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698" r:id="rId2"/>
    <p:sldMasterId id="2147483753" r:id="rId3"/>
  </p:sldMasterIdLst>
  <p:notesMasterIdLst>
    <p:notesMasterId r:id="rId37"/>
  </p:notesMasterIdLst>
  <p:handoutMasterIdLst>
    <p:handoutMasterId r:id="rId38"/>
  </p:handoutMasterIdLst>
  <p:sldIdLst>
    <p:sldId id="810" r:id="rId4"/>
    <p:sldId id="828" r:id="rId5"/>
    <p:sldId id="815" r:id="rId6"/>
    <p:sldId id="840" r:id="rId7"/>
    <p:sldId id="842" r:id="rId8"/>
    <p:sldId id="830" r:id="rId9"/>
    <p:sldId id="831" r:id="rId10"/>
    <p:sldId id="832" r:id="rId11"/>
    <p:sldId id="833" r:id="rId12"/>
    <p:sldId id="834" r:id="rId13"/>
    <p:sldId id="835" r:id="rId14"/>
    <p:sldId id="836" r:id="rId15"/>
    <p:sldId id="837" r:id="rId16"/>
    <p:sldId id="838" r:id="rId17"/>
    <p:sldId id="845" r:id="rId18"/>
    <p:sldId id="794" r:id="rId19"/>
    <p:sldId id="811" r:id="rId20"/>
    <p:sldId id="819" r:id="rId21"/>
    <p:sldId id="797" r:id="rId22"/>
    <p:sldId id="827" r:id="rId23"/>
    <p:sldId id="799" r:id="rId24"/>
    <p:sldId id="829" r:id="rId25"/>
    <p:sldId id="843" r:id="rId26"/>
    <p:sldId id="802" r:id="rId27"/>
    <p:sldId id="803" r:id="rId28"/>
    <p:sldId id="804" r:id="rId29"/>
    <p:sldId id="805" r:id="rId30"/>
    <p:sldId id="844" r:id="rId31"/>
    <p:sldId id="807" r:id="rId32"/>
    <p:sldId id="846" r:id="rId33"/>
    <p:sldId id="809" r:id="rId34"/>
    <p:sldId id="824" r:id="rId35"/>
    <p:sldId id="758" r:id="rId36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10"/>
            <p14:sldId id="828"/>
            <p14:sldId id="815"/>
            <p14:sldId id="840"/>
            <p14:sldId id="842"/>
            <p14:sldId id="830"/>
            <p14:sldId id="831"/>
            <p14:sldId id="832"/>
            <p14:sldId id="833"/>
            <p14:sldId id="834"/>
            <p14:sldId id="835"/>
            <p14:sldId id="836"/>
            <p14:sldId id="837"/>
            <p14:sldId id="838"/>
            <p14:sldId id="845"/>
            <p14:sldId id="794"/>
            <p14:sldId id="811"/>
            <p14:sldId id="819"/>
            <p14:sldId id="797"/>
            <p14:sldId id="827"/>
            <p14:sldId id="799"/>
            <p14:sldId id="829"/>
            <p14:sldId id="843"/>
            <p14:sldId id="802"/>
            <p14:sldId id="803"/>
            <p14:sldId id="804"/>
            <p14:sldId id="805"/>
            <p14:sldId id="844"/>
            <p14:sldId id="807"/>
            <p14:sldId id="84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3C36"/>
    <a:srgbClr val="3A4446"/>
    <a:srgbClr val="24221F"/>
    <a:srgbClr val="DDDAD8"/>
    <a:srgbClr val="FBDED1"/>
    <a:srgbClr val="CAE8F2"/>
    <a:srgbClr val="40A8F1"/>
    <a:srgbClr val="0B5C93"/>
    <a:srgbClr val="ADE2B5"/>
    <a:srgbClr val="63E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94848" autoAdjust="0"/>
  </p:normalViewPr>
  <p:slideViewPr>
    <p:cSldViewPr>
      <p:cViewPr varScale="1">
        <p:scale>
          <a:sx n="43" d="100"/>
          <a:sy n="43" d="100"/>
        </p:scale>
        <p:origin x="60" y="77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5466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Sheet1!$A$2:$A$4</c:f>
              <c:numCache>
                <c:formatCode>General</c:formatCode>
                <c:ptCount val="3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</c:numCache>
            </c:numRef>
          </c:yVal>
          <c:bubbleSize>
            <c:numRef>
              <c:f>Sheet1!$C$2:$C$4</c:f>
              <c:numCache>
                <c:formatCode>General</c:formatCode>
                <c:ptCount val="3"/>
                <c:pt idx="0">
                  <c:v>10</c:v>
                </c:pt>
                <c:pt idx="1">
                  <c:v>4</c:v>
                </c:pt>
                <c:pt idx="2">
                  <c:v>8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A779-4254-94A0-DAC92010F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51506976"/>
        <c:axId val="451511240"/>
      </c:bubbleChart>
      <c:valAx>
        <c:axId val="451506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511240"/>
        <c:crosses val="autoZero"/>
        <c:crossBetween val="midCat"/>
      </c:valAx>
      <c:valAx>
        <c:axId val="451511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506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8E704-F5EC-401B-A96D-322D59CDFDEB}" type="doc">
      <dgm:prSet loTypeId="urn:microsoft.com/office/officeart/2005/8/layout/cycle4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63FA1B4-854B-4CBE-9BFD-23B46EA3F985}">
      <dgm:prSet phldrT="[Text]"/>
      <dgm:spPr/>
      <dgm:t>
        <a:bodyPr/>
        <a:lstStyle/>
        <a:p>
          <a:r>
            <a:rPr lang="en-US"/>
            <a:t>01</a:t>
          </a:r>
        </a:p>
      </dgm:t>
    </dgm:pt>
    <dgm:pt modelId="{01E4C34D-DCD0-40F0-8B45-EBC8EC6D9FDE}" type="parTrans" cxnId="{E2305DC4-D1F2-40BC-8BE1-CE02E76D58DC}">
      <dgm:prSet/>
      <dgm:spPr/>
      <dgm:t>
        <a:bodyPr/>
        <a:lstStyle/>
        <a:p>
          <a:endParaRPr lang="en-US"/>
        </a:p>
      </dgm:t>
    </dgm:pt>
    <dgm:pt modelId="{E5F04B40-F521-43CB-85EE-CE728AFDF3B5}" type="sibTrans" cxnId="{E2305DC4-D1F2-40BC-8BE1-CE02E76D58DC}">
      <dgm:prSet/>
      <dgm:spPr/>
      <dgm:t>
        <a:bodyPr/>
        <a:lstStyle/>
        <a:p>
          <a:endParaRPr lang="en-US"/>
        </a:p>
      </dgm:t>
    </dgm:pt>
    <dgm:pt modelId="{9DAC0D8E-BBF7-4FFD-A17B-F338B0EDC5DB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E119A38-08D5-432F-A4D4-F15CFAB416F0}" type="parTrans" cxnId="{0F8DF75B-4228-4530-82F8-13D781F79875}">
      <dgm:prSet/>
      <dgm:spPr/>
      <dgm:t>
        <a:bodyPr/>
        <a:lstStyle/>
        <a:p>
          <a:endParaRPr lang="en-US"/>
        </a:p>
      </dgm:t>
    </dgm:pt>
    <dgm:pt modelId="{704BE07A-567A-4FC3-8440-DD4E62364BF5}" type="sibTrans" cxnId="{0F8DF75B-4228-4530-82F8-13D781F79875}">
      <dgm:prSet/>
      <dgm:spPr/>
      <dgm:t>
        <a:bodyPr/>
        <a:lstStyle/>
        <a:p>
          <a:endParaRPr lang="en-US"/>
        </a:p>
      </dgm:t>
    </dgm:pt>
    <dgm:pt modelId="{4FB20BD8-2CF1-46BC-9CE2-F8DAB113949E}">
      <dgm:prSet phldrT="[Text]"/>
      <dgm:spPr/>
      <dgm:t>
        <a:bodyPr/>
        <a:lstStyle/>
        <a:p>
          <a:r>
            <a:rPr lang="en-US"/>
            <a:t>02</a:t>
          </a:r>
        </a:p>
      </dgm:t>
    </dgm:pt>
    <dgm:pt modelId="{34E8F104-8FC3-469E-9CE6-F51D615F864A}" type="parTrans" cxnId="{08AA1C83-B9D3-49DB-8196-D4CB67D9C05A}">
      <dgm:prSet/>
      <dgm:spPr/>
      <dgm:t>
        <a:bodyPr/>
        <a:lstStyle/>
        <a:p>
          <a:endParaRPr lang="en-US"/>
        </a:p>
      </dgm:t>
    </dgm:pt>
    <dgm:pt modelId="{E054DB0A-6362-4B0B-A478-2FC1E52E2EEC}" type="sibTrans" cxnId="{08AA1C83-B9D3-49DB-8196-D4CB67D9C05A}">
      <dgm:prSet/>
      <dgm:spPr/>
      <dgm:t>
        <a:bodyPr/>
        <a:lstStyle/>
        <a:p>
          <a:endParaRPr lang="en-US"/>
        </a:p>
      </dgm:t>
    </dgm:pt>
    <dgm:pt modelId="{D16615AB-2C98-45DD-8DD2-E16D68D3CCF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EB8403EA-F102-4F7D-8A5E-EEDF81C7AEA0}" type="parTrans" cxnId="{29F61DFD-A24B-4912-924C-FA188F5D8738}">
      <dgm:prSet/>
      <dgm:spPr/>
      <dgm:t>
        <a:bodyPr/>
        <a:lstStyle/>
        <a:p>
          <a:endParaRPr lang="en-US"/>
        </a:p>
      </dgm:t>
    </dgm:pt>
    <dgm:pt modelId="{54F3E3FF-7981-44D4-A6D4-00ACC542813E}" type="sibTrans" cxnId="{29F61DFD-A24B-4912-924C-FA188F5D8738}">
      <dgm:prSet/>
      <dgm:spPr/>
      <dgm:t>
        <a:bodyPr/>
        <a:lstStyle/>
        <a:p>
          <a:endParaRPr lang="en-US"/>
        </a:p>
      </dgm:t>
    </dgm:pt>
    <dgm:pt modelId="{6ABA65C1-4EFA-489C-9F16-83B81AB8F069}">
      <dgm:prSet phldrT="[Text]"/>
      <dgm:spPr/>
      <dgm:t>
        <a:bodyPr/>
        <a:lstStyle/>
        <a:p>
          <a:r>
            <a:rPr lang="en-US"/>
            <a:t>03</a:t>
          </a:r>
        </a:p>
      </dgm:t>
    </dgm:pt>
    <dgm:pt modelId="{0F2698D6-A627-488F-BAD4-76774FCD0387}" type="parTrans" cxnId="{3AE88192-0CB4-42F8-8167-CD0DBD1EF604}">
      <dgm:prSet/>
      <dgm:spPr/>
      <dgm:t>
        <a:bodyPr/>
        <a:lstStyle/>
        <a:p>
          <a:endParaRPr lang="en-US"/>
        </a:p>
      </dgm:t>
    </dgm:pt>
    <dgm:pt modelId="{54E8A8E4-07F9-4CA7-BBA1-DCE22506987E}" type="sibTrans" cxnId="{3AE88192-0CB4-42F8-8167-CD0DBD1EF604}">
      <dgm:prSet/>
      <dgm:spPr/>
      <dgm:t>
        <a:bodyPr/>
        <a:lstStyle/>
        <a:p>
          <a:endParaRPr lang="en-US"/>
        </a:p>
      </dgm:t>
    </dgm:pt>
    <dgm:pt modelId="{EEC3D8E3-07C0-4C80-B96D-6B67E8FA9439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11BE8A29-CB63-4E4A-97D0-0108580476AA}" type="parTrans" cxnId="{8D2FB472-63E2-4A4F-88FC-667E87B99F04}">
      <dgm:prSet/>
      <dgm:spPr/>
      <dgm:t>
        <a:bodyPr/>
        <a:lstStyle/>
        <a:p>
          <a:endParaRPr lang="en-US"/>
        </a:p>
      </dgm:t>
    </dgm:pt>
    <dgm:pt modelId="{C8D54E61-0360-4709-8DC1-03D459E360CF}" type="sibTrans" cxnId="{8D2FB472-63E2-4A4F-88FC-667E87B99F04}">
      <dgm:prSet/>
      <dgm:spPr/>
      <dgm:t>
        <a:bodyPr/>
        <a:lstStyle/>
        <a:p>
          <a:endParaRPr lang="en-US"/>
        </a:p>
      </dgm:t>
    </dgm:pt>
    <dgm:pt modelId="{B8079E0C-C916-44FB-9677-E3D4CD90424E}">
      <dgm:prSet phldrT="[Text]"/>
      <dgm:spPr/>
      <dgm:t>
        <a:bodyPr/>
        <a:lstStyle/>
        <a:p>
          <a:r>
            <a:rPr lang="en-US"/>
            <a:t>04</a:t>
          </a:r>
        </a:p>
      </dgm:t>
    </dgm:pt>
    <dgm:pt modelId="{246C7117-71D7-4A0B-A135-FBB863ECC9A0}" type="parTrans" cxnId="{DC1C073E-4E0D-4A1B-BFC7-C1DD16410C90}">
      <dgm:prSet/>
      <dgm:spPr/>
      <dgm:t>
        <a:bodyPr/>
        <a:lstStyle/>
        <a:p>
          <a:endParaRPr lang="en-US"/>
        </a:p>
      </dgm:t>
    </dgm:pt>
    <dgm:pt modelId="{C14C7F37-3C81-4A7F-B441-242DD398AD2F}" type="sibTrans" cxnId="{DC1C073E-4E0D-4A1B-BFC7-C1DD16410C90}">
      <dgm:prSet/>
      <dgm:spPr/>
      <dgm:t>
        <a:bodyPr/>
        <a:lstStyle/>
        <a:p>
          <a:endParaRPr lang="en-US"/>
        </a:p>
      </dgm:t>
    </dgm:pt>
    <dgm:pt modelId="{34F936B0-A7D6-4C0E-8E17-AED39BB6B2F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46586489-1659-4353-A4B2-418A94F7FE28}" type="parTrans" cxnId="{ED66C5D3-35DF-4E20-BDD4-6CB1CDCC6F24}">
      <dgm:prSet/>
      <dgm:spPr/>
      <dgm:t>
        <a:bodyPr/>
        <a:lstStyle/>
        <a:p>
          <a:endParaRPr lang="en-US"/>
        </a:p>
      </dgm:t>
    </dgm:pt>
    <dgm:pt modelId="{96C16F32-109A-40BD-A94F-EF89CA48C20D}" type="sibTrans" cxnId="{ED66C5D3-35DF-4E20-BDD4-6CB1CDCC6F24}">
      <dgm:prSet/>
      <dgm:spPr/>
      <dgm:t>
        <a:bodyPr/>
        <a:lstStyle/>
        <a:p>
          <a:endParaRPr lang="en-US"/>
        </a:p>
      </dgm:t>
    </dgm:pt>
    <dgm:pt modelId="{E3D33CF2-4D98-4A09-B76B-2189B94D9CBB}" type="pres">
      <dgm:prSet presAssocID="{84D8E704-F5EC-401B-A96D-322D59CDFDE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8A74CD61-988E-4EB6-92E3-C65733D4AE74}" type="pres">
      <dgm:prSet presAssocID="{84D8E704-F5EC-401B-A96D-322D59CDFDEB}" presName="children" presStyleCnt="0"/>
      <dgm:spPr/>
    </dgm:pt>
    <dgm:pt modelId="{06792724-C125-4910-9103-E7FC8360B337}" type="pres">
      <dgm:prSet presAssocID="{84D8E704-F5EC-401B-A96D-322D59CDFDEB}" presName="child1group" presStyleCnt="0"/>
      <dgm:spPr/>
    </dgm:pt>
    <dgm:pt modelId="{B26BB5F3-186C-468B-92F6-4CD2A7E3E364}" type="pres">
      <dgm:prSet presAssocID="{84D8E704-F5EC-401B-A96D-322D59CDFDEB}" presName="child1" presStyleLbl="bgAcc1" presStyleIdx="0" presStyleCnt="4"/>
      <dgm:spPr/>
    </dgm:pt>
    <dgm:pt modelId="{62AE90E0-2AE6-4D93-A379-BFCA6CC95CD4}" type="pres">
      <dgm:prSet presAssocID="{84D8E704-F5EC-401B-A96D-322D59CDFDEB}" presName="child1Text" presStyleLbl="bgAcc1" presStyleIdx="0" presStyleCnt="4">
        <dgm:presLayoutVars>
          <dgm:bulletEnabled val="1"/>
        </dgm:presLayoutVars>
      </dgm:prSet>
      <dgm:spPr/>
    </dgm:pt>
    <dgm:pt modelId="{7E8C7A4D-6B21-42F3-905C-55D56A222560}" type="pres">
      <dgm:prSet presAssocID="{84D8E704-F5EC-401B-A96D-322D59CDFDEB}" presName="child2group" presStyleCnt="0"/>
      <dgm:spPr/>
    </dgm:pt>
    <dgm:pt modelId="{31BEC92A-3B28-40CE-A81D-A6EDFF8863D2}" type="pres">
      <dgm:prSet presAssocID="{84D8E704-F5EC-401B-A96D-322D59CDFDEB}" presName="child2" presStyleLbl="bgAcc1" presStyleIdx="1" presStyleCnt="4"/>
      <dgm:spPr/>
    </dgm:pt>
    <dgm:pt modelId="{E692C7D5-7042-43B1-932A-88941B8969C2}" type="pres">
      <dgm:prSet presAssocID="{84D8E704-F5EC-401B-A96D-322D59CDFDEB}" presName="child2Text" presStyleLbl="bgAcc1" presStyleIdx="1" presStyleCnt="4">
        <dgm:presLayoutVars>
          <dgm:bulletEnabled val="1"/>
        </dgm:presLayoutVars>
      </dgm:prSet>
      <dgm:spPr/>
    </dgm:pt>
    <dgm:pt modelId="{AC8553F9-2B96-45C6-9189-38EDF1D209D5}" type="pres">
      <dgm:prSet presAssocID="{84D8E704-F5EC-401B-A96D-322D59CDFDEB}" presName="child3group" presStyleCnt="0"/>
      <dgm:spPr/>
    </dgm:pt>
    <dgm:pt modelId="{E16B1E96-0F44-43A7-B4E7-521F14703C08}" type="pres">
      <dgm:prSet presAssocID="{84D8E704-F5EC-401B-A96D-322D59CDFDEB}" presName="child3" presStyleLbl="bgAcc1" presStyleIdx="2" presStyleCnt="4"/>
      <dgm:spPr/>
    </dgm:pt>
    <dgm:pt modelId="{FC942F92-3989-4614-BFF9-27CA80E881EF}" type="pres">
      <dgm:prSet presAssocID="{84D8E704-F5EC-401B-A96D-322D59CDFDEB}" presName="child3Text" presStyleLbl="bgAcc1" presStyleIdx="2" presStyleCnt="4">
        <dgm:presLayoutVars>
          <dgm:bulletEnabled val="1"/>
        </dgm:presLayoutVars>
      </dgm:prSet>
      <dgm:spPr/>
    </dgm:pt>
    <dgm:pt modelId="{F9B61ACA-8E90-4CD5-87C4-E00230C0DE23}" type="pres">
      <dgm:prSet presAssocID="{84D8E704-F5EC-401B-A96D-322D59CDFDEB}" presName="child4group" presStyleCnt="0"/>
      <dgm:spPr/>
    </dgm:pt>
    <dgm:pt modelId="{94E07318-B6AB-46C9-8709-FED67448ED87}" type="pres">
      <dgm:prSet presAssocID="{84D8E704-F5EC-401B-A96D-322D59CDFDEB}" presName="child4" presStyleLbl="bgAcc1" presStyleIdx="3" presStyleCnt="4"/>
      <dgm:spPr/>
    </dgm:pt>
    <dgm:pt modelId="{E90D0310-C843-4457-9E0A-8E079A0B55A7}" type="pres">
      <dgm:prSet presAssocID="{84D8E704-F5EC-401B-A96D-322D59CDFDEB}" presName="child4Text" presStyleLbl="bgAcc1" presStyleIdx="3" presStyleCnt="4">
        <dgm:presLayoutVars>
          <dgm:bulletEnabled val="1"/>
        </dgm:presLayoutVars>
      </dgm:prSet>
      <dgm:spPr/>
    </dgm:pt>
    <dgm:pt modelId="{AC1EA4B7-850B-4DFC-B2BF-D87B4375D45C}" type="pres">
      <dgm:prSet presAssocID="{84D8E704-F5EC-401B-A96D-322D59CDFDEB}" presName="childPlaceholder" presStyleCnt="0"/>
      <dgm:spPr/>
    </dgm:pt>
    <dgm:pt modelId="{D536669E-A6D3-4712-90A2-8E917CA1EE42}" type="pres">
      <dgm:prSet presAssocID="{84D8E704-F5EC-401B-A96D-322D59CDFDEB}" presName="circle" presStyleCnt="0"/>
      <dgm:spPr/>
    </dgm:pt>
    <dgm:pt modelId="{E0EFFAD2-2026-4A7C-AB69-58EA3C7069E1}" type="pres">
      <dgm:prSet presAssocID="{84D8E704-F5EC-401B-A96D-322D59CDFDEB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599B98BC-DF57-47B3-ACB7-4FE549C82647}" type="pres">
      <dgm:prSet presAssocID="{84D8E704-F5EC-401B-A96D-322D59CDFDEB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32FC5DCD-A949-4B38-B641-5E9726BDC51F}" type="pres">
      <dgm:prSet presAssocID="{84D8E704-F5EC-401B-A96D-322D59CDFDEB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AEE7C0F-13F7-4592-9DEA-7A504B00AEAE}" type="pres">
      <dgm:prSet presAssocID="{84D8E704-F5EC-401B-A96D-322D59CDFDEB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9983D7BF-DEE5-4AE3-AC75-62D53FBBB780}" type="pres">
      <dgm:prSet presAssocID="{84D8E704-F5EC-401B-A96D-322D59CDFDEB}" presName="quadrantPlaceholder" presStyleCnt="0"/>
      <dgm:spPr/>
    </dgm:pt>
    <dgm:pt modelId="{F0888135-14CD-4BAB-9701-6DBA31638D6E}" type="pres">
      <dgm:prSet presAssocID="{84D8E704-F5EC-401B-A96D-322D59CDFDEB}" presName="center1" presStyleLbl="fgShp" presStyleIdx="0" presStyleCnt="2"/>
      <dgm:spPr/>
    </dgm:pt>
    <dgm:pt modelId="{FE237B61-AF2D-4FFA-95F0-ACB9B23F87BE}" type="pres">
      <dgm:prSet presAssocID="{84D8E704-F5EC-401B-A96D-322D59CDFDEB}" presName="center2" presStyleLbl="fgShp" presStyleIdx="1" presStyleCnt="2"/>
      <dgm:spPr/>
    </dgm:pt>
  </dgm:ptLst>
  <dgm:cxnLst>
    <dgm:cxn modelId="{DFD6C90A-8601-4B6A-95D7-76DFD922B4ED}" type="presOf" srcId="{EEC3D8E3-07C0-4C80-B96D-6B67E8FA9439}" destId="{FC942F92-3989-4614-BFF9-27CA80E881EF}" srcOrd="1" destOrd="0" presId="urn:microsoft.com/office/officeart/2005/8/layout/cycle4"/>
    <dgm:cxn modelId="{C31C9215-7DD7-4B9C-AEC0-3601A019BAFB}" type="presOf" srcId="{363FA1B4-854B-4CBE-9BFD-23B46EA3F985}" destId="{E0EFFAD2-2026-4A7C-AB69-58EA3C7069E1}" srcOrd="0" destOrd="0" presId="urn:microsoft.com/office/officeart/2005/8/layout/cycle4"/>
    <dgm:cxn modelId="{B783A019-F73C-48C0-AFA9-1E7FE560758F}" type="presOf" srcId="{34F936B0-A7D6-4C0E-8E17-AED39BB6B2F1}" destId="{94E07318-B6AB-46C9-8709-FED67448ED87}" srcOrd="0" destOrd="0" presId="urn:microsoft.com/office/officeart/2005/8/layout/cycle4"/>
    <dgm:cxn modelId="{27F5EC29-30B6-46C9-8D71-38D5C2ED6DF8}" type="presOf" srcId="{B8079E0C-C916-44FB-9677-E3D4CD90424E}" destId="{1AEE7C0F-13F7-4592-9DEA-7A504B00AEAE}" srcOrd="0" destOrd="0" presId="urn:microsoft.com/office/officeart/2005/8/layout/cycle4"/>
    <dgm:cxn modelId="{DC1C073E-4E0D-4A1B-BFC7-C1DD16410C90}" srcId="{84D8E704-F5EC-401B-A96D-322D59CDFDEB}" destId="{B8079E0C-C916-44FB-9677-E3D4CD90424E}" srcOrd="3" destOrd="0" parTransId="{246C7117-71D7-4A0B-A135-FBB863ECC9A0}" sibTransId="{C14C7F37-3C81-4A7F-B441-242DD398AD2F}"/>
    <dgm:cxn modelId="{0F8DF75B-4228-4530-82F8-13D781F79875}" srcId="{363FA1B4-854B-4CBE-9BFD-23B46EA3F985}" destId="{9DAC0D8E-BBF7-4FFD-A17B-F338B0EDC5DB}" srcOrd="0" destOrd="0" parTransId="{5E119A38-08D5-432F-A4D4-F15CFAB416F0}" sibTransId="{704BE07A-567A-4FC3-8440-DD4E62364BF5}"/>
    <dgm:cxn modelId="{2A01EA5E-E000-4FCF-B282-8E745E7C1DB9}" type="presOf" srcId="{84D8E704-F5EC-401B-A96D-322D59CDFDEB}" destId="{E3D33CF2-4D98-4A09-B76B-2189B94D9CBB}" srcOrd="0" destOrd="0" presId="urn:microsoft.com/office/officeart/2005/8/layout/cycle4"/>
    <dgm:cxn modelId="{4F45ED43-35F6-451F-9BE0-BD0A20028CD3}" type="presOf" srcId="{34F936B0-A7D6-4C0E-8E17-AED39BB6B2F1}" destId="{E90D0310-C843-4457-9E0A-8E079A0B55A7}" srcOrd="1" destOrd="0" presId="urn:microsoft.com/office/officeart/2005/8/layout/cycle4"/>
    <dgm:cxn modelId="{3EE0EB46-537D-4136-A524-8F2673C13770}" type="presOf" srcId="{4FB20BD8-2CF1-46BC-9CE2-F8DAB113949E}" destId="{599B98BC-DF57-47B3-ACB7-4FE549C82647}" srcOrd="0" destOrd="0" presId="urn:microsoft.com/office/officeart/2005/8/layout/cycle4"/>
    <dgm:cxn modelId="{8D2FB472-63E2-4A4F-88FC-667E87B99F04}" srcId="{6ABA65C1-4EFA-489C-9F16-83B81AB8F069}" destId="{EEC3D8E3-07C0-4C80-B96D-6B67E8FA9439}" srcOrd="0" destOrd="0" parTransId="{11BE8A29-CB63-4E4A-97D0-0108580476AA}" sibTransId="{C8D54E61-0360-4709-8DC1-03D459E360CF}"/>
    <dgm:cxn modelId="{1356AF75-157B-49FD-A74F-9EBF87A98592}" type="presOf" srcId="{6ABA65C1-4EFA-489C-9F16-83B81AB8F069}" destId="{32FC5DCD-A949-4B38-B641-5E9726BDC51F}" srcOrd="0" destOrd="0" presId="urn:microsoft.com/office/officeart/2005/8/layout/cycle4"/>
    <dgm:cxn modelId="{9E69775A-3476-4287-B8F1-267F8C124EFA}" type="presOf" srcId="{EEC3D8E3-07C0-4C80-B96D-6B67E8FA9439}" destId="{E16B1E96-0F44-43A7-B4E7-521F14703C08}" srcOrd="0" destOrd="0" presId="urn:microsoft.com/office/officeart/2005/8/layout/cycle4"/>
    <dgm:cxn modelId="{08AA1C83-B9D3-49DB-8196-D4CB67D9C05A}" srcId="{84D8E704-F5EC-401B-A96D-322D59CDFDEB}" destId="{4FB20BD8-2CF1-46BC-9CE2-F8DAB113949E}" srcOrd="1" destOrd="0" parTransId="{34E8F104-8FC3-469E-9CE6-F51D615F864A}" sibTransId="{E054DB0A-6362-4B0B-A478-2FC1E52E2EEC}"/>
    <dgm:cxn modelId="{3AE88192-0CB4-42F8-8167-CD0DBD1EF604}" srcId="{84D8E704-F5EC-401B-A96D-322D59CDFDEB}" destId="{6ABA65C1-4EFA-489C-9F16-83B81AB8F069}" srcOrd="2" destOrd="0" parTransId="{0F2698D6-A627-488F-BAD4-76774FCD0387}" sibTransId="{54E8A8E4-07F9-4CA7-BBA1-DCE22506987E}"/>
    <dgm:cxn modelId="{5A8B4CAF-9CC5-4B45-849D-7290A5E81343}" type="presOf" srcId="{D16615AB-2C98-45DD-8DD2-E16D68D3CCF1}" destId="{E692C7D5-7042-43B1-932A-88941B8969C2}" srcOrd="1" destOrd="0" presId="urn:microsoft.com/office/officeart/2005/8/layout/cycle4"/>
    <dgm:cxn modelId="{0C8840BB-8A65-4BD3-9E1D-D524FC14F7A3}" type="presOf" srcId="{9DAC0D8E-BBF7-4FFD-A17B-F338B0EDC5DB}" destId="{62AE90E0-2AE6-4D93-A379-BFCA6CC95CD4}" srcOrd="1" destOrd="0" presId="urn:microsoft.com/office/officeart/2005/8/layout/cycle4"/>
    <dgm:cxn modelId="{06BDF3BF-75D7-43B8-AEC7-8060F86ACC2D}" type="presOf" srcId="{D16615AB-2C98-45DD-8DD2-E16D68D3CCF1}" destId="{31BEC92A-3B28-40CE-A81D-A6EDFF8863D2}" srcOrd="0" destOrd="0" presId="urn:microsoft.com/office/officeart/2005/8/layout/cycle4"/>
    <dgm:cxn modelId="{E2305DC4-D1F2-40BC-8BE1-CE02E76D58DC}" srcId="{84D8E704-F5EC-401B-A96D-322D59CDFDEB}" destId="{363FA1B4-854B-4CBE-9BFD-23B46EA3F985}" srcOrd="0" destOrd="0" parTransId="{01E4C34D-DCD0-40F0-8B45-EBC8EC6D9FDE}" sibTransId="{E5F04B40-F521-43CB-85EE-CE728AFDF3B5}"/>
    <dgm:cxn modelId="{ED66C5D3-35DF-4E20-BDD4-6CB1CDCC6F24}" srcId="{B8079E0C-C916-44FB-9677-E3D4CD90424E}" destId="{34F936B0-A7D6-4C0E-8E17-AED39BB6B2F1}" srcOrd="0" destOrd="0" parTransId="{46586489-1659-4353-A4B2-418A94F7FE28}" sibTransId="{96C16F32-109A-40BD-A94F-EF89CA48C20D}"/>
    <dgm:cxn modelId="{C38D9EE8-76EF-4A4C-B106-15A7D00FD0AB}" type="presOf" srcId="{9DAC0D8E-BBF7-4FFD-A17B-F338B0EDC5DB}" destId="{B26BB5F3-186C-468B-92F6-4CD2A7E3E364}" srcOrd="0" destOrd="0" presId="urn:microsoft.com/office/officeart/2005/8/layout/cycle4"/>
    <dgm:cxn modelId="{29F61DFD-A24B-4912-924C-FA188F5D8738}" srcId="{4FB20BD8-2CF1-46BC-9CE2-F8DAB113949E}" destId="{D16615AB-2C98-45DD-8DD2-E16D68D3CCF1}" srcOrd="0" destOrd="0" parTransId="{EB8403EA-F102-4F7D-8A5E-EEDF81C7AEA0}" sibTransId="{54F3E3FF-7981-44D4-A6D4-00ACC542813E}"/>
    <dgm:cxn modelId="{AF257374-2085-422D-8C07-A9B703CCD019}" type="presParOf" srcId="{E3D33CF2-4D98-4A09-B76B-2189B94D9CBB}" destId="{8A74CD61-988E-4EB6-92E3-C65733D4AE74}" srcOrd="0" destOrd="0" presId="urn:microsoft.com/office/officeart/2005/8/layout/cycle4"/>
    <dgm:cxn modelId="{436E5C87-9C7C-4034-8433-2AA05945AFF8}" type="presParOf" srcId="{8A74CD61-988E-4EB6-92E3-C65733D4AE74}" destId="{06792724-C125-4910-9103-E7FC8360B337}" srcOrd="0" destOrd="0" presId="urn:microsoft.com/office/officeart/2005/8/layout/cycle4"/>
    <dgm:cxn modelId="{5F9D8FF4-9269-47D2-8861-A46FDC2672C8}" type="presParOf" srcId="{06792724-C125-4910-9103-E7FC8360B337}" destId="{B26BB5F3-186C-468B-92F6-4CD2A7E3E364}" srcOrd="0" destOrd="0" presId="urn:microsoft.com/office/officeart/2005/8/layout/cycle4"/>
    <dgm:cxn modelId="{E09B6718-CC7F-43CB-801E-6ABBFD18050B}" type="presParOf" srcId="{06792724-C125-4910-9103-E7FC8360B337}" destId="{62AE90E0-2AE6-4D93-A379-BFCA6CC95CD4}" srcOrd="1" destOrd="0" presId="urn:microsoft.com/office/officeart/2005/8/layout/cycle4"/>
    <dgm:cxn modelId="{808F9578-7B7E-4FB8-B934-FF1C8774EDCE}" type="presParOf" srcId="{8A74CD61-988E-4EB6-92E3-C65733D4AE74}" destId="{7E8C7A4D-6B21-42F3-905C-55D56A222560}" srcOrd="1" destOrd="0" presId="urn:microsoft.com/office/officeart/2005/8/layout/cycle4"/>
    <dgm:cxn modelId="{FFC66F14-0DE4-45DA-BE53-1C4983809BD2}" type="presParOf" srcId="{7E8C7A4D-6B21-42F3-905C-55D56A222560}" destId="{31BEC92A-3B28-40CE-A81D-A6EDFF8863D2}" srcOrd="0" destOrd="0" presId="urn:microsoft.com/office/officeart/2005/8/layout/cycle4"/>
    <dgm:cxn modelId="{3DBF9798-682E-4C23-AE5E-95370B21256E}" type="presParOf" srcId="{7E8C7A4D-6B21-42F3-905C-55D56A222560}" destId="{E692C7D5-7042-43B1-932A-88941B8969C2}" srcOrd="1" destOrd="0" presId="urn:microsoft.com/office/officeart/2005/8/layout/cycle4"/>
    <dgm:cxn modelId="{D9F1A2C0-40F9-48C3-8B9D-8FFF89AD9827}" type="presParOf" srcId="{8A74CD61-988E-4EB6-92E3-C65733D4AE74}" destId="{AC8553F9-2B96-45C6-9189-38EDF1D209D5}" srcOrd="2" destOrd="0" presId="urn:microsoft.com/office/officeart/2005/8/layout/cycle4"/>
    <dgm:cxn modelId="{D3A52A57-CF30-4AF3-8764-1A66AF796E7D}" type="presParOf" srcId="{AC8553F9-2B96-45C6-9189-38EDF1D209D5}" destId="{E16B1E96-0F44-43A7-B4E7-521F14703C08}" srcOrd="0" destOrd="0" presId="urn:microsoft.com/office/officeart/2005/8/layout/cycle4"/>
    <dgm:cxn modelId="{E37FAE8B-F864-42FC-B46B-C40AABA75ACE}" type="presParOf" srcId="{AC8553F9-2B96-45C6-9189-38EDF1D209D5}" destId="{FC942F92-3989-4614-BFF9-27CA80E881EF}" srcOrd="1" destOrd="0" presId="urn:microsoft.com/office/officeart/2005/8/layout/cycle4"/>
    <dgm:cxn modelId="{8845E0BE-2953-401A-A483-8EE6EAB2E19D}" type="presParOf" srcId="{8A74CD61-988E-4EB6-92E3-C65733D4AE74}" destId="{F9B61ACA-8E90-4CD5-87C4-E00230C0DE23}" srcOrd="3" destOrd="0" presId="urn:microsoft.com/office/officeart/2005/8/layout/cycle4"/>
    <dgm:cxn modelId="{6071DBC6-E252-4247-8143-3BBE654B978E}" type="presParOf" srcId="{F9B61ACA-8E90-4CD5-87C4-E00230C0DE23}" destId="{94E07318-B6AB-46C9-8709-FED67448ED87}" srcOrd="0" destOrd="0" presId="urn:microsoft.com/office/officeart/2005/8/layout/cycle4"/>
    <dgm:cxn modelId="{10FFDA12-B2F9-4AC3-A77E-6C9477F74A0E}" type="presParOf" srcId="{F9B61ACA-8E90-4CD5-87C4-E00230C0DE23}" destId="{E90D0310-C843-4457-9E0A-8E079A0B55A7}" srcOrd="1" destOrd="0" presId="urn:microsoft.com/office/officeart/2005/8/layout/cycle4"/>
    <dgm:cxn modelId="{20A67723-82F3-48CD-A552-EA987490F42F}" type="presParOf" srcId="{8A74CD61-988E-4EB6-92E3-C65733D4AE74}" destId="{AC1EA4B7-850B-4DFC-B2BF-D87B4375D45C}" srcOrd="4" destOrd="0" presId="urn:microsoft.com/office/officeart/2005/8/layout/cycle4"/>
    <dgm:cxn modelId="{40DEE9F2-9E1C-4900-BB19-B0E3C8878C26}" type="presParOf" srcId="{E3D33CF2-4D98-4A09-B76B-2189B94D9CBB}" destId="{D536669E-A6D3-4712-90A2-8E917CA1EE42}" srcOrd="1" destOrd="0" presId="urn:microsoft.com/office/officeart/2005/8/layout/cycle4"/>
    <dgm:cxn modelId="{2314AFCA-5FF5-4212-8AA9-62E81188FA61}" type="presParOf" srcId="{D536669E-A6D3-4712-90A2-8E917CA1EE42}" destId="{E0EFFAD2-2026-4A7C-AB69-58EA3C7069E1}" srcOrd="0" destOrd="0" presId="urn:microsoft.com/office/officeart/2005/8/layout/cycle4"/>
    <dgm:cxn modelId="{2BBDC0F8-03A8-4AC2-8BC4-324C0AB5C4FF}" type="presParOf" srcId="{D536669E-A6D3-4712-90A2-8E917CA1EE42}" destId="{599B98BC-DF57-47B3-ACB7-4FE549C82647}" srcOrd="1" destOrd="0" presId="urn:microsoft.com/office/officeart/2005/8/layout/cycle4"/>
    <dgm:cxn modelId="{937085F1-15CB-4F41-AD99-6E4E2235B34D}" type="presParOf" srcId="{D536669E-A6D3-4712-90A2-8E917CA1EE42}" destId="{32FC5DCD-A949-4B38-B641-5E9726BDC51F}" srcOrd="2" destOrd="0" presId="urn:microsoft.com/office/officeart/2005/8/layout/cycle4"/>
    <dgm:cxn modelId="{10160836-3BF9-4B14-B450-71037137F535}" type="presParOf" srcId="{D536669E-A6D3-4712-90A2-8E917CA1EE42}" destId="{1AEE7C0F-13F7-4592-9DEA-7A504B00AEAE}" srcOrd="3" destOrd="0" presId="urn:microsoft.com/office/officeart/2005/8/layout/cycle4"/>
    <dgm:cxn modelId="{CF939ACB-9D1D-4F20-B34D-1AAC6FDF6047}" type="presParOf" srcId="{D536669E-A6D3-4712-90A2-8E917CA1EE42}" destId="{9983D7BF-DEE5-4AE3-AC75-62D53FBBB780}" srcOrd="4" destOrd="0" presId="urn:microsoft.com/office/officeart/2005/8/layout/cycle4"/>
    <dgm:cxn modelId="{406D48DE-E1C8-4EE3-AE98-ED83FB59B095}" type="presParOf" srcId="{E3D33CF2-4D98-4A09-B76B-2189B94D9CBB}" destId="{F0888135-14CD-4BAB-9701-6DBA31638D6E}" srcOrd="2" destOrd="0" presId="urn:microsoft.com/office/officeart/2005/8/layout/cycle4"/>
    <dgm:cxn modelId="{100A373F-7946-499A-9906-648046C749C4}" type="presParOf" srcId="{E3D33CF2-4D98-4A09-B76B-2189B94D9CBB}" destId="{FE237B61-AF2D-4FFA-95F0-ACB9B23F87B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B1E96-0F44-43A7-B4E7-521F14703C08}">
      <dsp:nvSpPr>
        <dsp:cNvPr id="0" name=""/>
        <dsp:cNvSpPr/>
      </dsp:nvSpPr>
      <dsp:spPr>
        <a:xfrm>
          <a:off x="3212591" y="2893121"/>
          <a:ext cx="1969008" cy="127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Lorem ipsum</a:t>
          </a:r>
        </a:p>
      </dsp:txBody>
      <dsp:txXfrm>
        <a:off x="3831312" y="3240006"/>
        <a:ext cx="1322269" cy="900567"/>
      </dsp:txXfrm>
    </dsp:sp>
    <dsp:sp modelId="{94E07318-B6AB-46C9-8709-FED67448ED87}">
      <dsp:nvSpPr>
        <dsp:cNvPr id="0" name=""/>
        <dsp:cNvSpPr/>
      </dsp:nvSpPr>
      <dsp:spPr>
        <a:xfrm>
          <a:off x="0" y="2893121"/>
          <a:ext cx="1969008" cy="127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Lorem ipsum</a:t>
          </a:r>
        </a:p>
      </dsp:txBody>
      <dsp:txXfrm>
        <a:off x="28018" y="3240006"/>
        <a:ext cx="1322269" cy="900567"/>
      </dsp:txXfrm>
    </dsp:sp>
    <dsp:sp modelId="{31BEC92A-3B28-40CE-A81D-A6EDFF8863D2}">
      <dsp:nvSpPr>
        <dsp:cNvPr id="0" name=""/>
        <dsp:cNvSpPr/>
      </dsp:nvSpPr>
      <dsp:spPr>
        <a:xfrm>
          <a:off x="3212591" y="182745"/>
          <a:ext cx="1969008" cy="127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Lorem ipsum</a:t>
          </a:r>
        </a:p>
      </dsp:txBody>
      <dsp:txXfrm>
        <a:off x="3831312" y="210763"/>
        <a:ext cx="1322269" cy="900567"/>
      </dsp:txXfrm>
    </dsp:sp>
    <dsp:sp modelId="{B26BB5F3-186C-468B-92F6-4CD2A7E3E364}">
      <dsp:nvSpPr>
        <dsp:cNvPr id="0" name=""/>
        <dsp:cNvSpPr/>
      </dsp:nvSpPr>
      <dsp:spPr>
        <a:xfrm>
          <a:off x="0" y="182745"/>
          <a:ext cx="1969008" cy="1275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Lorem ipsum</a:t>
          </a:r>
        </a:p>
      </dsp:txBody>
      <dsp:txXfrm>
        <a:off x="28018" y="210763"/>
        <a:ext cx="1322269" cy="900567"/>
      </dsp:txXfrm>
    </dsp:sp>
    <dsp:sp modelId="{E0EFFAD2-2026-4A7C-AB69-58EA3C7069E1}">
      <dsp:nvSpPr>
        <dsp:cNvPr id="0" name=""/>
        <dsp:cNvSpPr/>
      </dsp:nvSpPr>
      <dsp:spPr>
        <a:xfrm>
          <a:off x="825070" y="409939"/>
          <a:ext cx="1725871" cy="1725871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01</a:t>
          </a:r>
        </a:p>
      </dsp:txBody>
      <dsp:txXfrm>
        <a:off x="1330566" y="915435"/>
        <a:ext cx="1220375" cy="1220375"/>
      </dsp:txXfrm>
    </dsp:sp>
    <dsp:sp modelId="{599B98BC-DF57-47B3-ACB7-4FE549C82647}">
      <dsp:nvSpPr>
        <dsp:cNvPr id="0" name=""/>
        <dsp:cNvSpPr/>
      </dsp:nvSpPr>
      <dsp:spPr>
        <a:xfrm rot="5400000">
          <a:off x="2630658" y="409939"/>
          <a:ext cx="1725871" cy="1725871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02</a:t>
          </a:r>
        </a:p>
      </dsp:txBody>
      <dsp:txXfrm rot="-5400000">
        <a:off x="2630658" y="915435"/>
        <a:ext cx="1220375" cy="1220375"/>
      </dsp:txXfrm>
    </dsp:sp>
    <dsp:sp modelId="{32FC5DCD-A949-4B38-B641-5E9726BDC51F}">
      <dsp:nvSpPr>
        <dsp:cNvPr id="0" name=""/>
        <dsp:cNvSpPr/>
      </dsp:nvSpPr>
      <dsp:spPr>
        <a:xfrm rot="10800000">
          <a:off x="2630658" y="2215527"/>
          <a:ext cx="1725871" cy="1725871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03</a:t>
          </a:r>
        </a:p>
      </dsp:txBody>
      <dsp:txXfrm rot="10800000">
        <a:off x="2630658" y="2215527"/>
        <a:ext cx="1220375" cy="1220375"/>
      </dsp:txXfrm>
    </dsp:sp>
    <dsp:sp modelId="{1AEE7C0F-13F7-4592-9DEA-7A504B00AEAE}">
      <dsp:nvSpPr>
        <dsp:cNvPr id="0" name=""/>
        <dsp:cNvSpPr/>
      </dsp:nvSpPr>
      <dsp:spPr>
        <a:xfrm rot="16200000">
          <a:off x="825070" y="2215527"/>
          <a:ext cx="1725871" cy="1725871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04</a:t>
          </a:r>
        </a:p>
      </dsp:txBody>
      <dsp:txXfrm rot="5400000">
        <a:off x="1330566" y="2215527"/>
        <a:ext cx="1220375" cy="1220375"/>
      </dsp:txXfrm>
    </dsp:sp>
    <dsp:sp modelId="{F0888135-14CD-4BAB-9701-6DBA31638D6E}">
      <dsp:nvSpPr>
        <dsp:cNvPr id="0" name=""/>
        <dsp:cNvSpPr/>
      </dsp:nvSpPr>
      <dsp:spPr>
        <a:xfrm>
          <a:off x="2292858" y="1816942"/>
          <a:ext cx="595884" cy="518160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E237B61-AF2D-4FFA-95F0-ACB9B23F87BE}">
      <dsp:nvSpPr>
        <dsp:cNvPr id="0" name=""/>
        <dsp:cNvSpPr/>
      </dsp:nvSpPr>
      <dsp:spPr>
        <a:xfrm rot="10800000">
          <a:off x="2292858" y="2016235"/>
          <a:ext cx="595884" cy="518160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6/8/2017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6/8/2017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73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65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03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98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70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58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90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6448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12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71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76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885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2295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03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96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1471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0398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33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121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64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49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6413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9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5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00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85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00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77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4064000" y="3200400"/>
            <a:ext cx="8128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3"/>
          </p:nvPr>
        </p:nvSpPr>
        <p:spPr>
          <a:xfrm>
            <a:off x="0" y="1371600"/>
            <a:ext cx="8129016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8000 w 8129016"/>
              <a:gd name="connsiteY3" fmla="*/ 1828800 h 3657600"/>
              <a:gd name="connsiteX4" fmla="*/ 4064000 w 8129016"/>
              <a:gd name="connsiteY4" fmla="*/ 1828800 h 3657600"/>
              <a:gd name="connsiteX5" fmla="*/ 4064000 w 8129016"/>
              <a:gd name="connsiteY5" fmla="*/ 3657600 h 3657600"/>
              <a:gd name="connsiteX6" fmla="*/ 0 w 8129016"/>
              <a:gd name="connsiteY6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128000" y="1371600"/>
            <a:ext cx="40640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064000" y="5029200"/>
            <a:ext cx="4064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8128000" y="5029200"/>
            <a:ext cx="4064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225452"/>
            <a:ext cx="8128000" cy="1067644"/>
          </a:xfrm>
          <a:prstGeom prst="rect">
            <a:avLst/>
          </a:prstGeom>
        </p:spPr>
        <p:txBody>
          <a:bodyPr lIns="274320" rIns="457200" anchor="b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8000" y="6356349"/>
            <a:ext cx="4064000" cy="365125"/>
          </a:xfrm>
          <a:prstGeom prst="rect">
            <a:avLst/>
          </a:prstGeom>
        </p:spPr>
        <p:txBody>
          <a:bodyPr rIns="45720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4064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00" y="6356350"/>
            <a:ext cx="4064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4323604"/>
            <a:ext cx="8128000" cy="407890"/>
          </a:xfrm>
          <a:prstGeom prst="rect">
            <a:avLst/>
          </a:prstGeom>
        </p:spPr>
        <p:txBody>
          <a:bodyPr lIns="274320"/>
          <a:lstStyle>
            <a:lvl1pPr marL="0" indent="0" algn="l">
              <a:buNone/>
              <a:defRPr sz="24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8015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083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578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901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3287688" y="4074661"/>
            <a:ext cx="8434459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54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Subtitle 2"/>
          <p:cNvSpPr>
            <a:spLocks noGrp="1"/>
          </p:cNvSpPr>
          <p:nvPr>
            <p:ph type="subTitle" idx="1"/>
          </p:nvPr>
        </p:nvSpPr>
        <p:spPr>
          <a:xfrm>
            <a:off x="3287688" y="5172813"/>
            <a:ext cx="8434459" cy="480131"/>
          </a:xfrm>
          <a:prstGeom prst="rect">
            <a:avLst/>
          </a:prstGeom>
        </p:spPr>
        <p:txBody>
          <a:bodyPr wrap="square" lIns="274320" rIns="0">
            <a:sp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reeform: Shape 11"/>
          <p:cNvSpPr/>
          <p:nvPr userDrawn="1"/>
        </p:nvSpPr>
        <p:spPr>
          <a:xfrm rot="5400000">
            <a:off x="-267349" y="4414555"/>
            <a:ext cx="1674590" cy="1139894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806889" cy="4723331"/>
          </a:xfrm>
          <a:custGeom>
            <a:avLst/>
            <a:gdLst>
              <a:gd name="connsiteX0" fmla="*/ 0 w 7806889"/>
              <a:gd name="connsiteY0" fmla="*/ 0 h 4723331"/>
              <a:gd name="connsiteX1" fmla="*/ 7806889 w 7806889"/>
              <a:gd name="connsiteY1" fmla="*/ 0 h 4723331"/>
              <a:gd name="connsiteX2" fmla="*/ 1473016 w 7806889"/>
              <a:gd name="connsiteY2" fmla="*/ 4723331 h 4723331"/>
              <a:gd name="connsiteX3" fmla="*/ 0 w 7806889"/>
              <a:gd name="connsiteY3" fmla="*/ 365782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6889" h="4723331">
                <a:moveTo>
                  <a:pt x="0" y="0"/>
                </a:moveTo>
                <a:lnTo>
                  <a:pt x="7806889" y="0"/>
                </a:lnTo>
                <a:lnTo>
                  <a:pt x="1473016" y="4723331"/>
                </a:lnTo>
                <a:lnTo>
                  <a:pt x="0" y="3657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Freeform: Shape 13"/>
          <p:cNvSpPr/>
          <p:nvPr userDrawn="1"/>
        </p:nvSpPr>
        <p:spPr>
          <a:xfrm rot="10800000" flipV="1">
            <a:off x="0" y="5213253"/>
            <a:ext cx="3747554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11"/>
          </p:nvPr>
        </p:nvSpPr>
        <p:spPr>
          <a:xfrm>
            <a:off x="569946" y="6356349"/>
            <a:ext cx="1931877" cy="365125"/>
          </a:xfrm>
          <a:prstGeom prst="rect">
            <a:avLst/>
          </a:prstGeom>
        </p:spPr>
        <p:txBody>
          <a:bodyPr lIns="0" rIns="0"/>
          <a:lstStyle>
            <a:lvl1pPr algn="ctr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747555" y="6356350"/>
            <a:ext cx="5647713" cy="365125"/>
          </a:xfrm>
          <a:prstGeom prst="rect">
            <a:avLst/>
          </a:prstGeom>
        </p:spPr>
        <p:txBody>
          <a:bodyPr/>
          <a:lstStyle>
            <a:lvl1pPr algn="l"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10856835" y="6356350"/>
            <a:ext cx="8653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31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spcAft>
                <a:spcPts val="1200"/>
              </a:spcAft>
              <a:defRPr sz="4000">
                <a:solidFill>
                  <a:schemeClr val="accent3"/>
                </a:solidFill>
                <a:latin typeface="+mj-lt"/>
              </a:defRPr>
            </a:lvl1pPr>
            <a:lvl2pPr>
              <a:spcAft>
                <a:spcPts val="1200"/>
              </a:spcAft>
              <a:defRPr sz="3600">
                <a:solidFill>
                  <a:schemeClr val="accent3"/>
                </a:solidFill>
                <a:latin typeface="+mj-lt"/>
              </a:defRPr>
            </a:lvl2pPr>
            <a:lvl3pPr>
              <a:spcAft>
                <a:spcPts val="1200"/>
              </a:spcAft>
              <a:defRPr sz="3200">
                <a:solidFill>
                  <a:schemeClr val="accent3"/>
                </a:solidFill>
                <a:latin typeface="+mj-lt"/>
              </a:defRPr>
            </a:lvl3pPr>
            <a:lvl4pPr>
              <a:spcAft>
                <a:spcPts val="1200"/>
              </a:spcAft>
              <a:defRPr sz="2800">
                <a:solidFill>
                  <a:schemeClr val="accent3"/>
                </a:solidFill>
                <a:latin typeface="+mj-lt"/>
              </a:defRPr>
            </a:lvl4pPr>
            <a:lvl5pPr>
              <a:spcAft>
                <a:spcPts val="1200"/>
              </a:spcAft>
              <a:defRPr sz="280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779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463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589240"/>
            <a:ext cx="10515600" cy="62636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>
              <a:spcBef>
                <a:spcPts val="1200"/>
              </a:spcBef>
            </a:pPr>
            <a:r>
              <a:rPr lang="en-US"/>
              <a:t>Insert a short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243084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41776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Aft>
                <a:spcPts val="1800"/>
              </a:spcAft>
              <a:defRPr lang="en-US" sz="3200">
                <a:solidFill>
                  <a:schemeClr val="accent3"/>
                </a:solidFill>
                <a:latin typeface="+mj-lt"/>
              </a:defRPr>
            </a:lvl1pPr>
            <a:lvl2pPr>
              <a:spcAft>
                <a:spcPts val="1800"/>
              </a:spcAft>
              <a:defRPr lang="en-US" sz="2800">
                <a:solidFill>
                  <a:schemeClr val="accent3"/>
                </a:solidFill>
                <a:latin typeface="+mj-lt"/>
              </a:defRPr>
            </a:lvl2pPr>
            <a:lvl3pPr>
              <a:spcAft>
                <a:spcPts val="1800"/>
              </a:spcAft>
              <a:defRPr lang="en-US" sz="2400">
                <a:solidFill>
                  <a:schemeClr val="accent3"/>
                </a:solidFill>
                <a:latin typeface="+mj-lt"/>
              </a:defRPr>
            </a:lvl3pPr>
            <a:lvl4pPr>
              <a:spcAft>
                <a:spcPts val="1800"/>
              </a:spcAft>
              <a:defRPr lang="en-US" sz="2000">
                <a:solidFill>
                  <a:schemeClr val="accent3"/>
                </a:solidFill>
                <a:latin typeface="+mj-lt"/>
              </a:defRPr>
            </a:lvl4pPr>
            <a:lvl5pPr>
              <a:spcAft>
                <a:spcPts val="1800"/>
              </a:spcAft>
              <a:defRPr lang="en-US" sz="200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2024" y="1825625"/>
            <a:ext cx="5041776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Aft>
                <a:spcPts val="1800"/>
              </a:spcAft>
              <a:defRPr lang="en-US" sz="3200">
                <a:solidFill>
                  <a:schemeClr val="accent3"/>
                </a:solidFill>
                <a:latin typeface="+mj-lt"/>
              </a:defRPr>
            </a:lvl1pPr>
            <a:lvl2pPr>
              <a:spcAft>
                <a:spcPts val="1800"/>
              </a:spcAft>
              <a:defRPr lang="en-US" sz="2800">
                <a:solidFill>
                  <a:schemeClr val="accent3"/>
                </a:solidFill>
                <a:latin typeface="+mj-lt"/>
              </a:defRPr>
            </a:lvl2pPr>
            <a:lvl3pPr>
              <a:spcAft>
                <a:spcPts val="1800"/>
              </a:spcAft>
              <a:defRPr lang="en-US" sz="2400">
                <a:solidFill>
                  <a:schemeClr val="accent3"/>
                </a:solidFill>
                <a:latin typeface="+mj-lt"/>
              </a:defRPr>
            </a:lvl3pPr>
            <a:lvl4pPr>
              <a:spcAft>
                <a:spcPts val="1800"/>
              </a:spcAft>
              <a:defRPr lang="en-US" sz="2000">
                <a:solidFill>
                  <a:schemeClr val="accent3"/>
                </a:solidFill>
                <a:latin typeface="+mj-lt"/>
              </a:defRPr>
            </a:lvl4pPr>
            <a:lvl5pPr>
              <a:spcAft>
                <a:spcPts val="1800"/>
              </a:spcAft>
              <a:defRPr lang="en-US" sz="200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0095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spcAft>
                <a:spcPts val="1200"/>
              </a:spcAft>
              <a:defRPr sz="4000">
                <a:solidFill>
                  <a:schemeClr val="bg1"/>
                </a:solidFill>
                <a:latin typeface="+mj-lt"/>
              </a:defRPr>
            </a:lvl1pPr>
            <a:lvl2pPr>
              <a:spcAft>
                <a:spcPts val="1200"/>
              </a:spcAft>
              <a:defRPr sz="3600">
                <a:solidFill>
                  <a:schemeClr val="bg1"/>
                </a:solidFill>
                <a:latin typeface="+mj-lt"/>
              </a:defRPr>
            </a:lvl2pPr>
            <a:lvl3pPr>
              <a:spcAft>
                <a:spcPts val="1200"/>
              </a:spcAft>
              <a:defRPr sz="3200">
                <a:solidFill>
                  <a:schemeClr val="bg1"/>
                </a:solidFill>
                <a:latin typeface="+mj-lt"/>
              </a:defRPr>
            </a:lvl3pPr>
            <a:lvl4pPr>
              <a:spcAft>
                <a:spcPts val="1200"/>
              </a:spcAft>
              <a:defRPr sz="2800">
                <a:solidFill>
                  <a:schemeClr val="bg1"/>
                </a:solidFill>
                <a:latin typeface="+mj-lt"/>
              </a:defRPr>
            </a:lvl4pPr>
            <a:lvl5pPr>
              <a:spcAft>
                <a:spcPts val="1200"/>
              </a:spcAft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549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07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4757682" y="4074661"/>
            <a:ext cx="6964465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32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Subtitle 2"/>
          <p:cNvSpPr>
            <a:spLocks noGrp="1"/>
          </p:cNvSpPr>
          <p:nvPr>
            <p:ph type="subTitle" idx="1"/>
          </p:nvPr>
        </p:nvSpPr>
        <p:spPr>
          <a:xfrm>
            <a:off x="4757682" y="5172813"/>
            <a:ext cx="6964465" cy="407890"/>
          </a:xfrm>
          <a:prstGeom prst="rect">
            <a:avLst/>
          </a:prstGeom>
        </p:spPr>
        <p:txBody>
          <a:bodyPr lIns="274320" rIns="0"/>
          <a:lstStyle>
            <a:lvl1pPr marL="0" indent="0" algn="l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" name="Freeform: Shape 30"/>
          <p:cNvSpPr/>
          <p:nvPr userDrawn="1"/>
        </p:nvSpPr>
        <p:spPr>
          <a:xfrm rot="5400000">
            <a:off x="-487322" y="3075509"/>
            <a:ext cx="4269815" cy="3295170"/>
          </a:xfrm>
          <a:custGeom>
            <a:avLst/>
            <a:gdLst>
              <a:gd name="connsiteX0" fmla="*/ 0 w 4269815"/>
              <a:gd name="connsiteY0" fmla="*/ 3295170 h 3295170"/>
              <a:gd name="connsiteX1" fmla="*/ 2383562 w 4269815"/>
              <a:gd name="connsiteY1" fmla="*/ 0 h 3295170"/>
              <a:gd name="connsiteX2" fmla="*/ 4269815 w 4269815"/>
              <a:gd name="connsiteY2" fmla="*/ 2529419 h 3295170"/>
              <a:gd name="connsiteX3" fmla="*/ 4269815 w 4269815"/>
              <a:gd name="connsiteY3" fmla="*/ 3295170 h 329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9815" h="3295170">
                <a:moveTo>
                  <a:pt x="0" y="3295170"/>
                </a:moveTo>
                <a:lnTo>
                  <a:pt x="2383562" y="0"/>
                </a:lnTo>
                <a:lnTo>
                  <a:pt x="4269815" y="2529419"/>
                </a:lnTo>
                <a:lnTo>
                  <a:pt x="4269815" y="32951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962166" cy="4723331"/>
          </a:xfrm>
          <a:custGeom>
            <a:avLst/>
            <a:gdLst>
              <a:gd name="connsiteX0" fmla="*/ 0 w 9962166"/>
              <a:gd name="connsiteY0" fmla="*/ 0 h 4723331"/>
              <a:gd name="connsiteX1" fmla="*/ 9962166 w 9962166"/>
              <a:gd name="connsiteY1" fmla="*/ 0 h 4723331"/>
              <a:gd name="connsiteX2" fmla="*/ 3628293 w 9962166"/>
              <a:gd name="connsiteY2" fmla="*/ 4723331 h 4723331"/>
              <a:gd name="connsiteX3" fmla="*/ 0 w 9962166"/>
              <a:gd name="connsiteY3" fmla="*/ 209880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62166" h="4723331">
                <a:moveTo>
                  <a:pt x="0" y="0"/>
                </a:moveTo>
                <a:lnTo>
                  <a:pt x="9962166" y="0"/>
                </a:lnTo>
                <a:lnTo>
                  <a:pt x="3628293" y="4723331"/>
                </a:lnTo>
                <a:lnTo>
                  <a:pt x="0" y="20988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5" name="Freeform: Shape 34"/>
          <p:cNvSpPr/>
          <p:nvPr userDrawn="1"/>
        </p:nvSpPr>
        <p:spPr>
          <a:xfrm rot="10800000" flipV="1">
            <a:off x="1423477" y="5213253"/>
            <a:ext cx="4479354" cy="1644747"/>
          </a:xfrm>
          <a:custGeom>
            <a:avLst/>
            <a:gdLst>
              <a:gd name="connsiteX0" fmla="*/ 2273790 w 4479354"/>
              <a:gd name="connsiteY0" fmla="*/ 0 h 1644747"/>
              <a:gd name="connsiteX1" fmla="*/ 0 w 4479354"/>
              <a:gd name="connsiteY1" fmla="*/ 1644747 h 1644747"/>
              <a:gd name="connsiteX2" fmla="*/ 4479354 w 4479354"/>
              <a:gd name="connsiteY2" fmla="*/ 1644747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9354" h="1644747">
                <a:moveTo>
                  <a:pt x="2273790" y="0"/>
                </a:moveTo>
                <a:lnTo>
                  <a:pt x="0" y="1644747"/>
                </a:lnTo>
                <a:lnTo>
                  <a:pt x="4479354" y="16447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11"/>
          </p:nvPr>
        </p:nvSpPr>
        <p:spPr>
          <a:xfrm>
            <a:off x="2825806" y="6356349"/>
            <a:ext cx="1931877" cy="365125"/>
          </a:xfrm>
          <a:prstGeom prst="rect">
            <a:avLst/>
          </a:prstGeom>
        </p:spPr>
        <p:txBody>
          <a:bodyPr lIns="0" rIns="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074434" y="6356350"/>
            <a:ext cx="5647713" cy="365125"/>
          </a:xfrm>
          <a:prstGeom prst="rect">
            <a:avLst/>
          </a:prstGeom>
        </p:spPr>
        <p:txBody>
          <a:bodyPr/>
          <a:lstStyle>
            <a:lvl1pPr algn="l"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174063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/>
          <p:cNvSpPr/>
          <p:nvPr userDrawn="1"/>
        </p:nvSpPr>
        <p:spPr>
          <a:xfrm>
            <a:off x="0" y="1"/>
            <a:ext cx="9962166" cy="4723331"/>
          </a:xfrm>
          <a:custGeom>
            <a:avLst/>
            <a:gdLst>
              <a:gd name="connsiteX0" fmla="*/ 0 w 9962166"/>
              <a:gd name="connsiteY0" fmla="*/ 0 h 4723331"/>
              <a:gd name="connsiteX1" fmla="*/ 9962166 w 9962166"/>
              <a:gd name="connsiteY1" fmla="*/ 0 h 4723331"/>
              <a:gd name="connsiteX2" fmla="*/ 3628293 w 9962166"/>
              <a:gd name="connsiteY2" fmla="*/ 4723331 h 4723331"/>
              <a:gd name="connsiteX3" fmla="*/ 0 w 9962166"/>
              <a:gd name="connsiteY3" fmla="*/ 209880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62166" h="4723331">
                <a:moveTo>
                  <a:pt x="0" y="0"/>
                </a:moveTo>
                <a:lnTo>
                  <a:pt x="9962166" y="0"/>
                </a:lnTo>
                <a:lnTo>
                  <a:pt x="3628293" y="4723331"/>
                </a:lnTo>
                <a:lnTo>
                  <a:pt x="0" y="2098805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/>
          <p:cNvSpPr/>
          <p:nvPr userDrawn="1"/>
        </p:nvSpPr>
        <p:spPr>
          <a:xfrm rot="5400000">
            <a:off x="-487322" y="3075509"/>
            <a:ext cx="4269815" cy="3295170"/>
          </a:xfrm>
          <a:custGeom>
            <a:avLst/>
            <a:gdLst>
              <a:gd name="connsiteX0" fmla="*/ 0 w 4269815"/>
              <a:gd name="connsiteY0" fmla="*/ 3295170 h 3295170"/>
              <a:gd name="connsiteX1" fmla="*/ 2383562 w 4269815"/>
              <a:gd name="connsiteY1" fmla="*/ 0 h 3295170"/>
              <a:gd name="connsiteX2" fmla="*/ 4269815 w 4269815"/>
              <a:gd name="connsiteY2" fmla="*/ 2529419 h 3295170"/>
              <a:gd name="connsiteX3" fmla="*/ 4269815 w 4269815"/>
              <a:gd name="connsiteY3" fmla="*/ 3295170 h 329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9815" h="3295170">
                <a:moveTo>
                  <a:pt x="0" y="3295170"/>
                </a:moveTo>
                <a:lnTo>
                  <a:pt x="2383562" y="0"/>
                </a:lnTo>
                <a:lnTo>
                  <a:pt x="4269815" y="2529419"/>
                </a:lnTo>
                <a:lnTo>
                  <a:pt x="4269815" y="3295170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/>
          <p:cNvSpPr/>
          <p:nvPr userDrawn="1"/>
        </p:nvSpPr>
        <p:spPr>
          <a:xfrm rot="10800000" flipV="1">
            <a:off x="1423477" y="5213253"/>
            <a:ext cx="4479354" cy="1644747"/>
          </a:xfrm>
          <a:custGeom>
            <a:avLst/>
            <a:gdLst>
              <a:gd name="connsiteX0" fmla="*/ 2273790 w 4479354"/>
              <a:gd name="connsiteY0" fmla="*/ 0 h 1644747"/>
              <a:gd name="connsiteX1" fmla="*/ 0 w 4479354"/>
              <a:gd name="connsiteY1" fmla="*/ 1644747 h 1644747"/>
              <a:gd name="connsiteX2" fmla="*/ 4479354 w 4479354"/>
              <a:gd name="connsiteY2" fmla="*/ 1644747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9354" h="1644747">
                <a:moveTo>
                  <a:pt x="2273790" y="0"/>
                </a:moveTo>
                <a:lnTo>
                  <a:pt x="0" y="1644747"/>
                </a:lnTo>
                <a:lnTo>
                  <a:pt x="4479354" y="1644747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036486"/>
            <a:ext cx="10515600" cy="3379551"/>
          </a:xfrm>
          <a:prstGeom prst="rect">
            <a:avLst/>
          </a:prstGeom>
        </p:spPr>
        <p:txBody>
          <a:bodyPr lIns="0" tIns="274320" rIns="0" bIns="0" anchor="ctr">
            <a:normAutofit/>
          </a:bodyPr>
          <a:lstStyle>
            <a:lvl1pPr marL="0" indent="0" algn="r">
              <a:spcBef>
                <a:spcPts val="1200"/>
              </a:spcBef>
              <a:buNone/>
              <a:defRPr sz="720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200" indent="0" algn="ctr">
              <a:spcBef>
                <a:spcPts val="1200"/>
              </a:spcBef>
              <a:buNone/>
              <a:defRPr sz="2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 algn="ctr">
              <a:spcBef>
                <a:spcPts val="1200"/>
              </a:spcBef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 algn="ctr">
              <a:spcBef>
                <a:spcPts val="1200"/>
              </a:spcBef>
              <a:buNone/>
              <a:defRPr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 algn="ctr">
              <a:spcBef>
                <a:spcPts val="1200"/>
              </a:spcBef>
              <a:buNone/>
              <a:defRPr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Your Quote Goes Here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416037"/>
            <a:ext cx="10515599" cy="504849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14" name="Freeform: Shape 13"/>
          <p:cNvSpPr/>
          <p:nvPr userDrawn="1"/>
        </p:nvSpPr>
        <p:spPr>
          <a:xfrm>
            <a:off x="8820597" y="548680"/>
            <a:ext cx="2533203" cy="1745300"/>
          </a:xfrm>
          <a:custGeom>
            <a:avLst/>
            <a:gdLst>
              <a:gd name="connsiteX0" fmla="*/ 850180 w 1028774"/>
              <a:gd name="connsiteY0" fmla="*/ 0 h 708794"/>
              <a:gd name="connsiteX1" fmla="*/ 958081 w 1028774"/>
              <a:gd name="connsiteY1" fmla="*/ 89297 h 708794"/>
              <a:gd name="connsiteX2" fmla="*/ 820415 w 1028774"/>
              <a:gd name="connsiteY2" fmla="*/ 319981 h 708794"/>
              <a:gd name="connsiteX3" fmla="*/ 1028774 w 1028774"/>
              <a:gd name="connsiteY3" fmla="*/ 319981 h 708794"/>
              <a:gd name="connsiteX4" fmla="*/ 1028774 w 1028774"/>
              <a:gd name="connsiteY4" fmla="*/ 708794 h 708794"/>
              <a:gd name="connsiteX5" fmla="*/ 545083 w 1028774"/>
              <a:gd name="connsiteY5" fmla="*/ 708794 h 708794"/>
              <a:gd name="connsiteX6" fmla="*/ 545083 w 1028774"/>
              <a:gd name="connsiteY6" fmla="*/ 442764 h 708794"/>
              <a:gd name="connsiteX7" fmla="*/ 850180 w 1028774"/>
              <a:gd name="connsiteY7" fmla="*/ 0 h 708794"/>
              <a:gd name="connsiteX8" fmla="*/ 303731 w 1028774"/>
              <a:gd name="connsiteY8" fmla="*/ 0 h 708794"/>
              <a:gd name="connsiteX9" fmla="*/ 411137 w 1028774"/>
              <a:gd name="connsiteY9" fmla="*/ 89297 h 708794"/>
              <a:gd name="connsiteX10" fmla="*/ 275332 w 1028774"/>
              <a:gd name="connsiteY10" fmla="*/ 319981 h 708794"/>
              <a:gd name="connsiteX11" fmla="*/ 483691 w 1028774"/>
              <a:gd name="connsiteY11" fmla="*/ 319981 h 708794"/>
              <a:gd name="connsiteX12" fmla="*/ 483691 w 1028774"/>
              <a:gd name="connsiteY12" fmla="*/ 708794 h 708794"/>
              <a:gd name="connsiteX13" fmla="*/ 0 w 1028774"/>
              <a:gd name="connsiteY13" fmla="*/ 708794 h 708794"/>
              <a:gd name="connsiteX14" fmla="*/ 0 w 1028774"/>
              <a:gd name="connsiteY14" fmla="*/ 442764 h 708794"/>
              <a:gd name="connsiteX15" fmla="*/ 303731 w 1028774"/>
              <a:gd name="connsiteY15" fmla="*/ 0 h 70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28774" h="708794">
                <a:moveTo>
                  <a:pt x="850180" y="0"/>
                </a:moveTo>
                <a:lnTo>
                  <a:pt x="958081" y="89297"/>
                </a:lnTo>
                <a:cubicBezTo>
                  <a:pt x="873745" y="173633"/>
                  <a:pt x="827856" y="250527"/>
                  <a:pt x="820415" y="319981"/>
                </a:cubicBezTo>
                <a:lnTo>
                  <a:pt x="1028774" y="319981"/>
                </a:lnTo>
                <a:lnTo>
                  <a:pt x="1028774" y="708794"/>
                </a:lnTo>
                <a:lnTo>
                  <a:pt x="545083" y="708794"/>
                </a:lnTo>
                <a:lnTo>
                  <a:pt x="545083" y="442764"/>
                </a:lnTo>
                <a:cubicBezTo>
                  <a:pt x="545083" y="281533"/>
                  <a:pt x="646782" y="133945"/>
                  <a:pt x="850180" y="0"/>
                </a:cubicBezTo>
                <a:close/>
                <a:moveTo>
                  <a:pt x="303731" y="0"/>
                </a:moveTo>
                <a:lnTo>
                  <a:pt x="411137" y="89297"/>
                </a:lnTo>
                <a:cubicBezTo>
                  <a:pt x="327945" y="173633"/>
                  <a:pt x="282676" y="250527"/>
                  <a:pt x="275332" y="319981"/>
                </a:cubicBezTo>
                <a:lnTo>
                  <a:pt x="483691" y="319981"/>
                </a:lnTo>
                <a:lnTo>
                  <a:pt x="483691" y="708794"/>
                </a:lnTo>
                <a:lnTo>
                  <a:pt x="0" y="708794"/>
                </a:lnTo>
                <a:lnTo>
                  <a:pt x="0" y="442764"/>
                </a:lnTo>
                <a:cubicBezTo>
                  <a:pt x="0" y="281533"/>
                  <a:pt x="101244" y="133945"/>
                  <a:pt x="3037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831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/>
          <p:cNvSpPr/>
          <p:nvPr userDrawn="1"/>
        </p:nvSpPr>
        <p:spPr>
          <a:xfrm>
            <a:off x="0" y="1"/>
            <a:ext cx="9962166" cy="4723331"/>
          </a:xfrm>
          <a:custGeom>
            <a:avLst/>
            <a:gdLst>
              <a:gd name="connsiteX0" fmla="*/ 0 w 9962166"/>
              <a:gd name="connsiteY0" fmla="*/ 0 h 4723331"/>
              <a:gd name="connsiteX1" fmla="*/ 9962166 w 9962166"/>
              <a:gd name="connsiteY1" fmla="*/ 0 h 4723331"/>
              <a:gd name="connsiteX2" fmla="*/ 3628293 w 9962166"/>
              <a:gd name="connsiteY2" fmla="*/ 4723331 h 4723331"/>
              <a:gd name="connsiteX3" fmla="*/ 0 w 9962166"/>
              <a:gd name="connsiteY3" fmla="*/ 209880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62166" h="4723331">
                <a:moveTo>
                  <a:pt x="0" y="0"/>
                </a:moveTo>
                <a:lnTo>
                  <a:pt x="9962166" y="0"/>
                </a:lnTo>
                <a:lnTo>
                  <a:pt x="3628293" y="4723331"/>
                </a:lnTo>
                <a:lnTo>
                  <a:pt x="0" y="2098805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/>
          <p:cNvSpPr/>
          <p:nvPr userDrawn="1"/>
        </p:nvSpPr>
        <p:spPr>
          <a:xfrm rot="5400000">
            <a:off x="-487322" y="3075509"/>
            <a:ext cx="4269815" cy="3295170"/>
          </a:xfrm>
          <a:custGeom>
            <a:avLst/>
            <a:gdLst>
              <a:gd name="connsiteX0" fmla="*/ 0 w 4269815"/>
              <a:gd name="connsiteY0" fmla="*/ 3295170 h 3295170"/>
              <a:gd name="connsiteX1" fmla="*/ 2383562 w 4269815"/>
              <a:gd name="connsiteY1" fmla="*/ 0 h 3295170"/>
              <a:gd name="connsiteX2" fmla="*/ 4269815 w 4269815"/>
              <a:gd name="connsiteY2" fmla="*/ 2529419 h 3295170"/>
              <a:gd name="connsiteX3" fmla="*/ 4269815 w 4269815"/>
              <a:gd name="connsiteY3" fmla="*/ 3295170 h 329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9815" h="3295170">
                <a:moveTo>
                  <a:pt x="0" y="3295170"/>
                </a:moveTo>
                <a:lnTo>
                  <a:pt x="2383562" y="0"/>
                </a:lnTo>
                <a:lnTo>
                  <a:pt x="4269815" y="2529419"/>
                </a:lnTo>
                <a:lnTo>
                  <a:pt x="4269815" y="3295170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/>
          <p:cNvSpPr/>
          <p:nvPr userDrawn="1"/>
        </p:nvSpPr>
        <p:spPr>
          <a:xfrm rot="10800000" flipV="1">
            <a:off x="1423477" y="5213253"/>
            <a:ext cx="4479354" cy="1644747"/>
          </a:xfrm>
          <a:custGeom>
            <a:avLst/>
            <a:gdLst>
              <a:gd name="connsiteX0" fmla="*/ 2273790 w 4479354"/>
              <a:gd name="connsiteY0" fmla="*/ 0 h 1644747"/>
              <a:gd name="connsiteX1" fmla="*/ 0 w 4479354"/>
              <a:gd name="connsiteY1" fmla="*/ 1644747 h 1644747"/>
              <a:gd name="connsiteX2" fmla="*/ 4479354 w 4479354"/>
              <a:gd name="connsiteY2" fmla="*/ 1644747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9354" h="1644747">
                <a:moveTo>
                  <a:pt x="2273790" y="0"/>
                </a:moveTo>
                <a:lnTo>
                  <a:pt x="0" y="1644747"/>
                </a:lnTo>
                <a:lnTo>
                  <a:pt x="4479354" y="1644747"/>
                </a:lnTo>
                <a:close/>
              </a:path>
            </a:pathLst>
          </a:custGeom>
          <a:solidFill>
            <a:schemeClr val="bg1">
              <a:lumMod val="9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511525" y="2580"/>
            <a:ext cx="7168950" cy="524451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354"/>
            <a:r>
              <a:rPr lang="en-US"/>
              <a:t>BIG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809875" y="5565922"/>
            <a:ext cx="6572251" cy="7904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032250" y="4381100"/>
            <a:ext cx="4127500" cy="977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…is beautiful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4" name="Straight Connector 23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36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1" y="-1"/>
            <a:ext cx="12191999" cy="6858003"/>
          </a:xfrm>
          <a:custGeom>
            <a:avLst/>
            <a:gdLst>
              <a:gd name="connsiteX0" fmla="*/ 3629041 w 12191999"/>
              <a:gd name="connsiteY0" fmla="*/ 5213254 h 6858003"/>
              <a:gd name="connsiteX1" fmla="*/ 5902830 w 12191999"/>
              <a:gd name="connsiteY1" fmla="*/ 6858001 h 6858003"/>
              <a:gd name="connsiteX2" fmla="*/ 1423476 w 12191999"/>
              <a:gd name="connsiteY2" fmla="*/ 6858001 h 6858003"/>
              <a:gd name="connsiteX3" fmla="*/ 0 w 12191999"/>
              <a:gd name="connsiteY3" fmla="*/ 2588188 h 6858003"/>
              <a:gd name="connsiteX4" fmla="*/ 3295170 w 12191999"/>
              <a:gd name="connsiteY4" fmla="*/ 4971750 h 6858003"/>
              <a:gd name="connsiteX5" fmla="*/ 765751 w 12191999"/>
              <a:gd name="connsiteY5" fmla="*/ 6858003 h 6858003"/>
              <a:gd name="connsiteX6" fmla="*/ 0 w 12191999"/>
              <a:gd name="connsiteY6" fmla="*/ 6858003 h 6858003"/>
              <a:gd name="connsiteX7" fmla="*/ 0 w 12191999"/>
              <a:gd name="connsiteY7" fmla="*/ 1 h 6858003"/>
              <a:gd name="connsiteX8" fmla="*/ 9962165 w 12191999"/>
              <a:gd name="connsiteY8" fmla="*/ 1 h 6858003"/>
              <a:gd name="connsiteX9" fmla="*/ 3628293 w 12191999"/>
              <a:gd name="connsiteY9" fmla="*/ 4723332 h 6858003"/>
              <a:gd name="connsiteX10" fmla="*/ 0 w 12191999"/>
              <a:gd name="connsiteY10" fmla="*/ 2098807 h 6858003"/>
              <a:gd name="connsiteX11" fmla="*/ 10628317 w 12191999"/>
              <a:gd name="connsiteY11" fmla="*/ 0 h 6858003"/>
              <a:gd name="connsiteX12" fmla="*/ 12191999 w 12191999"/>
              <a:gd name="connsiteY12" fmla="*/ 0 h 6858003"/>
              <a:gd name="connsiteX13" fmla="*/ 12191999 w 12191999"/>
              <a:gd name="connsiteY13" fmla="*/ 6858002 h 6858003"/>
              <a:gd name="connsiteX14" fmla="*/ 6601008 w 12191999"/>
              <a:gd name="connsiteY14" fmla="*/ 6858002 h 6858003"/>
              <a:gd name="connsiteX15" fmla="*/ 3959920 w 12191999"/>
              <a:gd name="connsiteY15" fmla="*/ 4953147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999" h="6858003">
                <a:moveTo>
                  <a:pt x="3629041" y="5213254"/>
                </a:moveTo>
                <a:lnTo>
                  <a:pt x="5902830" y="6858001"/>
                </a:lnTo>
                <a:lnTo>
                  <a:pt x="1423476" y="6858001"/>
                </a:lnTo>
                <a:close/>
                <a:moveTo>
                  <a:pt x="0" y="2588188"/>
                </a:moveTo>
                <a:lnTo>
                  <a:pt x="3295170" y="4971750"/>
                </a:lnTo>
                <a:lnTo>
                  <a:pt x="765751" y="6858003"/>
                </a:lnTo>
                <a:lnTo>
                  <a:pt x="0" y="6858003"/>
                </a:lnTo>
                <a:close/>
                <a:moveTo>
                  <a:pt x="0" y="1"/>
                </a:moveTo>
                <a:lnTo>
                  <a:pt x="9962165" y="1"/>
                </a:lnTo>
                <a:lnTo>
                  <a:pt x="3628293" y="4723332"/>
                </a:lnTo>
                <a:lnTo>
                  <a:pt x="0" y="2098807"/>
                </a:lnTo>
                <a:close/>
                <a:moveTo>
                  <a:pt x="10628317" y="0"/>
                </a:moveTo>
                <a:lnTo>
                  <a:pt x="12191999" y="0"/>
                </a:lnTo>
                <a:lnTo>
                  <a:pt x="12191999" y="6858002"/>
                </a:lnTo>
                <a:lnTo>
                  <a:pt x="6601008" y="6858002"/>
                </a:lnTo>
                <a:lnTo>
                  <a:pt x="3959920" y="49531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Title 1"/>
          <p:cNvSpPr>
            <a:spLocks noGrp="1"/>
          </p:cNvSpPr>
          <p:nvPr>
            <p:ph type="ctrTitle"/>
          </p:nvPr>
        </p:nvSpPr>
        <p:spPr>
          <a:xfrm>
            <a:off x="5879976" y="4851128"/>
            <a:ext cx="5842171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54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5879976" y="5949280"/>
            <a:ext cx="5842171" cy="480131"/>
          </a:xfrm>
          <a:prstGeom prst="rect">
            <a:avLst/>
          </a:prstGeom>
        </p:spPr>
        <p:txBody>
          <a:bodyPr wrap="square" lIns="274320" rIns="0">
            <a:sp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914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4293096"/>
            <a:ext cx="12192000" cy="2564904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29201"/>
          </a:xfrm>
          <a:custGeom>
            <a:avLst/>
            <a:gdLst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6096000 w 12192000"/>
              <a:gd name="connsiteY5" fmla="*/ 4524815 h 5029201"/>
              <a:gd name="connsiteX6" fmla="*/ 5577400 w 12192000"/>
              <a:gd name="connsiteY6" fmla="*/ 5029201 h 5029201"/>
              <a:gd name="connsiteX7" fmla="*/ 0 w 12192000"/>
              <a:gd name="connsiteY7" fmla="*/ 5029201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029201">
                <a:moveTo>
                  <a:pt x="0" y="0"/>
                </a:moveTo>
                <a:lnTo>
                  <a:pt x="12192000" y="0"/>
                </a:lnTo>
                <a:lnTo>
                  <a:pt x="12192000" y="2514601"/>
                </a:lnTo>
                <a:lnTo>
                  <a:pt x="12192000" y="5029201"/>
                </a:lnTo>
                <a:lnTo>
                  <a:pt x="6614601" y="5029201"/>
                </a:lnTo>
                <a:lnTo>
                  <a:pt x="6096000" y="4524815"/>
                </a:lnTo>
                <a:lnTo>
                  <a:pt x="5577400" y="5029201"/>
                </a:lnTo>
                <a:lnTo>
                  <a:pt x="0" y="502920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5207650"/>
            <a:ext cx="11377264" cy="1533717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48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4991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3287688" y="4074661"/>
            <a:ext cx="8434459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44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Subtitle 2"/>
          <p:cNvSpPr>
            <a:spLocks noGrp="1"/>
          </p:cNvSpPr>
          <p:nvPr>
            <p:ph type="subTitle" idx="1"/>
          </p:nvPr>
        </p:nvSpPr>
        <p:spPr>
          <a:xfrm>
            <a:off x="3287688" y="5172813"/>
            <a:ext cx="8434459" cy="480131"/>
          </a:xfrm>
          <a:prstGeom prst="rect">
            <a:avLst/>
          </a:prstGeom>
        </p:spPr>
        <p:txBody>
          <a:bodyPr wrap="square" lIns="274320" rIns="0">
            <a:sp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reeform: Shape 11"/>
          <p:cNvSpPr/>
          <p:nvPr userDrawn="1"/>
        </p:nvSpPr>
        <p:spPr>
          <a:xfrm rot="5400000">
            <a:off x="-267349" y="4414555"/>
            <a:ext cx="1674590" cy="1139894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806889" cy="4723331"/>
          </a:xfrm>
          <a:custGeom>
            <a:avLst/>
            <a:gdLst>
              <a:gd name="connsiteX0" fmla="*/ 0 w 7806889"/>
              <a:gd name="connsiteY0" fmla="*/ 0 h 4723331"/>
              <a:gd name="connsiteX1" fmla="*/ 7806889 w 7806889"/>
              <a:gd name="connsiteY1" fmla="*/ 0 h 4723331"/>
              <a:gd name="connsiteX2" fmla="*/ 1473016 w 7806889"/>
              <a:gd name="connsiteY2" fmla="*/ 4723331 h 4723331"/>
              <a:gd name="connsiteX3" fmla="*/ 0 w 7806889"/>
              <a:gd name="connsiteY3" fmla="*/ 365782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6889" h="4723331">
                <a:moveTo>
                  <a:pt x="0" y="0"/>
                </a:moveTo>
                <a:lnTo>
                  <a:pt x="7806889" y="0"/>
                </a:lnTo>
                <a:lnTo>
                  <a:pt x="1473016" y="4723331"/>
                </a:lnTo>
                <a:lnTo>
                  <a:pt x="0" y="3657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Freeform: Shape 13"/>
          <p:cNvSpPr/>
          <p:nvPr userDrawn="1"/>
        </p:nvSpPr>
        <p:spPr>
          <a:xfrm rot="10800000" flipV="1">
            <a:off x="0" y="5213253"/>
            <a:ext cx="3747554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11"/>
          </p:nvPr>
        </p:nvSpPr>
        <p:spPr>
          <a:xfrm>
            <a:off x="569946" y="6356349"/>
            <a:ext cx="1931877" cy="365125"/>
          </a:xfrm>
          <a:prstGeom prst="rect">
            <a:avLst/>
          </a:prstGeom>
        </p:spPr>
        <p:txBody>
          <a:bodyPr lIns="0" rIns="0"/>
          <a:lstStyle>
            <a:lvl1pPr algn="ctr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747555" y="6356350"/>
            <a:ext cx="5647713" cy="365125"/>
          </a:xfrm>
          <a:prstGeom prst="rect">
            <a:avLst/>
          </a:prstGeom>
        </p:spPr>
        <p:txBody>
          <a:bodyPr/>
          <a:lstStyle>
            <a:lvl1pPr algn="l"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9" name="Freeform: Shape 18"/>
          <p:cNvSpPr/>
          <p:nvPr userDrawn="1"/>
        </p:nvSpPr>
        <p:spPr>
          <a:xfrm flipV="1">
            <a:off x="7333860" y="-1"/>
            <a:ext cx="4858141" cy="2684911"/>
          </a:xfrm>
          <a:custGeom>
            <a:avLst/>
            <a:gdLst>
              <a:gd name="connsiteX0" fmla="*/ 1229424 w 4858141"/>
              <a:gd name="connsiteY0" fmla="*/ 2684911 h 2684911"/>
              <a:gd name="connsiteX1" fmla="*/ 4858141 w 4858141"/>
              <a:gd name="connsiteY1" fmla="*/ 2684911 h 2684911"/>
              <a:gd name="connsiteX2" fmla="*/ 4858141 w 4858141"/>
              <a:gd name="connsiteY2" fmla="*/ 1794066 h 2684911"/>
              <a:gd name="connsiteX3" fmla="*/ 2452345 w 4858141"/>
              <a:gd name="connsiteY3" fmla="*/ 0 h 2684911"/>
              <a:gd name="connsiteX4" fmla="*/ 0 w 4858141"/>
              <a:gd name="connsiteY4" fmla="*/ 1773905 h 2684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8141" h="2684911">
                <a:moveTo>
                  <a:pt x="1229424" y="2684911"/>
                </a:moveTo>
                <a:lnTo>
                  <a:pt x="4858141" y="2684911"/>
                </a:lnTo>
                <a:lnTo>
                  <a:pt x="4858141" y="1794066"/>
                </a:lnTo>
                <a:lnTo>
                  <a:pt x="2452345" y="0"/>
                </a:lnTo>
                <a:lnTo>
                  <a:pt x="0" y="177390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000322" y="235007"/>
            <a:ext cx="3528392" cy="16434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10856835" y="6356350"/>
            <a:ext cx="8653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4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4064000" y="3200400"/>
            <a:ext cx="8128000" cy="36576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3"/>
          </p:nvPr>
        </p:nvSpPr>
        <p:spPr>
          <a:xfrm>
            <a:off x="0" y="1371600"/>
            <a:ext cx="8129016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8000 w 8129016"/>
              <a:gd name="connsiteY3" fmla="*/ 1828800 h 3657600"/>
              <a:gd name="connsiteX4" fmla="*/ 4064000 w 8129016"/>
              <a:gd name="connsiteY4" fmla="*/ 1828800 h 3657600"/>
              <a:gd name="connsiteX5" fmla="*/ 4064000 w 8129016"/>
              <a:gd name="connsiteY5" fmla="*/ 3657600 h 3657600"/>
              <a:gd name="connsiteX6" fmla="*/ 0 w 8129016"/>
              <a:gd name="connsiteY6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128000" y="1371600"/>
            <a:ext cx="40640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975732"/>
            <a:ext cx="8128000" cy="1067644"/>
          </a:xfrm>
          <a:prstGeom prst="rect">
            <a:avLst/>
          </a:prstGeom>
        </p:spPr>
        <p:txBody>
          <a:bodyPr lIns="274320" rIns="274320" anchor="b">
            <a:noAutofit/>
          </a:bodyPr>
          <a:lstStyle>
            <a:lvl1pPr algn="ctr">
              <a:defRPr sz="4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8000" y="6356349"/>
            <a:ext cx="4064000" cy="365125"/>
          </a:xfrm>
          <a:prstGeom prst="rect">
            <a:avLst/>
          </a:prstGeom>
        </p:spPr>
        <p:txBody>
          <a:bodyPr rIns="457200"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4064000" cy="365125"/>
          </a:xfrm>
          <a:prstGeom prst="rect">
            <a:avLst/>
          </a:prstGeom>
        </p:spPr>
        <p:txBody>
          <a:bodyPr/>
          <a:lstStyle>
            <a:lvl1pPr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00" y="6356350"/>
            <a:ext cx="4064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5296049"/>
            <a:ext cx="8128000" cy="480131"/>
          </a:xfrm>
          <a:prstGeom prst="rect">
            <a:avLst/>
          </a:prstGeom>
        </p:spPr>
        <p:txBody>
          <a:bodyPr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96312" y="1673729"/>
            <a:ext cx="3528392" cy="12239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</p:spTree>
    <p:extLst>
      <p:ext uri="{BB962C8B-B14F-4D97-AF65-F5344CB8AC3E}">
        <p14:creationId xmlns:p14="http://schemas.microsoft.com/office/powerpoint/2010/main" val="381846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0" y="4397394"/>
            <a:ext cx="8128000" cy="1067644"/>
          </a:xfrm>
          <a:prstGeom prst="rect">
            <a:avLst/>
          </a:prstGeom>
        </p:spPr>
        <p:txBody>
          <a:bodyPr lIns="274320" rIns="274320" anchor="b">
            <a:noAutofit/>
          </a:bodyPr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8000" y="6356349"/>
            <a:ext cx="4064000" cy="365125"/>
          </a:xfrm>
          <a:prstGeom prst="rect">
            <a:avLst/>
          </a:prstGeom>
        </p:spPr>
        <p:txBody>
          <a:bodyPr rIns="457200"/>
          <a:lstStyle>
            <a:lvl1pPr algn="r"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0" y="6356350"/>
            <a:ext cx="4064000" cy="365125"/>
          </a:xfrm>
          <a:prstGeom prst="rect">
            <a:avLst/>
          </a:prstGeom>
        </p:spPr>
        <p:txBody>
          <a:bodyPr/>
          <a:lstStyle>
            <a:lvl1pPr>
              <a:defRPr cap="none" baseline="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406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cap="none" baseline="0" smtClean="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5717711"/>
            <a:ext cx="8128000" cy="480131"/>
          </a:xfrm>
          <a:prstGeom prst="rect">
            <a:avLst/>
          </a:prstGeom>
        </p:spPr>
        <p:txBody>
          <a:bodyPr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331804" y="3345071"/>
            <a:ext cx="3528392" cy="12239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</p:spTree>
    <p:extLst>
      <p:ext uri="{BB962C8B-B14F-4D97-AF65-F5344CB8AC3E}">
        <p14:creationId xmlns:p14="http://schemas.microsoft.com/office/powerpoint/2010/main" val="320047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3287688" y="4074661"/>
            <a:ext cx="8434459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54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Subtitle 2"/>
          <p:cNvSpPr>
            <a:spLocks noGrp="1"/>
          </p:cNvSpPr>
          <p:nvPr>
            <p:ph type="subTitle" idx="1"/>
          </p:nvPr>
        </p:nvSpPr>
        <p:spPr>
          <a:xfrm>
            <a:off x="3287688" y="5172813"/>
            <a:ext cx="8434459" cy="480131"/>
          </a:xfrm>
          <a:prstGeom prst="rect">
            <a:avLst/>
          </a:prstGeom>
        </p:spPr>
        <p:txBody>
          <a:bodyPr wrap="square" lIns="274320" rIns="0">
            <a:sp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reeform: Shape 11"/>
          <p:cNvSpPr/>
          <p:nvPr userDrawn="1"/>
        </p:nvSpPr>
        <p:spPr>
          <a:xfrm rot="5400000">
            <a:off x="-267349" y="4414555"/>
            <a:ext cx="1674590" cy="1139894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806889" cy="4723331"/>
          </a:xfrm>
          <a:custGeom>
            <a:avLst/>
            <a:gdLst>
              <a:gd name="connsiteX0" fmla="*/ 0 w 7806889"/>
              <a:gd name="connsiteY0" fmla="*/ 0 h 4723331"/>
              <a:gd name="connsiteX1" fmla="*/ 7806889 w 7806889"/>
              <a:gd name="connsiteY1" fmla="*/ 0 h 4723331"/>
              <a:gd name="connsiteX2" fmla="*/ 1473016 w 7806889"/>
              <a:gd name="connsiteY2" fmla="*/ 4723331 h 4723331"/>
              <a:gd name="connsiteX3" fmla="*/ 0 w 7806889"/>
              <a:gd name="connsiteY3" fmla="*/ 365782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6889" h="4723331">
                <a:moveTo>
                  <a:pt x="0" y="0"/>
                </a:moveTo>
                <a:lnTo>
                  <a:pt x="7806889" y="0"/>
                </a:lnTo>
                <a:lnTo>
                  <a:pt x="1473016" y="4723331"/>
                </a:lnTo>
                <a:lnTo>
                  <a:pt x="0" y="3657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Freeform: Shape 13"/>
          <p:cNvSpPr/>
          <p:nvPr userDrawn="1"/>
        </p:nvSpPr>
        <p:spPr>
          <a:xfrm rot="10800000" flipV="1">
            <a:off x="0" y="5213253"/>
            <a:ext cx="3747554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11"/>
          </p:nvPr>
        </p:nvSpPr>
        <p:spPr>
          <a:xfrm>
            <a:off x="569946" y="6356349"/>
            <a:ext cx="1931877" cy="365125"/>
          </a:xfrm>
          <a:prstGeom prst="rect">
            <a:avLst/>
          </a:prstGeom>
        </p:spPr>
        <p:txBody>
          <a:bodyPr lIns="0" rIns="0"/>
          <a:lstStyle>
            <a:lvl1pPr algn="ctr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747555" y="6356350"/>
            <a:ext cx="5647713" cy="365125"/>
          </a:xfrm>
          <a:prstGeom prst="rect">
            <a:avLst/>
          </a:prstGeom>
        </p:spPr>
        <p:txBody>
          <a:bodyPr/>
          <a:lstStyle>
            <a:lvl1pPr algn="l"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9" name="Freeform: Shape 18"/>
          <p:cNvSpPr/>
          <p:nvPr userDrawn="1"/>
        </p:nvSpPr>
        <p:spPr>
          <a:xfrm flipV="1">
            <a:off x="7333860" y="-1"/>
            <a:ext cx="4858141" cy="2684911"/>
          </a:xfrm>
          <a:custGeom>
            <a:avLst/>
            <a:gdLst>
              <a:gd name="connsiteX0" fmla="*/ 1229424 w 4858141"/>
              <a:gd name="connsiteY0" fmla="*/ 2684911 h 2684911"/>
              <a:gd name="connsiteX1" fmla="*/ 4858141 w 4858141"/>
              <a:gd name="connsiteY1" fmla="*/ 2684911 h 2684911"/>
              <a:gd name="connsiteX2" fmla="*/ 4858141 w 4858141"/>
              <a:gd name="connsiteY2" fmla="*/ 1794066 h 2684911"/>
              <a:gd name="connsiteX3" fmla="*/ 2452345 w 4858141"/>
              <a:gd name="connsiteY3" fmla="*/ 0 h 2684911"/>
              <a:gd name="connsiteX4" fmla="*/ 0 w 4858141"/>
              <a:gd name="connsiteY4" fmla="*/ 1773905 h 2684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8141" h="2684911">
                <a:moveTo>
                  <a:pt x="1229424" y="2684911"/>
                </a:moveTo>
                <a:lnTo>
                  <a:pt x="4858141" y="2684911"/>
                </a:lnTo>
                <a:lnTo>
                  <a:pt x="4858141" y="1794066"/>
                </a:lnTo>
                <a:lnTo>
                  <a:pt x="2452345" y="0"/>
                </a:lnTo>
                <a:lnTo>
                  <a:pt x="0" y="17739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000322" y="235007"/>
            <a:ext cx="3528392" cy="16434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10856835" y="6356350"/>
            <a:ext cx="8653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631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2279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5029200"/>
            <a:ext cx="12192000" cy="18288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1371601"/>
            <a:ext cx="12192000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9016 w 8129016"/>
              <a:gd name="connsiteY3" fmla="*/ 3657600 h 3657600"/>
              <a:gd name="connsiteX4" fmla="*/ 4064000 w 8129016"/>
              <a:gd name="connsiteY4" fmla="*/ 3657600 h 3657600"/>
              <a:gd name="connsiteX5" fmla="*/ 0 w 8129016"/>
              <a:gd name="connsiteY5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9016" y="36576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3452" y="5207651"/>
            <a:ext cx="9865096" cy="1067644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54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3452" y="6165304"/>
            <a:ext cx="9865096" cy="480131"/>
          </a:xfrm>
          <a:prstGeom prst="rect">
            <a:avLst/>
          </a:prstGeom>
        </p:spPr>
        <p:txBody>
          <a:bodyPr wrap="square" lIns="274320" rIns="274320">
            <a:spAutoFit/>
          </a:bodyPr>
          <a:lstStyle>
            <a:lvl1pPr marL="0" indent="0" algn="ctr">
              <a:buNone/>
              <a:defRPr sz="28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044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00942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7" r:id="rId2"/>
    <p:sldLayoutId id="2147483861" r:id="rId3"/>
    <p:sldLayoutId id="2147483858" r:id="rId4"/>
    <p:sldLayoutId id="2147483860" r:id="rId5"/>
    <p:sldLayoutId id="2147483859" r:id="rId6"/>
    <p:sldLayoutId id="2147483862" r:id="rId7"/>
    <p:sldLayoutId id="2147483864" r:id="rId8"/>
    <p:sldLayoutId id="2147483863" r:id="rId9"/>
    <p:sldLayoutId id="2147483865" r:id="rId10"/>
    <p:sldLayoutId id="2147483866" r:id="rId11"/>
    <p:sldLayoutId id="2147483883" r:id="rId12"/>
    <p:sldLayoutId id="2147483874" r:id="rId13"/>
    <p:sldLayoutId id="2147483875" r:id="rId14"/>
    <p:sldLayoutId id="2147483877" r:id="rId15"/>
    <p:sldLayoutId id="2147483882" r:id="rId16"/>
    <p:sldLayoutId id="2147483876" r:id="rId17"/>
    <p:sldLayoutId id="2147483872" r:id="rId18"/>
    <p:sldLayoutId id="2147483878" r:id="rId19"/>
    <p:sldLayoutId id="2147483856" r:id="rId20"/>
    <p:sldLayoutId id="2147483880" r:id="rId21"/>
    <p:sldLayoutId id="2147483879" r:id="rId22"/>
    <p:sldLayoutId id="2147483881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fernandovillalobos-1265786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g"/><Relationship Id="rId4" Type="http://schemas.openxmlformats.org/officeDocument/2006/relationships/hyperlink" Target="https://pixabay.com/en/service/faq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a.com/statistics/678794/united-states-twitter-gender-distributio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your@email.com" TargetMode="External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service/faq/" TargetMode="External"/><Relationship Id="rId5" Type="http://schemas.openxmlformats.org/officeDocument/2006/relationships/hyperlink" Target="https://pixabay.com/en/users/HypnoArt-202249/" TargetMode="External"/><Relationship Id="rId4" Type="http://schemas.openxmlformats.org/officeDocument/2006/relationships/hyperlink" Target="http://www.showeet.com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showeet.com/terms-of-use/" TargetMode="External"/><Relationship Id="rId5" Type="http://schemas.openxmlformats.org/officeDocument/2006/relationships/hyperlink" Target="https://pixabay.com/en/blog/posts/public-domain-images-what-is-allowed-and-what-is-4/" TargetMode="External"/><Relationship Id="rId4" Type="http://schemas.openxmlformats.org/officeDocument/2006/relationships/hyperlink" Target="https://unsplash.com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64000" y="3225452"/>
            <a:ext cx="8128000" cy="1067644"/>
          </a:xfrm>
        </p:spPr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An Even More Amazing Subtitle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5" name="Group 14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4609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#5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7" name="Group 1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88559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#6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7" name="Group 1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6079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#7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7" name="Group 1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018218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#8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7" name="Group 1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997052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#9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7" name="Group 1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43654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#10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0" name="Group 9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3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21438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Coffee Break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Enjoy your 30’ pause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997581"/>
            <a:ext cx="3430042" cy="30777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it-IT" sz="1400">
                <a:solidFill>
                  <a:schemeClr val="accent5">
                    <a:lumMod val="75000"/>
                  </a:schemeClr>
                </a:solidFill>
              </a:rPr>
              <a:t>Photo credit: </a:t>
            </a:r>
            <a:r>
              <a:rPr lang="it-IT" sz="1400" b="1">
                <a:solidFill>
                  <a:schemeClr val="accent5">
                    <a:lumMod val="75000"/>
                  </a:schemeClr>
                </a:solidFill>
              </a:rPr>
              <a:t>fernandovillalobos</a:t>
            </a:r>
            <a:r>
              <a:rPr lang="it-IT" sz="1400">
                <a:solidFill>
                  <a:schemeClr val="accent5">
                    <a:lumMod val="75000"/>
                  </a:schemeClr>
                </a:solidFill>
              </a:rPr>
              <a:t> via </a:t>
            </a:r>
            <a:r>
              <a:rPr lang="it-IT" sz="1400">
                <a:solidFill>
                  <a:schemeClr val="accent5">
                    <a:lumMod val="75000"/>
                  </a:schemeClr>
                </a:solidFill>
                <a:hlinkClick r:id="rId3"/>
              </a:rPr>
              <a:t>Pixabay</a:t>
            </a:r>
            <a:endParaRPr lang="en-US" sz="14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393173" y="6997581"/>
            <a:ext cx="2488695" cy="30777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400">
                <a:solidFill>
                  <a:schemeClr val="accent5">
                    <a:lumMod val="7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accent5">
                    <a:lumMod val="7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52" name="Group 51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54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403C36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" b="44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57625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a title with </a:t>
            </a:r>
            <a:r>
              <a:rPr lang="en-US">
                <a:solidFill>
                  <a:schemeClr val="accent2"/>
                </a:solidFill>
              </a:rPr>
              <a:t>specific</a:t>
            </a:r>
            <a:r>
              <a:rPr lang="en-US"/>
              <a:t> &amp; </a:t>
            </a:r>
            <a:r>
              <a:rPr lang="en-US">
                <a:solidFill>
                  <a:schemeClr val="accent2"/>
                </a:solidFill>
              </a:rPr>
              <a:t>relevant</a:t>
            </a:r>
            <a:r>
              <a:rPr lang="en-US"/>
              <a:t> (only) content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People </a:t>
            </a:r>
            <a:r>
              <a:rPr lang="en-US">
                <a:solidFill>
                  <a:schemeClr val="accent2"/>
                </a:solidFill>
              </a:rPr>
              <a:t>can’t</a:t>
            </a:r>
            <a:r>
              <a:rPr lang="en-US"/>
              <a:t> listen while reading your slide.</a:t>
            </a:r>
          </a:p>
          <a:p>
            <a:r>
              <a:rPr lang="en-US"/>
              <a:t>Always stick to the </a:t>
            </a:r>
            <a:r>
              <a:rPr lang="en-US">
                <a:solidFill>
                  <a:schemeClr val="accent2"/>
                </a:solidFill>
              </a:rPr>
              <a:t>most important </a:t>
            </a:r>
            <a:r>
              <a:rPr lang="en-US"/>
              <a:t>message.</a:t>
            </a:r>
          </a:p>
          <a:p>
            <a:r>
              <a:rPr lang="en-US"/>
              <a:t>Less is more… be </a:t>
            </a:r>
            <a:r>
              <a:rPr lang="en-US">
                <a:solidFill>
                  <a:schemeClr val="accent2"/>
                </a:solidFill>
              </a:rPr>
              <a:t>concise</a:t>
            </a:r>
            <a:r>
              <a:rPr lang="en-US"/>
              <a:t>.</a:t>
            </a:r>
          </a:p>
          <a:p>
            <a:r>
              <a:rPr lang="en-US"/>
              <a:t>And don’t kill your presentation with too many bullet point slides. Use </a:t>
            </a:r>
            <a:r>
              <a:rPr lang="en-US">
                <a:solidFill>
                  <a:schemeClr val="accent2"/>
                </a:solidFill>
              </a:rPr>
              <a:t>visuals</a:t>
            </a:r>
            <a:r>
              <a:rPr lang="en-US"/>
              <a:t> instead!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47" name="Group 46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49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3A4446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3433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A </a:t>
            </a:r>
            <a:r>
              <a:rPr lang="en-US">
                <a:solidFill>
                  <a:schemeClr val="accent2"/>
                </a:solidFill>
              </a:rPr>
              <a:t>light background </a:t>
            </a:r>
            <a:r>
              <a:rPr lang="en-US"/>
              <a:t>might be easier to read</a:t>
            </a:r>
          </a:p>
          <a:p>
            <a:pPr>
              <a:lnSpc>
                <a:spcPct val="100000"/>
              </a:lnSpc>
            </a:pPr>
            <a:r>
              <a:rPr lang="en-US"/>
              <a:t>Is a better option if you intend to </a:t>
            </a:r>
            <a:r>
              <a:rPr lang="en-US">
                <a:solidFill>
                  <a:schemeClr val="accent2"/>
                </a:solidFill>
              </a:rPr>
              <a:t>print</a:t>
            </a:r>
            <a:r>
              <a:rPr lang="en-US"/>
              <a:t> your document</a:t>
            </a:r>
          </a:p>
          <a:p>
            <a:pPr>
              <a:lnSpc>
                <a:spcPct val="100000"/>
              </a:lnSpc>
            </a:pPr>
            <a:r>
              <a:rPr lang="en-US"/>
              <a:t>Suits </a:t>
            </a:r>
            <a:r>
              <a:rPr lang="en-US">
                <a:solidFill>
                  <a:schemeClr val="accent2"/>
                </a:solidFill>
              </a:rPr>
              <a:t>diagrams</a:t>
            </a:r>
            <a:r>
              <a:rPr lang="en-US"/>
              <a:t> or </a:t>
            </a:r>
            <a:r>
              <a:rPr lang="en-US">
                <a:solidFill>
                  <a:schemeClr val="accent2"/>
                </a:solidFill>
              </a:rPr>
              <a:t>graphics</a:t>
            </a:r>
            <a:r>
              <a:rPr lang="en-US"/>
              <a:t> insertion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14" name="Group 13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7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a </a:t>
            </a:r>
            <a:r>
              <a:rPr lang="en-US">
                <a:solidFill>
                  <a:schemeClr val="accent2"/>
                </a:solidFill>
              </a:rPr>
              <a:t>light background </a:t>
            </a:r>
            <a:r>
              <a:rPr lang="en-US"/>
              <a:t>is always an option to be considered</a:t>
            </a:r>
          </a:p>
        </p:txBody>
      </p:sp>
    </p:spTree>
    <p:extLst>
      <p:ext uri="{BB962C8B-B14F-4D97-AF65-F5344CB8AC3E}">
        <p14:creationId xmlns:p14="http://schemas.microsoft.com/office/powerpoint/2010/main" val="3722245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 ullamcorper cubilia et.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Lectus mi at, inceptos lacinia necessitatibus. Velit risus suspendisse. </a:t>
            </a:r>
          </a:p>
          <a:p>
            <a:r>
              <a:rPr lang="en-US"/>
              <a:t>Tempor ut id, nam praesentium, ridiculus dui sodales. Justo ipsum magna, massa nec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9" name="Group 8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1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content displayed with </a:t>
            </a:r>
            <a:br>
              <a:rPr lang="en-US"/>
            </a:br>
            <a:r>
              <a:rPr lang="en-US">
                <a:solidFill>
                  <a:schemeClr val="accent2"/>
                </a:solidFill>
              </a:rPr>
              <a:t>2 columns </a:t>
            </a:r>
            <a:r>
              <a:rPr lang="en-US"/>
              <a:t>is also nice!</a:t>
            </a:r>
          </a:p>
        </p:txBody>
      </p:sp>
    </p:spTree>
    <p:extLst>
      <p:ext uri="{BB962C8B-B14F-4D97-AF65-F5344CB8AC3E}">
        <p14:creationId xmlns:p14="http://schemas.microsoft.com/office/powerpoint/2010/main" val="115852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/>
              <a:t>Your Awesome 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An Even More Amazing Subtitle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39" name="Group 38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41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915090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/>
          <p:cNvSpPr/>
          <p:nvPr/>
        </p:nvSpPr>
        <p:spPr>
          <a:xfrm>
            <a:off x="3863752" y="-1"/>
            <a:ext cx="8328248" cy="6858002"/>
          </a:xfrm>
          <a:custGeom>
            <a:avLst/>
            <a:gdLst>
              <a:gd name="connsiteX0" fmla="*/ 6668398 w 8232080"/>
              <a:gd name="connsiteY0" fmla="*/ 0 h 6858002"/>
              <a:gd name="connsiteX1" fmla="*/ 8232080 w 8232080"/>
              <a:gd name="connsiteY1" fmla="*/ 0 h 6858002"/>
              <a:gd name="connsiteX2" fmla="*/ 8232080 w 8232080"/>
              <a:gd name="connsiteY2" fmla="*/ 6858002 h 6858002"/>
              <a:gd name="connsiteX3" fmla="*/ 2641089 w 8232080"/>
              <a:gd name="connsiteY3" fmla="*/ 6858002 h 6858002"/>
              <a:gd name="connsiteX4" fmla="*/ 0 w 8232080"/>
              <a:gd name="connsiteY4" fmla="*/ 49531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2080" h="6858002">
                <a:moveTo>
                  <a:pt x="6668398" y="0"/>
                </a:moveTo>
                <a:lnTo>
                  <a:pt x="8232080" y="0"/>
                </a:lnTo>
                <a:lnTo>
                  <a:pt x="8232080" y="6858002"/>
                </a:lnTo>
                <a:lnTo>
                  <a:pt x="2641089" y="6858002"/>
                </a:lnTo>
                <a:lnTo>
                  <a:pt x="0" y="4953147"/>
                </a:lnTo>
                <a:close/>
              </a:path>
            </a:pathLst>
          </a:custGeom>
          <a:gradFill>
            <a:gsLst>
              <a:gs pos="73432">
                <a:srgbClr val="FFFFFF">
                  <a:alpha val="90000"/>
                </a:srgbClr>
              </a:gs>
              <a:gs pos="25676">
                <a:srgbClr val="FFFFFF">
                  <a:alpha val="0"/>
                </a:srgbClr>
              </a:gs>
              <a:gs pos="49000">
                <a:srgbClr val="FFFFFF">
                  <a:alpha val="61000"/>
                </a:srgb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1 image says more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…than a thousand words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49930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Less (text) is more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is beautiful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31" name="Group 30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33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403C36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4811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7200"/>
              <a:t>Support your claims with a short and </a:t>
            </a:r>
            <a:r>
              <a:rPr lang="en-US" sz="7200" cap="all">
                <a:solidFill>
                  <a:schemeClr val="accent2"/>
                </a:solidFill>
              </a:rPr>
              <a:t>powerful</a:t>
            </a:r>
            <a:r>
              <a:rPr lang="en-US" sz="7200"/>
              <a:t> quote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Author’s name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06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</a:t>
            </a:r>
            <a:r>
              <a:rPr lang="en-US">
                <a:solidFill>
                  <a:schemeClr val="accent2"/>
                </a:solidFill>
              </a:rPr>
              <a:t>infographics</a:t>
            </a:r>
            <a:r>
              <a:rPr lang="en-US"/>
              <a:t> to transform your data into engaging visual content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228" name="Group 227"/>
          <p:cNvGrpSpPr/>
          <p:nvPr/>
        </p:nvGrpSpPr>
        <p:grpSpPr>
          <a:xfrm>
            <a:off x="1169253" y="2552346"/>
            <a:ext cx="2648333" cy="3450161"/>
            <a:chOff x="1169253" y="2695630"/>
            <a:chExt cx="2648333" cy="3450161"/>
          </a:xfrm>
        </p:grpSpPr>
        <p:grpSp>
          <p:nvGrpSpPr>
            <p:cNvPr id="28" name="Group 27"/>
            <p:cNvGrpSpPr/>
            <p:nvPr/>
          </p:nvGrpSpPr>
          <p:grpSpPr>
            <a:xfrm>
              <a:off x="1169253" y="3478261"/>
              <a:ext cx="2648333" cy="319639"/>
              <a:chOff x="838200" y="2298109"/>
              <a:chExt cx="4106081" cy="495581"/>
            </a:xfrm>
          </p:grpSpPr>
          <p:sp>
            <p:nvSpPr>
              <p:cNvPr id="8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169253" y="3869576"/>
              <a:ext cx="2648333" cy="319639"/>
              <a:chOff x="838200" y="2298109"/>
              <a:chExt cx="4106081" cy="495581"/>
            </a:xfrm>
          </p:grpSpPr>
          <p:sp>
            <p:nvSpPr>
              <p:cNvPr id="30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1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2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3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4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5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6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7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9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1169253" y="4260892"/>
              <a:ext cx="2648333" cy="319639"/>
              <a:chOff x="838200" y="2298109"/>
              <a:chExt cx="4106081" cy="495581"/>
            </a:xfrm>
          </p:grpSpPr>
          <p:sp>
            <p:nvSpPr>
              <p:cNvPr id="41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2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3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4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5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6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7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8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49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1169253" y="4652207"/>
              <a:ext cx="2648333" cy="319639"/>
              <a:chOff x="838200" y="2298109"/>
              <a:chExt cx="4106081" cy="495581"/>
            </a:xfrm>
          </p:grpSpPr>
          <p:sp>
            <p:nvSpPr>
              <p:cNvPr id="52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7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8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9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1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1169253" y="5043523"/>
              <a:ext cx="2648333" cy="319639"/>
              <a:chOff x="838200" y="2298109"/>
              <a:chExt cx="4106081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63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6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7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1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1169253" y="3086946"/>
              <a:ext cx="2648333" cy="319639"/>
              <a:chOff x="838200" y="2298109"/>
              <a:chExt cx="4106081" cy="495581"/>
            </a:xfrm>
          </p:grpSpPr>
          <p:sp>
            <p:nvSpPr>
              <p:cNvPr id="74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5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8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79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0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1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2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3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1169253" y="5434838"/>
              <a:ext cx="2648333" cy="319639"/>
              <a:chOff x="838200" y="2298109"/>
              <a:chExt cx="4106081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85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6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7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8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89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0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1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2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3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4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1169253" y="2695630"/>
              <a:ext cx="2648333" cy="319639"/>
              <a:chOff x="838200" y="2298109"/>
              <a:chExt cx="4106081" cy="495581"/>
            </a:xfrm>
          </p:grpSpPr>
          <p:sp>
            <p:nvSpPr>
              <p:cNvPr id="96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7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8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99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0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1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2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3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4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5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1169253" y="5826152"/>
              <a:ext cx="2648333" cy="319639"/>
              <a:chOff x="838200" y="2298109"/>
              <a:chExt cx="4106081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108" name="Freeform 506"/>
              <p:cNvSpPr/>
              <p:nvPr/>
            </p:nvSpPr>
            <p:spPr>
              <a:xfrm>
                <a:off x="838200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09" name="Freeform 506"/>
              <p:cNvSpPr/>
              <p:nvPr/>
            </p:nvSpPr>
            <p:spPr>
              <a:xfrm>
                <a:off x="1262384" y="2298109"/>
                <a:ext cx="288421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0" name="Freeform 506"/>
              <p:cNvSpPr/>
              <p:nvPr/>
            </p:nvSpPr>
            <p:spPr>
              <a:xfrm flipH="1">
                <a:off x="168656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1" name="Freeform 506"/>
              <p:cNvSpPr/>
              <p:nvPr/>
            </p:nvSpPr>
            <p:spPr>
              <a:xfrm flipH="1">
                <a:off x="211075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2" name="Freeform 506"/>
              <p:cNvSpPr/>
              <p:nvPr/>
            </p:nvSpPr>
            <p:spPr>
              <a:xfrm flipH="1">
                <a:off x="253493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3" name="Freeform 506"/>
              <p:cNvSpPr/>
              <p:nvPr/>
            </p:nvSpPr>
            <p:spPr>
              <a:xfrm flipH="1">
                <a:off x="295912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4" name="Freeform 506"/>
              <p:cNvSpPr/>
              <p:nvPr/>
            </p:nvSpPr>
            <p:spPr>
              <a:xfrm flipH="1">
                <a:off x="338330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5" name="Freeform 506"/>
              <p:cNvSpPr/>
              <p:nvPr/>
            </p:nvSpPr>
            <p:spPr>
              <a:xfrm flipH="1">
                <a:off x="3807493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6" name="Freeform 506"/>
              <p:cNvSpPr/>
              <p:nvPr/>
            </p:nvSpPr>
            <p:spPr>
              <a:xfrm flipH="1">
                <a:off x="4231678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17" name="Freeform 506"/>
              <p:cNvSpPr/>
              <p:nvPr/>
            </p:nvSpPr>
            <p:spPr>
              <a:xfrm flipH="1">
                <a:off x="4655859" y="2298109"/>
                <a:ext cx="288422" cy="495581"/>
              </a:xfrm>
              <a:custGeom>
                <a:avLst/>
                <a:gdLst>
                  <a:gd name="connsiteX0" fmla="*/ 54088 w 288471"/>
                  <a:gd name="connsiteY0" fmla="*/ 135221 h 495810"/>
                  <a:gd name="connsiteX1" fmla="*/ 234382 w 288471"/>
                  <a:gd name="connsiteY1" fmla="*/ 135221 h 495810"/>
                  <a:gd name="connsiteX2" fmla="*/ 272696 w 288471"/>
                  <a:gd name="connsiteY2" fmla="*/ 150996 h 495810"/>
                  <a:gd name="connsiteX3" fmla="*/ 288471 w 288471"/>
                  <a:gd name="connsiteY3" fmla="*/ 189309 h 495810"/>
                  <a:gd name="connsiteX4" fmla="*/ 288471 w 288471"/>
                  <a:gd name="connsiteY4" fmla="*/ 306501 h 495810"/>
                  <a:gd name="connsiteX5" fmla="*/ 280583 w 288471"/>
                  <a:gd name="connsiteY5" fmla="*/ 325657 h 495810"/>
                  <a:gd name="connsiteX6" fmla="*/ 261427 w 288471"/>
                  <a:gd name="connsiteY6" fmla="*/ 333545 h 495810"/>
                  <a:gd name="connsiteX7" fmla="*/ 242270 w 288471"/>
                  <a:gd name="connsiteY7" fmla="*/ 325657 h 495810"/>
                  <a:gd name="connsiteX8" fmla="*/ 234382 w 288471"/>
                  <a:gd name="connsiteY8" fmla="*/ 306501 h 495810"/>
                  <a:gd name="connsiteX9" fmla="*/ 234382 w 288471"/>
                  <a:gd name="connsiteY9" fmla="*/ 207339 h 495810"/>
                  <a:gd name="connsiteX10" fmla="*/ 216353 w 288471"/>
                  <a:gd name="connsiteY10" fmla="*/ 207339 h 495810"/>
                  <a:gd name="connsiteX11" fmla="*/ 216353 w 288471"/>
                  <a:gd name="connsiteY11" fmla="*/ 464259 h 495810"/>
                  <a:gd name="connsiteX12" fmla="*/ 207057 w 288471"/>
                  <a:gd name="connsiteY12" fmla="*/ 486514 h 495810"/>
                  <a:gd name="connsiteX13" fmla="*/ 184802 w 288471"/>
                  <a:gd name="connsiteY13" fmla="*/ 495810 h 495810"/>
                  <a:gd name="connsiteX14" fmla="*/ 162546 w 288471"/>
                  <a:gd name="connsiteY14" fmla="*/ 486514 h 495810"/>
                  <a:gd name="connsiteX15" fmla="*/ 153250 w 288471"/>
                  <a:gd name="connsiteY15" fmla="*/ 464259 h 495810"/>
                  <a:gd name="connsiteX16" fmla="*/ 153250 w 288471"/>
                  <a:gd name="connsiteY16" fmla="*/ 333545 h 495810"/>
                  <a:gd name="connsiteX17" fmla="*/ 135220 w 288471"/>
                  <a:gd name="connsiteY17" fmla="*/ 333545 h 495810"/>
                  <a:gd name="connsiteX18" fmla="*/ 135220 w 288471"/>
                  <a:gd name="connsiteY18" fmla="*/ 464259 h 495810"/>
                  <a:gd name="connsiteX19" fmla="*/ 125924 w 288471"/>
                  <a:gd name="connsiteY19" fmla="*/ 486514 h 495810"/>
                  <a:gd name="connsiteX20" fmla="*/ 103669 w 288471"/>
                  <a:gd name="connsiteY20" fmla="*/ 495810 h 495810"/>
                  <a:gd name="connsiteX21" fmla="*/ 81414 w 288471"/>
                  <a:gd name="connsiteY21" fmla="*/ 486514 h 495810"/>
                  <a:gd name="connsiteX22" fmla="*/ 72118 w 288471"/>
                  <a:gd name="connsiteY22" fmla="*/ 464259 h 495810"/>
                  <a:gd name="connsiteX23" fmla="*/ 72118 w 288471"/>
                  <a:gd name="connsiteY23" fmla="*/ 207339 h 495810"/>
                  <a:gd name="connsiteX24" fmla="*/ 54088 w 288471"/>
                  <a:gd name="connsiteY24" fmla="*/ 207339 h 495810"/>
                  <a:gd name="connsiteX25" fmla="*/ 54088 w 288471"/>
                  <a:gd name="connsiteY25" fmla="*/ 306501 h 495810"/>
                  <a:gd name="connsiteX26" fmla="*/ 46200 w 288471"/>
                  <a:gd name="connsiteY26" fmla="*/ 325657 h 495810"/>
                  <a:gd name="connsiteX27" fmla="*/ 27044 w 288471"/>
                  <a:gd name="connsiteY27" fmla="*/ 333545 h 495810"/>
                  <a:gd name="connsiteX28" fmla="*/ 7888 w 288471"/>
                  <a:gd name="connsiteY28" fmla="*/ 325657 h 495810"/>
                  <a:gd name="connsiteX29" fmla="*/ 0 w 288471"/>
                  <a:gd name="connsiteY29" fmla="*/ 306501 h 495810"/>
                  <a:gd name="connsiteX30" fmla="*/ 0 w 288471"/>
                  <a:gd name="connsiteY30" fmla="*/ 189309 h 495810"/>
                  <a:gd name="connsiteX31" fmla="*/ 15776 w 288471"/>
                  <a:gd name="connsiteY31" fmla="*/ 150996 h 495810"/>
                  <a:gd name="connsiteX32" fmla="*/ 54088 w 288471"/>
                  <a:gd name="connsiteY32" fmla="*/ 135221 h 495810"/>
                  <a:gd name="connsiteX33" fmla="*/ 144235 w 288471"/>
                  <a:gd name="connsiteY33" fmla="*/ 0 h 495810"/>
                  <a:gd name="connsiteX34" fmla="*/ 188886 w 288471"/>
                  <a:gd name="connsiteY34" fmla="*/ 18452 h 495810"/>
                  <a:gd name="connsiteX35" fmla="*/ 207338 w 288471"/>
                  <a:gd name="connsiteY35" fmla="*/ 63103 h 495810"/>
                  <a:gd name="connsiteX36" fmla="*/ 188886 w 288471"/>
                  <a:gd name="connsiteY36" fmla="*/ 107754 h 495810"/>
                  <a:gd name="connsiteX37" fmla="*/ 144235 w 288471"/>
                  <a:gd name="connsiteY37" fmla="*/ 126206 h 495810"/>
                  <a:gd name="connsiteX38" fmla="*/ 99584 w 288471"/>
                  <a:gd name="connsiteY38" fmla="*/ 107754 h 495810"/>
                  <a:gd name="connsiteX39" fmla="*/ 81132 w 288471"/>
                  <a:gd name="connsiteY39" fmla="*/ 63103 h 495810"/>
                  <a:gd name="connsiteX40" fmla="*/ 99584 w 288471"/>
                  <a:gd name="connsiteY40" fmla="*/ 18452 h 495810"/>
                  <a:gd name="connsiteX41" fmla="*/ 144235 w 288471"/>
                  <a:gd name="connsiteY41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8471" h="495810">
                    <a:moveTo>
                      <a:pt x="54088" y="135221"/>
                    </a:moveTo>
                    <a:lnTo>
                      <a:pt x="234382" y="135221"/>
                    </a:lnTo>
                    <a:cubicBezTo>
                      <a:pt x="249407" y="135221"/>
                      <a:pt x="262178" y="140479"/>
                      <a:pt x="272696" y="150996"/>
                    </a:cubicBezTo>
                    <a:cubicBezTo>
                      <a:pt x="283212" y="161514"/>
                      <a:pt x="288471" y="174285"/>
                      <a:pt x="288471" y="189309"/>
                    </a:cubicBezTo>
                    <a:lnTo>
                      <a:pt x="288471" y="306501"/>
                    </a:lnTo>
                    <a:cubicBezTo>
                      <a:pt x="288471" y="314013"/>
                      <a:pt x="285842" y="320398"/>
                      <a:pt x="280583" y="325657"/>
                    </a:cubicBezTo>
                    <a:cubicBezTo>
                      <a:pt x="275325" y="330915"/>
                      <a:pt x="268939" y="333545"/>
                      <a:pt x="261427" y="333545"/>
                    </a:cubicBezTo>
                    <a:cubicBezTo>
                      <a:pt x="253914" y="333545"/>
                      <a:pt x="247530" y="330915"/>
                      <a:pt x="242270" y="325657"/>
                    </a:cubicBezTo>
                    <a:cubicBezTo>
                      <a:pt x="237012" y="320398"/>
                      <a:pt x="234382" y="314013"/>
                      <a:pt x="234382" y="306501"/>
                    </a:cubicBezTo>
                    <a:lnTo>
                      <a:pt x="234382" y="207339"/>
                    </a:lnTo>
                    <a:lnTo>
                      <a:pt x="216353" y="207339"/>
                    </a:lnTo>
                    <a:lnTo>
                      <a:pt x="216353" y="464259"/>
                    </a:lnTo>
                    <a:cubicBezTo>
                      <a:pt x="216353" y="472898"/>
                      <a:pt x="213254" y="480316"/>
                      <a:pt x="207057" y="486514"/>
                    </a:cubicBezTo>
                    <a:cubicBezTo>
                      <a:pt x="200859" y="492711"/>
                      <a:pt x="193441" y="495810"/>
                      <a:pt x="184802" y="495810"/>
                    </a:cubicBezTo>
                    <a:cubicBezTo>
                      <a:pt x="176163" y="495810"/>
                      <a:pt x="168744" y="492711"/>
                      <a:pt x="162546" y="486514"/>
                    </a:cubicBezTo>
                    <a:cubicBezTo>
                      <a:pt x="156349" y="480316"/>
                      <a:pt x="153250" y="472898"/>
                      <a:pt x="153250" y="464259"/>
                    </a:cubicBezTo>
                    <a:lnTo>
                      <a:pt x="153250" y="333545"/>
                    </a:lnTo>
                    <a:lnTo>
                      <a:pt x="135220" y="333545"/>
                    </a:lnTo>
                    <a:lnTo>
                      <a:pt x="135220" y="464259"/>
                    </a:lnTo>
                    <a:cubicBezTo>
                      <a:pt x="135220" y="472898"/>
                      <a:pt x="132122" y="480316"/>
                      <a:pt x="125924" y="486514"/>
                    </a:cubicBezTo>
                    <a:cubicBezTo>
                      <a:pt x="119726" y="492711"/>
                      <a:pt x="112308" y="495810"/>
                      <a:pt x="103669" y="495810"/>
                    </a:cubicBezTo>
                    <a:cubicBezTo>
                      <a:pt x="95030" y="495810"/>
                      <a:pt x="87612" y="492711"/>
                      <a:pt x="81414" y="486514"/>
                    </a:cubicBezTo>
                    <a:cubicBezTo>
                      <a:pt x="75216" y="480316"/>
                      <a:pt x="72118" y="472898"/>
                      <a:pt x="72118" y="464259"/>
                    </a:cubicBezTo>
                    <a:lnTo>
                      <a:pt x="72118" y="207339"/>
                    </a:lnTo>
                    <a:lnTo>
                      <a:pt x="54088" y="207339"/>
                    </a:lnTo>
                    <a:lnTo>
                      <a:pt x="54088" y="306501"/>
                    </a:lnTo>
                    <a:cubicBezTo>
                      <a:pt x="54088" y="314013"/>
                      <a:pt x="51459" y="320398"/>
                      <a:pt x="46200" y="325657"/>
                    </a:cubicBezTo>
                    <a:cubicBezTo>
                      <a:pt x="40942" y="330915"/>
                      <a:pt x="34556" y="333545"/>
                      <a:pt x="27044" y="333545"/>
                    </a:cubicBezTo>
                    <a:cubicBezTo>
                      <a:pt x="19532" y="333545"/>
                      <a:pt x="13146" y="330915"/>
                      <a:pt x="7888" y="325657"/>
                    </a:cubicBezTo>
                    <a:cubicBezTo>
                      <a:pt x="2630" y="320398"/>
                      <a:pt x="0" y="314013"/>
                      <a:pt x="0" y="306501"/>
                    </a:cubicBezTo>
                    <a:lnTo>
                      <a:pt x="0" y="189309"/>
                    </a:lnTo>
                    <a:cubicBezTo>
                      <a:pt x="0" y="174285"/>
                      <a:pt x="5258" y="161514"/>
                      <a:pt x="15776" y="150996"/>
                    </a:cubicBezTo>
                    <a:cubicBezTo>
                      <a:pt x="26293" y="140479"/>
                      <a:pt x="39064" y="135221"/>
                      <a:pt x="54088" y="135221"/>
                    </a:cubicBezTo>
                    <a:close/>
                    <a:moveTo>
                      <a:pt x="144235" y="0"/>
                    </a:moveTo>
                    <a:cubicBezTo>
                      <a:pt x="161702" y="0"/>
                      <a:pt x="176585" y="6150"/>
                      <a:pt x="188886" y="18452"/>
                    </a:cubicBezTo>
                    <a:cubicBezTo>
                      <a:pt x="201188" y="30753"/>
                      <a:pt x="207338" y="45637"/>
                      <a:pt x="207338" y="63103"/>
                    </a:cubicBezTo>
                    <a:cubicBezTo>
                      <a:pt x="207338" y="80569"/>
                      <a:pt x="201188" y="95453"/>
                      <a:pt x="188886" y="107754"/>
                    </a:cubicBezTo>
                    <a:cubicBezTo>
                      <a:pt x="176585" y="120055"/>
                      <a:pt x="161702" y="126206"/>
                      <a:pt x="144235" y="126206"/>
                    </a:cubicBezTo>
                    <a:cubicBezTo>
                      <a:pt x="126770" y="126206"/>
                      <a:pt x="111886" y="120055"/>
                      <a:pt x="99584" y="107754"/>
                    </a:cubicBezTo>
                    <a:cubicBezTo>
                      <a:pt x="87283" y="95453"/>
                      <a:pt x="81132" y="80569"/>
                      <a:pt x="81132" y="63103"/>
                    </a:cubicBezTo>
                    <a:cubicBezTo>
                      <a:pt x="81132" y="45637"/>
                      <a:pt x="87283" y="30753"/>
                      <a:pt x="99584" y="18452"/>
                    </a:cubicBezTo>
                    <a:cubicBezTo>
                      <a:pt x="111886" y="6150"/>
                      <a:pt x="126770" y="0"/>
                      <a:pt x="144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</p:grpSp>
      <p:grpSp>
        <p:nvGrpSpPr>
          <p:cNvPr id="229" name="Group 228"/>
          <p:cNvGrpSpPr/>
          <p:nvPr/>
        </p:nvGrpSpPr>
        <p:grpSpPr>
          <a:xfrm>
            <a:off x="8329656" y="2552346"/>
            <a:ext cx="2693091" cy="3450161"/>
            <a:chOff x="8329656" y="2622701"/>
            <a:chExt cx="2693091" cy="3450161"/>
          </a:xfrm>
        </p:grpSpPr>
        <p:grpSp>
          <p:nvGrpSpPr>
            <p:cNvPr id="27" name="Group 26"/>
            <p:cNvGrpSpPr/>
            <p:nvPr/>
          </p:nvGrpSpPr>
          <p:grpSpPr>
            <a:xfrm>
              <a:off x="8329656" y="2622701"/>
              <a:ext cx="2693091" cy="319639"/>
              <a:chOff x="804859" y="3107447"/>
              <a:chExt cx="4175475" cy="495581"/>
            </a:xfrm>
            <a:solidFill>
              <a:schemeClr val="accent2"/>
            </a:solidFill>
          </p:grpSpPr>
          <p:sp>
            <p:nvSpPr>
              <p:cNvPr id="7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2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3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8329656" y="2970536"/>
              <a:ext cx="2693091" cy="319639"/>
              <a:chOff x="804859" y="3107447"/>
              <a:chExt cx="4175475" cy="495581"/>
            </a:xfrm>
            <a:solidFill>
              <a:schemeClr val="accent2"/>
            </a:solidFill>
          </p:grpSpPr>
          <p:sp>
            <p:nvSpPr>
              <p:cNvPr id="119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0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1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2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3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4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5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6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7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28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8329656" y="3318372"/>
              <a:ext cx="2693091" cy="319639"/>
              <a:chOff x="804859" y="3107447"/>
              <a:chExt cx="4175475" cy="495581"/>
            </a:xfrm>
            <a:solidFill>
              <a:schemeClr val="accent2"/>
            </a:solidFill>
          </p:grpSpPr>
          <p:sp>
            <p:nvSpPr>
              <p:cNvPr id="130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1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2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3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4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5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6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7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8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39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8329656" y="3666207"/>
              <a:ext cx="2693091" cy="319639"/>
              <a:chOff x="804859" y="3107447"/>
              <a:chExt cx="4175475" cy="495581"/>
            </a:xfrm>
            <a:solidFill>
              <a:schemeClr val="accent2"/>
            </a:solidFill>
          </p:grpSpPr>
          <p:sp>
            <p:nvSpPr>
              <p:cNvPr id="141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2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3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4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5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6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7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8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49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0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8329656" y="4014043"/>
              <a:ext cx="2693091" cy="319639"/>
              <a:chOff x="804859" y="3107447"/>
              <a:chExt cx="4175475" cy="495581"/>
            </a:xfrm>
            <a:solidFill>
              <a:schemeClr val="accent2"/>
            </a:solidFill>
          </p:grpSpPr>
          <p:sp>
            <p:nvSpPr>
              <p:cNvPr id="152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3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4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5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6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7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8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59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0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1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62" name="Group 161"/>
            <p:cNvGrpSpPr/>
            <p:nvPr/>
          </p:nvGrpSpPr>
          <p:grpSpPr>
            <a:xfrm>
              <a:off x="8329656" y="4361879"/>
              <a:ext cx="2693091" cy="319639"/>
              <a:chOff x="804859" y="3107447"/>
              <a:chExt cx="4175475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163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4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5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6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7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8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69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0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1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2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73" name="Group 172"/>
            <p:cNvGrpSpPr/>
            <p:nvPr/>
          </p:nvGrpSpPr>
          <p:grpSpPr>
            <a:xfrm>
              <a:off x="8329656" y="4709714"/>
              <a:ext cx="2693091" cy="319639"/>
              <a:chOff x="804859" y="3107447"/>
              <a:chExt cx="4175475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174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5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6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7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8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79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0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1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2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3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84" name="Group 183"/>
            <p:cNvGrpSpPr/>
            <p:nvPr/>
          </p:nvGrpSpPr>
          <p:grpSpPr>
            <a:xfrm>
              <a:off x="8329656" y="5057550"/>
              <a:ext cx="2693091" cy="319639"/>
              <a:chOff x="804859" y="3107447"/>
              <a:chExt cx="4175475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185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6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7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8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89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0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1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2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3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4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195" name="Group 194"/>
            <p:cNvGrpSpPr/>
            <p:nvPr/>
          </p:nvGrpSpPr>
          <p:grpSpPr>
            <a:xfrm>
              <a:off x="8329656" y="5405385"/>
              <a:ext cx="2693091" cy="319639"/>
              <a:chOff x="804859" y="3107447"/>
              <a:chExt cx="4175475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196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7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8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199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0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1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2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3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4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5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grpSp>
          <p:nvGrpSpPr>
            <p:cNvPr id="206" name="Group 205"/>
            <p:cNvGrpSpPr/>
            <p:nvPr/>
          </p:nvGrpSpPr>
          <p:grpSpPr>
            <a:xfrm>
              <a:off x="8329656" y="5753223"/>
              <a:ext cx="2693091" cy="319639"/>
              <a:chOff x="804859" y="3107447"/>
              <a:chExt cx="4175475" cy="495581"/>
            </a:xfrm>
            <a:solidFill>
              <a:schemeClr val="bg2">
                <a:lumMod val="90000"/>
              </a:schemeClr>
            </a:solidFill>
          </p:grpSpPr>
          <p:sp>
            <p:nvSpPr>
              <p:cNvPr id="207" name="Freeform 505"/>
              <p:cNvSpPr/>
              <p:nvPr/>
            </p:nvSpPr>
            <p:spPr>
              <a:xfrm>
                <a:off x="804859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8" name="Freeform 505"/>
              <p:cNvSpPr/>
              <p:nvPr/>
            </p:nvSpPr>
            <p:spPr>
              <a:xfrm>
                <a:off x="1228742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09" name="Freeform 505"/>
              <p:cNvSpPr/>
              <p:nvPr/>
            </p:nvSpPr>
            <p:spPr>
              <a:xfrm>
                <a:off x="1652625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0" name="Freeform 505"/>
              <p:cNvSpPr/>
              <p:nvPr/>
            </p:nvSpPr>
            <p:spPr>
              <a:xfrm>
                <a:off x="2076508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1" name="Freeform 505"/>
              <p:cNvSpPr/>
              <p:nvPr/>
            </p:nvSpPr>
            <p:spPr>
              <a:xfrm>
                <a:off x="2500391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2" name="Freeform 505"/>
              <p:cNvSpPr/>
              <p:nvPr/>
            </p:nvSpPr>
            <p:spPr>
              <a:xfrm>
                <a:off x="2924274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3" name="Freeform 505"/>
              <p:cNvSpPr/>
              <p:nvPr/>
            </p:nvSpPr>
            <p:spPr>
              <a:xfrm>
                <a:off x="3348157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4" name="Freeform 505"/>
              <p:cNvSpPr/>
              <p:nvPr/>
            </p:nvSpPr>
            <p:spPr>
              <a:xfrm>
                <a:off x="3772040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5" name="Freeform 505"/>
              <p:cNvSpPr/>
              <p:nvPr/>
            </p:nvSpPr>
            <p:spPr>
              <a:xfrm>
                <a:off x="4195923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16" name="Freeform 505"/>
              <p:cNvSpPr/>
              <p:nvPr/>
            </p:nvSpPr>
            <p:spPr>
              <a:xfrm>
                <a:off x="4619806" y="3107447"/>
                <a:ext cx="360528" cy="495581"/>
              </a:xfrm>
              <a:custGeom>
                <a:avLst/>
                <a:gdLst>
                  <a:gd name="connsiteX0" fmla="*/ 126206 w 360589"/>
                  <a:gd name="connsiteY0" fmla="*/ 135221 h 495810"/>
                  <a:gd name="connsiteX1" fmla="*/ 234383 w 360589"/>
                  <a:gd name="connsiteY1" fmla="*/ 135221 h 495810"/>
                  <a:gd name="connsiteX2" fmla="*/ 283964 w 360589"/>
                  <a:gd name="connsiteY2" fmla="*/ 165364 h 495810"/>
                  <a:gd name="connsiteX3" fmla="*/ 356082 w 360589"/>
                  <a:gd name="connsiteY3" fmla="*/ 273540 h 495810"/>
                  <a:gd name="connsiteX4" fmla="*/ 360589 w 360589"/>
                  <a:gd name="connsiteY4" fmla="*/ 288471 h 495810"/>
                  <a:gd name="connsiteX5" fmla="*/ 352701 w 360589"/>
                  <a:gd name="connsiteY5" fmla="*/ 307628 h 495810"/>
                  <a:gd name="connsiteX6" fmla="*/ 333545 w 360589"/>
                  <a:gd name="connsiteY6" fmla="*/ 315515 h 495810"/>
                  <a:gd name="connsiteX7" fmla="*/ 311008 w 360589"/>
                  <a:gd name="connsiteY7" fmla="*/ 303402 h 495810"/>
                  <a:gd name="connsiteX8" fmla="*/ 247060 w 360589"/>
                  <a:gd name="connsiteY8" fmla="*/ 207339 h 495810"/>
                  <a:gd name="connsiteX9" fmla="*/ 234383 w 360589"/>
                  <a:gd name="connsiteY9" fmla="*/ 207339 h 495810"/>
                  <a:gd name="connsiteX10" fmla="*/ 234383 w 360589"/>
                  <a:gd name="connsiteY10" fmla="*/ 244524 h 495810"/>
                  <a:gd name="connsiteX11" fmla="*/ 303965 w 360589"/>
                  <a:gd name="connsiteY11" fmla="*/ 360307 h 495810"/>
                  <a:gd name="connsiteX12" fmla="*/ 306500 w 360589"/>
                  <a:gd name="connsiteY12" fmla="*/ 369604 h 495810"/>
                  <a:gd name="connsiteX13" fmla="*/ 301148 w 360589"/>
                  <a:gd name="connsiteY13" fmla="*/ 382281 h 495810"/>
                  <a:gd name="connsiteX14" fmla="*/ 288471 w 360589"/>
                  <a:gd name="connsiteY14" fmla="*/ 387633 h 495810"/>
                  <a:gd name="connsiteX15" fmla="*/ 234383 w 360589"/>
                  <a:gd name="connsiteY15" fmla="*/ 387633 h 495810"/>
                  <a:gd name="connsiteX16" fmla="*/ 234383 w 360589"/>
                  <a:gd name="connsiteY16" fmla="*/ 464259 h 495810"/>
                  <a:gd name="connsiteX17" fmla="*/ 225086 w 360589"/>
                  <a:gd name="connsiteY17" fmla="*/ 486514 h 495810"/>
                  <a:gd name="connsiteX18" fmla="*/ 202831 w 360589"/>
                  <a:gd name="connsiteY18" fmla="*/ 495810 h 495810"/>
                  <a:gd name="connsiteX19" fmla="*/ 157758 w 360589"/>
                  <a:gd name="connsiteY19" fmla="*/ 495810 h 495810"/>
                  <a:gd name="connsiteX20" fmla="*/ 135502 w 360589"/>
                  <a:gd name="connsiteY20" fmla="*/ 486514 h 495810"/>
                  <a:gd name="connsiteX21" fmla="*/ 126206 w 360589"/>
                  <a:gd name="connsiteY21" fmla="*/ 464259 h 495810"/>
                  <a:gd name="connsiteX22" fmla="*/ 126206 w 360589"/>
                  <a:gd name="connsiteY22" fmla="*/ 387633 h 495810"/>
                  <a:gd name="connsiteX23" fmla="*/ 72118 w 360589"/>
                  <a:gd name="connsiteY23" fmla="*/ 387633 h 495810"/>
                  <a:gd name="connsiteX24" fmla="*/ 59441 w 360589"/>
                  <a:gd name="connsiteY24" fmla="*/ 382281 h 495810"/>
                  <a:gd name="connsiteX25" fmla="*/ 54088 w 360589"/>
                  <a:gd name="connsiteY25" fmla="*/ 369604 h 495810"/>
                  <a:gd name="connsiteX26" fmla="*/ 56623 w 360589"/>
                  <a:gd name="connsiteY26" fmla="*/ 360307 h 495810"/>
                  <a:gd name="connsiteX27" fmla="*/ 126206 w 360589"/>
                  <a:gd name="connsiteY27" fmla="*/ 244524 h 495810"/>
                  <a:gd name="connsiteX28" fmla="*/ 126206 w 360589"/>
                  <a:gd name="connsiteY28" fmla="*/ 207339 h 495810"/>
                  <a:gd name="connsiteX29" fmla="*/ 113529 w 360589"/>
                  <a:gd name="connsiteY29" fmla="*/ 207339 h 495810"/>
                  <a:gd name="connsiteX30" fmla="*/ 49581 w 360589"/>
                  <a:gd name="connsiteY30" fmla="*/ 303402 h 495810"/>
                  <a:gd name="connsiteX31" fmla="*/ 27044 w 360589"/>
                  <a:gd name="connsiteY31" fmla="*/ 315515 h 495810"/>
                  <a:gd name="connsiteX32" fmla="*/ 7888 w 360589"/>
                  <a:gd name="connsiteY32" fmla="*/ 307628 h 495810"/>
                  <a:gd name="connsiteX33" fmla="*/ 0 w 360589"/>
                  <a:gd name="connsiteY33" fmla="*/ 288471 h 495810"/>
                  <a:gd name="connsiteX34" fmla="*/ 4507 w 360589"/>
                  <a:gd name="connsiteY34" fmla="*/ 273540 h 495810"/>
                  <a:gd name="connsiteX35" fmla="*/ 76625 w 360589"/>
                  <a:gd name="connsiteY35" fmla="*/ 165364 h 495810"/>
                  <a:gd name="connsiteX36" fmla="*/ 126206 w 360589"/>
                  <a:gd name="connsiteY36" fmla="*/ 135221 h 495810"/>
                  <a:gd name="connsiteX37" fmla="*/ 180294 w 360589"/>
                  <a:gd name="connsiteY37" fmla="*/ 0 h 495810"/>
                  <a:gd name="connsiteX38" fmla="*/ 224946 w 360589"/>
                  <a:gd name="connsiteY38" fmla="*/ 18452 h 495810"/>
                  <a:gd name="connsiteX39" fmla="*/ 243397 w 360589"/>
                  <a:gd name="connsiteY39" fmla="*/ 63103 h 495810"/>
                  <a:gd name="connsiteX40" fmla="*/ 224946 w 360589"/>
                  <a:gd name="connsiteY40" fmla="*/ 107754 h 495810"/>
                  <a:gd name="connsiteX41" fmla="*/ 180294 w 360589"/>
                  <a:gd name="connsiteY41" fmla="*/ 126206 h 495810"/>
                  <a:gd name="connsiteX42" fmla="*/ 135643 w 360589"/>
                  <a:gd name="connsiteY42" fmla="*/ 107754 h 495810"/>
                  <a:gd name="connsiteX43" fmla="*/ 117191 w 360589"/>
                  <a:gd name="connsiteY43" fmla="*/ 63103 h 495810"/>
                  <a:gd name="connsiteX44" fmla="*/ 135643 w 360589"/>
                  <a:gd name="connsiteY44" fmla="*/ 18452 h 495810"/>
                  <a:gd name="connsiteX45" fmla="*/ 180294 w 360589"/>
                  <a:gd name="connsiteY45" fmla="*/ 0 h 49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60589" h="495810">
                    <a:moveTo>
                      <a:pt x="126206" y="135221"/>
                    </a:moveTo>
                    <a:lnTo>
                      <a:pt x="234383" y="135221"/>
                    </a:lnTo>
                    <a:cubicBezTo>
                      <a:pt x="253728" y="135221"/>
                      <a:pt x="270254" y="145268"/>
                      <a:pt x="283964" y="165364"/>
                    </a:cubicBezTo>
                    <a:lnTo>
                      <a:pt x="356082" y="273540"/>
                    </a:lnTo>
                    <a:cubicBezTo>
                      <a:pt x="359087" y="278048"/>
                      <a:pt x="360589" y="283025"/>
                      <a:pt x="360589" y="288471"/>
                    </a:cubicBezTo>
                    <a:cubicBezTo>
                      <a:pt x="360589" y="295984"/>
                      <a:pt x="357960" y="302369"/>
                      <a:pt x="352701" y="307628"/>
                    </a:cubicBezTo>
                    <a:cubicBezTo>
                      <a:pt x="347443" y="312886"/>
                      <a:pt x="341058" y="315515"/>
                      <a:pt x="333545" y="315515"/>
                    </a:cubicBezTo>
                    <a:cubicBezTo>
                      <a:pt x="323967" y="315515"/>
                      <a:pt x="316455" y="311477"/>
                      <a:pt x="311008" y="303402"/>
                    </a:cubicBezTo>
                    <a:lnTo>
                      <a:pt x="247060" y="207339"/>
                    </a:lnTo>
                    <a:lnTo>
                      <a:pt x="234383" y="207339"/>
                    </a:lnTo>
                    <a:lnTo>
                      <a:pt x="234383" y="244524"/>
                    </a:lnTo>
                    <a:lnTo>
                      <a:pt x="303965" y="360307"/>
                    </a:lnTo>
                    <a:cubicBezTo>
                      <a:pt x="305656" y="363124"/>
                      <a:pt x="306500" y="366223"/>
                      <a:pt x="306500" y="369604"/>
                    </a:cubicBezTo>
                    <a:cubicBezTo>
                      <a:pt x="306500" y="374487"/>
                      <a:pt x="304717" y="378712"/>
                      <a:pt x="301148" y="382281"/>
                    </a:cubicBezTo>
                    <a:cubicBezTo>
                      <a:pt x="297580" y="385849"/>
                      <a:pt x="293354" y="387633"/>
                      <a:pt x="288471" y="387633"/>
                    </a:cubicBezTo>
                    <a:lnTo>
                      <a:pt x="234383" y="387633"/>
                    </a:lnTo>
                    <a:lnTo>
                      <a:pt x="234383" y="464259"/>
                    </a:lnTo>
                    <a:cubicBezTo>
                      <a:pt x="234383" y="472898"/>
                      <a:pt x="231284" y="480316"/>
                      <a:pt x="225086" y="486514"/>
                    </a:cubicBezTo>
                    <a:cubicBezTo>
                      <a:pt x="218889" y="492711"/>
                      <a:pt x="211471" y="495810"/>
                      <a:pt x="202831" y="495810"/>
                    </a:cubicBezTo>
                    <a:lnTo>
                      <a:pt x="157758" y="495810"/>
                    </a:lnTo>
                    <a:cubicBezTo>
                      <a:pt x="149119" y="495810"/>
                      <a:pt x="141700" y="492711"/>
                      <a:pt x="135502" y="486514"/>
                    </a:cubicBezTo>
                    <a:cubicBezTo>
                      <a:pt x="129305" y="480316"/>
                      <a:pt x="126206" y="472898"/>
                      <a:pt x="126206" y="464259"/>
                    </a:cubicBezTo>
                    <a:lnTo>
                      <a:pt x="126206" y="387633"/>
                    </a:lnTo>
                    <a:lnTo>
                      <a:pt x="72118" y="387633"/>
                    </a:lnTo>
                    <a:cubicBezTo>
                      <a:pt x="67235" y="387633"/>
                      <a:pt x="63010" y="385849"/>
                      <a:pt x="59441" y="382281"/>
                    </a:cubicBezTo>
                    <a:cubicBezTo>
                      <a:pt x="55873" y="378712"/>
                      <a:pt x="54088" y="374487"/>
                      <a:pt x="54088" y="369604"/>
                    </a:cubicBezTo>
                    <a:cubicBezTo>
                      <a:pt x="54088" y="366223"/>
                      <a:pt x="54933" y="363124"/>
                      <a:pt x="56623" y="360307"/>
                    </a:cubicBezTo>
                    <a:lnTo>
                      <a:pt x="126206" y="244524"/>
                    </a:lnTo>
                    <a:lnTo>
                      <a:pt x="126206" y="207339"/>
                    </a:lnTo>
                    <a:lnTo>
                      <a:pt x="113529" y="207339"/>
                    </a:lnTo>
                    <a:lnTo>
                      <a:pt x="49581" y="303402"/>
                    </a:lnTo>
                    <a:cubicBezTo>
                      <a:pt x="44135" y="311477"/>
                      <a:pt x="36622" y="315515"/>
                      <a:pt x="27044" y="315515"/>
                    </a:cubicBezTo>
                    <a:cubicBezTo>
                      <a:pt x="19532" y="315515"/>
                      <a:pt x="13147" y="312886"/>
                      <a:pt x="7888" y="307628"/>
                    </a:cubicBezTo>
                    <a:cubicBezTo>
                      <a:pt x="2630" y="302369"/>
                      <a:pt x="0" y="295984"/>
                      <a:pt x="0" y="288471"/>
                    </a:cubicBezTo>
                    <a:cubicBezTo>
                      <a:pt x="0" y="283025"/>
                      <a:pt x="1502" y="278048"/>
                      <a:pt x="4507" y="273540"/>
                    </a:cubicBezTo>
                    <a:lnTo>
                      <a:pt x="76625" y="165364"/>
                    </a:lnTo>
                    <a:cubicBezTo>
                      <a:pt x="90335" y="145268"/>
                      <a:pt x="106862" y="135221"/>
                      <a:pt x="126206" y="135221"/>
                    </a:cubicBezTo>
                    <a:close/>
                    <a:moveTo>
                      <a:pt x="180294" y="0"/>
                    </a:moveTo>
                    <a:cubicBezTo>
                      <a:pt x="197761" y="0"/>
                      <a:pt x="212645" y="6150"/>
                      <a:pt x="224946" y="18452"/>
                    </a:cubicBezTo>
                    <a:cubicBezTo>
                      <a:pt x="237247" y="30753"/>
                      <a:pt x="243397" y="45637"/>
                      <a:pt x="243397" y="63103"/>
                    </a:cubicBezTo>
                    <a:cubicBezTo>
                      <a:pt x="243397" y="80569"/>
                      <a:pt x="237247" y="95453"/>
                      <a:pt x="224946" y="107754"/>
                    </a:cubicBezTo>
                    <a:cubicBezTo>
                      <a:pt x="212645" y="120055"/>
                      <a:pt x="197761" y="126206"/>
                      <a:pt x="180294" y="126206"/>
                    </a:cubicBezTo>
                    <a:cubicBezTo>
                      <a:pt x="162828" y="126206"/>
                      <a:pt x="147945" y="120055"/>
                      <a:pt x="135643" y="107754"/>
                    </a:cubicBezTo>
                    <a:cubicBezTo>
                      <a:pt x="123342" y="95453"/>
                      <a:pt x="117191" y="80569"/>
                      <a:pt x="117191" y="63103"/>
                    </a:cubicBezTo>
                    <a:cubicBezTo>
                      <a:pt x="117191" y="45637"/>
                      <a:pt x="123342" y="30753"/>
                      <a:pt x="135643" y="18452"/>
                    </a:cubicBezTo>
                    <a:cubicBezTo>
                      <a:pt x="147945" y="6150"/>
                      <a:pt x="162828" y="0"/>
                      <a:pt x="1802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</p:grpSp>
      <p:grpSp>
        <p:nvGrpSpPr>
          <p:cNvPr id="221" name="Group 220"/>
          <p:cNvGrpSpPr/>
          <p:nvPr/>
        </p:nvGrpSpPr>
        <p:grpSpPr>
          <a:xfrm>
            <a:off x="4622521" y="2625275"/>
            <a:ext cx="2946958" cy="2087998"/>
            <a:chOff x="4774360" y="2695630"/>
            <a:chExt cx="2946958" cy="2087998"/>
          </a:xfrm>
        </p:grpSpPr>
        <p:sp>
          <p:nvSpPr>
            <p:cNvPr id="219" name="Freeform 505"/>
            <p:cNvSpPr/>
            <p:nvPr/>
          </p:nvSpPr>
          <p:spPr>
            <a:xfrm>
              <a:off x="6202330" y="2695630"/>
              <a:ext cx="1518988" cy="2087998"/>
            </a:xfrm>
            <a:custGeom>
              <a:avLst/>
              <a:gdLst>
                <a:gd name="connsiteX0" fmla="*/ 126206 w 360589"/>
                <a:gd name="connsiteY0" fmla="*/ 135221 h 495810"/>
                <a:gd name="connsiteX1" fmla="*/ 234383 w 360589"/>
                <a:gd name="connsiteY1" fmla="*/ 135221 h 495810"/>
                <a:gd name="connsiteX2" fmla="*/ 283964 w 360589"/>
                <a:gd name="connsiteY2" fmla="*/ 165364 h 495810"/>
                <a:gd name="connsiteX3" fmla="*/ 356082 w 360589"/>
                <a:gd name="connsiteY3" fmla="*/ 273540 h 495810"/>
                <a:gd name="connsiteX4" fmla="*/ 360589 w 360589"/>
                <a:gd name="connsiteY4" fmla="*/ 288471 h 495810"/>
                <a:gd name="connsiteX5" fmla="*/ 352701 w 360589"/>
                <a:gd name="connsiteY5" fmla="*/ 307628 h 495810"/>
                <a:gd name="connsiteX6" fmla="*/ 333545 w 360589"/>
                <a:gd name="connsiteY6" fmla="*/ 315515 h 495810"/>
                <a:gd name="connsiteX7" fmla="*/ 311008 w 360589"/>
                <a:gd name="connsiteY7" fmla="*/ 303402 h 495810"/>
                <a:gd name="connsiteX8" fmla="*/ 247060 w 360589"/>
                <a:gd name="connsiteY8" fmla="*/ 207339 h 495810"/>
                <a:gd name="connsiteX9" fmla="*/ 234383 w 360589"/>
                <a:gd name="connsiteY9" fmla="*/ 207339 h 495810"/>
                <a:gd name="connsiteX10" fmla="*/ 234383 w 360589"/>
                <a:gd name="connsiteY10" fmla="*/ 244524 h 495810"/>
                <a:gd name="connsiteX11" fmla="*/ 303965 w 360589"/>
                <a:gd name="connsiteY11" fmla="*/ 360307 h 495810"/>
                <a:gd name="connsiteX12" fmla="*/ 306500 w 360589"/>
                <a:gd name="connsiteY12" fmla="*/ 369604 h 495810"/>
                <a:gd name="connsiteX13" fmla="*/ 301148 w 360589"/>
                <a:gd name="connsiteY13" fmla="*/ 382281 h 495810"/>
                <a:gd name="connsiteX14" fmla="*/ 288471 w 360589"/>
                <a:gd name="connsiteY14" fmla="*/ 387633 h 495810"/>
                <a:gd name="connsiteX15" fmla="*/ 234383 w 360589"/>
                <a:gd name="connsiteY15" fmla="*/ 387633 h 495810"/>
                <a:gd name="connsiteX16" fmla="*/ 234383 w 360589"/>
                <a:gd name="connsiteY16" fmla="*/ 464259 h 495810"/>
                <a:gd name="connsiteX17" fmla="*/ 225086 w 360589"/>
                <a:gd name="connsiteY17" fmla="*/ 486514 h 495810"/>
                <a:gd name="connsiteX18" fmla="*/ 202831 w 360589"/>
                <a:gd name="connsiteY18" fmla="*/ 495810 h 495810"/>
                <a:gd name="connsiteX19" fmla="*/ 157758 w 360589"/>
                <a:gd name="connsiteY19" fmla="*/ 495810 h 495810"/>
                <a:gd name="connsiteX20" fmla="*/ 135502 w 360589"/>
                <a:gd name="connsiteY20" fmla="*/ 486514 h 495810"/>
                <a:gd name="connsiteX21" fmla="*/ 126206 w 360589"/>
                <a:gd name="connsiteY21" fmla="*/ 464259 h 495810"/>
                <a:gd name="connsiteX22" fmla="*/ 126206 w 360589"/>
                <a:gd name="connsiteY22" fmla="*/ 387633 h 495810"/>
                <a:gd name="connsiteX23" fmla="*/ 72118 w 360589"/>
                <a:gd name="connsiteY23" fmla="*/ 387633 h 495810"/>
                <a:gd name="connsiteX24" fmla="*/ 59441 w 360589"/>
                <a:gd name="connsiteY24" fmla="*/ 382281 h 495810"/>
                <a:gd name="connsiteX25" fmla="*/ 54088 w 360589"/>
                <a:gd name="connsiteY25" fmla="*/ 369604 h 495810"/>
                <a:gd name="connsiteX26" fmla="*/ 56623 w 360589"/>
                <a:gd name="connsiteY26" fmla="*/ 360307 h 495810"/>
                <a:gd name="connsiteX27" fmla="*/ 126206 w 360589"/>
                <a:gd name="connsiteY27" fmla="*/ 244524 h 495810"/>
                <a:gd name="connsiteX28" fmla="*/ 126206 w 360589"/>
                <a:gd name="connsiteY28" fmla="*/ 207339 h 495810"/>
                <a:gd name="connsiteX29" fmla="*/ 113529 w 360589"/>
                <a:gd name="connsiteY29" fmla="*/ 207339 h 495810"/>
                <a:gd name="connsiteX30" fmla="*/ 49581 w 360589"/>
                <a:gd name="connsiteY30" fmla="*/ 303402 h 495810"/>
                <a:gd name="connsiteX31" fmla="*/ 27044 w 360589"/>
                <a:gd name="connsiteY31" fmla="*/ 315515 h 495810"/>
                <a:gd name="connsiteX32" fmla="*/ 7888 w 360589"/>
                <a:gd name="connsiteY32" fmla="*/ 307628 h 495810"/>
                <a:gd name="connsiteX33" fmla="*/ 0 w 360589"/>
                <a:gd name="connsiteY33" fmla="*/ 288471 h 495810"/>
                <a:gd name="connsiteX34" fmla="*/ 4507 w 360589"/>
                <a:gd name="connsiteY34" fmla="*/ 273540 h 495810"/>
                <a:gd name="connsiteX35" fmla="*/ 76625 w 360589"/>
                <a:gd name="connsiteY35" fmla="*/ 165364 h 495810"/>
                <a:gd name="connsiteX36" fmla="*/ 126206 w 360589"/>
                <a:gd name="connsiteY36" fmla="*/ 135221 h 495810"/>
                <a:gd name="connsiteX37" fmla="*/ 180294 w 360589"/>
                <a:gd name="connsiteY37" fmla="*/ 0 h 495810"/>
                <a:gd name="connsiteX38" fmla="*/ 224946 w 360589"/>
                <a:gd name="connsiteY38" fmla="*/ 18452 h 495810"/>
                <a:gd name="connsiteX39" fmla="*/ 243397 w 360589"/>
                <a:gd name="connsiteY39" fmla="*/ 63103 h 495810"/>
                <a:gd name="connsiteX40" fmla="*/ 224946 w 360589"/>
                <a:gd name="connsiteY40" fmla="*/ 107754 h 495810"/>
                <a:gd name="connsiteX41" fmla="*/ 180294 w 360589"/>
                <a:gd name="connsiteY41" fmla="*/ 126206 h 495810"/>
                <a:gd name="connsiteX42" fmla="*/ 135643 w 360589"/>
                <a:gd name="connsiteY42" fmla="*/ 107754 h 495810"/>
                <a:gd name="connsiteX43" fmla="*/ 117191 w 360589"/>
                <a:gd name="connsiteY43" fmla="*/ 63103 h 495810"/>
                <a:gd name="connsiteX44" fmla="*/ 135643 w 360589"/>
                <a:gd name="connsiteY44" fmla="*/ 18452 h 495810"/>
                <a:gd name="connsiteX45" fmla="*/ 180294 w 360589"/>
                <a:gd name="connsiteY45" fmla="*/ 0 h 49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60589" h="495810">
                  <a:moveTo>
                    <a:pt x="126206" y="135221"/>
                  </a:moveTo>
                  <a:lnTo>
                    <a:pt x="234383" y="135221"/>
                  </a:lnTo>
                  <a:cubicBezTo>
                    <a:pt x="253728" y="135221"/>
                    <a:pt x="270254" y="145268"/>
                    <a:pt x="283964" y="165364"/>
                  </a:cubicBezTo>
                  <a:lnTo>
                    <a:pt x="356082" y="273540"/>
                  </a:lnTo>
                  <a:cubicBezTo>
                    <a:pt x="359087" y="278048"/>
                    <a:pt x="360589" y="283025"/>
                    <a:pt x="360589" y="288471"/>
                  </a:cubicBezTo>
                  <a:cubicBezTo>
                    <a:pt x="360589" y="295984"/>
                    <a:pt x="357960" y="302369"/>
                    <a:pt x="352701" y="307628"/>
                  </a:cubicBezTo>
                  <a:cubicBezTo>
                    <a:pt x="347443" y="312886"/>
                    <a:pt x="341058" y="315515"/>
                    <a:pt x="333545" y="315515"/>
                  </a:cubicBezTo>
                  <a:cubicBezTo>
                    <a:pt x="323967" y="315515"/>
                    <a:pt x="316455" y="311477"/>
                    <a:pt x="311008" y="303402"/>
                  </a:cubicBezTo>
                  <a:lnTo>
                    <a:pt x="247060" y="207339"/>
                  </a:lnTo>
                  <a:lnTo>
                    <a:pt x="234383" y="207339"/>
                  </a:lnTo>
                  <a:lnTo>
                    <a:pt x="234383" y="244524"/>
                  </a:lnTo>
                  <a:lnTo>
                    <a:pt x="303965" y="360307"/>
                  </a:lnTo>
                  <a:cubicBezTo>
                    <a:pt x="305656" y="363124"/>
                    <a:pt x="306500" y="366223"/>
                    <a:pt x="306500" y="369604"/>
                  </a:cubicBezTo>
                  <a:cubicBezTo>
                    <a:pt x="306500" y="374487"/>
                    <a:pt x="304717" y="378712"/>
                    <a:pt x="301148" y="382281"/>
                  </a:cubicBezTo>
                  <a:cubicBezTo>
                    <a:pt x="297580" y="385849"/>
                    <a:pt x="293354" y="387633"/>
                    <a:pt x="288471" y="387633"/>
                  </a:cubicBezTo>
                  <a:lnTo>
                    <a:pt x="234383" y="387633"/>
                  </a:lnTo>
                  <a:lnTo>
                    <a:pt x="234383" y="464259"/>
                  </a:lnTo>
                  <a:cubicBezTo>
                    <a:pt x="234383" y="472898"/>
                    <a:pt x="231284" y="480316"/>
                    <a:pt x="225086" y="486514"/>
                  </a:cubicBezTo>
                  <a:cubicBezTo>
                    <a:pt x="218889" y="492711"/>
                    <a:pt x="211471" y="495810"/>
                    <a:pt x="202831" y="495810"/>
                  </a:cubicBezTo>
                  <a:lnTo>
                    <a:pt x="157758" y="495810"/>
                  </a:lnTo>
                  <a:cubicBezTo>
                    <a:pt x="149119" y="495810"/>
                    <a:pt x="141700" y="492711"/>
                    <a:pt x="135502" y="486514"/>
                  </a:cubicBezTo>
                  <a:cubicBezTo>
                    <a:pt x="129305" y="480316"/>
                    <a:pt x="126206" y="472898"/>
                    <a:pt x="126206" y="464259"/>
                  </a:cubicBezTo>
                  <a:lnTo>
                    <a:pt x="126206" y="387633"/>
                  </a:lnTo>
                  <a:lnTo>
                    <a:pt x="72118" y="387633"/>
                  </a:lnTo>
                  <a:cubicBezTo>
                    <a:pt x="67235" y="387633"/>
                    <a:pt x="63010" y="385849"/>
                    <a:pt x="59441" y="382281"/>
                  </a:cubicBezTo>
                  <a:cubicBezTo>
                    <a:pt x="55873" y="378712"/>
                    <a:pt x="54088" y="374487"/>
                    <a:pt x="54088" y="369604"/>
                  </a:cubicBezTo>
                  <a:cubicBezTo>
                    <a:pt x="54088" y="366223"/>
                    <a:pt x="54933" y="363124"/>
                    <a:pt x="56623" y="360307"/>
                  </a:cubicBezTo>
                  <a:lnTo>
                    <a:pt x="126206" y="244524"/>
                  </a:lnTo>
                  <a:lnTo>
                    <a:pt x="126206" y="207339"/>
                  </a:lnTo>
                  <a:lnTo>
                    <a:pt x="113529" y="207339"/>
                  </a:lnTo>
                  <a:lnTo>
                    <a:pt x="49581" y="303402"/>
                  </a:lnTo>
                  <a:cubicBezTo>
                    <a:pt x="44135" y="311477"/>
                    <a:pt x="36622" y="315515"/>
                    <a:pt x="27044" y="315515"/>
                  </a:cubicBezTo>
                  <a:cubicBezTo>
                    <a:pt x="19532" y="315515"/>
                    <a:pt x="13147" y="312886"/>
                    <a:pt x="7888" y="307628"/>
                  </a:cubicBezTo>
                  <a:cubicBezTo>
                    <a:pt x="2630" y="302369"/>
                    <a:pt x="0" y="295984"/>
                    <a:pt x="0" y="288471"/>
                  </a:cubicBezTo>
                  <a:cubicBezTo>
                    <a:pt x="0" y="283025"/>
                    <a:pt x="1502" y="278048"/>
                    <a:pt x="4507" y="273540"/>
                  </a:cubicBezTo>
                  <a:lnTo>
                    <a:pt x="76625" y="165364"/>
                  </a:lnTo>
                  <a:cubicBezTo>
                    <a:pt x="90335" y="145268"/>
                    <a:pt x="106862" y="135221"/>
                    <a:pt x="126206" y="135221"/>
                  </a:cubicBezTo>
                  <a:close/>
                  <a:moveTo>
                    <a:pt x="180294" y="0"/>
                  </a:moveTo>
                  <a:cubicBezTo>
                    <a:pt x="197761" y="0"/>
                    <a:pt x="212645" y="6150"/>
                    <a:pt x="224946" y="18452"/>
                  </a:cubicBezTo>
                  <a:cubicBezTo>
                    <a:pt x="237247" y="30753"/>
                    <a:pt x="243397" y="45637"/>
                    <a:pt x="243397" y="63103"/>
                  </a:cubicBezTo>
                  <a:cubicBezTo>
                    <a:pt x="243397" y="80569"/>
                    <a:pt x="237247" y="95453"/>
                    <a:pt x="224946" y="107754"/>
                  </a:cubicBezTo>
                  <a:cubicBezTo>
                    <a:pt x="212645" y="120055"/>
                    <a:pt x="197761" y="126206"/>
                    <a:pt x="180294" y="126206"/>
                  </a:cubicBezTo>
                  <a:cubicBezTo>
                    <a:pt x="162828" y="126206"/>
                    <a:pt x="147945" y="120055"/>
                    <a:pt x="135643" y="107754"/>
                  </a:cubicBezTo>
                  <a:cubicBezTo>
                    <a:pt x="123342" y="95453"/>
                    <a:pt x="117191" y="80569"/>
                    <a:pt x="117191" y="63103"/>
                  </a:cubicBezTo>
                  <a:cubicBezTo>
                    <a:pt x="117191" y="45637"/>
                    <a:pt x="123342" y="30753"/>
                    <a:pt x="135643" y="18452"/>
                  </a:cubicBezTo>
                  <a:cubicBezTo>
                    <a:pt x="147945" y="6150"/>
                    <a:pt x="162828" y="0"/>
                    <a:pt x="180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20" name="Freeform 506"/>
            <p:cNvSpPr/>
            <p:nvPr/>
          </p:nvSpPr>
          <p:spPr>
            <a:xfrm>
              <a:off x="4774360" y="2695630"/>
              <a:ext cx="1215185" cy="2087998"/>
            </a:xfrm>
            <a:custGeom>
              <a:avLst/>
              <a:gdLst>
                <a:gd name="connsiteX0" fmla="*/ 54088 w 288471"/>
                <a:gd name="connsiteY0" fmla="*/ 135221 h 495810"/>
                <a:gd name="connsiteX1" fmla="*/ 234382 w 288471"/>
                <a:gd name="connsiteY1" fmla="*/ 135221 h 495810"/>
                <a:gd name="connsiteX2" fmla="*/ 272696 w 288471"/>
                <a:gd name="connsiteY2" fmla="*/ 150996 h 495810"/>
                <a:gd name="connsiteX3" fmla="*/ 288471 w 288471"/>
                <a:gd name="connsiteY3" fmla="*/ 189309 h 495810"/>
                <a:gd name="connsiteX4" fmla="*/ 288471 w 288471"/>
                <a:gd name="connsiteY4" fmla="*/ 306501 h 495810"/>
                <a:gd name="connsiteX5" fmla="*/ 280583 w 288471"/>
                <a:gd name="connsiteY5" fmla="*/ 325657 h 495810"/>
                <a:gd name="connsiteX6" fmla="*/ 261427 w 288471"/>
                <a:gd name="connsiteY6" fmla="*/ 333545 h 495810"/>
                <a:gd name="connsiteX7" fmla="*/ 242270 w 288471"/>
                <a:gd name="connsiteY7" fmla="*/ 325657 h 495810"/>
                <a:gd name="connsiteX8" fmla="*/ 234382 w 288471"/>
                <a:gd name="connsiteY8" fmla="*/ 306501 h 495810"/>
                <a:gd name="connsiteX9" fmla="*/ 234382 w 288471"/>
                <a:gd name="connsiteY9" fmla="*/ 207339 h 495810"/>
                <a:gd name="connsiteX10" fmla="*/ 216353 w 288471"/>
                <a:gd name="connsiteY10" fmla="*/ 207339 h 495810"/>
                <a:gd name="connsiteX11" fmla="*/ 216353 w 288471"/>
                <a:gd name="connsiteY11" fmla="*/ 464259 h 495810"/>
                <a:gd name="connsiteX12" fmla="*/ 207057 w 288471"/>
                <a:gd name="connsiteY12" fmla="*/ 486514 h 495810"/>
                <a:gd name="connsiteX13" fmla="*/ 184802 w 288471"/>
                <a:gd name="connsiteY13" fmla="*/ 495810 h 495810"/>
                <a:gd name="connsiteX14" fmla="*/ 162546 w 288471"/>
                <a:gd name="connsiteY14" fmla="*/ 486514 h 495810"/>
                <a:gd name="connsiteX15" fmla="*/ 153250 w 288471"/>
                <a:gd name="connsiteY15" fmla="*/ 464259 h 495810"/>
                <a:gd name="connsiteX16" fmla="*/ 153250 w 288471"/>
                <a:gd name="connsiteY16" fmla="*/ 333545 h 495810"/>
                <a:gd name="connsiteX17" fmla="*/ 135220 w 288471"/>
                <a:gd name="connsiteY17" fmla="*/ 333545 h 495810"/>
                <a:gd name="connsiteX18" fmla="*/ 135220 w 288471"/>
                <a:gd name="connsiteY18" fmla="*/ 464259 h 495810"/>
                <a:gd name="connsiteX19" fmla="*/ 125924 w 288471"/>
                <a:gd name="connsiteY19" fmla="*/ 486514 h 495810"/>
                <a:gd name="connsiteX20" fmla="*/ 103669 w 288471"/>
                <a:gd name="connsiteY20" fmla="*/ 495810 h 495810"/>
                <a:gd name="connsiteX21" fmla="*/ 81414 w 288471"/>
                <a:gd name="connsiteY21" fmla="*/ 486514 h 495810"/>
                <a:gd name="connsiteX22" fmla="*/ 72118 w 288471"/>
                <a:gd name="connsiteY22" fmla="*/ 464259 h 495810"/>
                <a:gd name="connsiteX23" fmla="*/ 72118 w 288471"/>
                <a:gd name="connsiteY23" fmla="*/ 207339 h 495810"/>
                <a:gd name="connsiteX24" fmla="*/ 54088 w 288471"/>
                <a:gd name="connsiteY24" fmla="*/ 207339 h 495810"/>
                <a:gd name="connsiteX25" fmla="*/ 54088 w 288471"/>
                <a:gd name="connsiteY25" fmla="*/ 306501 h 495810"/>
                <a:gd name="connsiteX26" fmla="*/ 46200 w 288471"/>
                <a:gd name="connsiteY26" fmla="*/ 325657 h 495810"/>
                <a:gd name="connsiteX27" fmla="*/ 27044 w 288471"/>
                <a:gd name="connsiteY27" fmla="*/ 333545 h 495810"/>
                <a:gd name="connsiteX28" fmla="*/ 7888 w 288471"/>
                <a:gd name="connsiteY28" fmla="*/ 325657 h 495810"/>
                <a:gd name="connsiteX29" fmla="*/ 0 w 288471"/>
                <a:gd name="connsiteY29" fmla="*/ 306501 h 495810"/>
                <a:gd name="connsiteX30" fmla="*/ 0 w 288471"/>
                <a:gd name="connsiteY30" fmla="*/ 189309 h 495810"/>
                <a:gd name="connsiteX31" fmla="*/ 15776 w 288471"/>
                <a:gd name="connsiteY31" fmla="*/ 150996 h 495810"/>
                <a:gd name="connsiteX32" fmla="*/ 54088 w 288471"/>
                <a:gd name="connsiteY32" fmla="*/ 135221 h 495810"/>
                <a:gd name="connsiteX33" fmla="*/ 144235 w 288471"/>
                <a:gd name="connsiteY33" fmla="*/ 0 h 495810"/>
                <a:gd name="connsiteX34" fmla="*/ 188886 w 288471"/>
                <a:gd name="connsiteY34" fmla="*/ 18452 h 495810"/>
                <a:gd name="connsiteX35" fmla="*/ 207338 w 288471"/>
                <a:gd name="connsiteY35" fmla="*/ 63103 h 495810"/>
                <a:gd name="connsiteX36" fmla="*/ 188886 w 288471"/>
                <a:gd name="connsiteY36" fmla="*/ 107754 h 495810"/>
                <a:gd name="connsiteX37" fmla="*/ 144235 w 288471"/>
                <a:gd name="connsiteY37" fmla="*/ 126206 h 495810"/>
                <a:gd name="connsiteX38" fmla="*/ 99584 w 288471"/>
                <a:gd name="connsiteY38" fmla="*/ 107754 h 495810"/>
                <a:gd name="connsiteX39" fmla="*/ 81132 w 288471"/>
                <a:gd name="connsiteY39" fmla="*/ 63103 h 495810"/>
                <a:gd name="connsiteX40" fmla="*/ 99584 w 288471"/>
                <a:gd name="connsiteY40" fmla="*/ 18452 h 495810"/>
                <a:gd name="connsiteX41" fmla="*/ 144235 w 288471"/>
                <a:gd name="connsiteY41" fmla="*/ 0 h 49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88471" h="495810">
                  <a:moveTo>
                    <a:pt x="54088" y="135221"/>
                  </a:moveTo>
                  <a:lnTo>
                    <a:pt x="234382" y="135221"/>
                  </a:lnTo>
                  <a:cubicBezTo>
                    <a:pt x="249407" y="135221"/>
                    <a:pt x="262178" y="140479"/>
                    <a:pt x="272696" y="150996"/>
                  </a:cubicBezTo>
                  <a:cubicBezTo>
                    <a:pt x="283212" y="161514"/>
                    <a:pt x="288471" y="174285"/>
                    <a:pt x="288471" y="189309"/>
                  </a:cubicBezTo>
                  <a:lnTo>
                    <a:pt x="288471" y="306501"/>
                  </a:lnTo>
                  <a:cubicBezTo>
                    <a:pt x="288471" y="314013"/>
                    <a:pt x="285842" y="320398"/>
                    <a:pt x="280583" y="325657"/>
                  </a:cubicBezTo>
                  <a:cubicBezTo>
                    <a:pt x="275325" y="330915"/>
                    <a:pt x="268939" y="333545"/>
                    <a:pt x="261427" y="333545"/>
                  </a:cubicBezTo>
                  <a:cubicBezTo>
                    <a:pt x="253914" y="333545"/>
                    <a:pt x="247530" y="330915"/>
                    <a:pt x="242270" y="325657"/>
                  </a:cubicBezTo>
                  <a:cubicBezTo>
                    <a:pt x="237012" y="320398"/>
                    <a:pt x="234382" y="314013"/>
                    <a:pt x="234382" y="306501"/>
                  </a:cubicBezTo>
                  <a:lnTo>
                    <a:pt x="234382" y="207339"/>
                  </a:lnTo>
                  <a:lnTo>
                    <a:pt x="216353" y="207339"/>
                  </a:lnTo>
                  <a:lnTo>
                    <a:pt x="216353" y="464259"/>
                  </a:lnTo>
                  <a:cubicBezTo>
                    <a:pt x="216353" y="472898"/>
                    <a:pt x="213254" y="480316"/>
                    <a:pt x="207057" y="486514"/>
                  </a:cubicBezTo>
                  <a:cubicBezTo>
                    <a:pt x="200859" y="492711"/>
                    <a:pt x="193441" y="495810"/>
                    <a:pt x="184802" y="495810"/>
                  </a:cubicBezTo>
                  <a:cubicBezTo>
                    <a:pt x="176163" y="495810"/>
                    <a:pt x="168744" y="492711"/>
                    <a:pt x="162546" y="486514"/>
                  </a:cubicBezTo>
                  <a:cubicBezTo>
                    <a:pt x="156349" y="480316"/>
                    <a:pt x="153250" y="472898"/>
                    <a:pt x="153250" y="464259"/>
                  </a:cubicBezTo>
                  <a:lnTo>
                    <a:pt x="153250" y="333545"/>
                  </a:lnTo>
                  <a:lnTo>
                    <a:pt x="135220" y="333545"/>
                  </a:lnTo>
                  <a:lnTo>
                    <a:pt x="135220" y="464259"/>
                  </a:lnTo>
                  <a:cubicBezTo>
                    <a:pt x="135220" y="472898"/>
                    <a:pt x="132122" y="480316"/>
                    <a:pt x="125924" y="486514"/>
                  </a:cubicBezTo>
                  <a:cubicBezTo>
                    <a:pt x="119726" y="492711"/>
                    <a:pt x="112308" y="495810"/>
                    <a:pt x="103669" y="495810"/>
                  </a:cubicBezTo>
                  <a:cubicBezTo>
                    <a:pt x="95030" y="495810"/>
                    <a:pt x="87612" y="492711"/>
                    <a:pt x="81414" y="486514"/>
                  </a:cubicBezTo>
                  <a:cubicBezTo>
                    <a:pt x="75216" y="480316"/>
                    <a:pt x="72118" y="472898"/>
                    <a:pt x="72118" y="464259"/>
                  </a:cubicBezTo>
                  <a:lnTo>
                    <a:pt x="72118" y="207339"/>
                  </a:lnTo>
                  <a:lnTo>
                    <a:pt x="54088" y="207339"/>
                  </a:lnTo>
                  <a:lnTo>
                    <a:pt x="54088" y="306501"/>
                  </a:lnTo>
                  <a:cubicBezTo>
                    <a:pt x="54088" y="314013"/>
                    <a:pt x="51459" y="320398"/>
                    <a:pt x="46200" y="325657"/>
                  </a:cubicBezTo>
                  <a:cubicBezTo>
                    <a:pt x="40942" y="330915"/>
                    <a:pt x="34556" y="333545"/>
                    <a:pt x="27044" y="333545"/>
                  </a:cubicBezTo>
                  <a:cubicBezTo>
                    <a:pt x="19532" y="333545"/>
                    <a:pt x="13146" y="330915"/>
                    <a:pt x="7888" y="325657"/>
                  </a:cubicBezTo>
                  <a:cubicBezTo>
                    <a:pt x="2630" y="320398"/>
                    <a:pt x="0" y="314013"/>
                    <a:pt x="0" y="306501"/>
                  </a:cubicBezTo>
                  <a:lnTo>
                    <a:pt x="0" y="189309"/>
                  </a:lnTo>
                  <a:cubicBezTo>
                    <a:pt x="0" y="174285"/>
                    <a:pt x="5258" y="161514"/>
                    <a:pt x="15776" y="150996"/>
                  </a:cubicBezTo>
                  <a:cubicBezTo>
                    <a:pt x="26293" y="140479"/>
                    <a:pt x="39064" y="135221"/>
                    <a:pt x="54088" y="135221"/>
                  </a:cubicBezTo>
                  <a:close/>
                  <a:moveTo>
                    <a:pt x="144235" y="0"/>
                  </a:moveTo>
                  <a:cubicBezTo>
                    <a:pt x="161702" y="0"/>
                    <a:pt x="176585" y="6150"/>
                    <a:pt x="188886" y="18452"/>
                  </a:cubicBezTo>
                  <a:cubicBezTo>
                    <a:pt x="201188" y="30753"/>
                    <a:pt x="207338" y="45637"/>
                    <a:pt x="207338" y="63103"/>
                  </a:cubicBezTo>
                  <a:cubicBezTo>
                    <a:pt x="207338" y="80569"/>
                    <a:pt x="201188" y="95453"/>
                    <a:pt x="188886" y="107754"/>
                  </a:cubicBezTo>
                  <a:cubicBezTo>
                    <a:pt x="176585" y="120055"/>
                    <a:pt x="161702" y="126206"/>
                    <a:pt x="144235" y="126206"/>
                  </a:cubicBezTo>
                  <a:cubicBezTo>
                    <a:pt x="126770" y="126206"/>
                    <a:pt x="111886" y="120055"/>
                    <a:pt x="99584" y="107754"/>
                  </a:cubicBezTo>
                  <a:cubicBezTo>
                    <a:pt x="87283" y="95453"/>
                    <a:pt x="81132" y="80569"/>
                    <a:pt x="81132" y="63103"/>
                  </a:cubicBezTo>
                  <a:cubicBezTo>
                    <a:pt x="81132" y="45637"/>
                    <a:pt x="87283" y="30753"/>
                    <a:pt x="99584" y="18452"/>
                  </a:cubicBezTo>
                  <a:cubicBezTo>
                    <a:pt x="111886" y="6150"/>
                    <a:pt x="126770" y="0"/>
                    <a:pt x="14423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</p:grpSp>
      <p:sp>
        <p:nvSpPr>
          <p:cNvPr id="223" name="TextBox 222"/>
          <p:cNvSpPr txBox="1"/>
          <p:nvPr/>
        </p:nvSpPr>
        <p:spPr>
          <a:xfrm>
            <a:off x="4604782" y="4807861"/>
            <a:ext cx="125066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800" b="1">
                <a:solidFill>
                  <a:schemeClr val="tx2"/>
                </a:solidFill>
              </a:rPr>
              <a:t>53%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6184654" y="4807861"/>
            <a:ext cx="125066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800" b="1">
                <a:solidFill>
                  <a:schemeClr val="tx2"/>
                </a:solidFill>
              </a:rPr>
              <a:t>47%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5432452" y="5831944"/>
            <a:ext cx="1327095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200">
                <a:solidFill>
                  <a:schemeClr val="accent6"/>
                </a:solidFill>
              </a:rPr>
              <a:t>*</a:t>
            </a:r>
            <a:r>
              <a:rPr lang="en-US" sz="1200">
                <a:solidFill>
                  <a:schemeClr val="tx2"/>
                </a:solidFill>
              </a:rPr>
              <a:t>Source: </a:t>
            </a:r>
            <a:r>
              <a:rPr lang="en-US" sz="1200">
                <a:solidFill>
                  <a:schemeClr val="tx2"/>
                </a:solidFill>
                <a:hlinkClick r:id="rId3"/>
              </a:rPr>
              <a:t>Statistica</a:t>
            </a:r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232" name="Rectangle 231"/>
          <p:cNvSpPr/>
          <p:nvPr/>
        </p:nvSpPr>
        <p:spPr>
          <a:xfrm>
            <a:off x="3817587" y="1784828"/>
            <a:ext cx="4512070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b="1"/>
              <a:t>Distribution of Twitter users in the United States as of January 2017, by gender</a:t>
            </a:r>
            <a:r>
              <a:rPr lang="en-US" b="1">
                <a:solidFill>
                  <a:schemeClr val="accent6"/>
                </a:solidFill>
              </a:rPr>
              <a:t>*</a:t>
            </a:r>
          </a:p>
        </p:txBody>
      </p:sp>
      <p:grpSp>
        <p:nvGrpSpPr>
          <p:cNvPr id="233" name="Group 232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234" name="Group 233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236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5" name="TextBox 234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7785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Support your text with a </a:t>
            </a:r>
            <a:r>
              <a:rPr lang="en-US">
                <a:solidFill>
                  <a:schemeClr val="accent5">
                    <a:lumMod val="75000"/>
                  </a:schemeClr>
                </a:solidFill>
              </a:rPr>
              <a:t>strong</a:t>
            </a:r>
            <a:r>
              <a:rPr lang="en-US"/>
              <a:t> and </a:t>
            </a:r>
            <a:r>
              <a:rPr lang="en-US">
                <a:solidFill>
                  <a:schemeClr val="accent5">
                    <a:lumMod val="75000"/>
                  </a:schemeClr>
                </a:solidFill>
              </a:rPr>
              <a:t>relevant</a:t>
            </a:r>
            <a:r>
              <a:rPr lang="en-US"/>
              <a:t> picture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35" name="Group 34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37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3A4446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86763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102601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SmartArt</a:t>
            </a:r>
            <a:r>
              <a:rPr lang="en-US"/>
              <a:t> graphics are very easy-to-use and so effective!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16" name="Group 15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8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7194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simple and clear </a:t>
            </a:r>
            <a:r>
              <a:rPr lang="en-US">
                <a:solidFill>
                  <a:schemeClr val="accent2"/>
                </a:solidFill>
              </a:rPr>
              <a:t>charts</a:t>
            </a:r>
            <a:r>
              <a:rPr lang="en-US"/>
              <a:t> to make information easier to visualize</a:t>
            </a:r>
          </a:p>
        </p:txBody>
      </p:sp>
      <p:graphicFrame>
        <p:nvGraphicFramePr>
          <p:cNvPr id="21" name="Content Placeholder 2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7968961"/>
              </p:ext>
            </p:extLst>
          </p:nvPr>
        </p:nvGraphicFramePr>
        <p:xfrm>
          <a:off x="838200" y="1825625"/>
          <a:ext cx="5041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23" name="Group 22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25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122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09299013"/>
              </p:ext>
            </p:extLst>
          </p:nvPr>
        </p:nvGraphicFramePr>
        <p:xfrm>
          <a:off x="838200" y="1825625"/>
          <a:ext cx="5041897" cy="3070585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332449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927362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927362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927362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927362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406853"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1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2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3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4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First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2 500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4 250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6 500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4 700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Second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12 300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1 200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9 850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Third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2 100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Fourth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5 600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Fifth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470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890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b="1"/>
                        <a:t>TOTAL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25,300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24,270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18,850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25,340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2186" marR="52186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Organize your relevant numbers and figures with </a:t>
            </a:r>
            <a:r>
              <a:rPr lang="en-US">
                <a:solidFill>
                  <a:schemeClr val="accent2"/>
                </a:solidFill>
              </a:rPr>
              <a:t>tables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11" name="Group 10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3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7998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a </a:t>
            </a:r>
            <a:r>
              <a:rPr lang="en-US">
                <a:solidFill>
                  <a:schemeClr val="accent2"/>
                </a:solidFill>
              </a:rPr>
              <a:t>map</a:t>
            </a:r>
            <a:r>
              <a:rPr lang="en-US"/>
              <a:t> for infographics, statistics or to visualize locations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duis eu. Metus tortor. Eu ut lorem, est sodales amet. Maecenas nam mattis, condimentum semper tristique.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15480" y="1626642"/>
            <a:ext cx="7525814" cy="3589938"/>
            <a:chOff x="2027549" y="1496332"/>
            <a:chExt cx="8136903" cy="3881438"/>
          </a:xfrm>
        </p:grpSpPr>
        <p:sp>
          <p:nvSpPr>
            <p:cNvPr id="9" name="Freeform: Shape 8"/>
            <p:cNvSpPr>
              <a:spLocks/>
            </p:cNvSpPr>
            <p:nvPr/>
          </p:nvSpPr>
          <p:spPr bwMode="auto">
            <a:xfrm>
              <a:off x="2327978" y="1944007"/>
              <a:ext cx="7534097" cy="2994025"/>
            </a:xfrm>
            <a:custGeom>
              <a:avLst/>
              <a:gdLst>
                <a:gd name="connsiteX0" fmla="*/ 5737754 w 6130925"/>
                <a:gd name="connsiteY0" fmla="*/ 2806700 h 2994025"/>
                <a:gd name="connsiteX1" fmla="*/ 5738283 w 6130925"/>
                <a:gd name="connsiteY1" fmla="*/ 2808166 h 2994025"/>
                <a:gd name="connsiteX2" fmla="*/ 5738812 w 6130925"/>
                <a:gd name="connsiteY2" fmla="*/ 2809631 h 2994025"/>
                <a:gd name="connsiteX3" fmla="*/ 5738812 w 6130925"/>
                <a:gd name="connsiteY3" fmla="*/ 2809632 h 2994025"/>
                <a:gd name="connsiteX4" fmla="*/ 5738812 w 6130925"/>
                <a:gd name="connsiteY4" fmla="*/ 2813050 h 2994025"/>
                <a:gd name="connsiteX5" fmla="*/ 5738812 w 6130925"/>
                <a:gd name="connsiteY5" fmla="*/ 2813051 h 2994025"/>
                <a:gd name="connsiteX6" fmla="*/ 5724524 w 6130925"/>
                <a:gd name="connsiteY6" fmla="*/ 2813051 h 2994025"/>
                <a:gd name="connsiteX7" fmla="*/ 5724524 w 6130925"/>
                <a:gd name="connsiteY7" fmla="*/ 2813050 h 2994025"/>
                <a:gd name="connsiteX8" fmla="*/ 5724524 w 6130925"/>
                <a:gd name="connsiteY8" fmla="*/ 2811586 h 2994025"/>
                <a:gd name="connsiteX9" fmla="*/ 5724524 w 6130925"/>
                <a:gd name="connsiteY9" fmla="*/ 2811585 h 2994025"/>
                <a:gd name="connsiteX10" fmla="*/ 5725053 w 6130925"/>
                <a:gd name="connsiteY10" fmla="*/ 2810608 h 2994025"/>
                <a:gd name="connsiteX11" fmla="*/ 5725582 w 6130925"/>
                <a:gd name="connsiteY11" fmla="*/ 2810364 h 2994025"/>
                <a:gd name="connsiteX12" fmla="*/ 5725582 w 6130925"/>
                <a:gd name="connsiteY12" fmla="*/ 2810120 h 2994025"/>
                <a:gd name="connsiteX13" fmla="*/ 5725582 w 6130925"/>
                <a:gd name="connsiteY13" fmla="*/ 2810119 h 2994025"/>
                <a:gd name="connsiteX14" fmla="*/ 5725759 w 6130925"/>
                <a:gd name="connsiteY14" fmla="*/ 2810282 h 2994025"/>
                <a:gd name="connsiteX15" fmla="*/ 5726112 w 6130925"/>
                <a:gd name="connsiteY15" fmla="*/ 2810119 h 2994025"/>
                <a:gd name="connsiteX16" fmla="*/ 5726641 w 6130925"/>
                <a:gd name="connsiteY16" fmla="*/ 2810608 h 2994025"/>
                <a:gd name="connsiteX17" fmla="*/ 5727170 w 6130925"/>
                <a:gd name="connsiteY17" fmla="*/ 2810608 h 2994025"/>
                <a:gd name="connsiteX18" fmla="*/ 5727699 w 6130925"/>
                <a:gd name="connsiteY18" fmla="*/ 2810608 h 2994025"/>
                <a:gd name="connsiteX19" fmla="*/ 5728228 w 6130925"/>
                <a:gd name="connsiteY19" fmla="*/ 2810608 h 2994025"/>
                <a:gd name="connsiteX20" fmla="*/ 5728757 w 6130925"/>
                <a:gd name="connsiteY20" fmla="*/ 2810608 h 2994025"/>
                <a:gd name="connsiteX21" fmla="*/ 5730345 w 6130925"/>
                <a:gd name="connsiteY21" fmla="*/ 2808654 h 2994025"/>
                <a:gd name="connsiteX22" fmla="*/ 5730874 w 6130925"/>
                <a:gd name="connsiteY22" fmla="*/ 2807189 h 2994025"/>
                <a:gd name="connsiteX23" fmla="*/ 5731933 w 6130925"/>
                <a:gd name="connsiteY23" fmla="*/ 2807189 h 2994025"/>
                <a:gd name="connsiteX24" fmla="*/ 5732991 w 6130925"/>
                <a:gd name="connsiteY24" fmla="*/ 2807189 h 2994025"/>
                <a:gd name="connsiteX25" fmla="*/ 5733520 w 6130925"/>
                <a:gd name="connsiteY25" fmla="*/ 2807189 h 2994025"/>
                <a:gd name="connsiteX26" fmla="*/ 5734049 w 6130925"/>
                <a:gd name="connsiteY26" fmla="*/ 2807189 h 2994025"/>
                <a:gd name="connsiteX27" fmla="*/ 5734579 w 6130925"/>
                <a:gd name="connsiteY27" fmla="*/ 2807189 h 2994025"/>
                <a:gd name="connsiteX28" fmla="*/ 5735108 w 6130925"/>
                <a:gd name="connsiteY28" fmla="*/ 2807189 h 2994025"/>
                <a:gd name="connsiteX29" fmla="*/ 5736166 w 6130925"/>
                <a:gd name="connsiteY29" fmla="*/ 2807189 h 2994025"/>
                <a:gd name="connsiteX30" fmla="*/ 5809060 w 6130925"/>
                <a:gd name="connsiteY30" fmla="*/ 2673350 h 2994025"/>
                <a:gd name="connsiteX31" fmla="*/ 5812779 w 6130925"/>
                <a:gd name="connsiteY31" fmla="*/ 2673350 h 2994025"/>
                <a:gd name="connsiteX32" fmla="*/ 5816498 w 6130925"/>
                <a:gd name="connsiteY32" fmla="*/ 2673350 h 2994025"/>
                <a:gd name="connsiteX33" fmla="*/ 5818623 w 6130925"/>
                <a:gd name="connsiteY33" fmla="*/ 2675449 h 2994025"/>
                <a:gd name="connsiteX34" fmla="*/ 5820748 w 6130925"/>
                <a:gd name="connsiteY34" fmla="*/ 2676498 h 2994025"/>
                <a:gd name="connsiteX35" fmla="*/ 5822342 w 6130925"/>
                <a:gd name="connsiteY35" fmla="*/ 2678072 h 2994025"/>
                <a:gd name="connsiteX36" fmla="*/ 5822873 w 6130925"/>
                <a:gd name="connsiteY36" fmla="*/ 2679646 h 2994025"/>
                <a:gd name="connsiteX37" fmla="*/ 5823936 w 6130925"/>
                <a:gd name="connsiteY37" fmla="*/ 2681220 h 2994025"/>
                <a:gd name="connsiteX38" fmla="*/ 5823936 w 6130925"/>
                <a:gd name="connsiteY38" fmla="*/ 2681221 h 2994025"/>
                <a:gd name="connsiteX39" fmla="*/ 5823936 w 6130925"/>
                <a:gd name="connsiteY39" fmla="*/ 2682795 h 2994025"/>
                <a:gd name="connsiteX40" fmla="*/ 5824998 w 6130925"/>
                <a:gd name="connsiteY40" fmla="*/ 2684369 h 2994025"/>
                <a:gd name="connsiteX41" fmla="*/ 5827391 w 6130925"/>
                <a:gd name="connsiteY41" fmla="*/ 2685944 h 2994025"/>
                <a:gd name="connsiteX42" fmla="*/ 5828717 w 6130925"/>
                <a:gd name="connsiteY42" fmla="*/ 2685944 h 2994025"/>
                <a:gd name="connsiteX43" fmla="*/ 5830311 w 6130925"/>
                <a:gd name="connsiteY43" fmla="*/ 2685944 h 2994025"/>
                <a:gd name="connsiteX44" fmla="*/ 5831894 w 6130925"/>
                <a:gd name="connsiteY44" fmla="*/ 2685944 h 2994025"/>
                <a:gd name="connsiteX45" fmla="*/ 5831905 w 6130925"/>
                <a:gd name="connsiteY45" fmla="*/ 2685943 h 2994025"/>
                <a:gd name="connsiteX46" fmla="*/ 5837218 w 6130925"/>
                <a:gd name="connsiteY46" fmla="*/ 2685943 h 2994025"/>
                <a:gd name="connsiteX47" fmla="*/ 5841999 w 6130925"/>
                <a:gd name="connsiteY47" fmla="*/ 2685943 h 2994025"/>
                <a:gd name="connsiteX48" fmla="*/ 5841999 w 6130925"/>
                <a:gd name="connsiteY48" fmla="*/ 2685944 h 2994025"/>
                <a:gd name="connsiteX49" fmla="*/ 5841999 w 6130925"/>
                <a:gd name="connsiteY49" fmla="*/ 2696961 h 2994025"/>
                <a:gd name="connsiteX50" fmla="*/ 5841999 w 6130925"/>
                <a:gd name="connsiteY50" fmla="*/ 2696962 h 2994025"/>
                <a:gd name="connsiteX51" fmla="*/ 5840936 w 6130925"/>
                <a:gd name="connsiteY51" fmla="*/ 2698536 h 2994025"/>
                <a:gd name="connsiteX52" fmla="*/ 5840405 w 6130925"/>
                <a:gd name="connsiteY52" fmla="*/ 2700110 h 2994025"/>
                <a:gd name="connsiteX53" fmla="*/ 5840405 w 6130925"/>
                <a:gd name="connsiteY53" fmla="*/ 2701683 h 2994025"/>
                <a:gd name="connsiteX54" fmla="*/ 5840405 w 6130925"/>
                <a:gd name="connsiteY54" fmla="*/ 2701684 h 2994025"/>
                <a:gd name="connsiteX55" fmla="*/ 5840405 w 6130925"/>
                <a:gd name="connsiteY55" fmla="*/ 2703257 h 2994025"/>
                <a:gd name="connsiteX56" fmla="*/ 5840405 w 6130925"/>
                <a:gd name="connsiteY56" fmla="*/ 2703258 h 2994025"/>
                <a:gd name="connsiteX57" fmla="*/ 5840405 w 6130925"/>
                <a:gd name="connsiteY57" fmla="*/ 2704831 h 2994025"/>
                <a:gd name="connsiteX58" fmla="*/ 5840405 w 6130925"/>
                <a:gd name="connsiteY58" fmla="*/ 2704832 h 2994025"/>
                <a:gd name="connsiteX59" fmla="*/ 5840405 w 6130925"/>
                <a:gd name="connsiteY59" fmla="*/ 2707455 h 2994025"/>
                <a:gd name="connsiteX60" fmla="*/ 5840405 w 6130925"/>
                <a:gd name="connsiteY60" fmla="*/ 2707456 h 2994025"/>
                <a:gd name="connsiteX61" fmla="*/ 5839343 w 6130925"/>
                <a:gd name="connsiteY61" fmla="*/ 2709030 h 2994025"/>
                <a:gd name="connsiteX62" fmla="*/ 5836155 w 6130925"/>
                <a:gd name="connsiteY62" fmla="*/ 2710604 h 2994025"/>
                <a:gd name="connsiteX63" fmla="*/ 5835092 w 6130925"/>
                <a:gd name="connsiteY63" fmla="*/ 2712178 h 2994025"/>
                <a:gd name="connsiteX64" fmla="*/ 5834030 w 6130925"/>
                <a:gd name="connsiteY64" fmla="*/ 2713752 h 2994025"/>
                <a:gd name="connsiteX65" fmla="*/ 5831905 w 6130925"/>
                <a:gd name="connsiteY65" fmla="*/ 2714276 h 2994025"/>
                <a:gd name="connsiteX66" fmla="*/ 5830311 w 6130925"/>
                <a:gd name="connsiteY66" fmla="*/ 2714801 h 2994025"/>
                <a:gd name="connsiteX67" fmla="*/ 5826592 w 6130925"/>
                <a:gd name="connsiteY67" fmla="*/ 2716900 h 2994025"/>
                <a:gd name="connsiteX68" fmla="*/ 5822873 w 6130925"/>
                <a:gd name="connsiteY68" fmla="*/ 2720573 h 2994025"/>
                <a:gd name="connsiteX69" fmla="*/ 5820217 w 6130925"/>
                <a:gd name="connsiteY69" fmla="*/ 2724245 h 2994025"/>
                <a:gd name="connsiteX70" fmla="*/ 5818623 w 6130925"/>
                <a:gd name="connsiteY70" fmla="*/ 2729492 h 2994025"/>
                <a:gd name="connsiteX71" fmla="*/ 5820217 w 6130925"/>
                <a:gd name="connsiteY71" fmla="*/ 2731590 h 2994025"/>
                <a:gd name="connsiteX72" fmla="*/ 5822342 w 6130925"/>
                <a:gd name="connsiteY72" fmla="*/ 2733689 h 2994025"/>
                <a:gd name="connsiteX73" fmla="*/ 5822873 w 6130925"/>
                <a:gd name="connsiteY73" fmla="*/ 2735263 h 2994025"/>
                <a:gd name="connsiteX74" fmla="*/ 5823936 w 6130925"/>
                <a:gd name="connsiteY74" fmla="*/ 2736837 h 2994025"/>
                <a:gd name="connsiteX75" fmla="*/ 5823935 w 6130925"/>
                <a:gd name="connsiteY75" fmla="*/ 2736837 h 2994025"/>
                <a:gd name="connsiteX76" fmla="*/ 5823936 w 6130925"/>
                <a:gd name="connsiteY76" fmla="*/ 2736838 h 2994025"/>
                <a:gd name="connsiteX77" fmla="*/ 5822342 w 6130925"/>
                <a:gd name="connsiteY77" fmla="*/ 2737362 h 2994025"/>
                <a:gd name="connsiteX78" fmla="*/ 5820748 w 6130925"/>
                <a:gd name="connsiteY78" fmla="*/ 2737887 h 2994025"/>
                <a:gd name="connsiteX79" fmla="*/ 5818623 w 6130925"/>
                <a:gd name="connsiteY79" fmla="*/ 2737887 h 2994025"/>
                <a:gd name="connsiteX80" fmla="*/ 5817029 w 6130925"/>
                <a:gd name="connsiteY80" fmla="*/ 2737887 h 2994025"/>
                <a:gd name="connsiteX81" fmla="*/ 5813310 w 6130925"/>
                <a:gd name="connsiteY81" fmla="*/ 2737887 h 2994025"/>
                <a:gd name="connsiteX82" fmla="*/ 5809591 w 6130925"/>
                <a:gd name="connsiteY82" fmla="*/ 2737887 h 2994025"/>
                <a:gd name="connsiteX83" fmla="*/ 5808529 w 6130925"/>
                <a:gd name="connsiteY83" fmla="*/ 2737887 h 2994025"/>
                <a:gd name="connsiteX84" fmla="*/ 5807466 w 6130925"/>
                <a:gd name="connsiteY84" fmla="*/ 2737887 h 2994025"/>
                <a:gd name="connsiteX85" fmla="*/ 5806935 w 6130925"/>
                <a:gd name="connsiteY85" fmla="*/ 2737887 h 2994025"/>
                <a:gd name="connsiteX86" fmla="*/ 5806404 w 6130925"/>
                <a:gd name="connsiteY86" fmla="*/ 2737887 h 2994025"/>
                <a:gd name="connsiteX87" fmla="*/ 5802153 w 6130925"/>
                <a:gd name="connsiteY87" fmla="*/ 2738937 h 2994025"/>
                <a:gd name="connsiteX88" fmla="*/ 5798966 w 6130925"/>
                <a:gd name="connsiteY88" fmla="*/ 2741560 h 2994025"/>
                <a:gd name="connsiteX89" fmla="*/ 5796841 w 6130925"/>
                <a:gd name="connsiteY89" fmla="*/ 2742609 h 2994025"/>
                <a:gd name="connsiteX90" fmla="*/ 5795778 w 6130925"/>
                <a:gd name="connsiteY90" fmla="*/ 2744183 h 2994025"/>
                <a:gd name="connsiteX91" fmla="*/ 5795247 w 6130925"/>
                <a:gd name="connsiteY91" fmla="*/ 2745757 h 2994025"/>
                <a:gd name="connsiteX92" fmla="*/ 5794716 w 6130925"/>
                <a:gd name="connsiteY92" fmla="*/ 2747331 h 2994025"/>
                <a:gd name="connsiteX93" fmla="*/ 5793122 w 6130925"/>
                <a:gd name="connsiteY93" fmla="*/ 2749430 h 2994025"/>
                <a:gd name="connsiteX94" fmla="*/ 5792590 w 6130925"/>
                <a:gd name="connsiteY94" fmla="*/ 2751529 h 2994025"/>
                <a:gd name="connsiteX95" fmla="*/ 5791528 w 6130925"/>
                <a:gd name="connsiteY95" fmla="*/ 2754677 h 2994025"/>
                <a:gd name="connsiteX96" fmla="*/ 5790997 w 6130925"/>
                <a:gd name="connsiteY96" fmla="*/ 2758350 h 2994025"/>
                <a:gd name="connsiteX97" fmla="*/ 5789934 w 6130925"/>
                <a:gd name="connsiteY97" fmla="*/ 2762023 h 2994025"/>
                <a:gd name="connsiteX98" fmla="*/ 5788872 w 6130925"/>
                <a:gd name="connsiteY98" fmla="*/ 2765171 h 2994025"/>
                <a:gd name="connsiteX99" fmla="*/ 5787809 w 6130925"/>
                <a:gd name="connsiteY99" fmla="*/ 2767269 h 2994025"/>
                <a:gd name="connsiteX100" fmla="*/ 5785684 w 6130925"/>
                <a:gd name="connsiteY100" fmla="*/ 2768843 h 2994025"/>
                <a:gd name="connsiteX101" fmla="*/ 5781434 w 6130925"/>
                <a:gd name="connsiteY101" fmla="*/ 2771467 h 2994025"/>
                <a:gd name="connsiteX102" fmla="*/ 5778246 w 6130925"/>
                <a:gd name="connsiteY102" fmla="*/ 2775140 h 2994025"/>
                <a:gd name="connsiteX103" fmla="*/ 5776652 w 6130925"/>
                <a:gd name="connsiteY103" fmla="*/ 2776714 h 2994025"/>
                <a:gd name="connsiteX104" fmla="*/ 5775590 w 6130925"/>
                <a:gd name="connsiteY104" fmla="*/ 2778812 h 2994025"/>
                <a:gd name="connsiteX105" fmla="*/ 5775058 w 6130925"/>
                <a:gd name="connsiteY105" fmla="*/ 2782485 h 2994025"/>
                <a:gd name="connsiteX106" fmla="*/ 5775058 w 6130925"/>
                <a:gd name="connsiteY106" fmla="*/ 2787731 h 2994025"/>
                <a:gd name="connsiteX107" fmla="*/ 5775058 w 6130925"/>
                <a:gd name="connsiteY107" fmla="*/ 2787732 h 2994025"/>
                <a:gd name="connsiteX108" fmla="*/ 5775044 w 6130925"/>
                <a:gd name="connsiteY108" fmla="*/ 2787729 h 2994025"/>
                <a:gd name="connsiteX109" fmla="*/ 5769583 w 6130925"/>
                <a:gd name="connsiteY109" fmla="*/ 2787239 h 2994025"/>
                <a:gd name="connsiteX110" fmla="*/ 5767089 w 6130925"/>
                <a:gd name="connsiteY110" fmla="*/ 2787732 h 2994025"/>
                <a:gd name="connsiteX111" fmla="*/ 5763902 w 6130925"/>
                <a:gd name="connsiteY111" fmla="*/ 2788257 h 2994025"/>
                <a:gd name="connsiteX112" fmla="*/ 5762308 w 6130925"/>
                <a:gd name="connsiteY112" fmla="*/ 2789306 h 2994025"/>
                <a:gd name="connsiteX113" fmla="*/ 5760183 w 6130925"/>
                <a:gd name="connsiteY113" fmla="*/ 2789831 h 2994025"/>
                <a:gd name="connsiteX114" fmla="*/ 5759651 w 6130925"/>
                <a:gd name="connsiteY114" fmla="*/ 2791405 h 2994025"/>
                <a:gd name="connsiteX115" fmla="*/ 5758589 w 6130925"/>
                <a:gd name="connsiteY115" fmla="*/ 2793503 h 2994025"/>
                <a:gd name="connsiteX116" fmla="*/ 5756995 w 6130925"/>
                <a:gd name="connsiteY116" fmla="*/ 2795078 h 2994025"/>
                <a:gd name="connsiteX117" fmla="*/ 5754870 w 6130925"/>
                <a:gd name="connsiteY117" fmla="*/ 2795602 h 2994025"/>
                <a:gd name="connsiteX118" fmla="*/ 5753276 w 6130925"/>
                <a:gd name="connsiteY118" fmla="*/ 2797176 h 2994025"/>
                <a:gd name="connsiteX119" fmla="*/ 5752745 w 6130925"/>
                <a:gd name="connsiteY119" fmla="*/ 2797176 h 2994025"/>
                <a:gd name="connsiteX120" fmla="*/ 5752214 w 6130925"/>
                <a:gd name="connsiteY120" fmla="*/ 2797176 h 2994025"/>
                <a:gd name="connsiteX121" fmla="*/ 5751151 w 6130925"/>
                <a:gd name="connsiteY121" fmla="*/ 2797176 h 2994025"/>
                <a:gd name="connsiteX122" fmla="*/ 5749026 w 6130925"/>
                <a:gd name="connsiteY122" fmla="*/ 2797176 h 2994025"/>
                <a:gd name="connsiteX123" fmla="*/ 5745307 w 6130925"/>
                <a:gd name="connsiteY123" fmla="*/ 2797176 h 2994025"/>
                <a:gd name="connsiteX124" fmla="*/ 5741588 w 6130925"/>
                <a:gd name="connsiteY124" fmla="*/ 2795602 h 2994025"/>
                <a:gd name="connsiteX125" fmla="*/ 5740525 w 6130925"/>
                <a:gd name="connsiteY125" fmla="*/ 2793503 h 2994025"/>
                <a:gd name="connsiteX126" fmla="*/ 5738932 w 6130925"/>
                <a:gd name="connsiteY126" fmla="*/ 2791929 h 2994025"/>
                <a:gd name="connsiteX127" fmla="*/ 5737338 w 6130925"/>
                <a:gd name="connsiteY127" fmla="*/ 2790355 h 2994025"/>
                <a:gd name="connsiteX128" fmla="*/ 5735213 w 6130925"/>
                <a:gd name="connsiteY128" fmla="*/ 2789306 h 2994025"/>
                <a:gd name="connsiteX129" fmla="*/ 5735207 w 6130925"/>
                <a:gd name="connsiteY129" fmla="*/ 2789303 h 2994025"/>
                <a:gd name="connsiteX130" fmla="*/ 5732030 w 6130925"/>
                <a:gd name="connsiteY130" fmla="*/ 2788257 h 2994025"/>
                <a:gd name="connsiteX131" fmla="*/ 5730431 w 6130925"/>
                <a:gd name="connsiteY131" fmla="*/ 2788257 h 2994025"/>
                <a:gd name="connsiteX132" fmla="*/ 5728837 w 6130925"/>
                <a:gd name="connsiteY132" fmla="*/ 2788257 h 2994025"/>
                <a:gd name="connsiteX133" fmla="*/ 5727775 w 6130925"/>
                <a:gd name="connsiteY133" fmla="*/ 2788257 h 2994025"/>
                <a:gd name="connsiteX134" fmla="*/ 5724056 w 6130925"/>
                <a:gd name="connsiteY134" fmla="*/ 2788781 h 2994025"/>
                <a:gd name="connsiteX135" fmla="*/ 5720337 w 6130925"/>
                <a:gd name="connsiteY135" fmla="*/ 2788781 h 2994025"/>
                <a:gd name="connsiteX136" fmla="*/ 5718743 w 6130925"/>
                <a:gd name="connsiteY136" fmla="*/ 2788781 h 2994025"/>
                <a:gd name="connsiteX137" fmla="*/ 5716087 w 6130925"/>
                <a:gd name="connsiteY137" fmla="*/ 2788257 h 2994025"/>
                <a:gd name="connsiteX138" fmla="*/ 5714493 w 6130925"/>
                <a:gd name="connsiteY138" fmla="*/ 2787732 h 2994025"/>
                <a:gd name="connsiteX139" fmla="*/ 5712899 w 6130925"/>
                <a:gd name="connsiteY139" fmla="*/ 2786683 h 2994025"/>
                <a:gd name="connsiteX140" fmla="*/ 5709712 w 6130925"/>
                <a:gd name="connsiteY140" fmla="*/ 2784584 h 2994025"/>
                <a:gd name="connsiteX141" fmla="*/ 5708649 w 6130925"/>
                <a:gd name="connsiteY141" fmla="*/ 2780386 h 2994025"/>
                <a:gd name="connsiteX142" fmla="*/ 5708649 w 6130925"/>
                <a:gd name="connsiteY142" fmla="*/ 2780385 h 2994025"/>
                <a:gd name="connsiteX143" fmla="*/ 5709712 w 6130925"/>
                <a:gd name="connsiteY143" fmla="*/ 2778287 h 2994025"/>
                <a:gd name="connsiteX144" fmla="*/ 5711305 w 6130925"/>
                <a:gd name="connsiteY144" fmla="*/ 2776713 h 2994025"/>
                <a:gd name="connsiteX145" fmla="*/ 5711837 w 6130925"/>
                <a:gd name="connsiteY145" fmla="*/ 2775139 h 2994025"/>
                <a:gd name="connsiteX146" fmla="*/ 5711837 w 6130925"/>
                <a:gd name="connsiteY146" fmla="*/ 2773566 h 2994025"/>
                <a:gd name="connsiteX147" fmla="*/ 5711837 w 6130925"/>
                <a:gd name="connsiteY147" fmla="*/ 2773565 h 2994025"/>
                <a:gd name="connsiteX148" fmla="*/ 5712368 w 6130925"/>
                <a:gd name="connsiteY148" fmla="*/ 2771467 h 2994025"/>
                <a:gd name="connsiteX149" fmla="*/ 5711837 w 6130925"/>
                <a:gd name="connsiteY149" fmla="*/ 2769893 h 2994025"/>
                <a:gd name="connsiteX150" fmla="*/ 5711837 w 6130925"/>
                <a:gd name="connsiteY150" fmla="*/ 2769892 h 2994025"/>
                <a:gd name="connsiteX151" fmla="*/ 5713962 w 6130925"/>
                <a:gd name="connsiteY151" fmla="*/ 2769367 h 2994025"/>
                <a:gd name="connsiteX152" fmla="*/ 5715556 w 6130925"/>
                <a:gd name="connsiteY152" fmla="*/ 2768842 h 2994025"/>
                <a:gd name="connsiteX153" fmla="*/ 5716087 w 6130925"/>
                <a:gd name="connsiteY153" fmla="*/ 2768842 h 2994025"/>
                <a:gd name="connsiteX154" fmla="*/ 5717149 w 6130925"/>
                <a:gd name="connsiteY154" fmla="*/ 2768842 h 2994025"/>
                <a:gd name="connsiteX155" fmla="*/ 5718743 w 6130925"/>
                <a:gd name="connsiteY155" fmla="*/ 2768842 h 2994025"/>
                <a:gd name="connsiteX156" fmla="*/ 5719274 w 6130925"/>
                <a:gd name="connsiteY156" fmla="*/ 2768842 h 2994025"/>
                <a:gd name="connsiteX157" fmla="*/ 5720868 w 6130925"/>
                <a:gd name="connsiteY157" fmla="*/ 2767793 h 2994025"/>
                <a:gd name="connsiteX158" fmla="*/ 5722993 w 6130925"/>
                <a:gd name="connsiteY158" fmla="*/ 2766219 h 2994025"/>
                <a:gd name="connsiteX159" fmla="*/ 5724587 w 6130925"/>
                <a:gd name="connsiteY159" fmla="*/ 2765170 h 2994025"/>
                <a:gd name="connsiteX160" fmla="*/ 5726181 w 6130925"/>
                <a:gd name="connsiteY160" fmla="*/ 2764645 h 2994025"/>
                <a:gd name="connsiteX161" fmla="*/ 5728306 w 6130925"/>
                <a:gd name="connsiteY161" fmla="*/ 2763596 h 2994025"/>
                <a:gd name="connsiteX162" fmla="*/ 5730431 w 6130925"/>
                <a:gd name="connsiteY162" fmla="*/ 2762022 h 2994025"/>
                <a:gd name="connsiteX163" fmla="*/ 5732025 w 6130925"/>
                <a:gd name="connsiteY163" fmla="*/ 2758349 h 2994025"/>
                <a:gd name="connsiteX164" fmla="*/ 5733619 w 6130925"/>
                <a:gd name="connsiteY164" fmla="*/ 2754676 h 2994025"/>
                <a:gd name="connsiteX165" fmla="*/ 5734150 w 6130925"/>
                <a:gd name="connsiteY165" fmla="*/ 2753102 h 2994025"/>
                <a:gd name="connsiteX166" fmla="*/ 5735213 w 6130925"/>
                <a:gd name="connsiteY166" fmla="*/ 2751528 h 2994025"/>
                <a:gd name="connsiteX167" fmla="*/ 5738932 w 6130925"/>
                <a:gd name="connsiteY167" fmla="*/ 2749429 h 2994025"/>
                <a:gd name="connsiteX168" fmla="*/ 5743713 w 6130925"/>
                <a:gd name="connsiteY168" fmla="*/ 2748380 h 2994025"/>
                <a:gd name="connsiteX169" fmla="*/ 5745307 w 6130925"/>
                <a:gd name="connsiteY169" fmla="*/ 2747855 h 2994025"/>
                <a:gd name="connsiteX170" fmla="*/ 5746901 w 6130925"/>
                <a:gd name="connsiteY170" fmla="*/ 2747330 h 2994025"/>
                <a:gd name="connsiteX171" fmla="*/ 5748495 w 6130925"/>
                <a:gd name="connsiteY171" fmla="*/ 2745756 h 2994025"/>
                <a:gd name="connsiteX172" fmla="*/ 5749557 w 6130925"/>
                <a:gd name="connsiteY172" fmla="*/ 2744182 h 2994025"/>
                <a:gd name="connsiteX173" fmla="*/ 5751682 w 6130925"/>
                <a:gd name="connsiteY173" fmla="*/ 2743133 h 2994025"/>
                <a:gd name="connsiteX174" fmla="*/ 5753276 w 6130925"/>
                <a:gd name="connsiteY174" fmla="*/ 2741559 h 2994025"/>
                <a:gd name="connsiteX175" fmla="*/ 5754339 w 6130925"/>
                <a:gd name="connsiteY175" fmla="*/ 2739985 h 2994025"/>
                <a:gd name="connsiteX176" fmla="*/ 5755932 w 6130925"/>
                <a:gd name="connsiteY176" fmla="*/ 2737886 h 2994025"/>
                <a:gd name="connsiteX177" fmla="*/ 5757526 w 6130925"/>
                <a:gd name="connsiteY177" fmla="*/ 2737361 h 2994025"/>
                <a:gd name="connsiteX178" fmla="*/ 5759120 w 6130925"/>
                <a:gd name="connsiteY178" fmla="*/ 2736837 h 2994025"/>
                <a:gd name="connsiteX179" fmla="*/ 5763370 w 6130925"/>
                <a:gd name="connsiteY179" fmla="*/ 2735263 h 2994025"/>
                <a:gd name="connsiteX180" fmla="*/ 5767089 w 6130925"/>
                <a:gd name="connsiteY180" fmla="*/ 2732639 h 2994025"/>
                <a:gd name="connsiteX181" fmla="*/ 5770277 w 6130925"/>
                <a:gd name="connsiteY181" fmla="*/ 2730016 h 2994025"/>
                <a:gd name="connsiteX182" fmla="*/ 5774527 w 6130925"/>
                <a:gd name="connsiteY182" fmla="*/ 2727917 h 2994025"/>
                <a:gd name="connsiteX183" fmla="*/ 5778246 w 6130925"/>
                <a:gd name="connsiteY183" fmla="*/ 2726343 h 2994025"/>
                <a:gd name="connsiteX184" fmla="*/ 5781965 w 6130925"/>
                <a:gd name="connsiteY184" fmla="*/ 2723720 h 2994025"/>
                <a:gd name="connsiteX185" fmla="*/ 5785684 w 6130925"/>
                <a:gd name="connsiteY185" fmla="*/ 2720572 h 2994025"/>
                <a:gd name="connsiteX186" fmla="*/ 5789403 w 6130925"/>
                <a:gd name="connsiteY186" fmla="*/ 2716899 h 2994025"/>
                <a:gd name="connsiteX187" fmla="*/ 5790997 w 6130925"/>
                <a:gd name="connsiteY187" fmla="*/ 2713226 h 2994025"/>
                <a:gd name="connsiteX188" fmla="*/ 5790465 w 6130925"/>
                <a:gd name="connsiteY188" fmla="*/ 2707980 h 2994025"/>
                <a:gd name="connsiteX189" fmla="*/ 5789934 w 6130925"/>
                <a:gd name="connsiteY189" fmla="*/ 2702733 h 2994025"/>
                <a:gd name="connsiteX190" fmla="*/ 5789403 w 6130925"/>
                <a:gd name="connsiteY190" fmla="*/ 2700635 h 2994025"/>
                <a:gd name="connsiteX191" fmla="*/ 5789403 w 6130925"/>
                <a:gd name="connsiteY191" fmla="*/ 2700634 h 2994025"/>
                <a:gd name="connsiteX192" fmla="*/ 5789934 w 6130925"/>
                <a:gd name="connsiteY192" fmla="*/ 2699060 h 2994025"/>
                <a:gd name="connsiteX193" fmla="*/ 5791528 w 6130925"/>
                <a:gd name="connsiteY193" fmla="*/ 2697486 h 2994025"/>
                <a:gd name="connsiteX194" fmla="*/ 5793122 w 6130925"/>
                <a:gd name="connsiteY194" fmla="*/ 2695912 h 2994025"/>
                <a:gd name="connsiteX195" fmla="*/ 5795247 w 6130925"/>
                <a:gd name="connsiteY195" fmla="*/ 2695387 h 2994025"/>
                <a:gd name="connsiteX196" fmla="*/ 5797372 w 6130925"/>
                <a:gd name="connsiteY196" fmla="*/ 2694338 h 2994025"/>
                <a:gd name="connsiteX197" fmla="*/ 5804810 w 6130925"/>
                <a:gd name="connsiteY197" fmla="*/ 2691189 h 2994025"/>
                <a:gd name="connsiteX198" fmla="*/ 5804810 w 6130925"/>
                <a:gd name="connsiteY198" fmla="*/ 2673876 h 2994025"/>
                <a:gd name="connsiteX199" fmla="*/ 5804810 w 6130925"/>
                <a:gd name="connsiteY199" fmla="*/ 2673875 h 2994025"/>
                <a:gd name="connsiteX200" fmla="*/ 5346517 w 6130925"/>
                <a:gd name="connsiteY200" fmla="*/ 2671763 h 2994025"/>
                <a:gd name="connsiteX201" fmla="*/ 5346518 w 6130925"/>
                <a:gd name="connsiteY201" fmla="*/ 2671763 h 2994025"/>
                <a:gd name="connsiteX202" fmla="*/ 5349640 w 6130925"/>
                <a:gd name="connsiteY202" fmla="*/ 2671763 h 2994025"/>
                <a:gd name="connsiteX203" fmla="*/ 5349641 w 6130925"/>
                <a:gd name="connsiteY203" fmla="*/ 2671763 h 2994025"/>
                <a:gd name="connsiteX204" fmla="*/ 5352243 w 6130925"/>
                <a:gd name="connsiteY204" fmla="*/ 2672822 h 2994025"/>
                <a:gd name="connsiteX205" fmla="*/ 5353804 w 6130925"/>
                <a:gd name="connsiteY205" fmla="*/ 2675467 h 2994025"/>
                <a:gd name="connsiteX206" fmla="*/ 5355366 w 6130925"/>
                <a:gd name="connsiteY206" fmla="*/ 2677584 h 2994025"/>
                <a:gd name="connsiteX207" fmla="*/ 5356927 w 6130925"/>
                <a:gd name="connsiteY207" fmla="*/ 2679172 h 2994025"/>
                <a:gd name="connsiteX208" fmla="*/ 5358489 w 6130925"/>
                <a:gd name="connsiteY208" fmla="*/ 2680230 h 2994025"/>
                <a:gd name="connsiteX209" fmla="*/ 5360050 w 6130925"/>
                <a:gd name="connsiteY209" fmla="*/ 2681817 h 2994025"/>
                <a:gd name="connsiteX210" fmla="*/ 5361091 w 6130925"/>
                <a:gd name="connsiteY210" fmla="*/ 2683405 h 2994025"/>
                <a:gd name="connsiteX211" fmla="*/ 5362653 w 6130925"/>
                <a:gd name="connsiteY211" fmla="*/ 2685522 h 2994025"/>
                <a:gd name="connsiteX212" fmla="*/ 5364214 w 6130925"/>
                <a:gd name="connsiteY212" fmla="*/ 2686051 h 2994025"/>
                <a:gd name="connsiteX213" fmla="*/ 5366296 w 6130925"/>
                <a:gd name="connsiteY213" fmla="*/ 2686580 h 2994025"/>
                <a:gd name="connsiteX214" fmla="*/ 5368377 w 6130925"/>
                <a:gd name="connsiteY214" fmla="*/ 2685522 h 2994025"/>
                <a:gd name="connsiteX215" fmla="*/ 5369939 w 6130925"/>
                <a:gd name="connsiteY215" fmla="*/ 2683934 h 2994025"/>
                <a:gd name="connsiteX216" fmla="*/ 5369940 w 6130925"/>
                <a:gd name="connsiteY216" fmla="*/ 2683934 h 2994025"/>
                <a:gd name="connsiteX217" fmla="*/ 5370459 w 6130925"/>
                <a:gd name="connsiteY217" fmla="*/ 2683934 h 2994025"/>
                <a:gd name="connsiteX218" fmla="*/ 5370460 w 6130925"/>
                <a:gd name="connsiteY218" fmla="*/ 2683934 h 2994025"/>
                <a:gd name="connsiteX219" fmla="*/ 5370980 w 6130925"/>
                <a:gd name="connsiteY219" fmla="*/ 2683934 h 2994025"/>
                <a:gd name="connsiteX220" fmla="*/ 5370981 w 6130925"/>
                <a:gd name="connsiteY220" fmla="*/ 2683934 h 2994025"/>
                <a:gd name="connsiteX221" fmla="*/ 5371500 w 6130925"/>
                <a:gd name="connsiteY221" fmla="*/ 2683934 h 2994025"/>
                <a:gd name="connsiteX222" fmla="*/ 5371501 w 6130925"/>
                <a:gd name="connsiteY222" fmla="*/ 2683934 h 2994025"/>
                <a:gd name="connsiteX223" fmla="*/ 5372021 w 6130925"/>
                <a:gd name="connsiteY223" fmla="*/ 2683934 h 2994025"/>
                <a:gd name="connsiteX224" fmla="*/ 5372022 w 6130925"/>
                <a:gd name="connsiteY224" fmla="*/ 2683934 h 2994025"/>
                <a:gd name="connsiteX225" fmla="*/ 5372023 w 6130925"/>
                <a:gd name="connsiteY225" fmla="*/ 2683935 h 2994025"/>
                <a:gd name="connsiteX226" fmla="*/ 5373062 w 6130925"/>
                <a:gd name="connsiteY226" fmla="*/ 2684463 h 2994025"/>
                <a:gd name="connsiteX227" fmla="*/ 5374103 w 6130925"/>
                <a:gd name="connsiteY227" fmla="*/ 2683934 h 2994025"/>
                <a:gd name="connsiteX228" fmla="*/ 5376185 w 6130925"/>
                <a:gd name="connsiteY228" fmla="*/ 2683405 h 2994025"/>
                <a:gd name="connsiteX229" fmla="*/ 5378267 w 6130925"/>
                <a:gd name="connsiteY229" fmla="*/ 2682347 h 2994025"/>
                <a:gd name="connsiteX230" fmla="*/ 5378268 w 6130925"/>
                <a:gd name="connsiteY230" fmla="*/ 2682347 h 2994025"/>
                <a:gd name="connsiteX231" fmla="*/ 5398566 w 6130925"/>
                <a:gd name="connsiteY231" fmla="*/ 2682347 h 2994025"/>
                <a:gd name="connsiteX232" fmla="*/ 5398567 w 6130925"/>
                <a:gd name="connsiteY232" fmla="*/ 2682347 h 2994025"/>
                <a:gd name="connsiteX233" fmla="*/ 5398567 w 6130925"/>
                <a:gd name="connsiteY233" fmla="*/ 2683934 h 2994025"/>
                <a:gd name="connsiteX234" fmla="*/ 5398566 w 6130925"/>
                <a:gd name="connsiteY234" fmla="*/ 2683939 h 2994025"/>
                <a:gd name="connsiteX235" fmla="*/ 5398566 w 6130925"/>
                <a:gd name="connsiteY235" fmla="*/ 2684463 h 2994025"/>
                <a:gd name="connsiteX236" fmla="*/ 5398050 w 6130925"/>
                <a:gd name="connsiteY236" fmla="*/ 2686560 h 2994025"/>
                <a:gd name="connsiteX237" fmla="*/ 5398046 w 6130925"/>
                <a:gd name="connsiteY237" fmla="*/ 2686580 h 2994025"/>
                <a:gd name="connsiteX238" fmla="*/ 5398567 w 6130925"/>
                <a:gd name="connsiteY238" fmla="*/ 2688168 h 2994025"/>
                <a:gd name="connsiteX239" fmla="*/ 5399087 w 6130925"/>
                <a:gd name="connsiteY239" fmla="*/ 2689755 h 2994025"/>
                <a:gd name="connsiteX240" fmla="*/ 5398567 w 6130925"/>
                <a:gd name="connsiteY240" fmla="*/ 2691872 h 2994025"/>
                <a:gd name="connsiteX241" fmla="*/ 5398567 w 6130925"/>
                <a:gd name="connsiteY241" fmla="*/ 2693459 h 2994025"/>
                <a:gd name="connsiteX242" fmla="*/ 5399087 w 6130925"/>
                <a:gd name="connsiteY242" fmla="*/ 2695047 h 2994025"/>
                <a:gd name="connsiteX243" fmla="*/ 5399087 w 6130925"/>
                <a:gd name="connsiteY243" fmla="*/ 2697163 h 2994025"/>
                <a:gd name="connsiteX244" fmla="*/ 5398046 w 6130925"/>
                <a:gd name="connsiteY244" fmla="*/ 2699280 h 2994025"/>
                <a:gd name="connsiteX245" fmla="*/ 5394923 w 6130925"/>
                <a:gd name="connsiteY245" fmla="*/ 2700338 h 2994025"/>
                <a:gd name="connsiteX246" fmla="*/ 5393362 w 6130925"/>
                <a:gd name="connsiteY246" fmla="*/ 2700868 h 2994025"/>
                <a:gd name="connsiteX247" fmla="*/ 5391800 w 6130925"/>
                <a:gd name="connsiteY247" fmla="*/ 2701397 h 2994025"/>
                <a:gd name="connsiteX248" fmla="*/ 5390759 w 6130925"/>
                <a:gd name="connsiteY248" fmla="*/ 2702984 h 2994025"/>
                <a:gd name="connsiteX249" fmla="*/ 5390239 w 6130925"/>
                <a:gd name="connsiteY249" fmla="*/ 2704572 h 2994025"/>
                <a:gd name="connsiteX250" fmla="*/ 5391280 w 6130925"/>
                <a:gd name="connsiteY250" fmla="*/ 2708805 h 2994025"/>
                <a:gd name="connsiteX251" fmla="*/ 5392841 w 6130925"/>
                <a:gd name="connsiteY251" fmla="*/ 2711980 h 2994025"/>
                <a:gd name="connsiteX252" fmla="*/ 5392841 w 6130925"/>
                <a:gd name="connsiteY252" fmla="*/ 2720976 h 2994025"/>
                <a:gd name="connsiteX253" fmla="*/ 5392840 w 6130925"/>
                <a:gd name="connsiteY253" fmla="*/ 2720976 h 2994025"/>
                <a:gd name="connsiteX254" fmla="*/ 5378268 w 6130925"/>
                <a:gd name="connsiteY254" fmla="*/ 2720976 h 2994025"/>
                <a:gd name="connsiteX255" fmla="*/ 5378788 w 6130925"/>
                <a:gd name="connsiteY255" fmla="*/ 2722564 h 2994025"/>
                <a:gd name="connsiteX256" fmla="*/ 5378788 w 6130925"/>
                <a:gd name="connsiteY256" fmla="*/ 2727855 h 2994025"/>
                <a:gd name="connsiteX257" fmla="*/ 5378268 w 6130925"/>
                <a:gd name="connsiteY257" fmla="*/ 2733676 h 2994025"/>
                <a:gd name="connsiteX258" fmla="*/ 5378267 w 6130925"/>
                <a:gd name="connsiteY258" fmla="*/ 2733676 h 2994025"/>
                <a:gd name="connsiteX259" fmla="*/ 5369940 w 6130925"/>
                <a:gd name="connsiteY259" fmla="*/ 2733676 h 2994025"/>
                <a:gd name="connsiteX260" fmla="*/ 5369939 w 6130925"/>
                <a:gd name="connsiteY260" fmla="*/ 2733676 h 2994025"/>
                <a:gd name="connsiteX261" fmla="*/ 5369419 w 6130925"/>
                <a:gd name="connsiteY261" fmla="*/ 2733676 h 2994025"/>
                <a:gd name="connsiteX262" fmla="*/ 5369418 w 6130925"/>
                <a:gd name="connsiteY262" fmla="*/ 2733676 h 2994025"/>
                <a:gd name="connsiteX263" fmla="*/ 5368899 w 6130925"/>
                <a:gd name="connsiteY263" fmla="*/ 2733676 h 2994025"/>
                <a:gd name="connsiteX264" fmla="*/ 5368898 w 6130925"/>
                <a:gd name="connsiteY264" fmla="*/ 2733676 h 2994025"/>
                <a:gd name="connsiteX265" fmla="*/ 5367857 w 6130925"/>
                <a:gd name="connsiteY265" fmla="*/ 2733676 h 2994025"/>
                <a:gd name="connsiteX266" fmla="*/ 5367337 w 6130925"/>
                <a:gd name="connsiteY266" fmla="*/ 2733676 h 2994025"/>
                <a:gd name="connsiteX267" fmla="*/ 5367336 w 6130925"/>
                <a:gd name="connsiteY267" fmla="*/ 2733676 h 2994025"/>
                <a:gd name="connsiteX268" fmla="*/ 5366295 w 6130925"/>
                <a:gd name="connsiteY268" fmla="*/ 2732618 h 2994025"/>
                <a:gd name="connsiteX269" fmla="*/ 5364213 w 6130925"/>
                <a:gd name="connsiteY269" fmla="*/ 2729443 h 2994025"/>
                <a:gd name="connsiteX270" fmla="*/ 5362652 w 6130925"/>
                <a:gd name="connsiteY270" fmla="*/ 2725210 h 2994025"/>
                <a:gd name="connsiteX271" fmla="*/ 5360049 w 6130925"/>
                <a:gd name="connsiteY271" fmla="*/ 2722034 h 2994025"/>
                <a:gd name="connsiteX272" fmla="*/ 5357447 w 6130925"/>
                <a:gd name="connsiteY272" fmla="*/ 2718330 h 2994025"/>
                <a:gd name="connsiteX273" fmla="*/ 5356406 w 6130925"/>
                <a:gd name="connsiteY273" fmla="*/ 2716214 h 2994025"/>
                <a:gd name="connsiteX274" fmla="*/ 5355365 w 6130925"/>
                <a:gd name="connsiteY274" fmla="*/ 2714626 h 2994025"/>
                <a:gd name="connsiteX275" fmla="*/ 5354324 w 6130925"/>
                <a:gd name="connsiteY275" fmla="*/ 2713039 h 2994025"/>
                <a:gd name="connsiteX276" fmla="*/ 5353803 w 6130925"/>
                <a:gd name="connsiteY276" fmla="*/ 2711451 h 2994025"/>
                <a:gd name="connsiteX277" fmla="*/ 5351201 w 6130925"/>
                <a:gd name="connsiteY277" fmla="*/ 2707747 h 2994025"/>
                <a:gd name="connsiteX278" fmla="*/ 5348078 w 6130925"/>
                <a:gd name="connsiteY278" fmla="*/ 2704572 h 2994025"/>
                <a:gd name="connsiteX279" fmla="*/ 5346517 w 6130925"/>
                <a:gd name="connsiteY279" fmla="*/ 2704043 h 2994025"/>
                <a:gd name="connsiteX280" fmla="*/ 5343914 w 6130925"/>
                <a:gd name="connsiteY280" fmla="*/ 2702984 h 2994025"/>
                <a:gd name="connsiteX281" fmla="*/ 5341832 w 6130925"/>
                <a:gd name="connsiteY281" fmla="*/ 2701926 h 2994025"/>
                <a:gd name="connsiteX282" fmla="*/ 5340791 w 6130925"/>
                <a:gd name="connsiteY282" fmla="*/ 2699809 h 2994025"/>
                <a:gd name="connsiteX283" fmla="*/ 5339750 w 6130925"/>
                <a:gd name="connsiteY283" fmla="*/ 2698222 h 2994025"/>
                <a:gd name="connsiteX284" fmla="*/ 5339230 w 6130925"/>
                <a:gd name="connsiteY284" fmla="*/ 2695576 h 2994025"/>
                <a:gd name="connsiteX285" fmla="*/ 5339230 w 6130925"/>
                <a:gd name="connsiteY285" fmla="*/ 2692401 h 2994025"/>
                <a:gd name="connsiteX286" fmla="*/ 5339230 w 6130925"/>
                <a:gd name="connsiteY286" fmla="*/ 2690813 h 2994025"/>
                <a:gd name="connsiteX287" fmla="*/ 5339230 w 6130925"/>
                <a:gd name="connsiteY287" fmla="*/ 2688697 h 2994025"/>
                <a:gd name="connsiteX288" fmla="*/ 5337668 w 6130925"/>
                <a:gd name="connsiteY288" fmla="*/ 2685522 h 2994025"/>
                <a:gd name="connsiteX289" fmla="*/ 5335586 w 6130925"/>
                <a:gd name="connsiteY289" fmla="*/ 2681817 h 2994025"/>
                <a:gd name="connsiteX290" fmla="*/ 5337148 w 6130925"/>
                <a:gd name="connsiteY290" fmla="*/ 2679701 h 2994025"/>
                <a:gd name="connsiteX291" fmla="*/ 5338189 w 6130925"/>
                <a:gd name="connsiteY291" fmla="*/ 2677584 h 2994025"/>
                <a:gd name="connsiteX292" fmla="*/ 5338709 w 6130925"/>
                <a:gd name="connsiteY292" fmla="*/ 2675467 h 2994025"/>
                <a:gd name="connsiteX293" fmla="*/ 5339230 w 6130925"/>
                <a:gd name="connsiteY293" fmla="*/ 2673351 h 2994025"/>
                <a:gd name="connsiteX294" fmla="*/ 5341312 w 6130925"/>
                <a:gd name="connsiteY294" fmla="*/ 2672822 h 2994025"/>
                <a:gd name="connsiteX295" fmla="*/ 5341313 w 6130925"/>
                <a:gd name="connsiteY295" fmla="*/ 2672822 h 2994025"/>
                <a:gd name="connsiteX296" fmla="*/ 5343394 w 6130925"/>
                <a:gd name="connsiteY296" fmla="*/ 2672822 h 2994025"/>
                <a:gd name="connsiteX297" fmla="*/ 5393393 w 6130925"/>
                <a:gd name="connsiteY297" fmla="*/ 2652713 h 2994025"/>
                <a:gd name="connsiteX298" fmla="*/ 5393394 w 6130925"/>
                <a:gd name="connsiteY298" fmla="*/ 2652713 h 2994025"/>
                <a:gd name="connsiteX299" fmla="*/ 5393940 w 6130925"/>
                <a:gd name="connsiteY299" fmla="*/ 2652713 h 2994025"/>
                <a:gd name="connsiteX300" fmla="*/ 5393941 w 6130925"/>
                <a:gd name="connsiteY300" fmla="*/ 2652713 h 2994025"/>
                <a:gd name="connsiteX301" fmla="*/ 5394488 w 6130925"/>
                <a:gd name="connsiteY301" fmla="*/ 2652713 h 2994025"/>
                <a:gd name="connsiteX302" fmla="*/ 5394489 w 6130925"/>
                <a:gd name="connsiteY302" fmla="*/ 2652713 h 2994025"/>
                <a:gd name="connsiteX303" fmla="*/ 5395035 w 6130925"/>
                <a:gd name="connsiteY303" fmla="*/ 2652713 h 2994025"/>
                <a:gd name="connsiteX304" fmla="*/ 5395036 w 6130925"/>
                <a:gd name="connsiteY304" fmla="*/ 2652713 h 2994025"/>
                <a:gd name="connsiteX305" fmla="*/ 5395583 w 6130925"/>
                <a:gd name="connsiteY305" fmla="*/ 2652713 h 2994025"/>
                <a:gd name="connsiteX306" fmla="*/ 5395584 w 6130925"/>
                <a:gd name="connsiteY306" fmla="*/ 2652713 h 2994025"/>
                <a:gd name="connsiteX307" fmla="*/ 5396130 w 6130925"/>
                <a:gd name="connsiteY307" fmla="*/ 2652713 h 2994025"/>
                <a:gd name="connsiteX308" fmla="*/ 5396131 w 6130925"/>
                <a:gd name="connsiteY308" fmla="*/ 2652713 h 2994025"/>
                <a:gd name="connsiteX309" fmla="*/ 5396677 w 6130925"/>
                <a:gd name="connsiteY309" fmla="*/ 2652713 h 2994025"/>
                <a:gd name="connsiteX310" fmla="*/ 5396678 w 6130925"/>
                <a:gd name="connsiteY310" fmla="*/ 2652713 h 2994025"/>
                <a:gd name="connsiteX311" fmla="*/ 5397772 w 6130925"/>
                <a:gd name="connsiteY311" fmla="*/ 2652713 h 2994025"/>
                <a:gd name="connsiteX312" fmla="*/ 5397773 w 6130925"/>
                <a:gd name="connsiteY312" fmla="*/ 2652713 h 2994025"/>
                <a:gd name="connsiteX313" fmla="*/ 5398321 w 6130925"/>
                <a:gd name="connsiteY313" fmla="*/ 2654387 h 2994025"/>
                <a:gd name="connsiteX314" fmla="*/ 5398321 w 6130925"/>
                <a:gd name="connsiteY314" fmla="*/ 2656618 h 2994025"/>
                <a:gd name="connsiteX315" fmla="*/ 5399963 w 6130925"/>
                <a:gd name="connsiteY315" fmla="*/ 2658291 h 2994025"/>
                <a:gd name="connsiteX316" fmla="*/ 5401058 w 6130925"/>
                <a:gd name="connsiteY316" fmla="*/ 2659964 h 2994025"/>
                <a:gd name="connsiteX317" fmla="*/ 5402700 w 6130925"/>
                <a:gd name="connsiteY317" fmla="*/ 2661080 h 2994025"/>
                <a:gd name="connsiteX318" fmla="*/ 5404342 w 6130925"/>
                <a:gd name="connsiteY318" fmla="*/ 2661638 h 2994025"/>
                <a:gd name="connsiteX319" fmla="*/ 5405437 w 6130925"/>
                <a:gd name="connsiteY319" fmla="*/ 2663869 h 2994025"/>
                <a:gd name="connsiteX320" fmla="*/ 5405437 w 6130925"/>
                <a:gd name="connsiteY320" fmla="*/ 2666100 h 2994025"/>
                <a:gd name="connsiteX321" fmla="*/ 5405437 w 6130925"/>
                <a:gd name="connsiteY321" fmla="*/ 2673351 h 2994025"/>
                <a:gd name="connsiteX322" fmla="*/ 5405436 w 6130925"/>
                <a:gd name="connsiteY322" fmla="*/ 2673351 h 2994025"/>
                <a:gd name="connsiteX323" fmla="*/ 5399415 w 6130925"/>
                <a:gd name="connsiteY323" fmla="*/ 2673351 h 2994025"/>
                <a:gd name="connsiteX324" fmla="*/ 5399414 w 6130925"/>
                <a:gd name="connsiteY324" fmla="*/ 2673351 h 2994025"/>
                <a:gd name="connsiteX325" fmla="*/ 5398867 w 6130925"/>
                <a:gd name="connsiteY325" fmla="*/ 2671120 h 2994025"/>
                <a:gd name="connsiteX326" fmla="*/ 5398320 w 6130925"/>
                <a:gd name="connsiteY326" fmla="*/ 2669447 h 2994025"/>
                <a:gd name="connsiteX327" fmla="*/ 5398320 w 6130925"/>
                <a:gd name="connsiteY327" fmla="*/ 2667773 h 2994025"/>
                <a:gd name="connsiteX328" fmla="*/ 5397772 w 6130925"/>
                <a:gd name="connsiteY328" fmla="*/ 2666100 h 2994025"/>
                <a:gd name="connsiteX329" fmla="*/ 5396130 w 6130925"/>
                <a:gd name="connsiteY329" fmla="*/ 2665542 h 2994025"/>
                <a:gd name="connsiteX330" fmla="*/ 5395037 w 6130925"/>
                <a:gd name="connsiteY330" fmla="*/ 2666099 h 2994025"/>
                <a:gd name="connsiteX331" fmla="*/ 5395036 w 6130925"/>
                <a:gd name="connsiteY331" fmla="*/ 2666100 h 2994025"/>
                <a:gd name="connsiteX332" fmla="*/ 5395035 w 6130925"/>
                <a:gd name="connsiteY332" fmla="*/ 2666100 h 2994025"/>
                <a:gd name="connsiteX333" fmla="*/ 5394489 w 6130925"/>
                <a:gd name="connsiteY333" fmla="*/ 2666100 h 2994025"/>
                <a:gd name="connsiteX334" fmla="*/ 5394488 w 6130925"/>
                <a:gd name="connsiteY334" fmla="*/ 2666100 h 2994025"/>
                <a:gd name="connsiteX335" fmla="*/ 5393941 w 6130925"/>
                <a:gd name="connsiteY335" fmla="*/ 2666100 h 2994025"/>
                <a:gd name="connsiteX336" fmla="*/ 5393940 w 6130925"/>
                <a:gd name="connsiteY336" fmla="*/ 2666100 h 2994025"/>
                <a:gd name="connsiteX337" fmla="*/ 5393394 w 6130925"/>
                <a:gd name="connsiteY337" fmla="*/ 2666100 h 2994025"/>
                <a:gd name="connsiteX338" fmla="*/ 5393393 w 6130925"/>
                <a:gd name="connsiteY338" fmla="*/ 2666100 h 2994025"/>
                <a:gd name="connsiteX339" fmla="*/ 5391751 w 6130925"/>
                <a:gd name="connsiteY339" fmla="*/ 2664984 h 2994025"/>
                <a:gd name="connsiteX340" fmla="*/ 5390108 w 6130925"/>
                <a:gd name="connsiteY340" fmla="*/ 2662753 h 2994025"/>
                <a:gd name="connsiteX341" fmla="*/ 5389561 w 6130925"/>
                <a:gd name="connsiteY341" fmla="*/ 2661080 h 2994025"/>
                <a:gd name="connsiteX342" fmla="*/ 5390108 w 6130925"/>
                <a:gd name="connsiteY342" fmla="*/ 2659407 h 2994025"/>
                <a:gd name="connsiteX343" fmla="*/ 5390108 w 6130925"/>
                <a:gd name="connsiteY343" fmla="*/ 2657733 h 2994025"/>
                <a:gd name="connsiteX344" fmla="*/ 5390108 w 6130925"/>
                <a:gd name="connsiteY344" fmla="*/ 2655502 h 2994025"/>
                <a:gd name="connsiteX345" fmla="*/ 5391751 w 6130925"/>
                <a:gd name="connsiteY345" fmla="*/ 2653829 h 2994025"/>
                <a:gd name="connsiteX346" fmla="*/ 5325874 w 6130925"/>
                <a:gd name="connsiteY346" fmla="*/ 2651125 h 2994025"/>
                <a:gd name="connsiteX347" fmla="*/ 5326435 w 6130925"/>
                <a:gd name="connsiteY347" fmla="*/ 2651125 h 2994025"/>
                <a:gd name="connsiteX348" fmla="*/ 5327555 w 6130925"/>
                <a:gd name="connsiteY348" fmla="*/ 2651125 h 2994025"/>
                <a:gd name="connsiteX349" fmla="*/ 5329236 w 6130925"/>
                <a:gd name="connsiteY349" fmla="*/ 2652662 h 2994025"/>
                <a:gd name="connsiteX350" fmla="*/ 5329237 w 6130925"/>
                <a:gd name="connsiteY350" fmla="*/ 2652663 h 2994025"/>
                <a:gd name="connsiteX351" fmla="*/ 5329237 w 6130925"/>
                <a:gd name="connsiteY351" fmla="*/ 2665977 h 2994025"/>
                <a:gd name="connsiteX352" fmla="*/ 5325875 w 6130925"/>
                <a:gd name="connsiteY352" fmla="*/ 2667001 h 2994025"/>
                <a:gd name="connsiteX353" fmla="*/ 5325874 w 6130925"/>
                <a:gd name="connsiteY353" fmla="*/ 2667000 h 2994025"/>
                <a:gd name="connsiteX354" fmla="*/ 5321392 w 6130925"/>
                <a:gd name="connsiteY354" fmla="*/ 2661879 h 2994025"/>
                <a:gd name="connsiteX355" fmla="*/ 5319711 w 6130925"/>
                <a:gd name="connsiteY355" fmla="*/ 2656758 h 2994025"/>
                <a:gd name="connsiteX356" fmla="*/ 5320272 w 6130925"/>
                <a:gd name="connsiteY356" fmla="*/ 2654710 h 2994025"/>
                <a:gd name="connsiteX357" fmla="*/ 5321392 w 6130925"/>
                <a:gd name="connsiteY357" fmla="*/ 2653174 h 2994025"/>
                <a:gd name="connsiteX358" fmla="*/ 5323633 w 6130925"/>
                <a:gd name="connsiteY358" fmla="*/ 2651637 h 2994025"/>
                <a:gd name="connsiteX359" fmla="*/ 5823960 w 6130925"/>
                <a:gd name="connsiteY359" fmla="*/ 2555875 h 2994025"/>
                <a:gd name="connsiteX360" fmla="*/ 5827100 w 6130925"/>
                <a:gd name="connsiteY360" fmla="*/ 2556404 h 2994025"/>
                <a:gd name="connsiteX361" fmla="*/ 5829716 w 6130925"/>
                <a:gd name="connsiteY361" fmla="*/ 2556934 h 2994025"/>
                <a:gd name="connsiteX362" fmla="*/ 5831286 w 6130925"/>
                <a:gd name="connsiteY362" fmla="*/ 2558521 h 2994025"/>
                <a:gd name="connsiteX363" fmla="*/ 5831809 w 6130925"/>
                <a:gd name="connsiteY363" fmla="*/ 2560109 h 2994025"/>
                <a:gd name="connsiteX364" fmla="*/ 5833379 w 6130925"/>
                <a:gd name="connsiteY364" fmla="*/ 2562225 h 2994025"/>
                <a:gd name="connsiteX365" fmla="*/ 5834425 w 6130925"/>
                <a:gd name="connsiteY365" fmla="*/ 2563813 h 2994025"/>
                <a:gd name="connsiteX366" fmla="*/ 5835472 w 6130925"/>
                <a:gd name="connsiteY366" fmla="*/ 2566459 h 2994025"/>
                <a:gd name="connsiteX367" fmla="*/ 5837565 w 6130925"/>
                <a:gd name="connsiteY367" fmla="*/ 2568575 h 2994025"/>
                <a:gd name="connsiteX368" fmla="*/ 5839135 w 6130925"/>
                <a:gd name="connsiteY368" fmla="*/ 2570163 h 2994025"/>
                <a:gd name="connsiteX369" fmla="*/ 5840704 w 6130925"/>
                <a:gd name="connsiteY369" fmla="*/ 2571750 h 2994025"/>
                <a:gd name="connsiteX370" fmla="*/ 5841751 w 6130925"/>
                <a:gd name="connsiteY370" fmla="*/ 2573867 h 2994025"/>
                <a:gd name="connsiteX371" fmla="*/ 5842797 w 6130925"/>
                <a:gd name="connsiteY371" fmla="*/ 2575454 h 2994025"/>
                <a:gd name="connsiteX372" fmla="*/ 5844367 w 6130925"/>
                <a:gd name="connsiteY372" fmla="*/ 2577042 h 2994025"/>
                <a:gd name="connsiteX373" fmla="*/ 5845937 w 6130925"/>
                <a:gd name="connsiteY373" fmla="*/ 2578100 h 2994025"/>
                <a:gd name="connsiteX374" fmla="*/ 5847507 w 6130925"/>
                <a:gd name="connsiteY374" fmla="*/ 2580217 h 2994025"/>
                <a:gd name="connsiteX375" fmla="*/ 5848030 w 6130925"/>
                <a:gd name="connsiteY375" fmla="*/ 2581805 h 2994025"/>
                <a:gd name="connsiteX376" fmla="*/ 5848553 w 6130925"/>
                <a:gd name="connsiteY376" fmla="*/ 2581805 h 2994025"/>
                <a:gd name="connsiteX377" fmla="*/ 5849076 w 6130925"/>
                <a:gd name="connsiteY377" fmla="*/ 2581805 h 2994025"/>
                <a:gd name="connsiteX378" fmla="*/ 5849600 w 6130925"/>
                <a:gd name="connsiteY378" fmla="*/ 2581805 h 2994025"/>
                <a:gd name="connsiteX379" fmla="*/ 5850123 w 6130925"/>
                <a:gd name="connsiteY379" fmla="*/ 2581805 h 2994025"/>
                <a:gd name="connsiteX380" fmla="*/ 5851169 w 6130925"/>
                <a:gd name="connsiteY380" fmla="*/ 2581275 h 2994025"/>
                <a:gd name="connsiteX381" fmla="*/ 5851693 w 6130925"/>
                <a:gd name="connsiteY381" fmla="*/ 2581805 h 2994025"/>
                <a:gd name="connsiteX382" fmla="*/ 5852216 w 6130925"/>
                <a:gd name="connsiteY382" fmla="*/ 2583392 h 2994025"/>
                <a:gd name="connsiteX383" fmla="*/ 5852216 w 6130925"/>
                <a:gd name="connsiteY383" fmla="*/ 2583393 h 2994025"/>
                <a:gd name="connsiteX384" fmla="*/ 5852216 w 6130925"/>
                <a:gd name="connsiteY384" fmla="*/ 2584980 h 2994025"/>
                <a:gd name="connsiteX385" fmla="*/ 5852216 w 6130925"/>
                <a:gd name="connsiteY385" fmla="*/ 2584981 h 2994025"/>
                <a:gd name="connsiteX386" fmla="*/ 5852216 w 6130925"/>
                <a:gd name="connsiteY386" fmla="*/ 2587625 h 2994025"/>
                <a:gd name="connsiteX387" fmla="*/ 5852216 w 6130925"/>
                <a:gd name="connsiteY387" fmla="*/ 2587626 h 2994025"/>
                <a:gd name="connsiteX388" fmla="*/ 5851693 w 6130925"/>
                <a:gd name="connsiteY388" fmla="*/ 2589214 h 2994025"/>
                <a:gd name="connsiteX389" fmla="*/ 5851169 w 6130925"/>
                <a:gd name="connsiteY389" fmla="*/ 2591860 h 2994025"/>
                <a:gd name="connsiteX390" fmla="*/ 5850646 w 6130925"/>
                <a:gd name="connsiteY390" fmla="*/ 2593976 h 2994025"/>
                <a:gd name="connsiteX391" fmla="*/ 5851169 w 6130925"/>
                <a:gd name="connsiteY391" fmla="*/ 2597150 h 2994025"/>
                <a:gd name="connsiteX392" fmla="*/ 5852216 w 6130925"/>
                <a:gd name="connsiteY392" fmla="*/ 2599796 h 2994025"/>
                <a:gd name="connsiteX393" fmla="*/ 5853262 w 6130925"/>
                <a:gd name="connsiteY393" fmla="*/ 2601384 h 2994025"/>
                <a:gd name="connsiteX394" fmla="*/ 5854832 w 6130925"/>
                <a:gd name="connsiteY394" fmla="*/ 2602971 h 2994025"/>
                <a:gd name="connsiteX395" fmla="*/ 5856402 w 6130925"/>
                <a:gd name="connsiteY395" fmla="*/ 2604030 h 2994025"/>
                <a:gd name="connsiteX396" fmla="*/ 5859018 w 6130925"/>
                <a:gd name="connsiteY396" fmla="*/ 2605088 h 2994025"/>
                <a:gd name="connsiteX397" fmla="*/ 5860065 w 6130925"/>
                <a:gd name="connsiteY397" fmla="*/ 2602971 h 2994025"/>
                <a:gd name="connsiteX398" fmla="*/ 5861111 w 6130925"/>
                <a:gd name="connsiteY398" fmla="*/ 2601384 h 2994025"/>
                <a:gd name="connsiteX399" fmla="*/ 5861111 w 6130925"/>
                <a:gd name="connsiteY399" fmla="*/ 2599797 h 2994025"/>
                <a:gd name="connsiteX400" fmla="*/ 5861111 w 6130925"/>
                <a:gd name="connsiteY400" fmla="*/ 2599796 h 2994025"/>
                <a:gd name="connsiteX401" fmla="*/ 5861111 w 6130925"/>
                <a:gd name="connsiteY401" fmla="*/ 2598210 h 2994025"/>
                <a:gd name="connsiteX402" fmla="*/ 5861111 w 6130925"/>
                <a:gd name="connsiteY402" fmla="*/ 2598209 h 2994025"/>
                <a:gd name="connsiteX403" fmla="*/ 5862681 w 6130925"/>
                <a:gd name="connsiteY403" fmla="*/ 2596092 h 2994025"/>
                <a:gd name="connsiteX404" fmla="*/ 5863728 w 6130925"/>
                <a:gd name="connsiteY404" fmla="*/ 2593975 h 2994025"/>
                <a:gd name="connsiteX405" fmla="*/ 5864774 w 6130925"/>
                <a:gd name="connsiteY405" fmla="*/ 2594505 h 2994025"/>
                <a:gd name="connsiteX406" fmla="*/ 5865297 w 6130925"/>
                <a:gd name="connsiteY406" fmla="*/ 2593975 h 2994025"/>
                <a:gd name="connsiteX407" fmla="*/ 5865821 w 6130925"/>
                <a:gd name="connsiteY407" fmla="*/ 2593975 h 2994025"/>
                <a:gd name="connsiteX408" fmla="*/ 5866344 w 6130925"/>
                <a:gd name="connsiteY408" fmla="*/ 2593975 h 2994025"/>
                <a:gd name="connsiteX409" fmla="*/ 5866867 w 6130925"/>
                <a:gd name="connsiteY409" fmla="*/ 2593975 h 2994025"/>
                <a:gd name="connsiteX410" fmla="*/ 5867390 w 6130925"/>
                <a:gd name="connsiteY410" fmla="*/ 2593975 h 2994025"/>
                <a:gd name="connsiteX411" fmla="*/ 5869483 w 6130925"/>
                <a:gd name="connsiteY411" fmla="*/ 2596092 h 2994025"/>
                <a:gd name="connsiteX412" fmla="*/ 5871053 w 6130925"/>
                <a:gd name="connsiteY412" fmla="*/ 2598738 h 2994025"/>
                <a:gd name="connsiteX413" fmla="*/ 5874716 w 6130925"/>
                <a:gd name="connsiteY413" fmla="*/ 2601384 h 2994025"/>
                <a:gd name="connsiteX414" fmla="*/ 5876286 w 6130925"/>
                <a:gd name="connsiteY414" fmla="*/ 2605088 h 2994025"/>
                <a:gd name="connsiteX415" fmla="*/ 5876286 w 6130925"/>
                <a:gd name="connsiteY415" fmla="*/ 2605089 h 2994025"/>
                <a:gd name="connsiteX416" fmla="*/ 5875239 w 6130925"/>
                <a:gd name="connsiteY416" fmla="*/ 2608264 h 2994025"/>
                <a:gd name="connsiteX417" fmla="*/ 5873669 w 6130925"/>
                <a:gd name="connsiteY417" fmla="*/ 2611968 h 2994025"/>
                <a:gd name="connsiteX418" fmla="*/ 5874193 w 6130925"/>
                <a:gd name="connsiteY418" fmla="*/ 2620434 h 2994025"/>
                <a:gd name="connsiteX419" fmla="*/ 5875762 w 6130925"/>
                <a:gd name="connsiteY419" fmla="*/ 2618846 h 2994025"/>
                <a:gd name="connsiteX420" fmla="*/ 5877856 w 6130925"/>
                <a:gd name="connsiteY420" fmla="*/ 2618317 h 2994025"/>
                <a:gd name="connsiteX421" fmla="*/ 5879949 w 6130925"/>
                <a:gd name="connsiteY421" fmla="*/ 2618317 h 2994025"/>
                <a:gd name="connsiteX422" fmla="*/ 5881518 w 6130925"/>
                <a:gd name="connsiteY422" fmla="*/ 2618846 h 2994025"/>
                <a:gd name="connsiteX423" fmla="*/ 5885704 w 6130925"/>
                <a:gd name="connsiteY423" fmla="*/ 2618846 h 2994025"/>
                <a:gd name="connsiteX424" fmla="*/ 5890937 w 6130925"/>
                <a:gd name="connsiteY424" fmla="*/ 2619905 h 2994025"/>
                <a:gd name="connsiteX425" fmla="*/ 5895123 w 6130925"/>
                <a:gd name="connsiteY425" fmla="*/ 2620434 h 2994025"/>
                <a:gd name="connsiteX426" fmla="*/ 5896693 w 6130925"/>
                <a:gd name="connsiteY426" fmla="*/ 2620434 h 2994025"/>
                <a:gd name="connsiteX427" fmla="*/ 5898263 w 6130925"/>
                <a:gd name="connsiteY427" fmla="*/ 2620434 h 2994025"/>
                <a:gd name="connsiteX428" fmla="*/ 5899048 w 6130925"/>
                <a:gd name="connsiteY428" fmla="*/ 2620434 h 2994025"/>
                <a:gd name="connsiteX429" fmla="*/ 5901402 w 6130925"/>
                <a:gd name="connsiteY429" fmla="*/ 2618846 h 2994025"/>
                <a:gd name="connsiteX430" fmla="*/ 5900879 w 6130925"/>
                <a:gd name="connsiteY430" fmla="*/ 2617260 h 2994025"/>
                <a:gd name="connsiteX431" fmla="*/ 5900879 w 6130925"/>
                <a:gd name="connsiteY431" fmla="*/ 2617259 h 2994025"/>
                <a:gd name="connsiteX432" fmla="*/ 5901402 w 6130925"/>
                <a:gd name="connsiteY432" fmla="*/ 2615671 h 2994025"/>
                <a:gd name="connsiteX433" fmla="*/ 5903495 w 6130925"/>
                <a:gd name="connsiteY433" fmla="*/ 2614084 h 2994025"/>
                <a:gd name="connsiteX434" fmla="*/ 5906111 w 6130925"/>
                <a:gd name="connsiteY434" fmla="*/ 2614084 h 2994025"/>
                <a:gd name="connsiteX435" fmla="*/ 5909251 w 6130925"/>
                <a:gd name="connsiteY435" fmla="*/ 2614613 h 2994025"/>
                <a:gd name="connsiteX436" fmla="*/ 5911867 w 6130925"/>
                <a:gd name="connsiteY436" fmla="*/ 2617259 h 2994025"/>
                <a:gd name="connsiteX437" fmla="*/ 5912390 w 6130925"/>
                <a:gd name="connsiteY437" fmla="*/ 2619905 h 2994025"/>
                <a:gd name="connsiteX438" fmla="*/ 5912914 w 6130925"/>
                <a:gd name="connsiteY438" fmla="*/ 2622021 h 2994025"/>
                <a:gd name="connsiteX439" fmla="*/ 5912914 w 6130925"/>
                <a:gd name="connsiteY439" fmla="*/ 2622022 h 2994025"/>
                <a:gd name="connsiteX440" fmla="*/ 5912914 w 6130925"/>
                <a:gd name="connsiteY440" fmla="*/ 2623609 h 2994025"/>
                <a:gd name="connsiteX441" fmla="*/ 5913437 w 6130925"/>
                <a:gd name="connsiteY441" fmla="*/ 2625726 h 2994025"/>
                <a:gd name="connsiteX442" fmla="*/ 5913437 w 6130925"/>
                <a:gd name="connsiteY442" fmla="*/ 2625727 h 2994025"/>
                <a:gd name="connsiteX443" fmla="*/ 5912914 w 6130925"/>
                <a:gd name="connsiteY443" fmla="*/ 2627314 h 2994025"/>
                <a:gd name="connsiteX444" fmla="*/ 5911867 w 6130925"/>
                <a:gd name="connsiteY444" fmla="*/ 2628902 h 2994025"/>
                <a:gd name="connsiteX445" fmla="*/ 5911866 w 6130925"/>
                <a:gd name="connsiteY445" fmla="*/ 2628902 h 2994025"/>
                <a:gd name="connsiteX446" fmla="*/ 5911344 w 6130925"/>
                <a:gd name="connsiteY446" fmla="*/ 2629430 h 2994025"/>
                <a:gd name="connsiteX447" fmla="*/ 5909777 w 6130925"/>
                <a:gd name="connsiteY447" fmla="*/ 2628902 h 2994025"/>
                <a:gd name="connsiteX448" fmla="*/ 5909774 w 6130925"/>
                <a:gd name="connsiteY448" fmla="*/ 2628902 h 2994025"/>
                <a:gd name="connsiteX449" fmla="*/ 5909251 w 6130925"/>
                <a:gd name="connsiteY449" fmla="*/ 2628902 h 2994025"/>
                <a:gd name="connsiteX450" fmla="*/ 5908728 w 6130925"/>
                <a:gd name="connsiteY450" fmla="*/ 2628372 h 2994025"/>
                <a:gd name="connsiteX451" fmla="*/ 5908204 w 6130925"/>
                <a:gd name="connsiteY451" fmla="*/ 2628902 h 2994025"/>
                <a:gd name="connsiteX452" fmla="*/ 5907681 w 6130925"/>
                <a:gd name="connsiteY452" fmla="*/ 2628902 h 2994025"/>
                <a:gd name="connsiteX453" fmla="*/ 5906635 w 6130925"/>
                <a:gd name="connsiteY453" fmla="*/ 2631018 h 2994025"/>
                <a:gd name="connsiteX454" fmla="*/ 5905588 w 6130925"/>
                <a:gd name="connsiteY454" fmla="*/ 2632606 h 2994025"/>
                <a:gd name="connsiteX455" fmla="*/ 5905065 w 6130925"/>
                <a:gd name="connsiteY455" fmla="*/ 2634722 h 2994025"/>
                <a:gd name="connsiteX456" fmla="*/ 5905588 w 6130925"/>
                <a:gd name="connsiteY456" fmla="*/ 2636309 h 2994025"/>
                <a:gd name="connsiteX457" fmla="*/ 5905588 w 6130925"/>
                <a:gd name="connsiteY457" fmla="*/ 2636310 h 2994025"/>
                <a:gd name="connsiteX458" fmla="*/ 5904018 w 6130925"/>
                <a:gd name="connsiteY458" fmla="*/ 2637897 h 2994025"/>
                <a:gd name="connsiteX459" fmla="*/ 5902972 w 6130925"/>
                <a:gd name="connsiteY459" fmla="*/ 2639485 h 2994025"/>
                <a:gd name="connsiteX460" fmla="*/ 5901925 w 6130925"/>
                <a:gd name="connsiteY460" fmla="*/ 2641072 h 2994025"/>
                <a:gd name="connsiteX461" fmla="*/ 5901402 w 6130925"/>
                <a:gd name="connsiteY461" fmla="*/ 2643718 h 2994025"/>
                <a:gd name="connsiteX462" fmla="*/ 5900879 w 6130925"/>
                <a:gd name="connsiteY462" fmla="*/ 2645305 h 2994025"/>
                <a:gd name="connsiteX463" fmla="*/ 5901402 w 6130925"/>
                <a:gd name="connsiteY463" fmla="*/ 2647951 h 2994025"/>
                <a:gd name="connsiteX464" fmla="*/ 5901402 w 6130925"/>
                <a:gd name="connsiteY464" fmla="*/ 2647952 h 2994025"/>
                <a:gd name="connsiteX465" fmla="*/ 5888321 w 6130925"/>
                <a:gd name="connsiteY465" fmla="*/ 2647952 h 2994025"/>
                <a:gd name="connsiteX466" fmla="*/ 5888844 w 6130925"/>
                <a:gd name="connsiteY466" fmla="*/ 2651126 h 2994025"/>
                <a:gd name="connsiteX467" fmla="*/ 5888844 w 6130925"/>
                <a:gd name="connsiteY467" fmla="*/ 2651127 h 2994025"/>
                <a:gd name="connsiteX468" fmla="*/ 5888321 w 6130925"/>
                <a:gd name="connsiteY468" fmla="*/ 2655360 h 2994025"/>
                <a:gd name="connsiteX469" fmla="*/ 5887797 w 6130925"/>
                <a:gd name="connsiteY469" fmla="*/ 2656947 h 2994025"/>
                <a:gd name="connsiteX470" fmla="*/ 5886751 w 6130925"/>
                <a:gd name="connsiteY470" fmla="*/ 2658535 h 2994025"/>
                <a:gd name="connsiteX471" fmla="*/ 5885181 w 6130925"/>
                <a:gd name="connsiteY471" fmla="*/ 2661710 h 2994025"/>
                <a:gd name="connsiteX472" fmla="*/ 5883088 w 6130925"/>
                <a:gd name="connsiteY472" fmla="*/ 2665943 h 2994025"/>
                <a:gd name="connsiteX473" fmla="*/ 5883088 w 6130925"/>
                <a:gd name="connsiteY473" fmla="*/ 2667530 h 2994025"/>
                <a:gd name="connsiteX474" fmla="*/ 5883088 w 6130925"/>
                <a:gd name="connsiteY474" fmla="*/ 2667531 h 2994025"/>
                <a:gd name="connsiteX475" fmla="*/ 5882565 w 6130925"/>
                <a:gd name="connsiteY475" fmla="*/ 2669118 h 2994025"/>
                <a:gd name="connsiteX476" fmla="*/ 5880995 w 6130925"/>
                <a:gd name="connsiteY476" fmla="*/ 2670706 h 2994025"/>
                <a:gd name="connsiteX477" fmla="*/ 5879425 w 6130925"/>
                <a:gd name="connsiteY477" fmla="*/ 2671764 h 2994025"/>
                <a:gd name="connsiteX478" fmla="*/ 5876809 w 6130925"/>
                <a:gd name="connsiteY478" fmla="*/ 2672823 h 2994025"/>
                <a:gd name="connsiteX479" fmla="*/ 5875239 w 6130925"/>
                <a:gd name="connsiteY479" fmla="*/ 2674939 h 2994025"/>
                <a:gd name="connsiteX480" fmla="*/ 5873146 w 6130925"/>
                <a:gd name="connsiteY480" fmla="*/ 2675998 h 2994025"/>
                <a:gd name="connsiteX481" fmla="*/ 5872100 w 6130925"/>
                <a:gd name="connsiteY481" fmla="*/ 2677585 h 2994025"/>
                <a:gd name="connsiteX482" fmla="*/ 5870530 w 6130925"/>
                <a:gd name="connsiteY482" fmla="*/ 2681818 h 2994025"/>
                <a:gd name="connsiteX483" fmla="*/ 5870007 w 6130925"/>
                <a:gd name="connsiteY483" fmla="*/ 2687639 h 2994025"/>
                <a:gd name="connsiteX484" fmla="*/ 5854832 w 6130925"/>
                <a:gd name="connsiteY484" fmla="*/ 2687639 h 2994025"/>
                <a:gd name="connsiteX485" fmla="*/ 5854832 w 6130925"/>
                <a:gd name="connsiteY485" fmla="*/ 2687638 h 2994025"/>
                <a:gd name="connsiteX486" fmla="*/ 5854832 w 6130925"/>
                <a:gd name="connsiteY486" fmla="*/ 2658006 h 2994025"/>
                <a:gd name="connsiteX487" fmla="*/ 5831809 w 6130925"/>
                <a:gd name="connsiteY487" fmla="*/ 2658006 h 2994025"/>
                <a:gd name="connsiteX488" fmla="*/ 5831809 w 6130925"/>
                <a:gd name="connsiteY488" fmla="*/ 2658005 h 2994025"/>
                <a:gd name="connsiteX489" fmla="*/ 5831809 w 6130925"/>
                <a:gd name="connsiteY489" fmla="*/ 2654302 h 2994025"/>
                <a:gd name="connsiteX490" fmla="*/ 5831809 w 6130925"/>
                <a:gd name="connsiteY490" fmla="*/ 2654301 h 2994025"/>
                <a:gd name="connsiteX491" fmla="*/ 5831809 w 6130925"/>
                <a:gd name="connsiteY491" fmla="*/ 2652714 h 2994025"/>
                <a:gd name="connsiteX492" fmla="*/ 5831286 w 6130925"/>
                <a:gd name="connsiteY492" fmla="*/ 2650068 h 2994025"/>
                <a:gd name="connsiteX493" fmla="*/ 5831286 w 6130925"/>
                <a:gd name="connsiteY493" fmla="*/ 2650067 h 2994025"/>
                <a:gd name="connsiteX494" fmla="*/ 5831286 w 6130925"/>
                <a:gd name="connsiteY494" fmla="*/ 2645835 h 2994025"/>
                <a:gd name="connsiteX495" fmla="*/ 5831286 w 6130925"/>
                <a:gd name="connsiteY495" fmla="*/ 2645834 h 2994025"/>
                <a:gd name="connsiteX496" fmla="*/ 5831809 w 6130925"/>
                <a:gd name="connsiteY496" fmla="*/ 2641071 h 2994025"/>
                <a:gd name="connsiteX497" fmla="*/ 5850123 w 6130925"/>
                <a:gd name="connsiteY497" fmla="*/ 2641071 h 2994025"/>
                <a:gd name="connsiteX498" fmla="*/ 5850123 w 6130925"/>
                <a:gd name="connsiteY498" fmla="*/ 2618318 h 2994025"/>
                <a:gd name="connsiteX499" fmla="*/ 5849076 w 6130925"/>
                <a:gd name="connsiteY499" fmla="*/ 2616731 h 2994025"/>
                <a:gd name="connsiteX500" fmla="*/ 5847507 w 6130925"/>
                <a:gd name="connsiteY500" fmla="*/ 2614614 h 2994025"/>
                <a:gd name="connsiteX501" fmla="*/ 5845937 w 6130925"/>
                <a:gd name="connsiteY501" fmla="*/ 2613026 h 2994025"/>
                <a:gd name="connsiteX502" fmla="*/ 5844890 w 6130925"/>
                <a:gd name="connsiteY502" fmla="*/ 2611439 h 2994025"/>
                <a:gd name="connsiteX503" fmla="*/ 5844367 w 6130925"/>
                <a:gd name="connsiteY503" fmla="*/ 2609851 h 2994025"/>
                <a:gd name="connsiteX504" fmla="*/ 5844367 w 6130925"/>
                <a:gd name="connsiteY504" fmla="*/ 2609850 h 2994025"/>
                <a:gd name="connsiteX505" fmla="*/ 5844367 w 6130925"/>
                <a:gd name="connsiteY505" fmla="*/ 2607206 h 2994025"/>
                <a:gd name="connsiteX506" fmla="*/ 5844367 w 6130925"/>
                <a:gd name="connsiteY506" fmla="*/ 2607205 h 2994025"/>
                <a:gd name="connsiteX507" fmla="*/ 5844890 w 6130925"/>
                <a:gd name="connsiteY507" fmla="*/ 2602442 h 2994025"/>
                <a:gd name="connsiteX508" fmla="*/ 5844890 w 6130925"/>
                <a:gd name="connsiteY508" fmla="*/ 2598210 h 2994025"/>
                <a:gd name="connsiteX509" fmla="*/ 5843844 w 6130925"/>
                <a:gd name="connsiteY509" fmla="*/ 2596093 h 2994025"/>
                <a:gd name="connsiteX510" fmla="*/ 5842797 w 6130925"/>
                <a:gd name="connsiteY510" fmla="*/ 2593976 h 2994025"/>
                <a:gd name="connsiteX511" fmla="*/ 5842274 w 6130925"/>
                <a:gd name="connsiteY511" fmla="*/ 2592389 h 2994025"/>
                <a:gd name="connsiteX512" fmla="*/ 5841751 w 6130925"/>
                <a:gd name="connsiteY512" fmla="*/ 2590801 h 2994025"/>
                <a:gd name="connsiteX513" fmla="*/ 5841228 w 6130925"/>
                <a:gd name="connsiteY513" fmla="*/ 2589214 h 2994025"/>
                <a:gd name="connsiteX514" fmla="*/ 5840181 w 6130925"/>
                <a:gd name="connsiteY514" fmla="*/ 2587626 h 2994025"/>
                <a:gd name="connsiteX515" fmla="*/ 5838611 w 6130925"/>
                <a:gd name="connsiteY515" fmla="*/ 2586039 h 2994025"/>
                <a:gd name="connsiteX516" fmla="*/ 5835995 w 6130925"/>
                <a:gd name="connsiteY516" fmla="*/ 2584981 h 2994025"/>
                <a:gd name="connsiteX517" fmla="*/ 5832332 w 6130925"/>
                <a:gd name="connsiteY517" fmla="*/ 2582335 h 2994025"/>
                <a:gd name="connsiteX518" fmla="*/ 5828669 w 6130925"/>
                <a:gd name="connsiteY518" fmla="*/ 2578101 h 2994025"/>
                <a:gd name="connsiteX519" fmla="*/ 5826576 w 6130925"/>
                <a:gd name="connsiteY519" fmla="*/ 2574397 h 2994025"/>
                <a:gd name="connsiteX520" fmla="*/ 5823960 w 6130925"/>
                <a:gd name="connsiteY520" fmla="*/ 2570164 h 2994025"/>
                <a:gd name="connsiteX521" fmla="*/ 5822914 w 6130925"/>
                <a:gd name="connsiteY521" fmla="*/ 2568576 h 2994025"/>
                <a:gd name="connsiteX522" fmla="*/ 5822390 w 6130925"/>
                <a:gd name="connsiteY522" fmla="*/ 2566989 h 2994025"/>
                <a:gd name="connsiteX523" fmla="*/ 5820297 w 6130925"/>
                <a:gd name="connsiteY523" fmla="*/ 2563285 h 2994025"/>
                <a:gd name="connsiteX524" fmla="*/ 5819774 w 6130925"/>
                <a:gd name="connsiteY524" fmla="*/ 2559580 h 2994025"/>
                <a:gd name="connsiteX525" fmla="*/ 5819774 w 6130925"/>
                <a:gd name="connsiteY525" fmla="*/ 2559579 h 2994025"/>
                <a:gd name="connsiteX526" fmla="*/ 5820821 w 6130925"/>
                <a:gd name="connsiteY526" fmla="*/ 2556934 h 2994025"/>
                <a:gd name="connsiteX527" fmla="*/ 5215791 w 6130925"/>
                <a:gd name="connsiteY527" fmla="*/ 2539669 h 2994025"/>
                <a:gd name="connsiteX528" fmla="*/ 5214540 w 6130925"/>
                <a:gd name="connsiteY528" fmla="*/ 2541059 h 2994025"/>
                <a:gd name="connsiteX529" fmla="*/ 5214164 w 6130925"/>
                <a:gd name="connsiteY529" fmla="*/ 2542227 h 2994025"/>
                <a:gd name="connsiteX530" fmla="*/ 1990560 w 6130925"/>
                <a:gd name="connsiteY530" fmla="*/ 2481308 h 2994025"/>
                <a:gd name="connsiteX531" fmla="*/ 1989930 w 6130925"/>
                <a:gd name="connsiteY531" fmla="*/ 2483139 h 2994025"/>
                <a:gd name="connsiteX532" fmla="*/ 1989533 w 6130925"/>
                <a:gd name="connsiteY532" fmla="*/ 2484871 h 2994025"/>
                <a:gd name="connsiteX533" fmla="*/ 1989533 w 6130925"/>
                <a:gd name="connsiteY533" fmla="*/ 2485019 h 2994025"/>
                <a:gd name="connsiteX534" fmla="*/ 1990009 w 6130925"/>
                <a:gd name="connsiteY534" fmla="*/ 2483593 h 2994025"/>
                <a:gd name="connsiteX535" fmla="*/ 1991068 w 6130925"/>
                <a:gd name="connsiteY535" fmla="*/ 2481477 h 2994025"/>
                <a:gd name="connsiteX536" fmla="*/ 5673138 w 6130925"/>
                <a:gd name="connsiteY536" fmla="*/ 2289175 h 2994025"/>
                <a:gd name="connsiteX537" fmla="*/ 5673662 w 6130925"/>
                <a:gd name="connsiteY537" fmla="*/ 2289175 h 2994025"/>
                <a:gd name="connsiteX538" fmla="*/ 5674186 w 6130925"/>
                <a:gd name="connsiteY538" fmla="*/ 2289175 h 2994025"/>
                <a:gd name="connsiteX539" fmla="*/ 5674710 w 6130925"/>
                <a:gd name="connsiteY539" fmla="*/ 2289175 h 2994025"/>
                <a:gd name="connsiteX540" fmla="*/ 5675758 w 6130925"/>
                <a:gd name="connsiteY540" fmla="*/ 2289175 h 2994025"/>
                <a:gd name="connsiteX541" fmla="*/ 5676282 w 6130925"/>
                <a:gd name="connsiteY541" fmla="*/ 2289175 h 2994025"/>
                <a:gd name="connsiteX542" fmla="*/ 5676807 w 6130925"/>
                <a:gd name="connsiteY542" fmla="*/ 2289175 h 2994025"/>
                <a:gd name="connsiteX543" fmla="*/ 5677331 w 6130925"/>
                <a:gd name="connsiteY543" fmla="*/ 2289175 h 2994025"/>
                <a:gd name="connsiteX544" fmla="*/ 5679427 w 6130925"/>
                <a:gd name="connsiteY544" fmla="*/ 2290247 h 2994025"/>
                <a:gd name="connsiteX545" fmla="*/ 5681523 w 6130925"/>
                <a:gd name="connsiteY545" fmla="*/ 2292390 h 2994025"/>
                <a:gd name="connsiteX546" fmla="*/ 5685191 w 6130925"/>
                <a:gd name="connsiteY546" fmla="*/ 2295605 h 2994025"/>
                <a:gd name="connsiteX547" fmla="*/ 5689383 w 6130925"/>
                <a:gd name="connsiteY547" fmla="*/ 2298284 h 2994025"/>
                <a:gd name="connsiteX548" fmla="*/ 5693051 w 6130925"/>
                <a:gd name="connsiteY548" fmla="*/ 2301498 h 2994025"/>
                <a:gd name="connsiteX549" fmla="*/ 5695672 w 6130925"/>
                <a:gd name="connsiteY549" fmla="*/ 2305785 h 2994025"/>
                <a:gd name="connsiteX550" fmla="*/ 5695672 w 6130925"/>
                <a:gd name="connsiteY550" fmla="*/ 2305786 h 2994025"/>
                <a:gd name="connsiteX551" fmla="*/ 5695672 w 6130925"/>
                <a:gd name="connsiteY551" fmla="*/ 2307392 h 2994025"/>
                <a:gd name="connsiteX552" fmla="*/ 5695672 w 6130925"/>
                <a:gd name="connsiteY552" fmla="*/ 2307393 h 2994025"/>
                <a:gd name="connsiteX553" fmla="*/ 5695672 w 6130925"/>
                <a:gd name="connsiteY553" fmla="*/ 2308999 h 2994025"/>
                <a:gd name="connsiteX554" fmla="*/ 5697244 w 6130925"/>
                <a:gd name="connsiteY554" fmla="*/ 2311678 h 2994025"/>
                <a:gd name="connsiteX555" fmla="*/ 5699340 w 6130925"/>
                <a:gd name="connsiteY555" fmla="*/ 2312750 h 2994025"/>
                <a:gd name="connsiteX556" fmla="*/ 5700912 w 6130925"/>
                <a:gd name="connsiteY556" fmla="*/ 2313286 h 2994025"/>
                <a:gd name="connsiteX557" fmla="*/ 5702484 w 6130925"/>
                <a:gd name="connsiteY557" fmla="*/ 2314357 h 2994025"/>
                <a:gd name="connsiteX558" fmla="*/ 5704580 w 6130925"/>
                <a:gd name="connsiteY558" fmla="*/ 2316500 h 2994025"/>
                <a:gd name="connsiteX559" fmla="*/ 5706676 w 6130925"/>
                <a:gd name="connsiteY559" fmla="*/ 2318644 h 2994025"/>
                <a:gd name="connsiteX560" fmla="*/ 5709820 w 6130925"/>
                <a:gd name="connsiteY560" fmla="*/ 2319179 h 2994025"/>
                <a:gd name="connsiteX561" fmla="*/ 5712441 w 6130925"/>
                <a:gd name="connsiteY561" fmla="*/ 2320251 h 2994025"/>
                <a:gd name="connsiteX562" fmla="*/ 5714013 w 6130925"/>
                <a:gd name="connsiteY562" fmla="*/ 2320787 h 2994025"/>
                <a:gd name="connsiteX563" fmla="*/ 5715585 w 6130925"/>
                <a:gd name="connsiteY563" fmla="*/ 2320787 h 2994025"/>
                <a:gd name="connsiteX564" fmla="*/ 5717157 w 6130925"/>
                <a:gd name="connsiteY564" fmla="*/ 2322394 h 2994025"/>
                <a:gd name="connsiteX565" fmla="*/ 5718729 w 6130925"/>
                <a:gd name="connsiteY565" fmla="*/ 2325073 h 2994025"/>
                <a:gd name="connsiteX566" fmla="*/ 5720301 w 6130925"/>
                <a:gd name="connsiteY566" fmla="*/ 2326680 h 2994025"/>
                <a:gd name="connsiteX567" fmla="*/ 5721349 w 6130925"/>
                <a:gd name="connsiteY567" fmla="*/ 2328288 h 2994025"/>
                <a:gd name="connsiteX568" fmla="*/ 5721349 w 6130925"/>
                <a:gd name="connsiteY568" fmla="*/ 2328289 h 2994025"/>
                <a:gd name="connsiteX569" fmla="*/ 5721349 w 6130925"/>
                <a:gd name="connsiteY569" fmla="*/ 2329895 h 2994025"/>
                <a:gd name="connsiteX570" fmla="*/ 5721349 w 6130925"/>
                <a:gd name="connsiteY570" fmla="*/ 2329896 h 2994025"/>
                <a:gd name="connsiteX571" fmla="*/ 5721349 w 6130925"/>
                <a:gd name="connsiteY571" fmla="*/ 2332038 h 2994025"/>
                <a:gd name="connsiteX572" fmla="*/ 5721349 w 6130925"/>
                <a:gd name="connsiteY572" fmla="*/ 2332039 h 2994025"/>
                <a:gd name="connsiteX573" fmla="*/ 5713489 w 6130925"/>
                <a:gd name="connsiteY573" fmla="*/ 2332039 h 2994025"/>
                <a:gd name="connsiteX574" fmla="*/ 5711392 w 6130925"/>
                <a:gd name="connsiteY574" fmla="*/ 2330968 h 2994025"/>
                <a:gd name="connsiteX575" fmla="*/ 5709820 w 6130925"/>
                <a:gd name="connsiteY575" fmla="*/ 2329896 h 2994025"/>
                <a:gd name="connsiteX576" fmla="*/ 5708248 w 6130925"/>
                <a:gd name="connsiteY576" fmla="*/ 2329360 h 2994025"/>
                <a:gd name="connsiteX577" fmla="*/ 5706152 w 6130925"/>
                <a:gd name="connsiteY577" fmla="*/ 2328289 h 2994025"/>
                <a:gd name="connsiteX578" fmla="*/ 5702484 w 6130925"/>
                <a:gd name="connsiteY578" fmla="*/ 2326681 h 2994025"/>
                <a:gd name="connsiteX579" fmla="*/ 5699340 w 6130925"/>
                <a:gd name="connsiteY579" fmla="*/ 2325074 h 2994025"/>
                <a:gd name="connsiteX580" fmla="*/ 5693051 w 6130925"/>
                <a:gd name="connsiteY580" fmla="*/ 2322395 h 2994025"/>
                <a:gd name="connsiteX581" fmla="*/ 5687811 w 6130925"/>
                <a:gd name="connsiteY581" fmla="*/ 2319180 h 2994025"/>
                <a:gd name="connsiteX582" fmla="*/ 5685715 w 6130925"/>
                <a:gd name="connsiteY582" fmla="*/ 2318645 h 2994025"/>
                <a:gd name="connsiteX583" fmla="*/ 5684143 w 6130925"/>
                <a:gd name="connsiteY583" fmla="*/ 2317573 h 2994025"/>
                <a:gd name="connsiteX584" fmla="*/ 5682571 w 6130925"/>
                <a:gd name="connsiteY584" fmla="*/ 2315966 h 2994025"/>
                <a:gd name="connsiteX585" fmla="*/ 5681523 w 6130925"/>
                <a:gd name="connsiteY585" fmla="*/ 2314358 h 2994025"/>
                <a:gd name="connsiteX586" fmla="*/ 5679951 w 6130925"/>
                <a:gd name="connsiteY586" fmla="*/ 2312215 h 2994025"/>
                <a:gd name="connsiteX587" fmla="*/ 5678903 w 6130925"/>
                <a:gd name="connsiteY587" fmla="*/ 2310072 h 2994025"/>
                <a:gd name="connsiteX588" fmla="*/ 5678903 w 6130925"/>
                <a:gd name="connsiteY588" fmla="*/ 2310071 h 2994025"/>
                <a:gd name="connsiteX589" fmla="*/ 5678903 w 6130925"/>
                <a:gd name="connsiteY589" fmla="*/ 2306857 h 2994025"/>
                <a:gd name="connsiteX590" fmla="*/ 5678903 w 6130925"/>
                <a:gd name="connsiteY590" fmla="*/ 2306856 h 2994025"/>
                <a:gd name="connsiteX591" fmla="*/ 5678903 w 6130925"/>
                <a:gd name="connsiteY591" fmla="*/ 2303107 h 2994025"/>
                <a:gd name="connsiteX592" fmla="*/ 5677855 w 6130925"/>
                <a:gd name="connsiteY592" fmla="*/ 2300964 h 2994025"/>
                <a:gd name="connsiteX593" fmla="*/ 5675758 w 6130925"/>
                <a:gd name="connsiteY593" fmla="*/ 2299356 h 2994025"/>
                <a:gd name="connsiteX594" fmla="*/ 5673138 w 6130925"/>
                <a:gd name="connsiteY594" fmla="*/ 2298285 h 2994025"/>
                <a:gd name="connsiteX595" fmla="*/ 5671566 w 6130925"/>
                <a:gd name="connsiteY595" fmla="*/ 2297749 h 2994025"/>
                <a:gd name="connsiteX596" fmla="*/ 5671042 w 6130925"/>
                <a:gd name="connsiteY596" fmla="*/ 2295606 h 2994025"/>
                <a:gd name="connsiteX597" fmla="*/ 5669994 w 6130925"/>
                <a:gd name="connsiteY597" fmla="*/ 2293998 h 2994025"/>
                <a:gd name="connsiteX598" fmla="*/ 5668946 w 6130925"/>
                <a:gd name="connsiteY598" fmla="*/ 2292391 h 2994025"/>
                <a:gd name="connsiteX599" fmla="*/ 5667374 w 6130925"/>
                <a:gd name="connsiteY599" fmla="*/ 2290248 h 2994025"/>
                <a:gd name="connsiteX600" fmla="*/ 5667375 w 6130925"/>
                <a:gd name="connsiteY600" fmla="*/ 2290248 h 2994025"/>
                <a:gd name="connsiteX601" fmla="*/ 5667374 w 6130925"/>
                <a:gd name="connsiteY601" fmla="*/ 2290247 h 2994025"/>
                <a:gd name="connsiteX602" fmla="*/ 3699295 w 6130925"/>
                <a:gd name="connsiteY602" fmla="*/ 2154238 h 2994025"/>
                <a:gd name="connsiteX603" fmla="*/ 3702484 w 6130925"/>
                <a:gd name="connsiteY603" fmla="*/ 2154767 h 2994025"/>
                <a:gd name="connsiteX604" fmla="*/ 3705673 w 6130925"/>
                <a:gd name="connsiteY604" fmla="*/ 2155826 h 2994025"/>
                <a:gd name="connsiteX605" fmla="*/ 3709925 w 6130925"/>
                <a:gd name="connsiteY605" fmla="*/ 2157942 h 2994025"/>
                <a:gd name="connsiteX606" fmla="*/ 3713113 w 6130925"/>
                <a:gd name="connsiteY606" fmla="*/ 2161117 h 2994025"/>
                <a:gd name="connsiteX607" fmla="*/ 3717897 w 6130925"/>
                <a:gd name="connsiteY607" fmla="*/ 2163763 h 2994025"/>
                <a:gd name="connsiteX608" fmla="*/ 3720554 w 6130925"/>
                <a:gd name="connsiteY608" fmla="*/ 2166409 h 2994025"/>
                <a:gd name="connsiteX609" fmla="*/ 3720554 w 6130925"/>
                <a:gd name="connsiteY609" fmla="*/ 2170113 h 2994025"/>
                <a:gd name="connsiteX610" fmla="*/ 3720554 w 6130925"/>
                <a:gd name="connsiteY610" fmla="*/ 2173817 h 2994025"/>
                <a:gd name="connsiteX611" fmla="*/ 3720554 w 6130925"/>
                <a:gd name="connsiteY611" fmla="*/ 2180167 h 2994025"/>
                <a:gd name="connsiteX612" fmla="*/ 3720554 w 6130925"/>
                <a:gd name="connsiteY612" fmla="*/ 2188105 h 2994025"/>
                <a:gd name="connsiteX613" fmla="*/ 3722680 w 6130925"/>
                <a:gd name="connsiteY613" fmla="*/ 2197101 h 2994025"/>
                <a:gd name="connsiteX614" fmla="*/ 3724274 w 6130925"/>
                <a:gd name="connsiteY614" fmla="*/ 2206097 h 2994025"/>
                <a:gd name="connsiteX615" fmla="*/ 3724274 w 6130925"/>
                <a:gd name="connsiteY615" fmla="*/ 2209272 h 2994025"/>
                <a:gd name="connsiteX616" fmla="*/ 3723211 w 6130925"/>
                <a:gd name="connsiteY616" fmla="*/ 2212976 h 2994025"/>
                <a:gd name="connsiteX617" fmla="*/ 3722148 w 6130925"/>
                <a:gd name="connsiteY617" fmla="*/ 2216680 h 2994025"/>
                <a:gd name="connsiteX618" fmla="*/ 3721085 w 6130925"/>
                <a:gd name="connsiteY618" fmla="*/ 2218268 h 2994025"/>
                <a:gd name="connsiteX619" fmla="*/ 3715771 w 6130925"/>
                <a:gd name="connsiteY619" fmla="*/ 2219855 h 2994025"/>
                <a:gd name="connsiteX620" fmla="*/ 3714708 w 6130925"/>
                <a:gd name="connsiteY620" fmla="*/ 2221972 h 2994025"/>
                <a:gd name="connsiteX621" fmla="*/ 3714708 w 6130925"/>
                <a:gd name="connsiteY621" fmla="*/ 2225147 h 2994025"/>
                <a:gd name="connsiteX622" fmla="*/ 3715771 w 6130925"/>
                <a:gd name="connsiteY622" fmla="*/ 2229380 h 2994025"/>
                <a:gd name="connsiteX623" fmla="*/ 3716834 w 6130925"/>
                <a:gd name="connsiteY623" fmla="*/ 2232555 h 2994025"/>
                <a:gd name="connsiteX624" fmla="*/ 3716834 w 6130925"/>
                <a:gd name="connsiteY624" fmla="*/ 2239963 h 2994025"/>
                <a:gd name="connsiteX625" fmla="*/ 3715239 w 6130925"/>
                <a:gd name="connsiteY625" fmla="*/ 2243668 h 2994025"/>
                <a:gd name="connsiteX626" fmla="*/ 3713113 w 6130925"/>
                <a:gd name="connsiteY626" fmla="*/ 2246843 h 2994025"/>
                <a:gd name="connsiteX627" fmla="*/ 3710988 w 6130925"/>
                <a:gd name="connsiteY627" fmla="*/ 2252134 h 2994025"/>
                <a:gd name="connsiteX628" fmla="*/ 3709925 w 6130925"/>
                <a:gd name="connsiteY628" fmla="*/ 2257426 h 2994025"/>
                <a:gd name="connsiteX629" fmla="*/ 3710456 w 6130925"/>
                <a:gd name="connsiteY629" fmla="*/ 2262718 h 2994025"/>
                <a:gd name="connsiteX630" fmla="*/ 3714176 w 6130925"/>
                <a:gd name="connsiteY630" fmla="*/ 2270126 h 2994025"/>
                <a:gd name="connsiteX631" fmla="*/ 3714708 w 6130925"/>
                <a:gd name="connsiteY631" fmla="*/ 2275418 h 2994025"/>
                <a:gd name="connsiteX632" fmla="*/ 3712582 w 6130925"/>
                <a:gd name="connsiteY632" fmla="*/ 2278593 h 2994025"/>
                <a:gd name="connsiteX633" fmla="*/ 3708330 w 6130925"/>
                <a:gd name="connsiteY633" fmla="*/ 2280709 h 2994025"/>
                <a:gd name="connsiteX634" fmla="*/ 3703547 w 6130925"/>
                <a:gd name="connsiteY634" fmla="*/ 2283355 h 2994025"/>
                <a:gd name="connsiteX635" fmla="*/ 3699295 w 6130925"/>
                <a:gd name="connsiteY635" fmla="*/ 2286001 h 2994025"/>
                <a:gd name="connsiteX636" fmla="*/ 3694512 w 6130925"/>
                <a:gd name="connsiteY636" fmla="*/ 2288118 h 2994025"/>
                <a:gd name="connsiteX637" fmla="*/ 3691855 w 6130925"/>
                <a:gd name="connsiteY637" fmla="*/ 2291293 h 2994025"/>
                <a:gd name="connsiteX638" fmla="*/ 3691323 w 6130925"/>
                <a:gd name="connsiteY638" fmla="*/ 2298172 h 2994025"/>
                <a:gd name="connsiteX639" fmla="*/ 3691855 w 6130925"/>
                <a:gd name="connsiteY639" fmla="*/ 2306109 h 2994025"/>
                <a:gd name="connsiteX640" fmla="*/ 3692386 w 6130925"/>
                <a:gd name="connsiteY640" fmla="*/ 2312989 h 2994025"/>
                <a:gd name="connsiteX641" fmla="*/ 3691855 w 6130925"/>
                <a:gd name="connsiteY641" fmla="*/ 2319868 h 2994025"/>
                <a:gd name="connsiteX642" fmla="*/ 3689729 w 6130925"/>
                <a:gd name="connsiteY642" fmla="*/ 2323572 h 2994025"/>
                <a:gd name="connsiteX643" fmla="*/ 3686540 w 6130925"/>
                <a:gd name="connsiteY643" fmla="*/ 2327276 h 2994025"/>
                <a:gd name="connsiteX644" fmla="*/ 3683351 w 6130925"/>
                <a:gd name="connsiteY644" fmla="*/ 2330451 h 2994025"/>
                <a:gd name="connsiteX645" fmla="*/ 3680694 w 6130925"/>
                <a:gd name="connsiteY645" fmla="*/ 2334155 h 2994025"/>
                <a:gd name="connsiteX646" fmla="*/ 3680162 w 6130925"/>
                <a:gd name="connsiteY646" fmla="*/ 2337859 h 2994025"/>
                <a:gd name="connsiteX647" fmla="*/ 3679099 w 6130925"/>
                <a:gd name="connsiteY647" fmla="*/ 2341564 h 2994025"/>
                <a:gd name="connsiteX648" fmla="*/ 3678568 w 6130925"/>
                <a:gd name="connsiteY648" fmla="*/ 2352147 h 2994025"/>
                <a:gd name="connsiteX649" fmla="*/ 3679099 w 6130925"/>
                <a:gd name="connsiteY649" fmla="*/ 2362730 h 2994025"/>
                <a:gd name="connsiteX650" fmla="*/ 3679631 w 6130925"/>
                <a:gd name="connsiteY650" fmla="*/ 2366435 h 2994025"/>
                <a:gd name="connsiteX651" fmla="*/ 3679099 w 6130925"/>
                <a:gd name="connsiteY651" fmla="*/ 2370139 h 2994025"/>
                <a:gd name="connsiteX652" fmla="*/ 3678036 w 6130925"/>
                <a:gd name="connsiteY652" fmla="*/ 2373843 h 2994025"/>
                <a:gd name="connsiteX653" fmla="*/ 3675911 w 6130925"/>
                <a:gd name="connsiteY653" fmla="*/ 2377018 h 2994025"/>
                <a:gd name="connsiteX654" fmla="*/ 3673253 w 6130925"/>
                <a:gd name="connsiteY654" fmla="*/ 2381251 h 2994025"/>
                <a:gd name="connsiteX655" fmla="*/ 3670064 w 6130925"/>
                <a:gd name="connsiteY655" fmla="*/ 2384426 h 2994025"/>
                <a:gd name="connsiteX656" fmla="*/ 3665813 w 6130925"/>
                <a:gd name="connsiteY656" fmla="*/ 2386014 h 2994025"/>
                <a:gd name="connsiteX657" fmla="*/ 3660498 w 6130925"/>
                <a:gd name="connsiteY657" fmla="*/ 2386014 h 2994025"/>
                <a:gd name="connsiteX658" fmla="*/ 3658372 w 6130925"/>
                <a:gd name="connsiteY658" fmla="*/ 2386014 h 2994025"/>
                <a:gd name="connsiteX659" fmla="*/ 3656246 w 6130925"/>
                <a:gd name="connsiteY659" fmla="*/ 2386014 h 2994025"/>
                <a:gd name="connsiteX660" fmla="*/ 3651994 w 6130925"/>
                <a:gd name="connsiteY660" fmla="*/ 2386543 h 2994025"/>
                <a:gd name="connsiteX661" fmla="*/ 3648806 w 6130925"/>
                <a:gd name="connsiteY661" fmla="*/ 2387601 h 2994025"/>
                <a:gd name="connsiteX662" fmla="*/ 3645085 w 6130925"/>
                <a:gd name="connsiteY662" fmla="*/ 2387072 h 2994025"/>
                <a:gd name="connsiteX663" fmla="*/ 3641365 w 6130925"/>
                <a:gd name="connsiteY663" fmla="*/ 2386014 h 2994025"/>
                <a:gd name="connsiteX664" fmla="*/ 3639771 w 6130925"/>
                <a:gd name="connsiteY664" fmla="*/ 2386014 h 2994025"/>
                <a:gd name="connsiteX665" fmla="*/ 3638176 w 6130925"/>
                <a:gd name="connsiteY665" fmla="*/ 2386014 h 2994025"/>
                <a:gd name="connsiteX666" fmla="*/ 3636050 w 6130925"/>
                <a:gd name="connsiteY666" fmla="*/ 2386014 h 2994025"/>
                <a:gd name="connsiteX667" fmla="*/ 3634456 w 6130925"/>
                <a:gd name="connsiteY667" fmla="*/ 2386014 h 2994025"/>
                <a:gd name="connsiteX668" fmla="*/ 3633393 w 6130925"/>
                <a:gd name="connsiteY668" fmla="*/ 2384955 h 2994025"/>
                <a:gd name="connsiteX669" fmla="*/ 3631799 w 6130925"/>
                <a:gd name="connsiteY669" fmla="*/ 2380722 h 2994025"/>
                <a:gd name="connsiteX670" fmla="*/ 3630736 w 6130925"/>
                <a:gd name="connsiteY670" fmla="*/ 2380193 h 2994025"/>
                <a:gd name="connsiteX671" fmla="*/ 3623827 w 6130925"/>
                <a:gd name="connsiteY671" fmla="*/ 2380193 h 2994025"/>
                <a:gd name="connsiteX672" fmla="*/ 3616386 w 6130925"/>
                <a:gd name="connsiteY672" fmla="*/ 2380722 h 2994025"/>
                <a:gd name="connsiteX673" fmla="*/ 3613197 w 6130925"/>
                <a:gd name="connsiteY673" fmla="*/ 2380193 h 2994025"/>
                <a:gd name="connsiteX674" fmla="*/ 3608945 w 6130925"/>
                <a:gd name="connsiteY674" fmla="*/ 2380193 h 2994025"/>
                <a:gd name="connsiteX675" fmla="*/ 3609477 w 6130925"/>
                <a:gd name="connsiteY675" fmla="*/ 2373314 h 2994025"/>
                <a:gd name="connsiteX676" fmla="*/ 3608945 w 6130925"/>
                <a:gd name="connsiteY676" fmla="*/ 2366435 h 2994025"/>
                <a:gd name="connsiteX677" fmla="*/ 3608414 w 6130925"/>
                <a:gd name="connsiteY677" fmla="*/ 2362730 h 2994025"/>
                <a:gd name="connsiteX678" fmla="*/ 3607351 w 6130925"/>
                <a:gd name="connsiteY678" fmla="*/ 2359555 h 2994025"/>
                <a:gd name="connsiteX679" fmla="*/ 3607351 w 6130925"/>
                <a:gd name="connsiteY679" fmla="*/ 2352147 h 2994025"/>
                <a:gd name="connsiteX680" fmla="*/ 3606819 w 6130925"/>
                <a:gd name="connsiteY680" fmla="*/ 2348443 h 2994025"/>
                <a:gd name="connsiteX681" fmla="*/ 3605757 w 6130925"/>
                <a:gd name="connsiteY681" fmla="*/ 2344739 h 2994025"/>
                <a:gd name="connsiteX682" fmla="*/ 3603631 w 6130925"/>
                <a:gd name="connsiteY682" fmla="*/ 2339976 h 2994025"/>
                <a:gd name="connsiteX683" fmla="*/ 3602036 w 6130925"/>
                <a:gd name="connsiteY683" fmla="*/ 2334155 h 2994025"/>
                <a:gd name="connsiteX684" fmla="*/ 3602036 w 6130925"/>
                <a:gd name="connsiteY684" fmla="*/ 2330451 h 2994025"/>
                <a:gd name="connsiteX685" fmla="*/ 3604694 w 6130925"/>
                <a:gd name="connsiteY685" fmla="*/ 2327276 h 2994025"/>
                <a:gd name="connsiteX686" fmla="*/ 3607351 w 6130925"/>
                <a:gd name="connsiteY686" fmla="*/ 2323572 h 2994025"/>
                <a:gd name="connsiteX687" fmla="*/ 3607351 w 6130925"/>
                <a:gd name="connsiteY687" fmla="*/ 2316693 h 2994025"/>
                <a:gd name="connsiteX688" fmla="*/ 3607351 w 6130925"/>
                <a:gd name="connsiteY688" fmla="*/ 2309284 h 2994025"/>
                <a:gd name="connsiteX689" fmla="*/ 3608414 w 6130925"/>
                <a:gd name="connsiteY689" fmla="*/ 2305580 h 2994025"/>
                <a:gd name="connsiteX690" fmla="*/ 3611071 w 6130925"/>
                <a:gd name="connsiteY690" fmla="*/ 2301876 h 2994025"/>
                <a:gd name="connsiteX691" fmla="*/ 3612666 w 6130925"/>
                <a:gd name="connsiteY691" fmla="*/ 2298172 h 2994025"/>
                <a:gd name="connsiteX692" fmla="*/ 3614792 w 6130925"/>
                <a:gd name="connsiteY692" fmla="*/ 2294997 h 2994025"/>
                <a:gd name="connsiteX693" fmla="*/ 3615854 w 6130925"/>
                <a:gd name="connsiteY693" fmla="*/ 2294468 h 2994025"/>
                <a:gd name="connsiteX694" fmla="*/ 3617980 w 6130925"/>
                <a:gd name="connsiteY694" fmla="*/ 2294997 h 2994025"/>
                <a:gd name="connsiteX695" fmla="*/ 3620106 w 6130925"/>
                <a:gd name="connsiteY695" fmla="*/ 2296055 h 2994025"/>
                <a:gd name="connsiteX696" fmla="*/ 3622232 w 6130925"/>
                <a:gd name="connsiteY696" fmla="*/ 2294997 h 2994025"/>
                <a:gd name="connsiteX697" fmla="*/ 3622764 w 6130925"/>
                <a:gd name="connsiteY697" fmla="*/ 2291293 h 2994025"/>
                <a:gd name="connsiteX698" fmla="*/ 3622232 w 6130925"/>
                <a:gd name="connsiteY698" fmla="*/ 2287589 h 2994025"/>
                <a:gd name="connsiteX699" fmla="*/ 3622232 w 6130925"/>
                <a:gd name="connsiteY699" fmla="*/ 2284414 h 2994025"/>
                <a:gd name="connsiteX700" fmla="*/ 3622232 w 6130925"/>
                <a:gd name="connsiteY700" fmla="*/ 2280709 h 2994025"/>
                <a:gd name="connsiteX701" fmla="*/ 3619043 w 6130925"/>
                <a:gd name="connsiteY701" fmla="*/ 2277005 h 2994025"/>
                <a:gd name="connsiteX702" fmla="*/ 3616386 w 6130925"/>
                <a:gd name="connsiteY702" fmla="*/ 2273830 h 2994025"/>
                <a:gd name="connsiteX703" fmla="*/ 3615854 w 6130925"/>
                <a:gd name="connsiteY703" fmla="*/ 2266422 h 2994025"/>
                <a:gd name="connsiteX704" fmla="*/ 3616386 w 6130925"/>
                <a:gd name="connsiteY704" fmla="*/ 2259013 h 2994025"/>
                <a:gd name="connsiteX705" fmla="*/ 3615323 w 6130925"/>
                <a:gd name="connsiteY705" fmla="*/ 2255838 h 2994025"/>
                <a:gd name="connsiteX706" fmla="*/ 3614792 w 6130925"/>
                <a:gd name="connsiteY706" fmla="*/ 2252134 h 2994025"/>
                <a:gd name="connsiteX707" fmla="*/ 3615323 w 6130925"/>
                <a:gd name="connsiteY707" fmla="*/ 2247901 h 2994025"/>
                <a:gd name="connsiteX708" fmla="*/ 3620106 w 6130925"/>
                <a:gd name="connsiteY708" fmla="*/ 2242080 h 2994025"/>
                <a:gd name="connsiteX709" fmla="*/ 3622232 w 6130925"/>
                <a:gd name="connsiteY709" fmla="*/ 2238376 h 2994025"/>
                <a:gd name="connsiteX710" fmla="*/ 3622232 w 6130925"/>
                <a:gd name="connsiteY710" fmla="*/ 2234143 h 2994025"/>
                <a:gd name="connsiteX711" fmla="*/ 3622232 w 6130925"/>
                <a:gd name="connsiteY711" fmla="*/ 2230968 h 2994025"/>
                <a:gd name="connsiteX712" fmla="*/ 3621169 w 6130925"/>
                <a:gd name="connsiteY712" fmla="*/ 2227263 h 2994025"/>
                <a:gd name="connsiteX713" fmla="*/ 3622232 w 6130925"/>
                <a:gd name="connsiteY713" fmla="*/ 2223559 h 2994025"/>
                <a:gd name="connsiteX714" fmla="*/ 3624889 w 6130925"/>
                <a:gd name="connsiteY714" fmla="*/ 2221443 h 2994025"/>
                <a:gd name="connsiteX715" fmla="*/ 3628610 w 6130925"/>
                <a:gd name="connsiteY715" fmla="*/ 2220384 h 2994025"/>
                <a:gd name="connsiteX716" fmla="*/ 3635519 w 6130925"/>
                <a:gd name="connsiteY716" fmla="*/ 2217209 h 2994025"/>
                <a:gd name="connsiteX717" fmla="*/ 3643491 w 6130925"/>
                <a:gd name="connsiteY717" fmla="*/ 2216680 h 2994025"/>
                <a:gd name="connsiteX718" fmla="*/ 3646680 w 6130925"/>
                <a:gd name="connsiteY718" fmla="*/ 2216680 h 2994025"/>
                <a:gd name="connsiteX719" fmla="*/ 3649869 w 6130925"/>
                <a:gd name="connsiteY719" fmla="*/ 2216680 h 2994025"/>
                <a:gd name="connsiteX720" fmla="*/ 3654120 w 6130925"/>
                <a:gd name="connsiteY720" fmla="*/ 2217209 h 2994025"/>
                <a:gd name="connsiteX721" fmla="*/ 3657841 w 6130925"/>
                <a:gd name="connsiteY721" fmla="*/ 2216680 h 2994025"/>
                <a:gd name="connsiteX722" fmla="*/ 3661561 w 6130925"/>
                <a:gd name="connsiteY722" fmla="*/ 2217209 h 2994025"/>
                <a:gd name="connsiteX723" fmla="*/ 3665281 w 6130925"/>
                <a:gd name="connsiteY723" fmla="*/ 2216680 h 2994025"/>
                <a:gd name="connsiteX724" fmla="*/ 3667407 w 6130925"/>
                <a:gd name="connsiteY724" fmla="*/ 2213505 h 2994025"/>
                <a:gd name="connsiteX725" fmla="*/ 3669001 w 6130925"/>
                <a:gd name="connsiteY725" fmla="*/ 2206097 h 2994025"/>
                <a:gd name="connsiteX726" fmla="*/ 3670064 w 6130925"/>
                <a:gd name="connsiteY726" fmla="*/ 2201863 h 2994025"/>
                <a:gd name="connsiteX727" fmla="*/ 3671659 w 6130925"/>
                <a:gd name="connsiteY727" fmla="*/ 2200805 h 2994025"/>
                <a:gd name="connsiteX728" fmla="*/ 3673785 w 6130925"/>
                <a:gd name="connsiteY728" fmla="*/ 2201334 h 2994025"/>
                <a:gd name="connsiteX729" fmla="*/ 3676442 w 6130925"/>
                <a:gd name="connsiteY729" fmla="*/ 2201334 h 2994025"/>
                <a:gd name="connsiteX730" fmla="*/ 3677505 w 6130925"/>
                <a:gd name="connsiteY730" fmla="*/ 2200276 h 2994025"/>
                <a:gd name="connsiteX731" fmla="*/ 3677505 w 6130925"/>
                <a:gd name="connsiteY731" fmla="*/ 2197101 h 2994025"/>
                <a:gd name="connsiteX732" fmla="*/ 3677505 w 6130925"/>
                <a:gd name="connsiteY732" fmla="*/ 2192867 h 2994025"/>
                <a:gd name="connsiteX733" fmla="*/ 3678568 w 6130925"/>
                <a:gd name="connsiteY733" fmla="*/ 2189692 h 2994025"/>
                <a:gd name="connsiteX734" fmla="*/ 3679099 w 6130925"/>
                <a:gd name="connsiteY734" fmla="*/ 2186517 h 2994025"/>
                <a:gd name="connsiteX735" fmla="*/ 3682288 w 6130925"/>
                <a:gd name="connsiteY735" fmla="*/ 2182813 h 2994025"/>
                <a:gd name="connsiteX736" fmla="*/ 3686540 w 6130925"/>
                <a:gd name="connsiteY736" fmla="*/ 2180697 h 2994025"/>
                <a:gd name="connsiteX737" fmla="*/ 3689197 w 6130925"/>
                <a:gd name="connsiteY737" fmla="*/ 2177522 h 2994025"/>
                <a:gd name="connsiteX738" fmla="*/ 3691855 w 6130925"/>
                <a:gd name="connsiteY738" fmla="*/ 2173817 h 2994025"/>
                <a:gd name="connsiteX739" fmla="*/ 3695575 w 6130925"/>
                <a:gd name="connsiteY739" fmla="*/ 2171171 h 2994025"/>
                <a:gd name="connsiteX740" fmla="*/ 3699295 w 6130925"/>
                <a:gd name="connsiteY740" fmla="*/ 2167996 h 2994025"/>
                <a:gd name="connsiteX741" fmla="*/ 3699295 w 6130925"/>
                <a:gd name="connsiteY741" fmla="*/ 2164821 h 2994025"/>
                <a:gd name="connsiteX742" fmla="*/ 3699295 w 6130925"/>
                <a:gd name="connsiteY742" fmla="*/ 2161117 h 2994025"/>
                <a:gd name="connsiteX743" fmla="*/ 3699295 w 6130925"/>
                <a:gd name="connsiteY743" fmla="*/ 2157942 h 2994025"/>
                <a:gd name="connsiteX744" fmla="*/ 5089465 w 6130925"/>
                <a:gd name="connsiteY744" fmla="*/ 2132836 h 2994025"/>
                <a:gd name="connsiteX745" fmla="*/ 5089467 w 6130925"/>
                <a:gd name="connsiteY745" fmla="*/ 2132836 h 2994025"/>
                <a:gd name="connsiteX746" fmla="*/ 5089465 w 6130925"/>
                <a:gd name="connsiteY746" fmla="*/ 2132837 h 2994025"/>
                <a:gd name="connsiteX747" fmla="*/ 5087408 w 6130925"/>
                <a:gd name="connsiteY747" fmla="*/ 2133463 h 2994025"/>
                <a:gd name="connsiteX748" fmla="*/ 5088995 w 6130925"/>
                <a:gd name="connsiteY748" fmla="*/ 2132979 h 2994025"/>
                <a:gd name="connsiteX749" fmla="*/ 5090583 w 6130925"/>
                <a:gd name="connsiteY749" fmla="*/ 2132496 h 2994025"/>
                <a:gd name="connsiteX750" fmla="*/ 5089468 w 6130925"/>
                <a:gd name="connsiteY750" fmla="*/ 2132836 h 2994025"/>
                <a:gd name="connsiteX751" fmla="*/ 5089467 w 6130925"/>
                <a:gd name="connsiteY751" fmla="*/ 2132836 h 2994025"/>
                <a:gd name="connsiteX752" fmla="*/ 5089470 w 6130925"/>
                <a:gd name="connsiteY752" fmla="*/ 2132835 h 2994025"/>
                <a:gd name="connsiteX753" fmla="*/ 5103283 w 6130925"/>
                <a:gd name="connsiteY753" fmla="*/ 2132013 h 2994025"/>
                <a:gd name="connsiteX754" fmla="*/ 5110162 w 6130925"/>
                <a:gd name="connsiteY754" fmla="*/ 2133463 h 2994025"/>
                <a:gd name="connsiteX755" fmla="*/ 5110162 w 6130925"/>
                <a:gd name="connsiteY755" fmla="*/ 2140227 h 2994025"/>
                <a:gd name="connsiteX756" fmla="*/ 5106458 w 6130925"/>
                <a:gd name="connsiteY756" fmla="*/ 2140227 h 2994025"/>
                <a:gd name="connsiteX757" fmla="*/ 5103283 w 6130925"/>
                <a:gd name="connsiteY757" fmla="*/ 2140710 h 2994025"/>
                <a:gd name="connsiteX758" fmla="*/ 5099579 w 6130925"/>
                <a:gd name="connsiteY758" fmla="*/ 2140710 h 2994025"/>
                <a:gd name="connsiteX759" fmla="*/ 5095874 w 6130925"/>
                <a:gd name="connsiteY759" fmla="*/ 2141193 h 2994025"/>
                <a:gd name="connsiteX760" fmla="*/ 5092699 w 6130925"/>
                <a:gd name="connsiteY760" fmla="*/ 2141677 h 2994025"/>
                <a:gd name="connsiteX761" fmla="*/ 5090583 w 6130925"/>
                <a:gd name="connsiteY761" fmla="*/ 2142643 h 2994025"/>
                <a:gd name="connsiteX762" fmla="*/ 5088995 w 6130925"/>
                <a:gd name="connsiteY762" fmla="*/ 2143126 h 2994025"/>
                <a:gd name="connsiteX763" fmla="*/ 5087408 w 6130925"/>
                <a:gd name="connsiteY763" fmla="*/ 2143126 h 2994025"/>
                <a:gd name="connsiteX764" fmla="*/ 5085291 w 6130925"/>
                <a:gd name="connsiteY764" fmla="*/ 2142160 h 2994025"/>
                <a:gd name="connsiteX765" fmla="*/ 5083174 w 6130925"/>
                <a:gd name="connsiteY765" fmla="*/ 2140710 h 2994025"/>
                <a:gd name="connsiteX766" fmla="*/ 5083174 w 6130925"/>
                <a:gd name="connsiteY766" fmla="*/ 2137328 h 2994025"/>
                <a:gd name="connsiteX767" fmla="*/ 5084233 w 6130925"/>
                <a:gd name="connsiteY767" fmla="*/ 2134912 h 2994025"/>
                <a:gd name="connsiteX768" fmla="*/ 5087408 w 6130925"/>
                <a:gd name="connsiteY768" fmla="*/ 2133463 h 2994025"/>
                <a:gd name="connsiteX769" fmla="*/ 5088213 w 6130925"/>
                <a:gd name="connsiteY769" fmla="*/ 2133463 h 2994025"/>
                <a:gd name="connsiteX770" fmla="*/ 5088214 w 6130925"/>
                <a:gd name="connsiteY770" fmla="*/ 2133463 h 2994025"/>
                <a:gd name="connsiteX771" fmla="*/ 5090054 w 6130925"/>
                <a:gd name="connsiteY771" fmla="*/ 2133463 h 2994025"/>
                <a:gd name="connsiteX772" fmla="*/ 5091112 w 6130925"/>
                <a:gd name="connsiteY772" fmla="*/ 2133463 h 2994025"/>
                <a:gd name="connsiteX773" fmla="*/ 5092170 w 6130925"/>
                <a:gd name="connsiteY773" fmla="*/ 2133463 h 2994025"/>
                <a:gd name="connsiteX774" fmla="*/ 5093758 w 6130925"/>
                <a:gd name="connsiteY774" fmla="*/ 2133463 h 2994025"/>
                <a:gd name="connsiteX775" fmla="*/ 5094816 w 6130925"/>
                <a:gd name="connsiteY775" fmla="*/ 2133463 h 2994025"/>
                <a:gd name="connsiteX776" fmla="*/ 5099579 w 6130925"/>
                <a:gd name="connsiteY776" fmla="*/ 2132979 h 2994025"/>
                <a:gd name="connsiteX777" fmla="*/ 5091112 w 6130925"/>
                <a:gd name="connsiteY777" fmla="*/ 2132013 h 2994025"/>
                <a:gd name="connsiteX778" fmla="*/ 5089470 w 6130925"/>
                <a:gd name="connsiteY778" fmla="*/ 2132835 h 2994025"/>
                <a:gd name="connsiteX779" fmla="*/ 5089525 w 6130925"/>
                <a:gd name="connsiteY779" fmla="*/ 2132807 h 2994025"/>
                <a:gd name="connsiteX780" fmla="*/ 5091111 w 6130925"/>
                <a:gd name="connsiteY780" fmla="*/ 2132013 h 2994025"/>
                <a:gd name="connsiteX781" fmla="*/ 5089524 w 6130925"/>
                <a:gd name="connsiteY781" fmla="*/ 2132807 h 2994025"/>
                <a:gd name="connsiteX782" fmla="*/ 5089465 w 6130925"/>
                <a:gd name="connsiteY782" fmla="*/ 2132836 h 2994025"/>
                <a:gd name="connsiteX783" fmla="*/ 5124729 w 6130925"/>
                <a:gd name="connsiteY783" fmla="*/ 2128838 h 2994025"/>
                <a:gd name="connsiteX784" fmla="*/ 5127902 w 6130925"/>
                <a:gd name="connsiteY784" fmla="*/ 2128838 h 2994025"/>
                <a:gd name="connsiteX785" fmla="*/ 5128959 w 6130925"/>
                <a:gd name="connsiteY785" fmla="*/ 2128838 h 2994025"/>
                <a:gd name="connsiteX786" fmla="*/ 5129488 w 6130925"/>
                <a:gd name="connsiteY786" fmla="*/ 2128838 h 2994025"/>
                <a:gd name="connsiteX787" fmla="*/ 5130545 w 6130925"/>
                <a:gd name="connsiteY787" fmla="*/ 2128838 h 2994025"/>
                <a:gd name="connsiteX788" fmla="*/ 5131074 w 6130925"/>
                <a:gd name="connsiteY788" fmla="*/ 2128838 h 2994025"/>
                <a:gd name="connsiteX789" fmla="*/ 5131603 w 6130925"/>
                <a:gd name="connsiteY789" fmla="*/ 2128838 h 2994025"/>
                <a:gd name="connsiteX790" fmla="*/ 5133600 w 6130925"/>
                <a:gd name="connsiteY790" fmla="*/ 2129980 h 2994025"/>
                <a:gd name="connsiteX791" fmla="*/ 5135304 w 6130925"/>
                <a:gd name="connsiteY791" fmla="*/ 2130955 h 2994025"/>
                <a:gd name="connsiteX792" fmla="*/ 5136176 w 6130925"/>
                <a:gd name="connsiteY792" fmla="*/ 2131537 h 2994025"/>
                <a:gd name="connsiteX793" fmla="*/ 5138477 w 6130925"/>
                <a:gd name="connsiteY793" fmla="*/ 2133071 h 2994025"/>
                <a:gd name="connsiteX794" fmla="*/ 5139195 w 6130925"/>
                <a:gd name="connsiteY794" fmla="*/ 2133311 h 2994025"/>
                <a:gd name="connsiteX795" fmla="*/ 5140063 w 6130925"/>
                <a:gd name="connsiteY795" fmla="*/ 2133601 h 2994025"/>
                <a:gd name="connsiteX796" fmla="*/ 5142707 w 6130925"/>
                <a:gd name="connsiteY796" fmla="*/ 2134130 h 2994025"/>
                <a:gd name="connsiteX797" fmla="*/ 5144293 w 6130925"/>
                <a:gd name="connsiteY797" fmla="*/ 2135188 h 2994025"/>
                <a:gd name="connsiteX798" fmla="*/ 5145880 w 6130925"/>
                <a:gd name="connsiteY798" fmla="*/ 2135717 h 2994025"/>
                <a:gd name="connsiteX799" fmla="*/ 5146408 w 6130925"/>
                <a:gd name="connsiteY799" fmla="*/ 2135717 h 2994025"/>
                <a:gd name="connsiteX800" fmla="*/ 5146937 w 6130925"/>
                <a:gd name="connsiteY800" fmla="*/ 2135717 h 2994025"/>
                <a:gd name="connsiteX801" fmla="*/ 5147466 w 6130925"/>
                <a:gd name="connsiteY801" fmla="*/ 2135717 h 2994025"/>
                <a:gd name="connsiteX802" fmla="*/ 5147995 w 6130925"/>
                <a:gd name="connsiteY802" fmla="*/ 2135717 h 2994025"/>
                <a:gd name="connsiteX803" fmla="*/ 5148523 w 6130925"/>
                <a:gd name="connsiteY803" fmla="*/ 2135717 h 2994025"/>
                <a:gd name="connsiteX804" fmla="*/ 5149052 w 6130925"/>
                <a:gd name="connsiteY804" fmla="*/ 2135717 h 2994025"/>
                <a:gd name="connsiteX805" fmla="*/ 5151167 w 6130925"/>
                <a:gd name="connsiteY805" fmla="*/ 2136246 h 2994025"/>
                <a:gd name="connsiteX806" fmla="*/ 5152225 w 6130925"/>
                <a:gd name="connsiteY806" fmla="*/ 2136776 h 2994025"/>
                <a:gd name="connsiteX807" fmla="*/ 5153282 w 6130925"/>
                <a:gd name="connsiteY807" fmla="*/ 2137305 h 2994025"/>
                <a:gd name="connsiteX808" fmla="*/ 5153897 w 6130925"/>
                <a:gd name="connsiteY808" fmla="*/ 2138330 h 2994025"/>
                <a:gd name="connsiteX809" fmla="*/ 5154869 w 6130925"/>
                <a:gd name="connsiteY809" fmla="*/ 2139951 h 2994025"/>
                <a:gd name="connsiteX810" fmla="*/ 5156455 w 6130925"/>
                <a:gd name="connsiteY810" fmla="*/ 2141538 h 2994025"/>
                <a:gd name="connsiteX811" fmla="*/ 5156984 w 6130925"/>
                <a:gd name="connsiteY811" fmla="*/ 2141538 h 2994025"/>
                <a:gd name="connsiteX812" fmla="*/ 5157512 w 6130925"/>
                <a:gd name="connsiteY812" fmla="*/ 2141538 h 2994025"/>
                <a:gd name="connsiteX813" fmla="*/ 5158041 w 6130925"/>
                <a:gd name="connsiteY813" fmla="*/ 2141538 h 2994025"/>
                <a:gd name="connsiteX814" fmla="*/ 5158570 w 6130925"/>
                <a:gd name="connsiteY814" fmla="*/ 2141538 h 2994025"/>
                <a:gd name="connsiteX815" fmla="*/ 5159099 w 6130925"/>
                <a:gd name="connsiteY815" fmla="*/ 2141538 h 2994025"/>
                <a:gd name="connsiteX816" fmla="*/ 5159627 w 6130925"/>
                <a:gd name="connsiteY816" fmla="*/ 2141538 h 2994025"/>
                <a:gd name="connsiteX817" fmla="*/ 5160156 w 6130925"/>
                <a:gd name="connsiteY817" fmla="*/ 2141538 h 2994025"/>
                <a:gd name="connsiteX818" fmla="*/ 5160685 w 6130925"/>
                <a:gd name="connsiteY818" fmla="*/ 2141538 h 2994025"/>
                <a:gd name="connsiteX819" fmla="*/ 5161214 w 6130925"/>
                <a:gd name="connsiteY819" fmla="*/ 2141538 h 2994025"/>
                <a:gd name="connsiteX820" fmla="*/ 5161742 w 6130925"/>
                <a:gd name="connsiteY820" fmla="*/ 2141538 h 2994025"/>
                <a:gd name="connsiteX821" fmla="*/ 5162800 w 6130925"/>
                <a:gd name="connsiteY821" fmla="*/ 2141538 h 2994025"/>
                <a:gd name="connsiteX822" fmla="*/ 5163857 w 6130925"/>
                <a:gd name="connsiteY822" fmla="*/ 2141538 h 2994025"/>
                <a:gd name="connsiteX823" fmla="*/ 5165973 w 6130925"/>
                <a:gd name="connsiteY823" fmla="*/ 2142067 h 2994025"/>
                <a:gd name="connsiteX824" fmla="*/ 5167199 w 6130925"/>
                <a:gd name="connsiteY824" fmla="*/ 2142886 h 2994025"/>
                <a:gd name="connsiteX825" fmla="*/ 5167559 w 6130925"/>
                <a:gd name="connsiteY825" fmla="*/ 2143126 h 2994025"/>
                <a:gd name="connsiteX826" fmla="*/ 5169145 w 6130925"/>
                <a:gd name="connsiteY826" fmla="*/ 2144184 h 2994025"/>
                <a:gd name="connsiteX827" fmla="*/ 5170917 w 6130925"/>
                <a:gd name="connsiteY827" fmla="*/ 2144539 h 2994025"/>
                <a:gd name="connsiteX828" fmla="*/ 5171789 w 6130925"/>
                <a:gd name="connsiteY828" fmla="*/ 2144713 h 2994025"/>
                <a:gd name="connsiteX829" fmla="*/ 5171790 w 6130925"/>
                <a:gd name="connsiteY829" fmla="*/ 2144713 h 2994025"/>
                <a:gd name="connsiteX830" fmla="*/ 5177603 w 6130925"/>
                <a:gd name="connsiteY830" fmla="*/ 2145242 h 2994025"/>
                <a:gd name="connsiteX831" fmla="*/ 5177607 w 6130925"/>
                <a:gd name="connsiteY831" fmla="*/ 2145242 h 2994025"/>
                <a:gd name="connsiteX832" fmla="*/ 5182893 w 6130925"/>
                <a:gd name="connsiteY832" fmla="*/ 2144713 h 2994025"/>
                <a:gd name="connsiteX833" fmla="*/ 5187123 w 6130925"/>
                <a:gd name="connsiteY833" fmla="*/ 2144713 h 2994025"/>
                <a:gd name="connsiteX834" fmla="*/ 5190824 w 6130925"/>
                <a:gd name="connsiteY834" fmla="*/ 2145771 h 2994025"/>
                <a:gd name="connsiteX835" fmla="*/ 5190826 w 6130925"/>
                <a:gd name="connsiteY835" fmla="*/ 2145772 h 2994025"/>
                <a:gd name="connsiteX836" fmla="*/ 5195055 w 6130925"/>
                <a:gd name="connsiteY836" fmla="*/ 2146301 h 2994025"/>
                <a:gd name="connsiteX837" fmla="*/ 5198756 w 6130925"/>
                <a:gd name="connsiteY837" fmla="*/ 2147359 h 2994025"/>
                <a:gd name="connsiteX838" fmla="*/ 5199711 w 6130925"/>
                <a:gd name="connsiteY838" fmla="*/ 2147678 h 2994025"/>
                <a:gd name="connsiteX839" fmla="*/ 5201928 w 6130925"/>
                <a:gd name="connsiteY839" fmla="*/ 2148417 h 2994025"/>
                <a:gd name="connsiteX840" fmla="*/ 5206159 w 6130925"/>
                <a:gd name="connsiteY840" fmla="*/ 2148417 h 2994025"/>
                <a:gd name="connsiteX841" fmla="*/ 5205630 w 6130925"/>
                <a:gd name="connsiteY841" fmla="*/ 2150534 h 2994025"/>
                <a:gd name="connsiteX842" fmla="*/ 5204781 w 6130925"/>
                <a:gd name="connsiteY842" fmla="*/ 2151808 h 2994025"/>
                <a:gd name="connsiteX843" fmla="*/ 5204572 w 6130925"/>
                <a:gd name="connsiteY843" fmla="*/ 2152121 h 2994025"/>
                <a:gd name="connsiteX844" fmla="*/ 5202880 w 6130925"/>
                <a:gd name="connsiteY844" fmla="*/ 2153815 h 2994025"/>
                <a:gd name="connsiteX845" fmla="*/ 5201400 w 6130925"/>
                <a:gd name="connsiteY845" fmla="*/ 2155296 h 2994025"/>
                <a:gd name="connsiteX846" fmla="*/ 5200227 w 6130925"/>
                <a:gd name="connsiteY846" fmla="*/ 2156134 h 2994025"/>
                <a:gd name="connsiteX847" fmla="*/ 5197698 w 6130925"/>
                <a:gd name="connsiteY847" fmla="*/ 2157942 h 2994025"/>
                <a:gd name="connsiteX848" fmla="*/ 5197550 w 6130925"/>
                <a:gd name="connsiteY848" fmla="*/ 2158240 h 2994025"/>
                <a:gd name="connsiteX849" fmla="*/ 5196641 w 6130925"/>
                <a:gd name="connsiteY849" fmla="*/ 2160059 h 2994025"/>
                <a:gd name="connsiteX850" fmla="*/ 5195055 w 6130925"/>
                <a:gd name="connsiteY850" fmla="*/ 2162705 h 2994025"/>
                <a:gd name="connsiteX851" fmla="*/ 5193790 w 6130925"/>
                <a:gd name="connsiteY851" fmla="*/ 2164392 h 2994025"/>
                <a:gd name="connsiteX852" fmla="*/ 5193468 w 6130925"/>
                <a:gd name="connsiteY852" fmla="*/ 2164821 h 2994025"/>
                <a:gd name="connsiteX853" fmla="*/ 5193260 w 6130925"/>
                <a:gd name="connsiteY853" fmla="*/ 2165134 h 2994025"/>
                <a:gd name="connsiteX854" fmla="*/ 5192411 w 6130925"/>
                <a:gd name="connsiteY854" fmla="*/ 2166409 h 2994025"/>
                <a:gd name="connsiteX855" fmla="*/ 5191947 w 6130925"/>
                <a:gd name="connsiteY855" fmla="*/ 2167801 h 2994025"/>
                <a:gd name="connsiteX856" fmla="*/ 5191882 w 6130925"/>
                <a:gd name="connsiteY856" fmla="*/ 2167996 h 2994025"/>
                <a:gd name="connsiteX857" fmla="*/ 5191642 w 6130925"/>
                <a:gd name="connsiteY857" fmla="*/ 2168718 h 2994025"/>
                <a:gd name="connsiteX858" fmla="*/ 5191353 w 6130925"/>
                <a:gd name="connsiteY858" fmla="*/ 2169584 h 2994025"/>
                <a:gd name="connsiteX859" fmla="*/ 5189767 w 6130925"/>
                <a:gd name="connsiteY859" fmla="*/ 2170642 h 2994025"/>
                <a:gd name="connsiteX860" fmla="*/ 5188181 w 6130925"/>
                <a:gd name="connsiteY860" fmla="*/ 2171701 h 2994025"/>
                <a:gd name="connsiteX861" fmla="*/ 5186594 w 6130925"/>
                <a:gd name="connsiteY861" fmla="*/ 2173288 h 2994025"/>
                <a:gd name="connsiteX862" fmla="*/ 5186066 w 6130925"/>
                <a:gd name="connsiteY862" fmla="*/ 2175405 h 2994025"/>
                <a:gd name="connsiteX863" fmla="*/ 5187123 w 6130925"/>
                <a:gd name="connsiteY863" fmla="*/ 2176992 h 2994025"/>
                <a:gd name="connsiteX864" fmla="*/ 5188181 w 6130925"/>
                <a:gd name="connsiteY864" fmla="*/ 2178580 h 2994025"/>
                <a:gd name="connsiteX865" fmla="*/ 5188709 w 6130925"/>
                <a:gd name="connsiteY865" fmla="*/ 2180167 h 2994025"/>
                <a:gd name="connsiteX866" fmla="*/ 5189767 w 6130925"/>
                <a:gd name="connsiteY866" fmla="*/ 2182813 h 2994025"/>
                <a:gd name="connsiteX867" fmla="*/ 5189767 w 6130925"/>
                <a:gd name="connsiteY867" fmla="*/ 2183872 h 2994025"/>
                <a:gd name="connsiteX868" fmla="*/ 5188709 w 6130925"/>
                <a:gd name="connsiteY868" fmla="*/ 2188634 h 2994025"/>
                <a:gd name="connsiteX869" fmla="*/ 5188181 w 6130925"/>
                <a:gd name="connsiteY869" fmla="*/ 2192867 h 2994025"/>
                <a:gd name="connsiteX870" fmla="*/ 5188181 w 6130925"/>
                <a:gd name="connsiteY870" fmla="*/ 2194984 h 2994025"/>
                <a:gd name="connsiteX871" fmla="*/ 5188613 w 6130925"/>
                <a:gd name="connsiteY871" fmla="*/ 2196714 h 2994025"/>
                <a:gd name="connsiteX872" fmla="*/ 5188709 w 6130925"/>
                <a:gd name="connsiteY872" fmla="*/ 2197101 h 2994025"/>
                <a:gd name="connsiteX873" fmla="*/ 5188181 w 6130925"/>
                <a:gd name="connsiteY873" fmla="*/ 2198688 h 2994025"/>
                <a:gd name="connsiteX874" fmla="*/ 5188181 w 6130925"/>
                <a:gd name="connsiteY874" fmla="*/ 2200276 h 2994025"/>
                <a:gd name="connsiteX875" fmla="*/ 5189238 w 6130925"/>
                <a:gd name="connsiteY875" fmla="*/ 2201863 h 2994025"/>
                <a:gd name="connsiteX876" fmla="*/ 5191353 w 6130925"/>
                <a:gd name="connsiteY876" fmla="*/ 2202922 h 2994025"/>
                <a:gd name="connsiteX877" fmla="*/ 5192939 w 6130925"/>
                <a:gd name="connsiteY877" fmla="*/ 2204509 h 2994025"/>
                <a:gd name="connsiteX878" fmla="*/ 5195055 w 6130925"/>
                <a:gd name="connsiteY878" fmla="*/ 2205038 h 2994025"/>
                <a:gd name="connsiteX879" fmla="*/ 5195583 w 6130925"/>
                <a:gd name="connsiteY879" fmla="*/ 2205038 h 2994025"/>
                <a:gd name="connsiteX880" fmla="*/ 5196112 w 6130925"/>
                <a:gd name="connsiteY880" fmla="*/ 2205038 h 2994025"/>
                <a:gd name="connsiteX881" fmla="*/ 5196641 w 6130925"/>
                <a:gd name="connsiteY881" fmla="*/ 2205038 h 2994025"/>
                <a:gd name="connsiteX882" fmla="*/ 5197170 w 6130925"/>
                <a:gd name="connsiteY882" fmla="*/ 2205038 h 2994025"/>
                <a:gd name="connsiteX883" fmla="*/ 5197698 w 6130925"/>
                <a:gd name="connsiteY883" fmla="*/ 2205038 h 2994025"/>
                <a:gd name="connsiteX884" fmla="*/ 5198227 w 6130925"/>
                <a:gd name="connsiteY884" fmla="*/ 2205038 h 2994025"/>
                <a:gd name="connsiteX885" fmla="*/ 5198756 w 6130925"/>
                <a:gd name="connsiteY885" fmla="*/ 2205038 h 2994025"/>
                <a:gd name="connsiteX886" fmla="*/ 5199285 w 6130925"/>
                <a:gd name="connsiteY886" fmla="*/ 2205038 h 2994025"/>
                <a:gd name="connsiteX887" fmla="*/ 5201400 w 6130925"/>
                <a:gd name="connsiteY887" fmla="*/ 2205038 h 2994025"/>
                <a:gd name="connsiteX888" fmla="*/ 5202986 w 6130925"/>
                <a:gd name="connsiteY888" fmla="*/ 2205567 h 2994025"/>
                <a:gd name="connsiteX889" fmla="*/ 5203515 w 6130925"/>
                <a:gd name="connsiteY889" fmla="*/ 2206097 h 2994025"/>
                <a:gd name="connsiteX890" fmla="*/ 5203517 w 6130925"/>
                <a:gd name="connsiteY890" fmla="*/ 2206096 h 2994025"/>
                <a:gd name="connsiteX891" fmla="*/ 5204044 w 6130925"/>
                <a:gd name="connsiteY891" fmla="*/ 2205567 h 2994025"/>
                <a:gd name="connsiteX892" fmla="*/ 5204572 w 6130925"/>
                <a:gd name="connsiteY892" fmla="*/ 2205567 h 2994025"/>
                <a:gd name="connsiteX893" fmla="*/ 5205630 w 6130925"/>
                <a:gd name="connsiteY893" fmla="*/ 2205567 h 2994025"/>
                <a:gd name="connsiteX894" fmla="*/ 5206159 w 6130925"/>
                <a:gd name="connsiteY894" fmla="*/ 2205567 h 2994025"/>
                <a:gd name="connsiteX895" fmla="*/ 5206687 w 6130925"/>
                <a:gd name="connsiteY895" fmla="*/ 2205567 h 2994025"/>
                <a:gd name="connsiteX896" fmla="*/ 5207745 w 6130925"/>
                <a:gd name="connsiteY896" fmla="*/ 2207155 h 2994025"/>
                <a:gd name="connsiteX897" fmla="*/ 5208274 w 6130925"/>
                <a:gd name="connsiteY897" fmla="*/ 2209272 h 2994025"/>
                <a:gd name="connsiteX898" fmla="*/ 5209383 w 6130925"/>
                <a:gd name="connsiteY898" fmla="*/ 2211048 h 2994025"/>
                <a:gd name="connsiteX899" fmla="*/ 5210917 w 6130925"/>
                <a:gd name="connsiteY899" fmla="*/ 2213505 h 2994025"/>
                <a:gd name="connsiteX900" fmla="*/ 5213561 w 6130925"/>
                <a:gd name="connsiteY900" fmla="*/ 2217209 h 2994025"/>
                <a:gd name="connsiteX901" fmla="*/ 5216205 w 6130925"/>
                <a:gd name="connsiteY901" fmla="*/ 2218267 h 2994025"/>
                <a:gd name="connsiteX902" fmla="*/ 5218320 w 6130925"/>
                <a:gd name="connsiteY902" fmla="*/ 2219326 h 2994025"/>
                <a:gd name="connsiteX903" fmla="*/ 5222550 w 6130925"/>
                <a:gd name="connsiteY903" fmla="*/ 2220384 h 2994025"/>
                <a:gd name="connsiteX904" fmla="*/ 5227309 w 6130925"/>
                <a:gd name="connsiteY904" fmla="*/ 2222501 h 2994025"/>
                <a:gd name="connsiteX905" fmla="*/ 5234183 w 6130925"/>
                <a:gd name="connsiteY905" fmla="*/ 2226205 h 2994025"/>
                <a:gd name="connsiteX906" fmla="*/ 5239999 w 6130925"/>
                <a:gd name="connsiteY906" fmla="*/ 2231497 h 2994025"/>
                <a:gd name="connsiteX907" fmla="*/ 5241586 w 6130925"/>
                <a:gd name="connsiteY907" fmla="*/ 2232555 h 2994025"/>
                <a:gd name="connsiteX908" fmla="*/ 5243172 w 6130925"/>
                <a:gd name="connsiteY908" fmla="*/ 2234142 h 2994025"/>
                <a:gd name="connsiteX909" fmla="*/ 5243172 w 6130925"/>
                <a:gd name="connsiteY909" fmla="*/ 2235730 h 2994025"/>
                <a:gd name="connsiteX910" fmla="*/ 5243172 w 6130925"/>
                <a:gd name="connsiteY910" fmla="*/ 2237847 h 2994025"/>
                <a:gd name="connsiteX911" fmla="*/ 5244758 w 6130925"/>
                <a:gd name="connsiteY911" fmla="*/ 2239434 h 2994025"/>
                <a:gd name="connsiteX912" fmla="*/ 5246345 w 6130925"/>
                <a:gd name="connsiteY912" fmla="*/ 2240492 h 2994025"/>
                <a:gd name="connsiteX913" fmla="*/ 5247901 w 6130925"/>
                <a:gd name="connsiteY913" fmla="*/ 2241660 h 2994025"/>
                <a:gd name="connsiteX914" fmla="*/ 5248460 w 6130925"/>
                <a:gd name="connsiteY914" fmla="*/ 2242080 h 2994025"/>
                <a:gd name="connsiteX915" fmla="*/ 5249590 w 6130925"/>
                <a:gd name="connsiteY915" fmla="*/ 2242645 h 2994025"/>
                <a:gd name="connsiteX916" fmla="*/ 5250575 w 6130925"/>
                <a:gd name="connsiteY916" fmla="*/ 2243138 h 2994025"/>
                <a:gd name="connsiteX917" fmla="*/ 5251104 w 6130925"/>
                <a:gd name="connsiteY917" fmla="*/ 2243138 h 2994025"/>
                <a:gd name="connsiteX918" fmla="*/ 5251632 w 6130925"/>
                <a:gd name="connsiteY918" fmla="*/ 2243138 h 2994025"/>
                <a:gd name="connsiteX919" fmla="*/ 5252161 w 6130925"/>
                <a:gd name="connsiteY919" fmla="*/ 2243138 h 2994025"/>
                <a:gd name="connsiteX920" fmla="*/ 5252690 w 6130925"/>
                <a:gd name="connsiteY920" fmla="*/ 2243138 h 2994025"/>
                <a:gd name="connsiteX921" fmla="*/ 5253219 w 6130925"/>
                <a:gd name="connsiteY921" fmla="*/ 2243138 h 2994025"/>
                <a:gd name="connsiteX922" fmla="*/ 5253747 w 6130925"/>
                <a:gd name="connsiteY922" fmla="*/ 2243138 h 2994025"/>
                <a:gd name="connsiteX923" fmla="*/ 5257977 w 6130925"/>
                <a:gd name="connsiteY923" fmla="*/ 2244197 h 2994025"/>
                <a:gd name="connsiteX924" fmla="*/ 5262736 w 6130925"/>
                <a:gd name="connsiteY924" fmla="*/ 2244726 h 2994025"/>
                <a:gd name="connsiteX925" fmla="*/ 5265380 w 6130925"/>
                <a:gd name="connsiteY925" fmla="*/ 2244726 h 2994025"/>
                <a:gd name="connsiteX926" fmla="*/ 5268024 w 6130925"/>
                <a:gd name="connsiteY926" fmla="*/ 2243667 h 2994025"/>
                <a:gd name="connsiteX927" fmla="*/ 5270668 w 6130925"/>
                <a:gd name="connsiteY927" fmla="*/ 2242080 h 2994025"/>
                <a:gd name="connsiteX928" fmla="*/ 5271725 w 6130925"/>
                <a:gd name="connsiteY928" fmla="*/ 2240492 h 2994025"/>
                <a:gd name="connsiteX929" fmla="*/ 5273840 w 6130925"/>
                <a:gd name="connsiteY929" fmla="*/ 2239963 h 2994025"/>
                <a:gd name="connsiteX930" fmla="*/ 5275427 w 6130925"/>
                <a:gd name="connsiteY930" fmla="*/ 2238905 h 2994025"/>
                <a:gd name="connsiteX931" fmla="*/ 5276484 w 6130925"/>
                <a:gd name="connsiteY931" fmla="*/ 2236259 h 2994025"/>
                <a:gd name="connsiteX932" fmla="*/ 5277013 w 6130925"/>
                <a:gd name="connsiteY932" fmla="*/ 2233613 h 2994025"/>
                <a:gd name="connsiteX933" fmla="*/ 5277013 w 6130925"/>
                <a:gd name="connsiteY933" fmla="*/ 2204509 h 2994025"/>
                <a:gd name="connsiteX934" fmla="*/ 5278070 w 6130925"/>
                <a:gd name="connsiteY934" fmla="*/ 2201863 h 2994025"/>
                <a:gd name="connsiteX935" fmla="*/ 5280186 w 6130925"/>
                <a:gd name="connsiteY935" fmla="*/ 2200276 h 2994025"/>
                <a:gd name="connsiteX936" fmla="*/ 5281243 w 6130925"/>
                <a:gd name="connsiteY936" fmla="*/ 2198159 h 2994025"/>
                <a:gd name="connsiteX937" fmla="*/ 5281772 w 6130925"/>
                <a:gd name="connsiteY937" fmla="*/ 2196042 h 2994025"/>
                <a:gd name="connsiteX938" fmla="*/ 5282301 w 6130925"/>
                <a:gd name="connsiteY938" fmla="*/ 2192867 h 2994025"/>
                <a:gd name="connsiteX939" fmla="*/ 5282829 w 6130925"/>
                <a:gd name="connsiteY939" fmla="*/ 2190222 h 2994025"/>
                <a:gd name="connsiteX940" fmla="*/ 5282829 w 6130925"/>
                <a:gd name="connsiteY940" fmla="*/ 2183342 h 2994025"/>
                <a:gd name="connsiteX941" fmla="*/ 5282829 w 6130925"/>
                <a:gd name="connsiteY941" fmla="*/ 2179638 h 2994025"/>
                <a:gd name="connsiteX942" fmla="*/ 5282829 w 6130925"/>
                <a:gd name="connsiteY942" fmla="*/ 2175934 h 2994025"/>
                <a:gd name="connsiteX943" fmla="*/ 5282108 w 6130925"/>
                <a:gd name="connsiteY943" fmla="*/ 2175212 h 2994025"/>
                <a:gd name="connsiteX944" fmla="*/ 5281243 w 6130925"/>
                <a:gd name="connsiteY944" fmla="*/ 2174346 h 2994025"/>
                <a:gd name="connsiteX945" fmla="*/ 5280186 w 6130925"/>
                <a:gd name="connsiteY945" fmla="*/ 2172759 h 2994025"/>
                <a:gd name="connsiteX946" fmla="*/ 5280186 w 6130925"/>
                <a:gd name="connsiteY946" fmla="*/ 2170642 h 2994025"/>
                <a:gd name="connsiteX947" fmla="*/ 5280186 w 6130925"/>
                <a:gd name="connsiteY947" fmla="*/ 2169055 h 2994025"/>
                <a:gd name="connsiteX948" fmla="*/ 5280186 w 6130925"/>
                <a:gd name="connsiteY948" fmla="*/ 2165351 h 2994025"/>
                <a:gd name="connsiteX949" fmla="*/ 5280714 w 6130925"/>
                <a:gd name="connsiteY949" fmla="*/ 2162176 h 2994025"/>
                <a:gd name="connsiteX950" fmla="*/ 5282301 w 6130925"/>
                <a:gd name="connsiteY950" fmla="*/ 2159530 h 2994025"/>
                <a:gd name="connsiteX951" fmla="*/ 5283179 w 6130925"/>
                <a:gd name="connsiteY951" fmla="*/ 2158212 h 2994025"/>
                <a:gd name="connsiteX952" fmla="*/ 5283358 w 6130925"/>
                <a:gd name="connsiteY952" fmla="*/ 2157942 h 2994025"/>
                <a:gd name="connsiteX953" fmla="*/ 5285473 w 6130925"/>
                <a:gd name="connsiteY953" fmla="*/ 2154767 h 2994025"/>
                <a:gd name="connsiteX954" fmla="*/ 5287588 w 6130925"/>
                <a:gd name="connsiteY954" fmla="*/ 2151592 h 2994025"/>
                <a:gd name="connsiteX955" fmla="*/ 5288381 w 6130925"/>
                <a:gd name="connsiteY955" fmla="*/ 2150799 h 2994025"/>
                <a:gd name="connsiteX956" fmla="*/ 5289174 w 6130925"/>
                <a:gd name="connsiteY956" fmla="*/ 2150005 h 2994025"/>
                <a:gd name="connsiteX957" fmla="*/ 5290232 w 6130925"/>
                <a:gd name="connsiteY957" fmla="*/ 2147359 h 2994025"/>
                <a:gd name="connsiteX958" fmla="*/ 5291386 w 6130925"/>
                <a:gd name="connsiteY958" fmla="*/ 2146493 h 2994025"/>
                <a:gd name="connsiteX959" fmla="*/ 5292347 w 6130925"/>
                <a:gd name="connsiteY959" fmla="*/ 2145771 h 2994025"/>
                <a:gd name="connsiteX960" fmla="*/ 5292556 w 6130925"/>
                <a:gd name="connsiteY960" fmla="*/ 2145458 h 2994025"/>
                <a:gd name="connsiteX961" fmla="*/ 5293405 w 6130925"/>
                <a:gd name="connsiteY961" fmla="*/ 2144184 h 2994025"/>
                <a:gd name="connsiteX962" fmla="*/ 5293405 w 6130925"/>
                <a:gd name="connsiteY962" fmla="*/ 2140480 h 2994025"/>
                <a:gd name="connsiteX963" fmla="*/ 5293933 w 6130925"/>
                <a:gd name="connsiteY963" fmla="*/ 2136776 h 2994025"/>
                <a:gd name="connsiteX964" fmla="*/ 5293933 w 6130925"/>
                <a:gd name="connsiteY964" fmla="*/ 2133071 h 2994025"/>
                <a:gd name="connsiteX965" fmla="*/ 5294081 w 6130925"/>
                <a:gd name="connsiteY965" fmla="*/ 2132629 h 2994025"/>
                <a:gd name="connsiteX966" fmla="*/ 5294991 w 6130925"/>
                <a:gd name="connsiteY966" fmla="*/ 2129896 h 2994025"/>
                <a:gd name="connsiteX967" fmla="*/ 5295520 w 6130925"/>
                <a:gd name="connsiteY967" fmla="*/ 2129896 h 2994025"/>
                <a:gd name="connsiteX968" fmla="*/ 5296048 w 6130925"/>
                <a:gd name="connsiteY968" fmla="*/ 2129896 h 2994025"/>
                <a:gd name="connsiteX969" fmla="*/ 5296577 w 6130925"/>
                <a:gd name="connsiteY969" fmla="*/ 2129896 h 2994025"/>
                <a:gd name="connsiteX970" fmla="*/ 5296578 w 6130925"/>
                <a:gd name="connsiteY970" fmla="*/ 2129896 h 2994025"/>
                <a:gd name="connsiteX971" fmla="*/ 5297635 w 6130925"/>
                <a:gd name="connsiteY971" fmla="*/ 2129367 h 2994025"/>
                <a:gd name="connsiteX972" fmla="*/ 5298163 w 6130925"/>
                <a:gd name="connsiteY972" fmla="*/ 2129896 h 2994025"/>
                <a:gd name="connsiteX973" fmla="*/ 5302394 w 6130925"/>
                <a:gd name="connsiteY973" fmla="*/ 2132542 h 2994025"/>
                <a:gd name="connsiteX974" fmla="*/ 5305037 w 6130925"/>
                <a:gd name="connsiteY974" fmla="*/ 2135717 h 2994025"/>
                <a:gd name="connsiteX975" fmla="*/ 5305278 w 6130925"/>
                <a:gd name="connsiteY975" fmla="*/ 2136439 h 2994025"/>
                <a:gd name="connsiteX976" fmla="*/ 5305566 w 6130925"/>
                <a:gd name="connsiteY976" fmla="*/ 2137305 h 2994025"/>
                <a:gd name="connsiteX977" fmla="*/ 5305566 w 6130925"/>
                <a:gd name="connsiteY977" fmla="*/ 2139951 h 2994025"/>
                <a:gd name="connsiteX978" fmla="*/ 5305645 w 6130925"/>
                <a:gd name="connsiteY978" fmla="*/ 2140424 h 2994025"/>
                <a:gd name="connsiteX979" fmla="*/ 5306095 w 6130925"/>
                <a:gd name="connsiteY979" fmla="*/ 2143126 h 2994025"/>
                <a:gd name="connsiteX980" fmla="*/ 5306098 w 6130925"/>
                <a:gd name="connsiteY980" fmla="*/ 2143146 h 2994025"/>
                <a:gd name="connsiteX981" fmla="*/ 5306624 w 6130925"/>
                <a:gd name="connsiteY981" fmla="*/ 2146301 h 2994025"/>
                <a:gd name="connsiteX982" fmla="*/ 5306624 w 6130925"/>
                <a:gd name="connsiteY982" fmla="*/ 2146827 h 2994025"/>
                <a:gd name="connsiteX983" fmla="*/ 5306624 w 6130925"/>
                <a:gd name="connsiteY983" fmla="*/ 2146830 h 2994025"/>
                <a:gd name="connsiteX984" fmla="*/ 5306624 w 6130925"/>
                <a:gd name="connsiteY984" fmla="*/ 2148417 h 2994025"/>
                <a:gd name="connsiteX985" fmla="*/ 5306624 w 6130925"/>
                <a:gd name="connsiteY985" fmla="*/ 2150534 h 2994025"/>
                <a:gd name="connsiteX986" fmla="*/ 5308210 w 6130925"/>
                <a:gd name="connsiteY986" fmla="*/ 2152121 h 2994025"/>
                <a:gd name="connsiteX987" fmla="*/ 5309075 w 6130925"/>
                <a:gd name="connsiteY987" fmla="*/ 2152987 h 2994025"/>
                <a:gd name="connsiteX988" fmla="*/ 5309796 w 6130925"/>
                <a:gd name="connsiteY988" fmla="*/ 2153709 h 2994025"/>
                <a:gd name="connsiteX989" fmla="*/ 5310325 w 6130925"/>
                <a:gd name="connsiteY989" fmla="*/ 2155826 h 2994025"/>
                <a:gd name="connsiteX990" fmla="*/ 5310447 w 6130925"/>
                <a:gd name="connsiteY990" fmla="*/ 2156191 h 2994025"/>
                <a:gd name="connsiteX991" fmla="*/ 5310854 w 6130925"/>
                <a:gd name="connsiteY991" fmla="*/ 2157413 h 2994025"/>
                <a:gd name="connsiteX992" fmla="*/ 5312480 w 6130925"/>
                <a:gd name="connsiteY992" fmla="*/ 2158389 h 2994025"/>
                <a:gd name="connsiteX993" fmla="*/ 5313498 w 6130925"/>
                <a:gd name="connsiteY993" fmla="*/ 2159001 h 2994025"/>
                <a:gd name="connsiteX994" fmla="*/ 5314555 w 6130925"/>
                <a:gd name="connsiteY994" fmla="*/ 2161117 h 2994025"/>
                <a:gd name="connsiteX995" fmla="*/ 5315084 w 6130925"/>
                <a:gd name="connsiteY995" fmla="*/ 2166409 h 2994025"/>
                <a:gd name="connsiteX996" fmla="*/ 5314555 w 6130925"/>
                <a:gd name="connsiteY996" fmla="*/ 2171701 h 2994025"/>
                <a:gd name="connsiteX997" fmla="*/ 5314555 w 6130925"/>
                <a:gd name="connsiteY997" fmla="*/ 2175405 h 2994025"/>
                <a:gd name="connsiteX998" fmla="*/ 5314796 w 6130925"/>
                <a:gd name="connsiteY998" fmla="*/ 2175766 h 2994025"/>
                <a:gd name="connsiteX999" fmla="*/ 5315613 w 6130925"/>
                <a:gd name="connsiteY999" fmla="*/ 2176992 h 2994025"/>
                <a:gd name="connsiteX1000" fmla="*/ 5316300 w 6130925"/>
                <a:gd name="connsiteY1000" fmla="*/ 2178023 h 2994025"/>
                <a:gd name="connsiteX1001" fmla="*/ 5316670 w 6130925"/>
                <a:gd name="connsiteY1001" fmla="*/ 2178580 h 2994025"/>
                <a:gd name="connsiteX1002" fmla="*/ 5316141 w 6130925"/>
                <a:gd name="connsiteY1002" fmla="*/ 2180167 h 2994025"/>
                <a:gd name="connsiteX1003" fmla="*/ 5316670 w 6130925"/>
                <a:gd name="connsiteY1003" fmla="*/ 2182813 h 2994025"/>
                <a:gd name="connsiteX1004" fmla="*/ 5316141 w 6130925"/>
                <a:gd name="connsiteY1004" fmla="*/ 2184401 h 2994025"/>
                <a:gd name="connsiteX1005" fmla="*/ 5316670 w 6130925"/>
                <a:gd name="connsiteY1005" fmla="*/ 2185988 h 2994025"/>
                <a:gd name="connsiteX1006" fmla="*/ 5317728 w 6130925"/>
                <a:gd name="connsiteY1006" fmla="*/ 2187047 h 2994025"/>
                <a:gd name="connsiteX1007" fmla="*/ 5319843 w 6130925"/>
                <a:gd name="connsiteY1007" fmla="*/ 2187576 h 2994025"/>
                <a:gd name="connsiteX1008" fmla="*/ 5322485 w 6130925"/>
                <a:gd name="connsiteY1008" fmla="*/ 2188567 h 2994025"/>
                <a:gd name="connsiteX1009" fmla="*/ 5324073 w 6130925"/>
                <a:gd name="connsiteY1009" fmla="*/ 2189163 h 2994025"/>
                <a:gd name="connsiteX1010" fmla="*/ 5327774 w 6130925"/>
                <a:gd name="connsiteY1010" fmla="*/ 2189692 h 2994025"/>
                <a:gd name="connsiteX1011" fmla="*/ 5329889 w 6130925"/>
                <a:gd name="connsiteY1011" fmla="*/ 2190222 h 2994025"/>
                <a:gd name="connsiteX1012" fmla="*/ 5331476 w 6130925"/>
                <a:gd name="connsiteY1012" fmla="*/ 2191280 h 2994025"/>
                <a:gd name="connsiteX1013" fmla="*/ 5333591 w 6130925"/>
                <a:gd name="connsiteY1013" fmla="*/ 2191280 h 2994025"/>
                <a:gd name="connsiteX1014" fmla="*/ 5335177 w 6130925"/>
                <a:gd name="connsiteY1014" fmla="*/ 2191280 h 2994025"/>
                <a:gd name="connsiteX1015" fmla="*/ 5336763 w 6130925"/>
                <a:gd name="connsiteY1015" fmla="*/ 2191280 h 2994025"/>
                <a:gd name="connsiteX1016" fmla="*/ 5338878 w 6130925"/>
                <a:gd name="connsiteY1016" fmla="*/ 2191280 h 2994025"/>
                <a:gd name="connsiteX1017" fmla="*/ 5340993 w 6130925"/>
                <a:gd name="connsiteY1017" fmla="*/ 2192338 h 2994025"/>
                <a:gd name="connsiteX1018" fmla="*/ 5344695 w 6130925"/>
                <a:gd name="connsiteY1018" fmla="*/ 2196042 h 2994025"/>
                <a:gd name="connsiteX1019" fmla="*/ 5345223 w 6130925"/>
                <a:gd name="connsiteY1019" fmla="*/ 2198688 h 2994025"/>
                <a:gd name="connsiteX1020" fmla="*/ 5343637 w 6130925"/>
                <a:gd name="connsiteY1020" fmla="*/ 2201863 h 2994025"/>
                <a:gd name="connsiteX1021" fmla="*/ 5343108 w 6130925"/>
                <a:gd name="connsiteY1021" fmla="*/ 2205567 h 2994025"/>
                <a:gd name="connsiteX1022" fmla="*/ 5343108 w 6130925"/>
                <a:gd name="connsiteY1022" fmla="*/ 2208742 h 2994025"/>
                <a:gd name="connsiteX1023" fmla="*/ 5343637 w 6130925"/>
                <a:gd name="connsiteY1023" fmla="*/ 2210859 h 2994025"/>
                <a:gd name="connsiteX1024" fmla="*/ 5346281 w 6130925"/>
                <a:gd name="connsiteY1024" fmla="*/ 2212976 h 2994025"/>
                <a:gd name="connsiteX1025" fmla="*/ 5348396 w 6130925"/>
                <a:gd name="connsiteY1025" fmla="*/ 2214034 h 2994025"/>
                <a:gd name="connsiteX1026" fmla="*/ 5351569 w 6130925"/>
                <a:gd name="connsiteY1026" fmla="*/ 2217209 h 2994025"/>
                <a:gd name="connsiteX1027" fmla="*/ 5353684 w 6130925"/>
                <a:gd name="connsiteY1027" fmla="*/ 2220913 h 2994025"/>
                <a:gd name="connsiteX1028" fmla="*/ 5353684 w 6130925"/>
                <a:gd name="connsiteY1028" fmla="*/ 2222501 h 2994025"/>
                <a:gd name="connsiteX1029" fmla="*/ 5353684 w 6130925"/>
                <a:gd name="connsiteY1029" fmla="*/ 2224088 h 2994025"/>
                <a:gd name="connsiteX1030" fmla="*/ 5354145 w 6130925"/>
                <a:gd name="connsiteY1030" fmla="*/ 2227782 h 2994025"/>
                <a:gd name="connsiteX1031" fmla="*/ 5354212 w 6130925"/>
                <a:gd name="connsiteY1031" fmla="*/ 2228322 h 2994025"/>
                <a:gd name="connsiteX1032" fmla="*/ 5355270 w 6130925"/>
                <a:gd name="connsiteY1032" fmla="*/ 2231497 h 2994025"/>
                <a:gd name="connsiteX1033" fmla="*/ 5355270 w 6130925"/>
                <a:gd name="connsiteY1033" fmla="*/ 2234672 h 2994025"/>
                <a:gd name="connsiteX1034" fmla="*/ 5354212 w 6130925"/>
                <a:gd name="connsiteY1034" fmla="*/ 2237317 h 2994025"/>
                <a:gd name="connsiteX1035" fmla="*/ 5355270 w 6130925"/>
                <a:gd name="connsiteY1035" fmla="*/ 2238905 h 2994025"/>
                <a:gd name="connsiteX1036" fmla="*/ 5355392 w 6130925"/>
                <a:gd name="connsiteY1036" fmla="*/ 2239270 h 2994025"/>
                <a:gd name="connsiteX1037" fmla="*/ 5355799 w 6130925"/>
                <a:gd name="connsiteY1037" fmla="*/ 2240492 h 2994025"/>
                <a:gd name="connsiteX1038" fmla="*/ 5356461 w 6130925"/>
                <a:gd name="connsiteY1038" fmla="*/ 2241487 h 2994025"/>
                <a:gd name="connsiteX1039" fmla="*/ 5356856 w 6130925"/>
                <a:gd name="connsiteY1039" fmla="*/ 2242080 h 2994025"/>
                <a:gd name="connsiteX1040" fmla="*/ 5357385 w 6130925"/>
                <a:gd name="connsiteY1040" fmla="*/ 2243667 h 2994025"/>
                <a:gd name="connsiteX1041" fmla="*/ 5357385 w 6130925"/>
                <a:gd name="connsiteY1041" fmla="*/ 2245784 h 2994025"/>
                <a:gd name="connsiteX1042" fmla="*/ 5357385 w 6130925"/>
                <a:gd name="connsiteY1042" fmla="*/ 2248430 h 2994025"/>
                <a:gd name="connsiteX1043" fmla="*/ 5357385 w 6130925"/>
                <a:gd name="connsiteY1043" fmla="*/ 2250547 h 2994025"/>
                <a:gd name="connsiteX1044" fmla="*/ 5359500 w 6130925"/>
                <a:gd name="connsiteY1044" fmla="*/ 2253722 h 2994025"/>
                <a:gd name="connsiteX1045" fmla="*/ 5361615 w 6130925"/>
                <a:gd name="connsiteY1045" fmla="*/ 2256897 h 2994025"/>
                <a:gd name="connsiteX1046" fmla="*/ 5361674 w 6130925"/>
                <a:gd name="connsiteY1046" fmla="*/ 2257370 h 2994025"/>
                <a:gd name="connsiteX1047" fmla="*/ 5362144 w 6130925"/>
                <a:gd name="connsiteY1047" fmla="*/ 2261130 h 2994025"/>
                <a:gd name="connsiteX1048" fmla="*/ 5361615 w 6130925"/>
                <a:gd name="connsiteY1048" fmla="*/ 2264305 h 2994025"/>
                <a:gd name="connsiteX1049" fmla="*/ 5363201 w 6130925"/>
                <a:gd name="connsiteY1049" fmla="*/ 2266422 h 2994025"/>
                <a:gd name="connsiteX1050" fmla="*/ 5365845 w 6130925"/>
                <a:gd name="connsiteY1050" fmla="*/ 2268009 h 2994025"/>
                <a:gd name="connsiteX1051" fmla="*/ 5367960 w 6130925"/>
                <a:gd name="connsiteY1051" fmla="*/ 2269067 h 2994025"/>
                <a:gd name="connsiteX1052" fmla="*/ 5370075 w 6130925"/>
                <a:gd name="connsiteY1052" fmla="*/ 2270126 h 2994025"/>
                <a:gd name="connsiteX1053" fmla="*/ 5375363 w 6130925"/>
                <a:gd name="connsiteY1053" fmla="*/ 2271713 h 2994025"/>
                <a:gd name="connsiteX1054" fmla="*/ 5380651 w 6130925"/>
                <a:gd name="connsiteY1054" fmla="*/ 2273301 h 2994025"/>
                <a:gd name="connsiteX1055" fmla="*/ 5383294 w 6130925"/>
                <a:gd name="connsiteY1055" fmla="*/ 2274359 h 2994025"/>
                <a:gd name="connsiteX1056" fmla="*/ 5384881 w 6130925"/>
                <a:gd name="connsiteY1056" fmla="*/ 2275947 h 2994025"/>
                <a:gd name="connsiteX1057" fmla="*/ 5385938 w 6130925"/>
                <a:gd name="connsiteY1057" fmla="*/ 2277534 h 2994025"/>
                <a:gd name="connsiteX1058" fmla="*/ 5386467 w 6130925"/>
                <a:gd name="connsiteY1058" fmla="*/ 2279651 h 2994025"/>
                <a:gd name="connsiteX1059" fmla="*/ 5388582 w 6130925"/>
                <a:gd name="connsiteY1059" fmla="*/ 2281238 h 2994025"/>
                <a:gd name="connsiteX1060" fmla="*/ 5390697 w 6130925"/>
                <a:gd name="connsiteY1060" fmla="*/ 2282297 h 2994025"/>
                <a:gd name="connsiteX1061" fmla="*/ 5391754 w 6130925"/>
                <a:gd name="connsiteY1061" fmla="*/ 2284413 h 2994025"/>
                <a:gd name="connsiteX1062" fmla="*/ 5393341 w 6130925"/>
                <a:gd name="connsiteY1062" fmla="*/ 2286001 h 2994025"/>
                <a:gd name="connsiteX1063" fmla="*/ 5396513 w 6130925"/>
                <a:gd name="connsiteY1063" fmla="*/ 2288117 h 2994025"/>
                <a:gd name="connsiteX1064" fmla="*/ 5400215 w 6130925"/>
                <a:gd name="connsiteY1064" fmla="*/ 2289176 h 2994025"/>
                <a:gd name="connsiteX1065" fmla="*/ 5402330 w 6130925"/>
                <a:gd name="connsiteY1065" fmla="*/ 2290234 h 2994025"/>
                <a:gd name="connsiteX1066" fmla="*/ 5403916 w 6130925"/>
                <a:gd name="connsiteY1066" fmla="*/ 2290763 h 2994025"/>
                <a:gd name="connsiteX1067" fmla="*/ 5405502 w 6130925"/>
                <a:gd name="connsiteY1067" fmla="*/ 2291822 h 2994025"/>
                <a:gd name="connsiteX1068" fmla="*/ 5407089 w 6130925"/>
                <a:gd name="connsiteY1068" fmla="*/ 2292351 h 2994025"/>
                <a:gd name="connsiteX1069" fmla="*/ 5407089 w 6130925"/>
                <a:gd name="connsiteY1069" fmla="*/ 2295526 h 2994025"/>
                <a:gd name="connsiteX1070" fmla="*/ 5407089 w 6130925"/>
                <a:gd name="connsiteY1070" fmla="*/ 2299230 h 2994025"/>
                <a:gd name="connsiteX1071" fmla="*/ 5409204 w 6130925"/>
                <a:gd name="connsiteY1071" fmla="*/ 2300288 h 2994025"/>
                <a:gd name="connsiteX1072" fmla="*/ 5411319 w 6130925"/>
                <a:gd name="connsiteY1072" fmla="*/ 2300817 h 2994025"/>
                <a:gd name="connsiteX1073" fmla="*/ 5411847 w 6130925"/>
                <a:gd name="connsiteY1073" fmla="*/ 2300817 h 2994025"/>
                <a:gd name="connsiteX1074" fmla="*/ 5411847 w 6130925"/>
                <a:gd name="connsiteY1074" fmla="*/ 2301347 h 2994025"/>
                <a:gd name="connsiteX1075" fmla="*/ 5411848 w 6130925"/>
                <a:gd name="connsiteY1075" fmla="*/ 2301346 h 2994025"/>
                <a:gd name="connsiteX1076" fmla="*/ 5412376 w 6130925"/>
                <a:gd name="connsiteY1076" fmla="*/ 2300817 h 2994025"/>
                <a:gd name="connsiteX1077" fmla="*/ 5412905 w 6130925"/>
                <a:gd name="connsiteY1077" fmla="*/ 2300817 h 2994025"/>
                <a:gd name="connsiteX1078" fmla="*/ 5413434 w 6130925"/>
                <a:gd name="connsiteY1078" fmla="*/ 2300817 h 2994025"/>
                <a:gd name="connsiteX1079" fmla="*/ 5413963 w 6130925"/>
                <a:gd name="connsiteY1079" fmla="*/ 2300817 h 2994025"/>
                <a:gd name="connsiteX1080" fmla="*/ 5414491 w 6130925"/>
                <a:gd name="connsiteY1080" fmla="*/ 2300817 h 2994025"/>
                <a:gd name="connsiteX1081" fmla="*/ 5414491 w 6130925"/>
                <a:gd name="connsiteY1081" fmla="*/ 2305051 h 2994025"/>
                <a:gd name="connsiteX1082" fmla="*/ 5414491 w 6130925"/>
                <a:gd name="connsiteY1082" fmla="*/ 2308755 h 2994025"/>
                <a:gd name="connsiteX1083" fmla="*/ 5415020 w 6130925"/>
                <a:gd name="connsiteY1083" fmla="*/ 2310872 h 2994025"/>
                <a:gd name="connsiteX1084" fmla="*/ 5415549 w 6130925"/>
                <a:gd name="connsiteY1084" fmla="*/ 2312459 h 2994025"/>
                <a:gd name="connsiteX1085" fmla="*/ 5415549 w 6130925"/>
                <a:gd name="connsiteY1085" fmla="*/ 2316163 h 2994025"/>
                <a:gd name="connsiteX1086" fmla="*/ 5417135 w 6130925"/>
                <a:gd name="connsiteY1086" fmla="*/ 2320397 h 2994025"/>
                <a:gd name="connsiteX1087" fmla="*/ 5420836 w 6130925"/>
                <a:gd name="connsiteY1087" fmla="*/ 2323042 h 2994025"/>
                <a:gd name="connsiteX1088" fmla="*/ 5422423 w 6130925"/>
                <a:gd name="connsiteY1088" fmla="*/ 2324630 h 2994025"/>
                <a:gd name="connsiteX1089" fmla="*/ 5424538 w 6130925"/>
                <a:gd name="connsiteY1089" fmla="*/ 2325159 h 2994025"/>
                <a:gd name="connsiteX1090" fmla="*/ 5426653 w 6130925"/>
                <a:gd name="connsiteY1090" fmla="*/ 2326747 h 2994025"/>
                <a:gd name="connsiteX1091" fmla="*/ 5428768 w 6130925"/>
                <a:gd name="connsiteY1091" fmla="*/ 2327276 h 2994025"/>
                <a:gd name="connsiteX1092" fmla="*/ 5434055 w 6130925"/>
                <a:gd name="connsiteY1092" fmla="*/ 2327276 h 2994025"/>
                <a:gd name="connsiteX1093" fmla="*/ 5439343 w 6130925"/>
                <a:gd name="connsiteY1093" fmla="*/ 2327276 h 2994025"/>
                <a:gd name="connsiteX1094" fmla="*/ 5443045 w 6130925"/>
                <a:gd name="connsiteY1094" fmla="*/ 2327276 h 2994025"/>
                <a:gd name="connsiteX1095" fmla="*/ 5446746 w 6130925"/>
                <a:gd name="connsiteY1095" fmla="*/ 2327805 h 2994025"/>
                <a:gd name="connsiteX1096" fmla="*/ 5446746 w 6130925"/>
                <a:gd name="connsiteY1096" fmla="*/ 2344738 h 2994025"/>
                <a:gd name="connsiteX1097" fmla="*/ 5447275 w 6130925"/>
                <a:gd name="connsiteY1097" fmla="*/ 2347913 h 2994025"/>
                <a:gd name="connsiteX1098" fmla="*/ 5449390 w 6130925"/>
                <a:gd name="connsiteY1098" fmla="*/ 2349501 h 2994025"/>
                <a:gd name="connsiteX1099" fmla="*/ 5451505 w 6130925"/>
                <a:gd name="connsiteY1099" fmla="*/ 2350559 h 2994025"/>
                <a:gd name="connsiteX1100" fmla="*/ 5454149 w 6130925"/>
                <a:gd name="connsiteY1100" fmla="*/ 2351088 h 2994025"/>
                <a:gd name="connsiteX1101" fmla="*/ 5455735 w 6130925"/>
                <a:gd name="connsiteY1101" fmla="*/ 2352147 h 2994025"/>
                <a:gd name="connsiteX1102" fmla="*/ 5457321 w 6130925"/>
                <a:gd name="connsiteY1102" fmla="*/ 2353734 h 2994025"/>
                <a:gd name="connsiteX1103" fmla="*/ 5460494 w 6130925"/>
                <a:gd name="connsiteY1103" fmla="*/ 2356380 h 2994025"/>
                <a:gd name="connsiteX1104" fmla="*/ 5463666 w 6130925"/>
                <a:gd name="connsiteY1104" fmla="*/ 2360084 h 2994025"/>
                <a:gd name="connsiteX1105" fmla="*/ 5465781 w 6130925"/>
                <a:gd name="connsiteY1105" fmla="*/ 2361142 h 2994025"/>
                <a:gd name="connsiteX1106" fmla="*/ 5467368 w 6130925"/>
                <a:gd name="connsiteY1106" fmla="*/ 2362730 h 2994025"/>
                <a:gd name="connsiteX1107" fmla="*/ 5467896 w 6130925"/>
                <a:gd name="connsiteY1107" fmla="*/ 2364317 h 2994025"/>
                <a:gd name="connsiteX1108" fmla="*/ 5468954 w 6130925"/>
                <a:gd name="connsiteY1108" fmla="*/ 2365905 h 2994025"/>
                <a:gd name="connsiteX1109" fmla="*/ 5470011 w 6130925"/>
                <a:gd name="connsiteY1109" fmla="*/ 2367492 h 2994025"/>
                <a:gd name="connsiteX1110" fmla="*/ 5470540 w 6130925"/>
                <a:gd name="connsiteY1110" fmla="*/ 2370138 h 2994025"/>
                <a:gd name="connsiteX1111" fmla="*/ 5470540 w 6130925"/>
                <a:gd name="connsiteY1111" fmla="*/ 2371726 h 2994025"/>
                <a:gd name="connsiteX1112" fmla="*/ 5470540 w 6130925"/>
                <a:gd name="connsiteY1112" fmla="*/ 2373313 h 2994025"/>
                <a:gd name="connsiteX1113" fmla="*/ 5471598 w 6130925"/>
                <a:gd name="connsiteY1113" fmla="*/ 2374901 h 2994025"/>
                <a:gd name="connsiteX1114" fmla="*/ 5473713 w 6130925"/>
                <a:gd name="connsiteY1114" fmla="*/ 2376488 h 2994025"/>
                <a:gd name="connsiteX1115" fmla="*/ 5475828 w 6130925"/>
                <a:gd name="connsiteY1115" fmla="*/ 2380722 h 2994025"/>
                <a:gd name="connsiteX1116" fmla="*/ 5479000 w 6130925"/>
                <a:gd name="connsiteY1116" fmla="*/ 2383897 h 2994025"/>
                <a:gd name="connsiteX1117" fmla="*/ 5481115 w 6130925"/>
                <a:gd name="connsiteY1117" fmla="*/ 2386013 h 2994025"/>
                <a:gd name="connsiteX1118" fmla="*/ 5482173 w 6130925"/>
                <a:gd name="connsiteY1118" fmla="*/ 2388130 h 2994025"/>
                <a:gd name="connsiteX1119" fmla="*/ 5482173 w 6130925"/>
                <a:gd name="connsiteY1119" fmla="*/ 2390247 h 2994025"/>
                <a:gd name="connsiteX1120" fmla="*/ 5482173 w 6130925"/>
                <a:gd name="connsiteY1120" fmla="*/ 2392363 h 2994025"/>
                <a:gd name="connsiteX1121" fmla="*/ 5482173 w 6130925"/>
                <a:gd name="connsiteY1121" fmla="*/ 2402947 h 2994025"/>
                <a:gd name="connsiteX1122" fmla="*/ 5484288 w 6130925"/>
                <a:gd name="connsiteY1122" fmla="*/ 2404005 h 2994025"/>
                <a:gd name="connsiteX1123" fmla="*/ 5484817 w 6130925"/>
                <a:gd name="connsiteY1123" fmla="*/ 2407180 h 2994025"/>
                <a:gd name="connsiteX1124" fmla="*/ 5484288 w 6130925"/>
                <a:gd name="connsiteY1124" fmla="*/ 2410355 h 2994025"/>
                <a:gd name="connsiteX1125" fmla="*/ 5482173 w 6130925"/>
                <a:gd name="connsiteY1125" fmla="*/ 2414588 h 2994025"/>
                <a:gd name="connsiteX1126" fmla="*/ 5480587 w 6130925"/>
                <a:gd name="connsiteY1126" fmla="*/ 2417763 h 2994025"/>
                <a:gd name="connsiteX1127" fmla="*/ 5480587 w 6130925"/>
                <a:gd name="connsiteY1127" fmla="*/ 2419351 h 2994025"/>
                <a:gd name="connsiteX1128" fmla="*/ 5480587 w 6130925"/>
                <a:gd name="connsiteY1128" fmla="*/ 2421467 h 2994025"/>
                <a:gd name="connsiteX1129" fmla="*/ 5480587 w 6130925"/>
                <a:gd name="connsiteY1129" fmla="*/ 2425172 h 2994025"/>
                <a:gd name="connsiteX1130" fmla="*/ 5481644 w 6130925"/>
                <a:gd name="connsiteY1130" fmla="*/ 2427288 h 2994025"/>
                <a:gd name="connsiteX1131" fmla="*/ 5483759 w 6130925"/>
                <a:gd name="connsiteY1131" fmla="*/ 2428876 h 2994025"/>
                <a:gd name="connsiteX1132" fmla="*/ 5485346 w 6130925"/>
                <a:gd name="connsiteY1132" fmla="*/ 2430463 h 2994025"/>
                <a:gd name="connsiteX1133" fmla="*/ 5486932 w 6130925"/>
                <a:gd name="connsiteY1133" fmla="*/ 2432051 h 2994025"/>
                <a:gd name="connsiteX1134" fmla="*/ 5487989 w 6130925"/>
                <a:gd name="connsiteY1134" fmla="*/ 2434167 h 2994025"/>
                <a:gd name="connsiteX1135" fmla="*/ 5488518 w 6130925"/>
                <a:gd name="connsiteY1135" fmla="*/ 2435755 h 2994025"/>
                <a:gd name="connsiteX1136" fmla="*/ 5490105 w 6130925"/>
                <a:gd name="connsiteY1136" fmla="*/ 2437342 h 2994025"/>
                <a:gd name="connsiteX1137" fmla="*/ 5491162 w 6130925"/>
                <a:gd name="connsiteY1137" fmla="*/ 2438930 h 2994025"/>
                <a:gd name="connsiteX1138" fmla="*/ 5491162 w 6130925"/>
                <a:gd name="connsiteY1138" fmla="*/ 2457451 h 2994025"/>
                <a:gd name="connsiteX1139" fmla="*/ 5490633 w 6130925"/>
                <a:gd name="connsiteY1139" fmla="*/ 2459038 h 2994025"/>
                <a:gd name="connsiteX1140" fmla="*/ 5490105 w 6130925"/>
                <a:gd name="connsiteY1140" fmla="*/ 2460626 h 2994025"/>
                <a:gd name="connsiteX1141" fmla="*/ 5490105 w 6130925"/>
                <a:gd name="connsiteY1141" fmla="*/ 2462213 h 2994025"/>
                <a:gd name="connsiteX1142" fmla="*/ 5489576 w 6130925"/>
                <a:gd name="connsiteY1142" fmla="*/ 2464330 h 2994025"/>
                <a:gd name="connsiteX1143" fmla="*/ 5487989 w 6130925"/>
                <a:gd name="connsiteY1143" fmla="*/ 2469622 h 2994025"/>
                <a:gd name="connsiteX1144" fmla="*/ 5486932 w 6130925"/>
                <a:gd name="connsiteY1144" fmla="*/ 2474913 h 2994025"/>
                <a:gd name="connsiteX1145" fmla="*/ 5485346 w 6130925"/>
                <a:gd name="connsiteY1145" fmla="*/ 2479676 h 2994025"/>
                <a:gd name="connsiteX1146" fmla="*/ 5482173 w 6130925"/>
                <a:gd name="connsiteY1146" fmla="*/ 2482851 h 2994025"/>
                <a:gd name="connsiteX1147" fmla="*/ 5479529 w 6130925"/>
                <a:gd name="connsiteY1147" fmla="*/ 2487613 h 2994025"/>
                <a:gd name="connsiteX1148" fmla="*/ 5476885 w 6130925"/>
                <a:gd name="connsiteY1148" fmla="*/ 2491847 h 2994025"/>
                <a:gd name="connsiteX1149" fmla="*/ 5477414 w 6130925"/>
                <a:gd name="connsiteY1149" fmla="*/ 2496080 h 2994025"/>
                <a:gd name="connsiteX1150" fmla="*/ 5476885 w 6130925"/>
                <a:gd name="connsiteY1150" fmla="*/ 2500313 h 2994025"/>
                <a:gd name="connsiteX1151" fmla="*/ 5476885 w 6130925"/>
                <a:gd name="connsiteY1151" fmla="*/ 2501901 h 2994025"/>
                <a:gd name="connsiteX1152" fmla="*/ 5476357 w 6130925"/>
                <a:gd name="connsiteY1152" fmla="*/ 2503488 h 2994025"/>
                <a:gd name="connsiteX1153" fmla="*/ 5475828 w 6130925"/>
                <a:gd name="connsiteY1153" fmla="*/ 2505605 h 2994025"/>
                <a:gd name="connsiteX1154" fmla="*/ 5475299 w 6130925"/>
                <a:gd name="connsiteY1154" fmla="*/ 2507192 h 2994025"/>
                <a:gd name="connsiteX1155" fmla="*/ 5475828 w 6130925"/>
                <a:gd name="connsiteY1155" fmla="*/ 2509309 h 2994025"/>
                <a:gd name="connsiteX1156" fmla="*/ 5475299 w 6130925"/>
                <a:gd name="connsiteY1156" fmla="*/ 2511955 h 2994025"/>
                <a:gd name="connsiteX1157" fmla="*/ 5474770 w 6130925"/>
                <a:gd name="connsiteY1157" fmla="*/ 2512484 h 2994025"/>
                <a:gd name="connsiteX1158" fmla="*/ 5474242 w 6130925"/>
                <a:gd name="connsiteY1158" fmla="*/ 2512484 h 2994025"/>
                <a:gd name="connsiteX1159" fmla="*/ 5473713 w 6130925"/>
                <a:gd name="connsiteY1159" fmla="*/ 2512484 h 2994025"/>
                <a:gd name="connsiteX1160" fmla="*/ 5473184 w 6130925"/>
                <a:gd name="connsiteY1160" fmla="*/ 2512484 h 2994025"/>
                <a:gd name="connsiteX1161" fmla="*/ 5472655 w 6130925"/>
                <a:gd name="connsiteY1161" fmla="*/ 2512484 h 2994025"/>
                <a:gd name="connsiteX1162" fmla="*/ 5471598 w 6130925"/>
                <a:gd name="connsiteY1162" fmla="*/ 2512484 h 2994025"/>
                <a:gd name="connsiteX1163" fmla="*/ 5471069 w 6130925"/>
                <a:gd name="connsiteY1163" fmla="*/ 2512484 h 2994025"/>
                <a:gd name="connsiteX1164" fmla="*/ 5470540 w 6130925"/>
                <a:gd name="connsiteY1164" fmla="*/ 2512484 h 2994025"/>
                <a:gd name="connsiteX1165" fmla="*/ 5468954 w 6130925"/>
                <a:gd name="connsiteY1165" fmla="*/ 2513542 h 2994025"/>
                <a:gd name="connsiteX1166" fmla="*/ 5467368 w 6130925"/>
                <a:gd name="connsiteY1166" fmla="*/ 2514601 h 2994025"/>
                <a:gd name="connsiteX1167" fmla="*/ 5465253 w 6130925"/>
                <a:gd name="connsiteY1167" fmla="*/ 2515659 h 2994025"/>
                <a:gd name="connsiteX1168" fmla="*/ 5463666 w 6130925"/>
                <a:gd name="connsiteY1168" fmla="*/ 2517776 h 2994025"/>
                <a:gd name="connsiteX1169" fmla="*/ 5462609 w 6130925"/>
                <a:gd name="connsiteY1169" fmla="*/ 2519363 h 2994025"/>
                <a:gd name="connsiteX1170" fmla="*/ 5461022 w 6130925"/>
                <a:gd name="connsiteY1170" fmla="*/ 2521480 h 2994025"/>
                <a:gd name="connsiteX1171" fmla="*/ 5460494 w 6130925"/>
                <a:gd name="connsiteY1171" fmla="*/ 2523597 h 2994025"/>
                <a:gd name="connsiteX1172" fmla="*/ 5459965 w 6130925"/>
                <a:gd name="connsiteY1172" fmla="*/ 2525184 h 2994025"/>
                <a:gd name="connsiteX1173" fmla="*/ 5459965 w 6130925"/>
                <a:gd name="connsiteY1173" fmla="*/ 2526772 h 2994025"/>
                <a:gd name="connsiteX1174" fmla="*/ 5459965 w 6130925"/>
                <a:gd name="connsiteY1174" fmla="*/ 2528359 h 2994025"/>
                <a:gd name="connsiteX1175" fmla="*/ 5459436 w 6130925"/>
                <a:gd name="connsiteY1175" fmla="*/ 2529947 h 2994025"/>
                <a:gd name="connsiteX1176" fmla="*/ 5458379 w 6130925"/>
                <a:gd name="connsiteY1176" fmla="*/ 2532592 h 2994025"/>
                <a:gd name="connsiteX1177" fmla="*/ 5457321 w 6130925"/>
                <a:gd name="connsiteY1177" fmla="*/ 2534180 h 2994025"/>
                <a:gd name="connsiteX1178" fmla="*/ 5456792 w 6130925"/>
                <a:gd name="connsiteY1178" fmla="*/ 2535767 h 2994025"/>
                <a:gd name="connsiteX1179" fmla="*/ 5455206 w 6130925"/>
                <a:gd name="connsiteY1179" fmla="*/ 2537355 h 2994025"/>
                <a:gd name="connsiteX1180" fmla="*/ 5453091 w 6130925"/>
                <a:gd name="connsiteY1180" fmla="*/ 2538413 h 2994025"/>
                <a:gd name="connsiteX1181" fmla="*/ 5451505 w 6130925"/>
                <a:gd name="connsiteY1181" fmla="*/ 2539472 h 2994025"/>
                <a:gd name="connsiteX1182" fmla="*/ 5449390 w 6130925"/>
                <a:gd name="connsiteY1182" fmla="*/ 2541059 h 2994025"/>
                <a:gd name="connsiteX1183" fmla="*/ 5445688 w 6130925"/>
                <a:gd name="connsiteY1183" fmla="*/ 2544234 h 2994025"/>
                <a:gd name="connsiteX1184" fmla="*/ 5443045 w 6130925"/>
                <a:gd name="connsiteY1184" fmla="*/ 2547938 h 2994025"/>
                <a:gd name="connsiteX1185" fmla="*/ 5442516 w 6130925"/>
                <a:gd name="connsiteY1185" fmla="*/ 2550055 h 2994025"/>
                <a:gd name="connsiteX1186" fmla="*/ 5441458 w 6130925"/>
                <a:gd name="connsiteY1186" fmla="*/ 2551642 h 2994025"/>
                <a:gd name="connsiteX1187" fmla="*/ 5440929 w 6130925"/>
                <a:gd name="connsiteY1187" fmla="*/ 2553230 h 2994025"/>
                <a:gd name="connsiteX1188" fmla="*/ 5440929 w 6130925"/>
                <a:gd name="connsiteY1188" fmla="*/ 2555347 h 2994025"/>
                <a:gd name="connsiteX1189" fmla="*/ 5439343 w 6130925"/>
                <a:gd name="connsiteY1189" fmla="*/ 2557463 h 2994025"/>
                <a:gd name="connsiteX1190" fmla="*/ 5438286 w 6130925"/>
                <a:gd name="connsiteY1190" fmla="*/ 2559051 h 2994025"/>
                <a:gd name="connsiteX1191" fmla="*/ 5436699 w 6130925"/>
                <a:gd name="connsiteY1191" fmla="*/ 2565930 h 2994025"/>
                <a:gd name="connsiteX1192" fmla="*/ 5436699 w 6130925"/>
                <a:gd name="connsiteY1192" fmla="*/ 2572809 h 2994025"/>
                <a:gd name="connsiteX1193" fmla="*/ 5436699 w 6130925"/>
                <a:gd name="connsiteY1193" fmla="*/ 2575984 h 2994025"/>
                <a:gd name="connsiteX1194" fmla="*/ 5436699 w 6130925"/>
                <a:gd name="connsiteY1194" fmla="*/ 2578630 h 2994025"/>
                <a:gd name="connsiteX1195" fmla="*/ 5438286 w 6130925"/>
                <a:gd name="connsiteY1195" fmla="*/ 2580747 h 2994025"/>
                <a:gd name="connsiteX1196" fmla="*/ 5439343 w 6130925"/>
                <a:gd name="connsiteY1196" fmla="*/ 2582863 h 2994025"/>
                <a:gd name="connsiteX1197" fmla="*/ 5439343 w 6130925"/>
                <a:gd name="connsiteY1197" fmla="*/ 2584451 h 2994025"/>
                <a:gd name="connsiteX1198" fmla="*/ 5438286 w 6130925"/>
                <a:gd name="connsiteY1198" fmla="*/ 2588155 h 2994025"/>
                <a:gd name="connsiteX1199" fmla="*/ 5436171 w 6130925"/>
                <a:gd name="connsiteY1199" fmla="*/ 2590272 h 2994025"/>
                <a:gd name="connsiteX1200" fmla="*/ 5431940 w 6130925"/>
                <a:gd name="connsiteY1200" fmla="*/ 2591859 h 2994025"/>
                <a:gd name="connsiteX1201" fmla="*/ 5428768 w 6130925"/>
                <a:gd name="connsiteY1201" fmla="*/ 2593447 h 2994025"/>
                <a:gd name="connsiteX1202" fmla="*/ 5427710 w 6130925"/>
                <a:gd name="connsiteY1202" fmla="*/ 2599267 h 2994025"/>
                <a:gd name="connsiteX1203" fmla="*/ 5427710 w 6130925"/>
                <a:gd name="connsiteY1203" fmla="*/ 2605088 h 2994025"/>
                <a:gd name="connsiteX1204" fmla="*/ 5426124 w 6130925"/>
                <a:gd name="connsiteY1204" fmla="*/ 2609322 h 2994025"/>
                <a:gd name="connsiteX1205" fmla="*/ 5424538 w 6130925"/>
                <a:gd name="connsiteY1205" fmla="*/ 2612497 h 2994025"/>
                <a:gd name="connsiteX1206" fmla="*/ 5424538 w 6130925"/>
                <a:gd name="connsiteY1206" fmla="*/ 2614084 h 2994025"/>
                <a:gd name="connsiteX1207" fmla="*/ 5424538 w 6130925"/>
                <a:gd name="connsiteY1207" fmla="*/ 2616201 h 2994025"/>
                <a:gd name="connsiteX1208" fmla="*/ 5422951 w 6130925"/>
                <a:gd name="connsiteY1208" fmla="*/ 2616730 h 2994025"/>
                <a:gd name="connsiteX1209" fmla="*/ 5420836 w 6130925"/>
                <a:gd name="connsiteY1209" fmla="*/ 2617788 h 2994025"/>
                <a:gd name="connsiteX1210" fmla="*/ 5419250 w 6130925"/>
                <a:gd name="connsiteY1210" fmla="*/ 2619376 h 2994025"/>
                <a:gd name="connsiteX1211" fmla="*/ 5416606 w 6130925"/>
                <a:gd name="connsiteY1211" fmla="*/ 2619905 h 2994025"/>
                <a:gd name="connsiteX1212" fmla="*/ 5408675 w 6130925"/>
                <a:gd name="connsiteY1212" fmla="*/ 2620434 h 2994025"/>
                <a:gd name="connsiteX1213" fmla="*/ 5400215 w 6130925"/>
                <a:gd name="connsiteY1213" fmla="*/ 2620963 h 2994025"/>
                <a:gd name="connsiteX1214" fmla="*/ 5399157 w 6130925"/>
                <a:gd name="connsiteY1214" fmla="*/ 2620963 h 2994025"/>
                <a:gd name="connsiteX1215" fmla="*/ 5398100 w 6130925"/>
                <a:gd name="connsiteY1215" fmla="*/ 2620963 h 2994025"/>
                <a:gd name="connsiteX1216" fmla="*/ 5394927 w 6130925"/>
                <a:gd name="connsiteY1216" fmla="*/ 2620434 h 2994025"/>
                <a:gd name="connsiteX1217" fmla="*/ 5392283 w 6130925"/>
                <a:gd name="connsiteY1217" fmla="*/ 2619905 h 2994025"/>
                <a:gd name="connsiteX1218" fmla="*/ 5388053 w 6130925"/>
                <a:gd name="connsiteY1218" fmla="*/ 2620434 h 2994025"/>
                <a:gd name="connsiteX1219" fmla="*/ 5383294 w 6130925"/>
                <a:gd name="connsiteY1219" fmla="*/ 2622551 h 2994025"/>
                <a:gd name="connsiteX1220" fmla="*/ 5381708 w 6130925"/>
                <a:gd name="connsiteY1220" fmla="*/ 2623609 h 2994025"/>
                <a:gd name="connsiteX1221" fmla="*/ 5380122 w 6130925"/>
                <a:gd name="connsiteY1221" fmla="*/ 2625197 h 2994025"/>
                <a:gd name="connsiteX1222" fmla="*/ 5375363 w 6130925"/>
                <a:gd name="connsiteY1222" fmla="*/ 2627313 h 2994025"/>
                <a:gd name="connsiteX1223" fmla="*/ 5371662 w 6130925"/>
                <a:gd name="connsiteY1223" fmla="*/ 2630488 h 2994025"/>
                <a:gd name="connsiteX1224" fmla="*/ 5370075 w 6130925"/>
                <a:gd name="connsiteY1224" fmla="*/ 2631547 h 2994025"/>
                <a:gd name="connsiteX1225" fmla="*/ 5368489 w 6130925"/>
                <a:gd name="connsiteY1225" fmla="*/ 2633134 h 2994025"/>
                <a:gd name="connsiteX1226" fmla="*/ 5363201 w 6130925"/>
                <a:gd name="connsiteY1226" fmla="*/ 2637897 h 2994025"/>
                <a:gd name="connsiteX1227" fmla="*/ 5357385 w 6130925"/>
                <a:gd name="connsiteY1227" fmla="*/ 2640013 h 2994025"/>
                <a:gd name="connsiteX1228" fmla="*/ 5352626 w 6130925"/>
                <a:gd name="connsiteY1228" fmla="*/ 2639484 h 2994025"/>
                <a:gd name="connsiteX1229" fmla="*/ 5349454 w 6130925"/>
                <a:gd name="connsiteY1229" fmla="*/ 2637367 h 2994025"/>
                <a:gd name="connsiteX1230" fmla="*/ 5346810 w 6130925"/>
                <a:gd name="connsiteY1230" fmla="*/ 2634722 h 2994025"/>
                <a:gd name="connsiteX1231" fmla="*/ 5345752 w 6130925"/>
                <a:gd name="connsiteY1231" fmla="*/ 2630488 h 2994025"/>
                <a:gd name="connsiteX1232" fmla="*/ 5346281 w 6130925"/>
                <a:gd name="connsiteY1232" fmla="*/ 2628372 h 2994025"/>
                <a:gd name="connsiteX1233" fmla="*/ 5345752 w 6130925"/>
                <a:gd name="connsiteY1233" fmla="*/ 2626784 h 2994025"/>
                <a:gd name="connsiteX1234" fmla="*/ 5344695 w 6130925"/>
                <a:gd name="connsiteY1234" fmla="*/ 2624138 h 2994025"/>
                <a:gd name="connsiteX1235" fmla="*/ 5339936 w 6130925"/>
                <a:gd name="connsiteY1235" fmla="*/ 2620434 h 2994025"/>
                <a:gd name="connsiteX1236" fmla="*/ 5339510 w 6130925"/>
                <a:gd name="connsiteY1236" fmla="*/ 2620363 h 2994025"/>
                <a:gd name="connsiteX1237" fmla="*/ 5336763 w 6130925"/>
                <a:gd name="connsiteY1237" fmla="*/ 2619905 h 2994025"/>
                <a:gd name="connsiteX1238" fmla="*/ 5329889 w 6130925"/>
                <a:gd name="connsiteY1238" fmla="*/ 2619905 h 2994025"/>
                <a:gd name="connsiteX1239" fmla="*/ 5329889 w 6130925"/>
                <a:gd name="connsiteY1239" fmla="*/ 2623609 h 2994025"/>
                <a:gd name="connsiteX1240" fmla="*/ 5328303 w 6130925"/>
                <a:gd name="connsiteY1240" fmla="*/ 2630488 h 2994025"/>
                <a:gd name="connsiteX1241" fmla="*/ 5326188 w 6130925"/>
                <a:gd name="connsiteY1241" fmla="*/ 2633134 h 2994025"/>
                <a:gd name="connsiteX1242" fmla="*/ 5323544 w 6130925"/>
                <a:gd name="connsiteY1242" fmla="*/ 2635780 h 2994025"/>
                <a:gd name="connsiteX1243" fmla="*/ 5316141 w 6130925"/>
                <a:gd name="connsiteY1243" fmla="*/ 2637367 h 2994025"/>
                <a:gd name="connsiteX1244" fmla="*/ 5312440 w 6130925"/>
                <a:gd name="connsiteY1244" fmla="*/ 2637367 h 2994025"/>
                <a:gd name="connsiteX1245" fmla="*/ 5310325 w 6130925"/>
                <a:gd name="connsiteY1245" fmla="*/ 2637367 h 2994025"/>
                <a:gd name="connsiteX1246" fmla="*/ 5308739 w 6130925"/>
                <a:gd name="connsiteY1246" fmla="*/ 2637367 h 2994025"/>
                <a:gd name="connsiteX1247" fmla="*/ 5307152 w 6130925"/>
                <a:gd name="connsiteY1247" fmla="*/ 2637367 h 2994025"/>
                <a:gd name="connsiteX1248" fmla="*/ 5306095 w 6130925"/>
                <a:gd name="connsiteY1248" fmla="*/ 2637367 h 2994025"/>
                <a:gd name="connsiteX1249" fmla="*/ 5303451 w 6130925"/>
                <a:gd name="connsiteY1249" fmla="*/ 2636309 h 2994025"/>
                <a:gd name="connsiteX1250" fmla="*/ 5300807 w 6130925"/>
                <a:gd name="connsiteY1250" fmla="*/ 2635251 h 2994025"/>
                <a:gd name="connsiteX1251" fmla="*/ 5299221 w 6130925"/>
                <a:gd name="connsiteY1251" fmla="*/ 2634192 h 2994025"/>
                <a:gd name="connsiteX1252" fmla="*/ 5297635 w 6130925"/>
                <a:gd name="connsiteY1252" fmla="*/ 2632605 h 2994025"/>
                <a:gd name="connsiteX1253" fmla="*/ 5296048 w 6130925"/>
                <a:gd name="connsiteY1253" fmla="*/ 2631547 h 2994025"/>
                <a:gd name="connsiteX1254" fmla="*/ 5293933 w 6130925"/>
                <a:gd name="connsiteY1254" fmla="*/ 2631017 h 2994025"/>
                <a:gd name="connsiteX1255" fmla="*/ 5292347 w 6130925"/>
                <a:gd name="connsiteY1255" fmla="*/ 2630488 h 2994025"/>
                <a:gd name="connsiteX1256" fmla="*/ 5291290 w 6130925"/>
                <a:gd name="connsiteY1256" fmla="*/ 2628372 h 2994025"/>
                <a:gd name="connsiteX1257" fmla="*/ 5289174 w 6130925"/>
                <a:gd name="connsiteY1257" fmla="*/ 2626784 h 2994025"/>
                <a:gd name="connsiteX1258" fmla="*/ 5286003 w 6130925"/>
                <a:gd name="connsiteY1258" fmla="*/ 2625726 h 2994025"/>
                <a:gd name="connsiteX1259" fmla="*/ 5284416 w 6130925"/>
                <a:gd name="connsiteY1259" fmla="*/ 2625726 h 2994025"/>
                <a:gd name="connsiteX1260" fmla="*/ 5281243 w 6130925"/>
                <a:gd name="connsiteY1260" fmla="*/ 2625726 h 2994025"/>
                <a:gd name="connsiteX1261" fmla="*/ 5278070 w 6130925"/>
                <a:gd name="connsiteY1261" fmla="*/ 2625726 h 2994025"/>
                <a:gd name="connsiteX1262" fmla="*/ 5274369 w 6130925"/>
                <a:gd name="connsiteY1262" fmla="*/ 2625726 h 2994025"/>
                <a:gd name="connsiteX1263" fmla="*/ 5271197 w 6130925"/>
                <a:gd name="connsiteY1263" fmla="*/ 2625197 h 2994025"/>
                <a:gd name="connsiteX1264" fmla="*/ 5270217 w 6130925"/>
                <a:gd name="connsiteY1264" fmla="*/ 2624608 h 2994025"/>
                <a:gd name="connsiteX1265" fmla="*/ 5268553 w 6130925"/>
                <a:gd name="connsiteY1265" fmla="*/ 2623609 h 2994025"/>
                <a:gd name="connsiteX1266" fmla="*/ 5267945 w 6130925"/>
                <a:gd name="connsiteY1266" fmla="*/ 2623204 h 2994025"/>
                <a:gd name="connsiteX1267" fmla="*/ 5266966 w 6130925"/>
                <a:gd name="connsiteY1267" fmla="*/ 2622551 h 2994025"/>
                <a:gd name="connsiteX1268" fmla="*/ 5265149 w 6130925"/>
                <a:gd name="connsiteY1268" fmla="*/ 2621338 h 2994025"/>
                <a:gd name="connsiteX1269" fmla="*/ 5263794 w 6130925"/>
                <a:gd name="connsiteY1269" fmla="*/ 2620434 h 2994025"/>
                <a:gd name="connsiteX1270" fmla="*/ 5260621 w 6130925"/>
                <a:gd name="connsiteY1270" fmla="*/ 2617788 h 2994025"/>
                <a:gd name="connsiteX1271" fmla="*/ 5256391 w 6130925"/>
                <a:gd name="connsiteY1271" fmla="*/ 2615142 h 2994025"/>
                <a:gd name="connsiteX1272" fmla="*/ 5254805 w 6130925"/>
                <a:gd name="connsiteY1272" fmla="*/ 2611438 h 2994025"/>
                <a:gd name="connsiteX1273" fmla="*/ 5254805 w 6130925"/>
                <a:gd name="connsiteY1273" fmla="*/ 2610380 h 2994025"/>
                <a:gd name="connsiteX1274" fmla="*/ 5254805 w 6130925"/>
                <a:gd name="connsiteY1274" fmla="*/ 2607734 h 2994025"/>
                <a:gd name="connsiteX1275" fmla="*/ 5254276 w 6130925"/>
                <a:gd name="connsiteY1275" fmla="*/ 2604559 h 2994025"/>
                <a:gd name="connsiteX1276" fmla="*/ 5254805 w 6130925"/>
                <a:gd name="connsiteY1276" fmla="*/ 2600855 h 2994025"/>
                <a:gd name="connsiteX1277" fmla="*/ 5255334 w 6130925"/>
                <a:gd name="connsiteY1277" fmla="*/ 2599267 h 2994025"/>
                <a:gd name="connsiteX1278" fmla="*/ 5255334 w 6130925"/>
                <a:gd name="connsiteY1278" fmla="*/ 2597680 h 2994025"/>
                <a:gd name="connsiteX1279" fmla="*/ 5255334 w 6130925"/>
                <a:gd name="connsiteY1279" fmla="*/ 2595563 h 2994025"/>
                <a:gd name="connsiteX1280" fmla="*/ 5255862 w 6130925"/>
                <a:gd name="connsiteY1280" fmla="*/ 2592388 h 2994025"/>
                <a:gd name="connsiteX1281" fmla="*/ 5254805 w 6130925"/>
                <a:gd name="connsiteY1281" fmla="*/ 2590272 h 2994025"/>
                <a:gd name="connsiteX1282" fmla="*/ 5254204 w 6130925"/>
                <a:gd name="connsiteY1282" fmla="*/ 2589871 h 2994025"/>
                <a:gd name="connsiteX1283" fmla="*/ 5253219 w 6130925"/>
                <a:gd name="connsiteY1283" fmla="*/ 2589213 h 2994025"/>
                <a:gd name="connsiteX1284" fmla="*/ 5251104 w 6130925"/>
                <a:gd name="connsiteY1284" fmla="*/ 2588684 h 2994025"/>
                <a:gd name="connsiteX1285" fmla="*/ 5246873 w 6130925"/>
                <a:gd name="connsiteY1285" fmla="*/ 2585509 h 2994025"/>
                <a:gd name="connsiteX1286" fmla="*/ 5244230 w 6130925"/>
                <a:gd name="connsiteY1286" fmla="*/ 2582334 h 2994025"/>
                <a:gd name="connsiteX1287" fmla="*/ 5244230 w 6130925"/>
                <a:gd name="connsiteY1287" fmla="*/ 2578101 h 2994025"/>
                <a:gd name="connsiteX1288" fmla="*/ 5243172 w 6130925"/>
                <a:gd name="connsiteY1288" fmla="*/ 2573867 h 2994025"/>
                <a:gd name="connsiteX1289" fmla="*/ 5241057 w 6130925"/>
                <a:gd name="connsiteY1289" fmla="*/ 2572280 h 2994025"/>
                <a:gd name="connsiteX1290" fmla="*/ 5237884 w 6130925"/>
                <a:gd name="connsiteY1290" fmla="*/ 2572280 h 2994025"/>
                <a:gd name="connsiteX1291" fmla="*/ 5235241 w 6130925"/>
                <a:gd name="connsiteY1291" fmla="*/ 2573338 h 2994025"/>
                <a:gd name="connsiteX1292" fmla="*/ 5233126 w 6130925"/>
                <a:gd name="connsiteY1292" fmla="*/ 2577042 h 2994025"/>
                <a:gd name="connsiteX1293" fmla="*/ 5232068 w 6130925"/>
                <a:gd name="connsiteY1293" fmla="*/ 2579159 h 2994025"/>
                <a:gd name="connsiteX1294" fmla="*/ 5229953 w 6130925"/>
                <a:gd name="connsiteY1294" fmla="*/ 2580217 h 2994025"/>
                <a:gd name="connsiteX1295" fmla="*/ 5229424 w 6130925"/>
                <a:gd name="connsiteY1295" fmla="*/ 2580747 h 2994025"/>
                <a:gd name="connsiteX1296" fmla="*/ 5228895 w 6130925"/>
                <a:gd name="connsiteY1296" fmla="*/ 2580747 h 2994025"/>
                <a:gd name="connsiteX1297" fmla="*/ 5228367 w 6130925"/>
                <a:gd name="connsiteY1297" fmla="*/ 2580747 h 2994025"/>
                <a:gd name="connsiteX1298" fmla="*/ 5227839 w 6130925"/>
                <a:gd name="connsiteY1298" fmla="*/ 2580218 h 2994025"/>
                <a:gd name="connsiteX1299" fmla="*/ 5227838 w 6130925"/>
                <a:gd name="connsiteY1299" fmla="*/ 2580217 h 2994025"/>
                <a:gd name="connsiteX1300" fmla="*/ 5227309 w 6130925"/>
                <a:gd name="connsiteY1300" fmla="*/ 2580217 h 2994025"/>
                <a:gd name="connsiteX1301" fmla="*/ 5226780 w 6130925"/>
                <a:gd name="connsiteY1301" fmla="*/ 2580217 h 2994025"/>
                <a:gd name="connsiteX1302" fmla="*/ 5227309 w 6130925"/>
                <a:gd name="connsiteY1302" fmla="*/ 2574397 h 2994025"/>
                <a:gd name="connsiteX1303" fmla="*/ 5228367 w 6130925"/>
                <a:gd name="connsiteY1303" fmla="*/ 2569634 h 2994025"/>
                <a:gd name="connsiteX1304" fmla="*/ 5228367 w 6130925"/>
                <a:gd name="connsiteY1304" fmla="*/ 2566459 h 2994025"/>
                <a:gd name="connsiteX1305" fmla="*/ 5229424 w 6130925"/>
                <a:gd name="connsiteY1305" fmla="*/ 2563813 h 2994025"/>
                <a:gd name="connsiteX1306" fmla="*/ 5229953 w 6130925"/>
                <a:gd name="connsiteY1306" fmla="*/ 2561167 h 2994025"/>
                <a:gd name="connsiteX1307" fmla="*/ 5229953 w 6130925"/>
                <a:gd name="connsiteY1307" fmla="*/ 2550584 h 2994025"/>
                <a:gd name="connsiteX1308" fmla="*/ 5229424 w 6130925"/>
                <a:gd name="connsiteY1308" fmla="*/ 2550584 h 2994025"/>
                <a:gd name="connsiteX1309" fmla="*/ 5228895 w 6130925"/>
                <a:gd name="connsiteY1309" fmla="*/ 2550584 h 2994025"/>
                <a:gd name="connsiteX1310" fmla="*/ 5228367 w 6130925"/>
                <a:gd name="connsiteY1310" fmla="*/ 2550584 h 2994025"/>
                <a:gd name="connsiteX1311" fmla="*/ 5227838 w 6130925"/>
                <a:gd name="connsiteY1311" fmla="*/ 2550584 h 2994025"/>
                <a:gd name="connsiteX1312" fmla="*/ 5226780 w 6130925"/>
                <a:gd name="connsiteY1312" fmla="*/ 2550584 h 2994025"/>
                <a:gd name="connsiteX1313" fmla="*/ 5224137 w 6130925"/>
                <a:gd name="connsiteY1313" fmla="*/ 2550055 h 2994025"/>
                <a:gd name="connsiteX1314" fmla="*/ 5222550 w 6130925"/>
                <a:gd name="connsiteY1314" fmla="*/ 2548997 h 2994025"/>
                <a:gd name="connsiteX1315" fmla="*/ 5220435 w 6130925"/>
                <a:gd name="connsiteY1315" fmla="*/ 2550055 h 2994025"/>
                <a:gd name="connsiteX1316" fmla="*/ 5219378 w 6130925"/>
                <a:gd name="connsiteY1316" fmla="*/ 2551642 h 2994025"/>
                <a:gd name="connsiteX1317" fmla="*/ 5218849 w 6130925"/>
                <a:gd name="connsiteY1317" fmla="*/ 2553230 h 2994025"/>
                <a:gd name="connsiteX1318" fmla="*/ 5218320 w 6130925"/>
                <a:gd name="connsiteY1318" fmla="*/ 2555347 h 2994025"/>
                <a:gd name="connsiteX1319" fmla="*/ 5216734 w 6130925"/>
                <a:gd name="connsiteY1319" fmla="*/ 2555876 h 2994025"/>
                <a:gd name="connsiteX1320" fmla="*/ 5214619 w 6130925"/>
                <a:gd name="connsiteY1320" fmla="*/ 2556405 h 2994025"/>
                <a:gd name="connsiteX1321" fmla="*/ 5213886 w 6130925"/>
                <a:gd name="connsiteY1321" fmla="*/ 2553837 h 2994025"/>
                <a:gd name="connsiteX1322" fmla="*/ 5213561 w 6130925"/>
                <a:gd name="connsiteY1322" fmla="*/ 2552701 h 2994025"/>
                <a:gd name="connsiteX1323" fmla="*/ 5213561 w 6130925"/>
                <a:gd name="connsiteY1323" fmla="*/ 2549526 h 2994025"/>
                <a:gd name="connsiteX1324" fmla="*/ 5213561 w 6130925"/>
                <a:gd name="connsiteY1324" fmla="*/ 2544104 h 2994025"/>
                <a:gd name="connsiteX1325" fmla="*/ 5213349 w 6130925"/>
                <a:gd name="connsiteY1325" fmla="*/ 2544763 h 2994025"/>
                <a:gd name="connsiteX1326" fmla="*/ 5213349 w 6130925"/>
                <a:gd name="connsiteY1326" fmla="*/ 2525713 h 2994025"/>
                <a:gd name="connsiteX1327" fmla="*/ 5217516 w 6130925"/>
                <a:gd name="connsiteY1327" fmla="*/ 2526242 h 2994025"/>
                <a:gd name="connsiteX1328" fmla="*/ 5219898 w 6130925"/>
                <a:gd name="connsiteY1328" fmla="*/ 2527830 h 2994025"/>
                <a:gd name="connsiteX1329" fmla="*/ 5222279 w 6130925"/>
                <a:gd name="connsiteY1329" fmla="*/ 2529417 h 2994025"/>
                <a:gd name="connsiteX1330" fmla="*/ 5222523 w 6130925"/>
                <a:gd name="connsiteY1330" fmla="*/ 2530069 h 2994025"/>
                <a:gd name="connsiteX1331" fmla="*/ 5222550 w 6130925"/>
                <a:gd name="connsiteY1331" fmla="*/ 2529947 h 2994025"/>
                <a:gd name="connsiteX1332" fmla="*/ 5222411 w 6130925"/>
                <a:gd name="connsiteY1332" fmla="*/ 2529529 h 2994025"/>
                <a:gd name="connsiteX1333" fmla="*/ 5222022 w 6130925"/>
                <a:gd name="connsiteY1333" fmla="*/ 2528359 h 2994025"/>
                <a:gd name="connsiteX1334" fmla="*/ 5221152 w 6130925"/>
                <a:gd name="connsiteY1334" fmla="*/ 2527707 h 2994025"/>
                <a:gd name="connsiteX1335" fmla="*/ 5219906 w 6130925"/>
                <a:gd name="connsiteY1335" fmla="*/ 2526772 h 2994025"/>
                <a:gd name="connsiteX1336" fmla="*/ 5217871 w 6130925"/>
                <a:gd name="connsiteY1336" fmla="*/ 2525754 h 2994025"/>
                <a:gd name="connsiteX1337" fmla="*/ 5216734 w 6130925"/>
                <a:gd name="connsiteY1337" fmla="*/ 2525184 h 2994025"/>
                <a:gd name="connsiteX1338" fmla="*/ 5215605 w 6130925"/>
                <a:gd name="connsiteY1338" fmla="*/ 2524902 h 2994025"/>
                <a:gd name="connsiteX1339" fmla="*/ 5212504 w 6130925"/>
                <a:gd name="connsiteY1339" fmla="*/ 2524126 h 2994025"/>
                <a:gd name="connsiteX1340" fmla="*/ 5211975 w 6130925"/>
                <a:gd name="connsiteY1340" fmla="*/ 2525713 h 2994025"/>
                <a:gd name="connsiteX1341" fmla="*/ 5210917 w 6130925"/>
                <a:gd name="connsiteY1341" fmla="*/ 2527830 h 2994025"/>
                <a:gd name="connsiteX1342" fmla="*/ 5209860 w 6130925"/>
                <a:gd name="connsiteY1342" fmla="*/ 2531005 h 2994025"/>
                <a:gd name="connsiteX1343" fmla="*/ 5208274 w 6130925"/>
                <a:gd name="connsiteY1343" fmla="*/ 2534709 h 2994025"/>
                <a:gd name="connsiteX1344" fmla="*/ 5207216 w 6130925"/>
                <a:gd name="connsiteY1344" fmla="*/ 2536826 h 2994025"/>
                <a:gd name="connsiteX1345" fmla="*/ 5206159 w 6130925"/>
                <a:gd name="connsiteY1345" fmla="*/ 2538413 h 2994025"/>
                <a:gd name="connsiteX1346" fmla="*/ 5203515 w 6130925"/>
                <a:gd name="connsiteY1346" fmla="*/ 2539472 h 2994025"/>
                <a:gd name="connsiteX1347" fmla="*/ 5201928 w 6130925"/>
                <a:gd name="connsiteY1347" fmla="*/ 2541059 h 2994025"/>
                <a:gd name="connsiteX1348" fmla="*/ 5201400 w 6130925"/>
                <a:gd name="connsiteY1348" fmla="*/ 2543176 h 2994025"/>
                <a:gd name="connsiteX1349" fmla="*/ 5200342 w 6130925"/>
                <a:gd name="connsiteY1349" fmla="*/ 2544763 h 2994025"/>
                <a:gd name="connsiteX1350" fmla="*/ 5196641 w 6130925"/>
                <a:gd name="connsiteY1350" fmla="*/ 2547409 h 2994025"/>
                <a:gd name="connsiteX1351" fmla="*/ 5192939 w 6130925"/>
                <a:gd name="connsiteY1351" fmla="*/ 2550055 h 2994025"/>
                <a:gd name="connsiteX1352" fmla="*/ 5192411 w 6130925"/>
                <a:gd name="connsiteY1352" fmla="*/ 2551642 h 2994025"/>
                <a:gd name="connsiteX1353" fmla="*/ 5192411 w 6130925"/>
                <a:gd name="connsiteY1353" fmla="*/ 2553230 h 2994025"/>
                <a:gd name="connsiteX1354" fmla="*/ 5190296 w 6130925"/>
                <a:gd name="connsiteY1354" fmla="*/ 2556405 h 2994025"/>
                <a:gd name="connsiteX1355" fmla="*/ 5185008 w 6130925"/>
                <a:gd name="connsiteY1355" fmla="*/ 2559580 h 2994025"/>
                <a:gd name="connsiteX1356" fmla="*/ 5181307 w 6130925"/>
                <a:gd name="connsiteY1356" fmla="*/ 2559580 h 2994025"/>
                <a:gd name="connsiteX1357" fmla="*/ 5180249 w 6130925"/>
                <a:gd name="connsiteY1357" fmla="*/ 2560109 h 2994025"/>
                <a:gd name="connsiteX1358" fmla="*/ 5179720 w 6130925"/>
                <a:gd name="connsiteY1358" fmla="*/ 2560109 h 2994025"/>
                <a:gd name="connsiteX1359" fmla="*/ 5179192 w 6130925"/>
                <a:gd name="connsiteY1359" fmla="*/ 2560109 h 2994025"/>
                <a:gd name="connsiteX1360" fmla="*/ 5178663 w 6130925"/>
                <a:gd name="connsiteY1360" fmla="*/ 2560109 h 2994025"/>
                <a:gd name="connsiteX1361" fmla="*/ 5178134 w 6130925"/>
                <a:gd name="connsiteY1361" fmla="*/ 2559580 h 2994025"/>
                <a:gd name="connsiteX1362" fmla="*/ 5176548 w 6130925"/>
                <a:gd name="connsiteY1362" fmla="*/ 2558522 h 2994025"/>
                <a:gd name="connsiteX1363" fmla="*/ 5176058 w 6130925"/>
                <a:gd name="connsiteY1363" fmla="*/ 2557541 h 2994025"/>
                <a:gd name="connsiteX1364" fmla="*/ 5175490 w 6130925"/>
                <a:gd name="connsiteY1364" fmla="*/ 2556405 h 2994025"/>
                <a:gd name="connsiteX1365" fmla="*/ 5175351 w 6130925"/>
                <a:gd name="connsiteY1365" fmla="*/ 2555987 h 2994025"/>
                <a:gd name="connsiteX1366" fmla="*/ 5174962 w 6130925"/>
                <a:gd name="connsiteY1366" fmla="*/ 2554817 h 2994025"/>
                <a:gd name="connsiteX1367" fmla="*/ 5174433 w 6130925"/>
                <a:gd name="connsiteY1367" fmla="*/ 2552701 h 2994025"/>
                <a:gd name="connsiteX1368" fmla="*/ 5173947 w 6130925"/>
                <a:gd name="connsiteY1368" fmla="*/ 2547353 h 2994025"/>
                <a:gd name="connsiteX1369" fmla="*/ 5173904 w 6130925"/>
                <a:gd name="connsiteY1369" fmla="*/ 2546880 h 2994025"/>
                <a:gd name="connsiteX1370" fmla="*/ 5173904 w 6130925"/>
                <a:gd name="connsiteY1370" fmla="*/ 2541059 h 2994025"/>
                <a:gd name="connsiteX1371" fmla="*/ 5173375 w 6130925"/>
                <a:gd name="connsiteY1371" fmla="*/ 2537355 h 2994025"/>
                <a:gd name="connsiteX1372" fmla="*/ 5172631 w 6130925"/>
                <a:gd name="connsiteY1372" fmla="*/ 2535866 h 2994025"/>
                <a:gd name="connsiteX1373" fmla="*/ 5171789 w 6130925"/>
                <a:gd name="connsiteY1373" fmla="*/ 2534180 h 2994025"/>
                <a:gd name="connsiteX1374" fmla="*/ 5170731 w 6130925"/>
                <a:gd name="connsiteY1374" fmla="*/ 2532592 h 2994025"/>
                <a:gd name="connsiteX1375" fmla="*/ 5169145 w 6130925"/>
                <a:gd name="connsiteY1375" fmla="*/ 2529947 h 2994025"/>
                <a:gd name="connsiteX1376" fmla="*/ 5169134 w 6130925"/>
                <a:gd name="connsiteY1376" fmla="*/ 2529942 h 2994025"/>
                <a:gd name="connsiteX1377" fmla="*/ 5164493 w 6130925"/>
                <a:gd name="connsiteY1377" fmla="*/ 2527830 h 2994025"/>
                <a:gd name="connsiteX1378" fmla="*/ 5160156 w 6130925"/>
                <a:gd name="connsiteY1378" fmla="*/ 2527830 h 2994025"/>
                <a:gd name="connsiteX1379" fmla="*/ 5158041 w 6130925"/>
                <a:gd name="connsiteY1379" fmla="*/ 2527830 h 2994025"/>
                <a:gd name="connsiteX1380" fmla="*/ 5155926 w 6130925"/>
                <a:gd name="connsiteY1380" fmla="*/ 2527830 h 2994025"/>
                <a:gd name="connsiteX1381" fmla="*/ 5155926 w 6130925"/>
                <a:gd name="connsiteY1381" fmla="*/ 2522538 h 2994025"/>
                <a:gd name="connsiteX1382" fmla="*/ 5155926 w 6130925"/>
                <a:gd name="connsiteY1382" fmla="*/ 2516717 h 2994025"/>
                <a:gd name="connsiteX1383" fmla="*/ 5155397 w 6130925"/>
                <a:gd name="connsiteY1383" fmla="*/ 2515130 h 2994025"/>
                <a:gd name="connsiteX1384" fmla="*/ 5155268 w 6130925"/>
                <a:gd name="connsiteY1384" fmla="*/ 2514741 h 2994025"/>
                <a:gd name="connsiteX1385" fmla="*/ 5154869 w 6130925"/>
                <a:gd name="connsiteY1385" fmla="*/ 2513542 h 2994025"/>
                <a:gd name="connsiteX1386" fmla="*/ 5154138 w 6130925"/>
                <a:gd name="connsiteY1386" fmla="*/ 2512080 h 2994025"/>
                <a:gd name="connsiteX1387" fmla="*/ 5153811 w 6130925"/>
                <a:gd name="connsiteY1387" fmla="*/ 2511426 h 2994025"/>
                <a:gd name="connsiteX1388" fmla="*/ 5151167 w 6130925"/>
                <a:gd name="connsiteY1388" fmla="*/ 2508780 h 2994025"/>
                <a:gd name="connsiteX1389" fmla="*/ 5150798 w 6130925"/>
                <a:gd name="connsiteY1389" fmla="*/ 2508041 h 2994025"/>
                <a:gd name="connsiteX1390" fmla="*/ 5150110 w 6130925"/>
                <a:gd name="connsiteY1390" fmla="*/ 2506663 h 2994025"/>
                <a:gd name="connsiteX1391" fmla="*/ 5149502 w 6130925"/>
                <a:gd name="connsiteY1391" fmla="*/ 2506258 h 2994025"/>
                <a:gd name="connsiteX1392" fmla="*/ 5148523 w 6130925"/>
                <a:gd name="connsiteY1392" fmla="*/ 2505605 h 2994025"/>
                <a:gd name="connsiteX1393" fmla="*/ 5146937 w 6130925"/>
                <a:gd name="connsiteY1393" fmla="*/ 2504547 h 2994025"/>
                <a:gd name="connsiteX1394" fmla="*/ 5144822 w 6130925"/>
                <a:gd name="connsiteY1394" fmla="*/ 2503488 h 2994025"/>
                <a:gd name="connsiteX1395" fmla="*/ 5144293 w 6130925"/>
                <a:gd name="connsiteY1395" fmla="*/ 2503488 h 2994025"/>
                <a:gd name="connsiteX1396" fmla="*/ 5143764 w 6130925"/>
                <a:gd name="connsiteY1396" fmla="*/ 2503488 h 2994025"/>
                <a:gd name="connsiteX1397" fmla="*/ 5142707 w 6130925"/>
                <a:gd name="connsiteY1397" fmla="*/ 2503488 h 2994025"/>
                <a:gd name="connsiteX1398" fmla="*/ 5141649 w 6130925"/>
                <a:gd name="connsiteY1398" fmla="*/ 2503488 h 2994025"/>
                <a:gd name="connsiteX1399" fmla="*/ 5140063 w 6130925"/>
                <a:gd name="connsiteY1399" fmla="*/ 2503488 h 2994025"/>
                <a:gd name="connsiteX1400" fmla="*/ 5138477 w 6130925"/>
                <a:gd name="connsiteY1400" fmla="*/ 2503488 h 2994025"/>
                <a:gd name="connsiteX1401" fmla="*/ 5137419 w 6130925"/>
                <a:gd name="connsiteY1401" fmla="*/ 2503488 h 2994025"/>
                <a:gd name="connsiteX1402" fmla="*/ 5135833 w 6130925"/>
                <a:gd name="connsiteY1402" fmla="*/ 2503488 h 2994025"/>
                <a:gd name="connsiteX1403" fmla="*/ 5133718 w 6130925"/>
                <a:gd name="connsiteY1403" fmla="*/ 2503488 h 2994025"/>
                <a:gd name="connsiteX1404" fmla="*/ 5126315 w 6130925"/>
                <a:gd name="connsiteY1404" fmla="*/ 2503488 h 2994025"/>
                <a:gd name="connsiteX1405" fmla="*/ 5124729 w 6130925"/>
                <a:gd name="connsiteY1405" fmla="*/ 2503488 h 2994025"/>
                <a:gd name="connsiteX1406" fmla="*/ 5123143 w 6130925"/>
                <a:gd name="connsiteY1406" fmla="*/ 2502959 h 2994025"/>
                <a:gd name="connsiteX1407" fmla="*/ 5120499 w 6130925"/>
                <a:gd name="connsiteY1407" fmla="*/ 2504017 h 2994025"/>
                <a:gd name="connsiteX1408" fmla="*/ 5117326 w 6130925"/>
                <a:gd name="connsiteY1408" fmla="*/ 2504547 h 2994025"/>
                <a:gd name="connsiteX1409" fmla="*/ 5114906 w 6130925"/>
                <a:gd name="connsiteY1409" fmla="*/ 2503739 h 2994025"/>
                <a:gd name="connsiteX1410" fmla="*/ 5114154 w 6130925"/>
                <a:gd name="connsiteY1410" fmla="*/ 2503488 h 2994025"/>
                <a:gd name="connsiteX1411" fmla="*/ 5112939 w 6130925"/>
                <a:gd name="connsiteY1411" fmla="*/ 2502678 h 2994025"/>
                <a:gd name="connsiteX1412" fmla="*/ 5110981 w 6130925"/>
                <a:gd name="connsiteY1412" fmla="*/ 2501372 h 2994025"/>
                <a:gd name="connsiteX1413" fmla="*/ 5110160 w 6130925"/>
                <a:gd name="connsiteY1413" fmla="*/ 2500550 h 2994025"/>
                <a:gd name="connsiteX1414" fmla="*/ 5109395 w 6130925"/>
                <a:gd name="connsiteY1414" fmla="*/ 2499784 h 2994025"/>
                <a:gd name="connsiteX1415" fmla="*/ 5107678 w 6130925"/>
                <a:gd name="connsiteY1415" fmla="*/ 2498495 h 2994025"/>
                <a:gd name="connsiteX1416" fmla="*/ 5107280 w 6130925"/>
                <a:gd name="connsiteY1416" fmla="*/ 2498197 h 2994025"/>
                <a:gd name="connsiteX1417" fmla="*/ 5104107 w 6130925"/>
                <a:gd name="connsiteY1417" fmla="*/ 2496080 h 2994025"/>
                <a:gd name="connsiteX1418" fmla="*/ 5100406 w 6130925"/>
                <a:gd name="connsiteY1418" fmla="*/ 2495022 h 2994025"/>
                <a:gd name="connsiteX1419" fmla="*/ 5096704 w 6130925"/>
                <a:gd name="connsiteY1419" fmla="*/ 2493963 h 2994025"/>
                <a:gd name="connsiteX1420" fmla="*/ 5093532 w 6130925"/>
                <a:gd name="connsiteY1420" fmla="*/ 2493434 h 2994025"/>
                <a:gd name="connsiteX1421" fmla="*/ 5090359 w 6130925"/>
                <a:gd name="connsiteY1421" fmla="*/ 2493963 h 2994025"/>
                <a:gd name="connsiteX1422" fmla="*/ 5088773 w 6130925"/>
                <a:gd name="connsiteY1422" fmla="*/ 2493963 h 2994025"/>
                <a:gd name="connsiteX1423" fmla="*/ 5087716 w 6130925"/>
                <a:gd name="connsiteY1423" fmla="*/ 2493963 h 2994025"/>
                <a:gd name="connsiteX1424" fmla="*/ 5086658 w 6130925"/>
                <a:gd name="connsiteY1424" fmla="*/ 2493963 h 2994025"/>
                <a:gd name="connsiteX1425" fmla="*/ 5085600 w 6130925"/>
                <a:gd name="connsiteY1425" fmla="*/ 2493963 h 2994025"/>
                <a:gd name="connsiteX1426" fmla="*/ 5084014 w 6130925"/>
                <a:gd name="connsiteY1426" fmla="*/ 2493963 h 2994025"/>
                <a:gd name="connsiteX1427" fmla="*/ 5080842 w 6130925"/>
                <a:gd name="connsiteY1427" fmla="*/ 2493434 h 2994025"/>
                <a:gd name="connsiteX1428" fmla="*/ 5080447 w 6130925"/>
                <a:gd name="connsiteY1428" fmla="*/ 2493368 h 2994025"/>
                <a:gd name="connsiteX1429" fmla="*/ 5077669 w 6130925"/>
                <a:gd name="connsiteY1429" fmla="*/ 2492905 h 2994025"/>
                <a:gd name="connsiteX1430" fmla="*/ 5072910 w 6130925"/>
                <a:gd name="connsiteY1430" fmla="*/ 2493434 h 2994025"/>
                <a:gd name="connsiteX1431" fmla="*/ 5068151 w 6130925"/>
                <a:gd name="connsiteY1431" fmla="*/ 2494492 h 2994025"/>
                <a:gd name="connsiteX1432" fmla="*/ 5067622 w 6130925"/>
                <a:gd name="connsiteY1432" fmla="*/ 2494492 h 2994025"/>
                <a:gd name="connsiteX1433" fmla="*/ 5067094 w 6130925"/>
                <a:gd name="connsiteY1433" fmla="*/ 2494492 h 2994025"/>
                <a:gd name="connsiteX1434" fmla="*/ 5066565 w 6130925"/>
                <a:gd name="connsiteY1434" fmla="*/ 2494492 h 2994025"/>
                <a:gd name="connsiteX1435" fmla="*/ 5065507 w 6130925"/>
                <a:gd name="connsiteY1435" fmla="*/ 2494492 h 2994025"/>
                <a:gd name="connsiteX1436" fmla="*/ 5064979 w 6130925"/>
                <a:gd name="connsiteY1436" fmla="*/ 2494492 h 2994025"/>
                <a:gd name="connsiteX1437" fmla="*/ 5064450 w 6130925"/>
                <a:gd name="connsiteY1437" fmla="*/ 2494492 h 2994025"/>
                <a:gd name="connsiteX1438" fmla="*/ 5062864 w 6130925"/>
                <a:gd name="connsiteY1438" fmla="*/ 2496080 h 2994025"/>
                <a:gd name="connsiteX1439" fmla="*/ 5061806 w 6130925"/>
                <a:gd name="connsiteY1439" fmla="*/ 2498197 h 2994025"/>
                <a:gd name="connsiteX1440" fmla="*/ 5060749 w 6130925"/>
                <a:gd name="connsiteY1440" fmla="*/ 2500313 h 2994025"/>
                <a:gd name="connsiteX1441" fmla="*/ 5059162 w 6130925"/>
                <a:gd name="connsiteY1441" fmla="*/ 2501901 h 2994025"/>
                <a:gd name="connsiteX1442" fmla="*/ 5057576 w 6130925"/>
                <a:gd name="connsiteY1442" fmla="*/ 2503488 h 2994025"/>
                <a:gd name="connsiteX1443" fmla="*/ 5054403 w 6130925"/>
                <a:gd name="connsiteY1443" fmla="*/ 2504547 h 2994025"/>
                <a:gd name="connsiteX1444" fmla="*/ 5050702 w 6130925"/>
                <a:gd name="connsiteY1444" fmla="*/ 2508251 h 2994025"/>
                <a:gd name="connsiteX1445" fmla="*/ 5047001 w 6130925"/>
                <a:gd name="connsiteY1445" fmla="*/ 2511955 h 2994025"/>
                <a:gd name="connsiteX1446" fmla="*/ 5045414 w 6130925"/>
                <a:gd name="connsiteY1446" fmla="*/ 2513542 h 2994025"/>
                <a:gd name="connsiteX1447" fmla="*/ 5043299 w 6130925"/>
                <a:gd name="connsiteY1447" fmla="*/ 2514601 h 2994025"/>
                <a:gd name="connsiteX1448" fmla="*/ 5041713 w 6130925"/>
                <a:gd name="connsiteY1448" fmla="*/ 2514601 h 2994025"/>
                <a:gd name="connsiteX1449" fmla="*/ 5040656 w 6130925"/>
                <a:gd name="connsiteY1449" fmla="*/ 2514601 h 2994025"/>
                <a:gd name="connsiteX1450" fmla="*/ 5038540 w 6130925"/>
                <a:gd name="connsiteY1450" fmla="*/ 2514601 h 2994025"/>
                <a:gd name="connsiteX1451" fmla="*/ 5036425 w 6130925"/>
                <a:gd name="connsiteY1451" fmla="*/ 2514601 h 2994025"/>
                <a:gd name="connsiteX1452" fmla="*/ 5033253 w 6130925"/>
                <a:gd name="connsiteY1452" fmla="*/ 2514601 h 2994025"/>
                <a:gd name="connsiteX1453" fmla="*/ 5031138 w 6130925"/>
                <a:gd name="connsiteY1453" fmla="*/ 2514601 h 2994025"/>
                <a:gd name="connsiteX1454" fmla="*/ 5030080 w 6130925"/>
                <a:gd name="connsiteY1454" fmla="*/ 2514601 h 2994025"/>
                <a:gd name="connsiteX1455" fmla="*/ 5029023 w 6130925"/>
                <a:gd name="connsiteY1455" fmla="*/ 2514601 h 2994025"/>
                <a:gd name="connsiteX1456" fmla="*/ 5027436 w 6130925"/>
                <a:gd name="connsiteY1456" fmla="*/ 2513013 h 2994025"/>
                <a:gd name="connsiteX1457" fmla="*/ 5025321 w 6130925"/>
                <a:gd name="connsiteY1457" fmla="*/ 2511955 h 2994025"/>
                <a:gd name="connsiteX1458" fmla="*/ 5023735 w 6130925"/>
                <a:gd name="connsiteY1458" fmla="*/ 2510897 h 2994025"/>
                <a:gd name="connsiteX1459" fmla="*/ 5021620 w 6130925"/>
                <a:gd name="connsiteY1459" fmla="*/ 2510367 h 2994025"/>
                <a:gd name="connsiteX1460" fmla="*/ 5020034 w 6130925"/>
                <a:gd name="connsiteY1460" fmla="*/ 2509309 h 2994025"/>
                <a:gd name="connsiteX1461" fmla="*/ 5018447 w 6130925"/>
                <a:gd name="connsiteY1461" fmla="*/ 2510367 h 2994025"/>
                <a:gd name="connsiteX1462" fmla="*/ 5016332 w 6130925"/>
                <a:gd name="connsiteY1462" fmla="*/ 2509309 h 2994025"/>
                <a:gd name="connsiteX1463" fmla="*/ 5014746 w 6130925"/>
                <a:gd name="connsiteY1463" fmla="*/ 2510367 h 2994025"/>
                <a:gd name="connsiteX1464" fmla="*/ 5013160 w 6130925"/>
                <a:gd name="connsiteY1464" fmla="*/ 2510897 h 2994025"/>
                <a:gd name="connsiteX1465" fmla="*/ 5011045 w 6130925"/>
                <a:gd name="connsiteY1465" fmla="*/ 2511955 h 2994025"/>
                <a:gd name="connsiteX1466" fmla="*/ 5009458 w 6130925"/>
                <a:gd name="connsiteY1466" fmla="*/ 2512484 h 2994025"/>
                <a:gd name="connsiteX1467" fmla="*/ 5007343 w 6130925"/>
                <a:gd name="connsiteY1467" fmla="*/ 2513542 h 2994025"/>
                <a:gd name="connsiteX1468" fmla="*/ 5005757 w 6130925"/>
                <a:gd name="connsiteY1468" fmla="*/ 2514072 h 2994025"/>
                <a:gd name="connsiteX1469" fmla="*/ 5004171 w 6130925"/>
                <a:gd name="connsiteY1469" fmla="*/ 2514601 h 2994025"/>
                <a:gd name="connsiteX1470" fmla="*/ 4995182 w 6130925"/>
                <a:gd name="connsiteY1470" fmla="*/ 2518834 h 2994025"/>
                <a:gd name="connsiteX1471" fmla="*/ 4987779 w 6130925"/>
                <a:gd name="connsiteY1471" fmla="*/ 2526772 h 2994025"/>
                <a:gd name="connsiteX1472" fmla="*/ 4985664 w 6130925"/>
                <a:gd name="connsiteY1472" fmla="*/ 2528888 h 2994025"/>
                <a:gd name="connsiteX1473" fmla="*/ 4983549 w 6130925"/>
                <a:gd name="connsiteY1473" fmla="*/ 2531005 h 2994025"/>
                <a:gd name="connsiteX1474" fmla="*/ 4981434 w 6130925"/>
                <a:gd name="connsiteY1474" fmla="*/ 2534709 h 2994025"/>
                <a:gd name="connsiteX1475" fmla="*/ 4978790 w 6130925"/>
                <a:gd name="connsiteY1475" fmla="*/ 2538413 h 2994025"/>
                <a:gd name="connsiteX1476" fmla="*/ 4977204 w 6130925"/>
                <a:gd name="connsiteY1476" fmla="*/ 2540001 h 2994025"/>
                <a:gd name="connsiteX1477" fmla="*/ 4975618 w 6130925"/>
                <a:gd name="connsiteY1477" fmla="*/ 2541588 h 2994025"/>
                <a:gd name="connsiteX1478" fmla="*/ 4974031 w 6130925"/>
                <a:gd name="connsiteY1478" fmla="*/ 2544234 h 2994025"/>
                <a:gd name="connsiteX1479" fmla="*/ 4971916 w 6130925"/>
                <a:gd name="connsiteY1479" fmla="*/ 2545822 h 2994025"/>
                <a:gd name="connsiteX1480" fmla="*/ 4969272 w 6130925"/>
                <a:gd name="connsiteY1480" fmla="*/ 2546351 h 2994025"/>
                <a:gd name="connsiteX1481" fmla="*/ 4966629 w 6130925"/>
                <a:gd name="connsiteY1481" fmla="*/ 2546351 h 2994025"/>
                <a:gd name="connsiteX1482" fmla="*/ 4963456 w 6130925"/>
                <a:gd name="connsiteY1482" fmla="*/ 2546351 h 2994025"/>
                <a:gd name="connsiteX1483" fmla="*/ 4960283 w 6130925"/>
                <a:gd name="connsiteY1483" fmla="*/ 2545822 h 2994025"/>
                <a:gd name="connsiteX1484" fmla="*/ 4958056 w 6130925"/>
                <a:gd name="connsiteY1484" fmla="*/ 2545376 h 2994025"/>
                <a:gd name="connsiteX1485" fmla="*/ 4957640 w 6130925"/>
                <a:gd name="connsiteY1485" fmla="*/ 2545292 h 2994025"/>
                <a:gd name="connsiteX1486" fmla="*/ 4955525 w 6130925"/>
                <a:gd name="connsiteY1486" fmla="*/ 2544763 h 2994025"/>
                <a:gd name="connsiteX1487" fmla="*/ 4954469 w 6130925"/>
                <a:gd name="connsiteY1487" fmla="*/ 2544310 h 2994025"/>
                <a:gd name="connsiteX1488" fmla="*/ 4951823 w 6130925"/>
                <a:gd name="connsiteY1488" fmla="*/ 2543176 h 2994025"/>
                <a:gd name="connsiteX1489" fmla="*/ 4947593 w 6130925"/>
                <a:gd name="connsiteY1489" fmla="*/ 2541059 h 2994025"/>
                <a:gd name="connsiteX1490" fmla="*/ 4940190 w 6130925"/>
                <a:gd name="connsiteY1490" fmla="*/ 2538942 h 2994025"/>
                <a:gd name="connsiteX1491" fmla="*/ 4931730 w 6130925"/>
                <a:gd name="connsiteY1491" fmla="*/ 2538413 h 2994025"/>
                <a:gd name="connsiteX1492" fmla="*/ 4928029 w 6130925"/>
                <a:gd name="connsiteY1492" fmla="*/ 2538413 h 2994025"/>
                <a:gd name="connsiteX1493" fmla="*/ 4924328 w 6130925"/>
                <a:gd name="connsiteY1493" fmla="*/ 2539472 h 2994025"/>
                <a:gd name="connsiteX1494" fmla="*/ 4922741 w 6130925"/>
                <a:gd name="connsiteY1494" fmla="*/ 2541059 h 2994025"/>
                <a:gd name="connsiteX1495" fmla="*/ 4921155 w 6130925"/>
                <a:gd name="connsiteY1495" fmla="*/ 2543176 h 2994025"/>
                <a:gd name="connsiteX1496" fmla="*/ 4917454 w 6130925"/>
                <a:gd name="connsiteY1496" fmla="*/ 2543705 h 2994025"/>
                <a:gd name="connsiteX1497" fmla="*/ 4913752 w 6130925"/>
                <a:gd name="connsiteY1497" fmla="*/ 2544234 h 2994025"/>
                <a:gd name="connsiteX1498" fmla="*/ 4910051 w 6130925"/>
                <a:gd name="connsiteY1498" fmla="*/ 2544234 h 2994025"/>
                <a:gd name="connsiteX1499" fmla="*/ 4906878 w 6130925"/>
                <a:gd name="connsiteY1499" fmla="*/ 2544763 h 2994025"/>
                <a:gd name="connsiteX1500" fmla="*/ 4904763 w 6130925"/>
                <a:gd name="connsiteY1500" fmla="*/ 2546351 h 2994025"/>
                <a:gd name="connsiteX1501" fmla="*/ 4903706 w 6130925"/>
                <a:gd name="connsiteY1501" fmla="*/ 2547938 h 2994025"/>
                <a:gd name="connsiteX1502" fmla="*/ 4902119 w 6130925"/>
                <a:gd name="connsiteY1502" fmla="*/ 2549526 h 2994025"/>
                <a:gd name="connsiteX1503" fmla="*/ 4900533 w 6130925"/>
                <a:gd name="connsiteY1503" fmla="*/ 2550584 h 2994025"/>
                <a:gd name="connsiteX1504" fmla="*/ 4900004 w 6130925"/>
                <a:gd name="connsiteY1504" fmla="*/ 2552701 h 2994025"/>
                <a:gd name="connsiteX1505" fmla="*/ 4899476 w 6130925"/>
                <a:gd name="connsiteY1505" fmla="*/ 2554817 h 2994025"/>
                <a:gd name="connsiteX1506" fmla="*/ 4898418 w 6130925"/>
                <a:gd name="connsiteY1506" fmla="*/ 2556405 h 2994025"/>
                <a:gd name="connsiteX1507" fmla="*/ 4896832 w 6130925"/>
                <a:gd name="connsiteY1507" fmla="*/ 2557992 h 2994025"/>
                <a:gd name="connsiteX1508" fmla="*/ 4895774 w 6130925"/>
                <a:gd name="connsiteY1508" fmla="*/ 2559051 h 2994025"/>
                <a:gd name="connsiteX1509" fmla="*/ 4893130 w 6130925"/>
                <a:gd name="connsiteY1509" fmla="*/ 2559580 h 2994025"/>
                <a:gd name="connsiteX1510" fmla="*/ 4891015 w 6130925"/>
                <a:gd name="connsiteY1510" fmla="*/ 2561697 h 2994025"/>
                <a:gd name="connsiteX1511" fmla="*/ 4888900 w 6130925"/>
                <a:gd name="connsiteY1511" fmla="*/ 2563284 h 2994025"/>
                <a:gd name="connsiteX1512" fmla="*/ 4888372 w 6130925"/>
                <a:gd name="connsiteY1512" fmla="*/ 2563284 h 2994025"/>
                <a:gd name="connsiteX1513" fmla="*/ 4887843 w 6130925"/>
                <a:gd name="connsiteY1513" fmla="*/ 2563284 h 2994025"/>
                <a:gd name="connsiteX1514" fmla="*/ 4887314 w 6130925"/>
                <a:gd name="connsiteY1514" fmla="*/ 2563284 h 2994025"/>
                <a:gd name="connsiteX1515" fmla="*/ 4886785 w 6130925"/>
                <a:gd name="connsiteY1515" fmla="*/ 2563284 h 2994025"/>
                <a:gd name="connsiteX1516" fmla="*/ 4885728 w 6130925"/>
                <a:gd name="connsiteY1516" fmla="*/ 2563284 h 2994025"/>
                <a:gd name="connsiteX1517" fmla="*/ 4881498 w 6130925"/>
                <a:gd name="connsiteY1517" fmla="*/ 2564872 h 2994025"/>
                <a:gd name="connsiteX1518" fmla="*/ 4878325 w 6130925"/>
                <a:gd name="connsiteY1518" fmla="*/ 2565401 h 2994025"/>
                <a:gd name="connsiteX1519" fmla="*/ 4877268 w 6130925"/>
                <a:gd name="connsiteY1519" fmla="*/ 2565401 h 2994025"/>
                <a:gd name="connsiteX1520" fmla="*/ 4876210 w 6130925"/>
                <a:gd name="connsiteY1520" fmla="*/ 2565401 h 2994025"/>
                <a:gd name="connsiteX1521" fmla="*/ 4874624 w 6130925"/>
                <a:gd name="connsiteY1521" fmla="*/ 2565401 h 2994025"/>
                <a:gd name="connsiteX1522" fmla="*/ 4871980 w 6130925"/>
                <a:gd name="connsiteY1522" fmla="*/ 2565401 h 2994025"/>
                <a:gd name="connsiteX1523" fmla="*/ 4870394 w 6130925"/>
                <a:gd name="connsiteY1523" fmla="*/ 2565401 h 2994025"/>
                <a:gd name="connsiteX1524" fmla="*/ 4868279 w 6130925"/>
                <a:gd name="connsiteY1524" fmla="*/ 2565401 h 2994025"/>
                <a:gd name="connsiteX1525" fmla="*/ 4867750 w 6130925"/>
                <a:gd name="connsiteY1525" fmla="*/ 2565401 h 2994025"/>
                <a:gd name="connsiteX1526" fmla="*/ 4866692 w 6130925"/>
                <a:gd name="connsiteY1526" fmla="*/ 2565401 h 2994025"/>
                <a:gd name="connsiteX1527" fmla="*/ 4862462 w 6130925"/>
                <a:gd name="connsiteY1527" fmla="*/ 2563284 h 2994025"/>
                <a:gd name="connsiteX1528" fmla="*/ 4859290 w 6130925"/>
                <a:gd name="connsiteY1528" fmla="*/ 2561697 h 2994025"/>
                <a:gd name="connsiteX1529" fmla="*/ 4857703 w 6130925"/>
                <a:gd name="connsiteY1529" fmla="*/ 2561167 h 2994025"/>
                <a:gd name="connsiteX1530" fmla="*/ 4856117 w 6130925"/>
                <a:gd name="connsiteY1530" fmla="*/ 2560638 h 2994025"/>
                <a:gd name="connsiteX1531" fmla="*/ 4851887 w 6130925"/>
                <a:gd name="connsiteY1531" fmla="*/ 2559051 h 2994025"/>
                <a:gd name="connsiteX1532" fmla="*/ 4848714 w 6130925"/>
                <a:gd name="connsiteY1532" fmla="*/ 2557463 h 2994025"/>
                <a:gd name="connsiteX1533" fmla="*/ 4846599 w 6130925"/>
                <a:gd name="connsiteY1533" fmla="*/ 2556405 h 2994025"/>
                <a:gd name="connsiteX1534" fmla="*/ 4845013 w 6130925"/>
                <a:gd name="connsiteY1534" fmla="*/ 2555347 h 2994025"/>
                <a:gd name="connsiteX1535" fmla="*/ 4843920 w 6130925"/>
                <a:gd name="connsiteY1535" fmla="*/ 2554982 h 2994025"/>
                <a:gd name="connsiteX1536" fmla="*/ 4843427 w 6130925"/>
                <a:gd name="connsiteY1536" fmla="*/ 2554817 h 2994025"/>
                <a:gd name="connsiteX1537" fmla="*/ 4842662 w 6130925"/>
                <a:gd name="connsiteY1537" fmla="*/ 2554052 h 2994025"/>
                <a:gd name="connsiteX1538" fmla="*/ 4841840 w 6130925"/>
                <a:gd name="connsiteY1538" fmla="*/ 2553230 h 2994025"/>
                <a:gd name="connsiteX1539" fmla="*/ 4839870 w 6130925"/>
                <a:gd name="connsiteY1539" fmla="*/ 2550863 h 2994025"/>
                <a:gd name="connsiteX1540" fmla="*/ 4839197 w 6130925"/>
                <a:gd name="connsiteY1540" fmla="*/ 2550055 h 2994025"/>
                <a:gd name="connsiteX1541" fmla="*/ 4837082 w 6130925"/>
                <a:gd name="connsiteY1541" fmla="*/ 2546351 h 2994025"/>
                <a:gd name="connsiteX1542" fmla="*/ 4837080 w 6130925"/>
                <a:gd name="connsiteY1542" fmla="*/ 2546350 h 2994025"/>
                <a:gd name="connsiteX1543" fmla="*/ 4832323 w 6130925"/>
                <a:gd name="connsiteY1543" fmla="*/ 2544763 h 2994025"/>
                <a:gd name="connsiteX1544" fmla="*/ 4830208 w 6130925"/>
                <a:gd name="connsiteY1544" fmla="*/ 2544763 h 2994025"/>
                <a:gd name="connsiteX1545" fmla="*/ 4828621 w 6130925"/>
                <a:gd name="connsiteY1545" fmla="*/ 2544763 h 2994025"/>
                <a:gd name="connsiteX1546" fmla="*/ 4826506 w 6130925"/>
                <a:gd name="connsiteY1546" fmla="*/ 2544763 h 2994025"/>
                <a:gd name="connsiteX1547" fmla="*/ 4825449 w 6130925"/>
                <a:gd name="connsiteY1547" fmla="*/ 2541059 h 2994025"/>
                <a:gd name="connsiteX1548" fmla="*/ 4827035 w 6130925"/>
                <a:gd name="connsiteY1548" fmla="*/ 2538413 h 2994025"/>
                <a:gd name="connsiteX1549" fmla="*/ 4828621 w 6130925"/>
                <a:gd name="connsiteY1549" fmla="*/ 2536826 h 2994025"/>
                <a:gd name="connsiteX1550" fmla="*/ 4831265 w 6130925"/>
                <a:gd name="connsiteY1550" fmla="*/ 2535767 h 2994025"/>
                <a:gd name="connsiteX1551" fmla="*/ 4832851 w 6130925"/>
                <a:gd name="connsiteY1551" fmla="*/ 2534709 h 2994025"/>
                <a:gd name="connsiteX1552" fmla="*/ 4836024 w 6130925"/>
                <a:gd name="connsiteY1552" fmla="*/ 2532592 h 2994025"/>
                <a:gd name="connsiteX1553" fmla="*/ 4839725 w 6130925"/>
                <a:gd name="connsiteY1553" fmla="*/ 2529947 h 2994025"/>
                <a:gd name="connsiteX1554" fmla="*/ 4843427 w 6130925"/>
                <a:gd name="connsiteY1554" fmla="*/ 2529947 h 2994025"/>
                <a:gd name="connsiteX1555" fmla="*/ 4847128 w 6130925"/>
                <a:gd name="connsiteY1555" fmla="*/ 2529947 h 2994025"/>
                <a:gd name="connsiteX1556" fmla="*/ 4847128 w 6130925"/>
                <a:gd name="connsiteY1556" fmla="*/ 2515659 h 2994025"/>
                <a:gd name="connsiteX1557" fmla="*/ 4846599 w 6130925"/>
                <a:gd name="connsiteY1557" fmla="*/ 2513013 h 2994025"/>
                <a:gd name="connsiteX1558" fmla="*/ 4846071 w 6130925"/>
                <a:gd name="connsiteY1558" fmla="*/ 2510897 h 2994025"/>
                <a:gd name="connsiteX1559" fmla="*/ 4845542 w 6130925"/>
                <a:gd name="connsiteY1559" fmla="*/ 2508780 h 2994025"/>
                <a:gd name="connsiteX1560" fmla="*/ 4844484 w 6130925"/>
                <a:gd name="connsiteY1560" fmla="*/ 2507192 h 2994025"/>
                <a:gd name="connsiteX1561" fmla="*/ 4842898 w 6130925"/>
                <a:gd name="connsiteY1561" fmla="*/ 2503488 h 2994025"/>
                <a:gd name="connsiteX1562" fmla="*/ 4842034 w 6130925"/>
                <a:gd name="connsiteY1562" fmla="*/ 2500029 h 2994025"/>
                <a:gd name="connsiteX1563" fmla="*/ 4841840 w 6130925"/>
                <a:gd name="connsiteY1563" fmla="*/ 2499255 h 2994025"/>
                <a:gd name="connsiteX1564" fmla="*/ 4841840 w 6130925"/>
                <a:gd name="connsiteY1564" fmla="*/ 2493434 h 2994025"/>
                <a:gd name="connsiteX1565" fmla="*/ 4841840 w 6130925"/>
                <a:gd name="connsiteY1565" fmla="*/ 2487084 h 2994025"/>
                <a:gd name="connsiteX1566" fmla="*/ 4840783 w 6130925"/>
                <a:gd name="connsiteY1566" fmla="*/ 2485497 h 2994025"/>
                <a:gd name="connsiteX1567" fmla="*/ 4840254 w 6130925"/>
                <a:gd name="connsiteY1567" fmla="*/ 2483909 h 2994025"/>
                <a:gd name="connsiteX1568" fmla="*/ 4839725 w 6130925"/>
                <a:gd name="connsiteY1568" fmla="*/ 2482322 h 2994025"/>
                <a:gd name="connsiteX1569" fmla="*/ 4839284 w 6130925"/>
                <a:gd name="connsiteY1569" fmla="*/ 2481660 h 2994025"/>
                <a:gd name="connsiteX1570" fmla="*/ 4838668 w 6130925"/>
                <a:gd name="connsiteY1570" fmla="*/ 2480734 h 2994025"/>
                <a:gd name="connsiteX1571" fmla="*/ 4836553 w 6130925"/>
                <a:gd name="connsiteY1571" fmla="*/ 2475442 h 2994025"/>
                <a:gd name="connsiteX1572" fmla="*/ 4833909 w 6130925"/>
                <a:gd name="connsiteY1572" fmla="*/ 2471738 h 2994025"/>
                <a:gd name="connsiteX1573" fmla="*/ 4832323 w 6130925"/>
                <a:gd name="connsiteY1573" fmla="*/ 2469622 h 2994025"/>
                <a:gd name="connsiteX1574" fmla="*/ 4831265 w 6130925"/>
                <a:gd name="connsiteY1574" fmla="*/ 2468034 h 2994025"/>
                <a:gd name="connsiteX1575" fmla="*/ 4828093 w 6130925"/>
                <a:gd name="connsiteY1575" fmla="*/ 2463801 h 2994025"/>
                <a:gd name="connsiteX1576" fmla="*/ 4827306 w 6130925"/>
                <a:gd name="connsiteY1576" fmla="*/ 2461044 h 2994025"/>
                <a:gd name="connsiteX1577" fmla="*/ 4827035 w 6130925"/>
                <a:gd name="connsiteY1577" fmla="*/ 2460097 h 2994025"/>
                <a:gd name="connsiteX1578" fmla="*/ 4827035 w 6130925"/>
                <a:gd name="connsiteY1578" fmla="*/ 2457980 h 2994025"/>
                <a:gd name="connsiteX1579" fmla="*/ 4827035 w 6130925"/>
                <a:gd name="connsiteY1579" fmla="*/ 2455863 h 2994025"/>
                <a:gd name="connsiteX1580" fmla="*/ 4826506 w 6130925"/>
                <a:gd name="connsiteY1580" fmla="*/ 2453217 h 2994025"/>
                <a:gd name="connsiteX1581" fmla="*/ 4826506 w 6130925"/>
                <a:gd name="connsiteY1581" fmla="*/ 2451101 h 2994025"/>
                <a:gd name="connsiteX1582" fmla="*/ 4826331 w 6130925"/>
                <a:gd name="connsiteY1582" fmla="*/ 2450311 h 2994025"/>
                <a:gd name="connsiteX1583" fmla="*/ 4825449 w 6130925"/>
                <a:gd name="connsiteY1583" fmla="*/ 2446338 h 2994025"/>
                <a:gd name="connsiteX1584" fmla="*/ 4824261 w 6130925"/>
                <a:gd name="connsiteY1584" fmla="*/ 2443169 h 2994025"/>
                <a:gd name="connsiteX1585" fmla="*/ 4823862 w 6130925"/>
                <a:gd name="connsiteY1585" fmla="*/ 2442105 h 2994025"/>
                <a:gd name="connsiteX1586" fmla="*/ 4823493 w 6130925"/>
                <a:gd name="connsiteY1586" fmla="*/ 2441366 h 2994025"/>
                <a:gd name="connsiteX1587" fmla="*/ 4822805 w 6130925"/>
                <a:gd name="connsiteY1587" fmla="*/ 2439988 h 2994025"/>
                <a:gd name="connsiteX1588" fmla="*/ 4821219 w 6130925"/>
                <a:gd name="connsiteY1588" fmla="*/ 2437872 h 2994025"/>
                <a:gd name="connsiteX1589" fmla="*/ 4819104 w 6130925"/>
                <a:gd name="connsiteY1589" fmla="*/ 2434167 h 2994025"/>
                <a:gd name="connsiteX1590" fmla="*/ 4818250 w 6130925"/>
                <a:gd name="connsiteY1590" fmla="*/ 2430322 h 2994025"/>
                <a:gd name="connsiteX1591" fmla="*/ 4818046 w 6130925"/>
                <a:gd name="connsiteY1591" fmla="*/ 2429405 h 2994025"/>
                <a:gd name="connsiteX1592" fmla="*/ 4818046 w 6130925"/>
                <a:gd name="connsiteY1592" fmla="*/ 2425701 h 2994025"/>
                <a:gd name="connsiteX1593" fmla="*/ 4818046 w 6130925"/>
                <a:gd name="connsiteY1593" fmla="*/ 2421467 h 2994025"/>
                <a:gd name="connsiteX1594" fmla="*/ 4817517 w 6130925"/>
                <a:gd name="connsiteY1594" fmla="*/ 2419351 h 2994025"/>
                <a:gd name="connsiteX1595" fmla="*/ 4817076 w 6130925"/>
                <a:gd name="connsiteY1595" fmla="*/ 2418689 h 2994025"/>
                <a:gd name="connsiteX1596" fmla="*/ 4816460 w 6130925"/>
                <a:gd name="connsiteY1596" fmla="*/ 2417763 h 2994025"/>
                <a:gd name="connsiteX1597" fmla="*/ 4815581 w 6130925"/>
                <a:gd name="connsiteY1597" fmla="*/ 2416591 h 2994025"/>
                <a:gd name="connsiteX1598" fmla="*/ 4814873 w 6130925"/>
                <a:gd name="connsiteY1598" fmla="*/ 2415647 h 2994025"/>
                <a:gd name="connsiteX1599" fmla="*/ 4813287 w 6130925"/>
                <a:gd name="connsiteY1599" fmla="*/ 2414588 h 2994025"/>
                <a:gd name="connsiteX1600" fmla="*/ 4811172 w 6130925"/>
                <a:gd name="connsiteY1600" fmla="*/ 2413530 h 2994025"/>
                <a:gd name="connsiteX1601" fmla="*/ 4809057 w 6130925"/>
                <a:gd name="connsiteY1601" fmla="*/ 2411942 h 2994025"/>
                <a:gd name="connsiteX1602" fmla="*/ 4808000 w 6130925"/>
                <a:gd name="connsiteY1602" fmla="*/ 2409826 h 2994025"/>
                <a:gd name="connsiteX1603" fmla="*/ 4806413 w 6130925"/>
                <a:gd name="connsiteY1603" fmla="*/ 2408238 h 2994025"/>
                <a:gd name="connsiteX1604" fmla="*/ 4803769 w 6130925"/>
                <a:gd name="connsiteY1604" fmla="*/ 2404534 h 2994025"/>
                <a:gd name="connsiteX1605" fmla="*/ 4800597 w 6130925"/>
                <a:gd name="connsiteY1605" fmla="*/ 2401359 h 2994025"/>
                <a:gd name="connsiteX1606" fmla="*/ 4798482 w 6130925"/>
                <a:gd name="connsiteY1606" fmla="*/ 2399242 h 2994025"/>
                <a:gd name="connsiteX1607" fmla="*/ 4797751 w 6130925"/>
                <a:gd name="connsiteY1607" fmla="*/ 2397780 h 2994025"/>
                <a:gd name="connsiteX1608" fmla="*/ 4797424 w 6130925"/>
                <a:gd name="connsiteY1608" fmla="*/ 2397126 h 2994025"/>
                <a:gd name="connsiteX1609" fmla="*/ 4797424 w 6130925"/>
                <a:gd name="connsiteY1609" fmla="*/ 2390776 h 2994025"/>
                <a:gd name="connsiteX1610" fmla="*/ 4799539 w 6130925"/>
                <a:gd name="connsiteY1610" fmla="*/ 2389188 h 2994025"/>
                <a:gd name="connsiteX1611" fmla="*/ 4801654 w 6130925"/>
                <a:gd name="connsiteY1611" fmla="*/ 2388130 h 2994025"/>
                <a:gd name="connsiteX1612" fmla="*/ 4802810 w 6130925"/>
                <a:gd name="connsiteY1612" fmla="*/ 2388516 h 2994025"/>
                <a:gd name="connsiteX1613" fmla="*/ 4803241 w 6130925"/>
                <a:gd name="connsiteY1613" fmla="*/ 2388659 h 2994025"/>
                <a:gd name="connsiteX1614" fmla="*/ 4804827 w 6130925"/>
                <a:gd name="connsiteY1614" fmla="*/ 2389188 h 2994025"/>
                <a:gd name="connsiteX1615" fmla="*/ 4805664 w 6130925"/>
                <a:gd name="connsiteY1615" fmla="*/ 2390026 h 2994025"/>
                <a:gd name="connsiteX1616" fmla="*/ 4806413 w 6130925"/>
                <a:gd name="connsiteY1616" fmla="*/ 2390776 h 2994025"/>
                <a:gd name="connsiteX1617" fmla="*/ 4808528 w 6130925"/>
                <a:gd name="connsiteY1617" fmla="*/ 2392363 h 2994025"/>
                <a:gd name="connsiteX1618" fmla="*/ 4809057 w 6130925"/>
                <a:gd name="connsiteY1618" fmla="*/ 2392363 h 2994025"/>
                <a:gd name="connsiteX1619" fmla="*/ 4810115 w 6130925"/>
                <a:gd name="connsiteY1619" fmla="*/ 2392363 h 2994025"/>
                <a:gd name="connsiteX1620" fmla="*/ 4810643 w 6130925"/>
                <a:gd name="connsiteY1620" fmla="*/ 2392363 h 2994025"/>
                <a:gd name="connsiteX1621" fmla="*/ 4811172 w 6130925"/>
                <a:gd name="connsiteY1621" fmla="*/ 2392363 h 2994025"/>
                <a:gd name="connsiteX1622" fmla="*/ 4811701 w 6130925"/>
                <a:gd name="connsiteY1622" fmla="*/ 2392363 h 2994025"/>
                <a:gd name="connsiteX1623" fmla="*/ 4812230 w 6130925"/>
                <a:gd name="connsiteY1623" fmla="*/ 2392363 h 2994025"/>
                <a:gd name="connsiteX1624" fmla="*/ 4812758 w 6130925"/>
                <a:gd name="connsiteY1624" fmla="*/ 2392363 h 2994025"/>
                <a:gd name="connsiteX1625" fmla="*/ 4813287 w 6130925"/>
                <a:gd name="connsiteY1625" fmla="*/ 2392363 h 2994025"/>
                <a:gd name="connsiteX1626" fmla="*/ 4814873 w 6130925"/>
                <a:gd name="connsiteY1626" fmla="*/ 2393422 h 2994025"/>
                <a:gd name="connsiteX1627" fmla="*/ 4815695 w 6130925"/>
                <a:gd name="connsiteY1627" fmla="*/ 2394244 h 2994025"/>
                <a:gd name="connsiteX1628" fmla="*/ 4816460 w 6130925"/>
                <a:gd name="connsiteY1628" fmla="*/ 2395009 h 2994025"/>
                <a:gd name="connsiteX1629" fmla="*/ 4817517 w 6130925"/>
                <a:gd name="connsiteY1629" fmla="*/ 2391305 h 2994025"/>
                <a:gd name="connsiteX1630" fmla="*/ 4815850 w 6130925"/>
                <a:gd name="connsiteY1630" fmla="*/ 2388921 h 2994025"/>
                <a:gd name="connsiteX1631" fmla="*/ 4813816 w 6130925"/>
                <a:gd name="connsiteY1631" fmla="*/ 2386013 h 2994025"/>
                <a:gd name="connsiteX1632" fmla="*/ 4811886 w 6130925"/>
                <a:gd name="connsiteY1632" fmla="*/ 2382795 h 2994025"/>
                <a:gd name="connsiteX1633" fmla="*/ 4810643 w 6130925"/>
                <a:gd name="connsiteY1633" fmla="*/ 2380722 h 2994025"/>
                <a:gd name="connsiteX1634" fmla="*/ 4809057 w 6130925"/>
                <a:gd name="connsiteY1634" fmla="*/ 2376488 h 2994025"/>
                <a:gd name="connsiteX1635" fmla="*/ 4807471 w 6130925"/>
                <a:gd name="connsiteY1635" fmla="*/ 2373313 h 2994025"/>
                <a:gd name="connsiteX1636" fmla="*/ 4806863 w 6130925"/>
                <a:gd name="connsiteY1636" fmla="*/ 2372908 h 2994025"/>
                <a:gd name="connsiteX1637" fmla="*/ 4805884 w 6130925"/>
                <a:gd name="connsiteY1637" fmla="*/ 2372255 h 2994025"/>
                <a:gd name="connsiteX1638" fmla="*/ 4804298 w 6130925"/>
                <a:gd name="connsiteY1638" fmla="*/ 2370667 h 2994025"/>
                <a:gd name="connsiteX1639" fmla="*/ 4802712 w 6130925"/>
                <a:gd name="connsiteY1639" fmla="*/ 2369080 h 2994025"/>
                <a:gd name="connsiteX1640" fmla="*/ 4801654 w 6130925"/>
                <a:gd name="connsiteY1640" fmla="*/ 2366963 h 2994025"/>
                <a:gd name="connsiteX1641" fmla="*/ 4800597 w 6130925"/>
                <a:gd name="connsiteY1641" fmla="*/ 2363788 h 2994025"/>
                <a:gd name="connsiteX1642" fmla="*/ 4800597 w 6130925"/>
                <a:gd name="connsiteY1642" fmla="*/ 2360084 h 2994025"/>
                <a:gd name="connsiteX1643" fmla="*/ 4800597 w 6130925"/>
                <a:gd name="connsiteY1643" fmla="*/ 2358497 h 2994025"/>
                <a:gd name="connsiteX1644" fmla="*/ 4800597 w 6130925"/>
                <a:gd name="connsiteY1644" fmla="*/ 2356380 h 2994025"/>
                <a:gd name="connsiteX1645" fmla="*/ 4802183 w 6130925"/>
                <a:gd name="connsiteY1645" fmla="*/ 2354263 h 2994025"/>
                <a:gd name="connsiteX1646" fmla="*/ 4804298 w 6130925"/>
                <a:gd name="connsiteY1646" fmla="*/ 2352676 h 2994025"/>
                <a:gd name="connsiteX1647" fmla="*/ 4805356 w 6130925"/>
                <a:gd name="connsiteY1647" fmla="*/ 2351088 h 2994025"/>
                <a:gd name="connsiteX1648" fmla="*/ 4806413 w 6130925"/>
                <a:gd name="connsiteY1648" fmla="*/ 2349501 h 2994025"/>
                <a:gd name="connsiteX1649" fmla="*/ 4806413 w 6130925"/>
                <a:gd name="connsiteY1649" fmla="*/ 2345267 h 2994025"/>
                <a:gd name="connsiteX1650" fmla="*/ 4806942 w 6130925"/>
                <a:gd name="connsiteY1650" fmla="*/ 2341563 h 2994025"/>
                <a:gd name="connsiteX1651" fmla="*/ 4806413 w 6130925"/>
                <a:gd name="connsiteY1651" fmla="*/ 2337859 h 2994025"/>
                <a:gd name="connsiteX1652" fmla="*/ 4806413 w 6130925"/>
                <a:gd name="connsiteY1652" fmla="*/ 2336272 h 2994025"/>
                <a:gd name="connsiteX1653" fmla="*/ 4805884 w 6130925"/>
                <a:gd name="connsiteY1653" fmla="*/ 2333626 h 2994025"/>
                <a:gd name="connsiteX1654" fmla="*/ 4805884 w 6130925"/>
                <a:gd name="connsiteY1654" fmla="*/ 2330451 h 2994025"/>
                <a:gd name="connsiteX1655" fmla="*/ 4805745 w 6130925"/>
                <a:gd name="connsiteY1655" fmla="*/ 2330033 h 2994025"/>
                <a:gd name="connsiteX1656" fmla="*/ 4805356 w 6130925"/>
                <a:gd name="connsiteY1656" fmla="*/ 2328863 h 2994025"/>
                <a:gd name="connsiteX1657" fmla="*/ 4805884 w 6130925"/>
                <a:gd name="connsiteY1657" fmla="*/ 2327276 h 2994025"/>
                <a:gd name="connsiteX1658" fmla="*/ 4807471 w 6130925"/>
                <a:gd name="connsiteY1658" fmla="*/ 2326217 h 2994025"/>
                <a:gd name="connsiteX1659" fmla="*/ 4809057 w 6130925"/>
                <a:gd name="connsiteY1659" fmla="*/ 2325159 h 2994025"/>
                <a:gd name="connsiteX1660" fmla="*/ 4811172 w 6130925"/>
                <a:gd name="connsiteY1660" fmla="*/ 2321455 h 2994025"/>
                <a:gd name="connsiteX1661" fmla="*/ 4812230 w 6130925"/>
                <a:gd name="connsiteY1661" fmla="*/ 2318280 h 2994025"/>
                <a:gd name="connsiteX1662" fmla="*/ 4813287 w 6130925"/>
                <a:gd name="connsiteY1662" fmla="*/ 2319867 h 2994025"/>
                <a:gd name="connsiteX1663" fmla="*/ 4814873 w 6130925"/>
                <a:gd name="connsiteY1663" fmla="*/ 2321455 h 2994025"/>
                <a:gd name="connsiteX1664" fmla="*/ 4814345 w 6130925"/>
                <a:gd name="connsiteY1664" fmla="*/ 2323042 h 2994025"/>
                <a:gd name="connsiteX1665" fmla="*/ 4814873 w 6130925"/>
                <a:gd name="connsiteY1665" fmla="*/ 2325159 h 2994025"/>
                <a:gd name="connsiteX1666" fmla="*/ 4816460 w 6130925"/>
                <a:gd name="connsiteY1666" fmla="*/ 2326217 h 2994025"/>
                <a:gd name="connsiteX1667" fmla="*/ 4818046 w 6130925"/>
                <a:gd name="connsiteY1667" fmla="*/ 2326217 h 2994025"/>
                <a:gd name="connsiteX1668" fmla="*/ 4819632 w 6130925"/>
                <a:gd name="connsiteY1668" fmla="*/ 2326747 h 2994025"/>
                <a:gd name="connsiteX1669" fmla="*/ 4822276 w 6130925"/>
                <a:gd name="connsiteY1669" fmla="*/ 2327276 h 2994025"/>
                <a:gd name="connsiteX1670" fmla="*/ 4823862 w 6130925"/>
                <a:gd name="connsiteY1670" fmla="*/ 2327805 h 2994025"/>
                <a:gd name="connsiteX1671" fmla="*/ 4824772 w 6130925"/>
                <a:gd name="connsiteY1671" fmla="*/ 2328411 h 2994025"/>
                <a:gd name="connsiteX1672" fmla="*/ 4825449 w 6130925"/>
                <a:gd name="connsiteY1672" fmla="*/ 2328863 h 2994025"/>
                <a:gd name="connsiteX1673" fmla="*/ 4825977 w 6130925"/>
                <a:gd name="connsiteY1673" fmla="*/ 2328863 h 2994025"/>
                <a:gd name="connsiteX1674" fmla="*/ 4826506 w 6130925"/>
                <a:gd name="connsiteY1674" fmla="*/ 2328863 h 2994025"/>
                <a:gd name="connsiteX1675" fmla="*/ 4827035 w 6130925"/>
                <a:gd name="connsiteY1675" fmla="*/ 2328863 h 2994025"/>
                <a:gd name="connsiteX1676" fmla="*/ 4827564 w 6130925"/>
                <a:gd name="connsiteY1676" fmla="*/ 2328863 h 2994025"/>
                <a:gd name="connsiteX1677" fmla="*/ 4828093 w 6130925"/>
                <a:gd name="connsiteY1677" fmla="*/ 2328863 h 2994025"/>
                <a:gd name="connsiteX1678" fmla="*/ 4828621 w 6130925"/>
                <a:gd name="connsiteY1678" fmla="*/ 2328863 h 2994025"/>
                <a:gd name="connsiteX1679" fmla="*/ 4829679 w 6130925"/>
                <a:gd name="connsiteY1679" fmla="*/ 2327276 h 2994025"/>
                <a:gd name="connsiteX1680" fmla="*/ 4831265 w 6130925"/>
                <a:gd name="connsiteY1680" fmla="*/ 2325159 h 2994025"/>
                <a:gd name="connsiteX1681" fmla="*/ 4830208 w 6130925"/>
                <a:gd name="connsiteY1681" fmla="*/ 2321455 h 2994025"/>
                <a:gd name="connsiteX1682" fmla="*/ 4831265 w 6130925"/>
                <a:gd name="connsiteY1682" fmla="*/ 2318280 h 2994025"/>
                <a:gd name="connsiteX1683" fmla="*/ 4832323 w 6130925"/>
                <a:gd name="connsiteY1683" fmla="*/ 2314047 h 2994025"/>
                <a:gd name="connsiteX1684" fmla="*/ 4835495 w 6130925"/>
                <a:gd name="connsiteY1684" fmla="*/ 2310872 h 2994025"/>
                <a:gd name="connsiteX1685" fmla="*/ 4837082 w 6130925"/>
                <a:gd name="connsiteY1685" fmla="*/ 2309813 h 2994025"/>
                <a:gd name="connsiteX1686" fmla="*/ 4839725 w 6130925"/>
                <a:gd name="connsiteY1686" fmla="*/ 2308755 h 2994025"/>
                <a:gd name="connsiteX1687" fmla="*/ 4845542 w 6130925"/>
                <a:gd name="connsiteY1687" fmla="*/ 2306638 h 2994025"/>
                <a:gd name="connsiteX1688" fmla="*/ 4851358 w 6130925"/>
                <a:gd name="connsiteY1688" fmla="*/ 2303992 h 2994025"/>
                <a:gd name="connsiteX1689" fmla="*/ 4856117 w 6130925"/>
                <a:gd name="connsiteY1689" fmla="*/ 2301876 h 2994025"/>
                <a:gd name="connsiteX1690" fmla="*/ 4860347 w 6130925"/>
                <a:gd name="connsiteY1690" fmla="*/ 2299230 h 2994025"/>
                <a:gd name="connsiteX1691" fmla="*/ 4861933 w 6130925"/>
                <a:gd name="connsiteY1691" fmla="*/ 2297113 h 2994025"/>
                <a:gd name="connsiteX1692" fmla="*/ 4865106 w 6130925"/>
                <a:gd name="connsiteY1692" fmla="*/ 2295526 h 2994025"/>
                <a:gd name="connsiteX1693" fmla="*/ 4867750 w 6130925"/>
                <a:gd name="connsiteY1693" fmla="*/ 2295526 h 2994025"/>
                <a:gd name="connsiteX1694" fmla="*/ 4870394 w 6130925"/>
                <a:gd name="connsiteY1694" fmla="*/ 2295526 h 2994025"/>
                <a:gd name="connsiteX1695" fmla="*/ 4872509 w 6130925"/>
                <a:gd name="connsiteY1695" fmla="*/ 2296055 h 2994025"/>
                <a:gd name="connsiteX1696" fmla="*/ 4875681 w 6130925"/>
                <a:gd name="connsiteY1696" fmla="*/ 2295526 h 2994025"/>
                <a:gd name="connsiteX1697" fmla="*/ 4877796 w 6130925"/>
                <a:gd name="connsiteY1697" fmla="*/ 2294997 h 2994025"/>
                <a:gd name="connsiteX1698" fmla="*/ 4879911 w 6130925"/>
                <a:gd name="connsiteY1698" fmla="*/ 2293409 h 2994025"/>
                <a:gd name="connsiteX1699" fmla="*/ 4883613 w 6130925"/>
                <a:gd name="connsiteY1699" fmla="*/ 2290234 h 2994025"/>
                <a:gd name="connsiteX1700" fmla="*/ 4888900 w 6130925"/>
                <a:gd name="connsiteY1700" fmla="*/ 2289176 h 2994025"/>
                <a:gd name="connsiteX1701" fmla="*/ 4891015 w 6130925"/>
                <a:gd name="connsiteY1701" fmla="*/ 2288647 h 2994025"/>
                <a:gd name="connsiteX1702" fmla="*/ 4893130 w 6130925"/>
                <a:gd name="connsiteY1702" fmla="*/ 2288647 h 2994025"/>
                <a:gd name="connsiteX1703" fmla="*/ 4897361 w 6130925"/>
                <a:gd name="connsiteY1703" fmla="*/ 2288117 h 2994025"/>
                <a:gd name="connsiteX1704" fmla="*/ 4900533 w 6130925"/>
                <a:gd name="connsiteY1704" fmla="*/ 2288647 h 2994025"/>
                <a:gd name="connsiteX1705" fmla="*/ 4904235 w 6130925"/>
                <a:gd name="connsiteY1705" fmla="*/ 2288647 h 2994025"/>
                <a:gd name="connsiteX1706" fmla="*/ 4909522 w 6130925"/>
                <a:gd name="connsiteY1706" fmla="*/ 2288647 h 2994025"/>
                <a:gd name="connsiteX1707" fmla="*/ 4911637 w 6130925"/>
                <a:gd name="connsiteY1707" fmla="*/ 2288117 h 2994025"/>
                <a:gd name="connsiteX1708" fmla="*/ 4913752 w 6130925"/>
                <a:gd name="connsiteY1708" fmla="*/ 2287588 h 2994025"/>
                <a:gd name="connsiteX1709" fmla="*/ 4914810 w 6130925"/>
                <a:gd name="connsiteY1709" fmla="*/ 2287588 h 2994025"/>
                <a:gd name="connsiteX1710" fmla="*/ 4915339 w 6130925"/>
                <a:gd name="connsiteY1710" fmla="*/ 2287588 h 2994025"/>
                <a:gd name="connsiteX1711" fmla="*/ 4915867 w 6130925"/>
                <a:gd name="connsiteY1711" fmla="*/ 2287588 h 2994025"/>
                <a:gd name="connsiteX1712" fmla="*/ 4916925 w 6130925"/>
                <a:gd name="connsiteY1712" fmla="*/ 2287588 h 2994025"/>
                <a:gd name="connsiteX1713" fmla="*/ 4917454 w 6130925"/>
                <a:gd name="connsiteY1713" fmla="*/ 2287588 h 2994025"/>
                <a:gd name="connsiteX1714" fmla="*/ 4919569 w 6130925"/>
                <a:gd name="connsiteY1714" fmla="*/ 2287059 h 2994025"/>
                <a:gd name="connsiteX1715" fmla="*/ 4921155 w 6130925"/>
                <a:gd name="connsiteY1715" fmla="*/ 2286001 h 2994025"/>
                <a:gd name="connsiteX1716" fmla="*/ 4922741 w 6130925"/>
                <a:gd name="connsiteY1716" fmla="*/ 2284942 h 2994025"/>
                <a:gd name="connsiteX1717" fmla="*/ 4924328 w 6130925"/>
                <a:gd name="connsiteY1717" fmla="*/ 2284413 h 2994025"/>
                <a:gd name="connsiteX1718" fmla="*/ 4925914 w 6130925"/>
                <a:gd name="connsiteY1718" fmla="*/ 2283355 h 2994025"/>
                <a:gd name="connsiteX1719" fmla="*/ 4928558 w 6130925"/>
                <a:gd name="connsiteY1719" fmla="*/ 2282297 h 2994025"/>
                <a:gd name="connsiteX1720" fmla="*/ 4929615 w 6130925"/>
                <a:gd name="connsiteY1720" fmla="*/ 2280180 h 2994025"/>
                <a:gd name="connsiteX1721" fmla="*/ 4930144 w 6130925"/>
                <a:gd name="connsiteY1721" fmla="*/ 2278592 h 2994025"/>
                <a:gd name="connsiteX1722" fmla="*/ 4932788 w 6130925"/>
                <a:gd name="connsiteY1722" fmla="*/ 2274888 h 2994025"/>
                <a:gd name="connsiteX1723" fmla="*/ 4935960 w 6130925"/>
                <a:gd name="connsiteY1723" fmla="*/ 2271713 h 2994025"/>
                <a:gd name="connsiteX1724" fmla="*/ 4938604 w 6130925"/>
                <a:gd name="connsiteY1724" fmla="*/ 2271184 h 2994025"/>
                <a:gd name="connsiteX1725" fmla="*/ 4939662 w 6130925"/>
                <a:gd name="connsiteY1725" fmla="*/ 2270126 h 2994025"/>
                <a:gd name="connsiteX1726" fmla="*/ 4940190 w 6130925"/>
                <a:gd name="connsiteY1726" fmla="*/ 2268009 h 2994025"/>
                <a:gd name="connsiteX1727" fmla="*/ 4940719 w 6130925"/>
                <a:gd name="connsiteY1727" fmla="*/ 2265892 h 2994025"/>
                <a:gd name="connsiteX1728" fmla="*/ 4941777 w 6130925"/>
                <a:gd name="connsiteY1728" fmla="*/ 2264305 h 2994025"/>
                <a:gd name="connsiteX1729" fmla="*/ 4943363 w 6130925"/>
                <a:gd name="connsiteY1729" fmla="*/ 2262717 h 2994025"/>
                <a:gd name="connsiteX1730" fmla="*/ 4944949 w 6130925"/>
                <a:gd name="connsiteY1730" fmla="*/ 2260601 h 2994025"/>
                <a:gd name="connsiteX1731" fmla="*/ 4946536 w 6130925"/>
                <a:gd name="connsiteY1731" fmla="*/ 2257955 h 2994025"/>
                <a:gd name="connsiteX1732" fmla="*/ 4949179 w 6130925"/>
                <a:gd name="connsiteY1732" fmla="*/ 2256367 h 2994025"/>
                <a:gd name="connsiteX1733" fmla="*/ 4950766 w 6130925"/>
                <a:gd name="connsiteY1733" fmla="*/ 2254780 h 2994025"/>
                <a:gd name="connsiteX1734" fmla="*/ 4951294 w 6130925"/>
                <a:gd name="connsiteY1734" fmla="*/ 2252663 h 2994025"/>
                <a:gd name="connsiteX1735" fmla="*/ 4951294 w 6130925"/>
                <a:gd name="connsiteY1735" fmla="*/ 2251076 h 2994025"/>
                <a:gd name="connsiteX1736" fmla="*/ 4951823 w 6130925"/>
                <a:gd name="connsiteY1736" fmla="*/ 2245255 h 2994025"/>
                <a:gd name="connsiteX1737" fmla="*/ 4951294 w 6130925"/>
                <a:gd name="connsiteY1737" fmla="*/ 2239434 h 2994025"/>
                <a:gd name="connsiteX1738" fmla="*/ 4951294 w 6130925"/>
                <a:gd name="connsiteY1738" fmla="*/ 2235730 h 2994025"/>
                <a:gd name="connsiteX1739" fmla="*/ 4952352 w 6130925"/>
                <a:gd name="connsiteY1739" fmla="*/ 2232555 h 2994025"/>
                <a:gd name="connsiteX1740" fmla="*/ 4953410 w 6130925"/>
                <a:gd name="connsiteY1740" fmla="*/ 2230438 h 2994025"/>
                <a:gd name="connsiteX1741" fmla="*/ 4954996 w 6130925"/>
                <a:gd name="connsiteY1741" fmla="*/ 2228851 h 2994025"/>
                <a:gd name="connsiteX1742" fmla="*/ 4956582 w 6130925"/>
                <a:gd name="connsiteY1742" fmla="*/ 2227792 h 2994025"/>
                <a:gd name="connsiteX1743" fmla="*/ 4958168 w 6130925"/>
                <a:gd name="connsiteY1743" fmla="*/ 2227263 h 2994025"/>
                <a:gd name="connsiteX1744" fmla="*/ 4960283 w 6130925"/>
                <a:gd name="connsiteY1744" fmla="*/ 2226205 h 2994025"/>
                <a:gd name="connsiteX1745" fmla="*/ 4962399 w 6130925"/>
                <a:gd name="connsiteY1745" fmla="*/ 2226205 h 2994025"/>
                <a:gd name="connsiteX1746" fmla="*/ 4972445 w 6130925"/>
                <a:gd name="connsiteY1746" fmla="*/ 2226205 h 2994025"/>
                <a:gd name="connsiteX1747" fmla="*/ 4972445 w 6130925"/>
                <a:gd name="connsiteY1747" fmla="*/ 2228322 h 2994025"/>
                <a:gd name="connsiteX1748" fmla="*/ 4971916 w 6130925"/>
                <a:gd name="connsiteY1748" fmla="*/ 2229909 h 2994025"/>
                <a:gd name="connsiteX1749" fmla="*/ 4972445 w 6130925"/>
                <a:gd name="connsiteY1749" fmla="*/ 2233084 h 2994025"/>
                <a:gd name="connsiteX1750" fmla="*/ 4972974 w 6130925"/>
                <a:gd name="connsiteY1750" fmla="*/ 2237317 h 2994025"/>
                <a:gd name="connsiteX1751" fmla="*/ 4972446 w 6130925"/>
                <a:gd name="connsiteY1751" fmla="*/ 2237847 h 2994025"/>
                <a:gd name="connsiteX1752" fmla="*/ 4987779 w 6130925"/>
                <a:gd name="connsiteY1752" fmla="*/ 2237847 h 2994025"/>
                <a:gd name="connsiteX1753" fmla="*/ 4987779 w 6130925"/>
                <a:gd name="connsiteY1753" fmla="*/ 2230967 h 2994025"/>
                <a:gd name="connsiteX1754" fmla="*/ 4987250 w 6130925"/>
                <a:gd name="connsiteY1754" fmla="*/ 2228851 h 2994025"/>
                <a:gd name="connsiteX1755" fmla="*/ 4986809 w 6130925"/>
                <a:gd name="connsiteY1755" fmla="*/ 2228189 h 2994025"/>
                <a:gd name="connsiteX1756" fmla="*/ 4986193 w 6130925"/>
                <a:gd name="connsiteY1756" fmla="*/ 2227263 h 2994025"/>
                <a:gd name="connsiteX1757" fmla="*/ 4985174 w 6130925"/>
                <a:gd name="connsiteY1757" fmla="*/ 2226583 h 2994025"/>
                <a:gd name="connsiteX1758" fmla="*/ 4984607 w 6130925"/>
                <a:gd name="connsiteY1758" fmla="*/ 2226205 h 2994025"/>
                <a:gd name="connsiteX1759" fmla="*/ 4982492 w 6130925"/>
                <a:gd name="connsiteY1759" fmla="*/ 2224088 h 2994025"/>
                <a:gd name="connsiteX1760" fmla="*/ 4981963 w 6130925"/>
                <a:gd name="connsiteY1760" fmla="*/ 2222501 h 2994025"/>
                <a:gd name="connsiteX1761" fmla="*/ 4980905 w 6130925"/>
                <a:gd name="connsiteY1761" fmla="*/ 2220913 h 2994025"/>
                <a:gd name="connsiteX1762" fmla="*/ 4980905 w 6130925"/>
                <a:gd name="connsiteY1762" fmla="*/ 2214034 h 2994025"/>
                <a:gd name="connsiteX1763" fmla="*/ 4984607 w 6130925"/>
                <a:gd name="connsiteY1763" fmla="*/ 2214563 h 2994025"/>
                <a:gd name="connsiteX1764" fmla="*/ 4987779 w 6130925"/>
                <a:gd name="connsiteY1764" fmla="*/ 2214034 h 2994025"/>
                <a:gd name="connsiteX1765" fmla="*/ 4988308 w 6130925"/>
                <a:gd name="connsiteY1765" fmla="*/ 2214034 h 2994025"/>
                <a:gd name="connsiteX1766" fmla="*/ 4988837 w 6130925"/>
                <a:gd name="connsiteY1766" fmla="*/ 2214034 h 2994025"/>
                <a:gd name="connsiteX1767" fmla="*/ 4989365 w 6130925"/>
                <a:gd name="connsiteY1767" fmla="*/ 2214034 h 2994025"/>
                <a:gd name="connsiteX1768" fmla="*/ 4990423 w 6130925"/>
                <a:gd name="connsiteY1768" fmla="*/ 2214563 h 2994025"/>
                <a:gd name="connsiteX1769" fmla="*/ 4990952 w 6130925"/>
                <a:gd name="connsiteY1769" fmla="*/ 2214034 h 2994025"/>
                <a:gd name="connsiteX1770" fmla="*/ 4994124 w 6130925"/>
                <a:gd name="connsiteY1770" fmla="*/ 2212976 h 2994025"/>
                <a:gd name="connsiteX1771" fmla="*/ 4995182 w 6130925"/>
                <a:gd name="connsiteY1771" fmla="*/ 2209801 h 2994025"/>
                <a:gd name="connsiteX1772" fmla="*/ 4995711 w 6130925"/>
                <a:gd name="connsiteY1772" fmla="*/ 2208213 h 2994025"/>
                <a:gd name="connsiteX1773" fmla="*/ 4996239 w 6130925"/>
                <a:gd name="connsiteY1773" fmla="*/ 2206626 h 2994025"/>
                <a:gd name="connsiteX1774" fmla="*/ 4996768 w 6130925"/>
                <a:gd name="connsiteY1774" fmla="*/ 2202922 h 2994025"/>
                <a:gd name="connsiteX1775" fmla="*/ 4999412 w 6130925"/>
                <a:gd name="connsiteY1775" fmla="*/ 2198159 h 2994025"/>
                <a:gd name="connsiteX1776" fmla="*/ 5002585 w 6130925"/>
                <a:gd name="connsiteY1776" fmla="*/ 2196572 h 2994025"/>
                <a:gd name="connsiteX1777" fmla="*/ 5004171 w 6130925"/>
                <a:gd name="connsiteY1777" fmla="*/ 2196572 h 2994025"/>
                <a:gd name="connsiteX1778" fmla="*/ 5006286 w 6130925"/>
                <a:gd name="connsiteY1778" fmla="*/ 2196572 h 2994025"/>
                <a:gd name="connsiteX1779" fmla="*/ 5006287 w 6130925"/>
                <a:gd name="connsiteY1779" fmla="*/ 2196572 h 2994025"/>
                <a:gd name="connsiteX1780" fmla="*/ 5007343 w 6130925"/>
                <a:gd name="connsiteY1780" fmla="*/ 2196572 h 2994025"/>
                <a:gd name="connsiteX1781" fmla="*/ 5008189 w 6130925"/>
                <a:gd name="connsiteY1781" fmla="*/ 2196995 h 2994025"/>
                <a:gd name="connsiteX1782" fmla="*/ 5008667 w 6130925"/>
                <a:gd name="connsiteY1782" fmla="*/ 2196836 h 2994025"/>
                <a:gd name="connsiteX1783" fmla="*/ 5008930 w 6130925"/>
                <a:gd name="connsiteY1783" fmla="*/ 2196572 h 2994025"/>
                <a:gd name="connsiteX1784" fmla="*/ 5009457 w 6130925"/>
                <a:gd name="connsiteY1784" fmla="*/ 2196572 h 2994025"/>
                <a:gd name="connsiteX1785" fmla="*/ 5009458 w 6130925"/>
                <a:gd name="connsiteY1785" fmla="*/ 2196572 h 2994025"/>
                <a:gd name="connsiteX1786" fmla="*/ 5010516 w 6130925"/>
                <a:gd name="connsiteY1786" fmla="*/ 2195513 h 2994025"/>
                <a:gd name="connsiteX1787" fmla="*/ 5011574 w 6130925"/>
                <a:gd name="connsiteY1787" fmla="*/ 2192867 h 2994025"/>
                <a:gd name="connsiteX1788" fmla="*/ 5014217 w 6130925"/>
                <a:gd name="connsiteY1788" fmla="*/ 2191280 h 2994025"/>
                <a:gd name="connsiteX1789" fmla="*/ 5015804 w 6130925"/>
                <a:gd name="connsiteY1789" fmla="*/ 2189692 h 2994025"/>
                <a:gd name="connsiteX1790" fmla="*/ 5016332 w 6130925"/>
                <a:gd name="connsiteY1790" fmla="*/ 2187576 h 2994025"/>
                <a:gd name="connsiteX1791" fmla="*/ 5017390 w 6130925"/>
                <a:gd name="connsiteY1791" fmla="*/ 2185988 h 2994025"/>
                <a:gd name="connsiteX1792" fmla="*/ 5020563 w 6130925"/>
                <a:gd name="connsiteY1792" fmla="*/ 2183872 h 2994025"/>
                <a:gd name="connsiteX1793" fmla="*/ 5024793 w 6130925"/>
                <a:gd name="connsiteY1793" fmla="*/ 2182813 h 2994025"/>
                <a:gd name="connsiteX1794" fmla="*/ 5024794 w 6130925"/>
                <a:gd name="connsiteY1794" fmla="*/ 2182812 h 2994025"/>
                <a:gd name="connsiteX1795" fmla="*/ 5025850 w 6130925"/>
                <a:gd name="connsiteY1795" fmla="*/ 2181755 h 2994025"/>
                <a:gd name="connsiteX1796" fmla="*/ 5026378 w 6130925"/>
                <a:gd name="connsiteY1796" fmla="*/ 2181755 h 2994025"/>
                <a:gd name="connsiteX1797" fmla="*/ 5026379 w 6130925"/>
                <a:gd name="connsiteY1797" fmla="*/ 2181755 h 2994025"/>
                <a:gd name="connsiteX1798" fmla="*/ 5026380 w 6130925"/>
                <a:gd name="connsiteY1798" fmla="*/ 2181755 h 2994025"/>
                <a:gd name="connsiteX1799" fmla="*/ 5027436 w 6130925"/>
                <a:gd name="connsiteY1799" fmla="*/ 2181755 h 2994025"/>
                <a:gd name="connsiteX1800" fmla="*/ 5028494 w 6130925"/>
                <a:gd name="connsiteY1800" fmla="*/ 2182813 h 2994025"/>
                <a:gd name="connsiteX1801" fmla="*/ 5029552 w 6130925"/>
                <a:gd name="connsiteY1801" fmla="*/ 2182813 h 2994025"/>
                <a:gd name="connsiteX1802" fmla="*/ 5030080 w 6130925"/>
                <a:gd name="connsiteY1802" fmla="*/ 2182813 h 2994025"/>
                <a:gd name="connsiteX1803" fmla="*/ 5030609 w 6130925"/>
                <a:gd name="connsiteY1803" fmla="*/ 2182813 h 2994025"/>
                <a:gd name="connsiteX1804" fmla="*/ 5031138 w 6130925"/>
                <a:gd name="connsiteY1804" fmla="*/ 2182813 h 2994025"/>
                <a:gd name="connsiteX1805" fmla="*/ 5031667 w 6130925"/>
                <a:gd name="connsiteY1805" fmla="*/ 2182813 h 2994025"/>
                <a:gd name="connsiteX1806" fmla="*/ 5035368 w 6130925"/>
                <a:gd name="connsiteY1806" fmla="*/ 2181226 h 2994025"/>
                <a:gd name="connsiteX1807" fmla="*/ 5039069 w 6130925"/>
                <a:gd name="connsiteY1807" fmla="*/ 2180167 h 2994025"/>
                <a:gd name="connsiteX1808" fmla="*/ 5045943 w 6130925"/>
                <a:gd name="connsiteY1808" fmla="*/ 2180167 h 2994025"/>
                <a:gd name="connsiteX1809" fmla="*/ 5046998 w 6130925"/>
                <a:gd name="connsiteY1809" fmla="*/ 2184918 h 2994025"/>
                <a:gd name="connsiteX1810" fmla="*/ 5047001 w 6130925"/>
                <a:gd name="connsiteY1810" fmla="*/ 2184930 h 2994025"/>
                <a:gd name="connsiteX1811" fmla="*/ 5048058 w 6130925"/>
                <a:gd name="connsiteY1811" fmla="*/ 2188634 h 2994025"/>
                <a:gd name="connsiteX1812" fmla="*/ 5050702 w 6130925"/>
                <a:gd name="connsiteY1812" fmla="*/ 2188634 h 2994025"/>
                <a:gd name="connsiteX1813" fmla="*/ 5052288 w 6130925"/>
                <a:gd name="connsiteY1813" fmla="*/ 2188634 h 2994025"/>
                <a:gd name="connsiteX1814" fmla="*/ 5053346 w 6130925"/>
                <a:gd name="connsiteY1814" fmla="*/ 2188634 h 2994025"/>
                <a:gd name="connsiteX1815" fmla="*/ 5054932 w 6130925"/>
                <a:gd name="connsiteY1815" fmla="*/ 2188634 h 2994025"/>
                <a:gd name="connsiteX1816" fmla="*/ 5057047 w 6130925"/>
                <a:gd name="connsiteY1816" fmla="*/ 2188634 h 2994025"/>
                <a:gd name="connsiteX1817" fmla="*/ 5058105 w 6130925"/>
                <a:gd name="connsiteY1817" fmla="*/ 2188634 h 2994025"/>
                <a:gd name="connsiteX1818" fmla="*/ 5058634 w 6130925"/>
                <a:gd name="connsiteY1818" fmla="*/ 2188634 h 2994025"/>
                <a:gd name="connsiteX1819" fmla="*/ 5059162 w 6130925"/>
                <a:gd name="connsiteY1819" fmla="*/ 2188634 h 2994025"/>
                <a:gd name="connsiteX1820" fmla="*/ 5059691 w 6130925"/>
                <a:gd name="connsiteY1820" fmla="*/ 2188634 h 2994025"/>
                <a:gd name="connsiteX1821" fmla="*/ 5060220 w 6130925"/>
                <a:gd name="connsiteY1821" fmla="*/ 2188634 h 2994025"/>
                <a:gd name="connsiteX1822" fmla="*/ 5060882 w 6130925"/>
                <a:gd name="connsiteY1822" fmla="*/ 2189629 h 2994025"/>
                <a:gd name="connsiteX1823" fmla="*/ 5061277 w 6130925"/>
                <a:gd name="connsiteY1823" fmla="*/ 2190222 h 2994025"/>
                <a:gd name="connsiteX1824" fmla="*/ 5061806 w 6130925"/>
                <a:gd name="connsiteY1824" fmla="*/ 2191809 h 2994025"/>
                <a:gd name="connsiteX1825" fmla="*/ 5068680 w 6130925"/>
                <a:gd name="connsiteY1825" fmla="*/ 2194984 h 2994025"/>
                <a:gd name="connsiteX1826" fmla="*/ 5072910 w 6130925"/>
                <a:gd name="connsiteY1826" fmla="*/ 2194984 h 2994025"/>
                <a:gd name="connsiteX1827" fmla="*/ 5074496 w 6130925"/>
                <a:gd name="connsiteY1827" fmla="*/ 2194984 h 2994025"/>
                <a:gd name="connsiteX1828" fmla="*/ 5075554 w 6130925"/>
                <a:gd name="connsiteY1828" fmla="*/ 2194984 h 2994025"/>
                <a:gd name="connsiteX1829" fmla="*/ 5078198 w 6130925"/>
                <a:gd name="connsiteY1829" fmla="*/ 2194984 h 2994025"/>
                <a:gd name="connsiteX1830" fmla="*/ 5079586 w 6130925"/>
                <a:gd name="connsiteY1830" fmla="*/ 2195447 h 2994025"/>
                <a:gd name="connsiteX1831" fmla="*/ 5081899 w 6130925"/>
                <a:gd name="connsiteY1831" fmla="*/ 2194984 h 2994025"/>
                <a:gd name="connsiteX1832" fmla="*/ 5083485 w 6130925"/>
                <a:gd name="connsiteY1832" fmla="*/ 2193926 h 2994025"/>
                <a:gd name="connsiteX1833" fmla="*/ 5084014 w 6130925"/>
                <a:gd name="connsiteY1833" fmla="*/ 2191280 h 2994025"/>
                <a:gd name="connsiteX1834" fmla="*/ 5084543 w 6130925"/>
                <a:gd name="connsiteY1834" fmla="*/ 2189163 h 2994025"/>
                <a:gd name="connsiteX1835" fmla="*/ 5085072 w 6130925"/>
                <a:gd name="connsiteY1835" fmla="*/ 2187047 h 2994025"/>
                <a:gd name="connsiteX1836" fmla="*/ 5085600 w 6130925"/>
                <a:gd name="connsiteY1836" fmla="*/ 2185459 h 2994025"/>
                <a:gd name="connsiteX1837" fmla="*/ 5086129 w 6130925"/>
                <a:gd name="connsiteY1837" fmla="*/ 2183342 h 2994025"/>
                <a:gd name="connsiteX1838" fmla="*/ 5086129 w 6130925"/>
                <a:gd name="connsiteY1838" fmla="*/ 2179638 h 2994025"/>
                <a:gd name="connsiteX1839" fmla="*/ 5086129 w 6130925"/>
                <a:gd name="connsiteY1839" fmla="*/ 2175934 h 2994025"/>
                <a:gd name="connsiteX1840" fmla="*/ 5085889 w 6130925"/>
                <a:gd name="connsiteY1840" fmla="*/ 2175212 h 2994025"/>
                <a:gd name="connsiteX1841" fmla="*/ 5085600 w 6130925"/>
                <a:gd name="connsiteY1841" fmla="*/ 2174346 h 2994025"/>
                <a:gd name="connsiteX1842" fmla="*/ 5085072 w 6130925"/>
                <a:gd name="connsiteY1842" fmla="*/ 2172759 h 2994025"/>
                <a:gd name="connsiteX1843" fmla="*/ 5085072 w 6130925"/>
                <a:gd name="connsiteY1843" fmla="*/ 2170642 h 2994025"/>
                <a:gd name="connsiteX1844" fmla="*/ 5085952 w 6130925"/>
                <a:gd name="connsiteY1844" fmla="*/ 2168441 h 2994025"/>
                <a:gd name="connsiteX1845" fmla="*/ 5086129 w 6130925"/>
                <a:gd name="connsiteY1845" fmla="*/ 2167996 h 2994025"/>
                <a:gd name="connsiteX1846" fmla="*/ 5087451 w 6130925"/>
                <a:gd name="connsiteY1846" fmla="*/ 2167203 h 2994025"/>
                <a:gd name="connsiteX1847" fmla="*/ 5088773 w 6130925"/>
                <a:gd name="connsiteY1847" fmla="*/ 2166409 h 2994025"/>
                <a:gd name="connsiteX1848" fmla="*/ 5089831 w 6130925"/>
                <a:gd name="connsiteY1848" fmla="*/ 2165615 h 2994025"/>
                <a:gd name="connsiteX1849" fmla="*/ 5090888 w 6130925"/>
                <a:gd name="connsiteY1849" fmla="*/ 2164821 h 2994025"/>
                <a:gd name="connsiteX1850" fmla="*/ 5090890 w 6130925"/>
                <a:gd name="connsiteY1850" fmla="*/ 2164820 h 2994025"/>
                <a:gd name="connsiteX1851" fmla="*/ 5093003 w 6130925"/>
                <a:gd name="connsiteY1851" fmla="*/ 2163763 h 2994025"/>
                <a:gd name="connsiteX1852" fmla="*/ 5095118 w 6130925"/>
                <a:gd name="connsiteY1852" fmla="*/ 2162705 h 2994025"/>
                <a:gd name="connsiteX1853" fmla="*/ 5096176 w 6130925"/>
                <a:gd name="connsiteY1853" fmla="*/ 2161911 h 2994025"/>
                <a:gd name="connsiteX1854" fmla="*/ 5097233 w 6130925"/>
                <a:gd name="connsiteY1854" fmla="*/ 2161117 h 2994025"/>
                <a:gd name="connsiteX1855" fmla="*/ 5101992 w 6130925"/>
                <a:gd name="connsiteY1855" fmla="*/ 2157942 h 2994025"/>
                <a:gd name="connsiteX1856" fmla="*/ 5105693 w 6130925"/>
                <a:gd name="connsiteY1856" fmla="*/ 2154767 h 2994025"/>
                <a:gd name="connsiteX1857" fmla="*/ 5106049 w 6130925"/>
                <a:gd name="connsiteY1857" fmla="*/ 2154411 h 2994025"/>
                <a:gd name="connsiteX1858" fmla="*/ 5107280 w 6130925"/>
                <a:gd name="connsiteY1858" fmla="*/ 2153180 h 2994025"/>
                <a:gd name="connsiteX1859" fmla="*/ 5109342 w 6130925"/>
                <a:gd name="connsiteY1859" fmla="*/ 2152148 h 2994025"/>
                <a:gd name="connsiteX1860" fmla="*/ 5110452 w 6130925"/>
                <a:gd name="connsiteY1860" fmla="*/ 2151592 h 2994025"/>
                <a:gd name="connsiteX1861" fmla="*/ 5110958 w 6130925"/>
                <a:gd name="connsiteY1861" fmla="*/ 2151255 h 2994025"/>
                <a:gd name="connsiteX1862" fmla="*/ 5112039 w 6130925"/>
                <a:gd name="connsiteY1862" fmla="*/ 2150534 h 2994025"/>
                <a:gd name="connsiteX1863" fmla="*/ 5113625 w 6130925"/>
                <a:gd name="connsiteY1863" fmla="*/ 2148946 h 2994025"/>
                <a:gd name="connsiteX1864" fmla="*/ 5115211 w 6130925"/>
                <a:gd name="connsiteY1864" fmla="*/ 2148946 h 2994025"/>
                <a:gd name="connsiteX1865" fmla="*/ 5116269 w 6130925"/>
                <a:gd name="connsiteY1865" fmla="*/ 2148946 h 2994025"/>
                <a:gd name="connsiteX1866" fmla="*/ 5118384 w 6130925"/>
                <a:gd name="connsiteY1866" fmla="*/ 2148946 h 2994025"/>
                <a:gd name="connsiteX1867" fmla="*/ 5121028 w 6130925"/>
                <a:gd name="connsiteY1867" fmla="*/ 2148946 h 2994025"/>
                <a:gd name="connsiteX1868" fmla="*/ 5123671 w 6130925"/>
                <a:gd name="connsiteY1868" fmla="*/ 2148946 h 2994025"/>
                <a:gd name="connsiteX1869" fmla="*/ 5126315 w 6130925"/>
                <a:gd name="connsiteY1869" fmla="*/ 2148946 h 2994025"/>
                <a:gd name="connsiteX1870" fmla="*/ 5127373 w 6130925"/>
                <a:gd name="connsiteY1870" fmla="*/ 2148946 h 2994025"/>
                <a:gd name="connsiteX1871" fmla="*/ 5128959 w 6130925"/>
                <a:gd name="connsiteY1871" fmla="*/ 2148946 h 2994025"/>
                <a:gd name="connsiteX1872" fmla="*/ 5131074 w 6130925"/>
                <a:gd name="connsiteY1872" fmla="*/ 2148417 h 2994025"/>
                <a:gd name="connsiteX1873" fmla="*/ 5131867 w 6130925"/>
                <a:gd name="connsiteY1873" fmla="*/ 2147888 h 2994025"/>
                <a:gd name="connsiteX1874" fmla="*/ 5132660 w 6130925"/>
                <a:gd name="connsiteY1874" fmla="*/ 2147359 h 2994025"/>
                <a:gd name="connsiteX1875" fmla="*/ 5132949 w 6130925"/>
                <a:gd name="connsiteY1875" fmla="*/ 2146204 h 2994025"/>
                <a:gd name="connsiteX1876" fmla="*/ 5133189 w 6130925"/>
                <a:gd name="connsiteY1876" fmla="*/ 2145242 h 2994025"/>
                <a:gd name="connsiteX1877" fmla="*/ 5132925 w 6130925"/>
                <a:gd name="connsiteY1877" fmla="*/ 2144713 h 2994025"/>
                <a:gd name="connsiteX1878" fmla="*/ 5132660 w 6130925"/>
                <a:gd name="connsiteY1878" fmla="*/ 2144184 h 2994025"/>
                <a:gd name="connsiteX1879" fmla="*/ 5131074 w 6130925"/>
                <a:gd name="connsiteY1879" fmla="*/ 2143655 h 2994025"/>
                <a:gd name="connsiteX1880" fmla="*/ 5128959 w 6130925"/>
                <a:gd name="connsiteY1880" fmla="*/ 2143126 h 2994025"/>
                <a:gd name="connsiteX1881" fmla="*/ 5127591 w 6130925"/>
                <a:gd name="connsiteY1881" fmla="*/ 2142441 h 2994025"/>
                <a:gd name="connsiteX1882" fmla="*/ 5126844 w 6130925"/>
                <a:gd name="connsiteY1882" fmla="*/ 2142067 h 2994025"/>
                <a:gd name="connsiteX1883" fmla="*/ 5125258 w 6130925"/>
                <a:gd name="connsiteY1883" fmla="*/ 2141538 h 2994025"/>
                <a:gd name="connsiteX1884" fmla="*/ 5124450 w 6130925"/>
                <a:gd name="connsiteY1884" fmla="*/ 2141403 h 2994025"/>
                <a:gd name="connsiteX1885" fmla="*/ 5122085 w 6130925"/>
                <a:gd name="connsiteY1885" fmla="*/ 2141009 h 2994025"/>
                <a:gd name="connsiteX1886" fmla="*/ 5117855 w 6130925"/>
                <a:gd name="connsiteY1886" fmla="*/ 2139951 h 2994025"/>
                <a:gd name="connsiteX1887" fmla="*/ 5117326 w 6130925"/>
                <a:gd name="connsiteY1887" fmla="*/ 2137834 h 2994025"/>
                <a:gd name="connsiteX1888" fmla="*/ 5117326 w 6130925"/>
                <a:gd name="connsiteY1888" fmla="*/ 2135717 h 2994025"/>
                <a:gd name="connsiteX1889" fmla="*/ 5117326 w 6130925"/>
                <a:gd name="connsiteY1889" fmla="*/ 2129367 h 2994025"/>
                <a:gd name="connsiteX1890" fmla="*/ 5118913 w 6130925"/>
                <a:gd name="connsiteY1890" fmla="*/ 2129896 h 2994025"/>
                <a:gd name="connsiteX1891" fmla="*/ 5121028 w 6130925"/>
                <a:gd name="connsiteY1891" fmla="*/ 2129896 h 2994025"/>
                <a:gd name="connsiteX1892" fmla="*/ 5122614 w 6130925"/>
                <a:gd name="connsiteY1892" fmla="*/ 2129367 h 2994025"/>
                <a:gd name="connsiteX1893" fmla="*/ 4970461 w 6130925"/>
                <a:gd name="connsiteY1893" fmla="*/ 2122488 h 2994025"/>
                <a:gd name="connsiteX1894" fmla="*/ 4970738 w 6130925"/>
                <a:gd name="connsiteY1894" fmla="*/ 2122488 h 2994025"/>
                <a:gd name="connsiteX1895" fmla="*/ 4972049 w 6130925"/>
                <a:gd name="connsiteY1895" fmla="*/ 2122488 h 2994025"/>
                <a:gd name="connsiteX1896" fmla="*/ 4972188 w 6130925"/>
                <a:gd name="connsiteY1896" fmla="*/ 2122488 h 2994025"/>
                <a:gd name="connsiteX1897" fmla="*/ 4973637 w 6130925"/>
                <a:gd name="connsiteY1897" fmla="*/ 2125663 h 2994025"/>
                <a:gd name="connsiteX1898" fmla="*/ 4973637 w 6130925"/>
                <a:gd name="connsiteY1898" fmla="*/ 2132013 h 2994025"/>
                <a:gd name="connsiteX1899" fmla="*/ 4973636 w 6130925"/>
                <a:gd name="connsiteY1899" fmla="*/ 2132013 h 2994025"/>
                <a:gd name="connsiteX1900" fmla="*/ 4963974 w 6130925"/>
                <a:gd name="connsiteY1900" fmla="*/ 2132013 h 2994025"/>
                <a:gd name="connsiteX1901" fmla="*/ 4963053 w 6130925"/>
                <a:gd name="connsiteY1901" fmla="*/ 2132013 h 2994025"/>
                <a:gd name="connsiteX1902" fmla="*/ 4961995 w 6130925"/>
                <a:gd name="connsiteY1902" fmla="*/ 2129367 h 2994025"/>
                <a:gd name="connsiteX1903" fmla="*/ 4960936 w 6130925"/>
                <a:gd name="connsiteY1903" fmla="*/ 2126721 h 2994025"/>
                <a:gd name="connsiteX1904" fmla="*/ 4964640 w 6130925"/>
                <a:gd name="connsiteY1904" fmla="*/ 2124605 h 2994025"/>
                <a:gd name="connsiteX1905" fmla="*/ 4967815 w 6130925"/>
                <a:gd name="connsiteY1905" fmla="*/ 2123017 h 2994025"/>
                <a:gd name="connsiteX1906" fmla="*/ 5595329 w 6130925"/>
                <a:gd name="connsiteY1906" fmla="*/ 2098675 h 2994025"/>
                <a:gd name="connsiteX1907" fmla="*/ 5597897 w 6130925"/>
                <a:gd name="connsiteY1907" fmla="*/ 2098675 h 2994025"/>
                <a:gd name="connsiteX1908" fmla="*/ 5601493 w 6130925"/>
                <a:gd name="connsiteY1908" fmla="*/ 2099227 h 2994025"/>
                <a:gd name="connsiteX1909" fmla="*/ 5604061 w 6130925"/>
                <a:gd name="connsiteY1909" fmla="*/ 2100332 h 2994025"/>
                <a:gd name="connsiteX1910" fmla="*/ 5606115 w 6130925"/>
                <a:gd name="connsiteY1910" fmla="*/ 2100332 h 2994025"/>
                <a:gd name="connsiteX1911" fmla="*/ 5607656 w 6130925"/>
                <a:gd name="connsiteY1911" fmla="*/ 2101436 h 2994025"/>
                <a:gd name="connsiteX1912" fmla="*/ 5607657 w 6130925"/>
                <a:gd name="connsiteY1912" fmla="*/ 2101437 h 2994025"/>
                <a:gd name="connsiteX1913" fmla="*/ 5607657 w 6130925"/>
                <a:gd name="connsiteY1913" fmla="*/ 2103094 h 2994025"/>
                <a:gd name="connsiteX1914" fmla="*/ 5608171 w 6130925"/>
                <a:gd name="connsiteY1914" fmla="*/ 2104750 h 2994025"/>
                <a:gd name="connsiteX1915" fmla="*/ 5609198 w 6130925"/>
                <a:gd name="connsiteY1915" fmla="*/ 2106959 h 2994025"/>
                <a:gd name="connsiteX1916" fmla="*/ 5610225 w 6130925"/>
                <a:gd name="connsiteY1916" fmla="*/ 2108615 h 2994025"/>
                <a:gd name="connsiteX1917" fmla="*/ 5608171 w 6130925"/>
                <a:gd name="connsiteY1917" fmla="*/ 2110272 h 2994025"/>
                <a:gd name="connsiteX1918" fmla="*/ 5606630 w 6130925"/>
                <a:gd name="connsiteY1918" fmla="*/ 2111376 h 2994025"/>
                <a:gd name="connsiteX1919" fmla="*/ 5603548 w 6130925"/>
                <a:gd name="connsiteY1919" fmla="*/ 2111376 h 2994025"/>
                <a:gd name="connsiteX1920" fmla="*/ 5599439 w 6130925"/>
                <a:gd name="connsiteY1920" fmla="*/ 2111376 h 2994025"/>
                <a:gd name="connsiteX1921" fmla="*/ 5596357 w 6130925"/>
                <a:gd name="connsiteY1921" fmla="*/ 2109720 h 2994025"/>
                <a:gd name="connsiteX1922" fmla="*/ 5596356 w 6130925"/>
                <a:gd name="connsiteY1922" fmla="*/ 2109719 h 2994025"/>
                <a:gd name="connsiteX1923" fmla="*/ 5595291 w 6130925"/>
                <a:gd name="connsiteY1923" fmla="*/ 2108574 h 2994025"/>
                <a:gd name="connsiteX1924" fmla="*/ 5594816 w 6130925"/>
                <a:gd name="connsiteY1924" fmla="*/ 2108063 h 2994025"/>
                <a:gd name="connsiteX1925" fmla="*/ 5594815 w 6130925"/>
                <a:gd name="connsiteY1925" fmla="*/ 2108062 h 2994025"/>
                <a:gd name="connsiteX1926" fmla="*/ 5593788 w 6130925"/>
                <a:gd name="connsiteY1926" fmla="*/ 2106406 h 2994025"/>
                <a:gd name="connsiteX1927" fmla="*/ 5593275 w 6130925"/>
                <a:gd name="connsiteY1927" fmla="*/ 2102540 h 2994025"/>
                <a:gd name="connsiteX1928" fmla="*/ 5592761 w 6130925"/>
                <a:gd name="connsiteY1928" fmla="*/ 2099227 h 2994025"/>
                <a:gd name="connsiteX1929" fmla="*/ 4906433 w 6130925"/>
                <a:gd name="connsiteY1929" fmla="*/ 2098675 h 2994025"/>
                <a:gd name="connsiteX1930" fmla="*/ 4907491 w 6130925"/>
                <a:gd name="connsiteY1930" fmla="*/ 2098675 h 2994025"/>
                <a:gd name="connsiteX1931" fmla="*/ 4909079 w 6130925"/>
                <a:gd name="connsiteY1931" fmla="*/ 2099702 h 2994025"/>
                <a:gd name="connsiteX1932" fmla="*/ 4911195 w 6130925"/>
                <a:gd name="connsiteY1932" fmla="*/ 2100216 h 2994025"/>
                <a:gd name="connsiteX1933" fmla="*/ 4912254 w 6130925"/>
                <a:gd name="connsiteY1933" fmla="*/ 2100216 h 2994025"/>
                <a:gd name="connsiteX1934" fmla="*/ 4913312 w 6130925"/>
                <a:gd name="connsiteY1934" fmla="*/ 2102270 h 2994025"/>
                <a:gd name="connsiteX1935" fmla="*/ 4914899 w 6130925"/>
                <a:gd name="connsiteY1935" fmla="*/ 2103811 h 2994025"/>
                <a:gd name="connsiteX1936" fmla="*/ 4917016 w 6130925"/>
                <a:gd name="connsiteY1936" fmla="*/ 2103811 h 2994025"/>
                <a:gd name="connsiteX1937" fmla="*/ 4917028 w 6130925"/>
                <a:gd name="connsiteY1937" fmla="*/ 2103815 h 2994025"/>
                <a:gd name="connsiteX1938" fmla="*/ 4919133 w 6130925"/>
                <a:gd name="connsiteY1938" fmla="*/ 2104326 h 2994025"/>
                <a:gd name="connsiteX1939" fmla="*/ 4920714 w 6130925"/>
                <a:gd name="connsiteY1939" fmla="*/ 2105349 h 2994025"/>
                <a:gd name="connsiteX1940" fmla="*/ 4920720 w 6130925"/>
                <a:gd name="connsiteY1940" fmla="*/ 2105352 h 2994025"/>
                <a:gd name="connsiteX1941" fmla="*/ 4922308 w 6130925"/>
                <a:gd name="connsiteY1941" fmla="*/ 2105352 h 2994025"/>
                <a:gd name="connsiteX1942" fmla="*/ 4922837 w 6130925"/>
                <a:gd name="connsiteY1942" fmla="*/ 2107407 h 2994025"/>
                <a:gd name="connsiteX1943" fmla="*/ 4923366 w 6130925"/>
                <a:gd name="connsiteY1943" fmla="*/ 2108947 h 2994025"/>
                <a:gd name="connsiteX1944" fmla="*/ 4924954 w 6130925"/>
                <a:gd name="connsiteY1944" fmla="*/ 2110488 h 2994025"/>
                <a:gd name="connsiteX1945" fmla="*/ 4928129 w 6130925"/>
                <a:gd name="connsiteY1945" fmla="*/ 2111002 h 2994025"/>
                <a:gd name="connsiteX1946" fmla="*/ 4929716 w 6130925"/>
                <a:gd name="connsiteY1946" fmla="*/ 2111002 h 2994025"/>
                <a:gd name="connsiteX1947" fmla="*/ 4931304 w 6130925"/>
                <a:gd name="connsiteY1947" fmla="*/ 2111516 h 2994025"/>
                <a:gd name="connsiteX1948" fmla="*/ 4932362 w 6130925"/>
                <a:gd name="connsiteY1948" fmla="*/ 2115111 h 2994025"/>
                <a:gd name="connsiteX1949" fmla="*/ 4932362 w 6130925"/>
                <a:gd name="connsiteY1949" fmla="*/ 2115112 h 2994025"/>
                <a:gd name="connsiteX1950" fmla="*/ 4927071 w 6130925"/>
                <a:gd name="connsiteY1950" fmla="*/ 2115626 h 2994025"/>
                <a:gd name="connsiteX1951" fmla="*/ 4921250 w 6130925"/>
                <a:gd name="connsiteY1951" fmla="*/ 2115626 h 2994025"/>
                <a:gd name="connsiteX1952" fmla="*/ 4918604 w 6130925"/>
                <a:gd name="connsiteY1952" fmla="*/ 2116139 h 2994025"/>
                <a:gd name="connsiteX1953" fmla="*/ 4916487 w 6130925"/>
                <a:gd name="connsiteY1953" fmla="*/ 2116139 h 2994025"/>
                <a:gd name="connsiteX1954" fmla="*/ 4914370 w 6130925"/>
                <a:gd name="connsiteY1954" fmla="*/ 2116139 h 2994025"/>
                <a:gd name="connsiteX1955" fmla="*/ 4913312 w 6130925"/>
                <a:gd name="connsiteY1955" fmla="*/ 2115626 h 2994025"/>
                <a:gd name="connsiteX1956" fmla="*/ 4911195 w 6130925"/>
                <a:gd name="connsiteY1956" fmla="*/ 2115626 h 2994025"/>
                <a:gd name="connsiteX1957" fmla="*/ 4909079 w 6130925"/>
                <a:gd name="connsiteY1957" fmla="*/ 2115112 h 2994025"/>
                <a:gd name="connsiteX1958" fmla="*/ 4907491 w 6130925"/>
                <a:gd name="connsiteY1958" fmla="*/ 2113571 h 2994025"/>
                <a:gd name="connsiteX1959" fmla="*/ 4906433 w 6130925"/>
                <a:gd name="connsiteY1959" fmla="*/ 2111517 h 2994025"/>
                <a:gd name="connsiteX1960" fmla="*/ 4904845 w 6130925"/>
                <a:gd name="connsiteY1960" fmla="*/ 2109976 h 2994025"/>
                <a:gd name="connsiteX1961" fmla="*/ 4904316 w 6130925"/>
                <a:gd name="connsiteY1961" fmla="*/ 2108435 h 2994025"/>
                <a:gd name="connsiteX1962" fmla="*/ 4902728 w 6130925"/>
                <a:gd name="connsiteY1962" fmla="*/ 2106894 h 2994025"/>
                <a:gd name="connsiteX1963" fmla="*/ 4900612 w 6130925"/>
                <a:gd name="connsiteY1963" fmla="*/ 2105353 h 2994025"/>
                <a:gd name="connsiteX1964" fmla="*/ 4900083 w 6130925"/>
                <a:gd name="connsiteY1964" fmla="*/ 2103812 h 2994025"/>
                <a:gd name="connsiteX1965" fmla="*/ 4899024 w 6130925"/>
                <a:gd name="connsiteY1965" fmla="*/ 2102271 h 2994025"/>
                <a:gd name="connsiteX1966" fmla="*/ 4899025 w 6130925"/>
                <a:gd name="connsiteY1966" fmla="*/ 2102271 h 2994025"/>
                <a:gd name="connsiteX1967" fmla="*/ 4899024 w 6130925"/>
                <a:gd name="connsiteY1967" fmla="*/ 2102270 h 2994025"/>
                <a:gd name="connsiteX1968" fmla="*/ 4902199 w 6130925"/>
                <a:gd name="connsiteY1968" fmla="*/ 2100216 h 2994025"/>
                <a:gd name="connsiteX1969" fmla="*/ 5025355 w 6130925"/>
                <a:gd name="connsiteY1969" fmla="*/ 2081213 h 2994025"/>
                <a:gd name="connsiteX1970" fmla="*/ 5025888 w 6130925"/>
                <a:gd name="connsiteY1970" fmla="*/ 2081213 h 2994025"/>
                <a:gd name="connsiteX1971" fmla="*/ 5026955 w 6130925"/>
                <a:gd name="connsiteY1971" fmla="*/ 2081213 h 2994025"/>
                <a:gd name="connsiteX1972" fmla="*/ 5028021 w 6130925"/>
                <a:gd name="connsiteY1972" fmla="*/ 2081213 h 2994025"/>
                <a:gd name="connsiteX1973" fmla="*/ 5029088 w 6130925"/>
                <a:gd name="connsiteY1973" fmla="*/ 2081213 h 2994025"/>
                <a:gd name="connsiteX1974" fmla="*/ 5032288 w 6130925"/>
                <a:gd name="connsiteY1974" fmla="*/ 2081213 h 2994025"/>
                <a:gd name="connsiteX1975" fmla="*/ 5036554 w 6130925"/>
                <a:gd name="connsiteY1975" fmla="*/ 2081735 h 2994025"/>
                <a:gd name="connsiteX1976" fmla="*/ 5038154 w 6130925"/>
                <a:gd name="connsiteY1976" fmla="*/ 2083300 h 2994025"/>
                <a:gd name="connsiteX1977" fmla="*/ 5039754 w 6130925"/>
                <a:gd name="connsiteY1977" fmla="*/ 2085908 h 2994025"/>
                <a:gd name="connsiteX1978" fmla="*/ 5041354 w 6130925"/>
                <a:gd name="connsiteY1978" fmla="*/ 2086429 h 2994025"/>
                <a:gd name="connsiteX1979" fmla="*/ 5043487 w 6130925"/>
                <a:gd name="connsiteY1979" fmla="*/ 2087472 h 2994025"/>
                <a:gd name="connsiteX1980" fmla="*/ 5042421 w 6130925"/>
                <a:gd name="connsiteY1980" fmla="*/ 2089559 h 2994025"/>
                <a:gd name="connsiteX1981" fmla="*/ 5041354 w 6130925"/>
                <a:gd name="connsiteY1981" fmla="*/ 2090602 h 2994025"/>
                <a:gd name="connsiteX1982" fmla="*/ 5040821 w 6130925"/>
                <a:gd name="connsiteY1982" fmla="*/ 2091124 h 2994025"/>
                <a:gd name="connsiteX1983" fmla="*/ 5040287 w 6130925"/>
                <a:gd name="connsiteY1983" fmla="*/ 2091124 h 2994025"/>
                <a:gd name="connsiteX1984" fmla="*/ 5040074 w 6130925"/>
                <a:gd name="connsiteY1984" fmla="*/ 2091020 h 2994025"/>
                <a:gd name="connsiteX1985" fmla="*/ 5039754 w 6130925"/>
                <a:gd name="connsiteY1985" fmla="*/ 2091124 h 2994025"/>
                <a:gd name="connsiteX1986" fmla="*/ 5038154 w 6130925"/>
                <a:gd name="connsiteY1986" fmla="*/ 2090602 h 2994025"/>
                <a:gd name="connsiteX1987" fmla="*/ 5037088 w 6130925"/>
                <a:gd name="connsiteY1987" fmla="*/ 2091124 h 2994025"/>
                <a:gd name="connsiteX1988" fmla="*/ 5036554 w 6130925"/>
                <a:gd name="connsiteY1988" fmla="*/ 2091124 h 2994025"/>
                <a:gd name="connsiteX1989" fmla="*/ 5036021 w 6130925"/>
                <a:gd name="connsiteY1989" fmla="*/ 2091124 h 2994025"/>
                <a:gd name="connsiteX1990" fmla="*/ 5035488 w 6130925"/>
                <a:gd name="connsiteY1990" fmla="*/ 2091124 h 2994025"/>
                <a:gd name="connsiteX1991" fmla="*/ 5034421 w 6130925"/>
                <a:gd name="connsiteY1991" fmla="*/ 2090602 h 2994025"/>
                <a:gd name="connsiteX1992" fmla="*/ 5032821 w 6130925"/>
                <a:gd name="connsiteY1992" fmla="*/ 2090602 h 2994025"/>
                <a:gd name="connsiteX1993" fmla="*/ 5032288 w 6130925"/>
                <a:gd name="connsiteY1993" fmla="*/ 2090602 h 2994025"/>
                <a:gd name="connsiteX1994" fmla="*/ 5031755 w 6130925"/>
                <a:gd name="connsiteY1994" fmla="*/ 2090602 h 2994025"/>
                <a:gd name="connsiteX1995" fmla="*/ 5031221 w 6130925"/>
                <a:gd name="connsiteY1995" fmla="*/ 2090602 h 2994025"/>
                <a:gd name="connsiteX1996" fmla="*/ 5030688 w 6130925"/>
                <a:gd name="connsiteY1996" fmla="*/ 2090602 h 2994025"/>
                <a:gd name="connsiteX1997" fmla="*/ 5026955 w 6130925"/>
                <a:gd name="connsiteY1997" fmla="*/ 2091124 h 2994025"/>
                <a:gd name="connsiteX1998" fmla="*/ 5023755 w 6130925"/>
                <a:gd name="connsiteY1998" fmla="*/ 2092689 h 2994025"/>
                <a:gd name="connsiteX1999" fmla="*/ 5020022 w 6130925"/>
                <a:gd name="connsiteY1999" fmla="*/ 2096340 h 2994025"/>
                <a:gd name="connsiteX2000" fmla="*/ 5016289 w 6130925"/>
                <a:gd name="connsiteY2000" fmla="*/ 2098948 h 2994025"/>
                <a:gd name="connsiteX2001" fmla="*/ 5013089 w 6130925"/>
                <a:gd name="connsiteY2001" fmla="*/ 2099470 h 2994025"/>
                <a:gd name="connsiteX2002" fmla="*/ 5009356 w 6130925"/>
                <a:gd name="connsiteY2002" fmla="*/ 2099470 h 2994025"/>
                <a:gd name="connsiteX2003" fmla="*/ 5007223 w 6130925"/>
                <a:gd name="connsiteY2003" fmla="*/ 2099991 h 2994025"/>
                <a:gd name="connsiteX2004" fmla="*/ 5005623 w 6130925"/>
                <a:gd name="connsiteY2004" fmla="*/ 2100513 h 2994025"/>
                <a:gd name="connsiteX2005" fmla="*/ 5003489 w 6130925"/>
                <a:gd name="connsiteY2005" fmla="*/ 2102599 h 2994025"/>
                <a:gd name="connsiteX2006" fmla="*/ 5000823 w 6130925"/>
                <a:gd name="connsiteY2006" fmla="*/ 2104686 h 2994025"/>
                <a:gd name="connsiteX2007" fmla="*/ 4997090 w 6130925"/>
                <a:gd name="connsiteY2007" fmla="*/ 2107815 h 2994025"/>
                <a:gd name="connsiteX2008" fmla="*/ 4993890 w 6130925"/>
                <a:gd name="connsiteY2008" fmla="*/ 2110945 h 2994025"/>
                <a:gd name="connsiteX2009" fmla="*/ 4992290 w 6130925"/>
                <a:gd name="connsiteY2009" fmla="*/ 2115118 h 2994025"/>
                <a:gd name="connsiteX2010" fmla="*/ 4988557 w 6130925"/>
                <a:gd name="connsiteY2010" fmla="*/ 2117726 h 2994025"/>
                <a:gd name="connsiteX2011" fmla="*/ 4986424 w 6130925"/>
                <a:gd name="connsiteY2011" fmla="*/ 2117205 h 2994025"/>
                <a:gd name="connsiteX2012" fmla="*/ 4984824 w 6130925"/>
                <a:gd name="connsiteY2012" fmla="*/ 2116161 h 2994025"/>
                <a:gd name="connsiteX2013" fmla="*/ 4983224 w 6130925"/>
                <a:gd name="connsiteY2013" fmla="*/ 2115640 h 2994025"/>
                <a:gd name="connsiteX2014" fmla="*/ 4981624 w 6130925"/>
                <a:gd name="connsiteY2014" fmla="*/ 2115118 h 2994025"/>
                <a:gd name="connsiteX2015" fmla="*/ 4976824 w 6130925"/>
                <a:gd name="connsiteY2015" fmla="*/ 2114075 h 2994025"/>
                <a:gd name="connsiteX2016" fmla="*/ 4975224 w 6130925"/>
                <a:gd name="connsiteY2016" fmla="*/ 2110945 h 2994025"/>
                <a:gd name="connsiteX2017" fmla="*/ 4975224 w 6130925"/>
                <a:gd name="connsiteY2017" fmla="*/ 2109380 h 2994025"/>
                <a:gd name="connsiteX2018" fmla="*/ 4975758 w 6130925"/>
                <a:gd name="connsiteY2018" fmla="*/ 2107815 h 2994025"/>
                <a:gd name="connsiteX2019" fmla="*/ 4976824 w 6130925"/>
                <a:gd name="connsiteY2019" fmla="*/ 2109380 h 2994025"/>
                <a:gd name="connsiteX2020" fmla="*/ 4976824 w 6130925"/>
                <a:gd name="connsiteY2020" fmla="*/ 2108859 h 2994025"/>
                <a:gd name="connsiteX2021" fmla="*/ 4976824 w 6130925"/>
                <a:gd name="connsiteY2021" fmla="*/ 2108337 h 2994025"/>
                <a:gd name="connsiteX2022" fmla="*/ 4976824 w 6130925"/>
                <a:gd name="connsiteY2022" fmla="*/ 2106772 h 2994025"/>
                <a:gd name="connsiteX2023" fmla="*/ 4977891 w 6130925"/>
                <a:gd name="connsiteY2023" fmla="*/ 2104164 h 2994025"/>
                <a:gd name="connsiteX2024" fmla="*/ 4980557 w 6130925"/>
                <a:gd name="connsiteY2024" fmla="*/ 2102078 h 2994025"/>
                <a:gd name="connsiteX2025" fmla="*/ 4982157 w 6130925"/>
                <a:gd name="connsiteY2025" fmla="*/ 2101034 h 2994025"/>
                <a:gd name="connsiteX2026" fmla="*/ 4984290 w 6130925"/>
                <a:gd name="connsiteY2026" fmla="*/ 2099470 h 2994025"/>
                <a:gd name="connsiteX2027" fmla="*/ 4985357 w 6130925"/>
                <a:gd name="connsiteY2027" fmla="*/ 2097905 h 2994025"/>
                <a:gd name="connsiteX2028" fmla="*/ 4986424 w 6130925"/>
                <a:gd name="connsiteY2028" fmla="*/ 2096340 h 2994025"/>
                <a:gd name="connsiteX2029" fmla="*/ 4988024 w 6130925"/>
                <a:gd name="connsiteY2029" fmla="*/ 2095818 h 2994025"/>
                <a:gd name="connsiteX2030" fmla="*/ 4989090 w 6130925"/>
                <a:gd name="connsiteY2030" fmla="*/ 2096340 h 2994025"/>
                <a:gd name="connsiteX2031" fmla="*/ 4989623 w 6130925"/>
                <a:gd name="connsiteY2031" fmla="*/ 2096340 h 2994025"/>
                <a:gd name="connsiteX2032" fmla="*/ 4990157 w 6130925"/>
                <a:gd name="connsiteY2032" fmla="*/ 2096340 h 2994025"/>
                <a:gd name="connsiteX2033" fmla="*/ 4990690 w 6130925"/>
                <a:gd name="connsiteY2033" fmla="*/ 2096340 h 2994025"/>
                <a:gd name="connsiteX2034" fmla="*/ 4992290 w 6130925"/>
                <a:gd name="connsiteY2034" fmla="*/ 2096340 h 2994025"/>
                <a:gd name="connsiteX2035" fmla="*/ 4992823 w 6130925"/>
                <a:gd name="connsiteY2035" fmla="*/ 2096340 h 2994025"/>
                <a:gd name="connsiteX2036" fmla="*/ 4993357 w 6130925"/>
                <a:gd name="connsiteY2036" fmla="*/ 2096340 h 2994025"/>
                <a:gd name="connsiteX2037" fmla="*/ 4993890 w 6130925"/>
                <a:gd name="connsiteY2037" fmla="*/ 2096340 h 2994025"/>
                <a:gd name="connsiteX2038" fmla="*/ 4994423 w 6130925"/>
                <a:gd name="connsiteY2038" fmla="*/ 2096340 h 2994025"/>
                <a:gd name="connsiteX2039" fmla="*/ 4994957 w 6130925"/>
                <a:gd name="connsiteY2039" fmla="*/ 2096340 h 2994025"/>
                <a:gd name="connsiteX2040" fmla="*/ 4996556 w 6130925"/>
                <a:gd name="connsiteY2040" fmla="*/ 2096340 h 2994025"/>
                <a:gd name="connsiteX2041" fmla="*/ 4998156 w 6130925"/>
                <a:gd name="connsiteY2041" fmla="*/ 2094775 h 2994025"/>
                <a:gd name="connsiteX2042" fmla="*/ 4998690 w 6130925"/>
                <a:gd name="connsiteY2042" fmla="*/ 2093210 h 2994025"/>
                <a:gd name="connsiteX2043" fmla="*/ 4999223 w 6130925"/>
                <a:gd name="connsiteY2043" fmla="*/ 2091645 h 2994025"/>
                <a:gd name="connsiteX2044" fmla="*/ 5000823 w 6130925"/>
                <a:gd name="connsiteY2044" fmla="*/ 2091124 h 2994025"/>
                <a:gd name="connsiteX2045" fmla="*/ 5002956 w 6130925"/>
                <a:gd name="connsiteY2045" fmla="*/ 2090602 h 2994025"/>
                <a:gd name="connsiteX2046" fmla="*/ 5005089 w 6130925"/>
                <a:gd name="connsiteY2046" fmla="*/ 2090081 h 2994025"/>
                <a:gd name="connsiteX2047" fmla="*/ 5007223 w 6130925"/>
                <a:gd name="connsiteY2047" fmla="*/ 2090081 h 2994025"/>
                <a:gd name="connsiteX2048" fmla="*/ 5009356 w 6130925"/>
                <a:gd name="connsiteY2048" fmla="*/ 2088516 h 2994025"/>
                <a:gd name="connsiteX2049" fmla="*/ 5010956 w 6130925"/>
                <a:gd name="connsiteY2049" fmla="*/ 2087472 h 2994025"/>
                <a:gd name="connsiteX2050" fmla="*/ 5013089 w 6130925"/>
                <a:gd name="connsiteY2050" fmla="*/ 2086951 h 2994025"/>
                <a:gd name="connsiteX2051" fmla="*/ 5014689 w 6130925"/>
                <a:gd name="connsiteY2051" fmla="*/ 2086429 h 2994025"/>
                <a:gd name="connsiteX2052" fmla="*/ 5016289 w 6130925"/>
                <a:gd name="connsiteY2052" fmla="*/ 2086429 h 2994025"/>
                <a:gd name="connsiteX2053" fmla="*/ 5018422 w 6130925"/>
                <a:gd name="connsiteY2053" fmla="*/ 2085908 h 2994025"/>
                <a:gd name="connsiteX2054" fmla="*/ 5020022 w 6130925"/>
                <a:gd name="connsiteY2054" fmla="*/ 2083821 h 2994025"/>
                <a:gd name="connsiteX2055" fmla="*/ 5021622 w 6130925"/>
                <a:gd name="connsiteY2055" fmla="*/ 2081735 h 2994025"/>
                <a:gd name="connsiteX2056" fmla="*/ 5023755 w 6130925"/>
                <a:gd name="connsiteY2056" fmla="*/ 2081735 h 2994025"/>
                <a:gd name="connsiteX2057" fmla="*/ 4988526 w 6130925"/>
                <a:gd name="connsiteY2057" fmla="*/ 2078038 h 2994025"/>
                <a:gd name="connsiteX2058" fmla="*/ 4988527 w 6130925"/>
                <a:gd name="connsiteY2058" fmla="*/ 2078038 h 2994025"/>
                <a:gd name="connsiteX2059" fmla="*/ 4989048 w 6130925"/>
                <a:gd name="connsiteY2059" fmla="*/ 2078038 h 2994025"/>
                <a:gd name="connsiteX2060" fmla="*/ 4989049 w 6130925"/>
                <a:gd name="connsiteY2060" fmla="*/ 2078038 h 2994025"/>
                <a:gd name="connsiteX2061" fmla="*/ 4989571 w 6130925"/>
                <a:gd name="connsiteY2061" fmla="*/ 2078038 h 2994025"/>
                <a:gd name="connsiteX2062" fmla="*/ 4989572 w 6130925"/>
                <a:gd name="connsiteY2062" fmla="*/ 2078038 h 2994025"/>
                <a:gd name="connsiteX2063" fmla="*/ 4990093 w 6130925"/>
                <a:gd name="connsiteY2063" fmla="*/ 2078038 h 2994025"/>
                <a:gd name="connsiteX2064" fmla="*/ 4990094 w 6130925"/>
                <a:gd name="connsiteY2064" fmla="*/ 2078038 h 2994025"/>
                <a:gd name="connsiteX2065" fmla="*/ 4991139 w 6130925"/>
                <a:gd name="connsiteY2065" fmla="*/ 2078038 h 2994025"/>
                <a:gd name="connsiteX2066" fmla="*/ 4991140 w 6130925"/>
                <a:gd name="connsiteY2066" fmla="*/ 2078038 h 2994025"/>
                <a:gd name="connsiteX2067" fmla="*/ 4991661 w 6130925"/>
                <a:gd name="connsiteY2067" fmla="*/ 2078038 h 2994025"/>
                <a:gd name="connsiteX2068" fmla="*/ 4991662 w 6130925"/>
                <a:gd name="connsiteY2068" fmla="*/ 2078038 h 2994025"/>
                <a:gd name="connsiteX2069" fmla="*/ 4992184 w 6130925"/>
                <a:gd name="connsiteY2069" fmla="*/ 2078038 h 2994025"/>
                <a:gd name="connsiteX2070" fmla="*/ 4992185 w 6130925"/>
                <a:gd name="connsiteY2070" fmla="*/ 2078038 h 2994025"/>
                <a:gd name="connsiteX2071" fmla="*/ 4992706 w 6130925"/>
                <a:gd name="connsiteY2071" fmla="*/ 2078038 h 2994025"/>
                <a:gd name="connsiteX2072" fmla="*/ 4992707 w 6130925"/>
                <a:gd name="connsiteY2072" fmla="*/ 2078038 h 2994025"/>
                <a:gd name="connsiteX2073" fmla="*/ 4994275 w 6130925"/>
                <a:gd name="connsiteY2073" fmla="*/ 2081335 h 2994025"/>
                <a:gd name="connsiteX2074" fmla="*/ 4992707 w 6130925"/>
                <a:gd name="connsiteY2074" fmla="*/ 2082984 h 2994025"/>
                <a:gd name="connsiteX2075" fmla="*/ 4990094 w 6130925"/>
                <a:gd name="connsiteY2075" fmla="*/ 2084633 h 2994025"/>
                <a:gd name="connsiteX2076" fmla="*/ 4990093 w 6130925"/>
                <a:gd name="connsiteY2076" fmla="*/ 2084633 h 2994025"/>
                <a:gd name="connsiteX2077" fmla="*/ 4989572 w 6130925"/>
                <a:gd name="connsiteY2077" fmla="*/ 2084633 h 2994025"/>
                <a:gd name="connsiteX2078" fmla="*/ 4989571 w 6130925"/>
                <a:gd name="connsiteY2078" fmla="*/ 2084633 h 2994025"/>
                <a:gd name="connsiteX2079" fmla="*/ 4989049 w 6130925"/>
                <a:gd name="connsiteY2079" fmla="*/ 2084633 h 2994025"/>
                <a:gd name="connsiteX2080" fmla="*/ 4989048 w 6130925"/>
                <a:gd name="connsiteY2080" fmla="*/ 2084633 h 2994025"/>
                <a:gd name="connsiteX2081" fmla="*/ 4988003 w 6130925"/>
                <a:gd name="connsiteY2081" fmla="*/ 2084633 h 2994025"/>
                <a:gd name="connsiteX2082" fmla="*/ 4987481 w 6130925"/>
                <a:gd name="connsiteY2082" fmla="*/ 2084633 h 2994025"/>
                <a:gd name="connsiteX2083" fmla="*/ 4987480 w 6130925"/>
                <a:gd name="connsiteY2083" fmla="*/ 2084633 h 2994025"/>
                <a:gd name="connsiteX2084" fmla="*/ 4985914 w 6130925"/>
                <a:gd name="connsiteY2084" fmla="*/ 2084633 h 2994025"/>
                <a:gd name="connsiteX2085" fmla="*/ 4985913 w 6130925"/>
                <a:gd name="connsiteY2085" fmla="*/ 2084633 h 2994025"/>
                <a:gd name="connsiteX2086" fmla="*/ 4985391 w 6130925"/>
                <a:gd name="connsiteY2086" fmla="*/ 2084633 h 2994025"/>
                <a:gd name="connsiteX2087" fmla="*/ 4985390 w 6130925"/>
                <a:gd name="connsiteY2087" fmla="*/ 2084633 h 2994025"/>
                <a:gd name="connsiteX2088" fmla="*/ 4984869 w 6130925"/>
                <a:gd name="connsiteY2088" fmla="*/ 2084633 h 2994025"/>
                <a:gd name="connsiteX2089" fmla="*/ 4984868 w 6130925"/>
                <a:gd name="connsiteY2089" fmla="*/ 2084633 h 2994025"/>
                <a:gd name="connsiteX2090" fmla="*/ 4984345 w 6130925"/>
                <a:gd name="connsiteY2090" fmla="*/ 2084633 h 2994025"/>
                <a:gd name="connsiteX2091" fmla="*/ 4983823 w 6130925"/>
                <a:gd name="connsiteY2091" fmla="*/ 2084633 h 2994025"/>
                <a:gd name="connsiteX2092" fmla="*/ 4983822 w 6130925"/>
                <a:gd name="connsiteY2092" fmla="*/ 2084633 h 2994025"/>
                <a:gd name="connsiteX2093" fmla="*/ 4982778 w 6130925"/>
                <a:gd name="connsiteY2093" fmla="*/ 2084633 h 2994025"/>
                <a:gd name="connsiteX2094" fmla="*/ 4982777 w 6130925"/>
                <a:gd name="connsiteY2094" fmla="*/ 2084633 h 2994025"/>
                <a:gd name="connsiteX2095" fmla="*/ 4981733 w 6130925"/>
                <a:gd name="connsiteY2095" fmla="*/ 2084633 h 2994025"/>
                <a:gd name="connsiteX2096" fmla="*/ 4981732 w 6130925"/>
                <a:gd name="connsiteY2096" fmla="*/ 2084633 h 2994025"/>
                <a:gd name="connsiteX2097" fmla="*/ 4981210 w 6130925"/>
                <a:gd name="connsiteY2097" fmla="*/ 2084633 h 2994025"/>
                <a:gd name="connsiteX2098" fmla="*/ 4981209 w 6130925"/>
                <a:gd name="connsiteY2098" fmla="*/ 2084633 h 2994025"/>
                <a:gd name="connsiteX2099" fmla="*/ 4980165 w 6130925"/>
                <a:gd name="connsiteY2099" fmla="*/ 2084633 h 2994025"/>
                <a:gd name="connsiteX2100" fmla="*/ 4980164 w 6130925"/>
                <a:gd name="connsiteY2100" fmla="*/ 2084633 h 2994025"/>
                <a:gd name="connsiteX2101" fmla="*/ 4979120 w 6130925"/>
                <a:gd name="connsiteY2101" fmla="*/ 2084633 h 2994025"/>
                <a:gd name="connsiteX2102" fmla="*/ 4979119 w 6130925"/>
                <a:gd name="connsiteY2102" fmla="*/ 2084633 h 2994025"/>
                <a:gd name="connsiteX2103" fmla="*/ 4978075 w 6130925"/>
                <a:gd name="connsiteY2103" fmla="*/ 2084633 h 2994025"/>
                <a:gd name="connsiteX2104" fmla="*/ 4978074 w 6130925"/>
                <a:gd name="connsiteY2104" fmla="*/ 2084633 h 2994025"/>
                <a:gd name="connsiteX2105" fmla="*/ 4977029 w 6130925"/>
                <a:gd name="connsiteY2105" fmla="*/ 2084633 h 2994025"/>
                <a:gd name="connsiteX2106" fmla="*/ 4976507 w 6130925"/>
                <a:gd name="connsiteY2106" fmla="*/ 2084633 h 2994025"/>
                <a:gd name="connsiteX2107" fmla="*/ 4976506 w 6130925"/>
                <a:gd name="connsiteY2107" fmla="*/ 2084633 h 2994025"/>
                <a:gd name="connsiteX2108" fmla="*/ 4975984 w 6130925"/>
                <a:gd name="connsiteY2108" fmla="*/ 2084633 h 2994025"/>
                <a:gd name="connsiteX2109" fmla="*/ 4975983 w 6130925"/>
                <a:gd name="connsiteY2109" fmla="*/ 2084633 h 2994025"/>
                <a:gd name="connsiteX2110" fmla="*/ 4975462 w 6130925"/>
                <a:gd name="connsiteY2110" fmla="*/ 2084633 h 2994025"/>
                <a:gd name="connsiteX2111" fmla="*/ 4973894 w 6130925"/>
                <a:gd name="connsiteY2111" fmla="*/ 2086281 h 2994025"/>
                <a:gd name="connsiteX2112" fmla="*/ 4972326 w 6130925"/>
                <a:gd name="connsiteY2112" fmla="*/ 2088479 h 2994025"/>
                <a:gd name="connsiteX2113" fmla="*/ 4970758 w 6130925"/>
                <a:gd name="connsiteY2113" fmla="*/ 2089578 h 2994025"/>
                <a:gd name="connsiteX2114" fmla="*/ 4968145 w 6130925"/>
                <a:gd name="connsiteY2114" fmla="*/ 2090128 h 2994025"/>
                <a:gd name="connsiteX2115" fmla="*/ 4966578 w 6130925"/>
                <a:gd name="connsiteY2115" fmla="*/ 2090678 h 2994025"/>
                <a:gd name="connsiteX2116" fmla="*/ 4966577 w 6130925"/>
                <a:gd name="connsiteY2116" fmla="*/ 2090678 h 2994025"/>
                <a:gd name="connsiteX2117" fmla="*/ 4965010 w 6130925"/>
                <a:gd name="connsiteY2117" fmla="*/ 2090678 h 2994025"/>
                <a:gd name="connsiteX2118" fmla="*/ 4964487 w 6130925"/>
                <a:gd name="connsiteY2118" fmla="*/ 2091227 h 2994025"/>
                <a:gd name="connsiteX2119" fmla="*/ 4964486 w 6130925"/>
                <a:gd name="connsiteY2119" fmla="*/ 2091227 h 2994025"/>
                <a:gd name="connsiteX2120" fmla="*/ 4963965 w 6130925"/>
                <a:gd name="connsiteY2120" fmla="*/ 2091227 h 2994025"/>
                <a:gd name="connsiteX2121" fmla="*/ 4963964 w 6130925"/>
                <a:gd name="connsiteY2121" fmla="*/ 2091227 h 2994025"/>
                <a:gd name="connsiteX2122" fmla="*/ 4963755 w 6130925"/>
                <a:gd name="connsiteY2122" fmla="*/ 2091117 h 2994025"/>
                <a:gd name="connsiteX2123" fmla="*/ 4963441 w 6130925"/>
                <a:gd name="connsiteY2123" fmla="*/ 2091227 h 2994025"/>
                <a:gd name="connsiteX2124" fmla="*/ 4961612 w 6130925"/>
                <a:gd name="connsiteY2124" fmla="*/ 2090746 h 2994025"/>
                <a:gd name="connsiteX2125" fmla="*/ 4959784 w 6130925"/>
                <a:gd name="connsiteY2125" fmla="*/ 2091227 h 2994025"/>
                <a:gd name="connsiteX2126" fmla="*/ 4957694 w 6130925"/>
                <a:gd name="connsiteY2126" fmla="*/ 2091777 h 2994025"/>
                <a:gd name="connsiteX2127" fmla="*/ 4957693 w 6130925"/>
                <a:gd name="connsiteY2127" fmla="*/ 2091777 h 2994025"/>
                <a:gd name="connsiteX2128" fmla="*/ 4955081 w 6130925"/>
                <a:gd name="connsiteY2128" fmla="*/ 2091777 h 2994025"/>
                <a:gd name="connsiteX2129" fmla="*/ 4955080 w 6130925"/>
                <a:gd name="connsiteY2129" fmla="*/ 2091777 h 2994025"/>
                <a:gd name="connsiteX2130" fmla="*/ 4952468 w 6130925"/>
                <a:gd name="connsiteY2130" fmla="*/ 2091777 h 2994025"/>
                <a:gd name="connsiteX2131" fmla="*/ 4952467 w 6130925"/>
                <a:gd name="connsiteY2131" fmla="*/ 2091777 h 2994025"/>
                <a:gd name="connsiteX2132" fmla="*/ 4950376 w 6130925"/>
                <a:gd name="connsiteY2132" fmla="*/ 2091777 h 2994025"/>
                <a:gd name="connsiteX2133" fmla="*/ 4947242 w 6130925"/>
                <a:gd name="connsiteY2133" fmla="*/ 2091777 h 2994025"/>
                <a:gd name="connsiteX2134" fmla="*/ 4947241 w 6130925"/>
                <a:gd name="connsiteY2134" fmla="*/ 2091777 h 2994025"/>
                <a:gd name="connsiteX2135" fmla="*/ 4942016 w 6130925"/>
                <a:gd name="connsiteY2135" fmla="*/ 2091777 h 2994025"/>
                <a:gd name="connsiteX2136" fmla="*/ 4942015 w 6130925"/>
                <a:gd name="connsiteY2136" fmla="*/ 2091777 h 2994025"/>
                <a:gd name="connsiteX2137" fmla="*/ 4939403 w 6130925"/>
                <a:gd name="connsiteY2137" fmla="*/ 2091777 h 2994025"/>
                <a:gd name="connsiteX2138" fmla="*/ 4939402 w 6130925"/>
                <a:gd name="connsiteY2138" fmla="*/ 2091777 h 2994025"/>
                <a:gd name="connsiteX2139" fmla="*/ 4929472 w 6130925"/>
                <a:gd name="connsiteY2139" fmla="*/ 2092326 h 2994025"/>
                <a:gd name="connsiteX2140" fmla="*/ 4927527 w 6130925"/>
                <a:gd name="connsiteY2140" fmla="*/ 2092212 h 2994025"/>
                <a:gd name="connsiteX2141" fmla="*/ 4926338 w 6130925"/>
                <a:gd name="connsiteY2141" fmla="*/ 2092326 h 2994025"/>
                <a:gd name="connsiteX2142" fmla="*/ 4926337 w 6130925"/>
                <a:gd name="connsiteY2142" fmla="*/ 2092326 h 2994025"/>
                <a:gd name="connsiteX2143" fmla="*/ 4923725 w 6130925"/>
                <a:gd name="connsiteY2143" fmla="*/ 2092326 h 2994025"/>
                <a:gd name="connsiteX2144" fmla="*/ 4923724 w 6130925"/>
                <a:gd name="connsiteY2144" fmla="*/ 2092326 h 2994025"/>
                <a:gd name="connsiteX2145" fmla="*/ 4920066 w 6130925"/>
                <a:gd name="connsiteY2145" fmla="*/ 2091777 h 2994025"/>
                <a:gd name="connsiteX2146" fmla="*/ 4915885 w 6130925"/>
                <a:gd name="connsiteY2146" fmla="*/ 2090128 h 2994025"/>
                <a:gd name="connsiteX2147" fmla="*/ 4912749 w 6130925"/>
                <a:gd name="connsiteY2147" fmla="*/ 2086281 h 2994025"/>
                <a:gd name="connsiteX2148" fmla="*/ 4910136 w 6130925"/>
                <a:gd name="connsiteY2148" fmla="*/ 2084633 h 2994025"/>
                <a:gd name="connsiteX2149" fmla="*/ 4910137 w 6130925"/>
                <a:gd name="connsiteY2149" fmla="*/ 2084633 h 2994025"/>
                <a:gd name="connsiteX2150" fmla="*/ 4914317 w 6130925"/>
                <a:gd name="connsiteY2150" fmla="*/ 2084633 h 2994025"/>
                <a:gd name="connsiteX2151" fmla="*/ 4916930 w 6130925"/>
                <a:gd name="connsiteY2151" fmla="*/ 2082984 h 2994025"/>
                <a:gd name="connsiteX2152" fmla="*/ 4919020 w 6130925"/>
                <a:gd name="connsiteY2152" fmla="*/ 2081335 h 2994025"/>
                <a:gd name="connsiteX2153" fmla="*/ 4921633 w 6130925"/>
                <a:gd name="connsiteY2153" fmla="*/ 2080236 h 2994025"/>
                <a:gd name="connsiteX2154" fmla="*/ 4923724 w 6130925"/>
                <a:gd name="connsiteY2154" fmla="*/ 2079687 h 2994025"/>
                <a:gd name="connsiteX2155" fmla="*/ 4925814 w 6130925"/>
                <a:gd name="connsiteY2155" fmla="*/ 2079137 h 2994025"/>
                <a:gd name="connsiteX2156" fmla="*/ 4925815 w 6130925"/>
                <a:gd name="connsiteY2156" fmla="*/ 2079137 h 2994025"/>
                <a:gd name="connsiteX2157" fmla="*/ 4928950 w 6130925"/>
                <a:gd name="connsiteY2157" fmla="*/ 2079137 h 2994025"/>
                <a:gd name="connsiteX2158" fmla="*/ 4928951 w 6130925"/>
                <a:gd name="connsiteY2158" fmla="*/ 2079137 h 2994025"/>
                <a:gd name="connsiteX2159" fmla="*/ 4931563 w 6130925"/>
                <a:gd name="connsiteY2159" fmla="*/ 2079137 h 2994025"/>
                <a:gd name="connsiteX2160" fmla="*/ 4931564 w 6130925"/>
                <a:gd name="connsiteY2160" fmla="*/ 2079137 h 2994025"/>
                <a:gd name="connsiteX2161" fmla="*/ 4934177 w 6130925"/>
                <a:gd name="connsiteY2161" fmla="*/ 2079687 h 2994025"/>
                <a:gd name="connsiteX2162" fmla="*/ 4937835 w 6130925"/>
                <a:gd name="connsiteY2162" fmla="*/ 2080236 h 2994025"/>
                <a:gd name="connsiteX2163" fmla="*/ 4941493 w 6130925"/>
                <a:gd name="connsiteY2163" fmla="*/ 2080786 h 2994025"/>
                <a:gd name="connsiteX2164" fmla="*/ 4943583 w 6130925"/>
                <a:gd name="connsiteY2164" fmla="*/ 2082434 h 2994025"/>
                <a:gd name="connsiteX2165" fmla="*/ 4945674 w 6130925"/>
                <a:gd name="connsiteY2165" fmla="*/ 2084633 h 2994025"/>
                <a:gd name="connsiteX2166" fmla="*/ 4947764 w 6130925"/>
                <a:gd name="connsiteY2166" fmla="*/ 2085732 h 2994025"/>
                <a:gd name="connsiteX2167" fmla="*/ 4950899 w 6130925"/>
                <a:gd name="connsiteY2167" fmla="*/ 2085732 h 2994025"/>
                <a:gd name="connsiteX2168" fmla="*/ 4953512 w 6130925"/>
                <a:gd name="connsiteY2168" fmla="*/ 2084633 h 2994025"/>
                <a:gd name="connsiteX2169" fmla="*/ 4956125 w 6130925"/>
                <a:gd name="connsiteY2169" fmla="*/ 2083534 h 2994025"/>
                <a:gd name="connsiteX2170" fmla="*/ 4956647 w 6130925"/>
                <a:gd name="connsiteY2170" fmla="*/ 2082984 h 2994025"/>
                <a:gd name="connsiteX2171" fmla="*/ 4956648 w 6130925"/>
                <a:gd name="connsiteY2171" fmla="*/ 2082984 h 2994025"/>
                <a:gd name="connsiteX2172" fmla="*/ 4957170 w 6130925"/>
                <a:gd name="connsiteY2172" fmla="*/ 2082984 h 2994025"/>
                <a:gd name="connsiteX2173" fmla="*/ 4957171 w 6130925"/>
                <a:gd name="connsiteY2173" fmla="*/ 2082984 h 2994025"/>
                <a:gd name="connsiteX2174" fmla="*/ 4957693 w 6130925"/>
                <a:gd name="connsiteY2174" fmla="*/ 2082984 h 2994025"/>
                <a:gd name="connsiteX2175" fmla="*/ 4958215 w 6130925"/>
                <a:gd name="connsiteY2175" fmla="*/ 2082984 h 2994025"/>
                <a:gd name="connsiteX2176" fmla="*/ 4958216 w 6130925"/>
                <a:gd name="connsiteY2176" fmla="*/ 2082984 h 2994025"/>
                <a:gd name="connsiteX2177" fmla="*/ 4959783 w 6130925"/>
                <a:gd name="connsiteY2177" fmla="*/ 2083533 h 2994025"/>
                <a:gd name="connsiteX2178" fmla="*/ 4961873 w 6130925"/>
                <a:gd name="connsiteY2178" fmla="*/ 2082984 h 2994025"/>
                <a:gd name="connsiteX2179" fmla="*/ 4963441 w 6130925"/>
                <a:gd name="connsiteY2179" fmla="*/ 2082434 h 2994025"/>
                <a:gd name="connsiteX2180" fmla="*/ 4963442 w 6130925"/>
                <a:gd name="connsiteY2180" fmla="*/ 2082434 h 2994025"/>
                <a:gd name="connsiteX2181" fmla="*/ 4966577 w 6130925"/>
                <a:gd name="connsiteY2181" fmla="*/ 2082434 h 2994025"/>
                <a:gd name="connsiteX2182" fmla="*/ 4970235 w 6130925"/>
                <a:gd name="connsiteY2182" fmla="*/ 2081335 h 2994025"/>
                <a:gd name="connsiteX2183" fmla="*/ 4973893 w 6130925"/>
                <a:gd name="connsiteY2183" fmla="*/ 2080786 h 2994025"/>
                <a:gd name="connsiteX2184" fmla="*/ 4973894 w 6130925"/>
                <a:gd name="connsiteY2184" fmla="*/ 2080786 h 2994025"/>
                <a:gd name="connsiteX2185" fmla="*/ 4974938 w 6130925"/>
                <a:gd name="connsiteY2185" fmla="*/ 2080786 h 2994025"/>
                <a:gd name="connsiteX2186" fmla="*/ 4974939 w 6130925"/>
                <a:gd name="connsiteY2186" fmla="*/ 2080786 h 2994025"/>
                <a:gd name="connsiteX2187" fmla="*/ 4975983 w 6130925"/>
                <a:gd name="connsiteY2187" fmla="*/ 2080786 h 2994025"/>
                <a:gd name="connsiteX2188" fmla="*/ 4975984 w 6130925"/>
                <a:gd name="connsiteY2188" fmla="*/ 2080786 h 2994025"/>
                <a:gd name="connsiteX2189" fmla="*/ 4976506 w 6130925"/>
                <a:gd name="connsiteY2189" fmla="*/ 2080786 h 2994025"/>
                <a:gd name="connsiteX2190" fmla="*/ 4977551 w 6130925"/>
                <a:gd name="connsiteY2190" fmla="*/ 2080786 h 2994025"/>
                <a:gd name="connsiteX2191" fmla="*/ 4977552 w 6130925"/>
                <a:gd name="connsiteY2191" fmla="*/ 2080786 h 2994025"/>
                <a:gd name="connsiteX2192" fmla="*/ 4979119 w 6130925"/>
                <a:gd name="connsiteY2192" fmla="*/ 2080786 h 2994025"/>
                <a:gd name="connsiteX2193" fmla="*/ 4979120 w 6130925"/>
                <a:gd name="connsiteY2193" fmla="*/ 2080786 h 2994025"/>
                <a:gd name="connsiteX2194" fmla="*/ 4981209 w 6130925"/>
                <a:gd name="connsiteY2194" fmla="*/ 2080786 h 2994025"/>
                <a:gd name="connsiteX2195" fmla="*/ 4981210 w 6130925"/>
                <a:gd name="connsiteY2195" fmla="*/ 2080786 h 2994025"/>
                <a:gd name="connsiteX2196" fmla="*/ 4982255 w 6130925"/>
                <a:gd name="connsiteY2196" fmla="*/ 2080786 h 2994025"/>
                <a:gd name="connsiteX2197" fmla="*/ 4982778 w 6130925"/>
                <a:gd name="connsiteY2197" fmla="*/ 2080786 h 2994025"/>
                <a:gd name="connsiteX2198" fmla="*/ 4983822 w 6130925"/>
                <a:gd name="connsiteY2198" fmla="*/ 2080786 h 2994025"/>
                <a:gd name="connsiteX2199" fmla="*/ 4983823 w 6130925"/>
                <a:gd name="connsiteY2199" fmla="*/ 2080786 h 2994025"/>
                <a:gd name="connsiteX2200" fmla="*/ 4985390 w 6130925"/>
                <a:gd name="connsiteY2200" fmla="*/ 2080786 h 2994025"/>
                <a:gd name="connsiteX2201" fmla="*/ 4986958 w 6130925"/>
                <a:gd name="connsiteY2201" fmla="*/ 2079687 h 2994025"/>
                <a:gd name="connsiteX2202" fmla="*/ 4877611 w 6130925"/>
                <a:gd name="connsiteY2202" fmla="*/ 2078038 h 2994025"/>
                <a:gd name="connsiteX2203" fmla="*/ 4877612 w 6130925"/>
                <a:gd name="connsiteY2203" fmla="*/ 2078038 h 2994025"/>
                <a:gd name="connsiteX2204" fmla="*/ 4880227 w 6130925"/>
                <a:gd name="connsiteY2204" fmla="*/ 2078038 h 2994025"/>
                <a:gd name="connsiteX2205" fmla="*/ 4880228 w 6130925"/>
                <a:gd name="connsiteY2205" fmla="*/ 2078038 h 2994025"/>
                <a:gd name="connsiteX2206" fmla="*/ 4883890 w 6130925"/>
                <a:gd name="connsiteY2206" fmla="*/ 2078588 h 2994025"/>
                <a:gd name="connsiteX2207" fmla="*/ 4886505 w 6130925"/>
                <a:gd name="connsiteY2207" fmla="*/ 2079687 h 2994025"/>
                <a:gd name="connsiteX2208" fmla="*/ 4887028 w 6130925"/>
                <a:gd name="connsiteY2208" fmla="*/ 2079687 h 2994025"/>
                <a:gd name="connsiteX2209" fmla="*/ 4887029 w 6130925"/>
                <a:gd name="connsiteY2209" fmla="*/ 2079687 h 2994025"/>
                <a:gd name="connsiteX2210" fmla="*/ 4887551 w 6130925"/>
                <a:gd name="connsiteY2210" fmla="*/ 2079687 h 2994025"/>
                <a:gd name="connsiteX2211" fmla="*/ 4887552 w 6130925"/>
                <a:gd name="connsiteY2211" fmla="*/ 2079687 h 2994025"/>
                <a:gd name="connsiteX2212" fmla="*/ 4888074 w 6130925"/>
                <a:gd name="connsiteY2212" fmla="*/ 2079687 h 2994025"/>
                <a:gd name="connsiteX2213" fmla="*/ 4888075 w 6130925"/>
                <a:gd name="connsiteY2213" fmla="*/ 2079687 h 2994025"/>
                <a:gd name="connsiteX2214" fmla="*/ 4888597 w 6130925"/>
                <a:gd name="connsiteY2214" fmla="*/ 2079687 h 2994025"/>
                <a:gd name="connsiteX2215" fmla="*/ 4888598 w 6130925"/>
                <a:gd name="connsiteY2215" fmla="*/ 2079687 h 2994025"/>
                <a:gd name="connsiteX2216" fmla="*/ 4889120 w 6130925"/>
                <a:gd name="connsiteY2216" fmla="*/ 2079687 h 2994025"/>
                <a:gd name="connsiteX2217" fmla="*/ 4889121 w 6130925"/>
                <a:gd name="connsiteY2217" fmla="*/ 2079687 h 2994025"/>
                <a:gd name="connsiteX2218" fmla="*/ 4889643 w 6130925"/>
                <a:gd name="connsiteY2218" fmla="*/ 2079687 h 2994025"/>
                <a:gd name="connsiteX2219" fmla="*/ 4889644 w 6130925"/>
                <a:gd name="connsiteY2219" fmla="*/ 2079687 h 2994025"/>
                <a:gd name="connsiteX2220" fmla="*/ 4891737 w 6130925"/>
                <a:gd name="connsiteY2220" fmla="*/ 2080786 h 2994025"/>
                <a:gd name="connsiteX2221" fmla="*/ 4893307 w 6130925"/>
                <a:gd name="connsiteY2221" fmla="*/ 2081335 h 2994025"/>
                <a:gd name="connsiteX2222" fmla="*/ 4893307 w 6130925"/>
                <a:gd name="connsiteY2222" fmla="*/ 2081336 h 2994025"/>
                <a:gd name="connsiteX2223" fmla="*/ 4896968 w 6130925"/>
                <a:gd name="connsiteY2223" fmla="*/ 2081885 h 2994025"/>
                <a:gd name="connsiteX2224" fmla="*/ 4900107 w 6130925"/>
                <a:gd name="connsiteY2224" fmla="*/ 2081335 h 2994025"/>
                <a:gd name="connsiteX2225" fmla="*/ 4900107 w 6130925"/>
                <a:gd name="connsiteY2225" fmla="*/ 2081336 h 2994025"/>
                <a:gd name="connsiteX2226" fmla="*/ 4900108 w 6130925"/>
                <a:gd name="connsiteY2226" fmla="*/ 2081335 h 2994025"/>
                <a:gd name="connsiteX2227" fmla="*/ 4900108 w 6130925"/>
                <a:gd name="connsiteY2227" fmla="*/ 2084633 h 2994025"/>
                <a:gd name="connsiteX2228" fmla="*/ 4900108 w 6130925"/>
                <a:gd name="connsiteY2228" fmla="*/ 2086281 h 2994025"/>
                <a:gd name="connsiteX2229" fmla="*/ 4902199 w 6130925"/>
                <a:gd name="connsiteY2229" fmla="*/ 2086281 h 2994025"/>
                <a:gd name="connsiteX2230" fmla="*/ 4902200 w 6130925"/>
                <a:gd name="connsiteY2230" fmla="*/ 2086281 h 2994025"/>
                <a:gd name="connsiteX2231" fmla="*/ 4900631 w 6130925"/>
                <a:gd name="connsiteY2231" fmla="*/ 2086831 h 2994025"/>
                <a:gd name="connsiteX2232" fmla="*/ 4898538 w 6130925"/>
                <a:gd name="connsiteY2232" fmla="*/ 2087380 h 2994025"/>
                <a:gd name="connsiteX2233" fmla="*/ 4898537 w 6130925"/>
                <a:gd name="connsiteY2233" fmla="*/ 2087380 h 2994025"/>
                <a:gd name="connsiteX2234" fmla="*/ 4895922 w 6130925"/>
                <a:gd name="connsiteY2234" fmla="*/ 2087380 h 2994025"/>
                <a:gd name="connsiteX2235" fmla="*/ 4895921 w 6130925"/>
                <a:gd name="connsiteY2235" fmla="*/ 2087380 h 2994025"/>
                <a:gd name="connsiteX2236" fmla="*/ 4894875 w 6130925"/>
                <a:gd name="connsiteY2236" fmla="*/ 2087380 h 2994025"/>
                <a:gd name="connsiteX2237" fmla="*/ 4893307 w 6130925"/>
                <a:gd name="connsiteY2237" fmla="*/ 2087380 h 2994025"/>
                <a:gd name="connsiteX2238" fmla="*/ 4893306 w 6130925"/>
                <a:gd name="connsiteY2238" fmla="*/ 2087380 h 2994025"/>
                <a:gd name="connsiteX2239" fmla="*/ 4891737 w 6130925"/>
                <a:gd name="connsiteY2239" fmla="*/ 2087380 h 2994025"/>
                <a:gd name="connsiteX2240" fmla="*/ 4891736 w 6130925"/>
                <a:gd name="connsiteY2240" fmla="*/ 2087380 h 2994025"/>
                <a:gd name="connsiteX2241" fmla="*/ 4890691 w 6130925"/>
                <a:gd name="connsiteY2241" fmla="*/ 2087380 h 2994025"/>
                <a:gd name="connsiteX2242" fmla="*/ 4890690 w 6130925"/>
                <a:gd name="connsiteY2242" fmla="*/ 2087380 h 2994025"/>
                <a:gd name="connsiteX2243" fmla="*/ 4887551 w 6130925"/>
                <a:gd name="connsiteY2243" fmla="*/ 2086831 h 2994025"/>
                <a:gd name="connsiteX2244" fmla="*/ 4884935 w 6130925"/>
                <a:gd name="connsiteY2244" fmla="*/ 2086281 h 2994025"/>
                <a:gd name="connsiteX2245" fmla="*/ 4883890 w 6130925"/>
                <a:gd name="connsiteY2245" fmla="*/ 2086281 h 2994025"/>
                <a:gd name="connsiteX2246" fmla="*/ 4883889 w 6130925"/>
                <a:gd name="connsiteY2246" fmla="*/ 2086281 h 2994025"/>
                <a:gd name="connsiteX2247" fmla="*/ 4882320 w 6130925"/>
                <a:gd name="connsiteY2247" fmla="*/ 2086281 h 2994025"/>
                <a:gd name="connsiteX2248" fmla="*/ 4881274 w 6130925"/>
                <a:gd name="connsiteY2248" fmla="*/ 2087930 h 2994025"/>
                <a:gd name="connsiteX2249" fmla="*/ 4880228 w 6130925"/>
                <a:gd name="connsiteY2249" fmla="*/ 2090128 h 2994025"/>
                <a:gd name="connsiteX2250" fmla="*/ 4878135 w 6130925"/>
                <a:gd name="connsiteY2250" fmla="*/ 2091227 h 2994025"/>
                <a:gd name="connsiteX2251" fmla="*/ 4876565 w 6130925"/>
                <a:gd name="connsiteY2251" fmla="*/ 2091777 h 2994025"/>
                <a:gd name="connsiteX2252" fmla="*/ 4876564 w 6130925"/>
                <a:gd name="connsiteY2252" fmla="*/ 2091777 h 2994025"/>
                <a:gd name="connsiteX2253" fmla="*/ 4874996 w 6130925"/>
                <a:gd name="connsiteY2253" fmla="*/ 2092051 h 2994025"/>
                <a:gd name="connsiteX2254" fmla="*/ 4874473 w 6130925"/>
                <a:gd name="connsiteY2254" fmla="*/ 2092326 h 2994025"/>
                <a:gd name="connsiteX2255" fmla="*/ 4874472 w 6130925"/>
                <a:gd name="connsiteY2255" fmla="*/ 2092326 h 2994025"/>
                <a:gd name="connsiteX2256" fmla="*/ 4873996 w 6130925"/>
                <a:gd name="connsiteY2256" fmla="*/ 2092226 h 2994025"/>
                <a:gd name="connsiteX2257" fmla="*/ 4873425 w 6130925"/>
                <a:gd name="connsiteY2257" fmla="*/ 2092326 h 2994025"/>
                <a:gd name="connsiteX2258" fmla="*/ 4869240 w 6130925"/>
                <a:gd name="connsiteY2258" fmla="*/ 2091777 h 2994025"/>
                <a:gd name="connsiteX2259" fmla="*/ 4864446 w 6130925"/>
                <a:gd name="connsiteY2259" fmla="*/ 2092235 h 2994025"/>
                <a:gd name="connsiteX2260" fmla="*/ 4864010 w 6130925"/>
                <a:gd name="connsiteY2260" fmla="*/ 2092326 h 2994025"/>
                <a:gd name="connsiteX2261" fmla="*/ 4864009 w 6130925"/>
                <a:gd name="connsiteY2261" fmla="*/ 2092326 h 2994025"/>
                <a:gd name="connsiteX2262" fmla="*/ 4863824 w 6130925"/>
                <a:gd name="connsiteY2262" fmla="*/ 2092294 h 2994025"/>
                <a:gd name="connsiteX2263" fmla="*/ 4863485 w 6130925"/>
                <a:gd name="connsiteY2263" fmla="*/ 2092326 h 2994025"/>
                <a:gd name="connsiteX2264" fmla="*/ 4863171 w 6130925"/>
                <a:gd name="connsiteY2264" fmla="*/ 2092180 h 2994025"/>
                <a:gd name="connsiteX2265" fmla="*/ 4860870 w 6130925"/>
                <a:gd name="connsiteY2265" fmla="*/ 2091777 h 2994025"/>
                <a:gd name="connsiteX2266" fmla="*/ 4858777 w 6130925"/>
                <a:gd name="connsiteY2266" fmla="*/ 2090128 h 2994025"/>
                <a:gd name="connsiteX2267" fmla="*/ 4857208 w 6130925"/>
                <a:gd name="connsiteY2267" fmla="*/ 2088479 h 2994025"/>
                <a:gd name="connsiteX2268" fmla="*/ 4856161 w 6130925"/>
                <a:gd name="connsiteY2268" fmla="*/ 2086281 h 2994025"/>
                <a:gd name="connsiteX2269" fmla="*/ 4857731 w 6130925"/>
                <a:gd name="connsiteY2269" fmla="*/ 2082984 h 2994025"/>
                <a:gd name="connsiteX2270" fmla="*/ 4861393 w 6130925"/>
                <a:gd name="connsiteY2270" fmla="*/ 2082434 h 2994025"/>
                <a:gd name="connsiteX2271" fmla="*/ 4861394 w 6130925"/>
                <a:gd name="connsiteY2271" fmla="*/ 2082434 h 2994025"/>
                <a:gd name="connsiteX2272" fmla="*/ 4861916 w 6130925"/>
                <a:gd name="connsiteY2272" fmla="*/ 2082434 h 2994025"/>
                <a:gd name="connsiteX2273" fmla="*/ 4861917 w 6130925"/>
                <a:gd name="connsiteY2273" fmla="*/ 2082434 h 2994025"/>
                <a:gd name="connsiteX2274" fmla="*/ 4862962 w 6130925"/>
                <a:gd name="connsiteY2274" fmla="*/ 2082434 h 2994025"/>
                <a:gd name="connsiteX2275" fmla="*/ 4862963 w 6130925"/>
                <a:gd name="connsiteY2275" fmla="*/ 2082434 h 2994025"/>
                <a:gd name="connsiteX2276" fmla="*/ 4865055 w 6130925"/>
                <a:gd name="connsiteY2276" fmla="*/ 2082434 h 2994025"/>
                <a:gd name="connsiteX2277" fmla="*/ 4868716 w 6130925"/>
                <a:gd name="connsiteY2277" fmla="*/ 2083533 h 2994025"/>
                <a:gd name="connsiteX2278" fmla="*/ 4868717 w 6130925"/>
                <a:gd name="connsiteY2278" fmla="*/ 2083533 h 2994025"/>
                <a:gd name="connsiteX2279" fmla="*/ 4869763 w 6130925"/>
                <a:gd name="connsiteY2279" fmla="*/ 2082434 h 2994025"/>
                <a:gd name="connsiteX2280" fmla="*/ 4871333 w 6130925"/>
                <a:gd name="connsiteY2280" fmla="*/ 2080786 h 2994025"/>
                <a:gd name="connsiteX2281" fmla="*/ 4873425 w 6130925"/>
                <a:gd name="connsiteY2281" fmla="*/ 2079687 h 2994025"/>
                <a:gd name="connsiteX2282" fmla="*/ 4874995 w 6130925"/>
                <a:gd name="connsiteY2282" fmla="*/ 2079137 h 2994025"/>
                <a:gd name="connsiteX2283" fmla="*/ 5011736 w 6130925"/>
                <a:gd name="connsiteY2283" fmla="*/ 2070100 h 2994025"/>
                <a:gd name="connsiteX2284" fmla="*/ 5028280 w 6130925"/>
                <a:gd name="connsiteY2284" fmla="*/ 2070100 h 2994025"/>
                <a:gd name="connsiteX2285" fmla="*/ 5028281 w 6130925"/>
                <a:gd name="connsiteY2285" fmla="*/ 2070101 h 2994025"/>
                <a:gd name="connsiteX2286" fmla="*/ 5030787 w 6130925"/>
                <a:gd name="connsiteY2286" fmla="*/ 2072823 h 2994025"/>
                <a:gd name="connsiteX2287" fmla="*/ 5029283 w 6130925"/>
                <a:gd name="connsiteY2287" fmla="*/ 2074637 h 2994025"/>
                <a:gd name="connsiteX2288" fmla="*/ 5027278 w 6130925"/>
                <a:gd name="connsiteY2288" fmla="*/ 2075544 h 2994025"/>
                <a:gd name="connsiteX2289" fmla="*/ 5025774 w 6130925"/>
                <a:gd name="connsiteY2289" fmla="*/ 2075544 h 2994025"/>
                <a:gd name="connsiteX2290" fmla="*/ 5023268 w 6130925"/>
                <a:gd name="connsiteY2290" fmla="*/ 2075090 h 2994025"/>
                <a:gd name="connsiteX2291" fmla="*/ 5020260 w 6130925"/>
                <a:gd name="connsiteY2291" fmla="*/ 2074183 h 2994025"/>
                <a:gd name="connsiteX2292" fmla="*/ 5018756 w 6130925"/>
                <a:gd name="connsiteY2292" fmla="*/ 2075090 h 2994025"/>
                <a:gd name="connsiteX2293" fmla="*/ 5017252 w 6130925"/>
                <a:gd name="connsiteY2293" fmla="*/ 2076451 h 2994025"/>
                <a:gd name="connsiteX2294" fmla="*/ 5016750 w 6130925"/>
                <a:gd name="connsiteY2294" fmla="*/ 2076451 h 2994025"/>
                <a:gd name="connsiteX2295" fmla="*/ 5016249 w 6130925"/>
                <a:gd name="connsiteY2295" fmla="*/ 2076451 h 2994025"/>
                <a:gd name="connsiteX2296" fmla="*/ 5015748 w 6130925"/>
                <a:gd name="connsiteY2296" fmla="*/ 2076451 h 2994025"/>
                <a:gd name="connsiteX2297" fmla="*/ 5015246 w 6130925"/>
                <a:gd name="connsiteY2297" fmla="*/ 2076451 h 2994025"/>
                <a:gd name="connsiteX2298" fmla="*/ 5014745 w 6130925"/>
                <a:gd name="connsiteY2298" fmla="*/ 2076451 h 2994025"/>
                <a:gd name="connsiteX2299" fmla="*/ 5014244 w 6130925"/>
                <a:gd name="connsiteY2299" fmla="*/ 2076451 h 2994025"/>
                <a:gd name="connsiteX2300" fmla="*/ 5014243 w 6130925"/>
                <a:gd name="connsiteY2300" fmla="*/ 2076450 h 2994025"/>
                <a:gd name="connsiteX2301" fmla="*/ 5013240 w 6130925"/>
                <a:gd name="connsiteY2301" fmla="*/ 2075089 h 2994025"/>
                <a:gd name="connsiteX2302" fmla="*/ 5011736 w 6130925"/>
                <a:gd name="connsiteY2302" fmla="*/ 2072822 h 2994025"/>
                <a:gd name="connsiteX2303" fmla="*/ 5011736 w 6130925"/>
                <a:gd name="connsiteY2303" fmla="*/ 2071461 h 2994025"/>
                <a:gd name="connsiteX2304" fmla="*/ 5116652 w 6130925"/>
                <a:gd name="connsiteY2304" fmla="*/ 2063750 h 2994025"/>
                <a:gd name="connsiteX2305" fmla="*/ 5116652 w 6130925"/>
                <a:gd name="connsiteY2305" fmla="*/ 2063751 h 2994025"/>
                <a:gd name="connsiteX2306" fmla="*/ 5116653 w 6130925"/>
                <a:gd name="connsiteY2306" fmla="*/ 2063751 h 2994025"/>
                <a:gd name="connsiteX2307" fmla="*/ 5117680 w 6130925"/>
                <a:gd name="connsiteY2307" fmla="*/ 2065380 h 2994025"/>
                <a:gd name="connsiteX2308" fmla="*/ 5119733 w 6130925"/>
                <a:gd name="connsiteY2308" fmla="*/ 2067009 h 2994025"/>
                <a:gd name="connsiteX2309" fmla="*/ 5119734 w 6130925"/>
                <a:gd name="connsiteY2309" fmla="*/ 2067010 h 2994025"/>
                <a:gd name="connsiteX2310" fmla="*/ 5120762 w 6130925"/>
                <a:gd name="connsiteY2310" fmla="*/ 2071355 h 2994025"/>
                <a:gd name="connsiteX2311" fmla="*/ 5121275 w 6130925"/>
                <a:gd name="connsiteY2311" fmla="*/ 2076243 h 2994025"/>
                <a:gd name="connsiteX2312" fmla="*/ 5120762 w 6130925"/>
                <a:gd name="connsiteY2312" fmla="*/ 2078958 h 2994025"/>
                <a:gd name="connsiteX2313" fmla="*/ 5118194 w 6130925"/>
                <a:gd name="connsiteY2313" fmla="*/ 2081674 h 2994025"/>
                <a:gd name="connsiteX2314" fmla="*/ 5116653 w 6130925"/>
                <a:gd name="connsiteY2314" fmla="*/ 2083303 h 2994025"/>
                <a:gd name="connsiteX2315" fmla="*/ 5115112 w 6130925"/>
                <a:gd name="connsiteY2315" fmla="*/ 2084389 h 2994025"/>
                <a:gd name="connsiteX2316" fmla="*/ 5104326 w 6130925"/>
                <a:gd name="connsiteY2316" fmla="*/ 2084389 h 2994025"/>
                <a:gd name="connsiteX2317" fmla="*/ 5104326 w 6130925"/>
                <a:gd name="connsiteY2317" fmla="*/ 2084388 h 2994025"/>
                <a:gd name="connsiteX2318" fmla="*/ 5104325 w 6130925"/>
                <a:gd name="connsiteY2318" fmla="*/ 2084388 h 2994025"/>
                <a:gd name="connsiteX2319" fmla="*/ 5103811 w 6130925"/>
                <a:gd name="connsiteY2319" fmla="*/ 2082216 h 2994025"/>
                <a:gd name="connsiteX2320" fmla="*/ 5103811 w 6130925"/>
                <a:gd name="connsiteY2320" fmla="*/ 2080586 h 2994025"/>
                <a:gd name="connsiteX2321" fmla="*/ 5103811 w 6130925"/>
                <a:gd name="connsiteY2321" fmla="*/ 2075698 h 2994025"/>
                <a:gd name="connsiteX2322" fmla="*/ 5104325 w 6130925"/>
                <a:gd name="connsiteY2322" fmla="*/ 2070810 h 2994025"/>
                <a:gd name="connsiteX2323" fmla="*/ 5110488 w 6130925"/>
                <a:gd name="connsiteY2323" fmla="*/ 2066466 h 2994025"/>
                <a:gd name="connsiteX2324" fmla="*/ 4758266 w 6130925"/>
                <a:gd name="connsiteY2324" fmla="*/ 2049463 h 2994025"/>
                <a:gd name="connsiteX2325" fmla="*/ 4762500 w 6130925"/>
                <a:gd name="connsiteY2325" fmla="*/ 2050006 h 2994025"/>
                <a:gd name="connsiteX2326" fmla="*/ 4766733 w 6130925"/>
                <a:gd name="connsiteY2326" fmla="*/ 2051633 h 2994025"/>
                <a:gd name="connsiteX2327" fmla="*/ 4769908 w 6130925"/>
                <a:gd name="connsiteY2327" fmla="*/ 2053261 h 2994025"/>
                <a:gd name="connsiteX2328" fmla="*/ 4773612 w 6130925"/>
                <a:gd name="connsiteY2328" fmla="*/ 2054889 h 2994025"/>
                <a:gd name="connsiteX2329" fmla="*/ 4777316 w 6130925"/>
                <a:gd name="connsiteY2329" fmla="*/ 2055974 h 2994025"/>
                <a:gd name="connsiteX2330" fmla="*/ 4779433 w 6130925"/>
                <a:gd name="connsiteY2330" fmla="*/ 2055974 h 2994025"/>
                <a:gd name="connsiteX2331" fmla="*/ 4779962 w 6130925"/>
                <a:gd name="connsiteY2331" fmla="*/ 2055974 h 2994025"/>
                <a:gd name="connsiteX2332" fmla="*/ 4781020 w 6130925"/>
                <a:gd name="connsiteY2332" fmla="*/ 2055974 h 2994025"/>
                <a:gd name="connsiteX2333" fmla="*/ 4781021 w 6130925"/>
                <a:gd name="connsiteY2333" fmla="*/ 2055974 h 2994025"/>
                <a:gd name="connsiteX2334" fmla="*/ 4781550 w 6130925"/>
                <a:gd name="connsiteY2334" fmla="*/ 2055974 h 2994025"/>
                <a:gd name="connsiteX2335" fmla="*/ 4782079 w 6130925"/>
                <a:gd name="connsiteY2335" fmla="*/ 2055974 h 2994025"/>
                <a:gd name="connsiteX2336" fmla="*/ 4782608 w 6130925"/>
                <a:gd name="connsiteY2336" fmla="*/ 2055974 h 2994025"/>
                <a:gd name="connsiteX2337" fmla="*/ 4783137 w 6130925"/>
                <a:gd name="connsiteY2337" fmla="*/ 2055974 h 2994025"/>
                <a:gd name="connsiteX2338" fmla="*/ 4784195 w 6130925"/>
                <a:gd name="connsiteY2338" fmla="*/ 2055974 h 2994025"/>
                <a:gd name="connsiteX2339" fmla="*/ 4784196 w 6130925"/>
                <a:gd name="connsiteY2339" fmla="*/ 2055974 h 2994025"/>
                <a:gd name="connsiteX2340" fmla="*/ 4786312 w 6130925"/>
                <a:gd name="connsiteY2340" fmla="*/ 2056517 h 2994025"/>
                <a:gd name="connsiteX2341" fmla="*/ 4788958 w 6130925"/>
                <a:gd name="connsiteY2341" fmla="*/ 2056517 h 2994025"/>
                <a:gd name="connsiteX2342" fmla="*/ 4792133 w 6130925"/>
                <a:gd name="connsiteY2342" fmla="*/ 2056517 h 2994025"/>
                <a:gd name="connsiteX2343" fmla="*/ 4795837 w 6130925"/>
                <a:gd name="connsiteY2343" fmla="*/ 2055974 h 2994025"/>
                <a:gd name="connsiteX2344" fmla="*/ 4800071 w 6130925"/>
                <a:gd name="connsiteY2344" fmla="*/ 2056517 h 2994025"/>
                <a:gd name="connsiteX2345" fmla="*/ 4803775 w 6130925"/>
                <a:gd name="connsiteY2345" fmla="*/ 2057602 h 2994025"/>
                <a:gd name="connsiteX2346" fmla="*/ 4804304 w 6130925"/>
                <a:gd name="connsiteY2346" fmla="*/ 2057602 h 2994025"/>
                <a:gd name="connsiteX2347" fmla="*/ 4804833 w 6130925"/>
                <a:gd name="connsiteY2347" fmla="*/ 2057602 h 2994025"/>
                <a:gd name="connsiteX2348" fmla="*/ 4805362 w 6130925"/>
                <a:gd name="connsiteY2348" fmla="*/ 2057602 h 2994025"/>
                <a:gd name="connsiteX2349" fmla="*/ 4805891 w 6130925"/>
                <a:gd name="connsiteY2349" fmla="*/ 2057602 h 2994025"/>
                <a:gd name="connsiteX2350" fmla="*/ 4806420 w 6130925"/>
                <a:gd name="connsiteY2350" fmla="*/ 2057602 h 2994025"/>
                <a:gd name="connsiteX2351" fmla="*/ 4806421 w 6130925"/>
                <a:gd name="connsiteY2351" fmla="*/ 2057602 h 2994025"/>
                <a:gd name="connsiteX2352" fmla="*/ 4806950 w 6130925"/>
                <a:gd name="connsiteY2352" fmla="*/ 2057602 h 2994025"/>
                <a:gd name="connsiteX2353" fmla="*/ 4807479 w 6130925"/>
                <a:gd name="connsiteY2353" fmla="*/ 2057602 h 2994025"/>
                <a:gd name="connsiteX2354" fmla="*/ 4809596 w 6130925"/>
                <a:gd name="connsiteY2354" fmla="*/ 2058687 h 2994025"/>
                <a:gd name="connsiteX2355" fmla="*/ 4811183 w 6130925"/>
                <a:gd name="connsiteY2355" fmla="*/ 2059229 h 2994025"/>
                <a:gd name="connsiteX2356" fmla="*/ 4814358 w 6130925"/>
                <a:gd name="connsiteY2356" fmla="*/ 2059772 h 2994025"/>
                <a:gd name="connsiteX2357" fmla="*/ 4818062 w 6130925"/>
                <a:gd name="connsiteY2357" fmla="*/ 2060315 h 2994025"/>
                <a:gd name="connsiteX2358" fmla="*/ 4814887 w 6130925"/>
                <a:gd name="connsiteY2358" fmla="*/ 2063027 h 2994025"/>
                <a:gd name="connsiteX2359" fmla="*/ 4811183 w 6130925"/>
                <a:gd name="connsiteY2359" fmla="*/ 2064113 h 2994025"/>
                <a:gd name="connsiteX2360" fmla="*/ 4809595 w 6130925"/>
                <a:gd name="connsiteY2360" fmla="*/ 2064655 h 2994025"/>
                <a:gd name="connsiteX2361" fmla="*/ 4807479 w 6130925"/>
                <a:gd name="connsiteY2361" fmla="*/ 2064113 h 2994025"/>
                <a:gd name="connsiteX2362" fmla="*/ 4806421 w 6130925"/>
                <a:gd name="connsiteY2362" fmla="*/ 2064113 h 2994025"/>
                <a:gd name="connsiteX2363" fmla="*/ 4805891 w 6130925"/>
                <a:gd name="connsiteY2363" fmla="*/ 2064113 h 2994025"/>
                <a:gd name="connsiteX2364" fmla="*/ 4805362 w 6130925"/>
                <a:gd name="connsiteY2364" fmla="*/ 2064113 h 2994025"/>
                <a:gd name="connsiteX2365" fmla="*/ 4804833 w 6130925"/>
                <a:gd name="connsiteY2365" fmla="*/ 2064113 h 2994025"/>
                <a:gd name="connsiteX2366" fmla="*/ 4803775 w 6130925"/>
                <a:gd name="connsiteY2366" fmla="*/ 2064113 h 2994025"/>
                <a:gd name="connsiteX2367" fmla="*/ 4802187 w 6130925"/>
                <a:gd name="connsiteY2367" fmla="*/ 2064655 h 2994025"/>
                <a:gd name="connsiteX2368" fmla="*/ 4800600 w 6130925"/>
                <a:gd name="connsiteY2368" fmla="*/ 2065198 h 2994025"/>
                <a:gd name="connsiteX2369" fmla="*/ 4799541 w 6130925"/>
                <a:gd name="connsiteY2369" fmla="*/ 2066825 h 2994025"/>
                <a:gd name="connsiteX2370" fmla="*/ 4799012 w 6130925"/>
                <a:gd name="connsiteY2370" fmla="*/ 2068453 h 2994025"/>
                <a:gd name="connsiteX2371" fmla="*/ 4798483 w 6130925"/>
                <a:gd name="connsiteY2371" fmla="*/ 2070623 h 2994025"/>
                <a:gd name="connsiteX2372" fmla="*/ 4799012 w 6130925"/>
                <a:gd name="connsiteY2372" fmla="*/ 2072251 h 2994025"/>
                <a:gd name="connsiteX2373" fmla="*/ 4826000 w 6130925"/>
                <a:gd name="connsiteY2373" fmla="*/ 2072251 h 2994025"/>
                <a:gd name="connsiteX2374" fmla="*/ 4828646 w 6130925"/>
                <a:gd name="connsiteY2374" fmla="*/ 2077134 h 2994025"/>
                <a:gd name="connsiteX2375" fmla="*/ 4832879 w 6130925"/>
                <a:gd name="connsiteY2375" fmla="*/ 2079847 h 2994025"/>
                <a:gd name="connsiteX2376" fmla="*/ 4833408 w 6130925"/>
                <a:gd name="connsiteY2376" fmla="*/ 2079847 h 2994025"/>
                <a:gd name="connsiteX2377" fmla="*/ 4833937 w 6130925"/>
                <a:gd name="connsiteY2377" fmla="*/ 2079847 h 2994025"/>
                <a:gd name="connsiteX2378" fmla="*/ 4834466 w 6130925"/>
                <a:gd name="connsiteY2378" fmla="*/ 2079847 h 2994025"/>
                <a:gd name="connsiteX2379" fmla="*/ 4834996 w 6130925"/>
                <a:gd name="connsiteY2379" fmla="*/ 2079304 h 2994025"/>
                <a:gd name="connsiteX2380" fmla="*/ 4835525 w 6130925"/>
                <a:gd name="connsiteY2380" fmla="*/ 2079304 h 2994025"/>
                <a:gd name="connsiteX2381" fmla="*/ 4836054 w 6130925"/>
                <a:gd name="connsiteY2381" fmla="*/ 2079847 h 2994025"/>
                <a:gd name="connsiteX2382" fmla="*/ 4838171 w 6130925"/>
                <a:gd name="connsiteY2382" fmla="*/ 2080932 h 2994025"/>
                <a:gd name="connsiteX2383" fmla="*/ 4839229 w 6130925"/>
                <a:gd name="connsiteY2383" fmla="*/ 2083102 h 2994025"/>
                <a:gd name="connsiteX2384" fmla="*/ 4841875 w 6130925"/>
                <a:gd name="connsiteY2384" fmla="*/ 2086900 h 2994025"/>
                <a:gd name="connsiteX2385" fmla="*/ 4843462 w 6130925"/>
                <a:gd name="connsiteY2385" fmla="*/ 2090698 h 2994025"/>
                <a:gd name="connsiteX2386" fmla="*/ 4841875 w 6130925"/>
                <a:gd name="connsiteY2386" fmla="*/ 2091784 h 2994025"/>
                <a:gd name="connsiteX2387" fmla="*/ 4839229 w 6130925"/>
                <a:gd name="connsiteY2387" fmla="*/ 2092326 h 2994025"/>
                <a:gd name="connsiteX2388" fmla="*/ 4835525 w 6130925"/>
                <a:gd name="connsiteY2388" fmla="*/ 2092326 h 2994025"/>
                <a:gd name="connsiteX2389" fmla="*/ 4831821 w 6130925"/>
                <a:gd name="connsiteY2389" fmla="*/ 2092326 h 2994025"/>
                <a:gd name="connsiteX2390" fmla="*/ 4827587 w 6130925"/>
                <a:gd name="connsiteY2390" fmla="*/ 2091241 h 2994025"/>
                <a:gd name="connsiteX2391" fmla="*/ 4824412 w 6130925"/>
                <a:gd name="connsiteY2391" fmla="*/ 2089613 h 2994025"/>
                <a:gd name="connsiteX2392" fmla="*/ 4821237 w 6130925"/>
                <a:gd name="connsiteY2392" fmla="*/ 2086900 h 2994025"/>
                <a:gd name="connsiteX2393" fmla="*/ 4819650 w 6130925"/>
                <a:gd name="connsiteY2393" fmla="*/ 2085273 h 2994025"/>
                <a:gd name="connsiteX2394" fmla="*/ 4818062 w 6130925"/>
                <a:gd name="connsiteY2394" fmla="*/ 2083102 h 2994025"/>
                <a:gd name="connsiteX2395" fmla="*/ 4816475 w 6130925"/>
                <a:gd name="connsiteY2395" fmla="*/ 2082560 h 2994025"/>
                <a:gd name="connsiteX2396" fmla="*/ 4814358 w 6130925"/>
                <a:gd name="connsiteY2396" fmla="*/ 2082017 h 2994025"/>
                <a:gd name="connsiteX2397" fmla="*/ 4811712 w 6130925"/>
                <a:gd name="connsiteY2397" fmla="*/ 2080932 h 2994025"/>
                <a:gd name="connsiteX2398" fmla="*/ 4808008 w 6130925"/>
                <a:gd name="connsiteY2398" fmla="*/ 2080390 h 2994025"/>
                <a:gd name="connsiteX2399" fmla="*/ 4805362 w 6130925"/>
                <a:gd name="connsiteY2399" fmla="*/ 2081475 h 2994025"/>
                <a:gd name="connsiteX2400" fmla="*/ 4803246 w 6130925"/>
                <a:gd name="connsiteY2400" fmla="*/ 2082017 h 2994025"/>
                <a:gd name="connsiteX2401" fmla="*/ 4803245 w 6130925"/>
                <a:gd name="connsiteY2401" fmla="*/ 2082017 h 2994025"/>
                <a:gd name="connsiteX2402" fmla="*/ 4799541 w 6130925"/>
                <a:gd name="connsiteY2402" fmla="*/ 2082017 h 2994025"/>
                <a:gd name="connsiteX2403" fmla="*/ 4797425 w 6130925"/>
                <a:gd name="connsiteY2403" fmla="*/ 2082560 h 2994025"/>
                <a:gd name="connsiteX2404" fmla="*/ 4797160 w 6130925"/>
                <a:gd name="connsiteY2404" fmla="*/ 2082469 h 2994025"/>
                <a:gd name="connsiteX2405" fmla="*/ 4796896 w 6130925"/>
                <a:gd name="connsiteY2405" fmla="*/ 2082560 h 2994025"/>
                <a:gd name="connsiteX2406" fmla="*/ 4796366 w 6130925"/>
                <a:gd name="connsiteY2406" fmla="*/ 2082560 h 2994025"/>
                <a:gd name="connsiteX2407" fmla="*/ 4795837 w 6130925"/>
                <a:gd name="connsiteY2407" fmla="*/ 2082017 h 2994025"/>
                <a:gd name="connsiteX2408" fmla="*/ 4793720 w 6130925"/>
                <a:gd name="connsiteY2408" fmla="*/ 2080932 h 2994025"/>
                <a:gd name="connsiteX2409" fmla="*/ 4792133 w 6130925"/>
                <a:gd name="connsiteY2409" fmla="*/ 2079847 h 2994025"/>
                <a:gd name="connsiteX2410" fmla="*/ 4791604 w 6130925"/>
                <a:gd name="connsiteY2410" fmla="*/ 2079304 h 2994025"/>
                <a:gd name="connsiteX2411" fmla="*/ 4790546 w 6130925"/>
                <a:gd name="connsiteY2411" fmla="*/ 2079847 h 2994025"/>
                <a:gd name="connsiteX2412" fmla="*/ 4790545 w 6130925"/>
                <a:gd name="connsiteY2412" fmla="*/ 2079847 h 2994025"/>
                <a:gd name="connsiteX2413" fmla="*/ 4790016 w 6130925"/>
                <a:gd name="connsiteY2413" fmla="*/ 2079847 h 2994025"/>
                <a:gd name="connsiteX2414" fmla="*/ 4789487 w 6130925"/>
                <a:gd name="connsiteY2414" fmla="*/ 2079847 h 2994025"/>
                <a:gd name="connsiteX2415" fmla="*/ 4788958 w 6130925"/>
                <a:gd name="connsiteY2415" fmla="*/ 2079847 h 2994025"/>
                <a:gd name="connsiteX2416" fmla="*/ 4787900 w 6130925"/>
                <a:gd name="connsiteY2416" fmla="*/ 2081475 h 2994025"/>
                <a:gd name="connsiteX2417" fmla="*/ 4787371 w 6130925"/>
                <a:gd name="connsiteY2417" fmla="*/ 2083102 h 2994025"/>
                <a:gd name="connsiteX2418" fmla="*/ 4787371 w 6130925"/>
                <a:gd name="connsiteY2418" fmla="*/ 2085273 h 2994025"/>
                <a:gd name="connsiteX2419" fmla="*/ 4787371 w 6130925"/>
                <a:gd name="connsiteY2419" fmla="*/ 2086900 h 2994025"/>
                <a:gd name="connsiteX2420" fmla="*/ 4787370 w 6130925"/>
                <a:gd name="connsiteY2420" fmla="*/ 2086900 h 2994025"/>
                <a:gd name="connsiteX2421" fmla="*/ 4782608 w 6130925"/>
                <a:gd name="connsiteY2421" fmla="*/ 2086900 h 2994025"/>
                <a:gd name="connsiteX2422" fmla="*/ 4778904 w 6130925"/>
                <a:gd name="connsiteY2422" fmla="*/ 2086358 h 2994025"/>
                <a:gd name="connsiteX2423" fmla="*/ 4778375 w 6130925"/>
                <a:gd name="connsiteY2423" fmla="*/ 2086358 h 2994025"/>
                <a:gd name="connsiteX2424" fmla="*/ 4777845 w 6130925"/>
                <a:gd name="connsiteY2424" fmla="*/ 2086358 h 2994025"/>
                <a:gd name="connsiteX2425" fmla="*/ 4777316 w 6130925"/>
                <a:gd name="connsiteY2425" fmla="*/ 2086358 h 2994025"/>
                <a:gd name="connsiteX2426" fmla="*/ 4776787 w 6130925"/>
                <a:gd name="connsiteY2426" fmla="*/ 2086358 h 2994025"/>
                <a:gd name="connsiteX2427" fmla="*/ 4775729 w 6130925"/>
                <a:gd name="connsiteY2427" fmla="*/ 2086358 h 2994025"/>
                <a:gd name="connsiteX2428" fmla="*/ 4775200 w 6130925"/>
                <a:gd name="connsiteY2428" fmla="*/ 2086358 h 2994025"/>
                <a:gd name="connsiteX2429" fmla="*/ 4774671 w 6130925"/>
                <a:gd name="connsiteY2429" fmla="*/ 2086358 h 2994025"/>
                <a:gd name="connsiteX2430" fmla="*/ 4774141 w 6130925"/>
                <a:gd name="connsiteY2430" fmla="*/ 2086358 h 2994025"/>
                <a:gd name="connsiteX2431" fmla="*/ 4772554 w 6130925"/>
                <a:gd name="connsiteY2431" fmla="*/ 2085273 h 2994025"/>
                <a:gd name="connsiteX2432" fmla="*/ 4770966 w 6130925"/>
                <a:gd name="connsiteY2432" fmla="*/ 2083102 h 2994025"/>
                <a:gd name="connsiteX2433" fmla="*/ 4767791 w 6130925"/>
                <a:gd name="connsiteY2433" fmla="*/ 2080390 h 2994025"/>
                <a:gd name="connsiteX2434" fmla="*/ 4763558 w 6130925"/>
                <a:gd name="connsiteY2434" fmla="*/ 2077677 h 2994025"/>
                <a:gd name="connsiteX2435" fmla="*/ 4759325 w 6130925"/>
                <a:gd name="connsiteY2435" fmla="*/ 2077134 h 2994025"/>
                <a:gd name="connsiteX2436" fmla="*/ 4754562 w 6130925"/>
                <a:gd name="connsiteY2436" fmla="*/ 2077134 h 2994025"/>
                <a:gd name="connsiteX2437" fmla="*/ 4751387 w 6130925"/>
                <a:gd name="connsiteY2437" fmla="*/ 2077677 h 2994025"/>
                <a:gd name="connsiteX2438" fmla="*/ 4747683 w 6130925"/>
                <a:gd name="connsiteY2438" fmla="*/ 2077677 h 2994025"/>
                <a:gd name="connsiteX2439" fmla="*/ 4746096 w 6130925"/>
                <a:gd name="connsiteY2439" fmla="*/ 2077677 h 2994025"/>
                <a:gd name="connsiteX2440" fmla="*/ 4746095 w 6130925"/>
                <a:gd name="connsiteY2440" fmla="*/ 2077677 h 2994025"/>
                <a:gd name="connsiteX2441" fmla="*/ 4743979 w 6130925"/>
                <a:gd name="connsiteY2441" fmla="*/ 2077134 h 2994025"/>
                <a:gd name="connsiteX2442" fmla="*/ 4741862 w 6130925"/>
                <a:gd name="connsiteY2442" fmla="*/ 2076592 h 2994025"/>
                <a:gd name="connsiteX2443" fmla="*/ 4740274 w 6130925"/>
                <a:gd name="connsiteY2443" fmla="*/ 2075506 h 2994025"/>
                <a:gd name="connsiteX2444" fmla="*/ 4739745 w 6130925"/>
                <a:gd name="connsiteY2444" fmla="*/ 2072794 h 2994025"/>
                <a:gd name="connsiteX2445" fmla="*/ 4738687 w 6130925"/>
                <a:gd name="connsiteY2445" fmla="*/ 2071166 h 2994025"/>
                <a:gd name="connsiteX2446" fmla="*/ 4738685 w 6130925"/>
                <a:gd name="connsiteY2446" fmla="*/ 2071165 h 2994025"/>
                <a:gd name="connsiteX2447" fmla="*/ 4736571 w 6130925"/>
                <a:gd name="connsiteY2447" fmla="*/ 2070623 h 2994025"/>
                <a:gd name="connsiteX2448" fmla="*/ 4734779 w 6130925"/>
                <a:gd name="connsiteY2448" fmla="*/ 2070164 h 2994025"/>
                <a:gd name="connsiteX2449" fmla="*/ 4730750 w 6130925"/>
                <a:gd name="connsiteY2449" fmla="*/ 2070623 h 2994025"/>
                <a:gd name="connsiteX2450" fmla="*/ 4730749 w 6130925"/>
                <a:gd name="connsiteY2450" fmla="*/ 2070623 h 2994025"/>
                <a:gd name="connsiteX2451" fmla="*/ 4727575 w 6130925"/>
                <a:gd name="connsiteY2451" fmla="*/ 2070623 h 2994025"/>
                <a:gd name="connsiteX2452" fmla="*/ 4723871 w 6130925"/>
                <a:gd name="connsiteY2452" fmla="*/ 2071166 h 2994025"/>
                <a:gd name="connsiteX2453" fmla="*/ 4723870 w 6130925"/>
                <a:gd name="connsiteY2453" fmla="*/ 2071166 h 2994025"/>
                <a:gd name="connsiteX2454" fmla="*/ 4720696 w 6130925"/>
                <a:gd name="connsiteY2454" fmla="*/ 2071166 h 2994025"/>
                <a:gd name="connsiteX2455" fmla="*/ 4719637 w 6130925"/>
                <a:gd name="connsiteY2455" fmla="*/ 2071166 h 2994025"/>
                <a:gd name="connsiteX2456" fmla="*/ 4718579 w 6130925"/>
                <a:gd name="connsiteY2456" fmla="*/ 2071166 h 2994025"/>
                <a:gd name="connsiteX2457" fmla="*/ 4717521 w 6130925"/>
                <a:gd name="connsiteY2457" fmla="*/ 2071166 h 2994025"/>
                <a:gd name="connsiteX2458" fmla="*/ 4716462 w 6130925"/>
                <a:gd name="connsiteY2458" fmla="*/ 2071166 h 2994025"/>
                <a:gd name="connsiteX2459" fmla="*/ 4715404 w 6130925"/>
                <a:gd name="connsiteY2459" fmla="*/ 2071166 h 2994025"/>
                <a:gd name="connsiteX2460" fmla="*/ 4714346 w 6130925"/>
                <a:gd name="connsiteY2460" fmla="*/ 2071166 h 2994025"/>
                <a:gd name="connsiteX2461" fmla="*/ 4714345 w 6130925"/>
                <a:gd name="connsiteY2461" fmla="*/ 2071166 h 2994025"/>
                <a:gd name="connsiteX2462" fmla="*/ 4713287 w 6130925"/>
                <a:gd name="connsiteY2462" fmla="*/ 2071166 h 2994025"/>
                <a:gd name="connsiteX2463" fmla="*/ 4712758 w 6130925"/>
                <a:gd name="connsiteY2463" fmla="*/ 2071166 h 2994025"/>
                <a:gd name="connsiteX2464" fmla="*/ 4708525 w 6130925"/>
                <a:gd name="connsiteY2464" fmla="*/ 2073336 h 2994025"/>
                <a:gd name="connsiteX2465" fmla="*/ 4703762 w 6130925"/>
                <a:gd name="connsiteY2465" fmla="*/ 2075506 h 2994025"/>
                <a:gd name="connsiteX2466" fmla="*/ 4700587 w 6130925"/>
                <a:gd name="connsiteY2466" fmla="*/ 2075506 h 2994025"/>
                <a:gd name="connsiteX2467" fmla="*/ 4698470 w 6130925"/>
                <a:gd name="connsiteY2467" fmla="*/ 2074421 h 2994025"/>
                <a:gd name="connsiteX2468" fmla="*/ 4696353 w 6130925"/>
                <a:gd name="connsiteY2468" fmla="*/ 2072251 h 2994025"/>
                <a:gd name="connsiteX2469" fmla="*/ 4694766 w 6130925"/>
                <a:gd name="connsiteY2469" fmla="*/ 2070623 h 2994025"/>
                <a:gd name="connsiteX2470" fmla="*/ 4693708 w 6130925"/>
                <a:gd name="connsiteY2470" fmla="*/ 2068453 h 2994025"/>
                <a:gd name="connsiteX2471" fmla="*/ 4692649 w 6130925"/>
                <a:gd name="connsiteY2471" fmla="*/ 2066825 h 2994025"/>
                <a:gd name="connsiteX2472" fmla="*/ 4688416 w 6130925"/>
                <a:gd name="connsiteY2472" fmla="*/ 2065198 h 2994025"/>
                <a:gd name="connsiteX2473" fmla="*/ 4687887 w 6130925"/>
                <a:gd name="connsiteY2473" fmla="*/ 2065198 h 2994025"/>
                <a:gd name="connsiteX2474" fmla="*/ 4687358 w 6130925"/>
                <a:gd name="connsiteY2474" fmla="*/ 2065198 h 2994025"/>
                <a:gd name="connsiteX2475" fmla="*/ 4686828 w 6130925"/>
                <a:gd name="connsiteY2475" fmla="*/ 2065198 h 2994025"/>
                <a:gd name="connsiteX2476" fmla="*/ 4686300 w 6130925"/>
                <a:gd name="connsiteY2476" fmla="*/ 2065198 h 2994025"/>
                <a:gd name="connsiteX2477" fmla="*/ 4685241 w 6130925"/>
                <a:gd name="connsiteY2477" fmla="*/ 2065198 h 2994025"/>
                <a:gd name="connsiteX2478" fmla="*/ 4683654 w 6130925"/>
                <a:gd name="connsiteY2478" fmla="*/ 2065198 h 2994025"/>
                <a:gd name="connsiteX2479" fmla="*/ 4682596 w 6130925"/>
                <a:gd name="connsiteY2479" fmla="*/ 2065198 h 2994025"/>
                <a:gd name="connsiteX2480" fmla="*/ 4681537 w 6130925"/>
                <a:gd name="connsiteY2480" fmla="*/ 2065198 h 2994025"/>
                <a:gd name="connsiteX2481" fmla="*/ 4680479 w 6130925"/>
                <a:gd name="connsiteY2481" fmla="*/ 2065198 h 2994025"/>
                <a:gd name="connsiteX2482" fmla="*/ 4677833 w 6130925"/>
                <a:gd name="connsiteY2482" fmla="*/ 2065198 h 2994025"/>
                <a:gd name="connsiteX2483" fmla="*/ 4677833 w 6130925"/>
                <a:gd name="connsiteY2483" fmla="*/ 2056517 h 2994025"/>
                <a:gd name="connsiteX2484" fmla="*/ 4675187 w 6130925"/>
                <a:gd name="connsiteY2484" fmla="*/ 2056517 h 2994025"/>
                <a:gd name="connsiteX2485" fmla="*/ 4667249 w 6130925"/>
                <a:gd name="connsiteY2485" fmla="*/ 2056517 h 2994025"/>
                <a:gd name="connsiteX2486" fmla="*/ 4667249 w 6130925"/>
                <a:gd name="connsiteY2486" fmla="*/ 2052176 h 2994025"/>
                <a:gd name="connsiteX2487" fmla="*/ 5505932 w 6130925"/>
                <a:gd name="connsiteY2487" fmla="*/ 2033588 h 2994025"/>
                <a:gd name="connsiteX2488" fmla="*/ 5505933 w 6130925"/>
                <a:gd name="connsiteY2488" fmla="*/ 2033588 h 2994025"/>
                <a:gd name="connsiteX2489" fmla="*/ 5507485 w 6130925"/>
                <a:gd name="connsiteY2489" fmla="*/ 2033588 h 2994025"/>
                <a:gd name="connsiteX2490" fmla="*/ 5507486 w 6130925"/>
                <a:gd name="connsiteY2490" fmla="*/ 2033588 h 2994025"/>
                <a:gd name="connsiteX2491" fmla="*/ 5510591 w 6130925"/>
                <a:gd name="connsiteY2491" fmla="*/ 2033588 h 2994025"/>
                <a:gd name="connsiteX2492" fmla="*/ 5510592 w 6130925"/>
                <a:gd name="connsiteY2492" fmla="*/ 2033588 h 2994025"/>
                <a:gd name="connsiteX2493" fmla="*/ 5510592 w 6130925"/>
                <a:gd name="connsiteY2493" fmla="*/ 2035176 h 2994025"/>
                <a:gd name="connsiteX2494" fmla="*/ 5510592 w 6130925"/>
                <a:gd name="connsiteY2494" fmla="*/ 2036763 h 2994025"/>
                <a:gd name="connsiteX2495" fmla="*/ 5510592 w 6130925"/>
                <a:gd name="connsiteY2495" fmla="*/ 2038351 h 2994025"/>
                <a:gd name="connsiteX2496" fmla="*/ 5510592 w 6130925"/>
                <a:gd name="connsiteY2496" fmla="*/ 2039938 h 2994025"/>
                <a:gd name="connsiteX2497" fmla="*/ 5512145 w 6130925"/>
                <a:gd name="connsiteY2497" fmla="*/ 2041526 h 2994025"/>
                <a:gd name="connsiteX2498" fmla="*/ 5514215 w 6130925"/>
                <a:gd name="connsiteY2498" fmla="*/ 2042584 h 2994025"/>
                <a:gd name="connsiteX2499" fmla="*/ 5518357 w 6130925"/>
                <a:gd name="connsiteY2499" fmla="*/ 2044701 h 2994025"/>
                <a:gd name="connsiteX2500" fmla="*/ 5521463 w 6130925"/>
                <a:gd name="connsiteY2500" fmla="*/ 2047347 h 2994025"/>
                <a:gd name="connsiteX2501" fmla="*/ 5522498 w 6130925"/>
                <a:gd name="connsiteY2501" fmla="*/ 2048934 h 2994025"/>
                <a:gd name="connsiteX2502" fmla="*/ 5524051 w 6130925"/>
                <a:gd name="connsiteY2502" fmla="*/ 2051580 h 2994025"/>
                <a:gd name="connsiteX2503" fmla="*/ 5523534 w 6130925"/>
                <a:gd name="connsiteY2503" fmla="*/ 2053168 h 2994025"/>
                <a:gd name="connsiteX2504" fmla="*/ 5524051 w 6130925"/>
                <a:gd name="connsiteY2504" fmla="*/ 2054755 h 2994025"/>
                <a:gd name="connsiteX2505" fmla="*/ 5525604 w 6130925"/>
                <a:gd name="connsiteY2505" fmla="*/ 2056343 h 2994025"/>
                <a:gd name="connsiteX2506" fmla="*/ 5526640 w 6130925"/>
                <a:gd name="connsiteY2506" fmla="*/ 2058459 h 2994025"/>
                <a:gd name="connsiteX2507" fmla="*/ 5527157 w 6130925"/>
                <a:gd name="connsiteY2507" fmla="*/ 2060047 h 2994025"/>
                <a:gd name="connsiteX2508" fmla="*/ 5527675 w 6130925"/>
                <a:gd name="connsiteY2508" fmla="*/ 2061634 h 2994025"/>
                <a:gd name="connsiteX2509" fmla="*/ 5526122 w 6130925"/>
                <a:gd name="connsiteY2509" fmla="*/ 2063222 h 2994025"/>
                <a:gd name="connsiteX2510" fmla="*/ 5524051 w 6130925"/>
                <a:gd name="connsiteY2510" fmla="*/ 2063751 h 2994025"/>
                <a:gd name="connsiteX2511" fmla="*/ 5523821 w 6130925"/>
                <a:gd name="connsiteY2511" fmla="*/ 2063692 h 2994025"/>
                <a:gd name="connsiteX2512" fmla="*/ 5523533 w 6130925"/>
                <a:gd name="connsiteY2512" fmla="*/ 2063751 h 2994025"/>
                <a:gd name="connsiteX2513" fmla="*/ 5521980 w 6130925"/>
                <a:gd name="connsiteY2513" fmla="*/ 2063222 h 2994025"/>
                <a:gd name="connsiteX2514" fmla="*/ 5520427 w 6130925"/>
                <a:gd name="connsiteY2514" fmla="*/ 2061634 h 2994025"/>
                <a:gd name="connsiteX2515" fmla="*/ 5518356 w 6130925"/>
                <a:gd name="connsiteY2515" fmla="*/ 2060576 h 2994025"/>
                <a:gd name="connsiteX2516" fmla="*/ 5517321 w 6130925"/>
                <a:gd name="connsiteY2516" fmla="*/ 2058459 h 2994025"/>
                <a:gd name="connsiteX2517" fmla="*/ 5516285 w 6130925"/>
                <a:gd name="connsiteY2517" fmla="*/ 2056343 h 2994025"/>
                <a:gd name="connsiteX2518" fmla="*/ 5515250 w 6130925"/>
                <a:gd name="connsiteY2518" fmla="*/ 2054755 h 2994025"/>
                <a:gd name="connsiteX2519" fmla="*/ 5511108 w 6130925"/>
                <a:gd name="connsiteY2519" fmla="*/ 2052638 h 2994025"/>
                <a:gd name="connsiteX2520" fmla="*/ 5508002 w 6130925"/>
                <a:gd name="connsiteY2520" fmla="*/ 2049463 h 2994025"/>
                <a:gd name="connsiteX2521" fmla="*/ 5506967 w 6130925"/>
                <a:gd name="connsiteY2521" fmla="*/ 2047876 h 2994025"/>
                <a:gd name="connsiteX2522" fmla="*/ 5505932 w 6130925"/>
                <a:gd name="connsiteY2522" fmla="*/ 2045759 h 2994025"/>
                <a:gd name="connsiteX2523" fmla="*/ 5506449 w 6130925"/>
                <a:gd name="connsiteY2523" fmla="*/ 2044172 h 2994025"/>
                <a:gd name="connsiteX2524" fmla="*/ 5506449 w 6130925"/>
                <a:gd name="connsiteY2524" fmla="*/ 2042584 h 2994025"/>
                <a:gd name="connsiteX2525" fmla="*/ 5506449 w 6130925"/>
                <a:gd name="connsiteY2525" fmla="*/ 2039938 h 2994025"/>
                <a:gd name="connsiteX2526" fmla="*/ 5505932 w 6130925"/>
                <a:gd name="connsiteY2526" fmla="*/ 2037822 h 2994025"/>
                <a:gd name="connsiteX2527" fmla="*/ 5504896 w 6130925"/>
                <a:gd name="connsiteY2527" fmla="*/ 2036234 h 2994025"/>
                <a:gd name="connsiteX2528" fmla="*/ 5503861 w 6130925"/>
                <a:gd name="connsiteY2528" fmla="*/ 2034117 h 2994025"/>
                <a:gd name="connsiteX2529" fmla="*/ 5165724 w 6130925"/>
                <a:gd name="connsiteY2529" fmla="*/ 2032000 h 2994025"/>
                <a:gd name="connsiteX2530" fmla="*/ 5167841 w 6130925"/>
                <a:gd name="connsiteY2530" fmla="*/ 2033010 h 2994025"/>
                <a:gd name="connsiteX2531" fmla="*/ 5167841 w 6130925"/>
                <a:gd name="connsiteY2531" fmla="*/ 2033011 h 2994025"/>
                <a:gd name="connsiteX2532" fmla="*/ 5167842 w 6130925"/>
                <a:gd name="connsiteY2532" fmla="*/ 2033011 h 2994025"/>
                <a:gd name="connsiteX2533" fmla="*/ 5168900 w 6130925"/>
                <a:gd name="connsiteY2533" fmla="*/ 2034527 h 2994025"/>
                <a:gd name="connsiteX2534" fmla="*/ 5168900 w 6130925"/>
                <a:gd name="connsiteY2534" fmla="*/ 2036042 h 2994025"/>
                <a:gd name="connsiteX2535" fmla="*/ 5168899 w 6130925"/>
                <a:gd name="connsiteY2535" fmla="*/ 2036048 h 2994025"/>
                <a:gd name="connsiteX2536" fmla="*/ 5168899 w 6130925"/>
                <a:gd name="connsiteY2536" fmla="*/ 2036234 h 2994025"/>
                <a:gd name="connsiteX2537" fmla="*/ 5167841 w 6130925"/>
                <a:gd name="connsiteY2537" fmla="*/ 2043113 h 2994025"/>
                <a:gd name="connsiteX2538" fmla="*/ 5164667 w 6130925"/>
                <a:gd name="connsiteY2538" fmla="*/ 2048403 h 2994025"/>
                <a:gd name="connsiteX2539" fmla="*/ 5164667 w 6130925"/>
                <a:gd name="connsiteY2539" fmla="*/ 2049680 h 2994025"/>
                <a:gd name="connsiteX2540" fmla="*/ 5164666 w 6130925"/>
                <a:gd name="connsiteY2540" fmla="*/ 2049684 h 2994025"/>
                <a:gd name="connsiteX2541" fmla="*/ 5164666 w 6130925"/>
                <a:gd name="connsiteY2541" fmla="*/ 2050521 h 2994025"/>
                <a:gd name="connsiteX2542" fmla="*/ 5164137 w 6130925"/>
                <a:gd name="connsiteY2542" fmla="*/ 2052638 h 2994025"/>
                <a:gd name="connsiteX2543" fmla="*/ 5162549 w 6130925"/>
                <a:gd name="connsiteY2543" fmla="*/ 2054226 h 2994025"/>
                <a:gd name="connsiteX2544" fmla="*/ 5159903 w 6130925"/>
                <a:gd name="connsiteY2544" fmla="*/ 2055284 h 2994025"/>
                <a:gd name="connsiteX2545" fmla="*/ 5158316 w 6130925"/>
                <a:gd name="connsiteY2545" fmla="*/ 2055284 h 2994025"/>
                <a:gd name="connsiteX2546" fmla="*/ 5156728 w 6130925"/>
                <a:gd name="connsiteY2546" fmla="*/ 2055284 h 2994025"/>
                <a:gd name="connsiteX2547" fmla="*/ 5153024 w 6130925"/>
                <a:gd name="connsiteY2547" fmla="*/ 2055813 h 2994025"/>
                <a:gd name="connsiteX2548" fmla="*/ 5151436 w 6130925"/>
                <a:gd name="connsiteY2548" fmla="*/ 2054226 h 2994025"/>
                <a:gd name="connsiteX2549" fmla="*/ 5151733 w 6130925"/>
                <a:gd name="connsiteY2549" fmla="*/ 2053781 h 2994025"/>
                <a:gd name="connsiteX2550" fmla="*/ 5151436 w 6130925"/>
                <a:gd name="connsiteY2550" fmla="*/ 2053215 h 2994025"/>
                <a:gd name="connsiteX2551" fmla="*/ 5152495 w 6130925"/>
                <a:gd name="connsiteY2551" fmla="*/ 2051700 h 2994025"/>
                <a:gd name="connsiteX2552" fmla="*/ 5153553 w 6130925"/>
                <a:gd name="connsiteY2552" fmla="*/ 2049679 h 2994025"/>
                <a:gd name="connsiteX2553" fmla="*/ 5153553 w 6130925"/>
                <a:gd name="connsiteY2553" fmla="*/ 2048405 h 2994025"/>
                <a:gd name="connsiteX2554" fmla="*/ 5153553 w 6130925"/>
                <a:gd name="connsiteY2554" fmla="*/ 2047659 h 2994025"/>
                <a:gd name="connsiteX2555" fmla="*/ 5154082 w 6130925"/>
                <a:gd name="connsiteY2555" fmla="*/ 2046143 h 2994025"/>
                <a:gd name="connsiteX2556" fmla="*/ 5154611 w 6130925"/>
                <a:gd name="connsiteY2556" fmla="*/ 2044628 h 2994025"/>
                <a:gd name="connsiteX2557" fmla="*/ 5155141 w 6130925"/>
                <a:gd name="connsiteY2557" fmla="*/ 2043113 h 2994025"/>
                <a:gd name="connsiteX2558" fmla="*/ 5155141 w 6130925"/>
                <a:gd name="connsiteY2558" fmla="*/ 2042055 h 2994025"/>
                <a:gd name="connsiteX2559" fmla="*/ 5155141 w 6130925"/>
                <a:gd name="connsiteY2559" fmla="*/ 2041597 h 2994025"/>
                <a:gd name="connsiteX2560" fmla="*/ 5155141 w 6130925"/>
                <a:gd name="connsiteY2560" fmla="*/ 2039409 h 2994025"/>
                <a:gd name="connsiteX2561" fmla="*/ 5155141 w 6130925"/>
                <a:gd name="connsiteY2561" fmla="*/ 2039072 h 2994025"/>
                <a:gd name="connsiteX2562" fmla="*/ 5156728 w 6130925"/>
                <a:gd name="connsiteY2562" fmla="*/ 2038061 h 2994025"/>
                <a:gd name="connsiteX2563" fmla="*/ 5158316 w 6130925"/>
                <a:gd name="connsiteY2563" fmla="*/ 2037051 h 2994025"/>
                <a:gd name="connsiteX2564" fmla="*/ 5159903 w 6130925"/>
                <a:gd name="connsiteY2564" fmla="*/ 2035536 h 2994025"/>
                <a:gd name="connsiteX2565" fmla="*/ 5162549 w 6130925"/>
                <a:gd name="connsiteY2565" fmla="*/ 2034526 h 2994025"/>
                <a:gd name="connsiteX2566" fmla="*/ 5164137 w 6130925"/>
                <a:gd name="connsiteY2566" fmla="*/ 2033010 h 2994025"/>
                <a:gd name="connsiteX2567" fmla="*/ 4612745 w 6130925"/>
                <a:gd name="connsiteY2567" fmla="*/ 2027238 h 2994025"/>
                <a:gd name="connsiteX2568" fmla="*/ 4612745 w 6130925"/>
                <a:gd name="connsiteY2568" fmla="*/ 2030747 h 2994025"/>
                <a:gd name="connsiteX2569" fmla="*/ 4613274 w 6130925"/>
                <a:gd name="connsiteY2569" fmla="*/ 2032251 h 2994025"/>
                <a:gd name="connsiteX2570" fmla="*/ 4613274 w 6130925"/>
                <a:gd name="connsiteY2570" fmla="*/ 2033254 h 2994025"/>
                <a:gd name="connsiteX2571" fmla="*/ 4613274 w 6130925"/>
                <a:gd name="connsiteY2571" fmla="*/ 2036763 h 2994025"/>
                <a:gd name="connsiteX2572" fmla="*/ 4610099 w 6130925"/>
                <a:gd name="connsiteY2572" fmla="*/ 2034257 h 2994025"/>
                <a:gd name="connsiteX2573" fmla="*/ 4610099 w 6130925"/>
                <a:gd name="connsiteY2573" fmla="*/ 2032753 h 2994025"/>
                <a:gd name="connsiteX2574" fmla="*/ 4610099 w 6130925"/>
                <a:gd name="connsiteY2574" fmla="*/ 2030747 h 2994025"/>
                <a:gd name="connsiteX2575" fmla="*/ 4611158 w 6130925"/>
                <a:gd name="connsiteY2575" fmla="*/ 2028742 h 2994025"/>
                <a:gd name="connsiteX2576" fmla="*/ 5464173 w 6130925"/>
                <a:gd name="connsiteY2576" fmla="*/ 2011363 h 2994025"/>
                <a:gd name="connsiteX2577" fmla="*/ 5464173 w 6130925"/>
                <a:gd name="connsiteY2577" fmla="*/ 2011364 h 2994025"/>
                <a:gd name="connsiteX2578" fmla="*/ 5464175 w 6130925"/>
                <a:gd name="connsiteY2578" fmla="*/ 2011363 h 2994025"/>
                <a:gd name="connsiteX2579" fmla="*/ 5465233 w 6130925"/>
                <a:gd name="connsiteY2579" fmla="*/ 2012975 h 2994025"/>
                <a:gd name="connsiteX2580" fmla="*/ 5465762 w 6130925"/>
                <a:gd name="connsiteY2580" fmla="*/ 2014587 h 2994025"/>
                <a:gd name="connsiteX2581" fmla="*/ 5465762 w 6130925"/>
                <a:gd name="connsiteY2581" fmla="*/ 2016199 h 2994025"/>
                <a:gd name="connsiteX2582" fmla="*/ 5465233 w 6130925"/>
                <a:gd name="connsiteY2582" fmla="*/ 2017811 h 2994025"/>
                <a:gd name="connsiteX2583" fmla="*/ 5463645 w 6130925"/>
                <a:gd name="connsiteY2583" fmla="*/ 2020497 h 2994025"/>
                <a:gd name="connsiteX2584" fmla="*/ 5462587 w 6130925"/>
                <a:gd name="connsiteY2584" fmla="*/ 2022109 h 2994025"/>
                <a:gd name="connsiteX2585" fmla="*/ 5462058 w 6130925"/>
                <a:gd name="connsiteY2585" fmla="*/ 2025333 h 2994025"/>
                <a:gd name="connsiteX2586" fmla="*/ 5461529 w 6130925"/>
                <a:gd name="connsiteY2586" fmla="*/ 2029094 h 2994025"/>
                <a:gd name="connsiteX2587" fmla="*/ 5459941 w 6130925"/>
                <a:gd name="connsiteY2587" fmla="*/ 2033393 h 2994025"/>
                <a:gd name="connsiteX2588" fmla="*/ 5457825 w 6130925"/>
                <a:gd name="connsiteY2588" fmla="*/ 2036617 h 2994025"/>
                <a:gd name="connsiteX2589" fmla="*/ 5456237 w 6130925"/>
                <a:gd name="connsiteY2589" fmla="*/ 2038766 h 2994025"/>
                <a:gd name="connsiteX2590" fmla="*/ 5454120 w 6130925"/>
                <a:gd name="connsiteY2590" fmla="*/ 2039840 h 2994025"/>
                <a:gd name="connsiteX2591" fmla="*/ 5452533 w 6130925"/>
                <a:gd name="connsiteY2591" fmla="*/ 2040378 h 2994025"/>
                <a:gd name="connsiteX2592" fmla="*/ 5452532 w 6130925"/>
                <a:gd name="connsiteY2592" fmla="*/ 2040378 h 2994025"/>
                <a:gd name="connsiteX2593" fmla="*/ 5450945 w 6130925"/>
                <a:gd name="connsiteY2593" fmla="*/ 2040378 h 2994025"/>
                <a:gd name="connsiteX2594" fmla="*/ 5449887 w 6130925"/>
                <a:gd name="connsiteY2594" fmla="*/ 2041452 h 2994025"/>
                <a:gd name="connsiteX2595" fmla="*/ 5449886 w 6130925"/>
                <a:gd name="connsiteY2595" fmla="*/ 2041452 h 2994025"/>
                <a:gd name="connsiteX2596" fmla="*/ 5449358 w 6130925"/>
                <a:gd name="connsiteY2596" fmla="*/ 2041452 h 2994025"/>
                <a:gd name="connsiteX2597" fmla="*/ 5449357 w 6130925"/>
                <a:gd name="connsiteY2597" fmla="*/ 2041452 h 2994025"/>
                <a:gd name="connsiteX2598" fmla="*/ 5448829 w 6130925"/>
                <a:gd name="connsiteY2598" fmla="*/ 2041452 h 2994025"/>
                <a:gd name="connsiteX2599" fmla="*/ 5448828 w 6130925"/>
                <a:gd name="connsiteY2599" fmla="*/ 2041452 h 2994025"/>
                <a:gd name="connsiteX2600" fmla="*/ 5448299 w 6130925"/>
                <a:gd name="connsiteY2600" fmla="*/ 2041452 h 2994025"/>
                <a:gd name="connsiteX2601" fmla="*/ 5447769 w 6130925"/>
                <a:gd name="connsiteY2601" fmla="*/ 2040378 h 2994025"/>
                <a:gd name="connsiteX2602" fmla="*/ 5447241 w 6130925"/>
                <a:gd name="connsiteY2602" fmla="*/ 2040378 h 2994025"/>
                <a:gd name="connsiteX2603" fmla="*/ 5447240 w 6130925"/>
                <a:gd name="connsiteY2603" fmla="*/ 2040378 h 2994025"/>
                <a:gd name="connsiteX2604" fmla="*/ 5446712 w 6130925"/>
                <a:gd name="connsiteY2604" fmla="*/ 2040378 h 2994025"/>
                <a:gd name="connsiteX2605" fmla="*/ 5445125 w 6130925"/>
                <a:gd name="connsiteY2605" fmla="*/ 2042527 h 2994025"/>
                <a:gd name="connsiteX2606" fmla="*/ 5443537 w 6130925"/>
                <a:gd name="connsiteY2606" fmla="*/ 2044676 h 2994025"/>
                <a:gd name="connsiteX2607" fmla="*/ 5441949 w 6130925"/>
                <a:gd name="connsiteY2607" fmla="*/ 2045751 h 2994025"/>
                <a:gd name="connsiteX2608" fmla="*/ 5440362 w 6130925"/>
                <a:gd name="connsiteY2608" fmla="*/ 2046288 h 2994025"/>
                <a:gd name="connsiteX2609" fmla="*/ 5440361 w 6130925"/>
                <a:gd name="connsiteY2609" fmla="*/ 2046288 h 2994025"/>
                <a:gd name="connsiteX2610" fmla="*/ 5438245 w 6130925"/>
                <a:gd name="connsiteY2610" fmla="*/ 2046288 h 2994025"/>
                <a:gd name="connsiteX2611" fmla="*/ 5438244 w 6130925"/>
                <a:gd name="connsiteY2611" fmla="*/ 2046288 h 2994025"/>
                <a:gd name="connsiteX2612" fmla="*/ 5437187 w 6130925"/>
                <a:gd name="connsiteY2612" fmla="*/ 2046288 h 2994025"/>
                <a:gd name="connsiteX2613" fmla="*/ 5437186 w 6130925"/>
                <a:gd name="connsiteY2613" fmla="*/ 2046288 h 2994025"/>
                <a:gd name="connsiteX2614" fmla="*/ 5436128 w 6130925"/>
                <a:gd name="connsiteY2614" fmla="*/ 2046288 h 2994025"/>
                <a:gd name="connsiteX2615" fmla="*/ 5435070 w 6130925"/>
                <a:gd name="connsiteY2615" fmla="*/ 2046288 h 2994025"/>
                <a:gd name="connsiteX2616" fmla="*/ 5435069 w 6130925"/>
                <a:gd name="connsiteY2616" fmla="*/ 2046288 h 2994025"/>
                <a:gd name="connsiteX2617" fmla="*/ 5432954 w 6130925"/>
                <a:gd name="connsiteY2617" fmla="*/ 2046288 h 2994025"/>
                <a:gd name="connsiteX2618" fmla="*/ 5432953 w 6130925"/>
                <a:gd name="connsiteY2618" fmla="*/ 2046288 h 2994025"/>
                <a:gd name="connsiteX2619" fmla="*/ 5430308 w 6130925"/>
                <a:gd name="connsiteY2619" fmla="*/ 2046288 h 2994025"/>
                <a:gd name="connsiteX2620" fmla="*/ 5430307 w 6130925"/>
                <a:gd name="connsiteY2620" fmla="*/ 2046288 h 2994025"/>
                <a:gd name="connsiteX2621" fmla="*/ 5429249 w 6130925"/>
                <a:gd name="connsiteY2621" fmla="*/ 2046288 h 2994025"/>
                <a:gd name="connsiteX2622" fmla="*/ 5427662 w 6130925"/>
                <a:gd name="connsiteY2622" fmla="*/ 2046288 h 2994025"/>
                <a:gd name="connsiteX2623" fmla="*/ 5427661 w 6130925"/>
                <a:gd name="connsiteY2623" fmla="*/ 2046288 h 2994025"/>
                <a:gd name="connsiteX2624" fmla="*/ 5426604 w 6130925"/>
                <a:gd name="connsiteY2624" fmla="*/ 2046288 h 2994025"/>
                <a:gd name="connsiteX2625" fmla="*/ 5426603 w 6130925"/>
                <a:gd name="connsiteY2625" fmla="*/ 2046288 h 2994025"/>
                <a:gd name="connsiteX2626" fmla="*/ 5425545 w 6130925"/>
                <a:gd name="connsiteY2626" fmla="*/ 2046288 h 2994025"/>
                <a:gd name="connsiteX2627" fmla="*/ 5425544 w 6130925"/>
                <a:gd name="connsiteY2627" fmla="*/ 2046288 h 2994025"/>
                <a:gd name="connsiteX2628" fmla="*/ 5422369 w 6130925"/>
                <a:gd name="connsiteY2628" fmla="*/ 2045751 h 2994025"/>
                <a:gd name="connsiteX2629" fmla="*/ 5418665 w 6130925"/>
                <a:gd name="connsiteY2629" fmla="*/ 2044676 h 2994025"/>
                <a:gd name="connsiteX2630" fmla="*/ 5412108 w 6130925"/>
                <a:gd name="connsiteY2630" fmla="*/ 2044232 h 2994025"/>
                <a:gd name="connsiteX2631" fmla="*/ 5408612 w 6130925"/>
                <a:gd name="connsiteY2631" fmla="*/ 2044676 h 2994025"/>
                <a:gd name="connsiteX2632" fmla="*/ 5408611 w 6130925"/>
                <a:gd name="connsiteY2632" fmla="*/ 2044676 h 2994025"/>
                <a:gd name="connsiteX2633" fmla="*/ 5402791 w 6130925"/>
                <a:gd name="connsiteY2633" fmla="*/ 2044676 h 2994025"/>
                <a:gd name="connsiteX2634" fmla="*/ 5402790 w 6130925"/>
                <a:gd name="connsiteY2634" fmla="*/ 2044676 h 2994025"/>
                <a:gd name="connsiteX2635" fmla="*/ 5403319 w 6130925"/>
                <a:gd name="connsiteY2635" fmla="*/ 2043064 h 2994025"/>
                <a:gd name="connsiteX2636" fmla="*/ 5402790 w 6130925"/>
                <a:gd name="connsiteY2636" fmla="*/ 2038766 h 2994025"/>
                <a:gd name="connsiteX2637" fmla="*/ 5402261 w 6130925"/>
                <a:gd name="connsiteY2637" fmla="*/ 2035542 h 2994025"/>
                <a:gd name="connsiteX2638" fmla="*/ 5403319 w 6130925"/>
                <a:gd name="connsiteY2638" fmla="*/ 2032318 h 2994025"/>
                <a:gd name="connsiteX2639" fmla="*/ 5403849 w 6130925"/>
                <a:gd name="connsiteY2639" fmla="*/ 2029094 h 2994025"/>
                <a:gd name="connsiteX2640" fmla="*/ 5405965 w 6130925"/>
                <a:gd name="connsiteY2640" fmla="*/ 2029094 h 2994025"/>
                <a:gd name="connsiteX2641" fmla="*/ 5405966 w 6130925"/>
                <a:gd name="connsiteY2641" fmla="*/ 2029094 h 2994025"/>
                <a:gd name="connsiteX2642" fmla="*/ 5408083 w 6130925"/>
                <a:gd name="connsiteY2642" fmla="*/ 2030169 h 2994025"/>
                <a:gd name="connsiteX2643" fmla="*/ 5410199 w 6130925"/>
                <a:gd name="connsiteY2643" fmla="*/ 2030169 h 2994025"/>
                <a:gd name="connsiteX2644" fmla="*/ 5411786 w 6130925"/>
                <a:gd name="connsiteY2644" fmla="*/ 2030169 h 2994025"/>
                <a:gd name="connsiteX2645" fmla="*/ 5411787 w 6130925"/>
                <a:gd name="connsiteY2645" fmla="*/ 2030169 h 2994025"/>
                <a:gd name="connsiteX2646" fmla="*/ 5413373 w 6130925"/>
                <a:gd name="connsiteY2646" fmla="*/ 2030169 h 2994025"/>
                <a:gd name="connsiteX2647" fmla="*/ 5414961 w 6130925"/>
                <a:gd name="connsiteY2647" fmla="*/ 2030169 h 2994025"/>
                <a:gd name="connsiteX2648" fmla="*/ 5414962 w 6130925"/>
                <a:gd name="connsiteY2648" fmla="*/ 2030169 h 2994025"/>
                <a:gd name="connsiteX2649" fmla="*/ 5419723 w 6130925"/>
                <a:gd name="connsiteY2649" fmla="*/ 2030169 h 2994025"/>
                <a:gd name="connsiteX2650" fmla="*/ 5419725 w 6130925"/>
                <a:gd name="connsiteY2650" fmla="*/ 2030169 h 2994025"/>
                <a:gd name="connsiteX2651" fmla="*/ 5426603 w 6130925"/>
                <a:gd name="connsiteY2651" fmla="*/ 2030169 h 2994025"/>
                <a:gd name="connsiteX2652" fmla="*/ 5426604 w 6130925"/>
                <a:gd name="connsiteY2652" fmla="*/ 2030169 h 2994025"/>
                <a:gd name="connsiteX2653" fmla="*/ 5426607 w 6130925"/>
                <a:gd name="connsiteY2653" fmla="*/ 2030169 h 2994025"/>
                <a:gd name="connsiteX2654" fmla="*/ 5434540 w 6130925"/>
                <a:gd name="connsiteY2654" fmla="*/ 2030706 h 2994025"/>
                <a:gd name="connsiteX2655" fmla="*/ 5442478 w 6130925"/>
                <a:gd name="connsiteY2655" fmla="*/ 2030169 h 2994025"/>
                <a:gd name="connsiteX2656" fmla="*/ 5442479 w 6130925"/>
                <a:gd name="connsiteY2656" fmla="*/ 2030169 h 2994025"/>
                <a:gd name="connsiteX2657" fmla="*/ 5442482 w 6130925"/>
                <a:gd name="connsiteY2657" fmla="*/ 2030170 h 2994025"/>
                <a:gd name="connsiteX2658" fmla="*/ 5444594 w 6130925"/>
                <a:gd name="connsiteY2658" fmla="*/ 2030706 h 2994025"/>
                <a:gd name="connsiteX2659" fmla="*/ 5446182 w 6130925"/>
                <a:gd name="connsiteY2659" fmla="*/ 2030169 h 2994025"/>
                <a:gd name="connsiteX2660" fmla="*/ 5446711 w 6130925"/>
                <a:gd name="connsiteY2660" fmla="*/ 2028557 h 2994025"/>
                <a:gd name="connsiteX2661" fmla="*/ 5446711 w 6130925"/>
                <a:gd name="connsiteY2661" fmla="*/ 2026408 h 2994025"/>
                <a:gd name="connsiteX2662" fmla="*/ 5448299 w 6130925"/>
                <a:gd name="connsiteY2662" fmla="*/ 2024796 h 2994025"/>
                <a:gd name="connsiteX2663" fmla="*/ 5449357 w 6130925"/>
                <a:gd name="connsiteY2663" fmla="*/ 2022647 h 2994025"/>
                <a:gd name="connsiteX2664" fmla="*/ 5449357 w 6130925"/>
                <a:gd name="connsiteY2664" fmla="*/ 2019423 h 2994025"/>
                <a:gd name="connsiteX2665" fmla="*/ 5449357 w 6130925"/>
                <a:gd name="connsiteY2665" fmla="*/ 2015662 h 2994025"/>
                <a:gd name="connsiteX2666" fmla="*/ 5451473 w 6130925"/>
                <a:gd name="connsiteY2666" fmla="*/ 2014587 h 2994025"/>
                <a:gd name="connsiteX2667" fmla="*/ 5453590 w 6130925"/>
                <a:gd name="connsiteY2667" fmla="*/ 2013512 h 2994025"/>
                <a:gd name="connsiteX2668" fmla="*/ 5455178 w 6130925"/>
                <a:gd name="connsiteY2668" fmla="*/ 2012438 h 2994025"/>
                <a:gd name="connsiteX2669" fmla="*/ 5456765 w 6130925"/>
                <a:gd name="connsiteY2669" fmla="*/ 2011900 h 2994025"/>
                <a:gd name="connsiteX2670" fmla="*/ 5456766 w 6130925"/>
                <a:gd name="connsiteY2670" fmla="*/ 2011900 h 2994025"/>
                <a:gd name="connsiteX2671" fmla="*/ 5457294 w 6130925"/>
                <a:gd name="connsiteY2671" fmla="*/ 2011900 h 2994025"/>
                <a:gd name="connsiteX2672" fmla="*/ 5457295 w 6130925"/>
                <a:gd name="connsiteY2672" fmla="*/ 2011900 h 2994025"/>
                <a:gd name="connsiteX2673" fmla="*/ 5457823 w 6130925"/>
                <a:gd name="connsiteY2673" fmla="*/ 2011900 h 2994025"/>
                <a:gd name="connsiteX2674" fmla="*/ 5457825 w 6130925"/>
                <a:gd name="connsiteY2674" fmla="*/ 2011900 h 2994025"/>
                <a:gd name="connsiteX2675" fmla="*/ 5458353 w 6130925"/>
                <a:gd name="connsiteY2675" fmla="*/ 2011900 h 2994025"/>
                <a:gd name="connsiteX2676" fmla="*/ 5458882 w 6130925"/>
                <a:gd name="connsiteY2676" fmla="*/ 2011900 h 2994025"/>
                <a:gd name="connsiteX2677" fmla="*/ 5458883 w 6130925"/>
                <a:gd name="connsiteY2677" fmla="*/ 2011900 h 2994025"/>
                <a:gd name="connsiteX2678" fmla="*/ 5460469 w 6130925"/>
                <a:gd name="connsiteY2678" fmla="*/ 2011900 h 2994025"/>
                <a:gd name="connsiteX2679" fmla="*/ 5460470 w 6130925"/>
                <a:gd name="connsiteY2679" fmla="*/ 2011900 h 2994025"/>
                <a:gd name="connsiteX2680" fmla="*/ 5462586 w 6130925"/>
                <a:gd name="connsiteY2680" fmla="*/ 2011900 h 2994025"/>
                <a:gd name="connsiteX2681" fmla="*/ 5022353 w 6130925"/>
                <a:gd name="connsiteY2681" fmla="*/ 1990725 h 2994025"/>
                <a:gd name="connsiteX2682" fmla="*/ 5026173 w 6130925"/>
                <a:gd name="connsiteY2682" fmla="*/ 1991741 h 2994025"/>
                <a:gd name="connsiteX2683" fmla="*/ 5027355 w 6130925"/>
                <a:gd name="connsiteY2683" fmla="*/ 1991925 h 2994025"/>
                <a:gd name="connsiteX2684" fmla="*/ 5029729 w 6130925"/>
                <a:gd name="connsiteY2684" fmla="*/ 1992250 h 2994025"/>
                <a:gd name="connsiteX2685" fmla="*/ 5031080 w 6130925"/>
                <a:gd name="connsiteY2685" fmla="*/ 1992466 h 2994025"/>
                <a:gd name="connsiteX2686" fmla="*/ 5033267 w 6130925"/>
                <a:gd name="connsiteY2686" fmla="*/ 1992757 h 2994025"/>
                <a:gd name="connsiteX2687" fmla="*/ 5037087 w 6130925"/>
                <a:gd name="connsiteY2687" fmla="*/ 1993773 h 2994025"/>
                <a:gd name="connsiteX2688" fmla="*/ 5037088 w 6130925"/>
                <a:gd name="connsiteY2688" fmla="*/ 1993774 h 2994025"/>
                <a:gd name="connsiteX2689" fmla="*/ 5038180 w 6130925"/>
                <a:gd name="connsiteY2689" fmla="*/ 1995298 h 2994025"/>
                <a:gd name="connsiteX2690" fmla="*/ 5038725 w 6130925"/>
                <a:gd name="connsiteY2690" fmla="*/ 1997838 h 2994025"/>
                <a:gd name="connsiteX2691" fmla="*/ 5038725 w 6130925"/>
                <a:gd name="connsiteY2691" fmla="*/ 2003426 h 2994025"/>
                <a:gd name="connsiteX2692" fmla="*/ 5031631 w 6130925"/>
                <a:gd name="connsiteY2692" fmla="*/ 2003426 h 2994025"/>
                <a:gd name="connsiteX2693" fmla="*/ 5031317 w 6130925"/>
                <a:gd name="connsiteY2693" fmla="*/ 2003426 h 2994025"/>
                <a:gd name="connsiteX2694" fmla="*/ 5029448 w 6130925"/>
                <a:gd name="connsiteY2694" fmla="*/ 2003426 h 2994025"/>
                <a:gd name="connsiteX2695" fmla="*/ 5029200 w 6130925"/>
                <a:gd name="connsiteY2695" fmla="*/ 2003426 h 2994025"/>
                <a:gd name="connsiteX2696" fmla="*/ 5028966 w 6130925"/>
                <a:gd name="connsiteY2696" fmla="*/ 2003276 h 2994025"/>
                <a:gd name="connsiteX2697" fmla="*/ 5027811 w 6130925"/>
                <a:gd name="connsiteY2697" fmla="*/ 2002918 h 2994025"/>
                <a:gd name="connsiteX2698" fmla="*/ 5024876 w 6130925"/>
                <a:gd name="connsiteY2698" fmla="*/ 2001097 h 2994025"/>
                <a:gd name="connsiteX2699" fmla="*/ 5024437 w 6130925"/>
                <a:gd name="connsiteY2699" fmla="*/ 2000886 h 2994025"/>
                <a:gd name="connsiteX2700" fmla="*/ 5024255 w 6130925"/>
                <a:gd name="connsiteY2700" fmla="*/ 2000755 h 2994025"/>
                <a:gd name="connsiteX2701" fmla="*/ 5022354 w 6130925"/>
                <a:gd name="connsiteY2701" fmla="*/ 1999870 h 2994025"/>
                <a:gd name="connsiteX2702" fmla="*/ 5021263 w 6130925"/>
                <a:gd name="connsiteY2702" fmla="*/ 1997840 h 2994025"/>
                <a:gd name="connsiteX2703" fmla="*/ 5021261 w 6130925"/>
                <a:gd name="connsiteY2703" fmla="*/ 1997837 h 2994025"/>
                <a:gd name="connsiteX2704" fmla="*/ 5021300 w 6130925"/>
                <a:gd name="connsiteY2704" fmla="*/ 1997588 h 2994025"/>
                <a:gd name="connsiteX2705" fmla="*/ 5022321 w 6130925"/>
                <a:gd name="connsiteY2705" fmla="*/ 1990726 h 2994025"/>
                <a:gd name="connsiteX2706" fmla="*/ 5022351 w 6130925"/>
                <a:gd name="connsiteY2706" fmla="*/ 1990734 h 2994025"/>
                <a:gd name="connsiteX2707" fmla="*/ 5056119 w 6130925"/>
                <a:gd name="connsiteY2707" fmla="*/ 1985963 h 2994025"/>
                <a:gd name="connsiteX2708" fmla="*/ 5058736 w 6130925"/>
                <a:gd name="connsiteY2708" fmla="*/ 1986492 h 2994025"/>
                <a:gd name="connsiteX2709" fmla="*/ 5063448 w 6130925"/>
                <a:gd name="connsiteY2709" fmla="*/ 1987021 h 2994025"/>
                <a:gd name="connsiteX2710" fmla="*/ 5067637 w 6130925"/>
                <a:gd name="connsiteY2710" fmla="*/ 1988080 h 2994025"/>
                <a:gd name="connsiteX2711" fmla="*/ 5071301 w 6130925"/>
                <a:gd name="connsiteY2711" fmla="*/ 1989138 h 2994025"/>
                <a:gd name="connsiteX2712" fmla="*/ 5074443 w 6130925"/>
                <a:gd name="connsiteY2712" fmla="*/ 1989667 h 2994025"/>
                <a:gd name="connsiteX2713" fmla="*/ 5078631 w 6130925"/>
                <a:gd name="connsiteY2713" fmla="*/ 1989667 h 2994025"/>
                <a:gd name="connsiteX2714" fmla="*/ 5080202 w 6130925"/>
                <a:gd name="connsiteY2714" fmla="*/ 1990197 h 2994025"/>
                <a:gd name="connsiteX2715" fmla="*/ 5081772 w 6130925"/>
                <a:gd name="connsiteY2715" fmla="*/ 1990726 h 2994025"/>
                <a:gd name="connsiteX2716" fmla="*/ 5085437 w 6130925"/>
                <a:gd name="connsiteY2716" fmla="*/ 1991255 h 2994025"/>
                <a:gd name="connsiteX2717" fmla="*/ 5089102 w 6130925"/>
                <a:gd name="connsiteY2717" fmla="*/ 1991255 h 2994025"/>
                <a:gd name="connsiteX2718" fmla="*/ 5093290 w 6130925"/>
                <a:gd name="connsiteY2718" fmla="*/ 1991784 h 2994025"/>
                <a:gd name="connsiteX2719" fmla="*/ 5098526 w 6130925"/>
                <a:gd name="connsiteY2719" fmla="*/ 1992313 h 2994025"/>
                <a:gd name="connsiteX2720" fmla="*/ 5098464 w 6130925"/>
                <a:gd name="connsiteY2720" fmla="*/ 1993002 h 2994025"/>
                <a:gd name="connsiteX2721" fmla="*/ 5098527 w 6130925"/>
                <a:gd name="connsiteY2721" fmla="*/ 1993008 h 2994025"/>
                <a:gd name="connsiteX2722" fmla="*/ 5098025 w 6130925"/>
                <a:gd name="connsiteY2722" fmla="*/ 1998238 h 2994025"/>
                <a:gd name="connsiteX2723" fmla="*/ 5099049 w 6130925"/>
                <a:gd name="connsiteY2723" fmla="*/ 2002897 h 2994025"/>
                <a:gd name="connsiteX2724" fmla="*/ 5099043 w 6130925"/>
                <a:gd name="connsiteY2724" fmla="*/ 2002898 h 2994025"/>
                <a:gd name="connsiteX2725" fmla="*/ 5099050 w 6130925"/>
                <a:gd name="connsiteY2725" fmla="*/ 2002930 h 2994025"/>
                <a:gd name="connsiteX2726" fmla="*/ 5098753 w 6130925"/>
                <a:gd name="connsiteY2726" fmla="*/ 2002930 h 2994025"/>
                <a:gd name="connsiteX2727" fmla="*/ 5094337 w 6130925"/>
                <a:gd name="connsiteY2727" fmla="*/ 2003426 h 2994025"/>
                <a:gd name="connsiteX2728" fmla="*/ 5093687 w 6130925"/>
                <a:gd name="connsiteY2728" fmla="*/ 2003332 h 2994025"/>
                <a:gd name="connsiteX2729" fmla="*/ 5093291 w 6130925"/>
                <a:gd name="connsiteY2729" fmla="*/ 2003426 h 2994025"/>
                <a:gd name="connsiteX2730" fmla="*/ 5092244 w 6130925"/>
                <a:gd name="connsiteY2730" fmla="*/ 2003426 h 2994025"/>
                <a:gd name="connsiteX2731" fmla="*/ 5090674 w 6130925"/>
                <a:gd name="connsiteY2731" fmla="*/ 2002930 h 2994025"/>
                <a:gd name="connsiteX2732" fmla="*/ 5089103 w 6130925"/>
                <a:gd name="connsiteY2732" fmla="*/ 2001938 h 2994025"/>
                <a:gd name="connsiteX2733" fmla="*/ 5087532 w 6130925"/>
                <a:gd name="connsiteY2733" fmla="*/ 2000450 h 2994025"/>
                <a:gd name="connsiteX2734" fmla="*/ 5085438 w 6130925"/>
                <a:gd name="connsiteY2734" fmla="*/ 2000450 h 2994025"/>
                <a:gd name="connsiteX2735" fmla="*/ 5083344 w 6130925"/>
                <a:gd name="connsiteY2735" fmla="*/ 1999953 h 2994025"/>
                <a:gd name="connsiteX2736" fmla="*/ 5081773 w 6130925"/>
                <a:gd name="connsiteY2736" fmla="*/ 1999457 h 2994025"/>
                <a:gd name="connsiteX2737" fmla="*/ 5080203 w 6130925"/>
                <a:gd name="connsiteY2737" fmla="*/ 1998961 h 2994025"/>
                <a:gd name="connsiteX2738" fmla="*/ 5078632 w 6130925"/>
                <a:gd name="connsiteY2738" fmla="*/ 1998465 h 2994025"/>
                <a:gd name="connsiteX2739" fmla="*/ 5077061 w 6130925"/>
                <a:gd name="connsiteY2739" fmla="*/ 1998465 h 2994025"/>
                <a:gd name="connsiteX2740" fmla="*/ 5072873 w 6130925"/>
                <a:gd name="connsiteY2740" fmla="*/ 1998465 h 2994025"/>
                <a:gd name="connsiteX2741" fmla="*/ 5071302 w 6130925"/>
                <a:gd name="connsiteY2741" fmla="*/ 1997969 h 2994025"/>
                <a:gd name="connsiteX2742" fmla="*/ 5069732 w 6130925"/>
                <a:gd name="connsiteY2742" fmla="*/ 1997473 h 2994025"/>
                <a:gd name="connsiteX2743" fmla="*/ 5066067 w 6130925"/>
                <a:gd name="connsiteY2743" fmla="*/ 1997969 h 2994025"/>
                <a:gd name="connsiteX2744" fmla="*/ 5061879 w 6130925"/>
                <a:gd name="connsiteY2744" fmla="*/ 1998465 h 2994025"/>
                <a:gd name="connsiteX2745" fmla="*/ 5051931 w 6130925"/>
                <a:gd name="connsiteY2745" fmla="*/ 1998465 h 2994025"/>
                <a:gd name="connsiteX2746" fmla="*/ 5050884 w 6130925"/>
                <a:gd name="connsiteY2746" fmla="*/ 1996481 h 2994025"/>
                <a:gd name="connsiteX2747" fmla="*/ 5049837 w 6130925"/>
                <a:gd name="connsiteY2747" fmla="*/ 1994496 h 2994025"/>
                <a:gd name="connsiteX2748" fmla="*/ 5049959 w 6130925"/>
                <a:gd name="connsiteY2748" fmla="*/ 1994150 h 2994025"/>
                <a:gd name="connsiteX2749" fmla="*/ 5049836 w 6130925"/>
                <a:gd name="connsiteY2749" fmla="*/ 1993901 h 2994025"/>
                <a:gd name="connsiteX2750" fmla="*/ 5050360 w 6130925"/>
                <a:gd name="connsiteY2750" fmla="*/ 1992313 h 2994025"/>
                <a:gd name="connsiteX2751" fmla="*/ 5050883 w 6130925"/>
                <a:gd name="connsiteY2751" fmla="*/ 1990726 h 2994025"/>
                <a:gd name="connsiteX2752" fmla="*/ 5050883 w 6130925"/>
                <a:gd name="connsiteY2752" fmla="*/ 1991523 h 2994025"/>
                <a:gd name="connsiteX2753" fmla="*/ 5050884 w 6130925"/>
                <a:gd name="connsiteY2753" fmla="*/ 1991520 h 2994025"/>
                <a:gd name="connsiteX2754" fmla="*/ 5050884 w 6130925"/>
                <a:gd name="connsiteY2754" fmla="*/ 1993898 h 2994025"/>
                <a:gd name="connsiteX2755" fmla="*/ 5051407 w 6130925"/>
                <a:gd name="connsiteY2755" fmla="*/ 1992313 h 2994025"/>
                <a:gd name="connsiteX2756" fmla="*/ 5052454 w 6130925"/>
                <a:gd name="connsiteY2756" fmla="*/ 1990726 h 2994025"/>
                <a:gd name="connsiteX2757" fmla="*/ 5052978 w 6130925"/>
                <a:gd name="connsiteY2757" fmla="*/ 1988609 h 2994025"/>
                <a:gd name="connsiteX2758" fmla="*/ 5053501 w 6130925"/>
                <a:gd name="connsiteY2758" fmla="*/ 1987021 h 2994025"/>
                <a:gd name="connsiteX2759" fmla="*/ 5222345 w 6130925"/>
                <a:gd name="connsiteY2759" fmla="*/ 1968500 h 2994025"/>
                <a:gd name="connsiteX2760" fmla="*/ 5226049 w 6130925"/>
                <a:gd name="connsiteY2760" fmla="*/ 1968500 h 2994025"/>
                <a:gd name="connsiteX2761" fmla="*/ 5229224 w 6130925"/>
                <a:gd name="connsiteY2761" fmla="*/ 1969562 h 2994025"/>
                <a:gd name="connsiteX2762" fmla="*/ 5231870 w 6130925"/>
                <a:gd name="connsiteY2762" fmla="*/ 1971686 h 2994025"/>
                <a:gd name="connsiteX2763" fmla="*/ 5233987 w 6130925"/>
                <a:gd name="connsiteY2763" fmla="*/ 1972748 h 2994025"/>
                <a:gd name="connsiteX2764" fmla="*/ 5236104 w 6130925"/>
                <a:gd name="connsiteY2764" fmla="*/ 1973279 h 2994025"/>
                <a:gd name="connsiteX2765" fmla="*/ 5238220 w 6130925"/>
                <a:gd name="connsiteY2765" fmla="*/ 1973810 h 2994025"/>
                <a:gd name="connsiteX2766" fmla="*/ 5239808 w 6130925"/>
                <a:gd name="connsiteY2766" fmla="*/ 1974341 h 2994025"/>
                <a:gd name="connsiteX2767" fmla="*/ 5243512 w 6130925"/>
                <a:gd name="connsiteY2767" fmla="*/ 1976995 h 2994025"/>
                <a:gd name="connsiteX2768" fmla="*/ 5246687 w 6130925"/>
                <a:gd name="connsiteY2768" fmla="*/ 1979119 h 2994025"/>
                <a:gd name="connsiteX2769" fmla="*/ 5250391 w 6130925"/>
                <a:gd name="connsiteY2769" fmla="*/ 1981243 h 2994025"/>
                <a:gd name="connsiteX2770" fmla="*/ 5254095 w 6130925"/>
                <a:gd name="connsiteY2770" fmla="*/ 1983367 h 2994025"/>
                <a:gd name="connsiteX2771" fmla="*/ 5257270 w 6130925"/>
                <a:gd name="connsiteY2771" fmla="*/ 1984429 h 2994025"/>
                <a:gd name="connsiteX2772" fmla="*/ 5261504 w 6130925"/>
                <a:gd name="connsiteY2772" fmla="*/ 1983898 h 2994025"/>
                <a:gd name="connsiteX2773" fmla="*/ 5263091 w 6130925"/>
                <a:gd name="connsiteY2773" fmla="*/ 1983898 h 2994025"/>
                <a:gd name="connsiteX2774" fmla="*/ 5264679 w 6130925"/>
                <a:gd name="connsiteY2774" fmla="*/ 1983898 h 2994025"/>
                <a:gd name="connsiteX2775" fmla="*/ 5266795 w 6130925"/>
                <a:gd name="connsiteY2775" fmla="*/ 1984429 h 2994025"/>
                <a:gd name="connsiteX2776" fmla="*/ 5269441 w 6130925"/>
                <a:gd name="connsiteY2776" fmla="*/ 1984960 h 2994025"/>
                <a:gd name="connsiteX2777" fmla="*/ 5272616 w 6130925"/>
                <a:gd name="connsiteY2777" fmla="*/ 1984960 h 2994025"/>
                <a:gd name="connsiteX2778" fmla="*/ 5274733 w 6130925"/>
                <a:gd name="connsiteY2778" fmla="*/ 1984960 h 2994025"/>
                <a:gd name="connsiteX2779" fmla="*/ 5277379 w 6130925"/>
                <a:gd name="connsiteY2779" fmla="*/ 1984960 h 2994025"/>
                <a:gd name="connsiteX2780" fmla="*/ 5281083 w 6130925"/>
                <a:gd name="connsiteY2780" fmla="*/ 1984960 h 2994025"/>
                <a:gd name="connsiteX2781" fmla="*/ 5282670 w 6130925"/>
                <a:gd name="connsiteY2781" fmla="*/ 1984960 h 2994025"/>
                <a:gd name="connsiteX2782" fmla="*/ 5284258 w 6130925"/>
                <a:gd name="connsiteY2782" fmla="*/ 1984960 h 2994025"/>
                <a:gd name="connsiteX2783" fmla="*/ 5286375 w 6130925"/>
                <a:gd name="connsiteY2783" fmla="*/ 1986022 h 2994025"/>
                <a:gd name="connsiteX2784" fmla="*/ 5287962 w 6130925"/>
                <a:gd name="connsiteY2784" fmla="*/ 1987084 h 2994025"/>
                <a:gd name="connsiteX2785" fmla="*/ 5291666 w 6130925"/>
                <a:gd name="connsiteY2785" fmla="*/ 1989207 h 2994025"/>
                <a:gd name="connsiteX2786" fmla="*/ 5295370 w 6130925"/>
                <a:gd name="connsiteY2786" fmla="*/ 1991331 h 2994025"/>
                <a:gd name="connsiteX2787" fmla="*/ 5298545 w 6130925"/>
                <a:gd name="connsiteY2787" fmla="*/ 1992924 h 2994025"/>
                <a:gd name="connsiteX2788" fmla="*/ 5302779 w 6130925"/>
                <a:gd name="connsiteY2788" fmla="*/ 1993986 h 2994025"/>
                <a:gd name="connsiteX2789" fmla="*/ 5304895 w 6130925"/>
                <a:gd name="connsiteY2789" fmla="*/ 1994517 h 2994025"/>
                <a:gd name="connsiteX2790" fmla="*/ 5307012 w 6130925"/>
                <a:gd name="connsiteY2790" fmla="*/ 1995048 h 2994025"/>
                <a:gd name="connsiteX2791" fmla="*/ 5307541 w 6130925"/>
                <a:gd name="connsiteY2791" fmla="*/ 1995048 h 2994025"/>
                <a:gd name="connsiteX2792" fmla="*/ 5308600 w 6130925"/>
                <a:gd name="connsiteY2792" fmla="*/ 1995048 h 2994025"/>
                <a:gd name="connsiteX2793" fmla="*/ 5309129 w 6130925"/>
                <a:gd name="connsiteY2793" fmla="*/ 1994517 h 2994025"/>
                <a:gd name="connsiteX2794" fmla="*/ 5310187 w 6130925"/>
                <a:gd name="connsiteY2794" fmla="*/ 1995048 h 2994025"/>
                <a:gd name="connsiteX2795" fmla="*/ 5311775 w 6130925"/>
                <a:gd name="connsiteY2795" fmla="*/ 1997172 h 2994025"/>
                <a:gd name="connsiteX2796" fmla="*/ 5312304 w 6130925"/>
                <a:gd name="connsiteY2796" fmla="*/ 1998765 h 2994025"/>
                <a:gd name="connsiteX2797" fmla="*/ 5316008 w 6130925"/>
                <a:gd name="connsiteY2797" fmla="*/ 2001419 h 2994025"/>
                <a:gd name="connsiteX2798" fmla="*/ 5320241 w 6130925"/>
                <a:gd name="connsiteY2798" fmla="*/ 2001950 h 2994025"/>
                <a:gd name="connsiteX2799" fmla="*/ 5324475 w 6130925"/>
                <a:gd name="connsiteY2799" fmla="*/ 2001950 h 2994025"/>
                <a:gd name="connsiteX2800" fmla="*/ 5328179 w 6130925"/>
                <a:gd name="connsiteY2800" fmla="*/ 2001950 h 2994025"/>
                <a:gd name="connsiteX2801" fmla="*/ 5329766 w 6130925"/>
                <a:gd name="connsiteY2801" fmla="*/ 2003012 h 2994025"/>
                <a:gd name="connsiteX2802" fmla="*/ 5331354 w 6130925"/>
                <a:gd name="connsiteY2802" fmla="*/ 2004074 h 2994025"/>
                <a:gd name="connsiteX2803" fmla="*/ 5336116 w 6130925"/>
                <a:gd name="connsiteY2803" fmla="*/ 2006729 h 2994025"/>
                <a:gd name="connsiteX2804" fmla="*/ 5338762 w 6130925"/>
                <a:gd name="connsiteY2804" fmla="*/ 2011508 h 2994025"/>
                <a:gd name="connsiteX2805" fmla="*/ 5340350 w 6130925"/>
                <a:gd name="connsiteY2805" fmla="*/ 2012569 h 2994025"/>
                <a:gd name="connsiteX2806" fmla="*/ 5342466 w 6130925"/>
                <a:gd name="connsiteY2806" fmla="*/ 2013631 h 2994025"/>
                <a:gd name="connsiteX2807" fmla="*/ 5344583 w 6130925"/>
                <a:gd name="connsiteY2807" fmla="*/ 2015755 h 2994025"/>
                <a:gd name="connsiteX2808" fmla="*/ 5346170 w 6130925"/>
                <a:gd name="connsiteY2808" fmla="*/ 2017348 h 2994025"/>
                <a:gd name="connsiteX2809" fmla="*/ 5347758 w 6130925"/>
                <a:gd name="connsiteY2809" fmla="*/ 2018941 h 2994025"/>
                <a:gd name="connsiteX2810" fmla="*/ 5349345 w 6130925"/>
                <a:gd name="connsiteY2810" fmla="*/ 2020534 h 2994025"/>
                <a:gd name="connsiteX2811" fmla="*/ 5351462 w 6130925"/>
                <a:gd name="connsiteY2811" fmla="*/ 2021065 h 2994025"/>
                <a:gd name="connsiteX2812" fmla="*/ 5353050 w 6130925"/>
                <a:gd name="connsiteY2812" fmla="*/ 2022127 h 2994025"/>
                <a:gd name="connsiteX2813" fmla="*/ 5353579 w 6130925"/>
                <a:gd name="connsiteY2813" fmla="*/ 2023720 h 2994025"/>
                <a:gd name="connsiteX2814" fmla="*/ 5354637 w 6130925"/>
                <a:gd name="connsiteY2814" fmla="*/ 2025312 h 2994025"/>
                <a:gd name="connsiteX2815" fmla="*/ 5355166 w 6130925"/>
                <a:gd name="connsiteY2815" fmla="*/ 2029029 h 2994025"/>
                <a:gd name="connsiteX2816" fmla="*/ 5356225 w 6130925"/>
                <a:gd name="connsiteY2816" fmla="*/ 2032746 h 2994025"/>
                <a:gd name="connsiteX2817" fmla="*/ 5357812 w 6130925"/>
                <a:gd name="connsiteY2817" fmla="*/ 2034339 h 2994025"/>
                <a:gd name="connsiteX2818" fmla="*/ 5359400 w 6130925"/>
                <a:gd name="connsiteY2818" fmla="*/ 2035401 h 2994025"/>
                <a:gd name="connsiteX2819" fmla="*/ 5360987 w 6130925"/>
                <a:gd name="connsiteY2819" fmla="*/ 2036993 h 2994025"/>
                <a:gd name="connsiteX2820" fmla="*/ 5362045 w 6130925"/>
                <a:gd name="connsiteY2820" fmla="*/ 2038586 h 2994025"/>
                <a:gd name="connsiteX2821" fmla="*/ 5380037 w 6130925"/>
                <a:gd name="connsiteY2821" fmla="*/ 2038586 h 2994025"/>
                <a:gd name="connsiteX2822" fmla="*/ 5381625 w 6130925"/>
                <a:gd name="connsiteY2822" fmla="*/ 2040179 h 2994025"/>
                <a:gd name="connsiteX2823" fmla="*/ 5383741 w 6130925"/>
                <a:gd name="connsiteY2823" fmla="*/ 2041772 h 2994025"/>
                <a:gd name="connsiteX2824" fmla="*/ 5384800 w 6130925"/>
                <a:gd name="connsiteY2824" fmla="*/ 2043365 h 2994025"/>
                <a:gd name="connsiteX2825" fmla="*/ 5385858 w 6130925"/>
                <a:gd name="connsiteY2825" fmla="*/ 2045489 h 2994025"/>
                <a:gd name="connsiteX2826" fmla="*/ 5388504 w 6130925"/>
                <a:gd name="connsiteY2826" fmla="*/ 2046020 h 2994025"/>
                <a:gd name="connsiteX2827" fmla="*/ 5390091 w 6130925"/>
                <a:gd name="connsiteY2827" fmla="*/ 2047082 h 2994025"/>
                <a:gd name="connsiteX2828" fmla="*/ 5390091 w 6130925"/>
                <a:gd name="connsiteY2828" fmla="*/ 2052922 h 2994025"/>
                <a:gd name="connsiteX2829" fmla="*/ 5382683 w 6130925"/>
                <a:gd name="connsiteY2829" fmla="*/ 2052922 h 2994025"/>
                <a:gd name="connsiteX2830" fmla="*/ 5376333 w 6130925"/>
                <a:gd name="connsiteY2830" fmla="*/ 2052922 h 2994025"/>
                <a:gd name="connsiteX2831" fmla="*/ 5376333 w 6130925"/>
                <a:gd name="connsiteY2831" fmla="*/ 2069913 h 2994025"/>
                <a:gd name="connsiteX2832" fmla="*/ 5383741 w 6130925"/>
                <a:gd name="connsiteY2832" fmla="*/ 2069382 h 2994025"/>
                <a:gd name="connsiteX2833" fmla="*/ 5391679 w 6130925"/>
                <a:gd name="connsiteY2833" fmla="*/ 2069913 h 2994025"/>
                <a:gd name="connsiteX2834" fmla="*/ 5391679 w 6130925"/>
                <a:gd name="connsiteY2834" fmla="*/ 2092744 h 2994025"/>
                <a:gd name="connsiteX2835" fmla="*/ 5394854 w 6130925"/>
                <a:gd name="connsiteY2835" fmla="*/ 2092213 h 2994025"/>
                <a:gd name="connsiteX2836" fmla="*/ 5399087 w 6130925"/>
                <a:gd name="connsiteY2836" fmla="*/ 2092744 h 2994025"/>
                <a:gd name="connsiteX2837" fmla="*/ 5400674 w 6130925"/>
                <a:gd name="connsiteY2837" fmla="*/ 2092744 h 2994025"/>
                <a:gd name="connsiteX2838" fmla="*/ 5402262 w 6130925"/>
                <a:gd name="connsiteY2838" fmla="*/ 2093275 h 2994025"/>
                <a:gd name="connsiteX2839" fmla="*/ 5403849 w 6130925"/>
                <a:gd name="connsiteY2839" fmla="*/ 2093806 h 2994025"/>
                <a:gd name="connsiteX2840" fmla="*/ 5405966 w 6130925"/>
                <a:gd name="connsiteY2840" fmla="*/ 2094337 h 2994025"/>
                <a:gd name="connsiteX2841" fmla="*/ 5408083 w 6130925"/>
                <a:gd name="connsiteY2841" fmla="*/ 2095930 h 2994025"/>
                <a:gd name="connsiteX2842" fmla="*/ 5409670 w 6130925"/>
                <a:gd name="connsiteY2842" fmla="*/ 2097522 h 2994025"/>
                <a:gd name="connsiteX2843" fmla="*/ 5410729 w 6130925"/>
                <a:gd name="connsiteY2843" fmla="*/ 2097522 h 2994025"/>
                <a:gd name="connsiteX2844" fmla="*/ 5411258 w 6130925"/>
                <a:gd name="connsiteY2844" fmla="*/ 2097522 h 2994025"/>
                <a:gd name="connsiteX2845" fmla="*/ 5412316 w 6130925"/>
                <a:gd name="connsiteY2845" fmla="*/ 2096992 h 2994025"/>
                <a:gd name="connsiteX2846" fmla="*/ 5412845 w 6130925"/>
                <a:gd name="connsiteY2846" fmla="*/ 2097522 h 2994025"/>
                <a:gd name="connsiteX2847" fmla="*/ 5414962 w 6130925"/>
                <a:gd name="connsiteY2847" fmla="*/ 2097522 h 2994025"/>
                <a:gd name="connsiteX2848" fmla="*/ 5416549 w 6130925"/>
                <a:gd name="connsiteY2848" fmla="*/ 2097522 h 2994025"/>
                <a:gd name="connsiteX2849" fmla="*/ 5419724 w 6130925"/>
                <a:gd name="connsiteY2849" fmla="*/ 2098053 h 2994025"/>
                <a:gd name="connsiteX2850" fmla="*/ 5421312 w 6130925"/>
                <a:gd name="connsiteY2850" fmla="*/ 2099646 h 2994025"/>
                <a:gd name="connsiteX2851" fmla="*/ 5422370 w 6130925"/>
                <a:gd name="connsiteY2851" fmla="*/ 2101770 h 2994025"/>
                <a:gd name="connsiteX2852" fmla="*/ 5423958 w 6130925"/>
                <a:gd name="connsiteY2852" fmla="*/ 2103363 h 2994025"/>
                <a:gd name="connsiteX2853" fmla="*/ 5424487 w 6130925"/>
                <a:gd name="connsiteY2853" fmla="*/ 2104956 h 2994025"/>
                <a:gd name="connsiteX2854" fmla="*/ 5425545 w 6130925"/>
                <a:gd name="connsiteY2854" fmla="*/ 2107080 h 2994025"/>
                <a:gd name="connsiteX2855" fmla="*/ 5427133 w 6130925"/>
                <a:gd name="connsiteY2855" fmla="*/ 2107611 h 2994025"/>
                <a:gd name="connsiteX2856" fmla="*/ 5429249 w 6130925"/>
                <a:gd name="connsiteY2856" fmla="*/ 2108142 h 2994025"/>
                <a:gd name="connsiteX2857" fmla="*/ 5431366 w 6130925"/>
                <a:gd name="connsiteY2857" fmla="*/ 2108673 h 2994025"/>
                <a:gd name="connsiteX2858" fmla="*/ 5432954 w 6130925"/>
                <a:gd name="connsiteY2858" fmla="*/ 2108673 h 2994025"/>
                <a:gd name="connsiteX2859" fmla="*/ 5436129 w 6130925"/>
                <a:gd name="connsiteY2859" fmla="*/ 2110796 h 2994025"/>
                <a:gd name="connsiteX2860" fmla="*/ 5437187 w 6130925"/>
                <a:gd name="connsiteY2860" fmla="*/ 2113982 h 2994025"/>
                <a:gd name="connsiteX2861" fmla="*/ 5437187 w 6130925"/>
                <a:gd name="connsiteY2861" fmla="*/ 2124601 h 2994025"/>
                <a:gd name="connsiteX2862" fmla="*/ 5434541 w 6130925"/>
                <a:gd name="connsiteY2862" fmla="*/ 2125132 h 2994025"/>
                <a:gd name="connsiteX2863" fmla="*/ 5432425 w 6130925"/>
                <a:gd name="connsiteY2863" fmla="*/ 2125663 h 2994025"/>
                <a:gd name="connsiteX2864" fmla="*/ 5429249 w 6130925"/>
                <a:gd name="connsiteY2864" fmla="*/ 2125132 h 2994025"/>
                <a:gd name="connsiteX2865" fmla="*/ 5426604 w 6130925"/>
                <a:gd name="connsiteY2865" fmla="*/ 2124070 h 2994025"/>
                <a:gd name="connsiteX2866" fmla="*/ 5422899 w 6130925"/>
                <a:gd name="connsiteY2866" fmla="*/ 2121946 h 2994025"/>
                <a:gd name="connsiteX2867" fmla="*/ 5419724 w 6130925"/>
                <a:gd name="connsiteY2867" fmla="*/ 2118761 h 2994025"/>
                <a:gd name="connsiteX2868" fmla="*/ 5415491 w 6130925"/>
                <a:gd name="connsiteY2868" fmla="*/ 2113982 h 2994025"/>
                <a:gd name="connsiteX2869" fmla="*/ 5410199 w 6130925"/>
                <a:gd name="connsiteY2869" fmla="*/ 2112389 h 2994025"/>
                <a:gd name="connsiteX2870" fmla="*/ 5406495 w 6130925"/>
                <a:gd name="connsiteY2870" fmla="*/ 2112389 h 2994025"/>
                <a:gd name="connsiteX2871" fmla="*/ 5403320 w 6130925"/>
                <a:gd name="connsiteY2871" fmla="*/ 2113451 h 2994025"/>
                <a:gd name="connsiteX2872" fmla="*/ 5396441 w 6130925"/>
                <a:gd name="connsiteY2872" fmla="*/ 2113982 h 2994025"/>
                <a:gd name="connsiteX2873" fmla="*/ 5390620 w 6130925"/>
                <a:gd name="connsiteY2873" fmla="*/ 2113982 h 2994025"/>
                <a:gd name="connsiteX2874" fmla="*/ 5387445 w 6130925"/>
                <a:gd name="connsiteY2874" fmla="*/ 2114513 h 2994025"/>
                <a:gd name="connsiteX2875" fmla="*/ 5384270 w 6130925"/>
                <a:gd name="connsiteY2875" fmla="*/ 2113982 h 2994025"/>
                <a:gd name="connsiteX2876" fmla="*/ 5382683 w 6130925"/>
                <a:gd name="connsiteY2876" fmla="*/ 2112920 h 2994025"/>
                <a:gd name="connsiteX2877" fmla="*/ 5381625 w 6130925"/>
                <a:gd name="connsiteY2877" fmla="*/ 2110796 h 2994025"/>
                <a:gd name="connsiteX2878" fmla="*/ 5380566 w 6130925"/>
                <a:gd name="connsiteY2878" fmla="*/ 2108673 h 2994025"/>
                <a:gd name="connsiteX2879" fmla="*/ 5379508 w 6130925"/>
                <a:gd name="connsiteY2879" fmla="*/ 2106549 h 2994025"/>
                <a:gd name="connsiteX2880" fmla="*/ 5377391 w 6130925"/>
                <a:gd name="connsiteY2880" fmla="*/ 2102301 h 2994025"/>
                <a:gd name="connsiteX2881" fmla="*/ 5374216 w 6130925"/>
                <a:gd name="connsiteY2881" fmla="*/ 2099115 h 2994025"/>
                <a:gd name="connsiteX2882" fmla="*/ 5373158 w 6130925"/>
                <a:gd name="connsiteY2882" fmla="*/ 2096992 h 2994025"/>
                <a:gd name="connsiteX2883" fmla="*/ 5372100 w 6130925"/>
                <a:gd name="connsiteY2883" fmla="*/ 2094868 h 2994025"/>
                <a:gd name="connsiteX2884" fmla="*/ 5368395 w 6130925"/>
                <a:gd name="connsiteY2884" fmla="*/ 2092744 h 2994025"/>
                <a:gd name="connsiteX2885" fmla="*/ 5365220 w 6130925"/>
                <a:gd name="connsiteY2885" fmla="*/ 2090089 h 2994025"/>
                <a:gd name="connsiteX2886" fmla="*/ 5363633 w 6130925"/>
                <a:gd name="connsiteY2886" fmla="*/ 2088496 h 2994025"/>
                <a:gd name="connsiteX2887" fmla="*/ 5363104 w 6130925"/>
                <a:gd name="connsiteY2887" fmla="*/ 2086372 h 2994025"/>
                <a:gd name="connsiteX2888" fmla="*/ 5360987 w 6130925"/>
                <a:gd name="connsiteY2888" fmla="*/ 2082656 h 2994025"/>
                <a:gd name="connsiteX2889" fmla="*/ 5358870 w 6130925"/>
                <a:gd name="connsiteY2889" fmla="*/ 2079470 h 2994025"/>
                <a:gd name="connsiteX2890" fmla="*/ 5357283 w 6130925"/>
                <a:gd name="connsiteY2890" fmla="*/ 2078408 h 2994025"/>
                <a:gd name="connsiteX2891" fmla="*/ 5355166 w 6130925"/>
                <a:gd name="connsiteY2891" fmla="*/ 2077346 h 2994025"/>
                <a:gd name="connsiteX2892" fmla="*/ 5351462 w 6130925"/>
                <a:gd name="connsiteY2892" fmla="*/ 2075753 h 2994025"/>
                <a:gd name="connsiteX2893" fmla="*/ 5347758 w 6130925"/>
                <a:gd name="connsiteY2893" fmla="*/ 2074160 h 2994025"/>
                <a:gd name="connsiteX2894" fmla="*/ 5346170 w 6130925"/>
                <a:gd name="connsiteY2894" fmla="*/ 2072568 h 2994025"/>
                <a:gd name="connsiteX2895" fmla="*/ 5344583 w 6130925"/>
                <a:gd name="connsiteY2895" fmla="*/ 2072037 h 2994025"/>
                <a:gd name="connsiteX2896" fmla="*/ 5342466 w 6130925"/>
                <a:gd name="connsiteY2896" fmla="*/ 2071506 h 2994025"/>
                <a:gd name="connsiteX2897" fmla="*/ 5340879 w 6130925"/>
                <a:gd name="connsiteY2897" fmla="*/ 2070975 h 2994025"/>
                <a:gd name="connsiteX2898" fmla="*/ 5339291 w 6130925"/>
                <a:gd name="connsiteY2898" fmla="*/ 2069913 h 2994025"/>
                <a:gd name="connsiteX2899" fmla="*/ 5337175 w 6130925"/>
                <a:gd name="connsiteY2899" fmla="*/ 2069382 h 2994025"/>
                <a:gd name="connsiteX2900" fmla="*/ 5335587 w 6130925"/>
                <a:gd name="connsiteY2900" fmla="*/ 2069382 h 2994025"/>
                <a:gd name="connsiteX2901" fmla="*/ 5330295 w 6130925"/>
                <a:gd name="connsiteY2901" fmla="*/ 2070975 h 2994025"/>
                <a:gd name="connsiteX2902" fmla="*/ 5327120 w 6130925"/>
                <a:gd name="connsiteY2902" fmla="*/ 2075753 h 2994025"/>
                <a:gd name="connsiteX2903" fmla="*/ 5326062 w 6130925"/>
                <a:gd name="connsiteY2903" fmla="*/ 2077877 h 2994025"/>
                <a:gd name="connsiteX2904" fmla="*/ 5323945 w 6130925"/>
                <a:gd name="connsiteY2904" fmla="*/ 2079470 h 2994025"/>
                <a:gd name="connsiteX2905" fmla="*/ 5320241 w 6130925"/>
                <a:gd name="connsiteY2905" fmla="*/ 2081063 h 2994025"/>
                <a:gd name="connsiteX2906" fmla="*/ 5316537 w 6130925"/>
                <a:gd name="connsiteY2906" fmla="*/ 2082656 h 2994025"/>
                <a:gd name="connsiteX2907" fmla="*/ 5314420 w 6130925"/>
                <a:gd name="connsiteY2907" fmla="*/ 2082656 h 2994025"/>
                <a:gd name="connsiteX2908" fmla="*/ 5311775 w 6130925"/>
                <a:gd name="connsiteY2908" fmla="*/ 2082656 h 2994025"/>
                <a:gd name="connsiteX2909" fmla="*/ 5311775 w 6130925"/>
                <a:gd name="connsiteY2909" fmla="*/ 2086903 h 2994025"/>
                <a:gd name="connsiteX2910" fmla="*/ 5311775 w 6130925"/>
                <a:gd name="connsiteY2910" fmla="*/ 2090089 h 2994025"/>
                <a:gd name="connsiteX2911" fmla="*/ 5310716 w 6130925"/>
                <a:gd name="connsiteY2911" fmla="*/ 2091682 h 2994025"/>
                <a:gd name="connsiteX2912" fmla="*/ 5310187 w 6130925"/>
                <a:gd name="connsiteY2912" fmla="*/ 2093275 h 2994025"/>
                <a:gd name="connsiteX2913" fmla="*/ 5308600 w 6130925"/>
                <a:gd name="connsiteY2913" fmla="*/ 2094337 h 2994025"/>
                <a:gd name="connsiteX2914" fmla="*/ 5307012 w 6130925"/>
                <a:gd name="connsiteY2914" fmla="*/ 2094868 h 2994025"/>
                <a:gd name="connsiteX2915" fmla="*/ 5305425 w 6130925"/>
                <a:gd name="connsiteY2915" fmla="*/ 2096992 h 2994025"/>
                <a:gd name="connsiteX2916" fmla="*/ 5303308 w 6130925"/>
                <a:gd name="connsiteY2916" fmla="*/ 2098053 h 2994025"/>
                <a:gd name="connsiteX2917" fmla="*/ 5299075 w 6130925"/>
                <a:gd name="connsiteY2917" fmla="*/ 2098584 h 2994025"/>
                <a:gd name="connsiteX2918" fmla="*/ 5295370 w 6130925"/>
                <a:gd name="connsiteY2918" fmla="*/ 2098053 h 2994025"/>
                <a:gd name="connsiteX2919" fmla="*/ 5292195 w 6130925"/>
                <a:gd name="connsiteY2919" fmla="*/ 2098053 h 2994025"/>
                <a:gd name="connsiteX2920" fmla="*/ 5287962 w 6130925"/>
                <a:gd name="connsiteY2920" fmla="*/ 2098053 h 2994025"/>
                <a:gd name="connsiteX2921" fmla="*/ 5284787 w 6130925"/>
                <a:gd name="connsiteY2921" fmla="*/ 2097522 h 2994025"/>
                <a:gd name="connsiteX2922" fmla="*/ 5282141 w 6130925"/>
                <a:gd name="connsiteY2922" fmla="*/ 2096461 h 2994025"/>
                <a:gd name="connsiteX2923" fmla="*/ 5280024 w 6130925"/>
                <a:gd name="connsiteY2923" fmla="*/ 2096461 h 2994025"/>
                <a:gd name="connsiteX2924" fmla="*/ 5277379 w 6130925"/>
                <a:gd name="connsiteY2924" fmla="*/ 2094868 h 2994025"/>
                <a:gd name="connsiteX2925" fmla="*/ 5275262 w 6130925"/>
                <a:gd name="connsiteY2925" fmla="*/ 2093806 h 2994025"/>
                <a:gd name="connsiteX2926" fmla="*/ 5273674 w 6130925"/>
                <a:gd name="connsiteY2926" fmla="*/ 2092744 h 2994025"/>
                <a:gd name="connsiteX2927" fmla="*/ 5269970 w 6130925"/>
                <a:gd name="connsiteY2927" fmla="*/ 2091151 h 2994025"/>
                <a:gd name="connsiteX2928" fmla="*/ 5265737 w 6130925"/>
                <a:gd name="connsiteY2928" fmla="*/ 2090089 h 2994025"/>
                <a:gd name="connsiteX2929" fmla="*/ 5263620 w 6130925"/>
                <a:gd name="connsiteY2929" fmla="*/ 2089027 h 2994025"/>
                <a:gd name="connsiteX2930" fmla="*/ 5262033 w 6130925"/>
                <a:gd name="connsiteY2930" fmla="*/ 2088496 h 2994025"/>
                <a:gd name="connsiteX2931" fmla="*/ 5260445 w 6130925"/>
                <a:gd name="connsiteY2931" fmla="*/ 2087965 h 2994025"/>
                <a:gd name="connsiteX2932" fmla="*/ 5258858 w 6130925"/>
                <a:gd name="connsiteY2932" fmla="*/ 2087434 h 2994025"/>
                <a:gd name="connsiteX2933" fmla="*/ 5256212 w 6130925"/>
                <a:gd name="connsiteY2933" fmla="*/ 2085841 h 2994025"/>
                <a:gd name="connsiteX2934" fmla="*/ 5254624 w 6130925"/>
                <a:gd name="connsiteY2934" fmla="*/ 2083718 h 2994025"/>
                <a:gd name="connsiteX2935" fmla="*/ 5253037 w 6130925"/>
                <a:gd name="connsiteY2935" fmla="*/ 2082125 h 2994025"/>
                <a:gd name="connsiteX2936" fmla="*/ 5251449 w 6130925"/>
                <a:gd name="connsiteY2936" fmla="*/ 2081063 h 2994025"/>
                <a:gd name="connsiteX2937" fmla="*/ 5249862 w 6130925"/>
                <a:gd name="connsiteY2937" fmla="*/ 2078939 h 2994025"/>
                <a:gd name="connsiteX2938" fmla="*/ 5248274 w 6130925"/>
                <a:gd name="connsiteY2938" fmla="*/ 2077346 h 2994025"/>
                <a:gd name="connsiteX2939" fmla="*/ 5242983 w 6130925"/>
                <a:gd name="connsiteY2939" fmla="*/ 2075222 h 2994025"/>
                <a:gd name="connsiteX2940" fmla="*/ 5238220 w 6130925"/>
                <a:gd name="connsiteY2940" fmla="*/ 2075222 h 2994025"/>
                <a:gd name="connsiteX2941" fmla="*/ 5235045 w 6130925"/>
                <a:gd name="connsiteY2941" fmla="*/ 2075753 h 2994025"/>
                <a:gd name="connsiteX2942" fmla="*/ 5233458 w 6130925"/>
                <a:gd name="connsiteY2942" fmla="*/ 2078408 h 2994025"/>
                <a:gd name="connsiteX2943" fmla="*/ 5233458 w 6130925"/>
                <a:gd name="connsiteY2943" fmla="*/ 2080001 h 2994025"/>
                <a:gd name="connsiteX2944" fmla="*/ 5232399 w 6130925"/>
                <a:gd name="connsiteY2944" fmla="*/ 2081594 h 2994025"/>
                <a:gd name="connsiteX2945" fmla="*/ 5230812 w 6130925"/>
                <a:gd name="connsiteY2945" fmla="*/ 2083187 h 2994025"/>
                <a:gd name="connsiteX2946" fmla="*/ 5229224 w 6130925"/>
                <a:gd name="connsiteY2946" fmla="*/ 2084780 h 2994025"/>
                <a:gd name="connsiteX2947" fmla="*/ 5224462 w 6130925"/>
                <a:gd name="connsiteY2947" fmla="*/ 2086903 h 2994025"/>
                <a:gd name="connsiteX2948" fmla="*/ 5220229 w 6130925"/>
                <a:gd name="connsiteY2948" fmla="*/ 2087434 h 2994025"/>
                <a:gd name="connsiteX2949" fmla="*/ 5217583 w 6130925"/>
                <a:gd name="connsiteY2949" fmla="*/ 2086903 h 2994025"/>
                <a:gd name="connsiteX2950" fmla="*/ 5213349 w 6130925"/>
                <a:gd name="connsiteY2950" fmla="*/ 2083187 h 2994025"/>
                <a:gd name="connsiteX2951" fmla="*/ 5212820 w 6130925"/>
                <a:gd name="connsiteY2951" fmla="*/ 2081063 h 2994025"/>
                <a:gd name="connsiteX2952" fmla="*/ 5212291 w 6130925"/>
                <a:gd name="connsiteY2952" fmla="*/ 2079470 h 2994025"/>
                <a:gd name="connsiteX2953" fmla="*/ 5211762 w 6130925"/>
                <a:gd name="connsiteY2953" fmla="*/ 2077346 h 2994025"/>
                <a:gd name="connsiteX2954" fmla="*/ 5212820 w 6130925"/>
                <a:gd name="connsiteY2954" fmla="*/ 2075753 h 2994025"/>
                <a:gd name="connsiteX2955" fmla="*/ 5213879 w 6130925"/>
                <a:gd name="connsiteY2955" fmla="*/ 2074160 h 2994025"/>
                <a:gd name="connsiteX2956" fmla="*/ 5215466 w 6130925"/>
                <a:gd name="connsiteY2956" fmla="*/ 2071506 h 2994025"/>
                <a:gd name="connsiteX2957" fmla="*/ 5217583 w 6130925"/>
                <a:gd name="connsiteY2957" fmla="*/ 2070444 h 2994025"/>
                <a:gd name="connsiteX2958" fmla="*/ 5219170 w 6130925"/>
                <a:gd name="connsiteY2958" fmla="*/ 2068851 h 2994025"/>
                <a:gd name="connsiteX2959" fmla="*/ 5220758 w 6130925"/>
                <a:gd name="connsiteY2959" fmla="*/ 2067789 h 2994025"/>
                <a:gd name="connsiteX2960" fmla="*/ 5222874 w 6130925"/>
                <a:gd name="connsiteY2960" fmla="*/ 2067258 h 2994025"/>
                <a:gd name="connsiteX2961" fmla="*/ 5224462 w 6130925"/>
                <a:gd name="connsiteY2961" fmla="*/ 2066727 h 2994025"/>
                <a:gd name="connsiteX2962" fmla="*/ 5224991 w 6130925"/>
                <a:gd name="connsiteY2962" fmla="*/ 2066727 h 2994025"/>
                <a:gd name="connsiteX2963" fmla="*/ 5226579 w 6130925"/>
                <a:gd name="connsiteY2963" fmla="*/ 2066727 h 2994025"/>
                <a:gd name="connsiteX2964" fmla="*/ 5227637 w 6130925"/>
                <a:gd name="connsiteY2964" fmla="*/ 2066727 h 2994025"/>
                <a:gd name="connsiteX2965" fmla="*/ 5228166 w 6130925"/>
                <a:gd name="connsiteY2965" fmla="*/ 2066727 h 2994025"/>
                <a:gd name="connsiteX2966" fmla="*/ 5231870 w 6130925"/>
                <a:gd name="connsiteY2966" fmla="*/ 2064603 h 2994025"/>
                <a:gd name="connsiteX2967" fmla="*/ 5233458 w 6130925"/>
                <a:gd name="connsiteY2967" fmla="*/ 2060356 h 2994025"/>
                <a:gd name="connsiteX2968" fmla="*/ 5233458 w 6130925"/>
                <a:gd name="connsiteY2968" fmla="*/ 2058232 h 2994025"/>
                <a:gd name="connsiteX2969" fmla="*/ 5233458 w 6130925"/>
                <a:gd name="connsiteY2969" fmla="*/ 2056108 h 2994025"/>
                <a:gd name="connsiteX2970" fmla="*/ 5233987 w 6130925"/>
                <a:gd name="connsiteY2970" fmla="*/ 2054515 h 2994025"/>
                <a:gd name="connsiteX2971" fmla="*/ 5234516 w 6130925"/>
                <a:gd name="connsiteY2971" fmla="*/ 2052391 h 2994025"/>
                <a:gd name="connsiteX2972" fmla="*/ 5232399 w 6130925"/>
                <a:gd name="connsiteY2972" fmla="*/ 2046551 h 2994025"/>
                <a:gd name="connsiteX2973" fmla="*/ 5227637 w 6130925"/>
                <a:gd name="connsiteY2973" fmla="*/ 2041772 h 2994025"/>
                <a:gd name="connsiteX2974" fmla="*/ 5226579 w 6130925"/>
                <a:gd name="connsiteY2974" fmla="*/ 2039648 h 2994025"/>
                <a:gd name="connsiteX2975" fmla="*/ 5226049 w 6130925"/>
                <a:gd name="connsiteY2975" fmla="*/ 2038055 h 2994025"/>
                <a:gd name="connsiteX2976" fmla="*/ 5222874 w 6130925"/>
                <a:gd name="connsiteY2976" fmla="*/ 2034339 h 2994025"/>
                <a:gd name="connsiteX2977" fmla="*/ 5219170 w 6130925"/>
                <a:gd name="connsiteY2977" fmla="*/ 2031153 h 2994025"/>
                <a:gd name="connsiteX2978" fmla="*/ 5217583 w 6130925"/>
                <a:gd name="connsiteY2978" fmla="*/ 2028498 h 2994025"/>
                <a:gd name="connsiteX2979" fmla="*/ 5215995 w 6130925"/>
                <a:gd name="connsiteY2979" fmla="*/ 2026905 h 2994025"/>
                <a:gd name="connsiteX2980" fmla="*/ 5213879 w 6130925"/>
                <a:gd name="connsiteY2980" fmla="*/ 2026374 h 2994025"/>
                <a:gd name="connsiteX2981" fmla="*/ 5211762 w 6130925"/>
                <a:gd name="connsiteY2981" fmla="*/ 2025312 h 2994025"/>
                <a:gd name="connsiteX2982" fmla="*/ 5208587 w 6130925"/>
                <a:gd name="connsiteY2982" fmla="*/ 2023189 h 2994025"/>
                <a:gd name="connsiteX2983" fmla="*/ 5205412 w 6130925"/>
                <a:gd name="connsiteY2983" fmla="*/ 2021065 h 2994025"/>
                <a:gd name="connsiteX2984" fmla="*/ 5202766 w 6130925"/>
                <a:gd name="connsiteY2984" fmla="*/ 2020003 h 2994025"/>
                <a:gd name="connsiteX2985" fmla="*/ 5201179 w 6130925"/>
                <a:gd name="connsiteY2985" fmla="*/ 2019472 h 2994025"/>
                <a:gd name="connsiteX2986" fmla="*/ 5198004 w 6130925"/>
                <a:gd name="connsiteY2986" fmla="*/ 2018941 h 2994025"/>
                <a:gd name="connsiteX2987" fmla="*/ 5195358 w 6130925"/>
                <a:gd name="connsiteY2987" fmla="*/ 2019472 h 2994025"/>
                <a:gd name="connsiteX2988" fmla="*/ 5192183 w 6130925"/>
                <a:gd name="connsiteY2988" fmla="*/ 2019472 h 2994025"/>
                <a:gd name="connsiteX2989" fmla="*/ 5189537 w 6130925"/>
                <a:gd name="connsiteY2989" fmla="*/ 2019472 h 2994025"/>
                <a:gd name="connsiteX2990" fmla="*/ 5187949 w 6130925"/>
                <a:gd name="connsiteY2990" fmla="*/ 2018941 h 2994025"/>
                <a:gd name="connsiteX2991" fmla="*/ 5186362 w 6130925"/>
                <a:gd name="connsiteY2991" fmla="*/ 2017879 h 2994025"/>
                <a:gd name="connsiteX2992" fmla="*/ 5184245 w 6130925"/>
                <a:gd name="connsiteY2992" fmla="*/ 2017879 h 2994025"/>
                <a:gd name="connsiteX2993" fmla="*/ 5181599 w 6130925"/>
                <a:gd name="connsiteY2993" fmla="*/ 2017348 h 2994025"/>
                <a:gd name="connsiteX2994" fmla="*/ 5181070 w 6130925"/>
                <a:gd name="connsiteY2994" fmla="*/ 2017348 h 2994025"/>
                <a:gd name="connsiteX2995" fmla="*/ 5180012 w 6130925"/>
                <a:gd name="connsiteY2995" fmla="*/ 2017348 h 2994025"/>
                <a:gd name="connsiteX2996" fmla="*/ 5178954 w 6130925"/>
                <a:gd name="connsiteY2996" fmla="*/ 2017348 h 2994025"/>
                <a:gd name="connsiteX2997" fmla="*/ 5177895 w 6130925"/>
                <a:gd name="connsiteY2997" fmla="*/ 2017348 h 2994025"/>
                <a:gd name="connsiteX2998" fmla="*/ 5176837 w 6130925"/>
                <a:gd name="connsiteY2998" fmla="*/ 2015755 h 2994025"/>
                <a:gd name="connsiteX2999" fmla="*/ 5175778 w 6130925"/>
                <a:gd name="connsiteY2999" fmla="*/ 2013631 h 2994025"/>
                <a:gd name="connsiteX3000" fmla="*/ 5173662 w 6130925"/>
                <a:gd name="connsiteY3000" fmla="*/ 2013100 h 2994025"/>
                <a:gd name="connsiteX3001" fmla="*/ 5171545 w 6130925"/>
                <a:gd name="connsiteY3001" fmla="*/ 2012039 h 2994025"/>
                <a:gd name="connsiteX3002" fmla="*/ 5168370 w 6130925"/>
                <a:gd name="connsiteY3002" fmla="*/ 2009384 h 2994025"/>
                <a:gd name="connsiteX3003" fmla="*/ 5164666 w 6130925"/>
                <a:gd name="connsiteY3003" fmla="*/ 2006729 h 2994025"/>
                <a:gd name="connsiteX3004" fmla="*/ 5160962 w 6130925"/>
                <a:gd name="connsiteY3004" fmla="*/ 2004605 h 2994025"/>
                <a:gd name="connsiteX3005" fmla="*/ 5157787 w 6130925"/>
                <a:gd name="connsiteY3005" fmla="*/ 2003012 h 2994025"/>
                <a:gd name="connsiteX3006" fmla="*/ 5156199 w 6130925"/>
                <a:gd name="connsiteY3006" fmla="*/ 2003012 h 2994025"/>
                <a:gd name="connsiteX3007" fmla="*/ 5154083 w 6130925"/>
                <a:gd name="connsiteY3007" fmla="*/ 2003012 h 2994025"/>
                <a:gd name="connsiteX3008" fmla="*/ 5150378 w 6130925"/>
                <a:gd name="connsiteY3008" fmla="*/ 2003012 h 2994025"/>
                <a:gd name="connsiteX3009" fmla="*/ 5146674 w 6130925"/>
                <a:gd name="connsiteY3009" fmla="*/ 2003012 h 2994025"/>
                <a:gd name="connsiteX3010" fmla="*/ 5145087 w 6130925"/>
                <a:gd name="connsiteY3010" fmla="*/ 2002481 h 2994025"/>
                <a:gd name="connsiteX3011" fmla="*/ 5143499 w 6130925"/>
                <a:gd name="connsiteY3011" fmla="*/ 2001419 h 2994025"/>
                <a:gd name="connsiteX3012" fmla="*/ 5141912 w 6130925"/>
                <a:gd name="connsiteY3012" fmla="*/ 2003012 h 2994025"/>
                <a:gd name="connsiteX3013" fmla="*/ 5140853 w 6130925"/>
                <a:gd name="connsiteY3013" fmla="*/ 2004605 h 2994025"/>
                <a:gd name="connsiteX3014" fmla="*/ 5139266 w 6130925"/>
                <a:gd name="connsiteY3014" fmla="*/ 2005136 h 2994025"/>
                <a:gd name="connsiteX3015" fmla="*/ 5138737 w 6130925"/>
                <a:gd name="connsiteY3015" fmla="*/ 2004605 h 2994025"/>
                <a:gd name="connsiteX3016" fmla="*/ 5137678 w 6130925"/>
                <a:gd name="connsiteY3016" fmla="*/ 2004605 h 2994025"/>
                <a:gd name="connsiteX3017" fmla="*/ 5137149 w 6130925"/>
                <a:gd name="connsiteY3017" fmla="*/ 2004605 h 2994025"/>
                <a:gd name="connsiteX3018" fmla="*/ 5136620 w 6130925"/>
                <a:gd name="connsiteY3018" fmla="*/ 2006198 h 2994025"/>
                <a:gd name="connsiteX3019" fmla="*/ 5137149 w 6130925"/>
                <a:gd name="connsiteY3019" fmla="*/ 2008853 h 2994025"/>
                <a:gd name="connsiteX3020" fmla="*/ 5131858 w 6130925"/>
                <a:gd name="connsiteY3020" fmla="*/ 2008853 h 2994025"/>
                <a:gd name="connsiteX3021" fmla="*/ 5131858 w 6130925"/>
                <a:gd name="connsiteY3021" fmla="*/ 2004605 h 2994025"/>
                <a:gd name="connsiteX3022" fmla="*/ 5131858 w 6130925"/>
                <a:gd name="connsiteY3022" fmla="*/ 2001419 h 2994025"/>
                <a:gd name="connsiteX3023" fmla="*/ 5132387 w 6130925"/>
                <a:gd name="connsiteY3023" fmla="*/ 1999827 h 2994025"/>
                <a:gd name="connsiteX3024" fmla="*/ 5131858 w 6130925"/>
                <a:gd name="connsiteY3024" fmla="*/ 1998234 h 2994025"/>
                <a:gd name="connsiteX3025" fmla="*/ 5130270 w 6130925"/>
                <a:gd name="connsiteY3025" fmla="*/ 1996110 h 2994025"/>
                <a:gd name="connsiteX3026" fmla="*/ 5128153 w 6130925"/>
                <a:gd name="connsiteY3026" fmla="*/ 1995048 h 2994025"/>
                <a:gd name="connsiteX3027" fmla="*/ 5126566 w 6130925"/>
                <a:gd name="connsiteY3027" fmla="*/ 1993986 h 2994025"/>
                <a:gd name="connsiteX3028" fmla="*/ 5124449 w 6130925"/>
                <a:gd name="connsiteY3028" fmla="*/ 1992924 h 2994025"/>
                <a:gd name="connsiteX3029" fmla="*/ 5124449 w 6130925"/>
                <a:gd name="connsiteY3029" fmla="*/ 1986553 h 2994025"/>
                <a:gd name="connsiteX3030" fmla="*/ 5146674 w 6130925"/>
                <a:gd name="connsiteY3030" fmla="*/ 1986553 h 2994025"/>
                <a:gd name="connsiteX3031" fmla="*/ 5148791 w 6130925"/>
                <a:gd name="connsiteY3031" fmla="*/ 1986022 h 2994025"/>
                <a:gd name="connsiteX3032" fmla="*/ 5150378 w 6130925"/>
                <a:gd name="connsiteY3032" fmla="*/ 1984960 h 2994025"/>
                <a:gd name="connsiteX3033" fmla="*/ 5152495 w 6130925"/>
                <a:gd name="connsiteY3033" fmla="*/ 1983367 h 2994025"/>
                <a:gd name="connsiteX3034" fmla="*/ 5154083 w 6130925"/>
                <a:gd name="connsiteY3034" fmla="*/ 1982305 h 2994025"/>
                <a:gd name="connsiteX3035" fmla="*/ 5155670 w 6130925"/>
                <a:gd name="connsiteY3035" fmla="*/ 1982305 h 2994025"/>
                <a:gd name="connsiteX3036" fmla="*/ 5157787 w 6130925"/>
                <a:gd name="connsiteY3036" fmla="*/ 1982305 h 2994025"/>
                <a:gd name="connsiteX3037" fmla="*/ 5162020 w 6130925"/>
                <a:gd name="connsiteY3037" fmla="*/ 1982836 h 2994025"/>
                <a:gd name="connsiteX3038" fmla="*/ 5164666 w 6130925"/>
                <a:gd name="connsiteY3038" fmla="*/ 1984960 h 2994025"/>
                <a:gd name="connsiteX3039" fmla="*/ 5164666 w 6130925"/>
                <a:gd name="connsiteY3039" fmla="*/ 1987084 h 2994025"/>
                <a:gd name="connsiteX3040" fmla="*/ 5164666 w 6130925"/>
                <a:gd name="connsiteY3040" fmla="*/ 1989207 h 2994025"/>
                <a:gd name="connsiteX3041" fmla="*/ 5165724 w 6130925"/>
                <a:gd name="connsiteY3041" fmla="*/ 1990800 h 2994025"/>
                <a:gd name="connsiteX3042" fmla="*/ 5167312 w 6130925"/>
                <a:gd name="connsiteY3042" fmla="*/ 1992393 h 2994025"/>
                <a:gd name="connsiteX3043" fmla="*/ 5170487 w 6130925"/>
                <a:gd name="connsiteY3043" fmla="*/ 1993986 h 2994025"/>
                <a:gd name="connsiteX3044" fmla="*/ 5174720 w 6130925"/>
                <a:gd name="connsiteY3044" fmla="*/ 1993986 h 2994025"/>
                <a:gd name="connsiteX3045" fmla="*/ 5178424 w 6130925"/>
                <a:gd name="connsiteY3045" fmla="*/ 1994517 h 2994025"/>
                <a:gd name="connsiteX3046" fmla="*/ 5182129 w 6130925"/>
                <a:gd name="connsiteY3046" fmla="*/ 1995048 h 2994025"/>
                <a:gd name="connsiteX3047" fmla="*/ 5186362 w 6130925"/>
                <a:gd name="connsiteY3047" fmla="*/ 1995048 h 2994025"/>
                <a:gd name="connsiteX3048" fmla="*/ 5189537 w 6130925"/>
                <a:gd name="connsiteY3048" fmla="*/ 1993986 h 2994025"/>
                <a:gd name="connsiteX3049" fmla="*/ 5191654 w 6130925"/>
                <a:gd name="connsiteY3049" fmla="*/ 1993455 h 2994025"/>
                <a:gd name="connsiteX3050" fmla="*/ 5193241 w 6130925"/>
                <a:gd name="connsiteY3050" fmla="*/ 1992393 h 2994025"/>
                <a:gd name="connsiteX3051" fmla="*/ 5194829 w 6130925"/>
                <a:gd name="connsiteY3051" fmla="*/ 1990800 h 2994025"/>
                <a:gd name="connsiteX3052" fmla="*/ 5195358 w 6130925"/>
                <a:gd name="connsiteY3052" fmla="*/ 1989207 h 2994025"/>
                <a:gd name="connsiteX3053" fmla="*/ 5195358 w 6130925"/>
                <a:gd name="connsiteY3053" fmla="*/ 1984960 h 2994025"/>
                <a:gd name="connsiteX3054" fmla="*/ 5195358 w 6130925"/>
                <a:gd name="connsiteY3054" fmla="*/ 1981774 h 2994025"/>
                <a:gd name="connsiteX3055" fmla="*/ 5196416 w 6130925"/>
                <a:gd name="connsiteY3055" fmla="*/ 1979650 h 2994025"/>
                <a:gd name="connsiteX3056" fmla="*/ 5198533 w 6130925"/>
                <a:gd name="connsiteY3056" fmla="*/ 1978057 h 2994025"/>
                <a:gd name="connsiteX3057" fmla="*/ 5200120 w 6130925"/>
                <a:gd name="connsiteY3057" fmla="*/ 1976995 h 2994025"/>
                <a:gd name="connsiteX3058" fmla="*/ 5202237 w 6130925"/>
                <a:gd name="connsiteY3058" fmla="*/ 1976464 h 2994025"/>
                <a:gd name="connsiteX3059" fmla="*/ 5205941 w 6130925"/>
                <a:gd name="connsiteY3059" fmla="*/ 1976464 h 2994025"/>
                <a:gd name="connsiteX3060" fmla="*/ 5209645 w 6130925"/>
                <a:gd name="connsiteY3060" fmla="*/ 1976464 h 2994025"/>
                <a:gd name="connsiteX3061" fmla="*/ 5213879 w 6130925"/>
                <a:gd name="connsiteY3061" fmla="*/ 1975934 h 2994025"/>
                <a:gd name="connsiteX3062" fmla="*/ 5217583 w 6130925"/>
                <a:gd name="connsiteY3062" fmla="*/ 1972748 h 2994025"/>
                <a:gd name="connsiteX3063" fmla="*/ 5219170 w 6130925"/>
                <a:gd name="connsiteY3063" fmla="*/ 1970624 h 2994025"/>
                <a:gd name="connsiteX3064" fmla="*/ 5220229 w 6130925"/>
                <a:gd name="connsiteY3064" fmla="*/ 1969031 h 2994025"/>
                <a:gd name="connsiteX3065" fmla="*/ 5084690 w 6130925"/>
                <a:gd name="connsiteY3065" fmla="*/ 1968500 h 2994025"/>
                <a:gd name="connsiteX3066" fmla="*/ 5094287 w 6130925"/>
                <a:gd name="connsiteY3066" fmla="*/ 1968500 h 2994025"/>
                <a:gd name="connsiteX3067" fmla="*/ 5094287 w 6130925"/>
                <a:gd name="connsiteY3067" fmla="*/ 1968501 h 2994025"/>
                <a:gd name="connsiteX3068" fmla="*/ 5094287 w 6130925"/>
                <a:gd name="connsiteY3068" fmla="*/ 1979613 h 2994025"/>
                <a:gd name="connsiteX3069" fmla="*/ 5094287 w 6130925"/>
                <a:gd name="connsiteY3069" fmla="*/ 1979614 h 2994025"/>
                <a:gd name="connsiteX3070" fmla="*/ 5094280 w 6130925"/>
                <a:gd name="connsiteY3070" fmla="*/ 1979612 h 2994025"/>
                <a:gd name="connsiteX3071" fmla="*/ 5089245 w 6130925"/>
                <a:gd name="connsiteY3071" fmla="*/ 1979085 h 2994025"/>
                <a:gd name="connsiteX3072" fmla="*/ 5089225 w 6130925"/>
                <a:gd name="connsiteY3072" fmla="*/ 1979085 h 2994025"/>
                <a:gd name="connsiteX3073" fmla="*/ 5083707 w 6130925"/>
                <a:gd name="connsiteY3073" fmla="*/ 1979611 h 2994025"/>
                <a:gd name="connsiteX3074" fmla="*/ 5083679 w 6130925"/>
                <a:gd name="connsiteY3074" fmla="*/ 1979614 h 2994025"/>
                <a:gd name="connsiteX3075" fmla="*/ 5083679 w 6130925"/>
                <a:gd name="connsiteY3075" fmla="*/ 1979613 h 2994025"/>
                <a:gd name="connsiteX3076" fmla="*/ 5083679 w 6130925"/>
                <a:gd name="connsiteY3076" fmla="*/ 1976439 h 2994025"/>
                <a:gd name="connsiteX3077" fmla="*/ 5083174 w 6130925"/>
                <a:gd name="connsiteY3077" fmla="*/ 1973264 h 2994025"/>
                <a:gd name="connsiteX3078" fmla="*/ 5083174 w 6130925"/>
                <a:gd name="connsiteY3078" fmla="*/ 1973263 h 2994025"/>
                <a:gd name="connsiteX3079" fmla="*/ 5083174 w 6130925"/>
                <a:gd name="connsiteY3079" fmla="*/ 1970089 h 2994025"/>
                <a:gd name="connsiteX3080" fmla="*/ 5083174 w 6130925"/>
                <a:gd name="connsiteY3080" fmla="*/ 1970088 h 2994025"/>
                <a:gd name="connsiteX3081" fmla="*/ 5084690 w 6130925"/>
                <a:gd name="connsiteY3081" fmla="*/ 1973263 h 2994025"/>
                <a:gd name="connsiteX3082" fmla="*/ 5084690 w 6130925"/>
                <a:gd name="connsiteY3082" fmla="*/ 1968501 h 2994025"/>
                <a:gd name="connsiteX3083" fmla="*/ 4996920 w 6130925"/>
                <a:gd name="connsiteY3083" fmla="*/ 1965325 h 2994025"/>
                <a:gd name="connsiteX3084" fmla="*/ 5007503 w 6130925"/>
                <a:gd name="connsiteY3084" fmla="*/ 1965325 h 2994025"/>
                <a:gd name="connsiteX3085" fmla="*/ 5010149 w 6130925"/>
                <a:gd name="connsiteY3085" fmla="*/ 1965821 h 2994025"/>
                <a:gd name="connsiteX3086" fmla="*/ 5013324 w 6130925"/>
                <a:gd name="connsiteY3086" fmla="*/ 1965821 h 2994025"/>
                <a:gd name="connsiteX3087" fmla="*/ 5013324 w 6130925"/>
                <a:gd name="connsiteY3087" fmla="*/ 1965822 h 2994025"/>
                <a:gd name="connsiteX3088" fmla="*/ 5013325 w 6130925"/>
                <a:gd name="connsiteY3088" fmla="*/ 1965822 h 2994025"/>
                <a:gd name="connsiteX3089" fmla="*/ 5012796 w 6130925"/>
                <a:gd name="connsiteY3089" fmla="*/ 1969295 h 2994025"/>
                <a:gd name="connsiteX3090" fmla="*/ 5013325 w 6130925"/>
                <a:gd name="connsiteY3090" fmla="*/ 1972767 h 2994025"/>
                <a:gd name="connsiteX3091" fmla="*/ 5014911 w 6130925"/>
                <a:gd name="connsiteY3091" fmla="*/ 1972767 h 2994025"/>
                <a:gd name="connsiteX3092" fmla="*/ 5014904 w 6130925"/>
                <a:gd name="connsiteY3092" fmla="*/ 1972768 h 2994025"/>
                <a:gd name="connsiteX3093" fmla="*/ 5014912 w 6130925"/>
                <a:gd name="connsiteY3093" fmla="*/ 1972768 h 2994025"/>
                <a:gd name="connsiteX3094" fmla="*/ 5011208 w 6130925"/>
                <a:gd name="connsiteY3094" fmla="*/ 1973264 h 2994025"/>
                <a:gd name="connsiteX3095" fmla="*/ 5007504 w 6130925"/>
                <a:gd name="connsiteY3095" fmla="*/ 1973264 h 2994025"/>
                <a:gd name="connsiteX3096" fmla="*/ 5004329 w 6130925"/>
                <a:gd name="connsiteY3096" fmla="*/ 1973264 h 2994025"/>
                <a:gd name="connsiteX3097" fmla="*/ 5000096 w 6130925"/>
                <a:gd name="connsiteY3097" fmla="*/ 1972768 h 2994025"/>
                <a:gd name="connsiteX3098" fmla="*/ 4993216 w 6130925"/>
                <a:gd name="connsiteY3098" fmla="*/ 1972768 h 2994025"/>
                <a:gd name="connsiteX3099" fmla="*/ 4991629 w 6130925"/>
                <a:gd name="connsiteY3099" fmla="*/ 1971776 h 2994025"/>
                <a:gd name="connsiteX3100" fmla="*/ 4989512 w 6130925"/>
                <a:gd name="connsiteY3100" fmla="*/ 1970287 h 2994025"/>
                <a:gd name="connsiteX3101" fmla="*/ 4989511 w 6130925"/>
                <a:gd name="connsiteY3101" fmla="*/ 1970286 h 2994025"/>
                <a:gd name="connsiteX3102" fmla="*/ 4990040 w 6130925"/>
                <a:gd name="connsiteY3102" fmla="*/ 1968302 h 2994025"/>
                <a:gd name="connsiteX3103" fmla="*/ 4991628 w 6130925"/>
                <a:gd name="connsiteY3103" fmla="*/ 1966814 h 2994025"/>
                <a:gd name="connsiteX3104" fmla="*/ 4992686 w 6130925"/>
                <a:gd name="connsiteY3104" fmla="*/ 1966814 h 2994025"/>
                <a:gd name="connsiteX3105" fmla="*/ 4993215 w 6130925"/>
                <a:gd name="connsiteY3105" fmla="*/ 1966814 h 2994025"/>
                <a:gd name="connsiteX3106" fmla="*/ 4994274 w 6130925"/>
                <a:gd name="connsiteY3106" fmla="*/ 1966814 h 2994025"/>
                <a:gd name="connsiteX3107" fmla="*/ 4995332 w 6130925"/>
                <a:gd name="connsiteY3107" fmla="*/ 1966814 h 2994025"/>
                <a:gd name="connsiteX3108" fmla="*/ 4995861 w 6130925"/>
                <a:gd name="connsiteY3108" fmla="*/ 1966317 h 2994025"/>
                <a:gd name="connsiteX3109" fmla="*/ 5180011 w 6130925"/>
                <a:gd name="connsiteY3109" fmla="*/ 1952625 h 2994025"/>
                <a:gd name="connsiteX3110" fmla="*/ 5186147 w 6130925"/>
                <a:gd name="connsiteY3110" fmla="*/ 1952625 h 2994025"/>
                <a:gd name="connsiteX3111" fmla="*/ 5192282 w 6130925"/>
                <a:gd name="connsiteY3111" fmla="*/ 1952625 h 2994025"/>
                <a:gd name="connsiteX3112" fmla="*/ 5192282 w 6130925"/>
                <a:gd name="connsiteY3112" fmla="*/ 1952626 h 2994025"/>
                <a:gd name="connsiteX3113" fmla="*/ 5192283 w 6130925"/>
                <a:gd name="connsiteY3113" fmla="*/ 1952626 h 2994025"/>
                <a:gd name="connsiteX3114" fmla="*/ 5192283 w 6130925"/>
                <a:gd name="connsiteY3114" fmla="*/ 1953141 h 2994025"/>
                <a:gd name="connsiteX3115" fmla="*/ 5192283 w 6130925"/>
                <a:gd name="connsiteY3115" fmla="*/ 1954686 h 2994025"/>
                <a:gd name="connsiteX3116" fmla="*/ 5192283 w 6130925"/>
                <a:gd name="connsiteY3116" fmla="*/ 1956230 h 2994025"/>
                <a:gd name="connsiteX3117" fmla="*/ 5192283 w 6130925"/>
                <a:gd name="connsiteY3117" fmla="*/ 1958290 h 2994025"/>
                <a:gd name="connsiteX3118" fmla="*/ 5192841 w 6130925"/>
                <a:gd name="connsiteY3118" fmla="*/ 1960349 h 2994025"/>
                <a:gd name="connsiteX3119" fmla="*/ 5192841 w 6130925"/>
                <a:gd name="connsiteY3119" fmla="*/ 1964468 h 2994025"/>
                <a:gd name="connsiteX3120" fmla="*/ 5192283 w 6130925"/>
                <a:gd name="connsiteY3120" fmla="*/ 1967556 h 2994025"/>
                <a:gd name="connsiteX3121" fmla="*/ 5200649 w 6130925"/>
                <a:gd name="connsiteY3121" fmla="*/ 1967556 h 2994025"/>
                <a:gd name="connsiteX3122" fmla="*/ 5200649 w 6130925"/>
                <a:gd name="connsiteY3122" fmla="*/ 1967557 h 2994025"/>
                <a:gd name="connsiteX3123" fmla="*/ 5200650 w 6130925"/>
                <a:gd name="connsiteY3123" fmla="*/ 1967557 h 2994025"/>
                <a:gd name="connsiteX3124" fmla="*/ 5200650 w 6130925"/>
                <a:gd name="connsiteY3124" fmla="*/ 1971676 h 2994025"/>
                <a:gd name="connsiteX3125" fmla="*/ 5181686 w 6130925"/>
                <a:gd name="connsiteY3125" fmla="*/ 1971676 h 2994025"/>
                <a:gd name="connsiteX3126" fmla="*/ 5181686 w 6130925"/>
                <a:gd name="connsiteY3126" fmla="*/ 1971675 h 2994025"/>
                <a:gd name="connsiteX3127" fmla="*/ 5181685 w 6130925"/>
                <a:gd name="connsiteY3127" fmla="*/ 1971675 h 2994025"/>
                <a:gd name="connsiteX3128" fmla="*/ 5182242 w 6130925"/>
                <a:gd name="connsiteY3128" fmla="*/ 1967041 h 2994025"/>
                <a:gd name="connsiteX3129" fmla="*/ 5182242 w 6130925"/>
                <a:gd name="connsiteY3129" fmla="*/ 1962408 h 2994025"/>
                <a:gd name="connsiteX3130" fmla="*/ 5182238 w 6130925"/>
                <a:gd name="connsiteY3130" fmla="*/ 1962386 h 2994025"/>
                <a:gd name="connsiteX3131" fmla="*/ 5181686 w 6130925"/>
                <a:gd name="connsiteY3131" fmla="*/ 1959834 h 2994025"/>
                <a:gd name="connsiteX3132" fmla="*/ 5180572 w 6130925"/>
                <a:gd name="connsiteY3132" fmla="*/ 1957264 h 2994025"/>
                <a:gd name="connsiteX3133" fmla="*/ 5180569 w 6130925"/>
                <a:gd name="connsiteY3133" fmla="*/ 1957259 h 2994025"/>
                <a:gd name="connsiteX3134" fmla="*/ 5180011 w 6130925"/>
                <a:gd name="connsiteY3134" fmla="*/ 1955199 h 2994025"/>
                <a:gd name="connsiteX3135" fmla="*/ 4553443 w 6130925"/>
                <a:gd name="connsiteY3135" fmla="*/ 1952625 h 2994025"/>
                <a:gd name="connsiteX3136" fmla="*/ 4557087 w 6130925"/>
                <a:gd name="connsiteY3136" fmla="*/ 1954196 h 2994025"/>
                <a:gd name="connsiteX3137" fmla="*/ 4560210 w 6130925"/>
                <a:gd name="connsiteY3137" fmla="*/ 1956290 h 2994025"/>
                <a:gd name="connsiteX3138" fmla="*/ 4561251 w 6130925"/>
                <a:gd name="connsiteY3138" fmla="*/ 1959431 h 2994025"/>
                <a:gd name="connsiteX3139" fmla="*/ 4561251 w 6130925"/>
                <a:gd name="connsiteY3139" fmla="*/ 1963096 h 2994025"/>
                <a:gd name="connsiteX3140" fmla="*/ 4560730 w 6130925"/>
                <a:gd name="connsiteY3140" fmla="*/ 1967284 h 2994025"/>
                <a:gd name="connsiteX3141" fmla="*/ 4561251 w 6130925"/>
                <a:gd name="connsiteY3141" fmla="*/ 1970426 h 2994025"/>
                <a:gd name="connsiteX3142" fmla="*/ 4561771 w 6130925"/>
                <a:gd name="connsiteY3142" fmla="*/ 1971996 h 2994025"/>
                <a:gd name="connsiteX3143" fmla="*/ 4561771 w 6130925"/>
                <a:gd name="connsiteY3143" fmla="*/ 1973567 h 2994025"/>
                <a:gd name="connsiteX3144" fmla="*/ 4563333 w 6130925"/>
                <a:gd name="connsiteY3144" fmla="*/ 1976185 h 2994025"/>
                <a:gd name="connsiteX3145" fmla="*/ 4564894 w 6130925"/>
                <a:gd name="connsiteY3145" fmla="*/ 1977755 h 2994025"/>
                <a:gd name="connsiteX3146" fmla="*/ 4566456 w 6130925"/>
                <a:gd name="connsiteY3146" fmla="*/ 1979849 h 2994025"/>
                <a:gd name="connsiteX3147" fmla="*/ 4568017 w 6130925"/>
                <a:gd name="connsiteY3147" fmla="*/ 1980896 h 2994025"/>
                <a:gd name="connsiteX3148" fmla="*/ 4569058 w 6130925"/>
                <a:gd name="connsiteY3148" fmla="*/ 1980896 h 2994025"/>
                <a:gd name="connsiteX3149" fmla="*/ 4570099 w 6130925"/>
                <a:gd name="connsiteY3149" fmla="*/ 1980896 h 2994025"/>
                <a:gd name="connsiteX3150" fmla="*/ 4571140 w 6130925"/>
                <a:gd name="connsiteY3150" fmla="*/ 1980896 h 2994025"/>
                <a:gd name="connsiteX3151" fmla="*/ 4572701 w 6130925"/>
                <a:gd name="connsiteY3151" fmla="*/ 1980896 h 2994025"/>
                <a:gd name="connsiteX3152" fmla="*/ 4574783 w 6130925"/>
                <a:gd name="connsiteY3152" fmla="*/ 1981420 h 2994025"/>
                <a:gd name="connsiteX3153" fmla="*/ 4576345 w 6130925"/>
                <a:gd name="connsiteY3153" fmla="*/ 1981944 h 2994025"/>
                <a:gd name="connsiteX3154" fmla="*/ 4577906 w 6130925"/>
                <a:gd name="connsiteY3154" fmla="*/ 1982991 h 2994025"/>
                <a:gd name="connsiteX3155" fmla="*/ 4579468 w 6130925"/>
                <a:gd name="connsiteY3155" fmla="*/ 1985085 h 2994025"/>
                <a:gd name="connsiteX3156" fmla="*/ 4581029 w 6130925"/>
                <a:gd name="connsiteY3156" fmla="*/ 1986655 h 2994025"/>
                <a:gd name="connsiteX3157" fmla="*/ 4583111 w 6130925"/>
                <a:gd name="connsiteY3157" fmla="*/ 1987179 h 2994025"/>
                <a:gd name="connsiteX3158" fmla="*/ 4583111 w 6130925"/>
                <a:gd name="connsiteY3158" fmla="*/ 2001315 h 2994025"/>
                <a:gd name="connsiteX3159" fmla="*/ 4582070 w 6130925"/>
                <a:gd name="connsiteY3159" fmla="*/ 2001315 h 2994025"/>
                <a:gd name="connsiteX3160" fmla="*/ 4581550 w 6130925"/>
                <a:gd name="connsiteY3160" fmla="*/ 2001315 h 2994025"/>
                <a:gd name="connsiteX3161" fmla="*/ 4580509 w 6130925"/>
                <a:gd name="connsiteY3161" fmla="*/ 2001838 h 2994025"/>
                <a:gd name="connsiteX3162" fmla="*/ 4579468 w 6130925"/>
                <a:gd name="connsiteY3162" fmla="*/ 2001315 h 2994025"/>
                <a:gd name="connsiteX3163" fmla="*/ 4578427 w 6130925"/>
                <a:gd name="connsiteY3163" fmla="*/ 1999744 h 2994025"/>
                <a:gd name="connsiteX3164" fmla="*/ 4577386 w 6130925"/>
                <a:gd name="connsiteY3164" fmla="*/ 1998173 h 2994025"/>
                <a:gd name="connsiteX3165" fmla="*/ 4576865 w 6130925"/>
                <a:gd name="connsiteY3165" fmla="*/ 1995556 h 2994025"/>
                <a:gd name="connsiteX3166" fmla="*/ 4576345 w 6130925"/>
                <a:gd name="connsiteY3166" fmla="*/ 1993985 h 2994025"/>
                <a:gd name="connsiteX3167" fmla="*/ 4575304 w 6130925"/>
                <a:gd name="connsiteY3167" fmla="*/ 1992414 h 2994025"/>
                <a:gd name="connsiteX3168" fmla="*/ 4573742 w 6130925"/>
                <a:gd name="connsiteY3168" fmla="*/ 1990844 h 2994025"/>
                <a:gd name="connsiteX3169" fmla="*/ 4571660 w 6130925"/>
                <a:gd name="connsiteY3169" fmla="*/ 1989797 h 2994025"/>
                <a:gd name="connsiteX3170" fmla="*/ 4570099 w 6130925"/>
                <a:gd name="connsiteY3170" fmla="*/ 1989797 h 2994025"/>
                <a:gd name="connsiteX3171" fmla="*/ 4568537 w 6130925"/>
                <a:gd name="connsiteY3171" fmla="*/ 1988226 h 2994025"/>
                <a:gd name="connsiteX3172" fmla="*/ 4567496 w 6130925"/>
                <a:gd name="connsiteY3172" fmla="*/ 1986655 h 2994025"/>
                <a:gd name="connsiteX3173" fmla="*/ 4564374 w 6130925"/>
                <a:gd name="connsiteY3173" fmla="*/ 1982467 h 2994025"/>
                <a:gd name="connsiteX3174" fmla="*/ 4561251 w 6130925"/>
                <a:gd name="connsiteY3174" fmla="*/ 1979326 h 2994025"/>
                <a:gd name="connsiteX3175" fmla="*/ 4558128 w 6130925"/>
                <a:gd name="connsiteY3175" fmla="*/ 1976185 h 2994025"/>
                <a:gd name="connsiteX3176" fmla="*/ 4556046 w 6130925"/>
                <a:gd name="connsiteY3176" fmla="*/ 1971996 h 2994025"/>
                <a:gd name="connsiteX3177" fmla="*/ 4553443 w 6130925"/>
                <a:gd name="connsiteY3177" fmla="*/ 1968855 h 2994025"/>
                <a:gd name="connsiteX3178" fmla="*/ 4551361 w 6130925"/>
                <a:gd name="connsiteY3178" fmla="*/ 1965190 h 2994025"/>
                <a:gd name="connsiteX3179" fmla="*/ 4551361 w 6130925"/>
                <a:gd name="connsiteY3179" fmla="*/ 1961525 h 2994025"/>
                <a:gd name="connsiteX3180" fmla="*/ 4551361 w 6130925"/>
                <a:gd name="connsiteY3180" fmla="*/ 1957861 h 2994025"/>
                <a:gd name="connsiteX3181" fmla="*/ 4551361 w 6130925"/>
                <a:gd name="connsiteY3181" fmla="*/ 1957337 h 2994025"/>
                <a:gd name="connsiteX3182" fmla="*/ 4551361 w 6130925"/>
                <a:gd name="connsiteY3182" fmla="*/ 1956290 h 2994025"/>
                <a:gd name="connsiteX3183" fmla="*/ 4953138 w 6130925"/>
                <a:gd name="connsiteY3183" fmla="*/ 1947863 h 2994025"/>
                <a:gd name="connsiteX3184" fmla="*/ 4953139 w 6130925"/>
                <a:gd name="connsiteY3184" fmla="*/ 1947863 h 2994025"/>
                <a:gd name="connsiteX3185" fmla="*/ 4953664 w 6130925"/>
                <a:gd name="connsiteY3185" fmla="*/ 1947863 h 2994025"/>
                <a:gd name="connsiteX3186" fmla="*/ 4953665 w 6130925"/>
                <a:gd name="connsiteY3186" fmla="*/ 1947863 h 2994025"/>
                <a:gd name="connsiteX3187" fmla="*/ 4954190 w 6130925"/>
                <a:gd name="connsiteY3187" fmla="*/ 1947863 h 2994025"/>
                <a:gd name="connsiteX3188" fmla="*/ 4954191 w 6130925"/>
                <a:gd name="connsiteY3188" fmla="*/ 1947863 h 2994025"/>
                <a:gd name="connsiteX3189" fmla="*/ 4954716 w 6130925"/>
                <a:gd name="connsiteY3189" fmla="*/ 1947863 h 2994025"/>
                <a:gd name="connsiteX3190" fmla="*/ 4955241 w 6130925"/>
                <a:gd name="connsiteY3190" fmla="*/ 1947863 h 2994025"/>
                <a:gd name="connsiteX3191" fmla="*/ 4955242 w 6130925"/>
                <a:gd name="connsiteY3191" fmla="*/ 1947863 h 2994025"/>
                <a:gd name="connsiteX3192" fmla="*/ 4956819 w 6130925"/>
                <a:gd name="connsiteY3192" fmla="*/ 1947863 h 2994025"/>
                <a:gd name="connsiteX3193" fmla="*/ 4956820 w 6130925"/>
                <a:gd name="connsiteY3193" fmla="*/ 1947863 h 2994025"/>
                <a:gd name="connsiteX3194" fmla="*/ 4960500 w 6130925"/>
                <a:gd name="connsiteY3194" fmla="*/ 1947863 h 2994025"/>
                <a:gd name="connsiteX3195" fmla="*/ 4960501 w 6130925"/>
                <a:gd name="connsiteY3195" fmla="*/ 1947863 h 2994025"/>
                <a:gd name="connsiteX3196" fmla="*/ 4962079 w 6130925"/>
                <a:gd name="connsiteY3196" fmla="*/ 1948909 h 2994025"/>
                <a:gd name="connsiteX3197" fmla="*/ 4963656 w 6130925"/>
                <a:gd name="connsiteY3197" fmla="*/ 1950477 h 2994025"/>
                <a:gd name="connsiteX3198" fmla="*/ 4965760 w 6130925"/>
                <a:gd name="connsiteY3198" fmla="*/ 1951523 h 2994025"/>
                <a:gd name="connsiteX3199" fmla="*/ 4967337 w 6130925"/>
                <a:gd name="connsiteY3199" fmla="*/ 1953091 h 2994025"/>
                <a:gd name="connsiteX3200" fmla="*/ 4969441 w 6130925"/>
                <a:gd name="connsiteY3200" fmla="*/ 1953614 h 2994025"/>
                <a:gd name="connsiteX3201" fmla="*/ 4971018 w 6130925"/>
                <a:gd name="connsiteY3201" fmla="*/ 1955183 h 2994025"/>
                <a:gd name="connsiteX3202" fmla="*/ 4972596 w 6130925"/>
                <a:gd name="connsiteY3202" fmla="*/ 1956751 h 2994025"/>
                <a:gd name="connsiteX3203" fmla="*/ 4973648 w 6130925"/>
                <a:gd name="connsiteY3203" fmla="*/ 1958320 h 2994025"/>
                <a:gd name="connsiteX3204" fmla="*/ 4974699 w 6130925"/>
                <a:gd name="connsiteY3204" fmla="*/ 1959888 h 2994025"/>
                <a:gd name="connsiteX3205" fmla="*/ 4975225 w 6130925"/>
                <a:gd name="connsiteY3205" fmla="*/ 1961980 h 2994025"/>
                <a:gd name="connsiteX3206" fmla="*/ 4974699 w 6130925"/>
                <a:gd name="connsiteY3206" fmla="*/ 1965117 h 2994025"/>
                <a:gd name="connsiteX3207" fmla="*/ 4972596 w 6130925"/>
                <a:gd name="connsiteY3207" fmla="*/ 1966685 h 2994025"/>
                <a:gd name="connsiteX3208" fmla="*/ 4972595 w 6130925"/>
                <a:gd name="connsiteY3208" fmla="*/ 1966685 h 2994025"/>
                <a:gd name="connsiteX3209" fmla="*/ 4972070 w 6130925"/>
                <a:gd name="connsiteY3209" fmla="*/ 1966685 h 2994025"/>
                <a:gd name="connsiteX3210" fmla="*/ 4972069 w 6130925"/>
                <a:gd name="connsiteY3210" fmla="*/ 1966685 h 2994025"/>
                <a:gd name="connsiteX3211" fmla="*/ 4971544 w 6130925"/>
                <a:gd name="connsiteY3211" fmla="*/ 1966685 h 2994025"/>
                <a:gd name="connsiteX3212" fmla="*/ 4971543 w 6130925"/>
                <a:gd name="connsiteY3212" fmla="*/ 1966685 h 2994025"/>
                <a:gd name="connsiteX3213" fmla="*/ 4971018 w 6130925"/>
                <a:gd name="connsiteY3213" fmla="*/ 1966685 h 2994025"/>
                <a:gd name="connsiteX3214" fmla="*/ 4971017 w 6130925"/>
                <a:gd name="connsiteY3214" fmla="*/ 1966685 h 2994025"/>
                <a:gd name="connsiteX3215" fmla="*/ 4970492 w 6130925"/>
                <a:gd name="connsiteY3215" fmla="*/ 1966685 h 2994025"/>
                <a:gd name="connsiteX3216" fmla="*/ 4970491 w 6130925"/>
                <a:gd name="connsiteY3216" fmla="*/ 1966685 h 2994025"/>
                <a:gd name="connsiteX3217" fmla="*/ 4969967 w 6130925"/>
                <a:gd name="connsiteY3217" fmla="*/ 1966685 h 2994025"/>
                <a:gd name="connsiteX3218" fmla="*/ 4969966 w 6130925"/>
                <a:gd name="connsiteY3218" fmla="*/ 1966685 h 2994025"/>
                <a:gd name="connsiteX3219" fmla="*/ 4969441 w 6130925"/>
                <a:gd name="connsiteY3219" fmla="*/ 1966685 h 2994025"/>
                <a:gd name="connsiteX3220" fmla="*/ 4969440 w 6130925"/>
                <a:gd name="connsiteY3220" fmla="*/ 1966685 h 2994025"/>
                <a:gd name="connsiteX3221" fmla="*/ 4967863 w 6130925"/>
                <a:gd name="connsiteY3221" fmla="*/ 1966685 h 2994025"/>
                <a:gd name="connsiteX3222" fmla="*/ 4967862 w 6130925"/>
                <a:gd name="connsiteY3222" fmla="*/ 1966685 h 2994025"/>
                <a:gd name="connsiteX3223" fmla="*/ 4966811 w 6130925"/>
                <a:gd name="connsiteY3223" fmla="*/ 1966685 h 2994025"/>
                <a:gd name="connsiteX3224" fmla="*/ 4966810 w 6130925"/>
                <a:gd name="connsiteY3224" fmla="*/ 1966685 h 2994025"/>
                <a:gd name="connsiteX3225" fmla="*/ 4966285 w 6130925"/>
                <a:gd name="connsiteY3225" fmla="*/ 1966685 h 2994025"/>
                <a:gd name="connsiteX3226" fmla="*/ 4965234 w 6130925"/>
                <a:gd name="connsiteY3226" fmla="*/ 1966685 h 2994025"/>
                <a:gd name="connsiteX3227" fmla="*/ 4965233 w 6130925"/>
                <a:gd name="connsiteY3227" fmla="*/ 1966685 h 2994025"/>
                <a:gd name="connsiteX3228" fmla="*/ 4963656 w 6130925"/>
                <a:gd name="connsiteY3228" fmla="*/ 1966685 h 2994025"/>
                <a:gd name="connsiteX3229" fmla="*/ 4963655 w 6130925"/>
                <a:gd name="connsiteY3229" fmla="*/ 1966685 h 2994025"/>
                <a:gd name="connsiteX3230" fmla="*/ 4961552 w 6130925"/>
                <a:gd name="connsiteY3230" fmla="*/ 1966162 h 2994025"/>
                <a:gd name="connsiteX3231" fmla="*/ 4958924 w 6130925"/>
                <a:gd name="connsiteY3231" fmla="*/ 1966685 h 2994025"/>
                <a:gd name="connsiteX3232" fmla="*/ 4956294 w 6130925"/>
                <a:gd name="connsiteY3232" fmla="*/ 1967208 h 2994025"/>
                <a:gd name="connsiteX3233" fmla="*/ 4956293 w 6130925"/>
                <a:gd name="connsiteY3233" fmla="*/ 1967208 h 2994025"/>
                <a:gd name="connsiteX3234" fmla="*/ 4954717 w 6130925"/>
                <a:gd name="connsiteY3234" fmla="*/ 1967208 h 2994025"/>
                <a:gd name="connsiteX3235" fmla="*/ 4953139 w 6130925"/>
                <a:gd name="connsiteY3235" fmla="*/ 1968776 h 2994025"/>
                <a:gd name="connsiteX3236" fmla="*/ 4951561 w 6130925"/>
                <a:gd name="connsiteY3236" fmla="*/ 1969822 h 2994025"/>
                <a:gd name="connsiteX3237" fmla="*/ 4949458 w 6130925"/>
                <a:gd name="connsiteY3237" fmla="*/ 1970345 h 2994025"/>
                <a:gd name="connsiteX3238" fmla="*/ 4949457 w 6130925"/>
                <a:gd name="connsiteY3238" fmla="*/ 1970345 h 2994025"/>
                <a:gd name="connsiteX3239" fmla="*/ 4947355 w 6130925"/>
                <a:gd name="connsiteY3239" fmla="*/ 1970345 h 2994025"/>
                <a:gd name="connsiteX3240" fmla="*/ 4947354 w 6130925"/>
                <a:gd name="connsiteY3240" fmla="*/ 1970345 h 2994025"/>
                <a:gd name="connsiteX3241" fmla="*/ 4945776 w 6130925"/>
                <a:gd name="connsiteY3241" fmla="*/ 1970345 h 2994025"/>
                <a:gd name="connsiteX3242" fmla="*/ 4943673 w 6130925"/>
                <a:gd name="connsiteY3242" fmla="*/ 1970345 h 2994025"/>
                <a:gd name="connsiteX3243" fmla="*/ 4943672 w 6130925"/>
                <a:gd name="connsiteY3243" fmla="*/ 1970345 h 2994025"/>
                <a:gd name="connsiteX3244" fmla="*/ 4939992 w 6130925"/>
                <a:gd name="connsiteY3244" fmla="*/ 1969822 h 2994025"/>
                <a:gd name="connsiteX3245" fmla="*/ 4938941 w 6130925"/>
                <a:gd name="connsiteY3245" fmla="*/ 1976096 h 2994025"/>
                <a:gd name="connsiteX3246" fmla="*/ 4939467 w 6130925"/>
                <a:gd name="connsiteY3246" fmla="*/ 1978187 h 2994025"/>
                <a:gd name="connsiteX3247" fmla="*/ 4939992 w 6130925"/>
                <a:gd name="connsiteY3247" fmla="*/ 1979756 h 2994025"/>
                <a:gd name="connsiteX3248" fmla="*/ 4941044 w 6130925"/>
                <a:gd name="connsiteY3248" fmla="*/ 1980279 h 2994025"/>
                <a:gd name="connsiteX3249" fmla="*/ 4941569 w 6130925"/>
                <a:gd name="connsiteY3249" fmla="*/ 1980279 h 2994025"/>
                <a:gd name="connsiteX3250" fmla="*/ 4941570 w 6130925"/>
                <a:gd name="connsiteY3250" fmla="*/ 1980279 h 2994025"/>
                <a:gd name="connsiteX3251" fmla="*/ 4942095 w 6130925"/>
                <a:gd name="connsiteY3251" fmla="*/ 1980279 h 2994025"/>
                <a:gd name="connsiteX3252" fmla="*/ 4942096 w 6130925"/>
                <a:gd name="connsiteY3252" fmla="*/ 1980279 h 2994025"/>
                <a:gd name="connsiteX3253" fmla="*/ 4942621 w 6130925"/>
                <a:gd name="connsiteY3253" fmla="*/ 1980279 h 2994025"/>
                <a:gd name="connsiteX3254" fmla="*/ 4942622 w 6130925"/>
                <a:gd name="connsiteY3254" fmla="*/ 1980279 h 2994025"/>
                <a:gd name="connsiteX3255" fmla="*/ 4943147 w 6130925"/>
                <a:gd name="connsiteY3255" fmla="*/ 1980279 h 2994025"/>
                <a:gd name="connsiteX3256" fmla="*/ 4943672 w 6130925"/>
                <a:gd name="connsiteY3256" fmla="*/ 1980279 h 2994025"/>
                <a:gd name="connsiteX3257" fmla="*/ 4943673 w 6130925"/>
                <a:gd name="connsiteY3257" fmla="*/ 1980279 h 2994025"/>
                <a:gd name="connsiteX3258" fmla="*/ 4944198 w 6130925"/>
                <a:gd name="connsiteY3258" fmla="*/ 1980279 h 2994025"/>
                <a:gd name="connsiteX3259" fmla="*/ 4944199 w 6130925"/>
                <a:gd name="connsiteY3259" fmla="*/ 1980279 h 2994025"/>
                <a:gd name="connsiteX3260" fmla="*/ 4945777 w 6130925"/>
                <a:gd name="connsiteY3260" fmla="*/ 1981847 h 2994025"/>
                <a:gd name="connsiteX3261" fmla="*/ 4947355 w 6130925"/>
                <a:gd name="connsiteY3261" fmla="*/ 1982893 h 2994025"/>
                <a:gd name="connsiteX3262" fmla="*/ 4949458 w 6130925"/>
                <a:gd name="connsiteY3262" fmla="*/ 1984461 h 2994025"/>
                <a:gd name="connsiteX3263" fmla="*/ 4950510 w 6130925"/>
                <a:gd name="connsiteY3263" fmla="*/ 1987076 h 2994025"/>
                <a:gd name="connsiteX3264" fmla="*/ 4952613 w 6130925"/>
                <a:gd name="connsiteY3264" fmla="*/ 1988121 h 2994025"/>
                <a:gd name="connsiteX3265" fmla="*/ 4954191 w 6130925"/>
                <a:gd name="connsiteY3265" fmla="*/ 1989690 h 2994025"/>
                <a:gd name="connsiteX3266" fmla="*/ 4954191 w 6130925"/>
                <a:gd name="connsiteY3266" fmla="*/ 1990735 h 2994025"/>
                <a:gd name="connsiteX3267" fmla="*/ 4954191 w 6130925"/>
                <a:gd name="connsiteY3267" fmla="*/ 1992827 h 2994025"/>
                <a:gd name="connsiteX3268" fmla="*/ 4954191 w 6130925"/>
                <a:gd name="connsiteY3268" fmla="*/ 1995964 h 2994025"/>
                <a:gd name="connsiteX3269" fmla="*/ 4953139 w 6130925"/>
                <a:gd name="connsiteY3269" fmla="*/ 1999101 h 2994025"/>
                <a:gd name="connsiteX3270" fmla="*/ 4952613 w 6130925"/>
                <a:gd name="connsiteY3270" fmla="*/ 2001715 h 2994025"/>
                <a:gd name="connsiteX3271" fmla="*/ 4952613 w 6130925"/>
                <a:gd name="connsiteY3271" fmla="*/ 2004329 h 2994025"/>
                <a:gd name="connsiteX3272" fmla="*/ 4954191 w 6130925"/>
                <a:gd name="connsiteY3272" fmla="*/ 2006943 h 2994025"/>
                <a:gd name="connsiteX3273" fmla="*/ 4955768 w 6130925"/>
                <a:gd name="connsiteY3273" fmla="*/ 2008512 h 2994025"/>
                <a:gd name="connsiteX3274" fmla="*/ 4957346 w 6130925"/>
                <a:gd name="connsiteY3274" fmla="*/ 2009557 h 2994025"/>
                <a:gd name="connsiteX3275" fmla="*/ 4959449 w 6130925"/>
                <a:gd name="connsiteY3275" fmla="*/ 2011649 h 2994025"/>
                <a:gd name="connsiteX3276" fmla="*/ 4961553 w 6130925"/>
                <a:gd name="connsiteY3276" fmla="*/ 2013217 h 2994025"/>
                <a:gd name="connsiteX3277" fmla="*/ 4963130 w 6130925"/>
                <a:gd name="connsiteY3277" fmla="*/ 2013740 h 2994025"/>
                <a:gd name="connsiteX3278" fmla="*/ 4964708 w 6130925"/>
                <a:gd name="connsiteY3278" fmla="*/ 2014786 h 2994025"/>
                <a:gd name="connsiteX3279" fmla="*/ 4965760 w 6130925"/>
                <a:gd name="connsiteY3279" fmla="*/ 2019491 h 2994025"/>
                <a:gd name="connsiteX3280" fmla="*/ 4965760 w 6130925"/>
                <a:gd name="connsiteY3280" fmla="*/ 2023674 h 2994025"/>
                <a:gd name="connsiteX3281" fmla="*/ 4965760 w 6130925"/>
                <a:gd name="connsiteY3281" fmla="*/ 2028902 h 2994025"/>
                <a:gd name="connsiteX3282" fmla="*/ 4965234 w 6130925"/>
                <a:gd name="connsiteY3282" fmla="*/ 2030993 h 2994025"/>
                <a:gd name="connsiteX3283" fmla="*/ 4964708 w 6130925"/>
                <a:gd name="connsiteY3283" fmla="*/ 2032562 h 2994025"/>
                <a:gd name="connsiteX3284" fmla="*/ 4964707 w 6130925"/>
                <a:gd name="connsiteY3284" fmla="*/ 2032562 h 2994025"/>
                <a:gd name="connsiteX3285" fmla="*/ 4953139 w 6130925"/>
                <a:gd name="connsiteY3285" fmla="*/ 2032562 h 2994025"/>
                <a:gd name="connsiteX3286" fmla="*/ 4953138 w 6130925"/>
                <a:gd name="connsiteY3286" fmla="*/ 2032562 h 2994025"/>
                <a:gd name="connsiteX3287" fmla="*/ 4951035 w 6130925"/>
                <a:gd name="connsiteY3287" fmla="*/ 2032039 h 2994025"/>
                <a:gd name="connsiteX3288" fmla="*/ 4948931 w 6130925"/>
                <a:gd name="connsiteY3288" fmla="*/ 2030993 h 2994025"/>
                <a:gd name="connsiteX3289" fmla="*/ 4946302 w 6130925"/>
                <a:gd name="connsiteY3289" fmla="*/ 2029948 h 2994025"/>
                <a:gd name="connsiteX3290" fmla="*/ 4945250 w 6130925"/>
                <a:gd name="connsiteY3290" fmla="*/ 2027856 h 2994025"/>
                <a:gd name="connsiteX3291" fmla="*/ 4944724 w 6130925"/>
                <a:gd name="connsiteY3291" fmla="*/ 2026288 h 2994025"/>
                <a:gd name="connsiteX3292" fmla="*/ 4945250 w 6130925"/>
                <a:gd name="connsiteY3292" fmla="*/ 2024197 h 2994025"/>
                <a:gd name="connsiteX3293" fmla="*/ 4945250 w 6130925"/>
                <a:gd name="connsiteY3293" fmla="*/ 2020537 h 2994025"/>
                <a:gd name="connsiteX3294" fmla="*/ 4945250 w 6130925"/>
                <a:gd name="connsiteY3294" fmla="*/ 2017923 h 2994025"/>
                <a:gd name="connsiteX3295" fmla="*/ 4945776 w 6130925"/>
                <a:gd name="connsiteY3295" fmla="*/ 2016354 h 2994025"/>
                <a:gd name="connsiteX3296" fmla="*/ 4946828 w 6130925"/>
                <a:gd name="connsiteY3296" fmla="*/ 2014786 h 2994025"/>
                <a:gd name="connsiteX3297" fmla="*/ 4947354 w 6130925"/>
                <a:gd name="connsiteY3297" fmla="*/ 2013217 h 2994025"/>
                <a:gd name="connsiteX3298" fmla="*/ 4947354 w 6130925"/>
                <a:gd name="connsiteY3298" fmla="*/ 2005898 h 2994025"/>
                <a:gd name="connsiteX3299" fmla="*/ 4946303 w 6130925"/>
                <a:gd name="connsiteY3299" fmla="*/ 2005898 h 2994025"/>
                <a:gd name="connsiteX3300" fmla="*/ 4946302 w 6130925"/>
                <a:gd name="connsiteY3300" fmla="*/ 2005898 h 2994025"/>
                <a:gd name="connsiteX3301" fmla="*/ 4945776 w 6130925"/>
                <a:gd name="connsiteY3301" fmla="*/ 2005898 h 2994025"/>
                <a:gd name="connsiteX3302" fmla="*/ 4945251 w 6130925"/>
                <a:gd name="connsiteY3302" fmla="*/ 2005898 h 2994025"/>
                <a:gd name="connsiteX3303" fmla="*/ 4945250 w 6130925"/>
                <a:gd name="connsiteY3303" fmla="*/ 2005898 h 2994025"/>
                <a:gd name="connsiteX3304" fmla="*/ 4944725 w 6130925"/>
                <a:gd name="connsiteY3304" fmla="*/ 2005898 h 2994025"/>
                <a:gd name="connsiteX3305" fmla="*/ 4944724 w 6130925"/>
                <a:gd name="connsiteY3305" fmla="*/ 2005898 h 2994025"/>
                <a:gd name="connsiteX3306" fmla="*/ 4944199 w 6130925"/>
                <a:gd name="connsiteY3306" fmla="*/ 2005898 h 2994025"/>
                <a:gd name="connsiteX3307" fmla="*/ 4944198 w 6130925"/>
                <a:gd name="connsiteY3307" fmla="*/ 2005898 h 2994025"/>
                <a:gd name="connsiteX3308" fmla="*/ 4942621 w 6130925"/>
                <a:gd name="connsiteY3308" fmla="*/ 2005375 h 2994025"/>
                <a:gd name="connsiteX3309" fmla="*/ 4941043 w 6130925"/>
                <a:gd name="connsiteY3309" fmla="*/ 2004852 h 2994025"/>
                <a:gd name="connsiteX3310" fmla="*/ 4938940 w 6130925"/>
                <a:gd name="connsiteY3310" fmla="*/ 2004329 h 2994025"/>
                <a:gd name="connsiteX3311" fmla="*/ 4937362 w 6130925"/>
                <a:gd name="connsiteY3311" fmla="*/ 2003283 h 2994025"/>
                <a:gd name="connsiteX3312" fmla="*/ 4936311 w 6130925"/>
                <a:gd name="connsiteY3312" fmla="*/ 2003283 h 2994025"/>
                <a:gd name="connsiteX3313" fmla="*/ 4936310 w 6130925"/>
                <a:gd name="connsiteY3313" fmla="*/ 2003283 h 2994025"/>
                <a:gd name="connsiteX3314" fmla="*/ 4935786 w 6130925"/>
                <a:gd name="connsiteY3314" fmla="*/ 2003283 h 2994025"/>
                <a:gd name="connsiteX3315" fmla="*/ 4935785 w 6130925"/>
                <a:gd name="connsiteY3315" fmla="*/ 2003283 h 2994025"/>
                <a:gd name="connsiteX3316" fmla="*/ 4935259 w 6130925"/>
                <a:gd name="connsiteY3316" fmla="*/ 2003283 h 2994025"/>
                <a:gd name="connsiteX3317" fmla="*/ 4934734 w 6130925"/>
                <a:gd name="connsiteY3317" fmla="*/ 2003283 h 2994025"/>
                <a:gd name="connsiteX3318" fmla="*/ 4934733 w 6130925"/>
                <a:gd name="connsiteY3318" fmla="*/ 2003283 h 2994025"/>
                <a:gd name="connsiteX3319" fmla="*/ 4933682 w 6130925"/>
                <a:gd name="connsiteY3319" fmla="*/ 2003283 h 2994025"/>
                <a:gd name="connsiteX3320" fmla="*/ 4933681 w 6130925"/>
                <a:gd name="connsiteY3320" fmla="*/ 2003283 h 2994025"/>
                <a:gd name="connsiteX3321" fmla="*/ 4932105 w 6130925"/>
                <a:gd name="connsiteY3321" fmla="*/ 2003283 h 2994025"/>
                <a:gd name="connsiteX3322" fmla="*/ 4932104 w 6130925"/>
                <a:gd name="connsiteY3322" fmla="*/ 2003283 h 2994025"/>
                <a:gd name="connsiteX3323" fmla="*/ 4930000 w 6130925"/>
                <a:gd name="connsiteY3323" fmla="*/ 2002761 h 2994025"/>
                <a:gd name="connsiteX3324" fmla="*/ 4929474 w 6130925"/>
                <a:gd name="connsiteY3324" fmla="*/ 1999101 h 2994025"/>
                <a:gd name="connsiteX3325" fmla="*/ 4931052 w 6130925"/>
                <a:gd name="connsiteY3325" fmla="*/ 1995441 h 2994025"/>
                <a:gd name="connsiteX3326" fmla="*/ 4931052 w 6130925"/>
                <a:gd name="connsiteY3326" fmla="*/ 1987598 h 2994025"/>
                <a:gd name="connsiteX3327" fmla="*/ 4920536 w 6130925"/>
                <a:gd name="connsiteY3327" fmla="*/ 1987598 h 2994025"/>
                <a:gd name="connsiteX3328" fmla="*/ 4920536 w 6130925"/>
                <a:gd name="connsiteY3328" fmla="*/ 2011126 h 2994025"/>
                <a:gd name="connsiteX3329" fmla="*/ 4919484 w 6130925"/>
                <a:gd name="connsiteY3329" fmla="*/ 2013217 h 2994025"/>
                <a:gd name="connsiteX3330" fmla="*/ 4918958 w 6130925"/>
                <a:gd name="connsiteY3330" fmla="*/ 2014786 h 2994025"/>
                <a:gd name="connsiteX3331" fmla="*/ 4918432 w 6130925"/>
                <a:gd name="connsiteY3331" fmla="*/ 2017923 h 2994025"/>
                <a:gd name="connsiteX3332" fmla="*/ 4918958 w 6130925"/>
                <a:gd name="connsiteY3332" fmla="*/ 2022105 h 2994025"/>
                <a:gd name="connsiteX3333" fmla="*/ 4918958 w 6130925"/>
                <a:gd name="connsiteY3333" fmla="*/ 2025765 h 2994025"/>
                <a:gd name="connsiteX3334" fmla="*/ 4917906 w 6130925"/>
                <a:gd name="connsiteY3334" fmla="*/ 2029948 h 2994025"/>
                <a:gd name="connsiteX3335" fmla="*/ 4916329 w 6130925"/>
                <a:gd name="connsiteY3335" fmla="*/ 2031516 h 2994025"/>
                <a:gd name="connsiteX3336" fmla="*/ 4914225 w 6130925"/>
                <a:gd name="connsiteY3336" fmla="*/ 2032562 h 2994025"/>
                <a:gd name="connsiteX3337" fmla="*/ 4912648 w 6130925"/>
                <a:gd name="connsiteY3337" fmla="*/ 2034130 h 2994025"/>
                <a:gd name="connsiteX3338" fmla="*/ 4910544 w 6130925"/>
                <a:gd name="connsiteY3338" fmla="*/ 2035176 h 2994025"/>
                <a:gd name="connsiteX3339" fmla="*/ 4910543 w 6130925"/>
                <a:gd name="connsiteY3339" fmla="*/ 2035176 h 2994025"/>
                <a:gd name="connsiteX3340" fmla="*/ 4909491 w 6130925"/>
                <a:gd name="connsiteY3340" fmla="*/ 2033608 h 2994025"/>
                <a:gd name="connsiteX3341" fmla="*/ 4908966 w 6130925"/>
                <a:gd name="connsiteY3341" fmla="*/ 2032039 h 2994025"/>
                <a:gd name="connsiteX3342" fmla="*/ 4908440 w 6130925"/>
                <a:gd name="connsiteY3342" fmla="*/ 2028902 h 2994025"/>
                <a:gd name="connsiteX3343" fmla="*/ 4907914 w 6130925"/>
                <a:gd name="connsiteY3343" fmla="*/ 2027334 h 2994025"/>
                <a:gd name="connsiteX3344" fmla="*/ 4906862 w 6130925"/>
                <a:gd name="connsiteY3344" fmla="*/ 2025242 h 2994025"/>
                <a:gd name="connsiteX3345" fmla="*/ 4904759 w 6130925"/>
                <a:gd name="connsiteY3345" fmla="*/ 2023674 h 2994025"/>
                <a:gd name="connsiteX3346" fmla="*/ 4904759 w 6130925"/>
                <a:gd name="connsiteY3346" fmla="*/ 2022105 h 2994025"/>
                <a:gd name="connsiteX3347" fmla="*/ 4904759 w 6130925"/>
                <a:gd name="connsiteY3347" fmla="*/ 2020014 h 2994025"/>
                <a:gd name="connsiteX3348" fmla="*/ 4904759 w 6130925"/>
                <a:gd name="connsiteY3348" fmla="*/ 2017400 h 2994025"/>
                <a:gd name="connsiteX3349" fmla="*/ 4904759 w 6130925"/>
                <a:gd name="connsiteY3349" fmla="*/ 2015831 h 2994025"/>
                <a:gd name="connsiteX3350" fmla="*/ 4906336 w 6130925"/>
                <a:gd name="connsiteY3350" fmla="*/ 2013740 h 2994025"/>
                <a:gd name="connsiteX3351" fmla="*/ 4907388 w 6130925"/>
                <a:gd name="connsiteY3351" fmla="*/ 2012172 h 2994025"/>
                <a:gd name="connsiteX3352" fmla="*/ 4908966 w 6130925"/>
                <a:gd name="connsiteY3352" fmla="*/ 2009035 h 2994025"/>
                <a:gd name="connsiteX3353" fmla="*/ 4909491 w 6130925"/>
                <a:gd name="connsiteY3353" fmla="*/ 2005375 h 2994025"/>
                <a:gd name="connsiteX3354" fmla="*/ 4909491 w 6130925"/>
                <a:gd name="connsiteY3354" fmla="*/ 2003283 h 2994025"/>
                <a:gd name="connsiteX3355" fmla="*/ 4908966 w 6130925"/>
                <a:gd name="connsiteY3355" fmla="*/ 2000669 h 2994025"/>
                <a:gd name="connsiteX3356" fmla="*/ 4904759 w 6130925"/>
                <a:gd name="connsiteY3356" fmla="*/ 2001192 h 2994025"/>
                <a:gd name="connsiteX3357" fmla="*/ 4904185 w 6130925"/>
                <a:gd name="connsiteY3357" fmla="*/ 2001097 h 2994025"/>
                <a:gd name="connsiteX3358" fmla="*/ 4903708 w 6130925"/>
                <a:gd name="connsiteY3358" fmla="*/ 2001192 h 2994025"/>
                <a:gd name="connsiteX3359" fmla="*/ 4903707 w 6130925"/>
                <a:gd name="connsiteY3359" fmla="*/ 2001192 h 2994025"/>
                <a:gd name="connsiteX3360" fmla="*/ 4902656 w 6130925"/>
                <a:gd name="connsiteY3360" fmla="*/ 2001192 h 2994025"/>
                <a:gd name="connsiteX3361" fmla="*/ 4902655 w 6130925"/>
                <a:gd name="connsiteY3361" fmla="*/ 2001192 h 2994025"/>
                <a:gd name="connsiteX3362" fmla="*/ 4901603 w 6130925"/>
                <a:gd name="connsiteY3362" fmla="*/ 2000669 h 2994025"/>
                <a:gd name="connsiteX3363" fmla="*/ 4900026 w 6130925"/>
                <a:gd name="connsiteY3363" fmla="*/ 2000146 h 2994025"/>
                <a:gd name="connsiteX3364" fmla="*/ 4898448 w 6130925"/>
                <a:gd name="connsiteY3364" fmla="*/ 1999101 h 2994025"/>
                <a:gd name="connsiteX3365" fmla="*/ 4896346 w 6130925"/>
                <a:gd name="connsiteY3365" fmla="*/ 1999101 h 2994025"/>
                <a:gd name="connsiteX3366" fmla="*/ 4896345 w 6130925"/>
                <a:gd name="connsiteY3366" fmla="*/ 1999101 h 2994025"/>
                <a:gd name="connsiteX3367" fmla="*/ 4894241 w 6130925"/>
                <a:gd name="connsiteY3367" fmla="*/ 1998578 h 2994025"/>
                <a:gd name="connsiteX3368" fmla="*/ 4891612 w 6130925"/>
                <a:gd name="connsiteY3368" fmla="*/ 1995441 h 2994025"/>
                <a:gd name="connsiteX3369" fmla="*/ 4891086 w 6130925"/>
                <a:gd name="connsiteY3369" fmla="*/ 1991781 h 2994025"/>
                <a:gd name="connsiteX3370" fmla="*/ 4891086 w 6130925"/>
                <a:gd name="connsiteY3370" fmla="*/ 1989167 h 2994025"/>
                <a:gd name="connsiteX3371" fmla="*/ 4892664 w 6130925"/>
                <a:gd name="connsiteY3371" fmla="*/ 1987076 h 2994025"/>
                <a:gd name="connsiteX3372" fmla="*/ 4893716 w 6130925"/>
                <a:gd name="connsiteY3372" fmla="*/ 1984461 h 2994025"/>
                <a:gd name="connsiteX3373" fmla="*/ 4895819 w 6130925"/>
                <a:gd name="connsiteY3373" fmla="*/ 1982893 h 2994025"/>
                <a:gd name="connsiteX3374" fmla="*/ 4895820 w 6130925"/>
                <a:gd name="connsiteY3374" fmla="*/ 1982893 h 2994025"/>
                <a:gd name="connsiteX3375" fmla="*/ 4896345 w 6130925"/>
                <a:gd name="connsiteY3375" fmla="*/ 1982893 h 2994025"/>
                <a:gd name="connsiteX3376" fmla="*/ 4896346 w 6130925"/>
                <a:gd name="connsiteY3376" fmla="*/ 1982893 h 2994025"/>
                <a:gd name="connsiteX3377" fmla="*/ 4896871 w 6130925"/>
                <a:gd name="connsiteY3377" fmla="*/ 1982893 h 2994025"/>
                <a:gd name="connsiteX3378" fmla="*/ 4896872 w 6130925"/>
                <a:gd name="connsiteY3378" fmla="*/ 1982893 h 2994025"/>
                <a:gd name="connsiteX3379" fmla="*/ 4897397 w 6130925"/>
                <a:gd name="connsiteY3379" fmla="*/ 1982893 h 2994025"/>
                <a:gd name="connsiteX3380" fmla="*/ 4897398 w 6130925"/>
                <a:gd name="connsiteY3380" fmla="*/ 1982893 h 2994025"/>
                <a:gd name="connsiteX3381" fmla="*/ 4897922 w 6130925"/>
                <a:gd name="connsiteY3381" fmla="*/ 1982893 h 2994025"/>
                <a:gd name="connsiteX3382" fmla="*/ 4897923 w 6130925"/>
                <a:gd name="connsiteY3382" fmla="*/ 1982893 h 2994025"/>
                <a:gd name="connsiteX3383" fmla="*/ 4898448 w 6130925"/>
                <a:gd name="connsiteY3383" fmla="*/ 1982893 h 2994025"/>
                <a:gd name="connsiteX3384" fmla="*/ 4898449 w 6130925"/>
                <a:gd name="connsiteY3384" fmla="*/ 1982893 h 2994025"/>
                <a:gd name="connsiteX3385" fmla="*/ 4898974 w 6130925"/>
                <a:gd name="connsiteY3385" fmla="*/ 1982893 h 2994025"/>
                <a:gd name="connsiteX3386" fmla="*/ 4901078 w 6130925"/>
                <a:gd name="connsiteY3386" fmla="*/ 1981847 h 2994025"/>
                <a:gd name="connsiteX3387" fmla="*/ 4902655 w 6130925"/>
                <a:gd name="connsiteY3387" fmla="*/ 1980279 h 2994025"/>
                <a:gd name="connsiteX3388" fmla="*/ 4902655 w 6130925"/>
                <a:gd name="connsiteY3388" fmla="*/ 1978710 h 2994025"/>
                <a:gd name="connsiteX3389" fmla="*/ 4902655 w 6130925"/>
                <a:gd name="connsiteY3389" fmla="*/ 1977142 h 2994025"/>
                <a:gd name="connsiteX3390" fmla="*/ 4902655 w 6130925"/>
                <a:gd name="connsiteY3390" fmla="*/ 1975050 h 2994025"/>
                <a:gd name="connsiteX3391" fmla="*/ 4902655 w 6130925"/>
                <a:gd name="connsiteY3391" fmla="*/ 1973482 h 2994025"/>
                <a:gd name="connsiteX3392" fmla="*/ 4903181 w 6130925"/>
                <a:gd name="connsiteY3392" fmla="*/ 1971391 h 2994025"/>
                <a:gd name="connsiteX3393" fmla="*/ 4904233 w 6130925"/>
                <a:gd name="connsiteY3393" fmla="*/ 1969822 h 2994025"/>
                <a:gd name="connsiteX3394" fmla="*/ 4903707 w 6130925"/>
                <a:gd name="connsiteY3394" fmla="*/ 1967208 h 2994025"/>
                <a:gd name="connsiteX3395" fmla="*/ 4904233 w 6130925"/>
                <a:gd name="connsiteY3395" fmla="*/ 1965117 h 2994025"/>
                <a:gd name="connsiteX3396" fmla="*/ 4906336 w 6130925"/>
                <a:gd name="connsiteY3396" fmla="*/ 1960934 h 2994025"/>
                <a:gd name="connsiteX3397" fmla="*/ 4908966 w 6130925"/>
                <a:gd name="connsiteY3397" fmla="*/ 1957797 h 2994025"/>
                <a:gd name="connsiteX3398" fmla="*/ 4910017 w 6130925"/>
                <a:gd name="connsiteY3398" fmla="*/ 1955183 h 2994025"/>
                <a:gd name="connsiteX3399" fmla="*/ 4912121 w 6130925"/>
                <a:gd name="connsiteY3399" fmla="*/ 1953614 h 2994025"/>
                <a:gd name="connsiteX3400" fmla="*/ 4912122 w 6130925"/>
                <a:gd name="connsiteY3400" fmla="*/ 1953614 h 2994025"/>
                <a:gd name="connsiteX3401" fmla="*/ 4916328 w 6130925"/>
                <a:gd name="connsiteY3401" fmla="*/ 1953614 h 2994025"/>
                <a:gd name="connsiteX3402" fmla="*/ 4916329 w 6130925"/>
                <a:gd name="connsiteY3402" fmla="*/ 1953614 h 2994025"/>
                <a:gd name="connsiteX3403" fmla="*/ 4917380 w 6130925"/>
                <a:gd name="connsiteY3403" fmla="*/ 1955183 h 2994025"/>
                <a:gd name="connsiteX3404" fmla="*/ 4918958 w 6130925"/>
                <a:gd name="connsiteY3404" fmla="*/ 1956228 h 2994025"/>
                <a:gd name="connsiteX3405" fmla="*/ 4922113 w 6130925"/>
                <a:gd name="connsiteY3405" fmla="*/ 1957274 h 2994025"/>
                <a:gd name="connsiteX3406" fmla="*/ 4925268 w 6130925"/>
                <a:gd name="connsiteY3406" fmla="*/ 1958320 h 2994025"/>
                <a:gd name="connsiteX3407" fmla="*/ 4927898 w 6130925"/>
                <a:gd name="connsiteY3407" fmla="*/ 1958843 h 2994025"/>
                <a:gd name="connsiteX3408" fmla="*/ 4929475 w 6130925"/>
                <a:gd name="connsiteY3408" fmla="*/ 1959365 h 2994025"/>
                <a:gd name="connsiteX3409" fmla="*/ 4932105 w 6130925"/>
                <a:gd name="connsiteY3409" fmla="*/ 1959888 h 2994025"/>
                <a:gd name="connsiteX3410" fmla="*/ 4934734 w 6130925"/>
                <a:gd name="connsiteY3410" fmla="*/ 1960411 h 2994025"/>
                <a:gd name="connsiteX3411" fmla="*/ 4935259 w 6130925"/>
                <a:gd name="connsiteY3411" fmla="*/ 1960411 h 2994025"/>
                <a:gd name="connsiteX3412" fmla="*/ 4935260 w 6130925"/>
                <a:gd name="connsiteY3412" fmla="*/ 1960411 h 2994025"/>
                <a:gd name="connsiteX3413" fmla="*/ 4936310 w 6130925"/>
                <a:gd name="connsiteY3413" fmla="*/ 1960411 h 2994025"/>
                <a:gd name="connsiteX3414" fmla="*/ 4942095 w 6130925"/>
                <a:gd name="connsiteY3414" fmla="*/ 1958320 h 2994025"/>
                <a:gd name="connsiteX3415" fmla="*/ 4946828 w 6130925"/>
                <a:gd name="connsiteY3415" fmla="*/ 1953091 h 2994025"/>
                <a:gd name="connsiteX3416" fmla="*/ 4948405 w 6130925"/>
                <a:gd name="connsiteY3416" fmla="*/ 1951000 h 2994025"/>
                <a:gd name="connsiteX3417" fmla="*/ 4949983 w 6130925"/>
                <a:gd name="connsiteY3417" fmla="*/ 1949432 h 2994025"/>
                <a:gd name="connsiteX3418" fmla="*/ 4951560 w 6130925"/>
                <a:gd name="connsiteY3418" fmla="*/ 1948386 h 2994025"/>
                <a:gd name="connsiteX3419" fmla="*/ 5138736 w 6130925"/>
                <a:gd name="connsiteY3419" fmla="*/ 1946275 h 2994025"/>
                <a:gd name="connsiteX3420" fmla="*/ 5143499 w 6130925"/>
                <a:gd name="connsiteY3420" fmla="*/ 1946795 h 2994025"/>
                <a:gd name="connsiteX3421" fmla="*/ 5147203 w 6130925"/>
                <a:gd name="connsiteY3421" fmla="*/ 1948355 h 2994025"/>
                <a:gd name="connsiteX3422" fmla="*/ 5148790 w 6130925"/>
                <a:gd name="connsiteY3422" fmla="*/ 1948355 h 2994025"/>
                <a:gd name="connsiteX3423" fmla="*/ 5150378 w 6130925"/>
                <a:gd name="connsiteY3423" fmla="*/ 1948875 h 2994025"/>
                <a:gd name="connsiteX3424" fmla="*/ 5152495 w 6130925"/>
                <a:gd name="connsiteY3424" fmla="*/ 1950436 h 2994025"/>
                <a:gd name="connsiteX3425" fmla="*/ 5152496 w 6130925"/>
                <a:gd name="connsiteY3425" fmla="*/ 1950437 h 2994025"/>
                <a:gd name="connsiteX3426" fmla="*/ 5153554 w 6130925"/>
                <a:gd name="connsiteY3426" fmla="*/ 1952517 h 2994025"/>
                <a:gd name="connsiteX3427" fmla="*/ 5154083 w 6130925"/>
                <a:gd name="connsiteY3427" fmla="*/ 1955117 h 2994025"/>
                <a:gd name="connsiteX3428" fmla="*/ 5153554 w 6130925"/>
                <a:gd name="connsiteY3428" fmla="*/ 1957197 h 2994025"/>
                <a:gd name="connsiteX3429" fmla="*/ 5153025 w 6130925"/>
                <a:gd name="connsiteY3429" fmla="*/ 1962398 h 2994025"/>
                <a:gd name="connsiteX3430" fmla="*/ 5153554 w 6130925"/>
                <a:gd name="connsiteY3430" fmla="*/ 1967598 h 2994025"/>
                <a:gd name="connsiteX3431" fmla="*/ 5155140 w 6130925"/>
                <a:gd name="connsiteY3431" fmla="*/ 1968637 h 2994025"/>
                <a:gd name="connsiteX3432" fmla="*/ 5156728 w 6130925"/>
                <a:gd name="connsiteY3432" fmla="*/ 1969157 h 2994025"/>
                <a:gd name="connsiteX3433" fmla="*/ 5156728 w 6130925"/>
                <a:gd name="connsiteY3433" fmla="*/ 1969158 h 2994025"/>
                <a:gd name="connsiteX3434" fmla="*/ 5156729 w 6130925"/>
                <a:gd name="connsiteY3434" fmla="*/ 1969158 h 2994025"/>
                <a:gd name="connsiteX3435" fmla="*/ 5157258 w 6130925"/>
                <a:gd name="connsiteY3435" fmla="*/ 1970719 h 2994025"/>
                <a:gd name="connsiteX3436" fmla="*/ 5157787 w 6130925"/>
                <a:gd name="connsiteY3436" fmla="*/ 1972799 h 2994025"/>
                <a:gd name="connsiteX3437" fmla="*/ 5156200 w 6130925"/>
                <a:gd name="connsiteY3437" fmla="*/ 1973839 h 2994025"/>
                <a:gd name="connsiteX3438" fmla="*/ 5154612 w 6130925"/>
                <a:gd name="connsiteY3438" fmla="*/ 1975399 h 2994025"/>
                <a:gd name="connsiteX3439" fmla="*/ 5153554 w 6130925"/>
                <a:gd name="connsiteY3439" fmla="*/ 1975919 h 2994025"/>
                <a:gd name="connsiteX3440" fmla="*/ 5152496 w 6130925"/>
                <a:gd name="connsiteY3440" fmla="*/ 1975919 h 2994025"/>
                <a:gd name="connsiteX3441" fmla="*/ 5150379 w 6130925"/>
                <a:gd name="connsiteY3441" fmla="*/ 1975919 h 2994025"/>
                <a:gd name="connsiteX3442" fmla="*/ 5148262 w 6130925"/>
                <a:gd name="connsiteY3442" fmla="*/ 1975399 h 2994025"/>
                <a:gd name="connsiteX3443" fmla="*/ 5146146 w 6130925"/>
                <a:gd name="connsiteY3443" fmla="*/ 1975919 h 2994025"/>
                <a:gd name="connsiteX3444" fmla="*/ 5144558 w 6130925"/>
                <a:gd name="connsiteY3444" fmla="*/ 1975919 h 2994025"/>
                <a:gd name="connsiteX3445" fmla="*/ 5144029 w 6130925"/>
                <a:gd name="connsiteY3445" fmla="*/ 1975919 h 2994025"/>
                <a:gd name="connsiteX3446" fmla="*/ 5142971 w 6130925"/>
                <a:gd name="connsiteY3446" fmla="*/ 1975399 h 2994025"/>
                <a:gd name="connsiteX3447" fmla="*/ 5140325 w 6130925"/>
                <a:gd name="connsiteY3447" fmla="*/ 1975399 h 2994025"/>
                <a:gd name="connsiteX3448" fmla="*/ 5138737 w 6130925"/>
                <a:gd name="connsiteY3448" fmla="*/ 1974359 h 2994025"/>
                <a:gd name="connsiteX3449" fmla="*/ 5137150 w 6130925"/>
                <a:gd name="connsiteY3449" fmla="*/ 1973839 h 2994025"/>
                <a:gd name="connsiteX3450" fmla="*/ 5135562 w 6130925"/>
                <a:gd name="connsiteY3450" fmla="*/ 1973319 h 2994025"/>
                <a:gd name="connsiteX3451" fmla="*/ 5134504 w 6130925"/>
                <a:gd name="connsiteY3451" fmla="*/ 1973839 h 2994025"/>
                <a:gd name="connsiteX3452" fmla="*/ 5133975 w 6130925"/>
                <a:gd name="connsiteY3452" fmla="*/ 1975399 h 2994025"/>
                <a:gd name="connsiteX3453" fmla="*/ 5131329 w 6130925"/>
                <a:gd name="connsiteY3453" fmla="*/ 1975919 h 2994025"/>
                <a:gd name="connsiteX3454" fmla="*/ 5128154 w 6130925"/>
                <a:gd name="connsiteY3454" fmla="*/ 1976439 h 2994025"/>
                <a:gd name="connsiteX3455" fmla="*/ 5124979 w 6130925"/>
                <a:gd name="connsiteY3455" fmla="*/ 1976439 h 2994025"/>
                <a:gd name="connsiteX3456" fmla="*/ 5123391 w 6130925"/>
                <a:gd name="connsiteY3456" fmla="*/ 1976439 h 2994025"/>
                <a:gd name="connsiteX3457" fmla="*/ 5122333 w 6130925"/>
                <a:gd name="connsiteY3457" fmla="*/ 1976439 h 2994025"/>
                <a:gd name="connsiteX3458" fmla="*/ 5121804 w 6130925"/>
                <a:gd name="connsiteY3458" fmla="*/ 1976439 h 2994025"/>
                <a:gd name="connsiteX3459" fmla="*/ 5121275 w 6130925"/>
                <a:gd name="connsiteY3459" fmla="*/ 1976439 h 2994025"/>
                <a:gd name="connsiteX3460" fmla="*/ 5119158 w 6130925"/>
                <a:gd name="connsiteY3460" fmla="*/ 1974359 h 2994025"/>
                <a:gd name="connsiteX3461" fmla="*/ 5119157 w 6130925"/>
                <a:gd name="connsiteY3461" fmla="*/ 1974358 h 2994025"/>
                <a:gd name="connsiteX3462" fmla="*/ 5118099 w 6130925"/>
                <a:gd name="connsiteY3462" fmla="*/ 1971758 h 2994025"/>
                <a:gd name="connsiteX3463" fmla="*/ 5118099 w 6130925"/>
                <a:gd name="connsiteY3463" fmla="*/ 1969677 h 2994025"/>
                <a:gd name="connsiteX3464" fmla="*/ 5117570 w 6130925"/>
                <a:gd name="connsiteY3464" fmla="*/ 1968637 h 2994025"/>
                <a:gd name="connsiteX3465" fmla="*/ 5116300 w 6130925"/>
                <a:gd name="connsiteY3465" fmla="*/ 1967389 h 2994025"/>
                <a:gd name="connsiteX3466" fmla="*/ 5116201 w 6130925"/>
                <a:gd name="connsiteY3466" fmla="*/ 1967292 h 2994025"/>
                <a:gd name="connsiteX3467" fmla="*/ 5115983 w 6130925"/>
                <a:gd name="connsiteY3467" fmla="*/ 1967078 h 2994025"/>
                <a:gd name="connsiteX3468" fmla="*/ 5113866 w 6130925"/>
                <a:gd name="connsiteY3468" fmla="*/ 1966038 h 2994025"/>
                <a:gd name="connsiteX3469" fmla="*/ 5113865 w 6130925"/>
                <a:gd name="connsiteY3469" fmla="*/ 1966037 h 2994025"/>
                <a:gd name="connsiteX3470" fmla="*/ 5112809 w 6130925"/>
                <a:gd name="connsiteY3470" fmla="*/ 1965518 h 2994025"/>
                <a:gd name="connsiteX3471" fmla="*/ 5112808 w 6130925"/>
                <a:gd name="connsiteY3471" fmla="*/ 1965518 h 2994025"/>
                <a:gd name="connsiteX3472" fmla="*/ 5112805 w 6130925"/>
                <a:gd name="connsiteY3472" fmla="*/ 1965518 h 2994025"/>
                <a:gd name="connsiteX3473" fmla="*/ 5111753 w 6130925"/>
                <a:gd name="connsiteY3473" fmla="*/ 1966035 h 2994025"/>
                <a:gd name="connsiteX3474" fmla="*/ 5111750 w 6130925"/>
                <a:gd name="connsiteY3474" fmla="*/ 1966038 h 2994025"/>
                <a:gd name="connsiteX3475" fmla="*/ 5111221 w 6130925"/>
                <a:gd name="connsiteY3475" fmla="*/ 1966038 h 2994025"/>
                <a:gd name="connsiteX3476" fmla="*/ 5110162 w 6130925"/>
                <a:gd name="connsiteY3476" fmla="*/ 1966038 h 2994025"/>
                <a:gd name="connsiteX3477" fmla="*/ 5109633 w 6130925"/>
                <a:gd name="connsiteY3477" fmla="*/ 1966038 h 2994025"/>
                <a:gd name="connsiteX3478" fmla="*/ 5108046 w 6130925"/>
                <a:gd name="connsiteY3478" fmla="*/ 1966038 h 2994025"/>
                <a:gd name="connsiteX3479" fmla="*/ 5106987 w 6130925"/>
                <a:gd name="connsiteY3479" fmla="*/ 1966038 h 2994025"/>
                <a:gd name="connsiteX3480" fmla="*/ 5106458 w 6130925"/>
                <a:gd name="connsiteY3480" fmla="*/ 1966038 h 2994025"/>
                <a:gd name="connsiteX3481" fmla="*/ 5105929 w 6130925"/>
                <a:gd name="connsiteY3481" fmla="*/ 1966038 h 2994025"/>
                <a:gd name="connsiteX3482" fmla="*/ 5104341 w 6130925"/>
                <a:gd name="connsiteY3482" fmla="*/ 1964998 h 2994025"/>
                <a:gd name="connsiteX3483" fmla="*/ 5102225 w 6130925"/>
                <a:gd name="connsiteY3483" fmla="*/ 1964478 h 2994025"/>
                <a:gd name="connsiteX3484" fmla="*/ 5102224 w 6130925"/>
                <a:gd name="connsiteY3484" fmla="*/ 1964477 h 2994025"/>
                <a:gd name="connsiteX3485" fmla="*/ 5100637 w 6130925"/>
                <a:gd name="connsiteY3485" fmla="*/ 1962918 h 2994025"/>
                <a:gd name="connsiteX3486" fmla="*/ 5099050 w 6130925"/>
                <a:gd name="connsiteY3486" fmla="*/ 1961878 h 2994025"/>
                <a:gd name="connsiteX3487" fmla="*/ 5096933 w 6130925"/>
                <a:gd name="connsiteY3487" fmla="*/ 1961358 h 2994025"/>
                <a:gd name="connsiteX3488" fmla="*/ 5095346 w 6130925"/>
                <a:gd name="connsiteY3488" fmla="*/ 1961358 h 2994025"/>
                <a:gd name="connsiteX3489" fmla="*/ 5095345 w 6130925"/>
                <a:gd name="connsiteY3489" fmla="*/ 1961357 h 2994025"/>
                <a:gd name="connsiteX3490" fmla="*/ 5094286 w 6130925"/>
                <a:gd name="connsiteY3490" fmla="*/ 1957716 h 2994025"/>
                <a:gd name="connsiteX3491" fmla="*/ 5097461 w 6130925"/>
                <a:gd name="connsiteY3491" fmla="*/ 1956156 h 2994025"/>
                <a:gd name="connsiteX3492" fmla="*/ 5101695 w 6130925"/>
                <a:gd name="connsiteY3492" fmla="*/ 1954596 h 2994025"/>
                <a:gd name="connsiteX3493" fmla="*/ 5102753 w 6130925"/>
                <a:gd name="connsiteY3493" fmla="*/ 1954076 h 2994025"/>
                <a:gd name="connsiteX3494" fmla="*/ 5103811 w 6130925"/>
                <a:gd name="connsiteY3494" fmla="*/ 1954596 h 2994025"/>
                <a:gd name="connsiteX3495" fmla="*/ 5104870 w 6130925"/>
                <a:gd name="connsiteY3495" fmla="*/ 1954596 h 2994025"/>
                <a:gd name="connsiteX3496" fmla="*/ 5105928 w 6130925"/>
                <a:gd name="connsiteY3496" fmla="*/ 1954596 h 2994025"/>
                <a:gd name="connsiteX3497" fmla="*/ 5105927 w 6130925"/>
                <a:gd name="connsiteY3497" fmla="*/ 1954597 h 2994025"/>
                <a:gd name="connsiteX3498" fmla="*/ 5105929 w 6130925"/>
                <a:gd name="connsiteY3498" fmla="*/ 1954597 h 2994025"/>
                <a:gd name="connsiteX3499" fmla="*/ 5105923 w 6130925"/>
                <a:gd name="connsiteY3499" fmla="*/ 1954606 h 2994025"/>
                <a:gd name="connsiteX3500" fmla="*/ 5105398 w 6130925"/>
                <a:gd name="connsiteY3500" fmla="*/ 1955637 h 2994025"/>
                <a:gd name="connsiteX3501" fmla="*/ 5104875 w 6130925"/>
                <a:gd name="connsiteY3501" fmla="*/ 1956151 h 2994025"/>
                <a:gd name="connsiteX3502" fmla="*/ 5104871 w 6130925"/>
                <a:gd name="connsiteY3502" fmla="*/ 1956157 h 2994025"/>
                <a:gd name="connsiteX3503" fmla="*/ 5105396 w 6130925"/>
                <a:gd name="connsiteY3503" fmla="*/ 1955641 h 2994025"/>
                <a:gd name="connsiteX3504" fmla="*/ 5105398 w 6130925"/>
                <a:gd name="connsiteY3504" fmla="*/ 1955637 h 2994025"/>
                <a:gd name="connsiteX3505" fmla="*/ 5106457 w 6130925"/>
                <a:gd name="connsiteY3505" fmla="*/ 1954596 h 2994025"/>
                <a:gd name="connsiteX3506" fmla="*/ 5108574 w 6130925"/>
                <a:gd name="connsiteY3506" fmla="*/ 1953036 h 2994025"/>
                <a:gd name="connsiteX3507" fmla="*/ 5110690 w 6130925"/>
                <a:gd name="connsiteY3507" fmla="*/ 1951996 h 2994025"/>
                <a:gd name="connsiteX3508" fmla="*/ 5113336 w 6130925"/>
                <a:gd name="connsiteY3508" fmla="*/ 1951476 h 2994025"/>
                <a:gd name="connsiteX3509" fmla="*/ 5116511 w 6130925"/>
                <a:gd name="connsiteY3509" fmla="*/ 1951476 h 2994025"/>
                <a:gd name="connsiteX3510" fmla="*/ 5120745 w 6130925"/>
                <a:gd name="connsiteY3510" fmla="*/ 1951476 h 2994025"/>
                <a:gd name="connsiteX3511" fmla="*/ 5123920 w 6130925"/>
                <a:gd name="connsiteY3511" fmla="*/ 1951476 h 2994025"/>
                <a:gd name="connsiteX3512" fmla="*/ 5127095 w 6130925"/>
                <a:gd name="connsiteY3512" fmla="*/ 1950436 h 2994025"/>
                <a:gd name="connsiteX3513" fmla="*/ 5129211 w 6130925"/>
                <a:gd name="connsiteY3513" fmla="*/ 1949395 h 2994025"/>
                <a:gd name="connsiteX3514" fmla="*/ 5131328 w 6130925"/>
                <a:gd name="connsiteY3514" fmla="*/ 1948355 h 2994025"/>
                <a:gd name="connsiteX3515" fmla="*/ 5135032 w 6130925"/>
                <a:gd name="connsiteY3515" fmla="*/ 1946795 h 2994025"/>
                <a:gd name="connsiteX3516" fmla="*/ 5092045 w 6130925"/>
                <a:gd name="connsiteY3516" fmla="*/ 1933575 h 2994025"/>
                <a:gd name="connsiteX3517" fmla="*/ 5093586 w 6130925"/>
                <a:gd name="connsiteY3517" fmla="*/ 1933575 h 2994025"/>
                <a:gd name="connsiteX3518" fmla="*/ 5095127 w 6130925"/>
                <a:gd name="connsiteY3518" fmla="*/ 1933575 h 2994025"/>
                <a:gd name="connsiteX3519" fmla="*/ 5099236 w 6130925"/>
                <a:gd name="connsiteY3519" fmla="*/ 1933575 h 2994025"/>
                <a:gd name="connsiteX3520" fmla="*/ 5100777 w 6130925"/>
                <a:gd name="connsiteY3520" fmla="*/ 1934068 h 2994025"/>
                <a:gd name="connsiteX3521" fmla="*/ 5102318 w 6130925"/>
                <a:gd name="connsiteY3521" fmla="*/ 1935546 h 2994025"/>
                <a:gd name="connsiteX3522" fmla="*/ 5104886 w 6130925"/>
                <a:gd name="connsiteY3522" fmla="*/ 1936531 h 2994025"/>
                <a:gd name="connsiteX3523" fmla="*/ 5104886 w 6130925"/>
                <a:gd name="connsiteY3523" fmla="*/ 1936532 h 2994025"/>
                <a:gd name="connsiteX3524" fmla="*/ 5104887 w 6130925"/>
                <a:gd name="connsiteY3524" fmla="*/ 1936532 h 2994025"/>
                <a:gd name="connsiteX3525" fmla="*/ 5105400 w 6130925"/>
                <a:gd name="connsiteY3525" fmla="*/ 1939488 h 2994025"/>
                <a:gd name="connsiteX3526" fmla="*/ 5104373 w 6130925"/>
                <a:gd name="connsiteY3526" fmla="*/ 1944415 h 2994025"/>
                <a:gd name="connsiteX3527" fmla="*/ 5100778 w 6130925"/>
                <a:gd name="connsiteY3527" fmla="*/ 1947864 h 2994025"/>
                <a:gd name="connsiteX3528" fmla="*/ 5100264 w 6130925"/>
                <a:gd name="connsiteY3528" fmla="*/ 1947864 h 2994025"/>
                <a:gd name="connsiteX3529" fmla="*/ 5099750 w 6130925"/>
                <a:gd name="connsiteY3529" fmla="*/ 1947864 h 2994025"/>
                <a:gd name="connsiteX3530" fmla="*/ 5099237 w 6130925"/>
                <a:gd name="connsiteY3530" fmla="*/ 1947864 h 2994025"/>
                <a:gd name="connsiteX3531" fmla="*/ 5098210 w 6130925"/>
                <a:gd name="connsiteY3531" fmla="*/ 1947864 h 2994025"/>
                <a:gd name="connsiteX3532" fmla="*/ 5096669 w 6130925"/>
                <a:gd name="connsiteY3532" fmla="*/ 1947864 h 2994025"/>
                <a:gd name="connsiteX3533" fmla="*/ 5095642 w 6130925"/>
                <a:gd name="connsiteY3533" fmla="*/ 1947864 h 2994025"/>
                <a:gd name="connsiteX3534" fmla="*/ 5095128 w 6130925"/>
                <a:gd name="connsiteY3534" fmla="*/ 1947864 h 2994025"/>
                <a:gd name="connsiteX3535" fmla="*/ 5094614 w 6130925"/>
                <a:gd name="connsiteY3535" fmla="*/ 1947864 h 2994025"/>
                <a:gd name="connsiteX3536" fmla="*/ 5091019 w 6130925"/>
                <a:gd name="connsiteY3536" fmla="*/ 1945893 h 2994025"/>
                <a:gd name="connsiteX3537" fmla="*/ 5087937 w 6130925"/>
                <a:gd name="connsiteY3537" fmla="*/ 1943923 h 2994025"/>
                <a:gd name="connsiteX3538" fmla="*/ 5087937 w 6130925"/>
                <a:gd name="connsiteY3538" fmla="*/ 1943922 h 2994025"/>
                <a:gd name="connsiteX3539" fmla="*/ 5087936 w 6130925"/>
                <a:gd name="connsiteY3539" fmla="*/ 1943922 h 2994025"/>
                <a:gd name="connsiteX3540" fmla="*/ 5089477 w 6130925"/>
                <a:gd name="connsiteY3540" fmla="*/ 1939980 h 2994025"/>
                <a:gd name="connsiteX3541" fmla="*/ 5091018 w 6130925"/>
                <a:gd name="connsiteY3541" fmla="*/ 1937024 h 2994025"/>
                <a:gd name="connsiteX3542" fmla="*/ 5091532 w 6130925"/>
                <a:gd name="connsiteY3542" fmla="*/ 1935053 h 2994025"/>
                <a:gd name="connsiteX3543" fmla="*/ 4522786 w 6130925"/>
                <a:gd name="connsiteY3543" fmla="*/ 1918314 h 2994025"/>
                <a:gd name="connsiteX3544" fmla="*/ 4523315 w 6130925"/>
                <a:gd name="connsiteY3544" fmla="*/ 1919531 h 2994025"/>
                <a:gd name="connsiteX3545" fmla="*/ 4523315 w 6130925"/>
                <a:gd name="connsiteY3545" fmla="*/ 1919937 h 2994025"/>
                <a:gd name="connsiteX3546" fmla="*/ 4523315 w 6130925"/>
                <a:gd name="connsiteY3546" fmla="*/ 1922102 h 2994025"/>
                <a:gd name="connsiteX3547" fmla="*/ 4999011 w 6130925"/>
                <a:gd name="connsiteY3547" fmla="*/ 1914525 h 2994025"/>
                <a:gd name="connsiteX3548" fmla="*/ 5003799 w 6130925"/>
                <a:gd name="connsiteY3548" fmla="*/ 1914525 h 2994025"/>
                <a:gd name="connsiteX3549" fmla="*/ 5003799 w 6130925"/>
                <a:gd name="connsiteY3549" fmla="*/ 1914526 h 2994025"/>
                <a:gd name="connsiteX3550" fmla="*/ 5003800 w 6130925"/>
                <a:gd name="connsiteY3550" fmla="*/ 1914526 h 2994025"/>
                <a:gd name="connsiteX3551" fmla="*/ 5002736 w 6130925"/>
                <a:gd name="connsiteY3551" fmla="*/ 1918913 h 2994025"/>
                <a:gd name="connsiteX3552" fmla="*/ 5000076 w 6130925"/>
                <a:gd name="connsiteY3552" fmla="*/ 1923301 h 2994025"/>
                <a:gd name="connsiteX3553" fmla="*/ 4999012 w 6130925"/>
                <a:gd name="connsiteY3553" fmla="*/ 1925494 h 2994025"/>
                <a:gd name="connsiteX3554" fmla="*/ 4997416 w 6130925"/>
                <a:gd name="connsiteY3554" fmla="*/ 1926591 h 2994025"/>
                <a:gd name="connsiteX3555" fmla="*/ 4993693 w 6130925"/>
                <a:gd name="connsiteY3555" fmla="*/ 1928237 h 2994025"/>
                <a:gd name="connsiteX3556" fmla="*/ 4993693 w 6130925"/>
                <a:gd name="connsiteY3556" fmla="*/ 1928785 h 2994025"/>
                <a:gd name="connsiteX3557" fmla="*/ 4993161 w 6130925"/>
                <a:gd name="connsiteY3557" fmla="*/ 1928785 h 2994025"/>
                <a:gd name="connsiteX3558" fmla="*/ 4992629 w 6130925"/>
                <a:gd name="connsiteY3558" fmla="*/ 1928785 h 2994025"/>
                <a:gd name="connsiteX3559" fmla="*/ 4992097 w 6130925"/>
                <a:gd name="connsiteY3559" fmla="*/ 1928237 h 2994025"/>
                <a:gd name="connsiteX3560" fmla="*/ 4991565 w 6130925"/>
                <a:gd name="connsiteY3560" fmla="*/ 1928237 h 2994025"/>
                <a:gd name="connsiteX3561" fmla="*/ 4990501 w 6130925"/>
                <a:gd name="connsiteY3561" fmla="*/ 1928237 h 2994025"/>
                <a:gd name="connsiteX3562" fmla="*/ 4989969 w 6130925"/>
                <a:gd name="connsiteY3562" fmla="*/ 1928237 h 2994025"/>
                <a:gd name="connsiteX3563" fmla="*/ 4988373 w 6130925"/>
                <a:gd name="connsiteY3563" fmla="*/ 1930430 h 2994025"/>
                <a:gd name="connsiteX3564" fmla="*/ 4987309 w 6130925"/>
                <a:gd name="connsiteY3564" fmla="*/ 1932624 h 2994025"/>
                <a:gd name="connsiteX3565" fmla="*/ 4985713 w 6130925"/>
                <a:gd name="connsiteY3565" fmla="*/ 1933721 h 2994025"/>
                <a:gd name="connsiteX3566" fmla="*/ 4984117 w 6130925"/>
                <a:gd name="connsiteY3566" fmla="*/ 1934269 h 2994025"/>
                <a:gd name="connsiteX3567" fmla="*/ 4981457 w 6130925"/>
                <a:gd name="connsiteY3567" fmla="*/ 1934818 h 2994025"/>
                <a:gd name="connsiteX3568" fmla="*/ 4978265 w 6130925"/>
                <a:gd name="connsiteY3568" fmla="*/ 1935366 h 2994025"/>
                <a:gd name="connsiteX3569" fmla="*/ 4975605 w 6130925"/>
                <a:gd name="connsiteY3569" fmla="*/ 1933721 h 2994025"/>
                <a:gd name="connsiteX3570" fmla="*/ 4975604 w 6130925"/>
                <a:gd name="connsiteY3570" fmla="*/ 1933720 h 2994025"/>
                <a:gd name="connsiteX3571" fmla="*/ 4972945 w 6130925"/>
                <a:gd name="connsiteY3571" fmla="*/ 1930979 h 2994025"/>
                <a:gd name="connsiteX3572" fmla="*/ 4971349 w 6130925"/>
                <a:gd name="connsiteY3572" fmla="*/ 1930430 h 2994025"/>
                <a:gd name="connsiteX3573" fmla="*/ 4969753 w 6130925"/>
                <a:gd name="connsiteY3573" fmla="*/ 1929333 h 2994025"/>
                <a:gd name="connsiteX3574" fmla="*/ 4967625 w 6130925"/>
                <a:gd name="connsiteY3574" fmla="*/ 1928785 h 2994025"/>
                <a:gd name="connsiteX3575" fmla="*/ 4965497 w 6130925"/>
                <a:gd name="connsiteY3575" fmla="*/ 1928237 h 2994025"/>
                <a:gd name="connsiteX3576" fmla="*/ 4943154 w 6130925"/>
                <a:gd name="connsiteY3576" fmla="*/ 1928237 h 2994025"/>
                <a:gd name="connsiteX3577" fmla="*/ 4936238 w 6130925"/>
                <a:gd name="connsiteY3577" fmla="*/ 1926591 h 2994025"/>
                <a:gd name="connsiteX3578" fmla="*/ 4934642 w 6130925"/>
                <a:gd name="connsiteY3578" fmla="*/ 1928785 h 2994025"/>
                <a:gd name="connsiteX3579" fmla="*/ 4932514 w 6130925"/>
                <a:gd name="connsiteY3579" fmla="*/ 1930430 h 2994025"/>
                <a:gd name="connsiteX3580" fmla="*/ 4931982 w 6130925"/>
                <a:gd name="connsiteY3580" fmla="*/ 1930430 h 2994025"/>
                <a:gd name="connsiteX3581" fmla="*/ 4931450 w 6130925"/>
                <a:gd name="connsiteY3581" fmla="*/ 1930430 h 2994025"/>
                <a:gd name="connsiteX3582" fmla="*/ 4930918 w 6130925"/>
                <a:gd name="connsiteY3582" fmla="*/ 1929882 h 2994025"/>
                <a:gd name="connsiteX3583" fmla="*/ 4930386 w 6130925"/>
                <a:gd name="connsiteY3583" fmla="*/ 1929882 h 2994025"/>
                <a:gd name="connsiteX3584" fmla="*/ 4930383 w 6130925"/>
                <a:gd name="connsiteY3584" fmla="*/ 1929882 h 2994025"/>
                <a:gd name="connsiteX3585" fmla="*/ 4929325 w 6130925"/>
                <a:gd name="connsiteY3585" fmla="*/ 1930427 h 2994025"/>
                <a:gd name="connsiteX3586" fmla="*/ 4929322 w 6130925"/>
                <a:gd name="connsiteY3586" fmla="*/ 1930430 h 2994025"/>
                <a:gd name="connsiteX3587" fmla="*/ 4927727 w 6130925"/>
                <a:gd name="connsiteY3587" fmla="*/ 1930979 h 2994025"/>
                <a:gd name="connsiteX3588" fmla="*/ 4925067 w 6130925"/>
                <a:gd name="connsiteY3588" fmla="*/ 1932624 h 2994025"/>
                <a:gd name="connsiteX3589" fmla="*/ 4923471 w 6130925"/>
                <a:gd name="connsiteY3589" fmla="*/ 1933172 h 2994025"/>
                <a:gd name="connsiteX3590" fmla="*/ 4921875 w 6130925"/>
                <a:gd name="connsiteY3590" fmla="*/ 1934269 h 2994025"/>
                <a:gd name="connsiteX3591" fmla="*/ 4920811 w 6130925"/>
                <a:gd name="connsiteY3591" fmla="*/ 1935914 h 2994025"/>
                <a:gd name="connsiteX3592" fmla="*/ 4919215 w 6130925"/>
                <a:gd name="connsiteY3592" fmla="*/ 1937560 h 2994025"/>
                <a:gd name="connsiteX3593" fmla="*/ 4917619 w 6130925"/>
                <a:gd name="connsiteY3593" fmla="*/ 1938108 h 2994025"/>
                <a:gd name="connsiteX3594" fmla="*/ 4916023 w 6130925"/>
                <a:gd name="connsiteY3594" fmla="*/ 1938657 h 2994025"/>
                <a:gd name="connsiteX3595" fmla="*/ 4910171 w 6130925"/>
                <a:gd name="connsiteY3595" fmla="*/ 1941399 h 2994025"/>
                <a:gd name="connsiteX3596" fmla="*/ 4904319 w 6130925"/>
                <a:gd name="connsiteY3596" fmla="*/ 1944689 h 2994025"/>
                <a:gd name="connsiteX3597" fmla="*/ 4904319 w 6130925"/>
                <a:gd name="connsiteY3597" fmla="*/ 1944688 h 2994025"/>
                <a:gd name="connsiteX3598" fmla="*/ 4904318 w 6130925"/>
                <a:gd name="connsiteY3598" fmla="*/ 1944688 h 2994025"/>
                <a:gd name="connsiteX3599" fmla="*/ 4903786 w 6130925"/>
                <a:gd name="connsiteY3599" fmla="*/ 1941398 h 2994025"/>
                <a:gd name="connsiteX3600" fmla="*/ 4903786 w 6130925"/>
                <a:gd name="connsiteY3600" fmla="*/ 1938656 h 2994025"/>
                <a:gd name="connsiteX3601" fmla="*/ 4903786 w 6130925"/>
                <a:gd name="connsiteY3601" fmla="*/ 1935913 h 2994025"/>
                <a:gd name="connsiteX3602" fmla="*/ 4905914 w 6130925"/>
                <a:gd name="connsiteY3602" fmla="*/ 1933171 h 2994025"/>
                <a:gd name="connsiteX3603" fmla="*/ 4906978 w 6130925"/>
                <a:gd name="connsiteY3603" fmla="*/ 1930978 h 2994025"/>
                <a:gd name="connsiteX3604" fmla="*/ 4908574 w 6130925"/>
                <a:gd name="connsiteY3604" fmla="*/ 1929332 h 2994025"/>
                <a:gd name="connsiteX3605" fmla="*/ 4913362 w 6130925"/>
                <a:gd name="connsiteY3605" fmla="*/ 1927139 h 2994025"/>
                <a:gd name="connsiteX3606" fmla="*/ 4919214 w 6130925"/>
                <a:gd name="connsiteY3606" fmla="*/ 1926590 h 2994025"/>
                <a:gd name="connsiteX3607" fmla="*/ 4922938 w 6130925"/>
                <a:gd name="connsiteY3607" fmla="*/ 1926590 h 2994025"/>
                <a:gd name="connsiteX3608" fmla="*/ 4926662 w 6130925"/>
                <a:gd name="connsiteY3608" fmla="*/ 1926042 h 2994025"/>
                <a:gd name="connsiteX3609" fmla="*/ 4928789 w 6130925"/>
                <a:gd name="connsiteY3609" fmla="*/ 1924397 h 2994025"/>
                <a:gd name="connsiteX3610" fmla="*/ 4931449 w 6130925"/>
                <a:gd name="connsiteY3610" fmla="*/ 1919461 h 2994025"/>
                <a:gd name="connsiteX3611" fmla="*/ 4933577 w 6130925"/>
                <a:gd name="connsiteY3611" fmla="*/ 1918912 h 2994025"/>
                <a:gd name="connsiteX3612" fmla="*/ 4993692 w 6130925"/>
                <a:gd name="connsiteY3612" fmla="*/ 1918912 h 2994025"/>
                <a:gd name="connsiteX3613" fmla="*/ 4994224 w 6130925"/>
                <a:gd name="connsiteY3613" fmla="*/ 1917267 h 2994025"/>
                <a:gd name="connsiteX3614" fmla="*/ 4994756 w 6130925"/>
                <a:gd name="connsiteY3614" fmla="*/ 1915622 h 2994025"/>
                <a:gd name="connsiteX3615" fmla="*/ 4994764 w 6130925"/>
                <a:gd name="connsiteY3615" fmla="*/ 1915620 h 2994025"/>
                <a:gd name="connsiteX3616" fmla="*/ 4997416 w 6130925"/>
                <a:gd name="connsiteY3616" fmla="*/ 1914526 h 2994025"/>
                <a:gd name="connsiteX3617" fmla="*/ 4999007 w 6130925"/>
                <a:gd name="connsiteY3617" fmla="*/ 1914526 h 2994025"/>
                <a:gd name="connsiteX3618" fmla="*/ 4524903 w 6130925"/>
                <a:gd name="connsiteY3618" fmla="*/ 1914525 h 2994025"/>
                <a:gd name="connsiteX3619" fmla="*/ 4527020 w 6130925"/>
                <a:gd name="connsiteY3619" fmla="*/ 1915066 h 2994025"/>
                <a:gd name="connsiteX3620" fmla="*/ 4528607 w 6130925"/>
                <a:gd name="connsiteY3620" fmla="*/ 1915608 h 2994025"/>
                <a:gd name="connsiteX3621" fmla="*/ 4532312 w 6130925"/>
                <a:gd name="connsiteY3621" fmla="*/ 1918855 h 2994025"/>
                <a:gd name="connsiteX3622" fmla="*/ 4534957 w 6130925"/>
                <a:gd name="connsiteY3622" fmla="*/ 1923184 h 2994025"/>
                <a:gd name="connsiteX3623" fmla="*/ 4536545 w 6130925"/>
                <a:gd name="connsiteY3623" fmla="*/ 1924267 h 2994025"/>
                <a:gd name="connsiteX3624" fmla="*/ 4538662 w 6130925"/>
                <a:gd name="connsiteY3624" fmla="*/ 1925890 h 2994025"/>
                <a:gd name="connsiteX3625" fmla="*/ 4539720 w 6130925"/>
                <a:gd name="connsiteY3625" fmla="*/ 1929138 h 2994025"/>
                <a:gd name="connsiteX3626" fmla="*/ 4540249 w 6130925"/>
                <a:gd name="connsiteY3626" fmla="*/ 1933467 h 2994025"/>
                <a:gd name="connsiteX3627" fmla="*/ 4540249 w 6130925"/>
                <a:gd name="connsiteY3627" fmla="*/ 1936715 h 2994025"/>
                <a:gd name="connsiteX3628" fmla="*/ 4539191 w 6130925"/>
                <a:gd name="connsiteY3628" fmla="*/ 1938338 h 2994025"/>
                <a:gd name="connsiteX3629" fmla="*/ 4538133 w 6130925"/>
                <a:gd name="connsiteY3629" fmla="*/ 1935632 h 2994025"/>
                <a:gd name="connsiteX3630" fmla="*/ 4536545 w 6130925"/>
                <a:gd name="connsiteY3630" fmla="*/ 1932926 h 2994025"/>
                <a:gd name="connsiteX3631" fmla="*/ 4535487 w 6130925"/>
                <a:gd name="connsiteY3631" fmla="*/ 1931844 h 2994025"/>
                <a:gd name="connsiteX3632" fmla="*/ 4533370 w 6130925"/>
                <a:gd name="connsiteY3632" fmla="*/ 1930220 h 2994025"/>
                <a:gd name="connsiteX3633" fmla="*/ 4531253 w 6130925"/>
                <a:gd name="connsiteY3633" fmla="*/ 1928055 h 2994025"/>
                <a:gd name="connsiteX3634" fmla="*/ 4528607 w 6130925"/>
                <a:gd name="connsiteY3634" fmla="*/ 1926432 h 2994025"/>
                <a:gd name="connsiteX3635" fmla="*/ 4524903 w 6130925"/>
                <a:gd name="connsiteY3635" fmla="*/ 1923184 h 2994025"/>
                <a:gd name="connsiteX3636" fmla="*/ 4523315 w 6130925"/>
                <a:gd name="connsiteY3636" fmla="*/ 1919531 h 2994025"/>
                <a:gd name="connsiteX3637" fmla="*/ 4523315 w 6130925"/>
                <a:gd name="connsiteY3637" fmla="*/ 1918314 h 2994025"/>
                <a:gd name="connsiteX3638" fmla="*/ 4524374 w 6130925"/>
                <a:gd name="connsiteY3638" fmla="*/ 1916149 h 2994025"/>
                <a:gd name="connsiteX3639" fmla="*/ 5058832 w 6130925"/>
                <a:gd name="connsiteY3639" fmla="*/ 1897063 h 2994025"/>
                <a:gd name="connsiteX3640" fmla="*/ 5058833 w 6130925"/>
                <a:gd name="connsiteY3640" fmla="*/ 1897064 h 2994025"/>
                <a:gd name="connsiteX3641" fmla="*/ 5058833 w 6130925"/>
                <a:gd name="connsiteY3641" fmla="*/ 1897063 h 2994025"/>
                <a:gd name="connsiteX3642" fmla="*/ 5059363 w 6130925"/>
                <a:gd name="connsiteY3642" fmla="*/ 1899663 h 2994025"/>
                <a:gd name="connsiteX3643" fmla="*/ 5059892 w 6130925"/>
                <a:gd name="connsiteY3643" fmla="*/ 1901744 h 2994025"/>
                <a:gd name="connsiteX3644" fmla="*/ 5059892 w 6130925"/>
                <a:gd name="connsiteY3644" fmla="*/ 1903304 h 2994025"/>
                <a:gd name="connsiteX3645" fmla="*/ 5058833 w 6130925"/>
                <a:gd name="connsiteY3645" fmla="*/ 1904864 h 2994025"/>
                <a:gd name="connsiteX3646" fmla="*/ 5057246 w 6130925"/>
                <a:gd name="connsiteY3646" fmla="*/ 1905904 h 2994025"/>
                <a:gd name="connsiteX3647" fmla="*/ 5055658 w 6130925"/>
                <a:gd name="connsiteY3647" fmla="*/ 1907464 h 2994025"/>
                <a:gd name="connsiteX3648" fmla="*/ 5054600 w 6130925"/>
                <a:gd name="connsiteY3648" fmla="*/ 1909024 h 2994025"/>
                <a:gd name="connsiteX3649" fmla="*/ 5054071 w 6130925"/>
                <a:gd name="connsiteY3649" fmla="*/ 1911624 h 2994025"/>
                <a:gd name="connsiteX3650" fmla="*/ 5054071 w 6130925"/>
                <a:gd name="connsiteY3650" fmla="*/ 1916304 h 2994025"/>
                <a:gd name="connsiteX3651" fmla="*/ 5058303 w 6130925"/>
                <a:gd name="connsiteY3651" fmla="*/ 1915785 h 2994025"/>
                <a:gd name="connsiteX3652" fmla="*/ 5061478 w 6130925"/>
                <a:gd name="connsiteY3652" fmla="*/ 1915265 h 2994025"/>
                <a:gd name="connsiteX3653" fmla="*/ 5061479 w 6130925"/>
                <a:gd name="connsiteY3653" fmla="*/ 1915265 h 2994025"/>
                <a:gd name="connsiteX3654" fmla="*/ 5063067 w 6130925"/>
                <a:gd name="connsiteY3654" fmla="*/ 1915785 h 2994025"/>
                <a:gd name="connsiteX3655" fmla="*/ 5065184 w 6130925"/>
                <a:gd name="connsiteY3655" fmla="*/ 1916305 h 2994025"/>
                <a:gd name="connsiteX3656" fmla="*/ 5064654 w 6130925"/>
                <a:gd name="connsiteY3656" fmla="*/ 1918385 h 2994025"/>
                <a:gd name="connsiteX3657" fmla="*/ 5065184 w 6130925"/>
                <a:gd name="connsiteY3657" fmla="*/ 1920465 h 2994025"/>
                <a:gd name="connsiteX3658" fmla="*/ 5064654 w 6130925"/>
                <a:gd name="connsiteY3658" fmla="*/ 1922545 h 2994025"/>
                <a:gd name="connsiteX3659" fmla="*/ 5064125 w 6130925"/>
                <a:gd name="connsiteY3659" fmla="*/ 1924105 h 2994025"/>
                <a:gd name="connsiteX3660" fmla="*/ 5066242 w 6130925"/>
                <a:gd name="connsiteY3660" fmla="*/ 1925145 h 2994025"/>
                <a:gd name="connsiteX3661" fmla="*/ 5067829 w 6130925"/>
                <a:gd name="connsiteY3661" fmla="*/ 1926186 h 2994025"/>
                <a:gd name="connsiteX3662" fmla="*/ 5069946 w 6130925"/>
                <a:gd name="connsiteY3662" fmla="*/ 1928266 h 2994025"/>
                <a:gd name="connsiteX3663" fmla="*/ 5070475 w 6130925"/>
                <a:gd name="connsiteY3663" fmla="*/ 1931906 h 2994025"/>
                <a:gd name="connsiteX3664" fmla="*/ 5070475 w 6130925"/>
                <a:gd name="connsiteY3664" fmla="*/ 1934506 h 2994025"/>
                <a:gd name="connsiteX3665" fmla="*/ 5069946 w 6130925"/>
                <a:gd name="connsiteY3665" fmla="*/ 1937106 h 2994025"/>
                <a:gd name="connsiteX3666" fmla="*/ 5069945 w 6130925"/>
                <a:gd name="connsiteY3666" fmla="*/ 1937106 h 2994025"/>
                <a:gd name="connsiteX3667" fmla="*/ 5067828 w 6130925"/>
                <a:gd name="connsiteY3667" fmla="*/ 1936586 h 2994025"/>
                <a:gd name="connsiteX3668" fmla="*/ 5066242 w 6130925"/>
                <a:gd name="connsiteY3668" fmla="*/ 1936586 h 2994025"/>
                <a:gd name="connsiteX3669" fmla="*/ 5066241 w 6130925"/>
                <a:gd name="connsiteY3669" fmla="*/ 1936586 h 2994025"/>
                <a:gd name="connsiteX3670" fmla="*/ 5062538 w 6130925"/>
                <a:gd name="connsiteY3670" fmla="*/ 1936586 h 2994025"/>
                <a:gd name="connsiteX3671" fmla="*/ 5059892 w 6130925"/>
                <a:gd name="connsiteY3671" fmla="*/ 1936586 h 2994025"/>
                <a:gd name="connsiteX3672" fmla="*/ 5057246 w 6130925"/>
                <a:gd name="connsiteY3672" fmla="*/ 1936586 h 2994025"/>
                <a:gd name="connsiteX3673" fmla="*/ 5053542 w 6130925"/>
                <a:gd name="connsiteY3673" fmla="*/ 1936586 h 2994025"/>
                <a:gd name="connsiteX3674" fmla="*/ 5051954 w 6130925"/>
                <a:gd name="connsiteY3674" fmla="*/ 1937106 h 2994025"/>
                <a:gd name="connsiteX3675" fmla="*/ 5052483 w 6130925"/>
                <a:gd name="connsiteY3675" fmla="*/ 1942827 h 2994025"/>
                <a:gd name="connsiteX3676" fmla="*/ 5052483 w 6130925"/>
                <a:gd name="connsiteY3676" fmla="*/ 1947507 h 2994025"/>
                <a:gd name="connsiteX3677" fmla="*/ 5052483 w 6130925"/>
                <a:gd name="connsiteY3677" fmla="*/ 1951148 h 2994025"/>
                <a:gd name="connsiteX3678" fmla="*/ 5051954 w 6130925"/>
                <a:gd name="connsiteY3678" fmla="*/ 1955828 h 2994025"/>
                <a:gd name="connsiteX3679" fmla="*/ 5048250 w 6130925"/>
                <a:gd name="connsiteY3679" fmla="*/ 1956868 h 2994025"/>
                <a:gd name="connsiteX3680" fmla="*/ 5045075 w 6130925"/>
                <a:gd name="connsiteY3680" fmla="*/ 1957388 h 2994025"/>
                <a:gd name="connsiteX3681" fmla="*/ 5045074 w 6130925"/>
                <a:gd name="connsiteY3681" fmla="*/ 1957388 h 2994025"/>
                <a:gd name="connsiteX3682" fmla="*/ 5042957 w 6130925"/>
                <a:gd name="connsiteY3682" fmla="*/ 1956868 h 2994025"/>
                <a:gd name="connsiteX3683" fmla="*/ 5040840 w 6130925"/>
                <a:gd name="connsiteY3683" fmla="*/ 1955828 h 2994025"/>
                <a:gd name="connsiteX3684" fmla="*/ 5040312 w 6130925"/>
                <a:gd name="connsiteY3684" fmla="*/ 1955828 h 2994025"/>
                <a:gd name="connsiteX3685" fmla="*/ 5039783 w 6130925"/>
                <a:gd name="connsiteY3685" fmla="*/ 1955828 h 2994025"/>
                <a:gd name="connsiteX3686" fmla="*/ 5039782 w 6130925"/>
                <a:gd name="connsiteY3686" fmla="*/ 1955828 h 2994025"/>
                <a:gd name="connsiteX3687" fmla="*/ 5039254 w 6130925"/>
                <a:gd name="connsiteY3687" fmla="*/ 1955828 h 2994025"/>
                <a:gd name="connsiteX3688" fmla="*/ 5039253 w 6130925"/>
                <a:gd name="connsiteY3688" fmla="*/ 1955828 h 2994025"/>
                <a:gd name="connsiteX3689" fmla="*/ 5038725 w 6130925"/>
                <a:gd name="connsiteY3689" fmla="*/ 1955828 h 2994025"/>
                <a:gd name="connsiteX3690" fmla="*/ 5038196 w 6130925"/>
                <a:gd name="connsiteY3690" fmla="*/ 1955828 h 2994025"/>
                <a:gd name="connsiteX3691" fmla="*/ 5038195 w 6130925"/>
                <a:gd name="connsiteY3691" fmla="*/ 1955828 h 2994025"/>
                <a:gd name="connsiteX3692" fmla="*/ 5037666 w 6130925"/>
                <a:gd name="connsiteY3692" fmla="*/ 1955828 h 2994025"/>
                <a:gd name="connsiteX3693" fmla="*/ 5037137 w 6130925"/>
                <a:gd name="connsiteY3693" fmla="*/ 1955828 h 2994025"/>
                <a:gd name="connsiteX3694" fmla="*/ 5037136 w 6130925"/>
                <a:gd name="connsiteY3694" fmla="*/ 1955828 h 2994025"/>
                <a:gd name="connsiteX3695" fmla="*/ 5037665 w 6130925"/>
                <a:gd name="connsiteY3695" fmla="*/ 1952188 h 2994025"/>
                <a:gd name="connsiteX3696" fmla="*/ 5037665 w 6130925"/>
                <a:gd name="connsiteY3696" fmla="*/ 1948547 h 2994025"/>
                <a:gd name="connsiteX3697" fmla="*/ 5037665 w 6130925"/>
                <a:gd name="connsiteY3697" fmla="*/ 1946987 h 2994025"/>
                <a:gd name="connsiteX3698" fmla="*/ 5037136 w 6130925"/>
                <a:gd name="connsiteY3698" fmla="*/ 1944907 h 2994025"/>
                <a:gd name="connsiteX3699" fmla="*/ 5037665 w 6130925"/>
                <a:gd name="connsiteY3699" fmla="*/ 1941267 h 2994025"/>
                <a:gd name="connsiteX3700" fmla="*/ 5039253 w 6130925"/>
                <a:gd name="connsiteY3700" fmla="*/ 1938147 h 2994025"/>
                <a:gd name="connsiteX3701" fmla="*/ 5040840 w 6130925"/>
                <a:gd name="connsiteY3701" fmla="*/ 1936586 h 2994025"/>
                <a:gd name="connsiteX3702" fmla="*/ 5041899 w 6130925"/>
                <a:gd name="connsiteY3702" fmla="*/ 1935026 h 2994025"/>
                <a:gd name="connsiteX3703" fmla="*/ 5042428 w 6130925"/>
                <a:gd name="connsiteY3703" fmla="*/ 1930866 h 2994025"/>
                <a:gd name="connsiteX3704" fmla="*/ 5041899 w 6130925"/>
                <a:gd name="connsiteY3704" fmla="*/ 1927746 h 2994025"/>
                <a:gd name="connsiteX3705" fmla="*/ 5042428 w 6130925"/>
                <a:gd name="connsiteY3705" fmla="*/ 1926186 h 2994025"/>
                <a:gd name="connsiteX3706" fmla="*/ 5042957 w 6130925"/>
                <a:gd name="connsiteY3706" fmla="*/ 1924105 h 2994025"/>
                <a:gd name="connsiteX3707" fmla="*/ 5041899 w 6130925"/>
                <a:gd name="connsiteY3707" fmla="*/ 1919425 h 2994025"/>
                <a:gd name="connsiteX3708" fmla="*/ 5040840 w 6130925"/>
                <a:gd name="connsiteY3708" fmla="*/ 1915265 h 2994025"/>
                <a:gd name="connsiteX3709" fmla="*/ 5040840 w 6130925"/>
                <a:gd name="connsiteY3709" fmla="*/ 1913705 h 2994025"/>
                <a:gd name="connsiteX3710" fmla="*/ 5041370 w 6130925"/>
                <a:gd name="connsiteY3710" fmla="*/ 1911624 h 2994025"/>
                <a:gd name="connsiteX3711" fmla="*/ 5041899 w 6130925"/>
                <a:gd name="connsiteY3711" fmla="*/ 1910584 h 2994025"/>
                <a:gd name="connsiteX3712" fmla="*/ 5042428 w 6130925"/>
                <a:gd name="connsiteY3712" fmla="*/ 1909544 h 2994025"/>
                <a:gd name="connsiteX3713" fmla="*/ 5042428 w 6130925"/>
                <a:gd name="connsiteY3713" fmla="*/ 1909545 h 2994025"/>
                <a:gd name="connsiteX3714" fmla="*/ 5042429 w 6130925"/>
                <a:gd name="connsiteY3714" fmla="*/ 1909544 h 2994025"/>
                <a:gd name="connsiteX3715" fmla="*/ 5042958 w 6130925"/>
                <a:gd name="connsiteY3715" fmla="*/ 1909544 h 2994025"/>
                <a:gd name="connsiteX3716" fmla="*/ 5043487 w 6130925"/>
                <a:gd name="connsiteY3716" fmla="*/ 1910584 h 2994025"/>
                <a:gd name="connsiteX3717" fmla="*/ 5044017 w 6130925"/>
                <a:gd name="connsiteY3717" fmla="*/ 1910584 h 2994025"/>
                <a:gd name="connsiteX3718" fmla="*/ 5045074 w 6130925"/>
                <a:gd name="connsiteY3718" fmla="*/ 1910584 h 2994025"/>
                <a:gd name="connsiteX3719" fmla="*/ 5045075 w 6130925"/>
                <a:gd name="connsiteY3719" fmla="*/ 1910584 h 2994025"/>
                <a:gd name="connsiteX3720" fmla="*/ 5045603 w 6130925"/>
                <a:gd name="connsiteY3720" fmla="*/ 1910584 h 2994025"/>
                <a:gd name="connsiteX3721" fmla="*/ 5047720 w 6130925"/>
                <a:gd name="connsiteY3721" fmla="*/ 1908504 h 2994025"/>
                <a:gd name="connsiteX3722" fmla="*/ 5049307 w 6130925"/>
                <a:gd name="connsiteY3722" fmla="*/ 1907464 h 2994025"/>
                <a:gd name="connsiteX3723" fmla="*/ 5050895 w 6130925"/>
                <a:gd name="connsiteY3723" fmla="*/ 1905904 h 2994025"/>
                <a:gd name="connsiteX3724" fmla="*/ 5052482 w 6130925"/>
                <a:gd name="connsiteY3724" fmla="*/ 1903824 h 2994025"/>
                <a:gd name="connsiteX3725" fmla="*/ 5056187 w 6130925"/>
                <a:gd name="connsiteY3725" fmla="*/ 1900703 h 2994025"/>
                <a:gd name="connsiteX3726" fmla="*/ 4504891 w 6130925"/>
                <a:gd name="connsiteY3726" fmla="*/ 1889125 h 2994025"/>
                <a:gd name="connsiteX3727" fmla="*/ 4508354 w 6130925"/>
                <a:gd name="connsiteY3727" fmla="*/ 1891960 h 2994025"/>
                <a:gd name="connsiteX3728" fmla="*/ 4508932 w 6130925"/>
                <a:gd name="connsiteY3728" fmla="*/ 1893094 h 2994025"/>
                <a:gd name="connsiteX3729" fmla="*/ 4510086 w 6130925"/>
                <a:gd name="connsiteY3729" fmla="*/ 1895362 h 2994025"/>
                <a:gd name="connsiteX3730" fmla="*/ 4511818 w 6130925"/>
                <a:gd name="connsiteY3730" fmla="*/ 1899330 h 2994025"/>
                <a:gd name="connsiteX3731" fmla="*/ 4516436 w 6130925"/>
                <a:gd name="connsiteY3731" fmla="*/ 1901598 h 2994025"/>
                <a:gd name="connsiteX3732" fmla="*/ 4515282 w 6130925"/>
                <a:gd name="connsiteY3732" fmla="*/ 1905000 h 2994025"/>
                <a:gd name="connsiteX3733" fmla="*/ 4514127 w 6130925"/>
                <a:gd name="connsiteY3733" fmla="*/ 1905000 h 2994025"/>
                <a:gd name="connsiteX3734" fmla="*/ 4512973 w 6130925"/>
                <a:gd name="connsiteY3734" fmla="*/ 1905000 h 2994025"/>
                <a:gd name="connsiteX3735" fmla="*/ 4510086 w 6130925"/>
                <a:gd name="connsiteY3735" fmla="*/ 1905000 h 2994025"/>
                <a:gd name="connsiteX3736" fmla="*/ 4507200 w 6130925"/>
                <a:gd name="connsiteY3736" fmla="*/ 1903866 h 2994025"/>
                <a:gd name="connsiteX3737" fmla="*/ 4506623 w 6130925"/>
                <a:gd name="connsiteY3737" fmla="*/ 1902732 h 2994025"/>
                <a:gd name="connsiteX3738" fmla="*/ 4506623 w 6130925"/>
                <a:gd name="connsiteY3738" fmla="*/ 1900464 h 2994025"/>
                <a:gd name="connsiteX3739" fmla="*/ 4506045 w 6130925"/>
                <a:gd name="connsiteY3739" fmla="*/ 1898197 h 2994025"/>
                <a:gd name="connsiteX3740" fmla="*/ 4505468 w 6130925"/>
                <a:gd name="connsiteY3740" fmla="*/ 1896496 h 2994025"/>
                <a:gd name="connsiteX3741" fmla="*/ 4504314 w 6130925"/>
                <a:gd name="connsiteY3741" fmla="*/ 1894795 h 2994025"/>
                <a:gd name="connsiteX3742" fmla="*/ 4503736 w 6130925"/>
                <a:gd name="connsiteY3742" fmla="*/ 1893094 h 2994025"/>
                <a:gd name="connsiteX3743" fmla="*/ 4504314 w 6130925"/>
                <a:gd name="connsiteY3743" fmla="*/ 1890826 h 2994025"/>
                <a:gd name="connsiteX3744" fmla="*/ 4494220 w 6130925"/>
                <a:gd name="connsiteY3744" fmla="*/ 1843088 h 2994025"/>
                <a:gd name="connsiteX3745" fmla="*/ 4496342 w 6130925"/>
                <a:gd name="connsiteY3745" fmla="*/ 1844146 h 2994025"/>
                <a:gd name="connsiteX3746" fmla="*/ 4497933 w 6130925"/>
                <a:gd name="connsiteY3746" fmla="*/ 1845205 h 2994025"/>
                <a:gd name="connsiteX3747" fmla="*/ 4501647 w 6130925"/>
                <a:gd name="connsiteY3747" fmla="*/ 1847321 h 2994025"/>
                <a:gd name="connsiteX3748" fmla="*/ 4505361 w 6130925"/>
                <a:gd name="connsiteY3748" fmla="*/ 1850496 h 2994025"/>
                <a:gd name="connsiteX3749" fmla="*/ 4506953 w 6130925"/>
                <a:gd name="connsiteY3749" fmla="*/ 1851026 h 2994025"/>
                <a:gd name="connsiteX3750" fmla="*/ 4508544 w 6130925"/>
                <a:gd name="connsiteY3750" fmla="*/ 1851026 h 2994025"/>
                <a:gd name="connsiteX3751" fmla="*/ 4510667 w 6130925"/>
                <a:gd name="connsiteY3751" fmla="*/ 1852613 h 2994025"/>
                <a:gd name="connsiteX3752" fmla="*/ 4512258 w 6130925"/>
                <a:gd name="connsiteY3752" fmla="*/ 1853671 h 2994025"/>
                <a:gd name="connsiteX3753" fmla="*/ 4513850 w 6130925"/>
                <a:gd name="connsiteY3753" fmla="*/ 1853671 h 2994025"/>
                <a:gd name="connsiteX3754" fmla="*/ 4515972 w 6130925"/>
                <a:gd name="connsiteY3754" fmla="*/ 1853671 h 2994025"/>
                <a:gd name="connsiteX3755" fmla="*/ 4522869 w 6130925"/>
                <a:gd name="connsiteY3755" fmla="*/ 1852084 h 2994025"/>
                <a:gd name="connsiteX3756" fmla="*/ 4529236 w 6130925"/>
                <a:gd name="connsiteY3756" fmla="*/ 1850496 h 2994025"/>
                <a:gd name="connsiteX3757" fmla="*/ 4531358 w 6130925"/>
                <a:gd name="connsiteY3757" fmla="*/ 1855259 h 2994025"/>
                <a:gd name="connsiteX3758" fmla="*/ 4534011 w 6130925"/>
                <a:gd name="connsiteY3758" fmla="*/ 1858434 h 2994025"/>
                <a:gd name="connsiteX3759" fmla="*/ 4535602 w 6130925"/>
                <a:gd name="connsiteY3759" fmla="*/ 1861080 h 2994025"/>
                <a:gd name="connsiteX3760" fmla="*/ 4537194 w 6130925"/>
                <a:gd name="connsiteY3760" fmla="*/ 1862667 h 2994025"/>
                <a:gd name="connsiteX3761" fmla="*/ 4538255 w 6130925"/>
                <a:gd name="connsiteY3761" fmla="*/ 1863197 h 2994025"/>
                <a:gd name="connsiteX3762" fmla="*/ 4539316 w 6130925"/>
                <a:gd name="connsiteY3762" fmla="*/ 1863197 h 2994025"/>
                <a:gd name="connsiteX3763" fmla="*/ 4540377 w 6130925"/>
                <a:gd name="connsiteY3763" fmla="*/ 1863197 h 2994025"/>
                <a:gd name="connsiteX3764" fmla="*/ 4540908 w 6130925"/>
                <a:gd name="connsiteY3764" fmla="*/ 1863726 h 2994025"/>
                <a:gd name="connsiteX3765" fmla="*/ 4540908 w 6130925"/>
                <a:gd name="connsiteY3765" fmla="*/ 1865842 h 2994025"/>
                <a:gd name="connsiteX3766" fmla="*/ 4540908 w 6130925"/>
                <a:gd name="connsiteY3766" fmla="*/ 1867430 h 2994025"/>
                <a:gd name="connsiteX3767" fmla="*/ 4540908 w 6130925"/>
                <a:gd name="connsiteY3767" fmla="*/ 1869547 h 2994025"/>
                <a:gd name="connsiteX3768" fmla="*/ 4541969 w 6130925"/>
                <a:gd name="connsiteY3768" fmla="*/ 1871134 h 2994025"/>
                <a:gd name="connsiteX3769" fmla="*/ 4543561 w 6130925"/>
                <a:gd name="connsiteY3769" fmla="*/ 1871663 h 2994025"/>
                <a:gd name="connsiteX3770" fmla="*/ 4545683 w 6130925"/>
                <a:gd name="connsiteY3770" fmla="*/ 1871663 h 2994025"/>
                <a:gd name="connsiteX3771" fmla="*/ 4548866 w 6130925"/>
                <a:gd name="connsiteY3771" fmla="*/ 1872722 h 2994025"/>
                <a:gd name="connsiteX3772" fmla="*/ 4553110 w 6130925"/>
                <a:gd name="connsiteY3772" fmla="*/ 1874309 h 2994025"/>
                <a:gd name="connsiteX3773" fmla="*/ 4553641 w 6130925"/>
                <a:gd name="connsiteY3773" fmla="*/ 1875897 h 2994025"/>
                <a:gd name="connsiteX3774" fmla="*/ 4554702 w 6130925"/>
                <a:gd name="connsiteY3774" fmla="*/ 1878013 h 2994025"/>
                <a:gd name="connsiteX3775" fmla="*/ 4556824 w 6130925"/>
                <a:gd name="connsiteY3775" fmla="*/ 1879601 h 2994025"/>
                <a:gd name="connsiteX3776" fmla="*/ 4558946 w 6130925"/>
                <a:gd name="connsiteY3776" fmla="*/ 1880659 h 2994025"/>
                <a:gd name="connsiteX3777" fmla="*/ 4560538 w 6130925"/>
                <a:gd name="connsiteY3777" fmla="*/ 1882247 h 2994025"/>
                <a:gd name="connsiteX3778" fmla="*/ 4562130 w 6130925"/>
                <a:gd name="connsiteY3778" fmla="*/ 1884363 h 2994025"/>
                <a:gd name="connsiteX3779" fmla="*/ 4564782 w 6130925"/>
                <a:gd name="connsiteY3779" fmla="*/ 1885422 h 2994025"/>
                <a:gd name="connsiteX3780" fmla="*/ 4566374 w 6130925"/>
                <a:gd name="connsiteY3780" fmla="*/ 1887009 h 2994025"/>
                <a:gd name="connsiteX3781" fmla="*/ 4567435 w 6130925"/>
                <a:gd name="connsiteY3781" fmla="*/ 1889126 h 2994025"/>
                <a:gd name="connsiteX3782" fmla="*/ 4568496 w 6130925"/>
                <a:gd name="connsiteY3782" fmla="*/ 1890713 h 2994025"/>
                <a:gd name="connsiteX3783" fmla="*/ 4570088 w 6130925"/>
                <a:gd name="connsiteY3783" fmla="*/ 1892301 h 2994025"/>
                <a:gd name="connsiteX3784" fmla="*/ 4571149 w 6130925"/>
                <a:gd name="connsiteY3784" fmla="*/ 1893888 h 2994025"/>
                <a:gd name="connsiteX3785" fmla="*/ 4573271 w 6130925"/>
                <a:gd name="connsiteY3785" fmla="*/ 1894417 h 2994025"/>
                <a:gd name="connsiteX3786" fmla="*/ 4575393 w 6130925"/>
                <a:gd name="connsiteY3786" fmla="*/ 1894947 h 2994025"/>
                <a:gd name="connsiteX3787" fmla="*/ 4575924 w 6130925"/>
                <a:gd name="connsiteY3787" fmla="*/ 1896534 h 2994025"/>
                <a:gd name="connsiteX3788" fmla="*/ 4575924 w 6130925"/>
                <a:gd name="connsiteY3788" fmla="*/ 1898651 h 2994025"/>
                <a:gd name="connsiteX3789" fmla="*/ 4577516 w 6130925"/>
                <a:gd name="connsiteY3789" fmla="*/ 1900767 h 2994025"/>
                <a:gd name="connsiteX3790" fmla="*/ 4579638 w 6130925"/>
                <a:gd name="connsiteY3790" fmla="*/ 1902355 h 2994025"/>
                <a:gd name="connsiteX3791" fmla="*/ 4581760 w 6130925"/>
                <a:gd name="connsiteY3791" fmla="*/ 1903942 h 2994025"/>
                <a:gd name="connsiteX3792" fmla="*/ 4583882 w 6130925"/>
                <a:gd name="connsiteY3792" fmla="*/ 1905001 h 2994025"/>
                <a:gd name="connsiteX3793" fmla="*/ 4587596 w 6130925"/>
                <a:gd name="connsiteY3793" fmla="*/ 1905530 h 2994025"/>
                <a:gd name="connsiteX3794" fmla="*/ 4591310 w 6130925"/>
                <a:gd name="connsiteY3794" fmla="*/ 1905530 h 2994025"/>
                <a:gd name="connsiteX3795" fmla="*/ 4594493 w 6130925"/>
                <a:gd name="connsiteY3795" fmla="*/ 1905530 h 2994025"/>
                <a:gd name="connsiteX3796" fmla="*/ 4596615 w 6130925"/>
                <a:gd name="connsiteY3796" fmla="*/ 1905001 h 2994025"/>
                <a:gd name="connsiteX3797" fmla="*/ 4598207 w 6130925"/>
                <a:gd name="connsiteY3797" fmla="*/ 1903942 h 2994025"/>
                <a:gd name="connsiteX3798" fmla="*/ 4599799 w 6130925"/>
                <a:gd name="connsiteY3798" fmla="*/ 1905530 h 2994025"/>
                <a:gd name="connsiteX3799" fmla="*/ 4600860 w 6130925"/>
                <a:gd name="connsiteY3799" fmla="*/ 1907117 h 2994025"/>
                <a:gd name="connsiteX3800" fmla="*/ 4600860 w 6130925"/>
                <a:gd name="connsiteY3800" fmla="*/ 1909763 h 2994025"/>
                <a:gd name="connsiteX3801" fmla="*/ 4600860 w 6130925"/>
                <a:gd name="connsiteY3801" fmla="*/ 1911351 h 2994025"/>
                <a:gd name="connsiteX3802" fmla="*/ 4600860 w 6130925"/>
                <a:gd name="connsiteY3802" fmla="*/ 1912938 h 2994025"/>
                <a:gd name="connsiteX3803" fmla="*/ 4600860 w 6130925"/>
                <a:gd name="connsiteY3803" fmla="*/ 1914526 h 2994025"/>
                <a:gd name="connsiteX3804" fmla="*/ 4601921 w 6130925"/>
                <a:gd name="connsiteY3804" fmla="*/ 1916113 h 2994025"/>
                <a:gd name="connsiteX3805" fmla="*/ 4602451 w 6130925"/>
                <a:gd name="connsiteY3805" fmla="*/ 1918230 h 2994025"/>
                <a:gd name="connsiteX3806" fmla="*/ 4602982 w 6130925"/>
                <a:gd name="connsiteY3806" fmla="*/ 1919817 h 2994025"/>
                <a:gd name="connsiteX3807" fmla="*/ 4603512 w 6130925"/>
                <a:gd name="connsiteY3807" fmla="*/ 1921934 h 2994025"/>
                <a:gd name="connsiteX3808" fmla="*/ 4605104 w 6130925"/>
                <a:gd name="connsiteY3808" fmla="*/ 1923522 h 2994025"/>
                <a:gd name="connsiteX3809" fmla="*/ 4607757 w 6130925"/>
                <a:gd name="connsiteY3809" fmla="*/ 1924580 h 2994025"/>
                <a:gd name="connsiteX3810" fmla="*/ 4608818 w 6130925"/>
                <a:gd name="connsiteY3810" fmla="*/ 1926697 h 2994025"/>
                <a:gd name="connsiteX3811" fmla="*/ 4610940 w 6130925"/>
                <a:gd name="connsiteY3811" fmla="*/ 1927755 h 2994025"/>
                <a:gd name="connsiteX3812" fmla="*/ 4612001 w 6130925"/>
                <a:gd name="connsiteY3812" fmla="*/ 1928284 h 2994025"/>
                <a:gd name="connsiteX3813" fmla="*/ 4612532 w 6130925"/>
                <a:gd name="connsiteY3813" fmla="*/ 1927755 h 2994025"/>
                <a:gd name="connsiteX3814" fmla="*/ 4613593 w 6130925"/>
                <a:gd name="connsiteY3814" fmla="*/ 1927755 h 2994025"/>
                <a:gd name="connsiteX3815" fmla="*/ 4614123 w 6130925"/>
                <a:gd name="connsiteY3815" fmla="*/ 1927755 h 2994025"/>
                <a:gd name="connsiteX3816" fmla="*/ 4619429 w 6130925"/>
                <a:gd name="connsiteY3816" fmla="*/ 1928284 h 2994025"/>
                <a:gd name="connsiteX3817" fmla="*/ 4624204 w 6130925"/>
                <a:gd name="connsiteY3817" fmla="*/ 1927755 h 2994025"/>
                <a:gd name="connsiteX3818" fmla="*/ 4624204 w 6130925"/>
                <a:gd name="connsiteY3818" fmla="*/ 1946276 h 2994025"/>
                <a:gd name="connsiteX3819" fmla="*/ 4624204 w 6130925"/>
                <a:gd name="connsiteY3819" fmla="*/ 1948393 h 2994025"/>
                <a:gd name="connsiteX3820" fmla="*/ 4625265 w 6130925"/>
                <a:gd name="connsiteY3820" fmla="*/ 1949980 h 2994025"/>
                <a:gd name="connsiteX3821" fmla="*/ 4626857 w 6130925"/>
                <a:gd name="connsiteY3821" fmla="*/ 1951568 h 2994025"/>
                <a:gd name="connsiteX3822" fmla="*/ 4630040 w 6130925"/>
                <a:gd name="connsiteY3822" fmla="*/ 1952097 h 2994025"/>
                <a:gd name="connsiteX3823" fmla="*/ 4631632 w 6130925"/>
                <a:gd name="connsiteY3823" fmla="*/ 1953684 h 2994025"/>
                <a:gd name="connsiteX3824" fmla="*/ 4633223 w 6130925"/>
                <a:gd name="connsiteY3824" fmla="*/ 1955272 h 2994025"/>
                <a:gd name="connsiteX3825" fmla="*/ 4634815 w 6130925"/>
                <a:gd name="connsiteY3825" fmla="*/ 1956330 h 2994025"/>
                <a:gd name="connsiteX3826" fmla="*/ 4636406 w 6130925"/>
                <a:gd name="connsiteY3826" fmla="*/ 1957388 h 2994025"/>
                <a:gd name="connsiteX3827" fmla="*/ 4639590 w 6130925"/>
                <a:gd name="connsiteY3827" fmla="*/ 1957918 h 2994025"/>
                <a:gd name="connsiteX3828" fmla="*/ 4641712 w 6130925"/>
                <a:gd name="connsiteY3828" fmla="*/ 1957388 h 2994025"/>
                <a:gd name="connsiteX3829" fmla="*/ 4643304 w 6130925"/>
                <a:gd name="connsiteY3829" fmla="*/ 1957388 h 2994025"/>
                <a:gd name="connsiteX3830" fmla="*/ 4644895 w 6130925"/>
                <a:gd name="connsiteY3830" fmla="*/ 1957388 h 2994025"/>
                <a:gd name="connsiteX3831" fmla="*/ 4648079 w 6130925"/>
                <a:gd name="connsiteY3831" fmla="*/ 1957388 h 2994025"/>
                <a:gd name="connsiteX3832" fmla="*/ 4650201 w 6130925"/>
                <a:gd name="connsiteY3832" fmla="*/ 1958447 h 2994025"/>
                <a:gd name="connsiteX3833" fmla="*/ 4651262 w 6130925"/>
                <a:gd name="connsiteY3833" fmla="*/ 1960034 h 2994025"/>
                <a:gd name="connsiteX3834" fmla="*/ 4650731 w 6130925"/>
                <a:gd name="connsiteY3834" fmla="*/ 1964268 h 2994025"/>
                <a:gd name="connsiteX3835" fmla="*/ 4650731 w 6130925"/>
                <a:gd name="connsiteY3835" fmla="*/ 1967443 h 2994025"/>
                <a:gd name="connsiteX3836" fmla="*/ 4650731 w 6130925"/>
                <a:gd name="connsiteY3836" fmla="*/ 1970618 h 2994025"/>
                <a:gd name="connsiteX3837" fmla="*/ 4651262 w 6130925"/>
                <a:gd name="connsiteY3837" fmla="*/ 1974322 h 2994025"/>
                <a:gd name="connsiteX3838" fmla="*/ 4661342 w 6130925"/>
                <a:gd name="connsiteY3838" fmla="*/ 1974322 h 2994025"/>
                <a:gd name="connsiteX3839" fmla="*/ 4661342 w 6130925"/>
                <a:gd name="connsiteY3839" fmla="*/ 1972734 h 2994025"/>
                <a:gd name="connsiteX3840" fmla="*/ 4661873 w 6130925"/>
                <a:gd name="connsiteY3840" fmla="*/ 1970618 h 2994025"/>
                <a:gd name="connsiteX3841" fmla="*/ 4662403 w 6130925"/>
                <a:gd name="connsiteY3841" fmla="*/ 1969030 h 2994025"/>
                <a:gd name="connsiteX3842" fmla="*/ 4662934 w 6130925"/>
                <a:gd name="connsiteY3842" fmla="*/ 1967443 h 2994025"/>
                <a:gd name="connsiteX3843" fmla="*/ 4664526 w 6130925"/>
                <a:gd name="connsiteY3843" fmla="*/ 1966913 h 2994025"/>
                <a:gd name="connsiteX3844" fmla="*/ 4666117 w 6130925"/>
                <a:gd name="connsiteY3844" fmla="*/ 1966384 h 2994025"/>
                <a:gd name="connsiteX3845" fmla="*/ 4668239 w 6130925"/>
                <a:gd name="connsiteY3845" fmla="*/ 1965855 h 2994025"/>
                <a:gd name="connsiteX3846" fmla="*/ 4670892 w 6130925"/>
                <a:gd name="connsiteY3846" fmla="*/ 1965855 h 2994025"/>
                <a:gd name="connsiteX3847" fmla="*/ 4673545 w 6130925"/>
                <a:gd name="connsiteY3847" fmla="*/ 1965855 h 2994025"/>
                <a:gd name="connsiteX3848" fmla="*/ 4675137 w 6130925"/>
                <a:gd name="connsiteY3848" fmla="*/ 1966384 h 2994025"/>
                <a:gd name="connsiteX3849" fmla="*/ 4677259 w 6130925"/>
                <a:gd name="connsiteY3849" fmla="*/ 1966913 h 2994025"/>
                <a:gd name="connsiteX3850" fmla="*/ 4678850 w 6130925"/>
                <a:gd name="connsiteY3850" fmla="*/ 1967443 h 2994025"/>
                <a:gd name="connsiteX3851" fmla="*/ 4680442 w 6130925"/>
                <a:gd name="connsiteY3851" fmla="*/ 1967972 h 2994025"/>
                <a:gd name="connsiteX3852" fmla="*/ 4682564 w 6130925"/>
                <a:gd name="connsiteY3852" fmla="*/ 1969030 h 2994025"/>
                <a:gd name="connsiteX3853" fmla="*/ 4683625 w 6130925"/>
                <a:gd name="connsiteY3853" fmla="*/ 1970618 h 2994025"/>
                <a:gd name="connsiteX3854" fmla="*/ 4684156 w 6130925"/>
                <a:gd name="connsiteY3854" fmla="*/ 1972734 h 2994025"/>
                <a:gd name="connsiteX3855" fmla="*/ 4683580 w 6130925"/>
                <a:gd name="connsiteY3855" fmla="*/ 1973117 h 2994025"/>
                <a:gd name="connsiteX3856" fmla="*/ 4683592 w 6130925"/>
                <a:gd name="connsiteY3856" fmla="*/ 1973159 h 2994025"/>
                <a:gd name="connsiteX3857" fmla="*/ 4682560 w 6130925"/>
                <a:gd name="connsiteY3857" fmla="*/ 1973798 h 2994025"/>
                <a:gd name="connsiteX3858" fmla="*/ 4680442 w 6130925"/>
                <a:gd name="connsiteY3858" fmla="*/ 1976438 h 2994025"/>
                <a:gd name="connsiteX3859" fmla="*/ 4680442 w 6130925"/>
                <a:gd name="connsiteY3859" fmla="*/ 1978026 h 2994025"/>
                <a:gd name="connsiteX3860" fmla="*/ 4680442 w 6130925"/>
                <a:gd name="connsiteY3860" fmla="*/ 1979613 h 2994025"/>
                <a:gd name="connsiteX3861" fmla="*/ 4682564 w 6130925"/>
                <a:gd name="connsiteY3861" fmla="*/ 1980672 h 2994025"/>
                <a:gd name="connsiteX3862" fmla="*/ 4684156 w 6130925"/>
                <a:gd name="connsiteY3862" fmla="*/ 1981730 h 2994025"/>
                <a:gd name="connsiteX3863" fmla="*/ 4685217 w 6130925"/>
                <a:gd name="connsiteY3863" fmla="*/ 1981730 h 2994025"/>
                <a:gd name="connsiteX3864" fmla="*/ 4686278 w 6130925"/>
                <a:gd name="connsiteY3864" fmla="*/ 1981730 h 2994025"/>
                <a:gd name="connsiteX3865" fmla="*/ 4686809 w 6130925"/>
                <a:gd name="connsiteY3865" fmla="*/ 1981201 h 2994025"/>
                <a:gd name="connsiteX3866" fmla="*/ 4687870 w 6130925"/>
                <a:gd name="connsiteY3866" fmla="*/ 1981730 h 2994025"/>
                <a:gd name="connsiteX3867" fmla="*/ 4689992 w 6130925"/>
                <a:gd name="connsiteY3867" fmla="*/ 1982788 h 2994025"/>
                <a:gd name="connsiteX3868" fmla="*/ 4691053 w 6130925"/>
                <a:gd name="connsiteY3868" fmla="*/ 1984905 h 2994025"/>
                <a:gd name="connsiteX3869" fmla="*/ 4693175 w 6130925"/>
                <a:gd name="connsiteY3869" fmla="*/ 1987551 h 2994025"/>
                <a:gd name="connsiteX3870" fmla="*/ 4694236 w 6130925"/>
                <a:gd name="connsiteY3870" fmla="*/ 1989668 h 2994025"/>
                <a:gd name="connsiteX3871" fmla="*/ 4694236 w 6130925"/>
                <a:gd name="connsiteY3871" fmla="*/ 1989813 h 2994025"/>
                <a:gd name="connsiteX3872" fmla="*/ 4694237 w 6130925"/>
                <a:gd name="connsiteY3872" fmla="*/ 1989815 h 2994025"/>
                <a:gd name="connsiteX3873" fmla="*/ 4694237 w 6130925"/>
                <a:gd name="connsiteY3873" fmla="*/ 1991376 h 2994025"/>
                <a:gd name="connsiteX3874" fmla="*/ 4694237 w 6130925"/>
                <a:gd name="connsiteY3874" fmla="*/ 1992938 h 2994025"/>
                <a:gd name="connsiteX3875" fmla="*/ 4692838 w 6130925"/>
                <a:gd name="connsiteY3875" fmla="*/ 1994237 h 2994025"/>
                <a:gd name="connsiteX3876" fmla="*/ 4692645 w 6130925"/>
                <a:gd name="connsiteY3876" fmla="*/ 1994430 h 2994025"/>
                <a:gd name="connsiteX3877" fmla="*/ 4692614 w 6130925"/>
                <a:gd name="connsiteY3877" fmla="*/ 1994445 h 2994025"/>
                <a:gd name="connsiteX3878" fmla="*/ 4692556 w 6130925"/>
                <a:gd name="connsiteY3878" fmla="*/ 1994499 h 2994025"/>
                <a:gd name="connsiteX3879" fmla="*/ 4691829 w 6130925"/>
                <a:gd name="connsiteY3879" fmla="*/ 1994837 h 2994025"/>
                <a:gd name="connsiteX3880" fmla="*/ 4690522 w 6130925"/>
                <a:gd name="connsiteY3880" fmla="*/ 1995489 h 2994025"/>
                <a:gd name="connsiteX3881" fmla="*/ 4690466 w 6130925"/>
                <a:gd name="connsiteY3881" fmla="*/ 1995470 h 2994025"/>
                <a:gd name="connsiteX3882" fmla="*/ 4690315 w 6130925"/>
                <a:gd name="connsiteY3882" fmla="*/ 1995540 h 2994025"/>
                <a:gd name="connsiteX3883" fmla="*/ 4688634 w 6130925"/>
                <a:gd name="connsiteY3883" fmla="*/ 1995020 h 2994025"/>
                <a:gd name="connsiteX3884" fmla="*/ 4686393 w 6130925"/>
                <a:gd name="connsiteY3884" fmla="*/ 1993979 h 2994025"/>
                <a:gd name="connsiteX3885" fmla="*/ 4684152 w 6130925"/>
                <a:gd name="connsiteY3885" fmla="*/ 1993458 h 2994025"/>
                <a:gd name="connsiteX3886" fmla="*/ 4681605 w 6130925"/>
                <a:gd name="connsiteY3886" fmla="*/ 1992985 h 2994025"/>
                <a:gd name="connsiteX3887" fmla="*/ 4678850 w 6130925"/>
                <a:gd name="connsiteY3887" fmla="*/ 1993901 h 2994025"/>
                <a:gd name="connsiteX3888" fmla="*/ 4677259 w 6130925"/>
                <a:gd name="connsiteY3888" fmla="*/ 1997076 h 2994025"/>
                <a:gd name="connsiteX3889" fmla="*/ 4675667 w 6130925"/>
                <a:gd name="connsiteY3889" fmla="*/ 1998664 h 2994025"/>
                <a:gd name="connsiteX3890" fmla="*/ 4675137 w 6130925"/>
                <a:gd name="connsiteY3890" fmla="*/ 2000251 h 2994025"/>
                <a:gd name="connsiteX3891" fmla="*/ 4675137 w 6130925"/>
                <a:gd name="connsiteY3891" fmla="*/ 2003955 h 2994025"/>
                <a:gd name="connsiteX3892" fmla="*/ 4675137 w 6130925"/>
                <a:gd name="connsiteY3892" fmla="*/ 2007130 h 2994025"/>
                <a:gd name="connsiteX3893" fmla="*/ 4674606 w 6130925"/>
                <a:gd name="connsiteY3893" fmla="*/ 2011364 h 2994025"/>
                <a:gd name="connsiteX3894" fmla="*/ 4674075 w 6130925"/>
                <a:gd name="connsiteY3894" fmla="*/ 2012951 h 2994025"/>
                <a:gd name="connsiteX3895" fmla="*/ 4673545 w 6130925"/>
                <a:gd name="connsiteY3895" fmla="*/ 2014539 h 2994025"/>
                <a:gd name="connsiteX3896" fmla="*/ 4673545 w 6130925"/>
                <a:gd name="connsiteY3896" fmla="*/ 2020359 h 2994025"/>
                <a:gd name="connsiteX3897" fmla="*/ 4673545 w 6130925"/>
                <a:gd name="connsiteY3897" fmla="*/ 2025122 h 2994025"/>
                <a:gd name="connsiteX3898" fmla="*/ 4673545 w 6130925"/>
                <a:gd name="connsiteY3898" fmla="*/ 2028826 h 2994025"/>
                <a:gd name="connsiteX3899" fmla="*/ 4672484 w 6130925"/>
                <a:gd name="connsiteY3899" fmla="*/ 2030943 h 2994025"/>
                <a:gd name="connsiteX3900" fmla="*/ 4670892 w 6130925"/>
                <a:gd name="connsiteY3900" fmla="*/ 2032530 h 2994025"/>
                <a:gd name="connsiteX3901" fmla="*/ 4669300 w 6130925"/>
                <a:gd name="connsiteY3901" fmla="*/ 2034647 h 2994025"/>
                <a:gd name="connsiteX3902" fmla="*/ 4667178 w 6130925"/>
                <a:gd name="connsiteY3902" fmla="*/ 2036234 h 2994025"/>
                <a:gd name="connsiteX3903" fmla="*/ 4663995 w 6130925"/>
                <a:gd name="connsiteY3903" fmla="*/ 2036234 h 2994025"/>
                <a:gd name="connsiteX3904" fmla="*/ 4660281 w 6130925"/>
                <a:gd name="connsiteY3904" fmla="*/ 2036234 h 2994025"/>
                <a:gd name="connsiteX3905" fmla="*/ 4656037 w 6130925"/>
                <a:gd name="connsiteY3905" fmla="*/ 2035705 h 2994025"/>
                <a:gd name="connsiteX3906" fmla="*/ 4652323 w 6130925"/>
                <a:gd name="connsiteY3906" fmla="*/ 2036234 h 2994025"/>
                <a:gd name="connsiteX3907" fmla="*/ 4650201 w 6130925"/>
                <a:gd name="connsiteY3907" fmla="*/ 2036234 h 2994025"/>
                <a:gd name="connsiteX3908" fmla="*/ 4648079 w 6130925"/>
                <a:gd name="connsiteY3908" fmla="*/ 2036764 h 2994025"/>
                <a:gd name="connsiteX3909" fmla="*/ 4646487 w 6130925"/>
                <a:gd name="connsiteY3909" fmla="*/ 2037822 h 2994025"/>
                <a:gd name="connsiteX3910" fmla="*/ 4644895 w 6130925"/>
                <a:gd name="connsiteY3910" fmla="*/ 2038351 h 2994025"/>
                <a:gd name="connsiteX3911" fmla="*/ 4644365 w 6130925"/>
                <a:gd name="connsiteY3911" fmla="*/ 2036764 h 2994025"/>
                <a:gd name="connsiteX3912" fmla="*/ 4643834 w 6130925"/>
                <a:gd name="connsiteY3912" fmla="*/ 2035176 h 2994025"/>
                <a:gd name="connsiteX3913" fmla="*/ 4642243 w 6130925"/>
                <a:gd name="connsiteY3913" fmla="*/ 2033589 h 2994025"/>
                <a:gd name="connsiteX3914" fmla="*/ 4640651 w 6130925"/>
                <a:gd name="connsiteY3914" fmla="*/ 2032530 h 2994025"/>
                <a:gd name="connsiteX3915" fmla="*/ 4636937 w 6130925"/>
                <a:gd name="connsiteY3915" fmla="*/ 2028826 h 2994025"/>
                <a:gd name="connsiteX3916" fmla="*/ 4633223 w 6130925"/>
                <a:gd name="connsiteY3916" fmla="*/ 2026180 h 2994025"/>
                <a:gd name="connsiteX3917" fmla="*/ 4629509 w 6130925"/>
                <a:gd name="connsiteY3917" fmla="*/ 2023534 h 2994025"/>
                <a:gd name="connsiteX3918" fmla="*/ 4625796 w 6130925"/>
                <a:gd name="connsiteY3918" fmla="*/ 2020359 h 2994025"/>
                <a:gd name="connsiteX3919" fmla="*/ 4625265 w 6130925"/>
                <a:gd name="connsiteY3919" fmla="*/ 2017714 h 2994025"/>
                <a:gd name="connsiteX3920" fmla="*/ 4624204 w 6130925"/>
                <a:gd name="connsiteY3920" fmla="*/ 2016126 h 2994025"/>
                <a:gd name="connsiteX3921" fmla="*/ 4622612 w 6130925"/>
                <a:gd name="connsiteY3921" fmla="*/ 2014539 h 2994025"/>
                <a:gd name="connsiteX3922" fmla="*/ 4621021 w 6130925"/>
                <a:gd name="connsiteY3922" fmla="*/ 2012951 h 2994025"/>
                <a:gd name="connsiteX3923" fmla="*/ 4617837 w 6130925"/>
                <a:gd name="connsiteY3923" fmla="*/ 2009247 h 2994025"/>
                <a:gd name="connsiteX3924" fmla="*/ 4614123 w 6130925"/>
                <a:gd name="connsiteY3924" fmla="*/ 2005543 h 2994025"/>
                <a:gd name="connsiteX3925" fmla="*/ 4610410 w 6130925"/>
                <a:gd name="connsiteY3925" fmla="*/ 2002897 h 2994025"/>
                <a:gd name="connsiteX3926" fmla="*/ 4606696 w 6130925"/>
                <a:gd name="connsiteY3926" fmla="*/ 1999722 h 2994025"/>
                <a:gd name="connsiteX3927" fmla="*/ 4604574 w 6130925"/>
                <a:gd name="connsiteY3927" fmla="*/ 1998134 h 2994025"/>
                <a:gd name="connsiteX3928" fmla="*/ 4603512 w 6130925"/>
                <a:gd name="connsiteY3928" fmla="*/ 1995489 h 2994025"/>
                <a:gd name="connsiteX3929" fmla="*/ 4601921 w 6130925"/>
                <a:gd name="connsiteY3929" fmla="*/ 1993901 h 2994025"/>
                <a:gd name="connsiteX3930" fmla="*/ 4600329 w 6130925"/>
                <a:gd name="connsiteY3930" fmla="*/ 1992314 h 2994025"/>
                <a:gd name="connsiteX3931" fmla="*/ 4598207 w 6130925"/>
                <a:gd name="connsiteY3931" fmla="*/ 1990197 h 2994025"/>
                <a:gd name="connsiteX3932" fmla="*/ 4596615 w 6130925"/>
                <a:gd name="connsiteY3932" fmla="*/ 1988080 h 2994025"/>
                <a:gd name="connsiteX3933" fmla="*/ 4594493 w 6130925"/>
                <a:gd name="connsiteY3933" fmla="*/ 1986493 h 2994025"/>
                <a:gd name="connsiteX3934" fmla="*/ 4592902 w 6130925"/>
                <a:gd name="connsiteY3934" fmla="*/ 1983847 h 2994025"/>
                <a:gd name="connsiteX3935" fmla="*/ 4590779 w 6130925"/>
                <a:gd name="connsiteY3935" fmla="*/ 1980672 h 2994025"/>
                <a:gd name="connsiteX3936" fmla="*/ 4589188 w 6130925"/>
                <a:gd name="connsiteY3936" fmla="*/ 1977497 h 2994025"/>
                <a:gd name="connsiteX3937" fmla="*/ 4588657 w 6130925"/>
                <a:gd name="connsiteY3937" fmla="*/ 1975380 h 2994025"/>
                <a:gd name="connsiteX3938" fmla="*/ 4587596 w 6130925"/>
                <a:gd name="connsiteY3938" fmla="*/ 1973263 h 2994025"/>
                <a:gd name="connsiteX3939" fmla="*/ 4587596 w 6130925"/>
                <a:gd name="connsiteY3939" fmla="*/ 1969559 h 2994025"/>
                <a:gd name="connsiteX3940" fmla="*/ 4587065 w 6130925"/>
                <a:gd name="connsiteY3940" fmla="*/ 1965855 h 2994025"/>
                <a:gd name="connsiteX3941" fmla="*/ 4585474 w 6130925"/>
                <a:gd name="connsiteY3941" fmla="*/ 1961622 h 2994025"/>
                <a:gd name="connsiteX3942" fmla="*/ 4582821 w 6130925"/>
                <a:gd name="connsiteY3942" fmla="*/ 1958447 h 2994025"/>
                <a:gd name="connsiteX3943" fmla="*/ 4580168 w 6130925"/>
                <a:gd name="connsiteY3943" fmla="*/ 1954743 h 2994025"/>
                <a:gd name="connsiteX3944" fmla="*/ 4576985 w 6130925"/>
                <a:gd name="connsiteY3944" fmla="*/ 1951038 h 2994025"/>
                <a:gd name="connsiteX3945" fmla="*/ 4574332 w 6130925"/>
                <a:gd name="connsiteY3945" fmla="*/ 1947863 h 2994025"/>
                <a:gd name="connsiteX3946" fmla="*/ 4571149 w 6130925"/>
                <a:gd name="connsiteY3946" fmla="*/ 1944159 h 2994025"/>
                <a:gd name="connsiteX3947" fmla="*/ 4569557 w 6130925"/>
                <a:gd name="connsiteY3947" fmla="*/ 1943101 h 2994025"/>
                <a:gd name="connsiteX3948" fmla="*/ 4567966 w 6130925"/>
                <a:gd name="connsiteY3948" fmla="*/ 1940984 h 2994025"/>
                <a:gd name="connsiteX3949" fmla="*/ 4564782 w 6130925"/>
                <a:gd name="connsiteY3949" fmla="*/ 1938338 h 2994025"/>
                <a:gd name="connsiteX3950" fmla="*/ 4560538 w 6130925"/>
                <a:gd name="connsiteY3950" fmla="*/ 1935163 h 2994025"/>
                <a:gd name="connsiteX3951" fmla="*/ 4556824 w 6130925"/>
                <a:gd name="connsiteY3951" fmla="*/ 1932518 h 2994025"/>
                <a:gd name="connsiteX3952" fmla="*/ 4553641 w 6130925"/>
                <a:gd name="connsiteY3952" fmla="*/ 1928813 h 2994025"/>
                <a:gd name="connsiteX3953" fmla="*/ 4551519 w 6130925"/>
                <a:gd name="connsiteY3953" fmla="*/ 1927226 h 2994025"/>
                <a:gd name="connsiteX3954" fmla="*/ 4550458 w 6130925"/>
                <a:gd name="connsiteY3954" fmla="*/ 1925638 h 2994025"/>
                <a:gd name="connsiteX3955" fmla="*/ 4550458 w 6130925"/>
                <a:gd name="connsiteY3955" fmla="*/ 1921934 h 2994025"/>
                <a:gd name="connsiteX3956" fmla="*/ 4550458 w 6130925"/>
                <a:gd name="connsiteY3956" fmla="*/ 1918230 h 2994025"/>
                <a:gd name="connsiteX3957" fmla="*/ 4550458 w 6130925"/>
                <a:gd name="connsiteY3957" fmla="*/ 1914526 h 2994025"/>
                <a:gd name="connsiteX3958" fmla="*/ 4549927 w 6130925"/>
                <a:gd name="connsiteY3958" fmla="*/ 1911351 h 2994025"/>
                <a:gd name="connsiteX3959" fmla="*/ 4548335 w 6130925"/>
                <a:gd name="connsiteY3959" fmla="*/ 1907117 h 2994025"/>
                <a:gd name="connsiteX3960" fmla="*/ 4546213 w 6130925"/>
                <a:gd name="connsiteY3960" fmla="*/ 1903942 h 2994025"/>
                <a:gd name="connsiteX3961" fmla="*/ 4543030 w 6130925"/>
                <a:gd name="connsiteY3961" fmla="*/ 1901297 h 2994025"/>
                <a:gd name="connsiteX3962" fmla="*/ 4540908 w 6130925"/>
                <a:gd name="connsiteY3962" fmla="*/ 1900767 h 2994025"/>
                <a:gd name="connsiteX3963" fmla="*/ 4539316 w 6130925"/>
                <a:gd name="connsiteY3963" fmla="*/ 1900767 h 2994025"/>
                <a:gd name="connsiteX3964" fmla="*/ 4538255 w 6130925"/>
                <a:gd name="connsiteY3964" fmla="*/ 1900238 h 2994025"/>
                <a:gd name="connsiteX3965" fmla="*/ 4537194 w 6130925"/>
                <a:gd name="connsiteY3965" fmla="*/ 1900767 h 2994025"/>
                <a:gd name="connsiteX3966" fmla="*/ 4536663 w 6130925"/>
                <a:gd name="connsiteY3966" fmla="*/ 1900767 h 2994025"/>
                <a:gd name="connsiteX3967" fmla="*/ 4535602 w 6130925"/>
                <a:gd name="connsiteY3967" fmla="*/ 1900767 h 2994025"/>
                <a:gd name="connsiteX3968" fmla="*/ 4534011 w 6130925"/>
                <a:gd name="connsiteY3968" fmla="*/ 1900238 h 2994025"/>
                <a:gd name="connsiteX3969" fmla="*/ 4532419 w 6130925"/>
                <a:gd name="connsiteY3969" fmla="*/ 1899709 h 2994025"/>
                <a:gd name="connsiteX3970" fmla="*/ 4530297 w 6130925"/>
                <a:gd name="connsiteY3970" fmla="*/ 1897592 h 2994025"/>
                <a:gd name="connsiteX3971" fmla="*/ 4529766 w 6130925"/>
                <a:gd name="connsiteY3971" fmla="*/ 1896005 h 2994025"/>
                <a:gd name="connsiteX3972" fmla="*/ 4529236 w 6130925"/>
                <a:gd name="connsiteY3972" fmla="*/ 1893888 h 2994025"/>
                <a:gd name="connsiteX3973" fmla="*/ 4528175 w 6130925"/>
                <a:gd name="connsiteY3973" fmla="*/ 1891772 h 2994025"/>
                <a:gd name="connsiteX3974" fmla="*/ 4527114 w 6130925"/>
                <a:gd name="connsiteY3974" fmla="*/ 1888067 h 2994025"/>
                <a:gd name="connsiteX3975" fmla="*/ 4525522 w 6130925"/>
                <a:gd name="connsiteY3975" fmla="*/ 1884363 h 2994025"/>
                <a:gd name="connsiteX3976" fmla="*/ 4524461 w 6130925"/>
                <a:gd name="connsiteY3976" fmla="*/ 1882247 h 2994025"/>
                <a:gd name="connsiteX3977" fmla="*/ 4522339 w 6130925"/>
                <a:gd name="connsiteY3977" fmla="*/ 1880659 h 2994025"/>
                <a:gd name="connsiteX3978" fmla="*/ 4521278 w 6130925"/>
                <a:gd name="connsiteY3978" fmla="*/ 1879072 h 2994025"/>
                <a:gd name="connsiteX3979" fmla="*/ 4519155 w 6130925"/>
                <a:gd name="connsiteY3979" fmla="*/ 1877484 h 2994025"/>
                <a:gd name="connsiteX3980" fmla="*/ 4518094 w 6130925"/>
                <a:gd name="connsiteY3980" fmla="*/ 1874838 h 2994025"/>
                <a:gd name="connsiteX3981" fmla="*/ 4515972 w 6130925"/>
                <a:gd name="connsiteY3981" fmla="*/ 1873251 h 2994025"/>
                <a:gd name="connsiteX3982" fmla="*/ 4512258 w 6130925"/>
                <a:gd name="connsiteY3982" fmla="*/ 1872192 h 2994025"/>
                <a:gd name="connsiteX3983" fmla="*/ 4508544 w 6130925"/>
                <a:gd name="connsiteY3983" fmla="*/ 1871134 h 2994025"/>
                <a:gd name="connsiteX3984" fmla="*/ 4506953 w 6130925"/>
                <a:gd name="connsiteY3984" fmla="*/ 1869547 h 2994025"/>
                <a:gd name="connsiteX3985" fmla="*/ 4505361 w 6130925"/>
                <a:gd name="connsiteY3985" fmla="*/ 1867430 h 2994025"/>
                <a:gd name="connsiteX3986" fmla="*/ 4503239 w 6130925"/>
                <a:gd name="connsiteY3986" fmla="*/ 1865842 h 2994025"/>
                <a:gd name="connsiteX3987" fmla="*/ 4501647 w 6130925"/>
                <a:gd name="connsiteY3987" fmla="*/ 1863726 h 2994025"/>
                <a:gd name="connsiteX3988" fmla="*/ 4500056 w 6130925"/>
                <a:gd name="connsiteY3988" fmla="*/ 1861609 h 2994025"/>
                <a:gd name="connsiteX3989" fmla="*/ 4497933 w 6130925"/>
                <a:gd name="connsiteY3989" fmla="*/ 1859492 h 2994025"/>
                <a:gd name="connsiteX3990" fmla="*/ 4495811 w 6130925"/>
                <a:gd name="connsiteY3990" fmla="*/ 1857905 h 2994025"/>
                <a:gd name="connsiteX3991" fmla="*/ 4494220 w 6130925"/>
                <a:gd name="connsiteY3991" fmla="*/ 1855788 h 2994025"/>
                <a:gd name="connsiteX3992" fmla="*/ 4492628 w 6130925"/>
                <a:gd name="connsiteY3992" fmla="*/ 1852084 h 2994025"/>
                <a:gd name="connsiteX3993" fmla="*/ 4491036 w 6130925"/>
                <a:gd name="connsiteY3993" fmla="*/ 1848909 h 2994025"/>
                <a:gd name="connsiteX3994" fmla="*/ 4491036 w 6130925"/>
                <a:gd name="connsiteY3994" fmla="*/ 1847321 h 2994025"/>
                <a:gd name="connsiteX3995" fmla="*/ 4491036 w 6130925"/>
                <a:gd name="connsiteY3995" fmla="*/ 1845205 h 2994025"/>
                <a:gd name="connsiteX3996" fmla="*/ 4492628 w 6130925"/>
                <a:gd name="connsiteY3996" fmla="*/ 1844146 h 2994025"/>
                <a:gd name="connsiteX3997" fmla="*/ 4860924 w 6130925"/>
                <a:gd name="connsiteY3997" fmla="*/ 1820863 h 2994025"/>
                <a:gd name="connsiteX3998" fmla="*/ 4860925 w 6130925"/>
                <a:gd name="connsiteY3998" fmla="*/ 1820863 h 2994025"/>
                <a:gd name="connsiteX3999" fmla="*/ 4863040 w 6130925"/>
                <a:gd name="connsiteY3999" fmla="*/ 1820863 h 2994025"/>
                <a:gd name="connsiteX4000" fmla="*/ 4863041 w 6130925"/>
                <a:gd name="connsiteY4000" fmla="*/ 1820863 h 2994025"/>
                <a:gd name="connsiteX4001" fmla="*/ 4864629 w 6130925"/>
                <a:gd name="connsiteY4001" fmla="*/ 1821392 h 2994025"/>
                <a:gd name="connsiteX4002" fmla="*/ 4866746 w 6130925"/>
                <a:gd name="connsiteY4002" fmla="*/ 1822451 h 2994025"/>
                <a:gd name="connsiteX4003" fmla="*/ 4868333 w 6130925"/>
                <a:gd name="connsiteY4003" fmla="*/ 1822980 h 2994025"/>
                <a:gd name="connsiteX4004" fmla="*/ 4869921 w 6130925"/>
                <a:gd name="connsiteY4004" fmla="*/ 1826155 h 2994025"/>
                <a:gd name="connsiteX4005" fmla="*/ 4871508 w 6130925"/>
                <a:gd name="connsiteY4005" fmla="*/ 1829859 h 2994025"/>
                <a:gd name="connsiteX4006" fmla="*/ 4873625 w 6130925"/>
                <a:gd name="connsiteY4006" fmla="*/ 1830917 h 2994025"/>
                <a:gd name="connsiteX4007" fmla="*/ 4875741 w 6130925"/>
                <a:gd name="connsiteY4007" fmla="*/ 1832505 h 2994025"/>
                <a:gd name="connsiteX4008" fmla="*/ 4875741 w 6130925"/>
                <a:gd name="connsiteY4008" fmla="*/ 1834621 h 2994025"/>
                <a:gd name="connsiteX4009" fmla="*/ 4875741 w 6130925"/>
                <a:gd name="connsiteY4009" fmla="*/ 1836209 h 2994025"/>
                <a:gd name="connsiteX4010" fmla="*/ 4875212 w 6130925"/>
                <a:gd name="connsiteY4010" fmla="*/ 1837797 h 2994025"/>
                <a:gd name="connsiteX4011" fmla="*/ 4875741 w 6130925"/>
                <a:gd name="connsiteY4011" fmla="*/ 1839913 h 2994025"/>
                <a:gd name="connsiteX4012" fmla="*/ 4876800 w 6130925"/>
                <a:gd name="connsiteY4012" fmla="*/ 1840442 h 2994025"/>
                <a:gd name="connsiteX4013" fmla="*/ 4878916 w 6130925"/>
                <a:gd name="connsiteY4013" fmla="*/ 1841501 h 2994025"/>
                <a:gd name="connsiteX4014" fmla="*/ 4880504 w 6130925"/>
                <a:gd name="connsiteY4014" fmla="*/ 1843088 h 2994025"/>
                <a:gd name="connsiteX4015" fmla="*/ 4882091 w 6130925"/>
                <a:gd name="connsiteY4015" fmla="*/ 1844676 h 2994025"/>
                <a:gd name="connsiteX4016" fmla="*/ 4883679 w 6130925"/>
                <a:gd name="connsiteY4016" fmla="*/ 1844676 h 2994025"/>
                <a:gd name="connsiteX4017" fmla="*/ 4884208 w 6130925"/>
                <a:gd name="connsiteY4017" fmla="*/ 1844676 h 2994025"/>
                <a:gd name="connsiteX4018" fmla="*/ 4884736 w 6130925"/>
                <a:gd name="connsiteY4018" fmla="*/ 1844676 h 2994025"/>
                <a:gd name="connsiteX4019" fmla="*/ 4885266 w 6130925"/>
                <a:gd name="connsiteY4019" fmla="*/ 1844676 h 2994025"/>
                <a:gd name="connsiteX4020" fmla="*/ 4886853 w 6130925"/>
                <a:gd name="connsiteY4020" fmla="*/ 1844676 h 2994025"/>
                <a:gd name="connsiteX4021" fmla="*/ 4886854 w 6130925"/>
                <a:gd name="connsiteY4021" fmla="*/ 1844676 h 2994025"/>
                <a:gd name="connsiteX4022" fmla="*/ 4887912 w 6130925"/>
                <a:gd name="connsiteY4022" fmla="*/ 1844676 h 2994025"/>
                <a:gd name="connsiteX4023" fmla="*/ 4888441 w 6130925"/>
                <a:gd name="connsiteY4023" fmla="*/ 1844676 h 2994025"/>
                <a:gd name="connsiteX4024" fmla="*/ 4888970 w 6130925"/>
                <a:gd name="connsiteY4024" fmla="*/ 1844676 h 2994025"/>
                <a:gd name="connsiteX4025" fmla="*/ 4889500 w 6130925"/>
                <a:gd name="connsiteY4025" fmla="*/ 1844676 h 2994025"/>
                <a:gd name="connsiteX4026" fmla="*/ 4890557 w 6130925"/>
                <a:gd name="connsiteY4026" fmla="*/ 1844676 h 2994025"/>
                <a:gd name="connsiteX4027" fmla="*/ 4890559 w 6130925"/>
                <a:gd name="connsiteY4027" fmla="*/ 1844675 h 2994025"/>
                <a:gd name="connsiteX4028" fmla="*/ 4891087 w 6130925"/>
                <a:gd name="connsiteY4028" fmla="*/ 1844147 h 2994025"/>
                <a:gd name="connsiteX4029" fmla="*/ 4892145 w 6130925"/>
                <a:gd name="connsiteY4029" fmla="*/ 1844147 h 2994025"/>
                <a:gd name="connsiteX4030" fmla="*/ 4892146 w 6130925"/>
                <a:gd name="connsiteY4030" fmla="*/ 1844147 h 2994025"/>
                <a:gd name="connsiteX4031" fmla="*/ 4893204 w 6130925"/>
                <a:gd name="connsiteY4031" fmla="*/ 1844147 h 2994025"/>
                <a:gd name="connsiteX4032" fmla="*/ 4893733 w 6130925"/>
                <a:gd name="connsiteY4032" fmla="*/ 1844676 h 2994025"/>
                <a:gd name="connsiteX4033" fmla="*/ 4897965 w 6130925"/>
                <a:gd name="connsiteY4033" fmla="*/ 1844676 h 2994025"/>
                <a:gd name="connsiteX4034" fmla="*/ 4897966 w 6130925"/>
                <a:gd name="connsiteY4034" fmla="*/ 1844676 h 2994025"/>
                <a:gd name="connsiteX4035" fmla="*/ 4901141 w 6130925"/>
                <a:gd name="connsiteY4035" fmla="*/ 1846263 h 2994025"/>
                <a:gd name="connsiteX4036" fmla="*/ 4902729 w 6130925"/>
                <a:gd name="connsiteY4036" fmla="*/ 1848909 h 2994025"/>
                <a:gd name="connsiteX4037" fmla="*/ 4903787 w 6130925"/>
                <a:gd name="connsiteY4037" fmla="*/ 1853142 h 2994025"/>
                <a:gd name="connsiteX4038" fmla="*/ 4900083 w 6130925"/>
                <a:gd name="connsiteY4038" fmla="*/ 1854201 h 2994025"/>
                <a:gd name="connsiteX4039" fmla="*/ 4896908 w 6130925"/>
                <a:gd name="connsiteY4039" fmla="*/ 1855788 h 2994025"/>
                <a:gd name="connsiteX4040" fmla="*/ 4895321 w 6130925"/>
                <a:gd name="connsiteY4040" fmla="*/ 1857905 h 2994025"/>
                <a:gd name="connsiteX4041" fmla="*/ 4893204 w 6130925"/>
                <a:gd name="connsiteY4041" fmla="*/ 1859492 h 2994025"/>
                <a:gd name="connsiteX4042" fmla="*/ 4893203 w 6130925"/>
                <a:gd name="connsiteY4042" fmla="*/ 1859492 h 2994025"/>
                <a:gd name="connsiteX4043" fmla="*/ 4892675 w 6130925"/>
                <a:gd name="connsiteY4043" fmla="*/ 1859492 h 2994025"/>
                <a:gd name="connsiteX4044" fmla="*/ 4892146 w 6130925"/>
                <a:gd name="connsiteY4044" fmla="*/ 1859492 h 2994025"/>
                <a:gd name="connsiteX4045" fmla="*/ 4892145 w 6130925"/>
                <a:gd name="connsiteY4045" fmla="*/ 1859492 h 2994025"/>
                <a:gd name="connsiteX4046" fmla="*/ 4891616 w 6130925"/>
                <a:gd name="connsiteY4046" fmla="*/ 1859492 h 2994025"/>
                <a:gd name="connsiteX4047" fmla="*/ 4891087 w 6130925"/>
                <a:gd name="connsiteY4047" fmla="*/ 1859492 h 2994025"/>
                <a:gd name="connsiteX4048" fmla="*/ 4891086 w 6130925"/>
                <a:gd name="connsiteY4048" fmla="*/ 1859492 h 2994025"/>
                <a:gd name="connsiteX4049" fmla="*/ 4890557 w 6130925"/>
                <a:gd name="connsiteY4049" fmla="*/ 1858963 h 2994025"/>
                <a:gd name="connsiteX4050" fmla="*/ 4889501 w 6130925"/>
                <a:gd name="connsiteY4050" fmla="*/ 1859491 h 2994025"/>
                <a:gd name="connsiteX4051" fmla="*/ 4889500 w 6130925"/>
                <a:gd name="connsiteY4051" fmla="*/ 1859492 h 2994025"/>
                <a:gd name="connsiteX4052" fmla="*/ 4887912 w 6130925"/>
                <a:gd name="connsiteY4052" fmla="*/ 1861080 h 2994025"/>
                <a:gd name="connsiteX4053" fmla="*/ 4886854 w 6130925"/>
                <a:gd name="connsiteY4053" fmla="*/ 1862667 h 2994025"/>
                <a:gd name="connsiteX4054" fmla="*/ 4886854 w 6130925"/>
                <a:gd name="connsiteY4054" fmla="*/ 1864255 h 2994025"/>
                <a:gd name="connsiteX4055" fmla="*/ 4886854 w 6130925"/>
                <a:gd name="connsiteY4055" fmla="*/ 1866901 h 2994025"/>
                <a:gd name="connsiteX4056" fmla="*/ 4886854 w 6130925"/>
                <a:gd name="connsiteY4056" fmla="*/ 1868488 h 2994025"/>
                <a:gd name="connsiteX4057" fmla="*/ 4886854 w 6130925"/>
                <a:gd name="connsiteY4057" fmla="*/ 1870605 h 2994025"/>
                <a:gd name="connsiteX4058" fmla="*/ 4886853 w 6130925"/>
                <a:gd name="connsiteY4058" fmla="*/ 1870605 h 2994025"/>
                <a:gd name="connsiteX4059" fmla="*/ 4885266 w 6130925"/>
                <a:gd name="connsiteY4059" fmla="*/ 1870605 h 2994025"/>
                <a:gd name="connsiteX4060" fmla="*/ 4883679 w 6130925"/>
                <a:gd name="connsiteY4060" fmla="*/ 1871134 h 2994025"/>
                <a:gd name="connsiteX4061" fmla="*/ 4883678 w 6130925"/>
                <a:gd name="connsiteY4061" fmla="*/ 1871134 h 2994025"/>
                <a:gd name="connsiteX4062" fmla="*/ 4882091 w 6130925"/>
                <a:gd name="connsiteY4062" fmla="*/ 1871134 h 2994025"/>
                <a:gd name="connsiteX4063" fmla="*/ 4881033 w 6130925"/>
                <a:gd name="connsiteY4063" fmla="*/ 1871134 h 2994025"/>
                <a:gd name="connsiteX4064" fmla="*/ 4878386 w 6130925"/>
                <a:gd name="connsiteY4064" fmla="*/ 1871134 h 2994025"/>
                <a:gd name="connsiteX4065" fmla="*/ 4873625 w 6130925"/>
                <a:gd name="connsiteY4065" fmla="*/ 1870605 h 2994025"/>
                <a:gd name="connsiteX4066" fmla="*/ 4873625 w 6130925"/>
                <a:gd name="connsiteY4066" fmla="*/ 1889126 h 2994025"/>
                <a:gd name="connsiteX4067" fmla="*/ 4874683 w 6130925"/>
                <a:gd name="connsiteY4067" fmla="*/ 1892830 h 2994025"/>
                <a:gd name="connsiteX4068" fmla="*/ 4876271 w 6130925"/>
                <a:gd name="connsiteY4068" fmla="*/ 1896005 h 2994025"/>
                <a:gd name="connsiteX4069" fmla="*/ 4877329 w 6130925"/>
                <a:gd name="connsiteY4069" fmla="*/ 1897592 h 2994025"/>
                <a:gd name="connsiteX4070" fmla="*/ 4877858 w 6130925"/>
                <a:gd name="connsiteY4070" fmla="*/ 1899709 h 2994025"/>
                <a:gd name="connsiteX4071" fmla="*/ 4878387 w 6130925"/>
                <a:gd name="connsiteY4071" fmla="*/ 1902355 h 2994025"/>
                <a:gd name="connsiteX4072" fmla="*/ 4877858 w 6130925"/>
                <a:gd name="connsiteY4072" fmla="*/ 1905001 h 2994025"/>
                <a:gd name="connsiteX4073" fmla="*/ 4877858 w 6130925"/>
                <a:gd name="connsiteY4073" fmla="*/ 1910293 h 2994025"/>
                <a:gd name="connsiteX4074" fmla="*/ 4877329 w 6130925"/>
                <a:gd name="connsiteY4074" fmla="*/ 1911880 h 2994025"/>
                <a:gd name="connsiteX4075" fmla="*/ 4876271 w 6130925"/>
                <a:gd name="connsiteY4075" fmla="*/ 1913997 h 2994025"/>
                <a:gd name="connsiteX4076" fmla="*/ 4876800 w 6130925"/>
                <a:gd name="connsiteY4076" fmla="*/ 1916643 h 2994025"/>
                <a:gd name="connsiteX4077" fmla="*/ 4877858 w 6130925"/>
                <a:gd name="connsiteY4077" fmla="*/ 1918759 h 2994025"/>
                <a:gd name="connsiteX4078" fmla="*/ 4881562 w 6130925"/>
                <a:gd name="connsiteY4078" fmla="*/ 1919288 h 2994025"/>
                <a:gd name="connsiteX4079" fmla="*/ 4885266 w 6130925"/>
                <a:gd name="connsiteY4079" fmla="*/ 1919818 h 2994025"/>
                <a:gd name="connsiteX4080" fmla="*/ 4886325 w 6130925"/>
                <a:gd name="connsiteY4080" fmla="*/ 1919818 h 2994025"/>
                <a:gd name="connsiteX4081" fmla="*/ 4887382 w 6130925"/>
                <a:gd name="connsiteY4081" fmla="*/ 1919818 h 2994025"/>
                <a:gd name="connsiteX4082" fmla="*/ 4887912 w 6130925"/>
                <a:gd name="connsiteY4082" fmla="*/ 1919818 h 2994025"/>
                <a:gd name="connsiteX4083" fmla="*/ 4888441 w 6130925"/>
                <a:gd name="connsiteY4083" fmla="*/ 1919818 h 2994025"/>
                <a:gd name="connsiteX4084" fmla="*/ 4888970 w 6130925"/>
                <a:gd name="connsiteY4084" fmla="*/ 1919818 h 2994025"/>
                <a:gd name="connsiteX4085" fmla="*/ 4888971 w 6130925"/>
                <a:gd name="connsiteY4085" fmla="*/ 1919818 h 2994025"/>
                <a:gd name="connsiteX4086" fmla="*/ 4889500 w 6130925"/>
                <a:gd name="connsiteY4086" fmla="*/ 1919818 h 2994025"/>
                <a:gd name="connsiteX4087" fmla="*/ 4890028 w 6130925"/>
                <a:gd name="connsiteY4087" fmla="*/ 1919818 h 2994025"/>
                <a:gd name="connsiteX4088" fmla="*/ 4890029 w 6130925"/>
                <a:gd name="connsiteY4088" fmla="*/ 1919818 h 2994025"/>
                <a:gd name="connsiteX4089" fmla="*/ 4891086 w 6130925"/>
                <a:gd name="connsiteY4089" fmla="*/ 1919818 h 2994025"/>
                <a:gd name="connsiteX4090" fmla="*/ 4891087 w 6130925"/>
                <a:gd name="connsiteY4090" fmla="*/ 1919818 h 2994025"/>
                <a:gd name="connsiteX4091" fmla="*/ 4891616 w 6130925"/>
                <a:gd name="connsiteY4091" fmla="*/ 1919818 h 2994025"/>
                <a:gd name="connsiteX4092" fmla="*/ 4892145 w 6130925"/>
                <a:gd name="connsiteY4092" fmla="*/ 1919818 h 2994025"/>
                <a:gd name="connsiteX4093" fmla="*/ 4892146 w 6130925"/>
                <a:gd name="connsiteY4093" fmla="*/ 1919818 h 2994025"/>
                <a:gd name="connsiteX4094" fmla="*/ 4892675 w 6130925"/>
                <a:gd name="connsiteY4094" fmla="*/ 1919818 h 2994025"/>
                <a:gd name="connsiteX4095" fmla="*/ 4893203 w 6130925"/>
                <a:gd name="connsiteY4095" fmla="*/ 1919818 h 2994025"/>
                <a:gd name="connsiteX4096" fmla="*/ 4893204 w 6130925"/>
                <a:gd name="connsiteY4096" fmla="*/ 1919818 h 2994025"/>
                <a:gd name="connsiteX4097" fmla="*/ 4894791 w 6130925"/>
                <a:gd name="connsiteY4097" fmla="*/ 1921934 h 2994025"/>
                <a:gd name="connsiteX4098" fmla="*/ 4895850 w 6130925"/>
                <a:gd name="connsiteY4098" fmla="*/ 1923522 h 2994025"/>
                <a:gd name="connsiteX4099" fmla="*/ 4895321 w 6130925"/>
                <a:gd name="connsiteY4099" fmla="*/ 1925638 h 2994025"/>
                <a:gd name="connsiteX4100" fmla="*/ 4893733 w 6130925"/>
                <a:gd name="connsiteY4100" fmla="*/ 1927226 h 2994025"/>
                <a:gd name="connsiteX4101" fmla="*/ 4892675 w 6130925"/>
                <a:gd name="connsiteY4101" fmla="*/ 1929343 h 2994025"/>
                <a:gd name="connsiteX4102" fmla="*/ 4890558 w 6130925"/>
                <a:gd name="connsiteY4102" fmla="*/ 1930401 h 2994025"/>
                <a:gd name="connsiteX4103" fmla="*/ 4888441 w 6130925"/>
                <a:gd name="connsiteY4103" fmla="*/ 1931459 h 2994025"/>
                <a:gd name="connsiteX4104" fmla="*/ 4886325 w 6130925"/>
                <a:gd name="connsiteY4104" fmla="*/ 1931988 h 2994025"/>
                <a:gd name="connsiteX4105" fmla="*/ 4886324 w 6130925"/>
                <a:gd name="connsiteY4105" fmla="*/ 1931988 h 2994025"/>
                <a:gd name="connsiteX4106" fmla="*/ 4884208 w 6130925"/>
                <a:gd name="connsiteY4106" fmla="*/ 1931988 h 2994025"/>
                <a:gd name="connsiteX4107" fmla="*/ 4882091 w 6130925"/>
                <a:gd name="connsiteY4107" fmla="*/ 1931988 h 2994025"/>
                <a:gd name="connsiteX4108" fmla="*/ 4879974 w 6130925"/>
                <a:gd name="connsiteY4108" fmla="*/ 1931988 h 2994025"/>
                <a:gd name="connsiteX4109" fmla="*/ 4878387 w 6130925"/>
                <a:gd name="connsiteY4109" fmla="*/ 1931988 h 2994025"/>
                <a:gd name="connsiteX4110" fmla="*/ 4874683 w 6130925"/>
                <a:gd name="connsiteY4110" fmla="*/ 1931988 h 2994025"/>
                <a:gd name="connsiteX4111" fmla="*/ 4874683 w 6130925"/>
                <a:gd name="connsiteY4111" fmla="*/ 1949980 h 2994025"/>
                <a:gd name="connsiteX4112" fmla="*/ 4874682 w 6130925"/>
                <a:gd name="connsiteY4112" fmla="*/ 1949980 h 2994025"/>
                <a:gd name="connsiteX4113" fmla="*/ 4864100 w 6130925"/>
                <a:gd name="connsiteY4113" fmla="*/ 1949980 h 2994025"/>
                <a:gd name="connsiteX4114" fmla="*/ 4863041 w 6130925"/>
                <a:gd name="connsiteY4114" fmla="*/ 1955801 h 2994025"/>
                <a:gd name="connsiteX4115" fmla="*/ 4860925 w 6130925"/>
                <a:gd name="connsiteY4115" fmla="*/ 1961093 h 2994025"/>
                <a:gd name="connsiteX4116" fmla="*/ 4859866 w 6130925"/>
                <a:gd name="connsiteY4116" fmla="*/ 1963209 h 2994025"/>
                <a:gd name="connsiteX4117" fmla="*/ 4858279 w 6130925"/>
                <a:gd name="connsiteY4117" fmla="*/ 1965855 h 2994025"/>
                <a:gd name="connsiteX4118" fmla="*/ 4857750 w 6130925"/>
                <a:gd name="connsiteY4118" fmla="*/ 1967443 h 2994025"/>
                <a:gd name="connsiteX4119" fmla="*/ 4856691 w 6130925"/>
                <a:gd name="connsiteY4119" fmla="*/ 1969030 h 2994025"/>
                <a:gd name="connsiteX4120" fmla="*/ 4854575 w 6130925"/>
                <a:gd name="connsiteY4120" fmla="*/ 1970089 h 2994025"/>
                <a:gd name="connsiteX4121" fmla="*/ 4852987 w 6130925"/>
                <a:gd name="connsiteY4121" fmla="*/ 1971676 h 2994025"/>
                <a:gd name="connsiteX4122" fmla="*/ 4850871 w 6130925"/>
                <a:gd name="connsiteY4122" fmla="*/ 1973264 h 2994025"/>
                <a:gd name="connsiteX4123" fmla="*/ 4850341 w 6130925"/>
                <a:gd name="connsiteY4123" fmla="*/ 1975380 h 2994025"/>
                <a:gd name="connsiteX4124" fmla="*/ 4850871 w 6130925"/>
                <a:gd name="connsiteY4124" fmla="*/ 1978026 h 2994025"/>
                <a:gd name="connsiteX4125" fmla="*/ 4852458 w 6130925"/>
                <a:gd name="connsiteY4125" fmla="*/ 1979614 h 2994025"/>
                <a:gd name="connsiteX4126" fmla="*/ 4853516 w 6130925"/>
                <a:gd name="connsiteY4126" fmla="*/ 1981730 h 2994025"/>
                <a:gd name="connsiteX4127" fmla="*/ 4855104 w 6130925"/>
                <a:gd name="connsiteY4127" fmla="*/ 1983318 h 2994025"/>
                <a:gd name="connsiteX4128" fmla="*/ 4855633 w 6130925"/>
                <a:gd name="connsiteY4128" fmla="*/ 1985964 h 2994025"/>
                <a:gd name="connsiteX4129" fmla="*/ 4855633 w 6130925"/>
                <a:gd name="connsiteY4129" fmla="*/ 1989139 h 2994025"/>
                <a:gd name="connsiteX4130" fmla="*/ 4855104 w 6130925"/>
                <a:gd name="connsiteY4130" fmla="*/ 1991784 h 2994025"/>
                <a:gd name="connsiteX4131" fmla="*/ 4852987 w 6130925"/>
                <a:gd name="connsiteY4131" fmla="*/ 1993901 h 2994025"/>
                <a:gd name="connsiteX4132" fmla="*/ 4850871 w 6130925"/>
                <a:gd name="connsiteY4132" fmla="*/ 1994959 h 2994025"/>
                <a:gd name="connsiteX4133" fmla="*/ 4849283 w 6130925"/>
                <a:gd name="connsiteY4133" fmla="*/ 1995489 h 2994025"/>
                <a:gd name="connsiteX4134" fmla="*/ 4847696 w 6130925"/>
                <a:gd name="connsiteY4134" fmla="*/ 1997076 h 2994025"/>
                <a:gd name="connsiteX4135" fmla="*/ 4846108 w 6130925"/>
                <a:gd name="connsiteY4135" fmla="*/ 1998134 h 2994025"/>
                <a:gd name="connsiteX4136" fmla="*/ 4845579 w 6130925"/>
                <a:gd name="connsiteY4136" fmla="*/ 1999193 h 2994025"/>
                <a:gd name="connsiteX4137" fmla="*/ 4845050 w 6130925"/>
                <a:gd name="connsiteY4137" fmla="*/ 2001309 h 2994025"/>
                <a:gd name="connsiteX4138" fmla="*/ 4845050 w 6130925"/>
                <a:gd name="connsiteY4138" fmla="*/ 2008718 h 2994025"/>
                <a:gd name="connsiteX4139" fmla="*/ 4843462 w 6130925"/>
                <a:gd name="connsiteY4139" fmla="*/ 2009247 h 2994025"/>
                <a:gd name="connsiteX4140" fmla="*/ 4843461 w 6130925"/>
                <a:gd name="connsiteY4140" fmla="*/ 2009247 h 2994025"/>
                <a:gd name="connsiteX4141" fmla="*/ 4838171 w 6130925"/>
                <a:gd name="connsiteY4141" fmla="*/ 2009247 h 2994025"/>
                <a:gd name="connsiteX4142" fmla="*/ 4836054 w 6130925"/>
                <a:gd name="connsiteY4142" fmla="*/ 2009776 h 2994025"/>
                <a:gd name="connsiteX4143" fmla="*/ 4834995 w 6130925"/>
                <a:gd name="connsiteY4143" fmla="*/ 2009776 h 2994025"/>
                <a:gd name="connsiteX4144" fmla="*/ 4834466 w 6130925"/>
                <a:gd name="connsiteY4144" fmla="*/ 2009776 h 2994025"/>
                <a:gd name="connsiteX4145" fmla="*/ 4833408 w 6130925"/>
                <a:gd name="connsiteY4145" fmla="*/ 2009776 h 2994025"/>
                <a:gd name="connsiteX4146" fmla="*/ 4832879 w 6130925"/>
                <a:gd name="connsiteY4146" fmla="*/ 2009247 h 2994025"/>
                <a:gd name="connsiteX4147" fmla="*/ 4832878 w 6130925"/>
                <a:gd name="connsiteY4147" fmla="*/ 2009247 h 2994025"/>
                <a:gd name="connsiteX4148" fmla="*/ 4830762 w 6130925"/>
                <a:gd name="connsiteY4148" fmla="*/ 2009247 h 2994025"/>
                <a:gd name="connsiteX4149" fmla="*/ 4830761 w 6130925"/>
                <a:gd name="connsiteY4149" fmla="*/ 2009247 h 2994025"/>
                <a:gd name="connsiteX4150" fmla="*/ 4828645 w 6130925"/>
                <a:gd name="connsiteY4150" fmla="*/ 2008718 h 2994025"/>
                <a:gd name="connsiteX4151" fmla="*/ 4826528 w 6130925"/>
                <a:gd name="connsiteY4151" fmla="*/ 2006601 h 2994025"/>
                <a:gd name="connsiteX4152" fmla="*/ 4825470 w 6130925"/>
                <a:gd name="connsiteY4152" fmla="*/ 2004484 h 2994025"/>
                <a:gd name="connsiteX4153" fmla="*/ 4821765 w 6130925"/>
                <a:gd name="connsiteY4153" fmla="*/ 2000780 h 2994025"/>
                <a:gd name="connsiteX4154" fmla="*/ 4816474 w 6130925"/>
                <a:gd name="connsiteY4154" fmla="*/ 1999722 h 2994025"/>
                <a:gd name="connsiteX4155" fmla="*/ 4813829 w 6130925"/>
                <a:gd name="connsiteY4155" fmla="*/ 2000780 h 2994025"/>
                <a:gd name="connsiteX4156" fmla="*/ 4811183 w 6130925"/>
                <a:gd name="connsiteY4156" fmla="*/ 2002368 h 2994025"/>
                <a:gd name="connsiteX4157" fmla="*/ 4809598 w 6130925"/>
                <a:gd name="connsiteY4157" fmla="*/ 2000782 h 2994025"/>
                <a:gd name="connsiteX4158" fmla="*/ 4809595 w 6130925"/>
                <a:gd name="connsiteY4158" fmla="*/ 2000780 h 2994025"/>
                <a:gd name="connsiteX4159" fmla="*/ 4808007 w 6130925"/>
                <a:gd name="connsiteY4159" fmla="*/ 1998664 h 2994025"/>
                <a:gd name="connsiteX4160" fmla="*/ 4806420 w 6130925"/>
                <a:gd name="connsiteY4160" fmla="*/ 1997605 h 2994025"/>
                <a:gd name="connsiteX4161" fmla="*/ 4804832 w 6130925"/>
                <a:gd name="connsiteY4161" fmla="*/ 1995489 h 2994025"/>
                <a:gd name="connsiteX4162" fmla="*/ 4802186 w 6130925"/>
                <a:gd name="connsiteY4162" fmla="*/ 1994959 h 2994025"/>
                <a:gd name="connsiteX4163" fmla="*/ 4799541 w 6130925"/>
                <a:gd name="connsiteY4163" fmla="*/ 1994959 h 2994025"/>
                <a:gd name="connsiteX4164" fmla="*/ 4794779 w 6130925"/>
                <a:gd name="connsiteY4164" fmla="*/ 1997076 h 2994025"/>
                <a:gd name="connsiteX4165" fmla="*/ 4790546 w 6130925"/>
                <a:gd name="connsiteY4165" fmla="*/ 1999722 h 2994025"/>
                <a:gd name="connsiteX4166" fmla="*/ 4790545 w 6130925"/>
                <a:gd name="connsiteY4166" fmla="*/ 1999722 h 2994025"/>
                <a:gd name="connsiteX4167" fmla="*/ 4789487 w 6130925"/>
                <a:gd name="connsiteY4167" fmla="*/ 1999722 h 2994025"/>
                <a:gd name="connsiteX4168" fmla="*/ 4788429 w 6130925"/>
                <a:gd name="connsiteY4168" fmla="*/ 1999722 h 2994025"/>
                <a:gd name="connsiteX4169" fmla="*/ 4787370 w 6130925"/>
                <a:gd name="connsiteY4169" fmla="*/ 1999722 h 2994025"/>
                <a:gd name="connsiteX4170" fmla="*/ 4785783 w 6130925"/>
                <a:gd name="connsiteY4170" fmla="*/ 1999722 h 2994025"/>
                <a:gd name="connsiteX4171" fmla="*/ 4783137 w 6130925"/>
                <a:gd name="connsiteY4171" fmla="*/ 1999722 h 2994025"/>
                <a:gd name="connsiteX4172" fmla="*/ 4783136 w 6130925"/>
                <a:gd name="connsiteY4172" fmla="*/ 1999722 h 2994025"/>
                <a:gd name="connsiteX4173" fmla="*/ 4781021 w 6130925"/>
                <a:gd name="connsiteY4173" fmla="*/ 1999722 h 2994025"/>
                <a:gd name="connsiteX4174" fmla="*/ 4779961 w 6130925"/>
                <a:gd name="connsiteY4174" fmla="*/ 1999722 h 2994025"/>
                <a:gd name="connsiteX4175" fmla="*/ 4778904 w 6130925"/>
                <a:gd name="connsiteY4175" fmla="*/ 1999722 h 2994025"/>
                <a:gd name="connsiteX4176" fmla="*/ 4777846 w 6130925"/>
                <a:gd name="connsiteY4176" fmla="*/ 1999722 h 2994025"/>
                <a:gd name="connsiteX4177" fmla="*/ 4775729 w 6130925"/>
                <a:gd name="connsiteY4177" fmla="*/ 1999722 h 2994025"/>
                <a:gd name="connsiteX4178" fmla="*/ 4775728 w 6130925"/>
                <a:gd name="connsiteY4178" fmla="*/ 1999722 h 2994025"/>
                <a:gd name="connsiteX4179" fmla="*/ 4772553 w 6130925"/>
                <a:gd name="connsiteY4179" fmla="*/ 1997605 h 2994025"/>
                <a:gd name="connsiteX4180" fmla="*/ 4769907 w 6130925"/>
                <a:gd name="connsiteY4180" fmla="*/ 1993901 h 2994025"/>
                <a:gd name="connsiteX4181" fmla="*/ 4769907 w 6130925"/>
                <a:gd name="connsiteY4181" fmla="*/ 1992314 h 2994025"/>
                <a:gd name="connsiteX4182" fmla="*/ 4769378 w 6130925"/>
                <a:gd name="connsiteY4182" fmla="*/ 1990726 h 2994025"/>
                <a:gd name="connsiteX4183" fmla="*/ 4769377 w 6130925"/>
                <a:gd name="connsiteY4183" fmla="*/ 1990725 h 2994025"/>
                <a:gd name="connsiteX4184" fmla="*/ 4767791 w 6130925"/>
                <a:gd name="connsiteY4184" fmla="*/ 1990197 h 2994025"/>
                <a:gd name="connsiteX4185" fmla="*/ 4765146 w 6130925"/>
                <a:gd name="connsiteY4185" fmla="*/ 1989668 h 2994025"/>
                <a:gd name="connsiteX4186" fmla="*/ 4765145 w 6130925"/>
                <a:gd name="connsiteY4186" fmla="*/ 1989668 h 2994025"/>
                <a:gd name="connsiteX4187" fmla="*/ 4764087 w 6130925"/>
                <a:gd name="connsiteY4187" fmla="*/ 1989668 h 2994025"/>
                <a:gd name="connsiteX4188" fmla="*/ 4762500 w 6130925"/>
                <a:gd name="connsiteY4188" fmla="*/ 1989668 h 2994025"/>
                <a:gd name="connsiteX4189" fmla="*/ 4760383 w 6130925"/>
                <a:gd name="connsiteY4189" fmla="*/ 1989668 h 2994025"/>
                <a:gd name="connsiteX4190" fmla="*/ 4757737 w 6130925"/>
                <a:gd name="connsiteY4190" fmla="*/ 1989668 h 2994025"/>
                <a:gd name="connsiteX4191" fmla="*/ 4757736 w 6130925"/>
                <a:gd name="connsiteY4191" fmla="*/ 1989668 h 2994025"/>
                <a:gd name="connsiteX4192" fmla="*/ 4753504 w 6130925"/>
                <a:gd name="connsiteY4192" fmla="*/ 1989668 h 2994025"/>
                <a:gd name="connsiteX4193" fmla="*/ 4753503 w 6130925"/>
                <a:gd name="connsiteY4193" fmla="*/ 1989668 h 2994025"/>
                <a:gd name="connsiteX4194" fmla="*/ 4750328 w 6130925"/>
                <a:gd name="connsiteY4194" fmla="*/ 1989139 h 2994025"/>
                <a:gd name="connsiteX4195" fmla="*/ 4748211 w 6130925"/>
                <a:gd name="connsiteY4195" fmla="*/ 1988080 h 2994025"/>
                <a:gd name="connsiteX4196" fmla="*/ 4746624 w 6130925"/>
                <a:gd name="connsiteY4196" fmla="*/ 1987022 h 2994025"/>
                <a:gd name="connsiteX4197" fmla="*/ 4745036 w 6130925"/>
                <a:gd name="connsiteY4197" fmla="*/ 1984905 h 2994025"/>
                <a:gd name="connsiteX4198" fmla="*/ 4743978 w 6130925"/>
                <a:gd name="connsiteY4198" fmla="*/ 1983318 h 2994025"/>
                <a:gd name="connsiteX4199" fmla="*/ 4743449 w 6130925"/>
                <a:gd name="connsiteY4199" fmla="*/ 1981730 h 2994025"/>
                <a:gd name="connsiteX4200" fmla="*/ 4742920 w 6130925"/>
                <a:gd name="connsiteY4200" fmla="*/ 1979614 h 2994025"/>
                <a:gd name="connsiteX4201" fmla="*/ 4742390 w 6130925"/>
                <a:gd name="connsiteY4201" fmla="*/ 1977497 h 2994025"/>
                <a:gd name="connsiteX4202" fmla="*/ 4741861 w 6130925"/>
                <a:gd name="connsiteY4202" fmla="*/ 1974322 h 2994025"/>
                <a:gd name="connsiteX4203" fmla="*/ 4742920 w 6130925"/>
                <a:gd name="connsiteY4203" fmla="*/ 1971676 h 2994025"/>
                <a:gd name="connsiteX4204" fmla="*/ 4743978 w 6130925"/>
                <a:gd name="connsiteY4204" fmla="*/ 1969030 h 2994025"/>
                <a:gd name="connsiteX4205" fmla="*/ 4743978 w 6130925"/>
                <a:gd name="connsiteY4205" fmla="*/ 1965855 h 2994025"/>
                <a:gd name="connsiteX4206" fmla="*/ 4742920 w 6130925"/>
                <a:gd name="connsiteY4206" fmla="*/ 1964268 h 2994025"/>
                <a:gd name="connsiteX4207" fmla="*/ 4743978 w 6130925"/>
                <a:gd name="connsiteY4207" fmla="*/ 1960564 h 2994025"/>
                <a:gd name="connsiteX4208" fmla="*/ 4743978 w 6130925"/>
                <a:gd name="connsiteY4208" fmla="*/ 1958447 h 2994025"/>
                <a:gd name="connsiteX4209" fmla="*/ 4742390 w 6130925"/>
                <a:gd name="connsiteY4209" fmla="*/ 1956859 h 2994025"/>
                <a:gd name="connsiteX4210" fmla="*/ 4740274 w 6130925"/>
                <a:gd name="connsiteY4210" fmla="*/ 1955801 h 2994025"/>
                <a:gd name="connsiteX4211" fmla="*/ 4739215 w 6130925"/>
                <a:gd name="connsiteY4211" fmla="*/ 1954213 h 2994025"/>
                <a:gd name="connsiteX4212" fmla="*/ 4737628 w 6130925"/>
                <a:gd name="connsiteY4212" fmla="*/ 1952097 h 2994025"/>
                <a:gd name="connsiteX4213" fmla="*/ 4734453 w 6130925"/>
                <a:gd name="connsiteY4213" fmla="*/ 1949980 h 2994025"/>
                <a:gd name="connsiteX4214" fmla="*/ 4730749 w 6130925"/>
                <a:gd name="connsiteY4214" fmla="*/ 1948393 h 2994025"/>
                <a:gd name="connsiteX4215" fmla="*/ 4728632 w 6130925"/>
                <a:gd name="connsiteY4215" fmla="*/ 1947334 h 2994025"/>
                <a:gd name="connsiteX4216" fmla="*/ 4727045 w 6130925"/>
                <a:gd name="connsiteY4216" fmla="*/ 1945747 h 2994025"/>
                <a:gd name="connsiteX4217" fmla="*/ 4726515 w 6130925"/>
                <a:gd name="connsiteY4217" fmla="*/ 1944159 h 2994025"/>
                <a:gd name="connsiteX4218" fmla="*/ 4726515 w 6130925"/>
                <a:gd name="connsiteY4218" fmla="*/ 1942572 h 2994025"/>
                <a:gd name="connsiteX4219" fmla="*/ 4725986 w 6130925"/>
                <a:gd name="connsiteY4219" fmla="*/ 1938338 h 2994025"/>
                <a:gd name="connsiteX4220" fmla="*/ 4726515 w 6130925"/>
                <a:gd name="connsiteY4220" fmla="*/ 1934634 h 2994025"/>
                <a:gd name="connsiteX4221" fmla="*/ 4725986 w 6130925"/>
                <a:gd name="connsiteY4221" fmla="*/ 1929872 h 2994025"/>
                <a:gd name="connsiteX4222" fmla="*/ 4726515 w 6130925"/>
                <a:gd name="connsiteY4222" fmla="*/ 1926168 h 2994025"/>
                <a:gd name="connsiteX4223" fmla="*/ 4726515 w 6130925"/>
                <a:gd name="connsiteY4223" fmla="*/ 1924580 h 2994025"/>
                <a:gd name="connsiteX4224" fmla="*/ 4727045 w 6130925"/>
                <a:gd name="connsiteY4224" fmla="*/ 1922993 h 2994025"/>
                <a:gd name="connsiteX4225" fmla="*/ 4728632 w 6130925"/>
                <a:gd name="connsiteY4225" fmla="*/ 1921405 h 2994025"/>
                <a:gd name="connsiteX4226" fmla="*/ 4730749 w 6130925"/>
                <a:gd name="connsiteY4226" fmla="*/ 1919818 h 2994025"/>
                <a:gd name="connsiteX4227" fmla="*/ 4732865 w 6130925"/>
                <a:gd name="connsiteY4227" fmla="*/ 1913468 h 2994025"/>
                <a:gd name="connsiteX4228" fmla="*/ 4732336 w 6130925"/>
                <a:gd name="connsiteY4228" fmla="*/ 1905530 h 2994025"/>
                <a:gd name="connsiteX4229" fmla="*/ 4734453 w 6130925"/>
                <a:gd name="connsiteY4229" fmla="*/ 1905001 h 2994025"/>
                <a:gd name="connsiteX4230" fmla="*/ 4734454 w 6130925"/>
                <a:gd name="connsiteY4230" fmla="*/ 1905001 h 2994025"/>
                <a:gd name="connsiteX4231" fmla="*/ 4736040 w 6130925"/>
                <a:gd name="connsiteY4231" fmla="*/ 1905001 h 2994025"/>
                <a:gd name="connsiteX4232" fmla="*/ 4736041 w 6130925"/>
                <a:gd name="connsiteY4232" fmla="*/ 1905001 h 2994025"/>
                <a:gd name="connsiteX4233" fmla="*/ 4739745 w 6130925"/>
                <a:gd name="connsiteY4233" fmla="*/ 1905001 h 2994025"/>
                <a:gd name="connsiteX4234" fmla="*/ 4739746 w 6130925"/>
                <a:gd name="connsiteY4234" fmla="*/ 1905001 h 2994025"/>
                <a:gd name="connsiteX4235" fmla="*/ 4742921 w 6130925"/>
                <a:gd name="connsiteY4235" fmla="*/ 1906588 h 2994025"/>
                <a:gd name="connsiteX4236" fmla="*/ 4746096 w 6130925"/>
                <a:gd name="connsiteY4236" fmla="*/ 1910822 h 2994025"/>
                <a:gd name="connsiteX4237" fmla="*/ 4750329 w 6130925"/>
                <a:gd name="connsiteY4237" fmla="*/ 1912938 h 2994025"/>
                <a:gd name="connsiteX4238" fmla="*/ 4751387 w 6130925"/>
                <a:gd name="connsiteY4238" fmla="*/ 1912938 h 2994025"/>
                <a:gd name="connsiteX4239" fmla="*/ 4751916 w 6130925"/>
                <a:gd name="connsiteY4239" fmla="*/ 1912938 h 2994025"/>
                <a:gd name="connsiteX4240" fmla="*/ 4752974 w 6130925"/>
                <a:gd name="connsiteY4240" fmla="*/ 1912938 h 2994025"/>
                <a:gd name="connsiteX4241" fmla="*/ 4753504 w 6130925"/>
                <a:gd name="connsiteY4241" fmla="*/ 1912938 h 2994025"/>
                <a:gd name="connsiteX4242" fmla="*/ 4756149 w 6130925"/>
                <a:gd name="connsiteY4242" fmla="*/ 1912938 h 2994025"/>
                <a:gd name="connsiteX4243" fmla="*/ 4756150 w 6130925"/>
                <a:gd name="connsiteY4243" fmla="*/ 1912938 h 2994025"/>
                <a:gd name="connsiteX4244" fmla="*/ 4757737 w 6130925"/>
                <a:gd name="connsiteY4244" fmla="*/ 1912938 h 2994025"/>
                <a:gd name="connsiteX4245" fmla="*/ 4758265 w 6130925"/>
                <a:gd name="connsiteY4245" fmla="*/ 1912938 h 2994025"/>
                <a:gd name="connsiteX4246" fmla="*/ 4759325 w 6130925"/>
                <a:gd name="connsiteY4246" fmla="*/ 1912938 h 2994025"/>
                <a:gd name="connsiteX4247" fmla="*/ 4759854 w 6130925"/>
                <a:gd name="connsiteY4247" fmla="*/ 1912938 h 2994025"/>
                <a:gd name="connsiteX4248" fmla="*/ 4760911 w 6130925"/>
                <a:gd name="connsiteY4248" fmla="*/ 1912938 h 2994025"/>
                <a:gd name="connsiteX4249" fmla="*/ 4762499 w 6130925"/>
                <a:gd name="connsiteY4249" fmla="*/ 1912409 h 2994025"/>
                <a:gd name="connsiteX4250" fmla="*/ 4764615 w 6130925"/>
                <a:gd name="connsiteY4250" fmla="*/ 1911351 h 2994025"/>
                <a:gd name="connsiteX4251" fmla="*/ 4764616 w 6130925"/>
                <a:gd name="connsiteY4251" fmla="*/ 1911351 h 2994025"/>
                <a:gd name="connsiteX4252" fmla="*/ 4765146 w 6130925"/>
                <a:gd name="connsiteY4252" fmla="*/ 1911351 h 2994025"/>
                <a:gd name="connsiteX4253" fmla="*/ 4767790 w 6130925"/>
                <a:gd name="connsiteY4253" fmla="*/ 1911351 h 2994025"/>
                <a:gd name="connsiteX4254" fmla="*/ 4768321 w 6130925"/>
                <a:gd name="connsiteY4254" fmla="*/ 1911351 h 2994025"/>
                <a:gd name="connsiteX4255" fmla="*/ 4770965 w 6130925"/>
                <a:gd name="connsiteY4255" fmla="*/ 1911880 h 2994025"/>
                <a:gd name="connsiteX4256" fmla="*/ 4770965 w 6130925"/>
                <a:gd name="connsiteY4256" fmla="*/ 1893359 h 2994025"/>
                <a:gd name="connsiteX4257" fmla="*/ 4770966 w 6130925"/>
                <a:gd name="connsiteY4257" fmla="*/ 1893359 h 2994025"/>
                <a:gd name="connsiteX4258" fmla="*/ 4773083 w 6130925"/>
                <a:gd name="connsiteY4258" fmla="*/ 1893359 h 2994025"/>
                <a:gd name="connsiteX4259" fmla="*/ 4774140 w 6130925"/>
                <a:gd name="connsiteY4259" fmla="*/ 1893359 h 2994025"/>
                <a:gd name="connsiteX4260" fmla="*/ 4775200 w 6130925"/>
                <a:gd name="connsiteY4260" fmla="*/ 1893359 h 2994025"/>
                <a:gd name="connsiteX4261" fmla="*/ 4776787 w 6130925"/>
                <a:gd name="connsiteY4261" fmla="*/ 1893359 h 2994025"/>
                <a:gd name="connsiteX4262" fmla="*/ 4778374 w 6130925"/>
                <a:gd name="connsiteY4262" fmla="*/ 1893359 h 2994025"/>
                <a:gd name="connsiteX4263" fmla="*/ 4779961 w 6130925"/>
                <a:gd name="connsiteY4263" fmla="*/ 1892830 h 2994025"/>
                <a:gd name="connsiteX4264" fmla="*/ 4781549 w 6130925"/>
                <a:gd name="connsiteY4264" fmla="*/ 1892301 h 2994025"/>
                <a:gd name="connsiteX4265" fmla="*/ 4783665 w 6130925"/>
                <a:gd name="connsiteY4265" fmla="*/ 1891772 h 2994025"/>
                <a:gd name="connsiteX4266" fmla="*/ 4785782 w 6130925"/>
                <a:gd name="connsiteY4266" fmla="*/ 1890713 h 2994025"/>
                <a:gd name="connsiteX4267" fmla="*/ 4787899 w 6130925"/>
                <a:gd name="connsiteY4267" fmla="*/ 1889126 h 2994025"/>
                <a:gd name="connsiteX4268" fmla="*/ 4788957 w 6130925"/>
                <a:gd name="connsiteY4268" fmla="*/ 1887009 h 2994025"/>
                <a:gd name="connsiteX4269" fmla="*/ 4790545 w 6130925"/>
                <a:gd name="connsiteY4269" fmla="*/ 1885422 h 2994025"/>
                <a:gd name="connsiteX4270" fmla="*/ 4792132 w 6130925"/>
                <a:gd name="connsiteY4270" fmla="*/ 1884363 h 2994025"/>
                <a:gd name="connsiteX4271" fmla="*/ 4793720 w 6130925"/>
                <a:gd name="connsiteY4271" fmla="*/ 1883305 h 2994025"/>
                <a:gd name="connsiteX4272" fmla="*/ 4795836 w 6130925"/>
                <a:gd name="connsiteY4272" fmla="*/ 1881717 h 2994025"/>
                <a:gd name="connsiteX4273" fmla="*/ 4797424 w 6130925"/>
                <a:gd name="connsiteY4273" fmla="*/ 1880659 h 2994025"/>
                <a:gd name="connsiteX4274" fmla="*/ 4799540 w 6130925"/>
                <a:gd name="connsiteY4274" fmla="*/ 1880130 h 2994025"/>
                <a:gd name="connsiteX4275" fmla="*/ 4800070 w 6130925"/>
                <a:gd name="connsiteY4275" fmla="*/ 1878542 h 2994025"/>
                <a:gd name="connsiteX4276" fmla="*/ 4800599 w 6130925"/>
                <a:gd name="connsiteY4276" fmla="*/ 1875897 h 2994025"/>
                <a:gd name="connsiteX4277" fmla="*/ 4801657 w 6130925"/>
                <a:gd name="connsiteY4277" fmla="*/ 1873780 h 2994025"/>
                <a:gd name="connsiteX4278" fmla="*/ 4803245 w 6130925"/>
                <a:gd name="connsiteY4278" fmla="*/ 1871663 h 2994025"/>
                <a:gd name="connsiteX4279" fmla="*/ 4804832 w 6130925"/>
                <a:gd name="connsiteY4279" fmla="*/ 1870605 h 2994025"/>
                <a:gd name="connsiteX4280" fmla="*/ 4806420 w 6130925"/>
                <a:gd name="connsiteY4280" fmla="*/ 1869017 h 2994025"/>
                <a:gd name="connsiteX4281" fmla="*/ 4808007 w 6130925"/>
                <a:gd name="connsiteY4281" fmla="*/ 1867430 h 2994025"/>
                <a:gd name="connsiteX4282" fmla="*/ 4810124 w 6130925"/>
                <a:gd name="connsiteY4282" fmla="*/ 1865842 h 2994025"/>
                <a:gd name="connsiteX4283" fmla="*/ 4815945 w 6130925"/>
                <a:gd name="connsiteY4283" fmla="*/ 1864784 h 2994025"/>
                <a:gd name="connsiteX4284" fmla="*/ 4821765 w 6130925"/>
                <a:gd name="connsiteY4284" fmla="*/ 1863726 h 2994025"/>
                <a:gd name="connsiteX4285" fmla="*/ 4823353 w 6130925"/>
                <a:gd name="connsiteY4285" fmla="*/ 1862667 h 2994025"/>
                <a:gd name="connsiteX4286" fmla="*/ 4825470 w 6130925"/>
                <a:gd name="connsiteY4286" fmla="*/ 1862138 h 2994025"/>
                <a:gd name="connsiteX4287" fmla="*/ 4827057 w 6130925"/>
                <a:gd name="connsiteY4287" fmla="*/ 1860551 h 2994025"/>
                <a:gd name="connsiteX4288" fmla="*/ 4827586 w 6130925"/>
                <a:gd name="connsiteY4288" fmla="*/ 1858434 h 2994025"/>
                <a:gd name="connsiteX4289" fmla="*/ 4829174 w 6130925"/>
                <a:gd name="connsiteY4289" fmla="*/ 1856847 h 2994025"/>
                <a:gd name="connsiteX4290" fmla="*/ 4830761 w 6130925"/>
                <a:gd name="connsiteY4290" fmla="*/ 1855259 h 2994025"/>
                <a:gd name="connsiteX4291" fmla="*/ 4832878 w 6130925"/>
                <a:gd name="connsiteY4291" fmla="*/ 1853142 h 2994025"/>
                <a:gd name="connsiteX4292" fmla="*/ 4834465 w 6130925"/>
                <a:gd name="connsiteY4292" fmla="*/ 1851026 h 2994025"/>
                <a:gd name="connsiteX4293" fmla="*/ 4834995 w 6130925"/>
                <a:gd name="connsiteY4293" fmla="*/ 1849438 h 2994025"/>
                <a:gd name="connsiteX4294" fmla="*/ 4836053 w 6130925"/>
                <a:gd name="connsiteY4294" fmla="*/ 1847851 h 2994025"/>
                <a:gd name="connsiteX4295" fmla="*/ 4836582 w 6130925"/>
                <a:gd name="connsiteY4295" fmla="*/ 1846263 h 2994025"/>
                <a:gd name="connsiteX4296" fmla="*/ 4837111 w 6130925"/>
                <a:gd name="connsiteY4296" fmla="*/ 1844676 h 2994025"/>
                <a:gd name="connsiteX4297" fmla="*/ 4838170 w 6130925"/>
                <a:gd name="connsiteY4297" fmla="*/ 1842030 h 2994025"/>
                <a:gd name="connsiteX4298" fmla="*/ 4839228 w 6130925"/>
                <a:gd name="connsiteY4298" fmla="*/ 1840442 h 2994025"/>
                <a:gd name="connsiteX4299" fmla="*/ 4841345 w 6130925"/>
                <a:gd name="connsiteY4299" fmla="*/ 1838855 h 2994025"/>
                <a:gd name="connsiteX4300" fmla="*/ 4843461 w 6130925"/>
                <a:gd name="connsiteY4300" fmla="*/ 1837267 h 2994025"/>
                <a:gd name="connsiteX4301" fmla="*/ 4845049 w 6130925"/>
                <a:gd name="connsiteY4301" fmla="*/ 1835151 h 2994025"/>
                <a:gd name="connsiteX4302" fmla="*/ 4846636 w 6130925"/>
                <a:gd name="connsiteY4302" fmla="*/ 1833563 h 2994025"/>
                <a:gd name="connsiteX4303" fmla="*/ 4850340 w 6130925"/>
                <a:gd name="connsiteY4303" fmla="*/ 1832505 h 2994025"/>
                <a:gd name="connsiteX4304" fmla="*/ 4854045 w 6130925"/>
                <a:gd name="connsiteY4304" fmla="*/ 1831446 h 2994025"/>
                <a:gd name="connsiteX4305" fmla="*/ 4855632 w 6130925"/>
                <a:gd name="connsiteY4305" fmla="*/ 1829859 h 2994025"/>
                <a:gd name="connsiteX4306" fmla="*/ 4856690 w 6130925"/>
                <a:gd name="connsiteY4306" fmla="*/ 1828271 h 2994025"/>
                <a:gd name="connsiteX4307" fmla="*/ 4858278 w 6130925"/>
                <a:gd name="connsiteY4307" fmla="*/ 1826684 h 2994025"/>
                <a:gd name="connsiteX4308" fmla="*/ 4859865 w 6130925"/>
                <a:gd name="connsiteY4308" fmla="*/ 1824567 h 2994025"/>
                <a:gd name="connsiteX4309" fmla="*/ 4860395 w 6130925"/>
                <a:gd name="connsiteY4309" fmla="*/ 1822980 h 2994025"/>
                <a:gd name="connsiteX4310" fmla="*/ 4234080 w 6130925"/>
                <a:gd name="connsiteY4310" fmla="*/ 1774825 h 2994025"/>
                <a:gd name="connsiteX4311" fmla="*/ 4239554 w 6130925"/>
                <a:gd name="connsiteY4311" fmla="*/ 1775883 h 2994025"/>
                <a:gd name="connsiteX4312" fmla="*/ 4239554 w 6130925"/>
                <a:gd name="connsiteY4312" fmla="*/ 1780117 h 2994025"/>
                <a:gd name="connsiteX4313" fmla="*/ 4240649 w 6130925"/>
                <a:gd name="connsiteY4313" fmla="*/ 1783821 h 2994025"/>
                <a:gd name="connsiteX4314" fmla="*/ 4241197 w 6130925"/>
                <a:gd name="connsiteY4314" fmla="*/ 1785938 h 2994025"/>
                <a:gd name="connsiteX4315" fmla="*/ 4243386 w 6130925"/>
                <a:gd name="connsiteY4315" fmla="*/ 1787525 h 2994025"/>
                <a:gd name="connsiteX4316" fmla="*/ 4245028 w 6130925"/>
                <a:gd name="connsiteY4316" fmla="*/ 1789113 h 2994025"/>
                <a:gd name="connsiteX4317" fmla="*/ 4246123 w 6130925"/>
                <a:gd name="connsiteY4317" fmla="*/ 1791229 h 2994025"/>
                <a:gd name="connsiteX4318" fmla="*/ 4247766 w 6130925"/>
                <a:gd name="connsiteY4318" fmla="*/ 1792288 h 2994025"/>
                <a:gd name="connsiteX4319" fmla="*/ 4249955 w 6130925"/>
                <a:gd name="connsiteY4319" fmla="*/ 1793875 h 2994025"/>
                <a:gd name="connsiteX4320" fmla="*/ 4250503 w 6130925"/>
                <a:gd name="connsiteY4320" fmla="*/ 1795463 h 2994025"/>
                <a:gd name="connsiteX4321" fmla="*/ 4251597 w 6130925"/>
                <a:gd name="connsiteY4321" fmla="*/ 1797579 h 2994025"/>
                <a:gd name="connsiteX4322" fmla="*/ 4252692 w 6130925"/>
                <a:gd name="connsiteY4322" fmla="*/ 1799167 h 2994025"/>
                <a:gd name="connsiteX4323" fmla="*/ 4254882 w 6130925"/>
                <a:gd name="connsiteY4323" fmla="*/ 1801283 h 2994025"/>
                <a:gd name="connsiteX4324" fmla="*/ 4255977 w 6130925"/>
                <a:gd name="connsiteY4324" fmla="*/ 1802871 h 2994025"/>
                <a:gd name="connsiteX4325" fmla="*/ 4257072 w 6130925"/>
                <a:gd name="connsiteY4325" fmla="*/ 1804458 h 2994025"/>
                <a:gd name="connsiteX4326" fmla="*/ 4257072 w 6130925"/>
                <a:gd name="connsiteY4326" fmla="*/ 1811867 h 2994025"/>
                <a:gd name="connsiteX4327" fmla="*/ 4258166 w 6130925"/>
                <a:gd name="connsiteY4327" fmla="*/ 1815571 h 2994025"/>
                <a:gd name="connsiteX4328" fmla="*/ 4259261 w 6130925"/>
                <a:gd name="connsiteY4328" fmla="*/ 1818746 h 2994025"/>
                <a:gd name="connsiteX4329" fmla="*/ 4258714 w 6130925"/>
                <a:gd name="connsiteY4329" fmla="*/ 1820333 h 2994025"/>
                <a:gd name="connsiteX4330" fmla="*/ 4258714 w 6130925"/>
                <a:gd name="connsiteY4330" fmla="*/ 1822979 h 2994025"/>
                <a:gd name="connsiteX4331" fmla="*/ 4258714 w 6130925"/>
                <a:gd name="connsiteY4331" fmla="*/ 1825096 h 2994025"/>
                <a:gd name="connsiteX4332" fmla="*/ 4259261 w 6130925"/>
                <a:gd name="connsiteY4332" fmla="*/ 1826683 h 2994025"/>
                <a:gd name="connsiteX4333" fmla="*/ 4258714 w 6130925"/>
                <a:gd name="connsiteY4333" fmla="*/ 1830388 h 2994025"/>
                <a:gd name="connsiteX4334" fmla="*/ 4258714 w 6130925"/>
                <a:gd name="connsiteY4334" fmla="*/ 1834092 h 2994025"/>
                <a:gd name="connsiteX4335" fmla="*/ 4253787 w 6130925"/>
                <a:gd name="connsiteY4335" fmla="*/ 1834621 h 2994025"/>
                <a:gd name="connsiteX4336" fmla="*/ 4248313 w 6130925"/>
                <a:gd name="connsiteY4336" fmla="*/ 1835150 h 2994025"/>
                <a:gd name="connsiteX4337" fmla="*/ 4244481 w 6130925"/>
                <a:gd name="connsiteY4337" fmla="*/ 1835150 h 2994025"/>
                <a:gd name="connsiteX4338" fmla="*/ 4240649 w 6130925"/>
                <a:gd name="connsiteY4338" fmla="*/ 1834092 h 2994025"/>
                <a:gd name="connsiteX4339" fmla="*/ 4238460 w 6130925"/>
                <a:gd name="connsiteY4339" fmla="*/ 1832504 h 2994025"/>
                <a:gd name="connsiteX4340" fmla="*/ 4236817 w 6130925"/>
                <a:gd name="connsiteY4340" fmla="*/ 1831446 h 2994025"/>
                <a:gd name="connsiteX4341" fmla="*/ 4232438 w 6130925"/>
                <a:gd name="connsiteY4341" fmla="*/ 1829329 h 2994025"/>
                <a:gd name="connsiteX4342" fmla="*/ 4229153 w 6130925"/>
                <a:gd name="connsiteY4342" fmla="*/ 1826154 h 2994025"/>
                <a:gd name="connsiteX4343" fmla="*/ 4227511 w 6130925"/>
                <a:gd name="connsiteY4343" fmla="*/ 1819804 h 2994025"/>
                <a:gd name="connsiteX4344" fmla="*/ 4227511 w 6130925"/>
                <a:gd name="connsiteY4344" fmla="*/ 1813454 h 2994025"/>
                <a:gd name="connsiteX4345" fmla="*/ 4227511 w 6130925"/>
                <a:gd name="connsiteY4345" fmla="*/ 1808163 h 2994025"/>
                <a:gd name="connsiteX4346" fmla="*/ 4228606 w 6130925"/>
                <a:gd name="connsiteY4346" fmla="*/ 1803929 h 2994025"/>
                <a:gd name="connsiteX4347" fmla="*/ 4229701 w 6130925"/>
                <a:gd name="connsiteY4347" fmla="*/ 1802342 h 2994025"/>
                <a:gd name="connsiteX4348" fmla="*/ 4231891 w 6130925"/>
                <a:gd name="connsiteY4348" fmla="*/ 1799696 h 2994025"/>
                <a:gd name="connsiteX4349" fmla="*/ 4231343 w 6130925"/>
                <a:gd name="connsiteY4349" fmla="*/ 1798108 h 2994025"/>
                <a:gd name="connsiteX4350" fmla="*/ 4230248 w 6130925"/>
                <a:gd name="connsiteY4350" fmla="*/ 1795992 h 2994025"/>
                <a:gd name="connsiteX4351" fmla="*/ 4231343 w 6130925"/>
                <a:gd name="connsiteY4351" fmla="*/ 1793875 h 2994025"/>
                <a:gd name="connsiteX4352" fmla="*/ 4231891 w 6130925"/>
                <a:gd name="connsiteY4352" fmla="*/ 1792288 h 2994025"/>
                <a:gd name="connsiteX4353" fmla="*/ 4230248 w 6130925"/>
                <a:gd name="connsiteY4353" fmla="*/ 1790700 h 2994025"/>
                <a:gd name="connsiteX4354" fmla="*/ 4229153 w 6130925"/>
                <a:gd name="connsiteY4354" fmla="*/ 1788054 h 2994025"/>
                <a:gd name="connsiteX4355" fmla="*/ 4229701 w 6130925"/>
                <a:gd name="connsiteY4355" fmla="*/ 1786467 h 2994025"/>
                <a:gd name="connsiteX4356" fmla="*/ 4230248 w 6130925"/>
                <a:gd name="connsiteY4356" fmla="*/ 1784879 h 2994025"/>
                <a:gd name="connsiteX4357" fmla="*/ 4229701 w 6130925"/>
                <a:gd name="connsiteY4357" fmla="*/ 1783292 h 2994025"/>
                <a:gd name="connsiteX4358" fmla="*/ 4229153 w 6130925"/>
                <a:gd name="connsiteY4358" fmla="*/ 1781704 h 2994025"/>
                <a:gd name="connsiteX4359" fmla="*/ 4229701 w 6130925"/>
                <a:gd name="connsiteY4359" fmla="*/ 1779588 h 2994025"/>
                <a:gd name="connsiteX4360" fmla="*/ 4230248 w 6130925"/>
                <a:gd name="connsiteY4360" fmla="*/ 1777471 h 2994025"/>
                <a:gd name="connsiteX4361" fmla="*/ 4232438 w 6130925"/>
                <a:gd name="connsiteY4361" fmla="*/ 1776413 h 2994025"/>
                <a:gd name="connsiteX4362" fmla="*/ 5014911 w 6130925"/>
                <a:gd name="connsiteY4362" fmla="*/ 1773238 h 2994025"/>
                <a:gd name="connsiteX4363" fmla="*/ 5014912 w 6130925"/>
                <a:gd name="connsiteY4363" fmla="*/ 1773238 h 2994025"/>
                <a:gd name="connsiteX4364" fmla="*/ 5018616 w 6130925"/>
                <a:gd name="connsiteY4364" fmla="*/ 1774289 h 2994025"/>
                <a:gd name="connsiteX4365" fmla="*/ 5020733 w 6130925"/>
                <a:gd name="connsiteY4365" fmla="*/ 1777441 h 2994025"/>
                <a:gd name="connsiteX4366" fmla="*/ 5021791 w 6130925"/>
                <a:gd name="connsiteY4366" fmla="*/ 1779542 h 2994025"/>
                <a:gd name="connsiteX4367" fmla="*/ 5022850 w 6130925"/>
                <a:gd name="connsiteY4367" fmla="*/ 1781644 h 2994025"/>
                <a:gd name="connsiteX4368" fmla="*/ 5023908 w 6130925"/>
                <a:gd name="connsiteY4368" fmla="*/ 1783220 h 2994025"/>
                <a:gd name="connsiteX4369" fmla="*/ 5023908 w 6130925"/>
                <a:gd name="connsiteY4369" fmla="*/ 1784796 h 2994025"/>
                <a:gd name="connsiteX4370" fmla="*/ 5023908 w 6130925"/>
                <a:gd name="connsiteY4370" fmla="*/ 1811589 h 2994025"/>
                <a:gd name="connsiteX4371" fmla="*/ 5027612 w 6130925"/>
                <a:gd name="connsiteY4371" fmla="*/ 1818419 h 2994025"/>
                <a:gd name="connsiteX4372" fmla="*/ 5024966 w 6130925"/>
                <a:gd name="connsiteY4372" fmla="*/ 1821571 h 2994025"/>
                <a:gd name="connsiteX4373" fmla="*/ 5023908 w 6130925"/>
                <a:gd name="connsiteY4373" fmla="*/ 1822622 h 2994025"/>
                <a:gd name="connsiteX4374" fmla="*/ 5022321 w 6130925"/>
                <a:gd name="connsiteY4374" fmla="*/ 1822622 h 2994025"/>
                <a:gd name="connsiteX4375" fmla="*/ 5022320 w 6130925"/>
                <a:gd name="connsiteY4375" fmla="*/ 1822622 h 2994025"/>
                <a:gd name="connsiteX4376" fmla="*/ 5021791 w 6130925"/>
                <a:gd name="connsiteY4376" fmla="*/ 1822622 h 2994025"/>
                <a:gd name="connsiteX4377" fmla="*/ 5021262 w 6130925"/>
                <a:gd name="connsiteY4377" fmla="*/ 1822622 h 2994025"/>
                <a:gd name="connsiteX4378" fmla="*/ 5020734 w 6130925"/>
                <a:gd name="connsiteY4378" fmla="*/ 1821572 h 2994025"/>
                <a:gd name="connsiteX4379" fmla="*/ 5020732 w 6130925"/>
                <a:gd name="connsiteY4379" fmla="*/ 1821571 h 2994025"/>
                <a:gd name="connsiteX4380" fmla="*/ 5019146 w 6130925"/>
                <a:gd name="connsiteY4380" fmla="*/ 1821571 h 2994025"/>
                <a:gd name="connsiteX4381" fmla="*/ 5019145 w 6130925"/>
                <a:gd name="connsiteY4381" fmla="*/ 1821571 h 2994025"/>
                <a:gd name="connsiteX4382" fmla="*/ 5017557 w 6130925"/>
                <a:gd name="connsiteY4382" fmla="*/ 1821046 h 2994025"/>
                <a:gd name="connsiteX4383" fmla="*/ 5015440 w 6130925"/>
                <a:gd name="connsiteY4383" fmla="*/ 1819995 h 2994025"/>
                <a:gd name="connsiteX4384" fmla="*/ 5013324 w 6130925"/>
                <a:gd name="connsiteY4384" fmla="*/ 1819470 h 2994025"/>
                <a:gd name="connsiteX4385" fmla="*/ 5011208 w 6130925"/>
                <a:gd name="connsiteY4385" fmla="*/ 1820521 h 2994025"/>
                <a:gd name="connsiteX4386" fmla="*/ 5009621 w 6130925"/>
                <a:gd name="connsiteY4386" fmla="*/ 1821571 h 2994025"/>
                <a:gd name="connsiteX4387" fmla="*/ 5010150 w 6130925"/>
                <a:gd name="connsiteY4387" fmla="*/ 1825774 h 2994025"/>
                <a:gd name="connsiteX4388" fmla="*/ 5011208 w 6130925"/>
                <a:gd name="connsiteY4388" fmla="*/ 1828926 h 2994025"/>
                <a:gd name="connsiteX4389" fmla="*/ 5011208 w 6130925"/>
                <a:gd name="connsiteY4389" fmla="*/ 1830502 h 2994025"/>
                <a:gd name="connsiteX4390" fmla="*/ 5011208 w 6130925"/>
                <a:gd name="connsiteY4390" fmla="*/ 1832604 h 2994025"/>
                <a:gd name="connsiteX4391" fmla="*/ 5013325 w 6130925"/>
                <a:gd name="connsiteY4391" fmla="*/ 1833654 h 2994025"/>
                <a:gd name="connsiteX4392" fmla="*/ 5014912 w 6130925"/>
                <a:gd name="connsiteY4392" fmla="*/ 1834705 h 2994025"/>
                <a:gd name="connsiteX4393" fmla="*/ 5015971 w 6130925"/>
                <a:gd name="connsiteY4393" fmla="*/ 1836281 h 2994025"/>
                <a:gd name="connsiteX4394" fmla="*/ 5015971 w 6130925"/>
                <a:gd name="connsiteY4394" fmla="*/ 1838383 h 2994025"/>
                <a:gd name="connsiteX4395" fmla="*/ 5015971 w 6130925"/>
                <a:gd name="connsiteY4395" fmla="*/ 1845212 h 2994025"/>
                <a:gd name="connsiteX4396" fmla="*/ 5011737 w 6130925"/>
                <a:gd name="connsiteY4396" fmla="*/ 1846263 h 2994025"/>
                <a:gd name="connsiteX4397" fmla="*/ 5011736 w 6130925"/>
                <a:gd name="connsiteY4397" fmla="*/ 1846263 h 2994025"/>
                <a:gd name="connsiteX4398" fmla="*/ 5010149 w 6130925"/>
                <a:gd name="connsiteY4398" fmla="*/ 1844687 h 2994025"/>
                <a:gd name="connsiteX4399" fmla="*/ 5008561 w 6130925"/>
                <a:gd name="connsiteY4399" fmla="*/ 1843111 h 2994025"/>
                <a:gd name="connsiteX4400" fmla="*/ 5008033 w 6130925"/>
                <a:gd name="connsiteY4400" fmla="*/ 1843111 h 2994025"/>
                <a:gd name="connsiteX4401" fmla="*/ 5008032 w 6130925"/>
                <a:gd name="connsiteY4401" fmla="*/ 1843111 h 2994025"/>
                <a:gd name="connsiteX4402" fmla="*/ 5007504 w 6130925"/>
                <a:gd name="connsiteY4402" fmla="*/ 1843111 h 2994025"/>
                <a:gd name="connsiteX4403" fmla="*/ 5006975 w 6130925"/>
                <a:gd name="connsiteY4403" fmla="*/ 1843111 h 2994025"/>
                <a:gd name="connsiteX4404" fmla="*/ 5006974 w 6130925"/>
                <a:gd name="connsiteY4404" fmla="*/ 1843111 h 2994025"/>
                <a:gd name="connsiteX4405" fmla="*/ 5005917 w 6130925"/>
                <a:gd name="connsiteY4405" fmla="*/ 1844160 h 2994025"/>
                <a:gd name="connsiteX4406" fmla="*/ 5005916 w 6130925"/>
                <a:gd name="connsiteY4406" fmla="*/ 1844162 h 2994025"/>
                <a:gd name="connsiteX4407" fmla="*/ 5005916 w 6130925"/>
                <a:gd name="connsiteY4407" fmla="*/ 1844161 h 2994025"/>
                <a:gd name="connsiteX4408" fmla="*/ 5005915 w 6130925"/>
                <a:gd name="connsiteY4408" fmla="*/ 1844162 h 2994025"/>
                <a:gd name="connsiteX4409" fmla="*/ 5005386 w 6130925"/>
                <a:gd name="connsiteY4409" fmla="*/ 1843111 h 2994025"/>
                <a:gd name="connsiteX4410" fmla="*/ 5004857 w 6130925"/>
                <a:gd name="connsiteY4410" fmla="*/ 1841535 h 2994025"/>
                <a:gd name="connsiteX4411" fmla="*/ 5005386 w 6130925"/>
                <a:gd name="connsiteY4411" fmla="*/ 1839959 h 2994025"/>
                <a:gd name="connsiteX4412" fmla="*/ 5003799 w 6130925"/>
                <a:gd name="connsiteY4412" fmla="*/ 1837857 h 2994025"/>
                <a:gd name="connsiteX4413" fmla="*/ 5002740 w 6130925"/>
                <a:gd name="connsiteY4413" fmla="*/ 1836281 h 2994025"/>
                <a:gd name="connsiteX4414" fmla="*/ 5001153 w 6130925"/>
                <a:gd name="connsiteY4414" fmla="*/ 1835756 h 2994025"/>
                <a:gd name="connsiteX4415" fmla="*/ 5000097 w 6130925"/>
                <a:gd name="connsiteY4415" fmla="*/ 1836280 h 2994025"/>
                <a:gd name="connsiteX4416" fmla="*/ 5000096 w 6130925"/>
                <a:gd name="connsiteY4416" fmla="*/ 1836281 h 2994025"/>
                <a:gd name="connsiteX4417" fmla="*/ 5000095 w 6130925"/>
                <a:gd name="connsiteY4417" fmla="*/ 1836281 h 2994025"/>
                <a:gd name="connsiteX4418" fmla="*/ 4999037 w 6130925"/>
                <a:gd name="connsiteY4418" fmla="*/ 1836281 h 2994025"/>
                <a:gd name="connsiteX4419" fmla="*/ 4999036 w 6130925"/>
                <a:gd name="connsiteY4419" fmla="*/ 1836281 h 2994025"/>
                <a:gd name="connsiteX4420" fmla="*/ 4998508 w 6130925"/>
                <a:gd name="connsiteY4420" fmla="*/ 1836281 h 2994025"/>
                <a:gd name="connsiteX4421" fmla="*/ 4997979 w 6130925"/>
                <a:gd name="connsiteY4421" fmla="*/ 1836281 h 2994025"/>
                <a:gd name="connsiteX4422" fmla="*/ 4997978 w 6130925"/>
                <a:gd name="connsiteY4422" fmla="*/ 1836281 h 2994025"/>
                <a:gd name="connsiteX4423" fmla="*/ 4995861 w 6130925"/>
                <a:gd name="connsiteY4423" fmla="*/ 1835231 h 2994025"/>
                <a:gd name="connsiteX4424" fmla="*/ 4993745 w 6130925"/>
                <a:gd name="connsiteY4424" fmla="*/ 1833654 h 2994025"/>
                <a:gd name="connsiteX4425" fmla="*/ 4991099 w 6130925"/>
                <a:gd name="connsiteY4425" fmla="*/ 1832078 h 2994025"/>
                <a:gd name="connsiteX4426" fmla="*/ 4989511 w 6130925"/>
                <a:gd name="connsiteY4426" fmla="*/ 1831028 h 2994025"/>
                <a:gd name="connsiteX4427" fmla="*/ 4988982 w 6130925"/>
                <a:gd name="connsiteY4427" fmla="*/ 1830502 h 2994025"/>
                <a:gd name="connsiteX4428" fmla="*/ 4987926 w 6130925"/>
                <a:gd name="connsiteY4428" fmla="*/ 1831027 h 2994025"/>
                <a:gd name="connsiteX4429" fmla="*/ 4987925 w 6130925"/>
                <a:gd name="connsiteY4429" fmla="*/ 1831028 h 2994025"/>
                <a:gd name="connsiteX4430" fmla="*/ 4987924 w 6130925"/>
                <a:gd name="connsiteY4430" fmla="*/ 1831028 h 2994025"/>
                <a:gd name="connsiteX4431" fmla="*/ 4987396 w 6130925"/>
                <a:gd name="connsiteY4431" fmla="*/ 1831028 h 2994025"/>
                <a:gd name="connsiteX4432" fmla="*/ 4987395 w 6130925"/>
                <a:gd name="connsiteY4432" fmla="*/ 1831028 h 2994025"/>
                <a:gd name="connsiteX4433" fmla="*/ 4986866 w 6130925"/>
                <a:gd name="connsiteY4433" fmla="*/ 1831028 h 2994025"/>
                <a:gd name="connsiteX4434" fmla="*/ 4986337 w 6130925"/>
                <a:gd name="connsiteY4434" fmla="*/ 1831028 h 2994025"/>
                <a:gd name="connsiteX4435" fmla="*/ 4986336 w 6130925"/>
                <a:gd name="connsiteY4435" fmla="*/ 1831028 h 2994025"/>
                <a:gd name="connsiteX4436" fmla="*/ 4984220 w 6130925"/>
                <a:gd name="connsiteY4436" fmla="*/ 1829977 h 2994025"/>
                <a:gd name="connsiteX4437" fmla="*/ 4982632 w 6130925"/>
                <a:gd name="connsiteY4437" fmla="*/ 1828926 h 2994025"/>
                <a:gd name="connsiteX4438" fmla="*/ 4981574 w 6130925"/>
                <a:gd name="connsiteY4438" fmla="*/ 1827350 h 2994025"/>
                <a:gd name="connsiteX4439" fmla="*/ 4981045 w 6130925"/>
                <a:gd name="connsiteY4439" fmla="*/ 1825774 h 2994025"/>
                <a:gd name="connsiteX4440" fmla="*/ 4979986 w 6130925"/>
                <a:gd name="connsiteY4440" fmla="*/ 1822622 h 2994025"/>
                <a:gd name="connsiteX4441" fmla="*/ 4981045 w 6130925"/>
                <a:gd name="connsiteY4441" fmla="*/ 1818419 h 2994025"/>
                <a:gd name="connsiteX4442" fmla="*/ 4981045 w 6130925"/>
                <a:gd name="connsiteY4442" fmla="*/ 1811589 h 2994025"/>
                <a:gd name="connsiteX4443" fmla="*/ 4975224 w 6130925"/>
                <a:gd name="connsiteY4443" fmla="*/ 1810539 h 2994025"/>
                <a:gd name="connsiteX4444" fmla="*/ 4970462 w 6130925"/>
                <a:gd name="connsiteY4444" fmla="*/ 1810539 h 2994025"/>
                <a:gd name="connsiteX4445" fmla="*/ 4970461 w 6130925"/>
                <a:gd name="connsiteY4445" fmla="*/ 1810539 h 2994025"/>
                <a:gd name="connsiteX4446" fmla="*/ 4965700 w 6130925"/>
                <a:gd name="connsiteY4446" fmla="*/ 1810539 h 2994025"/>
                <a:gd name="connsiteX4447" fmla="*/ 4962525 w 6130925"/>
                <a:gd name="connsiteY4447" fmla="*/ 1811589 h 2994025"/>
                <a:gd name="connsiteX4448" fmla="*/ 4960408 w 6130925"/>
                <a:gd name="connsiteY4448" fmla="*/ 1812640 h 2994025"/>
                <a:gd name="connsiteX4449" fmla="*/ 4958291 w 6130925"/>
                <a:gd name="connsiteY4449" fmla="*/ 1814216 h 2994025"/>
                <a:gd name="connsiteX4450" fmla="*/ 4956175 w 6130925"/>
                <a:gd name="connsiteY4450" fmla="*/ 1814742 h 2994025"/>
                <a:gd name="connsiteX4451" fmla="*/ 4955116 w 6130925"/>
                <a:gd name="connsiteY4451" fmla="*/ 1815267 h 2994025"/>
                <a:gd name="connsiteX4452" fmla="*/ 4954587 w 6130925"/>
                <a:gd name="connsiteY4452" fmla="*/ 1816843 h 2994025"/>
                <a:gd name="connsiteX4453" fmla="*/ 4955116 w 6130925"/>
                <a:gd name="connsiteY4453" fmla="*/ 1818419 h 2994025"/>
                <a:gd name="connsiteX4454" fmla="*/ 4955116 w 6130925"/>
                <a:gd name="connsiteY4454" fmla="*/ 1825774 h 2994025"/>
                <a:gd name="connsiteX4455" fmla="*/ 4954058 w 6130925"/>
                <a:gd name="connsiteY4455" fmla="*/ 1827350 h 2994025"/>
                <a:gd name="connsiteX4456" fmla="*/ 4952471 w 6130925"/>
                <a:gd name="connsiteY4456" fmla="*/ 1828926 h 2994025"/>
                <a:gd name="connsiteX4457" fmla="*/ 4952470 w 6130925"/>
                <a:gd name="connsiteY4457" fmla="*/ 1828926 h 2994025"/>
                <a:gd name="connsiteX4458" fmla="*/ 4948236 w 6130925"/>
                <a:gd name="connsiteY4458" fmla="*/ 1826299 h 2994025"/>
                <a:gd name="connsiteX4459" fmla="*/ 4948236 w 6130925"/>
                <a:gd name="connsiteY4459" fmla="*/ 1808437 h 2994025"/>
                <a:gd name="connsiteX4460" fmla="*/ 4949295 w 6130925"/>
                <a:gd name="connsiteY4460" fmla="*/ 1806861 h 2994025"/>
                <a:gd name="connsiteX4461" fmla="*/ 4950882 w 6130925"/>
                <a:gd name="connsiteY4461" fmla="*/ 1805285 h 2994025"/>
                <a:gd name="connsiteX4462" fmla="*/ 4951940 w 6130925"/>
                <a:gd name="connsiteY4462" fmla="*/ 1803184 h 2994025"/>
                <a:gd name="connsiteX4463" fmla="*/ 4953528 w 6130925"/>
                <a:gd name="connsiteY4463" fmla="*/ 1802133 h 2994025"/>
                <a:gd name="connsiteX4464" fmla="*/ 4954586 w 6130925"/>
                <a:gd name="connsiteY4464" fmla="*/ 1801082 h 2994025"/>
                <a:gd name="connsiteX4465" fmla="*/ 4956703 w 6130925"/>
                <a:gd name="connsiteY4465" fmla="*/ 1799506 h 2994025"/>
                <a:gd name="connsiteX4466" fmla="*/ 4956704 w 6130925"/>
                <a:gd name="connsiteY4466" fmla="*/ 1799506 h 2994025"/>
                <a:gd name="connsiteX4467" fmla="*/ 4957233 w 6130925"/>
                <a:gd name="connsiteY4467" fmla="*/ 1799506 h 2994025"/>
                <a:gd name="connsiteX4468" fmla="*/ 4957762 w 6130925"/>
                <a:gd name="connsiteY4468" fmla="*/ 1799506 h 2994025"/>
                <a:gd name="connsiteX4469" fmla="*/ 4958290 w 6130925"/>
                <a:gd name="connsiteY4469" fmla="*/ 1799506 h 2994025"/>
                <a:gd name="connsiteX4470" fmla="*/ 4958821 w 6130925"/>
                <a:gd name="connsiteY4470" fmla="*/ 1799506 h 2994025"/>
                <a:gd name="connsiteX4471" fmla="*/ 4960407 w 6130925"/>
                <a:gd name="connsiteY4471" fmla="*/ 1799506 h 2994025"/>
                <a:gd name="connsiteX4472" fmla="*/ 4960408 w 6130925"/>
                <a:gd name="connsiteY4472" fmla="*/ 1799506 h 2994025"/>
                <a:gd name="connsiteX4473" fmla="*/ 4961466 w 6130925"/>
                <a:gd name="connsiteY4473" fmla="*/ 1799506 h 2994025"/>
                <a:gd name="connsiteX4474" fmla="*/ 4962789 w 6130925"/>
                <a:gd name="connsiteY4474" fmla="*/ 1799944 h 2994025"/>
                <a:gd name="connsiteX4475" fmla="*/ 4964111 w 6130925"/>
                <a:gd name="connsiteY4475" fmla="*/ 1799506 h 2994025"/>
                <a:gd name="connsiteX4476" fmla="*/ 4965699 w 6130925"/>
                <a:gd name="connsiteY4476" fmla="*/ 1798981 h 2994025"/>
                <a:gd name="connsiteX4477" fmla="*/ 4967286 w 6130925"/>
                <a:gd name="connsiteY4477" fmla="*/ 1797930 h 2994025"/>
                <a:gd name="connsiteX4478" fmla="*/ 4967286 w 6130925"/>
                <a:gd name="connsiteY4478" fmla="*/ 1796354 h 2994025"/>
                <a:gd name="connsiteX4479" fmla="*/ 4967286 w 6130925"/>
                <a:gd name="connsiteY4479" fmla="*/ 1794778 h 2994025"/>
                <a:gd name="connsiteX4480" fmla="*/ 4968874 w 6130925"/>
                <a:gd name="connsiteY4480" fmla="*/ 1794253 h 2994025"/>
                <a:gd name="connsiteX4481" fmla="*/ 4971520 w 6130925"/>
                <a:gd name="connsiteY4481" fmla="*/ 1793727 h 2994025"/>
                <a:gd name="connsiteX4482" fmla="*/ 4974695 w 6130925"/>
                <a:gd name="connsiteY4482" fmla="*/ 1793202 h 2994025"/>
                <a:gd name="connsiteX4483" fmla="*/ 4977870 w 6130925"/>
                <a:gd name="connsiteY4483" fmla="*/ 1792676 h 2994025"/>
                <a:gd name="connsiteX4484" fmla="*/ 4977870 w 6130925"/>
                <a:gd name="connsiteY4484" fmla="*/ 1792677 h 2994025"/>
                <a:gd name="connsiteX4485" fmla="*/ 4977871 w 6130925"/>
                <a:gd name="connsiteY4485" fmla="*/ 1792676 h 2994025"/>
                <a:gd name="connsiteX4486" fmla="*/ 4978400 w 6130925"/>
                <a:gd name="connsiteY4486" fmla="*/ 1795829 h 2994025"/>
                <a:gd name="connsiteX4487" fmla="*/ 4978929 w 6130925"/>
                <a:gd name="connsiteY4487" fmla="*/ 1797930 h 2994025"/>
                <a:gd name="connsiteX4488" fmla="*/ 4979458 w 6130925"/>
                <a:gd name="connsiteY4488" fmla="*/ 1797930 h 2994025"/>
                <a:gd name="connsiteX4489" fmla="*/ 4979987 w 6130925"/>
                <a:gd name="connsiteY4489" fmla="*/ 1797930 h 2994025"/>
                <a:gd name="connsiteX4490" fmla="*/ 4981045 w 6130925"/>
                <a:gd name="connsiteY4490" fmla="*/ 1797930 h 2994025"/>
                <a:gd name="connsiteX4491" fmla="*/ 4981575 w 6130925"/>
                <a:gd name="connsiteY4491" fmla="*/ 1797930 h 2994025"/>
                <a:gd name="connsiteX4492" fmla="*/ 4982632 w 6130925"/>
                <a:gd name="connsiteY4492" fmla="*/ 1797930 h 2994025"/>
                <a:gd name="connsiteX4493" fmla="*/ 4982633 w 6130925"/>
                <a:gd name="connsiteY4493" fmla="*/ 1797930 h 2994025"/>
                <a:gd name="connsiteX4494" fmla="*/ 4986336 w 6130925"/>
                <a:gd name="connsiteY4494" fmla="*/ 1797930 h 2994025"/>
                <a:gd name="connsiteX4495" fmla="*/ 4989511 w 6130925"/>
                <a:gd name="connsiteY4495" fmla="*/ 1796354 h 2994025"/>
                <a:gd name="connsiteX4496" fmla="*/ 4990570 w 6130925"/>
                <a:gd name="connsiteY4496" fmla="*/ 1794778 h 2994025"/>
                <a:gd name="connsiteX4497" fmla="*/ 4990570 w 6130925"/>
                <a:gd name="connsiteY4497" fmla="*/ 1792676 h 2994025"/>
                <a:gd name="connsiteX4498" fmla="*/ 4992686 w 6130925"/>
                <a:gd name="connsiteY4498" fmla="*/ 1790575 h 2994025"/>
                <a:gd name="connsiteX4499" fmla="*/ 4994274 w 6130925"/>
                <a:gd name="connsiteY4499" fmla="*/ 1788999 h 2994025"/>
                <a:gd name="connsiteX4500" fmla="*/ 4995861 w 6130925"/>
                <a:gd name="connsiteY4500" fmla="*/ 1787423 h 2994025"/>
                <a:gd name="connsiteX4501" fmla="*/ 4997978 w 6130925"/>
                <a:gd name="connsiteY4501" fmla="*/ 1786372 h 2994025"/>
                <a:gd name="connsiteX4502" fmla="*/ 4997979 w 6130925"/>
                <a:gd name="connsiteY4502" fmla="*/ 1786372 h 2994025"/>
                <a:gd name="connsiteX4503" fmla="*/ 4999566 w 6130925"/>
                <a:gd name="connsiteY4503" fmla="*/ 1786897 h 2994025"/>
                <a:gd name="connsiteX4504" fmla="*/ 5001153 w 6130925"/>
                <a:gd name="connsiteY4504" fmla="*/ 1787423 h 2994025"/>
                <a:gd name="connsiteX4505" fmla="*/ 5005915 w 6130925"/>
                <a:gd name="connsiteY4505" fmla="*/ 1786372 h 2994025"/>
                <a:gd name="connsiteX4506" fmla="*/ 5008561 w 6130925"/>
                <a:gd name="connsiteY4506" fmla="*/ 1783745 h 2994025"/>
                <a:gd name="connsiteX4507" fmla="*/ 5009090 w 6130925"/>
                <a:gd name="connsiteY4507" fmla="*/ 1782169 h 2994025"/>
                <a:gd name="connsiteX4508" fmla="*/ 5009620 w 6130925"/>
                <a:gd name="connsiteY4508" fmla="*/ 1780593 h 2994025"/>
                <a:gd name="connsiteX4509" fmla="*/ 5011207 w 6130925"/>
                <a:gd name="connsiteY4509" fmla="*/ 1776916 h 2994025"/>
                <a:gd name="connsiteX4510" fmla="*/ 5012265 w 6130925"/>
                <a:gd name="connsiteY4510" fmla="*/ 1774289 h 2994025"/>
                <a:gd name="connsiteX4511" fmla="*/ 1641058 w 6130925"/>
                <a:gd name="connsiteY4511" fmla="*/ 1727200 h 2994025"/>
                <a:gd name="connsiteX4512" fmla="*/ 1643176 w 6130925"/>
                <a:gd name="connsiteY4512" fmla="*/ 1727200 h 2994025"/>
                <a:gd name="connsiteX4513" fmla="*/ 1650589 w 6130925"/>
                <a:gd name="connsiteY4513" fmla="*/ 1727200 h 2994025"/>
                <a:gd name="connsiteX4514" fmla="*/ 1652178 w 6130925"/>
                <a:gd name="connsiteY4514" fmla="*/ 1730374 h 2994025"/>
                <a:gd name="connsiteX4515" fmla="*/ 1650589 w 6130925"/>
                <a:gd name="connsiteY4515" fmla="*/ 1730903 h 2994025"/>
                <a:gd name="connsiteX4516" fmla="*/ 1649001 w 6130925"/>
                <a:gd name="connsiteY4516" fmla="*/ 1731961 h 2994025"/>
                <a:gd name="connsiteX4517" fmla="*/ 1647942 w 6130925"/>
                <a:gd name="connsiteY4517" fmla="*/ 1733547 h 2994025"/>
                <a:gd name="connsiteX4518" fmla="*/ 1646353 w 6130925"/>
                <a:gd name="connsiteY4518" fmla="*/ 1736192 h 2994025"/>
                <a:gd name="connsiteX4519" fmla="*/ 1644765 w 6130925"/>
                <a:gd name="connsiteY4519" fmla="*/ 1737250 h 2994025"/>
                <a:gd name="connsiteX4520" fmla="*/ 1643176 w 6130925"/>
                <a:gd name="connsiteY4520" fmla="*/ 1738308 h 2994025"/>
                <a:gd name="connsiteX4521" fmla="*/ 1638410 w 6130925"/>
                <a:gd name="connsiteY4521" fmla="*/ 1742011 h 2994025"/>
                <a:gd name="connsiteX4522" fmla="*/ 1636822 w 6130925"/>
                <a:gd name="connsiteY4522" fmla="*/ 1747300 h 2994025"/>
                <a:gd name="connsiteX4523" fmla="*/ 1637881 w 6130925"/>
                <a:gd name="connsiteY4523" fmla="*/ 1749945 h 2994025"/>
                <a:gd name="connsiteX4524" fmla="*/ 1638558 w 6130925"/>
                <a:gd name="connsiteY4524" fmla="*/ 1751636 h 2994025"/>
                <a:gd name="connsiteX4525" fmla="*/ 1638940 w 6130925"/>
                <a:gd name="connsiteY4525" fmla="*/ 1752590 h 2994025"/>
                <a:gd name="connsiteX4526" fmla="*/ 1638940 w 6130925"/>
                <a:gd name="connsiteY4526" fmla="*/ 1754176 h 2994025"/>
                <a:gd name="connsiteX4527" fmla="*/ 1638410 w 6130925"/>
                <a:gd name="connsiteY4527" fmla="*/ 1755763 h 2994025"/>
                <a:gd name="connsiteX4528" fmla="*/ 1637881 w 6130925"/>
                <a:gd name="connsiteY4528" fmla="*/ 1758408 h 2994025"/>
                <a:gd name="connsiteX4529" fmla="*/ 1637351 w 6130925"/>
                <a:gd name="connsiteY4529" fmla="*/ 1759995 h 2994025"/>
                <a:gd name="connsiteX4530" fmla="*/ 1636292 w 6130925"/>
                <a:gd name="connsiteY4530" fmla="*/ 1761582 h 2994025"/>
                <a:gd name="connsiteX4531" fmla="*/ 1634704 w 6130925"/>
                <a:gd name="connsiteY4531" fmla="*/ 1763168 h 2994025"/>
                <a:gd name="connsiteX4532" fmla="*/ 1634704 w 6130925"/>
                <a:gd name="connsiteY4532" fmla="*/ 1764755 h 2994025"/>
                <a:gd name="connsiteX4533" fmla="*/ 1634704 w 6130925"/>
                <a:gd name="connsiteY4533" fmla="*/ 1766871 h 2994025"/>
                <a:gd name="connsiteX4534" fmla="*/ 1635170 w 6130925"/>
                <a:gd name="connsiteY4534" fmla="*/ 1770600 h 2994025"/>
                <a:gd name="connsiteX4535" fmla="*/ 1635233 w 6130925"/>
                <a:gd name="connsiteY4535" fmla="*/ 1771103 h 2994025"/>
                <a:gd name="connsiteX4536" fmla="*/ 1635736 w 6130925"/>
                <a:gd name="connsiteY4536" fmla="*/ 1772274 h 2994025"/>
                <a:gd name="connsiteX4537" fmla="*/ 1636822 w 6130925"/>
                <a:gd name="connsiteY4537" fmla="*/ 1774805 h 2994025"/>
                <a:gd name="connsiteX4538" fmla="*/ 1638022 w 6130925"/>
                <a:gd name="connsiteY4538" fmla="*/ 1778802 h 2994025"/>
                <a:gd name="connsiteX4539" fmla="*/ 1638410 w 6130925"/>
                <a:gd name="connsiteY4539" fmla="*/ 1780095 h 2994025"/>
                <a:gd name="connsiteX4540" fmla="*/ 1640809 w 6130925"/>
                <a:gd name="connsiteY4540" fmla="*/ 1782491 h 2994025"/>
                <a:gd name="connsiteX4541" fmla="*/ 1642117 w 6130925"/>
                <a:gd name="connsiteY4541" fmla="*/ 1783797 h 2994025"/>
                <a:gd name="connsiteX4542" fmla="*/ 1643176 w 6130925"/>
                <a:gd name="connsiteY4542" fmla="*/ 1785384 h 2994025"/>
                <a:gd name="connsiteX4543" fmla="*/ 1643706 w 6130925"/>
                <a:gd name="connsiteY4543" fmla="*/ 1787500 h 2994025"/>
                <a:gd name="connsiteX4544" fmla="*/ 1645824 w 6130925"/>
                <a:gd name="connsiteY4544" fmla="*/ 1788029 h 2994025"/>
                <a:gd name="connsiteX4545" fmla="*/ 1646244 w 6130925"/>
                <a:gd name="connsiteY4545" fmla="*/ 1788309 h 2994025"/>
                <a:gd name="connsiteX4546" fmla="*/ 1647412 w 6130925"/>
                <a:gd name="connsiteY4546" fmla="*/ 1789087 h 2994025"/>
                <a:gd name="connsiteX4547" fmla="*/ 1648471 w 6130925"/>
                <a:gd name="connsiteY4547" fmla="*/ 1786971 h 2994025"/>
                <a:gd name="connsiteX4548" fmla="*/ 1649001 w 6130925"/>
                <a:gd name="connsiteY4548" fmla="*/ 1784855 h 2994025"/>
                <a:gd name="connsiteX4549" fmla="*/ 1649001 w 6130925"/>
                <a:gd name="connsiteY4549" fmla="*/ 1782210 h 2994025"/>
                <a:gd name="connsiteX4550" fmla="*/ 1649001 w 6130925"/>
                <a:gd name="connsiteY4550" fmla="*/ 1779566 h 2994025"/>
                <a:gd name="connsiteX4551" fmla="*/ 1649001 w 6130925"/>
                <a:gd name="connsiteY4551" fmla="*/ 1776392 h 2994025"/>
                <a:gd name="connsiteX4552" fmla="*/ 1649001 w 6130925"/>
                <a:gd name="connsiteY4552" fmla="*/ 1774276 h 2994025"/>
                <a:gd name="connsiteX4553" fmla="*/ 1647942 w 6130925"/>
                <a:gd name="connsiteY4553" fmla="*/ 1772161 h 2994025"/>
                <a:gd name="connsiteX4554" fmla="*/ 1647581 w 6130925"/>
                <a:gd name="connsiteY4554" fmla="*/ 1771079 h 2994025"/>
                <a:gd name="connsiteX4555" fmla="*/ 1647412 w 6130925"/>
                <a:gd name="connsiteY4555" fmla="*/ 1770574 h 2994025"/>
                <a:gd name="connsiteX4556" fmla="*/ 1647412 w 6130925"/>
                <a:gd name="connsiteY4556" fmla="*/ 1768987 h 2994025"/>
                <a:gd name="connsiteX4557" fmla="*/ 1647412 w 6130925"/>
                <a:gd name="connsiteY4557" fmla="*/ 1766871 h 2994025"/>
                <a:gd name="connsiteX4558" fmla="*/ 1646883 w 6130925"/>
                <a:gd name="connsiteY4558" fmla="*/ 1765284 h 2994025"/>
                <a:gd name="connsiteX4559" fmla="*/ 1646353 w 6130925"/>
                <a:gd name="connsiteY4559" fmla="*/ 1763168 h 2994025"/>
                <a:gd name="connsiteX4560" fmla="*/ 1645824 w 6130925"/>
                <a:gd name="connsiteY4560" fmla="*/ 1761582 h 2994025"/>
                <a:gd name="connsiteX4561" fmla="*/ 1645824 w 6130925"/>
                <a:gd name="connsiteY4561" fmla="*/ 1759995 h 2994025"/>
                <a:gd name="connsiteX4562" fmla="*/ 1646883 w 6130925"/>
                <a:gd name="connsiteY4562" fmla="*/ 1757879 h 2994025"/>
                <a:gd name="connsiteX4563" fmla="*/ 1649001 w 6130925"/>
                <a:gd name="connsiteY4563" fmla="*/ 1755763 h 2994025"/>
                <a:gd name="connsiteX4564" fmla="*/ 1649986 w 6130925"/>
                <a:gd name="connsiteY4564" fmla="*/ 1755107 h 2994025"/>
                <a:gd name="connsiteX4565" fmla="*/ 1650589 w 6130925"/>
                <a:gd name="connsiteY4565" fmla="*/ 1754705 h 2994025"/>
                <a:gd name="connsiteX4566" fmla="*/ 1651960 w 6130925"/>
                <a:gd name="connsiteY4566" fmla="*/ 1753793 h 2994025"/>
                <a:gd name="connsiteX4567" fmla="*/ 1652178 w 6130925"/>
                <a:gd name="connsiteY4567" fmla="*/ 1753647 h 2994025"/>
                <a:gd name="connsiteX4568" fmla="*/ 1654826 w 6130925"/>
                <a:gd name="connsiteY4568" fmla="*/ 1752061 h 2994025"/>
                <a:gd name="connsiteX4569" fmla="*/ 1656414 w 6130925"/>
                <a:gd name="connsiteY4569" fmla="*/ 1751003 h 2994025"/>
                <a:gd name="connsiteX4570" fmla="*/ 1658003 w 6130925"/>
                <a:gd name="connsiteY4570" fmla="*/ 1751003 h 2994025"/>
                <a:gd name="connsiteX4571" fmla="*/ 1659591 w 6130925"/>
                <a:gd name="connsiteY4571" fmla="*/ 1751003 h 2994025"/>
                <a:gd name="connsiteX4572" fmla="*/ 1661709 w 6130925"/>
                <a:gd name="connsiteY4572" fmla="*/ 1751003 h 2994025"/>
                <a:gd name="connsiteX4573" fmla="*/ 1663827 w 6130925"/>
                <a:gd name="connsiteY4573" fmla="*/ 1751003 h 2994025"/>
                <a:gd name="connsiteX4574" fmla="*/ 1665416 w 6130925"/>
                <a:gd name="connsiteY4574" fmla="*/ 1749416 h 2994025"/>
                <a:gd name="connsiteX4575" fmla="*/ 1666475 w 6130925"/>
                <a:gd name="connsiteY4575" fmla="*/ 1747300 h 2994025"/>
                <a:gd name="connsiteX4576" fmla="*/ 1667534 w 6130925"/>
                <a:gd name="connsiteY4576" fmla="*/ 1745184 h 2994025"/>
                <a:gd name="connsiteX4577" fmla="*/ 1668063 w 6130925"/>
                <a:gd name="connsiteY4577" fmla="*/ 1742540 h 2994025"/>
                <a:gd name="connsiteX4578" fmla="*/ 1668063 w 6130925"/>
                <a:gd name="connsiteY4578" fmla="*/ 1739366 h 2994025"/>
                <a:gd name="connsiteX4579" fmla="*/ 1668063 w 6130925"/>
                <a:gd name="connsiteY4579" fmla="*/ 1736192 h 2994025"/>
                <a:gd name="connsiteX4580" fmla="*/ 1674418 w 6130925"/>
                <a:gd name="connsiteY4580" fmla="*/ 1736721 h 2994025"/>
                <a:gd name="connsiteX4581" fmla="*/ 1676263 w 6130925"/>
                <a:gd name="connsiteY4581" fmla="*/ 1737224 h 2994025"/>
                <a:gd name="connsiteX4582" fmla="*/ 1680242 w 6130925"/>
                <a:gd name="connsiteY4582" fmla="*/ 1738308 h 2994025"/>
                <a:gd name="connsiteX4583" fmla="*/ 1681831 w 6130925"/>
                <a:gd name="connsiteY4583" fmla="*/ 1738837 h 2994025"/>
                <a:gd name="connsiteX4584" fmla="*/ 1683949 w 6130925"/>
                <a:gd name="connsiteY4584" fmla="*/ 1739366 h 2994025"/>
                <a:gd name="connsiteX4585" fmla="*/ 1684429 w 6130925"/>
                <a:gd name="connsiteY4585" fmla="*/ 1739846 h 2994025"/>
                <a:gd name="connsiteX4586" fmla="*/ 1685537 w 6130925"/>
                <a:gd name="connsiteY4586" fmla="*/ 1740953 h 2994025"/>
                <a:gd name="connsiteX4587" fmla="*/ 1686596 w 6130925"/>
                <a:gd name="connsiteY4587" fmla="*/ 1742540 h 2994025"/>
                <a:gd name="connsiteX4588" fmla="*/ 1687651 w 6130925"/>
                <a:gd name="connsiteY4588" fmla="*/ 1743066 h 2994025"/>
                <a:gd name="connsiteX4589" fmla="*/ 1688715 w 6130925"/>
                <a:gd name="connsiteY4589" fmla="*/ 1743597 h 2994025"/>
                <a:gd name="connsiteX4590" fmla="*/ 1690833 w 6130925"/>
                <a:gd name="connsiteY4590" fmla="*/ 1744655 h 2994025"/>
                <a:gd name="connsiteX4591" fmla="*/ 1692951 w 6130925"/>
                <a:gd name="connsiteY4591" fmla="*/ 1745713 h 2994025"/>
                <a:gd name="connsiteX4592" fmla="*/ 1694539 w 6130925"/>
                <a:gd name="connsiteY4592" fmla="*/ 1746771 h 2994025"/>
                <a:gd name="connsiteX4593" fmla="*/ 1696128 w 6130925"/>
                <a:gd name="connsiteY4593" fmla="*/ 1746771 h 2994025"/>
                <a:gd name="connsiteX4594" fmla="*/ 1697187 w 6130925"/>
                <a:gd name="connsiteY4594" fmla="*/ 1746771 h 2994025"/>
                <a:gd name="connsiteX4595" fmla="*/ 1698246 w 6130925"/>
                <a:gd name="connsiteY4595" fmla="*/ 1746771 h 2994025"/>
                <a:gd name="connsiteX4596" fmla="*/ 1699305 w 6130925"/>
                <a:gd name="connsiteY4596" fmla="*/ 1746771 h 2994025"/>
                <a:gd name="connsiteX4597" fmla="*/ 1701952 w 6130925"/>
                <a:gd name="connsiteY4597" fmla="*/ 1746771 h 2994025"/>
                <a:gd name="connsiteX4598" fmla="*/ 1701952 w 6130925"/>
                <a:gd name="connsiteY4598" fmla="*/ 1756821 h 2994025"/>
                <a:gd name="connsiteX4599" fmla="*/ 1706718 w 6130925"/>
                <a:gd name="connsiteY4599" fmla="*/ 1757879 h 2994025"/>
                <a:gd name="connsiteX4600" fmla="*/ 1710954 w 6130925"/>
                <a:gd name="connsiteY4600" fmla="*/ 1758937 h 2994025"/>
                <a:gd name="connsiteX4601" fmla="*/ 1712123 w 6130925"/>
                <a:gd name="connsiteY4601" fmla="*/ 1759715 h 2994025"/>
                <a:gd name="connsiteX4602" fmla="*/ 1712543 w 6130925"/>
                <a:gd name="connsiteY4602" fmla="*/ 1759995 h 2994025"/>
                <a:gd name="connsiteX4603" fmla="*/ 1712584 w 6130925"/>
                <a:gd name="connsiteY4603" fmla="*/ 1760016 h 2994025"/>
                <a:gd name="connsiteX4604" fmla="*/ 1714661 w 6130925"/>
                <a:gd name="connsiteY4604" fmla="*/ 1761053 h 2994025"/>
                <a:gd name="connsiteX4605" fmla="*/ 1733194 w 6130925"/>
                <a:gd name="connsiteY4605" fmla="*/ 1761053 h 2994025"/>
                <a:gd name="connsiteX4606" fmla="*/ 1735312 w 6130925"/>
                <a:gd name="connsiteY4606" fmla="*/ 1761053 h 2994025"/>
                <a:gd name="connsiteX4607" fmla="*/ 1737430 w 6130925"/>
                <a:gd name="connsiteY4607" fmla="*/ 1761582 h 2994025"/>
                <a:gd name="connsiteX4608" fmla="*/ 1740254 w 6130925"/>
                <a:gd name="connsiteY4608" fmla="*/ 1762287 h 2994025"/>
                <a:gd name="connsiteX4609" fmla="*/ 1741666 w 6130925"/>
                <a:gd name="connsiteY4609" fmla="*/ 1762639 h 2994025"/>
                <a:gd name="connsiteX4610" fmla="*/ 1745373 w 6130925"/>
                <a:gd name="connsiteY4610" fmla="*/ 1764226 h 2994025"/>
                <a:gd name="connsiteX4611" fmla="*/ 1746961 w 6130925"/>
                <a:gd name="connsiteY4611" fmla="*/ 1765284 h 2994025"/>
                <a:gd name="connsiteX4612" fmla="*/ 1748020 w 6130925"/>
                <a:gd name="connsiteY4612" fmla="*/ 1767400 h 2994025"/>
                <a:gd name="connsiteX4613" fmla="*/ 1750138 w 6130925"/>
                <a:gd name="connsiteY4613" fmla="*/ 1770045 h 2994025"/>
                <a:gd name="connsiteX4614" fmla="*/ 1750774 w 6130925"/>
                <a:gd name="connsiteY4614" fmla="*/ 1770997 h 2994025"/>
                <a:gd name="connsiteX4615" fmla="*/ 1751198 w 6130925"/>
                <a:gd name="connsiteY4615" fmla="*/ 1771632 h 2994025"/>
                <a:gd name="connsiteX4616" fmla="*/ 1751727 w 6130925"/>
                <a:gd name="connsiteY4616" fmla="*/ 1773218 h 2994025"/>
                <a:gd name="connsiteX4617" fmla="*/ 1752786 w 6130925"/>
                <a:gd name="connsiteY4617" fmla="*/ 1774805 h 2994025"/>
                <a:gd name="connsiteX4618" fmla="*/ 1754904 w 6130925"/>
                <a:gd name="connsiteY4618" fmla="*/ 1775863 h 2994025"/>
                <a:gd name="connsiteX4619" fmla="*/ 1757022 w 6130925"/>
                <a:gd name="connsiteY4619" fmla="*/ 1775863 h 2994025"/>
                <a:gd name="connsiteX4620" fmla="*/ 1761258 w 6130925"/>
                <a:gd name="connsiteY4620" fmla="*/ 1774276 h 2994025"/>
                <a:gd name="connsiteX4621" fmla="*/ 1761964 w 6130925"/>
                <a:gd name="connsiteY4621" fmla="*/ 1773042 h 2994025"/>
                <a:gd name="connsiteX4622" fmla="*/ 1763376 w 6130925"/>
                <a:gd name="connsiteY4622" fmla="*/ 1770574 h 2994025"/>
                <a:gd name="connsiteX4623" fmla="*/ 1764435 w 6130925"/>
                <a:gd name="connsiteY4623" fmla="*/ 1768987 h 2994025"/>
                <a:gd name="connsiteX4624" fmla="*/ 1765494 w 6130925"/>
                <a:gd name="connsiteY4624" fmla="*/ 1766871 h 2994025"/>
                <a:gd name="connsiteX4625" fmla="*/ 1765494 w 6130925"/>
                <a:gd name="connsiteY4625" fmla="*/ 1765284 h 2994025"/>
                <a:gd name="connsiteX4626" fmla="*/ 1766024 w 6130925"/>
                <a:gd name="connsiteY4626" fmla="*/ 1763168 h 2994025"/>
                <a:gd name="connsiteX4627" fmla="*/ 1766553 w 6130925"/>
                <a:gd name="connsiteY4627" fmla="*/ 1761582 h 2994025"/>
                <a:gd name="connsiteX4628" fmla="*/ 1767083 w 6130925"/>
                <a:gd name="connsiteY4628" fmla="*/ 1759995 h 2994025"/>
                <a:gd name="connsiteX4629" fmla="*/ 1769201 w 6130925"/>
                <a:gd name="connsiteY4629" fmla="*/ 1758408 h 2994025"/>
                <a:gd name="connsiteX4630" fmla="*/ 1772908 w 6130925"/>
                <a:gd name="connsiteY4630" fmla="*/ 1758408 h 2994025"/>
                <a:gd name="connsiteX4631" fmla="*/ 1776614 w 6130925"/>
                <a:gd name="connsiteY4631" fmla="*/ 1758937 h 2994025"/>
                <a:gd name="connsiteX4632" fmla="*/ 1779262 w 6130925"/>
                <a:gd name="connsiteY4632" fmla="*/ 1759995 h 2994025"/>
                <a:gd name="connsiteX4633" fmla="*/ 1781909 w 6130925"/>
                <a:gd name="connsiteY4633" fmla="*/ 1760524 h 2994025"/>
                <a:gd name="connsiteX4634" fmla="*/ 1783498 w 6130925"/>
                <a:gd name="connsiteY4634" fmla="*/ 1761582 h 2994025"/>
                <a:gd name="connsiteX4635" fmla="*/ 1785087 w 6130925"/>
                <a:gd name="connsiteY4635" fmla="*/ 1761582 h 2994025"/>
                <a:gd name="connsiteX4636" fmla="*/ 1793029 w 6130925"/>
                <a:gd name="connsiteY4636" fmla="*/ 1755234 h 2994025"/>
                <a:gd name="connsiteX4637" fmla="*/ 1795147 w 6130925"/>
                <a:gd name="connsiteY4637" fmla="*/ 1755763 h 2994025"/>
                <a:gd name="connsiteX4638" fmla="*/ 1797265 w 6130925"/>
                <a:gd name="connsiteY4638" fmla="*/ 1755763 h 2994025"/>
                <a:gd name="connsiteX4639" fmla="*/ 1799384 w 6130925"/>
                <a:gd name="connsiteY4639" fmla="*/ 1756821 h 2994025"/>
                <a:gd name="connsiteX4640" fmla="*/ 1800450 w 6130925"/>
                <a:gd name="connsiteY4640" fmla="*/ 1757886 h 2994025"/>
                <a:gd name="connsiteX4641" fmla="*/ 1800972 w 6130925"/>
                <a:gd name="connsiteY4641" fmla="*/ 1758408 h 2994025"/>
                <a:gd name="connsiteX4642" fmla="*/ 1803620 w 6130925"/>
                <a:gd name="connsiteY4642" fmla="*/ 1758408 h 2994025"/>
                <a:gd name="connsiteX4643" fmla="*/ 1805738 w 6130925"/>
                <a:gd name="connsiteY4643" fmla="*/ 1758937 h 2994025"/>
                <a:gd name="connsiteX4644" fmla="*/ 1806743 w 6130925"/>
                <a:gd name="connsiteY4644" fmla="*/ 1759690 h 2994025"/>
                <a:gd name="connsiteX4645" fmla="*/ 1807856 w 6130925"/>
                <a:gd name="connsiteY4645" fmla="*/ 1760524 h 2994025"/>
                <a:gd name="connsiteX4646" fmla="*/ 1808915 w 6130925"/>
                <a:gd name="connsiteY4646" fmla="*/ 1763168 h 2994025"/>
                <a:gd name="connsiteX4647" fmla="*/ 1808047 w 6130925"/>
                <a:gd name="connsiteY4647" fmla="*/ 1764036 h 2994025"/>
                <a:gd name="connsiteX4648" fmla="*/ 1807326 w 6130925"/>
                <a:gd name="connsiteY4648" fmla="*/ 1764755 h 2994025"/>
                <a:gd name="connsiteX4649" fmla="*/ 1806582 w 6130925"/>
                <a:gd name="connsiteY4649" fmla="*/ 1765251 h 2994025"/>
                <a:gd name="connsiteX4650" fmla="*/ 1805738 w 6130925"/>
                <a:gd name="connsiteY4650" fmla="*/ 1765813 h 2994025"/>
                <a:gd name="connsiteX4651" fmla="*/ 1800972 w 6130925"/>
                <a:gd name="connsiteY4651" fmla="*/ 1766871 h 2994025"/>
                <a:gd name="connsiteX4652" fmla="*/ 1800972 w 6130925"/>
                <a:gd name="connsiteY4652" fmla="*/ 1771632 h 2994025"/>
                <a:gd name="connsiteX4653" fmla="*/ 1801035 w 6130925"/>
                <a:gd name="connsiteY4653" fmla="*/ 1772135 h 2994025"/>
                <a:gd name="connsiteX4654" fmla="*/ 1801502 w 6130925"/>
                <a:gd name="connsiteY4654" fmla="*/ 1775863 h 2994025"/>
                <a:gd name="connsiteX4655" fmla="*/ 1801502 w 6130925"/>
                <a:gd name="connsiteY4655" fmla="*/ 1777450 h 2994025"/>
                <a:gd name="connsiteX4656" fmla="*/ 1801502 w 6130925"/>
                <a:gd name="connsiteY4656" fmla="*/ 1779566 h 2994025"/>
                <a:gd name="connsiteX4657" fmla="*/ 1803620 w 6130925"/>
                <a:gd name="connsiteY4657" fmla="*/ 1781153 h 2994025"/>
                <a:gd name="connsiteX4658" fmla="*/ 1806267 w 6130925"/>
                <a:gd name="connsiteY4658" fmla="*/ 1781153 h 2994025"/>
                <a:gd name="connsiteX4659" fmla="*/ 1808385 w 6130925"/>
                <a:gd name="connsiteY4659" fmla="*/ 1781153 h 2994025"/>
                <a:gd name="connsiteX4660" fmla="*/ 1809974 w 6130925"/>
                <a:gd name="connsiteY4660" fmla="*/ 1780624 h 2994025"/>
                <a:gd name="connsiteX4661" fmla="*/ 1813680 w 6130925"/>
                <a:gd name="connsiteY4661" fmla="*/ 1779566 h 2994025"/>
                <a:gd name="connsiteX4662" fmla="*/ 1817387 w 6130925"/>
                <a:gd name="connsiteY4662" fmla="*/ 1777450 h 2994025"/>
                <a:gd name="connsiteX4663" fmla="*/ 1820564 w 6130925"/>
                <a:gd name="connsiteY4663" fmla="*/ 1776392 h 2994025"/>
                <a:gd name="connsiteX4664" fmla="*/ 1824800 w 6130925"/>
                <a:gd name="connsiteY4664" fmla="*/ 1775863 h 2994025"/>
                <a:gd name="connsiteX4665" fmla="*/ 1827977 w 6130925"/>
                <a:gd name="connsiteY4665" fmla="*/ 1775863 h 2994025"/>
                <a:gd name="connsiteX4666" fmla="*/ 1827448 w 6130925"/>
                <a:gd name="connsiteY4666" fmla="*/ 1780095 h 2994025"/>
                <a:gd name="connsiteX4667" fmla="*/ 1827977 w 6130925"/>
                <a:gd name="connsiteY4667" fmla="*/ 1783797 h 2994025"/>
                <a:gd name="connsiteX4668" fmla="*/ 1828507 w 6130925"/>
                <a:gd name="connsiteY4668" fmla="*/ 1785384 h 2994025"/>
                <a:gd name="connsiteX4669" fmla="*/ 1828979 w 6130925"/>
                <a:gd name="connsiteY4669" fmla="*/ 1787269 h 2994025"/>
                <a:gd name="connsiteX4670" fmla="*/ 1829036 w 6130925"/>
                <a:gd name="connsiteY4670" fmla="*/ 1787500 h 2994025"/>
                <a:gd name="connsiteX4671" fmla="*/ 1830095 w 6130925"/>
                <a:gd name="connsiteY4671" fmla="*/ 1789087 h 2994025"/>
                <a:gd name="connsiteX4672" fmla="*/ 1832214 w 6130925"/>
                <a:gd name="connsiteY4672" fmla="*/ 1789616 h 2994025"/>
                <a:gd name="connsiteX4673" fmla="*/ 1834861 w 6130925"/>
                <a:gd name="connsiteY4673" fmla="*/ 1791732 h 2994025"/>
                <a:gd name="connsiteX4674" fmla="*/ 1836273 w 6130925"/>
                <a:gd name="connsiteY4674" fmla="*/ 1792437 h 2994025"/>
                <a:gd name="connsiteX4675" fmla="*/ 1836979 w 6130925"/>
                <a:gd name="connsiteY4675" fmla="*/ 1792789 h 2994025"/>
                <a:gd name="connsiteX4676" fmla="*/ 1837509 w 6130925"/>
                <a:gd name="connsiteY4676" fmla="*/ 1792789 h 2994025"/>
                <a:gd name="connsiteX4677" fmla="*/ 1838038 w 6130925"/>
                <a:gd name="connsiteY4677" fmla="*/ 1792789 h 2994025"/>
                <a:gd name="connsiteX4678" fmla="*/ 1838568 w 6130925"/>
                <a:gd name="connsiteY4678" fmla="*/ 1792789 h 2994025"/>
                <a:gd name="connsiteX4679" fmla="*/ 1839097 w 6130925"/>
                <a:gd name="connsiteY4679" fmla="*/ 1792789 h 2994025"/>
                <a:gd name="connsiteX4680" fmla="*/ 1839627 w 6130925"/>
                <a:gd name="connsiteY4680" fmla="*/ 1792789 h 2994025"/>
                <a:gd name="connsiteX4681" fmla="*/ 1840156 w 6130925"/>
                <a:gd name="connsiteY4681" fmla="*/ 1792789 h 2994025"/>
                <a:gd name="connsiteX4682" fmla="*/ 1840686 w 6130925"/>
                <a:gd name="connsiteY4682" fmla="*/ 1794376 h 2994025"/>
                <a:gd name="connsiteX4683" fmla="*/ 1840156 w 6130925"/>
                <a:gd name="connsiteY4683" fmla="*/ 1796492 h 2994025"/>
                <a:gd name="connsiteX4684" fmla="*/ 1841745 w 6130925"/>
                <a:gd name="connsiteY4684" fmla="*/ 1797021 h 2994025"/>
                <a:gd name="connsiteX4685" fmla="*/ 1843863 w 6130925"/>
                <a:gd name="connsiteY4685" fmla="*/ 1798079 h 2994025"/>
                <a:gd name="connsiteX4686" fmla="*/ 1845739 w 6130925"/>
                <a:gd name="connsiteY4686" fmla="*/ 1799953 h 2994025"/>
                <a:gd name="connsiteX4687" fmla="*/ 1845981 w 6130925"/>
                <a:gd name="connsiteY4687" fmla="*/ 1800195 h 2994025"/>
                <a:gd name="connsiteX4688" fmla="*/ 1846049 w 6130925"/>
                <a:gd name="connsiteY4688" fmla="*/ 1800262 h 2994025"/>
                <a:gd name="connsiteX4689" fmla="*/ 1847570 w 6130925"/>
                <a:gd name="connsiteY4689" fmla="*/ 1801781 h 2994025"/>
                <a:gd name="connsiteX4690" fmla="*/ 1849158 w 6130925"/>
                <a:gd name="connsiteY4690" fmla="*/ 1802839 h 2994025"/>
                <a:gd name="connsiteX4691" fmla="*/ 1851276 w 6130925"/>
                <a:gd name="connsiteY4691" fmla="*/ 1803897 h 2994025"/>
                <a:gd name="connsiteX4692" fmla="*/ 1852865 w 6130925"/>
                <a:gd name="connsiteY4692" fmla="*/ 1804955 h 2994025"/>
                <a:gd name="connsiteX4693" fmla="*/ 1854453 w 6130925"/>
                <a:gd name="connsiteY4693" fmla="*/ 1806013 h 2994025"/>
                <a:gd name="connsiteX4694" fmla="*/ 1854983 w 6130925"/>
                <a:gd name="connsiteY4694" fmla="*/ 1806013 h 2994025"/>
                <a:gd name="connsiteX4695" fmla="*/ 1855512 w 6130925"/>
                <a:gd name="connsiteY4695" fmla="*/ 1806013 h 2994025"/>
                <a:gd name="connsiteX4696" fmla="*/ 1856571 w 6130925"/>
                <a:gd name="connsiteY4696" fmla="*/ 1806013 h 2994025"/>
                <a:gd name="connsiteX4697" fmla="*/ 1857101 w 6130925"/>
                <a:gd name="connsiteY4697" fmla="*/ 1806013 h 2994025"/>
                <a:gd name="connsiteX4698" fmla="*/ 1857630 w 6130925"/>
                <a:gd name="connsiteY4698" fmla="*/ 1806013 h 2994025"/>
                <a:gd name="connsiteX4699" fmla="*/ 1858160 w 6130925"/>
                <a:gd name="connsiteY4699" fmla="*/ 1806013 h 2994025"/>
                <a:gd name="connsiteX4700" fmla="*/ 1858689 w 6130925"/>
                <a:gd name="connsiteY4700" fmla="*/ 1806013 h 2994025"/>
                <a:gd name="connsiteX4701" fmla="*/ 1860278 w 6130925"/>
                <a:gd name="connsiteY4701" fmla="*/ 1806542 h 2994025"/>
                <a:gd name="connsiteX4702" fmla="*/ 1862925 w 6130925"/>
                <a:gd name="connsiteY4702" fmla="*/ 1807071 h 2994025"/>
                <a:gd name="connsiteX4703" fmla="*/ 1862661 w 6130925"/>
                <a:gd name="connsiteY4703" fmla="*/ 1809980 h 2994025"/>
                <a:gd name="connsiteX4704" fmla="*/ 1862396 w 6130925"/>
                <a:gd name="connsiteY4704" fmla="*/ 1812889 h 2994025"/>
                <a:gd name="connsiteX4705" fmla="*/ 1862685 w 6130925"/>
                <a:gd name="connsiteY4705" fmla="*/ 1815486 h 2994025"/>
                <a:gd name="connsiteX4706" fmla="*/ 1862925 w 6130925"/>
                <a:gd name="connsiteY4706" fmla="*/ 1817650 h 2994025"/>
                <a:gd name="connsiteX4707" fmla="*/ 1863455 w 6130925"/>
                <a:gd name="connsiteY4707" fmla="*/ 1819766 h 2994025"/>
                <a:gd name="connsiteX4708" fmla="*/ 1863980 w 6130925"/>
                <a:gd name="connsiteY4708" fmla="*/ 1820464 h 2994025"/>
                <a:gd name="connsiteX4709" fmla="*/ 1865044 w 6130925"/>
                <a:gd name="connsiteY4709" fmla="*/ 1821881 h 2994025"/>
                <a:gd name="connsiteX4710" fmla="*/ 1866103 w 6130925"/>
                <a:gd name="connsiteY4710" fmla="*/ 1824526 h 2994025"/>
                <a:gd name="connsiteX4711" fmla="*/ 1868221 w 6130925"/>
                <a:gd name="connsiteY4711" fmla="*/ 1826113 h 2994025"/>
                <a:gd name="connsiteX4712" fmla="*/ 1868670 w 6130925"/>
                <a:gd name="connsiteY4712" fmla="*/ 1826369 h 2994025"/>
                <a:gd name="connsiteX4713" fmla="*/ 1871927 w 6130925"/>
                <a:gd name="connsiteY4713" fmla="*/ 1828229 h 2994025"/>
                <a:gd name="connsiteX4714" fmla="*/ 1876163 w 6130925"/>
                <a:gd name="connsiteY4714" fmla="*/ 1830345 h 2994025"/>
                <a:gd name="connsiteX4715" fmla="*/ 1878712 w 6130925"/>
                <a:gd name="connsiteY4715" fmla="*/ 1831799 h 2994025"/>
                <a:gd name="connsiteX4716" fmla="*/ 1879870 w 6130925"/>
                <a:gd name="connsiteY4716" fmla="*/ 1832460 h 2994025"/>
                <a:gd name="connsiteX4717" fmla="*/ 1883047 w 6130925"/>
                <a:gd name="connsiteY4717" fmla="*/ 1835105 h 2994025"/>
                <a:gd name="connsiteX4718" fmla="*/ 1885165 w 6130925"/>
                <a:gd name="connsiteY4718" fmla="*/ 1835105 h 2994025"/>
                <a:gd name="connsiteX4719" fmla="*/ 1886754 w 6130925"/>
                <a:gd name="connsiteY4719" fmla="*/ 1835634 h 2994025"/>
                <a:gd name="connsiteX4720" fmla="*/ 1888749 w 6130925"/>
                <a:gd name="connsiteY4720" fmla="*/ 1836773 h 2994025"/>
                <a:gd name="connsiteX4721" fmla="*/ 1890460 w 6130925"/>
                <a:gd name="connsiteY4721" fmla="*/ 1837750 h 2994025"/>
                <a:gd name="connsiteX4722" fmla="*/ 1894167 w 6130925"/>
                <a:gd name="connsiteY4722" fmla="*/ 1839337 h 2994025"/>
                <a:gd name="connsiteX4723" fmla="*/ 1897344 w 6130925"/>
                <a:gd name="connsiteY4723" fmla="*/ 1839866 h 2994025"/>
                <a:gd name="connsiteX4724" fmla="*/ 1901580 w 6130925"/>
                <a:gd name="connsiteY4724" fmla="*/ 1839866 h 2994025"/>
                <a:gd name="connsiteX4725" fmla="*/ 1903169 w 6130925"/>
                <a:gd name="connsiteY4725" fmla="*/ 1840395 h 2994025"/>
                <a:gd name="connsiteX4726" fmla="*/ 1904127 w 6130925"/>
                <a:gd name="connsiteY4726" fmla="*/ 1840714 h 2994025"/>
                <a:gd name="connsiteX4727" fmla="*/ 1904757 w 6130925"/>
                <a:gd name="connsiteY4727" fmla="*/ 1840923 h 2994025"/>
                <a:gd name="connsiteX4728" fmla="*/ 1910582 w 6130925"/>
                <a:gd name="connsiteY4728" fmla="*/ 1840923 h 2994025"/>
                <a:gd name="connsiteX4729" fmla="*/ 1913230 w 6130925"/>
                <a:gd name="connsiteY4729" fmla="*/ 1840923 h 2994025"/>
                <a:gd name="connsiteX4730" fmla="*/ 1915877 w 6130925"/>
                <a:gd name="connsiteY4730" fmla="*/ 1840923 h 2994025"/>
                <a:gd name="connsiteX4731" fmla="*/ 1916761 w 6130925"/>
                <a:gd name="connsiteY4731" fmla="*/ 1840923 h 2994025"/>
                <a:gd name="connsiteX4732" fmla="*/ 1919584 w 6130925"/>
                <a:gd name="connsiteY4732" fmla="*/ 1839866 h 2994025"/>
                <a:gd name="connsiteX4733" fmla="*/ 1921172 w 6130925"/>
                <a:gd name="connsiteY4733" fmla="*/ 1838279 h 2994025"/>
                <a:gd name="connsiteX4734" fmla="*/ 1922761 w 6130925"/>
                <a:gd name="connsiteY4734" fmla="*/ 1836692 h 2994025"/>
                <a:gd name="connsiteX4735" fmla="*/ 1924879 w 6130925"/>
                <a:gd name="connsiteY4735" fmla="*/ 1835634 h 2994025"/>
                <a:gd name="connsiteX4736" fmla="*/ 1928056 w 6130925"/>
                <a:gd name="connsiteY4736" fmla="*/ 1835634 h 2994025"/>
                <a:gd name="connsiteX4737" fmla="*/ 1931233 w 6130925"/>
                <a:gd name="connsiteY4737" fmla="*/ 1836692 h 2994025"/>
                <a:gd name="connsiteX4738" fmla="*/ 1933351 w 6130925"/>
                <a:gd name="connsiteY4738" fmla="*/ 1838279 h 2994025"/>
                <a:gd name="connsiteX4739" fmla="*/ 1937058 w 6130925"/>
                <a:gd name="connsiteY4739" fmla="*/ 1839866 h 2994025"/>
                <a:gd name="connsiteX4740" fmla="*/ 1937410 w 6130925"/>
                <a:gd name="connsiteY4740" fmla="*/ 1840130 h 2994025"/>
                <a:gd name="connsiteX4741" fmla="*/ 1939176 w 6130925"/>
                <a:gd name="connsiteY4741" fmla="*/ 1841452 h 2994025"/>
                <a:gd name="connsiteX4742" fmla="*/ 1941823 w 6130925"/>
                <a:gd name="connsiteY4742" fmla="*/ 1842510 h 2994025"/>
                <a:gd name="connsiteX4743" fmla="*/ 1943942 w 6130925"/>
                <a:gd name="connsiteY4743" fmla="*/ 1843568 h 2994025"/>
                <a:gd name="connsiteX4744" fmla="*/ 1946060 w 6130925"/>
                <a:gd name="connsiteY4744" fmla="*/ 1844097 h 2994025"/>
                <a:gd name="connsiteX4745" fmla="*/ 1946589 w 6130925"/>
                <a:gd name="connsiteY4745" fmla="*/ 1844097 h 2994025"/>
                <a:gd name="connsiteX4746" fmla="*/ 1947648 w 6130925"/>
                <a:gd name="connsiteY4746" fmla="*/ 1844097 h 2994025"/>
                <a:gd name="connsiteX4747" fmla="*/ 1948178 w 6130925"/>
                <a:gd name="connsiteY4747" fmla="*/ 1844097 h 2994025"/>
                <a:gd name="connsiteX4748" fmla="*/ 1949237 w 6130925"/>
                <a:gd name="connsiteY4748" fmla="*/ 1844097 h 2994025"/>
                <a:gd name="connsiteX4749" fmla="*/ 1951355 w 6130925"/>
                <a:gd name="connsiteY4749" fmla="*/ 1843568 h 2994025"/>
                <a:gd name="connsiteX4750" fmla="*/ 1951356 w 6130925"/>
                <a:gd name="connsiteY4750" fmla="*/ 1843568 h 2994025"/>
                <a:gd name="connsiteX4751" fmla="*/ 1954002 w 6130925"/>
                <a:gd name="connsiteY4751" fmla="*/ 1844097 h 2994025"/>
                <a:gd name="connsiteX4752" fmla="*/ 1955591 w 6130925"/>
                <a:gd name="connsiteY4752" fmla="*/ 1846742 h 2994025"/>
                <a:gd name="connsiteX4753" fmla="*/ 1956650 w 6130925"/>
                <a:gd name="connsiteY4753" fmla="*/ 1848329 h 2994025"/>
                <a:gd name="connsiteX4754" fmla="*/ 1958238 w 6130925"/>
                <a:gd name="connsiteY4754" fmla="*/ 1848858 h 2994025"/>
                <a:gd name="connsiteX4755" fmla="*/ 1959827 w 6130925"/>
                <a:gd name="connsiteY4755" fmla="*/ 1849916 h 2994025"/>
                <a:gd name="connsiteX4756" fmla="*/ 1961283 w 6130925"/>
                <a:gd name="connsiteY4756" fmla="*/ 1850279 h 2994025"/>
                <a:gd name="connsiteX4757" fmla="*/ 1961945 w 6130925"/>
                <a:gd name="connsiteY4757" fmla="*/ 1850444 h 2994025"/>
                <a:gd name="connsiteX4758" fmla="*/ 1964063 w 6130925"/>
                <a:gd name="connsiteY4758" fmla="*/ 1850973 h 2994025"/>
                <a:gd name="connsiteX4759" fmla="*/ 1965652 w 6130925"/>
                <a:gd name="connsiteY4759" fmla="*/ 1853618 h 2994025"/>
                <a:gd name="connsiteX4760" fmla="*/ 1966711 w 6130925"/>
                <a:gd name="connsiteY4760" fmla="*/ 1857850 h 2994025"/>
                <a:gd name="connsiteX4761" fmla="*/ 1968299 w 6130925"/>
                <a:gd name="connsiteY4761" fmla="*/ 1858908 h 2994025"/>
                <a:gd name="connsiteX4762" fmla="*/ 1969888 w 6130925"/>
                <a:gd name="connsiteY4762" fmla="*/ 1859966 h 2994025"/>
                <a:gd name="connsiteX4763" fmla="*/ 1972800 w 6130925"/>
                <a:gd name="connsiteY4763" fmla="*/ 1861129 h 2994025"/>
                <a:gd name="connsiteX4764" fmla="*/ 1975183 w 6130925"/>
                <a:gd name="connsiteY4764" fmla="*/ 1862081 h 2994025"/>
                <a:gd name="connsiteX4765" fmla="*/ 1980478 w 6130925"/>
                <a:gd name="connsiteY4765" fmla="*/ 1864197 h 2994025"/>
                <a:gd name="connsiteX4766" fmla="*/ 1981008 w 6130925"/>
                <a:gd name="connsiteY4766" fmla="*/ 1864197 h 2994025"/>
                <a:gd name="connsiteX4767" fmla="*/ 1981537 w 6130925"/>
                <a:gd name="connsiteY4767" fmla="*/ 1864197 h 2994025"/>
                <a:gd name="connsiteX4768" fmla="*/ 1982067 w 6130925"/>
                <a:gd name="connsiteY4768" fmla="*/ 1864197 h 2994025"/>
                <a:gd name="connsiteX4769" fmla="*/ 1983126 w 6130925"/>
                <a:gd name="connsiteY4769" fmla="*/ 1863668 h 2994025"/>
                <a:gd name="connsiteX4770" fmla="*/ 1983655 w 6130925"/>
                <a:gd name="connsiteY4770" fmla="*/ 1864197 h 2994025"/>
                <a:gd name="connsiteX4771" fmla="*/ 1985773 w 6130925"/>
                <a:gd name="connsiteY4771" fmla="*/ 1865784 h 2994025"/>
                <a:gd name="connsiteX4772" fmla="*/ 1986832 w 6130925"/>
                <a:gd name="connsiteY4772" fmla="*/ 1867900 h 2994025"/>
                <a:gd name="connsiteX4773" fmla="*/ 1986832 w 6130925"/>
                <a:gd name="connsiteY4773" fmla="*/ 1869487 h 2994025"/>
                <a:gd name="connsiteX4774" fmla="*/ 1986832 w 6130925"/>
                <a:gd name="connsiteY4774" fmla="*/ 1871602 h 2994025"/>
                <a:gd name="connsiteX4775" fmla="*/ 1988421 w 6130925"/>
                <a:gd name="connsiteY4775" fmla="*/ 1873189 h 2994025"/>
                <a:gd name="connsiteX4776" fmla="*/ 1989487 w 6130925"/>
                <a:gd name="connsiteY4776" fmla="*/ 1874254 h 2994025"/>
                <a:gd name="connsiteX4777" fmla="*/ 1990009 w 6130925"/>
                <a:gd name="connsiteY4777" fmla="*/ 1874776 h 2994025"/>
                <a:gd name="connsiteX4778" fmla="*/ 1990113 w 6130925"/>
                <a:gd name="connsiteY4778" fmla="*/ 1875087 h 2994025"/>
                <a:gd name="connsiteX4779" fmla="*/ 1990539 w 6130925"/>
                <a:gd name="connsiteY4779" fmla="*/ 1876363 h 2994025"/>
                <a:gd name="connsiteX4780" fmla="*/ 1990964 w 6130925"/>
                <a:gd name="connsiteY4780" fmla="*/ 1878488 h 2994025"/>
                <a:gd name="connsiteX4781" fmla="*/ 1991068 w 6130925"/>
                <a:gd name="connsiteY4781" fmla="*/ 1879008 h 2994025"/>
                <a:gd name="connsiteX4782" fmla="*/ 1991411 w 6130925"/>
                <a:gd name="connsiteY4782" fmla="*/ 1880377 h 2994025"/>
                <a:gd name="connsiteX4783" fmla="*/ 1991598 w 6130925"/>
                <a:gd name="connsiteY4783" fmla="*/ 1881123 h 2994025"/>
                <a:gd name="connsiteX4784" fmla="*/ 1992128 w 6130925"/>
                <a:gd name="connsiteY4784" fmla="*/ 1883239 h 2994025"/>
                <a:gd name="connsiteX4785" fmla="*/ 1992657 w 6130925"/>
                <a:gd name="connsiteY4785" fmla="*/ 1884297 h 2994025"/>
                <a:gd name="connsiteX4786" fmla="*/ 1993716 w 6130925"/>
                <a:gd name="connsiteY4786" fmla="*/ 1886413 h 2994025"/>
                <a:gd name="connsiteX4787" fmla="*/ 1993716 w 6130925"/>
                <a:gd name="connsiteY4787" fmla="*/ 1905984 h 2994025"/>
                <a:gd name="connsiteX4788" fmla="*/ 1994775 w 6130925"/>
                <a:gd name="connsiteY4788" fmla="*/ 1905455 h 2994025"/>
                <a:gd name="connsiteX4789" fmla="*/ 1996893 w 6130925"/>
                <a:gd name="connsiteY4789" fmla="*/ 1905455 h 2994025"/>
                <a:gd name="connsiteX4790" fmla="*/ 1998482 w 6130925"/>
                <a:gd name="connsiteY4790" fmla="*/ 1905984 h 2994025"/>
                <a:gd name="connsiteX4791" fmla="*/ 2000070 w 6130925"/>
                <a:gd name="connsiteY4791" fmla="*/ 1905984 h 2994025"/>
                <a:gd name="connsiteX4792" fmla="*/ 2002718 w 6130925"/>
                <a:gd name="connsiteY4792" fmla="*/ 1905984 h 2994025"/>
                <a:gd name="connsiteX4793" fmla="*/ 2005365 w 6130925"/>
                <a:gd name="connsiteY4793" fmla="*/ 1905984 h 2994025"/>
                <a:gd name="connsiteX4794" fmla="*/ 2005943 w 6130925"/>
                <a:gd name="connsiteY4794" fmla="*/ 1908580 h 2994025"/>
                <a:gd name="connsiteX4795" fmla="*/ 2006424 w 6130925"/>
                <a:gd name="connsiteY4795" fmla="*/ 1910744 h 2994025"/>
                <a:gd name="connsiteX4796" fmla="*/ 2006424 w 6130925"/>
                <a:gd name="connsiteY4796" fmla="*/ 1915505 h 2994025"/>
                <a:gd name="connsiteX4797" fmla="*/ 2006424 w 6130925"/>
                <a:gd name="connsiteY4797" fmla="*/ 1917621 h 2994025"/>
                <a:gd name="connsiteX4798" fmla="*/ 2005739 w 6130925"/>
                <a:gd name="connsiteY4798" fmla="*/ 1919332 h 2994025"/>
                <a:gd name="connsiteX4799" fmla="*/ 2005365 w 6130925"/>
                <a:gd name="connsiteY4799" fmla="*/ 1920265 h 2994025"/>
                <a:gd name="connsiteX4800" fmla="*/ 2005333 w 6130925"/>
                <a:gd name="connsiteY4800" fmla="*/ 1920493 h 2994025"/>
                <a:gd name="connsiteX4801" fmla="*/ 2004836 w 6130925"/>
                <a:gd name="connsiteY4801" fmla="*/ 1923968 h 2994025"/>
                <a:gd name="connsiteX4802" fmla="*/ 2004306 w 6130925"/>
                <a:gd name="connsiteY4802" fmla="*/ 1927671 h 2994025"/>
                <a:gd name="connsiteX4803" fmla="*/ 2004367 w 6130925"/>
                <a:gd name="connsiteY4803" fmla="*/ 1928092 h 2994025"/>
                <a:gd name="connsiteX4804" fmla="*/ 2004836 w 6130925"/>
                <a:gd name="connsiteY4804" fmla="*/ 1931373 h 2994025"/>
                <a:gd name="connsiteX4805" fmla="*/ 2004306 w 6130925"/>
                <a:gd name="connsiteY4805" fmla="*/ 1935076 h 2994025"/>
                <a:gd name="connsiteX4806" fmla="*/ 2003777 w 6130925"/>
                <a:gd name="connsiteY4806" fmla="*/ 1936663 h 2994025"/>
                <a:gd name="connsiteX4807" fmla="*/ 2002718 w 6130925"/>
                <a:gd name="connsiteY4807" fmla="*/ 1938249 h 2994025"/>
                <a:gd name="connsiteX4808" fmla="*/ 2001129 w 6130925"/>
                <a:gd name="connsiteY4808" fmla="*/ 1938778 h 2994025"/>
                <a:gd name="connsiteX4809" fmla="*/ 1999011 w 6130925"/>
                <a:gd name="connsiteY4809" fmla="*/ 1939307 h 2994025"/>
                <a:gd name="connsiteX4810" fmla="*/ 1999010 w 6130925"/>
                <a:gd name="connsiteY4810" fmla="*/ 1939308 h 2994025"/>
                <a:gd name="connsiteX4811" fmla="*/ 1996893 w 6130925"/>
                <a:gd name="connsiteY4811" fmla="*/ 1940365 h 2994025"/>
                <a:gd name="connsiteX4812" fmla="*/ 1993716 w 6130925"/>
                <a:gd name="connsiteY4812" fmla="*/ 1940365 h 2994025"/>
                <a:gd name="connsiteX4813" fmla="*/ 1991598 w 6130925"/>
                <a:gd name="connsiteY4813" fmla="*/ 1940365 h 2994025"/>
                <a:gd name="connsiteX4814" fmla="*/ 1988953 w 6130925"/>
                <a:gd name="connsiteY4814" fmla="*/ 1939837 h 2994025"/>
                <a:gd name="connsiteX4815" fmla="*/ 1988950 w 6130925"/>
                <a:gd name="connsiteY4815" fmla="*/ 1939836 h 2994025"/>
                <a:gd name="connsiteX4816" fmla="*/ 1988950 w 6130925"/>
                <a:gd name="connsiteY4816" fmla="*/ 1941952 h 2994025"/>
                <a:gd name="connsiteX4817" fmla="*/ 1989480 w 6130925"/>
                <a:gd name="connsiteY4817" fmla="*/ 1944068 h 2994025"/>
                <a:gd name="connsiteX4818" fmla="*/ 1989136 w 6130925"/>
                <a:gd name="connsiteY4818" fmla="*/ 1945098 h 2994025"/>
                <a:gd name="connsiteX4819" fmla="*/ 1988950 w 6130925"/>
                <a:gd name="connsiteY4819" fmla="*/ 1945655 h 2994025"/>
                <a:gd name="connsiteX4820" fmla="*/ 1988421 w 6130925"/>
                <a:gd name="connsiteY4820" fmla="*/ 1947242 h 2994025"/>
                <a:gd name="connsiteX4821" fmla="*/ 1988421 w 6130925"/>
                <a:gd name="connsiteY4821" fmla="*/ 1954647 h 2994025"/>
                <a:gd name="connsiteX4822" fmla="*/ 1991598 w 6130925"/>
                <a:gd name="connsiteY4822" fmla="*/ 1955176 h 2994025"/>
                <a:gd name="connsiteX4823" fmla="*/ 1994246 w 6130925"/>
                <a:gd name="connsiteY4823" fmla="*/ 1955705 h 2994025"/>
                <a:gd name="connsiteX4824" fmla="*/ 1997423 w 6130925"/>
                <a:gd name="connsiteY4824" fmla="*/ 1955176 h 2994025"/>
                <a:gd name="connsiteX4825" fmla="*/ 2001659 w 6130925"/>
                <a:gd name="connsiteY4825" fmla="*/ 1952002 h 2994025"/>
                <a:gd name="connsiteX4826" fmla="*/ 2002718 w 6130925"/>
                <a:gd name="connsiteY4826" fmla="*/ 1949886 h 2994025"/>
                <a:gd name="connsiteX4827" fmla="*/ 2002718 w 6130925"/>
                <a:gd name="connsiteY4827" fmla="*/ 1948299 h 2994025"/>
                <a:gd name="connsiteX4828" fmla="*/ 2002718 w 6130925"/>
                <a:gd name="connsiteY4828" fmla="*/ 1946713 h 2994025"/>
                <a:gd name="connsiteX4829" fmla="*/ 2002718 w 6130925"/>
                <a:gd name="connsiteY4829" fmla="*/ 1942481 h 2994025"/>
                <a:gd name="connsiteX4830" fmla="*/ 2002718 w 6130925"/>
                <a:gd name="connsiteY4830" fmla="*/ 1939307 h 2994025"/>
                <a:gd name="connsiteX4831" fmla="*/ 2004836 w 6130925"/>
                <a:gd name="connsiteY4831" fmla="*/ 1938778 h 2994025"/>
                <a:gd name="connsiteX4832" fmla="*/ 2007483 w 6130925"/>
                <a:gd name="connsiteY4832" fmla="*/ 1938249 h 2994025"/>
                <a:gd name="connsiteX4833" fmla="*/ 2014367 w 6130925"/>
                <a:gd name="connsiteY4833" fmla="*/ 1938249 h 2994025"/>
                <a:gd name="connsiteX4834" fmla="*/ 2017015 w 6130925"/>
                <a:gd name="connsiteY4834" fmla="*/ 1938778 h 2994025"/>
                <a:gd name="connsiteX4835" fmla="*/ 2019133 w 6130925"/>
                <a:gd name="connsiteY4835" fmla="*/ 1939836 h 2994025"/>
                <a:gd name="connsiteX4836" fmla="*/ 2022310 w 6130925"/>
                <a:gd name="connsiteY4836" fmla="*/ 1940894 h 2994025"/>
                <a:gd name="connsiteX4837" fmla="*/ 2026017 w 6130925"/>
                <a:gd name="connsiteY4837" fmla="*/ 1941952 h 2994025"/>
                <a:gd name="connsiteX4838" fmla="*/ 2028135 w 6130925"/>
                <a:gd name="connsiteY4838" fmla="*/ 1943539 h 2994025"/>
                <a:gd name="connsiteX4839" fmla="*/ 2028322 w 6130925"/>
                <a:gd name="connsiteY4839" fmla="*/ 1943663 h 2994025"/>
                <a:gd name="connsiteX4840" fmla="*/ 2029723 w 6130925"/>
                <a:gd name="connsiteY4840" fmla="*/ 1944597 h 2994025"/>
                <a:gd name="connsiteX4841" fmla="*/ 2032900 w 6130925"/>
                <a:gd name="connsiteY4841" fmla="*/ 1945655 h 2994025"/>
                <a:gd name="connsiteX4842" fmla="*/ 2036607 w 6130925"/>
                <a:gd name="connsiteY4842" fmla="*/ 1945655 h 2994025"/>
                <a:gd name="connsiteX4843" fmla="*/ 2036607 w 6130925"/>
                <a:gd name="connsiteY4843" fmla="*/ 1949357 h 2994025"/>
                <a:gd name="connsiteX4844" fmla="*/ 2035548 w 6130925"/>
                <a:gd name="connsiteY4844" fmla="*/ 1952531 h 2994025"/>
                <a:gd name="connsiteX4845" fmla="*/ 2033959 w 6130925"/>
                <a:gd name="connsiteY4845" fmla="*/ 1953060 h 2994025"/>
                <a:gd name="connsiteX4846" fmla="*/ 2032371 w 6130925"/>
                <a:gd name="connsiteY4846" fmla="*/ 1953060 h 2994025"/>
                <a:gd name="connsiteX4847" fmla="*/ 2030782 w 6130925"/>
                <a:gd name="connsiteY4847" fmla="*/ 1955705 h 2994025"/>
                <a:gd name="connsiteX4848" fmla="*/ 2029723 w 6130925"/>
                <a:gd name="connsiteY4848" fmla="*/ 1957292 h 2994025"/>
                <a:gd name="connsiteX4849" fmla="*/ 2028353 w 6130925"/>
                <a:gd name="connsiteY4849" fmla="*/ 1958318 h 2994025"/>
                <a:gd name="connsiteX4850" fmla="*/ 2027605 w 6130925"/>
                <a:gd name="connsiteY4850" fmla="*/ 1958878 h 2994025"/>
                <a:gd name="connsiteX4851" fmla="*/ 2027083 w 6130925"/>
                <a:gd name="connsiteY4851" fmla="*/ 1959400 h 2994025"/>
                <a:gd name="connsiteX4852" fmla="*/ 2026017 w 6130925"/>
                <a:gd name="connsiteY4852" fmla="*/ 1960465 h 2994025"/>
                <a:gd name="connsiteX4853" fmla="*/ 2025487 w 6130925"/>
                <a:gd name="connsiteY4853" fmla="*/ 1962581 h 2994025"/>
                <a:gd name="connsiteX4854" fmla="*/ 2024958 w 6130925"/>
                <a:gd name="connsiteY4854" fmla="*/ 1964168 h 2994025"/>
                <a:gd name="connsiteX4855" fmla="*/ 2024958 w 6130925"/>
                <a:gd name="connsiteY4855" fmla="*/ 1971573 h 2994025"/>
                <a:gd name="connsiteX4856" fmla="*/ 2039784 w 6130925"/>
                <a:gd name="connsiteY4856" fmla="*/ 1971573 h 2994025"/>
                <a:gd name="connsiteX4857" fmla="*/ 2039784 w 6130925"/>
                <a:gd name="connsiteY4857" fmla="*/ 1954647 h 2994025"/>
                <a:gd name="connsiteX4858" fmla="*/ 2043491 w 6130925"/>
                <a:gd name="connsiteY4858" fmla="*/ 1953589 h 2994025"/>
                <a:gd name="connsiteX4859" fmla="*/ 2047197 w 6130925"/>
                <a:gd name="connsiteY4859" fmla="*/ 1953060 h 2994025"/>
                <a:gd name="connsiteX4860" fmla="*/ 2051433 w 6130925"/>
                <a:gd name="connsiteY4860" fmla="*/ 1953589 h 2994025"/>
                <a:gd name="connsiteX4861" fmla="*/ 2055140 w 6130925"/>
                <a:gd name="connsiteY4861" fmla="*/ 1955705 h 2994025"/>
                <a:gd name="connsiteX4862" fmla="*/ 2057788 w 6130925"/>
                <a:gd name="connsiteY4862" fmla="*/ 1956763 h 2994025"/>
                <a:gd name="connsiteX4863" fmla="*/ 2059224 w 6130925"/>
                <a:gd name="connsiteY4863" fmla="*/ 1957241 h 2994025"/>
                <a:gd name="connsiteX4864" fmla="*/ 2060965 w 6130925"/>
                <a:gd name="connsiteY4864" fmla="*/ 1957820 h 2994025"/>
                <a:gd name="connsiteX4865" fmla="*/ 2062553 w 6130925"/>
                <a:gd name="connsiteY4865" fmla="*/ 1958878 h 2994025"/>
                <a:gd name="connsiteX4866" fmla="*/ 2064671 w 6130925"/>
                <a:gd name="connsiteY4866" fmla="*/ 1959936 h 2994025"/>
                <a:gd name="connsiteX4867" fmla="*/ 2067848 w 6130925"/>
                <a:gd name="connsiteY4867" fmla="*/ 1959936 h 2994025"/>
                <a:gd name="connsiteX4868" fmla="*/ 2069437 w 6130925"/>
                <a:gd name="connsiteY4868" fmla="*/ 1960465 h 2994025"/>
                <a:gd name="connsiteX4869" fmla="*/ 2071555 w 6130925"/>
                <a:gd name="connsiteY4869" fmla="*/ 1960465 h 2994025"/>
                <a:gd name="connsiteX4870" fmla="*/ 2073144 w 6130925"/>
                <a:gd name="connsiteY4870" fmla="*/ 1960465 h 2994025"/>
                <a:gd name="connsiteX4871" fmla="*/ 2074203 w 6130925"/>
                <a:gd name="connsiteY4871" fmla="*/ 1960465 h 2994025"/>
                <a:gd name="connsiteX4872" fmla="*/ 2074732 w 6130925"/>
                <a:gd name="connsiteY4872" fmla="*/ 1960465 h 2994025"/>
                <a:gd name="connsiteX4873" fmla="*/ 2075262 w 6130925"/>
                <a:gd name="connsiteY4873" fmla="*/ 1960465 h 2994025"/>
                <a:gd name="connsiteX4874" fmla="*/ 2075791 w 6130925"/>
                <a:gd name="connsiteY4874" fmla="*/ 1960465 h 2994025"/>
                <a:gd name="connsiteX4875" fmla="*/ 2078439 w 6130925"/>
                <a:gd name="connsiteY4875" fmla="*/ 1961523 h 2994025"/>
                <a:gd name="connsiteX4876" fmla="*/ 2081616 w 6130925"/>
                <a:gd name="connsiteY4876" fmla="*/ 1963110 h 2994025"/>
                <a:gd name="connsiteX4877" fmla="*/ 2083204 w 6130925"/>
                <a:gd name="connsiteY4877" fmla="*/ 1963639 h 2994025"/>
                <a:gd name="connsiteX4878" fmla="*/ 2084793 w 6130925"/>
                <a:gd name="connsiteY4878" fmla="*/ 1964168 h 2994025"/>
                <a:gd name="connsiteX4879" fmla="*/ 2085599 w 6130925"/>
                <a:gd name="connsiteY4879" fmla="*/ 1965241 h 2994025"/>
                <a:gd name="connsiteX4880" fmla="*/ 2086381 w 6130925"/>
                <a:gd name="connsiteY4880" fmla="*/ 1966284 h 2994025"/>
                <a:gd name="connsiteX4881" fmla="*/ 2087067 w 6130925"/>
                <a:gd name="connsiteY4881" fmla="*/ 1967310 h 2994025"/>
                <a:gd name="connsiteX4882" fmla="*/ 2087440 w 6130925"/>
                <a:gd name="connsiteY4882" fmla="*/ 1967870 h 2994025"/>
                <a:gd name="connsiteX4883" fmla="*/ 2089559 w 6130925"/>
                <a:gd name="connsiteY4883" fmla="*/ 1969457 h 2994025"/>
                <a:gd name="connsiteX4884" fmla="*/ 2092206 w 6130925"/>
                <a:gd name="connsiteY4884" fmla="*/ 1970515 h 2994025"/>
                <a:gd name="connsiteX4885" fmla="*/ 2093795 w 6130925"/>
                <a:gd name="connsiteY4885" fmla="*/ 1972102 h 2994025"/>
                <a:gd name="connsiteX4886" fmla="*/ 2095913 w 6130925"/>
                <a:gd name="connsiteY4886" fmla="*/ 1973160 h 2994025"/>
                <a:gd name="connsiteX4887" fmla="*/ 2098031 w 6130925"/>
                <a:gd name="connsiteY4887" fmla="*/ 1973689 h 2994025"/>
                <a:gd name="connsiteX4888" fmla="*/ 2100149 w 6130925"/>
                <a:gd name="connsiteY4888" fmla="*/ 1973689 h 2994025"/>
                <a:gd name="connsiteX4889" fmla="*/ 2100410 w 6130925"/>
                <a:gd name="connsiteY4889" fmla="*/ 1973863 h 2994025"/>
                <a:gd name="connsiteX4890" fmla="*/ 2101737 w 6130925"/>
                <a:gd name="connsiteY4890" fmla="*/ 1974747 h 2994025"/>
                <a:gd name="connsiteX4891" fmla="*/ 2103855 w 6130925"/>
                <a:gd name="connsiteY4891" fmla="*/ 1976334 h 2994025"/>
                <a:gd name="connsiteX4892" fmla="*/ 2104915 w 6130925"/>
                <a:gd name="connsiteY4892" fmla="*/ 1976334 h 2994025"/>
                <a:gd name="connsiteX4893" fmla="*/ 2105444 w 6130925"/>
                <a:gd name="connsiteY4893" fmla="*/ 1976334 h 2994025"/>
                <a:gd name="connsiteX4894" fmla="*/ 2105445 w 6130925"/>
                <a:gd name="connsiteY4894" fmla="*/ 1976333 h 2994025"/>
                <a:gd name="connsiteX4895" fmla="*/ 2105974 w 6130925"/>
                <a:gd name="connsiteY4895" fmla="*/ 1975276 h 2994025"/>
                <a:gd name="connsiteX4896" fmla="*/ 2106503 w 6130925"/>
                <a:gd name="connsiteY4896" fmla="*/ 1975276 h 2994025"/>
                <a:gd name="connsiteX4897" fmla="*/ 2106504 w 6130925"/>
                <a:gd name="connsiteY4897" fmla="*/ 1975276 h 2994025"/>
                <a:gd name="connsiteX4898" fmla="*/ 2107033 w 6130925"/>
                <a:gd name="connsiteY4898" fmla="*/ 1975276 h 2994025"/>
                <a:gd name="connsiteX4899" fmla="*/ 2107562 w 6130925"/>
                <a:gd name="connsiteY4899" fmla="*/ 1976333 h 2994025"/>
                <a:gd name="connsiteX4900" fmla="*/ 2107562 w 6130925"/>
                <a:gd name="connsiteY4900" fmla="*/ 1976334 h 2994025"/>
                <a:gd name="connsiteX4901" fmla="*/ 2108119 w 6130925"/>
                <a:gd name="connsiteY4901" fmla="*/ 1977446 h 2994025"/>
                <a:gd name="connsiteX4902" fmla="*/ 2109151 w 6130925"/>
                <a:gd name="connsiteY4902" fmla="*/ 1979507 h 2994025"/>
                <a:gd name="connsiteX4903" fmla="*/ 2107562 w 6130925"/>
                <a:gd name="connsiteY4903" fmla="*/ 1980565 h 2994025"/>
                <a:gd name="connsiteX4904" fmla="*/ 2105444 w 6130925"/>
                <a:gd name="connsiteY4904" fmla="*/ 1982152 h 2994025"/>
                <a:gd name="connsiteX4905" fmla="*/ 2103855 w 6130925"/>
                <a:gd name="connsiteY4905" fmla="*/ 1982681 h 2994025"/>
                <a:gd name="connsiteX4906" fmla="*/ 2101737 w 6130925"/>
                <a:gd name="connsiteY4906" fmla="*/ 1982681 h 2994025"/>
                <a:gd name="connsiteX4907" fmla="*/ 2100678 w 6130925"/>
                <a:gd name="connsiteY4907" fmla="*/ 1984268 h 2994025"/>
                <a:gd name="connsiteX4908" fmla="*/ 2099090 w 6130925"/>
                <a:gd name="connsiteY4908" fmla="*/ 1986912 h 2994025"/>
                <a:gd name="connsiteX4909" fmla="*/ 2099619 w 6130925"/>
                <a:gd name="connsiteY4909" fmla="*/ 1988499 h 2994025"/>
                <a:gd name="connsiteX4910" fmla="*/ 2100149 w 6130925"/>
                <a:gd name="connsiteY4910" fmla="*/ 1990086 h 2994025"/>
                <a:gd name="connsiteX4911" fmla="*/ 2101737 w 6130925"/>
                <a:gd name="connsiteY4911" fmla="*/ 1991144 h 2994025"/>
                <a:gd name="connsiteX4912" fmla="*/ 2103855 w 6130925"/>
                <a:gd name="connsiteY4912" fmla="*/ 1991673 h 2994025"/>
                <a:gd name="connsiteX4913" fmla="*/ 2105444 w 6130925"/>
                <a:gd name="connsiteY4913" fmla="*/ 1992731 h 2994025"/>
                <a:gd name="connsiteX4914" fmla="*/ 2107562 w 6130925"/>
                <a:gd name="connsiteY4914" fmla="*/ 1993789 h 2994025"/>
                <a:gd name="connsiteX4915" fmla="*/ 2109151 w 6130925"/>
                <a:gd name="connsiteY4915" fmla="*/ 1993789 h 2994025"/>
                <a:gd name="connsiteX4916" fmla="*/ 2110739 w 6130925"/>
                <a:gd name="connsiteY4916" fmla="*/ 1993789 h 2994025"/>
                <a:gd name="connsiteX4917" fmla="*/ 2112328 w 6130925"/>
                <a:gd name="connsiteY4917" fmla="*/ 1993789 h 2994025"/>
                <a:gd name="connsiteX4918" fmla="*/ 2114446 w 6130925"/>
                <a:gd name="connsiteY4918" fmla="*/ 1994318 h 2994025"/>
                <a:gd name="connsiteX4919" fmla="*/ 2117093 w 6130925"/>
                <a:gd name="connsiteY4919" fmla="*/ 1994318 h 2994025"/>
                <a:gd name="connsiteX4920" fmla="*/ 2119211 w 6130925"/>
                <a:gd name="connsiteY4920" fmla="*/ 1994318 h 2994025"/>
                <a:gd name="connsiteX4921" fmla="*/ 2119741 w 6130925"/>
                <a:gd name="connsiteY4921" fmla="*/ 1989557 h 2994025"/>
                <a:gd name="connsiteX4922" fmla="*/ 2119741 w 6130925"/>
                <a:gd name="connsiteY4922" fmla="*/ 1983739 h 2994025"/>
                <a:gd name="connsiteX4923" fmla="*/ 2124507 w 6130925"/>
                <a:gd name="connsiteY4923" fmla="*/ 1983210 h 2994025"/>
                <a:gd name="connsiteX4924" fmla="*/ 2128743 w 6130925"/>
                <a:gd name="connsiteY4924" fmla="*/ 1982681 h 2994025"/>
                <a:gd name="connsiteX4925" fmla="*/ 2132449 w 6130925"/>
                <a:gd name="connsiteY4925" fmla="*/ 1982681 h 2994025"/>
                <a:gd name="connsiteX4926" fmla="*/ 2136156 w 6130925"/>
                <a:gd name="connsiteY4926" fmla="*/ 1983739 h 2994025"/>
                <a:gd name="connsiteX4927" fmla="*/ 2137745 w 6130925"/>
                <a:gd name="connsiteY4927" fmla="*/ 1984268 h 2994025"/>
                <a:gd name="connsiteX4928" fmla="*/ 2139333 w 6130925"/>
                <a:gd name="connsiteY4928" fmla="*/ 1985326 h 2994025"/>
                <a:gd name="connsiteX4929" fmla="*/ 2140982 w 6130925"/>
                <a:gd name="connsiteY4929" fmla="*/ 1986737 h 2994025"/>
                <a:gd name="connsiteX4930" fmla="*/ 2143040 w 6130925"/>
                <a:gd name="connsiteY4930" fmla="*/ 1988499 h 2994025"/>
                <a:gd name="connsiteX4931" fmla="*/ 2146746 w 6130925"/>
                <a:gd name="connsiteY4931" fmla="*/ 1991144 h 2994025"/>
                <a:gd name="connsiteX4932" fmla="*/ 2148864 w 6130925"/>
                <a:gd name="connsiteY4932" fmla="*/ 1991673 h 2994025"/>
                <a:gd name="connsiteX4933" fmla="*/ 2151512 w 6130925"/>
                <a:gd name="connsiteY4933" fmla="*/ 1991673 h 2994025"/>
                <a:gd name="connsiteX4934" fmla="*/ 2173222 w 6130925"/>
                <a:gd name="connsiteY4934" fmla="*/ 1991673 h 2994025"/>
                <a:gd name="connsiteX4935" fmla="*/ 2177988 w 6130925"/>
                <a:gd name="connsiteY4935" fmla="*/ 1990615 h 2994025"/>
                <a:gd name="connsiteX4936" fmla="*/ 2182224 w 6130925"/>
                <a:gd name="connsiteY4936" fmla="*/ 1989557 h 2994025"/>
                <a:gd name="connsiteX4937" fmla="*/ 2184872 w 6130925"/>
                <a:gd name="connsiteY4937" fmla="*/ 1989557 h 2994025"/>
                <a:gd name="connsiteX4938" fmla="*/ 2187519 w 6130925"/>
                <a:gd name="connsiteY4938" fmla="*/ 1990086 h 2994025"/>
                <a:gd name="connsiteX4939" fmla="*/ 2189637 w 6130925"/>
                <a:gd name="connsiteY4939" fmla="*/ 1990615 h 2994025"/>
                <a:gd name="connsiteX4940" fmla="*/ 2191226 w 6130925"/>
                <a:gd name="connsiteY4940" fmla="*/ 1991144 h 2994025"/>
                <a:gd name="connsiteX4941" fmla="*/ 2193344 w 6130925"/>
                <a:gd name="connsiteY4941" fmla="*/ 1992731 h 2994025"/>
                <a:gd name="connsiteX4942" fmla="*/ 2193783 w 6130925"/>
                <a:gd name="connsiteY4942" fmla="*/ 1993169 h 2994025"/>
                <a:gd name="connsiteX4943" fmla="*/ 2194932 w 6130925"/>
                <a:gd name="connsiteY4943" fmla="*/ 1994318 h 2994025"/>
                <a:gd name="connsiteX4944" fmla="*/ 2197050 w 6130925"/>
                <a:gd name="connsiteY4944" fmla="*/ 1995376 h 2994025"/>
                <a:gd name="connsiteX4945" fmla="*/ 2198871 w 6130925"/>
                <a:gd name="connsiteY4945" fmla="*/ 1996467 h 2994025"/>
                <a:gd name="connsiteX4946" fmla="*/ 2199698 w 6130925"/>
                <a:gd name="connsiteY4946" fmla="*/ 1996962 h 2994025"/>
                <a:gd name="connsiteX4947" fmla="*/ 2201816 w 6130925"/>
                <a:gd name="connsiteY4947" fmla="*/ 1998549 h 2994025"/>
                <a:gd name="connsiteX4948" fmla="*/ 2202875 w 6130925"/>
                <a:gd name="connsiteY4948" fmla="*/ 2000136 h 2994025"/>
                <a:gd name="connsiteX4949" fmla="*/ 2202875 w 6130925"/>
                <a:gd name="connsiteY4949" fmla="*/ 2001723 h 2994025"/>
                <a:gd name="connsiteX4950" fmla="*/ 2202875 w 6130925"/>
                <a:gd name="connsiteY4950" fmla="*/ 2003310 h 2994025"/>
                <a:gd name="connsiteX4951" fmla="*/ 2203357 w 6130925"/>
                <a:gd name="connsiteY4951" fmla="*/ 2004993 h 2994025"/>
                <a:gd name="connsiteX4952" fmla="*/ 2203934 w 6130925"/>
                <a:gd name="connsiteY4952" fmla="*/ 2007012 h 2994025"/>
                <a:gd name="connsiteX4953" fmla="*/ 2205523 w 6130925"/>
                <a:gd name="connsiteY4953" fmla="*/ 2010715 h 2994025"/>
                <a:gd name="connsiteX4954" fmla="*/ 2205995 w 6130925"/>
                <a:gd name="connsiteY4954" fmla="*/ 2012600 h 2994025"/>
                <a:gd name="connsiteX4955" fmla="*/ 2206052 w 6130925"/>
                <a:gd name="connsiteY4955" fmla="*/ 2012831 h 2994025"/>
                <a:gd name="connsiteX4956" fmla="*/ 2206177 w 6130925"/>
                <a:gd name="connsiteY4956" fmla="*/ 2013203 h 2994025"/>
                <a:gd name="connsiteX4957" fmla="*/ 2206582 w 6130925"/>
                <a:gd name="connsiteY4957" fmla="*/ 2014418 h 2994025"/>
                <a:gd name="connsiteX4958" fmla="*/ 2208170 w 6130925"/>
                <a:gd name="connsiteY4958" fmla="*/ 2015476 h 2994025"/>
                <a:gd name="connsiteX4959" fmla="*/ 2210288 w 6130925"/>
                <a:gd name="connsiteY4959" fmla="*/ 2016005 h 2994025"/>
                <a:gd name="connsiteX4960" fmla="*/ 2212531 w 6130925"/>
                <a:gd name="connsiteY4960" fmla="*/ 2017498 h 2994025"/>
                <a:gd name="connsiteX4961" fmla="*/ 2213465 w 6130925"/>
                <a:gd name="connsiteY4961" fmla="*/ 2018120 h 2994025"/>
                <a:gd name="connsiteX4962" fmla="*/ 2217172 w 6130925"/>
                <a:gd name="connsiteY4962" fmla="*/ 2019707 h 2994025"/>
                <a:gd name="connsiteX4963" fmla="*/ 2218761 w 6130925"/>
                <a:gd name="connsiteY4963" fmla="*/ 2020236 h 2994025"/>
                <a:gd name="connsiteX4964" fmla="*/ 2220879 w 6130925"/>
                <a:gd name="connsiteY4964" fmla="*/ 2020765 h 2994025"/>
                <a:gd name="connsiteX4965" fmla="*/ 2221408 w 6130925"/>
                <a:gd name="connsiteY4965" fmla="*/ 2020765 h 2994025"/>
                <a:gd name="connsiteX4966" fmla="*/ 2221938 w 6130925"/>
                <a:gd name="connsiteY4966" fmla="*/ 2020765 h 2994025"/>
                <a:gd name="connsiteX4967" fmla="*/ 2222467 w 6130925"/>
                <a:gd name="connsiteY4967" fmla="*/ 2020765 h 2994025"/>
                <a:gd name="connsiteX4968" fmla="*/ 2222997 w 6130925"/>
                <a:gd name="connsiteY4968" fmla="*/ 2020765 h 2994025"/>
                <a:gd name="connsiteX4969" fmla="*/ 2223526 w 6130925"/>
                <a:gd name="connsiteY4969" fmla="*/ 2020765 h 2994025"/>
                <a:gd name="connsiteX4970" fmla="*/ 2224056 w 6130925"/>
                <a:gd name="connsiteY4970" fmla="*/ 2020765 h 2994025"/>
                <a:gd name="connsiteX4971" fmla="*/ 2224585 w 6130925"/>
                <a:gd name="connsiteY4971" fmla="*/ 2020765 h 2994025"/>
                <a:gd name="connsiteX4972" fmla="*/ 2225115 w 6130925"/>
                <a:gd name="connsiteY4972" fmla="*/ 2020765 h 2994025"/>
                <a:gd name="connsiteX4973" fmla="*/ 2226015 w 6130925"/>
                <a:gd name="connsiteY4973" fmla="*/ 2020990 h 2994025"/>
                <a:gd name="connsiteX4974" fmla="*/ 2227233 w 6130925"/>
                <a:gd name="connsiteY4974" fmla="*/ 2021294 h 2994025"/>
                <a:gd name="connsiteX4975" fmla="*/ 2227420 w 6130925"/>
                <a:gd name="connsiteY4975" fmla="*/ 2021418 h 2994025"/>
                <a:gd name="connsiteX4976" fmla="*/ 2228821 w 6130925"/>
                <a:gd name="connsiteY4976" fmla="*/ 2022352 h 2994025"/>
                <a:gd name="connsiteX4977" fmla="*/ 2230939 w 6130925"/>
                <a:gd name="connsiteY4977" fmla="*/ 2022881 h 2994025"/>
                <a:gd name="connsiteX4978" fmla="*/ 2233058 w 6130925"/>
                <a:gd name="connsiteY4978" fmla="*/ 2023410 h 2994025"/>
                <a:gd name="connsiteX4979" fmla="*/ 2250002 w 6130925"/>
                <a:gd name="connsiteY4979" fmla="*/ 2023410 h 2994025"/>
                <a:gd name="connsiteX4980" fmla="*/ 2254238 w 6130925"/>
                <a:gd name="connsiteY4980" fmla="*/ 2023939 h 2994025"/>
                <a:gd name="connsiteX4981" fmla="*/ 2256423 w 6130925"/>
                <a:gd name="connsiteY4981" fmla="*/ 2025757 h 2994025"/>
                <a:gd name="connsiteX4982" fmla="*/ 2257415 w 6130925"/>
                <a:gd name="connsiteY4982" fmla="*/ 2026583 h 2994025"/>
                <a:gd name="connsiteX4983" fmla="*/ 2259004 w 6130925"/>
                <a:gd name="connsiteY4983" fmla="*/ 2028170 h 2994025"/>
                <a:gd name="connsiteX4984" fmla="*/ 2260063 w 6130925"/>
                <a:gd name="connsiteY4984" fmla="*/ 2029757 h 2994025"/>
                <a:gd name="connsiteX4985" fmla="*/ 2261122 w 6130925"/>
                <a:gd name="connsiteY4985" fmla="*/ 2033989 h 2994025"/>
                <a:gd name="connsiteX4986" fmla="*/ 2261122 w 6130925"/>
                <a:gd name="connsiteY4986" fmla="*/ 2038220 h 2994025"/>
                <a:gd name="connsiteX4987" fmla="*/ 2260592 w 6130925"/>
                <a:gd name="connsiteY4987" fmla="*/ 2041923 h 2994025"/>
                <a:gd name="connsiteX4988" fmla="*/ 2260620 w 6130925"/>
                <a:gd name="connsiteY4988" fmla="*/ 2042115 h 2994025"/>
                <a:gd name="connsiteX4989" fmla="*/ 2261122 w 6130925"/>
                <a:gd name="connsiteY4989" fmla="*/ 2045625 h 2994025"/>
                <a:gd name="connsiteX4990" fmla="*/ 2263240 w 6130925"/>
                <a:gd name="connsiteY4990" fmla="*/ 2049857 h 2994025"/>
                <a:gd name="connsiteX4991" fmla="*/ 2264829 w 6130925"/>
                <a:gd name="connsiteY4991" fmla="*/ 2054618 h 2994025"/>
                <a:gd name="connsiteX4992" fmla="*/ 2266947 w 6130925"/>
                <a:gd name="connsiteY4992" fmla="*/ 2058320 h 2994025"/>
                <a:gd name="connsiteX4993" fmla="*/ 2269065 w 6130925"/>
                <a:gd name="connsiteY4993" fmla="*/ 2062023 h 2994025"/>
                <a:gd name="connsiteX4994" fmla="*/ 2269871 w 6130925"/>
                <a:gd name="connsiteY4994" fmla="*/ 2063096 h 2994025"/>
                <a:gd name="connsiteX4995" fmla="*/ 2270653 w 6130925"/>
                <a:gd name="connsiteY4995" fmla="*/ 2064139 h 2994025"/>
                <a:gd name="connsiteX4996" fmla="*/ 2271381 w 6130925"/>
                <a:gd name="connsiteY4996" fmla="*/ 2065593 h 2994025"/>
                <a:gd name="connsiteX4997" fmla="*/ 2271712 w 6130925"/>
                <a:gd name="connsiteY4997" fmla="*/ 2066254 h 2994025"/>
                <a:gd name="connsiteX4998" fmla="*/ 2271712 w 6130925"/>
                <a:gd name="connsiteY4998" fmla="*/ 2068370 h 2994025"/>
                <a:gd name="connsiteX4999" fmla="*/ 2271712 w 6130925"/>
                <a:gd name="connsiteY4999" fmla="*/ 2071015 h 2994025"/>
                <a:gd name="connsiteX5000" fmla="*/ 2271712 w 6130925"/>
                <a:gd name="connsiteY5000" fmla="*/ 2073660 h 2994025"/>
                <a:gd name="connsiteX5001" fmla="*/ 2271712 w 6130925"/>
                <a:gd name="connsiteY5001" fmla="*/ 2076833 h 2994025"/>
                <a:gd name="connsiteX5002" fmla="*/ 2270124 w 6130925"/>
                <a:gd name="connsiteY5002" fmla="*/ 2081065 h 2994025"/>
                <a:gd name="connsiteX5003" fmla="*/ 2267476 w 6130925"/>
                <a:gd name="connsiteY5003" fmla="*/ 2084239 h 2994025"/>
                <a:gd name="connsiteX5004" fmla="*/ 2265888 w 6130925"/>
                <a:gd name="connsiteY5004" fmla="*/ 2088470 h 2994025"/>
                <a:gd name="connsiteX5005" fmla="*/ 2265358 w 6130925"/>
                <a:gd name="connsiteY5005" fmla="*/ 2090057 h 2994025"/>
                <a:gd name="connsiteX5006" fmla="*/ 2264829 w 6130925"/>
                <a:gd name="connsiteY5006" fmla="*/ 2091644 h 2994025"/>
                <a:gd name="connsiteX5007" fmla="*/ 2263240 w 6130925"/>
                <a:gd name="connsiteY5007" fmla="*/ 2093231 h 2994025"/>
                <a:gd name="connsiteX5008" fmla="*/ 2261122 w 6130925"/>
                <a:gd name="connsiteY5008" fmla="*/ 2094288 h 2994025"/>
                <a:gd name="connsiteX5009" fmla="*/ 2259004 w 6130925"/>
                <a:gd name="connsiteY5009" fmla="*/ 2095346 h 2994025"/>
                <a:gd name="connsiteX5010" fmla="*/ 2257415 w 6130925"/>
                <a:gd name="connsiteY5010" fmla="*/ 2097462 h 2994025"/>
                <a:gd name="connsiteX5011" fmla="*/ 2256886 w 6130925"/>
                <a:gd name="connsiteY5011" fmla="*/ 2099049 h 2994025"/>
                <a:gd name="connsiteX5012" fmla="*/ 2256886 w 6130925"/>
                <a:gd name="connsiteY5012" fmla="*/ 2100636 h 2994025"/>
                <a:gd name="connsiteX5013" fmla="*/ 2252650 w 6130925"/>
                <a:gd name="connsiteY5013" fmla="*/ 2108570 h 2994025"/>
                <a:gd name="connsiteX5014" fmla="*/ 2249396 w 6130925"/>
                <a:gd name="connsiteY5014" fmla="*/ 2113852 h 2994025"/>
                <a:gd name="connsiteX5015" fmla="*/ 2248413 w 6130925"/>
                <a:gd name="connsiteY5015" fmla="*/ 2115446 h 2994025"/>
                <a:gd name="connsiteX5016" fmla="*/ 2247547 w 6130925"/>
                <a:gd name="connsiteY5016" fmla="*/ 2117754 h 2994025"/>
                <a:gd name="connsiteX5017" fmla="*/ 2246825 w 6130925"/>
                <a:gd name="connsiteY5017" fmla="*/ 2119678 h 2994025"/>
                <a:gd name="connsiteX5018" fmla="*/ 2245236 w 6130925"/>
                <a:gd name="connsiteY5018" fmla="*/ 2122852 h 2994025"/>
                <a:gd name="connsiteX5019" fmla="*/ 2243866 w 6130925"/>
                <a:gd name="connsiteY5019" fmla="*/ 2123536 h 2994025"/>
                <a:gd name="connsiteX5020" fmla="*/ 2243118 w 6130925"/>
                <a:gd name="connsiteY5020" fmla="*/ 2123909 h 2994025"/>
                <a:gd name="connsiteX5021" fmla="*/ 2241000 w 6130925"/>
                <a:gd name="connsiteY5021" fmla="*/ 2123909 h 2994025"/>
                <a:gd name="connsiteX5022" fmla="*/ 2237823 w 6130925"/>
                <a:gd name="connsiteY5022" fmla="*/ 2127612 h 2994025"/>
                <a:gd name="connsiteX5023" fmla="*/ 2234117 w 6130925"/>
                <a:gd name="connsiteY5023" fmla="*/ 2131315 h 2994025"/>
                <a:gd name="connsiteX5024" fmla="*/ 2232528 w 6130925"/>
                <a:gd name="connsiteY5024" fmla="*/ 2131315 h 2994025"/>
                <a:gd name="connsiteX5025" fmla="*/ 2230939 w 6130925"/>
                <a:gd name="connsiteY5025" fmla="*/ 2131844 h 2994025"/>
                <a:gd name="connsiteX5026" fmla="*/ 2229880 w 6130925"/>
                <a:gd name="connsiteY5026" fmla="*/ 2132373 h 2994025"/>
                <a:gd name="connsiteX5027" fmla="*/ 2229748 w 6130925"/>
                <a:gd name="connsiteY5027" fmla="*/ 2132240 h 2994025"/>
                <a:gd name="connsiteX5028" fmla="*/ 2229351 w 6130925"/>
                <a:gd name="connsiteY5028" fmla="*/ 2132373 h 2994025"/>
                <a:gd name="connsiteX5029" fmla="*/ 2228822 w 6130925"/>
                <a:gd name="connsiteY5029" fmla="*/ 2131844 h 2994025"/>
                <a:gd name="connsiteX5030" fmla="*/ 2228821 w 6130925"/>
                <a:gd name="connsiteY5030" fmla="*/ 2131844 h 2994025"/>
                <a:gd name="connsiteX5031" fmla="*/ 2228292 w 6130925"/>
                <a:gd name="connsiteY5031" fmla="*/ 2131844 h 2994025"/>
                <a:gd name="connsiteX5032" fmla="*/ 2227762 w 6130925"/>
                <a:gd name="connsiteY5032" fmla="*/ 2131844 h 2994025"/>
                <a:gd name="connsiteX5033" fmla="*/ 2227233 w 6130925"/>
                <a:gd name="connsiteY5033" fmla="*/ 2131844 h 2994025"/>
                <a:gd name="connsiteX5034" fmla="*/ 2225995 w 6130925"/>
                <a:gd name="connsiteY5034" fmla="*/ 2133080 h 2994025"/>
                <a:gd name="connsiteX5035" fmla="*/ 2225644 w 6130925"/>
                <a:gd name="connsiteY5035" fmla="*/ 2133430 h 2994025"/>
                <a:gd name="connsiteX5036" fmla="*/ 2224585 w 6130925"/>
                <a:gd name="connsiteY5036" fmla="*/ 2135546 h 2994025"/>
                <a:gd name="connsiteX5037" fmla="*/ 2222997 w 6130925"/>
                <a:gd name="connsiteY5037" fmla="*/ 2138720 h 2994025"/>
                <a:gd name="connsiteX5038" fmla="*/ 2221938 w 6130925"/>
                <a:gd name="connsiteY5038" fmla="*/ 2142951 h 2994025"/>
                <a:gd name="connsiteX5039" fmla="*/ 2221408 w 6130925"/>
                <a:gd name="connsiteY5039" fmla="*/ 2145067 h 2994025"/>
                <a:gd name="connsiteX5040" fmla="*/ 2220879 w 6130925"/>
                <a:gd name="connsiteY5040" fmla="*/ 2147183 h 2994025"/>
                <a:gd name="connsiteX5041" fmla="*/ 2217702 w 6130925"/>
                <a:gd name="connsiteY5041" fmla="*/ 2153001 h 2994025"/>
                <a:gd name="connsiteX5042" fmla="*/ 2212936 w 6130925"/>
                <a:gd name="connsiteY5042" fmla="*/ 2156704 h 2994025"/>
                <a:gd name="connsiteX5043" fmla="*/ 2211347 w 6130925"/>
                <a:gd name="connsiteY5043" fmla="*/ 2157762 h 2994025"/>
                <a:gd name="connsiteX5044" fmla="*/ 2208700 w 6130925"/>
                <a:gd name="connsiteY5044" fmla="*/ 2158820 h 2994025"/>
                <a:gd name="connsiteX5045" fmla="*/ 2207111 w 6130925"/>
                <a:gd name="connsiteY5045" fmla="*/ 2159878 h 2994025"/>
                <a:gd name="connsiteX5046" fmla="*/ 2205523 w 6130925"/>
                <a:gd name="connsiteY5046" fmla="*/ 2160936 h 2994025"/>
                <a:gd name="connsiteX5047" fmla="*/ 2204993 w 6130925"/>
                <a:gd name="connsiteY5047" fmla="*/ 2160936 h 2994025"/>
                <a:gd name="connsiteX5048" fmla="*/ 2204464 w 6130925"/>
                <a:gd name="connsiteY5048" fmla="*/ 2160936 h 2994025"/>
                <a:gd name="connsiteX5049" fmla="*/ 2203934 w 6130925"/>
                <a:gd name="connsiteY5049" fmla="*/ 2160936 h 2994025"/>
                <a:gd name="connsiteX5050" fmla="*/ 2203405 w 6130925"/>
                <a:gd name="connsiteY5050" fmla="*/ 2160936 h 2994025"/>
                <a:gd name="connsiteX5051" fmla="*/ 2202875 w 6130925"/>
                <a:gd name="connsiteY5051" fmla="*/ 2160936 h 2994025"/>
                <a:gd name="connsiteX5052" fmla="*/ 2202346 w 6130925"/>
                <a:gd name="connsiteY5052" fmla="*/ 2160936 h 2994025"/>
                <a:gd name="connsiteX5053" fmla="*/ 2200757 w 6130925"/>
                <a:gd name="connsiteY5053" fmla="*/ 2161994 h 2994025"/>
                <a:gd name="connsiteX5054" fmla="*/ 2199044 w 6130925"/>
                <a:gd name="connsiteY5054" fmla="*/ 2162336 h 2994025"/>
                <a:gd name="connsiteX5055" fmla="*/ 2198109 w 6130925"/>
                <a:gd name="connsiteY5055" fmla="*/ 2162522 h 2994025"/>
                <a:gd name="connsiteX5056" fmla="*/ 2198109 w 6130925"/>
                <a:gd name="connsiteY5056" fmla="*/ 2184209 h 2994025"/>
                <a:gd name="connsiteX5057" fmla="*/ 2199168 w 6130925"/>
                <a:gd name="connsiteY5057" fmla="*/ 2185796 h 2994025"/>
                <a:gd name="connsiteX5058" fmla="*/ 2199698 w 6130925"/>
                <a:gd name="connsiteY5058" fmla="*/ 2187383 h 2994025"/>
                <a:gd name="connsiteX5059" fmla="*/ 2199698 w 6130925"/>
                <a:gd name="connsiteY5059" fmla="*/ 2195317 h 2994025"/>
                <a:gd name="connsiteX5060" fmla="*/ 2200227 w 6130925"/>
                <a:gd name="connsiteY5060" fmla="*/ 2199549 h 2994025"/>
                <a:gd name="connsiteX5061" fmla="*/ 2200422 w 6130925"/>
                <a:gd name="connsiteY5061" fmla="*/ 2200326 h 2994025"/>
                <a:gd name="connsiteX5062" fmla="*/ 2201287 w 6130925"/>
                <a:gd name="connsiteY5062" fmla="*/ 2203780 h 2994025"/>
                <a:gd name="connsiteX5063" fmla="*/ 2201287 w 6130925"/>
                <a:gd name="connsiteY5063" fmla="*/ 2209599 h 2994025"/>
                <a:gd name="connsiteX5064" fmla="*/ 2201287 w 6130925"/>
                <a:gd name="connsiteY5064" fmla="*/ 2212243 h 2994025"/>
                <a:gd name="connsiteX5065" fmla="*/ 2201287 w 6130925"/>
                <a:gd name="connsiteY5065" fmla="*/ 2214888 h 2994025"/>
                <a:gd name="connsiteX5066" fmla="*/ 2200757 w 6130925"/>
                <a:gd name="connsiteY5066" fmla="*/ 2217004 h 2994025"/>
                <a:gd name="connsiteX5067" fmla="*/ 2200227 w 6130925"/>
                <a:gd name="connsiteY5067" fmla="*/ 2218591 h 2994025"/>
                <a:gd name="connsiteX5068" fmla="*/ 2200227 w 6130925"/>
                <a:gd name="connsiteY5068" fmla="*/ 2220178 h 2994025"/>
                <a:gd name="connsiteX5069" fmla="*/ 2199698 w 6130925"/>
                <a:gd name="connsiteY5069" fmla="*/ 2221764 h 2994025"/>
                <a:gd name="connsiteX5070" fmla="*/ 2199168 w 6130925"/>
                <a:gd name="connsiteY5070" fmla="*/ 2223880 h 2994025"/>
                <a:gd name="connsiteX5071" fmla="*/ 2198109 w 6130925"/>
                <a:gd name="connsiteY5071" fmla="*/ 2225467 h 2994025"/>
                <a:gd name="connsiteX5072" fmla="*/ 2196521 w 6130925"/>
                <a:gd name="connsiteY5072" fmla="*/ 2229699 h 2994025"/>
                <a:gd name="connsiteX5073" fmla="*/ 2194932 w 6130925"/>
                <a:gd name="connsiteY5073" fmla="*/ 2233401 h 2994025"/>
                <a:gd name="connsiteX5074" fmla="*/ 2193873 w 6130925"/>
                <a:gd name="connsiteY5074" fmla="*/ 2235517 h 2994025"/>
                <a:gd name="connsiteX5075" fmla="*/ 2193344 w 6130925"/>
                <a:gd name="connsiteY5075" fmla="*/ 2237104 h 2994025"/>
                <a:gd name="connsiteX5076" fmla="*/ 2193344 w 6130925"/>
                <a:gd name="connsiteY5076" fmla="*/ 2240807 h 2994025"/>
                <a:gd name="connsiteX5077" fmla="*/ 2192814 w 6130925"/>
                <a:gd name="connsiteY5077" fmla="*/ 2242393 h 2994025"/>
                <a:gd name="connsiteX5078" fmla="*/ 2192285 w 6130925"/>
                <a:gd name="connsiteY5078" fmla="*/ 2244509 h 2994025"/>
                <a:gd name="connsiteX5079" fmla="*/ 2192285 w 6130925"/>
                <a:gd name="connsiteY5079" fmla="*/ 2249799 h 2994025"/>
                <a:gd name="connsiteX5080" fmla="*/ 2192285 w 6130925"/>
                <a:gd name="connsiteY5080" fmla="*/ 2255088 h 2994025"/>
                <a:gd name="connsiteX5081" fmla="*/ 2191755 w 6130925"/>
                <a:gd name="connsiteY5081" fmla="*/ 2258262 h 2994025"/>
                <a:gd name="connsiteX5082" fmla="*/ 2191226 w 6130925"/>
                <a:gd name="connsiteY5082" fmla="*/ 2262493 h 2994025"/>
                <a:gd name="connsiteX5083" fmla="*/ 2191755 w 6130925"/>
                <a:gd name="connsiteY5083" fmla="*/ 2264080 h 2994025"/>
                <a:gd name="connsiteX5084" fmla="*/ 2191226 w 6130925"/>
                <a:gd name="connsiteY5084" fmla="*/ 2265667 h 2994025"/>
                <a:gd name="connsiteX5085" fmla="*/ 2190696 w 6130925"/>
                <a:gd name="connsiteY5085" fmla="*/ 2267254 h 2994025"/>
                <a:gd name="connsiteX5086" fmla="*/ 2189637 w 6130925"/>
                <a:gd name="connsiteY5086" fmla="*/ 2269370 h 2994025"/>
                <a:gd name="connsiteX5087" fmla="*/ 2189108 w 6130925"/>
                <a:gd name="connsiteY5087" fmla="*/ 2271485 h 2994025"/>
                <a:gd name="connsiteX5088" fmla="*/ 2187519 w 6130925"/>
                <a:gd name="connsiteY5088" fmla="*/ 2273072 h 2994025"/>
                <a:gd name="connsiteX5089" fmla="*/ 2185931 w 6130925"/>
                <a:gd name="connsiteY5089" fmla="*/ 2273601 h 2994025"/>
                <a:gd name="connsiteX5090" fmla="*/ 2184342 w 6130925"/>
                <a:gd name="connsiteY5090" fmla="*/ 2273601 h 2994025"/>
                <a:gd name="connsiteX5091" fmla="*/ 2183283 w 6130925"/>
                <a:gd name="connsiteY5091" fmla="*/ 2275717 h 2994025"/>
                <a:gd name="connsiteX5092" fmla="*/ 2182224 w 6130925"/>
                <a:gd name="connsiteY5092" fmla="*/ 2277304 h 2994025"/>
                <a:gd name="connsiteX5093" fmla="*/ 2181694 w 6130925"/>
                <a:gd name="connsiteY5093" fmla="*/ 2278891 h 2994025"/>
                <a:gd name="connsiteX5094" fmla="*/ 2180635 w 6130925"/>
                <a:gd name="connsiteY5094" fmla="*/ 2280477 h 2994025"/>
                <a:gd name="connsiteX5095" fmla="*/ 2178517 w 6130925"/>
                <a:gd name="connsiteY5095" fmla="*/ 2287883 h 2994025"/>
                <a:gd name="connsiteX5096" fmla="*/ 2177988 w 6130925"/>
                <a:gd name="connsiteY5096" fmla="*/ 2295288 h 2994025"/>
                <a:gd name="connsiteX5097" fmla="*/ 2177988 w 6130925"/>
                <a:gd name="connsiteY5097" fmla="*/ 2298991 h 2994025"/>
                <a:gd name="connsiteX5098" fmla="*/ 2175870 w 6130925"/>
                <a:gd name="connsiteY5098" fmla="*/ 2302164 h 2994025"/>
                <a:gd name="connsiteX5099" fmla="*/ 2172693 w 6130925"/>
                <a:gd name="connsiteY5099" fmla="*/ 2302693 h 2994025"/>
                <a:gd name="connsiteX5100" fmla="*/ 2168986 w 6130925"/>
                <a:gd name="connsiteY5100" fmla="*/ 2304280 h 2994025"/>
                <a:gd name="connsiteX5101" fmla="*/ 2167397 w 6130925"/>
                <a:gd name="connsiteY5101" fmla="*/ 2305867 h 2994025"/>
                <a:gd name="connsiteX5102" fmla="*/ 2165809 w 6130925"/>
                <a:gd name="connsiteY5102" fmla="*/ 2307454 h 2994025"/>
                <a:gd name="connsiteX5103" fmla="*/ 2165809 w 6130925"/>
                <a:gd name="connsiteY5103" fmla="*/ 2309569 h 2994025"/>
                <a:gd name="connsiteX5104" fmla="*/ 2165809 w 6130925"/>
                <a:gd name="connsiteY5104" fmla="*/ 2311156 h 2994025"/>
                <a:gd name="connsiteX5105" fmla="*/ 2164220 w 6130925"/>
                <a:gd name="connsiteY5105" fmla="*/ 2315388 h 2994025"/>
                <a:gd name="connsiteX5106" fmla="*/ 2161573 w 6130925"/>
                <a:gd name="connsiteY5106" fmla="*/ 2318562 h 2994025"/>
                <a:gd name="connsiteX5107" fmla="*/ 2159455 w 6130925"/>
                <a:gd name="connsiteY5107" fmla="*/ 2321735 h 2994025"/>
                <a:gd name="connsiteX5108" fmla="*/ 2156807 w 6130925"/>
                <a:gd name="connsiteY5108" fmla="*/ 2325967 h 2994025"/>
                <a:gd name="connsiteX5109" fmla="*/ 2155219 w 6130925"/>
                <a:gd name="connsiteY5109" fmla="*/ 2327554 h 2994025"/>
                <a:gd name="connsiteX5110" fmla="*/ 2154689 w 6130925"/>
                <a:gd name="connsiteY5110" fmla="*/ 2329140 h 2994025"/>
                <a:gd name="connsiteX5111" fmla="*/ 2152571 w 6130925"/>
                <a:gd name="connsiteY5111" fmla="*/ 2329669 h 2994025"/>
                <a:gd name="connsiteX5112" fmla="*/ 2150982 w 6130925"/>
                <a:gd name="connsiteY5112" fmla="*/ 2330198 h 2994025"/>
                <a:gd name="connsiteX5113" fmla="*/ 2148864 w 6130925"/>
                <a:gd name="connsiteY5113" fmla="*/ 2331256 h 2994025"/>
                <a:gd name="connsiteX5114" fmla="*/ 2147805 w 6130925"/>
                <a:gd name="connsiteY5114" fmla="*/ 2333372 h 2994025"/>
                <a:gd name="connsiteX5115" fmla="*/ 2147805 w 6130925"/>
                <a:gd name="connsiteY5115" fmla="*/ 2334959 h 2994025"/>
                <a:gd name="connsiteX5116" fmla="*/ 2147805 w 6130925"/>
                <a:gd name="connsiteY5116" fmla="*/ 2337075 h 2994025"/>
                <a:gd name="connsiteX5117" fmla="*/ 2147276 w 6130925"/>
                <a:gd name="connsiteY5117" fmla="*/ 2339719 h 2994025"/>
                <a:gd name="connsiteX5118" fmla="*/ 2146746 w 6130925"/>
                <a:gd name="connsiteY5118" fmla="*/ 2342364 h 2994025"/>
                <a:gd name="connsiteX5119" fmla="*/ 2103326 w 6130925"/>
                <a:gd name="connsiteY5119" fmla="*/ 2342364 h 2994025"/>
                <a:gd name="connsiteX5120" fmla="*/ 2100678 w 6130925"/>
                <a:gd name="connsiteY5120" fmla="*/ 2343422 h 2994025"/>
                <a:gd name="connsiteX5121" fmla="*/ 2099090 w 6130925"/>
                <a:gd name="connsiteY5121" fmla="*/ 2345009 h 2994025"/>
                <a:gd name="connsiteX5122" fmla="*/ 2098031 w 6130925"/>
                <a:gd name="connsiteY5122" fmla="*/ 2347125 h 2994025"/>
                <a:gd name="connsiteX5123" fmla="*/ 2097501 w 6130925"/>
                <a:gd name="connsiteY5123" fmla="*/ 2348711 h 2994025"/>
                <a:gd name="connsiteX5124" fmla="*/ 2095913 w 6130925"/>
                <a:gd name="connsiteY5124" fmla="*/ 2350298 h 2994025"/>
                <a:gd name="connsiteX5125" fmla="*/ 2094324 w 6130925"/>
                <a:gd name="connsiteY5125" fmla="*/ 2351356 h 2994025"/>
                <a:gd name="connsiteX5126" fmla="*/ 2090618 w 6130925"/>
                <a:gd name="connsiteY5126" fmla="*/ 2354530 h 2994025"/>
                <a:gd name="connsiteX5127" fmla="*/ 2086381 w 6130925"/>
                <a:gd name="connsiteY5127" fmla="*/ 2355588 h 2994025"/>
                <a:gd name="connsiteX5128" fmla="*/ 2068907 w 6130925"/>
                <a:gd name="connsiteY5128" fmla="*/ 2355588 h 2994025"/>
                <a:gd name="connsiteX5129" fmla="*/ 2066789 w 6130925"/>
                <a:gd name="connsiteY5129" fmla="*/ 2356646 h 2994025"/>
                <a:gd name="connsiteX5130" fmla="*/ 2065201 w 6130925"/>
                <a:gd name="connsiteY5130" fmla="*/ 2358761 h 2994025"/>
                <a:gd name="connsiteX5131" fmla="*/ 2063612 w 6130925"/>
                <a:gd name="connsiteY5131" fmla="*/ 2359819 h 2994025"/>
                <a:gd name="connsiteX5132" fmla="*/ 2062024 w 6130925"/>
                <a:gd name="connsiteY5132" fmla="*/ 2361406 h 2994025"/>
                <a:gd name="connsiteX5133" fmla="*/ 2060435 w 6130925"/>
                <a:gd name="connsiteY5133" fmla="*/ 2363522 h 2994025"/>
                <a:gd name="connsiteX5134" fmla="*/ 2058847 w 6130925"/>
                <a:gd name="connsiteY5134" fmla="*/ 2365638 h 2994025"/>
                <a:gd name="connsiteX5135" fmla="*/ 2057788 w 6130925"/>
                <a:gd name="connsiteY5135" fmla="*/ 2367225 h 2994025"/>
                <a:gd name="connsiteX5136" fmla="*/ 2056199 w 6130925"/>
                <a:gd name="connsiteY5136" fmla="*/ 2369340 h 2994025"/>
                <a:gd name="connsiteX5137" fmla="*/ 2054610 w 6130925"/>
                <a:gd name="connsiteY5137" fmla="*/ 2371456 h 2994025"/>
                <a:gd name="connsiteX5138" fmla="*/ 2053022 w 6130925"/>
                <a:gd name="connsiteY5138" fmla="*/ 2373572 h 2994025"/>
                <a:gd name="connsiteX5139" fmla="*/ 2052492 w 6130925"/>
                <a:gd name="connsiteY5139" fmla="*/ 2375688 h 2994025"/>
                <a:gd name="connsiteX5140" fmla="*/ 2050904 w 6130925"/>
                <a:gd name="connsiteY5140" fmla="*/ 2377275 h 2994025"/>
                <a:gd name="connsiteX5141" fmla="*/ 2049315 w 6130925"/>
                <a:gd name="connsiteY5141" fmla="*/ 2377275 h 2994025"/>
                <a:gd name="connsiteX5142" fmla="*/ 2047197 w 6130925"/>
                <a:gd name="connsiteY5142" fmla="*/ 2377803 h 2994025"/>
                <a:gd name="connsiteX5143" fmla="*/ 2043491 w 6130925"/>
                <a:gd name="connsiteY5143" fmla="*/ 2380448 h 2994025"/>
                <a:gd name="connsiteX5144" fmla="*/ 2040314 w 6130925"/>
                <a:gd name="connsiteY5144" fmla="*/ 2382564 h 2994025"/>
                <a:gd name="connsiteX5145" fmla="*/ 2038725 w 6130925"/>
                <a:gd name="connsiteY5145" fmla="*/ 2384151 h 2994025"/>
                <a:gd name="connsiteX5146" fmla="*/ 2036607 w 6130925"/>
                <a:gd name="connsiteY5146" fmla="*/ 2386267 h 2994025"/>
                <a:gd name="connsiteX5147" fmla="*/ 2034489 w 6130925"/>
                <a:gd name="connsiteY5147" fmla="*/ 2387324 h 2994025"/>
                <a:gd name="connsiteX5148" fmla="*/ 2032900 w 6130925"/>
                <a:gd name="connsiteY5148" fmla="*/ 2388911 h 2994025"/>
                <a:gd name="connsiteX5149" fmla="*/ 2031841 w 6130925"/>
                <a:gd name="connsiteY5149" fmla="*/ 2391027 h 2994025"/>
                <a:gd name="connsiteX5150" fmla="*/ 2031312 w 6130925"/>
                <a:gd name="connsiteY5150" fmla="*/ 2392614 h 2994025"/>
                <a:gd name="connsiteX5151" fmla="*/ 2030782 w 6130925"/>
                <a:gd name="connsiteY5151" fmla="*/ 2396317 h 2994025"/>
                <a:gd name="connsiteX5152" fmla="*/ 2030853 w 6130925"/>
                <a:gd name="connsiteY5152" fmla="*/ 2396812 h 2994025"/>
                <a:gd name="connsiteX5153" fmla="*/ 2031312 w 6130925"/>
                <a:gd name="connsiteY5153" fmla="*/ 2400019 h 2994025"/>
                <a:gd name="connsiteX5154" fmla="*/ 2031312 w 6130925"/>
                <a:gd name="connsiteY5154" fmla="*/ 2404780 h 2994025"/>
                <a:gd name="connsiteX5155" fmla="*/ 2031312 w 6130925"/>
                <a:gd name="connsiteY5155" fmla="*/ 2408482 h 2994025"/>
                <a:gd name="connsiteX5156" fmla="*/ 2031841 w 6130925"/>
                <a:gd name="connsiteY5156" fmla="*/ 2410598 h 2994025"/>
                <a:gd name="connsiteX5157" fmla="*/ 2032371 w 6130925"/>
                <a:gd name="connsiteY5157" fmla="*/ 2413243 h 2994025"/>
                <a:gd name="connsiteX5158" fmla="*/ 2032371 w 6130925"/>
                <a:gd name="connsiteY5158" fmla="*/ 2414830 h 2994025"/>
                <a:gd name="connsiteX5159" fmla="*/ 2032371 w 6130925"/>
                <a:gd name="connsiteY5159" fmla="*/ 2416416 h 2994025"/>
                <a:gd name="connsiteX5160" fmla="*/ 2033430 w 6130925"/>
                <a:gd name="connsiteY5160" fmla="*/ 2420119 h 2994025"/>
                <a:gd name="connsiteX5161" fmla="*/ 2034577 w 6130925"/>
                <a:gd name="connsiteY5161" fmla="*/ 2422792 h 2994025"/>
                <a:gd name="connsiteX5162" fmla="*/ 2035018 w 6130925"/>
                <a:gd name="connsiteY5162" fmla="*/ 2423822 h 2994025"/>
                <a:gd name="connsiteX5163" fmla="*/ 2035018 w 6130925"/>
                <a:gd name="connsiteY5163" fmla="*/ 2426995 h 2994025"/>
                <a:gd name="connsiteX5164" fmla="*/ 2035018 w 6130925"/>
                <a:gd name="connsiteY5164" fmla="*/ 2430698 h 2994025"/>
                <a:gd name="connsiteX5165" fmla="*/ 2035018 w 6130925"/>
                <a:gd name="connsiteY5165" fmla="*/ 2433872 h 2994025"/>
                <a:gd name="connsiteX5166" fmla="*/ 2035018 w 6130925"/>
                <a:gd name="connsiteY5166" fmla="*/ 2438103 h 2994025"/>
                <a:gd name="connsiteX5167" fmla="*/ 2034489 w 6130925"/>
                <a:gd name="connsiteY5167" fmla="*/ 2439690 h 2994025"/>
                <a:gd name="connsiteX5168" fmla="*/ 2032900 w 6130925"/>
                <a:gd name="connsiteY5168" fmla="*/ 2441277 h 2994025"/>
                <a:gd name="connsiteX5169" fmla="*/ 2031841 w 6130925"/>
                <a:gd name="connsiteY5169" fmla="*/ 2443393 h 2994025"/>
                <a:gd name="connsiteX5170" fmla="*/ 2029723 w 6130925"/>
                <a:gd name="connsiteY5170" fmla="*/ 2445509 h 2994025"/>
                <a:gd name="connsiteX5171" fmla="*/ 2028135 w 6130925"/>
                <a:gd name="connsiteY5171" fmla="*/ 2446566 h 2994025"/>
                <a:gd name="connsiteX5172" fmla="*/ 2026017 w 6130925"/>
                <a:gd name="connsiteY5172" fmla="*/ 2447624 h 2994025"/>
                <a:gd name="connsiteX5173" fmla="*/ 2023898 w 6130925"/>
                <a:gd name="connsiteY5173" fmla="*/ 2448153 h 2994025"/>
                <a:gd name="connsiteX5174" fmla="*/ 2022310 w 6130925"/>
                <a:gd name="connsiteY5174" fmla="*/ 2448682 h 2994025"/>
                <a:gd name="connsiteX5175" fmla="*/ 2020721 w 6130925"/>
                <a:gd name="connsiteY5175" fmla="*/ 2449211 h 2994025"/>
                <a:gd name="connsiteX5176" fmla="*/ 2019133 w 6130925"/>
                <a:gd name="connsiteY5176" fmla="*/ 2449740 h 2994025"/>
                <a:gd name="connsiteX5177" fmla="*/ 2017544 w 6130925"/>
                <a:gd name="connsiteY5177" fmla="*/ 2450798 h 2994025"/>
                <a:gd name="connsiteX5178" fmla="*/ 2015956 w 6130925"/>
                <a:gd name="connsiteY5178" fmla="*/ 2452914 h 2994025"/>
                <a:gd name="connsiteX5179" fmla="*/ 2014897 w 6130925"/>
                <a:gd name="connsiteY5179" fmla="*/ 2454501 h 2994025"/>
                <a:gd name="connsiteX5180" fmla="*/ 2014367 w 6130925"/>
                <a:gd name="connsiteY5180" fmla="*/ 2456616 h 2994025"/>
                <a:gd name="connsiteX5181" fmla="*/ 2014367 w 6130925"/>
                <a:gd name="connsiteY5181" fmla="*/ 2458732 h 2994025"/>
                <a:gd name="connsiteX5182" fmla="*/ 2014367 w 6130925"/>
                <a:gd name="connsiteY5182" fmla="*/ 2460319 h 2994025"/>
                <a:gd name="connsiteX5183" fmla="*/ 2013308 w 6130925"/>
                <a:gd name="connsiteY5183" fmla="*/ 2461906 h 2994025"/>
                <a:gd name="connsiteX5184" fmla="*/ 2012779 w 6130925"/>
                <a:gd name="connsiteY5184" fmla="*/ 2463493 h 2994025"/>
                <a:gd name="connsiteX5185" fmla="*/ 2012249 w 6130925"/>
                <a:gd name="connsiteY5185" fmla="*/ 2465608 h 2994025"/>
                <a:gd name="connsiteX5186" fmla="*/ 2011720 w 6130925"/>
                <a:gd name="connsiteY5186" fmla="*/ 2467724 h 2994025"/>
                <a:gd name="connsiteX5187" fmla="*/ 2010131 w 6130925"/>
                <a:gd name="connsiteY5187" fmla="*/ 2469311 h 2994025"/>
                <a:gd name="connsiteX5188" fmla="*/ 2009072 w 6130925"/>
                <a:gd name="connsiteY5188" fmla="*/ 2470898 h 2994025"/>
                <a:gd name="connsiteX5189" fmla="*/ 2008013 w 6130925"/>
                <a:gd name="connsiteY5189" fmla="*/ 2473014 h 2994025"/>
                <a:gd name="connsiteX5190" fmla="*/ 2007483 w 6130925"/>
                <a:gd name="connsiteY5190" fmla="*/ 2474601 h 2994025"/>
                <a:gd name="connsiteX5191" fmla="*/ 2005365 w 6130925"/>
                <a:gd name="connsiteY5191" fmla="*/ 2476187 h 2994025"/>
                <a:gd name="connsiteX5192" fmla="*/ 2003247 w 6130925"/>
                <a:gd name="connsiteY5192" fmla="*/ 2478303 h 2994025"/>
                <a:gd name="connsiteX5193" fmla="*/ 2002718 w 6130925"/>
                <a:gd name="connsiteY5193" fmla="*/ 2479890 h 2994025"/>
                <a:gd name="connsiteX5194" fmla="*/ 2001659 w 6130925"/>
                <a:gd name="connsiteY5194" fmla="*/ 2481477 h 2994025"/>
                <a:gd name="connsiteX5195" fmla="*/ 2000070 w 6130925"/>
                <a:gd name="connsiteY5195" fmla="*/ 2485179 h 2994025"/>
                <a:gd name="connsiteX5196" fmla="*/ 1998482 w 6130925"/>
                <a:gd name="connsiteY5196" fmla="*/ 2488353 h 2994025"/>
                <a:gd name="connsiteX5197" fmla="*/ 1997423 w 6130925"/>
                <a:gd name="connsiteY5197" fmla="*/ 2490998 h 2994025"/>
                <a:gd name="connsiteX5198" fmla="*/ 1996893 w 6130925"/>
                <a:gd name="connsiteY5198" fmla="*/ 2492585 h 2994025"/>
                <a:gd name="connsiteX5199" fmla="*/ 1993187 w 6130925"/>
                <a:gd name="connsiteY5199" fmla="*/ 2494172 h 2994025"/>
                <a:gd name="connsiteX5200" fmla="*/ 1989480 w 6130925"/>
                <a:gd name="connsiteY5200" fmla="*/ 2495758 h 2994025"/>
                <a:gd name="connsiteX5201" fmla="*/ 1988644 w 6130925"/>
                <a:gd name="connsiteY5201" fmla="*/ 2494923 h 2994025"/>
                <a:gd name="connsiteX5202" fmla="*/ 1987891 w 6130925"/>
                <a:gd name="connsiteY5202" fmla="*/ 2494172 h 2994025"/>
                <a:gd name="connsiteX5203" fmla="*/ 1986832 w 6130925"/>
                <a:gd name="connsiteY5203" fmla="*/ 2492585 h 2994025"/>
                <a:gd name="connsiteX5204" fmla="*/ 1987362 w 6130925"/>
                <a:gd name="connsiteY5204" fmla="*/ 2490469 h 2994025"/>
                <a:gd name="connsiteX5205" fmla="*/ 1988421 w 6130925"/>
                <a:gd name="connsiteY5205" fmla="*/ 2488353 h 2994025"/>
                <a:gd name="connsiteX5206" fmla="*/ 1988950 w 6130925"/>
                <a:gd name="connsiteY5206" fmla="*/ 2486766 h 2994025"/>
                <a:gd name="connsiteX5207" fmla="*/ 1989255 w 6130925"/>
                <a:gd name="connsiteY5207" fmla="*/ 2485852 h 2994025"/>
                <a:gd name="connsiteX5208" fmla="*/ 1989136 w 6130925"/>
                <a:gd name="connsiteY5208" fmla="*/ 2486025 h 2994025"/>
                <a:gd name="connsiteX5209" fmla="*/ 1989136 w 6130925"/>
                <a:gd name="connsiteY5209" fmla="*/ 2480719 h 2994025"/>
                <a:gd name="connsiteX5210" fmla="*/ 1987891 w 6130925"/>
                <a:gd name="connsiteY5210" fmla="*/ 2479890 h 2994025"/>
                <a:gd name="connsiteX5211" fmla="*/ 1985773 w 6130925"/>
                <a:gd name="connsiteY5211" fmla="*/ 2480419 h 2994025"/>
                <a:gd name="connsiteX5212" fmla="*/ 1983655 w 6130925"/>
                <a:gd name="connsiteY5212" fmla="*/ 2481477 h 2994025"/>
                <a:gd name="connsiteX5213" fmla="*/ 1980478 w 6130925"/>
                <a:gd name="connsiteY5213" fmla="*/ 2483593 h 2994025"/>
                <a:gd name="connsiteX5214" fmla="*/ 1977831 w 6130925"/>
                <a:gd name="connsiteY5214" fmla="*/ 2486766 h 2994025"/>
                <a:gd name="connsiteX5215" fmla="*/ 1976772 w 6130925"/>
                <a:gd name="connsiteY5215" fmla="*/ 2488353 h 2994025"/>
                <a:gd name="connsiteX5216" fmla="*/ 1976242 w 6130925"/>
                <a:gd name="connsiteY5216" fmla="*/ 2490469 h 2994025"/>
                <a:gd name="connsiteX5217" fmla="*/ 1975713 w 6130925"/>
                <a:gd name="connsiteY5217" fmla="*/ 2492585 h 2994025"/>
                <a:gd name="connsiteX5218" fmla="*/ 1976084 w 6130925"/>
                <a:gd name="connsiteY5218" fmla="*/ 2493697 h 2994025"/>
                <a:gd name="connsiteX5219" fmla="*/ 1976242 w 6130925"/>
                <a:gd name="connsiteY5219" fmla="*/ 2494172 h 2994025"/>
                <a:gd name="connsiteX5220" fmla="*/ 1975713 w 6130925"/>
                <a:gd name="connsiteY5220" fmla="*/ 2495758 h 2994025"/>
                <a:gd name="connsiteX5221" fmla="*/ 1975183 w 6130925"/>
                <a:gd name="connsiteY5221" fmla="*/ 2497345 h 2994025"/>
                <a:gd name="connsiteX5222" fmla="*/ 1975183 w 6130925"/>
                <a:gd name="connsiteY5222" fmla="*/ 2503164 h 2994025"/>
                <a:gd name="connsiteX5223" fmla="*/ 1975183 w 6130925"/>
                <a:gd name="connsiteY5223" fmla="*/ 2508453 h 2994025"/>
                <a:gd name="connsiteX5224" fmla="*/ 1974124 w 6130925"/>
                <a:gd name="connsiteY5224" fmla="*/ 2510040 h 2994025"/>
                <a:gd name="connsiteX5225" fmla="*/ 1972006 w 6130925"/>
                <a:gd name="connsiteY5225" fmla="*/ 2512156 h 2994025"/>
                <a:gd name="connsiteX5226" fmla="*/ 1969358 w 6130925"/>
                <a:gd name="connsiteY5226" fmla="*/ 2515858 h 2994025"/>
                <a:gd name="connsiteX5227" fmla="*/ 1966181 w 6130925"/>
                <a:gd name="connsiteY5227" fmla="*/ 2519032 h 2994025"/>
                <a:gd name="connsiteX5228" fmla="*/ 1966181 w 6130925"/>
                <a:gd name="connsiteY5228" fmla="*/ 2522735 h 2994025"/>
                <a:gd name="connsiteX5229" fmla="*/ 1966181 w 6130925"/>
                <a:gd name="connsiteY5229" fmla="*/ 2526437 h 2994025"/>
                <a:gd name="connsiteX5230" fmla="*/ 1965652 w 6130925"/>
                <a:gd name="connsiteY5230" fmla="*/ 2528024 h 2994025"/>
                <a:gd name="connsiteX5231" fmla="*/ 1965122 w 6130925"/>
                <a:gd name="connsiteY5231" fmla="*/ 2529611 h 2994025"/>
                <a:gd name="connsiteX5232" fmla="*/ 1964063 w 6130925"/>
                <a:gd name="connsiteY5232" fmla="*/ 2531198 h 2994025"/>
                <a:gd name="connsiteX5233" fmla="*/ 1962475 w 6130925"/>
                <a:gd name="connsiteY5233" fmla="*/ 2533313 h 2994025"/>
                <a:gd name="connsiteX5234" fmla="*/ 1960357 w 6130925"/>
                <a:gd name="connsiteY5234" fmla="*/ 2534900 h 2994025"/>
                <a:gd name="connsiteX5235" fmla="*/ 1958238 w 6130925"/>
                <a:gd name="connsiteY5235" fmla="*/ 2535958 h 2994025"/>
                <a:gd name="connsiteX5236" fmla="*/ 1956120 w 6130925"/>
                <a:gd name="connsiteY5236" fmla="*/ 2536487 h 2994025"/>
                <a:gd name="connsiteX5237" fmla="*/ 1954532 w 6130925"/>
                <a:gd name="connsiteY5237" fmla="*/ 2537016 h 2994025"/>
                <a:gd name="connsiteX5238" fmla="*/ 1951884 w 6130925"/>
                <a:gd name="connsiteY5238" fmla="*/ 2538074 h 2994025"/>
                <a:gd name="connsiteX5239" fmla="*/ 1950825 w 6130925"/>
                <a:gd name="connsiteY5239" fmla="*/ 2540190 h 2994025"/>
                <a:gd name="connsiteX5240" fmla="*/ 1949766 w 6130925"/>
                <a:gd name="connsiteY5240" fmla="*/ 2541777 h 2994025"/>
                <a:gd name="connsiteX5241" fmla="*/ 1949237 w 6130925"/>
                <a:gd name="connsiteY5241" fmla="*/ 2544421 h 2994025"/>
                <a:gd name="connsiteX5242" fmla="*/ 1947648 w 6130925"/>
                <a:gd name="connsiteY5242" fmla="*/ 2547595 h 2994025"/>
                <a:gd name="connsiteX5243" fmla="*/ 1945530 w 6130925"/>
                <a:gd name="connsiteY5243" fmla="*/ 2551298 h 2994025"/>
                <a:gd name="connsiteX5244" fmla="*/ 1944471 w 6130925"/>
                <a:gd name="connsiteY5244" fmla="*/ 2552884 h 2994025"/>
                <a:gd name="connsiteX5245" fmla="*/ 1942882 w 6130925"/>
                <a:gd name="connsiteY5245" fmla="*/ 2555000 h 2994025"/>
                <a:gd name="connsiteX5246" fmla="*/ 1940764 w 6130925"/>
                <a:gd name="connsiteY5246" fmla="*/ 2555529 h 2994025"/>
                <a:gd name="connsiteX5247" fmla="*/ 1939176 w 6130925"/>
                <a:gd name="connsiteY5247" fmla="*/ 2556058 h 2994025"/>
                <a:gd name="connsiteX5248" fmla="*/ 1937587 w 6130925"/>
                <a:gd name="connsiteY5248" fmla="*/ 2557116 h 2994025"/>
                <a:gd name="connsiteX5249" fmla="*/ 1935469 w 6130925"/>
                <a:gd name="connsiteY5249" fmla="*/ 2558174 h 2994025"/>
                <a:gd name="connsiteX5250" fmla="*/ 1934410 w 6130925"/>
                <a:gd name="connsiteY5250" fmla="*/ 2558703 h 2994025"/>
                <a:gd name="connsiteX5251" fmla="*/ 1933351 w 6130925"/>
                <a:gd name="connsiteY5251" fmla="*/ 2558703 h 2994025"/>
                <a:gd name="connsiteX5252" fmla="*/ 1931233 w 6130925"/>
                <a:gd name="connsiteY5252" fmla="*/ 2558703 h 2994025"/>
                <a:gd name="connsiteX5253" fmla="*/ 1928588 w 6130925"/>
                <a:gd name="connsiteY5253" fmla="*/ 2558175 h 2994025"/>
                <a:gd name="connsiteX5254" fmla="*/ 1928586 w 6130925"/>
                <a:gd name="connsiteY5254" fmla="*/ 2558174 h 2994025"/>
                <a:gd name="connsiteX5255" fmla="*/ 1925938 w 6130925"/>
                <a:gd name="connsiteY5255" fmla="*/ 2558174 h 2994025"/>
                <a:gd name="connsiteX5256" fmla="*/ 1924879 w 6130925"/>
                <a:gd name="connsiteY5256" fmla="*/ 2558174 h 2994025"/>
                <a:gd name="connsiteX5257" fmla="*/ 1923820 w 6130925"/>
                <a:gd name="connsiteY5257" fmla="*/ 2558174 h 2994025"/>
                <a:gd name="connsiteX5258" fmla="*/ 1922761 w 6130925"/>
                <a:gd name="connsiteY5258" fmla="*/ 2558174 h 2994025"/>
                <a:gd name="connsiteX5259" fmla="*/ 1921702 w 6130925"/>
                <a:gd name="connsiteY5259" fmla="*/ 2558174 h 2994025"/>
                <a:gd name="connsiteX5260" fmla="*/ 1919584 w 6130925"/>
                <a:gd name="connsiteY5260" fmla="*/ 2560290 h 2994025"/>
                <a:gd name="connsiteX5261" fmla="*/ 1917466 w 6130925"/>
                <a:gd name="connsiteY5261" fmla="*/ 2561877 h 2994025"/>
                <a:gd name="connsiteX5262" fmla="*/ 1916936 w 6130925"/>
                <a:gd name="connsiteY5262" fmla="*/ 2561877 h 2994025"/>
                <a:gd name="connsiteX5263" fmla="*/ 1916407 w 6130925"/>
                <a:gd name="connsiteY5263" fmla="*/ 2561877 h 2994025"/>
                <a:gd name="connsiteX5264" fmla="*/ 1915348 w 6130925"/>
                <a:gd name="connsiteY5264" fmla="*/ 2561877 h 2994025"/>
                <a:gd name="connsiteX5265" fmla="*/ 1914289 w 6130925"/>
                <a:gd name="connsiteY5265" fmla="*/ 2561877 h 2994025"/>
                <a:gd name="connsiteX5266" fmla="*/ 1908464 w 6130925"/>
                <a:gd name="connsiteY5266" fmla="*/ 2561348 h 2994025"/>
                <a:gd name="connsiteX5267" fmla="*/ 1903698 w 6130925"/>
                <a:gd name="connsiteY5267" fmla="*/ 2560290 h 2994025"/>
                <a:gd name="connsiteX5268" fmla="*/ 1903697 w 6130925"/>
                <a:gd name="connsiteY5268" fmla="*/ 2560289 h 2994025"/>
                <a:gd name="connsiteX5269" fmla="*/ 1902640 w 6130925"/>
                <a:gd name="connsiteY5269" fmla="*/ 2559761 h 2994025"/>
                <a:gd name="connsiteX5270" fmla="*/ 1902639 w 6130925"/>
                <a:gd name="connsiteY5270" fmla="*/ 2559761 h 2994025"/>
                <a:gd name="connsiteX5271" fmla="*/ 1902110 w 6130925"/>
                <a:gd name="connsiteY5271" fmla="*/ 2560290 h 2994025"/>
                <a:gd name="connsiteX5272" fmla="*/ 1901580 w 6130925"/>
                <a:gd name="connsiteY5272" fmla="*/ 2560290 h 2994025"/>
                <a:gd name="connsiteX5273" fmla="*/ 1901051 w 6130925"/>
                <a:gd name="connsiteY5273" fmla="*/ 2560290 h 2994025"/>
                <a:gd name="connsiteX5274" fmla="*/ 1900521 w 6130925"/>
                <a:gd name="connsiteY5274" fmla="*/ 2560290 h 2994025"/>
                <a:gd name="connsiteX5275" fmla="*/ 1899992 w 6130925"/>
                <a:gd name="connsiteY5275" fmla="*/ 2560290 h 2994025"/>
                <a:gd name="connsiteX5276" fmla="*/ 1897874 w 6130925"/>
                <a:gd name="connsiteY5276" fmla="*/ 2559232 h 2994025"/>
                <a:gd name="connsiteX5277" fmla="*/ 1896285 w 6130925"/>
                <a:gd name="connsiteY5277" fmla="*/ 2557645 h 2994025"/>
                <a:gd name="connsiteX5278" fmla="*/ 1893108 w 6130925"/>
                <a:gd name="connsiteY5278" fmla="*/ 2553942 h 2994025"/>
                <a:gd name="connsiteX5279" fmla="*/ 1891825 w 6130925"/>
                <a:gd name="connsiteY5279" fmla="*/ 2553210 h 2994025"/>
                <a:gd name="connsiteX5280" fmla="*/ 1889401 w 6130925"/>
                <a:gd name="connsiteY5280" fmla="*/ 2551827 h 2994025"/>
                <a:gd name="connsiteX5281" fmla="*/ 1885165 w 6130925"/>
                <a:gd name="connsiteY5281" fmla="*/ 2550769 h 2994025"/>
                <a:gd name="connsiteX5282" fmla="*/ 1880929 w 6130925"/>
                <a:gd name="connsiteY5282" fmla="*/ 2550240 h 2994025"/>
                <a:gd name="connsiteX5283" fmla="*/ 1867162 w 6130925"/>
                <a:gd name="connsiteY5283" fmla="*/ 2550240 h 2994025"/>
                <a:gd name="connsiteX5284" fmla="*/ 1867162 w 6130925"/>
                <a:gd name="connsiteY5284" fmla="*/ 2551827 h 2994025"/>
                <a:gd name="connsiteX5285" fmla="*/ 1867162 w 6130925"/>
                <a:gd name="connsiteY5285" fmla="*/ 2553413 h 2994025"/>
                <a:gd name="connsiteX5286" fmla="*/ 1868221 w 6130925"/>
                <a:gd name="connsiteY5286" fmla="*/ 2556058 h 2994025"/>
                <a:gd name="connsiteX5287" fmla="*/ 1869809 w 6130925"/>
                <a:gd name="connsiteY5287" fmla="*/ 2557645 h 2994025"/>
                <a:gd name="connsiteX5288" fmla="*/ 1871398 w 6130925"/>
                <a:gd name="connsiteY5288" fmla="*/ 2558703 h 2994025"/>
                <a:gd name="connsiteX5289" fmla="*/ 1872986 w 6130925"/>
                <a:gd name="connsiteY5289" fmla="*/ 2559232 h 2994025"/>
                <a:gd name="connsiteX5290" fmla="*/ 1876163 w 6130925"/>
                <a:gd name="connsiteY5290" fmla="*/ 2562406 h 2994025"/>
                <a:gd name="connsiteX5291" fmla="*/ 1878473 w 6130925"/>
                <a:gd name="connsiteY5291" fmla="*/ 2564136 h 2994025"/>
                <a:gd name="connsiteX5292" fmla="*/ 1880400 w 6130925"/>
                <a:gd name="connsiteY5292" fmla="*/ 2565579 h 2994025"/>
                <a:gd name="connsiteX5293" fmla="*/ 1882518 w 6130925"/>
                <a:gd name="connsiteY5293" fmla="*/ 2566637 h 2994025"/>
                <a:gd name="connsiteX5294" fmla="*/ 1883868 w 6130925"/>
                <a:gd name="connsiteY5294" fmla="*/ 2567648 h 2994025"/>
                <a:gd name="connsiteX5295" fmla="*/ 1884636 w 6130925"/>
                <a:gd name="connsiteY5295" fmla="*/ 2568224 h 2994025"/>
                <a:gd name="connsiteX5296" fmla="*/ 1886754 w 6130925"/>
                <a:gd name="connsiteY5296" fmla="*/ 2569282 h 2994025"/>
                <a:gd name="connsiteX5297" fmla="*/ 1888342 w 6130925"/>
                <a:gd name="connsiteY5297" fmla="*/ 2570869 h 2994025"/>
                <a:gd name="connsiteX5298" fmla="*/ 1888465 w 6130925"/>
                <a:gd name="connsiteY5298" fmla="*/ 2571235 h 2994025"/>
                <a:gd name="connsiteX5299" fmla="*/ 1888872 w 6130925"/>
                <a:gd name="connsiteY5299" fmla="*/ 2572455 h 2994025"/>
                <a:gd name="connsiteX5300" fmla="*/ 1889401 w 6130925"/>
                <a:gd name="connsiteY5300" fmla="*/ 2574042 h 2994025"/>
                <a:gd name="connsiteX5301" fmla="*/ 1889401 w 6130925"/>
                <a:gd name="connsiteY5301" fmla="*/ 2575629 h 2994025"/>
                <a:gd name="connsiteX5302" fmla="*/ 1889401 w 6130925"/>
                <a:gd name="connsiteY5302" fmla="*/ 2578274 h 2994025"/>
                <a:gd name="connsiteX5303" fmla="*/ 1889401 w 6130925"/>
                <a:gd name="connsiteY5303" fmla="*/ 2584621 h 2994025"/>
                <a:gd name="connsiteX5304" fmla="*/ 1890990 w 6130925"/>
                <a:gd name="connsiteY5304" fmla="*/ 2585679 h 2994025"/>
                <a:gd name="connsiteX5305" fmla="*/ 1892578 w 6130925"/>
                <a:gd name="connsiteY5305" fmla="*/ 2585679 h 2994025"/>
                <a:gd name="connsiteX5306" fmla="*/ 1896285 w 6130925"/>
                <a:gd name="connsiteY5306" fmla="*/ 2585679 h 2994025"/>
                <a:gd name="connsiteX5307" fmla="*/ 1896285 w 6130925"/>
                <a:gd name="connsiteY5307" fmla="*/ 2596787 h 2994025"/>
                <a:gd name="connsiteX5308" fmla="*/ 1895756 w 6130925"/>
                <a:gd name="connsiteY5308" fmla="*/ 2598903 h 2994025"/>
                <a:gd name="connsiteX5309" fmla="*/ 1894696 w 6130925"/>
                <a:gd name="connsiteY5309" fmla="*/ 2600490 h 2994025"/>
                <a:gd name="connsiteX5310" fmla="*/ 1892578 w 6130925"/>
                <a:gd name="connsiteY5310" fmla="*/ 2603663 h 2994025"/>
                <a:gd name="connsiteX5311" fmla="*/ 1891519 w 6130925"/>
                <a:gd name="connsiteY5311" fmla="*/ 2605779 h 2994025"/>
                <a:gd name="connsiteX5312" fmla="*/ 1890460 w 6130925"/>
                <a:gd name="connsiteY5312" fmla="*/ 2607366 h 2994025"/>
                <a:gd name="connsiteX5313" fmla="*/ 1889401 w 6130925"/>
                <a:gd name="connsiteY5313" fmla="*/ 2609482 h 2994025"/>
                <a:gd name="connsiteX5314" fmla="*/ 1887283 w 6130925"/>
                <a:gd name="connsiteY5314" fmla="*/ 2611069 h 2994025"/>
                <a:gd name="connsiteX5315" fmla="*/ 1884106 w 6130925"/>
                <a:gd name="connsiteY5315" fmla="*/ 2613184 h 2994025"/>
                <a:gd name="connsiteX5316" fmla="*/ 1880400 w 6130925"/>
                <a:gd name="connsiteY5316" fmla="*/ 2615300 h 2994025"/>
                <a:gd name="connsiteX5317" fmla="*/ 1878281 w 6130925"/>
                <a:gd name="connsiteY5317" fmla="*/ 2616358 h 2994025"/>
                <a:gd name="connsiteX5318" fmla="*/ 1875634 w 6130925"/>
                <a:gd name="connsiteY5318" fmla="*/ 2617945 h 2994025"/>
                <a:gd name="connsiteX5319" fmla="*/ 1873516 w 6130925"/>
                <a:gd name="connsiteY5319" fmla="*/ 2621647 h 2994025"/>
                <a:gd name="connsiteX5320" fmla="*/ 1871398 w 6130925"/>
                <a:gd name="connsiteY5320" fmla="*/ 2625350 h 2994025"/>
                <a:gd name="connsiteX5321" fmla="*/ 1870339 w 6130925"/>
                <a:gd name="connsiteY5321" fmla="*/ 2626937 h 2994025"/>
                <a:gd name="connsiteX5322" fmla="*/ 1868750 w 6130925"/>
                <a:gd name="connsiteY5322" fmla="*/ 2628524 h 2994025"/>
                <a:gd name="connsiteX5323" fmla="*/ 1868221 w 6130925"/>
                <a:gd name="connsiteY5323" fmla="*/ 2630111 h 2994025"/>
                <a:gd name="connsiteX5324" fmla="*/ 1868221 w 6130925"/>
                <a:gd name="connsiteY5324" fmla="*/ 2632755 h 2994025"/>
                <a:gd name="connsiteX5325" fmla="*/ 1867691 w 6130925"/>
                <a:gd name="connsiteY5325" fmla="*/ 2634342 h 2994025"/>
                <a:gd name="connsiteX5326" fmla="*/ 1867162 w 6130925"/>
                <a:gd name="connsiteY5326" fmla="*/ 2635929 h 2994025"/>
                <a:gd name="connsiteX5327" fmla="*/ 1865044 w 6130925"/>
                <a:gd name="connsiteY5327" fmla="*/ 2638045 h 2994025"/>
                <a:gd name="connsiteX5328" fmla="*/ 1863455 w 6130925"/>
                <a:gd name="connsiteY5328" fmla="*/ 2638574 h 2994025"/>
                <a:gd name="connsiteX5329" fmla="*/ 1863259 w 6130925"/>
                <a:gd name="connsiteY5329" fmla="*/ 2638490 h 2994025"/>
                <a:gd name="connsiteX5330" fmla="*/ 1862925 w 6130925"/>
                <a:gd name="connsiteY5330" fmla="*/ 2638574 h 2994025"/>
                <a:gd name="connsiteX5331" fmla="*/ 1859755 w 6130925"/>
                <a:gd name="connsiteY5331" fmla="*/ 2636990 h 2994025"/>
                <a:gd name="connsiteX5332" fmla="*/ 1859748 w 6130925"/>
                <a:gd name="connsiteY5332" fmla="*/ 2636987 h 2994025"/>
                <a:gd name="connsiteX5333" fmla="*/ 1855512 w 6130925"/>
                <a:gd name="connsiteY5333" fmla="*/ 2635929 h 2994025"/>
                <a:gd name="connsiteX5334" fmla="*/ 1838568 w 6130925"/>
                <a:gd name="connsiteY5334" fmla="*/ 2635929 h 2994025"/>
                <a:gd name="connsiteX5335" fmla="*/ 1834861 w 6130925"/>
                <a:gd name="connsiteY5335" fmla="*/ 2636987 h 2994025"/>
                <a:gd name="connsiteX5336" fmla="*/ 1831154 w 6130925"/>
                <a:gd name="connsiteY5336" fmla="*/ 2638574 h 2994025"/>
                <a:gd name="connsiteX5337" fmla="*/ 1827977 w 6130925"/>
                <a:gd name="connsiteY5337" fmla="*/ 2639103 h 2994025"/>
                <a:gd name="connsiteX5338" fmla="*/ 1824271 w 6130925"/>
                <a:gd name="connsiteY5338" fmla="*/ 2639103 h 2994025"/>
                <a:gd name="connsiteX5339" fmla="*/ 1816858 w 6130925"/>
                <a:gd name="connsiteY5339" fmla="*/ 2639103 h 2994025"/>
                <a:gd name="connsiteX5340" fmla="*/ 1815269 w 6130925"/>
                <a:gd name="connsiteY5340" fmla="*/ 2639632 h 2994025"/>
                <a:gd name="connsiteX5341" fmla="*/ 1812621 w 6130925"/>
                <a:gd name="connsiteY5341" fmla="*/ 2640161 h 2994025"/>
                <a:gd name="connsiteX5342" fmla="*/ 1796206 w 6130925"/>
                <a:gd name="connsiteY5342" fmla="*/ 2640161 h 2994025"/>
                <a:gd name="connsiteX5343" fmla="*/ 1796206 w 6130925"/>
                <a:gd name="connsiteY5343" fmla="*/ 2648624 h 2994025"/>
                <a:gd name="connsiteX5344" fmla="*/ 1796403 w 6130925"/>
                <a:gd name="connsiteY5344" fmla="*/ 2649214 h 2994025"/>
                <a:gd name="connsiteX5345" fmla="*/ 1796736 w 6130925"/>
                <a:gd name="connsiteY5345" fmla="*/ 2650211 h 2994025"/>
                <a:gd name="connsiteX5346" fmla="*/ 1797265 w 6130925"/>
                <a:gd name="connsiteY5346" fmla="*/ 2651797 h 2994025"/>
                <a:gd name="connsiteX5347" fmla="*/ 1798324 w 6130925"/>
                <a:gd name="connsiteY5347" fmla="*/ 2655500 h 2994025"/>
                <a:gd name="connsiteX5348" fmla="*/ 1799913 w 6130925"/>
                <a:gd name="connsiteY5348" fmla="*/ 2659203 h 2994025"/>
                <a:gd name="connsiteX5349" fmla="*/ 1799913 w 6130925"/>
                <a:gd name="connsiteY5349" fmla="*/ 2660789 h 2994025"/>
                <a:gd name="connsiteX5350" fmla="*/ 1799913 w 6130925"/>
                <a:gd name="connsiteY5350" fmla="*/ 2662376 h 2994025"/>
                <a:gd name="connsiteX5351" fmla="*/ 1799913 w 6130925"/>
                <a:gd name="connsiteY5351" fmla="*/ 2664492 h 2994025"/>
                <a:gd name="connsiteX5352" fmla="*/ 1799913 w 6130925"/>
                <a:gd name="connsiteY5352" fmla="*/ 2666608 h 2994025"/>
                <a:gd name="connsiteX5353" fmla="*/ 1797795 w 6130925"/>
                <a:gd name="connsiteY5353" fmla="*/ 2667137 h 2994025"/>
                <a:gd name="connsiteX5354" fmla="*/ 1796206 w 6130925"/>
                <a:gd name="connsiteY5354" fmla="*/ 2668195 h 2994025"/>
                <a:gd name="connsiteX5355" fmla="*/ 1795147 w 6130925"/>
                <a:gd name="connsiteY5355" fmla="*/ 2669781 h 2994025"/>
                <a:gd name="connsiteX5356" fmla="*/ 1794618 w 6130925"/>
                <a:gd name="connsiteY5356" fmla="*/ 2671368 h 2994025"/>
                <a:gd name="connsiteX5357" fmla="*/ 1794618 w 6130925"/>
                <a:gd name="connsiteY5357" fmla="*/ 2672955 h 2994025"/>
                <a:gd name="connsiteX5358" fmla="*/ 1794618 w 6130925"/>
                <a:gd name="connsiteY5358" fmla="*/ 2675600 h 2994025"/>
                <a:gd name="connsiteX5359" fmla="*/ 1794618 w 6130925"/>
                <a:gd name="connsiteY5359" fmla="*/ 2678774 h 2994025"/>
                <a:gd name="connsiteX5360" fmla="*/ 1796206 w 6130925"/>
                <a:gd name="connsiteY5360" fmla="*/ 2680360 h 2994025"/>
                <a:gd name="connsiteX5361" fmla="*/ 1797265 w 6130925"/>
                <a:gd name="connsiteY5361" fmla="*/ 2681947 h 2994025"/>
                <a:gd name="connsiteX5362" fmla="*/ 1796206 w 6130925"/>
                <a:gd name="connsiteY5362" fmla="*/ 2684063 h 2994025"/>
                <a:gd name="connsiteX5363" fmla="*/ 1795677 w 6130925"/>
                <a:gd name="connsiteY5363" fmla="*/ 2686179 h 2994025"/>
                <a:gd name="connsiteX5364" fmla="*/ 1773437 w 6130925"/>
                <a:gd name="connsiteY5364" fmla="*/ 2686179 h 2994025"/>
                <a:gd name="connsiteX5365" fmla="*/ 1769201 w 6130925"/>
                <a:gd name="connsiteY5365" fmla="*/ 2683534 h 2994025"/>
                <a:gd name="connsiteX5366" fmla="*/ 1766024 w 6130925"/>
                <a:gd name="connsiteY5366" fmla="*/ 2680360 h 2994025"/>
                <a:gd name="connsiteX5367" fmla="*/ 1764971 w 6130925"/>
                <a:gd name="connsiteY5367" fmla="*/ 2679909 h 2994025"/>
                <a:gd name="connsiteX5368" fmla="*/ 1762317 w 6130925"/>
                <a:gd name="connsiteY5368" fmla="*/ 2678774 h 2994025"/>
                <a:gd name="connsiteX5369" fmla="*/ 1758081 w 6130925"/>
                <a:gd name="connsiteY5369" fmla="*/ 2677716 h 2994025"/>
                <a:gd name="connsiteX5370" fmla="*/ 1752786 w 6130925"/>
                <a:gd name="connsiteY5370" fmla="*/ 2677716 h 2994025"/>
                <a:gd name="connsiteX5371" fmla="*/ 1752786 w 6130925"/>
                <a:gd name="connsiteY5371" fmla="*/ 2688824 h 2994025"/>
                <a:gd name="connsiteX5372" fmla="*/ 1752786 w 6130925"/>
                <a:gd name="connsiteY5372" fmla="*/ 2690410 h 2994025"/>
                <a:gd name="connsiteX5373" fmla="*/ 1753316 w 6130925"/>
                <a:gd name="connsiteY5373" fmla="*/ 2691997 h 2994025"/>
                <a:gd name="connsiteX5374" fmla="*/ 1753765 w 6130925"/>
                <a:gd name="connsiteY5374" fmla="*/ 2694687 h 2994025"/>
                <a:gd name="connsiteX5375" fmla="*/ 1753845 w 6130925"/>
                <a:gd name="connsiteY5375" fmla="*/ 2695171 h 2994025"/>
                <a:gd name="connsiteX5376" fmla="*/ 1753908 w 6130925"/>
                <a:gd name="connsiteY5376" fmla="*/ 2695674 h 2994025"/>
                <a:gd name="connsiteX5377" fmla="*/ 1754375 w 6130925"/>
                <a:gd name="connsiteY5377" fmla="*/ 2699402 h 2994025"/>
                <a:gd name="connsiteX5378" fmla="*/ 1754375 w 6130925"/>
                <a:gd name="connsiteY5378" fmla="*/ 2702576 h 2994025"/>
                <a:gd name="connsiteX5379" fmla="*/ 1754375 w 6130925"/>
                <a:gd name="connsiteY5379" fmla="*/ 2706279 h 2994025"/>
                <a:gd name="connsiteX5380" fmla="*/ 1757022 w 6130925"/>
                <a:gd name="connsiteY5380" fmla="*/ 2707866 h 2994025"/>
                <a:gd name="connsiteX5381" fmla="*/ 1759836 w 6130925"/>
                <a:gd name="connsiteY5381" fmla="*/ 2708668 h 2994025"/>
                <a:gd name="connsiteX5382" fmla="*/ 1760729 w 6130925"/>
                <a:gd name="connsiteY5382" fmla="*/ 2708923 h 2994025"/>
                <a:gd name="connsiteX5383" fmla="*/ 1761258 w 6130925"/>
                <a:gd name="connsiteY5383" fmla="*/ 2708923 h 2994025"/>
                <a:gd name="connsiteX5384" fmla="*/ 1761788 w 6130925"/>
                <a:gd name="connsiteY5384" fmla="*/ 2708923 h 2994025"/>
                <a:gd name="connsiteX5385" fmla="*/ 1762317 w 6130925"/>
                <a:gd name="connsiteY5385" fmla="*/ 2708923 h 2994025"/>
                <a:gd name="connsiteX5386" fmla="*/ 1762847 w 6130925"/>
                <a:gd name="connsiteY5386" fmla="*/ 2708923 h 2994025"/>
                <a:gd name="connsiteX5387" fmla="*/ 1763376 w 6130925"/>
                <a:gd name="connsiteY5387" fmla="*/ 2708923 h 2994025"/>
                <a:gd name="connsiteX5388" fmla="*/ 1763906 w 6130925"/>
                <a:gd name="connsiteY5388" fmla="*/ 2708923 h 2994025"/>
                <a:gd name="connsiteX5389" fmla="*/ 1764435 w 6130925"/>
                <a:gd name="connsiteY5389" fmla="*/ 2708923 h 2994025"/>
                <a:gd name="connsiteX5390" fmla="*/ 1766024 w 6130925"/>
                <a:gd name="connsiteY5390" fmla="*/ 2707337 h 2994025"/>
                <a:gd name="connsiteX5391" fmla="*/ 1767613 w 6130925"/>
                <a:gd name="connsiteY5391" fmla="*/ 2704692 h 2994025"/>
                <a:gd name="connsiteX5392" fmla="*/ 1769201 w 6130925"/>
                <a:gd name="connsiteY5392" fmla="*/ 2703634 h 2994025"/>
                <a:gd name="connsiteX5393" fmla="*/ 1771319 w 6130925"/>
                <a:gd name="connsiteY5393" fmla="*/ 2703105 h 2994025"/>
                <a:gd name="connsiteX5394" fmla="*/ 1771849 w 6130925"/>
                <a:gd name="connsiteY5394" fmla="*/ 2703105 h 2994025"/>
                <a:gd name="connsiteX5395" fmla="*/ 1772378 w 6130925"/>
                <a:gd name="connsiteY5395" fmla="*/ 2703105 h 2994025"/>
                <a:gd name="connsiteX5396" fmla="*/ 1772908 w 6130925"/>
                <a:gd name="connsiteY5396" fmla="*/ 2703105 h 2994025"/>
                <a:gd name="connsiteX5397" fmla="*/ 1773437 w 6130925"/>
                <a:gd name="connsiteY5397" fmla="*/ 2703105 h 2994025"/>
                <a:gd name="connsiteX5398" fmla="*/ 1773967 w 6130925"/>
                <a:gd name="connsiteY5398" fmla="*/ 2703105 h 2994025"/>
                <a:gd name="connsiteX5399" fmla="*/ 1774496 w 6130925"/>
                <a:gd name="connsiteY5399" fmla="*/ 2703105 h 2994025"/>
                <a:gd name="connsiteX5400" fmla="*/ 1775026 w 6130925"/>
                <a:gd name="connsiteY5400" fmla="*/ 2703105 h 2994025"/>
                <a:gd name="connsiteX5401" fmla="*/ 1776085 w 6130925"/>
                <a:gd name="connsiteY5401" fmla="*/ 2704692 h 2994025"/>
                <a:gd name="connsiteX5402" fmla="*/ 1776519 w 6130925"/>
                <a:gd name="connsiteY5402" fmla="*/ 2706862 h 2994025"/>
                <a:gd name="connsiteX5403" fmla="*/ 1776614 w 6130925"/>
                <a:gd name="connsiteY5403" fmla="*/ 2707337 h 2994025"/>
                <a:gd name="connsiteX5404" fmla="*/ 1776614 w 6130925"/>
                <a:gd name="connsiteY5404" fmla="*/ 2710510 h 2994025"/>
                <a:gd name="connsiteX5405" fmla="*/ 1776614 w 6130925"/>
                <a:gd name="connsiteY5405" fmla="*/ 2712097 h 2994025"/>
                <a:gd name="connsiteX5406" fmla="*/ 1776614 w 6130925"/>
                <a:gd name="connsiteY5406" fmla="*/ 2713684 h 2994025"/>
                <a:gd name="connsiteX5407" fmla="*/ 1775555 w 6130925"/>
                <a:gd name="connsiteY5407" fmla="*/ 2715800 h 2994025"/>
                <a:gd name="connsiteX5408" fmla="*/ 1773437 w 6130925"/>
                <a:gd name="connsiteY5408" fmla="*/ 2717387 h 2994025"/>
                <a:gd name="connsiteX5409" fmla="*/ 1770790 w 6130925"/>
                <a:gd name="connsiteY5409" fmla="*/ 2718973 h 2994025"/>
                <a:gd name="connsiteX5410" fmla="*/ 1767613 w 6130925"/>
                <a:gd name="connsiteY5410" fmla="*/ 2719502 h 2994025"/>
                <a:gd name="connsiteX5411" fmla="*/ 1763376 w 6130925"/>
                <a:gd name="connsiteY5411" fmla="*/ 2718444 h 2994025"/>
                <a:gd name="connsiteX5412" fmla="*/ 1758611 w 6130925"/>
                <a:gd name="connsiteY5412" fmla="*/ 2717387 h 2994025"/>
                <a:gd name="connsiteX5413" fmla="*/ 1755963 w 6130925"/>
                <a:gd name="connsiteY5413" fmla="*/ 2718444 h 2994025"/>
                <a:gd name="connsiteX5414" fmla="*/ 1755434 w 6130925"/>
                <a:gd name="connsiteY5414" fmla="*/ 2721089 h 2994025"/>
                <a:gd name="connsiteX5415" fmla="*/ 1754904 w 6130925"/>
                <a:gd name="connsiteY5415" fmla="*/ 2722676 h 2994025"/>
                <a:gd name="connsiteX5416" fmla="*/ 1754375 w 6130925"/>
                <a:gd name="connsiteY5416" fmla="*/ 2724792 h 2994025"/>
                <a:gd name="connsiteX5417" fmla="*/ 1754714 w 6130925"/>
                <a:gd name="connsiteY5417" fmla="*/ 2725809 h 2994025"/>
                <a:gd name="connsiteX5418" fmla="*/ 1754904 w 6130925"/>
                <a:gd name="connsiteY5418" fmla="*/ 2726379 h 2994025"/>
                <a:gd name="connsiteX5419" fmla="*/ 1755095 w 6130925"/>
                <a:gd name="connsiteY5419" fmla="*/ 2726950 h 2994025"/>
                <a:gd name="connsiteX5420" fmla="*/ 1755434 w 6130925"/>
                <a:gd name="connsiteY5420" fmla="*/ 2727966 h 2994025"/>
                <a:gd name="connsiteX5421" fmla="*/ 1755434 w 6130925"/>
                <a:gd name="connsiteY5421" fmla="*/ 2730081 h 2994025"/>
                <a:gd name="connsiteX5422" fmla="*/ 1755434 w 6130925"/>
                <a:gd name="connsiteY5422" fmla="*/ 2731668 h 2994025"/>
                <a:gd name="connsiteX5423" fmla="*/ 1754375 w 6130925"/>
                <a:gd name="connsiteY5423" fmla="*/ 2733784 h 2994025"/>
                <a:gd name="connsiteX5424" fmla="*/ 1753316 w 6130925"/>
                <a:gd name="connsiteY5424" fmla="*/ 2735371 h 2994025"/>
                <a:gd name="connsiteX5425" fmla="*/ 1752257 w 6130925"/>
                <a:gd name="connsiteY5425" fmla="*/ 2739073 h 2994025"/>
                <a:gd name="connsiteX5426" fmla="*/ 1750138 w 6130925"/>
                <a:gd name="connsiteY5426" fmla="*/ 2742776 h 2994025"/>
                <a:gd name="connsiteX5427" fmla="*/ 1748020 w 6130925"/>
                <a:gd name="connsiteY5427" fmla="*/ 2743834 h 2994025"/>
                <a:gd name="connsiteX5428" fmla="*/ 1746432 w 6130925"/>
                <a:gd name="connsiteY5428" fmla="*/ 2745421 h 2994025"/>
                <a:gd name="connsiteX5429" fmla="*/ 1745373 w 6130925"/>
                <a:gd name="connsiteY5429" fmla="*/ 2746479 h 2994025"/>
                <a:gd name="connsiteX5430" fmla="*/ 1745373 w 6130925"/>
                <a:gd name="connsiteY5430" fmla="*/ 2748594 h 2994025"/>
                <a:gd name="connsiteX5431" fmla="*/ 1745373 w 6130925"/>
                <a:gd name="connsiteY5431" fmla="*/ 2768165 h 2994025"/>
                <a:gd name="connsiteX5432" fmla="*/ 1724192 w 6130925"/>
                <a:gd name="connsiteY5432" fmla="*/ 2768165 h 2994025"/>
                <a:gd name="connsiteX5433" fmla="*/ 1718367 w 6130925"/>
                <a:gd name="connsiteY5433" fmla="*/ 2769752 h 2994025"/>
                <a:gd name="connsiteX5434" fmla="*/ 1713072 w 6130925"/>
                <a:gd name="connsiteY5434" fmla="*/ 2775042 h 2994025"/>
                <a:gd name="connsiteX5435" fmla="*/ 1711484 w 6130925"/>
                <a:gd name="connsiteY5435" fmla="*/ 2776100 h 2994025"/>
                <a:gd name="connsiteX5436" fmla="*/ 1709895 w 6130925"/>
                <a:gd name="connsiteY5436" fmla="*/ 2778215 h 2994025"/>
                <a:gd name="connsiteX5437" fmla="*/ 1708836 w 6130925"/>
                <a:gd name="connsiteY5437" fmla="*/ 2779802 h 2994025"/>
                <a:gd name="connsiteX5438" fmla="*/ 1708307 w 6130925"/>
                <a:gd name="connsiteY5438" fmla="*/ 2781389 h 2994025"/>
                <a:gd name="connsiteX5439" fmla="*/ 1708307 w 6130925"/>
                <a:gd name="connsiteY5439" fmla="*/ 2785621 h 2994025"/>
                <a:gd name="connsiteX5440" fmla="*/ 1708307 w 6130925"/>
                <a:gd name="connsiteY5440" fmla="*/ 2788794 h 2994025"/>
                <a:gd name="connsiteX5441" fmla="*/ 1708760 w 6130925"/>
                <a:gd name="connsiteY5441" fmla="*/ 2791964 h 2994025"/>
                <a:gd name="connsiteX5442" fmla="*/ 1708836 w 6130925"/>
                <a:gd name="connsiteY5442" fmla="*/ 2792497 h 2994025"/>
                <a:gd name="connsiteX5443" fmla="*/ 1709895 w 6130925"/>
                <a:gd name="connsiteY5443" fmla="*/ 2794084 h 2994025"/>
                <a:gd name="connsiteX5444" fmla="*/ 1710535 w 6130925"/>
                <a:gd name="connsiteY5444" fmla="*/ 2794936 h 2994025"/>
                <a:gd name="connsiteX5445" fmla="*/ 1711484 w 6130925"/>
                <a:gd name="connsiteY5445" fmla="*/ 2796199 h 2994025"/>
                <a:gd name="connsiteX5446" fmla="*/ 1713072 w 6130925"/>
                <a:gd name="connsiteY5446" fmla="*/ 2798315 h 2994025"/>
                <a:gd name="connsiteX5447" fmla="*/ 1714661 w 6130925"/>
                <a:gd name="connsiteY5447" fmla="*/ 2799373 h 2994025"/>
                <a:gd name="connsiteX5448" fmla="*/ 1716249 w 6130925"/>
                <a:gd name="connsiteY5448" fmla="*/ 2800960 h 2994025"/>
                <a:gd name="connsiteX5449" fmla="*/ 1718897 w 6130925"/>
                <a:gd name="connsiteY5449" fmla="*/ 2802018 h 2994025"/>
                <a:gd name="connsiteX5450" fmla="*/ 1720486 w 6130925"/>
                <a:gd name="connsiteY5450" fmla="*/ 2802547 h 2994025"/>
                <a:gd name="connsiteX5451" fmla="*/ 1722074 w 6130925"/>
                <a:gd name="connsiteY5451" fmla="*/ 2803076 h 2994025"/>
                <a:gd name="connsiteX5452" fmla="*/ 1724192 w 6130925"/>
                <a:gd name="connsiteY5452" fmla="*/ 2804134 h 2994025"/>
                <a:gd name="connsiteX5453" fmla="*/ 1724749 w 6130925"/>
                <a:gd name="connsiteY5453" fmla="*/ 2805061 h 2994025"/>
                <a:gd name="connsiteX5454" fmla="*/ 1725781 w 6130925"/>
                <a:gd name="connsiteY5454" fmla="*/ 2806778 h 2994025"/>
                <a:gd name="connsiteX5455" fmla="*/ 1725781 w 6130925"/>
                <a:gd name="connsiteY5455" fmla="*/ 2808894 h 2994025"/>
                <a:gd name="connsiteX5456" fmla="*/ 1726310 w 6130925"/>
                <a:gd name="connsiteY5456" fmla="*/ 2810481 h 2994025"/>
                <a:gd name="connsiteX5457" fmla="*/ 1728428 w 6130925"/>
                <a:gd name="connsiteY5457" fmla="*/ 2811539 h 2994025"/>
                <a:gd name="connsiteX5458" fmla="*/ 1730546 w 6130925"/>
                <a:gd name="connsiteY5458" fmla="*/ 2812068 h 2994025"/>
                <a:gd name="connsiteX5459" fmla="*/ 1730550 w 6130925"/>
                <a:gd name="connsiteY5459" fmla="*/ 2812068 h 2994025"/>
                <a:gd name="connsiteX5460" fmla="*/ 1731605 w 6130925"/>
                <a:gd name="connsiteY5460" fmla="*/ 2812068 h 2994025"/>
                <a:gd name="connsiteX5461" fmla="*/ 1732028 w 6130925"/>
                <a:gd name="connsiteY5461" fmla="*/ 2812279 h 2994025"/>
                <a:gd name="connsiteX5462" fmla="*/ 1733328 w 6130925"/>
                <a:gd name="connsiteY5462" fmla="*/ 2812465 h 2994025"/>
                <a:gd name="connsiteX5463" fmla="*/ 1735312 w 6130925"/>
                <a:gd name="connsiteY5463" fmla="*/ 2812068 h 2994025"/>
                <a:gd name="connsiteX5464" fmla="*/ 1738485 w 6130925"/>
                <a:gd name="connsiteY5464" fmla="*/ 2812068 h 2994025"/>
                <a:gd name="connsiteX5465" fmla="*/ 1738489 w 6130925"/>
                <a:gd name="connsiteY5465" fmla="*/ 2812068 h 2994025"/>
                <a:gd name="connsiteX5466" fmla="*/ 1741137 w 6130925"/>
                <a:gd name="connsiteY5466" fmla="*/ 2812068 h 2994025"/>
                <a:gd name="connsiteX5467" fmla="*/ 1743784 w 6130925"/>
                <a:gd name="connsiteY5467" fmla="*/ 2812597 h 2994025"/>
                <a:gd name="connsiteX5468" fmla="*/ 1743784 w 6130925"/>
                <a:gd name="connsiteY5468" fmla="*/ 2813126 h 2994025"/>
                <a:gd name="connsiteX5469" fmla="*/ 1743784 w 6130925"/>
                <a:gd name="connsiteY5469" fmla="*/ 2820002 h 2994025"/>
                <a:gd name="connsiteX5470" fmla="*/ 1743255 w 6130925"/>
                <a:gd name="connsiteY5470" fmla="*/ 2822118 h 2994025"/>
                <a:gd name="connsiteX5471" fmla="*/ 1741666 w 6130925"/>
                <a:gd name="connsiteY5471" fmla="*/ 2823705 h 2994025"/>
                <a:gd name="connsiteX5472" fmla="*/ 1741137 w 6130925"/>
                <a:gd name="connsiteY5472" fmla="*/ 2823705 h 2994025"/>
                <a:gd name="connsiteX5473" fmla="*/ 1740607 w 6130925"/>
                <a:gd name="connsiteY5473" fmla="*/ 2823705 h 2994025"/>
                <a:gd name="connsiteX5474" fmla="*/ 1740078 w 6130925"/>
                <a:gd name="connsiteY5474" fmla="*/ 2823705 h 2994025"/>
                <a:gd name="connsiteX5475" fmla="*/ 1739548 w 6130925"/>
                <a:gd name="connsiteY5475" fmla="*/ 2823705 h 2994025"/>
                <a:gd name="connsiteX5476" fmla="*/ 1739019 w 6130925"/>
                <a:gd name="connsiteY5476" fmla="*/ 2823705 h 2994025"/>
                <a:gd name="connsiteX5477" fmla="*/ 1738489 w 6130925"/>
                <a:gd name="connsiteY5477" fmla="*/ 2823705 h 2994025"/>
                <a:gd name="connsiteX5478" fmla="*/ 1736371 w 6130925"/>
                <a:gd name="connsiteY5478" fmla="*/ 2824763 h 2994025"/>
                <a:gd name="connsiteX5479" fmla="*/ 1734782 w 6130925"/>
                <a:gd name="connsiteY5479" fmla="*/ 2826349 h 2994025"/>
                <a:gd name="connsiteX5480" fmla="*/ 1732664 w 6130925"/>
                <a:gd name="connsiteY5480" fmla="*/ 2827407 h 2994025"/>
                <a:gd name="connsiteX5481" fmla="*/ 1731076 w 6130925"/>
                <a:gd name="connsiteY5481" fmla="*/ 2828465 h 2994025"/>
                <a:gd name="connsiteX5482" fmla="*/ 1729487 w 6130925"/>
                <a:gd name="connsiteY5482" fmla="*/ 2830052 h 2994025"/>
                <a:gd name="connsiteX5483" fmla="*/ 1728428 w 6130925"/>
                <a:gd name="connsiteY5483" fmla="*/ 2831639 h 2994025"/>
                <a:gd name="connsiteX5484" fmla="*/ 1727899 w 6130925"/>
                <a:gd name="connsiteY5484" fmla="*/ 2833226 h 2994025"/>
                <a:gd name="connsiteX5485" fmla="*/ 1727899 w 6130925"/>
                <a:gd name="connsiteY5485" fmla="*/ 2835341 h 2994025"/>
                <a:gd name="connsiteX5486" fmla="*/ 1725251 w 6130925"/>
                <a:gd name="connsiteY5486" fmla="*/ 2842747 h 2994025"/>
                <a:gd name="connsiteX5487" fmla="*/ 1722074 w 6130925"/>
                <a:gd name="connsiteY5487" fmla="*/ 2849623 h 2994025"/>
                <a:gd name="connsiteX5488" fmla="*/ 1721015 w 6130925"/>
                <a:gd name="connsiteY5488" fmla="*/ 2852268 h 2994025"/>
                <a:gd name="connsiteX5489" fmla="*/ 1718897 w 6130925"/>
                <a:gd name="connsiteY5489" fmla="*/ 2853326 h 2994025"/>
                <a:gd name="connsiteX5490" fmla="*/ 1714661 w 6130925"/>
                <a:gd name="connsiteY5490" fmla="*/ 2853855 h 2994025"/>
                <a:gd name="connsiteX5491" fmla="*/ 1711484 w 6130925"/>
                <a:gd name="connsiteY5491" fmla="*/ 2853855 h 2994025"/>
                <a:gd name="connsiteX5492" fmla="*/ 1709895 w 6130925"/>
                <a:gd name="connsiteY5492" fmla="*/ 2854384 h 2994025"/>
                <a:gd name="connsiteX5493" fmla="*/ 1708307 w 6130925"/>
                <a:gd name="connsiteY5493" fmla="*/ 2854912 h 2994025"/>
                <a:gd name="connsiteX5494" fmla="*/ 1706718 w 6130925"/>
                <a:gd name="connsiteY5494" fmla="*/ 2855970 h 2994025"/>
                <a:gd name="connsiteX5495" fmla="*/ 1705130 w 6130925"/>
                <a:gd name="connsiteY5495" fmla="*/ 2858086 h 2994025"/>
                <a:gd name="connsiteX5496" fmla="*/ 1704071 w 6130925"/>
                <a:gd name="connsiteY5496" fmla="*/ 2861789 h 2994025"/>
                <a:gd name="connsiteX5497" fmla="*/ 1704071 w 6130925"/>
                <a:gd name="connsiteY5497" fmla="*/ 2865491 h 2994025"/>
                <a:gd name="connsiteX5498" fmla="*/ 1704600 w 6130925"/>
                <a:gd name="connsiteY5498" fmla="*/ 2867078 h 2994025"/>
                <a:gd name="connsiteX5499" fmla="*/ 1705130 w 6130925"/>
                <a:gd name="connsiteY5499" fmla="*/ 2869194 h 2994025"/>
                <a:gd name="connsiteX5500" fmla="*/ 1705130 w 6130925"/>
                <a:gd name="connsiteY5500" fmla="*/ 2872368 h 2994025"/>
                <a:gd name="connsiteX5501" fmla="*/ 1705130 w 6130925"/>
                <a:gd name="connsiteY5501" fmla="*/ 2875012 h 2994025"/>
                <a:gd name="connsiteX5502" fmla="*/ 1687656 w 6130925"/>
                <a:gd name="connsiteY5502" fmla="*/ 2875012 h 2994025"/>
                <a:gd name="connsiteX5503" fmla="*/ 1687126 w 6130925"/>
                <a:gd name="connsiteY5503" fmla="*/ 2879244 h 2994025"/>
                <a:gd name="connsiteX5504" fmla="*/ 1686596 w 6130925"/>
                <a:gd name="connsiteY5504" fmla="*/ 2883476 h 2994025"/>
                <a:gd name="connsiteX5505" fmla="*/ 1686596 w 6130925"/>
                <a:gd name="connsiteY5505" fmla="*/ 2895112 h 2994025"/>
                <a:gd name="connsiteX5506" fmla="*/ 1687656 w 6130925"/>
                <a:gd name="connsiteY5506" fmla="*/ 2896699 h 2994025"/>
                <a:gd name="connsiteX5507" fmla="*/ 1688185 w 6130925"/>
                <a:gd name="connsiteY5507" fmla="*/ 2898815 h 2994025"/>
                <a:gd name="connsiteX5508" fmla="*/ 1688185 w 6130925"/>
                <a:gd name="connsiteY5508" fmla="*/ 2901989 h 2994025"/>
                <a:gd name="connsiteX5509" fmla="*/ 1687656 w 6130925"/>
                <a:gd name="connsiteY5509" fmla="*/ 2905162 h 2994025"/>
                <a:gd name="connsiteX5510" fmla="*/ 1686596 w 6130925"/>
                <a:gd name="connsiteY5510" fmla="*/ 2907807 h 2994025"/>
                <a:gd name="connsiteX5511" fmla="*/ 1688185 w 6130925"/>
                <a:gd name="connsiteY5511" fmla="*/ 2909923 h 2994025"/>
                <a:gd name="connsiteX5512" fmla="*/ 1690833 w 6130925"/>
                <a:gd name="connsiteY5512" fmla="*/ 2912039 h 2994025"/>
                <a:gd name="connsiteX5513" fmla="*/ 1691892 w 6130925"/>
                <a:gd name="connsiteY5513" fmla="*/ 2913625 h 2994025"/>
                <a:gd name="connsiteX5514" fmla="*/ 1692421 w 6130925"/>
                <a:gd name="connsiteY5514" fmla="*/ 2915741 h 2994025"/>
                <a:gd name="connsiteX5515" fmla="*/ 1692951 w 6130925"/>
                <a:gd name="connsiteY5515" fmla="*/ 2917328 h 2994025"/>
                <a:gd name="connsiteX5516" fmla="*/ 1693383 w 6130925"/>
                <a:gd name="connsiteY5516" fmla="*/ 2919056 h 2994025"/>
                <a:gd name="connsiteX5517" fmla="*/ 1693480 w 6130925"/>
                <a:gd name="connsiteY5517" fmla="*/ 2919444 h 2994025"/>
                <a:gd name="connsiteX5518" fmla="*/ 1693480 w 6130925"/>
                <a:gd name="connsiteY5518" fmla="*/ 2922618 h 2994025"/>
                <a:gd name="connsiteX5519" fmla="*/ 1693480 w 6130925"/>
                <a:gd name="connsiteY5519" fmla="*/ 2926320 h 2994025"/>
                <a:gd name="connsiteX5520" fmla="*/ 1694010 w 6130925"/>
                <a:gd name="connsiteY5520" fmla="*/ 2928436 h 2994025"/>
                <a:gd name="connsiteX5521" fmla="*/ 1694846 w 6130925"/>
                <a:gd name="connsiteY5521" fmla="*/ 2929272 h 2994025"/>
                <a:gd name="connsiteX5522" fmla="*/ 1695598 w 6130925"/>
                <a:gd name="connsiteY5522" fmla="*/ 2930023 h 2994025"/>
                <a:gd name="connsiteX5523" fmla="*/ 1695598 w 6130925"/>
                <a:gd name="connsiteY5523" fmla="*/ 2933196 h 2994025"/>
                <a:gd name="connsiteX5524" fmla="*/ 1695598 w 6130925"/>
                <a:gd name="connsiteY5524" fmla="*/ 2934783 h 2994025"/>
                <a:gd name="connsiteX5525" fmla="*/ 1695598 w 6130925"/>
                <a:gd name="connsiteY5525" fmla="*/ 2937428 h 2994025"/>
                <a:gd name="connsiteX5526" fmla="*/ 1696128 w 6130925"/>
                <a:gd name="connsiteY5526" fmla="*/ 2939015 h 2994025"/>
                <a:gd name="connsiteX5527" fmla="*/ 1697187 w 6130925"/>
                <a:gd name="connsiteY5527" fmla="*/ 2940602 h 2994025"/>
                <a:gd name="connsiteX5528" fmla="*/ 1698775 w 6130925"/>
                <a:gd name="connsiteY5528" fmla="*/ 2941660 h 2994025"/>
                <a:gd name="connsiteX5529" fmla="*/ 1700893 w 6130925"/>
                <a:gd name="connsiteY5529" fmla="*/ 2943246 h 2994025"/>
                <a:gd name="connsiteX5530" fmla="*/ 1700893 w 6130925"/>
                <a:gd name="connsiteY5530" fmla="*/ 2944833 h 2994025"/>
                <a:gd name="connsiteX5531" fmla="*/ 1700893 w 6130925"/>
                <a:gd name="connsiteY5531" fmla="*/ 2946420 h 2994025"/>
                <a:gd name="connsiteX5532" fmla="*/ 1700893 w 6130925"/>
                <a:gd name="connsiteY5532" fmla="*/ 2948536 h 2994025"/>
                <a:gd name="connsiteX5533" fmla="*/ 1700893 w 6130925"/>
                <a:gd name="connsiteY5533" fmla="*/ 2950652 h 2994025"/>
                <a:gd name="connsiteX5534" fmla="*/ 1700974 w 6130925"/>
                <a:gd name="connsiteY5534" fmla="*/ 2951136 h 2994025"/>
                <a:gd name="connsiteX5535" fmla="*/ 1701423 w 6130925"/>
                <a:gd name="connsiteY5535" fmla="*/ 2953825 h 2994025"/>
                <a:gd name="connsiteX5536" fmla="*/ 1702482 w 6130925"/>
                <a:gd name="connsiteY5536" fmla="*/ 2957528 h 2994025"/>
                <a:gd name="connsiteX5537" fmla="*/ 1702482 w 6130925"/>
                <a:gd name="connsiteY5537" fmla="*/ 2960173 h 2994025"/>
                <a:gd name="connsiteX5538" fmla="*/ 1703541 w 6130925"/>
                <a:gd name="connsiteY5538" fmla="*/ 2962288 h 2994025"/>
                <a:gd name="connsiteX5539" fmla="*/ 1704600 w 6130925"/>
                <a:gd name="connsiteY5539" fmla="*/ 2963346 h 2994025"/>
                <a:gd name="connsiteX5540" fmla="*/ 1707248 w 6130925"/>
                <a:gd name="connsiteY5540" fmla="*/ 2964404 h 2994025"/>
                <a:gd name="connsiteX5541" fmla="*/ 1707249 w 6130925"/>
                <a:gd name="connsiteY5541" fmla="*/ 2964404 h 2994025"/>
                <a:gd name="connsiteX5542" fmla="*/ 1708836 w 6130925"/>
                <a:gd name="connsiteY5542" fmla="*/ 2964933 h 2994025"/>
                <a:gd name="connsiteX5543" fmla="*/ 1710425 w 6130925"/>
                <a:gd name="connsiteY5543" fmla="*/ 2964404 h 2994025"/>
                <a:gd name="connsiteX5544" fmla="*/ 1712013 w 6130925"/>
                <a:gd name="connsiteY5544" fmla="*/ 2964404 h 2994025"/>
                <a:gd name="connsiteX5545" fmla="*/ 1713072 w 6130925"/>
                <a:gd name="connsiteY5545" fmla="*/ 2964404 h 2994025"/>
                <a:gd name="connsiteX5546" fmla="*/ 1714131 w 6130925"/>
                <a:gd name="connsiteY5546" fmla="*/ 2964404 h 2994025"/>
                <a:gd name="connsiteX5547" fmla="*/ 1715190 w 6130925"/>
                <a:gd name="connsiteY5547" fmla="*/ 2964404 h 2994025"/>
                <a:gd name="connsiteX5548" fmla="*/ 1717838 w 6130925"/>
                <a:gd name="connsiteY5548" fmla="*/ 2964404 h 2994025"/>
                <a:gd name="connsiteX5549" fmla="*/ 1717838 w 6130925"/>
                <a:gd name="connsiteY5549" fmla="*/ 2972867 h 2994025"/>
                <a:gd name="connsiteX5550" fmla="*/ 1719427 w 6130925"/>
                <a:gd name="connsiteY5550" fmla="*/ 2973396 h 2994025"/>
                <a:gd name="connsiteX5551" fmla="*/ 1721545 w 6130925"/>
                <a:gd name="connsiteY5551" fmla="*/ 2973396 h 2994025"/>
                <a:gd name="connsiteX5552" fmla="*/ 1724192 w 6130925"/>
                <a:gd name="connsiteY5552" fmla="*/ 2973396 h 2994025"/>
                <a:gd name="connsiteX5553" fmla="*/ 1725251 w 6130925"/>
                <a:gd name="connsiteY5553" fmla="*/ 2973396 h 2994025"/>
                <a:gd name="connsiteX5554" fmla="*/ 1726310 w 6130925"/>
                <a:gd name="connsiteY5554" fmla="*/ 2973396 h 2994025"/>
                <a:gd name="connsiteX5555" fmla="*/ 1727899 w 6130925"/>
                <a:gd name="connsiteY5555" fmla="*/ 2973396 h 2994025"/>
                <a:gd name="connsiteX5556" fmla="*/ 1729487 w 6130925"/>
                <a:gd name="connsiteY5556" fmla="*/ 2973396 h 2994025"/>
                <a:gd name="connsiteX5557" fmla="*/ 1731076 w 6130925"/>
                <a:gd name="connsiteY5557" fmla="*/ 2973925 h 2994025"/>
                <a:gd name="connsiteX5558" fmla="*/ 1732664 w 6130925"/>
                <a:gd name="connsiteY5558" fmla="*/ 2974454 h 2994025"/>
                <a:gd name="connsiteX5559" fmla="*/ 1734253 w 6130925"/>
                <a:gd name="connsiteY5559" fmla="*/ 2974454 h 2994025"/>
                <a:gd name="connsiteX5560" fmla="*/ 1734782 w 6130925"/>
                <a:gd name="connsiteY5560" fmla="*/ 2974454 h 2994025"/>
                <a:gd name="connsiteX5561" fmla="*/ 1735312 w 6130925"/>
                <a:gd name="connsiteY5561" fmla="*/ 2974454 h 2994025"/>
                <a:gd name="connsiteX5562" fmla="*/ 1735842 w 6130925"/>
                <a:gd name="connsiteY5562" fmla="*/ 2974454 h 2994025"/>
                <a:gd name="connsiteX5563" fmla="*/ 1736371 w 6130925"/>
                <a:gd name="connsiteY5563" fmla="*/ 2974454 h 2994025"/>
                <a:gd name="connsiteX5564" fmla="*/ 1740078 w 6130925"/>
                <a:gd name="connsiteY5564" fmla="*/ 2976041 h 2994025"/>
                <a:gd name="connsiteX5565" fmla="*/ 1741132 w 6130925"/>
                <a:gd name="connsiteY5565" fmla="*/ 2976492 h 2994025"/>
                <a:gd name="connsiteX5566" fmla="*/ 1743784 w 6130925"/>
                <a:gd name="connsiteY5566" fmla="*/ 2977628 h 2994025"/>
                <a:gd name="connsiteX5567" fmla="*/ 1744491 w 6130925"/>
                <a:gd name="connsiteY5567" fmla="*/ 2977981 h 2994025"/>
                <a:gd name="connsiteX5568" fmla="*/ 1744843 w 6130925"/>
                <a:gd name="connsiteY5568" fmla="*/ 2977628 h 2994025"/>
                <a:gd name="connsiteX5569" fmla="*/ 1745372 w 6130925"/>
                <a:gd name="connsiteY5569" fmla="*/ 2977628 h 2994025"/>
                <a:gd name="connsiteX5570" fmla="*/ 1745373 w 6130925"/>
                <a:gd name="connsiteY5570" fmla="*/ 2977628 h 2994025"/>
                <a:gd name="connsiteX5571" fmla="*/ 1746961 w 6130925"/>
                <a:gd name="connsiteY5571" fmla="*/ 2977628 h 2994025"/>
                <a:gd name="connsiteX5572" fmla="*/ 1748020 w 6130925"/>
                <a:gd name="connsiteY5572" fmla="*/ 2977628 h 2994025"/>
                <a:gd name="connsiteX5573" fmla="*/ 1750138 w 6130925"/>
                <a:gd name="connsiteY5573" fmla="*/ 2980802 h 2994025"/>
                <a:gd name="connsiteX5574" fmla="*/ 1750138 w 6130925"/>
                <a:gd name="connsiteY5574" fmla="*/ 2984504 h 2994025"/>
                <a:gd name="connsiteX5575" fmla="*/ 1745902 w 6130925"/>
                <a:gd name="connsiteY5575" fmla="*/ 2985033 h 2994025"/>
                <a:gd name="connsiteX5576" fmla="*/ 1742725 w 6130925"/>
                <a:gd name="connsiteY5576" fmla="*/ 2985033 h 2994025"/>
                <a:gd name="connsiteX5577" fmla="*/ 1740607 w 6130925"/>
                <a:gd name="connsiteY5577" fmla="*/ 2985033 h 2994025"/>
                <a:gd name="connsiteX5578" fmla="*/ 1739019 w 6130925"/>
                <a:gd name="connsiteY5578" fmla="*/ 2984504 h 2994025"/>
                <a:gd name="connsiteX5579" fmla="*/ 1738489 w 6130925"/>
                <a:gd name="connsiteY5579" fmla="*/ 2984504 h 2994025"/>
                <a:gd name="connsiteX5580" fmla="*/ 1736901 w 6130925"/>
                <a:gd name="connsiteY5580" fmla="*/ 2984504 h 2994025"/>
                <a:gd name="connsiteX5581" fmla="*/ 1735312 w 6130925"/>
                <a:gd name="connsiteY5581" fmla="*/ 2986091 h 2994025"/>
                <a:gd name="connsiteX5582" fmla="*/ 1733723 w 6130925"/>
                <a:gd name="connsiteY5582" fmla="*/ 2987678 h 2994025"/>
                <a:gd name="connsiteX5583" fmla="*/ 1733194 w 6130925"/>
                <a:gd name="connsiteY5583" fmla="*/ 2989265 h 2994025"/>
                <a:gd name="connsiteX5584" fmla="*/ 1732664 w 6130925"/>
                <a:gd name="connsiteY5584" fmla="*/ 2991380 h 2994025"/>
                <a:gd name="connsiteX5585" fmla="*/ 1731605 w 6130925"/>
                <a:gd name="connsiteY5585" fmla="*/ 2993496 h 2994025"/>
                <a:gd name="connsiteX5586" fmla="*/ 1729487 w 6130925"/>
                <a:gd name="connsiteY5586" fmla="*/ 2994025 h 2994025"/>
                <a:gd name="connsiteX5587" fmla="*/ 1727899 w 6130925"/>
                <a:gd name="connsiteY5587" fmla="*/ 2993496 h 2994025"/>
                <a:gd name="connsiteX5588" fmla="*/ 1725781 w 6130925"/>
                <a:gd name="connsiteY5588" fmla="*/ 2992438 h 2994025"/>
                <a:gd name="connsiteX5589" fmla="*/ 1697716 w 6130925"/>
                <a:gd name="connsiteY5589" fmla="*/ 2992438 h 2994025"/>
                <a:gd name="connsiteX5590" fmla="*/ 1694539 w 6130925"/>
                <a:gd name="connsiteY5590" fmla="*/ 2992438 h 2994025"/>
                <a:gd name="connsiteX5591" fmla="*/ 1692421 w 6130925"/>
                <a:gd name="connsiteY5591" fmla="*/ 2991380 h 2994025"/>
                <a:gd name="connsiteX5592" fmla="*/ 1690833 w 6130925"/>
                <a:gd name="connsiteY5592" fmla="*/ 2989794 h 2994025"/>
                <a:gd name="connsiteX5593" fmla="*/ 1689244 w 6130925"/>
                <a:gd name="connsiteY5593" fmla="*/ 2988736 h 2994025"/>
                <a:gd name="connsiteX5594" fmla="*/ 1685537 w 6130925"/>
                <a:gd name="connsiteY5594" fmla="*/ 2988736 h 2994025"/>
                <a:gd name="connsiteX5595" fmla="*/ 1685008 w 6130925"/>
                <a:gd name="connsiteY5595" fmla="*/ 2988736 h 2994025"/>
                <a:gd name="connsiteX5596" fmla="*/ 1683419 w 6130925"/>
                <a:gd name="connsiteY5596" fmla="*/ 2988736 h 2994025"/>
                <a:gd name="connsiteX5597" fmla="*/ 1682360 w 6130925"/>
                <a:gd name="connsiteY5597" fmla="*/ 2988736 h 2994025"/>
                <a:gd name="connsiteX5598" fmla="*/ 1681301 w 6130925"/>
                <a:gd name="connsiteY5598" fmla="*/ 2988736 h 2994025"/>
                <a:gd name="connsiteX5599" fmla="*/ 1680242 w 6130925"/>
                <a:gd name="connsiteY5599" fmla="*/ 2988736 h 2994025"/>
                <a:gd name="connsiteX5600" fmla="*/ 1679183 w 6130925"/>
                <a:gd name="connsiteY5600" fmla="*/ 2988736 h 2994025"/>
                <a:gd name="connsiteX5601" fmla="*/ 1678654 w 6130925"/>
                <a:gd name="connsiteY5601" fmla="*/ 2988736 h 2994025"/>
                <a:gd name="connsiteX5602" fmla="*/ 1678246 w 6130925"/>
                <a:gd name="connsiteY5602" fmla="*/ 2988430 h 2994025"/>
                <a:gd name="connsiteX5603" fmla="*/ 1676536 w 6130925"/>
                <a:gd name="connsiteY5603" fmla="*/ 2987149 h 2994025"/>
                <a:gd name="connsiteX5604" fmla="*/ 1674947 w 6130925"/>
                <a:gd name="connsiteY5604" fmla="*/ 2986091 h 2994025"/>
                <a:gd name="connsiteX5605" fmla="*/ 1672829 w 6130925"/>
                <a:gd name="connsiteY5605" fmla="*/ 2985562 h 2994025"/>
                <a:gd name="connsiteX5606" fmla="*/ 1671241 w 6130925"/>
                <a:gd name="connsiteY5606" fmla="*/ 2985033 h 2994025"/>
                <a:gd name="connsiteX5607" fmla="*/ 1669652 w 6130925"/>
                <a:gd name="connsiteY5607" fmla="*/ 2984504 h 2994025"/>
                <a:gd name="connsiteX5608" fmla="*/ 1667534 w 6130925"/>
                <a:gd name="connsiteY5608" fmla="*/ 2984504 h 2994025"/>
                <a:gd name="connsiteX5609" fmla="*/ 1665945 w 6130925"/>
                <a:gd name="connsiteY5609" fmla="*/ 2983446 h 2994025"/>
                <a:gd name="connsiteX5610" fmla="*/ 1664357 w 6130925"/>
                <a:gd name="connsiteY5610" fmla="*/ 2982388 h 2994025"/>
                <a:gd name="connsiteX5611" fmla="*/ 1663827 w 6130925"/>
                <a:gd name="connsiteY5611" fmla="*/ 2982388 h 2994025"/>
                <a:gd name="connsiteX5612" fmla="*/ 1662768 w 6130925"/>
                <a:gd name="connsiteY5612" fmla="*/ 2982388 h 2994025"/>
                <a:gd name="connsiteX5613" fmla="*/ 1662239 w 6130925"/>
                <a:gd name="connsiteY5613" fmla="*/ 2982388 h 2994025"/>
                <a:gd name="connsiteX5614" fmla="*/ 1660650 w 6130925"/>
                <a:gd name="connsiteY5614" fmla="*/ 2982917 h 2994025"/>
                <a:gd name="connsiteX5615" fmla="*/ 1659591 w 6130925"/>
                <a:gd name="connsiteY5615" fmla="*/ 2982917 h 2994025"/>
                <a:gd name="connsiteX5616" fmla="*/ 1659062 w 6130925"/>
                <a:gd name="connsiteY5616" fmla="*/ 2982917 h 2994025"/>
                <a:gd name="connsiteX5617" fmla="*/ 1658532 w 6130925"/>
                <a:gd name="connsiteY5617" fmla="*/ 2982917 h 2994025"/>
                <a:gd name="connsiteX5618" fmla="*/ 1658003 w 6130925"/>
                <a:gd name="connsiteY5618" fmla="*/ 2982917 h 2994025"/>
                <a:gd name="connsiteX5619" fmla="*/ 1656945 w 6130925"/>
                <a:gd name="connsiteY5619" fmla="*/ 2982388 h 2994025"/>
                <a:gd name="connsiteX5620" fmla="*/ 1656944 w 6130925"/>
                <a:gd name="connsiteY5620" fmla="*/ 2982388 h 2994025"/>
                <a:gd name="connsiteX5621" fmla="*/ 1654981 w 6130925"/>
                <a:gd name="connsiteY5621" fmla="*/ 2981268 h 2994025"/>
                <a:gd name="connsiteX5622" fmla="*/ 1653237 w 6130925"/>
                <a:gd name="connsiteY5622" fmla="*/ 2980273 h 2994025"/>
                <a:gd name="connsiteX5623" fmla="*/ 1650589 w 6130925"/>
                <a:gd name="connsiteY5623" fmla="*/ 2976041 h 2994025"/>
                <a:gd name="connsiteX5624" fmla="*/ 1650589 w 6130925"/>
                <a:gd name="connsiteY5624" fmla="*/ 2974454 h 2994025"/>
                <a:gd name="connsiteX5625" fmla="*/ 1650589 w 6130925"/>
                <a:gd name="connsiteY5625" fmla="*/ 2972867 h 2994025"/>
                <a:gd name="connsiteX5626" fmla="*/ 1649001 w 6130925"/>
                <a:gd name="connsiteY5626" fmla="*/ 2972338 h 2994025"/>
                <a:gd name="connsiteX5627" fmla="*/ 1646883 w 6130925"/>
                <a:gd name="connsiteY5627" fmla="*/ 2971809 h 2994025"/>
                <a:gd name="connsiteX5628" fmla="*/ 1646353 w 6130925"/>
                <a:gd name="connsiteY5628" fmla="*/ 2971809 h 2994025"/>
                <a:gd name="connsiteX5629" fmla="*/ 1645824 w 6130925"/>
                <a:gd name="connsiteY5629" fmla="*/ 2971809 h 2994025"/>
                <a:gd name="connsiteX5630" fmla="*/ 1645294 w 6130925"/>
                <a:gd name="connsiteY5630" fmla="*/ 2971809 h 2994025"/>
                <a:gd name="connsiteX5631" fmla="*/ 1644765 w 6130925"/>
                <a:gd name="connsiteY5631" fmla="*/ 2971809 h 2994025"/>
                <a:gd name="connsiteX5632" fmla="*/ 1643706 w 6130925"/>
                <a:gd name="connsiteY5632" fmla="*/ 2971809 h 2994025"/>
                <a:gd name="connsiteX5633" fmla="*/ 1643273 w 6130925"/>
                <a:gd name="connsiteY5633" fmla="*/ 2971748 h 2994025"/>
                <a:gd name="connsiteX5634" fmla="*/ 1639999 w 6130925"/>
                <a:gd name="connsiteY5634" fmla="*/ 2971281 h 2994025"/>
                <a:gd name="connsiteX5635" fmla="*/ 1636292 w 6130925"/>
                <a:gd name="connsiteY5635" fmla="*/ 2971281 h 2994025"/>
                <a:gd name="connsiteX5636" fmla="*/ 1636222 w 6130925"/>
                <a:gd name="connsiteY5636" fmla="*/ 2970787 h 2994025"/>
                <a:gd name="connsiteX5637" fmla="*/ 1635763 w 6130925"/>
                <a:gd name="connsiteY5637" fmla="*/ 2967578 h 2994025"/>
                <a:gd name="connsiteX5638" fmla="*/ 1635763 w 6130925"/>
                <a:gd name="connsiteY5638" fmla="*/ 2965462 h 2994025"/>
                <a:gd name="connsiteX5639" fmla="*/ 1635763 w 6130925"/>
                <a:gd name="connsiteY5639" fmla="*/ 2963875 h 2994025"/>
                <a:gd name="connsiteX5640" fmla="*/ 1636292 w 6130925"/>
                <a:gd name="connsiteY5640" fmla="*/ 2962288 h 2994025"/>
                <a:gd name="connsiteX5641" fmla="*/ 1634704 w 6130925"/>
                <a:gd name="connsiteY5641" fmla="*/ 2960702 h 2994025"/>
                <a:gd name="connsiteX5642" fmla="*/ 1632056 w 6130925"/>
                <a:gd name="connsiteY5642" fmla="*/ 2959644 h 2994025"/>
                <a:gd name="connsiteX5643" fmla="*/ 1629938 w 6130925"/>
                <a:gd name="connsiteY5643" fmla="*/ 2959115 h 2994025"/>
                <a:gd name="connsiteX5644" fmla="*/ 1629186 w 6130925"/>
                <a:gd name="connsiteY5644" fmla="*/ 2958364 h 2994025"/>
                <a:gd name="connsiteX5645" fmla="*/ 1628350 w 6130925"/>
                <a:gd name="connsiteY5645" fmla="*/ 2957528 h 2994025"/>
                <a:gd name="connsiteX5646" fmla="*/ 1627820 w 6130925"/>
                <a:gd name="connsiteY5646" fmla="*/ 2955412 h 2994025"/>
                <a:gd name="connsiteX5647" fmla="*/ 1627291 w 6130925"/>
                <a:gd name="connsiteY5647" fmla="*/ 2953825 h 2994025"/>
                <a:gd name="connsiteX5648" fmla="*/ 1626761 w 6130925"/>
                <a:gd name="connsiteY5648" fmla="*/ 2952238 h 2994025"/>
                <a:gd name="connsiteX5649" fmla="*/ 1626761 w 6130925"/>
                <a:gd name="connsiteY5649" fmla="*/ 2950652 h 2994025"/>
                <a:gd name="connsiteX5650" fmla="*/ 1625173 w 6130925"/>
                <a:gd name="connsiteY5650" fmla="*/ 2949065 h 2994025"/>
                <a:gd name="connsiteX5651" fmla="*/ 1624037 w 6130925"/>
                <a:gd name="connsiteY5651" fmla="*/ 2948497 h 2994025"/>
                <a:gd name="connsiteX5652" fmla="*/ 1623055 w 6130925"/>
                <a:gd name="connsiteY5652" fmla="*/ 2948007 h 2994025"/>
                <a:gd name="connsiteX5653" fmla="*/ 1617230 w 6130925"/>
                <a:gd name="connsiteY5653" fmla="*/ 2945362 h 2994025"/>
                <a:gd name="connsiteX5654" fmla="*/ 1612464 w 6130925"/>
                <a:gd name="connsiteY5654" fmla="*/ 2943246 h 2994025"/>
                <a:gd name="connsiteX5655" fmla="*/ 1610346 w 6130925"/>
                <a:gd name="connsiteY5655" fmla="*/ 2942189 h 2994025"/>
                <a:gd name="connsiteX5656" fmla="*/ 1608228 w 6130925"/>
                <a:gd name="connsiteY5656" fmla="*/ 2940602 h 2994025"/>
                <a:gd name="connsiteX5657" fmla="*/ 1608758 w 6130925"/>
                <a:gd name="connsiteY5657" fmla="*/ 2939015 h 2994025"/>
                <a:gd name="connsiteX5658" fmla="*/ 1609287 w 6130925"/>
                <a:gd name="connsiteY5658" fmla="*/ 2937428 h 2994025"/>
                <a:gd name="connsiteX5659" fmla="*/ 1608758 w 6130925"/>
                <a:gd name="connsiteY5659" fmla="*/ 2934783 h 2994025"/>
                <a:gd name="connsiteX5660" fmla="*/ 1608228 w 6130925"/>
                <a:gd name="connsiteY5660" fmla="*/ 2932667 h 2994025"/>
                <a:gd name="connsiteX5661" fmla="*/ 1606640 w 6130925"/>
                <a:gd name="connsiteY5661" fmla="*/ 2931081 h 2994025"/>
                <a:gd name="connsiteX5662" fmla="*/ 1605051 w 6130925"/>
                <a:gd name="connsiteY5662" fmla="*/ 2930023 h 2994025"/>
                <a:gd name="connsiteX5663" fmla="*/ 1603992 w 6130925"/>
                <a:gd name="connsiteY5663" fmla="*/ 2927907 h 2994025"/>
                <a:gd name="connsiteX5664" fmla="*/ 1602403 w 6130925"/>
                <a:gd name="connsiteY5664" fmla="*/ 2926320 h 2994025"/>
                <a:gd name="connsiteX5665" fmla="*/ 1606110 w 6130925"/>
                <a:gd name="connsiteY5665" fmla="*/ 2923146 h 2994025"/>
                <a:gd name="connsiteX5666" fmla="*/ 1606110 w 6130925"/>
                <a:gd name="connsiteY5666" fmla="*/ 2922089 h 2994025"/>
                <a:gd name="connsiteX5667" fmla="*/ 1606110 w 6130925"/>
                <a:gd name="connsiteY5667" fmla="*/ 2921031 h 2994025"/>
                <a:gd name="connsiteX5668" fmla="*/ 1605580 w 6130925"/>
                <a:gd name="connsiteY5668" fmla="*/ 2921031 h 2994025"/>
                <a:gd name="connsiteX5669" fmla="*/ 1605051 w 6130925"/>
                <a:gd name="connsiteY5669" fmla="*/ 2921031 h 2994025"/>
                <a:gd name="connsiteX5670" fmla="*/ 1604521 w 6130925"/>
                <a:gd name="connsiteY5670" fmla="*/ 2921031 h 2994025"/>
                <a:gd name="connsiteX5671" fmla="*/ 1603992 w 6130925"/>
                <a:gd name="connsiteY5671" fmla="*/ 2921031 h 2994025"/>
                <a:gd name="connsiteX5672" fmla="*/ 1603462 w 6130925"/>
                <a:gd name="connsiteY5672" fmla="*/ 2921031 h 2994025"/>
                <a:gd name="connsiteX5673" fmla="*/ 1602933 w 6130925"/>
                <a:gd name="connsiteY5673" fmla="*/ 2921031 h 2994025"/>
                <a:gd name="connsiteX5674" fmla="*/ 1602403 w 6130925"/>
                <a:gd name="connsiteY5674" fmla="*/ 2921031 h 2994025"/>
                <a:gd name="connsiteX5675" fmla="*/ 1601874 w 6130925"/>
                <a:gd name="connsiteY5675" fmla="*/ 2921031 h 2994025"/>
                <a:gd name="connsiteX5676" fmla="*/ 1601344 w 6130925"/>
                <a:gd name="connsiteY5676" fmla="*/ 2921031 h 2994025"/>
                <a:gd name="connsiteX5677" fmla="*/ 1600815 w 6130925"/>
                <a:gd name="connsiteY5677" fmla="*/ 2921031 h 2994025"/>
                <a:gd name="connsiteX5678" fmla="*/ 1600285 w 6130925"/>
                <a:gd name="connsiteY5678" fmla="*/ 2921031 h 2994025"/>
                <a:gd name="connsiteX5679" fmla="*/ 1599756 w 6130925"/>
                <a:gd name="connsiteY5679" fmla="*/ 2921031 h 2994025"/>
                <a:gd name="connsiteX5680" fmla="*/ 1598697 w 6130925"/>
                <a:gd name="connsiteY5680" fmla="*/ 2921031 h 2994025"/>
                <a:gd name="connsiteX5681" fmla="*/ 1598423 w 6130925"/>
                <a:gd name="connsiteY5681" fmla="*/ 2920802 h 2994025"/>
                <a:gd name="connsiteX5682" fmla="*/ 1595520 w 6130925"/>
                <a:gd name="connsiteY5682" fmla="*/ 2918386 h 2994025"/>
                <a:gd name="connsiteX5683" fmla="*/ 1592872 w 6130925"/>
                <a:gd name="connsiteY5683" fmla="*/ 2914154 h 2994025"/>
                <a:gd name="connsiteX5684" fmla="*/ 1596049 w 6130925"/>
                <a:gd name="connsiteY5684" fmla="*/ 2913096 h 2994025"/>
                <a:gd name="connsiteX5685" fmla="*/ 1599756 w 6130925"/>
                <a:gd name="connsiteY5685" fmla="*/ 2910981 h 2994025"/>
                <a:gd name="connsiteX5686" fmla="*/ 1600815 w 6130925"/>
                <a:gd name="connsiteY5686" fmla="*/ 2908865 h 2994025"/>
                <a:gd name="connsiteX5687" fmla="*/ 1600815 w 6130925"/>
                <a:gd name="connsiteY5687" fmla="*/ 2906749 h 2994025"/>
                <a:gd name="connsiteX5688" fmla="*/ 1598697 w 6130925"/>
                <a:gd name="connsiteY5688" fmla="*/ 2906220 h 2994025"/>
                <a:gd name="connsiteX5689" fmla="*/ 1597108 w 6130925"/>
                <a:gd name="connsiteY5689" fmla="*/ 2905691 h 2994025"/>
                <a:gd name="connsiteX5690" fmla="*/ 1590224 w 6130925"/>
                <a:gd name="connsiteY5690" fmla="*/ 2905691 h 2994025"/>
                <a:gd name="connsiteX5691" fmla="*/ 1587577 w 6130925"/>
                <a:gd name="connsiteY5691" fmla="*/ 2906220 h 2994025"/>
                <a:gd name="connsiteX5692" fmla="*/ 1585988 w 6130925"/>
                <a:gd name="connsiteY5692" fmla="*/ 2906749 h 2994025"/>
                <a:gd name="connsiteX5693" fmla="*/ 1584400 w 6130925"/>
                <a:gd name="connsiteY5693" fmla="*/ 2901989 h 2994025"/>
                <a:gd name="connsiteX5694" fmla="*/ 1591813 w 6130925"/>
                <a:gd name="connsiteY5694" fmla="*/ 2898815 h 2994025"/>
                <a:gd name="connsiteX5695" fmla="*/ 1591813 w 6130925"/>
                <a:gd name="connsiteY5695" fmla="*/ 2896699 h 2994025"/>
                <a:gd name="connsiteX5696" fmla="*/ 1591813 w 6130925"/>
                <a:gd name="connsiteY5696" fmla="*/ 2895112 h 2994025"/>
                <a:gd name="connsiteX5697" fmla="*/ 1590224 w 6130925"/>
                <a:gd name="connsiteY5697" fmla="*/ 2894583 h 2994025"/>
                <a:gd name="connsiteX5698" fmla="*/ 1587577 w 6130925"/>
                <a:gd name="connsiteY5698" fmla="*/ 2893526 h 2994025"/>
                <a:gd name="connsiteX5699" fmla="*/ 1585988 w 6130925"/>
                <a:gd name="connsiteY5699" fmla="*/ 2892997 h 2994025"/>
                <a:gd name="connsiteX5700" fmla="*/ 1584434 w 6130925"/>
                <a:gd name="connsiteY5700" fmla="*/ 2891444 h 2994025"/>
                <a:gd name="connsiteX5701" fmla="*/ 1584400 w 6130925"/>
                <a:gd name="connsiteY5701" fmla="*/ 2891410 h 2994025"/>
                <a:gd name="connsiteX5702" fmla="*/ 1583870 w 6130925"/>
                <a:gd name="connsiteY5702" fmla="*/ 2889823 h 2994025"/>
                <a:gd name="connsiteX5703" fmla="*/ 1583341 w 6130925"/>
                <a:gd name="connsiteY5703" fmla="*/ 2887707 h 2994025"/>
                <a:gd name="connsiteX5704" fmla="*/ 1585459 w 6130925"/>
                <a:gd name="connsiteY5704" fmla="*/ 2887178 h 2994025"/>
                <a:gd name="connsiteX5705" fmla="*/ 1587047 w 6130925"/>
                <a:gd name="connsiteY5705" fmla="*/ 2886120 h 2994025"/>
                <a:gd name="connsiteX5706" fmla="*/ 1585988 w 6130925"/>
                <a:gd name="connsiteY5706" fmla="*/ 2882418 h 2994025"/>
                <a:gd name="connsiteX5707" fmla="*/ 1584953 w 6130925"/>
                <a:gd name="connsiteY5707" fmla="*/ 2880970 h 2994025"/>
                <a:gd name="connsiteX5708" fmla="*/ 1583341 w 6130925"/>
                <a:gd name="connsiteY5708" fmla="*/ 2878715 h 2994025"/>
                <a:gd name="connsiteX5709" fmla="*/ 1580164 w 6130925"/>
                <a:gd name="connsiteY5709" fmla="*/ 2876070 h 2994025"/>
                <a:gd name="connsiteX5710" fmla="*/ 1579068 w 6130925"/>
                <a:gd name="connsiteY5710" fmla="*/ 2873881 h 2994025"/>
                <a:gd name="connsiteX5711" fmla="*/ 1578575 w 6130925"/>
                <a:gd name="connsiteY5711" fmla="*/ 2872897 h 2994025"/>
                <a:gd name="connsiteX5712" fmla="*/ 1579105 w 6130925"/>
                <a:gd name="connsiteY5712" fmla="*/ 2871310 h 2994025"/>
                <a:gd name="connsiteX5713" fmla="*/ 1580164 w 6130925"/>
                <a:gd name="connsiteY5713" fmla="*/ 2869194 h 2994025"/>
                <a:gd name="connsiteX5714" fmla="*/ 1581752 w 6130925"/>
                <a:gd name="connsiteY5714" fmla="*/ 2867078 h 2994025"/>
                <a:gd name="connsiteX5715" fmla="*/ 1582811 w 6130925"/>
                <a:gd name="connsiteY5715" fmla="*/ 2865491 h 2994025"/>
                <a:gd name="connsiteX5716" fmla="*/ 1582811 w 6130925"/>
                <a:gd name="connsiteY5716" fmla="*/ 2863905 h 2994025"/>
                <a:gd name="connsiteX5717" fmla="*/ 1581752 w 6130925"/>
                <a:gd name="connsiteY5717" fmla="*/ 2861260 h 2994025"/>
                <a:gd name="connsiteX5718" fmla="*/ 1581230 w 6130925"/>
                <a:gd name="connsiteY5718" fmla="*/ 2860216 h 2994025"/>
                <a:gd name="connsiteX5719" fmla="*/ 1580164 w 6130925"/>
                <a:gd name="connsiteY5719" fmla="*/ 2858086 h 2994025"/>
                <a:gd name="connsiteX5720" fmla="*/ 1578046 w 6130925"/>
                <a:gd name="connsiteY5720" fmla="*/ 2857557 h 2994025"/>
                <a:gd name="connsiteX5721" fmla="*/ 1576457 w 6130925"/>
                <a:gd name="connsiteY5721" fmla="*/ 2856499 h 2994025"/>
                <a:gd name="connsiteX5722" fmla="*/ 1576457 w 6130925"/>
                <a:gd name="connsiteY5722" fmla="*/ 2854912 h 2994025"/>
                <a:gd name="connsiteX5723" fmla="*/ 1576457 w 6130925"/>
                <a:gd name="connsiteY5723" fmla="*/ 2853326 h 2994025"/>
                <a:gd name="connsiteX5724" fmla="*/ 1576315 w 6130925"/>
                <a:gd name="connsiteY5724" fmla="*/ 2852756 h 2994025"/>
                <a:gd name="connsiteX5725" fmla="*/ 1575928 w 6130925"/>
                <a:gd name="connsiteY5725" fmla="*/ 2851210 h 2994025"/>
                <a:gd name="connsiteX5726" fmla="*/ 1576457 w 6130925"/>
                <a:gd name="connsiteY5726" fmla="*/ 2849623 h 2994025"/>
                <a:gd name="connsiteX5727" fmla="*/ 1575398 w 6130925"/>
                <a:gd name="connsiteY5727" fmla="*/ 2847507 h 2994025"/>
                <a:gd name="connsiteX5728" fmla="*/ 1574339 w 6130925"/>
                <a:gd name="connsiteY5728" fmla="*/ 2845920 h 2994025"/>
                <a:gd name="connsiteX5729" fmla="*/ 1574339 w 6130925"/>
                <a:gd name="connsiteY5729" fmla="*/ 2844334 h 2994025"/>
                <a:gd name="connsiteX5730" fmla="*/ 1575398 w 6130925"/>
                <a:gd name="connsiteY5730" fmla="*/ 2841689 h 2994025"/>
                <a:gd name="connsiteX5731" fmla="*/ 1578575 w 6130925"/>
                <a:gd name="connsiteY5731" fmla="*/ 2840631 h 2994025"/>
                <a:gd name="connsiteX5732" fmla="*/ 1580164 w 6130925"/>
                <a:gd name="connsiteY5732" fmla="*/ 2839044 h 2994025"/>
                <a:gd name="connsiteX5733" fmla="*/ 1581752 w 6130925"/>
                <a:gd name="connsiteY5733" fmla="*/ 2837457 h 2994025"/>
                <a:gd name="connsiteX5734" fmla="*/ 1582811 w 6130925"/>
                <a:gd name="connsiteY5734" fmla="*/ 2837457 h 2994025"/>
                <a:gd name="connsiteX5735" fmla="*/ 1583870 w 6130925"/>
                <a:gd name="connsiteY5735" fmla="*/ 2837457 h 2994025"/>
                <a:gd name="connsiteX5736" fmla="*/ 1584929 w 6130925"/>
                <a:gd name="connsiteY5736" fmla="*/ 2837457 h 2994025"/>
                <a:gd name="connsiteX5737" fmla="*/ 1585988 w 6130925"/>
                <a:gd name="connsiteY5737" fmla="*/ 2837457 h 2994025"/>
                <a:gd name="connsiteX5738" fmla="*/ 1586518 w 6130925"/>
                <a:gd name="connsiteY5738" fmla="*/ 2837457 h 2994025"/>
                <a:gd name="connsiteX5739" fmla="*/ 1587401 w 6130925"/>
                <a:gd name="connsiteY5739" fmla="*/ 2838339 h 2994025"/>
                <a:gd name="connsiteX5740" fmla="*/ 1589165 w 6130925"/>
                <a:gd name="connsiteY5740" fmla="*/ 2837457 h 2994025"/>
                <a:gd name="connsiteX5741" fmla="*/ 1592872 w 6130925"/>
                <a:gd name="connsiteY5741" fmla="*/ 2836399 h 2994025"/>
                <a:gd name="connsiteX5742" fmla="*/ 1596049 w 6130925"/>
                <a:gd name="connsiteY5742" fmla="*/ 2835341 h 2994025"/>
                <a:gd name="connsiteX5743" fmla="*/ 1596579 w 6130925"/>
                <a:gd name="connsiteY5743" fmla="*/ 2834813 h 2994025"/>
                <a:gd name="connsiteX5744" fmla="*/ 1597108 w 6130925"/>
                <a:gd name="connsiteY5744" fmla="*/ 2834813 h 2994025"/>
                <a:gd name="connsiteX5745" fmla="*/ 1597320 w 6130925"/>
                <a:gd name="connsiteY5745" fmla="*/ 2834919 h 2994025"/>
                <a:gd name="connsiteX5746" fmla="*/ 1597638 w 6130925"/>
                <a:gd name="connsiteY5746" fmla="*/ 2834813 h 2994025"/>
                <a:gd name="connsiteX5747" fmla="*/ 1599756 w 6130925"/>
                <a:gd name="connsiteY5747" fmla="*/ 2835341 h 2994025"/>
                <a:gd name="connsiteX5748" fmla="*/ 1599757 w 6130925"/>
                <a:gd name="connsiteY5748" fmla="*/ 2835341 h 2994025"/>
                <a:gd name="connsiteX5749" fmla="*/ 1601344 w 6130925"/>
                <a:gd name="connsiteY5749" fmla="*/ 2834813 h 2994025"/>
                <a:gd name="connsiteX5750" fmla="*/ 1602403 w 6130925"/>
                <a:gd name="connsiteY5750" fmla="*/ 2834813 h 2994025"/>
                <a:gd name="connsiteX5751" fmla="*/ 1602787 w 6130925"/>
                <a:gd name="connsiteY5751" fmla="*/ 2834909 h 2994025"/>
                <a:gd name="connsiteX5752" fmla="*/ 1603462 w 6130925"/>
                <a:gd name="connsiteY5752" fmla="*/ 2834813 h 2994025"/>
                <a:gd name="connsiteX5753" fmla="*/ 1606640 w 6130925"/>
                <a:gd name="connsiteY5753" fmla="*/ 2835341 h 2994025"/>
                <a:gd name="connsiteX5754" fmla="*/ 1606640 w 6130925"/>
                <a:gd name="connsiteY5754" fmla="*/ 2833226 h 2994025"/>
                <a:gd name="connsiteX5755" fmla="*/ 1606640 w 6130925"/>
                <a:gd name="connsiteY5755" fmla="*/ 2831639 h 2994025"/>
                <a:gd name="connsiteX5756" fmla="*/ 1607699 w 6130925"/>
                <a:gd name="connsiteY5756" fmla="*/ 2830052 h 2994025"/>
                <a:gd name="connsiteX5757" fmla="*/ 1608228 w 6130925"/>
                <a:gd name="connsiteY5757" fmla="*/ 2828465 h 2994025"/>
                <a:gd name="connsiteX5758" fmla="*/ 1605051 w 6130925"/>
                <a:gd name="connsiteY5758" fmla="*/ 2825820 h 2994025"/>
                <a:gd name="connsiteX5759" fmla="*/ 1603579 w 6130925"/>
                <a:gd name="connsiteY5759" fmla="*/ 2825085 h 2994025"/>
                <a:gd name="connsiteX5760" fmla="*/ 1601874 w 6130925"/>
                <a:gd name="connsiteY5760" fmla="*/ 2824234 h 2994025"/>
                <a:gd name="connsiteX5761" fmla="*/ 1598167 w 6130925"/>
                <a:gd name="connsiteY5761" fmla="*/ 2823705 h 2994025"/>
                <a:gd name="connsiteX5762" fmla="*/ 1595520 w 6130925"/>
                <a:gd name="connsiteY5762" fmla="*/ 2823705 h 2994025"/>
                <a:gd name="connsiteX5763" fmla="*/ 1593931 w 6130925"/>
                <a:gd name="connsiteY5763" fmla="*/ 2823705 h 2994025"/>
                <a:gd name="connsiteX5764" fmla="*/ 1591813 w 6130925"/>
                <a:gd name="connsiteY5764" fmla="*/ 2823705 h 2994025"/>
                <a:gd name="connsiteX5765" fmla="*/ 1591813 w 6130925"/>
                <a:gd name="connsiteY5765" fmla="*/ 2822118 h 2994025"/>
                <a:gd name="connsiteX5766" fmla="*/ 1591813 w 6130925"/>
                <a:gd name="connsiteY5766" fmla="*/ 2820002 h 2994025"/>
                <a:gd name="connsiteX5767" fmla="*/ 1590754 w 6130925"/>
                <a:gd name="connsiteY5767" fmla="*/ 2818415 h 2994025"/>
                <a:gd name="connsiteX5768" fmla="*/ 1590224 w 6130925"/>
                <a:gd name="connsiteY5768" fmla="*/ 2816828 h 2994025"/>
                <a:gd name="connsiteX5769" fmla="*/ 1591284 w 6130925"/>
                <a:gd name="connsiteY5769" fmla="*/ 2814184 h 2994025"/>
                <a:gd name="connsiteX5770" fmla="*/ 1593402 w 6130925"/>
                <a:gd name="connsiteY5770" fmla="*/ 2812597 h 2994025"/>
                <a:gd name="connsiteX5771" fmla="*/ 1593931 w 6130925"/>
                <a:gd name="connsiteY5771" fmla="*/ 2811010 h 2994025"/>
                <a:gd name="connsiteX5772" fmla="*/ 1594461 w 6130925"/>
                <a:gd name="connsiteY5772" fmla="*/ 2809423 h 2994025"/>
                <a:gd name="connsiteX5773" fmla="*/ 1593402 w 6130925"/>
                <a:gd name="connsiteY5773" fmla="*/ 2807836 h 2994025"/>
                <a:gd name="connsiteX5774" fmla="*/ 1591813 w 6130925"/>
                <a:gd name="connsiteY5774" fmla="*/ 2806249 h 2994025"/>
                <a:gd name="connsiteX5775" fmla="*/ 1591284 w 6130925"/>
                <a:gd name="connsiteY5775" fmla="*/ 2806249 h 2994025"/>
                <a:gd name="connsiteX5776" fmla="*/ 1590754 w 6130925"/>
                <a:gd name="connsiteY5776" fmla="*/ 2806249 h 2994025"/>
                <a:gd name="connsiteX5777" fmla="*/ 1590224 w 6130925"/>
                <a:gd name="connsiteY5777" fmla="*/ 2806249 h 2994025"/>
                <a:gd name="connsiteX5778" fmla="*/ 1589695 w 6130925"/>
                <a:gd name="connsiteY5778" fmla="*/ 2806249 h 2994025"/>
                <a:gd name="connsiteX5779" fmla="*/ 1589165 w 6130925"/>
                <a:gd name="connsiteY5779" fmla="*/ 2806249 h 2994025"/>
                <a:gd name="connsiteX5780" fmla="*/ 1588636 w 6130925"/>
                <a:gd name="connsiteY5780" fmla="*/ 2806249 h 2994025"/>
                <a:gd name="connsiteX5781" fmla="*/ 1587577 w 6130925"/>
                <a:gd name="connsiteY5781" fmla="*/ 2806249 h 2994025"/>
                <a:gd name="connsiteX5782" fmla="*/ 1587087 w 6130925"/>
                <a:gd name="connsiteY5782" fmla="*/ 2806005 h 2994025"/>
                <a:gd name="connsiteX5783" fmla="*/ 1586518 w 6130925"/>
                <a:gd name="connsiteY5783" fmla="*/ 2805721 h 2994025"/>
                <a:gd name="connsiteX5784" fmla="*/ 1584400 w 6130925"/>
                <a:gd name="connsiteY5784" fmla="*/ 2804663 h 2994025"/>
                <a:gd name="connsiteX5785" fmla="*/ 1582811 w 6130925"/>
                <a:gd name="connsiteY5785" fmla="*/ 2805721 h 2994025"/>
                <a:gd name="connsiteX5786" fmla="*/ 1581223 w 6130925"/>
                <a:gd name="connsiteY5786" fmla="*/ 2806249 h 2994025"/>
                <a:gd name="connsiteX5787" fmla="*/ 1579607 w 6130925"/>
                <a:gd name="connsiteY5787" fmla="*/ 2805442 h 2994025"/>
                <a:gd name="connsiteX5788" fmla="*/ 1578046 w 6130925"/>
                <a:gd name="connsiteY5788" fmla="*/ 2804663 h 2994025"/>
                <a:gd name="connsiteX5789" fmla="*/ 1576716 w 6130925"/>
                <a:gd name="connsiteY5789" fmla="*/ 2803630 h 2994025"/>
                <a:gd name="connsiteX5790" fmla="*/ 1573280 w 6130925"/>
                <a:gd name="connsiteY5790" fmla="*/ 2800960 h 2994025"/>
                <a:gd name="connsiteX5791" fmla="*/ 1572750 w 6130925"/>
                <a:gd name="connsiteY5791" fmla="*/ 2797786 h 2994025"/>
                <a:gd name="connsiteX5792" fmla="*/ 1574339 w 6130925"/>
                <a:gd name="connsiteY5792" fmla="*/ 2796199 h 2994025"/>
                <a:gd name="connsiteX5793" fmla="*/ 1576457 w 6130925"/>
                <a:gd name="connsiteY5793" fmla="*/ 2795142 h 2994025"/>
                <a:gd name="connsiteX5794" fmla="*/ 1576987 w 6130925"/>
                <a:gd name="connsiteY5794" fmla="*/ 2793026 h 2994025"/>
                <a:gd name="connsiteX5795" fmla="*/ 1578575 w 6130925"/>
                <a:gd name="connsiteY5795" fmla="*/ 2791439 h 2994025"/>
                <a:gd name="connsiteX5796" fmla="*/ 1581752 w 6130925"/>
                <a:gd name="connsiteY5796" fmla="*/ 2790381 h 2994025"/>
                <a:gd name="connsiteX5797" fmla="*/ 1585459 w 6130925"/>
                <a:gd name="connsiteY5797" fmla="*/ 2789852 h 2994025"/>
                <a:gd name="connsiteX5798" fmla="*/ 1585459 w 6130925"/>
                <a:gd name="connsiteY5798" fmla="*/ 2779273 h 2994025"/>
                <a:gd name="connsiteX5799" fmla="*/ 1587047 w 6130925"/>
                <a:gd name="connsiteY5799" fmla="*/ 2778215 h 2994025"/>
                <a:gd name="connsiteX5800" fmla="*/ 1589165 w 6130925"/>
                <a:gd name="connsiteY5800" fmla="*/ 2777157 h 2994025"/>
                <a:gd name="connsiteX5801" fmla="*/ 1591284 w 6130925"/>
                <a:gd name="connsiteY5801" fmla="*/ 2778215 h 2994025"/>
                <a:gd name="connsiteX5802" fmla="*/ 1592872 w 6130925"/>
                <a:gd name="connsiteY5802" fmla="*/ 2779802 h 2994025"/>
                <a:gd name="connsiteX5803" fmla="*/ 1593402 w 6130925"/>
                <a:gd name="connsiteY5803" fmla="*/ 2781389 h 2994025"/>
                <a:gd name="connsiteX5804" fmla="*/ 1593402 w 6130925"/>
                <a:gd name="connsiteY5804" fmla="*/ 2784034 h 2994025"/>
                <a:gd name="connsiteX5805" fmla="*/ 1593402 w 6130925"/>
                <a:gd name="connsiteY5805" fmla="*/ 2785621 h 2994025"/>
                <a:gd name="connsiteX5806" fmla="*/ 1593402 w 6130925"/>
                <a:gd name="connsiteY5806" fmla="*/ 2787207 h 2994025"/>
                <a:gd name="connsiteX5807" fmla="*/ 1594990 w 6130925"/>
                <a:gd name="connsiteY5807" fmla="*/ 2788265 h 2994025"/>
                <a:gd name="connsiteX5808" fmla="*/ 1597108 w 6130925"/>
                <a:gd name="connsiteY5808" fmla="*/ 2788794 h 2994025"/>
                <a:gd name="connsiteX5809" fmla="*/ 1598697 w 6130925"/>
                <a:gd name="connsiteY5809" fmla="*/ 2789323 h 2994025"/>
                <a:gd name="connsiteX5810" fmla="*/ 1600815 w 6130925"/>
                <a:gd name="connsiteY5810" fmla="*/ 2789852 h 2994025"/>
                <a:gd name="connsiteX5811" fmla="*/ 1603462 w 6130925"/>
                <a:gd name="connsiteY5811" fmla="*/ 2791439 h 2994025"/>
                <a:gd name="connsiteX5812" fmla="*/ 1603462 w 6130925"/>
                <a:gd name="connsiteY5812" fmla="*/ 2788265 h 2994025"/>
                <a:gd name="connsiteX5813" fmla="*/ 1603462 w 6130925"/>
                <a:gd name="connsiteY5813" fmla="*/ 2784563 h 2994025"/>
                <a:gd name="connsiteX5814" fmla="*/ 1603350 w 6130925"/>
                <a:gd name="connsiteY5814" fmla="*/ 2784114 h 2994025"/>
                <a:gd name="connsiteX5815" fmla="*/ 1602933 w 6130925"/>
                <a:gd name="connsiteY5815" fmla="*/ 2782447 h 2994025"/>
                <a:gd name="connsiteX5816" fmla="*/ 1602403 w 6130925"/>
                <a:gd name="connsiteY5816" fmla="*/ 2780860 h 2994025"/>
                <a:gd name="connsiteX5817" fmla="*/ 1602403 w 6130925"/>
                <a:gd name="connsiteY5817" fmla="*/ 2779273 h 2994025"/>
                <a:gd name="connsiteX5818" fmla="*/ 1602403 w 6130925"/>
                <a:gd name="connsiteY5818" fmla="*/ 2777157 h 2994025"/>
                <a:gd name="connsiteX5819" fmla="*/ 1601874 w 6130925"/>
                <a:gd name="connsiteY5819" fmla="*/ 2775571 h 2994025"/>
                <a:gd name="connsiteX5820" fmla="*/ 1600815 w 6130925"/>
                <a:gd name="connsiteY5820" fmla="*/ 2773984 h 2994025"/>
                <a:gd name="connsiteX5821" fmla="*/ 1598697 w 6130925"/>
                <a:gd name="connsiteY5821" fmla="*/ 2771868 h 2994025"/>
                <a:gd name="connsiteX5822" fmla="*/ 1597108 w 6130925"/>
                <a:gd name="connsiteY5822" fmla="*/ 2770810 h 2994025"/>
                <a:gd name="connsiteX5823" fmla="*/ 1596049 w 6130925"/>
                <a:gd name="connsiteY5823" fmla="*/ 2769223 h 2994025"/>
                <a:gd name="connsiteX5824" fmla="*/ 1594990 w 6130925"/>
                <a:gd name="connsiteY5824" fmla="*/ 2767636 h 2994025"/>
                <a:gd name="connsiteX5825" fmla="*/ 1593402 w 6130925"/>
                <a:gd name="connsiteY5825" fmla="*/ 2767108 h 2994025"/>
                <a:gd name="connsiteX5826" fmla="*/ 1591813 w 6130925"/>
                <a:gd name="connsiteY5826" fmla="*/ 2766579 h 2994025"/>
                <a:gd name="connsiteX5827" fmla="*/ 1591813 w 6130925"/>
                <a:gd name="connsiteY5827" fmla="*/ 2756000 h 2994025"/>
                <a:gd name="connsiteX5828" fmla="*/ 1594461 w 6130925"/>
                <a:gd name="connsiteY5828" fmla="*/ 2756000 h 2994025"/>
                <a:gd name="connsiteX5829" fmla="*/ 1597108 w 6130925"/>
                <a:gd name="connsiteY5829" fmla="*/ 2756000 h 2994025"/>
                <a:gd name="connsiteX5830" fmla="*/ 1597108 w 6130925"/>
                <a:gd name="connsiteY5830" fmla="*/ 2754413 h 2994025"/>
                <a:gd name="connsiteX5831" fmla="*/ 1597177 w 6130925"/>
                <a:gd name="connsiteY5831" fmla="*/ 2754827 h 2994025"/>
                <a:gd name="connsiteX5832" fmla="*/ 1597638 w 6130925"/>
                <a:gd name="connsiteY5832" fmla="*/ 2757586 h 2994025"/>
                <a:gd name="connsiteX5833" fmla="*/ 1597638 w 6130925"/>
                <a:gd name="connsiteY5833" fmla="*/ 2760760 h 2994025"/>
                <a:gd name="connsiteX5834" fmla="*/ 1597638 w 6130925"/>
                <a:gd name="connsiteY5834" fmla="*/ 2764992 h 2994025"/>
                <a:gd name="connsiteX5835" fmla="*/ 1597638 w 6130925"/>
                <a:gd name="connsiteY5835" fmla="*/ 2766579 h 2994025"/>
                <a:gd name="connsiteX5836" fmla="*/ 1597638 w 6130925"/>
                <a:gd name="connsiteY5836" fmla="*/ 2768165 h 2994025"/>
                <a:gd name="connsiteX5837" fmla="*/ 1597639 w 6130925"/>
                <a:gd name="connsiteY5837" fmla="*/ 2768166 h 2994025"/>
                <a:gd name="connsiteX5838" fmla="*/ 1598697 w 6130925"/>
                <a:gd name="connsiteY5838" fmla="*/ 2768694 h 2994025"/>
                <a:gd name="connsiteX5839" fmla="*/ 1599756 w 6130925"/>
                <a:gd name="connsiteY5839" fmla="*/ 2768694 h 2994025"/>
                <a:gd name="connsiteX5840" fmla="*/ 1600285 w 6130925"/>
                <a:gd name="connsiteY5840" fmla="*/ 2768694 h 2994025"/>
                <a:gd name="connsiteX5841" fmla="*/ 1600815 w 6130925"/>
                <a:gd name="connsiteY5841" fmla="*/ 2768694 h 2994025"/>
                <a:gd name="connsiteX5842" fmla="*/ 1601344 w 6130925"/>
                <a:gd name="connsiteY5842" fmla="*/ 2768694 h 2994025"/>
                <a:gd name="connsiteX5843" fmla="*/ 1601874 w 6130925"/>
                <a:gd name="connsiteY5843" fmla="*/ 2769223 h 2994025"/>
                <a:gd name="connsiteX5844" fmla="*/ 1602933 w 6130925"/>
                <a:gd name="connsiteY5844" fmla="*/ 2770810 h 2994025"/>
                <a:gd name="connsiteX5845" fmla="*/ 1603992 w 6130925"/>
                <a:gd name="connsiteY5845" fmla="*/ 2772926 h 2994025"/>
                <a:gd name="connsiteX5846" fmla="*/ 1608228 w 6130925"/>
                <a:gd name="connsiteY5846" fmla="*/ 2775571 h 2994025"/>
                <a:gd name="connsiteX5847" fmla="*/ 1608758 w 6130925"/>
                <a:gd name="connsiteY5847" fmla="*/ 2773984 h 2994025"/>
                <a:gd name="connsiteX5848" fmla="*/ 1609287 w 6130925"/>
                <a:gd name="connsiteY5848" fmla="*/ 2771868 h 2994025"/>
                <a:gd name="connsiteX5849" fmla="*/ 1609287 w 6130925"/>
                <a:gd name="connsiteY5849" fmla="*/ 2766579 h 2994025"/>
                <a:gd name="connsiteX5850" fmla="*/ 1609287 w 6130925"/>
                <a:gd name="connsiteY5850" fmla="*/ 2760760 h 2994025"/>
                <a:gd name="connsiteX5851" fmla="*/ 1608758 w 6130925"/>
                <a:gd name="connsiteY5851" fmla="*/ 2755471 h 2994025"/>
                <a:gd name="connsiteX5852" fmla="*/ 1608228 w 6130925"/>
                <a:gd name="connsiteY5852" fmla="*/ 2749652 h 2994025"/>
                <a:gd name="connsiteX5853" fmla="*/ 1608228 w 6130925"/>
                <a:gd name="connsiteY5853" fmla="*/ 2747537 h 2994025"/>
                <a:gd name="connsiteX5854" fmla="*/ 1608228 w 6130925"/>
                <a:gd name="connsiteY5854" fmla="*/ 2745950 h 2994025"/>
                <a:gd name="connsiteX5855" fmla="*/ 1608758 w 6130925"/>
                <a:gd name="connsiteY5855" fmla="*/ 2744363 h 2994025"/>
                <a:gd name="connsiteX5856" fmla="*/ 1609287 w 6130925"/>
                <a:gd name="connsiteY5856" fmla="*/ 2742776 h 2994025"/>
                <a:gd name="connsiteX5857" fmla="*/ 1611405 w 6130925"/>
                <a:gd name="connsiteY5857" fmla="*/ 2741189 h 2994025"/>
                <a:gd name="connsiteX5858" fmla="*/ 1612994 w 6130925"/>
                <a:gd name="connsiteY5858" fmla="*/ 2740131 h 2994025"/>
                <a:gd name="connsiteX5859" fmla="*/ 1614582 w 6130925"/>
                <a:gd name="connsiteY5859" fmla="*/ 2738015 h 2994025"/>
                <a:gd name="connsiteX5860" fmla="*/ 1615641 w 6130925"/>
                <a:gd name="connsiteY5860" fmla="*/ 2736429 h 2994025"/>
                <a:gd name="connsiteX5861" fmla="*/ 1615641 w 6130925"/>
                <a:gd name="connsiteY5861" fmla="*/ 2717387 h 2994025"/>
                <a:gd name="connsiteX5862" fmla="*/ 1616700 w 6130925"/>
                <a:gd name="connsiteY5862" fmla="*/ 2715800 h 2994025"/>
                <a:gd name="connsiteX5863" fmla="*/ 1618289 w 6130925"/>
                <a:gd name="connsiteY5863" fmla="*/ 2713684 h 2994025"/>
                <a:gd name="connsiteX5864" fmla="*/ 1619877 w 6130925"/>
                <a:gd name="connsiteY5864" fmla="*/ 2713155 h 2994025"/>
                <a:gd name="connsiteX5865" fmla="*/ 1621995 w 6130925"/>
                <a:gd name="connsiteY5865" fmla="*/ 2712097 h 2994025"/>
                <a:gd name="connsiteX5866" fmla="*/ 1623584 w 6130925"/>
                <a:gd name="connsiteY5866" fmla="*/ 2710510 h 2994025"/>
                <a:gd name="connsiteX5867" fmla="*/ 1624643 w 6130925"/>
                <a:gd name="connsiteY5867" fmla="*/ 2708923 h 2994025"/>
                <a:gd name="connsiteX5868" fmla="*/ 1624643 w 6130925"/>
                <a:gd name="connsiteY5868" fmla="*/ 2697816 h 2994025"/>
                <a:gd name="connsiteX5869" fmla="*/ 1611405 w 6130925"/>
                <a:gd name="connsiteY5869" fmla="*/ 2697816 h 2994025"/>
                <a:gd name="connsiteX5870" fmla="*/ 1608228 w 6130925"/>
                <a:gd name="connsiteY5870" fmla="*/ 2730081 h 2994025"/>
                <a:gd name="connsiteX5871" fmla="*/ 1597108 w 6130925"/>
                <a:gd name="connsiteY5871" fmla="*/ 2730081 h 2994025"/>
                <a:gd name="connsiteX5872" fmla="*/ 1594990 w 6130925"/>
                <a:gd name="connsiteY5872" fmla="*/ 2729552 h 2994025"/>
                <a:gd name="connsiteX5873" fmla="*/ 1593402 w 6130925"/>
                <a:gd name="connsiteY5873" fmla="*/ 2727437 h 2994025"/>
                <a:gd name="connsiteX5874" fmla="*/ 1591813 w 6130925"/>
                <a:gd name="connsiteY5874" fmla="*/ 2726379 h 2994025"/>
                <a:gd name="connsiteX5875" fmla="*/ 1590224 w 6130925"/>
                <a:gd name="connsiteY5875" fmla="*/ 2725321 h 2994025"/>
                <a:gd name="connsiteX5876" fmla="*/ 1589514 w 6130925"/>
                <a:gd name="connsiteY5876" fmla="*/ 2724375 h 2994025"/>
                <a:gd name="connsiteX5877" fmla="*/ 1588636 w 6130925"/>
                <a:gd name="connsiteY5877" fmla="*/ 2723205 h 2994025"/>
                <a:gd name="connsiteX5878" fmla="*/ 1587577 w 6130925"/>
                <a:gd name="connsiteY5878" fmla="*/ 2720560 h 2994025"/>
                <a:gd name="connsiteX5879" fmla="*/ 1588636 w 6130925"/>
                <a:gd name="connsiteY5879" fmla="*/ 2717387 h 2994025"/>
                <a:gd name="connsiteX5880" fmla="*/ 1589165 w 6130925"/>
                <a:gd name="connsiteY5880" fmla="*/ 2714742 h 2994025"/>
                <a:gd name="connsiteX5881" fmla="*/ 1589165 w 6130925"/>
                <a:gd name="connsiteY5881" fmla="*/ 2713155 h 2994025"/>
                <a:gd name="connsiteX5882" fmla="*/ 1589165 w 6130925"/>
                <a:gd name="connsiteY5882" fmla="*/ 2711568 h 2994025"/>
                <a:gd name="connsiteX5883" fmla="*/ 1590754 w 6130925"/>
                <a:gd name="connsiteY5883" fmla="*/ 2709452 h 2994025"/>
                <a:gd name="connsiteX5884" fmla="*/ 1592872 w 6130925"/>
                <a:gd name="connsiteY5884" fmla="*/ 2707866 h 2994025"/>
                <a:gd name="connsiteX5885" fmla="*/ 1592872 w 6130925"/>
                <a:gd name="connsiteY5885" fmla="*/ 2705750 h 2994025"/>
                <a:gd name="connsiteX5886" fmla="*/ 1593402 w 6130925"/>
                <a:gd name="connsiteY5886" fmla="*/ 2704163 h 2994025"/>
                <a:gd name="connsiteX5887" fmla="*/ 1593931 w 6130925"/>
                <a:gd name="connsiteY5887" fmla="*/ 2702047 h 2994025"/>
                <a:gd name="connsiteX5888" fmla="*/ 1594461 w 6130925"/>
                <a:gd name="connsiteY5888" fmla="*/ 2700460 h 2994025"/>
                <a:gd name="connsiteX5889" fmla="*/ 1595520 w 6130925"/>
                <a:gd name="connsiteY5889" fmla="*/ 2698874 h 2994025"/>
                <a:gd name="connsiteX5890" fmla="*/ 1597638 w 6130925"/>
                <a:gd name="connsiteY5890" fmla="*/ 2697816 h 2994025"/>
                <a:gd name="connsiteX5891" fmla="*/ 1601344 w 6130925"/>
                <a:gd name="connsiteY5891" fmla="*/ 2697287 h 2994025"/>
                <a:gd name="connsiteX5892" fmla="*/ 1605051 w 6130925"/>
                <a:gd name="connsiteY5892" fmla="*/ 2697287 h 2994025"/>
                <a:gd name="connsiteX5893" fmla="*/ 1605580 w 6130925"/>
                <a:gd name="connsiteY5893" fmla="*/ 2695171 h 2994025"/>
                <a:gd name="connsiteX5894" fmla="*/ 1606110 w 6130925"/>
                <a:gd name="connsiteY5894" fmla="*/ 2693584 h 2994025"/>
                <a:gd name="connsiteX5895" fmla="*/ 1605051 w 6130925"/>
                <a:gd name="connsiteY5895" fmla="*/ 2689881 h 2994025"/>
                <a:gd name="connsiteX5896" fmla="*/ 1603657 w 6130925"/>
                <a:gd name="connsiteY5896" fmla="*/ 2688210 h 2994025"/>
                <a:gd name="connsiteX5897" fmla="*/ 1602403 w 6130925"/>
                <a:gd name="connsiteY5897" fmla="*/ 2686708 h 2994025"/>
                <a:gd name="connsiteX5898" fmla="*/ 1602003 w 6130925"/>
                <a:gd name="connsiteY5898" fmla="*/ 2685641 h 2994025"/>
                <a:gd name="connsiteX5899" fmla="*/ 1600815 w 6130925"/>
                <a:gd name="connsiteY5899" fmla="*/ 2682476 h 2994025"/>
                <a:gd name="connsiteX5900" fmla="*/ 1598697 w 6130925"/>
                <a:gd name="connsiteY5900" fmla="*/ 2680889 h 2994025"/>
                <a:gd name="connsiteX5901" fmla="*/ 1597638 w 6130925"/>
                <a:gd name="connsiteY5901" fmla="*/ 2679303 h 2994025"/>
                <a:gd name="connsiteX5902" fmla="*/ 1597638 w 6130925"/>
                <a:gd name="connsiteY5902" fmla="*/ 2677716 h 2994025"/>
                <a:gd name="connsiteX5903" fmla="*/ 1597638 w 6130925"/>
                <a:gd name="connsiteY5903" fmla="*/ 2675600 h 2994025"/>
                <a:gd name="connsiteX5904" fmla="*/ 1597638 w 6130925"/>
                <a:gd name="connsiteY5904" fmla="*/ 2671897 h 2994025"/>
                <a:gd name="connsiteX5905" fmla="*/ 1598697 w 6130925"/>
                <a:gd name="connsiteY5905" fmla="*/ 2668724 h 2994025"/>
                <a:gd name="connsiteX5906" fmla="*/ 1600815 w 6130925"/>
                <a:gd name="connsiteY5906" fmla="*/ 2667137 h 2994025"/>
                <a:gd name="connsiteX5907" fmla="*/ 1602403 w 6130925"/>
                <a:gd name="connsiteY5907" fmla="*/ 2666079 h 2994025"/>
                <a:gd name="connsiteX5908" fmla="*/ 1603992 w 6130925"/>
                <a:gd name="connsiteY5908" fmla="*/ 2664492 h 2994025"/>
                <a:gd name="connsiteX5909" fmla="*/ 1605051 w 6130925"/>
                <a:gd name="connsiteY5909" fmla="*/ 2661847 h 2994025"/>
                <a:gd name="connsiteX5910" fmla="*/ 1607699 w 6130925"/>
                <a:gd name="connsiteY5910" fmla="*/ 2655500 h 2994025"/>
                <a:gd name="connsiteX5911" fmla="*/ 1607699 w 6130925"/>
                <a:gd name="connsiteY5911" fmla="*/ 2647566 h 2994025"/>
                <a:gd name="connsiteX5912" fmla="*/ 1607699 w 6130925"/>
                <a:gd name="connsiteY5912" fmla="*/ 2643863 h 2994025"/>
                <a:gd name="connsiteX5913" fmla="*/ 1607699 w 6130925"/>
                <a:gd name="connsiteY5913" fmla="*/ 2639632 h 2994025"/>
                <a:gd name="connsiteX5914" fmla="*/ 1607360 w 6130925"/>
                <a:gd name="connsiteY5914" fmla="*/ 2638616 h 2994025"/>
                <a:gd name="connsiteX5915" fmla="*/ 1607169 w 6130925"/>
                <a:gd name="connsiteY5915" fmla="*/ 2638045 h 2994025"/>
                <a:gd name="connsiteX5916" fmla="*/ 1606979 w 6130925"/>
                <a:gd name="connsiteY5916" fmla="*/ 2637475 h 2994025"/>
                <a:gd name="connsiteX5917" fmla="*/ 1606640 w 6130925"/>
                <a:gd name="connsiteY5917" fmla="*/ 2636458 h 2994025"/>
                <a:gd name="connsiteX5918" fmla="*/ 1606640 w 6130925"/>
                <a:gd name="connsiteY5918" fmla="*/ 2634342 h 2994025"/>
                <a:gd name="connsiteX5919" fmla="*/ 1606640 w 6130925"/>
                <a:gd name="connsiteY5919" fmla="*/ 2632755 h 2994025"/>
                <a:gd name="connsiteX5920" fmla="*/ 1605830 w 6130925"/>
                <a:gd name="connsiteY5920" fmla="*/ 2629926 h 2994025"/>
                <a:gd name="connsiteX5921" fmla="*/ 1605580 w 6130925"/>
                <a:gd name="connsiteY5921" fmla="*/ 2629053 h 2994025"/>
                <a:gd name="connsiteX5922" fmla="*/ 1605024 w 6130925"/>
                <a:gd name="connsiteY5922" fmla="*/ 2627941 h 2994025"/>
                <a:gd name="connsiteX5923" fmla="*/ 1603992 w 6130925"/>
                <a:gd name="connsiteY5923" fmla="*/ 2625879 h 2994025"/>
                <a:gd name="connsiteX5924" fmla="*/ 1603992 w 6130925"/>
                <a:gd name="connsiteY5924" fmla="*/ 2623763 h 2994025"/>
                <a:gd name="connsiteX5925" fmla="*/ 1603992 w 6130925"/>
                <a:gd name="connsiteY5925" fmla="*/ 2622176 h 2994025"/>
                <a:gd name="connsiteX5926" fmla="*/ 1603228 w 6130925"/>
                <a:gd name="connsiteY5926" fmla="*/ 2621413 h 2994025"/>
                <a:gd name="connsiteX5927" fmla="*/ 1602403 w 6130925"/>
                <a:gd name="connsiteY5927" fmla="*/ 2620590 h 2994025"/>
                <a:gd name="connsiteX5928" fmla="*/ 1601333 w 6130925"/>
                <a:gd name="connsiteY5928" fmla="*/ 2619164 h 2994025"/>
                <a:gd name="connsiteX5929" fmla="*/ 1600815 w 6130925"/>
                <a:gd name="connsiteY5929" fmla="*/ 2618474 h 2994025"/>
                <a:gd name="connsiteX5930" fmla="*/ 1601344 w 6130925"/>
                <a:gd name="connsiteY5930" fmla="*/ 2616358 h 2994025"/>
                <a:gd name="connsiteX5931" fmla="*/ 1601874 w 6130925"/>
                <a:gd name="connsiteY5931" fmla="*/ 2614771 h 2994025"/>
                <a:gd name="connsiteX5932" fmla="*/ 1602403 w 6130925"/>
                <a:gd name="connsiteY5932" fmla="*/ 2613184 h 2994025"/>
                <a:gd name="connsiteX5933" fmla="*/ 1603462 w 6130925"/>
                <a:gd name="connsiteY5933" fmla="*/ 2611597 h 2994025"/>
                <a:gd name="connsiteX5934" fmla="*/ 1605051 w 6130925"/>
                <a:gd name="connsiteY5934" fmla="*/ 2610011 h 2994025"/>
                <a:gd name="connsiteX5935" fmla="*/ 1606640 w 6130925"/>
                <a:gd name="connsiteY5935" fmla="*/ 2608424 h 2994025"/>
                <a:gd name="connsiteX5936" fmla="*/ 1609287 w 6130925"/>
                <a:gd name="connsiteY5936" fmla="*/ 2606308 h 2994025"/>
                <a:gd name="connsiteX5937" fmla="*/ 1612464 w 6130925"/>
                <a:gd name="connsiteY5937" fmla="*/ 2604192 h 2994025"/>
                <a:gd name="connsiteX5938" fmla="*/ 1612464 w 6130925"/>
                <a:gd name="connsiteY5938" fmla="*/ 2602076 h 2994025"/>
                <a:gd name="connsiteX5939" fmla="*/ 1612994 w 6130925"/>
                <a:gd name="connsiteY5939" fmla="*/ 2599961 h 2994025"/>
                <a:gd name="connsiteX5940" fmla="*/ 1614582 w 6130925"/>
                <a:gd name="connsiteY5940" fmla="*/ 2598374 h 2994025"/>
                <a:gd name="connsiteX5941" fmla="*/ 1616700 w 6130925"/>
                <a:gd name="connsiteY5941" fmla="*/ 2596258 h 2994025"/>
                <a:gd name="connsiteX5942" fmla="*/ 1617230 w 6130925"/>
                <a:gd name="connsiteY5942" fmla="*/ 2594671 h 2994025"/>
                <a:gd name="connsiteX5943" fmla="*/ 1618289 w 6130925"/>
                <a:gd name="connsiteY5943" fmla="*/ 2592555 h 2994025"/>
                <a:gd name="connsiteX5944" fmla="*/ 1619877 w 6130925"/>
                <a:gd name="connsiteY5944" fmla="*/ 2590969 h 2994025"/>
                <a:gd name="connsiteX5945" fmla="*/ 1621466 w 6130925"/>
                <a:gd name="connsiteY5945" fmla="*/ 2589382 h 2994025"/>
                <a:gd name="connsiteX5946" fmla="*/ 1621466 w 6130925"/>
                <a:gd name="connsiteY5946" fmla="*/ 2587795 h 2994025"/>
                <a:gd name="connsiteX5947" fmla="*/ 1621466 w 6130925"/>
                <a:gd name="connsiteY5947" fmla="*/ 2585150 h 2994025"/>
                <a:gd name="connsiteX5948" fmla="*/ 1620936 w 6130925"/>
                <a:gd name="connsiteY5948" fmla="*/ 2584092 h 2994025"/>
                <a:gd name="connsiteX5949" fmla="*/ 1619877 w 6130925"/>
                <a:gd name="connsiteY5949" fmla="*/ 2583034 h 2994025"/>
                <a:gd name="connsiteX5950" fmla="*/ 1620936 w 6130925"/>
                <a:gd name="connsiteY5950" fmla="*/ 2580390 h 2994025"/>
                <a:gd name="connsiteX5951" fmla="*/ 1621466 w 6130925"/>
                <a:gd name="connsiteY5951" fmla="*/ 2577745 h 2994025"/>
                <a:gd name="connsiteX5952" fmla="*/ 1620936 w 6130925"/>
                <a:gd name="connsiteY5952" fmla="*/ 2575100 h 2994025"/>
                <a:gd name="connsiteX5953" fmla="*/ 1619877 w 6130925"/>
                <a:gd name="connsiteY5953" fmla="*/ 2572984 h 2994025"/>
                <a:gd name="connsiteX5954" fmla="*/ 1619877 w 6130925"/>
                <a:gd name="connsiteY5954" fmla="*/ 2566108 h 2994025"/>
                <a:gd name="connsiteX5955" fmla="*/ 1621466 w 6130925"/>
                <a:gd name="connsiteY5955" fmla="*/ 2563992 h 2994025"/>
                <a:gd name="connsiteX5956" fmla="*/ 1623055 w 6130925"/>
                <a:gd name="connsiteY5956" fmla="*/ 2562934 h 2994025"/>
                <a:gd name="connsiteX5957" fmla="*/ 1624643 w 6130925"/>
                <a:gd name="connsiteY5957" fmla="*/ 2561348 h 2994025"/>
                <a:gd name="connsiteX5958" fmla="*/ 1626761 w 6130925"/>
                <a:gd name="connsiteY5958" fmla="*/ 2559761 h 2994025"/>
                <a:gd name="connsiteX5959" fmla="*/ 1627820 w 6130925"/>
                <a:gd name="connsiteY5959" fmla="*/ 2558174 h 2994025"/>
                <a:gd name="connsiteX5960" fmla="*/ 1628879 w 6130925"/>
                <a:gd name="connsiteY5960" fmla="*/ 2556058 h 2994025"/>
                <a:gd name="connsiteX5961" fmla="*/ 1629938 w 6130925"/>
                <a:gd name="connsiteY5961" fmla="*/ 2553942 h 2994025"/>
                <a:gd name="connsiteX5962" fmla="*/ 1631527 w 6130925"/>
                <a:gd name="connsiteY5962" fmla="*/ 2552356 h 2994025"/>
                <a:gd name="connsiteX5963" fmla="*/ 1631527 w 6130925"/>
                <a:gd name="connsiteY5963" fmla="*/ 2550240 h 2994025"/>
                <a:gd name="connsiteX5964" fmla="*/ 1631527 w 6130925"/>
                <a:gd name="connsiteY5964" fmla="*/ 2548124 h 2994025"/>
                <a:gd name="connsiteX5965" fmla="*/ 1633115 w 6130925"/>
                <a:gd name="connsiteY5965" fmla="*/ 2546537 h 2994025"/>
                <a:gd name="connsiteX5966" fmla="*/ 1634704 w 6130925"/>
                <a:gd name="connsiteY5966" fmla="*/ 2544950 h 2994025"/>
                <a:gd name="connsiteX5967" fmla="*/ 1635233 w 6130925"/>
                <a:gd name="connsiteY5967" fmla="*/ 2542306 h 2994025"/>
                <a:gd name="connsiteX5968" fmla="*/ 1635763 w 6130925"/>
                <a:gd name="connsiteY5968" fmla="*/ 2540719 h 2994025"/>
                <a:gd name="connsiteX5969" fmla="*/ 1637351 w 6130925"/>
                <a:gd name="connsiteY5969" fmla="*/ 2537016 h 2994025"/>
                <a:gd name="connsiteX5970" fmla="*/ 1637881 w 6130925"/>
                <a:gd name="connsiteY5970" fmla="*/ 2533313 h 2994025"/>
                <a:gd name="connsiteX5971" fmla="*/ 1637881 w 6130925"/>
                <a:gd name="connsiteY5971" fmla="*/ 2527495 h 2994025"/>
                <a:gd name="connsiteX5972" fmla="*/ 1637881 w 6130925"/>
                <a:gd name="connsiteY5972" fmla="*/ 2522206 h 2994025"/>
                <a:gd name="connsiteX5973" fmla="*/ 1638410 w 6130925"/>
                <a:gd name="connsiteY5973" fmla="*/ 2520090 h 2994025"/>
                <a:gd name="connsiteX5974" fmla="*/ 1638940 w 6130925"/>
                <a:gd name="connsiteY5974" fmla="*/ 2518503 h 2994025"/>
                <a:gd name="connsiteX5975" fmla="*/ 1640529 w 6130925"/>
                <a:gd name="connsiteY5975" fmla="*/ 2511627 h 2994025"/>
                <a:gd name="connsiteX5976" fmla="*/ 1642117 w 6130925"/>
                <a:gd name="connsiteY5976" fmla="*/ 2504221 h 2994025"/>
                <a:gd name="connsiteX5977" fmla="*/ 1640529 w 6130925"/>
                <a:gd name="connsiteY5977" fmla="*/ 2496816 h 2994025"/>
                <a:gd name="connsiteX5978" fmla="*/ 1638465 w 6130925"/>
                <a:gd name="connsiteY5978" fmla="*/ 2492693 h 2994025"/>
                <a:gd name="connsiteX5979" fmla="*/ 1637351 w 6130925"/>
                <a:gd name="connsiteY5979" fmla="*/ 2490469 h 2994025"/>
                <a:gd name="connsiteX5980" fmla="*/ 1636641 w 6130925"/>
                <a:gd name="connsiteY5980" fmla="*/ 2489523 h 2994025"/>
                <a:gd name="connsiteX5981" fmla="*/ 1635763 w 6130925"/>
                <a:gd name="connsiteY5981" fmla="*/ 2488353 h 2994025"/>
                <a:gd name="connsiteX5982" fmla="*/ 1634704 w 6130925"/>
                <a:gd name="connsiteY5982" fmla="*/ 2486237 h 2994025"/>
                <a:gd name="connsiteX5983" fmla="*/ 1633645 w 6130925"/>
                <a:gd name="connsiteY5983" fmla="*/ 2484650 h 2994025"/>
                <a:gd name="connsiteX5984" fmla="*/ 1633256 w 6130925"/>
                <a:gd name="connsiteY5984" fmla="*/ 2483484 h 2994025"/>
                <a:gd name="connsiteX5985" fmla="*/ 1633115 w 6130925"/>
                <a:gd name="connsiteY5985" fmla="*/ 2483064 h 2994025"/>
                <a:gd name="connsiteX5986" fmla="*/ 1633115 w 6130925"/>
                <a:gd name="connsiteY5986" fmla="*/ 2481477 h 2994025"/>
                <a:gd name="connsiteX5987" fmla="*/ 1633115 w 6130925"/>
                <a:gd name="connsiteY5987" fmla="*/ 2479361 h 2994025"/>
                <a:gd name="connsiteX5988" fmla="*/ 1632586 w 6130925"/>
                <a:gd name="connsiteY5988" fmla="*/ 2477245 h 2994025"/>
                <a:gd name="connsiteX5989" fmla="*/ 1632056 w 6130925"/>
                <a:gd name="connsiteY5989" fmla="*/ 2475658 h 2994025"/>
                <a:gd name="connsiteX5990" fmla="*/ 1632056 w 6130925"/>
                <a:gd name="connsiteY5990" fmla="*/ 2473543 h 2994025"/>
                <a:gd name="connsiteX5991" fmla="*/ 1633645 w 6130925"/>
                <a:gd name="connsiteY5991" fmla="*/ 2468253 h 2994025"/>
                <a:gd name="connsiteX5992" fmla="*/ 1637351 w 6130925"/>
                <a:gd name="connsiteY5992" fmla="*/ 2463493 h 2994025"/>
                <a:gd name="connsiteX5993" fmla="*/ 1638940 w 6130925"/>
                <a:gd name="connsiteY5993" fmla="*/ 2461377 h 2994025"/>
                <a:gd name="connsiteX5994" fmla="*/ 1640529 w 6130925"/>
                <a:gd name="connsiteY5994" fmla="*/ 2459261 h 2994025"/>
                <a:gd name="connsiteX5995" fmla="*/ 1642647 w 6130925"/>
                <a:gd name="connsiteY5995" fmla="*/ 2457674 h 2994025"/>
                <a:gd name="connsiteX5996" fmla="*/ 1643706 w 6130925"/>
                <a:gd name="connsiteY5996" fmla="*/ 2455030 h 2994025"/>
                <a:gd name="connsiteX5997" fmla="*/ 1644235 w 6130925"/>
                <a:gd name="connsiteY5997" fmla="*/ 2453443 h 2994025"/>
                <a:gd name="connsiteX5998" fmla="*/ 1644765 w 6130925"/>
                <a:gd name="connsiteY5998" fmla="*/ 2451856 h 2994025"/>
                <a:gd name="connsiteX5999" fmla="*/ 1645824 w 6130925"/>
                <a:gd name="connsiteY5999" fmla="*/ 2449740 h 2994025"/>
                <a:gd name="connsiteX6000" fmla="*/ 1646883 w 6130925"/>
                <a:gd name="connsiteY6000" fmla="*/ 2447624 h 2994025"/>
                <a:gd name="connsiteX6001" fmla="*/ 1647412 w 6130925"/>
                <a:gd name="connsiteY6001" fmla="*/ 2446037 h 2994025"/>
                <a:gd name="connsiteX6002" fmla="*/ 1647942 w 6130925"/>
                <a:gd name="connsiteY6002" fmla="*/ 2443393 h 2994025"/>
                <a:gd name="connsiteX6003" fmla="*/ 1647412 w 6130925"/>
                <a:gd name="connsiteY6003" fmla="*/ 2441277 h 2994025"/>
                <a:gd name="connsiteX6004" fmla="*/ 1646883 w 6130925"/>
                <a:gd name="connsiteY6004" fmla="*/ 2439161 h 2994025"/>
                <a:gd name="connsiteX6005" fmla="*/ 1647412 w 6130925"/>
                <a:gd name="connsiteY6005" fmla="*/ 2437045 h 2994025"/>
                <a:gd name="connsiteX6006" fmla="*/ 1647942 w 6130925"/>
                <a:gd name="connsiteY6006" fmla="*/ 2434930 h 2994025"/>
                <a:gd name="connsiteX6007" fmla="*/ 1647531 w 6130925"/>
                <a:gd name="connsiteY6007" fmla="*/ 2433290 h 2994025"/>
                <a:gd name="connsiteX6008" fmla="*/ 1647412 w 6130925"/>
                <a:gd name="connsiteY6008" fmla="*/ 2432814 h 2994025"/>
                <a:gd name="connsiteX6009" fmla="*/ 1647290 w 6130925"/>
                <a:gd name="connsiteY6009" fmla="*/ 2432448 h 2994025"/>
                <a:gd name="connsiteX6010" fmla="*/ 1646883 w 6130925"/>
                <a:gd name="connsiteY6010" fmla="*/ 2431227 h 2994025"/>
                <a:gd name="connsiteX6011" fmla="*/ 1646353 w 6130925"/>
                <a:gd name="connsiteY6011" fmla="*/ 2426995 h 2994025"/>
                <a:gd name="connsiteX6012" fmla="*/ 1646353 w 6130925"/>
                <a:gd name="connsiteY6012" fmla="*/ 2422235 h 2994025"/>
                <a:gd name="connsiteX6013" fmla="*/ 1646883 w 6130925"/>
                <a:gd name="connsiteY6013" fmla="*/ 2421177 h 2994025"/>
                <a:gd name="connsiteX6014" fmla="*/ 1646883 w 6130925"/>
                <a:gd name="connsiteY6014" fmla="*/ 2420119 h 2994025"/>
                <a:gd name="connsiteX6015" fmla="*/ 1646883 w 6130925"/>
                <a:gd name="connsiteY6015" fmla="*/ 2416945 h 2994025"/>
                <a:gd name="connsiteX6016" fmla="*/ 1646883 w 6130925"/>
                <a:gd name="connsiteY6016" fmla="*/ 2413772 h 2994025"/>
                <a:gd name="connsiteX6017" fmla="*/ 1647942 w 6130925"/>
                <a:gd name="connsiteY6017" fmla="*/ 2410598 h 2994025"/>
                <a:gd name="connsiteX6018" fmla="*/ 1649001 w 6130925"/>
                <a:gd name="connsiteY6018" fmla="*/ 2409011 h 2994025"/>
                <a:gd name="connsiteX6019" fmla="*/ 1650589 w 6130925"/>
                <a:gd name="connsiteY6019" fmla="*/ 2404780 h 2994025"/>
                <a:gd name="connsiteX6020" fmla="*/ 1653766 w 6130925"/>
                <a:gd name="connsiteY6020" fmla="*/ 2400019 h 2994025"/>
                <a:gd name="connsiteX6021" fmla="*/ 1654296 w 6130925"/>
                <a:gd name="connsiteY6021" fmla="*/ 2397903 h 2994025"/>
                <a:gd name="connsiteX6022" fmla="*/ 1655355 w 6130925"/>
                <a:gd name="connsiteY6022" fmla="*/ 2395788 h 2994025"/>
                <a:gd name="connsiteX6023" fmla="*/ 1656414 w 6130925"/>
                <a:gd name="connsiteY6023" fmla="*/ 2393672 h 2994025"/>
                <a:gd name="connsiteX6024" fmla="*/ 1656944 w 6130925"/>
                <a:gd name="connsiteY6024" fmla="*/ 2392085 h 2994025"/>
                <a:gd name="connsiteX6025" fmla="*/ 1657473 w 6130925"/>
                <a:gd name="connsiteY6025" fmla="*/ 2389969 h 2994025"/>
                <a:gd name="connsiteX6026" fmla="*/ 1658003 w 6130925"/>
                <a:gd name="connsiteY6026" fmla="*/ 2388382 h 2994025"/>
                <a:gd name="connsiteX6027" fmla="*/ 1658003 w 6130925"/>
                <a:gd name="connsiteY6027" fmla="*/ 2386796 h 2994025"/>
                <a:gd name="connsiteX6028" fmla="*/ 1658003 w 6130925"/>
                <a:gd name="connsiteY6028" fmla="*/ 2384680 h 2994025"/>
                <a:gd name="connsiteX6029" fmla="*/ 1658532 w 6130925"/>
                <a:gd name="connsiteY6029" fmla="*/ 2383093 h 2994025"/>
                <a:gd name="connsiteX6030" fmla="*/ 1659591 w 6130925"/>
                <a:gd name="connsiteY6030" fmla="*/ 2381506 h 2994025"/>
                <a:gd name="connsiteX6031" fmla="*/ 1659591 w 6130925"/>
                <a:gd name="connsiteY6031" fmla="*/ 2374101 h 2994025"/>
                <a:gd name="connsiteX6032" fmla="*/ 1658532 w 6130925"/>
                <a:gd name="connsiteY6032" fmla="*/ 2371985 h 2994025"/>
                <a:gd name="connsiteX6033" fmla="*/ 1656944 w 6130925"/>
                <a:gd name="connsiteY6033" fmla="*/ 2369869 h 2994025"/>
                <a:gd name="connsiteX6034" fmla="*/ 1656944 w 6130925"/>
                <a:gd name="connsiteY6034" fmla="*/ 2365638 h 2994025"/>
                <a:gd name="connsiteX6035" fmla="*/ 1656944 w 6130925"/>
                <a:gd name="connsiteY6035" fmla="*/ 2361935 h 2994025"/>
                <a:gd name="connsiteX6036" fmla="*/ 1658003 w 6130925"/>
                <a:gd name="connsiteY6036" fmla="*/ 2359290 h 2994025"/>
                <a:gd name="connsiteX6037" fmla="*/ 1659591 w 6130925"/>
                <a:gd name="connsiteY6037" fmla="*/ 2357175 h 2994025"/>
                <a:gd name="connsiteX6038" fmla="*/ 1659591 w 6130925"/>
                <a:gd name="connsiteY6038" fmla="*/ 2351885 h 2994025"/>
                <a:gd name="connsiteX6039" fmla="*/ 1659591 w 6130925"/>
                <a:gd name="connsiteY6039" fmla="*/ 2349240 h 2994025"/>
                <a:gd name="connsiteX6040" fmla="*/ 1659591 w 6130925"/>
                <a:gd name="connsiteY6040" fmla="*/ 2346067 h 2994025"/>
                <a:gd name="connsiteX6041" fmla="*/ 1658532 w 6130925"/>
                <a:gd name="connsiteY6041" fmla="*/ 2344480 h 2994025"/>
                <a:gd name="connsiteX6042" fmla="*/ 1658383 w 6130925"/>
                <a:gd name="connsiteY6042" fmla="*/ 2344033 h 2994025"/>
                <a:gd name="connsiteX6043" fmla="*/ 1658003 w 6130925"/>
                <a:gd name="connsiteY6043" fmla="*/ 2342893 h 2994025"/>
                <a:gd name="connsiteX6044" fmla="*/ 1658003 w 6130925"/>
                <a:gd name="connsiteY6044" fmla="*/ 2338661 h 2994025"/>
                <a:gd name="connsiteX6045" fmla="*/ 1658532 w 6130925"/>
                <a:gd name="connsiteY6045" fmla="*/ 2337604 h 2994025"/>
                <a:gd name="connsiteX6046" fmla="*/ 1658462 w 6130925"/>
                <a:gd name="connsiteY6046" fmla="*/ 2337110 h 2994025"/>
                <a:gd name="connsiteX6047" fmla="*/ 1658003 w 6130925"/>
                <a:gd name="connsiteY6047" fmla="*/ 2333901 h 2994025"/>
                <a:gd name="connsiteX6048" fmla="*/ 1658003 w 6130925"/>
                <a:gd name="connsiteY6048" fmla="*/ 2331256 h 2994025"/>
                <a:gd name="connsiteX6049" fmla="*/ 1658532 w 6130925"/>
                <a:gd name="connsiteY6049" fmla="*/ 2329669 h 2994025"/>
                <a:gd name="connsiteX6050" fmla="*/ 1659591 w 6130925"/>
                <a:gd name="connsiteY6050" fmla="*/ 2328083 h 2994025"/>
                <a:gd name="connsiteX6051" fmla="*/ 1659591 w 6130925"/>
                <a:gd name="connsiteY6051" fmla="*/ 2325967 h 2994025"/>
                <a:gd name="connsiteX6052" fmla="*/ 1659591 w 6130925"/>
                <a:gd name="connsiteY6052" fmla="*/ 2323851 h 2994025"/>
                <a:gd name="connsiteX6053" fmla="*/ 1660650 w 6130925"/>
                <a:gd name="connsiteY6053" fmla="*/ 2322264 h 2994025"/>
                <a:gd name="connsiteX6054" fmla="*/ 1661180 w 6130925"/>
                <a:gd name="connsiteY6054" fmla="*/ 2320677 h 2994025"/>
                <a:gd name="connsiteX6055" fmla="*/ 1661180 w 6130925"/>
                <a:gd name="connsiteY6055" fmla="*/ 2318562 h 2994025"/>
                <a:gd name="connsiteX6056" fmla="*/ 1660650 w 6130925"/>
                <a:gd name="connsiteY6056" fmla="*/ 2313801 h 2994025"/>
                <a:gd name="connsiteX6057" fmla="*/ 1659591 w 6130925"/>
                <a:gd name="connsiteY6057" fmla="*/ 2309569 h 2994025"/>
                <a:gd name="connsiteX6058" fmla="*/ 1659591 w 6130925"/>
                <a:gd name="connsiteY6058" fmla="*/ 2306396 h 2994025"/>
                <a:gd name="connsiteX6059" fmla="*/ 1660121 w 6130925"/>
                <a:gd name="connsiteY6059" fmla="*/ 2304809 h 2994025"/>
                <a:gd name="connsiteX6060" fmla="*/ 1660121 w 6130925"/>
                <a:gd name="connsiteY6060" fmla="*/ 2301635 h 2994025"/>
                <a:gd name="connsiteX6061" fmla="*/ 1659685 w 6130925"/>
                <a:gd name="connsiteY6061" fmla="*/ 2299461 h 2994025"/>
                <a:gd name="connsiteX6062" fmla="*/ 1659591 w 6130925"/>
                <a:gd name="connsiteY6062" fmla="*/ 2298991 h 2994025"/>
                <a:gd name="connsiteX6063" fmla="*/ 1660121 w 6130925"/>
                <a:gd name="connsiteY6063" fmla="*/ 2295817 h 2994025"/>
                <a:gd name="connsiteX6064" fmla="*/ 1661180 w 6130925"/>
                <a:gd name="connsiteY6064" fmla="*/ 2291585 h 2994025"/>
                <a:gd name="connsiteX6065" fmla="*/ 1661180 w 6130925"/>
                <a:gd name="connsiteY6065" fmla="*/ 2254559 h 2994025"/>
                <a:gd name="connsiteX6066" fmla="*/ 1658532 w 6130925"/>
                <a:gd name="connsiteY6066" fmla="*/ 2254559 h 2994025"/>
                <a:gd name="connsiteX6067" fmla="*/ 1657473 w 6130925"/>
                <a:gd name="connsiteY6067" fmla="*/ 2254559 h 2994025"/>
                <a:gd name="connsiteX6068" fmla="*/ 1656414 w 6130925"/>
                <a:gd name="connsiteY6068" fmla="*/ 2254559 h 2994025"/>
                <a:gd name="connsiteX6069" fmla="*/ 1655355 w 6130925"/>
                <a:gd name="connsiteY6069" fmla="*/ 2254559 h 2994025"/>
                <a:gd name="connsiteX6070" fmla="*/ 1654296 w 6130925"/>
                <a:gd name="connsiteY6070" fmla="*/ 2254559 h 2994025"/>
                <a:gd name="connsiteX6071" fmla="*/ 1653237 w 6130925"/>
                <a:gd name="connsiteY6071" fmla="*/ 2254559 h 2994025"/>
                <a:gd name="connsiteX6072" fmla="*/ 1652178 w 6130925"/>
                <a:gd name="connsiteY6072" fmla="*/ 2254559 h 2994025"/>
                <a:gd name="connsiteX6073" fmla="*/ 1651648 w 6130925"/>
                <a:gd name="connsiteY6073" fmla="*/ 2254559 h 2994025"/>
                <a:gd name="connsiteX6074" fmla="*/ 1651119 w 6130925"/>
                <a:gd name="connsiteY6074" fmla="*/ 2254559 h 2994025"/>
                <a:gd name="connsiteX6075" fmla="*/ 1650589 w 6130925"/>
                <a:gd name="connsiteY6075" fmla="*/ 2254559 h 2994025"/>
                <a:gd name="connsiteX6076" fmla="*/ 1649001 w 6130925"/>
                <a:gd name="connsiteY6076" fmla="*/ 2253501 h 2994025"/>
                <a:gd name="connsiteX6077" fmla="*/ 1647942 w 6130925"/>
                <a:gd name="connsiteY6077" fmla="*/ 2251385 h 2994025"/>
                <a:gd name="connsiteX6078" fmla="*/ 1644765 w 6130925"/>
                <a:gd name="connsiteY6078" fmla="*/ 2247683 h 2994025"/>
                <a:gd name="connsiteX6079" fmla="*/ 1642117 w 6130925"/>
                <a:gd name="connsiteY6079" fmla="*/ 2243980 h 2994025"/>
                <a:gd name="connsiteX6080" fmla="*/ 1639999 w 6130925"/>
                <a:gd name="connsiteY6080" fmla="*/ 2242393 h 2994025"/>
                <a:gd name="connsiteX6081" fmla="*/ 1637881 w 6130925"/>
                <a:gd name="connsiteY6081" fmla="*/ 2240278 h 2994025"/>
                <a:gd name="connsiteX6082" fmla="*/ 1637548 w 6130925"/>
                <a:gd name="connsiteY6082" fmla="*/ 2239281 h 2994025"/>
                <a:gd name="connsiteX6083" fmla="*/ 1637351 w 6130925"/>
                <a:gd name="connsiteY6083" fmla="*/ 2238691 h 2994025"/>
                <a:gd name="connsiteX6084" fmla="*/ 1636292 w 6130925"/>
                <a:gd name="connsiteY6084" fmla="*/ 2236575 h 2994025"/>
                <a:gd name="connsiteX6085" fmla="*/ 1633115 w 6130925"/>
                <a:gd name="connsiteY6085" fmla="*/ 2233401 h 2994025"/>
                <a:gd name="connsiteX6086" fmla="*/ 1628350 w 6130925"/>
                <a:gd name="connsiteY6086" fmla="*/ 2231286 h 2994025"/>
                <a:gd name="connsiteX6087" fmla="*/ 1626232 w 6130925"/>
                <a:gd name="connsiteY6087" fmla="*/ 2230757 h 2994025"/>
                <a:gd name="connsiteX6088" fmla="*/ 1624643 w 6130925"/>
                <a:gd name="connsiteY6088" fmla="*/ 2229699 h 2994025"/>
                <a:gd name="connsiteX6089" fmla="*/ 1621466 w 6130925"/>
                <a:gd name="connsiteY6089" fmla="*/ 2228641 h 2994025"/>
                <a:gd name="connsiteX6090" fmla="*/ 1617230 w 6130925"/>
                <a:gd name="connsiteY6090" fmla="*/ 2227054 h 2994025"/>
                <a:gd name="connsiteX6091" fmla="*/ 1616604 w 6130925"/>
                <a:gd name="connsiteY6091" fmla="*/ 2226533 h 2994025"/>
                <a:gd name="connsiteX6092" fmla="*/ 1614053 w 6130925"/>
                <a:gd name="connsiteY6092" fmla="*/ 2224409 h 2994025"/>
                <a:gd name="connsiteX6093" fmla="*/ 1610876 w 6130925"/>
                <a:gd name="connsiteY6093" fmla="*/ 2221764 h 2994025"/>
                <a:gd name="connsiteX6094" fmla="*/ 1609930 w 6130925"/>
                <a:gd name="connsiteY6094" fmla="*/ 2221198 h 2994025"/>
                <a:gd name="connsiteX6095" fmla="*/ 1608228 w 6130925"/>
                <a:gd name="connsiteY6095" fmla="*/ 2220178 h 2994025"/>
                <a:gd name="connsiteX6096" fmla="*/ 1606640 w 6130925"/>
                <a:gd name="connsiteY6096" fmla="*/ 2219120 h 2994025"/>
                <a:gd name="connsiteX6097" fmla="*/ 1605051 w 6130925"/>
                <a:gd name="connsiteY6097" fmla="*/ 2218062 h 2994025"/>
                <a:gd name="connsiteX6098" fmla="*/ 1603462 w 6130925"/>
                <a:gd name="connsiteY6098" fmla="*/ 2217533 h 2994025"/>
                <a:gd name="connsiteX6099" fmla="*/ 1602752 w 6130925"/>
                <a:gd name="connsiteY6099" fmla="*/ 2216587 h 2994025"/>
                <a:gd name="connsiteX6100" fmla="*/ 1601874 w 6130925"/>
                <a:gd name="connsiteY6100" fmla="*/ 2215417 h 2994025"/>
                <a:gd name="connsiteX6101" fmla="*/ 1600815 w 6130925"/>
                <a:gd name="connsiteY6101" fmla="*/ 2213301 h 2994025"/>
                <a:gd name="connsiteX6102" fmla="*/ 1599049 w 6130925"/>
                <a:gd name="connsiteY6102" fmla="*/ 2211978 h 2994025"/>
                <a:gd name="connsiteX6103" fmla="*/ 1598697 w 6130925"/>
                <a:gd name="connsiteY6103" fmla="*/ 2211715 h 2994025"/>
                <a:gd name="connsiteX6104" fmla="*/ 1598549 w 6130925"/>
                <a:gd name="connsiteY6104" fmla="*/ 2211567 h 2994025"/>
                <a:gd name="connsiteX6105" fmla="*/ 1597108 w 6130925"/>
                <a:gd name="connsiteY6105" fmla="*/ 2210128 h 2994025"/>
                <a:gd name="connsiteX6106" fmla="*/ 1595520 w 6130925"/>
                <a:gd name="connsiteY6106" fmla="*/ 2208541 h 2994025"/>
                <a:gd name="connsiteX6107" fmla="*/ 1593402 w 6130925"/>
                <a:gd name="connsiteY6107" fmla="*/ 2207483 h 2994025"/>
                <a:gd name="connsiteX6108" fmla="*/ 1592872 w 6130925"/>
                <a:gd name="connsiteY6108" fmla="*/ 2207483 h 2994025"/>
                <a:gd name="connsiteX6109" fmla="*/ 1591813 w 6130925"/>
                <a:gd name="connsiteY6109" fmla="*/ 2207483 h 2994025"/>
                <a:gd name="connsiteX6110" fmla="*/ 1590754 w 6130925"/>
                <a:gd name="connsiteY6110" fmla="*/ 2207483 h 2994025"/>
                <a:gd name="connsiteX6111" fmla="*/ 1590224 w 6130925"/>
                <a:gd name="connsiteY6111" fmla="*/ 2207483 h 2994025"/>
                <a:gd name="connsiteX6112" fmla="*/ 1589165 w 6130925"/>
                <a:gd name="connsiteY6112" fmla="*/ 2207483 h 2994025"/>
                <a:gd name="connsiteX6113" fmla="*/ 1587577 w 6130925"/>
                <a:gd name="connsiteY6113" fmla="*/ 2207483 h 2994025"/>
                <a:gd name="connsiteX6114" fmla="*/ 1587047 w 6130925"/>
                <a:gd name="connsiteY6114" fmla="*/ 2207483 h 2994025"/>
                <a:gd name="connsiteX6115" fmla="*/ 1585988 w 6130925"/>
                <a:gd name="connsiteY6115" fmla="*/ 2207483 h 2994025"/>
                <a:gd name="connsiteX6116" fmla="*/ 1584830 w 6130925"/>
                <a:gd name="connsiteY6116" fmla="*/ 2207097 h 2994025"/>
                <a:gd name="connsiteX6117" fmla="*/ 1584400 w 6130925"/>
                <a:gd name="connsiteY6117" fmla="*/ 2206954 h 2994025"/>
                <a:gd name="connsiteX6118" fmla="*/ 1582811 w 6130925"/>
                <a:gd name="connsiteY6118" fmla="*/ 2206425 h 2994025"/>
                <a:gd name="connsiteX6119" fmla="*/ 1580693 w 6130925"/>
                <a:gd name="connsiteY6119" fmla="*/ 2205367 h 2994025"/>
                <a:gd name="connsiteX6120" fmla="*/ 1579105 w 6130925"/>
                <a:gd name="connsiteY6120" fmla="*/ 2203780 h 2994025"/>
                <a:gd name="connsiteX6121" fmla="*/ 1576457 w 6130925"/>
                <a:gd name="connsiteY6121" fmla="*/ 2202193 h 2994025"/>
                <a:gd name="connsiteX6122" fmla="*/ 1574339 w 6130925"/>
                <a:gd name="connsiteY6122" fmla="*/ 2201136 h 2994025"/>
                <a:gd name="connsiteX6123" fmla="*/ 1572750 w 6130925"/>
                <a:gd name="connsiteY6123" fmla="*/ 2200078 h 2994025"/>
                <a:gd name="connsiteX6124" fmla="*/ 1571162 w 6130925"/>
                <a:gd name="connsiteY6124" fmla="*/ 2199549 h 2994025"/>
                <a:gd name="connsiteX6125" fmla="*/ 1569044 w 6130925"/>
                <a:gd name="connsiteY6125" fmla="*/ 2197962 h 2994025"/>
                <a:gd name="connsiteX6126" fmla="*/ 1568908 w 6130925"/>
                <a:gd name="connsiteY6126" fmla="*/ 2197826 h 2994025"/>
                <a:gd name="connsiteX6127" fmla="*/ 1567985 w 6130925"/>
                <a:gd name="connsiteY6127" fmla="*/ 2196904 h 2994025"/>
                <a:gd name="connsiteX6128" fmla="*/ 1566396 w 6130925"/>
                <a:gd name="connsiteY6128" fmla="*/ 2195317 h 2994025"/>
                <a:gd name="connsiteX6129" fmla="*/ 1565337 w 6130925"/>
                <a:gd name="connsiteY6129" fmla="*/ 2192672 h 2994025"/>
                <a:gd name="connsiteX6130" fmla="*/ 1563749 w 6130925"/>
                <a:gd name="connsiteY6130" fmla="*/ 2189499 h 2994025"/>
                <a:gd name="connsiteX6131" fmla="*/ 1562160 w 6130925"/>
                <a:gd name="connsiteY6131" fmla="*/ 2186325 h 2994025"/>
                <a:gd name="connsiteX6132" fmla="*/ 1560572 w 6130925"/>
                <a:gd name="connsiteY6132" fmla="*/ 2184738 h 2994025"/>
                <a:gd name="connsiteX6133" fmla="*/ 1558983 w 6130925"/>
                <a:gd name="connsiteY6133" fmla="*/ 2183680 h 2994025"/>
                <a:gd name="connsiteX6134" fmla="*/ 1558454 w 6130925"/>
                <a:gd name="connsiteY6134" fmla="*/ 2181036 h 2994025"/>
                <a:gd name="connsiteX6135" fmla="*/ 1558983 w 6130925"/>
                <a:gd name="connsiteY6135" fmla="*/ 2179449 h 2994025"/>
                <a:gd name="connsiteX6136" fmla="*/ 1558856 w 6130925"/>
                <a:gd name="connsiteY6136" fmla="*/ 2178941 h 2994025"/>
                <a:gd name="connsiteX6137" fmla="*/ 1558454 w 6130925"/>
                <a:gd name="connsiteY6137" fmla="*/ 2177333 h 2994025"/>
                <a:gd name="connsiteX6138" fmla="*/ 1557924 w 6130925"/>
                <a:gd name="connsiteY6138" fmla="*/ 2175217 h 2994025"/>
                <a:gd name="connsiteX6139" fmla="*/ 1557924 w 6130925"/>
                <a:gd name="connsiteY6139" fmla="*/ 2170457 h 2994025"/>
                <a:gd name="connsiteX6140" fmla="*/ 1557924 w 6130925"/>
                <a:gd name="connsiteY6140" fmla="*/ 2166225 h 2994025"/>
                <a:gd name="connsiteX6141" fmla="*/ 1557924 w 6130925"/>
                <a:gd name="connsiteY6141" fmla="*/ 2164638 h 2994025"/>
                <a:gd name="connsiteX6142" fmla="*/ 1557924 w 6130925"/>
                <a:gd name="connsiteY6142" fmla="*/ 2163051 h 2994025"/>
                <a:gd name="connsiteX6143" fmla="*/ 1557480 w 6130925"/>
                <a:gd name="connsiteY6143" fmla="*/ 2160835 h 2994025"/>
                <a:gd name="connsiteX6144" fmla="*/ 1557394 w 6130925"/>
                <a:gd name="connsiteY6144" fmla="*/ 2160407 h 2994025"/>
                <a:gd name="connsiteX6145" fmla="*/ 1556245 w 6130925"/>
                <a:gd name="connsiteY6145" fmla="*/ 2159258 h 2994025"/>
                <a:gd name="connsiteX6146" fmla="*/ 1555806 w 6130925"/>
                <a:gd name="connsiteY6146" fmla="*/ 2158820 h 2994025"/>
                <a:gd name="connsiteX6147" fmla="*/ 1555588 w 6130925"/>
                <a:gd name="connsiteY6147" fmla="*/ 2158675 h 2994025"/>
                <a:gd name="connsiteX6148" fmla="*/ 1554217 w 6130925"/>
                <a:gd name="connsiteY6148" fmla="*/ 2157762 h 2994025"/>
                <a:gd name="connsiteX6149" fmla="*/ 1552099 w 6130925"/>
                <a:gd name="connsiteY6149" fmla="*/ 2157233 h 2994025"/>
                <a:gd name="connsiteX6150" fmla="*/ 1550511 w 6130925"/>
                <a:gd name="connsiteY6150" fmla="*/ 2156175 h 2994025"/>
                <a:gd name="connsiteX6151" fmla="*/ 1548922 w 6130925"/>
                <a:gd name="connsiteY6151" fmla="*/ 2154588 h 2994025"/>
                <a:gd name="connsiteX6152" fmla="*/ 1547334 w 6130925"/>
                <a:gd name="connsiteY6152" fmla="*/ 2154059 h 2994025"/>
                <a:gd name="connsiteX6153" fmla="*/ 1544686 w 6130925"/>
                <a:gd name="connsiteY6153" fmla="*/ 2153001 h 2994025"/>
                <a:gd name="connsiteX6154" fmla="*/ 1544157 w 6130925"/>
                <a:gd name="connsiteY6154" fmla="*/ 2151415 h 2994025"/>
                <a:gd name="connsiteX6155" fmla="*/ 1543098 w 6130925"/>
                <a:gd name="connsiteY6155" fmla="*/ 2149299 h 2994025"/>
                <a:gd name="connsiteX6156" fmla="*/ 1541509 w 6130925"/>
                <a:gd name="connsiteY6156" fmla="*/ 2148241 h 2994025"/>
                <a:gd name="connsiteX6157" fmla="*/ 1539920 w 6130925"/>
                <a:gd name="connsiteY6157" fmla="*/ 2147712 h 2994025"/>
                <a:gd name="connsiteX6158" fmla="*/ 1538861 w 6130925"/>
                <a:gd name="connsiteY6158" fmla="*/ 2146125 h 2994025"/>
                <a:gd name="connsiteX6159" fmla="*/ 1538332 w 6130925"/>
                <a:gd name="connsiteY6159" fmla="*/ 2144009 h 2994025"/>
                <a:gd name="connsiteX6160" fmla="*/ 1536936 w 6130925"/>
                <a:gd name="connsiteY6160" fmla="*/ 2138898 h 2994025"/>
                <a:gd name="connsiteX6161" fmla="*/ 1536743 w 6130925"/>
                <a:gd name="connsiteY6161" fmla="*/ 2138191 h 2994025"/>
                <a:gd name="connsiteX6162" fmla="*/ 1537273 w 6130925"/>
                <a:gd name="connsiteY6162" fmla="*/ 2132373 h 2994025"/>
                <a:gd name="connsiteX6163" fmla="*/ 1536214 w 6130925"/>
                <a:gd name="connsiteY6163" fmla="*/ 2126554 h 2994025"/>
                <a:gd name="connsiteX6164" fmla="*/ 1534033 w 6130925"/>
                <a:gd name="connsiteY6164" fmla="*/ 2123753 h 2994025"/>
                <a:gd name="connsiteX6165" fmla="*/ 1532507 w 6130925"/>
                <a:gd name="connsiteY6165" fmla="*/ 2121794 h 2994025"/>
                <a:gd name="connsiteX6166" fmla="*/ 1530919 w 6130925"/>
                <a:gd name="connsiteY6166" fmla="*/ 2120736 h 2994025"/>
                <a:gd name="connsiteX6167" fmla="*/ 1530605 w 6130925"/>
                <a:gd name="connsiteY6167" fmla="*/ 2120422 h 2994025"/>
                <a:gd name="connsiteX6168" fmla="*/ 1529330 w 6130925"/>
                <a:gd name="connsiteY6168" fmla="*/ 2119149 h 2994025"/>
                <a:gd name="connsiteX6169" fmla="*/ 1528271 w 6130925"/>
                <a:gd name="connsiteY6169" fmla="*/ 2117033 h 2994025"/>
                <a:gd name="connsiteX6170" fmla="*/ 1527212 w 6130925"/>
                <a:gd name="connsiteY6170" fmla="*/ 2115446 h 2994025"/>
                <a:gd name="connsiteX6171" fmla="*/ 1526839 w 6130925"/>
                <a:gd name="connsiteY6171" fmla="*/ 2114700 h 2994025"/>
                <a:gd name="connsiteX6172" fmla="*/ 1526153 w 6130925"/>
                <a:gd name="connsiteY6172" fmla="*/ 2113331 h 2994025"/>
                <a:gd name="connsiteX6173" fmla="*/ 1525552 w 6130925"/>
                <a:gd name="connsiteY6173" fmla="*/ 2112130 h 2994025"/>
                <a:gd name="connsiteX6174" fmla="*/ 1525094 w 6130925"/>
                <a:gd name="connsiteY6174" fmla="*/ 2111215 h 2994025"/>
                <a:gd name="connsiteX6175" fmla="*/ 1525094 w 6130925"/>
                <a:gd name="connsiteY6175" fmla="*/ 2102752 h 2994025"/>
                <a:gd name="connsiteX6176" fmla="*/ 1525094 w 6130925"/>
                <a:gd name="connsiteY6176" fmla="*/ 2099049 h 2994025"/>
                <a:gd name="connsiteX6177" fmla="*/ 1523505 w 6130925"/>
                <a:gd name="connsiteY6177" fmla="*/ 2095346 h 2994025"/>
                <a:gd name="connsiteX6178" fmla="*/ 1521917 w 6130925"/>
                <a:gd name="connsiteY6178" fmla="*/ 2094288 h 2994025"/>
                <a:gd name="connsiteX6179" fmla="*/ 1521063 w 6130925"/>
                <a:gd name="connsiteY6179" fmla="*/ 2093720 h 2994025"/>
                <a:gd name="connsiteX6180" fmla="*/ 1520328 w 6130925"/>
                <a:gd name="connsiteY6180" fmla="*/ 2093231 h 2994025"/>
                <a:gd name="connsiteX6181" fmla="*/ 1519509 w 6130925"/>
                <a:gd name="connsiteY6181" fmla="*/ 2092139 h 2994025"/>
                <a:gd name="connsiteX6182" fmla="*/ 1518740 w 6130925"/>
                <a:gd name="connsiteY6182" fmla="*/ 2091115 h 2994025"/>
                <a:gd name="connsiteX6183" fmla="*/ 1517681 w 6130925"/>
                <a:gd name="connsiteY6183" fmla="*/ 2089528 h 2994025"/>
                <a:gd name="connsiteX6184" fmla="*/ 1515563 w 6130925"/>
                <a:gd name="connsiteY6184" fmla="*/ 2088470 h 2994025"/>
                <a:gd name="connsiteX6185" fmla="*/ 1513974 w 6130925"/>
                <a:gd name="connsiteY6185" fmla="*/ 2086883 h 2994025"/>
                <a:gd name="connsiteX6186" fmla="*/ 1512915 w 6130925"/>
                <a:gd name="connsiteY6186" fmla="*/ 2085296 h 2994025"/>
                <a:gd name="connsiteX6187" fmla="*/ 1512915 w 6130925"/>
                <a:gd name="connsiteY6187" fmla="*/ 2083181 h 2994025"/>
                <a:gd name="connsiteX6188" fmla="*/ 1512719 w 6130925"/>
                <a:gd name="connsiteY6188" fmla="*/ 2082591 h 2994025"/>
                <a:gd name="connsiteX6189" fmla="*/ 1512386 w 6130925"/>
                <a:gd name="connsiteY6189" fmla="*/ 2081594 h 2994025"/>
                <a:gd name="connsiteX6190" fmla="*/ 1511969 w 6130925"/>
                <a:gd name="connsiteY6190" fmla="*/ 2080344 h 2994025"/>
                <a:gd name="connsiteX6191" fmla="*/ 1511856 w 6130925"/>
                <a:gd name="connsiteY6191" fmla="*/ 2080007 h 2994025"/>
                <a:gd name="connsiteX6192" fmla="*/ 1512386 w 6130925"/>
                <a:gd name="connsiteY6192" fmla="*/ 2076304 h 2994025"/>
                <a:gd name="connsiteX6193" fmla="*/ 1511928 w 6130925"/>
                <a:gd name="connsiteY6193" fmla="*/ 2073099 h 2994025"/>
                <a:gd name="connsiteX6194" fmla="*/ 1511856 w 6130925"/>
                <a:gd name="connsiteY6194" fmla="*/ 2072602 h 2994025"/>
                <a:gd name="connsiteX6195" fmla="*/ 1511721 w 6130925"/>
                <a:gd name="connsiteY6195" fmla="*/ 2072059 h 2994025"/>
                <a:gd name="connsiteX6196" fmla="*/ 1511327 w 6130925"/>
                <a:gd name="connsiteY6196" fmla="*/ 2070486 h 2994025"/>
                <a:gd name="connsiteX6197" fmla="*/ 1510268 w 6130925"/>
                <a:gd name="connsiteY6197" fmla="*/ 2068899 h 2994025"/>
                <a:gd name="connsiteX6198" fmla="*/ 1508679 w 6130925"/>
                <a:gd name="connsiteY6198" fmla="*/ 2067841 h 2994025"/>
                <a:gd name="connsiteX6199" fmla="*/ 1506561 w 6130925"/>
                <a:gd name="connsiteY6199" fmla="*/ 2066254 h 2994025"/>
                <a:gd name="connsiteX6200" fmla="*/ 1506156 w 6130925"/>
                <a:gd name="connsiteY6200" fmla="*/ 2065043 h 2994025"/>
                <a:gd name="connsiteX6201" fmla="*/ 1506031 w 6130925"/>
                <a:gd name="connsiteY6201" fmla="*/ 2064668 h 2994025"/>
                <a:gd name="connsiteX6202" fmla="*/ 1504972 w 6130925"/>
                <a:gd name="connsiteY6202" fmla="*/ 2062552 h 2994025"/>
                <a:gd name="connsiteX6203" fmla="*/ 1503913 w 6130925"/>
                <a:gd name="connsiteY6203" fmla="*/ 2060436 h 2994025"/>
                <a:gd name="connsiteX6204" fmla="*/ 1501795 w 6130925"/>
                <a:gd name="connsiteY6204" fmla="*/ 2058320 h 2994025"/>
                <a:gd name="connsiteX6205" fmla="*/ 1501266 w 6130925"/>
                <a:gd name="connsiteY6205" fmla="*/ 2056733 h 2994025"/>
                <a:gd name="connsiteX6206" fmla="*/ 1500207 w 6130925"/>
                <a:gd name="connsiteY6206" fmla="*/ 2055146 h 2994025"/>
                <a:gd name="connsiteX6207" fmla="*/ 1499143 w 6130925"/>
                <a:gd name="connsiteY6207" fmla="*/ 2053729 h 2994025"/>
                <a:gd name="connsiteX6208" fmla="*/ 1498618 w 6130925"/>
                <a:gd name="connsiteY6208" fmla="*/ 2053031 h 2994025"/>
                <a:gd name="connsiteX6209" fmla="*/ 1497727 w 6130925"/>
                <a:gd name="connsiteY6209" fmla="*/ 2051843 h 2994025"/>
                <a:gd name="connsiteX6210" fmla="*/ 1497030 w 6130925"/>
                <a:gd name="connsiteY6210" fmla="*/ 2050915 h 2994025"/>
                <a:gd name="connsiteX6211" fmla="*/ 1495441 w 6130925"/>
                <a:gd name="connsiteY6211" fmla="*/ 2049857 h 2994025"/>
                <a:gd name="connsiteX6212" fmla="*/ 1493323 w 6130925"/>
                <a:gd name="connsiteY6212" fmla="*/ 2049328 h 2994025"/>
                <a:gd name="connsiteX6213" fmla="*/ 1491205 w 6130925"/>
                <a:gd name="connsiteY6213" fmla="*/ 2048270 h 2994025"/>
                <a:gd name="connsiteX6214" fmla="*/ 1489616 w 6130925"/>
                <a:gd name="connsiteY6214" fmla="*/ 2047741 h 2994025"/>
                <a:gd name="connsiteX6215" fmla="*/ 1489087 w 6130925"/>
                <a:gd name="connsiteY6215" fmla="*/ 2047741 h 2994025"/>
                <a:gd name="connsiteX6216" fmla="*/ 1488557 w 6130925"/>
                <a:gd name="connsiteY6216" fmla="*/ 2047741 h 2994025"/>
                <a:gd name="connsiteX6217" fmla="*/ 1488028 w 6130925"/>
                <a:gd name="connsiteY6217" fmla="*/ 2047741 h 2994025"/>
                <a:gd name="connsiteX6218" fmla="*/ 1487498 w 6130925"/>
                <a:gd name="connsiteY6218" fmla="*/ 2047741 h 2994025"/>
                <a:gd name="connsiteX6219" fmla="*/ 1486439 w 6130925"/>
                <a:gd name="connsiteY6219" fmla="*/ 2047741 h 2994025"/>
                <a:gd name="connsiteX6220" fmla="*/ 1485380 w 6130925"/>
                <a:gd name="connsiteY6220" fmla="*/ 2047741 h 2994025"/>
                <a:gd name="connsiteX6221" fmla="*/ 1484321 w 6130925"/>
                <a:gd name="connsiteY6221" fmla="*/ 2047741 h 2994025"/>
                <a:gd name="connsiteX6222" fmla="*/ 1483792 w 6130925"/>
                <a:gd name="connsiteY6222" fmla="*/ 2047741 h 2994025"/>
                <a:gd name="connsiteX6223" fmla="*/ 1483262 w 6130925"/>
                <a:gd name="connsiteY6223" fmla="*/ 2047741 h 2994025"/>
                <a:gd name="connsiteX6224" fmla="*/ 1482733 w 6130925"/>
                <a:gd name="connsiteY6224" fmla="*/ 2047741 h 2994025"/>
                <a:gd name="connsiteX6225" fmla="*/ 1480615 w 6130925"/>
                <a:gd name="connsiteY6225" fmla="*/ 2047212 h 2994025"/>
                <a:gd name="connsiteX6226" fmla="*/ 1479026 w 6130925"/>
                <a:gd name="connsiteY6226" fmla="*/ 2046154 h 2994025"/>
                <a:gd name="connsiteX6227" fmla="*/ 1478466 w 6130925"/>
                <a:gd name="connsiteY6227" fmla="*/ 2045594 h 2994025"/>
                <a:gd name="connsiteX6228" fmla="*/ 1477437 w 6130925"/>
                <a:gd name="connsiteY6228" fmla="*/ 2044568 h 2994025"/>
                <a:gd name="connsiteX6229" fmla="*/ 1476378 w 6130925"/>
                <a:gd name="connsiteY6229" fmla="*/ 2042452 h 2994025"/>
                <a:gd name="connsiteX6230" fmla="*/ 1476378 w 6130925"/>
                <a:gd name="connsiteY6230" fmla="*/ 2040336 h 2994025"/>
                <a:gd name="connsiteX6231" fmla="*/ 1476378 w 6130925"/>
                <a:gd name="connsiteY6231" fmla="*/ 2038749 h 2994025"/>
                <a:gd name="connsiteX6232" fmla="*/ 1476378 w 6130925"/>
                <a:gd name="connsiteY6232" fmla="*/ 2035047 h 2994025"/>
                <a:gd name="connsiteX6233" fmla="*/ 1476378 w 6130925"/>
                <a:gd name="connsiteY6233" fmla="*/ 2030815 h 2994025"/>
                <a:gd name="connsiteX6234" fmla="*/ 1476378 w 6130925"/>
                <a:gd name="connsiteY6234" fmla="*/ 2027112 h 2994025"/>
                <a:gd name="connsiteX6235" fmla="*/ 1476047 w 6130925"/>
                <a:gd name="connsiteY6235" fmla="*/ 2026617 h 2994025"/>
                <a:gd name="connsiteX6236" fmla="*/ 1475319 w 6130925"/>
                <a:gd name="connsiteY6236" fmla="*/ 2025526 h 2994025"/>
                <a:gd name="connsiteX6237" fmla="*/ 1474035 w 6130925"/>
                <a:gd name="connsiteY6237" fmla="*/ 2023814 h 2994025"/>
                <a:gd name="connsiteX6238" fmla="*/ 1473731 w 6130925"/>
                <a:gd name="connsiteY6238" fmla="*/ 2023410 h 2994025"/>
                <a:gd name="connsiteX6239" fmla="*/ 1472142 w 6130925"/>
                <a:gd name="connsiteY6239" fmla="*/ 2021823 h 2994025"/>
                <a:gd name="connsiteX6240" fmla="*/ 1471083 w 6130925"/>
                <a:gd name="connsiteY6240" fmla="*/ 2020236 h 2994025"/>
                <a:gd name="connsiteX6241" fmla="*/ 1470024 w 6130925"/>
                <a:gd name="connsiteY6241" fmla="*/ 2017062 h 2994025"/>
                <a:gd name="connsiteX6242" fmla="*/ 1470024 w 6130925"/>
                <a:gd name="connsiteY6242" fmla="*/ 2014418 h 2994025"/>
                <a:gd name="connsiteX6243" fmla="*/ 1470024 w 6130925"/>
                <a:gd name="connsiteY6243" fmla="*/ 2011773 h 2994025"/>
                <a:gd name="connsiteX6244" fmla="*/ 1471083 w 6130925"/>
                <a:gd name="connsiteY6244" fmla="*/ 2009657 h 2994025"/>
                <a:gd name="connsiteX6245" fmla="*/ 1472672 w 6130925"/>
                <a:gd name="connsiteY6245" fmla="*/ 2007541 h 2994025"/>
                <a:gd name="connsiteX6246" fmla="*/ 1474790 w 6130925"/>
                <a:gd name="connsiteY6246" fmla="*/ 2006483 h 2994025"/>
                <a:gd name="connsiteX6247" fmla="*/ 1476378 w 6130925"/>
                <a:gd name="connsiteY6247" fmla="*/ 2005426 h 2994025"/>
                <a:gd name="connsiteX6248" fmla="*/ 1477967 w 6130925"/>
                <a:gd name="connsiteY6248" fmla="*/ 2003839 h 2994025"/>
                <a:gd name="connsiteX6249" fmla="*/ 1479556 w 6130925"/>
                <a:gd name="connsiteY6249" fmla="*/ 2003310 h 2994025"/>
                <a:gd name="connsiteX6250" fmla="*/ 1482203 w 6130925"/>
                <a:gd name="connsiteY6250" fmla="*/ 2002252 h 2994025"/>
                <a:gd name="connsiteX6251" fmla="*/ 1482733 w 6130925"/>
                <a:gd name="connsiteY6251" fmla="*/ 2000665 h 2994025"/>
                <a:gd name="connsiteX6252" fmla="*/ 1482733 w 6130925"/>
                <a:gd name="connsiteY6252" fmla="*/ 1999078 h 2994025"/>
                <a:gd name="connsiteX6253" fmla="*/ 1483262 w 6130925"/>
                <a:gd name="connsiteY6253" fmla="*/ 1994847 h 2994025"/>
                <a:gd name="connsiteX6254" fmla="*/ 1483188 w 6130925"/>
                <a:gd name="connsiteY6254" fmla="*/ 1994401 h 2994025"/>
                <a:gd name="connsiteX6255" fmla="*/ 1482733 w 6130925"/>
                <a:gd name="connsiteY6255" fmla="*/ 1991673 h 2994025"/>
                <a:gd name="connsiteX6256" fmla="*/ 1484851 w 6130925"/>
                <a:gd name="connsiteY6256" fmla="*/ 1991144 h 2994025"/>
                <a:gd name="connsiteX6257" fmla="*/ 1486969 w 6130925"/>
                <a:gd name="connsiteY6257" fmla="*/ 1990615 h 2994025"/>
                <a:gd name="connsiteX6258" fmla="*/ 1488557 w 6130925"/>
                <a:gd name="connsiteY6258" fmla="*/ 1990615 h 2994025"/>
                <a:gd name="connsiteX6259" fmla="*/ 1489087 w 6130925"/>
                <a:gd name="connsiteY6259" fmla="*/ 1990615 h 2994025"/>
                <a:gd name="connsiteX6260" fmla="*/ 1489616 w 6130925"/>
                <a:gd name="connsiteY6260" fmla="*/ 1990615 h 2994025"/>
                <a:gd name="connsiteX6261" fmla="*/ 1490146 w 6130925"/>
                <a:gd name="connsiteY6261" fmla="*/ 1990615 h 2994025"/>
                <a:gd name="connsiteX6262" fmla="*/ 1490675 w 6130925"/>
                <a:gd name="connsiteY6262" fmla="*/ 1990615 h 2994025"/>
                <a:gd name="connsiteX6263" fmla="*/ 1494382 w 6130925"/>
                <a:gd name="connsiteY6263" fmla="*/ 1990086 h 2994025"/>
                <a:gd name="connsiteX6264" fmla="*/ 1497559 w 6130925"/>
                <a:gd name="connsiteY6264" fmla="*/ 1987970 h 2994025"/>
                <a:gd name="connsiteX6265" fmla="*/ 1497871 w 6130925"/>
                <a:gd name="connsiteY6265" fmla="*/ 1987348 h 2994025"/>
                <a:gd name="connsiteX6266" fmla="*/ 1498618 w 6130925"/>
                <a:gd name="connsiteY6266" fmla="*/ 1985855 h 2994025"/>
                <a:gd name="connsiteX6267" fmla="*/ 1499677 w 6130925"/>
                <a:gd name="connsiteY6267" fmla="*/ 1984268 h 2994025"/>
                <a:gd name="connsiteX6268" fmla="*/ 1499677 w 6130925"/>
                <a:gd name="connsiteY6268" fmla="*/ 1977391 h 2994025"/>
                <a:gd name="connsiteX6269" fmla="*/ 1498247 w 6130925"/>
                <a:gd name="connsiteY6269" fmla="*/ 1977187 h 2994025"/>
                <a:gd name="connsiteX6270" fmla="*/ 1495971 w 6130925"/>
                <a:gd name="connsiteY6270" fmla="*/ 1976863 h 2994025"/>
                <a:gd name="connsiteX6271" fmla="*/ 1492264 w 6130925"/>
                <a:gd name="connsiteY6271" fmla="*/ 1976334 h 2994025"/>
                <a:gd name="connsiteX6272" fmla="*/ 1488557 w 6130925"/>
                <a:gd name="connsiteY6272" fmla="*/ 1976863 h 2994025"/>
                <a:gd name="connsiteX6273" fmla="*/ 1487101 w 6130925"/>
                <a:gd name="connsiteY6273" fmla="*/ 1977954 h 2994025"/>
                <a:gd name="connsiteX6274" fmla="*/ 1486439 w 6130925"/>
                <a:gd name="connsiteY6274" fmla="*/ 1978449 h 2994025"/>
                <a:gd name="connsiteX6275" fmla="*/ 1484321 w 6130925"/>
                <a:gd name="connsiteY6275" fmla="*/ 1978978 h 2994025"/>
                <a:gd name="connsiteX6276" fmla="*/ 1483718 w 6130925"/>
                <a:gd name="connsiteY6276" fmla="*/ 1979380 h 2994025"/>
                <a:gd name="connsiteX6277" fmla="*/ 1482733 w 6130925"/>
                <a:gd name="connsiteY6277" fmla="*/ 1980036 h 2994025"/>
                <a:gd name="connsiteX6278" fmla="*/ 1481220 w 6130925"/>
                <a:gd name="connsiteY6278" fmla="*/ 1978222 h 2994025"/>
                <a:gd name="connsiteX6279" fmla="*/ 1480085 w 6130925"/>
                <a:gd name="connsiteY6279" fmla="*/ 1976863 h 2994025"/>
                <a:gd name="connsiteX6280" fmla="*/ 1479026 w 6130925"/>
                <a:gd name="connsiteY6280" fmla="*/ 1972631 h 2994025"/>
                <a:gd name="connsiteX6281" fmla="*/ 1479556 w 6130925"/>
                <a:gd name="connsiteY6281" fmla="*/ 1970515 h 2994025"/>
                <a:gd name="connsiteX6282" fmla="*/ 1479556 w 6130925"/>
                <a:gd name="connsiteY6282" fmla="*/ 1968399 h 2994025"/>
                <a:gd name="connsiteX6283" fmla="*/ 1479556 w 6130925"/>
                <a:gd name="connsiteY6283" fmla="*/ 1966813 h 2994025"/>
                <a:gd name="connsiteX6284" fmla="*/ 1479228 w 6130925"/>
                <a:gd name="connsiteY6284" fmla="*/ 1965829 h 2994025"/>
                <a:gd name="connsiteX6285" fmla="*/ 1479026 w 6130925"/>
                <a:gd name="connsiteY6285" fmla="*/ 1965226 h 2994025"/>
                <a:gd name="connsiteX6286" fmla="*/ 1479556 w 6130925"/>
                <a:gd name="connsiteY6286" fmla="*/ 1962581 h 2994025"/>
                <a:gd name="connsiteX6287" fmla="*/ 1479556 w 6130925"/>
                <a:gd name="connsiteY6287" fmla="*/ 1960994 h 2994025"/>
                <a:gd name="connsiteX6288" fmla="*/ 1480045 w 6130925"/>
                <a:gd name="connsiteY6288" fmla="*/ 1958060 h 2994025"/>
                <a:gd name="connsiteX6289" fmla="*/ 1480085 w 6130925"/>
                <a:gd name="connsiteY6289" fmla="*/ 1957820 h 2994025"/>
                <a:gd name="connsiteX6290" fmla="*/ 1480114 w 6130925"/>
                <a:gd name="connsiteY6290" fmla="*/ 1957592 h 2994025"/>
                <a:gd name="connsiteX6291" fmla="*/ 1480615 w 6130925"/>
                <a:gd name="connsiteY6291" fmla="*/ 1953589 h 2994025"/>
                <a:gd name="connsiteX6292" fmla="*/ 1480615 w 6130925"/>
                <a:gd name="connsiteY6292" fmla="*/ 1948828 h 2994025"/>
                <a:gd name="connsiteX6293" fmla="*/ 1479556 w 6130925"/>
                <a:gd name="connsiteY6293" fmla="*/ 1943539 h 2994025"/>
                <a:gd name="connsiteX6294" fmla="*/ 1495441 w 6130925"/>
                <a:gd name="connsiteY6294" fmla="*/ 1943539 h 2994025"/>
                <a:gd name="connsiteX6295" fmla="*/ 1495420 w 6130925"/>
                <a:gd name="connsiteY6295" fmla="*/ 1943217 h 2994025"/>
                <a:gd name="connsiteX6296" fmla="*/ 1494912 w 6130925"/>
                <a:gd name="connsiteY6296" fmla="*/ 1935605 h 2994025"/>
                <a:gd name="connsiteX6297" fmla="*/ 1497194 w 6130925"/>
                <a:gd name="connsiteY6297" fmla="*/ 1929676 h 2994025"/>
                <a:gd name="connsiteX6298" fmla="*/ 1497559 w 6130925"/>
                <a:gd name="connsiteY6298" fmla="*/ 1928728 h 2994025"/>
                <a:gd name="connsiteX6299" fmla="*/ 1497933 w 6130925"/>
                <a:gd name="connsiteY6299" fmla="*/ 1928168 h 2994025"/>
                <a:gd name="connsiteX6300" fmla="*/ 1498618 w 6130925"/>
                <a:gd name="connsiteY6300" fmla="*/ 1927142 h 2994025"/>
                <a:gd name="connsiteX6301" fmla="*/ 1500207 w 6130925"/>
                <a:gd name="connsiteY6301" fmla="*/ 1925555 h 2994025"/>
                <a:gd name="connsiteX6302" fmla="*/ 1503913 w 6130925"/>
                <a:gd name="connsiteY6302" fmla="*/ 1923968 h 2994025"/>
                <a:gd name="connsiteX6303" fmla="*/ 1507620 w 6130925"/>
                <a:gd name="connsiteY6303" fmla="*/ 1922910 h 2994025"/>
                <a:gd name="connsiteX6304" fmla="*/ 1509208 w 6130925"/>
                <a:gd name="connsiteY6304" fmla="*/ 1922381 h 2994025"/>
                <a:gd name="connsiteX6305" fmla="*/ 1511327 w 6130925"/>
                <a:gd name="connsiteY6305" fmla="*/ 1922381 h 2994025"/>
                <a:gd name="connsiteX6306" fmla="*/ 1511856 w 6130925"/>
                <a:gd name="connsiteY6306" fmla="*/ 1914976 h 2994025"/>
                <a:gd name="connsiteX6307" fmla="*/ 1517151 w 6130925"/>
                <a:gd name="connsiteY6307" fmla="*/ 1911802 h 2994025"/>
                <a:gd name="connsiteX6308" fmla="*/ 1522446 w 6130925"/>
                <a:gd name="connsiteY6308" fmla="*/ 1908100 h 2994025"/>
                <a:gd name="connsiteX6309" fmla="*/ 1522446 w 6130925"/>
                <a:gd name="connsiteY6309" fmla="*/ 1906513 h 2994025"/>
                <a:gd name="connsiteX6310" fmla="*/ 1522446 w 6130925"/>
                <a:gd name="connsiteY6310" fmla="*/ 1904926 h 2994025"/>
                <a:gd name="connsiteX6311" fmla="*/ 1521387 w 6130925"/>
                <a:gd name="connsiteY6311" fmla="*/ 1903339 h 2994025"/>
                <a:gd name="connsiteX6312" fmla="*/ 1520328 w 6130925"/>
                <a:gd name="connsiteY6312" fmla="*/ 1901752 h 2994025"/>
                <a:gd name="connsiteX6313" fmla="*/ 1520858 w 6130925"/>
                <a:gd name="connsiteY6313" fmla="*/ 1895934 h 2994025"/>
                <a:gd name="connsiteX6314" fmla="*/ 1525094 w 6130925"/>
                <a:gd name="connsiteY6314" fmla="*/ 1895405 h 2994025"/>
                <a:gd name="connsiteX6315" fmla="*/ 1528271 w 6130925"/>
                <a:gd name="connsiteY6315" fmla="*/ 1894876 h 2994025"/>
                <a:gd name="connsiteX6316" fmla="*/ 1528801 w 6130925"/>
                <a:gd name="connsiteY6316" fmla="*/ 1894876 h 2994025"/>
                <a:gd name="connsiteX6317" fmla="*/ 1529860 w 6130925"/>
                <a:gd name="connsiteY6317" fmla="*/ 1894876 h 2994025"/>
                <a:gd name="connsiteX6318" fmla="*/ 1530389 w 6130925"/>
                <a:gd name="connsiteY6318" fmla="*/ 1894876 h 2994025"/>
                <a:gd name="connsiteX6319" fmla="*/ 1530919 w 6130925"/>
                <a:gd name="connsiteY6319" fmla="*/ 1895405 h 2994025"/>
                <a:gd name="connsiteX6320" fmla="*/ 1531448 w 6130925"/>
                <a:gd name="connsiteY6320" fmla="*/ 1894876 h 2994025"/>
                <a:gd name="connsiteX6321" fmla="*/ 1533037 w 6130925"/>
                <a:gd name="connsiteY6321" fmla="*/ 1893818 h 2994025"/>
                <a:gd name="connsiteX6322" fmla="*/ 1534096 w 6130925"/>
                <a:gd name="connsiteY6322" fmla="*/ 1891702 h 2994025"/>
                <a:gd name="connsiteX6323" fmla="*/ 1535553 w 6130925"/>
                <a:gd name="connsiteY6323" fmla="*/ 1890829 h 2994025"/>
                <a:gd name="connsiteX6324" fmla="*/ 1536743 w 6130925"/>
                <a:gd name="connsiteY6324" fmla="*/ 1890115 h 2994025"/>
                <a:gd name="connsiteX6325" fmla="*/ 1537055 w 6130925"/>
                <a:gd name="connsiteY6325" fmla="*/ 1889700 h 2994025"/>
                <a:gd name="connsiteX6326" fmla="*/ 1538332 w 6130925"/>
                <a:gd name="connsiteY6326" fmla="*/ 1888000 h 2994025"/>
                <a:gd name="connsiteX6327" fmla="*/ 1538861 w 6130925"/>
                <a:gd name="connsiteY6327" fmla="*/ 1884297 h 2994025"/>
                <a:gd name="connsiteX6328" fmla="*/ 1538861 w 6130925"/>
                <a:gd name="connsiteY6328" fmla="*/ 1880065 h 2994025"/>
                <a:gd name="connsiteX6329" fmla="*/ 1538332 w 6130925"/>
                <a:gd name="connsiteY6329" fmla="*/ 1876363 h 2994025"/>
                <a:gd name="connsiteX6330" fmla="*/ 1538332 w 6130925"/>
                <a:gd name="connsiteY6330" fmla="*/ 1872660 h 2994025"/>
                <a:gd name="connsiteX6331" fmla="*/ 1537802 w 6130925"/>
                <a:gd name="connsiteY6331" fmla="*/ 1871073 h 2994025"/>
                <a:gd name="connsiteX6332" fmla="*/ 1537858 w 6130925"/>
                <a:gd name="connsiteY6332" fmla="*/ 1870906 h 2994025"/>
                <a:gd name="connsiteX6333" fmla="*/ 1538332 w 6130925"/>
                <a:gd name="connsiteY6333" fmla="*/ 1869487 h 2994025"/>
                <a:gd name="connsiteX6334" fmla="*/ 1539920 w 6130925"/>
                <a:gd name="connsiteY6334" fmla="*/ 1867371 h 2994025"/>
                <a:gd name="connsiteX6335" fmla="*/ 1542568 w 6130925"/>
                <a:gd name="connsiteY6335" fmla="*/ 1865255 h 2994025"/>
                <a:gd name="connsiteX6336" fmla="*/ 1544157 w 6130925"/>
                <a:gd name="connsiteY6336" fmla="*/ 1864197 h 2994025"/>
                <a:gd name="connsiteX6337" fmla="*/ 1546275 w 6130925"/>
                <a:gd name="connsiteY6337" fmla="*/ 1863139 h 2994025"/>
                <a:gd name="connsiteX6338" fmla="*/ 1546749 w 6130925"/>
                <a:gd name="connsiteY6338" fmla="*/ 1860773 h 2994025"/>
                <a:gd name="connsiteX6339" fmla="*/ 1546804 w 6130925"/>
                <a:gd name="connsiteY6339" fmla="*/ 1860494 h 2994025"/>
                <a:gd name="connsiteX6340" fmla="*/ 1546845 w 6130925"/>
                <a:gd name="connsiteY6340" fmla="*/ 1860291 h 2994025"/>
                <a:gd name="connsiteX6341" fmla="*/ 1547334 w 6130925"/>
                <a:gd name="connsiteY6341" fmla="*/ 1857850 h 2994025"/>
                <a:gd name="connsiteX6342" fmla="*/ 1546804 w 6130925"/>
                <a:gd name="connsiteY6342" fmla="*/ 1854676 h 2994025"/>
                <a:gd name="connsiteX6343" fmla="*/ 1546275 w 6130925"/>
                <a:gd name="connsiteY6343" fmla="*/ 1852031 h 2994025"/>
                <a:gd name="connsiteX6344" fmla="*/ 1545745 w 6130925"/>
                <a:gd name="connsiteY6344" fmla="*/ 1850444 h 2994025"/>
                <a:gd name="connsiteX6345" fmla="*/ 1545414 w 6130925"/>
                <a:gd name="connsiteY6345" fmla="*/ 1849949 h 2994025"/>
                <a:gd name="connsiteX6346" fmla="*/ 1544686 w 6130925"/>
                <a:gd name="connsiteY6346" fmla="*/ 1848858 h 2994025"/>
                <a:gd name="connsiteX6347" fmla="*/ 1543998 w 6130925"/>
                <a:gd name="connsiteY6347" fmla="*/ 1847483 h 2994025"/>
                <a:gd name="connsiteX6348" fmla="*/ 1543098 w 6130925"/>
                <a:gd name="connsiteY6348" fmla="*/ 1845684 h 2994025"/>
                <a:gd name="connsiteX6349" fmla="*/ 1541509 w 6130925"/>
                <a:gd name="connsiteY6349" fmla="*/ 1841452 h 2994025"/>
                <a:gd name="connsiteX6350" fmla="*/ 1541113 w 6130925"/>
                <a:gd name="connsiteY6350" fmla="*/ 1840266 h 2994025"/>
                <a:gd name="connsiteX6351" fmla="*/ 1540979 w 6130925"/>
                <a:gd name="connsiteY6351" fmla="*/ 1839866 h 2994025"/>
                <a:gd name="connsiteX6352" fmla="*/ 1540778 w 6130925"/>
                <a:gd name="connsiteY6352" fmla="*/ 1839263 h 2994025"/>
                <a:gd name="connsiteX6353" fmla="*/ 1540450 w 6130925"/>
                <a:gd name="connsiteY6353" fmla="*/ 1838279 h 2994025"/>
                <a:gd name="connsiteX6354" fmla="*/ 1540450 w 6130925"/>
                <a:gd name="connsiteY6354" fmla="*/ 1830873 h 2994025"/>
                <a:gd name="connsiteX6355" fmla="*/ 1540450 w 6130925"/>
                <a:gd name="connsiteY6355" fmla="*/ 1823997 h 2994025"/>
                <a:gd name="connsiteX6356" fmla="*/ 1538332 w 6130925"/>
                <a:gd name="connsiteY6356" fmla="*/ 1823468 h 2994025"/>
                <a:gd name="connsiteX6357" fmla="*/ 1536214 w 6130925"/>
                <a:gd name="connsiteY6357" fmla="*/ 1822410 h 2994025"/>
                <a:gd name="connsiteX6358" fmla="*/ 1535684 w 6130925"/>
                <a:gd name="connsiteY6358" fmla="*/ 1822410 h 2994025"/>
                <a:gd name="connsiteX6359" fmla="*/ 1534096 w 6130925"/>
                <a:gd name="connsiteY6359" fmla="*/ 1822410 h 2994025"/>
                <a:gd name="connsiteX6360" fmla="*/ 1533566 w 6130925"/>
                <a:gd name="connsiteY6360" fmla="*/ 1823468 h 2994025"/>
                <a:gd name="connsiteX6361" fmla="*/ 1533037 w 6130925"/>
                <a:gd name="connsiteY6361" fmla="*/ 1823468 h 2994025"/>
                <a:gd name="connsiteX6362" fmla="*/ 1532508 w 6130925"/>
                <a:gd name="connsiteY6362" fmla="*/ 1822411 h 2994025"/>
                <a:gd name="connsiteX6363" fmla="*/ 1532507 w 6130925"/>
                <a:gd name="connsiteY6363" fmla="*/ 1822410 h 2994025"/>
                <a:gd name="connsiteX6364" fmla="*/ 1531978 w 6130925"/>
                <a:gd name="connsiteY6364" fmla="*/ 1820824 h 2994025"/>
                <a:gd name="connsiteX6365" fmla="*/ 1532507 w 6130925"/>
                <a:gd name="connsiteY6365" fmla="*/ 1819237 h 2994025"/>
                <a:gd name="connsiteX6366" fmla="*/ 1532507 w 6130925"/>
                <a:gd name="connsiteY6366" fmla="*/ 1817650 h 2994025"/>
                <a:gd name="connsiteX6367" fmla="*/ 1532507 w 6130925"/>
                <a:gd name="connsiteY6367" fmla="*/ 1816063 h 2994025"/>
                <a:gd name="connsiteX6368" fmla="*/ 1535155 w 6130925"/>
                <a:gd name="connsiteY6368" fmla="*/ 1814476 h 2994025"/>
                <a:gd name="connsiteX6369" fmla="*/ 1536221 w 6130925"/>
                <a:gd name="connsiteY6369" fmla="*/ 1813411 h 2994025"/>
                <a:gd name="connsiteX6370" fmla="*/ 1536743 w 6130925"/>
                <a:gd name="connsiteY6370" fmla="*/ 1812889 h 2994025"/>
                <a:gd name="connsiteX6371" fmla="*/ 1536743 w 6130925"/>
                <a:gd name="connsiteY6371" fmla="*/ 1810245 h 2994025"/>
                <a:gd name="connsiteX6372" fmla="*/ 1536743 w 6130925"/>
                <a:gd name="connsiteY6372" fmla="*/ 1808658 h 2994025"/>
                <a:gd name="connsiteX6373" fmla="*/ 1538332 w 6130925"/>
                <a:gd name="connsiteY6373" fmla="*/ 1807071 h 2994025"/>
                <a:gd name="connsiteX6374" fmla="*/ 1539920 w 6130925"/>
                <a:gd name="connsiteY6374" fmla="*/ 1806013 h 2994025"/>
                <a:gd name="connsiteX6375" fmla="*/ 1543627 w 6130925"/>
                <a:gd name="connsiteY6375" fmla="*/ 1803368 h 2994025"/>
                <a:gd name="connsiteX6376" fmla="*/ 1544459 w 6130925"/>
                <a:gd name="connsiteY6376" fmla="*/ 1802775 h 2994025"/>
                <a:gd name="connsiteX6377" fmla="*/ 1547334 w 6130925"/>
                <a:gd name="connsiteY6377" fmla="*/ 1800724 h 2994025"/>
                <a:gd name="connsiteX6378" fmla="*/ 1549452 w 6130925"/>
                <a:gd name="connsiteY6378" fmla="*/ 1799666 h 2994025"/>
                <a:gd name="connsiteX6379" fmla="*/ 1551040 w 6130925"/>
                <a:gd name="connsiteY6379" fmla="*/ 1798079 h 2994025"/>
                <a:gd name="connsiteX6380" fmla="*/ 1551040 w 6130925"/>
                <a:gd name="connsiteY6380" fmla="*/ 1796492 h 2994025"/>
                <a:gd name="connsiteX6381" fmla="*/ 1551040 w 6130925"/>
                <a:gd name="connsiteY6381" fmla="*/ 1794376 h 2994025"/>
                <a:gd name="connsiteX6382" fmla="*/ 1551570 w 6130925"/>
                <a:gd name="connsiteY6382" fmla="*/ 1792789 h 2994025"/>
                <a:gd name="connsiteX6383" fmla="*/ 1552629 w 6130925"/>
                <a:gd name="connsiteY6383" fmla="*/ 1791203 h 2994025"/>
                <a:gd name="connsiteX6384" fmla="*/ 1553158 w 6130925"/>
                <a:gd name="connsiteY6384" fmla="*/ 1789087 h 2994025"/>
                <a:gd name="connsiteX6385" fmla="*/ 1554217 w 6130925"/>
                <a:gd name="connsiteY6385" fmla="*/ 1787500 h 2994025"/>
                <a:gd name="connsiteX6386" fmla="*/ 1554217 w 6130925"/>
                <a:gd name="connsiteY6386" fmla="*/ 1784855 h 2994025"/>
                <a:gd name="connsiteX6387" fmla="*/ 1554217 w 6130925"/>
                <a:gd name="connsiteY6387" fmla="*/ 1782210 h 2994025"/>
                <a:gd name="connsiteX6388" fmla="*/ 1557394 w 6130925"/>
                <a:gd name="connsiteY6388" fmla="*/ 1782210 h 2994025"/>
                <a:gd name="connsiteX6389" fmla="*/ 1559513 w 6130925"/>
                <a:gd name="connsiteY6389" fmla="*/ 1782210 h 2994025"/>
                <a:gd name="connsiteX6390" fmla="*/ 1560572 w 6130925"/>
                <a:gd name="connsiteY6390" fmla="*/ 1782210 h 2994025"/>
                <a:gd name="connsiteX6391" fmla="*/ 1561631 w 6130925"/>
                <a:gd name="connsiteY6391" fmla="*/ 1782210 h 2994025"/>
                <a:gd name="connsiteX6392" fmla="*/ 1561935 w 6130925"/>
                <a:gd name="connsiteY6392" fmla="*/ 1782109 h 2994025"/>
                <a:gd name="connsiteX6393" fmla="*/ 1563219 w 6130925"/>
                <a:gd name="connsiteY6393" fmla="*/ 1781682 h 2994025"/>
                <a:gd name="connsiteX6394" fmla="*/ 1564808 w 6130925"/>
                <a:gd name="connsiteY6394" fmla="*/ 1781153 h 2994025"/>
                <a:gd name="connsiteX6395" fmla="*/ 1569044 w 6130925"/>
                <a:gd name="connsiteY6395" fmla="*/ 1779566 h 2994025"/>
                <a:gd name="connsiteX6396" fmla="*/ 1572221 w 6130925"/>
                <a:gd name="connsiteY6396" fmla="*/ 1775863 h 2994025"/>
                <a:gd name="connsiteX6397" fmla="*/ 1572221 w 6130925"/>
                <a:gd name="connsiteY6397" fmla="*/ 1755234 h 2994025"/>
                <a:gd name="connsiteX6398" fmla="*/ 1574869 w 6130925"/>
                <a:gd name="connsiteY6398" fmla="*/ 1755234 h 2994025"/>
                <a:gd name="connsiteX6399" fmla="*/ 1575398 w 6130925"/>
                <a:gd name="connsiteY6399" fmla="*/ 1755234 h 2994025"/>
                <a:gd name="connsiteX6400" fmla="*/ 1576987 w 6130925"/>
                <a:gd name="connsiteY6400" fmla="*/ 1755234 h 2994025"/>
                <a:gd name="connsiteX6401" fmla="*/ 1578575 w 6130925"/>
                <a:gd name="connsiteY6401" fmla="*/ 1755234 h 2994025"/>
                <a:gd name="connsiteX6402" fmla="*/ 1579634 w 6130925"/>
                <a:gd name="connsiteY6402" fmla="*/ 1755234 h 2994025"/>
                <a:gd name="connsiteX6403" fmla="*/ 1581223 w 6130925"/>
                <a:gd name="connsiteY6403" fmla="*/ 1754705 h 2994025"/>
                <a:gd name="connsiteX6404" fmla="*/ 1582811 w 6130925"/>
                <a:gd name="connsiteY6404" fmla="*/ 1754176 h 2994025"/>
                <a:gd name="connsiteX6405" fmla="*/ 1587047 w 6130925"/>
                <a:gd name="connsiteY6405" fmla="*/ 1753647 h 2994025"/>
                <a:gd name="connsiteX6406" fmla="*/ 1588348 w 6130925"/>
                <a:gd name="connsiteY6406" fmla="*/ 1753323 h 2994025"/>
                <a:gd name="connsiteX6407" fmla="*/ 1591284 w 6130925"/>
                <a:gd name="connsiteY6407" fmla="*/ 1752590 h 2994025"/>
                <a:gd name="connsiteX6408" fmla="*/ 1593402 w 6130925"/>
                <a:gd name="connsiteY6408" fmla="*/ 1752061 h 2994025"/>
                <a:gd name="connsiteX6409" fmla="*/ 1595520 w 6130925"/>
                <a:gd name="connsiteY6409" fmla="*/ 1751003 h 2994025"/>
                <a:gd name="connsiteX6410" fmla="*/ 1597638 w 6130925"/>
                <a:gd name="connsiteY6410" fmla="*/ 1749945 h 2994025"/>
                <a:gd name="connsiteX6411" fmla="*/ 1600285 w 6130925"/>
                <a:gd name="connsiteY6411" fmla="*/ 1749416 h 2994025"/>
                <a:gd name="connsiteX6412" fmla="*/ 1601874 w 6130925"/>
                <a:gd name="connsiteY6412" fmla="*/ 1747829 h 2994025"/>
                <a:gd name="connsiteX6413" fmla="*/ 1603462 w 6130925"/>
                <a:gd name="connsiteY6413" fmla="*/ 1746771 h 2994025"/>
                <a:gd name="connsiteX6414" fmla="*/ 1606640 w 6130925"/>
                <a:gd name="connsiteY6414" fmla="*/ 1743068 h 2994025"/>
                <a:gd name="connsiteX6415" fmla="*/ 1607289 w 6130925"/>
                <a:gd name="connsiteY6415" fmla="*/ 1742906 h 2994025"/>
                <a:gd name="connsiteX6416" fmla="*/ 1610876 w 6130925"/>
                <a:gd name="connsiteY6416" fmla="*/ 1742011 h 2994025"/>
                <a:gd name="connsiteX6417" fmla="*/ 1631527 w 6130925"/>
                <a:gd name="connsiteY6417" fmla="*/ 1742011 h 2994025"/>
                <a:gd name="connsiteX6418" fmla="*/ 1630468 w 6130925"/>
                <a:gd name="connsiteY6418" fmla="*/ 1737779 h 2994025"/>
                <a:gd name="connsiteX6419" fmla="*/ 1631527 w 6130925"/>
                <a:gd name="connsiteY6419" fmla="*/ 1733547 h 2994025"/>
                <a:gd name="connsiteX6420" fmla="*/ 1631527 w 6130925"/>
                <a:gd name="connsiteY6420" fmla="*/ 1731961 h 2994025"/>
                <a:gd name="connsiteX6421" fmla="*/ 1632586 w 6130925"/>
                <a:gd name="connsiteY6421" fmla="*/ 1730374 h 2994025"/>
                <a:gd name="connsiteX6422" fmla="*/ 1633645 w 6130925"/>
                <a:gd name="connsiteY6422" fmla="*/ 1729316 h 2994025"/>
                <a:gd name="connsiteX6423" fmla="*/ 1635763 w 6130925"/>
                <a:gd name="connsiteY6423" fmla="*/ 1728787 h 2994025"/>
                <a:gd name="connsiteX6424" fmla="*/ 1637351 w 6130925"/>
                <a:gd name="connsiteY6424" fmla="*/ 1728258 h 2994025"/>
                <a:gd name="connsiteX6425" fmla="*/ 1638940 w 6130925"/>
                <a:gd name="connsiteY6425" fmla="*/ 1727729 h 2994025"/>
                <a:gd name="connsiteX6426" fmla="*/ 4916486 w 6130925"/>
                <a:gd name="connsiteY6426" fmla="*/ 1722438 h 2994025"/>
                <a:gd name="connsiteX6427" fmla="*/ 4916486 w 6130925"/>
                <a:gd name="connsiteY6427" fmla="*/ 1722443 h 2994025"/>
                <a:gd name="connsiteX6428" fmla="*/ 4916487 w 6130925"/>
                <a:gd name="connsiteY6428" fmla="*/ 1722438 h 2994025"/>
                <a:gd name="connsiteX6429" fmla="*/ 4916487 w 6130925"/>
                <a:gd name="connsiteY6429" fmla="*/ 1729416 h 2994025"/>
                <a:gd name="connsiteX6430" fmla="*/ 4915968 w 6130925"/>
                <a:gd name="connsiteY6430" fmla="*/ 1735858 h 2994025"/>
                <a:gd name="connsiteX6431" fmla="*/ 4914930 w 6130925"/>
                <a:gd name="connsiteY6431" fmla="*/ 1737468 h 2994025"/>
                <a:gd name="connsiteX6432" fmla="*/ 4914411 w 6130925"/>
                <a:gd name="connsiteY6432" fmla="*/ 1739078 h 2994025"/>
                <a:gd name="connsiteX6433" fmla="*/ 4914930 w 6130925"/>
                <a:gd name="connsiteY6433" fmla="*/ 1743373 h 2994025"/>
                <a:gd name="connsiteX6434" fmla="*/ 4914411 w 6130925"/>
                <a:gd name="connsiteY6434" fmla="*/ 1747667 h 2994025"/>
                <a:gd name="connsiteX6435" fmla="*/ 4914411 w 6130925"/>
                <a:gd name="connsiteY6435" fmla="*/ 1749814 h 2994025"/>
                <a:gd name="connsiteX6436" fmla="*/ 4913892 w 6130925"/>
                <a:gd name="connsiteY6436" fmla="*/ 1751961 h 2994025"/>
                <a:gd name="connsiteX6437" fmla="*/ 4912335 w 6130925"/>
                <a:gd name="connsiteY6437" fmla="*/ 1752498 h 2994025"/>
                <a:gd name="connsiteX6438" fmla="*/ 4910259 w 6130925"/>
                <a:gd name="connsiteY6438" fmla="*/ 1753572 h 2994025"/>
                <a:gd name="connsiteX6439" fmla="*/ 4908702 w 6130925"/>
                <a:gd name="connsiteY6439" fmla="*/ 1754108 h 2994025"/>
                <a:gd name="connsiteX6440" fmla="*/ 4907145 w 6130925"/>
                <a:gd name="connsiteY6440" fmla="*/ 1755182 h 2994025"/>
                <a:gd name="connsiteX6441" fmla="*/ 4904031 w 6130925"/>
                <a:gd name="connsiteY6441" fmla="*/ 1758939 h 2994025"/>
                <a:gd name="connsiteX6442" fmla="*/ 4902475 w 6130925"/>
                <a:gd name="connsiteY6442" fmla="*/ 1762697 h 2994025"/>
                <a:gd name="connsiteX6443" fmla="*/ 4900918 w 6130925"/>
                <a:gd name="connsiteY6443" fmla="*/ 1765918 h 2994025"/>
                <a:gd name="connsiteX6444" fmla="*/ 4899880 w 6130925"/>
                <a:gd name="connsiteY6444" fmla="*/ 1770212 h 2994025"/>
                <a:gd name="connsiteX6445" fmla="*/ 4899880 w 6130925"/>
                <a:gd name="connsiteY6445" fmla="*/ 1773433 h 2994025"/>
                <a:gd name="connsiteX6446" fmla="*/ 4899880 w 6130925"/>
                <a:gd name="connsiteY6446" fmla="*/ 1777190 h 2994025"/>
                <a:gd name="connsiteX6447" fmla="*/ 4899879 w 6130925"/>
                <a:gd name="connsiteY6447" fmla="*/ 1777190 h 2994025"/>
                <a:gd name="connsiteX6448" fmla="*/ 4895727 w 6130925"/>
                <a:gd name="connsiteY6448" fmla="*/ 1776653 h 2994025"/>
                <a:gd name="connsiteX6449" fmla="*/ 4891577 w 6130925"/>
                <a:gd name="connsiteY6449" fmla="*/ 1777190 h 2994025"/>
                <a:gd name="connsiteX6450" fmla="*/ 4891576 w 6130925"/>
                <a:gd name="connsiteY6450" fmla="*/ 1777190 h 2994025"/>
                <a:gd name="connsiteX6451" fmla="*/ 4890019 w 6130925"/>
                <a:gd name="connsiteY6451" fmla="*/ 1777727 h 2994025"/>
                <a:gd name="connsiteX6452" fmla="*/ 4888462 w 6130925"/>
                <a:gd name="connsiteY6452" fmla="*/ 1779337 h 2994025"/>
                <a:gd name="connsiteX6453" fmla="*/ 4888461 w 6130925"/>
                <a:gd name="connsiteY6453" fmla="*/ 1779337 h 2994025"/>
                <a:gd name="connsiteX6454" fmla="*/ 4886905 w 6130925"/>
                <a:gd name="connsiteY6454" fmla="*/ 1779337 h 2994025"/>
                <a:gd name="connsiteX6455" fmla="*/ 4885348 w 6130925"/>
                <a:gd name="connsiteY6455" fmla="*/ 1779874 h 2994025"/>
                <a:gd name="connsiteX6456" fmla="*/ 4881715 w 6130925"/>
                <a:gd name="connsiteY6456" fmla="*/ 1782558 h 2994025"/>
                <a:gd name="connsiteX6457" fmla="*/ 4879639 w 6130925"/>
                <a:gd name="connsiteY6457" fmla="*/ 1786315 h 2994025"/>
                <a:gd name="connsiteX6458" fmla="*/ 4879639 w 6130925"/>
                <a:gd name="connsiteY6458" fmla="*/ 1787926 h 2994025"/>
                <a:gd name="connsiteX6459" fmla="*/ 4879639 w 6130925"/>
                <a:gd name="connsiteY6459" fmla="*/ 1789536 h 2994025"/>
                <a:gd name="connsiteX6460" fmla="*/ 4878601 w 6130925"/>
                <a:gd name="connsiteY6460" fmla="*/ 1792220 h 2994025"/>
                <a:gd name="connsiteX6461" fmla="*/ 4877044 w 6130925"/>
                <a:gd name="connsiteY6461" fmla="*/ 1793294 h 2994025"/>
                <a:gd name="connsiteX6462" fmla="*/ 4875487 w 6130925"/>
                <a:gd name="connsiteY6462" fmla="*/ 1794904 h 2994025"/>
                <a:gd name="connsiteX6463" fmla="*/ 4873930 w 6130925"/>
                <a:gd name="connsiteY6463" fmla="*/ 1795978 h 2994025"/>
                <a:gd name="connsiteX6464" fmla="*/ 4872892 w 6130925"/>
                <a:gd name="connsiteY6464" fmla="*/ 1796514 h 2994025"/>
                <a:gd name="connsiteX6465" fmla="*/ 4872373 w 6130925"/>
                <a:gd name="connsiteY6465" fmla="*/ 1796514 h 2994025"/>
                <a:gd name="connsiteX6466" fmla="*/ 4871984 w 6130925"/>
                <a:gd name="connsiteY6466" fmla="*/ 1796380 h 2994025"/>
                <a:gd name="connsiteX6467" fmla="*/ 4871334 w 6130925"/>
                <a:gd name="connsiteY6467" fmla="*/ 1796514 h 2994025"/>
                <a:gd name="connsiteX6468" fmla="*/ 4869778 w 6130925"/>
                <a:gd name="connsiteY6468" fmla="*/ 1795978 h 2994025"/>
                <a:gd name="connsiteX6469" fmla="*/ 4868221 w 6130925"/>
                <a:gd name="connsiteY6469" fmla="*/ 1796514 h 2994025"/>
                <a:gd name="connsiteX6470" fmla="*/ 4866145 w 6130925"/>
                <a:gd name="connsiteY6470" fmla="*/ 1797051 h 2994025"/>
                <a:gd name="connsiteX6471" fmla="*/ 4866144 w 6130925"/>
                <a:gd name="connsiteY6471" fmla="*/ 1797051 h 2994025"/>
                <a:gd name="connsiteX6472" fmla="*/ 4864587 w 6130925"/>
                <a:gd name="connsiteY6472" fmla="*/ 1796514 h 2994025"/>
                <a:gd name="connsiteX6473" fmla="*/ 4862511 w 6130925"/>
                <a:gd name="connsiteY6473" fmla="*/ 1795978 h 2994025"/>
                <a:gd name="connsiteX6474" fmla="*/ 4864068 w 6130925"/>
                <a:gd name="connsiteY6474" fmla="*/ 1792220 h 2994025"/>
                <a:gd name="connsiteX6475" fmla="*/ 4865625 w 6130925"/>
                <a:gd name="connsiteY6475" fmla="*/ 1788463 h 2994025"/>
                <a:gd name="connsiteX6476" fmla="*/ 4866663 w 6130925"/>
                <a:gd name="connsiteY6476" fmla="*/ 1786852 h 2994025"/>
                <a:gd name="connsiteX6477" fmla="*/ 4868220 w 6130925"/>
                <a:gd name="connsiteY6477" fmla="*/ 1785242 h 2994025"/>
                <a:gd name="connsiteX6478" fmla="*/ 4869258 w 6130925"/>
                <a:gd name="connsiteY6478" fmla="*/ 1784705 h 2994025"/>
                <a:gd name="connsiteX6479" fmla="*/ 4870296 w 6130925"/>
                <a:gd name="connsiteY6479" fmla="*/ 1785242 h 2994025"/>
                <a:gd name="connsiteX6480" fmla="*/ 4870297 w 6130925"/>
                <a:gd name="connsiteY6480" fmla="*/ 1785242 h 2994025"/>
                <a:gd name="connsiteX6481" fmla="*/ 4870815 w 6130925"/>
                <a:gd name="connsiteY6481" fmla="*/ 1785242 h 2994025"/>
                <a:gd name="connsiteX6482" fmla="*/ 4870816 w 6130925"/>
                <a:gd name="connsiteY6482" fmla="*/ 1785242 h 2994025"/>
                <a:gd name="connsiteX6483" fmla="*/ 4871335 w 6130925"/>
                <a:gd name="connsiteY6483" fmla="*/ 1785242 h 2994025"/>
                <a:gd name="connsiteX6484" fmla="*/ 4871853 w 6130925"/>
                <a:gd name="connsiteY6484" fmla="*/ 1785242 h 2994025"/>
                <a:gd name="connsiteX6485" fmla="*/ 4873929 w 6130925"/>
                <a:gd name="connsiteY6485" fmla="*/ 1784705 h 2994025"/>
                <a:gd name="connsiteX6486" fmla="*/ 4875486 w 6130925"/>
                <a:gd name="connsiteY6486" fmla="*/ 1784168 h 2994025"/>
                <a:gd name="connsiteX6487" fmla="*/ 4877043 w 6130925"/>
                <a:gd name="connsiteY6487" fmla="*/ 1783095 h 2994025"/>
                <a:gd name="connsiteX6488" fmla="*/ 4878600 w 6130925"/>
                <a:gd name="connsiteY6488" fmla="*/ 1782021 h 2994025"/>
                <a:gd name="connsiteX6489" fmla="*/ 4879119 w 6130925"/>
                <a:gd name="connsiteY6489" fmla="*/ 1779874 h 2994025"/>
                <a:gd name="connsiteX6490" fmla="*/ 4879638 w 6130925"/>
                <a:gd name="connsiteY6490" fmla="*/ 1777727 h 2994025"/>
                <a:gd name="connsiteX6491" fmla="*/ 4882752 w 6130925"/>
                <a:gd name="connsiteY6491" fmla="*/ 1777190 h 2994025"/>
                <a:gd name="connsiteX6492" fmla="*/ 4886904 w 6130925"/>
                <a:gd name="connsiteY6492" fmla="*/ 1776117 h 2994025"/>
                <a:gd name="connsiteX6493" fmla="*/ 4887942 w 6130925"/>
                <a:gd name="connsiteY6493" fmla="*/ 1774506 h 2994025"/>
                <a:gd name="connsiteX6494" fmla="*/ 4888461 w 6130925"/>
                <a:gd name="connsiteY6494" fmla="*/ 1772896 h 2994025"/>
                <a:gd name="connsiteX6495" fmla="*/ 4890018 w 6130925"/>
                <a:gd name="connsiteY6495" fmla="*/ 1770749 h 2994025"/>
                <a:gd name="connsiteX6496" fmla="*/ 4891056 w 6130925"/>
                <a:gd name="connsiteY6496" fmla="*/ 1769138 h 2994025"/>
                <a:gd name="connsiteX6497" fmla="*/ 4892613 w 6130925"/>
                <a:gd name="connsiteY6497" fmla="*/ 1766991 h 2994025"/>
                <a:gd name="connsiteX6498" fmla="*/ 4893651 w 6130925"/>
                <a:gd name="connsiteY6498" fmla="*/ 1765381 h 2994025"/>
                <a:gd name="connsiteX6499" fmla="*/ 4893132 w 6130925"/>
                <a:gd name="connsiteY6499" fmla="*/ 1763771 h 2994025"/>
                <a:gd name="connsiteX6500" fmla="*/ 4893651 w 6130925"/>
                <a:gd name="connsiteY6500" fmla="*/ 1761623 h 2994025"/>
                <a:gd name="connsiteX6501" fmla="*/ 4893132 w 6130925"/>
                <a:gd name="connsiteY6501" fmla="*/ 1760013 h 2994025"/>
                <a:gd name="connsiteX6502" fmla="*/ 4893651 w 6130925"/>
                <a:gd name="connsiteY6502" fmla="*/ 1758403 h 2994025"/>
                <a:gd name="connsiteX6503" fmla="*/ 4895727 w 6130925"/>
                <a:gd name="connsiteY6503" fmla="*/ 1756256 h 2994025"/>
                <a:gd name="connsiteX6504" fmla="*/ 4897284 w 6130925"/>
                <a:gd name="connsiteY6504" fmla="*/ 1755182 h 2994025"/>
                <a:gd name="connsiteX6505" fmla="*/ 4898322 w 6130925"/>
                <a:gd name="connsiteY6505" fmla="*/ 1753572 h 2994025"/>
                <a:gd name="connsiteX6506" fmla="*/ 4898841 w 6130925"/>
                <a:gd name="connsiteY6506" fmla="*/ 1751961 h 2994025"/>
                <a:gd name="connsiteX6507" fmla="*/ 4899879 w 6130925"/>
                <a:gd name="connsiteY6507" fmla="*/ 1749814 h 2994025"/>
                <a:gd name="connsiteX6508" fmla="*/ 4900398 w 6130925"/>
                <a:gd name="connsiteY6508" fmla="*/ 1748204 h 2994025"/>
                <a:gd name="connsiteX6509" fmla="*/ 4902474 w 6130925"/>
                <a:gd name="connsiteY6509" fmla="*/ 1747130 h 2994025"/>
                <a:gd name="connsiteX6510" fmla="*/ 4904030 w 6130925"/>
                <a:gd name="connsiteY6510" fmla="*/ 1744983 h 2994025"/>
                <a:gd name="connsiteX6511" fmla="*/ 4904549 w 6130925"/>
                <a:gd name="connsiteY6511" fmla="*/ 1743373 h 2994025"/>
                <a:gd name="connsiteX6512" fmla="*/ 4906106 w 6130925"/>
                <a:gd name="connsiteY6512" fmla="*/ 1741762 h 2994025"/>
                <a:gd name="connsiteX6513" fmla="*/ 4907144 w 6130925"/>
                <a:gd name="connsiteY6513" fmla="*/ 1740152 h 2994025"/>
                <a:gd name="connsiteX6514" fmla="*/ 4908701 w 6130925"/>
                <a:gd name="connsiteY6514" fmla="*/ 1738542 h 2994025"/>
                <a:gd name="connsiteX6515" fmla="*/ 4908701 w 6130925"/>
                <a:gd name="connsiteY6515" fmla="*/ 1736395 h 2994025"/>
                <a:gd name="connsiteX6516" fmla="*/ 4908701 w 6130925"/>
                <a:gd name="connsiteY6516" fmla="*/ 1734247 h 2994025"/>
                <a:gd name="connsiteX6517" fmla="*/ 4911296 w 6130925"/>
                <a:gd name="connsiteY6517" fmla="*/ 1730490 h 2994025"/>
                <a:gd name="connsiteX6518" fmla="*/ 4914410 w 6130925"/>
                <a:gd name="connsiteY6518" fmla="*/ 1726732 h 2994025"/>
                <a:gd name="connsiteX6519" fmla="*/ 4915967 w 6130925"/>
                <a:gd name="connsiteY6519" fmla="*/ 1725122 h 2994025"/>
                <a:gd name="connsiteX6520" fmla="*/ 4925463 w 6130925"/>
                <a:gd name="connsiteY6520" fmla="*/ 1709738 h 2994025"/>
                <a:gd name="connsiteX6521" fmla="*/ 4928578 w 6130925"/>
                <a:gd name="connsiteY6521" fmla="*/ 1710267 h 2994025"/>
                <a:gd name="connsiteX6522" fmla="*/ 4931694 w 6130925"/>
                <a:gd name="connsiteY6522" fmla="*/ 1710796 h 2994025"/>
                <a:gd name="connsiteX6523" fmla="*/ 4933252 w 6130925"/>
                <a:gd name="connsiteY6523" fmla="*/ 1711855 h 2994025"/>
                <a:gd name="connsiteX6524" fmla="*/ 4934810 w 6130925"/>
                <a:gd name="connsiteY6524" fmla="*/ 1713971 h 2994025"/>
                <a:gd name="connsiteX6525" fmla="*/ 4936368 w 6130925"/>
                <a:gd name="connsiteY6525" fmla="*/ 1715559 h 2994025"/>
                <a:gd name="connsiteX6526" fmla="*/ 4937926 w 6130925"/>
                <a:gd name="connsiteY6526" fmla="*/ 1717146 h 2994025"/>
                <a:gd name="connsiteX6527" fmla="*/ 4941561 w 6130925"/>
                <a:gd name="connsiteY6527" fmla="*/ 1718734 h 2994025"/>
                <a:gd name="connsiteX6528" fmla="*/ 4944676 w 6130925"/>
                <a:gd name="connsiteY6528" fmla="*/ 1720321 h 2994025"/>
                <a:gd name="connsiteX6529" fmla="*/ 4947792 w 6130925"/>
                <a:gd name="connsiteY6529" fmla="*/ 1722967 h 2994025"/>
                <a:gd name="connsiteX6530" fmla="*/ 4950908 w 6130925"/>
                <a:gd name="connsiteY6530" fmla="*/ 1727201 h 2994025"/>
                <a:gd name="connsiteX6531" fmla="*/ 4952465 w 6130925"/>
                <a:gd name="connsiteY6531" fmla="*/ 1728788 h 2994025"/>
                <a:gd name="connsiteX6532" fmla="*/ 4953504 w 6130925"/>
                <a:gd name="connsiteY6532" fmla="*/ 1730376 h 2994025"/>
                <a:gd name="connsiteX6533" fmla="*/ 4953504 w 6130925"/>
                <a:gd name="connsiteY6533" fmla="*/ 1734080 h 2994025"/>
                <a:gd name="connsiteX6534" fmla="*/ 4953504 w 6130925"/>
                <a:gd name="connsiteY6534" fmla="*/ 1737784 h 2994025"/>
                <a:gd name="connsiteX6535" fmla="*/ 4954023 w 6130925"/>
                <a:gd name="connsiteY6535" fmla="*/ 1739371 h 2994025"/>
                <a:gd name="connsiteX6536" fmla="*/ 4955062 w 6130925"/>
                <a:gd name="connsiteY6536" fmla="*/ 1740959 h 2994025"/>
                <a:gd name="connsiteX6537" fmla="*/ 4956100 w 6130925"/>
                <a:gd name="connsiteY6537" fmla="*/ 1743076 h 2994025"/>
                <a:gd name="connsiteX6538" fmla="*/ 4957139 w 6130925"/>
                <a:gd name="connsiteY6538" fmla="*/ 1744663 h 2994025"/>
                <a:gd name="connsiteX6539" fmla="*/ 4959216 w 6130925"/>
                <a:gd name="connsiteY6539" fmla="*/ 1745192 h 2994025"/>
                <a:gd name="connsiteX6540" fmla="*/ 4960774 w 6130925"/>
                <a:gd name="connsiteY6540" fmla="*/ 1745192 h 2994025"/>
                <a:gd name="connsiteX6541" fmla="*/ 4962332 w 6130925"/>
                <a:gd name="connsiteY6541" fmla="*/ 1746780 h 2994025"/>
                <a:gd name="connsiteX6542" fmla="*/ 4963890 w 6130925"/>
                <a:gd name="connsiteY6542" fmla="*/ 1747838 h 2994025"/>
                <a:gd name="connsiteX6543" fmla="*/ 4965967 w 6130925"/>
                <a:gd name="connsiteY6543" fmla="*/ 1748896 h 2994025"/>
                <a:gd name="connsiteX6544" fmla="*/ 4967525 w 6130925"/>
                <a:gd name="connsiteY6544" fmla="*/ 1749955 h 2994025"/>
                <a:gd name="connsiteX6545" fmla="*/ 4967525 w 6130925"/>
                <a:gd name="connsiteY6545" fmla="*/ 1752071 h 2994025"/>
                <a:gd name="connsiteX6546" fmla="*/ 4967525 w 6130925"/>
                <a:gd name="connsiteY6546" fmla="*/ 1753659 h 2994025"/>
                <a:gd name="connsiteX6547" fmla="*/ 4968044 w 6130925"/>
                <a:gd name="connsiteY6547" fmla="*/ 1755246 h 2994025"/>
                <a:gd name="connsiteX6548" fmla="*/ 4968044 w 6130925"/>
                <a:gd name="connsiteY6548" fmla="*/ 1757363 h 2994025"/>
                <a:gd name="connsiteX6549" fmla="*/ 4970121 w 6130925"/>
                <a:gd name="connsiteY6549" fmla="*/ 1758951 h 2994025"/>
                <a:gd name="connsiteX6550" fmla="*/ 4972198 w 6130925"/>
                <a:gd name="connsiteY6550" fmla="*/ 1760009 h 2994025"/>
                <a:gd name="connsiteX6551" fmla="*/ 4973756 w 6130925"/>
                <a:gd name="connsiteY6551" fmla="*/ 1760538 h 2994025"/>
                <a:gd name="connsiteX6552" fmla="*/ 4975314 w 6130925"/>
                <a:gd name="connsiteY6552" fmla="*/ 1761067 h 2994025"/>
                <a:gd name="connsiteX6553" fmla="*/ 4978429 w 6130925"/>
                <a:gd name="connsiteY6553" fmla="*/ 1763184 h 2994025"/>
                <a:gd name="connsiteX6554" fmla="*/ 4979987 w 6130925"/>
                <a:gd name="connsiteY6554" fmla="*/ 1766888 h 2994025"/>
                <a:gd name="connsiteX6555" fmla="*/ 4979987 w 6130925"/>
                <a:gd name="connsiteY6555" fmla="*/ 1777471 h 2994025"/>
                <a:gd name="connsiteX6556" fmla="*/ 4977391 w 6130925"/>
                <a:gd name="connsiteY6556" fmla="*/ 1777471 h 2994025"/>
                <a:gd name="connsiteX6557" fmla="*/ 4976028 w 6130925"/>
                <a:gd name="connsiteY6557" fmla="*/ 1777008 h 2994025"/>
                <a:gd name="connsiteX6558" fmla="*/ 4975487 w 6130925"/>
                <a:gd name="connsiteY6558" fmla="*/ 1777119 h 2994025"/>
                <a:gd name="connsiteX6559" fmla="*/ 4974794 w 6130925"/>
                <a:gd name="connsiteY6559" fmla="*/ 1777471 h 2994025"/>
                <a:gd name="connsiteX6560" fmla="*/ 4973756 w 6130925"/>
                <a:gd name="connsiteY6560" fmla="*/ 1777471 h 2994025"/>
                <a:gd name="connsiteX6561" fmla="*/ 4971679 w 6130925"/>
                <a:gd name="connsiteY6561" fmla="*/ 1778001 h 2994025"/>
                <a:gd name="connsiteX6562" fmla="*/ 4970640 w 6130925"/>
                <a:gd name="connsiteY6562" fmla="*/ 1779059 h 2994025"/>
                <a:gd name="connsiteX6563" fmla="*/ 4970640 w 6130925"/>
                <a:gd name="connsiteY6563" fmla="*/ 1780646 h 2994025"/>
                <a:gd name="connsiteX6564" fmla="*/ 4970640 w 6130925"/>
                <a:gd name="connsiteY6564" fmla="*/ 1782234 h 2994025"/>
                <a:gd name="connsiteX6565" fmla="*/ 4970121 w 6130925"/>
                <a:gd name="connsiteY6565" fmla="*/ 1782763 h 2994025"/>
                <a:gd name="connsiteX6566" fmla="*/ 4969602 w 6130925"/>
                <a:gd name="connsiteY6566" fmla="*/ 1782763 h 2994025"/>
                <a:gd name="connsiteX6567" fmla="*/ 4969082 w 6130925"/>
                <a:gd name="connsiteY6567" fmla="*/ 1782631 h 2994025"/>
                <a:gd name="connsiteX6568" fmla="*/ 4968563 w 6130925"/>
                <a:gd name="connsiteY6568" fmla="*/ 1782763 h 2994025"/>
                <a:gd name="connsiteX6569" fmla="*/ 4966486 w 6130925"/>
                <a:gd name="connsiteY6569" fmla="*/ 1782234 h 2994025"/>
                <a:gd name="connsiteX6570" fmla="*/ 4965447 w 6130925"/>
                <a:gd name="connsiteY6570" fmla="*/ 1782234 h 2994025"/>
                <a:gd name="connsiteX6571" fmla="*/ 4964928 w 6130925"/>
                <a:gd name="connsiteY6571" fmla="*/ 1782234 h 2994025"/>
                <a:gd name="connsiteX6572" fmla="*/ 4964409 w 6130925"/>
                <a:gd name="connsiteY6572" fmla="*/ 1782234 h 2994025"/>
                <a:gd name="connsiteX6573" fmla="*/ 4963890 w 6130925"/>
                <a:gd name="connsiteY6573" fmla="*/ 1782234 h 2994025"/>
                <a:gd name="connsiteX6574" fmla="*/ 4963370 w 6130925"/>
                <a:gd name="connsiteY6574" fmla="*/ 1782234 h 2994025"/>
                <a:gd name="connsiteX6575" fmla="*/ 4961812 w 6130925"/>
                <a:gd name="connsiteY6575" fmla="*/ 1781705 h 2994025"/>
                <a:gd name="connsiteX6576" fmla="*/ 4959735 w 6130925"/>
                <a:gd name="connsiteY6576" fmla="*/ 1780646 h 2994025"/>
                <a:gd name="connsiteX6577" fmla="*/ 4957658 w 6130925"/>
                <a:gd name="connsiteY6577" fmla="*/ 1780117 h 2994025"/>
                <a:gd name="connsiteX6578" fmla="*/ 4956100 w 6130925"/>
                <a:gd name="connsiteY6578" fmla="*/ 1779059 h 2994025"/>
                <a:gd name="connsiteX6579" fmla="*/ 4955581 w 6130925"/>
                <a:gd name="connsiteY6579" fmla="*/ 1776942 h 2994025"/>
                <a:gd name="connsiteX6580" fmla="*/ 4955062 w 6130925"/>
                <a:gd name="connsiteY6580" fmla="*/ 1774826 h 2994025"/>
                <a:gd name="connsiteX6581" fmla="*/ 4956100 w 6130925"/>
                <a:gd name="connsiteY6581" fmla="*/ 1773238 h 2994025"/>
                <a:gd name="connsiteX6582" fmla="*/ 4957139 w 6130925"/>
                <a:gd name="connsiteY6582" fmla="*/ 1771651 h 2994025"/>
                <a:gd name="connsiteX6583" fmla="*/ 4957139 w 6130925"/>
                <a:gd name="connsiteY6583" fmla="*/ 1770063 h 2994025"/>
                <a:gd name="connsiteX6584" fmla="*/ 4957139 w 6130925"/>
                <a:gd name="connsiteY6584" fmla="*/ 1768476 h 2994025"/>
                <a:gd name="connsiteX6585" fmla="*/ 4957139 w 6130925"/>
                <a:gd name="connsiteY6585" fmla="*/ 1767417 h 2994025"/>
                <a:gd name="connsiteX6586" fmla="*/ 4958177 w 6130925"/>
                <a:gd name="connsiteY6586" fmla="*/ 1765830 h 2994025"/>
                <a:gd name="connsiteX6587" fmla="*/ 4959735 w 6130925"/>
                <a:gd name="connsiteY6587" fmla="*/ 1764242 h 2994025"/>
                <a:gd name="connsiteX6588" fmla="*/ 4956100 w 6130925"/>
                <a:gd name="connsiteY6588" fmla="*/ 1765301 h 2994025"/>
                <a:gd name="connsiteX6589" fmla="*/ 4954023 w 6130925"/>
                <a:gd name="connsiteY6589" fmla="*/ 1765301 h 2994025"/>
                <a:gd name="connsiteX6590" fmla="*/ 4953504 w 6130925"/>
                <a:gd name="connsiteY6590" fmla="*/ 1765301 h 2994025"/>
                <a:gd name="connsiteX6591" fmla="*/ 4952985 w 6130925"/>
                <a:gd name="connsiteY6591" fmla="*/ 1765301 h 2994025"/>
                <a:gd name="connsiteX6592" fmla="*/ 4950908 w 6130925"/>
                <a:gd name="connsiteY6592" fmla="*/ 1764771 h 2994025"/>
                <a:gd name="connsiteX6593" fmla="*/ 4949350 w 6130925"/>
                <a:gd name="connsiteY6593" fmla="*/ 1763713 h 2994025"/>
                <a:gd name="connsiteX6594" fmla="*/ 4947273 w 6130925"/>
                <a:gd name="connsiteY6594" fmla="*/ 1762655 h 2994025"/>
                <a:gd name="connsiteX6595" fmla="*/ 4945715 w 6130925"/>
                <a:gd name="connsiteY6595" fmla="*/ 1761067 h 2994025"/>
                <a:gd name="connsiteX6596" fmla="*/ 4943638 w 6130925"/>
                <a:gd name="connsiteY6596" fmla="*/ 1760009 h 2994025"/>
                <a:gd name="connsiteX6597" fmla="*/ 4943118 w 6130925"/>
                <a:gd name="connsiteY6597" fmla="*/ 1758421 h 2994025"/>
                <a:gd name="connsiteX6598" fmla="*/ 4942080 w 6130925"/>
                <a:gd name="connsiteY6598" fmla="*/ 1756305 h 2994025"/>
                <a:gd name="connsiteX6599" fmla="*/ 4942599 w 6130925"/>
                <a:gd name="connsiteY6599" fmla="*/ 1754717 h 2994025"/>
                <a:gd name="connsiteX6600" fmla="*/ 4943118 w 6130925"/>
                <a:gd name="connsiteY6600" fmla="*/ 1752601 h 2994025"/>
                <a:gd name="connsiteX6601" fmla="*/ 4943638 w 6130925"/>
                <a:gd name="connsiteY6601" fmla="*/ 1749955 h 2994025"/>
                <a:gd name="connsiteX6602" fmla="*/ 4943638 w 6130925"/>
                <a:gd name="connsiteY6602" fmla="*/ 1747309 h 2994025"/>
                <a:gd name="connsiteX6603" fmla="*/ 4943638 w 6130925"/>
                <a:gd name="connsiteY6603" fmla="*/ 1742546 h 2994025"/>
                <a:gd name="connsiteX6604" fmla="*/ 4942080 w 6130925"/>
                <a:gd name="connsiteY6604" fmla="*/ 1738842 h 2994025"/>
                <a:gd name="connsiteX6605" fmla="*/ 4941561 w 6130925"/>
                <a:gd name="connsiteY6605" fmla="*/ 1736726 h 2994025"/>
                <a:gd name="connsiteX6606" fmla="*/ 4940522 w 6130925"/>
                <a:gd name="connsiteY6606" fmla="*/ 1734609 h 2994025"/>
                <a:gd name="connsiteX6607" fmla="*/ 4940003 w 6130925"/>
                <a:gd name="connsiteY6607" fmla="*/ 1729846 h 2994025"/>
                <a:gd name="connsiteX6608" fmla="*/ 4940522 w 6130925"/>
                <a:gd name="connsiteY6608" fmla="*/ 1724555 h 2994025"/>
                <a:gd name="connsiteX6609" fmla="*/ 4938445 w 6130925"/>
                <a:gd name="connsiteY6609" fmla="*/ 1724555 h 2994025"/>
                <a:gd name="connsiteX6610" fmla="*/ 4936887 w 6130925"/>
                <a:gd name="connsiteY6610" fmla="*/ 1724555 h 2994025"/>
                <a:gd name="connsiteX6611" fmla="*/ 4936368 w 6130925"/>
                <a:gd name="connsiteY6611" fmla="*/ 1724555 h 2994025"/>
                <a:gd name="connsiteX6612" fmla="*/ 4935329 w 6130925"/>
                <a:gd name="connsiteY6612" fmla="*/ 1724555 h 2994025"/>
                <a:gd name="connsiteX6613" fmla="*/ 4934291 w 6130925"/>
                <a:gd name="connsiteY6613" fmla="*/ 1724555 h 2994025"/>
                <a:gd name="connsiteX6614" fmla="*/ 4932733 w 6130925"/>
                <a:gd name="connsiteY6614" fmla="*/ 1724555 h 2994025"/>
                <a:gd name="connsiteX6615" fmla="*/ 4932213 w 6130925"/>
                <a:gd name="connsiteY6615" fmla="*/ 1724555 h 2994025"/>
                <a:gd name="connsiteX6616" fmla="*/ 4931694 w 6130925"/>
                <a:gd name="connsiteY6616" fmla="*/ 1724555 h 2994025"/>
                <a:gd name="connsiteX6617" fmla="*/ 4931175 w 6130925"/>
                <a:gd name="connsiteY6617" fmla="*/ 1724555 h 2994025"/>
                <a:gd name="connsiteX6618" fmla="*/ 4930656 w 6130925"/>
                <a:gd name="connsiteY6618" fmla="*/ 1724555 h 2994025"/>
                <a:gd name="connsiteX6619" fmla="*/ 4929098 w 6130925"/>
                <a:gd name="connsiteY6619" fmla="*/ 1722967 h 2994025"/>
                <a:gd name="connsiteX6620" fmla="*/ 4927540 w 6130925"/>
                <a:gd name="connsiteY6620" fmla="*/ 1721380 h 2994025"/>
                <a:gd name="connsiteX6621" fmla="*/ 4924944 w 6130925"/>
                <a:gd name="connsiteY6621" fmla="*/ 1719263 h 2994025"/>
                <a:gd name="connsiteX6622" fmla="*/ 4924424 w 6130925"/>
                <a:gd name="connsiteY6622" fmla="*/ 1715559 h 2994025"/>
                <a:gd name="connsiteX6623" fmla="*/ 4924944 w 6130925"/>
                <a:gd name="connsiteY6623" fmla="*/ 1712384 h 2994025"/>
                <a:gd name="connsiteX6624" fmla="*/ 4973107 w 6130925"/>
                <a:gd name="connsiteY6624" fmla="*/ 1698625 h 2994025"/>
                <a:gd name="connsiteX6625" fmla="*/ 4976811 w 6130925"/>
                <a:gd name="connsiteY6625" fmla="*/ 1698625 h 2994025"/>
                <a:gd name="connsiteX6626" fmla="*/ 4979986 w 6130925"/>
                <a:gd name="connsiteY6626" fmla="*/ 1698625 h 2994025"/>
                <a:gd name="connsiteX6627" fmla="*/ 4982103 w 6130925"/>
                <a:gd name="connsiteY6627" fmla="*/ 1699154 h 2994025"/>
                <a:gd name="connsiteX6628" fmla="*/ 4983691 w 6130925"/>
                <a:gd name="connsiteY6628" fmla="*/ 1699683 h 2994025"/>
                <a:gd name="connsiteX6629" fmla="*/ 4985278 w 6130925"/>
                <a:gd name="connsiteY6629" fmla="*/ 1699154 h 2994025"/>
                <a:gd name="connsiteX6630" fmla="*/ 4986866 w 6130925"/>
                <a:gd name="connsiteY6630" fmla="*/ 1698625 h 2994025"/>
                <a:gd name="connsiteX6631" fmla="*/ 4986866 w 6130925"/>
                <a:gd name="connsiteY6631" fmla="*/ 1698626 h 2994025"/>
                <a:gd name="connsiteX6632" fmla="*/ 4986867 w 6130925"/>
                <a:gd name="connsiteY6632" fmla="*/ 1698626 h 2994025"/>
                <a:gd name="connsiteX6633" fmla="*/ 4986867 w 6130925"/>
                <a:gd name="connsiteY6633" fmla="*/ 1709210 h 2994025"/>
                <a:gd name="connsiteX6634" fmla="*/ 4986338 w 6130925"/>
                <a:gd name="connsiteY6634" fmla="*/ 1710797 h 2994025"/>
                <a:gd name="connsiteX6635" fmla="*/ 4986338 w 6130925"/>
                <a:gd name="connsiteY6635" fmla="*/ 1713443 h 2994025"/>
                <a:gd name="connsiteX6636" fmla="*/ 4987925 w 6130925"/>
                <a:gd name="connsiteY6636" fmla="*/ 1716618 h 2994025"/>
                <a:gd name="connsiteX6637" fmla="*/ 4988207 w 6130925"/>
                <a:gd name="connsiteY6637" fmla="*/ 1716899 h 2994025"/>
                <a:gd name="connsiteX6638" fmla="*/ 4988453 w 6130925"/>
                <a:gd name="connsiteY6638" fmla="*/ 1717146 h 2994025"/>
                <a:gd name="connsiteX6639" fmla="*/ 4989512 w 6130925"/>
                <a:gd name="connsiteY6639" fmla="*/ 1717146 h 2994025"/>
                <a:gd name="connsiteX6640" fmla="*/ 4990570 w 6130925"/>
                <a:gd name="connsiteY6640" fmla="*/ 1717146 h 2994025"/>
                <a:gd name="connsiteX6641" fmla="*/ 4990606 w 6130925"/>
                <a:gd name="connsiteY6641" fmla="*/ 1717183 h 2994025"/>
                <a:gd name="connsiteX6642" fmla="*/ 4991099 w 6130925"/>
                <a:gd name="connsiteY6642" fmla="*/ 1717675 h 2994025"/>
                <a:gd name="connsiteX6643" fmla="*/ 4994274 w 6130925"/>
                <a:gd name="connsiteY6643" fmla="*/ 1718734 h 2994025"/>
                <a:gd name="connsiteX6644" fmla="*/ 4996391 w 6130925"/>
                <a:gd name="connsiteY6644" fmla="*/ 1719792 h 2994025"/>
                <a:gd name="connsiteX6645" fmla="*/ 4996392 w 6130925"/>
                <a:gd name="connsiteY6645" fmla="*/ 1719793 h 2994025"/>
                <a:gd name="connsiteX6646" fmla="*/ 4997623 w 6130925"/>
                <a:gd name="connsiteY6646" fmla="*/ 1721024 h 2994025"/>
                <a:gd name="connsiteX6647" fmla="*/ 4997978 w 6130925"/>
                <a:gd name="connsiteY6647" fmla="*/ 1721379 h 2994025"/>
                <a:gd name="connsiteX6648" fmla="*/ 4997979 w 6130925"/>
                <a:gd name="connsiteY6648" fmla="*/ 1721380 h 2994025"/>
                <a:gd name="connsiteX6649" fmla="*/ 4999567 w 6130925"/>
                <a:gd name="connsiteY6649" fmla="*/ 1724026 h 2994025"/>
                <a:gd name="connsiteX6650" fmla="*/ 5001154 w 6130925"/>
                <a:gd name="connsiteY6650" fmla="*/ 1726143 h 2994025"/>
                <a:gd name="connsiteX6651" fmla="*/ 5002742 w 6130925"/>
                <a:gd name="connsiteY6651" fmla="*/ 1728260 h 2994025"/>
                <a:gd name="connsiteX6652" fmla="*/ 5003271 w 6130925"/>
                <a:gd name="connsiteY6652" fmla="*/ 1729847 h 2994025"/>
                <a:gd name="connsiteX6653" fmla="*/ 5003271 w 6130925"/>
                <a:gd name="connsiteY6653" fmla="*/ 1731434 h 2994025"/>
                <a:gd name="connsiteX6654" fmla="*/ 5005387 w 6130925"/>
                <a:gd name="connsiteY6654" fmla="*/ 1732492 h 2994025"/>
                <a:gd name="connsiteX6655" fmla="*/ 5006974 w 6130925"/>
                <a:gd name="connsiteY6655" fmla="*/ 1733550 h 2994025"/>
                <a:gd name="connsiteX6656" fmla="*/ 5006975 w 6130925"/>
                <a:gd name="connsiteY6656" fmla="*/ 1733551 h 2994025"/>
                <a:gd name="connsiteX6657" fmla="*/ 5011209 w 6130925"/>
                <a:gd name="connsiteY6657" fmla="*/ 1738314 h 2994025"/>
                <a:gd name="connsiteX6658" fmla="*/ 5012267 w 6130925"/>
                <a:gd name="connsiteY6658" fmla="*/ 1744135 h 2994025"/>
                <a:gd name="connsiteX6659" fmla="*/ 5013325 w 6130925"/>
                <a:gd name="connsiteY6659" fmla="*/ 1746252 h 2994025"/>
                <a:gd name="connsiteX6660" fmla="*/ 5012267 w 6130925"/>
                <a:gd name="connsiteY6660" fmla="*/ 1749427 h 2994025"/>
                <a:gd name="connsiteX6661" fmla="*/ 5011738 w 6130925"/>
                <a:gd name="connsiteY6661" fmla="*/ 1753131 h 2994025"/>
                <a:gd name="connsiteX6662" fmla="*/ 5012267 w 6130925"/>
                <a:gd name="connsiteY6662" fmla="*/ 1754718 h 2994025"/>
                <a:gd name="connsiteX6663" fmla="*/ 5012267 w 6130925"/>
                <a:gd name="connsiteY6663" fmla="*/ 1757364 h 2994025"/>
                <a:gd name="connsiteX6664" fmla="*/ 4997979 w 6130925"/>
                <a:gd name="connsiteY6664" fmla="*/ 1757364 h 2994025"/>
                <a:gd name="connsiteX6665" fmla="*/ 4997979 w 6130925"/>
                <a:gd name="connsiteY6665" fmla="*/ 1757363 h 2994025"/>
                <a:gd name="connsiteX6666" fmla="*/ 4997978 w 6130925"/>
                <a:gd name="connsiteY6666" fmla="*/ 1757363 h 2994025"/>
                <a:gd name="connsiteX6667" fmla="*/ 4997978 w 6130925"/>
                <a:gd name="connsiteY6667" fmla="*/ 1753130 h 2994025"/>
                <a:gd name="connsiteX6668" fmla="*/ 4996920 w 6130925"/>
                <a:gd name="connsiteY6668" fmla="*/ 1749426 h 2994025"/>
                <a:gd name="connsiteX6669" fmla="*/ 4995862 w 6130925"/>
                <a:gd name="connsiteY6669" fmla="*/ 1747838 h 2994025"/>
                <a:gd name="connsiteX6670" fmla="*/ 4995450 w 6130925"/>
                <a:gd name="connsiteY6670" fmla="*/ 1747426 h 2994025"/>
                <a:gd name="connsiteX6671" fmla="*/ 4994275 w 6130925"/>
                <a:gd name="connsiteY6671" fmla="*/ 1746252 h 2994025"/>
                <a:gd name="connsiteX6672" fmla="*/ 4994274 w 6130925"/>
                <a:gd name="connsiteY6672" fmla="*/ 1746251 h 2994025"/>
                <a:gd name="connsiteX6673" fmla="*/ 4993216 w 6130925"/>
                <a:gd name="connsiteY6673" fmla="*/ 1744664 h 2994025"/>
                <a:gd name="connsiteX6674" fmla="*/ 4990571 w 6130925"/>
                <a:gd name="connsiteY6674" fmla="*/ 1744135 h 2994025"/>
                <a:gd name="connsiteX6675" fmla="*/ 4986867 w 6130925"/>
                <a:gd name="connsiteY6675" fmla="*/ 1740960 h 2994025"/>
                <a:gd name="connsiteX6676" fmla="*/ 4983692 w 6130925"/>
                <a:gd name="connsiteY6676" fmla="*/ 1738314 h 2994025"/>
                <a:gd name="connsiteX6677" fmla="*/ 4982104 w 6130925"/>
                <a:gd name="connsiteY6677" fmla="*/ 1737256 h 2994025"/>
                <a:gd name="connsiteX6678" fmla="*/ 4979987 w 6130925"/>
                <a:gd name="connsiteY6678" fmla="*/ 1736197 h 2994025"/>
                <a:gd name="connsiteX6679" fmla="*/ 4979986 w 6130925"/>
                <a:gd name="connsiteY6679" fmla="*/ 1736196 h 2994025"/>
                <a:gd name="connsiteX6680" fmla="*/ 4978928 w 6130925"/>
                <a:gd name="connsiteY6680" fmla="*/ 1734080 h 2994025"/>
                <a:gd name="connsiteX6681" fmla="*/ 4977870 w 6130925"/>
                <a:gd name="connsiteY6681" fmla="*/ 1732492 h 2994025"/>
                <a:gd name="connsiteX6682" fmla="*/ 4977870 w 6130925"/>
                <a:gd name="connsiteY6682" fmla="*/ 1730905 h 2994025"/>
                <a:gd name="connsiteX6683" fmla="*/ 4977870 w 6130925"/>
                <a:gd name="connsiteY6683" fmla="*/ 1729317 h 2994025"/>
                <a:gd name="connsiteX6684" fmla="*/ 4977870 w 6130925"/>
                <a:gd name="connsiteY6684" fmla="*/ 1727200 h 2994025"/>
                <a:gd name="connsiteX6685" fmla="*/ 4977341 w 6130925"/>
                <a:gd name="connsiteY6685" fmla="*/ 1725613 h 2994025"/>
                <a:gd name="connsiteX6686" fmla="*/ 4976986 w 6130925"/>
                <a:gd name="connsiteY6686" fmla="*/ 1725258 h 2994025"/>
                <a:gd name="connsiteX6687" fmla="*/ 4976586 w 6130925"/>
                <a:gd name="connsiteY6687" fmla="*/ 1724858 h 2994025"/>
                <a:gd name="connsiteX6688" fmla="*/ 4975753 w 6130925"/>
                <a:gd name="connsiteY6688" fmla="*/ 1724025 h 2994025"/>
                <a:gd name="connsiteX6689" fmla="*/ 4974647 w 6130925"/>
                <a:gd name="connsiteY6689" fmla="*/ 1722919 h 2994025"/>
                <a:gd name="connsiteX6690" fmla="*/ 4973637 w 6130925"/>
                <a:gd name="connsiteY6690" fmla="*/ 1721910 h 2994025"/>
                <a:gd name="connsiteX6691" fmla="*/ 4972050 w 6130925"/>
                <a:gd name="connsiteY6691" fmla="*/ 1720851 h 2994025"/>
                <a:gd name="connsiteX6692" fmla="*/ 4970462 w 6130925"/>
                <a:gd name="connsiteY6692" fmla="*/ 1719793 h 2994025"/>
                <a:gd name="connsiteX6693" fmla="*/ 4970461 w 6130925"/>
                <a:gd name="connsiteY6693" fmla="*/ 1719792 h 2994025"/>
                <a:gd name="connsiteX6694" fmla="*/ 4970461 w 6130925"/>
                <a:gd name="connsiteY6694" fmla="*/ 1718204 h 2994025"/>
                <a:gd name="connsiteX6695" fmla="*/ 4970461 w 6130925"/>
                <a:gd name="connsiteY6695" fmla="*/ 1716618 h 2994025"/>
                <a:gd name="connsiteX6696" fmla="*/ 4969404 w 6130925"/>
                <a:gd name="connsiteY6696" fmla="*/ 1716618 h 2994025"/>
                <a:gd name="connsiteX6697" fmla="*/ 4968875 w 6130925"/>
                <a:gd name="connsiteY6697" fmla="*/ 1716618 h 2994025"/>
                <a:gd name="connsiteX6698" fmla="*/ 4968346 w 6130925"/>
                <a:gd name="connsiteY6698" fmla="*/ 1716618 h 2994025"/>
                <a:gd name="connsiteX6699" fmla="*/ 4967817 w 6130925"/>
                <a:gd name="connsiteY6699" fmla="*/ 1716618 h 2994025"/>
                <a:gd name="connsiteX6700" fmla="*/ 4967287 w 6130925"/>
                <a:gd name="connsiteY6700" fmla="*/ 1716618 h 2994025"/>
                <a:gd name="connsiteX6701" fmla="*/ 4966758 w 6130925"/>
                <a:gd name="connsiteY6701" fmla="*/ 1716618 h 2994025"/>
                <a:gd name="connsiteX6702" fmla="*/ 4964642 w 6130925"/>
                <a:gd name="connsiteY6702" fmla="*/ 1715560 h 2994025"/>
                <a:gd name="connsiteX6703" fmla="*/ 4963054 w 6130925"/>
                <a:gd name="connsiteY6703" fmla="*/ 1715030 h 2994025"/>
                <a:gd name="connsiteX6704" fmla="*/ 4963053 w 6130925"/>
                <a:gd name="connsiteY6704" fmla="*/ 1715029 h 2994025"/>
                <a:gd name="connsiteX6705" fmla="*/ 4962787 w 6130925"/>
                <a:gd name="connsiteY6705" fmla="*/ 1714763 h 2994025"/>
                <a:gd name="connsiteX6706" fmla="*/ 4961466 w 6130925"/>
                <a:gd name="connsiteY6706" fmla="*/ 1713443 h 2994025"/>
                <a:gd name="connsiteX6707" fmla="*/ 4960713 w 6130925"/>
                <a:gd name="connsiteY6707" fmla="*/ 1712690 h 2994025"/>
                <a:gd name="connsiteX6708" fmla="*/ 4959879 w 6130925"/>
                <a:gd name="connsiteY6708" fmla="*/ 1711855 h 2994025"/>
                <a:gd name="connsiteX6709" fmla="*/ 4955116 w 6130925"/>
                <a:gd name="connsiteY6709" fmla="*/ 1709210 h 2994025"/>
                <a:gd name="connsiteX6710" fmla="*/ 4951412 w 6130925"/>
                <a:gd name="connsiteY6710" fmla="*/ 1706564 h 2994025"/>
                <a:gd name="connsiteX6711" fmla="*/ 4951413 w 6130925"/>
                <a:gd name="connsiteY6711" fmla="*/ 1706564 h 2994025"/>
                <a:gd name="connsiteX6712" fmla="*/ 4951411 w 6130925"/>
                <a:gd name="connsiteY6712" fmla="*/ 1706563 h 2994025"/>
                <a:gd name="connsiteX6713" fmla="*/ 4955645 w 6130925"/>
                <a:gd name="connsiteY6713" fmla="*/ 1706034 h 2994025"/>
                <a:gd name="connsiteX6714" fmla="*/ 4960407 w 6130925"/>
                <a:gd name="connsiteY6714" fmla="*/ 1704975 h 2994025"/>
                <a:gd name="connsiteX6715" fmla="*/ 4962524 w 6130925"/>
                <a:gd name="connsiteY6715" fmla="*/ 1704975 h 2994025"/>
                <a:gd name="connsiteX6716" fmla="*/ 4964111 w 6130925"/>
                <a:gd name="connsiteY6716" fmla="*/ 1704975 h 2994025"/>
                <a:gd name="connsiteX6717" fmla="*/ 4965699 w 6130925"/>
                <a:gd name="connsiteY6717" fmla="*/ 1704446 h 2994025"/>
                <a:gd name="connsiteX6718" fmla="*/ 4967286 w 6130925"/>
                <a:gd name="connsiteY6718" fmla="*/ 1703388 h 2994025"/>
                <a:gd name="connsiteX6719" fmla="*/ 4968345 w 6130925"/>
                <a:gd name="connsiteY6719" fmla="*/ 1701271 h 2994025"/>
                <a:gd name="connsiteX6720" fmla="*/ 4968874 w 6130925"/>
                <a:gd name="connsiteY6720" fmla="*/ 1699683 h 2994025"/>
                <a:gd name="connsiteX6721" fmla="*/ 4968883 w 6130925"/>
                <a:gd name="connsiteY6721" fmla="*/ 1699681 h 2994025"/>
                <a:gd name="connsiteX6722" fmla="*/ 4971521 w 6130925"/>
                <a:gd name="connsiteY6722" fmla="*/ 1698626 h 2994025"/>
                <a:gd name="connsiteX6723" fmla="*/ 4973103 w 6130925"/>
                <a:gd name="connsiteY6723" fmla="*/ 1698626 h 2994025"/>
                <a:gd name="connsiteX6724" fmla="*/ 4922551 w 6130925"/>
                <a:gd name="connsiteY6724" fmla="*/ 1619250 h 2994025"/>
                <a:gd name="connsiteX6725" fmla="*/ 4930827 w 6130925"/>
                <a:gd name="connsiteY6725" fmla="*/ 1619250 h 2994025"/>
                <a:gd name="connsiteX6726" fmla="*/ 4932897 w 6130925"/>
                <a:gd name="connsiteY6726" fmla="*/ 1619250 h 2994025"/>
                <a:gd name="connsiteX6727" fmla="*/ 4934448 w 6130925"/>
                <a:gd name="connsiteY6727" fmla="*/ 1620316 h 2994025"/>
                <a:gd name="connsiteX6728" fmla="*/ 4936000 w 6130925"/>
                <a:gd name="connsiteY6728" fmla="*/ 1621381 h 2994025"/>
                <a:gd name="connsiteX6729" fmla="*/ 4936000 w 6130925"/>
                <a:gd name="connsiteY6729" fmla="*/ 1621382 h 2994025"/>
                <a:gd name="connsiteX6730" fmla="*/ 4936001 w 6130925"/>
                <a:gd name="connsiteY6730" fmla="*/ 1621382 h 2994025"/>
                <a:gd name="connsiteX6731" fmla="*/ 4936519 w 6130925"/>
                <a:gd name="connsiteY6731" fmla="*/ 1623513 h 2994025"/>
                <a:gd name="connsiteX6732" fmla="*/ 4939104 w 6130925"/>
                <a:gd name="connsiteY6732" fmla="*/ 1624045 h 2994025"/>
                <a:gd name="connsiteX6733" fmla="*/ 4940656 w 6130925"/>
                <a:gd name="connsiteY6733" fmla="*/ 1624578 h 2994025"/>
                <a:gd name="connsiteX6734" fmla="*/ 4942208 w 6130925"/>
                <a:gd name="connsiteY6734" fmla="*/ 1624578 h 2994025"/>
                <a:gd name="connsiteX6735" fmla="*/ 4943760 w 6130925"/>
                <a:gd name="connsiteY6735" fmla="*/ 1624578 h 2994025"/>
                <a:gd name="connsiteX6736" fmla="*/ 4944794 w 6130925"/>
                <a:gd name="connsiteY6736" fmla="*/ 1625111 h 2994025"/>
                <a:gd name="connsiteX6737" fmla="*/ 4944795 w 6130925"/>
                <a:gd name="connsiteY6737" fmla="*/ 1625112 h 2994025"/>
                <a:gd name="connsiteX6738" fmla="*/ 4945829 w 6130925"/>
                <a:gd name="connsiteY6738" fmla="*/ 1626176 h 2994025"/>
                <a:gd name="connsiteX6739" fmla="*/ 4946863 w 6130925"/>
                <a:gd name="connsiteY6739" fmla="*/ 1626709 h 2994025"/>
                <a:gd name="connsiteX6740" fmla="*/ 4948415 w 6130925"/>
                <a:gd name="connsiteY6740" fmla="*/ 1627775 h 2994025"/>
                <a:gd name="connsiteX6741" fmla="*/ 4948826 w 6130925"/>
                <a:gd name="connsiteY6741" fmla="*/ 1628198 h 2994025"/>
                <a:gd name="connsiteX6742" fmla="*/ 4949968 w 6130925"/>
                <a:gd name="connsiteY6742" fmla="*/ 1629374 h 2994025"/>
                <a:gd name="connsiteX6743" fmla="*/ 4951520 w 6130925"/>
                <a:gd name="connsiteY6743" fmla="*/ 1630973 h 2994025"/>
                <a:gd name="connsiteX6744" fmla="*/ 4952037 w 6130925"/>
                <a:gd name="connsiteY6744" fmla="*/ 1632571 h 2994025"/>
                <a:gd name="connsiteX6745" fmla="*/ 4952554 w 6130925"/>
                <a:gd name="connsiteY6745" fmla="*/ 1634702 h 2994025"/>
                <a:gd name="connsiteX6746" fmla="*/ 4953589 w 6130925"/>
                <a:gd name="connsiteY6746" fmla="*/ 1637899 h 2994025"/>
                <a:gd name="connsiteX6747" fmla="*/ 4954106 w 6130925"/>
                <a:gd name="connsiteY6747" fmla="*/ 1639497 h 2994025"/>
                <a:gd name="connsiteX6748" fmla="*/ 4954623 w 6130925"/>
                <a:gd name="connsiteY6748" fmla="*/ 1641096 h 2994025"/>
                <a:gd name="connsiteX6749" fmla="*/ 4955658 w 6130925"/>
                <a:gd name="connsiteY6749" fmla="*/ 1642694 h 2994025"/>
                <a:gd name="connsiteX6750" fmla="*/ 4956175 w 6130925"/>
                <a:gd name="connsiteY6750" fmla="*/ 1644825 h 2994025"/>
                <a:gd name="connsiteX6751" fmla="*/ 4956175 w 6130925"/>
                <a:gd name="connsiteY6751" fmla="*/ 1646424 h 2994025"/>
                <a:gd name="connsiteX6752" fmla="*/ 4956175 w 6130925"/>
                <a:gd name="connsiteY6752" fmla="*/ 1649088 h 2994025"/>
                <a:gd name="connsiteX6753" fmla="*/ 4955658 w 6130925"/>
                <a:gd name="connsiteY6753" fmla="*/ 1650153 h 2994025"/>
                <a:gd name="connsiteX6754" fmla="*/ 4955658 w 6130925"/>
                <a:gd name="connsiteY6754" fmla="*/ 1651219 h 2994025"/>
                <a:gd name="connsiteX6755" fmla="*/ 4955658 w 6130925"/>
                <a:gd name="connsiteY6755" fmla="*/ 1653350 h 2994025"/>
                <a:gd name="connsiteX6756" fmla="*/ 4955141 w 6130925"/>
                <a:gd name="connsiteY6756" fmla="*/ 1654948 h 2994025"/>
                <a:gd name="connsiteX6757" fmla="*/ 4954623 w 6130925"/>
                <a:gd name="connsiteY6757" fmla="*/ 1657080 h 2994025"/>
                <a:gd name="connsiteX6758" fmla="*/ 4954106 w 6130925"/>
                <a:gd name="connsiteY6758" fmla="*/ 1659211 h 2994025"/>
                <a:gd name="connsiteX6759" fmla="*/ 4953072 w 6130925"/>
                <a:gd name="connsiteY6759" fmla="*/ 1661342 h 2994025"/>
                <a:gd name="connsiteX6760" fmla="*/ 4952554 w 6130925"/>
                <a:gd name="connsiteY6760" fmla="*/ 1662940 h 2994025"/>
                <a:gd name="connsiteX6761" fmla="*/ 4952554 w 6130925"/>
                <a:gd name="connsiteY6761" fmla="*/ 1664006 h 2994025"/>
                <a:gd name="connsiteX6762" fmla="*/ 4951520 w 6130925"/>
                <a:gd name="connsiteY6762" fmla="*/ 1665071 h 2994025"/>
                <a:gd name="connsiteX6763" fmla="*/ 4950485 w 6130925"/>
                <a:gd name="connsiteY6763" fmla="*/ 1666137 h 2994025"/>
                <a:gd name="connsiteX6764" fmla="*/ 4948933 w 6130925"/>
                <a:gd name="connsiteY6764" fmla="*/ 1668268 h 2994025"/>
                <a:gd name="connsiteX6765" fmla="*/ 4947381 w 6130925"/>
                <a:gd name="connsiteY6765" fmla="*/ 1670399 h 2994025"/>
                <a:gd name="connsiteX6766" fmla="*/ 4945830 w 6130925"/>
                <a:gd name="connsiteY6766" fmla="*/ 1671465 h 2994025"/>
                <a:gd name="connsiteX6767" fmla="*/ 4944278 w 6130925"/>
                <a:gd name="connsiteY6767" fmla="*/ 1672531 h 2994025"/>
                <a:gd name="connsiteX6768" fmla="*/ 4942726 w 6130925"/>
                <a:gd name="connsiteY6768" fmla="*/ 1674129 h 2994025"/>
                <a:gd name="connsiteX6769" fmla="*/ 4940657 w 6130925"/>
                <a:gd name="connsiteY6769" fmla="*/ 1676260 h 2994025"/>
                <a:gd name="connsiteX6770" fmla="*/ 4940140 w 6130925"/>
                <a:gd name="connsiteY6770" fmla="*/ 1678924 h 2994025"/>
                <a:gd name="connsiteX6771" fmla="*/ 4940140 w 6130925"/>
                <a:gd name="connsiteY6771" fmla="*/ 1686916 h 2994025"/>
                <a:gd name="connsiteX6772" fmla="*/ 4940657 w 6130925"/>
                <a:gd name="connsiteY6772" fmla="*/ 1689047 h 2994025"/>
                <a:gd name="connsiteX6773" fmla="*/ 4941174 w 6130925"/>
                <a:gd name="connsiteY6773" fmla="*/ 1691178 h 2994025"/>
                <a:gd name="connsiteX6774" fmla="*/ 4941174 w 6130925"/>
                <a:gd name="connsiteY6774" fmla="*/ 1697039 h 2994025"/>
                <a:gd name="connsiteX6775" fmla="*/ 4932898 w 6130925"/>
                <a:gd name="connsiteY6775" fmla="*/ 1697039 h 2994025"/>
                <a:gd name="connsiteX6776" fmla="*/ 4931863 w 6130925"/>
                <a:gd name="connsiteY6776" fmla="*/ 1697039 h 2994025"/>
                <a:gd name="connsiteX6777" fmla="*/ 4930311 w 6130925"/>
                <a:gd name="connsiteY6777" fmla="*/ 1696506 h 2994025"/>
                <a:gd name="connsiteX6778" fmla="*/ 4928242 w 6130925"/>
                <a:gd name="connsiteY6778" fmla="*/ 1695974 h 2994025"/>
                <a:gd name="connsiteX6779" fmla="*/ 4926173 w 6130925"/>
                <a:gd name="connsiteY6779" fmla="*/ 1694375 h 2994025"/>
                <a:gd name="connsiteX6780" fmla="*/ 4926172 w 6130925"/>
                <a:gd name="connsiteY6780" fmla="*/ 1694374 h 2994025"/>
                <a:gd name="connsiteX6781" fmla="*/ 4925655 w 6130925"/>
                <a:gd name="connsiteY6781" fmla="*/ 1692243 h 2994025"/>
                <a:gd name="connsiteX6782" fmla="*/ 4924620 w 6130925"/>
                <a:gd name="connsiteY6782" fmla="*/ 1690112 h 2994025"/>
                <a:gd name="connsiteX6783" fmla="*/ 4924620 w 6130925"/>
                <a:gd name="connsiteY6783" fmla="*/ 1688513 h 2994025"/>
                <a:gd name="connsiteX6784" fmla="*/ 4925137 w 6130925"/>
                <a:gd name="connsiteY6784" fmla="*/ 1685317 h 2994025"/>
                <a:gd name="connsiteX6785" fmla="*/ 4927206 w 6130925"/>
                <a:gd name="connsiteY6785" fmla="*/ 1682121 h 2994025"/>
                <a:gd name="connsiteX6786" fmla="*/ 4925138 w 6130925"/>
                <a:gd name="connsiteY6786" fmla="*/ 1682121 h 2994025"/>
                <a:gd name="connsiteX6787" fmla="*/ 4924104 w 6130925"/>
                <a:gd name="connsiteY6787" fmla="*/ 1681588 h 2994025"/>
                <a:gd name="connsiteX6788" fmla="*/ 4924103 w 6130925"/>
                <a:gd name="connsiteY6788" fmla="*/ 1681588 h 2994025"/>
                <a:gd name="connsiteX6789" fmla="*/ 4924103 w 6130925"/>
                <a:gd name="connsiteY6789" fmla="*/ 1681587 h 2994025"/>
                <a:gd name="connsiteX6790" fmla="*/ 4923586 w 6130925"/>
                <a:gd name="connsiteY6790" fmla="*/ 1680522 h 2994025"/>
                <a:gd name="connsiteX6791" fmla="*/ 4921000 w 6130925"/>
                <a:gd name="connsiteY6791" fmla="*/ 1678924 h 2994025"/>
                <a:gd name="connsiteX6792" fmla="*/ 4918931 w 6130925"/>
                <a:gd name="connsiteY6792" fmla="*/ 1677326 h 2994025"/>
                <a:gd name="connsiteX6793" fmla="*/ 4918931 w 6130925"/>
                <a:gd name="connsiteY6793" fmla="*/ 1677325 h 2994025"/>
                <a:gd name="connsiteX6794" fmla="*/ 4918930 w 6130925"/>
                <a:gd name="connsiteY6794" fmla="*/ 1677325 h 2994025"/>
                <a:gd name="connsiteX6795" fmla="*/ 4918413 w 6130925"/>
                <a:gd name="connsiteY6795" fmla="*/ 1676260 h 2994025"/>
                <a:gd name="connsiteX6796" fmla="*/ 4916862 w 6130925"/>
                <a:gd name="connsiteY6796" fmla="*/ 1675727 h 2994025"/>
                <a:gd name="connsiteX6797" fmla="*/ 4915310 w 6130925"/>
                <a:gd name="connsiteY6797" fmla="*/ 1674662 h 2994025"/>
                <a:gd name="connsiteX6798" fmla="*/ 4913758 w 6130925"/>
                <a:gd name="connsiteY6798" fmla="*/ 1673596 h 2994025"/>
                <a:gd name="connsiteX6799" fmla="*/ 4913757 w 6130925"/>
                <a:gd name="connsiteY6799" fmla="*/ 1673595 h 2994025"/>
                <a:gd name="connsiteX6800" fmla="*/ 4912723 w 6130925"/>
                <a:gd name="connsiteY6800" fmla="*/ 1671997 h 2994025"/>
                <a:gd name="connsiteX6801" fmla="*/ 4911688 w 6130925"/>
                <a:gd name="connsiteY6801" fmla="*/ 1670398 h 2994025"/>
                <a:gd name="connsiteX6802" fmla="*/ 4910654 w 6130925"/>
                <a:gd name="connsiteY6802" fmla="*/ 1668800 h 2994025"/>
                <a:gd name="connsiteX6803" fmla="*/ 4910136 w 6130925"/>
                <a:gd name="connsiteY6803" fmla="*/ 1667202 h 2994025"/>
                <a:gd name="connsiteX6804" fmla="*/ 4910136 w 6130925"/>
                <a:gd name="connsiteY6804" fmla="*/ 1666136 h 2994025"/>
                <a:gd name="connsiteX6805" fmla="*/ 4910136 w 6130925"/>
                <a:gd name="connsiteY6805" fmla="*/ 1665070 h 2994025"/>
                <a:gd name="connsiteX6806" fmla="*/ 4910136 w 6130925"/>
                <a:gd name="connsiteY6806" fmla="*/ 1664005 h 2994025"/>
                <a:gd name="connsiteX6807" fmla="*/ 4910136 w 6130925"/>
                <a:gd name="connsiteY6807" fmla="*/ 1662939 h 2994025"/>
                <a:gd name="connsiteX6808" fmla="*/ 4910136 w 6130925"/>
                <a:gd name="connsiteY6808" fmla="*/ 1661874 h 2994025"/>
                <a:gd name="connsiteX6809" fmla="*/ 4911171 w 6130925"/>
                <a:gd name="connsiteY6809" fmla="*/ 1660808 h 2994025"/>
                <a:gd name="connsiteX6810" fmla="*/ 4912723 w 6130925"/>
                <a:gd name="connsiteY6810" fmla="*/ 1659743 h 2994025"/>
                <a:gd name="connsiteX6811" fmla="*/ 4914792 w 6130925"/>
                <a:gd name="connsiteY6811" fmla="*/ 1658144 h 2994025"/>
                <a:gd name="connsiteX6812" fmla="*/ 4916861 w 6130925"/>
                <a:gd name="connsiteY6812" fmla="*/ 1657611 h 2994025"/>
                <a:gd name="connsiteX6813" fmla="*/ 4918930 w 6130925"/>
                <a:gd name="connsiteY6813" fmla="*/ 1656546 h 2994025"/>
                <a:gd name="connsiteX6814" fmla="*/ 4920482 w 6130925"/>
                <a:gd name="connsiteY6814" fmla="*/ 1655480 h 2994025"/>
                <a:gd name="connsiteX6815" fmla="*/ 4921516 w 6130925"/>
                <a:gd name="connsiteY6815" fmla="*/ 1654415 h 2994025"/>
                <a:gd name="connsiteX6816" fmla="*/ 4922034 w 6130925"/>
                <a:gd name="connsiteY6816" fmla="*/ 1653349 h 2994025"/>
                <a:gd name="connsiteX6817" fmla="*/ 4921516 w 6130925"/>
                <a:gd name="connsiteY6817" fmla="*/ 1649619 h 2994025"/>
                <a:gd name="connsiteX6818" fmla="*/ 4920999 w 6130925"/>
                <a:gd name="connsiteY6818" fmla="*/ 1644824 h 2994025"/>
                <a:gd name="connsiteX6819" fmla="*/ 4920999 w 6130925"/>
                <a:gd name="connsiteY6819" fmla="*/ 1643226 h 2994025"/>
                <a:gd name="connsiteX6820" fmla="*/ 4921516 w 6130925"/>
                <a:gd name="connsiteY6820" fmla="*/ 1641627 h 2994025"/>
                <a:gd name="connsiteX6821" fmla="*/ 4922034 w 6130925"/>
                <a:gd name="connsiteY6821" fmla="*/ 1640029 h 2994025"/>
                <a:gd name="connsiteX6822" fmla="*/ 4923068 w 6130925"/>
                <a:gd name="connsiteY6822" fmla="*/ 1638964 h 2994025"/>
                <a:gd name="connsiteX6823" fmla="*/ 4923586 w 6130925"/>
                <a:gd name="connsiteY6823" fmla="*/ 1637898 h 2994025"/>
                <a:gd name="connsiteX6824" fmla="*/ 4923586 w 6130925"/>
                <a:gd name="connsiteY6824" fmla="*/ 1635234 h 2994025"/>
                <a:gd name="connsiteX6825" fmla="*/ 4923586 w 6130925"/>
                <a:gd name="connsiteY6825" fmla="*/ 1633636 h 2994025"/>
                <a:gd name="connsiteX6826" fmla="*/ 4923586 w 6130925"/>
                <a:gd name="connsiteY6826" fmla="*/ 1632037 h 2994025"/>
                <a:gd name="connsiteX6827" fmla="*/ 4922551 w 6130925"/>
                <a:gd name="connsiteY6827" fmla="*/ 1630439 h 2994025"/>
                <a:gd name="connsiteX6828" fmla="*/ 4922551 w 6130925"/>
                <a:gd name="connsiteY6828" fmla="*/ 1628308 h 2994025"/>
                <a:gd name="connsiteX6829" fmla="*/ 4922034 w 6130925"/>
                <a:gd name="connsiteY6829" fmla="*/ 1627242 h 2994025"/>
                <a:gd name="connsiteX6830" fmla="*/ 4922034 w 6130925"/>
                <a:gd name="connsiteY6830" fmla="*/ 1626176 h 2994025"/>
                <a:gd name="connsiteX6831" fmla="*/ 4922551 w 6130925"/>
                <a:gd name="connsiteY6831" fmla="*/ 1624045 h 2994025"/>
                <a:gd name="connsiteX6832" fmla="*/ 4922034 w 6130925"/>
                <a:gd name="connsiteY6832" fmla="*/ 1622447 h 2994025"/>
                <a:gd name="connsiteX6833" fmla="*/ 4922551 w 6130925"/>
                <a:gd name="connsiteY6833" fmla="*/ 1620849 h 2994025"/>
                <a:gd name="connsiteX6834" fmla="*/ 1523999 w 6130925"/>
                <a:gd name="connsiteY6834" fmla="*/ 1619250 h 2994025"/>
                <a:gd name="connsiteX6835" fmla="*/ 1545464 w 6130925"/>
                <a:gd name="connsiteY6835" fmla="*/ 1619250 h 2994025"/>
                <a:gd name="connsiteX6836" fmla="*/ 1549757 w 6130925"/>
                <a:gd name="connsiteY6836" fmla="*/ 1620336 h 2994025"/>
                <a:gd name="connsiteX6837" fmla="*/ 1552977 w 6130925"/>
                <a:gd name="connsiteY6837" fmla="*/ 1623052 h 2994025"/>
                <a:gd name="connsiteX6838" fmla="*/ 1556733 w 6130925"/>
                <a:gd name="connsiteY6838" fmla="*/ 1623595 h 2994025"/>
                <a:gd name="connsiteX6839" fmla="*/ 1560489 w 6130925"/>
                <a:gd name="connsiteY6839" fmla="*/ 1624681 h 2994025"/>
                <a:gd name="connsiteX6840" fmla="*/ 1562099 w 6130925"/>
                <a:gd name="connsiteY6840" fmla="*/ 1627940 h 2994025"/>
                <a:gd name="connsiteX6841" fmla="*/ 1562099 w 6130925"/>
                <a:gd name="connsiteY6841" fmla="*/ 1632285 h 2994025"/>
                <a:gd name="connsiteX6842" fmla="*/ 1559416 w 6130925"/>
                <a:gd name="connsiteY6842" fmla="*/ 1636086 h 2994025"/>
                <a:gd name="connsiteX6843" fmla="*/ 1555123 w 6130925"/>
                <a:gd name="connsiteY6843" fmla="*/ 1639888 h 2994025"/>
                <a:gd name="connsiteX6844" fmla="*/ 1554050 w 6130925"/>
                <a:gd name="connsiteY6844" fmla="*/ 1639888 h 2994025"/>
                <a:gd name="connsiteX6845" fmla="*/ 1552977 w 6130925"/>
                <a:gd name="connsiteY6845" fmla="*/ 1639888 h 2994025"/>
                <a:gd name="connsiteX6846" fmla="*/ 1551903 w 6130925"/>
                <a:gd name="connsiteY6846" fmla="*/ 1639888 h 2994025"/>
                <a:gd name="connsiteX6847" fmla="*/ 1550830 w 6130925"/>
                <a:gd name="connsiteY6847" fmla="*/ 1639888 h 2994025"/>
                <a:gd name="connsiteX6848" fmla="*/ 1549220 w 6130925"/>
                <a:gd name="connsiteY6848" fmla="*/ 1639345 h 2994025"/>
                <a:gd name="connsiteX6849" fmla="*/ 1548147 w 6130925"/>
                <a:gd name="connsiteY6849" fmla="*/ 1639888 h 2994025"/>
                <a:gd name="connsiteX6850" fmla="*/ 1547611 w 6130925"/>
                <a:gd name="connsiteY6850" fmla="*/ 1635000 h 2994025"/>
                <a:gd name="connsiteX6851" fmla="*/ 1545464 w 6130925"/>
                <a:gd name="connsiteY6851" fmla="*/ 1632285 h 2994025"/>
                <a:gd name="connsiteX6852" fmla="*/ 1542244 w 6130925"/>
                <a:gd name="connsiteY6852" fmla="*/ 1630112 h 2994025"/>
                <a:gd name="connsiteX6853" fmla="*/ 1539025 w 6130925"/>
                <a:gd name="connsiteY6853" fmla="*/ 1628483 h 2994025"/>
                <a:gd name="connsiteX6854" fmla="*/ 1537951 w 6130925"/>
                <a:gd name="connsiteY6854" fmla="*/ 1628483 h 2994025"/>
                <a:gd name="connsiteX6855" fmla="*/ 1537594 w 6130925"/>
                <a:gd name="connsiteY6855" fmla="*/ 1628121 h 2994025"/>
                <a:gd name="connsiteX6856" fmla="*/ 1537236 w 6130925"/>
                <a:gd name="connsiteY6856" fmla="*/ 1628030 h 2994025"/>
                <a:gd name="connsiteX6857" fmla="*/ 1536342 w 6130925"/>
                <a:gd name="connsiteY6857" fmla="*/ 1628483 h 2994025"/>
                <a:gd name="connsiteX6858" fmla="*/ 1534732 w 6130925"/>
                <a:gd name="connsiteY6858" fmla="*/ 1628483 h 2994025"/>
                <a:gd name="connsiteX6859" fmla="*/ 1533122 w 6130925"/>
                <a:gd name="connsiteY6859" fmla="*/ 1629026 h 2994025"/>
                <a:gd name="connsiteX6860" fmla="*/ 1532800 w 6130925"/>
                <a:gd name="connsiteY6860" fmla="*/ 1628917 h 2994025"/>
                <a:gd name="connsiteX6861" fmla="*/ 1532585 w 6130925"/>
                <a:gd name="connsiteY6861" fmla="*/ 1629026 h 2994025"/>
                <a:gd name="connsiteX6862" fmla="*/ 1532049 w 6130925"/>
                <a:gd name="connsiteY6862" fmla="*/ 1629026 h 2994025"/>
                <a:gd name="connsiteX6863" fmla="*/ 1531512 w 6130925"/>
                <a:gd name="connsiteY6863" fmla="*/ 1628483 h 2994025"/>
                <a:gd name="connsiteX6864" fmla="*/ 1527219 w 6130925"/>
                <a:gd name="connsiteY6864" fmla="*/ 1624681 h 2994025"/>
                <a:gd name="connsiteX6865" fmla="*/ 1631313 w 6130925"/>
                <a:gd name="connsiteY6865" fmla="*/ 1601788 h 2994025"/>
                <a:gd name="connsiteX6866" fmla="*/ 1631314 w 6130925"/>
                <a:gd name="connsiteY6866" fmla="*/ 1601788 h 2994025"/>
                <a:gd name="connsiteX6867" fmla="*/ 1638664 w 6130925"/>
                <a:gd name="connsiteY6867" fmla="*/ 1602317 h 2994025"/>
                <a:gd name="connsiteX6868" fmla="*/ 1646015 w 6130925"/>
                <a:gd name="connsiteY6868" fmla="*/ 1603376 h 2994025"/>
                <a:gd name="connsiteX6869" fmla="*/ 1652841 w 6130925"/>
                <a:gd name="connsiteY6869" fmla="*/ 1602846 h 2994025"/>
                <a:gd name="connsiteX6870" fmla="*/ 1654438 w 6130925"/>
                <a:gd name="connsiteY6870" fmla="*/ 1602961 h 2994025"/>
                <a:gd name="connsiteX6871" fmla="*/ 1655465 w 6130925"/>
                <a:gd name="connsiteY6871" fmla="*/ 1602846 h 2994025"/>
                <a:gd name="connsiteX6872" fmla="*/ 1658090 w 6130925"/>
                <a:gd name="connsiteY6872" fmla="*/ 1602846 h 2994025"/>
                <a:gd name="connsiteX6873" fmla="*/ 1660190 w 6130925"/>
                <a:gd name="connsiteY6873" fmla="*/ 1603376 h 2994025"/>
                <a:gd name="connsiteX6874" fmla="*/ 1660191 w 6130925"/>
                <a:gd name="connsiteY6874" fmla="*/ 1603376 h 2994025"/>
                <a:gd name="connsiteX6875" fmla="*/ 1663342 w 6130925"/>
                <a:gd name="connsiteY6875" fmla="*/ 1606551 h 2994025"/>
                <a:gd name="connsiteX6876" fmla="*/ 1667542 w 6130925"/>
                <a:gd name="connsiteY6876" fmla="*/ 1609197 h 2994025"/>
                <a:gd name="connsiteX6877" fmla="*/ 1670692 w 6130925"/>
                <a:gd name="connsiteY6877" fmla="*/ 1610255 h 2994025"/>
                <a:gd name="connsiteX6878" fmla="*/ 1674893 w 6130925"/>
                <a:gd name="connsiteY6878" fmla="*/ 1610784 h 2994025"/>
                <a:gd name="connsiteX6879" fmla="*/ 1678043 w 6130925"/>
                <a:gd name="connsiteY6879" fmla="*/ 1613430 h 2994025"/>
                <a:gd name="connsiteX6880" fmla="*/ 1681193 w 6130925"/>
                <a:gd name="connsiteY6880" fmla="*/ 1616605 h 2994025"/>
                <a:gd name="connsiteX6881" fmla="*/ 1682242 w 6130925"/>
                <a:gd name="connsiteY6881" fmla="*/ 1616605 h 2994025"/>
                <a:gd name="connsiteX6882" fmla="*/ 1683293 w 6130925"/>
                <a:gd name="connsiteY6882" fmla="*/ 1616605 h 2994025"/>
                <a:gd name="connsiteX6883" fmla="*/ 1684344 w 6130925"/>
                <a:gd name="connsiteY6883" fmla="*/ 1616605 h 2994025"/>
                <a:gd name="connsiteX6884" fmla="*/ 1686443 w 6130925"/>
                <a:gd name="connsiteY6884" fmla="*/ 1616605 h 2994025"/>
                <a:gd name="connsiteX6885" fmla="*/ 1688543 w 6130925"/>
                <a:gd name="connsiteY6885" fmla="*/ 1616605 h 2994025"/>
                <a:gd name="connsiteX6886" fmla="*/ 1688544 w 6130925"/>
                <a:gd name="connsiteY6886" fmla="*/ 1616605 h 2994025"/>
                <a:gd name="connsiteX6887" fmla="*/ 1691168 w 6130925"/>
                <a:gd name="connsiteY6887" fmla="*/ 1616605 h 2994025"/>
                <a:gd name="connsiteX6888" fmla="*/ 1692219 w 6130925"/>
                <a:gd name="connsiteY6888" fmla="*/ 1616605 h 2994025"/>
                <a:gd name="connsiteX6889" fmla="*/ 1693269 w 6130925"/>
                <a:gd name="connsiteY6889" fmla="*/ 1616605 h 2994025"/>
                <a:gd name="connsiteX6890" fmla="*/ 1694319 w 6130925"/>
                <a:gd name="connsiteY6890" fmla="*/ 1616605 h 2994025"/>
                <a:gd name="connsiteX6891" fmla="*/ 1695894 w 6130925"/>
                <a:gd name="connsiteY6891" fmla="*/ 1616605 h 2994025"/>
                <a:gd name="connsiteX6892" fmla="*/ 1699044 w 6130925"/>
                <a:gd name="connsiteY6892" fmla="*/ 1613430 h 2994025"/>
                <a:gd name="connsiteX6893" fmla="*/ 1702719 w 6130925"/>
                <a:gd name="connsiteY6893" fmla="*/ 1610784 h 2994025"/>
                <a:gd name="connsiteX6894" fmla="*/ 1702720 w 6130925"/>
                <a:gd name="connsiteY6894" fmla="*/ 1610784 h 2994025"/>
                <a:gd name="connsiteX6895" fmla="*/ 1705870 w 6130925"/>
                <a:gd name="connsiteY6895" fmla="*/ 1610784 h 2994025"/>
                <a:gd name="connsiteX6896" fmla="*/ 1705871 w 6130925"/>
                <a:gd name="connsiteY6896" fmla="*/ 1610784 h 2994025"/>
                <a:gd name="connsiteX6897" fmla="*/ 1711646 w 6130925"/>
                <a:gd name="connsiteY6897" fmla="*/ 1612372 h 2994025"/>
                <a:gd name="connsiteX6898" fmla="*/ 1717422 w 6130925"/>
                <a:gd name="connsiteY6898" fmla="*/ 1614488 h 2994025"/>
                <a:gd name="connsiteX6899" fmla="*/ 1723721 w 6130925"/>
                <a:gd name="connsiteY6899" fmla="*/ 1614488 h 2994025"/>
                <a:gd name="connsiteX6900" fmla="*/ 1734748 w 6130925"/>
                <a:gd name="connsiteY6900" fmla="*/ 1613430 h 2994025"/>
                <a:gd name="connsiteX6901" fmla="*/ 1745249 w 6130925"/>
                <a:gd name="connsiteY6901" fmla="*/ 1611313 h 2994025"/>
                <a:gd name="connsiteX6902" fmla="*/ 1745249 w 6130925"/>
                <a:gd name="connsiteY6902" fmla="*/ 1611314 h 2994025"/>
                <a:gd name="connsiteX6903" fmla="*/ 1745250 w 6130925"/>
                <a:gd name="connsiteY6903" fmla="*/ 1611313 h 2994025"/>
                <a:gd name="connsiteX6904" fmla="*/ 1744724 w 6130925"/>
                <a:gd name="connsiteY6904" fmla="*/ 1616605 h 2994025"/>
                <a:gd name="connsiteX6905" fmla="*/ 1745250 w 6130925"/>
                <a:gd name="connsiteY6905" fmla="*/ 1621368 h 2994025"/>
                <a:gd name="connsiteX6906" fmla="*/ 1748400 w 6130925"/>
                <a:gd name="connsiteY6906" fmla="*/ 1623484 h 2994025"/>
                <a:gd name="connsiteX6907" fmla="*/ 1752600 w 6130925"/>
                <a:gd name="connsiteY6907" fmla="*/ 1625072 h 2994025"/>
                <a:gd name="connsiteX6908" fmla="*/ 1749450 w 6130925"/>
                <a:gd name="connsiteY6908" fmla="*/ 1627718 h 2994025"/>
                <a:gd name="connsiteX6909" fmla="*/ 1745250 w 6130925"/>
                <a:gd name="connsiteY6909" fmla="*/ 1628776 h 2994025"/>
                <a:gd name="connsiteX6910" fmla="*/ 1745249 w 6130925"/>
                <a:gd name="connsiteY6910" fmla="*/ 1628776 h 2994025"/>
                <a:gd name="connsiteX6911" fmla="*/ 1738424 w 6130925"/>
                <a:gd name="connsiteY6911" fmla="*/ 1628776 h 2994025"/>
                <a:gd name="connsiteX6912" fmla="*/ 1738423 w 6130925"/>
                <a:gd name="connsiteY6912" fmla="*/ 1628776 h 2994025"/>
                <a:gd name="connsiteX6913" fmla="*/ 1731072 w 6130925"/>
                <a:gd name="connsiteY6913" fmla="*/ 1628247 h 2994025"/>
                <a:gd name="connsiteX6914" fmla="*/ 1723721 w 6130925"/>
                <a:gd name="connsiteY6914" fmla="*/ 1627188 h 2994025"/>
                <a:gd name="connsiteX6915" fmla="*/ 1720571 w 6130925"/>
                <a:gd name="connsiteY6915" fmla="*/ 1626130 h 2994025"/>
                <a:gd name="connsiteX6916" fmla="*/ 1717421 w 6130925"/>
                <a:gd name="connsiteY6916" fmla="*/ 1625072 h 2994025"/>
                <a:gd name="connsiteX6917" fmla="*/ 1713221 w 6130925"/>
                <a:gd name="connsiteY6917" fmla="*/ 1626130 h 2994025"/>
                <a:gd name="connsiteX6918" fmla="*/ 1710071 w 6130925"/>
                <a:gd name="connsiteY6918" fmla="*/ 1627188 h 2994025"/>
                <a:gd name="connsiteX6919" fmla="*/ 1702720 w 6130925"/>
                <a:gd name="connsiteY6919" fmla="*/ 1628247 h 2994025"/>
                <a:gd name="connsiteX6920" fmla="*/ 1695895 w 6130925"/>
                <a:gd name="connsiteY6920" fmla="*/ 1628776 h 2994025"/>
                <a:gd name="connsiteX6921" fmla="*/ 1695894 w 6130925"/>
                <a:gd name="connsiteY6921" fmla="*/ 1628776 h 2994025"/>
                <a:gd name="connsiteX6922" fmla="*/ 1692743 w 6130925"/>
                <a:gd name="connsiteY6922" fmla="*/ 1629305 h 2994025"/>
                <a:gd name="connsiteX6923" fmla="*/ 1690643 w 6130925"/>
                <a:gd name="connsiteY6923" fmla="*/ 1629305 h 2994025"/>
                <a:gd name="connsiteX6924" fmla="*/ 1689880 w 6130925"/>
                <a:gd name="connsiteY6924" fmla="*/ 1629209 h 2994025"/>
                <a:gd name="connsiteX6925" fmla="*/ 1688544 w 6130925"/>
                <a:gd name="connsiteY6925" fmla="*/ 1629305 h 2994025"/>
                <a:gd name="connsiteX6926" fmla="*/ 1681193 w 6130925"/>
                <a:gd name="connsiteY6926" fmla="*/ 1628776 h 2994025"/>
                <a:gd name="connsiteX6927" fmla="*/ 1678043 w 6130925"/>
                <a:gd name="connsiteY6927" fmla="*/ 1629834 h 2994025"/>
                <a:gd name="connsiteX6928" fmla="*/ 1674893 w 6130925"/>
                <a:gd name="connsiteY6928" fmla="*/ 1630364 h 2994025"/>
                <a:gd name="connsiteX6929" fmla="*/ 1674892 w 6130925"/>
                <a:gd name="connsiteY6929" fmla="*/ 1630364 h 2994025"/>
                <a:gd name="connsiteX6930" fmla="*/ 1670691 w 6130925"/>
                <a:gd name="connsiteY6930" fmla="*/ 1629834 h 2994025"/>
                <a:gd name="connsiteX6931" fmla="*/ 1667541 w 6130925"/>
                <a:gd name="connsiteY6931" fmla="*/ 1628776 h 2994025"/>
                <a:gd name="connsiteX6932" fmla="*/ 1664916 w 6130925"/>
                <a:gd name="connsiteY6932" fmla="*/ 1628776 h 2994025"/>
                <a:gd name="connsiteX6933" fmla="*/ 1663342 w 6130925"/>
                <a:gd name="connsiteY6933" fmla="*/ 1628776 h 2994025"/>
                <a:gd name="connsiteX6934" fmla="*/ 1662291 w 6130925"/>
                <a:gd name="connsiteY6934" fmla="*/ 1628776 h 2994025"/>
                <a:gd name="connsiteX6935" fmla="*/ 1661240 w 6130925"/>
                <a:gd name="connsiteY6935" fmla="*/ 1628776 h 2994025"/>
                <a:gd name="connsiteX6936" fmla="*/ 1660191 w 6130925"/>
                <a:gd name="connsiteY6936" fmla="*/ 1628776 h 2994025"/>
                <a:gd name="connsiteX6937" fmla="*/ 1656516 w 6130925"/>
                <a:gd name="connsiteY6937" fmla="*/ 1629834 h 2994025"/>
                <a:gd name="connsiteX6938" fmla="*/ 1652841 w 6130925"/>
                <a:gd name="connsiteY6938" fmla="*/ 1630364 h 2994025"/>
                <a:gd name="connsiteX6939" fmla="*/ 1649690 w 6130925"/>
                <a:gd name="connsiteY6939" fmla="*/ 1634068 h 2994025"/>
                <a:gd name="connsiteX6940" fmla="*/ 1646015 w 6130925"/>
                <a:gd name="connsiteY6940" fmla="*/ 1637772 h 2994025"/>
                <a:gd name="connsiteX6941" fmla="*/ 1646013 w 6130925"/>
                <a:gd name="connsiteY6941" fmla="*/ 1637772 h 2994025"/>
                <a:gd name="connsiteX6942" fmla="*/ 1644964 w 6130925"/>
                <a:gd name="connsiteY6942" fmla="*/ 1638301 h 2994025"/>
                <a:gd name="connsiteX6943" fmla="*/ 1643914 w 6130925"/>
                <a:gd name="connsiteY6943" fmla="*/ 1638301 h 2994025"/>
                <a:gd name="connsiteX6944" fmla="*/ 1643437 w 6130925"/>
                <a:gd name="connsiteY6944" fmla="*/ 1638205 h 2994025"/>
                <a:gd name="connsiteX6945" fmla="*/ 1642865 w 6130925"/>
                <a:gd name="connsiteY6945" fmla="*/ 1638301 h 2994025"/>
                <a:gd name="connsiteX6946" fmla="*/ 1638664 w 6130925"/>
                <a:gd name="connsiteY6946" fmla="*/ 1637772 h 2994025"/>
                <a:gd name="connsiteX6947" fmla="*/ 1638663 w 6130925"/>
                <a:gd name="connsiteY6947" fmla="*/ 1637772 h 2994025"/>
                <a:gd name="connsiteX6948" fmla="*/ 1632364 w 6130925"/>
                <a:gd name="connsiteY6948" fmla="*/ 1637772 h 2994025"/>
                <a:gd name="connsiteX6949" fmla="*/ 1632363 w 6130925"/>
                <a:gd name="connsiteY6949" fmla="*/ 1637772 h 2994025"/>
                <a:gd name="connsiteX6950" fmla="*/ 1628162 w 6130925"/>
                <a:gd name="connsiteY6950" fmla="*/ 1635126 h 2994025"/>
                <a:gd name="connsiteX6951" fmla="*/ 1625012 w 6130925"/>
                <a:gd name="connsiteY6951" fmla="*/ 1632480 h 2994025"/>
                <a:gd name="connsiteX6952" fmla="*/ 1620812 w 6130925"/>
                <a:gd name="connsiteY6952" fmla="*/ 1629305 h 2994025"/>
                <a:gd name="connsiteX6953" fmla="*/ 1617661 w 6130925"/>
                <a:gd name="connsiteY6953" fmla="*/ 1625072 h 2994025"/>
                <a:gd name="connsiteX6954" fmla="*/ 1617661 w 6130925"/>
                <a:gd name="connsiteY6954" fmla="*/ 1603376 h 2994025"/>
                <a:gd name="connsiteX6955" fmla="*/ 1624487 w 6130925"/>
                <a:gd name="connsiteY6955" fmla="*/ 1602317 h 2994025"/>
                <a:gd name="connsiteX6956" fmla="*/ 1482927 w 6130925"/>
                <a:gd name="connsiteY6956" fmla="*/ 1536700 h 2994025"/>
                <a:gd name="connsiteX6957" fmla="*/ 1483664 w 6130925"/>
                <a:gd name="connsiteY6957" fmla="*/ 1536849 h 2994025"/>
                <a:gd name="connsiteX6958" fmla="*/ 1484841 w 6130925"/>
                <a:gd name="connsiteY6958" fmla="*/ 1536700 h 2994025"/>
                <a:gd name="connsiteX6959" fmla="*/ 1486428 w 6130925"/>
                <a:gd name="connsiteY6959" fmla="*/ 1536700 h 2994025"/>
                <a:gd name="connsiteX6960" fmla="*/ 1488545 w 6130925"/>
                <a:gd name="connsiteY6960" fmla="*/ 1537769 h 2994025"/>
                <a:gd name="connsiteX6961" fmla="*/ 1491191 w 6130925"/>
                <a:gd name="connsiteY6961" fmla="*/ 1541508 h 2994025"/>
                <a:gd name="connsiteX6962" fmla="*/ 1493836 w 6130925"/>
                <a:gd name="connsiteY6962" fmla="*/ 1544714 h 2994025"/>
                <a:gd name="connsiteX6963" fmla="*/ 1500716 w 6130925"/>
                <a:gd name="connsiteY6963" fmla="*/ 1548454 h 2994025"/>
                <a:gd name="connsiteX6964" fmla="*/ 1508124 w 6130925"/>
                <a:gd name="connsiteY6964" fmla="*/ 1552194 h 2994025"/>
                <a:gd name="connsiteX6965" fmla="*/ 1515532 w 6130925"/>
                <a:gd name="connsiteY6965" fmla="*/ 1555933 h 2994025"/>
                <a:gd name="connsiteX6966" fmla="*/ 1519236 w 6130925"/>
                <a:gd name="connsiteY6966" fmla="*/ 1557536 h 2994025"/>
                <a:gd name="connsiteX6967" fmla="*/ 1522411 w 6130925"/>
                <a:gd name="connsiteY6967" fmla="*/ 1559139 h 2994025"/>
                <a:gd name="connsiteX6968" fmla="*/ 1525587 w 6130925"/>
                <a:gd name="connsiteY6968" fmla="*/ 1563413 h 2994025"/>
                <a:gd name="connsiteX6969" fmla="*/ 1527703 w 6130925"/>
                <a:gd name="connsiteY6969" fmla="*/ 1566619 h 2994025"/>
                <a:gd name="connsiteX6970" fmla="*/ 1530878 w 6130925"/>
                <a:gd name="connsiteY6970" fmla="*/ 1568756 h 2994025"/>
                <a:gd name="connsiteX6971" fmla="*/ 1534582 w 6130925"/>
                <a:gd name="connsiteY6971" fmla="*/ 1569824 h 2994025"/>
                <a:gd name="connsiteX6972" fmla="*/ 1534712 w 6130925"/>
                <a:gd name="connsiteY6972" fmla="*/ 1569868 h 2994025"/>
                <a:gd name="connsiteX6973" fmla="*/ 1538123 w 6130925"/>
                <a:gd name="connsiteY6973" fmla="*/ 1570358 h 2994025"/>
                <a:gd name="connsiteX6974" fmla="*/ 1541838 w 6130925"/>
                <a:gd name="connsiteY6974" fmla="*/ 1569824 h 2994025"/>
                <a:gd name="connsiteX6975" fmla="*/ 1541936 w 6130925"/>
                <a:gd name="connsiteY6975" fmla="*/ 1569835 h 2994025"/>
                <a:gd name="connsiteX6976" fmla="*/ 1541991 w 6130925"/>
                <a:gd name="connsiteY6976" fmla="*/ 1569824 h 2994025"/>
                <a:gd name="connsiteX6977" fmla="*/ 1542112 w 6130925"/>
                <a:gd name="connsiteY6977" fmla="*/ 1569855 h 2994025"/>
                <a:gd name="connsiteX6978" fmla="*/ 1546615 w 6130925"/>
                <a:gd name="connsiteY6978" fmla="*/ 1570358 h 2994025"/>
                <a:gd name="connsiteX6979" fmla="*/ 1550330 w 6130925"/>
                <a:gd name="connsiteY6979" fmla="*/ 1569824 h 2994025"/>
                <a:gd name="connsiteX6980" fmla="*/ 1550457 w 6130925"/>
                <a:gd name="connsiteY6980" fmla="*/ 1569824 h 2994025"/>
                <a:gd name="connsiteX6981" fmla="*/ 1552045 w 6130925"/>
                <a:gd name="connsiteY6981" fmla="*/ 1569824 h 2994025"/>
                <a:gd name="connsiteX6982" fmla="*/ 1553514 w 6130925"/>
                <a:gd name="connsiteY6982" fmla="*/ 1569824 h 2994025"/>
                <a:gd name="connsiteX6983" fmla="*/ 1554162 w 6130925"/>
                <a:gd name="connsiteY6983" fmla="*/ 1569824 h 2994025"/>
                <a:gd name="connsiteX6984" fmla="*/ 1556278 w 6130925"/>
                <a:gd name="connsiteY6984" fmla="*/ 1569824 h 2994025"/>
                <a:gd name="connsiteX6985" fmla="*/ 1558291 w 6130925"/>
                <a:gd name="connsiteY6985" fmla="*/ 1569824 h 2994025"/>
                <a:gd name="connsiteX6986" fmla="*/ 1558395 w 6130925"/>
                <a:gd name="connsiteY6986" fmla="*/ 1569824 h 2994025"/>
                <a:gd name="connsiteX6987" fmla="*/ 1565191 w 6130925"/>
                <a:gd name="connsiteY6987" fmla="*/ 1569824 h 2994025"/>
                <a:gd name="connsiteX6988" fmla="*/ 1565274 w 6130925"/>
                <a:gd name="connsiteY6988" fmla="*/ 1569824 h 2994025"/>
                <a:gd name="connsiteX6989" fmla="*/ 1570566 w 6130925"/>
                <a:gd name="connsiteY6989" fmla="*/ 1570893 h 2994025"/>
                <a:gd name="connsiteX6990" fmla="*/ 1577445 w 6130925"/>
                <a:gd name="connsiteY6990" fmla="*/ 1576235 h 2994025"/>
                <a:gd name="connsiteX6991" fmla="*/ 1581678 w 6130925"/>
                <a:gd name="connsiteY6991" fmla="*/ 1578907 h 2994025"/>
                <a:gd name="connsiteX6992" fmla="*/ 1589087 w 6130925"/>
                <a:gd name="connsiteY6992" fmla="*/ 1585318 h 2994025"/>
                <a:gd name="connsiteX6993" fmla="*/ 1593845 w 6130925"/>
                <a:gd name="connsiteY6993" fmla="*/ 1592257 h 2994025"/>
                <a:gd name="connsiteX6994" fmla="*/ 1593850 w 6130925"/>
                <a:gd name="connsiteY6994" fmla="*/ 1592263 h 2994025"/>
                <a:gd name="connsiteX6995" fmla="*/ 1593849 w 6130925"/>
                <a:gd name="connsiteY6995" fmla="*/ 1592263 h 2994025"/>
                <a:gd name="connsiteX6996" fmla="*/ 1538816 w 6130925"/>
                <a:gd name="connsiteY6996" fmla="*/ 1592263 h 2994025"/>
                <a:gd name="connsiteX6997" fmla="*/ 1538654 w 6130925"/>
                <a:gd name="connsiteY6997" fmla="*/ 1592263 h 2994025"/>
                <a:gd name="connsiteX6998" fmla="*/ 1534053 w 6130925"/>
                <a:gd name="connsiteY6998" fmla="*/ 1592263 h 2994025"/>
                <a:gd name="connsiteX6999" fmla="*/ 1533877 w 6130925"/>
                <a:gd name="connsiteY6999" fmla="*/ 1592263 h 2994025"/>
                <a:gd name="connsiteX7000" fmla="*/ 1526447 w 6130925"/>
                <a:gd name="connsiteY7000" fmla="*/ 1587989 h 2994025"/>
                <a:gd name="connsiteX7001" fmla="*/ 1522201 w 6130925"/>
                <a:gd name="connsiteY7001" fmla="*/ 1584783 h 2994025"/>
                <a:gd name="connsiteX7002" fmla="*/ 1519017 w 6130925"/>
                <a:gd name="connsiteY7002" fmla="*/ 1579975 h 2994025"/>
                <a:gd name="connsiteX7003" fmla="*/ 1515302 w 6130925"/>
                <a:gd name="connsiteY7003" fmla="*/ 1577304 h 2994025"/>
                <a:gd name="connsiteX7004" fmla="*/ 1514474 w 6130925"/>
                <a:gd name="connsiteY7004" fmla="*/ 1577304 h 2994025"/>
                <a:gd name="connsiteX7005" fmla="*/ 1512886 w 6130925"/>
                <a:gd name="connsiteY7005" fmla="*/ 1577304 h 2994025"/>
                <a:gd name="connsiteX7006" fmla="*/ 1512648 w 6130925"/>
                <a:gd name="connsiteY7006" fmla="*/ 1577304 h 2994025"/>
                <a:gd name="connsiteX7007" fmla="*/ 1511828 w 6130925"/>
                <a:gd name="connsiteY7007" fmla="*/ 1577304 h 2994025"/>
                <a:gd name="connsiteX7008" fmla="*/ 1510770 w 6130925"/>
                <a:gd name="connsiteY7008" fmla="*/ 1577304 h 2994025"/>
                <a:gd name="connsiteX7009" fmla="*/ 1509711 w 6130925"/>
                <a:gd name="connsiteY7009" fmla="*/ 1577838 h 2994025"/>
                <a:gd name="connsiteX7010" fmla="*/ 1508402 w 6130925"/>
                <a:gd name="connsiteY7010" fmla="*/ 1577838 h 2994025"/>
                <a:gd name="connsiteX7011" fmla="*/ 1508124 w 6130925"/>
                <a:gd name="connsiteY7011" fmla="*/ 1577838 h 2994025"/>
                <a:gd name="connsiteX7012" fmla="*/ 1507595 w 6130925"/>
                <a:gd name="connsiteY7012" fmla="*/ 1577838 h 2994025"/>
                <a:gd name="connsiteX7013" fmla="*/ 1506792 w 6130925"/>
                <a:gd name="connsiteY7013" fmla="*/ 1577433 h 2994025"/>
                <a:gd name="connsiteX7014" fmla="*/ 1506279 w 6130925"/>
                <a:gd name="connsiteY7014" fmla="*/ 1577304 h 2994025"/>
                <a:gd name="connsiteX7015" fmla="*/ 1502033 w 6130925"/>
                <a:gd name="connsiteY7015" fmla="*/ 1575701 h 2994025"/>
                <a:gd name="connsiteX7016" fmla="*/ 1498849 w 6130925"/>
                <a:gd name="connsiteY7016" fmla="*/ 1574098 h 2994025"/>
                <a:gd name="connsiteX7017" fmla="*/ 1495134 w 6130925"/>
                <a:gd name="connsiteY7017" fmla="*/ 1573564 h 2994025"/>
                <a:gd name="connsiteX7018" fmla="*/ 1491419 w 6130925"/>
                <a:gd name="connsiteY7018" fmla="*/ 1571961 h 2994025"/>
                <a:gd name="connsiteX7019" fmla="*/ 1489826 w 6130925"/>
                <a:gd name="connsiteY7019" fmla="*/ 1568756 h 2994025"/>
                <a:gd name="connsiteX7020" fmla="*/ 1488234 w 6130925"/>
                <a:gd name="connsiteY7020" fmla="*/ 1565016 h 2994025"/>
                <a:gd name="connsiteX7021" fmla="*/ 1483458 w 6130925"/>
                <a:gd name="connsiteY7021" fmla="*/ 1561276 h 2994025"/>
                <a:gd name="connsiteX7022" fmla="*/ 1473374 w 6130925"/>
                <a:gd name="connsiteY7022" fmla="*/ 1555933 h 2994025"/>
                <a:gd name="connsiteX7023" fmla="*/ 1466849 w 6130925"/>
                <a:gd name="connsiteY7023" fmla="*/ 1555933 h 2994025"/>
                <a:gd name="connsiteX7024" fmla="*/ 1466474 w 6130925"/>
                <a:gd name="connsiteY7024" fmla="*/ 1555933 h 2994025"/>
                <a:gd name="connsiteX7025" fmla="*/ 1462759 w 6130925"/>
                <a:gd name="connsiteY7025" fmla="*/ 1555399 h 2994025"/>
                <a:gd name="connsiteX7026" fmla="*/ 1459736 w 6130925"/>
                <a:gd name="connsiteY7026" fmla="*/ 1555834 h 2994025"/>
                <a:gd name="connsiteX7027" fmla="*/ 1459440 w 6130925"/>
                <a:gd name="connsiteY7027" fmla="*/ 1555933 h 2994025"/>
                <a:gd name="connsiteX7028" fmla="*/ 1457934 w 6130925"/>
                <a:gd name="connsiteY7028" fmla="*/ 1556585 h 2994025"/>
                <a:gd name="connsiteX7029" fmla="*/ 1454400 w 6130925"/>
                <a:gd name="connsiteY7029" fmla="*/ 1558661 h 2994025"/>
                <a:gd name="connsiteX7030" fmla="*/ 1452561 w 6130925"/>
                <a:gd name="connsiteY7030" fmla="*/ 1560208 h 2994025"/>
                <a:gd name="connsiteX7031" fmla="*/ 1452561 w 6130925"/>
                <a:gd name="connsiteY7031" fmla="*/ 1559755 h 2994025"/>
                <a:gd name="connsiteX7032" fmla="*/ 1445245 w 6130925"/>
                <a:gd name="connsiteY7032" fmla="*/ 1565016 h 2994025"/>
                <a:gd name="connsiteX7033" fmla="*/ 1442060 w 6130925"/>
                <a:gd name="connsiteY7033" fmla="*/ 1565016 h 2994025"/>
                <a:gd name="connsiteX7034" fmla="*/ 1437815 w 6130925"/>
                <a:gd name="connsiteY7034" fmla="*/ 1565016 h 2994025"/>
                <a:gd name="connsiteX7035" fmla="*/ 1433569 w 6130925"/>
                <a:gd name="connsiteY7035" fmla="*/ 1565016 h 2994025"/>
                <a:gd name="connsiteX7036" fmla="*/ 1425077 w 6130925"/>
                <a:gd name="connsiteY7036" fmla="*/ 1563413 h 2994025"/>
                <a:gd name="connsiteX7037" fmla="*/ 1421893 w 6130925"/>
                <a:gd name="connsiteY7037" fmla="*/ 1561276 h 2994025"/>
                <a:gd name="connsiteX7038" fmla="*/ 1419239 w 6130925"/>
                <a:gd name="connsiteY7038" fmla="*/ 1558605 h 2994025"/>
                <a:gd name="connsiteX7039" fmla="*/ 1414993 w 6130925"/>
                <a:gd name="connsiteY7039" fmla="*/ 1553796 h 2994025"/>
                <a:gd name="connsiteX7040" fmla="*/ 1414462 w 6130925"/>
                <a:gd name="connsiteY7040" fmla="*/ 1550591 h 2994025"/>
                <a:gd name="connsiteX7041" fmla="*/ 1414993 w 6130925"/>
                <a:gd name="connsiteY7041" fmla="*/ 1546851 h 2994025"/>
                <a:gd name="connsiteX7042" fmla="*/ 1417647 w 6130925"/>
                <a:gd name="connsiteY7042" fmla="*/ 1541508 h 2994025"/>
                <a:gd name="connsiteX7043" fmla="*/ 1420300 w 6130925"/>
                <a:gd name="connsiteY7043" fmla="*/ 1539906 h 2994025"/>
                <a:gd name="connsiteX7044" fmla="*/ 1423485 w 6130925"/>
                <a:gd name="connsiteY7044" fmla="*/ 1539371 h 2994025"/>
                <a:gd name="connsiteX7045" fmla="*/ 1427200 w 6130925"/>
                <a:gd name="connsiteY7045" fmla="*/ 1539906 h 2994025"/>
                <a:gd name="connsiteX7046" fmla="*/ 1430915 w 6130925"/>
                <a:gd name="connsiteY7046" fmla="*/ 1539371 h 2994025"/>
                <a:gd name="connsiteX7047" fmla="*/ 1435161 w 6130925"/>
                <a:gd name="connsiteY7047" fmla="*/ 1539906 h 2994025"/>
                <a:gd name="connsiteX7048" fmla="*/ 1450552 w 6130925"/>
                <a:gd name="connsiteY7048" fmla="*/ 1539906 h 2994025"/>
                <a:gd name="connsiteX7049" fmla="*/ 1452561 w 6130925"/>
                <a:gd name="connsiteY7049" fmla="*/ 1540195 h 2994025"/>
                <a:gd name="connsiteX7050" fmla="*/ 1452561 w 6130925"/>
                <a:gd name="connsiteY7050" fmla="*/ 1539906 h 2994025"/>
                <a:gd name="connsiteX7051" fmla="*/ 1453672 w 6130925"/>
                <a:gd name="connsiteY7051" fmla="*/ 1540354 h 2994025"/>
                <a:gd name="connsiteX7052" fmla="*/ 1454267 w 6130925"/>
                <a:gd name="connsiteY7052" fmla="*/ 1540440 h 2994025"/>
                <a:gd name="connsiteX7053" fmla="*/ 1456846 w 6130925"/>
                <a:gd name="connsiteY7053" fmla="*/ 1541305 h 2994025"/>
                <a:gd name="connsiteX7054" fmla="*/ 1457592 w 6130925"/>
                <a:gd name="connsiteY7054" fmla="*/ 1541456 h 2994025"/>
                <a:gd name="connsiteX7055" fmla="*/ 1461698 w 6130925"/>
                <a:gd name="connsiteY7055" fmla="*/ 1539906 h 2994025"/>
                <a:gd name="connsiteX7056" fmla="*/ 1464882 w 6130925"/>
                <a:gd name="connsiteY7056" fmla="*/ 1537769 h 2994025"/>
                <a:gd name="connsiteX7057" fmla="*/ 1465513 w 6130925"/>
                <a:gd name="connsiteY7057" fmla="*/ 1537705 h 2994025"/>
                <a:gd name="connsiteX7058" fmla="*/ 1467378 w 6130925"/>
                <a:gd name="connsiteY7058" fmla="*/ 1537234 h 2994025"/>
                <a:gd name="connsiteX7059" fmla="*/ 1468965 w 6130925"/>
                <a:gd name="connsiteY7059" fmla="*/ 1537234 h 2994025"/>
                <a:gd name="connsiteX7060" fmla="*/ 1470189 w 6130925"/>
                <a:gd name="connsiteY7060" fmla="*/ 1537234 h 2994025"/>
                <a:gd name="connsiteX7061" fmla="*/ 1473199 w 6130925"/>
                <a:gd name="connsiteY7061" fmla="*/ 1537234 h 2994025"/>
                <a:gd name="connsiteX7062" fmla="*/ 1476718 w 6130925"/>
                <a:gd name="connsiteY7062" fmla="*/ 1537742 h 2994025"/>
                <a:gd name="connsiteX7063" fmla="*/ 4938894 w 6130925"/>
                <a:gd name="connsiteY7063" fmla="*/ 1500188 h 2994025"/>
                <a:gd name="connsiteX7064" fmla="*/ 4939414 w 6130925"/>
                <a:gd name="connsiteY7064" fmla="*/ 1500188 h 2994025"/>
                <a:gd name="connsiteX7065" fmla="*/ 4939622 w 6130925"/>
                <a:gd name="connsiteY7065" fmla="*/ 1500295 h 2994025"/>
                <a:gd name="connsiteX7066" fmla="*/ 4939935 w 6130925"/>
                <a:gd name="connsiteY7066" fmla="*/ 1500188 h 2994025"/>
                <a:gd name="connsiteX7067" fmla="*/ 4941496 w 6130925"/>
                <a:gd name="connsiteY7067" fmla="*/ 1500722 h 2994025"/>
                <a:gd name="connsiteX7068" fmla="*/ 4942537 w 6130925"/>
                <a:gd name="connsiteY7068" fmla="*/ 1500722 h 2994025"/>
                <a:gd name="connsiteX7069" fmla="*/ 4943578 w 6130925"/>
                <a:gd name="connsiteY7069" fmla="*/ 1500722 h 2994025"/>
                <a:gd name="connsiteX7070" fmla="*/ 4944619 w 6130925"/>
                <a:gd name="connsiteY7070" fmla="*/ 1500722 h 2994025"/>
                <a:gd name="connsiteX7071" fmla="*/ 4946181 w 6130925"/>
                <a:gd name="connsiteY7071" fmla="*/ 1500722 h 2994025"/>
                <a:gd name="connsiteX7072" fmla="*/ 4948783 w 6130925"/>
                <a:gd name="connsiteY7072" fmla="*/ 1500722 h 2994025"/>
                <a:gd name="connsiteX7073" fmla="*/ 4948263 w 6130925"/>
                <a:gd name="connsiteY7073" fmla="*/ 1502858 h 2994025"/>
                <a:gd name="connsiteX7074" fmla="*/ 4947222 w 6130925"/>
                <a:gd name="connsiteY7074" fmla="*/ 1506062 h 2994025"/>
                <a:gd name="connsiteX7075" fmla="*/ 4948783 w 6130925"/>
                <a:gd name="connsiteY7075" fmla="*/ 1507664 h 2994025"/>
                <a:gd name="connsiteX7076" fmla="*/ 4949824 w 6130925"/>
                <a:gd name="connsiteY7076" fmla="*/ 1508732 h 2994025"/>
                <a:gd name="connsiteX7077" fmla="*/ 4949824 w 6130925"/>
                <a:gd name="connsiteY7077" fmla="*/ 1515674 h 2994025"/>
                <a:gd name="connsiteX7078" fmla="*/ 4948783 w 6130925"/>
                <a:gd name="connsiteY7078" fmla="*/ 1517810 h 2994025"/>
                <a:gd name="connsiteX7079" fmla="*/ 4946701 w 6130925"/>
                <a:gd name="connsiteY7079" fmla="*/ 1519411 h 2994025"/>
                <a:gd name="connsiteX7080" fmla="*/ 4943578 w 6130925"/>
                <a:gd name="connsiteY7080" fmla="*/ 1523149 h 2994025"/>
                <a:gd name="connsiteX7081" fmla="*/ 4940976 w 6130925"/>
                <a:gd name="connsiteY7081" fmla="*/ 1526353 h 2994025"/>
                <a:gd name="connsiteX7082" fmla="*/ 4939935 w 6130925"/>
                <a:gd name="connsiteY7082" fmla="*/ 1529023 h 2994025"/>
                <a:gd name="connsiteX7083" fmla="*/ 4938894 w 6130925"/>
                <a:gd name="connsiteY7083" fmla="*/ 1530625 h 2994025"/>
                <a:gd name="connsiteX7084" fmla="*/ 4937332 w 6130925"/>
                <a:gd name="connsiteY7084" fmla="*/ 1532227 h 2994025"/>
                <a:gd name="connsiteX7085" fmla="*/ 4935250 w 6130925"/>
                <a:gd name="connsiteY7085" fmla="*/ 1533829 h 2994025"/>
                <a:gd name="connsiteX7086" fmla="*/ 4935250 w 6130925"/>
                <a:gd name="connsiteY7086" fmla="*/ 1535431 h 2994025"/>
                <a:gd name="connsiteX7087" fmla="*/ 4935250 w 6130925"/>
                <a:gd name="connsiteY7087" fmla="*/ 1537567 h 2994025"/>
                <a:gd name="connsiteX7088" fmla="*/ 4933689 w 6130925"/>
                <a:gd name="connsiteY7088" fmla="*/ 1541305 h 2994025"/>
                <a:gd name="connsiteX7089" fmla="*/ 4932128 w 6130925"/>
                <a:gd name="connsiteY7089" fmla="*/ 1542373 h 2994025"/>
                <a:gd name="connsiteX7090" fmla="*/ 4930046 w 6130925"/>
                <a:gd name="connsiteY7090" fmla="*/ 1543975 h 2994025"/>
                <a:gd name="connsiteX7091" fmla="*/ 4929525 w 6130925"/>
                <a:gd name="connsiteY7091" fmla="*/ 1545577 h 2994025"/>
                <a:gd name="connsiteX7092" fmla="*/ 4929525 w 6130925"/>
                <a:gd name="connsiteY7092" fmla="*/ 1547179 h 2994025"/>
                <a:gd name="connsiteX7093" fmla="*/ 4929005 w 6130925"/>
                <a:gd name="connsiteY7093" fmla="*/ 1548780 h 2994025"/>
                <a:gd name="connsiteX7094" fmla="*/ 4928484 w 6130925"/>
                <a:gd name="connsiteY7094" fmla="*/ 1551450 h 2994025"/>
                <a:gd name="connsiteX7095" fmla="*/ 4928484 w 6130925"/>
                <a:gd name="connsiteY7095" fmla="*/ 1555188 h 2994025"/>
                <a:gd name="connsiteX7096" fmla="*/ 4928484 w 6130925"/>
                <a:gd name="connsiteY7096" fmla="*/ 1558926 h 2994025"/>
                <a:gd name="connsiteX7097" fmla="*/ 4918074 w 6130925"/>
                <a:gd name="connsiteY7097" fmla="*/ 1558926 h 2994025"/>
                <a:gd name="connsiteX7098" fmla="*/ 4918074 w 6130925"/>
                <a:gd name="connsiteY7098" fmla="*/ 1528489 h 2994025"/>
                <a:gd name="connsiteX7099" fmla="*/ 4918595 w 6130925"/>
                <a:gd name="connsiteY7099" fmla="*/ 1524751 h 2994025"/>
                <a:gd name="connsiteX7100" fmla="*/ 4919636 w 6130925"/>
                <a:gd name="connsiteY7100" fmla="*/ 1521547 h 2994025"/>
                <a:gd name="connsiteX7101" fmla="*/ 4920156 w 6130925"/>
                <a:gd name="connsiteY7101" fmla="*/ 1519411 h 2994025"/>
                <a:gd name="connsiteX7102" fmla="*/ 4920677 w 6130925"/>
                <a:gd name="connsiteY7102" fmla="*/ 1517810 h 2994025"/>
                <a:gd name="connsiteX7103" fmla="*/ 4922238 w 6130925"/>
                <a:gd name="connsiteY7103" fmla="*/ 1517276 h 2994025"/>
                <a:gd name="connsiteX7104" fmla="*/ 4923800 w 6130925"/>
                <a:gd name="connsiteY7104" fmla="*/ 1517276 h 2994025"/>
                <a:gd name="connsiteX7105" fmla="*/ 4924841 w 6130925"/>
                <a:gd name="connsiteY7105" fmla="*/ 1514606 h 2994025"/>
                <a:gd name="connsiteX7106" fmla="*/ 4925361 w 6130925"/>
                <a:gd name="connsiteY7106" fmla="*/ 1513004 h 2994025"/>
                <a:gd name="connsiteX7107" fmla="*/ 4927443 w 6130925"/>
                <a:gd name="connsiteY7107" fmla="*/ 1511402 h 2994025"/>
                <a:gd name="connsiteX7108" fmla="*/ 4928484 w 6130925"/>
                <a:gd name="connsiteY7108" fmla="*/ 1509800 h 2994025"/>
                <a:gd name="connsiteX7109" fmla="*/ 4930046 w 6130925"/>
                <a:gd name="connsiteY7109" fmla="*/ 1508198 h 2994025"/>
                <a:gd name="connsiteX7110" fmla="*/ 4932128 w 6130925"/>
                <a:gd name="connsiteY7110" fmla="*/ 1507130 h 2994025"/>
                <a:gd name="connsiteX7111" fmla="*/ 4933689 w 6130925"/>
                <a:gd name="connsiteY7111" fmla="*/ 1506062 h 2994025"/>
                <a:gd name="connsiteX7112" fmla="*/ 4935250 w 6130925"/>
                <a:gd name="connsiteY7112" fmla="*/ 1503926 h 2994025"/>
                <a:gd name="connsiteX7113" fmla="*/ 4936291 w 6130925"/>
                <a:gd name="connsiteY7113" fmla="*/ 1502324 h 2994025"/>
                <a:gd name="connsiteX7114" fmla="*/ 4938373 w 6130925"/>
                <a:gd name="connsiteY7114" fmla="*/ 1500722 h 2994025"/>
                <a:gd name="connsiteX7115" fmla="*/ 2930283 w 6130925"/>
                <a:gd name="connsiteY7115" fmla="*/ 1273175 h 2994025"/>
                <a:gd name="connsiteX7116" fmla="*/ 2930693 w 6130925"/>
                <a:gd name="connsiteY7116" fmla="*/ 1273230 h 2994025"/>
                <a:gd name="connsiteX7117" fmla="*/ 2930885 w 6130925"/>
                <a:gd name="connsiteY7117" fmla="*/ 1273175 h 2994025"/>
                <a:gd name="connsiteX7118" fmla="*/ 2938819 w 6130925"/>
                <a:gd name="connsiteY7118" fmla="*/ 1274234 h 2994025"/>
                <a:gd name="connsiteX7119" fmla="*/ 2944638 w 6130925"/>
                <a:gd name="connsiteY7119" fmla="*/ 1278471 h 2994025"/>
                <a:gd name="connsiteX7120" fmla="*/ 2946193 w 6130925"/>
                <a:gd name="connsiteY7120" fmla="*/ 1280652 h 2994025"/>
                <a:gd name="connsiteX7121" fmla="*/ 2947709 w 6130925"/>
                <a:gd name="connsiteY7121" fmla="*/ 1282171 h 2994025"/>
                <a:gd name="connsiteX7122" fmla="*/ 2948576 w 6130925"/>
                <a:gd name="connsiteY7122" fmla="*/ 1283474 h 2994025"/>
                <a:gd name="connsiteX7123" fmla="*/ 2950456 w 6130925"/>
                <a:gd name="connsiteY7123" fmla="*/ 1285356 h 2994025"/>
                <a:gd name="connsiteX7124" fmla="*/ 2953629 w 6130925"/>
                <a:gd name="connsiteY7124" fmla="*/ 1288534 h 2994025"/>
                <a:gd name="connsiteX7125" fmla="*/ 2956999 w 6130925"/>
                <a:gd name="connsiteY7125" fmla="*/ 1290943 h 2994025"/>
                <a:gd name="connsiteX7126" fmla="*/ 2960383 w 6130925"/>
                <a:gd name="connsiteY7126" fmla="*/ 1288521 h 2994025"/>
                <a:gd name="connsiteX7127" fmla="*/ 2964079 w 6130925"/>
                <a:gd name="connsiteY7127" fmla="*/ 1285346 h 2994025"/>
                <a:gd name="connsiteX7128" fmla="*/ 2967248 w 6130925"/>
                <a:gd name="connsiteY7128" fmla="*/ 1282171 h 2994025"/>
                <a:gd name="connsiteX7129" fmla="*/ 2970944 w 6130925"/>
                <a:gd name="connsiteY7129" fmla="*/ 1280054 h 2994025"/>
                <a:gd name="connsiteX7130" fmla="*/ 2971679 w 6130925"/>
                <a:gd name="connsiteY7130" fmla="*/ 1280054 h 2994025"/>
                <a:gd name="connsiteX7131" fmla="*/ 2977960 w 6130925"/>
                <a:gd name="connsiteY7131" fmla="*/ 1279530 h 2994025"/>
                <a:gd name="connsiteX7132" fmla="*/ 2983718 w 6130925"/>
                <a:gd name="connsiteY7132" fmla="*/ 1280054 h 2994025"/>
                <a:gd name="connsiteX7133" fmla="*/ 2986258 w 6130925"/>
                <a:gd name="connsiteY7133" fmla="*/ 1280054 h 2994025"/>
                <a:gd name="connsiteX7134" fmla="*/ 2988919 w 6130925"/>
                <a:gd name="connsiteY7134" fmla="*/ 1280499 h 2994025"/>
                <a:gd name="connsiteX7135" fmla="*/ 2992270 w 6130925"/>
                <a:gd name="connsiteY7135" fmla="*/ 1280163 h 2994025"/>
                <a:gd name="connsiteX7136" fmla="*/ 2992595 w 6130925"/>
                <a:gd name="connsiteY7136" fmla="*/ 1280054 h 2994025"/>
                <a:gd name="connsiteX7137" fmla="*/ 2992848 w 6130925"/>
                <a:gd name="connsiteY7137" fmla="*/ 1280105 h 2994025"/>
                <a:gd name="connsiteX7138" fmla="*/ 2993299 w 6130925"/>
                <a:gd name="connsiteY7138" fmla="*/ 1280060 h 2994025"/>
                <a:gd name="connsiteX7139" fmla="*/ 2996958 w 6130925"/>
                <a:gd name="connsiteY7139" fmla="*/ 1280583 h 2994025"/>
                <a:gd name="connsiteX7140" fmla="*/ 2997039 w 6130925"/>
                <a:gd name="connsiteY7140" fmla="*/ 1280583 h 2994025"/>
                <a:gd name="connsiteX7141" fmla="*/ 2999086 w 6130925"/>
                <a:gd name="connsiteY7141" fmla="*/ 1280242 h 2994025"/>
                <a:gd name="connsiteX7142" fmla="*/ 2999460 w 6130925"/>
                <a:gd name="connsiteY7142" fmla="*/ 1280054 h 2994025"/>
                <a:gd name="connsiteX7143" fmla="*/ 3006853 w 6130925"/>
                <a:gd name="connsiteY7143" fmla="*/ 1277938 h 2994025"/>
                <a:gd name="connsiteX7144" fmla="*/ 3013718 w 6130925"/>
                <a:gd name="connsiteY7144" fmla="*/ 1274763 h 2994025"/>
                <a:gd name="connsiteX7145" fmla="*/ 3014463 w 6130925"/>
                <a:gd name="connsiteY7145" fmla="*/ 1274763 h 2994025"/>
                <a:gd name="connsiteX7146" fmla="*/ 3014929 w 6130925"/>
                <a:gd name="connsiteY7146" fmla="*/ 1274685 h 2994025"/>
                <a:gd name="connsiteX7147" fmla="*/ 3015830 w 6130925"/>
                <a:gd name="connsiteY7147" fmla="*/ 1274233 h 2994025"/>
                <a:gd name="connsiteX7148" fmla="*/ 3016650 w 6130925"/>
                <a:gd name="connsiteY7148" fmla="*/ 1274398 h 2994025"/>
                <a:gd name="connsiteX7149" fmla="*/ 3017630 w 6130925"/>
                <a:gd name="connsiteY7149" fmla="*/ 1274234 h 2994025"/>
                <a:gd name="connsiteX7150" fmla="*/ 3020852 w 6130925"/>
                <a:gd name="connsiteY7150" fmla="*/ 1274695 h 2994025"/>
                <a:gd name="connsiteX7151" fmla="*/ 3024807 w 6130925"/>
                <a:gd name="connsiteY7151" fmla="*/ 1273704 h 2994025"/>
                <a:gd name="connsiteX7152" fmla="*/ 3027976 w 6130925"/>
                <a:gd name="connsiteY7152" fmla="*/ 1273175 h 2994025"/>
                <a:gd name="connsiteX7153" fmla="*/ 3028399 w 6130925"/>
                <a:gd name="connsiteY7153" fmla="*/ 1273232 h 2994025"/>
                <a:gd name="connsiteX7154" fmla="*/ 3028737 w 6130925"/>
                <a:gd name="connsiteY7154" fmla="*/ 1273175 h 2994025"/>
                <a:gd name="connsiteX7155" fmla="*/ 3036671 w 6130925"/>
                <a:gd name="connsiteY7155" fmla="*/ 1274234 h 2994025"/>
                <a:gd name="connsiteX7156" fmla="*/ 3043018 w 6130925"/>
                <a:gd name="connsiteY7156" fmla="*/ 1278471 h 2994025"/>
                <a:gd name="connsiteX7157" fmla="*/ 3046721 w 6130925"/>
                <a:gd name="connsiteY7157" fmla="*/ 1279001 h 2994025"/>
                <a:gd name="connsiteX7158" fmla="*/ 3050423 w 6130925"/>
                <a:gd name="connsiteY7158" fmla="*/ 1280060 h 2994025"/>
                <a:gd name="connsiteX7159" fmla="*/ 3051481 w 6130925"/>
                <a:gd name="connsiteY7159" fmla="*/ 1283238 h 2994025"/>
                <a:gd name="connsiteX7160" fmla="*/ 3052010 w 6130925"/>
                <a:gd name="connsiteY7160" fmla="*/ 1287474 h 2994025"/>
                <a:gd name="connsiteX7161" fmla="*/ 3048307 w 6130925"/>
                <a:gd name="connsiteY7161" fmla="*/ 1288004 h 2994025"/>
                <a:gd name="connsiteX7162" fmla="*/ 3045134 w 6130925"/>
                <a:gd name="connsiteY7162" fmla="*/ 1289593 h 2994025"/>
                <a:gd name="connsiteX7163" fmla="*/ 3041431 w 6130925"/>
                <a:gd name="connsiteY7163" fmla="*/ 1290122 h 2994025"/>
                <a:gd name="connsiteX7164" fmla="*/ 3037729 w 6130925"/>
                <a:gd name="connsiteY7164" fmla="*/ 1291182 h 2994025"/>
                <a:gd name="connsiteX7165" fmla="*/ 3035084 w 6130925"/>
                <a:gd name="connsiteY7165" fmla="*/ 1293830 h 2994025"/>
                <a:gd name="connsiteX7166" fmla="*/ 3032439 w 6130925"/>
                <a:gd name="connsiteY7166" fmla="*/ 1298596 h 2994025"/>
                <a:gd name="connsiteX7167" fmla="*/ 3036142 w 6130925"/>
                <a:gd name="connsiteY7167" fmla="*/ 1300714 h 2994025"/>
                <a:gd name="connsiteX7168" fmla="*/ 3039316 w 6130925"/>
                <a:gd name="connsiteY7168" fmla="*/ 1303363 h 2994025"/>
                <a:gd name="connsiteX7169" fmla="*/ 3043547 w 6130925"/>
                <a:gd name="connsiteY7169" fmla="*/ 1304951 h 2994025"/>
                <a:gd name="connsiteX7170" fmla="*/ 3046721 w 6130925"/>
                <a:gd name="connsiteY7170" fmla="*/ 1307070 h 2994025"/>
                <a:gd name="connsiteX7171" fmla="*/ 3049365 w 6130925"/>
                <a:gd name="connsiteY7171" fmla="*/ 1310247 h 2994025"/>
                <a:gd name="connsiteX7172" fmla="*/ 3050423 w 6130925"/>
                <a:gd name="connsiteY7172" fmla="*/ 1313955 h 2994025"/>
                <a:gd name="connsiteX7173" fmla="*/ 3049894 w 6130925"/>
                <a:gd name="connsiteY7173" fmla="*/ 1317662 h 2994025"/>
                <a:gd name="connsiteX7174" fmla="*/ 3048307 w 6130925"/>
                <a:gd name="connsiteY7174" fmla="*/ 1321369 h 2994025"/>
                <a:gd name="connsiteX7175" fmla="*/ 3045134 w 6130925"/>
                <a:gd name="connsiteY7175" fmla="*/ 1324017 h 2994025"/>
                <a:gd name="connsiteX7176" fmla="*/ 3041431 w 6130925"/>
                <a:gd name="connsiteY7176" fmla="*/ 1326665 h 2994025"/>
                <a:gd name="connsiteX7177" fmla="*/ 3038787 w 6130925"/>
                <a:gd name="connsiteY7177" fmla="*/ 1329843 h 2994025"/>
                <a:gd name="connsiteX7178" fmla="*/ 3037729 w 6130925"/>
                <a:gd name="connsiteY7178" fmla="*/ 1334080 h 2994025"/>
                <a:gd name="connsiteX7179" fmla="*/ 3038258 w 6130925"/>
                <a:gd name="connsiteY7179" fmla="*/ 1337787 h 2994025"/>
                <a:gd name="connsiteX7180" fmla="*/ 3039316 w 6130925"/>
                <a:gd name="connsiteY7180" fmla="*/ 1340964 h 2994025"/>
                <a:gd name="connsiteX7181" fmla="*/ 3040902 w 6130925"/>
                <a:gd name="connsiteY7181" fmla="*/ 1345731 h 2994025"/>
                <a:gd name="connsiteX7182" fmla="*/ 3049365 w 6130925"/>
                <a:gd name="connsiteY7182" fmla="*/ 1351027 h 2994025"/>
                <a:gd name="connsiteX7183" fmla="*/ 3053597 w 6130925"/>
                <a:gd name="connsiteY7183" fmla="*/ 1353675 h 2994025"/>
                <a:gd name="connsiteX7184" fmla="*/ 3055545 w 6130925"/>
                <a:gd name="connsiteY7184" fmla="*/ 1354789 h 2994025"/>
                <a:gd name="connsiteX7185" fmla="*/ 3056492 w 6130925"/>
                <a:gd name="connsiteY7185" fmla="*/ 1355196 h 2994025"/>
                <a:gd name="connsiteX7186" fmla="*/ 3057902 w 6130925"/>
                <a:gd name="connsiteY7186" fmla="*/ 1356138 h 2994025"/>
                <a:gd name="connsiteX7187" fmla="*/ 3061002 w 6130925"/>
                <a:gd name="connsiteY7187" fmla="*/ 1357912 h 2994025"/>
                <a:gd name="connsiteX7188" fmla="*/ 3068205 w 6130925"/>
                <a:gd name="connsiteY7188" fmla="*/ 1360488 h 2994025"/>
                <a:gd name="connsiteX7189" fmla="*/ 3068637 w 6130925"/>
                <a:gd name="connsiteY7189" fmla="*/ 1360488 h 2994025"/>
                <a:gd name="connsiteX7190" fmla="*/ 3068637 w 6130925"/>
                <a:gd name="connsiteY7190" fmla="*/ 1360593 h 2994025"/>
                <a:gd name="connsiteX7191" fmla="*/ 3072109 w 6130925"/>
                <a:gd name="connsiteY7191" fmla="*/ 1361089 h 2994025"/>
                <a:gd name="connsiteX7192" fmla="*/ 3075812 w 6130925"/>
                <a:gd name="connsiteY7192" fmla="*/ 1360560 h 2994025"/>
                <a:gd name="connsiteX7193" fmla="*/ 3078985 w 6130925"/>
                <a:gd name="connsiteY7193" fmla="*/ 1360560 h 2994025"/>
                <a:gd name="connsiteX7194" fmla="*/ 3082159 w 6130925"/>
                <a:gd name="connsiteY7194" fmla="*/ 1360560 h 2994025"/>
                <a:gd name="connsiteX7195" fmla="*/ 3090093 w 6130925"/>
                <a:gd name="connsiteY7195" fmla="*/ 1361619 h 2994025"/>
                <a:gd name="connsiteX7196" fmla="*/ 3096440 w 6130925"/>
                <a:gd name="connsiteY7196" fmla="*/ 1364267 h 2994025"/>
                <a:gd name="connsiteX7197" fmla="*/ 3100142 w 6130925"/>
                <a:gd name="connsiteY7197" fmla="*/ 1364796 h 2994025"/>
                <a:gd name="connsiteX7198" fmla="*/ 3103845 w 6130925"/>
                <a:gd name="connsiteY7198" fmla="*/ 1366385 h 2994025"/>
                <a:gd name="connsiteX7199" fmla="*/ 3107547 w 6130925"/>
                <a:gd name="connsiteY7199" fmla="*/ 1368504 h 2994025"/>
                <a:gd name="connsiteX7200" fmla="*/ 3111250 w 6130925"/>
                <a:gd name="connsiteY7200" fmla="*/ 1371152 h 2994025"/>
                <a:gd name="connsiteX7201" fmla="*/ 3114952 w 6130925"/>
                <a:gd name="connsiteY7201" fmla="*/ 1372741 h 2994025"/>
                <a:gd name="connsiteX7202" fmla="*/ 3118126 w 6130925"/>
                <a:gd name="connsiteY7202" fmla="*/ 1375389 h 2994025"/>
                <a:gd name="connsiteX7203" fmla="*/ 3119713 w 6130925"/>
                <a:gd name="connsiteY7203" fmla="*/ 1378566 h 2994025"/>
                <a:gd name="connsiteX7204" fmla="*/ 3120241 w 6130925"/>
                <a:gd name="connsiteY7204" fmla="*/ 1381744 h 2994025"/>
                <a:gd name="connsiteX7205" fmla="*/ 3121828 w 6130925"/>
                <a:gd name="connsiteY7205" fmla="*/ 1385981 h 2994025"/>
                <a:gd name="connsiteX7206" fmla="*/ 3123415 w 6130925"/>
                <a:gd name="connsiteY7206" fmla="*/ 1389158 h 2994025"/>
                <a:gd name="connsiteX7207" fmla="*/ 3158853 w 6130925"/>
                <a:gd name="connsiteY7207" fmla="*/ 1389158 h 2994025"/>
                <a:gd name="connsiteX7208" fmla="*/ 3163614 w 6130925"/>
                <a:gd name="connsiteY7208" fmla="*/ 1389688 h 2994025"/>
                <a:gd name="connsiteX7209" fmla="*/ 3167845 w 6130925"/>
                <a:gd name="connsiteY7209" fmla="*/ 1390747 h 2994025"/>
                <a:gd name="connsiteX7210" fmla="*/ 3171547 w 6130925"/>
                <a:gd name="connsiteY7210" fmla="*/ 1393925 h 2994025"/>
                <a:gd name="connsiteX7211" fmla="*/ 3175250 w 6130925"/>
                <a:gd name="connsiteY7211" fmla="*/ 1398162 h 2994025"/>
                <a:gd name="connsiteX7212" fmla="*/ 3178424 w 6130925"/>
                <a:gd name="connsiteY7212" fmla="*/ 1402928 h 2994025"/>
                <a:gd name="connsiteX7213" fmla="*/ 3182126 w 6130925"/>
                <a:gd name="connsiteY7213" fmla="*/ 1405046 h 2994025"/>
                <a:gd name="connsiteX7214" fmla="*/ 3186357 w 6130925"/>
                <a:gd name="connsiteY7214" fmla="*/ 1405046 h 2994025"/>
                <a:gd name="connsiteX7215" fmla="*/ 3190060 w 6130925"/>
                <a:gd name="connsiteY7215" fmla="*/ 1405046 h 2994025"/>
                <a:gd name="connsiteX7216" fmla="*/ 3196936 w 6130925"/>
                <a:gd name="connsiteY7216" fmla="*/ 1405046 h 2994025"/>
                <a:gd name="connsiteX7217" fmla="*/ 3201696 w 6130925"/>
                <a:gd name="connsiteY7217" fmla="*/ 1404517 h 2994025"/>
                <a:gd name="connsiteX7218" fmla="*/ 3207515 w 6130925"/>
                <a:gd name="connsiteY7218" fmla="*/ 1403458 h 2994025"/>
                <a:gd name="connsiteX7219" fmla="*/ 3209101 w 6130925"/>
                <a:gd name="connsiteY7219" fmla="*/ 1392865 h 2994025"/>
                <a:gd name="connsiteX7220" fmla="*/ 3209101 w 6130925"/>
                <a:gd name="connsiteY7220" fmla="*/ 1381744 h 2994025"/>
                <a:gd name="connsiteX7221" fmla="*/ 3208572 w 6130925"/>
                <a:gd name="connsiteY7221" fmla="*/ 1378566 h 2994025"/>
                <a:gd name="connsiteX7222" fmla="*/ 3207515 w 6130925"/>
                <a:gd name="connsiteY7222" fmla="*/ 1375389 h 2994025"/>
                <a:gd name="connsiteX7223" fmla="*/ 3207515 w 6130925"/>
                <a:gd name="connsiteY7223" fmla="*/ 1366385 h 2994025"/>
                <a:gd name="connsiteX7224" fmla="*/ 3207515 w 6130925"/>
                <a:gd name="connsiteY7224" fmla="*/ 1357912 h 2994025"/>
                <a:gd name="connsiteX7225" fmla="*/ 3212804 w 6130925"/>
                <a:gd name="connsiteY7225" fmla="*/ 1359500 h 2994025"/>
                <a:gd name="connsiteX7226" fmla="*/ 3218093 w 6130925"/>
                <a:gd name="connsiteY7226" fmla="*/ 1360560 h 2994025"/>
                <a:gd name="connsiteX7227" fmla="*/ 3227085 w 6130925"/>
                <a:gd name="connsiteY7227" fmla="*/ 1358971 h 2994025"/>
                <a:gd name="connsiteX7228" fmla="*/ 3235548 w 6130925"/>
                <a:gd name="connsiteY7228" fmla="*/ 1356852 h 2994025"/>
                <a:gd name="connsiteX7229" fmla="*/ 3242953 w 6130925"/>
                <a:gd name="connsiteY7229" fmla="*/ 1357382 h 2994025"/>
                <a:gd name="connsiteX7230" fmla="*/ 3254589 w 6130925"/>
                <a:gd name="connsiteY7230" fmla="*/ 1362148 h 2994025"/>
                <a:gd name="connsiteX7231" fmla="*/ 3260936 w 6130925"/>
                <a:gd name="connsiteY7231" fmla="*/ 1365856 h 2994025"/>
                <a:gd name="connsiteX7232" fmla="*/ 3268870 w 6130925"/>
                <a:gd name="connsiteY7232" fmla="*/ 1370622 h 2994025"/>
                <a:gd name="connsiteX7233" fmla="*/ 3275217 w 6130925"/>
                <a:gd name="connsiteY7233" fmla="*/ 1376977 h 2994025"/>
                <a:gd name="connsiteX7234" fmla="*/ 3278391 w 6130925"/>
                <a:gd name="connsiteY7234" fmla="*/ 1380685 h 2994025"/>
                <a:gd name="connsiteX7235" fmla="*/ 3282622 w 6130925"/>
                <a:gd name="connsiteY7235" fmla="*/ 1383862 h 2994025"/>
                <a:gd name="connsiteX7236" fmla="*/ 3287383 w 6130925"/>
                <a:gd name="connsiteY7236" fmla="*/ 1385981 h 2994025"/>
                <a:gd name="connsiteX7237" fmla="*/ 3293201 w 6130925"/>
                <a:gd name="connsiteY7237" fmla="*/ 1385981 h 2994025"/>
                <a:gd name="connsiteX7238" fmla="*/ 3300077 w 6130925"/>
                <a:gd name="connsiteY7238" fmla="*/ 1384392 h 2994025"/>
                <a:gd name="connsiteX7239" fmla="*/ 3307482 w 6130925"/>
                <a:gd name="connsiteY7239" fmla="*/ 1381744 h 2994025"/>
                <a:gd name="connsiteX7240" fmla="*/ 3359317 w 6130925"/>
                <a:gd name="connsiteY7240" fmla="*/ 1394454 h 2994025"/>
                <a:gd name="connsiteX7241" fmla="*/ 3362490 w 6130925"/>
                <a:gd name="connsiteY7241" fmla="*/ 1394454 h 2994025"/>
                <a:gd name="connsiteX7242" fmla="*/ 3371482 w 6130925"/>
                <a:gd name="connsiteY7242" fmla="*/ 1389688 h 2994025"/>
                <a:gd name="connsiteX7243" fmla="*/ 3380474 w 6130925"/>
                <a:gd name="connsiteY7243" fmla="*/ 1387569 h 2994025"/>
                <a:gd name="connsiteX7244" fmla="*/ 3384176 w 6130925"/>
                <a:gd name="connsiteY7244" fmla="*/ 1387569 h 2994025"/>
                <a:gd name="connsiteX7245" fmla="*/ 3387879 w 6130925"/>
                <a:gd name="connsiteY7245" fmla="*/ 1389688 h 2994025"/>
                <a:gd name="connsiteX7246" fmla="*/ 3391581 w 6130925"/>
                <a:gd name="connsiteY7246" fmla="*/ 1392865 h 2994025"/>
                <a:gd name="connsiteX7247" fmla="*/ 3392639 w 6130925"/>
                <a:gd name="connsiteY7247" fmla="*/ 1392865 h 2994025"/>
                <a:gd name="connsiteX7248" fmla="*/ 3394226 w 6130925"/>
                <a:gd name="connsiteY7248" fmla="*/ 1392336 h 2994025"/>
                <a:gd name="connsiteX7249" fmla="*/ 3396342 w 6130925"/>
                <a:gd name="connsiteY7249" fmla="*/ 1392336 h 2994025"/>
                <a:gd name="connsiteX7250" fmla="*/ 3398457 w 6130925"/>
                <a:gd name="connsiteY7250" fmla="*/ 1392865 h 2994025"/>
                <a:gd name="connsiteX7251" fmla="*/ 3402160 w 6130925"/>
                <a:gd name="connsiteY7251" fmla="*/ 1393925 h 2994025"/>
                <a:gd name="connsiteX7252" fmla="*/ 3405333 w 6130925"/>
                <a:gd name="connsiteY7252" fmla="*/ 1396573 h 2994025"/>
                <a:gd name="connsiteX7253" fmla="*/ 3410094 w 6130925"/>
                <a:gd name="connsiteY7253" fmla="*/ 1398691 h 2994025"/>
                <a:gd name="connsiteX7254" fmla="*/ 3412738 w 6130925"/>
                <a:gd name="connsiteY7254" fmla="*/ 1401869 h 2994025"/>
                <a:gd name="connsiteX7255" fmla="*/ 3413267 w 6130925"/>
                <a:gd name="connsiteY7255" fmla="*/ 1405046 h 2994025"/>
                <a:gd name="connsiteX7256" fmla="*/ 3412738 w 6130925"/>
                <a:gd name="connsiteY7256" fmla="*/ 1409283 h 2994025"/>
                <a:gd name="connsiteX7257" fmla="*/ 3413267 w 6130925"/>
                <a:gd name="connsiteY7257" fmla="*/ 1412461 h 2994025"/>
                <a:gd name="connsiteX7258" fmla="*/ 3412738 w 6130925"/>
                <a:gd name="connsiteY7258" fmla="*/ 1415638 h 2994025"/>
                <a:gd name="connsiteX7259" fmla="*/ 3414854 w 6130925"/>
                <a:gd name="connsiteY7259" fmla="*/ 1419875 h 2994025"/>
                <a:gd name="connsiteX7260" fmla="*/ 3418028 w 6130925"/>
                <a:gd name="connsiteY7260" fmla="*/ 1423053 h 2994025"/>
                <a:gd name="connsiteX7261" fmla="*/ 3421730 w 6130925"/>
                <a:gd name="connsiteY7261" fmla="*/ 1431527 h 2994025"/>
                <a:gd name="connsiteX7262" fmla="*/ 3425433 w 6130925"/>
                <a:gd name="connsiteY7262" fmla="*/ 1438941 h 2994025"/>
                <a:gd name="connsiteX7263" fmla="*/ 3428606 w 6130925"/>
                <a:gd name="connsiteY7263" fmla="*/ 1442119 h 2994025"/>
                <a:gd name="connsiteX7264" fmla="*/ 3432309 w 6130925"/>
                <a:gd name="connsiteY7264" fmla="*/ 1444767 h 2994025"/>
                <a:gd name="connsiteX7265" fmla="*/ 3434953 w 6130925"/>
                <a:gd name="connsiteY7265" fmla="*/ 1447944 h 2994025"/>
                <a:gd name="connsiteX7266" fmla="*/ 3437598 w 6130925"/>
                <a:gd name="connsiteY7266" fmla="*/ 1452181 h 2994025"/>
                <a:gd name="connsiteX7267" fmla="*/ 3441301 w 6130925"/>
                <a:gd name="connsiteY7267" fmla="*/ 1455359 h 2994025"/>
                <a:gd name="connsiteX7268" fmla="*/ 3443416 w 6130925"/>
                <a:gd name="connsiteY7268" fmla="*/ 1458536 h 2994025"/>
                <a:gd name="connsiteX7269" fmla="*/ 3447648 w 6130925"/>
                <a:gd name="connsiteY7269" fmla="*/ 1465421 h 2994025"/>
                <a:gd name="connsiteX7270" fmla="*/ 3450821 w 6130925"/>
                <a:gd name="connsiteY7270" fmla="*/ 1473365 h 2994025"/>
                <a:gd name="connsiteX7271" fmla="*/ 3449763 w 6130925"/>
                <a:gd name="connsiteY7271" fmla="*/ 1480250 h 2994025"/>
                <a:gd name="connsiteX7272" fmla="*/ 3450821 w 6130925"/>
                <a:gd name="connsiteY7272" fmla="*/ 1487664 h 2994025"/>
                <a:gd name="connsiteX7273" fmla="*/ 3451879 w 6130925"/>
                <a:gd name="connsiteY7273" fmla="*/ 1490842 h 2994025"/>
                <a:gd name="connsiteX7274" fmla="*/ 3453995 w 6130925"/>
                <a:gd name="connsiteY7274" fmla="*/ 1495079 h 2994025"/>
                <a:gd name="connsiteX7275" fmla="*/ 3459284 w 6130925"/>
                <a:gd name="connsiteY7275" fmla="*/ 1501964 h 2994025"/>
                <a:gd name="connsiteX7276" fmla="*/ 3466160 w 6130925"/>
                <a:gd name="connsiteY7276" fmla="*/ 1508849 h 2994025"/>
                <a:gd name="connsiteX7277" fmla="*/ 3469334 w 6130925"/>
                <a:gd name="connsiteY7277" fmla="*/ 1512026 h 2994025"/>
                <a:gd name="connsiteX7278" fmla="*/ 3471449 w 6130925"/>
                <a:gd name="connsiteY7278" fmla="*/ 1515733 h 2994025"/>
                <a:gd name="connsiteX7279" fmla="*/ 3473036 w 6130925"/>
                <a:gd name="connsiteY7279" fmla="*/ 1519441 h 2994025"/>
                <a:gd name="connsiteX7280" fmla="*/ 3473565 w 6130925"/>
                <a:gd name="connsiteY7280" fmla="*/ 1523148 h 2994025"/>
                <a:gd name="connsiteX7281" fmla="*/ 3474094 w 6130925"/>
                <a:gd name="connsiteY7281" fmla="*/ 1530033 h 2994025"/>
                <a:gd name="connsiteX7282" fmla="*/ 3473565 w 6130925"/>
                <a:gd name="connsiteY7282" fmla="*/ 1537447 h 2994025"/>
                <a:gd name="connsiteX7283" fmla="*/ 3473565 w 6130925"/>
                <a:gd name="connsiteY7283" fmla="*/ 1541154 h 2994025"/>
                <a:gd name="connsiteX7284" fmla="*/ 3473565 w 6130925"/>
                <a:gd name="connsiteY7284" fmla="*/ 1544332 h 2994025"/>
                <a:gd name="connsiteX7285" fmla="*/ 3475152 w 6130925"/>
                <a:gd name="connsiteY7285" fmla="*/ 1548039 h 2994025"/>
                <a:gd name="connsiteX7286" fmla="*/ 3477268 w 6130925"/>
                <a:gd name="connsiteY7286" fmla="*/ 1551746 h 2994025"/>
                <a:gd name="connsiteX7287" fmla="*/ 3480441 w 6130925"/>
                <a:gd name="connsiteY7287" fmla="*/ 1553335 h 2994025"/>
                <a:gd name="connsiteX7288" fmla="*/ 3484144 w 6130925"/>
                <a:gd name="connsiteY7288" fmla="*/ 1555454 h 2994025"/>
                <a:gd name="connsiteX7289" fmla="*/ 3486259 w 6130925"/>
                <a:gd name="connsiteY7289" fmla="*/ 1558631 h 2994025"/>
                <a:gd name="connsiteX7290" fmla="*/ 3487846 w 6130925"/>
                <a:gd name="connsiteY7290" fmla="*/ 1562868 h 2994025"/>
                <a:gd name="connsiteX7291" fmla="*/ 3491549 w 6130925"/>
                <a:gd name="connsiteY7291" fmla="*/ 1569223 h 2994025"/>
                <a:gd name="connsiteX7292" fmla="*/ 3495251 w 6130925"/>
                <a:gd name="connsiteY7292" fmla="*/ 1576638 h 2994025"/>
                <a:gd name="connsiteX7293" fmla="*/ 3497896 w 6130925"/>
                <a:gd name="connsiteY7293" fmla="*/ 1580345 h 2994025"/>
                <a:gd name="connsiteX7294" fmla="*/ 3500012 w 6130925"/>
                <a:gd name="connsiteY7294" fmla="*/ 1584052 h 2994025"/>
                <a:gd name="connsiteX7295" fmla="*/ 3502127 w 6130925"/>
                <a:gd name="connsiteY7295" fmla="*/ 1590408 h 2994025"/>
                <a:gd name="connsiteX7296" fmla="*/ 3502127 w 6130925"/>
                <a:gd name="connsiteY7296" fmla="*/ 1598352 h 2994025"/>
                <a:gd name="connsiteX7297" fmla="*/ 3502127 w 6130925"/>
                <a:gd name="connsiteY7297" fmla="*/ 1605766 h 2994025"/>
                <a:gd name="connsiteX7298" fmla="*/ 3501069 w 6130925"/>
                <a:gd name="connsiteY7298" fmla="*/ 1608944 h 2994025"/>
                <a:gd name="connsiteX7299" fmla="*/ 3500012 w 6130925"/>
                <a:gd name="connsiteY7299" fmla="*/ 1612121 h 2994025"/>
                <a:gd name="connsiteX7300" fmla="*/ 3502127 w 6130925"/>
                <a:gd name="connsiteY7300" fmla="*/ 1616358 h 2994025"/>
                <a:gd name="connsiteX7301" fmla="*/ 3505830 w 6130925"/>
                <a:gd name="connsiteY7301" fmla="*/ 1619536 h 2994025"/>
                <a:gd name="connsiteX7302" fmla="*/ 3510061 w 6130925"/>
                <a:gd name="connsiteY7302" fmla="*/ 1627480 h 2994025"/>
                <a:gd name="connsiteX7303" fmla="*/ 3516408 w 6130925"/>
                <a:gd name="connsiteY7303" fmla="*/ 1633835 h 2994025"/>
                <a:gd name="connsiteX7304" fmla="*/ 3520111 w 6130925"/>
                <a:gd name="connsiteY7304" fmla="*/ 1637013 h 2994025"/>
                <a:gd name="connsiteX7305" fmla="*/ 3523284 w 6130925"/>
                <a:gd name="connsiteY7305" fmla="*/ 1639661 h 2994025"/>
                <a:gd name="connsiteX7306" fmla="*/ 3524871 w 6130925"/>
                <a:gd name="connsiteY7306" fmla="*/ 1646016 h 2994025"/>
                <a:gd name="connsiteX7307" fmla="*/ 3524871 w 6130925"/>
                <a:gd name="connsiteY7307" fmla="*/ 1653430 h 2994025"/>
                <a:gd name="connsiteX7308" fmla="*/ 3526458 w 6130925"/>
                <a:gd name="connsiteY7308" fmla="*/ 1657138 h 2994025"/>
                <a:gd name="connsiteX7309" fmla="*/ 3526987 w 6130925"/>
                <a:gd name="connsiteY7309" fmla="*/ 1660845 h 2994025"/>
                <a:gd name="connsiteX7310" fmla="*/ 3529103 w 6130925"/>
                <a:gd name="connsiteY7310" fmla="*/ 1668259 h 2994025"/>
                <a:gd name="connsiteX7311" fmla="*/ 3533863 w 6130925"/>
                <a:gd name="connsiteY7311" fmla="*/ 1675144 h 2994025"/>
                <a:gd name="connsiteX7312" fmla="*/ 3537565 w 6130925"/>
                <a:gd name="connsiteY7312" fmla="*/ 1677792 h 2994025"/>
                <a:gd name="connsiteX7313" fmla="*/ 3541268 w 6130925"/>
                <a:gd name="connsiteY7313" fmla="*/ 1679910 h 2994025"/>
                <a:gd name="connsiteX7314" fmla="*/ 3542855 w 6130925"/>
                <a:gd name="connsiteY7314" fmla="*/ 1680970 h 2994025"/>
                <a:gd name="connsiteX7315" fmla="*/ 3544970 w 6130925"/>
                <a:gd name="connsiteY7315" fmla="*/ 1679910 h 2994025"/>
                <a:gd name="connsiteX7316" fmla="*/ 3547086 w 6130925"/>
                <a:gd name="connsiteY7316" fmla="*/ 1679910 h 2994025"/>
                <a:gd name="connsiteX7317" fmla="*/ 3548673 w 6130925"/>
                <a:gd name="connsiteY7317" fmla="*/ 1679910 h 2994025"/>
                <a:gd name="connsiteX7318" fmla="*/ 3552375 w 6130925"/>
                <a:gd name="connsiteY7318" fmla="*/ 1682029 h 2994025"/>
                <a:gd name="connsiteX7319" fmla="*/ 3555549 w 6130925"/>
                <a:gd name="connsiteY7319" fmla="*/ 1684147 h 2994025"/>
                <a:gd name="connsiteX7320" fmla="*/ 3558723 w 6130925"/>
                <a:gd name="connsiteY7320" fmla="*/ 1686795 h 2994025"/>
                <a:gd name="connsiteX7321" fmla="*/ 3560838 w 6130925"/>
                <a:gd name="connsiteY7321" fmla="*/ 1691562 h 2994025"/>
                <a:gd name="connsiteX7322" fmla="*/ 3564541 w 6130925"/>
                <a:gd name="connsiteY7322" fmla="*/ 1693151 h 2994025"/>
                <a:gd name="connsiteX7323" fmla="*/ 3567714 w 6130925"/>
                <a:gd name="connsiteY7323" fmla="*/ 1694739 h 2994025"/>
                <a:gd name="connsiteX7324" fmla="*/ 3571417 w 6130925"/>
                <a:gd name="connsiteY7324" fmla="*/ 1697917 h 2994025"/>
                <a:gd name="connsiteX7325" fmla="*/ 3573532 w 6130925"/>
                <a:gd name="connsiteY7325" fmla="*/ 1701624 h 2994025"/>
                <a:gd name="connsiteX7326" fmla="*/ 3576706 w 6130925"/>
                <a:gd name="connsiteY7326" fmla="*/ 1705861 h 2994025"/>
                <a:gd name="connsiteX7327" fmla="*/ 3580937 w 6130925"/>
                <a:gd name="connsiteY7327" fmla="*/ 1709039 h 2994025"/>
                <a:gd name="connsiteX7328" fmla="*/ 3582524 w 6130925"/>
                <a:gd name="connsiteY7328" fmla="*/ 1709039 h 2994025"/>
                <a:gd name="connsiteX7329" fmla="*/ 3584111 w 6130925"/>
                <a:gd name="connsiteY7329" fmla="*/ 1709039 h 2994025"/>
                <a:gd name="connsiteX7330" fmla="*/ 3586227 w 6130925"/>
                <a:gd name="connsiteY7330" fmla="*/ 1708509 h 2994025"/>
                <a:gd name="connsiteX7331" fmla="*/ 3587814 w 6130925"/>
                <a:gd name="connsiteY7331" fmla="*/ 1709039 h 2994025"/>
                <a:gd name="connsiteX7332" fmla="*/ 3592045 w 6130925"/>
                <a:gd name="connsiteY7332" fmla="*/ 1711157 h 2994025"/>
                <a:gd name="connsiteX7333" fmla="*/ 3594690 w 6130925"/>
                <a:gd name="connsiteY7333" fmla="*/ 1714335 h 2994025"/>
                <a:gd name="connsiteX7334" fmla="*/ 3595219 w 6130925"/>
                <a:gd name="connsiteY7334" fmla="*/ 1717512 h 2994025"/>
                <a:gd name="connsiteX7335" fmla="*/ 3594690 w 6130925"/>
                <a:gd name="connsiteY7335" fmla="*/ 1721220 h 2994025"/>
                <a:gd name="connsiteX7336" fmla="*/ 3598392 w 6130925"/>
                <a:gd name="connsiteY7336" fmla="*/ 1728634 h 2994025"/>
                <a:gd name="connsiteX7337" fmla="*/ 3602095 w 6130925"/>
                <a:gd name="connsiteY7337" fmla="*/ 1730752 h 2994025"/>
                <a:gd name="connsiteX7338" fmla="*/ 3605797 w 6130925"/>
                <a:gd name="connsiteY7338" fmla="*/ 1731812 h 2994025"/>
                <a:gd name="connsiteX7339" fmla="*/ 3605797 w 6130925"/>
                <a:gd name="connsiteY7339" fmla="*/ 1736048 h 2994025"/>
                <a:gd name="connsiteX7340" fmla="*/ 3605797 w 6130925"/>
                <a:gd name="connsiteY7340" fmla="*/ 1739226 h 2994025"/>
                <a:gd name="connsiteX7341" fmla="*/ 3608442 w 6130925"/>
                <a:gd name="connsiteY7341" fmla="*/ 1742933 h 2994025"/>
                <a:gd name="connsiteX7342" fmla="*/ 3611086 w 6130925"/>
                <a:gd name="connsiteY7342" fmla="*/ 1746640 h 2994025"/>
                <a:gd name="connsiteX7343" fmla="*/ 3614789 w 6130925"/>
                <a:gd name="connsiteY7343" fmla="*/ 1753525 h 2994025"/>
                <a:gd name="connsiteX7344" fmla="*/ 3619549 w 6130925"/>
                <a:gd name="connsiteY7344" fmla="*/ 1755114 h 2994025"/>
                <a:gd name="connsiteX7345" fmla="*/ 3625367 w 6130925"/>
                <a:gd name="connsiteY7345" fmla="*/ 1757233 h 2994025"/>
                <a:gd name="connsiteX7346" fmla="*/ 3632772 w 6130925"/>
                <a:gd name="connsiteY7346" fmla="*/ 1757762 h 2994025"/>
                <a:gd name="connsiteX7347" fmla="*/ 3639648 w 6130925"/>
                <a:gd name="connsiteY7347" fmla="*/ 1757233 h 2994025"/>
                <a:gd name="connsiteX7348" fmla="*/ 3647053 w 6130925"/>
                <a:gd name="connsiteY7348" fmla="*/ 1755644 h 2994025"/>
                <a:gd name="connsiteX7349" fmla="*/ 3653929 w 6130925"/>
                <a:gd name="connsiteY7349" fmla="*/ 1755114 h 2994025"/>
                <a:gd name="connsiteX7350" fmla="*/ 3660806 w 6130925"/>
                <a:gd name="connsiteY7350" fmla="*/ 1755114 h 2994025"/>
                <a:gd name="connsiteX7351" fmla="*/ 3667153 w 6130925"/>
                <a:gd name="connsiteY7351" fmla="*/ 1757762 h 2994025"/>
                <a:gd name="connsiteX7352" fmla="*/ 3673500 w 6130925"/>
                <a:gd name="connsiteY7352" fmla="*/ 1758821 h 2994025"/>
                <a:gd name="connsiteX7353" fmla="*/ 3680905 w 6130925"/>
                <a:gd name="connsiteY7353" fmla="*/ 1758292 h 2994025"/>
                <a:gd name="connsiteX7354" fmla="*/ 3692541 w 6130925"/>
                <a:gd name="connsiteY7354" fmla="*/ 1751937 h 2994025"/>
                <a:gd name="connsiteX7355" fmla="*/ 3698888 w 6130925"/>
                <a:gd name="connsiteY7355" fmla="*/ 1748229 h 2994025"/>
                <a:gd name="connsiteX7356" fmla="*/ 3702062 w 6130925"/>
                <a:gd name="connsiteY7356" fmla="*/ 1745052 h 2994025"/>
                <a:gd name="connsiteX7357" fmla="*/ 3705235 w 6130925"/>
                <a:gd name="connsiteY7357" fmla="*/ 1742933 h 2994025"/>
                <a:gd name="connsiteX7358" fmla="*/ 3711583 w 6130925"/>
                <a:gd name="connsiteY7358" fmla="*/ 1740815 h 2994025"/>
                <a:gd name="connsiteX7359" fmla="*/ 3718988 w 6130925"/>
                <a:gd name="connsiteY7359" fmla="*/ 1740815 h 2994025"/>
                <a:gd name="connsiteX7360" fmla="*/ 3723748 w 6130925"/>
                <a:gd name="connsiteY7360" fmla="*/ 1741874 h 2994025"/>
                <a:gd name="connsiteX7361" fmla="*/ 3729037 w 6130925"/>
                <a:gd name="connsiteY7361" fmla="*/ 1742933 h 2994025"/>
                <a:gd name="connsiteX7362" fmla="*/ 3729037 w 6130925"/>
                <a:gd name="connsiteY7362" fmla="*/ 1757233 h 2994025"/>
                <a:gd name="connsiteX7363" fmla="*/ 3726393 w 6130925"/>
                <a:gd name="connsiteY7363" fmla="*/ 1768884 h 2994025"/>
                <a:gd name="connsiteX7364" fmla="*/ 3723748 w 6130925"/>
                <a:gd name="connsiteY7364" fmla="*/ 1780535 h 2994025"/>
                <a:gd name="connsiteX7365" fmla="*/ 3723219 w 6130925"/>
                <a:gd name="connsiteY7365" fmla="*/ 1787420 h 2994025"/>
                <a:gd name="connsiteX7366" fmla="*/ 3723748 w 6130925"/>
                <a:gd name="connsiteY7366" fmla="*/ 1794834 h 2994025"/>
                <a:gd name="connsiteX7367" fmla="*/ 3723219 w 6130925"/>
                <a:gd name="connsiteY7367" fmla="*/ 1802249 h 2994025"/>
                <a:gd name="connsiteX7368" fmla="*/ 3721632 w 6130925"/>
                <a:gd name="connsiteY7368" fmla="*/ 1808604 h 2994025"/>
                <a:gd name="connsiteX7369" fmla="*/ 3719516 w 6130925"/>
                <a:gd name="connsiteY7369" fmla="*/ 1812841 h 2994025"/>
                <a:gd name="connsiteX7370" fmla="*/ 3716343 w 6130925"/>
                <a:gd name="connsiteY7370" fmla="*/ 1816019 h 2994025"/>
                <a:gd name="connsiteX7371" fmla="*/ 3714227 w 6130925"/>
                <a:gd name="connsiteY7371" fmla="*/ 1819726 h 2994025"/>
                <a:gd name="connsiteX7372" fmla="*/ 3711054 w 6130925"/>
                <a:gd name="connsiteY7372" fmla="*/ 1823433 h 2994025"/>
                <a:gd name="connsiteX7373" fmla="*/ 3706293 w 6130925"/>
                <a:gd name="connsiteY7373" fmla="*/ 1826081 h 2994025"/>
                <a:gd name="connsiteX7374" fmla="*/ 3702062 w 6130925"/>
                <a:gd name="connsiteY7374" fmla="*/ 1828729 h 2994025"/>
                <a:gd name="connsiteX7375" fmla="*/ 3698359 w 6130925"/>
                <a:gd name="connsiteY7375" fmla="*/ 1831907 h 2994025"/>
                <a:gd name="connsiteX7376" fmla="*/ 3694657 w 6130925"/>
                <a:gd name="connsiteY7376" fmla="*/ 1835614 h 2994025"/>
                <a:gd name="connsiteX7377" fmla="*/ 3690954 w 6130925"/>
                <a:gd name="connsiteY7377" fmla="*/ 1837732 h 2994025"/>
                <a:gd name="connsiteX7378" fmla="*/ 3687781 w 6130925"/>
                <a:gd name="connsiteY7378" fmla="*/ 1840910 h 2994025"/>
                <a:gd name="connsiteX7379" fmla="*/ 3685136 w 6130925"/>
                <a:gd name="connsiteY7379" fmla="*/ 1852032 h 2994025"/>
                <a:gd name="connsiteX7380" fmla="*/ 3682492 w 6130925"/>
                <a:gd name="connsiteY7380" fmla="*/ 1862624 h 2994025"/>
                <a:gd name="connsiteX7381" fmla="*/ 3680376 w 6130925"/>
                <a:gd name="connsiteY7381" fmla="*/ 1866331 h 2994025"/>
                <a:gd name="connsiteX7382" fmla="*/ 3677202 w 6130925"/>
                <a:gd name="connsiteY7382" fmla="*/ 1869508 h 2994025"/>
                <a:gd name="connsiteX7383" fmla="*/ 3673500 w 6130925"/>
                <a:gd name="connsiteY7383" fmla="*/ 1871627 h 2994025"/>
                <a:gd name="connsiteX7384" fmla="*/ 3669797 w 6130925"/>
                <a:gd name="connsiteY7384" fmla="*/ 1873216 h 2994025"/>
                <a:gd name="connsiteX7385" fmla="*/ 3666624 w 6130925"/>
                <a:gd name="connsiteY7385" fmla="*/ 1875864 h 2994025"/>
                <a:gd name="connsiteX7386" fmla="*/ 3662392 w 6130925"/>
                <a:gd name="connsiteY7386" fmla="*/ 1878512 h 2994025"/>
                <a:gd name="connsiteX7387" fmla="*/ 3659219 w 6130925"/>
                <a:gd name="connsiteY7387" fmla="*/ 1881160 h 2994025"/>
                <a:gd name="connsiteX7388" fmla="*/ 3656045 w 6130925"/>
                <a:gd name="connsiteY7388" fmla="*/ 1883808 h 2994025"/>
                <a:gd name="connsiteX7389" fmla="*/ 3651814 w 6130925"/>
                <a:gd name="connsiteY7389" fmla="*/ 1884337 h 2994025"/>
                <a:gd name="connsiteX7390" fmla="*/ 3648640 w 6130925"/>
                <a:gd name="connsiteY7390" fmla="*/ 1885397 h 2994025"/>
                <a:gd name="connsiteX7391" fmla="*/ 3647582 w 6130925"/>
                <a:gd name="connsiteY7391" fmla="*/ 1889104 h 2994025"/>
                <a:gd name="connsiteX7392" fmla="*/ 3646524 w 6130925"/>
                <a:gd name="connsiteY7392" fmla="*/ 1892811 h 2994025"/>
                <a:gd name="connsiteX7393" fmla="*/ 3643351 w 6130925"/>
                <a:gd name="connsiteY7393" fmla="*/ 1895459 h 2994025"/>
                <a:gd name="connsiteX7394" fmla="*/ 3639648 w 6130925"/>
                <a:gd name="connsiteY7394" fmla="*/ 1898107 h 2994025"/>
                <a:gd name="connsiteX7395" fmla="*/ 3638062 w 6130925"/>
                <a:gd name="connsiteY7395" fmla="*/ 1902344 h 2994025"/>
                <a:gd name="connsiteX7396" fmla="*/ 3635946 w 6130925"/>
                <a:gd name="connsiteY7396" fmla="*/ 1905521 h 2994025"/>
                <a:gd name="connsiteX7397" fmla="*/ 3629070 w 6130925"/>
                <a:gd name="connsiteY7397" fmla="*/ 1910288 h 2994025"/>
                <a:gd name="connsiteX7398" fmla="*/ 3622194 w 6130925"/>
                <a:gd name="connsiteY7398" fmla="*/ 1914525 h 2994025"/>
                <a:gd name="connsiteX7399" fmla="*/ 3617962 w 6130925"/>
                <a:gd name="connsiteY7399" fmla="*/ 1917173 h 2994025"/>
                <a:gd name="connsiteX7400" fmla="*/ 3614789 w 6130925"/>
                <a:gd name="connsiteY7400" fmla="*/ 1921939 h 2994025"/>
                <a:gd name="connsiteX7401" fmla="*/ 3611086 w 6130925"/>
                <a:gd name="connsiteY7401" fmla="*/ 1925117 h 2994025"/>
                <a:gd name="connsiteX7402" fmla="*/ 3607384 w 6130925"/>
                <a:gd name="connsiteY7402" fmla="*/ 1928294 h 2994025"/>
                <a:gd name="connsiteX7403" fmla="*/ 3599450 w 6130925"/>
                <a:gd name="connsiteY7403" fmla="*/ 1934650 h 2994025"/>
                <a:gd name="connsiteX7404" fmla="*/ 3593103 w 6130925"/>
                <a:gd name="connsiteY7404" fmla="*/ 1941005 h 2994025"/>
                <a:gd name="connsiteX7405" fmla="*/ 3590987 w 6130925"/>
                <a:gd name="connsiteY7405" fmla="*/ 1944712 h 2994025"/>
                <a:gd name="connsiteX7406" fmla="*/ 3587814 w 6130925"/>
                <a:gd name="connsiteY7406" fmla="*/ 1948419 h 2994025"/>
                <a:gd name="connsiteX7407" fmla="*/ 3584111 w 6130925"/>
                <a:gd name="connsiteY7407" fmla="*/ 1951067 h 2994025"/>
                <a:gd name="connsiteX7408" fmla="*/ 3580937 w 6130925"/>
                <a:gd name="connsiteY7408" fmla="*/ 1953186 h 2994025"/>
                <a:gd name="connsiteX7409" fmla="*/ 3576706 w 6130925"/>
                <a:gd name="connsiteY7409" fmla="*/ 1955834 h 2994025"/>
                <a:gd name="connsiteX7410" fmla="*/ 3573532 w 6130925"/>
                <a:gd name="connsiteY7410" fmla="*/ 1959011 h 2994025"/>
                <a:gd name="connsiteX7411" fmla="*/ 3569830 w 6130925"/>
                <a:gd name="connsiteY7411" fmla="*/ 1965896 h 2994025"/>
                <a:gd name="connsiteX7412" fmla="*/ 3566127 w 6130925"/>
                <a:gd name="connsiteY7412" fmla="*/ 1973311 h 2994025"/>
                <a:gd name="connsiteX7413" fmla="*/ 3565070 w 6130925"/>
                <a:gd name="connsiteY7413" fmla="*/ 1977018 h 2994025"/>
                <a:gd name="connsiteX7414" fmla="*/ 3564541 w 6130925"/>
                <a:gd name="connsiteY7414" fmla="*/ 1980196 h 2994025"/>
                <a:gd name="connsiteX7415" fmla="*/ 3561896 w 6130925"/>
                <a:gd name="connsiteY7415" fmla="*/ 1983903 h 2994025"/>
                <a:gd name="connsiteX7416" fmla="*/ 3559251 w 6130925"/>
                <a:gd name="connsiteY7416" fmla="*/ 1987610 h 2994025"/>
                <a:gd name="connsiteX7417" fmla="*/ 3558723 w 6130925"/>
                <a:gd name="connsiteY7417" fmla="*/ 1991317 h 2994025"/>
                <a:gd name="connsiteX7418" fmla="*/ 3557665 w 6130925"/>
                <a:gd name="connsiteY7418" fmla="*/ 1994495 h 2994025"/>
                <a:gd name="connsiteX7419" fmla="*/ 3549731 w 6130925"/>
                <a:gd name="connsiteY7419" fmla="*/ 2006146 h 2994025"/>
                <a:gd name="connsiteX7420" fmla="*/ 3539681 w 6130925"/>
                <a:gd name="connsiteY7420" fmla="*/ 2016209 h 2994025"/>
                <a:gd name="connsiteX7421" fmla="*/ 3534921 w 6130925"/>
                <a:gd name="connsiteY7421" fmla="*/ 2018327 h 2994025"/>
                <a:gd name="connsiteX7422" fmla="*/ 3532276 w 6130925"/>
                <a:gd name="connsiteY7422" fmla="*/ 2021505 h 2994025"/>
                <a:gd name="connsiteX7423" fmla="*/ 3532276 w 6130925"/>
                <a:gd name="connsiteY7423" fmla="*/ 2025212 h 2994025"/>
                <a:gd name="connsiteX7424" fmla="*/ 3532276 w 6130925"/>
                <a:gd name="connsiteY7424" fmla="*/ 2028389 h 2994025"/>
                <a:gd name="connsiteX7425" fmla="*/ 3531218 w 6130925"/>
                <a:gd name="connsiteY7425" fmla="*/ 2033685 h 2994025"/>
                <a:gd name="connsiteX7426" fmla="*/ 3530689 w 6130925"/>
                <a:gd name="connsiteY7426" fmla="*/ 2038982 h 2994025"/>
                <a:gd name="connsiteX7427" fmla="*/ 3530689 w 6130925"/>
                <a:gd name="connsiteY7427" fmla="*/ 2043218 h 2994025"/>
                <a:gd name="connsiteX7428" fmla="*/ 3532276 w 6130925"/>
                <a:gd name="connsiteY7428" fmla="*/ 2046396 h 2994025"/>
                <a:gd name="connsiteX7429" fmla="*/ 3533863 w 6130925"/>
                <a:gd name="connsiteY7429" fmla="*/ 2050103 h 2994025"/>
                <a:gd name="connsiteX7430" fmla="*/ 3536508 w 6130925"/>
                <a:gd name="connsiteY7430" fmla="*/ 2053810 h 2994025"/>
                <a:gd name="connsiteX7431" fmla="*/ 3538094 w 6130925"/>
                <a:gd name="connsiteY7431" fmla="*/ 2056988 h 2994025"/>
                <a:gd name="connsiteX7432" fmla="*/ 3537565 w 6130925"/>
                <a:gd name="connsiteY7432" fmla="*/ 2060695 h 2994025"/>
                <a:gd name="connsiteX7433" fmla="*/ 3535450 w 6130925"/>
                <a:gd name="connsiteY7433" fmla="*/ 2064932 h 2994025"/>
                <a:gd name="connsiteX7434" fmla="*/ 3537036 w 6130925"/>
                <a:gd name="connsiteY7434" fmla="*/ 2068110 h 2994025"/>
                <a:gd name="connsiteX7435" fmla="*/ 3538094 w 6130925"/>
                <a:gd name="connsiteY7435" fmla="*/ 2071287 h 2994025"/>
                <a:gd name="connsiteX7436" fmla="*/ 3536508 w 6130925"/>
                <a:gd name="connsiteY7436" fmla="*/ 2078702 h 2994025"/>
                <a:gd name="connsiteX7437" fmla="*/ 3533863 w 6130925"/>
                <a:gd name="connsiteY7437" fmla="*/ 2086116 h 2994025"/>
                <a:gd name="connsiteX7438" fmla="*/ 3539152 w 6130925"/>
                <a:gd name="connsiteY7438" fmla="*/ 2097767 h 2994025"/>
                <a:gd name="connsiteX7439" fmla="*/ 3544970 w 6130925"/>
                <a:gd name="connsiteY7439" fmla="*/ 2108889 h 2994025"/>
                <a:gd name="connsiteX7440" fmla="*/ 3548673 w 6130925"/>
                <a:gd name="connsiteY7440" fmla="*/ 2112067 h 2994025"/>
                <a:gd name="connsiteX7441" fmla="*/ 3551846 w 6130925"/>
                <a:gd name="connsiteY7441" fmla="*/ 2114185 h 2994025"/>
                <a:gd name="connsiteX7442" fmla="*/ 3551846 w 6130925"/>
                <a:gd name="connsiteY7442" fmla="*/ 2156553 h 2994025"/>
                <a:gd name="connsiteX7443" fmla="*/ 3553433 w 6130925"/>
                <a:gd name="connsiteY7443" fmla="*/ 2160261 h 2994025"/>
                <a:gd name="connsiteX7444" fmla="*/ 3555549 w 6130925"/>
                <a:gd name="connsiteY7444" fmla="*/ 2164498 h 2994025"/>
                <a:gd name="connsiteX7445" fmla="*/ 3555549 w 6130925"/>
                <a:gd name="connsiteY7445" fmla="*/ 2169794 h 2994025"/>
                <a:gd name="connsiteX7446" fmla="*/ 3555549 w 6130925"/>
                <a:gd name="connsiteY7446" fmla="*/ 2175090 h 2994025"/>
                <a:gd name="connsiteX7447" fmla="*/ 3555549 w 6130925"/>
                <a:gd name="connsiteY7447" fmla="*/ 2186211 h 2994025"/>
                <a:gd name="connsiteX7448" fmla="*/ 3554491 w 6130925"/>
                <a:gd name="connsiteY7448" fmla="*/ 2189389 h 2994025"/>
                <a:gd name="connsiteX7449" fmla="*/ 3553962 w 6130925"/>
                <a:gd name="connsiteY7449" fmla="*/ 2192567 h 2994025"/>
                <a:gd name="connsiteX7450" fmla="*/ 3553962 w 6130925"/>
                <a:gd name="connsiteY7450" fmla="*/ 2200511 h 2994025"/>
                <a:gd name="connsiteX7451" fmla="*/ 3553962 w 6130925"/>
                <a:gd name="connsiteY7451" fmla="*/ 2207395 h 2994025"/>
                <a:gd name="connsiteX7452" fmla="*/ 3550789 w 6130925"/>
                <a:gd name="connsiteY7452" fmla="*/ 2214810 h 2994025"/>
                <a:gd name="connsiteX7453" fmla="*/ 3544970 w 6130925"/>
                <a:gd name="connsiteY7453" fmla="*/ 2221695 h 2994025"/>
                <a:gd name="connsiteX7454" fmla="*/ 3538623 w 6130925"/>
                <a:gd name="connsiteY7454" fmla="*/ 2226991 h 2994025"/>
                <a:gd name="connsiteX7455" fmla="*/ 3530689 w 6130925"/>
                <a:gd name="connsiteY7455" fmla="*/ 2230698 h 2994025"/>
                <a:gd name="connsiteX7456" fmla="*/ 3527516 w 6130925"/>
                <a:gd name="connsiteY7456" fmla="*/ 2233346 h 2994025"/>
                <a:gd name="connsiteX7457" fmla="*/ 3523284 w 6130925"/>
                <a:gd name="connsiteY7457" fmla="*/ 2235464 h 2994025"/>
                <a:gd name="connsiteX7458" fmla="*/ 3521698 w 6130925"/>
                <a:gd name="connsiteY7458" fmla="*/ 2235994 h 2994025"/>
                <a:gd name="connsiteX7459" fmla="*/ 3520111 w 6130925"/>
                <a:gd name="connsiteY7459" fmla="*/ 2235464 h 2994025"/>
                <a:gd name="connsiteX7460" fmla="*/ 3517995 w 6130925"/>
                <a:gd name="connsiteY7460" fmla="*/ 2235464 h 2994025"/>
                <a:gd name="connsiteX7461" fmla="*/ 3516408 w 6130925"/>
                <a:gd name="connsiteY7461" fmla="*/ 2235464 h 2994025"/>
                <a:gd name="connsiteX7462" fmla="*/ 3512706 w 6130925"/>
                <a:gd name="connsiteY7462" fmla="*/ 2236524 h 2994025"/>
                <a:gd name="connsiteX7463" fmla="*/ 3509003 w 6130925"/>
                <a:gd name="connsiteY7463" fmla="*/ 2238112 h 2994025"/>
                <a:gd name="connsiteX7464" fmla="*/ 3501598 w 6130925"/>
                <a:gd name="connsiteY7464" fmla="*/ 2240231 h 2994025"/>
                <a:gd name="connsiteX7465" fmla="*/ 3495251 w 6130925"/>
                <a:gd name="connsiteY7465" fmla="*/ 2244468 h 2994025"/>
                <a:gd name="connsiteX7466" fmla="*/ 3492607 w 6130925"/>
                <a:gd name="connsiteY7466" fmla="*/ 2247645 h 2994025"/>
                <a:gd name="connsiteX7467" fmla="*/ 3491020 w 6130925"/>
                <a:gd name="connsiteY7467" fmla="*/ 2251882 h 2994025"/>
                <a:gd name="connsiteX7468" fmla="*/ 3487846 w 6130925"/>
                <a:gd name="connsiteY7468" fmla="*/ 2255589 h 2994025"/>
                <a:gd name="connsiteX7469" fmla="*/ 3484144 w 6130925"/>
                <a:gd name="connsiteY7469" fmla="*/ 2258767 h 2994025"/>
                <a:gd name="connsiteX7470" fmla="*/ 3483086 w 6130925"/>
                <a:gd name="connsiteY7470" fmla="*/ 2263004 h 2994025"/>
                <a:gd name="connsiteX7471" fmla="*/ 3480441 w 6130925"/>
                <a:gd name="connsiteY7471" fmla="*/ 2266181 h 2994025"/>
                <a:gd name="connsiteX7472" fmla="*/ 3477268 w 6130925"/>
                <a:gd name="connsiteY7472" fmla="*/ 2266711 h 2994025"/>
                <a:gd name="connsiteX7473" fmla="*/ 3473565 w 6130925"/>
                <a:gd name="connsiteY7473" fmla="*/ 2267770 h 2994025"/>
                <a:gd name="connsiteX7474" fmla="*/ 3469334 w 6130925"/>
                <a:gd name="connsiteY7474" fmla="*/ 2271477 h 2994025"/>
                <a:gd name="connsiteX7475" fmla="*/ 3466160 w 6130925"/>
                <a:gd name="connsiteY7475" fmla="*/ 2275185 h 2994025"/>
                <a:gd name="connsiteX7476" fmla="*/ 3464044 w 6130925"/>
                <a:gd name="connsiteY7476" fmla="*/ 2278362 h 2994025"/>
                <a:gd name="connsiteX7477" fmla="*/ 3461400 w 6130925"/>
                <a:gd name="connsiteY7477" fmla="*/ 2282599 h 2994025"/>
                <a:gd name="connsiteX7478" fmla="*/ 3456111 w 6130925"/>
                <a:gd name="connsiteY7478" fmla="*/ 2285247 h 2994025"/>
                <a:gd name="connsiteX7479" fmla="*/ 3453995 w 6130925"/>
                <a:gd name="connsiteY7479" fmla="*/ 2289484 h 2994025"/>
                <a:gd name="connsiteX7480" fmla="*/ 3456111 w 6130925"/>
                <a:gd name="connsiteY7480" fmla="*/ 2296898 h 2994025"/>
                <a:gd name="connsiteX7481" fmla="*/ 3461400 w 6130925"/>
                <a:gd name="connsiteY7481" fmla="*/ 2303783 h 2994025"/>
                <a:gd name="connsiteX7482" fmla="*/ 3464044 w 6130925"/>
                <a:gd name="connsiteY7482" fmla="*/ 2310668 h 2994025"/>
                <a:gd name="connsiteX7483" fmla="*/ 3466160 w 6130925"/>
                <a:gd name="connsiteY7483" fmla="*/ 2318083 h 2994025"/>
                <a:gd name="connsiteX7484" fmla="*/ 3468276 w 6130925"/>
                <a:gd name="connsiteY7484" fmla="*/ 2325497 h 2994025"/>
                <a:gd name="connsiteX7485" fmla="*/ 3469863 w 6130925"/>
                <a:gd name="connsiteY7485" fmla="*/ 2332382 h 2994025"/>
                <a:gd name="connsiteX7486" fmla="*/ 3473036 w 6130925"/>
                <a:gd name="connsiteY7486" fmla="*/ 2342444 h 2994025"/>
                <a:gd name="connsiteX7487" fmla="*/ 3473565 w 6130925"/>
                <a:gd name="connsiteY7487" fmla="*/ 2353566 h 2994025"/>
                <a:gd name="connsiteX7488" fmla="*/ 3474094 w 6130925"/>
                <a:gd name="connsiteY7488" fmla="*/ 2357273 h 2994025"/>
                <a:gd name="connsiteX7489" fmla="*/ 3473565 w 6130925"/>
                <a:gd name="connsiteY7489" fmla="*/ 2360980 h 2994025"/>
                <a:gd name="connsiteX7490" fmla="*/ 3470392 w 6130925"/>
                <a:gd name="connsiteY7490" fmla="*/ 2362040 h 2994025"/>
                <a:gd name="connsiteX7491" fmla="*/ 3466160 w 6130925"/>
                <a:gd name="connsiteY7491" fmla="*/ 2362569 h 2994025"/>
                <a:gd name="connsiteX7492" fmla="*/ 3462987 w 6130925"/>
                <a:gd name="connsiteY7492" fmla="*/ 2365217 h 2994025"/>
                <a:gd name="connsiteX7493" fmla="*/ 3459284 w 6130925"/>
                <a:gd name="connsiteY7493" fmla="*/ 2367865 h 2994025"/>
                <a:gd name="connsiteX7494" fmla="*/ 3456111 w 6130925"/>
                <a:gd name="connsiteY7494" fmla="*/ 2371572 h 2994025"/>
                <a:gd name="connsiteX7495" fmla="*/ 3453995 w 6130925"/>
                <a:gd name="connsiteY7495" fmla="*/ 2375280 h 2994025"/>
                <a:gd name="connsiteX7496" fmla="*/ 3450821 w 6130925"/>
                <a:gd name="connsiteY7496" fmla="*/ 2377928 h 2994025"/>
                <a:gd name="connsiteX7497" fmla="*/ 3446590 w 6130925"/>
                <a:gd name="connsiteY7497" fmla="*/ 2380576 h 2994025"/>
                <a:gd name="connsiteX7498" fmla="*/ 3443416 w 6130925"/>
                <a:gd name="connsiteY7498" fmla="*/ 2384813 h 2994025"/>
                <a:gd name="connsiteX7499" fmla="*/ 3439185 w 6130925"/>
                <a:gd name="connsiteY7499" fmla="*/ 2387461 h 2994025"/>
                <a:gd name="connsiteX7500" fmla="*/ 3437598 w 6130925"/>
                <a:gd name="connsiteY7500" fmla="*/ 2387461 h 2994025"/>
                <a:gd name="connsiteX7501" fmla="*/ 3436011 w 6130925"/>
                <a:gd name="connsiteY7501" fmla="*/ 2387461 h 2994025"/>
                <a:gd name="connsiteX7502" fmla="*/ 3434425 w 6130925"/>
                <a:gd name="connsiteY7502" fmla="*/ 2387461 h 2994025"/>
                <a:gd name="connsiteX7503" fmla="*/ 3432309 w 6130925"/>
                <a:gd name="connsiteY7503" fmla="*/ 2387461 h 2994025"/>
                <a:gd name="connsiteX7504" fmla="*/ 3428606 w 6130925"/>
                <a:gd name="connsiteY7504" fmla="*/ 2387990 h 2994025"/>
                <a:gd name="connsiteX7505" fmla="*/ 3425433 w 6130925"/>
                <a:gd name="connsiteY7505" fmla="*/ 2387461 h 2994025"/>
                <a:gd name="connsiteX7506" fmla="*/ 3421730 w 6130925"/>
                <a:gd name="connsiteY7506" fmla="*/ 2389579 h 2994025"/>
                <a:gd name="connsiteX7507" fmla="*/ 3418028 w 6130925"/>
                <a:gd name="connsiteY7507" fmla="*/ 2393286 h 2994025"/>
                <a:gd name="connsiteX7508" fmla="*/ 3419086 w 6130925"/>
                <a:gd name="connsiteY7508" fmla="*/ 2396464 h 2994025"/>
                <a:gd name="connsiteX7509" fmla="*/ 3420143 w 6130925"/>
                <a:gd name="connsiteY7509" fmla="*/ 2400171 h 2994025"/>
                <a:gd name="connsiteX7510" fmla="*/ 3422788 w 6130925"/>
                <a:gd name="connsiteY7510" fmla="*/ 2403878 h 2994025"/>
                <a:gd name="connsiteX7511" fmla="*/ 3425433 w 6130925"/>
                <a:gd name="connsiteY7511" fmla="*/ 2407056 h 2994025"/>
                <a:gd name="connsiteX7512" fmla="*/ 3425962 w 6130925"/>
                <a:gd name="connsiteY7512" fmla="*/ 2412881 h 2994025"/>
                <a:gd name="connsiteX7513" fmla="*/ 3425433 w 6130925"/>
                <a:gd name="connsiteY7513" fmla="*/ 2418178 h 2994025"/>
                <a:gd name="connsiteX7514" fmla="*/ 3425433 w 6130925"/>
                <a:gd name="connsiteY7514" fmla="*/ 2427181 h 2994025"/>
                <a:gd name="connsiteX7515" fmla="*/ 3423317 w 6130925"/>
                <a:gd name="connsiteY7515" fmla="*/ 2436184 h 2994025"/>
                <a:gd name="connsiteX7516" fmla="*/ 3420672 w 6130925"/>
                <a:gd name="connsiteY7516" fmla="*/ 2439891 h 2994025"/>
                <a:gd name="connsiteX7517" fmla="*/ 3416441 w 6130925"/>
                <a:gd name="connsiteY7517" fmla="*/ 2443069 h 2994025"/>
                <a:gd name="connsiteX7518" fmla="*/ 3412210 w 6130925"/>
                <a:gd name="connsiteY7518" fmla="*/ 2446776 h 2994025"/>
                <a:gd name="connsiteX7519" fmla="*/ 3409565 w 6130925"/>
                <a:gd name="connsiteY7519" fmla="*/ 2450483 h 2994025"/>
                <a:gd name="connsiteX7520" fmla="*/ 3408507 w 6130925"/>
                <a:gd name="connsiteY7520" fmla="*/ 2453661 h 2994025"/>
                <a:gd name="connsiteX7521" fmla="*/ 3407978 w 6130925"/>
                <a:gd name="connsiteY7521" fmla="*/ 2457368 h 2994025"/>
                <a:gd name="connsiteX7522" fmla="*/ 3401102 w 6130925"/>
                <a:gd name="connsiteY7522" fmla="*/ 2464253 h 2994025"/>
                <a:gd name="connsiteX7523" fmla="*/ 3393168 w 6130925"/>
                <a:gd name="connsiteY7523" fmla="*/ 2470079 h 2994025"/>
                <a:gd name="connsiteX7524" fmla="*/ 3388937 w 6130925"/>
                <a:gd name="connsiteY7524" fmla="*/ 2472727 h 2994025"/>
                <a:gd name="connsiteX7525" fmla="*/ 3385763 w 6130925"/>
                <a:gd name="connsiteY7525" fmla="*/ 2476963 h 2994025"/>
                <a:gd name="connsiteX7526" fmla="*/ 3383119 w 6130925"/>
                <a:gd name="connsiteY7526" fmla="*/ 2483848 h 2994025"/>
                <a:gd name="connsiteX7527" fmla="*/ 3380474 w 6130925"/>
                <a:gd name="connsiteY7527" fmla="*/ 2491263 h 2994025"/>
                <a:gd name="connsiteX7528" fmla="*/ 3377829 w 6130925"/>
                <a:gd name="connsiteY7528" fmla="*/ 2494970 h 2994025"/>
                <a:gd name="connsiteX7529" fmla="*/ 3373069 w 6130925"/>
                <a:gd name="connsiteY7529" fmla="*/ 2498148 h 2994025"/>
                <a:gd name="connsiteX7530" fmla="*/ 3370424 w 6130925"/>
                <a:gd name="connsiteY7530" fmla="*/ 2502384 h 2994025"/>
                <a:gd name="connsiteX7531" fmla="*/ 3366722 w 6130925"/>
                <a:gd name="connsiteY7531" fmla="*/ 2505562 h 2994025"/>
                <a:gd name="connsiteX7532" fmla="*/ 3362490 w 6130925"/>
                <a:gd name="connsiteY7532" fmla="*/ 2508210 h 2994025"/>
                <a:gd name="connsiteX7533" fmla="*/ 3359317 w 6130925"/>
                <a:gd name="connsiteY7533" fmla="*/ 2511388 h 2994025"/>
                <a:gd name="connsiteX7534" fmla="*/ 3355614 w 6130925"/>
                <a:gd name="connsiteY7534" fmla="*/ 2512447 h 2994025"/>
                <a:gd name="connsiteX7535" fmla="*/ 3351912 w 6130925"/>
                <a:gd name="connsiteY7535" fmla="*/ 2514565 h 2994025"/>
                <a:gd name="connsiteX7536" fmla="*/ 3351912 w 6130925"/>
                <a:gd name="connsiteY7536" fmla="*/ 2517743 h 2994025"/>
                <a:gd name="connsiteX7537" fmla="*/ 3351912 w 6130925"/>
                <a:gd name="connsiteY7537" fmla="*/ 2521450 h 2994025"/>
                <a:gd name="connsiteX7538" fmla="*/ 3349796 w 6130925"/>
                <a:gd name="connsiteY7538" fmla="*/ 2525687 h 2994025"/>
                <a:gd name="connsiteX7539" fmla="*/ 3346623 w 6130925"/>
                <a:gd name="connsiteY7539" fmla="*/ 2528865 h 2994025"/>
                <a:gd name="connsiteX7540" fmla="*/ 3342920 w 6130925"/>
                <a:gd name="connsiteY7540" fmla="*/ 2529924 h 2994025"/>
                <a:gd name="connsiteX7541" fmla="*/ 3339746 w 6130925"/>
                <a:gd name="connsiteY7541" fmla="*/ 2530453 h 2994025"/>
                <a:gd name="connsiteX7542" fmla="*/ 3332341 w 6130925"/>
                <a:gd name="connsiteY7542" fmla="*/ 2531513 h 2994025"/>
                <a:gd name="connsiteX7543" fmla="*/ 3325465 w 6130925"/>
                <a:gd name="connsiteY7543" fmla="*/ 2532042 h 2994025"/>
                <a:gd name="connsiteX7544" fmla="*/ 3321234 w 6130925"/>
                <a:gd name="connsiteY7544" fmla="*/ 2532042 h 2994025"/>
                <a:gd name="connsiteX7545" fmla="*/ 3318060 w 6130925"/>
                <a:gd name="connsiteY7545" fmla="*/ 2532042 h 2994025"/>
                <a:gd name="connsiteX7546" fmla="*/ 3314358 w 6130925"/>
                <a:gd name="connsiteY7546" fmla="*/ 2533101 h 2994025"/>
                <a:gd name="connsiteX7547" fmla="*/ 3310655 w 6130925"/>
                <a:gd name="connsiteY7547" fmla="*/ 2534161 h 2994025"/>
                <a:gd name="connsiteX7548" fmla="*/ 3310127 w 6130925"/>
                <a:gd name="connsiteY7548" fmla="*/ 2537338 h 2994025"/>
                <a:gd name="connsiteX7549" fmla="*/ 3310655 w 6130925"/>
                <a:gd name="connsiteY7549" fmla="*/ 2541045 h 2994025"/>
                <a:gd name="connsiteX7550" fmla="*/ 3308011 w 6130925"/>
                <a:gd name="connsiteY7550" fmla="*/ 2545282 h 2994025"/>
                <a:gd name="connsiteX7551" fmla="*/ 3305895 w 6130925"/>
                <a:gd name="connsiteY7551" fmla="*/ 2548460 h 2994025"/>
                <a:gd name="connsiteX7552" fmla="*/ 3261465 w 6130925"/>
                <a:gd name="connsiteY7552" fmla="*/ 2548460 h 2994025"/>
                <a:gd name="connsiteX7553" fmla="*/ 3253531 w 6130925"/>
                <a:gd name="connsiteY7553" fmla="*/ 2549519 h 2994025"/>
                <a:gd name="connsiteX7554" fmla="*/ 3246655 w 6130925"/>
                <a:gd name="connsiteY7554" fmla="*/ 2551638 h 2994025"/>
                <a:gd name="connsiteX7555" fmla="*/ 3239779 w 6130925"/>
                <a:gd name="connsiteY7555" fmla="*/ 2555874 h 2994025"/>
                <a:gd name="connsiteX7556" fmla="*/ 3231845 w 6130925"/>
                <a:gd name="connsiteY7556" fmla="*/ 2557463 h 2994025"/>
                <a:gd name="connsiteX7557" fmla="*/ 3197465 w 6130925"/>
                <a:gd name="connsiteY7557" fmla="*/ 2557463 h 2994025"/>
                <a:gd name="connsiteX7558" fmla="*/ 3192705 w 6130925"/>
                <a:gd name="connsiteY7558" fmla="*/ 2556404 h 2994025"/>
                <a:gd name="connsiteX7559" fmla="*/ 3189531 w 6130925"/>
                <a:gd name="connsiteY7559" fmla="*/ 2553756 h 2994025"/>
                <a:gd name="connsiteX7560" fmla="*/ 3185829 w 6130925"/>
                <a:gd name="connsiteY7560" fmla="*/ 2552167 h 2994025"/>
                <a:gd name="connsiteX7561" fmla="*/ 3182126 w 6130925"/>
                <a:gd name="connsiteY7561" fmla="*/ 2550049 h 2994025"/>
                <a:gd name="connsiteX7562" fmla="*/ 3182126 w 6130925"/>
                <a:gd name="connsiteY7562" fmla="*/ 2546871 h 2994025"/>
                <a:gd name="connsiteX7563" fmla="*/ 3182126 w 6130925"/>
                <a:gd name="connsiteY7563" fmla="*/ 2542634 h 2994025"/>
                <a:gd name="connsiteX7564" fmla="*/ 3182126 w 6130925"/>
                <a:gd name="connsiteY7564" fmla="*/ 2539457 h 2994025"/>
                <a:gd name="connsiteX7565" fmla="*/ 3182126 w 6130925"/>
                <a:gd name="connsiteY7565" fmla="*/ 2535749 h 2994025"/>
                <a:gd name="connsiteX7566" fmla="*/ 3175250 w 6130925"/>
                <a:gd name="connsiteY7566" fmla="*/ 2535749 h 2994025"/>
                <a:gd name="connsiteX7567" fmla="*/ 3171547 w 6130925"/>
                <a:gd name="connsiteY7567" fmla="*/ 2535220 h 2994025"/>
                <a:gd name="connsiteX7568" fmla="*/ 3167845 w 6130925"/>
                <a:gd name="connsiteY7568" fmla="*/ 2534161 h 2994025"/>
                <a:gd name="connsiteX7569" fmla="*/ 3167845 w 6130925"/>
                <a:gd name="connsiteY7569" fmla="*/ 2530453 h 2994025"/>
                <a:gd name="connsiteX7570" fmla="*/ 3167845 w 6130925"/>
                <a:gd name="connsiteY7570" fmla="*/ 2526746 h 2994025"/>
                <a:gd name="connsiteX7571" fmla="*/ 3170490 w 6130925"/>
                <a:gd name="connsiteY7571" fmla="*/ 2523569 h 2994025"/>
                <a:gd name="connsiteX7572" fmla="*/ 3173663 w 6130925"/>
                <a:gd name="connsiteY7572" fmla="*/ 2519861 h 2994025"/>
                <a:gd name="connsiteX7573" fmla="*/ 3175250 w 6130925"/>
                <a:gd name="connsiteY7573" fmla="*/ 2518273 h 2994025"/>
                <a:gd name="connsiteX7574" fmla="*/ 3180010 w 6130925"/>
                <a:gd name="connsiteY7574" fmla="*/ 2516684 h 2994025"/>
                <a:gd name="connsiteX7575" fmla="*/ 3180539 w 6130925"/>
                <a:gd name="connsiteY7575" fmla="*/ 2514565 h 2994025"/>
                <a:gd name="connsiteX7576" fmla="*/ 3180539 w 6130925"/>
                <a:gd name="connsiteY7576" fmla="*/ 2511388 h 2994025"/>
                <a:gd name="connsiteX7577" fmla="*/ 3178424 w 6130925"/>
                <a:gd name="connsiteY7577" fmla="*/ 2507151 h 2994025"/>
                <a:gd name="connsiteX7578" fmla="*/ 3175250 w 6130925"/>
                <a:gd name="connsiteY7578" fmla="*/ 2503973 h 2994025"/>
                <a:gd name="connsiteX7579" fmla="*/ 3173663 w 6130925"/>
                <a:gd name="connsiteY7579" fmla="*/ 2500266 h 2994025"/>
                <a:gd name="connsiteX7580" fmla="*/ 3171547 w 6130925"/>
                <a:gd name="connsiteY7580" fmla="*/ 2496559 h 2994025"/>
                <a:gd name="connsiteX7581" fmla="*/ 3171547 w 6130925"/>
                <a:gd name="connsiteY7581" fmla="*/ 2489674 h 2994025"/>
                <a:gd name="connsiteX7582" fmla="*/ 3171547 w 6130925"/>
                <a:gd name="connsiteY7582" fmla="*/ 2482260 h 2994025"/>
                <a:gd name="connsiteX7583" fmla="*/ 3168903 w 6130925"/>
                <a:gd name="connsiteY7583" fmla="*/ 2479612 h 2994025"/>
                <a:gd name="connsiteX7584" fmla="*/ 3164671 w 6130925"/>
                <a:gd name="connsiteY7584" fmla="*/ 2476963 h 2994025"/>
                <a:gd name="connsiteX7585" fmla="*/ 3160440 w 6130925"/>
                <a:gd name="connsiteY7585" fmla="*/ 2473786 h 2994025"/>
                <a:gd name="connsiteX7586" fmla="*/ 3157266 w 6130925"/>
                <a:gd name="connsiteY7586" fmla="*/ 2470079 h 2994025"/>
                <a:gd name="connsiteX7587" fmla="*/ 3154622 w 6130925"/>
                <a:gd name="connsiteY7587" fmla="*/ 2462664 h 2994025"/>
                <a:gd name="connsiteX7588" fmla="*/ 3152506 w 6130925"/>
                <a:gd name="connsiteY7588" fmla="*/ 2455250 h 2994025"/>
                <a:gd name="connsiteX7589" fmla="*/ 3149861 w 6130925"/>
                <a:gd name="connsiteY7589" fmla="*/ 2452072 h 2994025"/>
                <a:gd name="connsiteX7590" fmla="*/ 3148275 w 6130925"/>
                <a:gd name="connsiteY7590" fmla="*/ 2448365 h 2994025"/>
                <a:gd name="connsiteX7591" fmla="*/ 3147217 w 6130925"/>
                <a:gd name="connsiteY7591" fmla="*/ 2444658 h 2994025"/>
                <a:gd name="connsiteX7592" fmla="*/ 3146688 w 6130925"/>
                <a:gd name="connsiteY7592" fmla="*/ 2440950 h 2994025"/>
                <a:gd name="connsiteX7593" fmla="*/ 3146688 w 6130925"/>
                <a:gd name="connsiteY7593" fmla="*/ 2437773 h 2994025"/>
                <a:gd name="connsiteX7594" fmla="*/ 3146688 w 6130925"/>
                <a:gd name="connsiteY7594" fmla="*/ 2434066 h 2994025"/>
                <a:gd name="connsiteX7595" fmla="*/ 3142985 w 6130925"/>
                <a:gd name="connsiteY7595" fmla="*/ 2428240 h 2994025"/>
                <a:gd name="connsiteX7596" fmla="*/ 3131878 w 6130925"/>
                <a:gd name="connsiteY7596" fmla="*/ 2419766 h 2994025"/>
                <a:gd name="connsiteX7597" fmla="*/ 3127118 w 6130925"/>
                <a:gd name="connsiteY7597" fmla="*/ 2414470 h 2994025"/>
                <a:gd name="connsiteX7598" fmla="*/ 3122886 w 6130925"/>
                <a:gd name="connsiteY7598" fmla="*/ 2407585 h 2994025"/>
                <a:gd name="connsiteX7599" fmla="*/ 3120241 w 6130925"/>
                <a:gd name="connsiteY7599" fmla="*/ 2400171 h 2994025"/>
                <a:gd name="connsiteX7600" fmla="*/ 3119713 w 6130925"/>
                <a:gd name="connsiteY7600" fmla="*/ 2396464 h 2994025"/>
                <a:gd name="connsiteX7601" fmla="*/ 3120241 w 6130925"/>
                <a:gd name="connsiteY7601" fmla="*/ 2393286 h 2994025"/>
                <a:gd name="connsiteX7602" fmla="*/ 3117597 w 6130925"/>
                <a:gd name="connsiteY7602" fmla="*/ 2386401 h 2994025"/>
                <a:gd name="connsiteX7603" fmla="*/ 3116010 w 6130925"/>
                <a:gd name="connsiteY7603" fmla="*/ 2378987 h 2994025"/>
                <a:gd name="connsiteX7604" fmla="*/ 3116010 w 6130925"/>
                <a:gd name="connsiteY7604" fmla="*/ 2342444 h 2994025"/>
                <a:gd name="connsiteX7605" fmla="*/ 3113894 w 6130925"/>
                <a:gd name="connsiteY7605" fmla="*/ 2339267 h 2994025"/>
                <a:gd name="connsiteX7606" fmla="*/ 3111250 w 6130925"/>
                <a:gd name="connsiteY7606" fmla="*/ 2335559 h 2994025"/>
                <a:gd name="connsiteX7607" fmla="*/ 3111250 w 6130925"/>
                <a:gd name="connsiteY7607" fmla="*/ 2332382 h 2994025"/>
                <a:gd name="connsiteX7608" fmla="*/ 3111250 w 6130925"/>
                <a:gd name="connsiteY7608" fmla="*/ 2328675 h 2994025"/>
                <a:gd name="connsiteX7609" fmla="*/ 3110192 w 6130925"/>
                <a:gd name="connsiteY7609" fmla="*/ 2325497 h 2994025"/>
                <a:gd name="connsiteX7610" fmla="*/ 3109663 w 6130925"/>
                <a:gd name="connsiteY7610" fmla="*/ 2321260 h 2994025"/>
                <a:gd name="connsiteX7611" fmla="*/ 3107018 w 6130925"/>
                <a:gd name="connsiteY7611" fmla="*/ 2317553 h 2994025"/>
                <a:gd name="connsiteX7612" fmla="*/ 3105431 w 6130925"/>
                <a:gd name="connsiteY7612" fmla="*/ 2312257 h 2994025"/>
                <a:gd name="connsiteX7613" fmla="*/ 3105431 w 6130925"/>
                <a:gd name="connsiteY7613" fmla="*/ 2309079 h 2994025"/>
                <a:gd name="connsiteX7614" fmla="*/ 3105431 w 6130925"/>
                <a:gd name="connsiteY7614" fmla="*/ 2305902 h 2994025"/>
                <a:gd name="connsiteX7615" fmla="*/ 3096440 w 6130925"/>
                <a:gd name="connsiteY7615" fmla="*/ 2300606 h 2994025"/>
                <a:gd name="connsiteX7616" fmla="*/ 3089564 w 6130925"/>
                <a:gd name="connsiteY7616" fmla="*/ 2294780 h 2994025"/>
                <a:gd name="connsiteX7617" fmla="*/ 3087977 w 6130925"/>
                <a:gd name="connsiteY7617" fmla="*/ 2291073 h 2994025"/>
                <a:gd name="connsiteX7618" fmla="*/ 3085861 w 6130925"/>
                <a:gd name="connsiteY7618" fmla="*/ 2287366 h 2994025"/>
                <a:gd name="connsiteX7619" fmla="*/ 3083745 w 6130925"/>
                <a:gd name="connsiteY7619" fmla="*/ 2284188 h 2994025"/>
                <a:gd name="connsiteX7620" fmla="*/ 3082159 w 6130925"/>
                <a:gd name="connsiteY7620" fmla="*/ 2280481 h 2994025"/>
                <a:gd name="connsiteX7621" fmla="*/ 3082159 w 6130925"/>
                <a:gd name="connsiteY7621" fmla="*/ 2276773 h 2994025"/>
                <a:gd name="connsiteX7622" fmla="*/ 3082159 w 6130925"/>
                <a:gd name="connsiteY7622" fmla="*/ 2273596 h 2994025"/>
                <a:gd name="connsiteX7623" fmla="*/ 3082159 w 6130925"/>
                <a:gd name="connsiteY7623" fmla="*/ 2269359 h 2994025"/>
                <a:gd name="connsiteX7624" fmla="*/ 3082159 w 6130925"/>
                <a:gd name="connsiteY7624" fmla="*/ 2266181 h 2994025"/>
                <a:gd name="connsiteX7625" fmla="*/ 3080043 w 6130925"/>
                <a:gd name="connsiteY7625" fmla="*/ 2263533 h 2994025"/>
                <a:gd name="connsiteX7626" fmla="*/ 3075283 w 6130925"/>
                <a:gd name="connsiteY7626" fmla="*/ 2260885 h 2994025"/>
                <a:gd name="connsiteX7627" fmla="*/ 3071051 w 6130925"/>
                <a:gd name="connsiteY7627" fmla="*/ 2257708 h 2994025"/>
                <a:gd name="connsiteX7628" fmla="*/ 3068636 w 6130925"/>
                <a:gd name="connsiteY7628" fmla="*/ 2253838 h 2994025"/>
                <a:gd name="connsiteX7629" fmla="*/ 3068636 w 6130925"/>
                <a:gd name="connsiteY7629" fmla="*/ 2255838 h 2994025"/>
                <a:gd name="connsiteX7630" fmla="*/ 3068107 w 6130925"/>
                <a:gd name="connsiteY7630" fmla="*/ 2254792 h 2994025"/>
                <a:gd name="connsiteX7631" fmla="*/ 3067578 w 6130925"/>
                <a:gd name="connsiteY7631" fmla="*/ 2253224 h 2994025"/>
                <a:gd name="connsiteX7632" fmla="*/ 3065461 w 6130925"/>
                <a:gd name="connsiteY7632" fmla="*/ 2243288 h 2994025"/>
                <a:gd name="connsiteX7633" fmla="*/ 3065990 w 6130925"/>
                <a:gd name="connsiteY7633" fmla="*/ 2232306 h 2994025"/>
                <a:gd name="connsiteX7634" fmla="*/ 3065461 w 6130925"/>
                <a:gd name="connsiteY7634" fmla="*/ 2224985 h 2994025"/>
                <a:gd name="connsiteX7635" fmla="*/ 3065990 w 6130925"/>
                <a:gd name="connsiteY7635" fmla="*/ 2218186 h 2994025"/>
                <a:gd name="connsiteX7636" fmla="*/ 3066520 w 6130925"/>
                <a:gd name="connsiteY7636" fmla="*/ 2214526 h 2994025"/>
                <a:gd name="connsiteX7637" fmla="*/ 3068636 w 6130925"/>
                <a:gd name="connsiteY7637" fmla="*/ 2211388 h 2994025"/>
                <a:gd name="connsiteX7638" fmla="*/ 3068636 w 6130925"/>
                <a:gd name="connsiteY7638" fmla="*/ 2212612 h 2994025"/>
                <a:gd name="connsiteX7639" fmla="*/ 3069993 w 6130925"/>
                <a:gd name="connsiteY7639" fmla="*/ 2210573 h 2994025"/>
                <a:gd name="connsiteX7640" fmla="*/ 3073696 w 6130925"/>
                <a:gd name="connsiteY7640" fmla="*/ 2207395 h 2994025"/>
                <a:gd name="connsiteX7641" fmla="*/ 3077398 w 6130925"/>
                <a:gd name="connsiteY7641" fmla="*/ 2203688 h 2994025"/>
                <a:gd name="connsiteX7642" fmla="*/ 3077927 w 6130925"/>
                <a:gd name="connsiteY7642" fmla="*/ 2199981 h 2994025"/>
                <a:gd name="connsiteX7643" fmla="*/ 3078985 w 6130925"/>
                <a:gd name="connsiteY7643" fmla="*/ 2196803 h 2994025"/>
                <a:gd name="connsiteX7644" fmla="*/ 3078985 w 6130925"/>
                <a:gd name="connsiteY7644" fmla="*/ 2189389 h 2994025"/>
                <a:gd name="connsiteX7645" fmla="*/ 3078985 w 6130925"/>
                <a:gd name="connsiteY7645" fmla="*/ 2181974 h 2994025"/>
                <a:gd name="connsiteX7646" fmla="*/ 3080043 w 6130925"/>
                <a:gd name="connsiteY7646" fmla="*/ 2176149 h 2994025"/>
                <a:gd name="connsiteX7647" fmla="*/ 3085332 w 6130925"/>
                <a:gd name="connsiteY7647" fmla="*/ 2166086 h 2994025"/>
                <a:gd name="connsiteX7648" fmla="*/ 3089564 w 6130925"/>
                <a:gd name="connsiteY7648" fmla="*/ 2160790 h 2994025"/>
                <a:gd name="connsiteX7649" fmla="*/ 3093266 w 6130925"/>
                <a:gd name="connsiteY7649" fmla="*/ 2158142 h 2994025"/>
                <a:gd name="connsiteX7650" fmla="*/ 3096440 w 6130925"/>
                <a:gd name="connsiteY7650" fmla="*/ 2155494 h 2994025"/>
                <a:gd name="connsiteX7651" fmla="*/ 3098555 w 6130925"/>
                <a:gd name="connsiteY7651" fmla="*/ 2152317 h 2994025"/>
                <a:gd name="connsiteX7652" fmla="*/ 3098555 w 6130925"/>
                <a:gd name="connsiteY7652" fmla="*/ 2148080 h 2994025"/>
                <a:gd name="connsiteX7653" fmla="*/ 3099613 w 6130925"/>
                <a:gd name="connsiteY7653" fmla="*/ 2144902 h 2994025"/>
                <a:gd name="connsiteX7654" fmla="*/ 3100142 w 6130925"/>
                <a:gd name="connsiteY7654" fmla="*/ 2141195 h 2994025"/>
                <a:gd name="connsiteX7655" fmla="*/ 3100671 w 6130925"/>
                <a:gd name="connsiteY7655" fmla="*/ 2135899 h 2994025"/>
                <a:gd name="connsiteX7656" fmla="*/ 3100142 w 6130925"/>
                <a:gd name="connsiteY7656" fmla="*/ 2130603 h 2994025"/>
                <a:gd name="connsiteX7657" fmla="*/ 3101200 w 6130925"/>
                <a:gd name="connsiteY7657" fmla="*/ 2124777 h 2994025"/>
                <a:gd name="connsiteX7658" fmla="*/ 3100142 w 6130925"/>
                <a:gd name="connsiteY7658" fmla="*/ 2120011 h 2994025"/>
                <a:gd name="connsiteX7659" fmla="*/ 3096440 w 6130925"/>
                <a:gd name="connsiteY7659" fmla="*/ 2118422 h 2994025"/>
                <a:gd name="connsiteX7660" fmla="*/ 3093266 w 6130925"/>
                <a:gd name="connsiteY7660" fmla="*/ 2115774 h 2994025"/>
                <a:gd name="connsiteX7661" fmla="*/ 3090093 w 6130925"/>
                <a:gd name="connsiteY7661" fmla="*/ 2109419 h 2994025"/>
                <a:gd name="connsiteX7662" fmla="*/ 3089564 w 6130925"/>
                <a:gd name="connsiteY7662" fmla="*/ 2102004 h 2994025"/>
                <a:gd name="connsiteX7663" fmla="*/ 3089564 w 6130925"/>
                <a:gd name="connsiteY7663" fmla="*/ 2094590 h 2994025"/>
                <a:gd name="connsiteX7664" fmla="*/ 3090622 w 6130925"/>
                <a:gd name="connsiteY7664" fmla="*/ 2090883 h 2994025"/>
                <a:gd name="connsiteX7665" fmla="*/ 3091150 w 6130925"/>
                <a:gd name="connsiteY7665" fmla="*/ 2087705 h 2994025"/>
                <a:gd name="connsiteX7666" fmla="*/ 3089035 w 6130925"/>
                <a:gd name="connsiteY7666" fmla="*/ 2083998 h 2994025"/>
                <a:gd name="connsiteX7667" fmla="*/ 3085861 w 6130925"/>
                <a:gd name="connsiteY7667" fmla="*/ 2080291 h 2994025"/>
                <a:gd name="connsiteX7668" fmla="*/ 3083745 w 6130925"/>
                <a:gd name="connsiteY7668" fmla="*/ 2073406 h 2994025"/>
                <a:gd name="connsiteX7669" fmla="*/ 3082159 w 6130925"/>
                <a:gd name="connsiteY7669" fmla="*/ 2065991 h 2994025"/>
                <a:gd name="connsiteX7670" fmla="*/ 3082688 w 6130925"/>
                <a:gd name="connsiteY7670" fmla="*/ 2058047 h 2994025"/>
                <a:gd name="connsiteX7671" fmla="*/ 3082159 w 6130925"/>
                <a:gd name="connsiteY7671" fmla="*/ 2050103 h 2994025"/>
                <a:gd name="connsiteX7672" fmla="*/ 3081101 w 6130925"/>
                <a:gd name="connsiteY7672" fmla="*/ 2046396 h 2994025"/>
                <a:gd name="connsiteX7673" fmla="*/ 3078985 w 6130925"/>
                <a:gd name="connsiteY7673" fmla="*/ 2043218 h 2994025"/>
                <a:gd name="connsiteX7674" fmla="*/ 3074225 w 6130925"/>
                <a:gd name="connsiteY7674" fmla="*/ 2035804 h 2994025"/>
                <a:gd name="connsiteX7675" fmla="*/ 3069993 w 6130925"/>
                <a:gd name="connsiteY7675" fmla="*/ 2028389 h 2994025"/>
                <a:gd name="connsiteX7676" fmla="*/ 3068637 w 6130925"/>
                <a:gd name="connsiteY7676" fmla="*/ 2025674 h 2994025"/>
                <a:gd name="connsiteX7677" fmla="*/ 3068637 w 6130925"/>
                <a:gd name="connsiteY7677" fmla="*/ 2027238 h 2994025"/>
                <a:gd name="connsiteX7678" fmla="*/ 3067581 w 6130925"/>
                <a:gd name="connsiteY7678" fmla="*/ 2024063 h 2994025"/>
                <a:gd name="connsiteX7679" fmla="*/ 3065997 w 6130925"/>
                <a:gd name="connsiteY7679" fmla="*/ 2020888 h 2994025"/>
                <a:gd name="connsiteX7680" fmla="*/ 3064945 w 6130925"/>
                <a:gd name="connsiteY7680" fmla="*/ 2019483 h 2994025"/>
                <a:gd name="connsiteX7681" fmla="*/ 3060584 w 6130925"/>
                <a:gd name="connsiteY7681" fmla="*/ 2014780 h 2994025"/>
                <a:gd name="connsiteX7682" fmla="*/ 3059660 w 6130925"/>
                <a:gd name="connsiteY7682" fmla="*/ 2014009 h 2994025"/>
                <a:gd name="connsiteX7683" fmla="*/ 3055964 w 6130925"/>
                <a:gd name="connsiteY7683" fmla="*/ 2010834 h 2994025"/>
                <a:gd name="connsiteX7684" fmla="*/ 3052795 w 6130925"/>
                <a:gd name="connsiteY7684" fmla="*/ 2006601 h 2994025"/>
                <a:gd name="connsiteX7685" fmla="*/ 3052267 w 6130925"/>
                <a:gd name="connsiteY7685" fmla="*/ 2002896 h 2994025"/>
                <a:gd name="connsiteX7686" fmla="*/ 3051239 w 6130925"/>
                <a:gd name="connsiteY7686" fmla="*/ 1999806 h 2994025"/>
                <a:gd name="connsiteX7687" fmla="*/ 3048836 w 6130925"/>
                <a:gd name="connsiteY7687" fmla="*/ 1998202 h 2994025"/>
                <a:gd name="connsiteX7688" fmla="*/ 3045134 w 6130925"/>
                <a:gd name="connsiteY7688" fmla="*/ 1996084 h 2994025"/>
                <a:gd name="connsiteX7689" fmla="*/ 3041431 w 6130925"/>
                <a:gd name="connsiteY7689" fmla="*/ 1995554 h 2994025"/>
                <a:gd name="connsiteX7690" fmla="*/ 3037729 w 6130925"/>
                <a:gd name="connsiteY7690" fmla="*/ 1994495 h 2994025"/>
                <a:gd name="connsiteX7691" fmla="*/ 3037423 w 6130925"/>
                <a:gd name="connsiteY7691" fmla="*/ 1994035 h 2994025"/>
                <a:gd name="connsiteX7692" fmla="*/ 3036953 w 6130925"/>
                <a:gd name="connsiteY7692" fmla="*/ 1993901 h 2994025"/>
                <a:gd name="connsiteX7693" fmla="*/ 3034841 w 6130925"/>
                <a:gd name="connsiteY7693" fmla="*/ 1990726 h 2994025"/>
                <a:gd name="connsiteX7694" fmla="*/ 3033785 w 6130925"/>
                <a:gd name="connsiteY7694" fmla="*/ 1987021 h 2994025"/>
                <a:gd name="connsiteX7695" fmla="*/ 3032200 w 6130925"/>
                <a:gd name="connsiteY7695" fmla="*/ 1983317 h 2994025"/>
                <a:gd name="connsiteX7696" fmla="*/ 3033257 w 6130925"/>
                <a:gd name="connsiteY7696" fmla="*/ 1975909 h 2994025"/>
                <a:gd name="connsiteX7697" fmla="*/ 3031721 w 6130925"/>
                <a:gd name="connsiteY7697" fmla="*/ 1972831 h 2994025"/>
                <a:gd name="connsiteX7698" fmla="*/ 3026092 w 6130925"/>
                <a:gd name="connsiteY7698" fmla="*/ 1969074 h 2994025"/>
                <a:gd name="connsiteX7699" fmla="*/ 3018158 w 6130925"/>
                <a:gd name="connsiteY7699" fmla="*/ 1968015 h 2994025"/>
                <a:gd name="connsiteX7700" fmla="*/ 3014456 w 6130925"/>
                <a:gd name="connsiteY7700" fmla="*/ 1966426 h 2994025"/>
                <a:gd name="connsiteX7701" fmla="*/ 3010753 w 6130925"/>
                <a:gd name="connsiteY7701" fmla="*/ 1964837 h 2994025"/>
                <a:gd name="connsiteX7702" fmla="*/ 3010858 w 6130925"/>
                <a:gd name="connsiteY7702" fmla="*/ 1964627 h 2994025"/>
                <a:gd name="connsiteX7703" fmla="*/ 3010021 w 6130925"/>
                <a:gd name="connsiteY7703" fmla="*/ 1964267 h 2994025"/>
                <a:gd name="connsiteX7704" fmla="*/ 3012134 w 6130925"/>
                <a:gd name="connsiteY7704" fmla="*/ 1960034 h 2994025"/>
                <a:gd name="connsiteX7705" fmla="*/ 3013718 w 6130925"/>
                <a:gd name="connsiteY7705" fmla="*/ 1956859 h 2994025"/>
                <a:gd name="connsiteX7706" fmla="*/ 3014774 w 6130925"/>
                <a:gd name="connsiteY7706" fmla="*/ 1956330 h 2994025"/>
                <a:gd name="connsiteX7707" fmla="*/ 3015302 w 6130925"/>
                <a:gd name="connsiteY7707" fmla="*/ 1956330 h 2994025"/>
                <a:gd name="connsiteX7708" fmla="*/ 3016358 w 6130925"/>
                <a:gd name="connsiteY7708" fmla="*/ 1956330 h 2994025"/>
                <a:gd name="connsiteX7709" fmla="*/ 3017414 w 6130925"/>
                <a:gd name="connsiteY7709" fmla="*/ 1956859 h 2994025"/>
                <a:gd name="connsiteX7710" fmla="*/ 3018471 w 6130925"/>
                <a:gd name="connsiteY7710" fmla="*/ 1956859 h 2994025"/>
                <a:gd name="connsiteX7711" fmla="*/ 3019527 w 6130925"/>
                <a:gd name="connsiteY7711" fmla="*/ 1956859 h 2994025"/>
                <a:gd name="connsiteX7712" fmla="*/ 3020055 w 6130925"/>
                <a:gd name="connsiteY7712" fmla="*/ 1956859 h 2994025"/>
                <a:gd name="connsiteX7713" fmla="*/ 3020583 w 6130925"/>
                <a:gd name="connsiteY7713" fmla="*/ 1956859 h 2994025"/>
                <a:gd name="connsiteX7714" fmla="*/ 3022167 w 6130925"/>
                <a:gd name="connsiteY7714" fmla="*/ 1953684 h 2994025"/>
                <a:gd name="connsiteX7715" fmla="*/ 3023223 w 6130925"/>
                <a:gd name="connsiteY7715" fmla="*/ 1949451 h 2994025"/>
                <a:gd name="connsiteX7716" fmla="*/ 3023751 w 6130925"/>
                <a:gd name="connsiteY7716" fmla="*/ 1938338 h 2994025"/>
                <a:gd name="connsiteX7717" fmla="*/ 3024807 w 6130925"/>
                <a:gd name="connsiteY7717" fmla="*/ 1927755 h 2994025"/>
                <a:gd name="connsiteX7718" fmla="*/ 3025335 w 6130925"/>
                <a:gd name="connsiteY7718" fmla="*/ 1924051 h 2994025"/>
                <a:gd name="connsiteX7719" fmla="*/ 3026392 w 6130925"/>
                <a:gd name="connsiteY7719" fmla="*/ 1921405 h 2994025"/>
                <a:gd name="connsiteX7720" fmla="*/ 3029032 w 6130925"/>
                <a:gd name="connsiteY7720" fmla="*/ 1917171 h 2994025"/>
                <a:gd name="connsiteX7721" fmla="*/ 3031672 w 6130925"/>
                <a:gd name="connsiteY7721" fmla="*/ 1913996 h 2994025"/>
                <a:gd name="connsiteX7722" fmla="*/ 3031672 w 6130925"/>
                <a:gd name="connsiteY7722" fmla="*/ 1910821 h 2994025"/>
                <a:gd name="connsiteX7723" fmla="*/ 3031672 w 6130925"/>
                <a:gd name="connsiteY7723" fmla="*/ 1906588 h 2994025"/>
                <a:gd name="connsiteX7724" fmla="*/ 3031672 w 6130925"/>
                <a:gd name="connsiteY7724" fmla="*/ 1899709 h 2994025"/>
                <a:gd name="connsiteX7725" fmla="*/ 3031672 w 6130925"/>
                <a:gd name="connsiteY7725" fmla="*/ 1892301 h 2994025"/>
                <a:gd name="connsiteX7726" fmla="*/ 3032200 w 6130925"/>
                <a:gd name="connsiteY7726" fmla="*/ 1889126 h 2994025"/>
                <a:gd name="connsiteX7727" fmla="*/ 3033785 w 6130925"/>
                <a:gd name="connsiteY7727" fmla="*/ 1885421 h 2994025"/>
                <a:gd name="connsiteX7728" fmla="*/ 3033785 w 6130925"/>
                <a:gd name="connsiteY7728" fmla="*/ 1864212 h 2994025"/>
                <a:gd name="connsiteX7729" fmla="*/ 2972142 w 6130925"/>
                <a:gd name="connsiteY7729" fmla="*/ 1864212 h 2994025"/>
                <a:gd name="connsiteX7730" fmla="*/ 2967910 w 6130925"/>
                <a:gd name="connsiteY7730" fmla="*/ 1863683 h 2994025"/>
                <a:gd name="connsiteX7731" fmla="*/ 2964737 w 6130925"/>
                <a:gd name="connsiteY7731" fmla="*/ 1862624 h 2994025"/>
                <a:gd name="connsiteX7732" fmla="*/ 2961034 w 6130925"/>
                <a:gd name="connsiteY7732" fmla="*/ 1861035 h 2994025"/>
                <a:gd name="connsiteX7733" fmla="*/ 2957332 w 6130925"/>
                <a:gd name="connsiteY7733" fmla="*/ 1858916 h 2994025"/>
                <a:gd name="connsiteX7734" fmla="*/ 2957285 w 6130925"/>
                <a:gd name="connsiteY7734" fmla="*/ 1858777 h 2994025"/>
                <a:gd name="connsiteX7735" fmla="*/ 2956686 w 6130925"/>
                <a:gd name="connsiteY7735" fmla="*/ 1858434 h 2994025"/>
                <a:gd name="connsiteX7736" fmla="*/ 2955630 w 6130925"/>
                <a:gd name="connsiteY7736" fmla="*/ 1855259 h 2994025"/>
                <a:gd name="connsiteX7737" fmla="*/ 2955102 w 6130925"/>
                <a:gd name="connsiteY7737" fmla="*/ 1851026 h 2994025"/>
                <a:gd name="connsiteX7738" fmla="*/ 2954046 w 6130925"/>
                <a:gd name="connsiteY7738" fmla="*/ 1847851 h 2994025"/>
                <a:gd name="connsiteX7739" fmla="*/ 2952990 w 6130925"/>
                <a:gd name="connsiteY7739" fmla="*/ 1844676 h 2994025"/>
                <a:gd name="connsiteX7740" fmla="*/ 2950878 w 6130925"/>
                <a:gd name="connsiteY7740" fmla="*/ 1840442 h 2994025"/>
                <a:gd name="connsiteX7741" fmla="*/ 2948237 w 6130925"/>
                <a:gd name="connsiteY7741" fmla="*/ 1837267 h 2994025"/>
                <a:gd name="connsiteX7742" fmla="*/ 2948021 w 6130925"/>
                <a:gd name="connsiteY7742" fmla="*/ 1835752 h 2994025"/>
                <a:gd name="connsiteX7743" fmla="*/ 2947282 w 6130925"/>
                <a:gd name="connsiteY7743" fmla="*/ 1834025 h 2994025"/>
                <a:gd name="connsiteX7744" fmla="*/ 2946970 w 6130925"/>
                <a:gd name="connsiteY7744" fmla="*/ 1831834 h 2994025"/>
                <a:gd name="connsiteX7745" fmla="*/ 2946186 w 6130925"/>
                <a:gd name="connsiteY7745" fmla="*/ 1830002 h 2994025"/>
                <a:gd name="connsiteX7746" fmla="*/ 2942843 w 6130925"/>
                <a:gd name="connsiteY7746" fmla="*/ 1828143 h 2994025"/>
                <a:gd name="connsiteX7747" fmla="*/ 2941139 w 6130925"/>
                <a:gd name="connsiteY7747" fmla="*/ 1827801 h 2994025"/>
                <a:gd name="connsiteX7748" fmla="*/ 2935117 w 6130925"/>
                <a:gd name="connsiteY7748" fmla="*/ 1828729 h 2994025"/>
                <a:gd name="connsiteX7749" fmla="*/ 2925067 w 6130925"/>
                <a:gd name="connsiteY7749" fmla="*/ 1829259 h 2994025"/>
                <a:gd name="connsiteX7750" fmla="*/ 2916604 w 6130925"/>
                <a:gd name="connsiteY7750" fmla="*/ 1831907 h 2994025"/>
                <a:gd name="connsiteX7751" fmla="*/ 2911844 w 6130925"/>
                <a:gd name="connsiteY7751" fmla="*/ 1836143 h 2994025"/>
                <a:gd name="connsiteX7752" fmla="*/ 2907613 w 6130925"/>
                <a:gd name="connsiteY7752" fmla="*/ 1839321 h 2994025"/>
                <a:gd name="connsiteX7753" fmla="*/ 2903381 w 6130925"/>
                <a:gd name="connsiteY7753" fmla="*/ 1839321 h 2994025"/>
                <a:gd name="connsiteX7754" fmla="*/ 2897034 w 6130925"/>
                <a:gd name="connsiteY7754" fmla="*/ 1838791 h 2994025"/>
                <a:gd name="connsiteX7755" fmla="*/ 2889629 w 6130925"/>
                <a:gd name="connsiteY7755" fmla="*/ 1837732 h 2994025"/>
                <a:gd name="connsiteX7756" fmla="*/ 2882224 w 6130925"/>
                <a:gd name="connsiteY7756" fmla="*/ 1837203 h 2994025"/>
                <a:gd name="connsiteX7757" fmla="*/ 2875348 w 6130925"/>
                <a:gd name="connsiteY7757" fmla="*/ 1837732 h 2994025"/>
                <a:gd name="connsiteX7758" fmla="*/ 2871117 w 6130925"/>
                <a:gd name="connsiteY7758" fmla="*/ 1839321 h 2994025"/>
                <a:gd name="connsiteX7759" fmla="*/ 2867943 w 6130925"/>
                <a:gd name="connsiteY7759" fmla="*/ 1842499 h 2994025"/>
                <a:gd name="connsiteX7760" fmla="*/ 2864240 w 6130925"/>
                <a:gd name="connsiteY7760" fmla="*/ 1845676 h 2994025"/>
                <a:gd name="connsiteX7761" fmla="*/ 2860538 w 6130925"/>
                <a:gd name="connsiteY7761" fmla="*/ 1848324 h 2994025"/>
                <a:gd name="connsiteX7762" fmla="*/ 2858951 w 6130925"/>
                <a:gd name="connsiteY7762" fmla="*/ 1852032 h 2994025"/>
                <a:gd name="connsiteX7763" fmla="*/ 2857364 w 6130925"/>
                <a:gd name="connsiteY7763" fmla="*/ 1855739 h 2994025"/>
                <a:gd name="connsiteX7764" fmla="*/ 2855778 w 6130925"/>
                <a:gd name="connsiteY7764" fmla="*/ 1856268 h 2994025"/>
                <a:gd name="connsiteX7765" fmla="*/ 2853662 w 6130925"/>
                <a:gd name="connsiteY7765" fmla="*/ 1855739 h 2994025"/>
                <a:gd name="connsiteX7766" fmla="*/ 2852943 w 6130925"/>
                <a:gd name="connsiteY7766" fmla="*/ 1855259 h 2994025"/>
                <a:gd name="connsiteX7767" fmla="*/ 2852128 w 6130925"/>
                <a:gd name="connsiteY7767" fmla="*/ 1855259 h 2994025"/>
                <a:gd name="connsiteX7768" fmla="*/ 2851610 w 6130925"/>
                <a:gd name="connsiteY7768" fmla="*/ 1854913 h 2994025"/>
                <a:gd name="connsiteX7769" fmla="*/ 2849959 w 6130925"/>
                <a:gd name="connsiteY7769" fmla="*/ 1855739 h 2994025"/>
                <a:gd name="connsiteX7770" fmla="*/ 2846786 w 6130925"/>
                <a:gd name="connsiteY7770" fmla="*/ 1857328 h 2994025"/>
                <a:gd name="connsiteX7771" fmla="*/ 2843083 w 6130925"/>
                <a:gd name="connsiteY7771" fmla="*/ 1858916 h 2994025"/>
                <a:gd name="connsiteX7772" fmla="*/ 2837794 w 6130925"/>
                <a:gd name="connsiteY7772" fmla="*/ 1859446 h 2994025"/>
                <a:gd name="connsiteX7773" fmla="*/ 2832505 w 6130925"/>
                <a:gd name="connsiteY7773" fmla="*/ 1858916 h 2994025"/>
                <a:gd name="connsiteX7774" fmla="*/ 2822984 w 6130925"/>
                <a:gd name="connsiteY7774" fmla="*/ 1859446 h 2994025"/>
                <a:gd name="connsiteX7775" fmla="*/ 2814521 w 6130925"/>
                <a:gd name="connsiteY7775" fmla="*/ 1857328 h 2994025"/>
                <a:gd name="connsiteX7776" fmla="*/ 2812935 w 6130925"/>
                <a:gd name="connsiteY7776" fmla="*/ 1855739 h 2994025"/>
                <a:gd name="connsiteX7777" fmla="*/ 2812926 w 6130925"/>
                <a:gd name="connsiteY7777" fmla="*/ 1855663 h 2994025"/>
                <a:gd name="connsiteX7778" fmla="*/ 2812523 w 6130925"/>
                <a:gd name="connsiteY7778" fmla="*/ 1855259 h 2994025"/>
                <a:gd name="connsiteX7779" fmla="*/ 2812003 w 6130925"/>
                <a:gd name="connsiteY7779" fmla="*/ 1850570 h 2994025"/>
                <a:gd name="connsiteX7780" fmla="*/ 2811348 w 6130925"/>
                <a:gd name="connsiteY7780" fmla="*/ 1849913 h 2994025"/>
                <a:gd name="connsiteX7781" fmla="*/ 2807116 w 6130925"/>
                <a:gd name="connsiteY7781" fmla="*/ 1849384 h 2994025"/>
                <a:gd name="connsiteX7782" fmla="*/ 2803943 w 6130925"/>
                <a:gd name="connsiteY7782" fmla="*/ 1849913 h 2994025"/>
                <a:gd name="connsiteX7783" fmla="*/ 2794422 w 6130925"/>
                <a:gd name="connsiteY7783" fmla="*/ 1849384 h 2994025"/>
                <a:gd name="connsiteX7784" fmla="*/ 2784901 w 6130925"/>
                <a:gd name="connsiteY7784" fmla="*/ 1849913 h 2994025"/>
                <a:gd name="connsiteX7785" fmla="*/ 2780670 w 6130925"/>
                <a:gd name="connsiteY7785" fmla="*/ 1849913 h 2994025"/>
                <a:gd name="connsiteX7786" fmla="*/ 2777496 w 6130925"/>
                <a:gd name="connsiteY7786" fmla="*/ 1850972 h 2994025"/>
                <a:gd name="connsiteX7787" fmla="*/ 2773265 w 6130925"/>
                <a:gd name="connsiteY7787" fmla="*/ 1851502 h 2994025"/>
                <a:gd name="connsiteX7788" fmla="*/ 2770091 w 6130925"/>
                <a:gd name="connsiteY7788" fmla="*/ 1850972 h 2994025"/>
                <a:gd name="connsiteX7789" fmla="*/ 2766389 w 6130925"/>
                <a:gd name="connsiteY7789" fmla="*/ 1849913 h 2994025"/>
                <a:gd name="connsiteX7790" fmla="*/ 2759271 w 6130925"/>
                <a:gd name="connsiteY7790" fmla="*/ 1849438 h 2994025"/>
                <a:gd name="connsiteX7791" fmla="*/ 2759188 w 6130925"/>
                <a:gd name="connsiteY7791" fmla="*/ 1849438 h 2994025"/>
                <a:gd name="connsiteX7792" fmla="*/ 2758292 w 6130925"/>
                <a:gd name="connsiteY7792" fmla="*/ 1849438 h 2994025"/>
                <a:gd name="connsiteX7793" fmla="*/ 2752108 w 6130925"/>
                <a:gd name="connsiteY7793" fmla="*/ 1851502 h 2994025"/>
                <a:gd name="connsiteX7794" fmla="*/ 2751050 w 6130925"/>
                <a:gd name="connsiteY7794" fmla="*/ 1854680 h 2994025"/>
                <a:gd name="connsiteX7795" fmla="*/ 2750309 w 6130925"/>
                <a:gd name="connsiteY7795" fmla="*/ 1857650 h 2994025"/>
                <a:gd name="connsiteX7796" fmla="*/ 2750211 w 6130925"/>
                <a:gd name="connsiteY7796" fmla="*/ 1858434 h 2994025"/>
                <a:gd name="connsiteX7797" fmla="*/ 2750032 w 6130925"/>
                <a:gd name="connsiteY7797" fmla="*/ 1858756 h 2994025"/>
                <a:gd name="connsiteX7798" fmla="*/ 2749992 w 6130925"/>
                <a:gd name="connsiteY7798" fmla="*/ 1858916 h 2994025"/>
                <a:gd name="connsiteX7799" fmla="*/ 2747876 w 6130925"/>
                <a:gd name="connsiteY7799" fmla="*/ 1863683 h 2994025"/>
                <a:gd name="connsiteX7800" fmla="*/ 2743116 w 6130925"/>
                <a:gd name="connsiteY7800" fmla="*/ 1866331 h 2994025"/>
                <a:gd name="connsiteX7801" fmla="*/ 2737827 w 6130925"/>
                <a:gd name="connsiteY7801" fmla="*/ 1865272 h 2994025"/>
                <a:gd name="connsiteX7802" fmla="*/ 2732009 w 6130925"/>
                <a:gd name="connsiteY7802" fmla="*/ 1864212 h 2994025"/>
                <a:gd name="connsiteX7803" fmla="*/ 2728835 w 6130925"/>
                <a:gd name="connsiteY7803" fmla="*/ 1862624 h 2994025"/>
                <a:gd name="connsiteX7804" fmla="*/ 2725661 w 6130925"/>
                <a:gd name="connsiteY7804" fmla="*/ 1860505 h 2994025"/>
                <a:gd name="connsiteX7805" fmla="*/ 2723546 w 6130925"/>
                <a:gd name="connsiteY7805" fmla="*/ 1860505 h 2994025"/>
                <a:gd name="connsiteX7806" fmla="*/ 2721430 w 6130925"/>
                <a:gd name="connsiteY7806" fmla="*/ 1860505 h 2994025"/>
                <a:gd name="connsiteX7807" fmla="*/ 2719843 w 6130925"/>
                <a:gd name="connsiteY7807" fmla="*/ 1861035 h 2994025"/>
                <a:gd name="connsiteX7808" fmla="*/ 2718256 w 6130925"/>
                <a:gd name="connsiteY7808" fmla="*/ 1860505 h 2994025"/>
                <a:gd name="connsiteX7809" fmla="*/ 2710323 w 6130925"/>
                <a:gd name="connsiteY7809" fmla="*/ 1857328 h 2994025"/>
                <a:gd name="connsiteX7810" fmla="*/ 2703975 w 6130925"/>
                <a:gd name="connsiteY7810" fmla="*/ 1851502 h 2994025"/>
                <a:gd name="connsiteX7811" fmla="*/ 2700802 w 6130925"/>
                <a:gd name="connsiteY7811" fmla="*/ 1848324 h 2994025"/>
                <a:gd name="connsiteX7812" fmla="*/ 2698157 w 6130925"/>
                <a:gd name="connsiteY7812" fmla="*/ 1845147 h 2994025"/>
                <a:gd name="connsiteX7813" fmla="*/ 2694984 w 6130925"/>
                <a:gd name="connsiteY7813" fmla="*/ 1843028 h 2994025"/>
                <a:gd name="connsiteX7814" fmla="*/ 2691810 w 6130925"/>
                <a:gd name="connsiteY7814" fmla="*/ 1840910 h 2994025"/>
                <a:gd name="connsiteX7815" fmla="*/ 2687050 w 6130925"/>
                <a:gd name="connsiteY7815" fmla="*/ 1839321 h 2994025"/>
                <a:gd name="connsiteX7816" fmla="*/ 2684405 w 6130925"/>
                <a:gd name="connsiteY7816" fmla="*/ 1837732 h 2994025"/>
                <a:gd name="connsiteX7817" fmla="*/ 2684352 w 6130925"/>
                <a:gd name="connsiteY7817" fmla="*/ 1837357 h 2994025"/>
                <a:gd name="connsiteX7818" fmla="*/ 2684202 w 6130925"/>
                <a:gd name="connsiteY7818" fmla="*/ 1837267 h 2994025"/>
                <a:gd name="connsiteX7819" fmla="*/ 2683674 w 6130925"/>
                <a:gd name="connsiteY7819" fmla="*/ 1833563 h 2994025"/>
                <a:gd name="connsiteX7820" fmla="*/ 2684202 w 6130925"/>
                <a:gd name="connsiteY7820" fmla="*/ 1829859 h 2994025"/>
                <a:gd name="connsiteX7821" fmla="*/ 2683674 w 6130925"/>
                <a:gd name="connsiteY7821" fmla="*/ 1826684 h 2994025"/>
                <a:gd name="connsiteX7822" fmla="*/ 2684202 w 6130925"/>
                <a:gd name="connsiteY7822" fmla="*/ 1822980 h 2994025"/>
                <a:gd name="connsiteX7823" fmla="*/ 2683674 w 6130925"/>
                <a:gd name="connsiteY7823" fmla="*/ 1819276 h 2994025"/>
                <a:gd name="connsiteX7824" fmla="*/ 2682745 w 6130925"/>
                <a:gd name="connsiteY7824" fmla="*/ 1816019 h 2994025"/>
                <a:gd name="connsiteX7825" fmla="*/ 2674355 w 6130925"/>
                <a:gd name="connsiteY7825" fmla="*/ 1816019 h 2994025"/>
                <a:gd name="connsiteX7826" fmla="*/ 2666422 w 6130925"/>
                <a:gd name="connsiteY7826" fmla="*/ 1814430 h 2994025"/>
                <a:gd name="connsiteX7827" fmla="*/ 2658488 w 6130925"/>
                <a:gd name="connsiteY7827" fmla="*/ 1809663 h 2994025"/>
                <a:gd name="connsiteX7828" fmla="*/ 2652141 w 6130925"/>
                <a:gd name="connsiteY7828" fmla="*/ 1805426 h 2994025"/>
                <a:gd name="connsiteX7829" fmla="*/ 2646851 w 6130925"/>
                <a:gd name="connsiteY7829" fmla="*/ 1804367 h 2994025"/>
                <a:gd name="connsiteX7830" fmla="*/ 2643149 w 6130925"/>
                <a:gd name="connsiteY7830" fmla="*/ 1802249 h 2994025"/>
                <a:gd name="connsiteX7831" fmla="*/ 2639975 w 6130925"/>
                <a:gd name="connsiteY7831" fmla="*/ 1798542 h 2994025"/>
                <a:gd name="connsiteX7832" fmla="*/ 2637331 w 6130925"/>
                <a:gd name="connsiteY7832" fmla="*/ 1794834 h 2994025"/>
                <a:gd name="connsiteX7833" fmla="*/ 2637317 w 6130925"/>
                <a:gd name="connsiteY7833" fmla="*/ 1794564 h 2994025"/>
                <a:gd name="connsiteX7834" fmla="*/ 2637204 w 6130925"/>
                <a:gd name="connsiteY7834" fmla="*/ 1794405 h 2994025"/>
                <a:gd name="connsiteX7835" fmla="*/ 2636676 w 6130925"/>
                <a:gd name="connsiteY7835" fmla="*/ 1783821 h 2994025"/>
                <a:gd name="connsiteX7836" fmla="*/ 2637184 w 6130925"/>
                <a:gd name="connsiteY7836" fmla="*/ 1773121 h 2994025"/>
                <a:gd name="connsiteX7837" fmla="*/ 2635744 w 6130925"/>
                <a:gd name="connsiteY7837" fmla="*/ 1773121 h 2994025"/>
                <a:gd name="connsiteX7838" fmla="*/ 2634686 w 6130925"/>
                <a:gd name="connsiteY7838" fmla="*/ 1773650 h 2994025"/>
                <a:gd name="connsiteX7839" fmla="*/ 2632570 w 6130925"/>
                <a:gd name="connsiteY7839" fmla="*/ 1773650 h 2994025"/>
                <a:gd name="connsiteX7840" fmla="*/ 2630454 w 6130925"/>
                <a:gd name="connsiteY7840" fmla="*/ 1773121 h 2994025"/>
                <a:gd name="connsiteX7841" fmla="*/ 2627281 w 6130925"/>
                <a:gd name="connsiteY7841" fmla="*/ 1772061 h 2994025"/>
                <a:gd name="connsiteX7842" fmla="*/ 2623578 w 6130925"/>
                <a:gd name="connsiteY7842" fmla="*/ 1769943 h 2994025"/>
                <a:gd name="connsiteX7843" fmla="*/ 2621992 w 6130925"/>
                <a:gd name="connsiteY7843" fmla="*/ 1766236 h 2994025"/>
                <a:gd name="connsiteX7844" fmla="*/ 2621977 w 6130925"/>
                <a:gd name="connsiteY7844" fmla="*/ 1766035 h 2994025"/>
                <a:gd name="connsiteX7845" fmla="*/ 2621890 w 6130925"/>
                <a:gd name="connsiteY7845" fmla="*/ 1765830 h 2994025"/>
                <a:gd name="connsiteX7846" fmla="*/ 2621376 w 6130925"/>
                <a:gd name="connsiteY7846" fmla="*/ 1758618 h 2994025"/>
                <a:gd name="connsiteX7847" fmla="*/ 2619876 w 6130925"/>
                <a:gd name="connsiteY7847" fmla="*/ 1755114 h 2994025"/>
                <a:gd name="connsiteX7848" fmla="*/ 2617231 w 6130925"/>
                <a:gd name="connsiteY7848" fmla="*/ 1752996 h 2994025"/>
                <a:gd name="connsiteX7849" fmla="*/ 2612471 w 6130925"/>
                <a:gd name="connsiteY7849" fmla="*/ 1751937 h 2994025"/>
                <a:gd name="connsiteX7850" fmla="*/ 2610884 w 6130925"/>
                <a:gd name="connsiteY7850" fmla="*/ 1751407 h 2994025"/>
                <a:gd name="connsiteX7851" fmla="*/ 2609297 w 6130925"/>
                <a:gd name="connsiteY7851" fmla="*/ 1751937 h 2994025"/>
                <a:gd name="connsiteX7852" fmla="*/ 2607711 w 6130925"/>
                <a:gd name="connsiteY7852" fmla="*/ 1751937 h 2994025"/>
                <a:gd name="connsiteX7853" fmla="*/ 2606124 w 6130925"/>
                <a:gd name="connsiteY7853" fmla="*/ 1751937 h 2994025"/>
                <a:gd name="connsiteX7854" fmla="*/ 2601892 w 6130925"/>
                <a:gd name="connsiteY7854" fmla="*/ 1749289 h 2994025"/>
                <a:gd name="connsiteX7855" fmla="*/ 2598719 w 6130925"/>
                <a:gd name="connsiteY7855" fmla="*/ 1746640 h 2994025"/>
                <a:gd name="connsiteX7856" fmla="*/ 2594487 w 6130925"/>
                <a:gd name="connsiteY7856" fmla="*/ 1744522 h 2994025"/>
                <a:gd name="connsiteX7857" fmla="*/ 2591314 w 6130925"/>
                <a:gd name="connsiteY7857" fmla="*/ 1742933 h 2994025"/>
                <a:gd name="connsiteX7858" fmla="*/ 2589198 w 6130925"/>
                <a:gd name="connsiteY7858" fmla="*/ 1739756 h 2994025"/>
                <a:gd name="connsiteX7859" fmla="*/ 2587611 w 6130925"/>
                <a:gd name="connsiteY7859" fmla="*/ 1736048 h 2994025"/>
                <a:gd name="connsiteX7860" fmla="*/ 2583380 w 6130925"/>
                <a:gd name="connsiteY7860" fmla="*/ 1732871 h 2994025"/>
                <a:gd name="connsiteX7861" fmla="*/ 2580735 w 6130925"/>
                <a:gd name="connsiteY7861" fmla="*/ 1730223 h 2994025"/>
                <a:gd name="connsiteX7862" fmla="*/ 2578620 w 6130925"/>
                <a:gd name="connsiteY7862" fmla="*/ 1723338 h 2994025"/>
                <a:gd name="connsiteX7863" fmla="*/ 2578620 w 6130925"/>
                <a:gd name="connsiteY7863" fmla="*/ 1723071 h 2994025"/>
                <a:gd name="connsiteX7864" fmla="*/ 2578588 w 6130925"/>
                <a:gd name="connsiteY7864" fmla="*/ 1722967 h 2994025"/>
                <a:gd name="connsiteX7865" fmla="*/ 2578588 w 6130925"/>
                <a:gd name="connsiteY7865" fmla="*/ 1715559 h 2994025"/>
                <a:gd name="connsiteX7866" fmla="*/ 2578588 w 6130925"/>
                <a:gd name="connsiteY7866" fmla="*/ 1708814 h 2994025"/>
                <a:gd name="connsiteX7867" fmla="*/ 2578091 w 6130925"/>
                <a:gd name="connsiteY7867" fmla="*/ 1705331 h 2994025"/>
                <a:gd name="connsiteX7868" fmla="*/ 2577033 w 6130925"/>
                <a:gd name="connsiteY7868" fmla="*/ 1701624 h 2994025"/>
                <a:gd name="connsiteX7869" fmla="*/ 2576504 w 6130925"/>
                <a:gd name="connsiteY7869" fmla="*/ 1697917 h 2994025"/>
                <a:gd name="connsiteX7870" fmla="*/ 2575446 w 6130925"/>
                <a:gd name="connsiteY7870" fmla="*/ 1694739 h 2994025"/>
                <a:gd name="connsiteX7871" fmla="*/ 2572801 w 6130925"/>
                <a:gd name="connsiteY7871" fmla="*/ 1691562 h 2994025"/>
                <a:gd name="connsiteX7872" fmla="*/ 2571744 w 6130925"/>
                <a:gd name="connsiteY7872" fmla="*/ 1687325 h 2994025"/>
                <a:gd name="connsiteX7873" fmla="*/ 2571744 w 6130925"/>
                <a:gd name="connsiteY7873" fmla="*/ 1687068 h 2994025"/>
                <a:gd name="connsiteX7874" fmla="*/ 2571723 w 6130925"/>
                <a:gd name="connsiteY7874" fmla="*/ 1686984 h 2994025"/>
                <a:gd name="connsiteX7875" fmla="*/ 2571723 w 6130925"/>
                <a:gd name="connsiteY7875" fmla="*/ 1683280 h 2994025"/>
                <a:gd name="connsiteX7876" fmla="*/ 2573835 w 6130925"/>
                <a:gd name="connsiteY7876" fmla="*/ 1679575 h 2994025"/>
                <a:gd name="connsiteX7877" fmla="*/ 2573835 w 6130925"/>
                <a:gd name="connsiteY7877" fmla="*/ 1679046 h 2994025"/>
                <a:gd name="connsiteX7878" fmla="*/ 2574891 w 6130925"/>
                <a:gd name="connsiteY7878" fmla="*/ 1679046 h 2994025"/>
                <a:gd name="connsiteX7879" fmla="*/ 2575948 w 6130925"/>
                <a:gd name="connsiteY7879" fmla="*/ 1679575 h 2994025"/>
                <a:gd name="connsiteX7880" fmla="*/ 2577004 w 6130925"/>
                <a:gd name="connsiteY7880" fmla="*/ 1679575 h 2994025"/>
                <a:gd name="connsiteX7881" fmla="*/ 2577643 w 6130925"/>
                <a:gd name="connsiteY7881" fmla="*/ 1680216 h 2994025"/>
                <a:gd name="connsiteX7882" fmla="*/ 2578478 w 6130925"/>
                <a:gd name="connsiteY7882" fmla="*/ 1680634 h 2994025"/>
                <a:gd name="connsiteX7883" fmla="*/ 2579116 w 6130925"/>
                <a:gd name="connsiteY7883" fmla="*/ 1680634 h 2994025"/>
                <a:gd name="connsiteX7884" fmla="*/ 2579652 w 6130925"/>
                <a:gd name="connsiteY7884" fmla="*/ 1680634 h 2994025"/>
                <a:gd name="connsiteX7885" fmla="*/ 2580432 w 6130925"/>
                <a:gd name="connsiteY7885" fmla="*/ 1680113 h 2994025"/>
                <a:gd name="connsiteX7886" fmla="*/ 2580700 w 6130925"/>
                <a:gd name="connsiteY7886" fmla="*/ 1679575 h 2994025"/>
                <a:gd name="connsiteX7887" fmla="*/ 2583340 w 6130925"/>
                <a:gd name="connsiteY7887" fmla="*/ 1676930 h 2994025"/>
                <a:gd name="connsiteX7888" fmla="*/ 2585981 w 6130925"/>
                <a:gd name="connsiteY7888" fmla="*/ 1672696 h 2994025"/>
                <a:gd name="connsiteX7889" fmla="*/ 2586508 w 6130925"/>
                <a:gd name="connsiteY7889" fmla="*/ 1669528 h 2994025"/>
                <a:gd name="connsiteX7890" fmla="*/ 2586025 w 6130925"/>
                <a:gd name="connsiteY7890" fmla="*/ 1666141 h 2994025"/>
                <a:gd name="connsiteX7891" fmla="*/ 2586025 w 6130925"/>
                <a:gd name="connsiteY7891" fmla="*/ 1666126 h 2994025"/>
                <a:gd name="connsiteX7892" fmla="*/ 2585981 w 6130925"/>
                <a:gd name="connsiteY7892" fmla="*/ 1665817 h 2994025"/>
                <a:gd name="connsiteX7893" fmla="*/ 2585981 w 6130925"/>
                <a:gd name="connsiteY7893" fmla="*/ 1658938 h 2994025"/>
                <a:gd name="connsiteX7894" fmla="*/ 2585453 w 6130925"/>
                <a:gd name="connsiteY7894" fmla="*/ 1637242 h 2994025"/>
                <a:gd name="connsiteX7895" fmla="*/ 2583869 w 6130925"/>
                <a:gd name="connsiteY7895" fmla="*/ 1615546 h 2994025"/>
                <a:gd name="connsiteX7896" fmla="*/ 2586509 w 6130925"/>
                <a:gd name="connsiteY7896" fmla="*/ 1611842 h 2994025"/>
                <a:gd name="connsiteX7897" fmla="*/ 2589677 w 6130925"/>
                <a:gd name="connsiteY7897" fmla="*/ 1608667 h 2994025"/>
                <a:gd name="connsiteX7898" fmla="*/ 2592803 w 6130925"/>
                <a:gd name="connsiteY7898" fmla="*/ 1601358 h 2994025"/>
                <a:gd name="connsiteX7899" fmla="*/ 2590785 w 6130925"/>
                <a:gd name="connsiteY7899" fmla="*/ 1597822 h 2994025"/>
                <a:gd name="connsiteX7900" fmla="*/ 2587611 w 6130925"/>
                <a:gd name="connsiteY7900" fmla="*/ 1594644 h 2994025"/>
                <a:gd name="connsiteX7901" fmla="*/ 2586025 w 6130925"/>
                <a:gd name="connsiteY7901" fmla="*/ 1594644 h 2994025"/>
                <a:gd name="connsiteX7902" fmla="*/ 2583909 w 6130925"/>
                <a:gd name="connsiteY7902" fmla="*/ 1594644 h 2994025"/>
                <a:gd name="connsiteX7903" fmla="*/ 2582322 w 6130925"/>
                <a:gd name="connsiteY7903" fmla="*/ 1595174 h 2994025"/>
                <a:gd name="connsiteX7904" fmla="*/ 2580735 w 6130925"/>
                <a:gd name="connsiteY7904" fmla="*/ 1594644 h 2994025"/>
                <a:gd name="connsiteX7905" fmla="*/ 2577562 w 6130925"/>
                <a:gd name="connsiteY7905" fmla="*/ 1594644 h 2994025"/>
                <a:gd name="connsiteX7906" fmla="*/ 2573859 w 6130925"/>
                <a:gd name="connsiteY7906" fmla="*/ 1594644 h 2994025"/>
                <a:gd name="connsiteX7907" fmla="*/ 2566454 w 6130925"/>
                <a:gd name="connsiteY7907" fmla="*/ 1594115 h 2994025"/>
                <a:gd name="connsiteX7908" fmla="*/ 2559049 w 6130925"/>
                <a:gd name="connsiteY7908" fmla="*/ 1592526 h 2994025"/>
                <a:gd name="connsiteX7909" fmla="*/ 2559049 w 6130925"/>
                <a:gd name="connsiteY7909" fmla="*/ 1592263 h 2994025"/>
                <a:gd name="connsiteX7910" fmla="*/ 2559049 w 6130925"/>
                <a:gd name="connsiteY7910" fmla="*/ 1580345 h 2994025"/>
                <a:gd name="connsiteX7911" fmla="*/ 2559049 w 6130925"/>
                <a:gd name="connsiteY7911" fmla="*/ 1580092 h 2994025"/>
                <a:gd name="connsiteX7912" fmla="*/ 2560633 w 6130925"/>
                <a:gd name="connsiteY7912" fmla="*/ 1575859 h 2994025"/>
                <a:gd name="connsiteX7913" fmla="*/ 2561015 w 6130925"/>
                <a:gd name="connsiteY7913" fmla="*/ 1575476 h 2994025"/>
                <a:gd name="connsiteX7914" fmla="*/ 2562223 w 6130925"/>
                <a:gd name="connsiteY7914" fmla="*/ 1573460 h 2994025"/>
                <a:gd name="connsiteX7915" fmla="*/ 2563462 w 6130925"/>
                <a:gd name="connsiteY7915" fmla="*/ 1573150 h 2994025"/>
                <a:gd name="connsiteX7916" fmla="*/ 2566442 w 6130925"/>
                <a:gd name="connsiteY7916" fmla="*/ 1572155 h 2994025"/>
                <a:gd name="connsiteX7917" fmla="*/ 2569611 w 6130925"/>
                <a:gd name="connsiteY7917" fmla="*/ 1571096 h 2994025"/>
                <a:gd name="connsiteX7918" fmla="*/ 2574363 w 6130925"/>
                <a:gd name="connsiteY7918" fmla="*/ 1568450 h 2994025"/>
                <a:gd name="connsiteX7919" fmla="*/ 2577004 w 6130925"/>
                <a:gd name="connsiteY7919" fmla="*/ 1565805 h 2994025"/>
                <a:gd name="connsiteX7920" fmla="*/ 2578588 w 6130925"/>
                <a:gd name="connsiteY7920" fmla="*/ 1562629 h 2994025"/>
                <a:gd name="connsiteX7921" fmla="*/ 2578588 w 6130925"/>
                <a:gd name="connsiteY7921" fmla="*/ 1558396 h 2994025"/>
                <a:gd name="connsiteX7922" fmla="*/ 2579644 w 6130925"/>
                <a:gd name="connsiteY7922" fmla="*/ 1555221 h 2994025"/>
                <a:gd name="connsiteX7923" fmla="*/ 2580700 w 6130925"/>
                <a:gd name="connsiteY7923" fmla="*/ 1551517 h 2994025"/>
                <a:gd name="connsiteX7924" fmla="*/ 2580700 w 6130925"/>
                <a:gd name="connsiteY7924" fmla="*/ 1539875 h 2994025"/>
                <a:gd name="connsiteX7925" fmla="*/ 2580700 w 6130925"/>
                <a:gd name="connsiteY7925" fmla="*/ 1528763 h 2994025"/>
                <a:gd name="connsiteX7926" fmla="*/ 2587037 w 6130925"/>
                <a:gd name="connsiteY7926" fmla="*/ 1528234 h 2994025"/>
                <a:gd name="connsiteX7927" fmla="*/ 2592846 w 6130925"/>
                <a:gd name="connsiteY7927" fmla="*/ 1526117 h 2994025"/>
                <a:gd name="connsiteX7928" fmla="*/ 2593374 w 6130925"/>
                <a:gd name="connsiteY7928" fmla="*/ 1526117 h 2994025"/>
                <a:gd name="connsiteX7929" fmla="*/ 2594430 w 6130925"/>
                <a:gd name="connsiteY7929" fmla="*/ 1526117 h 2994025"/>
                <a:gd name="connsiteX7930" fmla="*/ 2596542 w 6130925"/>
                <a:gd name="connsiteY7930" fmla="*/ 1526646 h 2994025"/>
                <a:gd name="connsiteX7931" fmla="*/ 2597201 w 6130925"/>
                <a:gd name="connsiteY7931" fmla="*/ 1527307 h 2994025"/>
                <a:gd name="connsiteX7932" fmla="*/ 2598194 w 6130925"/>
                <a:gd name="connsiteY7932" fmla="*/ 1527704 h 2994025"/>
                <a:gd name="connsiteX7933" fmla="*/ 2598655 w 6130925"/>
                <a:gd name="connsiteY7933" fmla="*/ 1527704 h 2994025"/>
                <a:gd name="connsiteX7934" fmla="*/ 2598929 w 6130925"/>
                <a:gd name="connsiteY7934" fmla="*/ 1527704 h 2994025"/>
                <a:gd name="connsiteX7935" fmla="*/ 2600101 w 6130925"/>
                <a:gd name="connsiteY7935" fmla="*/ 1526530 h 2994025"/>
                <a:gd name="connsiteX7936" fmla="*/ 2600239 w 6130925"/>
                <a:gd name="connsiteY7936" fmla="*/ 1526117 h 2994025"/>
                <a:gd name="connsiteX7937" fmla="*/ 2601295 w 6130925"/>
                <a:gd name="connsiteY7937" fmla="*/ 1522942 h 2994025"/>
                <a:gd name="connsiteX7938" fmla="*/ 2601823 w 6130925"/>
                <a:gd name="connsiteY7938" fmla="*/ 1519238 h 2994025"/>
                <a:gd name="connsiteX7939" fmla="*/ 2603407 w 6130925"/>
                <a:gd name="connsiteY7939" fmla="*/ 1515534 h 2994025"/>
                <a:gd name="connsiteX7940" fmla="*/ 2606048 w 6130925"/>
                <a:gd name="connsiteY7940" fmla="*/ 1512359 h 2994025"/>
                <a:gd name="connsiteX7941" fmla="*/ 2609216 w 6130925"/>
                <a:gd name="connsiteY7941" fmla="*/ 1508654 h 2994025"/>
                <a:gd name="connsiteX7942" fmla="*/ 2612384 w 6130925"/>
                <a:gd name="connsiteY7942" fmla="*/ 1505479 h 2994025"/>
                <a:gd name="connsiteX7943" fmla="*/ 2613441 w 6130925"/>
                <a:gd name="connsiteY7943" fmla="*/ 1501246 h 2994025"/>
                <a:gd name="connsiteX7944" fmla="*/ 2614497 w 6130925"/>
                <a:gd name="connsiteY7944" fmla="*/ 1498071 h 2994025"/>
                <a:gd name="connsiteX7945" fmla="*/ 2617665 w 6130925"/>
                <a:gd name="connsiteY7945" fmla="*/ 1493309 h 2994025"/>
                <a:gd name="connsiteX7946" fmla="*/ 2619777 w 6130925"/>
                <a:gd name="connsiteY7946" fmla="*/ 1489075 h 2994025"/>
                <a:gd name="connsiteX7947" fmla="*/ 2623474 w 6130925"/>
                <a:gd name="connsiteY7947" fmla="*/ 1480609 h 2994025"/>
                <a:gd name="connsiteX7948" fmla="*/ 2627170 w 6130925"/>
                <a:gd name="connsiteY7948" fmla="*/ 1473200 h 2994025"/>
                <a:gd name="connsiteX7949" fmla="*/ 2629283 w 6130925"/>
                <a:gd name="connsiteY7949" fmla="*/ 1468967 h 2994025"/>
                <a:gd name="connsiteX7950" fmla="*/ 2632451 w 6130925"/>
                <a:gd name="connsiteY7950" fmla="*/ 1465792 h 2994025"/>
                <a:gd name="connsiteX7951" fmla="*/ 2634035 w 6130925"/>
                <a:gd name="connsiteY7951" fmla="*/ 1462088 h 2994025"/>
                <a:gd name="connsiteX7952" fmla="*/ 2635619 w 6130925"/>
                <a:gd name="connsiteY7952" fmla="*/ 1458384 h 2994025"/>
                <a:gd name="connsiteX7953" fmla="*/ 2636148 w 6130925"/>
                <a:gd name="connsiteY7953" fmla="*/ 1458384 h 2994025"/>
                <a:gd name="connsiteX7954" fmla="*/ 2637204 w 6130925"/>
                <a:gd name="connsiteY7954" fmla="*/ 1458384 h 2994025"/>
                <a:gd name="connsiteX7955" fmla="*/ 2638260 w 6130925"/>
                <a:gd name="connsiteY7955" fmla="*/ 1458384 h 2994025"/>
                <a:gd name="connsiteX7956" fmla="*/ 2639316 w 6130925"/>
                <a:gd name="connsiteY7956" fmla="*/ 1458384 h 2994025"/>
                <a:gd name="connsiteX7957" fmla="*/ 2639795 w 6130925"/>
                <a:gd name="connsiteY7957" fmla="*/ 1458624 h 2994025"/>
                <a:gd name="connsiteX7958" fmla="*/ 2640950 w 6130925"/>
                <a:gd name="connsiteY7958" fmla="*/ 1458913 h 2994025"/>
                <a:gd name="connsiteX7959" fmla="*/ 2641428 w 6130925"/>
                <a:gd name="connsiteY7959" fmla="*/ 1458913 h 2994025"/>
                <a:gd name="connsiteX7960" fmla="*/ 2642021 w 6130925"/>
                <a:gd name="connsiteY7960" fmla="*/ 1458913 h 2994025"/>
                <a:gd name="connsiteX7961" fmla="*/ 2642716 w 6130925"/>
                <a:gd name="connsiteY7961" fmla="*/ 1458681 h 2994025"/>
                <a:gd name="connsiteX7962" fmla="*/ 2643012 w 6130925"/>
                <a:gd name="connsiteY7962" fmla="*/ 1458384 h 2994025"/>
                <a:gd name="connsiteX7963" fmla="*/ 2646181 w 6130925"/>
                <a:gd name="connsiteY7963" fmla="*/ 1457854 h 2994025"/>
                <a:gd name="connsiteX7964" fmla="*/ 2650405 w 6130925"/>
                <a:gd name="connsiteY7964" fmla="*/ 1456796 h 2994025"/>
                <a:gd name="connsiteX7965" fmla="*/ 2653046 w 6130925"/>
                <a:gd name="connsiteY7965" fmla="*/ 1453621 h 2994025"/>
                <a:gd name="connsiteX7966" fmla="*/ 2655158 w 6130925"/>
                <a:gd name="connsiteY7966" fmla="*/ 1449388 h 2994025"/>
                <a:gd name="connsiteX7967" fmla="*/ 2658326 w 6130925"/>
                <a:gd name="connsiteY7967" fmla="*/ 1448859 h 2994025"/>
                <a:gd name="connsiteX7968" fmla="*/ 2662551 w 6130925"/>
                <a:gd name="connsiteY7968" fmla="*/ 1447800 h 2994025"/>
                <a:gd name="connsiteX7969" fmla="*/ 2667304 w 6130925"/>
                <a:gd name="connsiteY7969" fmla="*/ 1444096 h 2994025"/>
                <a:gd name="connsiteX7970" fmla="*/ 2671528 w 6130925"/>
                <a:gd name="connsiteY7970" fmla="*/ 1432984 h 2994025"/>
                <a:gd name="connsiteX7971" fmla="*/ 2671528 w 6130925"/>
                <a:gd name="connsiteY7971" fmla="*/ 1426634 h 2994025"/>
                <a:gd name="connsiteX7972" fmla="*/ 2693179 w 6130925"/>
                <a:gd name="connsiteY7972" fmla="*/ 1426634 h 2994025"/>
                <a:gd name="connsiteX7973" fmla="*/ 2693179 w 6130925"/>
                <a:gd name="connsiteY7973" fmla="*/ 1413934 h 2994025"/>
                <a:gd name="connsiteX7974" fmla="*/ 2693707 w 6130925"/>
                <a:gd name="connsiteY7974" fmla="*/ 1405467 h 2994025"/>
                <a:gd name="connsiteX7975" fmla="*/ 2694763 w 6130925"/>
                <a:gd name="connsiteY7975" fmla="*/ 1398059 h 2994025"/>
                <a:gd name="connsiteX7976" fmla="*/ 2696876 w 6130925"/>
                <a:gd name="connsiteY7976" fmla="*/ 1394354 h 2994025"/>
                <a:gd name="connsiteX7977" fmla="*/ 2697932 w 6130925"/>
                <a:gd name="connsiteY7977" fmla="*/ 1390650 h 2994025"/>
                <a:gd name="connsiteX7978" fmla="*/ 2697932 w 6130925"/>
                <a:gd name="connsiteY7978" fmla="*/ 1383771 h 2994025"/>
                <a:gd name="connsiteX7979" fmla="*/ 2697932 w 6130925"/>
                <a:gd name="connsiteY7979" fmla="*/ 1376892 h 2994025"/>
                <a:gd name="connsiteX7980" fmla="*/ 2698988 w 6130925"/>
                <a:gd name="connsiteY7980" fmla="*/ 1369484 h 2994025"/>
                <a:gd name="connsiteX7981" fmla="*/ 2700044 w 6130925"/>
                <a:gd name="connsiteY7981" fmla="*/ 1362075 h 2994025"/>
                <a:gd name="connsiteX7982" fmla="*/ 2726976 w 6130925"/>
                <a:gd name="connsiteY7982" fmla="*/ 1362075 h 2994025"/>
                <a:gd name="connsiteX7983" fmla="*/ 2726976 w 6130925"/>
                <a:gd name="connsiteY7983" fmla="*/ 1332971 h 2994025"/>
                <a:gd name="connsiteX7984" fmla="*/ 2732784 w 6130925"/>
                <a:gd name="connsiteY7984" fmla="*/ 1333500 h 2994025"/>
                <a:gd name="connsiteX7985" fmla="*/ 2739121 w 6130925"/>
                <a:gd name="connsiteY7985" fmla="*/ 1334029 h 2994025"/>
                <a:gd name="connsiteX7986" fmla="*/ 2742818 w 6130925"/>
                <a:gd name="connsiteY7986" fmla="*/ 1332971 h 2994025"/>
                <a:gd name="connsiteX7987" fmla="*/ 2746514 w 6130925"/>
                <a:gd name="connsiteY7987" fmla="*/ 1332442 h 2994025"/>
                <a:gd name="connsiteX7988" fmla="*/ 2749683 w 6130925"/>
                <a:gd name="connsiteY7988" fmla="*/ 1332442 h 2994025"/>
                <a:gd name="connsiteX7989" fmla="*/ 2753379 w 6130925"/>
                <a:gd name="connsiteY7989" fmla="*/ 1332971 h 2994025"/>
                <a:gd name="connsiteX7990" fmla="*/ 2753379 w 6130925"/>
                <a:gd name="connsiteY7990" fmla="*/ 1327150 h 2994025"/>
                <a:gd name="connsiteX7991" fmla="*/ 2753379 w 6130925"/>
                <a:gd name="connsiteY7991" fmla="*/ 1321329 h 2994025"/>
                <a:gd name="connsiteX7992" fmla="*/ 2753907 w 6130925"/>
                <a:gd name="connsiteY7992" fmla="*/ 1317096 h 2994025"/>
                <a:gd name="connsiteX7993" fmla="*/ 2755491 w 6130925"/>
                <a:gd name="connsiteY7993" fmla="*/ 1313921 h 2994025"/>
                <a:gd name="connsiteX7994" fmla="*/ 2755491 w 6130925"/>
                <a:gd name="connsiteY7994" fmla="*/ 1310746 h 2994025"/>
                <a:gd name="connsiteX7995" fmla="*/ 2755491 w 6130925"/>
                <a:gd name="connsiteY7995" fmla="*/ 1307042 h 2994025"/>
                <a:gd name="connsiteX7996" fmla="*/ 2757604 w 6130925"/>
                <a:gd name="connsiteY7996" fmla="*/ 1303338 h 2994025"/>
                <a:gd name="connsiteX7997" fmla="*/ 2760772 w 6130925"/>
                <a:gd name="connsiteY7997" fmla="*/ 1300163 h 2994025"/>
                <a:gd name="connsiteX7998" fmla="*/ 2761017 w 6130925"/>
                <a:gd name="connsiteY7998" fmla="*/ 1300268 h 2994025"/>
                <a:gd name="connsiteX7999" fmla="*/ 2761100 w 6130925"/>
                <a:gd name="connsiteY7999" fmla="*/ 1300185 h 2994025"/>
                <a:gd name="connsiteX8000" fmla="*/ 2768505 w 6130925"/>
                <a:gd name="connsiteY8000" fmla="*/ 1303363 h 2994025"/>
                <a:gd name="connsiteX8001" fmla="*/ 2771678 w 6130925"/>
                <a:gd name="connsiteY8001" fmla="*/ 1306011 h 2994025"/>
                <a:gd name="connsiteX8002" fmla="*/ 2774852 w 6130925"/>
                <a:gd name="connsiteY8002" fmla="*/ 1309188 h 2994025"/>
                <a:gd name="connsiteX8003" fmla="*/ 2779083 w 6130925"/>
                <a:gd name="connsiteY8003" fmla="*/ 1310247 h 2994025"/>
                <a:gd name="connsiteX8004" fmla="*/ 2782257 w 6130925"/>
                <a:gd name="connsiteY8004" fmla="*/ 1310777 h 2994025"/>
                <a:gd name="connsiteX8005" fmla="*/ 2788724 w 6130925"/>
                <a:gd name="connsiteY8005" fmla="*/ 1311275 h 2994025"/>
                <a:gd name="connsiteX8006" fmla="*/ 2789447 w 6130925"/>
                <a:gd name="connsiteY8006" fmla="*/ 1311275 h 2994025"/>
                <a:gd name="connsiteX8007" fmla="*/ 2793351 w 6130925"/>
                <a:gd name="connsiteY8007" fmla="*/ 1310884 h 2994025"/>
                <a:gd name="connsiteX8008" fmla="*/ 2794041 w 6130925"/>
                <a:gd name="connsiteY8008" fmla="*/ 1310746 h 2994025"/>
                <a:gd name="connsiteX8009" fmla="*/ 2797209 w 6130925"/>
                <a:gd name="connsiteY8009" fmla="*/ 1310746 h 2994025"/>
                <a:gd name="connsiteX8010" fmla="*/ 2800906 w 6130925"/>
                <a:gd name="connsiteY8010" fmla="*/ 1310746 h 2994025"/>
                <a:gd name="connsiteX8011" fmla="*/ 2801962 w 6130925"/>
                <a:gd name="connsiteY8011" fmla="*/ 1310746 h 2994025"/>
                <a:gd name="connsiteX8012" fmla="*/ 2803546 w 6130925"/>
                <a:gd name="connsiteY8012" fmla="*/ 1310746 h 2994025"/>
                <a:gd name="connsiteX8013" fmla="*/ 2803700 w 6130925"/>
                <a:gd name="connsiteY8013" fmla="*/ 1310777 h 2994025"/>
                <a:gd name="connsiteX8014" fmla="*/ 2803943 w 6130925"/>
                <a:gd name="connsiteY8014" fmla="*/ 1310777 h 2994025"/>
                <a:gd name="connsiteX8015" fmla="*/ 2809232 w 6130925"/>
                <a:gd name="connsiteY8015" fmla="*/ 1311836 h 2994025"/>
                <a:gd name="connsiteX8016" fmla="*/ 2814197 w 6130925"/>
                <a:gd name="connsiteY8016" fmla="*/ 1312333 h 2994025"/>
                <a:gd name="connsiteX8017" fmla="*/ 2817276 w 6130925"/>
                <a:gd name="connsiteY8017" fmla="*/ 1312333 h 2994025"/>
                <a:gd name="connsiteX8018" fmla="*/ 2821500 w 6130925"/>
                <a:gd name="connsiteY8018" fmla="*/ 1310746 h 2994025"/>
                <a:gd name="connsiteX8019" fmla="*/ 2824669 w 6130925"/>
                <a:gd name="connsiteY8019" fmla="*/ 1309158 h 2994025"/>
                <a:gd name="connsiteX8020" fmla="*/ 2826781 w 6130925"/>
                <a:gd name="connsiteY8020" fmla="*/ 1308100 h 2994025"/>
                <a:gd name="connsiteX8021" fmla="*/ 2828365 w 6130925"/>
                <a:gd name="connsiteY8021" fmla="*/ 1308100 h 2994025"/>
                <a:gd name="connsiteX8022" fmla="*/ 2831006 w 6130925"/>
                <a:gd name="connsiteY8022" fmla="*/ 1308100 h 2994025"/>
                <a:gd name="connsiteX8023" fmla="*/ 2832335 w 6130925"/>
                <a:gd name="connsiteY8023" fmla="*/ 1308988 h 2994025"/>
                <a:gd name="connsiteX8024" fmla="*/ 2832930 w 6130925"/>
                <a:gd name="connsiteY8024" fmla="*/ 1309158 h 2994025"/>
                <a:gd name="connsiteX8025" fmla="*/ 2834702 w 6130925"/>
                <a:gd name="connsiteY8025" fmla="*/ 1309158 h 2994025"/>
                <a:gd name="connsiteX8026" fmla="*/ 2836814 w 6130925"/>
                <a:gd name="connsiteY8026" fmla="*/ 1309158 h 2994025"/>
                <a:gd name="connsiteX8027" fmla="*/ 2837870 w 6130925"/>
                <a:gd name="connsiteY8027" fmla="*/ 1309158 h 2994025"/>
                <a:gd name="connsiteX8028" fmla="*/ 2838927 w 6130925"/>
                <a:gd name="connsiteY8028" fmla="*/ 1309158 h 2994025"/>
                <a:gd name="connsiteX8029" fmla="*/ 2842095 w 6130925"/>
                <a:gd name="connsiteY8029" fmla="*/ 1309158 h 2994025"/>
                <a:gd name="connsiteX8030" fmla="*/ 2844042 w 6130925"/>
                <a:gd name="connsiteY8030" fmla="*/ 1309646 h 2994025"/>
                <a:gd name="connsiteX8031" fmla="*/ 2844414 w 6130925"/>
                <a:gd name="connsiteY8031" fmla="*/ 1309584 h 2994025"/>
                <a:gd name="connsiteX8032" fmla="*/ 2845263 w 6130925"/>
                <a:gd name="connsiteY8032" fmla="*/ 1309158 h 2994025"/>
                <a:gd name="connsiteX8033" fmla="*/ 2846320 w 6130925"/>
                <a:gd name="connsiteY8033" fmla="*/ 1309158 h 2994025"/>
                <a:gd name="connsiteX8034" fmla="*/ 2850016 w 6130925"/>
                <a:gd name="connsiteY8034" fmla="*/ 1306513 h 2994025"/>
                <a:gd name="connsiteX8035" fmla="*/ 2853713 w 6130925"/>
                <a:gd name="connsiteY8035" fmla="*/ 1303338 h 2994025"/>
                <a:gd name="connsiteX8036" fmla="*/ 2854769 w 6130925"/>
                <a:gd name="connsiteY8036" fmla="*/ 1300163 h 2994025"/>
                <a:gd name="connsiteX8037" fmla="*/ 2855297 w 6130925"/>
                <a:gd name="connsiteY8037" fmla="*/ 1295929 h 2994025"/>
                <a:gd name="connsiteX8038" fmla="*/ 2856881 w 6130925"/>
                <a:gd name="connsiteY8038" fmla="*/ 1292754 h 2994025"/>
                <a:gd name="connsiteX8039" fmla="*/ 2858465 w 6130925"/>
                <a:gd name="connsiteY8039" fmla="*/ 1289579 h 2994025"/>
                <a:gd name="connsiteX8040" fmla="*/ 2894374 w 6130925"/>
                <a:gd name="connsiteY8040" fmla="*/ 1289579 h 2994025"/>
                <a:gd name="connsiteX8041" fmla="*/ 2897542 w 6130925"/>
                <a:gd name="connsiteY8041" fmla="*/ 1284817 h 2994025"/>
                <a:gd name="connsiteX8042" fmla="*/ 2901239 w 6130925"/>
                <a:gd name="connsiteY8042" fmla="*/ 1282171 h 2994025"/>
                <a:gd name="connsiteX8043" fmla="*/ 2901767 w 6130925"/>
                <a:gd name="connsiteY8043" fmla="*/ 1281642 h 2994025"/>
                <a:gd name="connsiteX8044" fmla="*/ 2902295 w 6130925"/>
                <a:gd name="connsiteY8044" fmla="*/ 1281642 h 2994025"/>
                <a:gd name="connsiteX8045" fmla="*/ 2902738 w 6130925"/>
                <a:gd name="connsiteY8045" fmla="*/ 1281864 h 2994025"/>
                <a:gd name="connsiteX8046" fmla="*/ 2903381 w 6130925"/>
                <a:gd name="connsiteY8046" fmla="*/ 1281649 h 2994025"/>
                <a:gd name="connsiteX8047" fmla="*/ 2905467 w 6130925"/>
                <a:gd name="connsiteY8047" fmla="*/ 1282171 h 2994025"/>
                <a:gd name="connsiteX8048" fmla="*/ 2905992 w 6130925"/>
                <a:gd name="connsiteY8048" fmla="*/ 1282171 h 2994025"/>
                <a:gd name="connsiteX8049" fmla="*/ 2907048 w 6130925"/>
                <a:gd name="connsiteY8049" fmla="*/ 1282171 h 2994025"/>
                <a:gd name="connsiteX8050" fmla="*/ 2908104 w 6130925"/>
                <a:gd name="connsiteY8050" fmla="*/ 1282171 h 2994025"/>
                <a:gd name="connsiteX8051" fmla="*/ 2908632 w 6130925"/>
                <a:gd name="connsiteY8051" fmla="*/ 1282171 h 2994025"/>
                <a:gd name="connsiteX8052" fmla="*/ 2919193 w 6130925"/>
                <a:gd name="connsiteY8052" fmla="*/ 1276350 h 2994025"/>
                <a:gd name="connsiteX8053" fmla="*/ 5400669 w 6130925"/>
                <a:gd name="connsiteY8053" fmla="*/ 1106488 h 2994025"/>
                <a:gd name="connsiteX8054" fmla="*/ 5401199 w 6130925"/>
                <a:gd name="connsiteY8054" fmla="*/ 1106488 h 2994025"/>
                <a:gd name="connsiteX8055" fmla="*/ 5401729 w 6130925"/>
                <a:gd name="connsiteY8055" fmla="*/ 1106488 h 2994025"/>
                <a:gd name="connsiteX8056" fmla="*/ 5402259 w 6130925"/>
                <a:gd name="connsiteY8056" fmla="*/ 1106488 h 2994025"/>
                <a:gd name="connsiteX8057" fmla="*/ 5402789 w 6130925"/>
                <a:gd name="connsiteY8057" fmla="*/ 1107018 h 2994025"/>
                <a:gd name="connsiteX8058" fmla="*/ 5403319 w 6130925"/>
                <a:gd name="connsiteY8058" fmla="*/ 1107018 h 2994025"/>
                <a:gd name="connsiteX8059" fmla="*/ 5403849 w 6130925"/>
                <a:gd name="connsiteY8059" fmla="*/ 1107018 h 2994025"/>
                <a:gd name="connsiteX8060" fmla="*/ 5403849 w 6130925"/>
                <a:gd name="connsiteY8060" fmla="*/ 1109139 h 2994025"/>
                <a:gd name="connsiteX8061" fmla="*/ 5403849 w 6130925"/>
                <a:gd name="connsiteY8061" fmla="*/ 1111259 h 2994025"/>
                <a:gd name="connsiteX8062" fmla="*/ 5403319 w 6130925"/>
                <a:gd name="connsiteY8062" fmla="*/ 1113380 h 2994025"/>
                <a:gd name="connsiteX8063" fmla="*/ 5402789 w 6130925"/>
                <a:gd name="connsiteY8063" fmla="*/ 1114970 h 2994025"/>
                <a:gd name="connsiteX8064" fmla="*/ 5401199 w 6130925"/>
                <a:gd name="connsiteY8064" fmla="*/ 1116561 h 2994025"/>
                <a:gd name="connsiteX8065" fmla="*/ 5399609 w 6130925"/>
                <a:gd name="connsiteY8065" fmla="*/ 1117621 h 2994025"/>
                <a:gd name="connsiteX8066" fmla="*/ 5398549 w 6130925"/>
                <a:gd name="connsiteY8066" fmla="*/ 1119211 h 2994025"/>
                <a:gd name="connsiteX8067" fmla="*/ 5396429 w 6130925"/>
                <a:gd name="connsiteY8067" fmla="*/ 1120802 h 2994025"/>
                <a:gd name="connsiteX8068" fmla="*/ 5394839 w 6130925"/>
                <a:gd name="connsiteY8068" fmla="*/ 1121862 h 2994025"/>
                <a:gd name="connsiteX8069" fmla="*/ 5393249 w 6130925"/>
                <a:gd name="connsiteY8069" fmla="*/ 1122392 h 2994025"/>
                <a:gd name="connsiteX8070" fmla="*/ 5392719 w 6130925"/>
                <a:gd name="connsiteY8070" fmla="*/ 1124513 h 2994025"/>
                <a:gd name="connsiteX8071" fmla="*/ 5392188 w 6130925"/>
                <a:gd name="connsiteY8071" fmla="*/ 1126633 h 2994025"/>
                <a:gd name="connsiteX8072" fmla="*/ 5391658 w 6130925"/>
                <a:gd name="connsiteY8072" fmla="*/ 1128224 h 2994025"/>
                <a:gd name="connsiteX8073" fmla="*/ 5391128 w 6130925"/>
                <a:gd name="connsiteY8073" fmla="*/ 1129814 h 2994025"/>
                <a:gd name="connsiteX8074" fmla="*/ 5389539 w 6130925"/>
                <a:gd name="connsiteY8074" fmla="*/ 1130874 h 2994025"/>
                <a:gd name="connsiteX8075" fmla="*/ 5387949 w 6130925"/>
                <a:gd name="connsiteY8075" fmla="*/ 1130874 h 2994025"/>
                <a:gd name="connsiteX8076" fmla="*/ 5385828 w 6130925"/>
                <a:gd name="connsiteY8076" fmla="*/ 1131405 h 2994025"/>
                <a:gd name="connsiteX8077" fmla="*/ 5384238 w 6130925"/>
                <a:gd name="connsiteY8077" fmla="*/ 1131405 h 2994025"/>
                <a:gd name="connsiteX8078" fmla="*/ 5380528 w 6130925"/>
                <a:gd name="connsiteY8078" fmla="*/ 1131405 h 2994025"/>
                <a:gd name="connsiteX8079" fmla="*/ 5374698 w 6130925"/>
                <a:gd name="connsiteY8079" fmla="*/ 1132465 h 2994025"/>
                <a:gd name="connsiteX8080" fmla="*/ 5369928 w 6130925"/>
                <a:gd name="connsiteY8080" fmla="*/ 1134055 h 2994025"/>
                <a:gd name="connsiteX8081" fmla="*/ 5368338 w 6130925"/>
                <a:gd name="connsiteY8081" fmla="*/ 1136176 h 2994025"/>
                <a:gd name="connsiteX8082" fmla="*/ 5366218 w 6130925"/>
                <a:gd name="connsiteY8082" fmla="*/ 1137236 h 2994025"/>
                <a:gd name="connsiteX8083" fmla="*/ 5364097 w 6130925"/>
                <a:gd name="connsiteY8083" fmla="*/ 1137766 h 2994025"/>
                <a:gd name="connsiteX8084" fmla="*/ 5362507 w 6130925"/>
                <a:gd name="connsiteY8084" fmla="*/ 1137236 h 2994025"/>
                <a:gd name="connsiteX8085" fmla="*/ 5361447 w 6130925"/>
                <a:gd name="connsiteY8085" fmla="*/ 1137236 h 2994025"/>
                <a:gd name="connsiteX8086" fmla="*/ 5360917 w 6130925"/>
                <a:gd name="connsiteY8086" fmla="*/ 1137236 h 2994025"/>
                <a:gd name="connsiteX8087" fmla="*/ 5360387 w 6130925"/>
                <a:gd name="connsiteY8087" fmla="*/ 1137236 h 2994025"/>
                <a:gd name="connsiteX8088" fmla="*/ 5359857 w 6130925"/>
                <a:gd name="connsiteY8088" fmla="*/ 1137236 h 2994025"/>
                <a:gd name="connsiteX8089" fmla="*/ 5359327 w 6130925"/>
                <a:gd name="connsiteY8089" fmla="*/ 1137236 h 2994025"/>
                <a:gd name="connsiteX8090" fmla="*/ 5357207 w 6130925"/>
                <a:gd name="connsiteY8090" fmla="*/ 1137766 h 2994025"/>
                <a:gd name="connsiteX8091" fmla="*/ 5355617 w 6130925"/>
                <a:gd name="connsiteY8091" fmla="*/ 1138827 h 2994025"/>
                <a:gd name="connsiteX8092" fmla="*/ 5353497 w 6130925"/>
                <a:gd name="connsiteY8092" fmla="*/ 1139357 h 2994025"/>
                <a:gd name="connsiteX8093" fmla="*/ 5351907 w 6130925"/>
                <a:gd name="connsiteY8093" fmla="*/ 1139887 h 2994025"/>
                <a:gd name="connsiteX8094" fmla="*/ 5350847 w 6130925"/>
                <a:gd name="connsiteY8094" fmla="*/ 1141477 h 2994025"/>
                <a:gd name="connsiteX8095" fmla="*/ 5350317 w 6130925"/>
                <a:gd name="connsiteY8095" fmla="*/ 1143068 h 2994025"/>
                <a:gd name="connsiteX8096" fmla="*/ 5349257 w 6130925"/>
                <a:gd name="connsiteY8096" fmla="*/ 1145718 h 2994025"/>
                <a:gd name="connsiteX8097" fmla="*/ 5349257 w 6130925"/>
                <a:gd name="connsiteY8097" fmla="*/ 1147309 h 2994025"/>
                <a:gd name="connsiteX8098" fmla="*/ 5349257 w 6130925"/>
                <a:gd name="connsiteY8098" fmla="*/ 1150490 h 2994025"/>
                <a:gd name="connsiteX8099" fmla="*/ 5349257 w 6130925"/>
                <a:gd name="connsiteY8099" fmla="*/ 1154201 h 2994025"/>
                <a:gd name="connsiteX8100" fmla="*/ 5349257 w 6130925"/>
                <a:gd name="connsiteY8100" fmla="*/ 1155791 h 2994025"/>
                <a:gd name="connsiteX8101" fmla="*/ 5348197 w 6130925"/>
                <a:gd name="connsiteY8101" fmla="*/ 1157911 h 2994025"/>
                <a:gd name="connsiteX8102" fmla="*/ 5347137 w 6130925"/>
                <a:gd name="connsiteY8102" fmla="*/ 1158442 h 2994025"/>
                <a:gd name="connsiteX8103" fmla="*/ 5345017 w 6130925"/>
                <a:gd name="connsiteY8103" fmla="*/ 1158972 h 2994025"/>
                <a:gd name="connsiteX8104" fmla="*/ 5342896 w 6130925"/>
                <a:gd name="connsiteY8104" fmla="*/ 1159502 h 2994025"/>
                <a:gd name="connsiteX8105" fmla="*/ 5341306 w 6130925"/>
                <a:gd name="connsiteY8105" fmla="*/ 1159502 h 2994025"/>
                <a:gd name="connsiteX8106" fmla="*/ 5339186 w 6130925"/>
                <a:gd name="connsiteY8106" fmla="*/ 1161092 h 2994025"/>
                <a:gd name="connsiteX8107" fmla="*/ 5337596 w 6130925"/>
                <a:gd name="connsiteY8107" fmla="*/ 1162153 h 2994025"/>
                <a:gd name="connsiteX8108" fmla="*/ 5317985 w 6130925"/>
                <a:gd name="connsiteY8108" fmla="*/ 1162153 h 2994025"/>
                <a:gd name="connsiteX8109" fmla="*/ 5318515 w 6130925"/>
                <a:gd name="connsiteY8109" fmla="*/ 1167984 h 2994025"/>
                <a:gd name="connsiteX8110" fmla="*/ 5318515 w 6130925"/>
                <a:gd name="connsiteY8110" fmla="*/ 1172755 h 2994025"/>
                <a:gd name="connsiteX8111" fmla="*/ 5318515 w 6130925"/>
                <a:gd name="connsiteY8111" fmla="*/ 1174876 h 2994025"/>
                <a:gd name="connsiteX8112" fmla="*/ 5317985 w 6130925"/>
                <a:gd name="connsiteY8112" fmla="*/ 1176466 h 2994025"/>
                <a:gd name="connsiteX8113" fmla="*/ 5314275 w 6130925"/>
                <a:gd name="connsiteY8113" fmla="*/ 1175936 h 2994025"/>
                <a:gd name="connsiteX8114" fmla="*/ 5309505 w 6130925"/>
                <a:gd name="connsiteY8114" fmla="*/ 1175406 h 2994025"/>
                <a:gd name="connsiteX8115" fmla="*/ 5305795 w 6130925"/>
                <a:gd name="connsiteY8115" fmla="*/ 1175406 h 2994025"/>
                <a:gd name="connsiteX8116" fmla="*/ 5302085 w 6130925"/>
                <a:gd name="connsiteY8116" fmla="*/ 1174346 h 2994025"/>
                <a:gd name="connsiteX8117" fmla="*/ 5300495 w 6130925"/>
                <a:gd name="connsiteY8117" fmla="*/ 1172755 h 2994025"/>
                <a:gd name="connsiteX8118" fmla="*/ 5299964 w 6130925"/>
                <a:gd name="connsiteY8118" fmla="*/ 1171165 h 2994025"/>
                <a:gd name="connsiteX8119" fmla="*/ 5299434 w 6130925"/>
                <a:gd name="connsiteY8119" fmla="*/ 1171165 h 2994025"/>
                <a:gd name="connsiteX8120" fmla="*/ 5298904 w 6130925"/>
                <a:gd name="connsiteY8120" fmla="*/ 1171165 h 2994025"/>
                <a:gd name="connsiteX8121" fmla="*/ 5298374 w 6130925"/>
                <a:gd name="connsiteY8121" fmla="*/ 1171165 h 2994025"/>
                <a:gd name="connsiteX8122" fmla="*/ 5297844 w 6130925"/>
                <a:gd name="connsiteY8122" fmla="*/ 1171165 h 2994025"/>
                <a:gd name="connsiteX8123" fmla="*/ 5297314 w 6130925"/>
                <a:gd name="connsiteY8123" fmla="*/ 1171165 h 2994025"/>
                <a:gd name="connsiteX8124" fmla="*/ 5296784 w 6130925"/>
                <a:gd name="connsiteY8124" fmla="*/ 1171165 h 2994025"/>
                <a:gd name="connsiteX8125" fmla="*/ 5296254 w 6130925"/>
                <a:gd name="connsiteY8125" fmla="*/ 1171165 h 2994025"/>
                <a:gd name="connsiteX8126" fmla="*/ 5294664 w 6130925"/>
                <a:gd name="connsiteY8126" fmla="*/ 1170105 h 2994025"/>
                <a:gd name="connsiteX8127" fmla="*/ 5293074 w 6130925"/>
                <a:gd name="connsiteY8127" fmla="*/ 1169575 h 2994025"/>
                <a:gd name="connsiteX8128" fmla="*/ 5289894 w 6130925"/>
                <a:gd name="connsiteY8128" fmla="*/ 1167984 h 2994025"/>
                <a:gd name="connsiteX8129" fmla="*/ 5287244 w 6130925"/>
                <a:gd name="connsiteY8129" fmla="*/ 1166394 h 2994025"/>
                <a:gd name="connsiteX8130" fmla="*/ 5285654 w 6130925"/>
                <a:gd name="connsiteY8130" fmla="*/ 1166394 h 2994025"/>
                <a:gd name="connsiteX8131" fmla="*/ 5283534 w 6130925"/>
                <a:gd name="connsiteY8131" fmla="*/ 1167984 h 2994025"/>
                <a:gd name="connsiteX8132" fmla="*/ 5281414 w 6130925"/>
                <a:gd name="connsiteY8132" fmla="*/ 1169575 h 2994025"/>
                <a:gd name="connsiteX8133" fmla="*/ 5263393 w 6130925"/>
                <a:gd name="connsiteY8133" fmla="*/ 1169575 h 2994025"/>
                <a:gd name="connsiteX8134" fmla="*/ 5263393 w 6130925"/>
                <a:gd name="connsiteY8134" fmla="*/ 1174346 h 2994025"/>
                <a:gd name="connsiteX8135" fmla="*/ 5266573 w 6130925"/>
                <a:gd name="connsiteY8135" fmla="*/ 1175406 h 2994025"/>
                <a:gd name="connsiteX8136" fmla="*/ 5270813 w 6130925"/>
                <a:gd name="connsiteY8136" fmla="*/ 1176466 h 2994025"/>
                <a:gd name="connsiteX8137" fmla="*/ 5272403 w 6130925"/>
                <a:gd name="connsiteY8137" fmla="*/ 1176466 h 2994025"/>
                <a:gd name="connsiteX8138" fmla="*/ 5273993 w 6130925"/>
                <a:gd name="connsiteY8138" fmla="*/ 1176996 h 2994025"/>
                <a:gd name="connsiteX8139" fmla="*/ 5275053 w 6130925"/>
                <a:gd name="connsiteY8139" fmla="*/ 1179117 h 2994025"/>
                <a:gd name="connsiteX8140" fmla="*/ 5275583 w 6130925"/>
                <a:gd name="connsiteY8140" fmla="*/ 1181238 h 2994025"/>
                <a:gd name="connsiteX8141" fmla="*/ 5276113 w 6130925"/>
                <a:gd name="connsiteY8141" fmla="*/ 1182828 h 2994025"/>
                <a:gd name="connsiteX8142" fmla="*/ 5275583 w 6130925"/>
                <a:gd name="connsiteY8142" fmla="*/ 1184418 h 2994025"/>
                <a:gd name="connsiteX8143" fmla="*/ 5277703 w 6130925"/>
                <a:gd name="connsiteY8143" fmla="*/ 1188129 h 2994025"/>
                <a:gd name="connsiteX8144" fmla="*/ 5279824 w 6130925"/>
                <a:gd name="connsiteY8144" fmla="*/ 1191840 h 2994025"/>
                <a:gd name="connsiteX8145" fmla="*/ 5279824 w 6130925"/>
                <a:gd name="connsiteY8145" fmla="*/ 1193431 h 2994025"/>
                <a:gd name="connsiteX8146" fmla="*/ 5279824 w 6130925"/>
                <a:gd name="connsiteY8146" fmla="*/ 1195021 h 2994025"/>
                <a:gd name="connsiteX8147" fmla="*/ 5281414 w 6130925"/>
                <a:gd name="connsiteY8147" fmla="*/ 1198732 h 2994025"/>
                <a:gd name="connsiteX8148" fmla="*/ 5284064 w 6130925"/>
                <a:gd name="connsiteY8148" fmla="*/ 1202443 h 2994025"/>
                <a:gd name="connsiteX8149" fmla="*/ 5284594 w 6130925"/>
                <a:gd name="connsiteY8149" fmla="*/ 1204033 h 2994025"/>
                <a:gd name="connsiteX8150" fmla="*/ 5285654 w 6130925"/>
                <a:gd name="connsiteY8150" fmla="*/ 1206154 h 2994025"/>
                <a:gd name="connsiteX8151" fmla="*/ 5287244 w 6130925"/>
                <a:gd name="connsiteY8151" fmla="*/ 1207214 h 2994025"/>
                <a:gd name="connsiteX8152" fmla="*/ 5288834 w 6130925"/>
                <a:gd name="connsiteY8152" fmla="*/ 1208805 h 2994025"/>
                <a:gd name="connsiteX8153" fmla="*/ 5289894 w 6130925"/>
                <a:gd name="connsiteY8153" fmla="*/ 1212516 h 2994025"/>
                <a:gd name="connsiteX8154" fmla="*/ 5289894 w 6130925"/>
                <a:gd name="connsiteY8154" fmla="*/ 1215696 h 2994025"/>
                <a:gd name="connsiteX8155" fmla="*/ 5289894 w 6130925"/>
                <a:gd name="connsiteY8155" fmla="*/ 1219938 h 2994025"/>
                <a:gd name="connsiteX8156" fmla="*/ 5288834 w 6130925"/>
                <a:gd name="connsiteY8156" fmla="*/ 1224179 h 2994025"/>
                <a:gd name="connsiteX8157" fmla="*/ 5287774 w 6130925"/>
                <a:gd name="connsiteY8157" fmla="*/ 1225769 h 2994025"/>
                <a:gd name="connsiteX8158" fmla="*/ 5286714 w 6130925"/>
                <a:gd name="connsiteY8158" fmla="*/ 1227360 h 2994025"/>
                <a:gd name="connsiteX8159" fmla="*/ 5285124 w 6130925"/>
                <a:gd name="connsiteY8159" fmla="*/ 1230540 h 2994025"/>
                <a:gd name="connsiteX8160" fmla="*/ 5284064 w 6130925"/>
                <a:gd name="connsiteY8160" fmla="*/ 1234781 h 2994025"/>
                <a:gd name="connsiteX8161" fmla="*/ 5283534 w 6130925"/>
                <a:gd name="connsiteY8161" fmla="*/ 1236372 h 2994025"/>
                <a:gd name="connsiteX8162" fmla="*/ 5283004 w 6130925"/>
                <a:gd name="connsiteY8162" fmla="*/ 1237962 h 2994025"/>
                <a:gd name="connsiteX8163" fmla="*/ 5283004 w 6130925"/>
                <a:gd name="connsiteY8163" fmla="*/ 1243264 h 2994025"/>
                <a:gd name="connsiteX8164" fmla="*/ 5282474 w 6130925"/>
                <a:gd name="connsiteY8164" fmla="*/ 1249095 h 2994025"/>
                <a:gd name="connsiteX8165" fmla="*/ 5280884 w 6130925"/>
                <a:gd name="connsiteY8165" fmla="*/ 1250155 h 2994025"/>
                <a:gd name="connsiteX8166" fmla="*/ 5278233 w 6130925"/>
                <a:gd name="connsiteY8166" fmla="*/ 1250686 h 2994025"/>
                <a:gd name="connsiteX8167" fmla="*/ 5276113 w 6130925"/>
                <a:gd name="connsiteY8167" fmla="*/ 1251746 h 2994025"/>
                <a:gd name="connsiteX8168" fmla="*/ 5273993 w 6130925"/>
                <a:gd name="connsiteY8168" fmla="*/ 1253336 h 2994025"/>
                <a:gd name="connsiteX8169" fmla="*/ 5273463 w 6130925"/>
                <a:gd name="connsiteY8169" fmla="*/ 1256517 h 2994025"/>
                <a:gd name="connsiteX8170" fmla="*/ 5273993 w 6130925"/>
                <a:gd name="connsiteY8170" fmla="*/ 1259168 h 2994025"/>
                <a:gd name="connsiteX8171" fmla="*/ 5273993 w 6130925"/>
                <a:gd name="connsiteY8171" fmla="*/ 1264999 h 2994025"/>
                <a:gd name="connsiteX8172" fmla="*/ 5274523 w 6130925"/>
                <a:gd name="connsiteY8172" fmla="*/ 1268710 h 2994025"/>
                <a:gd name="connsiteX8173" fmla="*/ 5275053 w 6130925"/>
                <a:gd name="connsiteY8173" fmla="*/ 1271891 h 2994025"/>
                <a:gd name="connsiteX8174" fmla="*/ 5275053 w 6130925"/>
                <a:gd name="connsiteY8174" fmla="*/ 1275602 h 2994025"/>
                <a:gd name="connsiteX8175" fmla="*/ 5272933 w 6130925"/>
                <a:gd name="connsiteY8175" fmla="*/ 1279313 h 2994025"/>
                <a:gd name="connsiteX8176" fmla="*/ 5269753 w 6130925"/>
                <a:gd name="connsiteY8176" fmla="*/ 1283024 h 2994025"/>
                <a:gd name="connsiteX8177" fmla="*/ 5269223 w 6130925"/>
                <a:gd name="connsiteY8177" fmla="*/ 1284614 h 2994025"/>
                <a:gd name="connsiteX8178" fmla="*/ 5269223 w 6130925"/>
                <a:gd name="connsiteY8178" fmla="*/ 1286205 h 2994025"/>
                <a:gd name="connsiteX8179" fmla="*/ 5267633 w 6130925"/>
                <a:gd name="connsiteY8179" fmla="*/ 1288325 h 2994025"/>
                <a:gd name="connsiteX8180" fmla="*/ 5267633 w 6130925"/>
                <a:gd name="connsiteY8180" fmla="*/ 1290446 h 2994025"/>
                <a:gd name="connsiteX8181" fmla="*/ 5267633 w 6130925"/>
                <a:gd name="connsiteY8181" fmla="*/ 1307410 h 2994025"/>
                <a:gd name="connsiteX8182" fmla="*/ 5266573 w 6130925"/>
                <a:gd name="connsiteY8182" fmla="*/ 1311651 h 2994025"/>
                <a:gd name="connsiteX8183" fmla="*/ 5264453 w 6130925"/>
                <a:gd name="connsiteY8183" fmla="*/ 1314832 h 2994025"/>
                <a:gd name="connsiteX8184" fmla="*/ 5261803 w 6130925"/>
                <a:gd name="connsiteY8184" fmla="*/ 1317483 h 2994025"/>
                <a:gd name="connsiteX8185" fmla="*/ 5257563 w 6130925"/>
                <a:gd name="connsiteY8185" fmla="*/ 1318543 h 2994025"/>
                <a:gd name="connsiteX8186" fmla="*/ 5257033 w 6130925"/>
                <a:gd name="connsiteY8186" fmla="*/ 1318543 h 2994025"/>
                <a:gd name="connsiteX8187" fmla="*/ 5255972 w 6130925"/>
                <a:gd name="connsiteY8187" fmla="*/ 1318543 h 2994025"/>
                <a:gd name="connsiteX8188" fmla="*/ 5255442 w 6130925"/>
                <a:gd name="connsiteY8188" fmla="*/ 1318543 h 2994025"/>
                <a:gd name="connsiteX8189" fmla="*/ 5254382 w 6130925"/>
                <a:gd name="connsiteY8189" fmla="*/ 1318013 h 2994025"/>
                <a:gd name="connsiteX8190" fmla="*/ 5252262 w 6130925"/>
                <a:gd name="connsiteY8190" fmla="*/ 1317483 h 2994025"/>
                <a:gd name="connsiteX8191" fmla="*/ 5251202 w 6130925"/>
                <a:gd name="connsiteY8191" fmla="*/ 1317483 h 2994025"/>
                <a:gd name="connsiteX8192" fmla="*/ 5250672 w 6130925"/>
                <a:gd name="connsiteY8192" fmla="*/ 1317483 h 2994025"/>
                <a:gd name="connsiteX8193" fmla="*/ 5250142 w 6130925"/>
                <a:gd name="connsiteY8193" fmla="*/ 1317483 h 2994025"/>
                <a:gd name="connsiteX8194" fmla="*/ 5246432 w 6130925"/>
                <a:gd name="connsiteY8194" fmla="*/ 1319603 h 2994025"/>
                <a:gd name="connsiteX8195" fmla="*/ 5243782 w 6130925"/>
                <a:gd name="connsiteY8195" fmla="*/ 1323314 h 2994025"/>
                <a:gd name="connsiteX8196" fmla="*/ 5202970 w 6130925"/>
                <a:gd name="connsiteY8196" fmla="*/ 1322784 h 2994025"/>
                <a:gd name="connsiteX8197" fmla="*/ 5199790 w 6130925"/>
                <a:gd name="connsiteY8197" fmla="*/ 1323845 h 2994025"/>
                <a:gd name="connsiteX8198" fmla="*/ 5200320 w 6130925"/>
                <a:gd name="connsiteY8198" fmla="*/ 1325965 h 2994025"/>
                <a:gd name="connsiteX8199" fmla="*/ 5200850 w 6130925"/>
                <a:gd name="connsiteY8199" fmla="*/ 1327556 h 2994025"/>
                <a:gd name="connsiteX8200" fmla="*/ 5201380 w 6130925"/>
                <a:gd name="connsiteY8200" fmla="*/ 1329146 h 2994025"/>
                <a:gd name="connsiteX8201" fmla="*/ 5202440 w 6130925"/>
                <a:gd name="connsiteY8201" fmla="*/ 1330736 h 2994025"/>
                <a:gd name="connsiteX8202" fmla="*/ 5201380 w 6130925"/>
                <a:gd name="connsiteY8202" fmla="*/ 1332857 h 2994025"/>
                <a:gd name="connsiteX8203" fmla="*/ 5200850 w 6130925"/>
                <a:gd name="connsiteY8203" fmla="*/ 1334977 h 2994025"/>
                <a:gd name="connsiteX8204" fmla="*/ 5200850 w 6130925"/>
                <a:gd name="connsiteY8204" fmla="*/ 1336568 h 2994025"/>
                <a:gd name="connsiteX8205" fmla="*/ 5200850 w 6130925"/>
                <a:gd name="connsiteY8205" fmla="*/ 1338158 h 2994025"/>
                <a:gd name="connsiteX8206" fmla="*/ 5198730 w 6130925"/>
                <a:gd name="connsiteY8206" fmla="*/ 1338158 h 2994025"/>
                <a:gd name="connsiteX8207" fmla="*/ 5196610 w 6130925"/>
                <a:gd name="connsiteY8207" fmla="*/ 1338158 h 2994025"/>
                <a:gd name="connsiteX8208" fmla="*/ 5194357 w 6130925"/>
                <a:gd name="connsiteY8208" fmla="*/ 1338158 h 2994025"/>
                <a:gd name="connsiteX8209" fmla="*/ 5190779 w 6130925"/>
                <a:gd name="connsiteY8209" fmla="*/ 1339749 h 2994025"/>
                <a:gd name="connsiteX8210" fmla="*/ 5189719 w 6130925"/>
                <a:gd name="connsiteY8210" fmla="*/ 1341869 h 2994025"/>
                <a:gd name="connsiteX8211" fmla="*/ 5189189 w 6130925"/>
                <a:gd name="connsiteY8211" fmla="*/ 1343990 h 2994025"/>
                <a:gd name="connsiteX8212" fmla="*/ 5187069 w 6130925"/>
                <a:gd name="connsiteY8212" fmla="*/ 1346640 h 2994025"/>
                <a:gd name="connsiteX8213" fmla="*/ 5184419 w 6130925"/>
                <a:gd name="connsiteY8213" fmla="*/ 1347171 h 2994025"/>
                <a:gd name="connsiteX8214" fmla="*/ 5183359 w 6130925"/>
                <a:gd name="connsiteY8214" fmla="*/ 1347171 h 2994025"/>
                <a:gd name="connsiteX8215" fmla="*/ 5182299 w 6130925"/>
                <a:gd name="connsiteY8215" fmla="*/ 1347171 h 2994025"/>
                <a:gd name="connsiteX8216" fmla="*/ 5180709 w 6130925"/>
                <a:gd name="connsiteY8216" fmla="*/ 1347171 h 2994025"/>
                <a:gd name="connsiteX8217" fmla="*/ 5180179 w 6130925"/>
                <a:gd name="connsiteY8217" fmla="*/ 1347171 h 2994025"/>
                <a:gd name="connsiteX8218" fmla="*/ 5178059 w 6130925"/>
                <a:gd name="connsiteY8218" fmla="*/ 1346640 h 2994025"/>
                <a:gd name="connsiteX8219" fmla="*/ 5176469 w 6130925"/>
                <a:gd name="connsiteY8219" fmla="*/ 1345580 h 2994025"/>
                <a:gd name="connsiteX8220" fmla="*/ 5174879 w 6130925"/>
                <a:gd name="connsiteY8220" fmla="*/ 1343990 h 2994025"/>
                <a:gd name="connsiteX8221" fmla="*/ 5174879 w 6130925"/>
                <a:gd name="connsiteY8221" fmla="*/ 1341869 h 2994025"/>
                <a:gd name="connsiteX8222" fmla="*/ 5174879 w 6130925"/>
                <a:gd name="connsiteY8222" fmla="*/ 1339749 h 2994025"/>
                <a:gd name="connsiteX8223" fmla="*/ 5173819 w 6130925"/>
                <a:gd name="connsiteY8223" fmla="*/ 1338158 h 2994025"/>
                <a:gd name="connsiteX8224" fmla="*/ 5171699 w 6130925"/>
                <a:gd name="connsiteY8224" fmla="*/ 1336568 h 2994025"/>
                <a:gd name="connsiteX8225" fmla="*/ 5170109 w 6130925"/>
                <a:gd name="connsiteY8225" fmla="*/ 1337098 h 2994025"/>
                <a:gd name="connsiteX8226" fmla="*/ 5168518 w 6130925"/>
                <a:gd name="connsiteY8226" fmla="*/ 1338158 h 2994025"/>
                <a:gd name="connsiteX8227" fmla="*/ 5168518 w 6130925"/>
                <a:gd name="connsiteY8227" fmla="*/ 1339749 h 2994025"/>
                <a:gd name="connsiteX8228" fmla="*/ 5168518 w 6130925"/>
                <a:gd name="connsiteY8228" fmla="*/ 1341869 h 2994025"/>
                <a:gd name="connsiteX8229" fmla="*/ 5167988 w 6130925"/>
                <a:gd name="connsiteY8229" fmla="*/ 1343990 h 2994025"/>
                <a:gd name="connsiteX8230" fmla="*/ 5166928 w 6130925"/>
                <a:gd name="connsiteY8230" fmla="*/ 1345580 h 2994025"/>
                <a:gd name="connsiteX8231" fmla="*/ 5165868 w 6130925"/>
                <a:gd name="connsiteY8231" fmla="*/ 1346110 h 2994025"/>
                <a:gd name="connsiteX8232" fmla="*/ 5164808 w 6130925"/>
                <a:gd name="connsiteY8232" fmla="*/ 1346110 h 2994025"/>
                <a:gd name="connsiteX8233" fmla="*/ 5163748 w 6130925"/>
                <a:gd name="connsiteY8233" fmla="*/ 1346110 h 2994025"/>
                <a:gd name="connsiteX8234" fmla="*/ 5162688 w 6130925"/>
                <a:gd name="connsiteY8234" fmla="*/ 1345580 h 2994025"/>
                <a:gd name="connsiteX8235" fmla="*/ 5161098 w 6130925"/>
                <a:gd name="connsiteY8235" fmla="*/ 1345580 h 2994025"/>
                <a:gd name="connsiteX8236" fmla="*/ 5160038 w 6130925"/>
                <a:gd name="connsiteY8236" fmla="*/ 1345580 h 2994025"/>
                <a:gd name="connsiteX8237" fmla="*/ 5159508 w 6130925"/>
                <a:gd name="connsiteY8237" fmla="*/ 1345580 h 2994025"/>
                <a:gd name="connsiteX8238" fmla="*/ 5157918 w 6130925"/>
                <a:gd name="connsiteY8238" fmla="*/ 1346110 h 2994025"/>
                <a:gd name="connsiteX8239" fmla="*/ 5155798 w 6130925"/>
                <a:gd name="connsiteY8239" fmla="*/ 1346640 h 2994025"/>
                <a:gd name="connsiteX8240" fmla="*/ 5154208 w 6130925"/>
                <a:gd name="connsiteY8240" fmla="*/ 1347701 h 2994025"/>
                <a:gd name="connsiteX8241" fmla="*/ 5152618 w 6130925"/>
                <a:gd name="connsiteY8241" fmla="*/ 1348761 h 2994025"/>
                <a:gd name="connsiteX8242" fmla="*/ 5149968 w 6130925"/>
                <a:gd name="connsiteY8242" fmla="*/ 1350351 h 2994025"/>
                <a:gd name="connsiteX8243" fmla="*/ 5148378 w 6130925"/>
                <a:gd name="connsiteY8243" fmla="*/ 1352472 h 2994025"/>
                <a:gd name="connsiteX8244" fmla="*/ 5147848 w 6130925"/>
                <a:gd name="connsiteY8244" fmla="*/ 1354593 h 2994025"/>
                <a:gd name="connsiteX8245" fmla="*/ 5146787 w 6130925"/>
                <a:gd name="connsiteY8245" fmla="*/ 1356183 h 2994025"/>
                <a:gd name="connsiteX8246" fmla="*/ 5143607 w 6130925"/>
                <a:gd name="connsiteY8246" fmla="*/ 1358303 h 2994025"/>
                <a:gd name="connsiteX8247" fmla="*/ 5139897 w 6130925"/>
                <a:gd name="connsiteY8247" fmla="*/ 1359894 h 2994025"/>
                <a:gd name="connsiteX8248" fmla="*/ 5137777 w 6130925"/>
                <a:gd name="connsiteY8248" fmla="*/ 1360954 h 2994025"/>
                <a:gd name="connsiteX8249" fmla="*/ 5135127 w 6130925"/>
                <a:gd name="connsiteY8249" fmla="*/ 1361484 h 2994025"/>
                <a:gd name="connsiteX8250" fmla="*/ 5128237 w 6130925"/>
                <a:gd name="connsiteY8250" fmla="*/ 1361484 h 2994025"/>
                <a:gd name="connsiteX8251" fmla="*/ 5128237 w 6130925"/>
                <a:gd name="connsiteY8251" fmla="*/ 1337628 h 2994025"/>
                <a:gd name="connsiteX8252" fmla="*/ 5145727 w 6130925"/>
                <a:gd name="connsiteY8252" fmla="*/ 1337628 h 2994025"/>
                <a:gd name="connsiteX8253" fmla="*/ 5149968 w 6130925"/>
                <a:gd name="connsiteY8253" fmla="*/ 1336568 h 2994025"/>
                <a:gd name="connsiteX8254" fmla="*/ 5156328 w 6130925"/>
                <a:gd name="connsiteY8254" fmla="*/ 1331797 h 2994025"/>
                <a:gd name="connsiteX8255" fmla="*/ 5160038 w 6130925"/>
                <a:gd name="connsiteY8255" fmla="*/ 1330206 h 2994025"/>
                <a:gd name="connsiteX8256" fmla="*/ 5161098 w 6130925"/>
                <a:gd name="connsiteY8256" fmla="*/ 1329676 h 2994025"/>
                <a:gd name="connsiteX8257" fmla="*/ 5162688 w 6130925"/>
                <a:gd name="connsiteY8257" fmla="*/ 1329676 h 2994025"/>
                <a:gd name="connsiteX8258" fmla="*/ 5163748 w 6130925"/>
                <a:gd name="connsiteY8258" fmla="*/ 1329676 h 2994025"/>
                <a:gd name="connsiteX8259" fmla="*/ 5164278 w 6130925"/>
                <a:gd name="connsiteY8259" fmla="*/ 1330206 h 2994025"/>
                <a:gd name="connsiteX8260" fmla="*/ 5165338 w 6130925"/>
                <a:gd name="connsiteY8260" fmla="*/ 1330206 h 2994025"/>
                <a:gd name="connsiteX8261" fmla="*/ 5165868 w 6130925"/>
                <a:gd name="connsiteY8261" fmla="*/ 1330206 h 2994025"/>
                <a:gd name="connsiteX8262" fmla="*/ 5166398 w 6130925"/>
                <a:gd name="connsiteY8262" fmla="*/ 1330206 h 2994025"/>
                <a:gd name="connsiteX8263" fmla="*/ 5166928 w 6130925"/>
                <a:gd name="connsiteY8263" fmla="*/ 1330206 h 2994025"/>
                <a:gd name="connsiteX8264" fmla="*/ 5167458 w 6130925"/>
                <a:gd name="connsiteY8264" fmla="*/ 1330206 h 2994025"/>
                <a:gd name="connsiteX8265" fmla="*/ 5168518 w 6130925"/>
                <a:gd name="connsiteY8265" fmla="*/ 1330206 h 2994025"/>
                <a:gd name="connsiteX8266" fmla="*/ 5169048 w 6130925"/>
                <a:gd name="connsiteY8266" fmla="*/ 1330206 h 2994025"/>
                <a:gd name="connsiteX8267" fmla="*/ 5170109 w 6130925"/>
                <a:gd name="connsiteY8267" fmla="*/ 1330206 h 2994025"/>
                <a:gd name="connsiteX8268" fmla="*/ 5170639 w 6130925"/>
                <a:gd name="connsiteY8268" fmla="*/ 1330206 h 2994025"/>
                <a:gd name="connsiteX8269" fmla="*/ 5171169 w 6130925"/>
                <a:gd name="connsiteY8269" fmla="*/ 1330206 h 2994025"/>
                <a:gd name="connsiteX8270" fmla="*/ 5172759 w 6130925"/>
                <a:gd name="connsiteY8270" fmla="*/ 1328616 h 2994025"/>
                <a:gd name="connsiteX8271" fmla="*/ 5173819 w 6130925"/>
                <a:gd name="connsiteY8271" fmla="*/ 1326495 h 2994025"/>
                <a:gd name="connsiteX8272" fmla="*/ 5171699 w 6130925"/>
                <a:gd name="connsiteY8272" fmla="*/ 1327025 h 2994025"/>
                <a:gd name="connsiteX8273" fmla="*/ 5170109 w 6130925"/>
                <a:gd name="connsiteY8273" fmla="*/ 1327556 h 2994025"/>
                <a:gd name="connsiteX8274" fmla="*/ 5169048 w 6130925"/>
                <a:gd name="connsiteY8274" fmla="*/ 1327556 h 2994025"/>
                <a:gd name="connsiteX8275" fmla="*/ 5168518 w 6130925"/>
                <a:gd name="connsiteY8275" fmla="*/ 1327556 h 2994025"/>
                <a:gd name="connsiteX8276" fmla="*/ 5167458 w 6130925"/>
                <a:gd name="connsiteY8276" fmla="*/ 1327556 h 2994025"/>
                <a:gd name="connsiteX8277" fmla="*/ 5166928 w 6130925"/>
                <a:gd name="connsiteY8277" fmla="*/ 1327556 h 2994025"/>
                <a:gd name="connsiteX8278" fmla="*/ 5165338 w 6130925"/>
                <a:gd name="connsiteY8278" fmla="*/ 1327556 h 2994025"/>
                <a:gd name="connsiteX8279" fmla="*/ 5164278 w 6130925"/>
                <a:gd name="connsiteY8279" fmla="*/ 1327556 h 2994025"/>
                <a:gd name="connsiteX8280" fmla="*/ 5163218 w 6130925"/>
                <a:gd name="connsiteY8280" fmla="*/ 1327556 h 2994025"/>
                <a:gd name="connsiteX8281" fmla="*/ 5162688 w 6130925"/>
                <a:gd name="connsiteY8281" fmla="*/ 1327556 h 2994025"/>
                <a:gd name="connsiteX8282" fmla="*/ 5161098 w 6130925"/>
                <a:gd name="connsiteY8282" fmla="*/ 1327556 h 2994025"/>
                <a:gd name="connsiteX8283" fmla="*/ 5159508 w 6130925"/>
                <a:gd name="connsiteY8283" fmla="*/ 1327556 h 2994025"/>
                <a:gd name="connsiteX8284" fmla="*/ 5157388 w 6130925"/>
                <a:gd name="connsiteY8284" fmla="*/ 1328086 h 2994025"/>
                <a:gd name="connsiteX8285" fmla="*/ 5155798 w 6130925"/>
                <a:gd name="connsiteY8285" fmla="*/ 1328086 h 2994025"/>
                <a:gd name="connsiteX8286" fmla="*/ 5154208 w 6130925"/>
                <a:gd name="connsiteY8286" fmla="*/ 1328616 h 2994025"/>
                <a:gd name="connsiteX8287" fmla="*/ 5152618 w 6130925"/>
                <a:gd name="connsiteY8287" fmla="*/ 1329146 h 2994025"/>
                <a:gd name="connsiteX8288" fmla="*/ 5152088 w 6130925"/>
                <a:gd name="connsiteY8288" fmla="*/ 1329146 h 2994025"/>
                <a:gd name="connsiteX8289" fmla="*/ 5150498 w 6130925"/>
                <a:gd name="connsiteY8289" fmla="*/ 1329146 h 2994025"/>
                <a:gd name="connsiteX8290" fmla="*/ 5149438 w 6130925"/>
                <a:gd name="connsiteY8290" fmla="*/ 1329146 h 2994025"/>
                <a:gd name="connsiteX8291" fmla="*/ 5148908 w 6130925"/>
                <a:gd name="connsiteY8291" fmla="*/ 1329146 h 2994025"/>
                <a:gd name="connsiteX8292" fmla="*/ 5147848 w 6130925"/>
                <a:gd name="connsiteY8292" fmla="*/ 1329146 h 2994025"/>
                <a:gd name="connsiteX8293" fmla="*/ 5147317 w 6130925"/>
                <a:gd name="connsiteY8293" fmla="*/ 1329146 h 2994025"/>
                <a:gd name="connsiteX8294" fmla="*/ 5146787 w 6130925"/>
                <a:gd name="connsiteY8294" fmla="*/ 1329146 h 2994025"/>
                <a:gd name="connsiteX8295" fmla="*/ 5146257 w 6130925"/>
                <a:gd name="connsiteY8295" fmla="*/ 1329146 h 2994025"/>
                <a:gd name="connsiteX8296" fmla="*/ 5145197 w 6130925"/>
                <a:gd name="connsiteY8296" fmla="*/ 1329146 h 2994025"/>
                <a:gd name="connsiteX8297" fmla="*/ 5143607 w 6130925"/>
                <a:gd name="connsiteY8297" fmla="*/ 1329676 h 2994025"/>
                <a:gd name="connsiteX8298" fmla="*/ 5142017 w 6130925"/>
                <a:gd name="connsiteY8298" fmla="*/ 1330206 h 2994025"/>
                <a:gd name="connsiteX8299" fmla="*/ 5140957 w 6130925"/>
                <a:gd name="connsiteY8299" fmla="*/ 1330206 h 2994025"/>
                <a:gd name="connsiteX8300" fmla="*/ 5138837 w 6130925"/>
                <a:gd name="connsiteY8300" fmla="*/ 1330206 h 2994025"/>
                <a:gd name="connsiteX8301" fmla="*/ 5138307 w 6130925"/>
                <a:gd name="connsiteY8301" fmla="*/ 1330206 h 2994025"/>
                <a:gd name="connsiteX8302" fmla="*/ 5137777 w 6130925"/>
                <a:gd name="connsiteY8302" fmla="*/ 1330206 h 2994025"/>
                <a:gd name="connsiteX8303" fmla="*/ 5132477 w 6130925"/>
                <a:gd name="connsiteY8303" fmla="*/ 1333387 h 2994025"/>
                <a:gd name="connsiteX8304" fmla="*/ 5127177 w 6130925"/>
                <a:gd name="connsiteY8304" fmla="*/ 1337628 h 2994025"/>
                <a:gd name="connsiteX8305" fmla="*/ 5123466 w 6130925"/>
                <a:gd name="connsiteY8305" fmla="*/ 1339749 h 2994025"/>
                <a:gd name="connsiteX8306" fmla="*/ 5119756 w 6130925"/>
                <a:gd name="connsiteY8306" fmla="*/ 1340809 h 2994025"/>
                <a:gd name="connsiteX8307" fmla="*/ 5116046 w 6130925"/>
                <a:gd name="connsiteY8307" fmla="*/ 1340809 h 2994025"/>
                <a:gd name="connsiteX8308" fmla="*/ 5114311 w 6130925"/>
                <a:gd name="connsiteY8308" fmla="*/ 1340375 h 2994025"/>
                <a:gd name="connsiteX8309" fmla="*/ 5113502 w 6130925"/>
                <a:gd name="connsiteY8309" fmla="*/ 1340491 h 2994025"/>
                <a:gd name="connsiteX8310" fmla="*/ 5112866 w 6130925"/>
                <a:gd name="connsiteY8310" fmla="*/ 1340809 h 2994025"/>
                <a:gd name="connsiteX8311" fmla="*/ 5111276 w 6130925"/>
                <a:gd name="connsiteY8311" fmla="*/ 1340809 h 2994025"/>
                <a:gd name="connsiteX8312" fmla="*/ 5109686 w 6130925"/>
                <a:gd name="connsiteY8312" fmla="*/ 1341339 h 2994025"/>
                <a:gd name="connsiteX8313" fmla="*/ 5107566 w 6130925"/>
                <a:gd name="connsiteY8313" fmla="*/ 1342930 h 2994025"/>
                <a:gd name="connsiteX8314" fmla="*/ 5105446 w 6130925"/>
                <a:gd name="connsiteY8314" fmla="*/ 1343990 h 2994025"/>
                <a:gd name="connsiteX8315" fmla="*/ 5103855 w 6130925"/>
                <a:gd name="connsiteY8315" fmla="*/ 1344520 h 2994025"/>
                <a:gd name="connsiteX8316" fmla="*/ 5103855 w 6130925"/>
                <a:gd name="connsiteY8316" fmla="*/ 1346640 h 2994025"/>
                <a:gd name="connsiteX8317" fmla="*/ 5103855 w 6130925"/>
                <a:gd name="connsiteY8317" fmla="*/ 1348761 h 2994025"/>
                <a:gd name="connsiteX8318" fmla="*/ 5107566 w 6130925"/>
                <a:gd name="connsiteY8318" fmla="*/ 1348761 h 2994025"/>
                <a:gd name="connsiteX8319" fmla="*/ 5112336 w 6130925"/>
                <a:gd name="connsiteY8319" fmla="*/ 1348761 h 2994025"/>
                <a:gd name="connsiteX8320" fmla="*/ 5113926 w 6130925"/>
                <a:gd name="connsiteY8320" fmla="*/ 1348761 h 2994025"/>
                <a:gd name="connsiteX8321" fmla="*/ 5115516 w 6130925"/>
                <a:gd name="connsiteY8321" fmla="*/ 1348761 h 2994025"/>
                <a:gd name="connsiteX8322" fmla="*/ 5115516 w 6130925"/>
                <a:gd name="connsiteY8322" fmla="*/ 1351942 h 2994025"/>
                <a:gd name="connsiteX8323" fmla="*/ 5115516 w 6130925"/>
                <a:gd name="connsiteY8323" fmla="*/ 1355653 h 2994025"/>
                <a:gd name="connsiteX8324" fmla="*/ 5115516 w 6130925"/>
                <a:gd name="connsiteY8324" fmla="*/ 1357243 h 2994025"/>
                <a:gd name="connsiteX8325" fmla="*/ 5115516 w 6130925"/>
                <a:gd name="connsiteY8325" fmla="*/ 1358834 h 2994025"/>
                <a:gd name="connsiteX8326" fmla="*/ 5118166 w 6130925"/>
                <a:gd name="connsiteY8326" fmla="*/ 1363075 h 2994025"/>
                <a:gd name="connsiteX8327" fmla="*/ 5120286 w 6130925"/>
                <a:gd name="connsiteY8327" fmla="*/ 1367846 h 2994025"/>
                <a:gd name="connsiteX8328" fmla="*/ 5119756 w 6130925"/>
                <a:gd name="connsiteY8328" fmla="*/ 1370497 h 2994025"/>
                <a:gd name="connsiteX8329" fmla="*/ 5115516 w 6130925"/>
                <a:gd name="connsiteY8329" fmla="*/ 1373677 h 2994025"/>
                <a:gd name="connsiteX8330" fmla="*/ 5112866 w 6130925"/>
                <a:gd name="connsiteY8330" fmla="*/ 1374738 h 2994025"/>
                <a:gd name="connsiteX8331" fmla="*/ 5109156 w 6130925"/>
                <a:gd name="connsiteY8331" fmla="*/ 1375798 h 2994025"/>
                <a:gd name="connsiteX8332" fmla="*/ 5105446 w 6130925"/>
                <a:gd name="connsiteY8332" fmla="*/ 1377919 h 2994025"/>
                <a:gd name="connsiteX8333" fmla="*/ 5104386 w 6130925"/>
                <a:gd name="connsiteY8333" fmla="*/ 1380569 h 2994025"/>
                <a:gd name="connsiteX8334" fmla="*/ 5103855 w 6130925"/>
                <a:gd name="connsiteY8334" fmla="*/ 1384810 h 2994025"/>
                <a:gd name="connsiteX8335" fmla="*/ 5103855 w 6130925"/>
                <a:gd name="connsiteY8335" fmla="*/ 1390112 h 2994025"/>
                <a:gd name="connsiteX8336" fmla="*/ 5103855 w 6130925"/>
                <a:gd name="connsiteY8336" fmla="*/ 1395413 h 2994025"/>
                <a:gd name="connsiteX8337" fmla="*/ 5096965 w 6130925"/>
                <a:gd name="connsiteY8337" fmla="*/ 1395413 h 2994025"/>
                <a:gd name="connsiteX8338" fmla="*/ 5093255 w 6130925"/>
                <a:gd name="connsiteY8338" fmla="*/ 1394883 h 2994025"/>
                <a:gd name="connsiteX8339" fmla="*/ 5088485 w 6130925"/>
                <a:gd name="connsiteY8339" fmla="*/ 1390112 h 2994025"/>
                <a:gd name="connsiteX8340" fmla="*/ 5087955 w 6130925"/>
                <a:gd name="connsiteY8340" fmla="*/ 1386931 h 2994025"/>
                <a:gd name="connsiteX8341" fmla="*/ 5088485 w 6130925"/>
                <a:gd name="connsiteY8341" fmla="*/ 1383750 h 2994025"/>
                <a:gd name="connsiteX8342" fmla="*/ 5089015 w 6130925"/>
                <a:gd name="connsiteY8342" fmla="*/ 1381099 h 2994025"/>
                <a:gd name="connsiteX8343" fmla="*/ 5090075 w 6130925"/>
                <a:gd name="connsiteY8343" fmla="*/ 1379509 h 2994025"/>
                <a:gd name="connsiteX8344" fmla="*/ 5091665 w 6130925"/>
                <a:gd name="connsiteY8344" fmla="*/ 1377919 h 2994025"/>
                <a:gd name="connsiteX8345" fmla="*/ 5093255 w 6130925"/>
                <a:gd name="connsiteY8345" fmla="*/ 1373677 h 2994025"/>
                <a:gd name="connsiteX8346" fmla="*/ 5094845 w 6130925"/>
                <a:gd name="connsiteY8346" fmla="*/ 1372087 h 2994025"/>
                <a:gd name="connsiteX8347" fmla="*/ 5095905 w 6130925"/>
                <a:gd name="connsiteY8347" fmla="*/ 1370497 h 2994025"/>
                <a:gd name="connsiteX8348" fmla="*/ 5096435 w 6130925"/>
                <a:gd name="connsiteY8348" fmla="*/ 1368906 h 2994025"/>
                <a:gd name="connsiteX8349" fmla="*/ 5096435 w 6130925"/>
                <a:gd name="connsiteY8349" fmla="*/ 1367316 h 2994025"/>
                <a:gd name="connsiteX8350" fmla="*/ 5096435 w 6130925"/>
                <a:gd name="connsiteY8350" fmla="*/ 1366786 h 2994025"/>
                <a:gd name="connsiteX8351" fmla="*/ 5096965 w 6130925"/>
                <a:gd name="connsiteY8351" fmla="*/ 1365195 h 2994025"/>
                <a:gd name="connsiteX8352" fmla="*/ 5096435 w 6130925"/>
                <a:gd name="connsiteY8352" fmla="*/ 1362545 h 2994025"/>
                <a:gd name="connsiteX8353" fmla="*/ 5096435 w 6130925"/>
                <a:gd name="connsiteY8353" fmla="*/ 1364665 h 2994025"/>
                <a:gd name="connsiteX8354" fmla="*/ 5095375 w 6130925"/>
                <a:gd name="connsiteY8354" fmla="*/ 1364665 h 2994025"/>
                <a:gd name="connsiteX8355" fmla="*/ 5093785 w 6130925"/>
                <a:gd name="connsiteY8355" fmla="*/ 1364665 h 2994025"/>
                <a:gd name="connsiteX8356" fmla="*/ 5092725 w 6130925"/>
                <a:gd name="connsiteY8356" fmla="*/ 1364665 h 2994025"/>
                <a:gd name="connsiteX8357" fmla="*/ 5091665 w 6130925"/>
                <a:gd name="connsiteY8357" fmla="*/ 1364665 h 2994025"/>
                <a:gd name="connsiteX8358" fmla="*/ 5089015 w 6130925"/>
                <a:gd name="connsiteY8358" fmla="*/ 1364665 h 2994025"/>
                <a:gd name="connsiteX8359" fmla="*/ 5085835 w 6130925"/>
                <a:gd name="connsiteY8359" fmla="*/ 1364665 h 2994025"/>
                <a:gd name="connsiteX8360" fmla="*/ 5084775 w 6130925"/>
                <a:gd name="connsiteY8360" fmla="*/ 1364665 h 2994025"/>
                <a:gd name="connsiteX8361" fmla="*/ 5083715 w 6130925"/>
                <a:gd name="connsiteY8361" fmla="*/ 1364665 h 2994025"/>
                <a:gd name="connsiteX8362" fmla="*/ 5082124 w 6130925"/>
                <a:gd name="connsiteY8362" fmla="*/ 1364665 h 2994025"/>
                <a:gd name="connsiteX8363" fmla="*/ 5081064 w 6130925"/>
                <a:gd name="connsiteY8363" fmla="*/ 1364665 h 2994025"/>
                <a:gd name="connsiteX8364" fmla="*/ 5078414 w 6130925"/>
                <a:gd name="connsiteY8364" fmla="*/ 1363605 h 2994025"/>
                <a:gd name="connsiteX8365" fmla="*/ 5076824 w 6130925"/>
                <a:gd name="connsiteY8365" fmla="*/ 1362545 h 2994025"/>
                <a:gd name="connsiteX8366" fmla="*/ 5076824 w 6130925"/>
                <a:gd name="connsiteY8366" fmla="*/ 1360954 h 2994025"/>
                <a:gd name="connsiteX8367" fmla="*/ 5077354 w 6130925"/>
                <a:gd name="connsiteY8367" fmla="*/ 1358834 h 2994025"/>
                <a:gd name="connsiteX8368" fmla="*/ 5078414 w 6130925"/>
                <a:gd name="connsiteY8368" fmla="*/ 1357243 h 2994025"/>
                <a:gd name="connsiteX8369" fmla="*/ 5078944 w 6130925"/>
                <a:gd name="connsiteY8369" fmla="*/ 1355653 h 2994025"/>
                <a:gd name="connsiteX8370" fmla="*/ 5079474 w 6130925"/>
                <a:gd name="connsiteY8370" fmla="*/ 1353532 h 2994025"/>
                <a:gd name="connsiteX8371" fmla="*/ 5080004 w 6130925"/>
                <a:gd name="connsiteY8371" fmla="*/ 1351412 h 2994025"/>
                <a:gd name="connsiteX8372" fmla="*/ 5081064 w 6130925"/>
                <a:gd name="connsiteY8372" fmla="*/ 1349821 h 2994025"/>
                <a:gd name="connsiteX8373" fmla="*/ 5082655 w 6130925"/>
                <a:gd name="connsiteY8373" fmla="*/ 1348231 h 2994025"/>
                <a:gd name="connsiteX8374" fmla="*/ 5083715 w 6130925"/>
                <a:gd name="connsiteY8374" fmla="*/ 1346110 h 2994025"/>
                <a:gd name="connsiteX8375" fmla="*/ 5085305 w 6130925"/>
                <a:gd name="connsiteY8375" fmla="*/ 1344520 h 2994025"/>
                <a:gd name="connsiteX8376" fmla="*/ 5087425 w 6130925"/>
                <a:gd name="connsiteY8376" fmla="*/ 1343990 h 2994025"/>
                <a:gd name="connsiteX8377" fmla="*/ 5089015 w 6130925"/>
                <a:gd name="connsiteY8377" fmla="*/ 1343990 h 2994025"/>
                <a:gd name="connsiteX8378" fmla="*/ 5092725 w 6130925"/>
                <a:gd name="connsiteY8378" fmla="*/ 1342930 h 2994025"/>
                <a:gd name="connsiteX8379" fmla="*/ 5096435 w 6130925"/>
                <a:gd name="connsiteY8379" fmla="*/ 1342930 h 2994025"/>
                <a:gd name="connsiteX8380" fmla="*/ 5095905 w 6130925"/>
                <a:gd name="connsiteY8380" fmla="*/ 1339219 h 2994025"/>
                <a:gd name="connsiteX8381" fmla="*/ 5095905 w 6130925"/>
                <a:gd name="connsiteY8381" fmla="*/ 1335508 h 2994025"/>
                <a:gd name="connsiteX8382" fmla="*/ 5095905 w 6130925"/>
                <a:gd name="connsiteY8382" fmla="*/ 1333917 h 2994025"/>
                <a:gd name="connsiteX8383" fmla="*/ 5096435 w 6130925"/>
                <a:gd name="connsiteY8383" fmla="*/ 1331797 h 2994025"/>
                <a:gd name="connsiteX8384" fmla="*/ 5112866 w 6130925"/>
                <a:gd name="connsiteY8384" fmla="*/ 1331797 h 2994025"/>
                <a:gd name="connsiteX8385" fmla="*/ 5112866 w 6130925"/>
                <a:gd name="connsiteY8385" fmla="*/ 1327556 h 2994025"/>
                <a:gd name="connsiteX8386" fmla="*/ 5112866 w 6130925"/>
                <a:gd name="connsiteY8386" fmla="*/ 1323845 h 2994025"/>
                <a:gd name="connsiteX8387" fmla="*/ 5112866 w 6130925"/>
                <a:gd name="connsiteY8387" fmla="*/ 1322254 h 2994025"/>
                <a:gd name="connsiteX8388" fmla="*/ 5112866 w 6130925"/>
                <a:gd name="connsiteY8388" fmla="*/ 1320134 h 2994025"/>
                <a:gd name="connsiteX8389" fmla="*/ 5113926 w 6130925"/>
                <a:gd name="connsiteY8389" fmla="*/ 1318543 h 2994025"/>
                <a:gd name="connsiteX8390" fmla="*/ 5114986 w 6130925"/>
                <a:gd name="connsiteY8390" fmla="*/ 1316953 h 2994025"/>
                <a:gd name="connsiteX8391" fmla="*/ 5117106 w 6130925"/>
                <a:gd name="connsiteY8391" fmla="*/ 1313242 h 2994025"/>
                <a:gd name="connsiteX8392" fmla="*/ 5121346 w 6130925"/>
                <a:gd name="connsiteY8392" fmla="*/ 1310591 h 2994025"/>
                <a:gd name="connsiteX8393" fmla="*/ 5122406 w 6130925"/>
                <a:gd name="connsiteY8393" fmla="*/ 1310591 h 2994025"/>
                <a:gd name="connsiteX8394" fmla="*/ 5123466 w 6130925"/>
                <a:gd name="connsiteY8394" fmla="*/ 1310591 h 2994025"/>
                <a:gd name="connsiteX8395" fmla="*/ 5124526 w 6130925"/>
                <a:gd name="connsiteY8395" fmla="*/ 1310591 h 2994025"/>
                <a:gd name="connsiteX8396" fmla="*/ 5125586 w 6130925"/>
                <a:gd name="connsiteY8396" fmla="*/ 1310591 h 2994025"/>
                <a:gd name="connsiteX8397" fmla="*/ 5126117 w 6130925"/>
                <a:gd name="connsiteY8397" fmla="*/ 1310591 h 2994025"/>
                <a:gd name="connsiteX8398" fmla="*/ 5126647 w 6130925"/>
                <a:gd name="connsiteY8398" fmla="*/ 1310591 h 2994025"/>
                <a:gd name="connsiteX8399" fmla="*/ 5127177 w 6130925"/>
                <a:gd name="connsiteY8399" fmla="*/ 1310591 h 2994025"/>
                <a:gd name="connsiteX8400" fmla="*/ 5127707 w 6130925"/>
                <a:gd name="connsiteY8400" fmla="*/ 1310591 h 2994025"/>
                <a:gd name="connsiteX8401" fmla="*/ 5128237 w 6130925"/>
                <a:gd name="connsiteY8401" fmla="*/ 1310591 h 2994025"/>
                <a:gd name="connsiteX8402" fmla="*/ 5130357 w 6130925"/>
                <a:gd name="connsiteY8402" fmla="*/ 1310591 h 2994025"/>
                <a:gd name="connsiteX8403" fmla="*/ 5131947 w 6130925"/>
                <a:gd name="connsiteY8403" fmla="*/ 1310061 h 2994025"/>
                <a:gd name="connsiteX8404" fmla="*/ 5133537 w 6130925"/>
                <a:gd name="connsiteY8404" fmla="*/ 1308471 h 2994025"/>
                <a:gd name="connsiteX8405" fmla="*/ 5135127 w 6130925"/>
                <a:gd name="connsiteY8405" fmla="*/ 1307940 h 2994025"/>
                <a:gd name="connsiteX8406" fmla="*/ 5135657 w 6130925"/>
                <a:gd name="connsiteY8406" fmla="*/ 1307410 h 2994025"/>
                <a:gd name="connsiteX8407" fmla="*/ 5136187 w 6130925"/>
                <a:gd name="connsiteY8407" fmla="*/ 1307410 h 2994025"/>
                <a:gd name="connsiteX8408" fmla="*/ 5136717 w 6130925"/>
                <a:gd name="connsiteY8408" fmla="*/ 1307410 h 2994025"/>
                <a:gd name="connsiteX8409" fmla="*/ 5137777 w 6130925"/>
                <a:gd name="connsiteY8409" fmla="*/ 1307410 h 2994025"/>
                <a:gd name="connsiteX8410" fmla="*/ 5138837 w 6130925"/>
                <a:gd name="connsiteY8410" fmla="*/ 1307940 h 2994025"/>
                <a:gd name="connsiteX8411" fmla="*/ 5142017 w 6130925"/>
                <a:gd name="connsiteY8411" fmla="*/ 1307410 h 2994025"/>
                <a:gd name="connsiteX8412" fmla="*/ 5144667 w 6130925"/>
                <a:gd name="connsiteY8412" fmla="*/ 1307410 h 2994025"/>
                <a:gd name="connsiteX8413" fmla="*/ 5147317 w 6130925"/>
                <a:gd name="connsiteY8413" fmla="*/ 1307410 h 2994025"/>
                <a:gd name="connsiteX8414" fmla="*/ 5150498 w 6130925"/>
                <a:gd name="connsiteY8414" fmla="*/ 1307940 h 2994025"/>
                <a:gd name="connsiteX8415" fmla="*/ 5154208 w 6130925"/>
                <a:gd name="connsiteY8415" fmla="*/ 1308471 h 2994025"/>
                <a:gd name="connsiteX8416" fmla="*/ 5156328 w 6130925"/>
                <a:gd name="connsiteY8416" fmla="*/ 1308471 h 2994025"/>
                <a:gd name="connsiteX8417" fmla="*/ 5156858 w 6130925"/>
                <a:gd name="connsiteY8417" fmla="*/ 1308471 h 2994025"/>
                <a:gd name="connsiteX8418" fmla="*/ 5157918 w 6130925"/>
                <a:gd name="connsiteY8418" fmla="*/ 1308471 h 2994025"/>
                <a:gd name="connsiteX8419" fmla="*/ 5159508 w 6130925"/>
                <a:gd name="connsiteY8419" fmla="*/ 1308471 h 2994025"/>
                <a:gd name="connsiteX8420" fmla="*/ 5161098 w 6130925"/>
                <a:gd name="connsiteY8420" fmla="*/ 1307940 h 2994025"/>
                <a:gd name="connsiteX8421" fmla="*/ 5164278 w 6130925"/>
                <a:gd name="connsiteY8421" fmla="*/ 1304760 h 2994025"/>
                <a:gd name="connsiteX8422" fmla="*/ 5165868 w 6130925"/>
                <a:gd name="connsiteY8422" fmla="*/ 1301049 h 2994025"/>
                <a:gd name="connsiteX8423" fmla="*/ 5167458 w 6130925"/>
                <a:gd name="connsiteY8423" fmla="*/ 1301049 h 2994025"/>
                <a:gd name="connsiteX8424" fmla="*/ 5169048 w 6130925"/>
                <a:gd name="connsiteY8424" fmla="*/ 1301579 h 2994025"/>
                <a:gd name="connsiteX8425" fmla="*/ 5171169 w 6130925"/>
                <a:gd name="connsiteY8425" fmla="*/ 1303169 h 2994025"/>
                <a:gd name="connsiteX8426" fmla="*/ 5173289 w 6130925"/>
                <a:gd name="connsiteY8426" fmla="*/ 1304229 h 2994025"/>
                <a:gd name="connsiteX8427" fmla="*/ 5173819 w 6130925"/>
                <a:gd name="connsiteY8427" fmla="*/ 1305820 h 2994025"/>
                <a:gd name="connsiteX8428" fmla="*/ 5173819 w 6130925"/>
                <a:gd name="connsiteY8428" fmla="*/ 1307940 h 2994025"/>
                <a:gd name="connsiteX8429" fmla="*/ 5175409 w 6130925"/>
                <a:gd name="connsiteY8429" fmla="*/ 1308471 h 2994025"/>
                <a:gd name="connsiteX8430" fmla="*/ 5177529 w 6130925"/>
                <a:gd name="connsiteY8430" fmla="*/ 1310061 h 2994025"/>
                <a:gd name="connsiteX8431" fmla="*/ 5184949 w 6130925"/>
                <a:gd name="connsiteY8431" fmla="*/ 1310061 h 2994025"/>
                <a:gd name="connsiteX8432" fmla="*/ 5184949 w 6130925"/>
                <a:gd name="connsiteY8432" fmla="*/ 1288325 h 2994025"/>
                <a:gd name="connsiteX8433" fmla="*/ 5187599 w 6130925"/>
                <a:gd name="connsiteY8433" fmla="*/ 1288325 h 2994025"/>
                <a:gd name="connsiteX8434" fmla="*/ 5189013 w 6130925"/>
                <a:gd name="connsiteY8434" fmla="*/ 1288797 h 2994025"/>
                <a:gd name="connsiteX8435" fmla="*/ 5189454 w 6130925"/>
                <a:gd name="connsiteY8435" fmla="*/ 1288723 h 2994025"/>
                <a:gd name="connsiteX8436" fmla="*/ 5190249 w 6130925"/>
                <a:gd name="connsiteY8436" fmla="*/ 1288325 h 2994025"/>
                <a:gd name="connsiteX8437" fmla="*/ 5191840 w 6130925"/>
                <a:gd name="connsiteY8437" fmla="*/ 1288325 h 2994025"/>
                <a:gd name="connsiteX8438" fmla="*/ 5193430 w 6130925"/>
                <a:gd name="connsiteY8438" fmla="*/ 1288325 h 2994025"/>
                <a:gd name="connsiteX8439" fmla="*/ 5195550 w 6130925"/>
                <a:gd name="connsiteY8439" fmla="*/ 1287265 h 2994025"/>
                <a:gd name="connsiteX8440" fmla="*/ 5196080 w 6130925"/>
                <a:gd name="connsiteY8440" fmla="*/ 1283554 h 2994025"/>
                <a:gd name="connsiteX8441" fmla="*/ 5196610 w 6130925"/>
                <a:gd name="connsiteY8441" fmla="*/ 1280373 h 2994025"/>
                <a:gd name="connsiteX8442" fmla="*/ 5196080 w 6130925"/>
                <a:gd name="connsiteY8442" fmla="*/ 1278253 h 2994025"/>
                <a:gd name="connsiteX8443" fmla="*/ 5196610 w 6130925"/>
                <a:gd name="connsiteY8443" fmla="*/ 1275602 h 2994025"/>
                <a:gd name="connsiteX8444" fmla="*/ 5197670 w 6130925"/>
                <a:gd name="connsiteY8444" fmla="*/ 1274012 h 2994025"/>
                <a:gd name="connsiteX8445" fmla="*/ 5198730 w 6130925"/>
                <a:gd name="connsiteY8445" fmla="*/ 1271891 h 2994025"/>
                <a:gd name="connsiteX8446" fmla="*/ 5202440 w 6130925"/>
                <a:gd name="connsiteY8446" fmla="*/ 1272951 h 2994025"/>
                <a:gd name="connsiteX8447" fmla="*/ 5201380 w 6130925"/>
                <a:gd name="connsiteY8447" fmla="*/ 1277192 h 2994025"/>
                <a:gd name="connsiteX8448" fmla="*/ 5201380 w 6130925"/>
                <a:gd name="connsiteY8448" fmla="*/ 1280373 h 2994025"/>
                <a:gd name="connsiteX8449" fmla="*/ 5201910 w 6130925"/>
                <a:gd name="connsiteY8449" fmla="*/ 1281964 h 2994025"/>
                <a:gd name="connsiteX8450" fmla="*/ 5202970 w 6130925"/>
                <a:gd name="connsiteY8450" fmla="*/ 1283554 h 2994025"/>
                <a:gd name="connsiteX8451" fmla="*/ 5205090 w 6130925"/>
                <a:gd name="connsiteY8451" fmla="*/ 1284614 h 2994025"/>
                <a:gd name="connsiteX8452" fmla="*/ 5207210 w 6130925"/>
                <a:gd name="connsiteY8452" fmla="*/ 1285145 h 2994025"/>
                <a:gd name="connsiteX8453" fmla="*/ 5210390 w 6130925"/>
                <a:gd name="connsiteY8453" fmla="*/ 1284614 h 2994025"/>
                <a:gd name="connsiteX8454" fmla="*/ 5210390 w 6130925"/>
                <a:gd name="connsiteY8454" fmla="*/ 1270301 h 2994025"/>
                <a:gd name="connsiteX8455" fmla="*/ 5223641 w 6130925"/>
                <a:gd name="connsiteY8455" fmla="*/ 1270301 h 2994025"/>
                <a:gd name="connsiteX8456" fmla="*/ 5224171 w 6130925"/>
                <a:gd name="connsiteY8456" fmla="*/ 1267120 h 2994025"/>
                <a:gd name="connsiteX8457" fmla="*/ 5224701 w 6130925"/>
                <a:gd name="connsiteY8457" fmla="*/ 1262879 h 2994025"/>
                <a:gd name="connsiteX8458" fmla="*/ 5225231 w 6130925"/>
                <a:gd name="connsiteY8458" fmla="*/ 1260758 h 2994025"/>
                <a:gd name="connsiteX8459" fmla="*/ 5226291 w 6130925"/>
                <a:gd name="connsiteY8459" fmla="*/ 1258638 h 2994025"/>
                <a:gd name="connsiteX8460" fmla="*/ 5227351 w 6130925"/>
                <a:gd name="connsiteY8460" fmla="*/ 1258107 h 2994025"/>
                <a:gd name="connsiteX8461" fmla="*/ 5228411 w 6130925"/>
                <a:gd name="connsiteY8461" fmla="*/ 1258107 h 2994025"/>
                <a:gd name="connsiteX8462" fmla="*/ 5229471 w 6130925"/>
                <a:gd name="connsiteY8462" fmla="*/ 1261288 h 2994025"/>
                <a:gd name="connsiteX8463" fmla="*/ 5229471 w 6130925"/>
                <a:gd name="connsiteY8463" fmla="*/ 1264999 h 2994025"/>
                <a:gd name="connsiteX8464" fmla="*/ 5228411 w 6130925"/>
                <a:gd name="connsiteY8464" fmla="*/ 1267120 h 2994025"/>
                <a:gd name="connsiteX8465" fmla="*/ 5227881 w 6130925"/>
                <a:gd name="connsiteY8465" fmla="*/ 1268710 h 2994025"/>
                <a:gd name="connsiteX8466" fmla="*/ 5227881 w 6130925"/>
                <a:gd name="connsiteY8466" fmla="*/ 1270301 h 2994025"/>
                <a:gd name="connsiteX8467" fmla="*/ 5228411 w 6130925"/>
                <a:gd name="connsiteY8467" fmla="*/ 1271891 h 2994025"/>
                <a:gd name="connsiteX8468" fmla="*/ 5231061 w 6130925"/>
                <a:gd name="connsiteY8468" fmla="*/ 1269240 h 2994025"/>
                <a:gd name="connsiteX8469" fmla="*/ 5233711 w 6130925"/>
                <a:gd name="connsiteY8469" fmla="*/ 1266060 h 2994025"/>
                <a:gd name="connsiteX8470" fmla="*/ 5235832 w 6130925"/>
                <a:gd name="connsiteY8470" fmla="*/ 1263409 h 2994025"/>
                <a:gd name="connsiteX8471" fmla="*/ 5238482 w 6130925"/>
                <a:gd name="connsiteY8471" fmla="*/ 1261288 h 2994025"/>
                <a:gd name="connsiteX8472" fmla="*/ 5240072 w 6130925"/>
                <a:gd name="connsiteY8472" fmla="*/ 1258107 h 2994025"/>
                <a:gd name="connsiteX8473" fmla="*/ 5241662 w 6130925"/>
                <a:gd name="connsiteY8473" fmla="*/ 1253866 h 2994025"/>
                <a:gd name="connsiteX8474" fmla="*/ 5243252 w 6130925"/>
                <a:gd name="connsiteY8474" fmla="*/ 1251746 h 2994025"/>
                <a:gd name="connsiteX8475" fmla="*/ 5245372 w 6130925"/>
                <a:gd name="connsiteY8475" fmla="*/ 1250686 h 2994025"/>
                <a:gd name="connsiteX8476" fmla="*/ 5245902 w 6130925"/>
                <a:gd name="connsiteY8476" fmla="*/ 1250686 h 2994025"/>
                <a:gd name="connsiteX8477" fmla="*/ 5246432 w 6130925"/>
                <a:gd name="connsiteY8477" fmla="*/ 1250686 h 2994025"/>
                <a:gd name="connsiteX8478" fmla="*/ 5246962 w 6130925"/>
                <a:gd name="connsiteY8478" fmla="*/ 1250686 h 2994025"/>
                <a:gd name="connsiteX8479" fmla="*/ 5248022 w 6130925"/>
                <a:gd name="connsiteY8479" fmla="*/ 1250686 h 2994025"/>
                <a:gd name="connsiteX8480" fmla="*/ 5248552 w 6130925"/>
                <a:gd name="connsiteY8480" fmla="*/ 1250686 h 2994025"/>
                <a:gd name="connsiteX8481" fmla="*/ 5249082 w 6130925"/>
                <a:gd name="connsiteY8481" fmla="*/ 1250686 h 2994025"/>
                <a:gd name="connsiteX8482" fmla="*/ 5251202 w 6130925"/>
                <a:gd name="connsiteY8482" fmla="*/ 1250155 h 2994025"/>
                <a:gd name="connsiteX8483" fmla="*/ 5252792 w 6130925"/>
                <a:gd name="connsiteY8483" fmla="*/ 1249095 h 2994025"/>
                <a:gd name="connsiteX8484" fmla="*/ 5253322 w 6130925"/>
                <a:gd name="connsiteY8484" fmla="*/ 1247505 h 2994025"/>
                <a:gd name="connsiteX8485" fmla="*/ 5253322 w 6130925"/>
                <a:gd name="connsiteY8485" fmla="*/ 1245384 h 2994025"/>
                <a:gd name="connsiteX8486" fmla="*/ 5253852 w 6130925"/>
                <a:gd name="connsiteY8486" fmla="*/ 1241143 h 2994025"/>
                <a:gd name="connsiteX8487" fmla="*/ 5253322 w 6130925"/>
                <a:gd name="connsiteY8487" fmla="*/ 1237432 h 2994025"/>
                <a:gd name="connsiteX8488" fmla="*/ 5253322 w 6130925"/>
                <a:gd name="connsiteY8488" fmla="*/ 1225769 h 2994025"/>
                <a:gd name="connsiteX8489" fmla="*/ 5253322 w 6130925"/>
                <a:gd name="connsiteY8489" fmla="*/ 1224179 h 2994025"/>
                <a:gd name="connsiteX8490" fmla="*/ 5252792 w 6130925"/>
                <a:gd name="connsiteY8490" fmla="*/ 1221528 h 2994025"/>
                <a:gd name="connsiteX8491" fmla="*/ 5253322 w 6130925"/>
                <a:gd name="connsiteY8491" fmla="*/ 1219938 h 2994025"/>
                <a:gd name="connsiteX8492" fmla="*/ 5253322 w 6130925"/>
                <a:gd name="connsiteY8492" fmla="*/ 1218347 h 2994025"/>
                <a:gd name="connsiteX8493" fmla="*/ 5254912 w 6130925"/>
                <a:gd name="connsiteY8493" fmla="*/ 1216757 h 2994025"/>
                <a:gd name="connsiteX8494" fmla="*/ 5255972 w 6130925"/>
                <a:gd name="connsiteY8494" fmla="*/ 1215166 h 2994025"/>
                <a:gd name="connsiteX8495" fmla="*/ 5255442 w 6130925"/>
                <a:gd name="connsiteY8495" fmla="*/ 1213046 h 2994025"/>
                <a:gd name="connsiteX8496" fmla="*/ 5254912 w 6130925"/>
                <a:gd name="connsiteY8496" fmla="*/ 1210395 h 2994025"/>
                <a:gd name="connsiteX8497" fmla="*/ 5254912 w 6130925"/>
                <a:gd name="connsiteY8497" fmla="*/ 1206154 h 2994025"/>
                <a:gd name="connsiteX8498" fmla="*/ 5255442 w 6130925"/>
                <a:gd name="connsiteY8498" fmla="*/ 1202443 h 2994025"/>
                <a:gd name="connsiteX8499" fmla="*/ 5255972 w 6130925"/>
                <a:gd name="connsiteY8499" fmla="*/ 1198732 h 2994025"/>
                <a:gd name="connsiteX8500" fmla="*/ 5269753 w 6130925"/>
                <a:gd name="connsiteY8500" fmla="*/ 1198732 h 2994025"/>
                <a:gd name="connsiteX8501" fmla="*/ 5269753 w 6130925"/>
                <a:gd name="connsiteY8501" fmla="*/ 1190250 h 2994025"/>
                <a:gd name="connsiteX8502" fmla="*/ 5267103 w 6130925"/>
                <a:gd name="connsiteY8502" fmla="*/ 1191840 h 2994025"/>
                <a:gd name="connsiteX8503" fmla="*/ 5264453 w 6130925"/>
                <a:gd name="connsiteY8503" fmla="*/ 1192901 h 2994025"/>
                <a:gd name="connsiteX8504" fmla="*/ 5262333 w 6130925"/>
                <a:gd name="connsiteY8504" fmla="*/ 1192901 h 2994025"/>
                <a:gd name="connsiteX8505" fmla="*/ 5260743 w 6130925"/>
                <a:gd name="connsiteY8505" fmla="*/ 1191840 h 2994025"/>
                <a:gd name="connsiteX8506" fmla="*/ 5259153 w 6130925"/>
                <a:gd name="connsiteY8506" fmla="*/ 1190250 h 2994025"/>
                <a:gd name="connsiteX8507" fmla="*/ 5259153 w 6130925"/>
                <a:gd name="connsiteY8507" fmla="*/ 1188129 h 2994025"/>
                <a:gd name="connsiteX8508" fmla="*/ 5259153 w 6130925"/>
                <a:gd name="connsiteY8508" fmla="*/ 1186009 h 2994025"/>
                <a:gd name="connsiteX8509" fmla="*/ 5257033 w 6130925"/>
                <a:gd name="connsiteY8509" fmla="*/ 1184418 h 2994025"/>
                <a:gd name="connsiteX8510" fmla="*/ 5254912 w 6130925"/>
                <a:gd name="connsiteY8510" fmla="*/ 1182828 h 2994025"/>
                <a:gd name="connsiteX8511" fmla="*/ 5253322 w 6130925"/>
                <a:gd name="connsiteY8511" fmla="*/ 1182298 h 2994025"/>
                <a:gd name="connsiteX8512" fmla="*/ 5251732 w 6130925"/>
                <a:gd name="connsiteY8512" fmla="*/ 1181238 h 2994025"/>
                <a:gd name="connsiteX8513" fmla="*/ 5250142 w 6130925"/>
                <a:gd name="connsiteY8513" fmla="*/ 1178587 h 2994025"/>
                <a:gd name="connsiteX8514" fmla="*/ 5250142 w 6130925"/>
                <a:gd name="connsiteY8514" fmla="*/ 1175406 h 2994025"/>
                <a:gd name="connsiteX8515" fmla="*/ 5251202 w 6130925"/>
                <a:gd name="connsiteY8515" fmla="*/ 1170635 h 2994025"/>
                <a:gd name="connsiteX8516" fmla="*/ 5254382 w 6130925"/>
                <a:gd name="connsiteY8516" fmla="*/ 1166394 h 2994025"/>
                <a:gd name="connsiteX8517" fmla="*/ 5255442 w 6130925"/>
                <a:gd name="connsiteY8517" fmla="*/ 1164803 h 2994025"/>
                <a:gd name="connsiteX8518" fmla="*/ 5257033 w 6130925"/>
                <a:gd name="connsiteY8518" fmla="*/ 1163213 h 2994025"/>
                <a:gd name="connsiteX8519" fmla="*/ 5257033 w 6130925"/>
                <a:gd name="connsiteY8519" fmla="*/ 1162683 h 2994025"/>
                <a:gd name="connsiteX8520" fmla="*/ 5257563 w 6130925"/>
                <a:gd name="connsiteY8520" fmla="*/ 1162683 h 2994025"/>
                <a:gd name="connsiteX8521" fmla="*/ 5258623 w 6130925"/>
                <a:gd name="connsiteY8521" fmla="*/ 1162683 h 2994025"/>
                <a:gd name="connsiteX8522" fmla="*/ 5259153 w 6130925"/>
                <a:gd name="connsiteY8522" fmla="*/ 1163213 h 2994025"/>
                <a:gd name="connsiteX8523" fmla="*/ 5259683 w 6130925"/>
                <a:gd name="connsiteY8523" fmla="*/ 1163213 h 2994025"/>
                <a:gd name="connsiteX8524" fmla="*/ 5260213 w 6130925"/>
                <a:gd name="connsiteY8524" fmla="*/ 1163213 h 2994025"/>
                <a:gd name="connsiteX8525" fmla="*/ 5260743 w 6130925"/>
                <a:gd name="connsiteY8525" fmla="*/ 1163213 h 2994025"/>
                <a:gd name="connsiteX8526" fmla="*/ 5261273 w 6130925"/>
                <a:gd name="connsiteY8526" fmla="*/ 1161622 h 2994025"/>
                <a:gd name="connsiteX8527" fmla="*/ 5261803 w 6130925"/>
                <a:gd name="connsiteY8527" fmla="*/ 1159502 h 2994025"/>
                <a:gd name="connsiteX8528" fmla="*/ 5262863 w 6130925"/>
                <a:gd name="connsiteY8528" fmla="*/ 1157381 h 2994025"/>
                <a:gd name="connsiteX8529" fmla="*/ 5264453 w 6130925"/>
                <a:gd name="connsiteY8529" fmla="*/ 1154731 h 2994025"/>
                <a:gd name="connsiteX8530" fmla="*/ 5264983 w 6130925"/>
                <a:gd name="connsiteY8530" fmla="*/ 1157381 h 2994025"/>
                <a:gd name="connsiteX8531" fmla="*/ 5266043 w 6130925"/>
                <a:gd name="connsiteY8531" fmla="*/ 1158972 h 2994025"/>
                <a:gd name="connsiteX8532" fmla="*/ 5267103 w 6130925"/>
                <a:gd name="connsiteY8532" fmla="*/ 1161092 h 2994025"/>
                <a:gd name="connsiteX8533" fmla="*/ 5269753 w 6130925"/>
                <a:gd name="connsiteY8533" fmla="*/ 1162153 h 2994025"/>
                <a:gd name="connsiteX8534" fmla="*/ 5271343 w 6130925"/>
                <a:gd name="connsiteY8534" fmla="*/ 1161092 h 2994025"/>
                <a:gd name="connsiteX8535" fmla="*/ 5273463 w 6130925"/>
                <a:gd name="connsiteY8535" fmla="*/ 1160562 h 2994025"/>
                <a:gd name="connsiteX8536" fmla="*/ 5272933 w 6130925"/>
                <a:gd name="connsiteY8536" fmla="*/ 1154731 h 2994025"/>
                <a:gd name="connsiteX8537" fmla="*/ 5273993 w 6130925"/>
                <a:gd name="connsiteY8537" fmla="*/ 1149959 h 2994025"/>
                <a:gd name="connsiteX8538" fmla="*/ 5275053 w 6130925"/>
                <a:gd name="connsiteY8538" fmla="*/ 1147839 h 2994025"/>
                <a:gd name="connsiteX8539" fmla="*/ 5276643 w 6130925"/>
                <a:gd name="connsiteY8539" fmla="*/ 1146248 h 2994025"/>
                <a:gd name="connsiteX8540" fmla="*/ 5278233 w 6130925"/>
                <a:gd name="connsiteY8540" fmla="*/ 1144658 h 2994025"/>
                <a:gd name="connsiteX8541" fmla="*/ 5280354 w 6130925"/>
                <a:gd name="connsiteY8541" fmla="*/ 1144128 h 2994025"/>
                <a:gd name="connsiteX8542" fmla="*/ 5281414 w 6130925"/>
                <a:gd name="connsiteY8542" fmla="*/ 1142537 h 2994025"/>
                <a:gd name="connsiteX8543" fmla="*/ 5282474 w 6130925"/>
                <a:gd name="connsiteY8543" fmla="*/ 1140947 h 2994025"/>
                <a:gd name="connsiteX8544" fmla="*/ 5284064 w 6130925"/>
                <a:gd name="connsiteY8544" fmla="*/ 1139357 h 2994025"/>
                <a:gd name="connsiteX8545" fmla="*/ 5285654 w 6130925"/>
                <a:gd name="connsiteY8545" fmla="*/ 1138296 h 2994025"/>
                <a:gd name="connsiteX8546" fmla="*/ 5285654 w 6130925"/>
                <a:gd name="connsiteY8546" fmla="*/ 1136176 h 2994025"/>
                <a:gd name="connsiteX8547" fmla="*/ 5285654 w 6130925"/>
                <a:gd name="connsiteY8547" fmla="*/ 1134055 h 2994025"/>
                <a:gd name="connsiteX8548" fmla="*/ 5286184 w 6130925"/>
                <a:gd name="connsiteY8548" fmla="*/ 1132465 h 2994025"/>
                <a:gd name="connsiteX8549" fmla="*/ 5286714 w 6130925"/>
                <a:gd name="connsiteY8549" fmla="*/ 1130874 h 2994025"/>
                <a:gd name="connsiteX8550" fmla="*/ 5286184 w 6130925"/>
                <a:gd name="connsiteY8550" fmla="*/ 1127163 h 2994025"/>
                <a:gd name="connsiteX8551" fmla="*/ 5285654 w 6130925"/>
                <a:gd name="connsiteY8551" fmla="*/ 1123983 h 2994025"/>
                <a:gd name="connsiteX8552" fmla="*/ 5285124 w 6130925"/>
                <a:gd name="connsiteY8552" fmla="*/ 1121862 h 2994025"/>
                <a:gd name="connsiteX8553" fmla="*/ 5284594 w 6130925"/>
                <a:gd name="connsiteY8553" fmla="*/ 1120272 h 2994025"/>
                <a:gd name="connsiteX8554" fmla="*/ 5284594 w 6130925"/>
                <a:gd name="connsiteY8554" fmla="*/ 1116031 h 2994025"/>
                <a:gd name="connsiteX8555" fmla="*/ 5284594 w 6130925"/>
                <a:gd name="connsiteY8555" fmla="*/ 1111790 h 2994025"/>
                <a:gd name="connsiteX8556" fmla="*/ 5285654 w 6130925"/>
                <a:gd name="connsiteY8556" fmla="*/ 1110199 h 2994025"/>
                <a:gd name="connsiteX8557" fmla="*/ 5286714 w 6130925"/>
                <a:gd name="connsiteY8557" fmla="*/ 1108609 h 2994025"/>
                <a:gd name="connsiteX8558" fmla="*/ 5288304 w 6130925"/>
                <a:gd name="connsiteY8558" fmla="*/ 1110199 h 2994025"/>
                <a:gd name="connsiteX8559" fmla="*/ 5291484 w 6130925"/>
                <a:gd name="connsiteY8559" fmla="*/ 1111259 h 2994025"/>
                <a:gd name="connsiteX8560" fmla="*/ 5296784 w 6130925"/>
                <a:gd name="connsiteY8560" fmla="*/ 1111790 h 2994025"/>
                <a:gd name="connsiteX8561" fmla="*/ 5303145 w 6130925"/>
                <a:gd name="connsiteY8561" fmla="*/ 1113380 h 2994025"/>
                <a:gd name="connsiteX8562" fmla="*/ 5304735 w 6130925"/>
                <a:gd name="connsiteY8562" fmla="*/ 1114440 h 2994025"/>
                <a:gd name="connsiteX8563" fmla="*/ 5306325 w 6130925"/>
                <a:gd name="connsiteY8563" fmla="*/ 1116031 h 2994025"/>
                <a:gd name="connsiteX8564" fmla="*/ 5307915 w 6130925"/>
                <a:gd name="connsiteY8564" fmla="*/ 1117091 h 2994025"/>
                <a:gd name="connsiteX8565" fmla="*/ 5309505 w 6130925"/>
                <a:gd name="connsiteY8565" fmla="*/ 1118151 h 2994025"/>
                <a:gd name="connsiteX8566" fmla="*/ 5312685 w 6130925"/>
                <a:gd name="connsiteY8566" fmla="*/ 1121862 h 2994025"/>
                <a:gd name="connsiteX8567" fmla="*/ 5315335 w 6130925"/>
                <a:gd name="connsiteY8567" fmla="*/ 1125573 h 2994025"/>
                <a:gd name="connsiteX8568" fmla="*/ 5317455 w 6130925"/>
                <a:gd name="connsiteY8568" fmla="*/ 1127163 h 2994025"/>
                <a:gd name="connsiteX8569" fmla="*/ 5319575 w 6130925"/>
                <a:gd name="connsiteY8569" fmla="*/ 1128224 h 2994025"/>
                <a:gd name="connsiteX8570" fmla="*/ 5324876 w 6130925"/>
                <a:gd name="connsiteY8570" fmla="*/ 1131405 h 2994025"/>
                <a:gd name="connsiteX8571" fmla="*/ 5330176 w 6130925"/>
                <a:gd name="connsiteY8571" fmla="*/ 1133525 h 2994025"/>
                <a:gd name="connsiteX8572" fmla="*/ 5333356 w 6130925"/>
                <a:gd name="connsiteY8572" fmla="*/ 1135116 h 2994025"/>
                <a:gd name="connsiteX8573" fmla="*/ 5336006 w 6130925"/>
                <a:gd name="connsiteY8573" fmla="*/ 1135646 h 2994025"/>
                <a:gd name="connsiteX8574" fmla="*/ 5338656 w 6130925"/>
                <a:gd name="connsiteY8574" fmla="*/ 1135116 h 2994025"/>
                <a:gd name="connsiteX8575" fmla="*/ 5341306 w 6130925"/>
                <a:gd name="connsiteY8575" fmla="*/ 1133525 h 2994025"/>
                <a:gd name="connsiteX8576" fmla="*/ 5342896 w 6130925"/>
                <a:gd name="connsiteY8576" fmla="*/ 1132465 h 2994025"/>
                <a:gd name="connsiteX8577" fmla="*/ 5345017 w 6130925"/>
                <a:gd name="connsiteY8577" fmla="*/ 1131405 h 2994025"/>
                <a:gd name="connsiteX8578" fmla="*/ 5346607 w 6130925"/>
                <a:gd name="connsiteY8578" fmla="*/ 1130874 h 2994025"/>
                <a:gd name="connsiteX8579" fmla="*/ 5348197 w 6130925"/>
                <a:gd name="connsiteY8579" fmla="*/ 1129814 h 2994025"/>
                <a:gd name="connsiteX8580" fmla="*/ 5349787 w 6130925"/>
                <a:gd name="connsiteY8580" fmla="*/ 1128224 h 2994025"/>
                <a:gd name="connsiteX8581" fmla="*/ 5350847 w 6130925"/>
                <a:gd name="connsiteY8581" fmla="*/ 1126633 h 2994025"/>
                <a:gd name="connsiteX8582" fmla="*/ 5351907 w 6130925"/>
                <a:gd name="connsiteY8582" fmla="*/ 1126103 h 2994025"/>
                <a:gd name="connsiteX8583" fmla="*/ 5352967 w 6130925"/>
                <a:gd name="connsiteY8583" fmla="*/ 1126103 h 2994025"/>
                <a:gd name="connsiteX8584" fmla="*/ 5354027 w 6130925"/>
                <a:gd name="connsiteY8584" fmla="*/ 1126103 h 2994025"/>
                <a:gd name="connsiteX8585" fmla="*/ 5355617 w 6130925"/>
                <a:gd name="connsiteY8585" fmla="*/ 1126103 h 2994025"/>
                <a:gd name="connsiteX8586" fmla="*/ 5356677 w 6130925"/>
                <a:gd name="connsiteY8586" fmla="*/ 1126633 h 2994025"/>
                <a:gd name="connsiteX8587" fmla="*/ 5357737 w 6130925"/>
                <a:gd name="connsiteY8587" fmla="*/ 1126633 h 2994025"/>
                <a:gd name="connsiteX8588" fmla="*/ 5358267 w 6130925"/>
                <a:gd name="connsiteY8588" fmla="*/ 1126633 h 2994025"/>
                <a:gd name="connsiteX8589" fmla="*/ 5361447 w 6130925"/>
                <a:gd name="connsiteY8589" fmla="*/ 1126633 h 2994025"/>
                <a:gd name="connsiteX8590" fmla="*/ 5363567 w 6130925"/>
                <a:gd name="connsiteY8590" fmla="*/ 1125573 h 2994025"/>
                <a:gd name="connsiteX8591" fmla="*/ 5365687 w 6130925"/>
                <a:gd name="connsiteY8591" fmla="*/ 1125043 h 2994025"/>
                <a:gd name="connsiteX8592" fmla="*/ 5368868 w 6130925"/>
                <a:gd name="connsiteY8592" fmla="*/ 1125043 h 2994025"/>
                <a:gd name="connsiteX8593" fmla="*/ 5370988 w 6130925"/>
                <a:gd name="connsiteY8593" fmla="*/ 1124513 h 2994025"/>
                <a:gd name="connsiteX8594" fmla="*/ 5372578 w 6130925"/>
                <a:gd name="connsiteY8594" fmla="*/ 1125043 h 2994025"/>
                <a:gd name="connsiteX8595" fmla="*/ 5373108 w 6130925"/>
                <a:gd name="connsiteY8595" fmla="*/ 1125043 h 2994025"/>
                <a:gd name="connsiteX8596" fmla="*/ 5374168 w 6130925"/>
                <a:gd name="connsiteY8596" fmla="*/ 1125043 h 2994025"/>
                <a:gd name="connsiteX8597" fmla="*/ 5375228 w 6130925"/>
                <a:gd name="connsiteY8597" fmla="*/ 1125043 h 2994025"/>
                <a:gd name="connsiteX8598" fmla="*/ 5376288 w 6130925"/>
                <a:gd name="connsiteY8598" fmla="*/ 1125043 h 2994025"/>
                <a:gd name="connsiteX8599" fmla="*/ 5377348 w 6130925"/>
                <a:gd name="connsiteY8599" fmla="*/ 1125043 h 2994025"/>
                <a:gd name="connsiteX8600" fmla="*/ 5378408 w 6130925"/>
                <a:gd name="connsiteY8600" fmla="*/ 1125043 h 2994025"/>
                <a:gd name="connsiteX8601" fmla="*/ 5378938 w 6130925"/>
                <a:gd name="connsiteY8601" fmla="*/ 1125043 h 2994025"/>
                <a:gd name="connsiteX8602" fmla="*/ 5379468 w 6130925"/>
                <a:gd name="connsiteY8602" fmla="*/ 1125043 h 2994025"/>
                <a:gd name="connsiteX8603" fmla="*/ 5379998 w 6130925"/>
                <a:gd name="connsiteY8603" fmla="*/ 1125043 h 2994025"/>
                <a:gd name="connsiteX8604" fmla="*/ 5383178 w 6130925"/>
                <a:gd name="connsiteY8604" fmla="*/ 1122922 h 2994025"/>
                <a:gd name="connsiteX8605" fmla="*/ 5386358 w 6130925"/>
                <a:gd name="connsiteY8605" fmla="*/ 1120272 h 2994025"/>
                <a:gd name="connsiteX8606" fmla="*/ 5389009 w 6130925"/>
                <a:gd name="connsiteY8606" fmla="*/ 1119211 h 2994025"/>
                <a:gd name="connsiteX8607" fmla="*/ 5390598 w 6130925"/>
                <a:gd name="connsiteY8607" fmla="*/ 1118151 h 2994025"/>
                <a:gd name="connsiteX8608" fmla="*/ 5391658 w 6130925"/>
                <a:gd name="connsiteY8608" fmla="*/ 1116561 h 2994025"/>
                <a:gd name="connsiteX8609" fmla="*/ 5392188 w 6130925"/>
                <a:gd name="connsiteY8609" fmla="*/ 1114970 h 2994025"/>
                <a:gd name="connsiteX8610" fmla="*/ 5392719 w 6130925"/>
                <a:gd name="connsiteY8610" fmla="*/ 1113380 h 2994025"/>
                <a:gd name="connsiteX8611" fmla="*/ 5393249 w 6130925"/>
                <a:gd name="connsiteY8611" fmla="*/ 1111259 h 2994025"/>
                <a:gd name="connsiteX8612" fmla="*/ 5395899 w 6130925"/>
                <a:gd name="connsiteY8612" fmla="*/ 1108609 h 2994025"/>
                <a:gd name="connsiteX8613" fmla="*/ 5400139 w 6130925"/>
                <a:gd name="connsiteY8613" fmla="*/ 1107018 h 2994025"/>
                <a:gd name="connsiteX8614" fmla="*/ 5434012 w 6130925"/>
                <a:gd name="connsiteY8614" fmla="*/ 1089025 h 2994025"/>
                <a:gd name="connsiteX8615" fmla="*/ 5434541 w 6130925"/>
                <a:gd name="connsiteY8615" fmla="*/ 1089025 h 2994025"/>
                <a:gd name="connsiteX8616" fmla="*/ 5435070 w 6130925"/>
                <a:gd name="connsiteY8616" fmla="*/ 1089025 h 2994025"/>
                <a:gd name="connsiteX8617" fmla="*/ 5435599 w 6130925"/>
                <a:gd name="connsiteY8617" fmla="*/ 1089025 h 2994025"/>
                <a:gd name="connsiteX8618" fmla="*/ 5436129 w 6130925"/>
                <a:gd name="connsiteY8618" fmla="*/ 1089025 h 2994025"/>
                <a:gd name="connsiteX8619" fmla="*/ 5436658 w 6130925"/>
                <a:gd name="connsiteY8619" fmla="*/ 1089025 h 2994025"/>
                <a:gd name="connsiteX8620" fmla="*/ 5437187 w 6130925"/>
                <a:gd name="connsiteY8620" fmla="*/ 1089025 h 2994025"/>
                <a:gd name="connsiteX8621" fmla="*/ 5437187 w 6130925"/>
                <a:gd name="connsiteY8621" fmla="*/ 1089026 h 2994025"/>
                <a:gd name="connsiteX8622" fmla="*/ 5435599 w 6130925"/>
                <a:gd name="connsiteY8622" fmla="*/ 1094170 h 2994025"/>
                <a:gd name="connsiteX8623" fmla="*/ 5432954 w 6130925"/>
                <a:gd name="connsiteY8623" fmla="*/ 1098170 h 2994025"/>
                <a:gd name="connsiteX8624" fmla="*/ 5432424 w 6130925"/>
                <a:gd name="connsiteY8624" fmla="*/ 1099885 h 2994025"/>
                <a:gd name="connsiteX8625" fmla="*/ 5432424 w 6130925"/>
                <a:gd name="connsiteY8625" fmla="*/ 1101599 h 2994025"/>
                <a:gd name="connsiteX8626" fmla="*/ 5432424 w 6130925"/>
                <a:gd name="connsiteY8626" fmla="*/ 1101600 h 2994025"/>
                <a:gd name="connsiteX8627" fmla="*/ 5430837 w 6130925"/>
                <a:gd name="connsiteY8627" fmla="*/ 1103314 h 2994025"/>
                <a:gd name="connsiteX8628" fmla="*/ 5429249 w 6130925"/>
                <a:gd name="connsiteY8628" fmla="*/ 1103314 h 2994025"/>
                <a:gd name="connsiteX8629" fmla="*/ 5427662 w 6130925"/>
                <a:gd name="connsiteY8629" fmla="*/ 1103314 h 2994025"/>
                <a:gd name="connsiteX8630" fmla="*/ 5426074 w 6130925"/>
                <a:gd name="connsiteY8630" fmla="*/ 1103314 h 2994025"/>
                <a:gd name="connsiteX8631" fmla="*/ 5422899 w 6130925"/>
                <a:gd name="connsiteY8631" fmla="*/ 1101600 h 2994025"/>
                <a:gd name="connsiteX8632" fmla="*/ 5419724 w 6130925"/>
                <a:gd name="connsiteY8632" fmla="*/ 1099885 h 2994025"/>
                <a:gd name="connsiteX8633" fmla="*/ 5419725 w 6130925"/>
                <a:gd name="connsiteY8633" fmla="*/ 1099885 h 2994025"/>
                <a:gd name="connsiteX8634" fmla="*/ 5419724 w 6130925"/>
                <a:gd name="connsiteY8634" fmla="*/ 1099884 h 2994025"/>
                <a:gd name="connsiteX8635" fmla="*/ 5421841 w 6130925"/>
                <a:gd name="connsiteY8635" fmla="*/ 1098741 h 2994025"/>
                <a:gd name="connsiteX8636" fmla="*/ 5423428 w 6130925"/>
                <a:gd name="connsiteY8636" fmla="*/ 1098169 h 2994025"/>
                <a:gd name="connsiteX8637" fmla="*/ 5425016 w 6130925"/>
                <a:gd name="connsiteY8637" fmla="*/ 1095883 h 2994025"/>
                <a:gd name="connsiteX8638" fmla="*/ 5426603 w 6130925"/>
                <a:gd name="connsiteY8638" fmla="*/ 1094169 h 2994025"/>
                <a:gd name="connsiteX8639" fmla="*/ 5428191 w 6130925"/>
                <a:gd name="connsiteY8639" fmla="*/ 1093026 h 2994025"/>
                <a:gd name="connsiteX8640" fmla="*/ 5430308 w 6130925"/>
                <a:gd name="connsiteY8640" fmla="*/ 1092454 h 2994025"/>
                <a:gd name="connsiteX8641" fmla="*/ 5432424 w 6130925"/>
                <a:gd name="connsiteY8641" fmla="*/ 1090740 h 2994025"/>
                <a:gd name="connsiteX8642" fmla="*/ 1774295 w 6130925"/>
                <a:gd name="connsiteY8642" fmla="*/ 1006475 h 2994025"/>
                <a:gd name="connsiteX8643" fmla="*/ 1774296 w 6130925"/>
                <a:gd name="connsiteY8643" fmla="*/ 1006475 h 2994025"/>
                <a:gd name="connsiteX8644" fmla="*/ 1774824 w 6130925"/>
                <a:gd name="connsiteY8644" fmla="*/ 1006475 h 2994025"/>
                <a:gd name="connsiteX8645" fmla="*/ 1775353 w 6130925"/>
                <a:gd name="connsiteY8645" fmla="*/ 1006475 h 2994025"/>
                <a:gd name="connsiteX8646" fmla="*/ 1775883 w 6130925"/>
                <a:gd name="connsiteY8646" fmla="*/ 1006475 h 2994025"/>
                <a:gd name="connsiteX8647" fmla="*/ 1776411 w 6130925"/>
                <a:gd name="connsiteY8647" fmla="*/ 1006475 h 2994025"/>
                <a:gd name="connsiteX8648" fmla="*/ 1777470 w 6130925"/>
                <a:gd name="connsiteY8648" fmla="*/ 1006475 h 2994025"/>
                <a:gd name="connsiteX8649" fmla="*/ 1777471 w 6130925"/>
                <a:gd name="connsiteY8649" fmla="*/ 1006475 h 2994025"/>
                <a:gd name="connsiteX8650" fmla="*/ 1778528 w 6130925"/>
                <a:gd name="connsiteY8650" fmla="*/ 1006475 h 2994025"/>
                <a:gd name="connsiteX8651" fmla="*/ 1779586 w 6130925"/>
                <a:gd name="connsiteY8651" fmla="*/ 1006475 h 2994025"/>
                <a:gd name="connsiteX8652" fmla="*/ 1779587 w 6130925"/>
                <a:gd name="connsiteY8652" fmla="*/ 1006475 h 2994025"/>
                <a:gd name="connsiteX8653" fmla="*/ 1780116 w 6130925"/>
                <a:gd name="connsiteY8653" fmla="*/ 1006475 h 2994025"/>
                <a:gd name="connsiteX8654" fmla="*/ 1781703 w 6130925"/>
                <a:gd name="connsiteY8654" fmla="*/ 1006475 h 2994025"/>
                <a:gd name="connsiteX8655" fmla="*/ 1781704 w 6130925"/>
                <a:gd name="connsiteY8655" fmla="*/ 1006475 h 2994025"/>
                <a:gd name="connsiteX8656" fmla="*/ 1785408 w 6130925"/>
                <a:gd name="connsiteY8656" fmla="*/ 1010031 h 2994025"/>
                <a:gd name="connsiteX8657" fmla="*/ 1788583 w 6130925"/>
                <a:gd name="connsiteY8657" fmla="*/ 1013079 h 2994025"/>
                <a:gd name="connsiteX8658" fmla="*/ 1792288 w 6130925"/>
                <a:gd name="connsiteY8658" fmla="*/ 1015619 h 2994025"/>
                <a:gd name="connsiteX8659" fmla="*/ 1795992 w 6130925"/>
                <a:gd name="connsiteY8659" fmla="*/ 1017143 h 2994025"/>
                <a:gd name="connsiteX8660" fmla="*/ 1796520 w 6130925"/>
                <a:gd name="connsiteY8660" fmla="*/ 1017143 h 2994025"/>
                <a:gd name="connsiteX8661" fmla="*/ 1797049 w 6130925"/>
                <a:gd name="connsiteY8661" fmla="*/ 1017143 h 2994025"/>
                <a:gd name="connsiteX8662" fmla="*/ 1797579 w 6130925"/>
                <a:gd name="connsiteY8662" fmla="*/ 1017143 h 2994025"/>
                <a:gd name="connsiteX8663" fmla="*/ 1799163 w 6130925"/>
                <a:gd name="connsiteY8663" fmla="*/ 1016636 h 2994025"/>
                <a:gd name="connsiteX8664" fmla="*/ 1799166 w 6130925"/>
                <a:gd name="connsiteY8664" fmla="*/ 1016635 h 2994025"/>
                <a:gd name="connsiteX8665" fmla="*/ 1799167 w 6130925"/>
                <a:gd name="connsiteY8665" fmla="*/ 1016635 h 2994025"/>
                <a:gd name="connsiteX8666" fmla="*/ 1800224 w 6130925"/>
                <a:gd name="connsiteY8666" fmla="*/ 1016635 h 2994025"/>
                <a:gd name="connsiteX8667" fmla="*/ 1800754 w 6130925"/>
                <a:gd name="connsiteY8667" fmla="*/ 1016635 h 2994025"/>
                <a:gd name="connsiteX8668" fmla="*/ 1801282 w 6130925"/>
                <a:gd name="connsiteY8668" fmla="*/ 1016635 h 2994025"/>
                <a:gd name="connsiteX8669" fmla="*/ 1801812 w 6130925"/>
                <a:gd name="connsiteY8669" fmla="*/ 1016635 h 2994025"/>
                <a:gd name="connsiteX8670" fmla="*/ 1803398 w 6130925"/>
                <a:gd name="connsiteY8670" fmla="*/ 1017143 h 2994025"/>
                <a:gd name="connsiteX8671" fmla="*/ 1803400 w 6130925"/>
                <a:gd name="connsiteY8671" fmla="*/ 1017143 h 2994025"/>
                <a:gd name="connsiteX8672" fmla="*/ 1806575 w 6130925"/>
                <a:gd name="connsiteY8672" fmla="*/ 1018159 h 2994025"/>
                <a:gd name="connsiteX8673" fmla="*/ 1809750 w 6130925"/>
                <a:gd name="connsiteY8673" fmla="*/ 1020191 h 2994025"/>
                <a:gd name="connsiteX8674" fmla="*/ 1808692 w 6130925"/>
                <a:gd name="connsiteY8674" fmla="*/ 1022731 h 2994025"/>
                <a:gd name="connsiteX8675" fmla="*/ 1806575 w 6130925"/>
                <a:gd name="connsiteY8675" fmla="*/ 1025271 h 2994025"/>
                <a:gd name="connsiteX8676" fmla="*/ 1802342 w 6130925"/>
                <a:gd name="connsiteY8676" fmla="*/ 1030351 h 2994025"/>
                <a:gd name="connsiteX8677" fmla="*/ 1797579 w 6130925"/>
                <a:gd name="connsiteY8677" fmla="*/ 1031875 h 2994025"/>
                <a:gd name="connsiteX8678" fmla="*/ 1797578 w 6130925"/>
                <a:gd name="connsiteY8678" fmla="*/ 1031875 h 2994025"/>
                <a:gd name="connsiteX8679" fmla="*/ 1791228 w 6130925"/>
                <a:gd name="connsiteY8679" fmla="*/ 1030351 h 2994025"/>
                <a:gd name="connsiteX8680" fmla="*/ 1786995 w 6130925"/>
                <a:gd name="connsiteY8680" fmla="*/ 1025271 h 2994025"/>
                <a:gd name="connsiteX8681" fmla="*/ 1783291 w 6130925"/>
                <a:gd name="connsiteY8681" fmla="*/ 1022731 h 2994025"/>
                <a:gd name="connsiteX8682" fmla="*/ 1779586 w 6130925"/>
                <a:gd name="connsiteY8682" fmla="*/ 1020191 h 2994025"/>
                <a:gd name="connsiteX8683" fmla="*/ 1776941 w 6130925"/>
                <a:gd name="connsiteY8683" fmla="*/ 1016635 h 2994025"/>
                <a:gd name="connsiteX8684" fmla="*/ 1774295 w 6130925"/>
                <a:gd name="connsiteY8684" fmla="*/ 1013079 h 2994025"/>
                <a:gd name="connsiteX8685" fmla="*/ 1771120 w 6130925"/>
                <a:gd name="connsiteY8685" fmla="*/ 1011047 h 2994025"/>
                <a:gd name="connsiteX8686" fmla="*/ 1766886 w 6130925"/>
                <a:gd name="connsiteY8686" fmla="*/ 1010031 h 2994025"/>
                <a:gd name="connsiteX8687" fmla="*/ 5525429 w 6130925"/>
                <a:gd name="connsiteY8687" fmla="*/ 993775 h 2994025"/>
                <a:gd name="connsiteX8688" fmla="*/ 5529261 w 6130925"/>
                <a:gd name="connsiteY8688" fmla="*/ 994317 h 2994025"/>
                <a:gd name="connsiteX8689" fmla="*/ 5529261 w 6130925"/>
                <a:gd name="connsiteY8689" fmla="*/ 994318 h 2994025"/>
                <a:gd name="connsiteX8690" fmla="*/ 5529262 w 6130925"/>
                <a:gd name="connsiteY8690" fmla="*/ 994318 h 2994025"/>
                <a:gd name="connsiteX8691" fmla="*/ 5529262 w 6130925"/>
                <a:gd name="connsiteY8691" fmla="*/ 996486 h 2994025"/>
                <a:gd name="connsiteX8692" fmla="*/ 5529262 w 6130925"/>
                <a:gd name="connsiteY8692" fmla="*/ 998113 h 2994025"/>
                <a:gd name="connsiteX8693" fmla="*/ 5528715 w 6130925"/>
                <a:gd name="connsiteY8693" fmla="*/ 999739 h 2994025"/>
                <a:gd name="connsiteX8694" fmla="*/ 5527620 w 6130925"/>
                <a:gd name="connsiteY8694" fmla="*/ 1001365 h 2994025"/>
                <a:gd name="connsiteX8695" fmla="*/ 5527620 w 6130925"/>
                <a:gd name="connsiteY8695" fmla="*/ 1004076 h 2994025"/>
                <a:gd name="connsiteX8696" fmla="*/ 5527072 w 6130925"/>
                <a:gd name="connsiteY8696" fmla="*/ 1005702 h 2994025"/>
                <a:gd name="connsiteX8697" fmla="*/ 5524883 w 6130925"/>
                <a:gd name="connsiteY8697" fmla="*/ 1006244 h 2994025"/>
                <a:gd name="connsiteX8698" fmla="*/ 5522693 w 6130925"/>
                <a:gd name="connsiteY8698" fmla="*/ 1007328 h 2994025"/>
                <a:gd name="connsiteX8699" fmla="*/ 5521598 w 6130925"/>
                <a:gd name="connsiteY8699" fmla="*/ 1008954 h 2994025"/>
                <a:gd name="connsiteX8700" fmla="*/ 5519956 w 6130925"/>
                <a:gd name="connsiteY8700" fmla="*/ 1010580 h 2994025"/>
                <a:gd name="connsiteX8701" fmla="*/ 5518861 w 6130925"/>
                <a:gd name="connsiteY8701" fmla="*/ 1012749 h 2994025"/>
                <a:gd name="connsiteX8702" fmla="*/ 5517766 w 6130925"/>
                <a:gd name="connsiteY8702" fmla="*/ 1015459 h 2994025"/>
                <a:gd name="connsiteX8703" fmla="*/ 5517763 w 6130925"/>
                <a:gd name="connsiteY8703" fmla="*/ 1015459 h 2994025"/>
                <a:gd name="connsiteX8704" fmla="*/ 5516674 w 6130925"/>
                <a:gd name="connsiteY8704" fmla="*/ 1015998 h 2994025"/>
                <a:gd name="connsiteX8705" fmla="*/ 5516671 w 6130925"/>
                <a:gd name="connsiteY8705" fmla="*/ 1016001 h 2994025"/>
                <a:gd name="connsiteX8706" fmla="*/ 5516670 w 6130925"/>
                <a:gd name="connsiteY8706" fmla="*/ 1016000 h 2994025"/>
                <a:gd name="connsiteX8707" fmla="*/ 5515578 w 6130925"/>
                <a:gd name="connsiteY8707" fmla="*/ 1015459 h 2994025"/>
                <a:gd name="connsiteX8708" fmla="*/ 5515577 w 6130925"/>
                <a:gd name="connsiteY8708" fmla="*/ 1015459 h 2994025"/>
                <a:gd name="connsiteX8709" fmla="*/ 5514482 w 6130925"/>
                <a:gd name="connsiteY8709" fmla="*/ 1015459 h 2994025"/>
                <a:gd name="connsiteX8710" fmla="*/ 5513934 w 6130925"/>
                <a:gd name="connsiteY8710" fmla="*/ 1015459 h 2994025"/>
                <a:gd name="connsiteX8711" fmla="*/ 5513387 w 6130925"/>
                <a:gd name="connsiteY8711" fmla="*/ 1015459 h 2994025"/>
                <a:gd name="connsiteX8712" fmla="*/ 5513388 w 6130925"/>
                <a:gd name="connsiteY8712" fmla="*/ 1015458 h 2994025"/>
                <a:gd name="connsiteX8713" fmla="*/ 5513386 w 6130925"/>
                <a:gd name="connsiteY8713" fmla="*/ 1015458 h 2994025"/>
                <a:gd name="connsiteX8714" fmla="*/ 5515576 w 6130925"/>
                <a:gd name="connsiteY8714" fmla="*/ 1011664 h 2994025"/>
                <a:gd name="connsiteX8715" fmla="*/ 5518313 w 6130925"/>
                <a:gd name="connsiteY8715" fmla="*/ 1008953 h 2994025"/>
                <a:gd name="connsiteX8716" fmla="*/ 5519955 w 6130925"/>
                <a:gd name="connsiteY8716" fmla="*/ 1006243 h 2994025"/>
                <a:gd name="connsiteX8717" fmla="*/ 5520502 w 6130925"/>
                <a:gd name="connsiteY8717" fmla="*/ 1004617 h 2994025"/>
                <a:gd name="connsiteX8718" fmla="*/ 5519955 w 6130925"/>
                <a:gd name="connsiteY8718" fmla="*/ 1002448 h 2994025"/>
                <a:gd name="connsiteX8719" fmla="*/ 5521597 w 6130925"/>
                <a:gd name="connsiteY8719" fmla="*/ 1000822 h 2994025"/>
                <a:gd name="connsiteX8720" fmla="*/ 5522692 w 6130925"/>
                <a:gd name="connsiteY8720" fmla="*/ 998654 h 2994025"/>
                <a:gd name="connsiteX8721" fmla="*/ 5523787 w 6130925"/>
                <a:gd name="connsiteY8721" fmla="*/ 996485 h 2994025"/>
                <a:gd name="connsiteX8722" fmla="*/ 5524334 w 6130925"/>
                <a:gd name="connsiteY8722" fmla="*/ 994317 h 2994025"/>
                <a:gd name="connsiteX8723" fmla="*/ 1907119 w 6130925"/>
                <a:gd name="connsiteY8723" fmla="*/ 979488 h 2994025"/>
                <a:gd name="connsiteX8724" fmla="*/ 1908166 w 6130925"/>
                <a:gd name="connsiteY8724" fmla="*/ 979488 h 2994025"/>
                <a:gd name="connsiteX8725" fmla="*/ 1910782 w 6130925"/>
                <a:gd name="connsiteY8725" fmla="*/ 980020 h 2994025"/>
                <a:gd name="connsiteX8726" fmla="*/ 1911828 w 6130925"/>
                <a:gd name="connsiteY8726" fmla="*/ 980020 h 2994025"/>
                <a:gd name="connsiteX8727" fmla="*/ 1912352 w 6130925"/>
                <a:gd name="connsiteY8727" fmla="*/ 980020 h 2994025"/>
                <a:gd name="connsiteX8728" fmla="*/ 1912875 w 6130925"/>
                <a:gd name="connsiteY8728" fmla="*/ 980020 h 2994025"/>
                <a:gd name="connsiteX8729" fmla="*/ 1913398 w 6130925"/>
                <a:gd name="connsiteY8729" fmla="*/ 980020 h 2994025"/>
                <a:gd name="connsiteX8730" fmla="*/ 1913921 w 6130925"/>
                <a:gd name="connsiteY8730" fmla="*/ 980020 h 2994025"/>
                <a:gd name="connsiteX8731" fmla="*/ 1915491 w 6130925"/>
                <a:gd name="connsiteY8731" fmla="*/ 983743 h 2994025"/>
                <a:gd name="connsiteX8732" fmla="*/ 1917061 w 6130925"/>
                <a:gd name="connsiteY8732" fmla="*/ 987467 h 2994025"/>
                <a:gd name="connsiteX8733" fmla="*/ 1916538 w 6130925"/>
                <a:gd name="connsiteY8733" fmla="*/ 991190 h 2994025"/>
                <a:gd name="connsiteX8734" fmla="*/ 1915491 w 6130925"/>
                <a:gd name="connsiteY8734" fmla="*/ 994913 h 2994025"/>
                <a:gd name="connsiteX8735" fmla="*/ 1911828 w 6130925"/>
                <a:gd name="connsiteY8735" fmla="*/ 997041 h 2994025"/>
                <a:gd name="connsiteX8736" fmla="*/ 1908166 w 6130925"/>
                <a:gd name="connsiteY8736" fmla="*/ 998105 h 2994025"/>
                <a:gd name="connsiteX8737" fmla="*/ 1905026 w 6130925"/>
                <a:gd name="connsiteY8737" fmla="*/ 1005019 h 2994025"/>
                <a:gd name="connsiteX8738" fmla="*/ 1902933 w 6130925"/>
                <a:gd name="connsiteY8738" fmla="*/ 1012466 h 2994025"/>
                <a:gd name="connsiteX8739" fmla="*/ 1906596 w 6130925"/>
                <a:gd name="connsiteY8739" fmla="*/ 1015125 h 2994025"/>
                <a:gd name="connsiteX8740" fmla="*/ 1910259 w 6130925"/>
                <a:gd name="connsiteY8740" fmla="*/ 1016721 h 2994025"/>
                <a:gd name="connsiteX8741" fmla="*/ 1912352 w 6130925"/>
                <a:gd name="connsiteY8741" fmla="*/ 1016189 h 2994025"/>
                <a:gd name="connsiteX8742" fmla="*/ 1913921 w 6130925"/>
                <a:gd name="connsiteY8742" fmla="*/ 1016189 h 2994025"/>
                <a:gd name="connsiteX8743" fmla="*/ 1914968 w 6130925"/>
                <a:gd name="connsiteY8743" fmla="*/ 1016189 h 2994025"/>
                <a:gd name="connsiteX8744" fmla="*/ 1916014 w 6130925"/>
                <a:gd name="connsiteY8744" fmla="*/ 1016189 h 2994025"/>
                <a:gd name="connsiteX8745" fmla="*/ 1917061 w 6130925"/>
                <a:gd name="connsiteY8745" fmla="*/ 1016721 h 2994025"/>
                <a:gd name="connsiteX8746" fmla="*/ 1920724 w 6130925"/>
                <a:gd name="connsiteY8746" fmla="*/ 1017253 h 2994025"/>
                <a:gd name="connsiteX8747" fmla="*/ 1924387 w 6130925"/>
                <a:gd name="connsiteY8747" fmla="*/ 1018317 h 2994025"/>
                <a:gd name="connsiteX8748" fmla="*/ 1928049 w 6130925"/>
                <a:gd name="connsiteY8748" fmla="*/ 1020976 h 2994025"/>
                <a:gd name="connsiteX8749" fmla="*/ 1931712 w 6130925"/>
                <a:gd name="connsiteY8749" fmla="*/ 1025231 h 2994025"/>
                <a:gd name="connsiteX8750" fmla="*/ 1937991 w 6130925"/>
                <a:gd name="connsiteY8750" fmla="*/ 1030550 h 2994025"/>
                <a:gd name="connsiteX8751" fmla="*/ 1945317 w 6130925"/>
                <a:gd name="connsiteY8751" fmla="*/ 1034274 h 2994025"/>
                <a:gd name="connsiteX8752" fmla="*/ 1946363 w 6130925"/>
                <a:gd name="connsiteY8752" fmla="*/ 1034274 h 2994025"/>
                <a:gd name="connsiteX8753" fmla="*/ 1947410 w 6130925"/>
                <a:gd name="connsiteY8753" fmla="*/ 1034274 h 2994025"/>
                <a:gd name="connsiteX8754" fmla="*/ 1947933 w 6130925"/>
                <a:gd name="connsiteY8754" fmla="*/ 1034274 h 2994025"/>
                <a:gd name="connsiteX8755" fmla="*/ 1948980 w 6130925"/>
                <a:gd name="connsiteY8755" fmla="*/ 1034274 h 2994025"/>
                <a:gd name="connsiteX8756" fmla="*/ 1950026 w 6130925"/>
                <a:gd name="connsiteY8756" fmla="*/ 1033742 h 2994025"/>
                <a:gd name="connsiteX8757" fmla="*/ 1950549 w 6130925"/>
                <a:gd name="connsiteY8757" fmla="*/ 1033742 h 2994025"/>
                <a:gd name="connsiteX8758" fmla="*/ 1951073 w 6130925"/>
                <a:gd name="connsiteY8758" fmla="*/ 1033742 h 2994025"/>
                <a:gd name="connsiteX8759" fmla="*/ 1951596 w 6130925"/>
                <a:gd name="connsiteY8759" fmla="*/ 1033742 h 2994025"/>
                <a:gd name="connsiteX8760" fmla="*/ 1952642 w 6130925"/>
                <a:gd name="connsiteY8760" fmla="*/ 1034274 h 2994025"/>
                <a:gd name="connsiteX8761" fmla="*/ 1954212 w 6130925"/>
                <a:gd name="connsiteY8761" fmla="*/ 1041188 h 2994025"/>
                <a:gd name="connsiteX8762" fmla="*/ 1949503 w 6130925"/>
                <a:gd name="connsiteY8762" fmla="*/ 1048103 h 2994025"/>
                <a:gd name="connsiteX8763" fmla="*/ 1947410 w 6130925"/>
                <a:gd name="connsiteY8763" fmla="*/ 1055549 h 2994025"/>
                <a:gd name="connsiteX8764" fmla="*/ 1947933 w 6130925"/>
                <a:gd name="connsiteY8764" fmla="*/ 1059273 h 2994025"/>
                <a:gd name="connsiteX8765" fmla="*/ 1948980 w 6130925"/>
                <a:gd name="connsiteY8765" fmla="*/ 1062996 h 2994025"/>
                <a:gd name="connsiteX8766" fmla="*/ 1949503 w 6130925"/>
                <a:gd name="connsiteY8766" fmla="*/ 1070443 h 2994025"/>
                <a:gd name="connsiteX8767" fmla="*/ 1948980 w 6130925"/>
                <a:gd name="connsiteY8767" fmla="*/ 1077357 h 2994025"/>
                <a:gd name="connsiteX8768" fmla="*/ 1946363 w 6130925"/>
                <a:gd name="connsiteY8768" fmla="*/ 1080549 h 2994025"/>
                <a:gd name="connsiteX8769" fmla="*/ 1942177 w 6130925"/>
                <a:gd name="connsiteY8769" fmla="*/ 1082676 h 2994025"/>
                <a:gd name="connsiteX8770" fmla="*/ 1933805 w 6130925"/>
                <a:gd name="connsiteY8770" fmla="*/ 1077889 h 2994025"/>
                <a:gd name="connsiteX8771" fmla="*/ 1927526 w 6130925"/>
                <a:gd name="connsiteY8771" fmla="*/ 1072038 h 2994025"/>
                <a:gd name="connsiteX8772" fmla="*/ 1924387 w 6130925"/>
                <a:gd name="connsiteY8772" fmla="*/ 1067783 h 2994025"/>
                <a:gd name="connsiteX8773" fmla="*/ 1917584 w 6130925"/>
                <a:gd name="connsiteY8773" fmla="*/ 1061932 h 2994025"/>
                <a:gd name="connsiteX8774" fmla="*/ 1913398 w 6130925"/>
                <a:gd name="connsiteY8774" fmla="*/ 1061400 h 2994025"/>
                <a:gd name="connsiteX8775" fmla="*/ 1862642 w 6130925"/>
                <a:gd name="connsiteY8775" fmla="*/ 1061400 h 2994025"/>
                <a:gd name="connsiteX8776" fmla="*/ 1861596 w 6130925"/>
                <a:gd name="connsiteY8776" fmla="*/ 1056613 h 2994025"/>
                <a:gd name="connsiteX8777" fmla="*/ 1860549 w 6130925"/>
                <a:gd name="connsiteY8777" fmla="*/ 1052358 h 2994025"/>
                <a:gd name="connsiteX8778" fmla="*/ 1861596 w 6130925"/>
                <a:gd name="connsiteY8778" fmla="*/ 1044911 h 2994025"/>
                <a:gd name="connsiteX8779" fmla="*/ 1869445 w 6130925"/>
                <a:gd name="connsiteY8779" fmla="*/ 1034274 h 2994025"/>
                <a:gd name="connsiteX8780" fmla="*/ 1874677 w 6130925"/>
                <a:gd name="connsiteY8780" fmla="*/ 1028955 h 2994025"/>
                <a:gd name="connsiteX8781" fmla="*/ 1881480 w 6130925"/>
                <a:gd name="connsiteY8781" fmla="*/ 1021508 h 2994025"/>
                <a:gd name="connsiteX8782" fmla="*/ 1886712 w 6130925"/>
                <a:gd name="connsiteY8782" fmla="*/ 1014593 h 2994025"/>
                <a:gd name="connsiteX8783" fmla="*/ 1889852 w 6130925"/>
                <a:gd name="connsiteY8783" fmla="*/ 1010870 h 2994025"/>
                <a:gd name="connsiteX8784" fmla="*/ 1892468 w 6130925"/>
                <a:gd name="connsiteY8784" fmla="*/ 1007147 h 2994025"/>
                <a:gd name="connsiteX8785" fmla="*/ 1895607 w 6130925"/>
                <a:gd name="connsiteY8785" fmla="*/ 1003955 h 2994025"/>
                <a:gd name="connsiteX8786" fmla="*/ 1897700 w 6130925"/>
                <a:gd name="connsiteY8786" fmla="*/ 1000232 h 2994025"/>
                <a:gd name="connsiteX8787" fmla="*/ 1898224 w 6130925"/>
                <a:gd name="connsiteY8787" fmla="*/ 995977 h 2994025"/>
                <a:gd name="connsiteX8788" fmla="*/ 1899794 w 6130925"/>
                <a:gd name="connsiteY8788" fmla="*/ 991190 h 2994025"/>
                <a:gd name="connsiteX8789" fmla="*/ 1898747 w 6130925"/>
                <a:gd name="connsiteY8789" fmla="*/ 987467 h 2994025"/>
                <a:gd name="connsiteX8790" fmla="*/ 1899794 w 6130925"/>
                <a:gd name="connsiteY8790" fmla="*/ 984275 h 2994025"/>
                <a:gd name="connsiteX8791" fmla="*/ 1902933 w 6130925"/>
                <a:gd name="connsiteY8791" fmla="*/ 982148 h 2994025"/>
                <a:gd name="connsiteX8792" fmla="*/ 1906596 w 6130925"/>
                <a:gd name="connsiteY8792" fmla="*/ 980020 h 2994025"/>
                <a:gd name="connsiteX8793" fmla="*/ 3059401 w 6130925"/>
                <a:gd name="connsiteY8793" fmla="*/ 895800 h 2994025"/>
                <a:gd name="connsiteX8794" fmla="*/ 3059595 w 6130925"/>
                <a:gd name="connsiteY8794" fmla="*/ 895880 h 2994025"/>
                <a:gd name="connsiteX8795" fmla="*/ 3060147 w 6130925"/>
                <a:gd name="connsiteY8795" fmla="*/ 896409 h 2994025"/>
                <a:gd name="connsiteX8796" fmla="*/ 3060262 w 6130925"/>
                <a:gd name="connsiteY8796" fmla="*/ 896409 h 2994025"/>
                <a:gd name="connsiteX8797" fmla="*/ 3059653 w 6130925"/>
                <a:gd name="connsiteY8797" fmla="*/ 895800 h 2994025"/>
                <a:gd name="connsiteX8798" fmla="*/ 5727266 w 6130925"/>
                <a:gd name="connsiteY8798" fmla="*/ 895350 h 2994025"/>
                <a:gd name="connsiteX8799" fmla="*/ 5727843 w 6130925"/>
                <a:gd name="connsiteY8799" fmla="*/ 895350 h 2994025"/>
                <a:gd name="connsiteX8800" fmla="*/ 5728420 w 6130925"/>
                <a:gd name="connsiteY8800" fmla="*/ 895350 h 2994025"/>
                <a:gd name="connsiteX8801" fmla="*/ 5729575 w 6130925"/>
                <a:gd name="connsiteY8801" fmla="*/ 895350 h 2994025"/>
                <a:gd name="connsiteX8802" fmla="*/ 5730152 w 6130925"/>
                <a:gd name="connsiteY8802" fmla="*/ 895350 h 2994025"/>
                <a:gd name="connsiteX8803" fmla="*/ 5730729 w 6130925"/>
                <a:gd name="connsiteY8803" fmla="*/ 895350 h 2994025"/>
                <a:gd name="connsiteX8804" fmla="*/ 5731306 w 6130925"/>
                <a:gd name="connsiteY8804" fmla="*/ 895350 h 2994025"/>
                <a:gd name="connsiteX8805" fmla="*/ 5731884 w 6130925"/>
                <a:gd name="connsiteY8805" fmla="*/ 895350 h 2994025"/>
                <a:gd name="connsiteX8806" fmla="*/ 5732461 w 6130925"/>
                <a:gd name="connsiteY8806" fmla="*/ 895350 h 2994025"/>
                <a:gd name="connsiteX8807" fmla="*/ 5734770 w 6130925"/>
                <a:gd name="connsiteY8807" fmla="*/ 895350 h 2994025"/>
                <a:gd name="connsiteX8808" fmla="*/ 5736502 w 6130925"/>
                <a:gd name="connsiteY8808" fmla="*/ 897017 h 2994025"/>
                <a:gd name="connsiteX8809" fmla="*/ 5736502 w 6130925"/>
                <a:gd name="connsiteY8809" fmla="*/ 897018 h 2994025"/>
                <a:gd name="connsiteX8810" fmla="*/ 5736503 w 6130925"/>
                <a:gd name="connsiteY8810" fmla="*/ 897018 h 2994025"/>
                <a:gd name="connsiteX8811" fmla="*/ 5738235 w 6130925"/>
                <a:gd name="connsiteY8811" fmla="*/ 900908 h 2994025"/>
                <a:gd name="connsiteX8812" fmla="*/ 5738812 w 6130925"/>
                <a:gd name="connsiteY8812" fmla="*/ 903130 h 2994025"/>
                <a:gd name="connsiteX8813" fmla="*/ 5738235 w 6130925"/>
                <a:gd name="connsiteY8813" fmla="*/ 906464 h 2994025"/>
                <a:gd name="connsiteX8814" fmla="*/ 5726689 w 6130925"/>
                <a:gd name="connsiteY8814" fmla="*/ 906464 h 2994025"/>
                <a:gd name="connsiteX8815" fmla="*/ 5726689 w 6130925"/>
                <a:gd name="connsiteY8815" fmla="*/ 906463 h 2994025"/>
                <a:gd name="connsiteX8816" fmla="*/ 5726688 w 6130925"/>
                <a:gd name="connsiteY8816" fmla="*/ 906463 h 2994025"/>
                <a:gd name="connsiteX8817" fmla="*/ 5726111 w 6130925"/>
                <a:gd name="connsiteY8817" fmla="*/ 902574 h 2994025"/>
                <a:gd name="connsiteX8818" fmla="*/ 5726688 w 6130925"/>
                <a:gd name="connsiteY8818" fmla="*/ 899795 h 2994025"/>
                <a:gd name="connsiteX8819" fmla="*/ 5726688 w 6130925"/>
                <a:gd name="connsiteY8819" fmla="*/ 897573 h 2994025"/>
                <a:gd name="connsiteX8820" fmla="*/ 3037415 w 6130925"/>
                <a:gd name="connsiteY8820" fmla="*/ 893233 h 2994025"/>
                <a:gd name="connsiteX8821" fmla="*/ 3037151 w 6130925"/>
                <a:gd name="connsiteY8821" fmla="*/ 893763 h 2994025"/>
                <a:gd name="connsiteX8822" fmla="*/ 3051312 w 6130925"/>
                <a:gd name="connsiteY8822" fmla="*/ 893763 h 2994025"/>
                <a:gd name="connsiteX8823" fmla="*/ 3055730 w 6130925"/>
                <a:gd name="connsiteY8823" fmla="*/ 894292 h 2994025"/>
                <a:gd name="connsiteX8824" fmla="*/ 3058933 w 6130925"/>
                <a:gd name="connsiteY8824" fmla="*/ 895608 h 2994025"/>
                <a:gd name="connsiteX8825" fmla="*/ 3058597 w 6130925"/>
                <a:gd name="connsiteY8825" fmla="*/ 895272 h 2994025"/>
                <a:gd name="connsiteX8826" fmla="*/ 3054942 w 6130925"/>
                <a:gd name="connsiteY8826" fmla="*/ 893705 h 2994025"/>
                <a:gd name="connsiteX8827" fmla="*/ 3051174 w 6130925"/>
                <a:gd name="connsiteY8827" fmla="*/ 893233 h 2994025"/>
                <a:gd name="connsiteX8828" fmla="*/ 2750201 w 6130925"/>
                <a:gd name="connsiteY8828" fmla="*/ 887413 h 2994025"/>
                <a:gd name="connsiteX8829" fmla="*/ 2751778 w 6130925"/>
                <a:gd name="connsiteY8829" fmla="*/ 887413 h 2994025"/>
                <a:gd name="connsiteX8830" fmla="*/ 2753355 w 6130925"/>
                <a:gd name="connsiteY8830" fmla="*/ 888471 h 2994025"/>
                <a:gd name="connsiteX8831" fmla="*/ 2755458 w 6130925"/>
                <a:gd name="connsiteY8831" fmla="*/ 890059 h 2994025"/>
                <a:gd name="connsiteX8832" fmla="*/ 2755983 w 6130925"/>
                <a:gd name="connsiteY8832" fmla="*/ 890059 h 2994025"/>
                <a:gd name="connsiteX8833" fmla="*/ 2756509 w 6130925"/>
                <a:gd name="connsiteY8833" fmla="*/ 890059 h 2994025"/>
                <a:gd name="connsiteX8834" fmla="*/ 2757035 w 6130925"/>
                <a:gd name="connsiteY8834" fmla="*/ 890059 h 2994025"/>
                <a:gd name="connsiteX8835" fmla="*/ 2757560 w 6130925"/>
                <a:gd name="connsiteY8835" fmla="*/ 889530 h 2994025"/>
                <a:gd name="connsiteX8836" fmla="*/ 2758086 w 6130925"/>
                <a:gd name="connsiteY8836" fmla="*/ 889530 h 2994025"/>
                <a:gd name="connsiteX8837" fmla="*/ 2758612 w 6130925"/>
                <a:gd name="connsiteY8837" fmla="*/ 889530 h 2994025"/>
                <a:gd name="connsiteX8838" fmla="*/ 2759137 w 6130925"/>
                <a:gd name="connsiteY8838" fmla="*/ 890059 h 2994025"/>
                <a:gd name="connsiteX8839" fmla="*/ 2760714 w 6130925"/>
                <a:gd name="connsiteY8839" fmla="*/ 890588 h 2994025"/>
                <a:gd name="connsiteX8840" fmla="*/ 2762291 w 6130925"/>
                <a:gd name="connsiteY8840" fmla="*/ 892176 h 2994025"/>
                <a:gd name="connsiteX8841" fmla="*/ 2762291 w 6130925"/>
                <a:gd name="connsiteY8841" fmla="*/ 893763 h 2994025"/>
                <a:gd name="connsiteX8842" fmla="*/ 2762291 w 6130925"/>
                <a:gd name="connsiteY8842" fmla="*/ 896409 h 2994025"/>
                <a:gd name="connsiteX8843" fmla="*/ 2762817 w 6130925"/>
                <a:gd name="connsiteY8843" fmla="*/ 897997 h 2994025"/>
                <a:gd name="connsiteX8844" fmla="*/ 2763343 w 6130925"/>
                <a:gd name="connsiteY8844" fmla="*/ 899584 h 2994025"/>
                <a:gd name="connsiteX8845" fmla="*/ 2764920 w 6130925"/>
                <a:gd name="connsiteY8845" fmla="*/ 901701 h 2994025"/>
                <a:gd name="connsiteX8846" fmla="*/ 2767022 w 6130925"/>
                <a:gd name="connsiteY8846" fmla="*/ 903288 h 2994025"/>
                <a:gd name="connsiteX8847" fmla="*/ 2768074 w 6130925"/>
                <a:gd name="connsiteY8847" fmla="*/ 905934 h 2994025"/>
                <a:gd name="connsiteX8848" fmla="*/ 2768599 w 6130925"/>
                <a:gd name="connsiteY8848" fmla="*/ 908580 h 2994025"/>
                <a:gd name="connsiteX8849" fmla="*/ 2768599 w 6130925"/>
                <a:gd name="connsiteY8849" fmla="*/ 911226 h 2994025"/>
                <a:gd name="connsiteX8850" fmla="*/ 2764394 w 6130925"/>
                <a:gd name="connsiteY8850" fmla="*/ 914401 h 2994025"/>
                <a:gd name="connsiteX8851" fmla="*/ 2762291 w 6130925"/>
                <a:gd name="connsiteY8851" fmla="*/ 915459 h 2994025"/>
                <a:gd name="connsiteX8852" fmla="*/ 2761240 w 6130925"/>
                <a:gd name="connsiteY8852" fmla="*/ 916517 h 2994025"/>
                <a:gd name="connsiteX8853" fmla="*/ 2760189 w 6130925"/>
                <a:gd name="connsiteY8853" fmla="*/ 915459 h 2994025"/>
                <a:gd name="connsiteX8854" fmla="*/ 2759663 w 6130925"/>
                <a:gd name="connsiteY8854" fmla="*/ 915459 h 2994025"/>
                <a:gd name="connsiteX8855" fmla="*/ 2759137 w 6130925"/>
                <a:gd name="connsiteY8855" fmla="*/ 915459 h 2994025"/>
                <a:gd name="connsiteX8856" fmla="*/ 2759137 w 6130925"/>
                <a:gd name="connsiteY8856" fmla="*/ 922867 h 2994025"/>
                <a:gd name="connsiteX8857" fmla="*/ 2759663 w 6130925"/>
                <a:gd name="connsiteY8857" fmla="*/ 926043 h 2994025"/>
                <a:gd name="connsiteX8858" fmla="*/ 2759663 w 6130925"/>
                <a:gd name="connsiteY8858" fmla="*/ 930276 h 2994025"/>
                <a:gd name="connsiteX8859" fmla="*/ 2759137 w 6130925"/>
                <a:gd name="connsiteY8859" fmla="*/ 931863 h 2994025"/>
                <a:gd name="connsiteX8860" fmla="*/ 2759137 w 6130925"/>
                <a:gd name="connsiteY8860" fmla="*/ 933451 h 2994025"/>
                <a:gd name="connsiteX8861" fmla="*/ 2759137 w 6130925"/>
                <a:gd name="connsiteY8861" fmla="*/ 937155 h 2994025"/>
                <a:gd name="connsiteX8862" fmla="*/ 2759137 w 6130925"/>
                <a:gd name="connsiteY8862" fmla="*/ 940859 h 2994025"/>
                <a:gd name="connsiteX8863" fmla="*/ 2759137 w 6130925"/>
                <a:gd name="connsiteY8863" fmla="*/ 942447 h 2994025"/>
                <a:gd name="connsiteX8864" fmla="*/ 2759137 w 6130925"/>
                <a:gd name="connsiteY8864" fmla="*/ 944034 h 2994025"/>
                <a:gd name="connsiteX8865" fmla="*/ 2758086 w 6130925"/>
                <a:gd name="connsiteY8865" fmla="*/ 946151 h 2994025"/>
                <a:gd name="connsiteX8866" fmla="*/ 2757035 w 6130925"/>
                <a:gd name="connsiteY8866" fmla="*/ 947738 h 2994025"/>
                <a:gd name="connsiteX8867" fmla="*/ 2755458 w 6130925"/>
                <a:gd name="connsiteY8867" fmla="*/ 948268 h 2994025"/>
                <a:gd name="connsiteX8868" fmla="*/ 2753355 w 6130925"/>
                <a:gd name="connsiteY8868" fmla="*/ 949855 h 2994025"/>
                <a:gd name="connsiteX8869" fmla="*/ 2754406 w 6130925"/>
                <a:gd name="connsiteY8869" fmla="*/ 953559 h 2994025"/>
                <a:gd name="connsiteX8870" fmla="*/ 2756509 w 6130925"/>
                <a:gd name="connsiteY8870" fmla="*/ 956734 h 2994025"/>
                <a:gd name="connsiteX8871" fmla="*/ 2756509 w 6130925"/>
                <a:gd name="connsiteY8871" fmla="*/ 962555 h 2994025"/>
                <a:gd name="connsiteX8872" fmla="*/ 2726021 w 6130925"/>
                <a:gd name="connsiteY8872" fmla="*/ 962555 h 2994025"/>
                <a:gd name="connsiteX8873" fmla="*/ 2724444 w 6130925"/>
                <a:gd name="connsiteY8873" fmla="*/ 963614 h 2994025"/>
                <a:gd name="connsiteX8874" fmla="*/ 2722341 w 6130925"/>
                <a:gd name="connsiteY8874" fmla="*/ 964672 h 2994025"/>
                <a:gd name="connsiteX8875" fmla="*/ 2722341 w 6130925"/>
                <a:gd name="connsiteY8875" fmla="*/ 966789 h 2994025"/>
                <a:gd name="connsiteX8876" fmla="*/ 2722341 w 6130925"/>
                <a:gd name="connsiteY8876" fmla="*/ 968376 h 2994025"/>
                <a:gd name="connsiteX8877" fmla="*/ 2720764 w 6130925"/>
                <a:gd name="connsiteY8877" fmla="*/ 969964 h 2994025"/>
                <a:gd name="connsiteX8878" fmla="*/ 2718661 w 6130925"/>
                <a:gd name="connsiteY8878" fmla="*/ 971551 h 2994025"/>
                <a:gd name="connsiteX8879" fmla="*/ 2716559 w 6130925"/>
                <a:gd name="connsiteY8879" fmla="*/ 973668 h 2994025"/>
                <a:gd name="connsiteX8880" fmla="*/ 2713930 w 6130925"/>
                <a:gd name="connsiteY8880" fmla="*/ 974197 h 2994025"/>
                <a:gd name="connsiteX8881" fmla="*/ 2712879 w 6130925"/>
                <a:gd name="connsiteY8881" fmla="*/ 973668 h 2994025"/>
                <a:gd name="connsiteX8882" fmla="*/ 2711828 w 6130925"/>
                <a:gd name="connsiteY8882" fmla="*/ 973139 h 2994025"/>
                <a:gd name="connsiteX8883" fmla="*/ 2709725 w 6130925"/>
                <a:gd name="connsiteY8883" fmla="*/ 972609 h 2994025"/>
                <a:gd name="connsiteX8884" fmla="*/ 2708148 w 6130925"/>
                <a:gd name="connsiteY8884" fmla="*/ 972080 h 2994025"/>
                <a:gd name="connsiteX8885" fmla="*/ 2707622 w 6130925"/>
                <a:gd name="connsiteY8885" fmla="*/ 972080 h 2994025"/>
                <a:gd name="connsiteX8886" fmla="*/ 2707097 w 6130925"/>
                <a:gd name="connsiteY8886" fmla="*/ 972080 h 2994025"/>
                <a:gd name="connsiteX8887" fmla="*/ 2706571 w 6130925"/>
                <a:gd name="connsiteY8887" fmla="*/ 972080 h 2994025"/>
                <a:gd name="connsiteX8888" fmla="*/ 2706045 w 6130925"/>
                <a:gd name="connsiteY8888" fmla="*/ 972080 h 2994025"/>
                <a:gd name="connsiteX8889" fmla="*/ 2704994 w 6130925"/>
                <a:gd name="connsiteY8889" fmla="*/ 972080 h 2994025"/>
                <a:gd name="connsiteX8890" fmla="*/ 2702366 w 6130925"/>
                <a:gd name="connsiteY8890" fmla="*/ 973668 h 2994025"/>
                <a:gd name="connsiteX8891" fmla="*/ 2699212 w 6130925"/>
                <a:gd name="connsiteY8891" fmla="*/ 974726 h 2994025"/>
                <a:gd name="connsiteX8892" fmla="*/ 2696584 w 6130925"/>
                <a:gd name="connsiteY8892" fmla="*/ 974197 h 2994025"/>
                <a:gd name="connsiteX8893" fmla="*/ 2693955 w 6130925"/>
                <a:gd name="connsiteY8893" fmla="*/ 973139 h 2994025"/>
                <a:gd name="connsiteX8894" fmla="*/ 2692378 w 6130925"/>
                <a:gd name="connsiteY8894" fmla="*/ 972080 h 2994025"/>
                <a:gd name="connsiteX8895" fmla="*/ 2690276 w 6130925"/>
                <a:gd name="connsiteY8895" fmla="*/ 969964 h 2994025"/>
                <a:gd name="connsiteX8896" fmla="*/ 2689750 w 6130925"/>
                <a:gd name="connsiteY8896" fmla="*/ 968376 h 2994025"/>
                <a:gd name="connsiteX8897" fmla="*/ 2689224 w 6130925"/>
                <a:gd name="connsiteY8897" fmla="*/ 966789 h 2994025"/>
                <a:gd name="connsiteX8898" fmla="*/ 2689750 w 6130925"/>
                <a:gd name="connsiteY8898" fmla="*/ 964672 h 2994025"/>
                <a:gd name="connsiteX8899" fmla="*/ 2690276 w 6130925"/>
                <a:gd name="connsiteY8899" fmla="*/ 963084 h 2994025"/>
                <a:gd name="connsiteX8900" fmla="*/ 2692378 w 6130925"/>
                <a:gd name="connsiteY8900" fmla="*/ 962555 h 2994025"/>
                <a:gd name="connsiteX8901" fmla="*/ 2693955 w 6130925"/>
                <a:gd name="connsiteY8901" fmla="*/ 961497 h 2994025"/>
                <a:gd name="connsiteX8902" fmla="*/ 2694481 w 6130925"/>
                <a:gd name="connsiteY8902" fmla="*/ 957793 h 2994025"/>
                <a:gd name="connsiteX8903" fmla="*/ 2693955 w 6130925"/>
                <a:gd name="connsiteY8903" fmla="*/ 954089 h 2994025"/>
                <a:gd name="connsiteX8904" fmla="*/ 2695007 w 6130925"/>
                <a:gd name="connsiteY8904" fmla="*/ 952501 h 2994025"/>
                <a:gd name="connsiteX8905" fmla="*/ 2696058 w 6130925"/>
                <a:gd name="connsiteY8905" fmla="*/ 950913 h 2994025"/>
                <a:gd name="connsiteX8906" fmla="*/ 2696584 w 6130925"/>
                <a:gd name="connsiteY8906" fmla="*/ 948268 h 2994025"/>
                <a:gd name="connsiteX8907" fmla="*/ 2697635 w 6130925"/>
                <a:gd name="connsiteY8907" fmla="*/ 946680 h 2994025"/>
                <a:gd name="connsiteX8908" fmla="*/ 2698161 w 6130925"/>
                <a:gd name="connsiteY8908" fmla="*/ 946680 h 2994025"/>
                <a:gd name="connsiteX8909" fmla="*/ 2698686 w 6130925"/>
                <a:gd name="connsiteY8909" fmla="*/ 946680 h 2994025"/>
                <a:gd name="connsiteX8910" fmla="*/ 2699212 w 6130925"/>
                <a:gd name="connsiteY8910" fmla="*/ 946680 h 2994025"/>
                <a:gd name="connsiteX8911" fmla="*/ 2699737 w 6130925"/>
                <a:gd name="connsiteY8911" fmla="*/ 946680 h 2994025"/>
                <a:gd name="connsiteX8912" fmla="*/ 2700263 w 6130925"/>
                <a:gd name="connsiteY8912" fmla="*/ 946680 h 2994025"/>
                <a:gd name="connsiteX8913" fmla="*/ 2700789 w 6130925"/>
                <a:gd name="connsiteY8913" fmla="*/ 946680 h 2994025"/>
                <a:gd name="connsiteX8914" fmla="*/ 2703943 w 6130925"/>
                <a:gd name="connsiteY8914" fmla="*/ 946151 h 2994025"/>
                <a:gd name="connsiteX8915" fmla="*/ 2706571 w 6130925"/>
                <a:gd name="connsiteY8915" fmla="*/ 946151 h 2994025"/>
                <a:gd name="connsiteX8916" fmla="*/ 2706571 w 6130925"/>
                <a:gd name="connsiteY8916" fmla="*/ 935038 h 2994025"/>
                <a:gd name="connsiteX8917" fmla="*/ 2702366 w 6130925"/>
                <a:gd name="connsiteY8917" fmla="*/ 935038 h 2994025"/>
                <a:gd name="connsiteX8918" fmla="*/ 2697635 w 6130925"/>
                <a:gd name="connsiteY8918" fmla="*/ 935038 h 2994025"/>
                <a:gd name="connsiteX8919" fmla="*/ 2696058 w 6130925"/>
                <a:gd name="connsiteY8919" fmla="*/ 935038 h 2994025"/>
                <a:gd name="connsiteX8920" fmla="*/ 2694481 w 6130925"/>
                <a:gd name="connsiteY8920" fmla="*/ 935038 h 2994025"/>
                <a:gd name="connsiteX8921" fmla="*/ 2694481 w 6130925"/>
                <a:gd name="connsiteY8921" fmla="*/ 909638 h 2994025"/>
                <a:gd name="connsiteX8922" fmla="*/ 2698161 w 6130925"/>
                <a:gd name="connsiteY8922" fmla="*/ 908580 h 2994025"/>
                <a:gd name="connsiteX8923" fmla="*/ 2699737 w 6130925"/>
                <a:gd name="connsiteY8923" fmla="*/ 910167 h 2994025"/>
                <a:gd name="connsiteX8924" fmla="*/ 2702366 w 6130925"/>
                <a:gd name="connsiteY8924" fmla="*/ 911226 h 2994025"/>
                <a:gd name="connsiteX8925" fmla="*/ 2705520 w 6130925"/>
                <a:gd name="connsiteY8925" fmla="*/ 910167 h 2994025"/>
                <a:gd name="connsiteX8926" fmla="*/ 2709199 w 6130925"/>
                <a:gd name="connsiteY8926" fmla="*/ 908580 h 2994025"/>
                <a:gd name="connsiteX8927" fmla="*/ 2709725 w 6130925"/>
                <a:gd name="connsiteY8927" fmla="*/ 908580 h 2994025"/>
                <a:gd name="connsiteX8928" fmla="*/ 2710251 w 6130925"/>
                <a:gd name="connsiteY8928" fmla="*/ 908580 h 2994025"/>
                <a:gd name="connsiteX8929" fmla="*/ 2710776 w 6130925"/>
                <a:gd name="connsiteY8929" fmla="*/ 908580 h 2994025"/>
                <a:gd name="connsiteX8930" fmla="*/ 2711302 w 6130925"/>
                <a:gd name="connsiteY8930" fmla="*/ 908580 h 2994025"/>
                <a:gd name="connsiteX8931" fmla="*/ 2711828 w 6130925"/>
                <a:gd name="connsiteY8931" fmla="*/ 908580 h 2994025"/>
                <a:gd name="connsiteX8932" fmla="*/ 2712879 w 6130925"/>
                <a:gd name="connsiteY8932" fmla="*/ 908580 h 2994025"/>
                <a:gd name="connsiteX8933" fmla="*/ 2714456 w 6130925"/>
                <a:gd name="connsiteY8933" fmla="*/ 908051 h 2994025"/>
                <a:gd name="connsiteX8934" fmla="*/ 2716559 w 6130925"/>
                <a:gd name="connsiteY8934" fmla="*/ 906992 h 2994025"/>
                <a:gd name="connsiteX8935" fmla="*/ 2717084 w 6130925"/>
                <a:gd name="connsiteY8935" fmla="*/ 906992 h 2994025"/>
                <a:gd name="connsiteX8936" fmla="*/ 2717610 w 6130925"/>
                <a:gd name="connsiteY8936" fmla="*/ 906992 h 2994025"/>
                <a:gd name="connsiteX8937" fmla="*/ 2718136 w 6130925"/>
                <a:gd name="connsiteY8937" fmla="*/ 906992 h 2994025"/>
                <a:gd name="connsiteX8938" fmla="*/ 2718136 w 6130925"/>
                <a:gd name="connsiteY8938" fmla="*/ 904347 h 2994025"/>
                <a:gd name="connsiteX8939" fmla="*/ 2718661 w 6130925"/>
                <a:gd name="connsiteY8939" fmla="*/ 901701 h 2994025"/>
                <a:gd name="connsiteX8940" fmla="*/ 2718136 w 6130925"/>
                <a:gd name="connsiteY8940" fmla="*/ 899055 h 2994025"/>
                <a:gd name="connsiteX8941" fmla="*/ 2718136 w 6130925"/>
                <a:gd name="connsiteY8941" fmla="*/ 896409 h 2994025"/>
                <a:gd name="connsiteX8942" fmla="*/ 2718661 w 6130925"/>
                <a:gd name="connsiteY8942" fmla="*/ 894822 h 2994025"/>
                <a:gd name="connsiteX8943" fmla="*/ 2718661 w 6130925"/>
                <a:gd name="connsiteY8943" fmla="*/ 892176 h 2994025"/>
                <a:gd name="connsiteX8944" fmla="*/ 2718661 w 6130925"/>
                <a:gd name="connsiteY8944" fmla="*/ 890588 h 2994025"/>
                <a:gd name="connsiteX8945" fmla="*/ 2718661 w 6130925"/>
                <a:gd name="connsiteY8945" fmla="*/ 889001 h 2994025"/>
                <a:gd name="connsiteX8946" fmla="*/ 2727072 w 6130925"/>
                <a:gd name="connsiteY8946" fmla="*/ 887942 h 2994025"/>
                <a:gd name="connsiteX8947" fmla="*/ 2728649 w 6130925"/>
                <a:gd name="connsiteY8947" fmla="*/ 889001 h 2994025"/>
                <a:gd name="connsiteX8948" fmla="*/ 2730226 w 6130925"/>
                <a:gd name="connsiteY8948" fmla="*/ 890059 h 2994025"/>
                <a:gd name="connsiteX8949" fmla="*/ 2731277 w 6130925"/>
                <a:gd name="connsiteY8949" fmla="*/ 891646 h 2994025"/>
                <a:gd name="connsiteX8950" fmla="*/ 2731803 w 6130925"/>
                <a:gd name="connsiteY8950" fmla="*/ 893234 h 2994025"/>
                <a:gd name="connsiteX8951" fmla="*/ 2734431 w 6130925"/>
                <a:gd name="connsiteY8951" fmla="*/ 894822 h 2994025"/>
                <a:gd name="connsiteX8952" fmla="*/ 2736008 w 6130925"/>
                <a:gd name="connsiteY8952" fmla="*/ 895351 h 2994025"/>
                <a:gd name="connsiteX8953" fmla="*/ 2737585 w 6130925"/>
                <a:gd name="connsiteY8953" fmla="*/ 894822 h 2994025"/>
                <a:gd name="connsiteX8954" fmla="*/ 2739162 w 6130925"/>
                <a:gd name="connsiteY8954" fmla="*/ 893234 h 2994025"/>
                <a:gd name="connsiteX8955" fmla="*/ 2740213 w 6130925"/>
                <a:gd name="connsiteY8955" fmla="*/ 891646 h 2994025"/>
                <a:gd name="connsiteX8956" fmla="*/ 2740739 w 6130925"/>
                <a:gd name="connsiteY8956" fmla="*/ 890059 h 2994025"/>
                <a:gd name="connsiteX8957" fmla="*/ 2742316 w 6130925"/>
                <a:gd name="connsiteY8957" fmla="*/ 889530 h 2994025"/>
                <a:gd name="connsiteX8958" fmla="*/ 2744944 w 6130925"/>
                <a:gd name="connsiteY8958" fmla="*/ 889001 h 2994025"/>
                <a:gd name="connsiteX8959" fmla="*/ 2747047 w 6130925"/>
                <a:gd name="connsiteY8959" fmla="*/ 887942 h 2994025"/>
                <a:gd name="connsiteX8960" fmla="*/ 5702787 w 6130925"/>
                <a:gd name="connsiteY8960" fmla="*/ 879475 h 2994025"/>
                <a:gd name="connsiteX8961" fmla="*/ 5704741 w 6130925"/>
                <a:gd name="connsiteY8961" fmla="*/ 881124 h 2994025"/>
                <a:gd name="connsiteX8962" fmla="*/ 5706695 w 6130925"/>
                <a:gd name="connsiteY8962" fmla="*/ 883322 h 2994025"/>
                <a:gd name="connsiteX8963" fmla="*/ 5708161 w 6130925"/>
                <a:gd name="connsiteY8963" fmla="*/ 885520 h 2994025"/>
                <a:gd name="connsiteX8964" fmla="*/ 5709626 w 6130925"/>
                <a:gd name="connsiteY8964" fmla="*/ 887718 h 2994025"/>
                <a:gd name="connsiteX8965" fmla="*/ 5710603 w 6130925"/>
                <a:gd name="connsiteY8965" fmla="*/ 889366 h 2994025"/>
                <a:gd name="connsiteX8966" fmla="*/ 5711580 w 6130925"/>
                <a:gd name="connsiteY8966" fmla="*/ 891565 h 2994025"/>
                <a:gd name="connsiteX8967" fmla="*/ 5711580 w 6130925"/>
                <a:gd name="connsiteY8967" fmla="*/ 891566 h 2994025"/>
                <a:gd name="connsiteX8968" fmla="*/ 5711580 w 6130925"/>
                <a:gd name="connsiteY8968" fmla="*/ 895961 h 2994025"/>
                <a:gd name="connsiteX8969" fmla="*/ 5711580 w 6130925"/>
                <a:gd name="connsiteY8969" fmla="*/ 895962 h 2994025"/>
                <a:gd name="connsiteX8970" fmla="*/ 5711580 w 6130925"/>
                <a:gd name="connsiteY8970" fmla="*/ 899807 h 2994025"/>
                <a:gd name="connsiteX8971" fmla="*/ 5712557 w 6130925"/>
                <a:gd name="connsiteY8971" fmla="*/ 901456 h 2994025"/>
                <a:gd name="connsiteX8972" fmla="*/ 5713534 w 6130925"/>
                <a:gd name="connsiteY8972" fmla="*/ 903654 h 2994025"/>
                <a:gd name="connsiteX8973" fmla="*/ 5714022 w 6130925"/>
                <a:gd name="connsiteY8973" fmla="*/ 905852 h 2994025"/>
                <a:gd name="connsiteX8974" fmla="*/ 5714999 w 6130925"/>
                <a:gd name="connsiteY8974" fmla="*/ 908050 h 2994025"/>
                <a:gd name="connsiteX8975" fmla="*/ 5714999 w 6130925"/>
                <a:gd name="connsiteY8975" fmla="*/ 908051 h 2994025"/>
                <a:gd name="connsiteX8976" fmla="*/ 5705230 w 6130925"/>
                <a:gd name="connsiteY8976" fmla="*/ 908051 h 2994025"/>
                <a:gd name="connsiteX8977" fmla="*/ 5704741 w 6130925"/>
                <a:gd name="connsiteY8977" fmla="*/ 904204 h 2994025"/>
                <a:gd name="connsiteX8978" fmla="*/ 5704253 w 6130925"/>
                <a:gd name="connsiteY8978" fmla="*/ 900907 h 2994025"/>
                <a:gd name="connsiteX8979" fmla="*/ 5704253 w 6130925"/>
                <a:gd name="connsiteY8979" fmla="*/ 900906 h 2994025"/>
                <a:gd name="connsiteX8980" fmla="*/ 5704253 w 6130925"/>
                <a:gd name="connsiteY8980" fmla="*/ 897061 h 2994025"/>
                <a:gd name="connsiteX8981" fmla="*/ 5704253 w 6130925"/>
                <a:gd name="connsiteY8981" fmla="*/ 897060 h 2994025"/>
                <a:gd name="connsiteX8982" fmla="*/ 5704253 w 6130925"/>
                <a:gd name="connsiteY8982" fmla="*/ 892115 h 2994025"/>
                <a:gd name="connsiteX8983" fmla="*/ 5703764 w 6130925"/>
                <a:gd name="connsiteY8983" fmla="*/ 890467 h 2994025"/>
                <a:gd name="connsiteX8984" fmla="*/ 5702787 w 6130925"/>
                <a:gd name="connsiteY8984" fmla="*/ 888818 h 2994025"/>
                <a:gd name="connsiteX8985" fmla="*/ 5702299 w 6130925"/>
                <a:gd name="connsiteY8985" fmla="*/ 884422 h 2994025"/>
                <a:gd name="connsiteX8986" fmla="*/ 5702299 w 6130925"/>
                <a:gd name="connsiteY8986" fmla="*/ 884421 h 2994025"/>
                <a:gd name="connsiteX8987" fmla="*/ 3061166 w 6130925"/>
                <a:gd name="connsiteY8987" fmla="*/ 866252 h 2994025"/>
                <a:gd name="connsiteX8988" fmla="*/ 3060740 w 6130925"/>
                <a:gd name="connsiteY8988" fmla="*/ 866729 h 2994025"/>
                <a:gd name="connsiteX8989" fmla="*/ 3061239 w 6130925"/>
                <a:gd name="connsiteY8989" fmla="*/ 866729 h 2994025"/>
                <a:gd name="connsiteX8990" fmla="*/ 3061715 w 6130925"/>
                <a:gd name="connsiteY8990" fmla="*/ 866252 h 2994025"/>
                <a:gd name="connsiteX8991" fmla="*/ 258762 w 6130925"/>
                <a:gd name="connsiteY8991" fmla="*/ 809625 h 2994025"/>
                <a:gd name="connsiteX8992" fmla="*/ 258762 w 6130925"/>
                <a:gd name="connsiteY8992" fmla="*/ 824971 h 2994025"/>
                <a:gd name="connsiteX8993" fmla="*/ 245905 w 6130925"/>
                <a:gd name="connsiteY8993" fmla="*/ 840846 h 2994025"/>
                <a:gd name="connsiteX8994" fmla="*/ 229963 w 6130925"/>
                <a:gd name="connsiteY8994" fmla="*/ 849313 h 2994025"/>
                <a:gd name="connsiteX8995" fmla="*/ 222249 w 6130925"/>
                <a:gd name="connsiteY8995" fmla="*/ 832380 h 2994025"/>
                <a:gd name="connsiteX8996" fmla="*/ 246420 w 6130925"/>
                <a:gd name="connsiteY8996" fmla="*/ 818621 h 2994025"/>
                <a:gd name="connsiteX8997" fmla="*/ 2760662 w 6130925"/>
                <a:gd name="connsiteY8997" fmla="*/ 806450 h 2994025"/>
                <a:gd name="connsiteX8998" fmla="*/ 2760145 w 6130925"/>
                <a:gd name="connsiteY8998" fmla="*/ 810074 h 2994025"/>
                <a:gd name="connsiteX8999" fmla="*/ 2759109 w 6130925"/>
                <a:gd name="connsiteY8999" fmla="*/ 813698 h 2994025"/>
                <a:gd name="connsiteX9000" fmla="*/ 2757556 w 6130925"/>
                <a:gd name="connsiteY9000" fmla="*/ 815251 h 2994025"/>
                <a:gd name="connsiteX9001" fmla="*/ 2756521 w 6130925"/>
                <a:gd name="connsiteY9001" fmla="*/ 816804 h 2994025"/>
                <a:gd name="connsiteX9002" fmla="*/ 2756521 w 6130925"/>
                <a:gd name="connsiteY9002" fmla="*/ 819392 h 2994025"/>
                <a:gd name="connsiteX9003" fmla="*/ 2756521 w 6130925"/>
                <a:gd name="connsiteY9003" fmla="*/ 820427 h 2994025"/>
                <a:gd name="connsiteX9004" fmla="*/ 2754450 w 6130925"/>
                <a:gd name="connsiteY9004" fmla="*/ 820945 h 2994025"/>
                <a:gd name="connsiteX9005" fmla="*/ 2752379 w 6130925"/>
                <a:gd name="connsiteY9005" fmla="*/ 821463 h 2994025"/>
                <a:gd name="connsiteX9006" fmla="*/ 2751862 w 6130925"/>
                <a:gd name="connsiteY9006" fmla="*/ 821463 h 2994025"/>
                <a:gd name="connsiteX9007" fmla="*/ 2751344 w 6130925"/>
                <a:gd name="connsiteY9007" fmla="*/ 821463 h 2994025"/>
                <a:gd name="connsiteX9008" fmla="*/ 2750826 w 6130925"/>
                <a:gd name="connsiteY9008" fmla="*/ 821463 h 2994025"/>
                <a:gd name="connsiteX9009" fmla="*/ 2750309 w 6130925"/>
                <a:gd name="connsiteY9009" fmla="*/ 821463 h 2994025"/>
                <a:gd name="connsiteX9010" fmla="*/ 2749791 w 6130925"/>
                <a:gd name="connsiteY9010" fmla="*/ 821463 h 2994025"/>
                <a:gd name="connsiteX9011" fmla="*/ 2749273 w 6130925"/>
                <a:gd name="connsiteY9011" fmla="*/ 821463 h 2994025"/>
                <a:gd name="connsiteX9012" fmla="*/ 2747720 w 6130925"/>
                <a:gd name="connsiteY9012" fmla="*/ 823016 h 2994025"/>
                <a:gd name="connsiteX9013" fmla="*/ 2746685 w 6130925"/>
                <a:gd name="connsiteY9013" fmla="*/ 824569 h 2994025"/>
                <a:gd name="connsiteX9014" fmla="*/ 2745650 w 6130925"/>
                <a:gd name="connsiteY9014" fmla="*/ 826639 h 2994025"/>
                <a:gd name="connsiteX9015" fmla="*/ 2743579 w 6130925"/>
                <a:gd name="connsiteY9015" fmla="*/ 828192 h 2994025"/>
                <a:gd name="connsiteX9016" fmla="*/ 2742026 w 6130925"/>
                <a:gd name="connsiteY9016" fmla="*/ 829745 h 2994025"/>
                <a:gd name="connsiteX9017" fmla="*/ 2740473 w 6130925"/>
                <a:gd name="connsiteY9017" fmla="*/ 830263 h 2994025"/>
                <a:gd name="connsiteX9018" fmla="*/ 2736849 w 6130925"/>
                <a:gd name="connsiteY9018" fmla="*/ 828192 h 2994025"/>
                <a:gd name="connsiteX9019" fmla="*/ 2736849 w 6130925"/>
                <a:gd name="connsiteY9019" fmla="*/ 826639 h 2994025"/>
                <a:gd name="connsiteX9020" fmla="*/ 2736849 w 6130925"/>
                <a:gd name="connsiteY9020" fmla="*/ 824569 h 2994025"/>
                <a:gd name="connsiteX9021" fmla="*/ 2739438 w 6130925"/>
                <a:gd name="connsiteY9021" fmla="*/ 820945 h 2994025"/>
                <a:gd name="connsiteX9022" fmla="*/ 2743061 w 6130925"/>
                <a:gd name="connsiteY9022" fmla="*/ 818357 h 2994025"/>
                <a:gd name="connsiteX9023" fmla="*/ 2743579 w 6130925"/>
                <a:gd name="connsiteY9023" fmla="*/ 815768 h 2994025"/>
                <a:gd name="connsiteX9024" fmla="*/ 2745132 w 6130925"/>
                <a:gd name="connsiteY9024" fmla="*/ 814215 h 2994025"/>
                <a:gd name="connsiteX9025" fmla="*/ 2746685 w 6130925"/>
                <a:gd name="connsiteY9025" fmla="*/ 813698 h 2994025"/>
                <a:gd name="connsiteX9026" fmla="*/ 2748238 w 6130925"/>
                <a:gd name="connsiteY9026" fmla="*/ 813698 h 2994025"/>
                <a:gd name="connsiteX9027" fmla="*/ 2751344 w 6130925"/>
                <a:gd name="connsiteY9027" fmla="*/ 810592 h 2994025"/>
                <a:gd name="connsiteX9028" fmla="*/ 2755486 w 6130925"/>
                <a:gd name="connsiteY9028" fmla="*/ 808521 h 2994025"/>
                <a:gd name="connsiteX9029" fmla="*/ 2758074 w 6130925"/>
                <a:gd name="connsiteY9029" fmla="*/ 806968 h 2994025"/>
                <a:gd name="connsiteX9030" fmla="*/ 2796482 w 6130925"/>
                <a:gd name="connsiteY9030" fmla="*/ 804863 h 2994025"/>
                <a:gd name="connsiteX9031" fmla="*/ 2801755 w 6130925"/>
                <a:gd name="connsiteY9031" fmla="*/ 804863 h 2994025"/>
                <a:gd name="connsiteX9032" fmla="*/ 2803864 w 6130925"/>
                <a:gd name="connsiteY9032" fmla="*/ 804863 h 2994025"/>
                <a:gd name="connsiteX9033" fmla="*/ 2804391 w 6130925"/>
                <a:gd name="connsiteY9033" fmla="*/ 804863 h 2994025"/>
                <a:gd name="connsiteX9034" fmla="*/ 2805446 w 6130925"/>
                <a:gd name="connsiteY9034" fmla="*/ 804863 h 2994025"/>
                <a:gd name="connsiteX9035" fmla="*/ 2805973 w 6130925"/>
                <a:gd name="connsiteY9035" fmla="*/ 804863 h 2994025"/>
                <a:gd name="connsiteX9036" fmla="*/ 2807028 w 6130925"/>
                <a:gd name="connsiteY9036" fmla="*/ 804863 h 2994025"/>
                <a:gd name="connsiteX9037" fmla="*/ 2809664 w 6130925"/>
                <a:gd name="connsiteY9037" fmla="*/ 806455 h 2994025"/>
                <a:gd name="connsiteX9038" fmla="*/ 2811246 w 6130925"/>
                <a:gd name="connsiteY9038" fmla="*/ 809108 h 2994025"/>
                <a:gd name="connsiteX9039" fmla="*/ 2809137 w 6130925"/>
                <a:gd name="connsiteY9039" fmla="*/ 809638 h 2994025"/>
                <a:gd name="connsiteX9040" fmla="*/ 2807028 w 6130925"/>
                <a:gd name="connsiteY9040" fmla="*/ 810699 h 2994025"/>
                <a:gd name="connsiteX9041" fmla="*/ 2805973 w 6130925"/>
                <a:gd name="connsiteY9041" fmla="*/ 812291 h 2994025"/>
                <a:gd name="connsiteX9042" fmla="*/ 2804391 w 6130925"/>
                <a:gd name="connsiteY9042" fmla="*/ 813882 h 2994025"/>
                <a:gd name="connsiteX9043" fmla="*/ 2802810 w 6130925"/>
                <a:gd name="connsiteY9043" fmla="*/ 814944 h 2994025"/>
                <a:gd name="connsiteX9044" fmla="*/ 2801228 w 6130925"/>
                <a:gd name="connsiteY9044" fmla="*/ 816535 h 2994025"/>
                <a:gd name="connsiteX9045" fmla="*/ 2801228 w 6130925"/>
                <a:gd name="connsiteY9045" fmla="*/ 818657 h 2994025"/>
                <a:gd name="connsiteX9046" fmla="*/ 2801228 w 6130925"/>
                <a:gd name="connsiteY9046" fmla="*/ 820249 h 2994025"/>
                <a:gd name="connsiteX9047" fmla="*/ 2801228 w 6130925"/>
                <a:gd name="connsiteY9047" fmla="*/ 822371 h 2994025"/>
                <a:gd name="connsiteX9048" fmla="*/ 2801228 w 6130925"/>
                <a:gd name="connsiteY9048" fmla="*/ 823963 h 2994025"/>
                <a:gd name="connsiteX9049" fmla="*/ 2799646 w 6130925"/>
                <a:gd name="connsiteY9049" fmla="*/ 825024 h 2994025"/>
                <a:gd name="connsiteX9050" fmla="*/ 2797537 w 6130925"/>
                <a:gd name="connsiteY9050" fmla="*/ 826616 h 2994025"/>
                <a:gd name="connsiteX9051" fmla="*/ 2796482 w 6130925"/>
                <a:gd name="connsiteY9051" fmla="*/ 828207 h 2994025"/>
                <a:gd name="connsiteX9052" fmla="*/ 2795428 w 6130925"/>
                <a:gd name="connsiteY9052" fmla="*/ 830329 h 2994025"/>
                <a:gd name="connsiteX9053" fmla="*/ 2830755 w 6130925"/>
                <a:gd name="connsiteY9053" fmla="*/ 830329 h 2994025"/>
                <a:gd name="connsiteX9054" fmla="*/ 2830755 w 6130925"/>
                <a:gd name="connsiteY9054" fmla="*/ 844654 h 2994025"/>
                <a:gd name="connsiteX9055" fmla="*/ 2829701 w 6130925"/>
                <a:gd name="connsiteY9055" fmla="*/ 846776 h 2994025"/>
                <a:gd name="connsiteX9056" fmla="*/ 2828646 w 6130925"/>
                <a:gd name="connsiteY9056" fmla="*/ 847838 h 2994025"/>
                <a:gd name="connsiteX9057" fmla="*/ 2826537 w 6130925"/>
                <a:gd name="connsiteY9057" fmla="*/ 848899 h 2994025"/>
                <a:gd name="connsiteX9058" fmla="*/ 2824955 w 6130925"/>
                <a:gd name="connsiteY9058" fmla="*/ 849429 h 2994025"/>
                <a:gd name="connsiteX9059" fmla="*/ 2823901 w 6130925"/>
                <a:gd name="connsiteY9059" fmla="*/ 851551 h 2994025"/>
                <a:gd name="connsiteX9060" fmla="*/ 2822319 w 6130925"/>
                <a:gd name="connsiteY9060" fmla="*/ 853674 h 2994025"/>
                <a:gd name="connsiteX9061" fmla="*/ 2822319 w 6130925"/>
                <a:gd name="connsiteY9061" fmla="*/ 855265 h 2994025"/>
                <a:gd name="connsiteX9062" fmla="*/ 2822319 w 6130925"/>
                <a:gd name="connsiteY9062" fmla="*/ 856857 h 2994025"/>
                <a:gd name="connsiteX9063" fmla="*/ 2822319 w 6130925"/>
                <a:gd name="connsiteY9063" fmla="*/ 860571 h 2994025"/>
                <a:gd name="connsiteX9064" fmla="*/ 2820737 w 6130925"/>
                <a:gd name="connsiteY9064" fmla="*/ 860571 h 2994025"/>
                <a:gd name="connsiteX9065" fmla="*/ 2818628 w 6130925"/>
                <a:gd name="connsiteY9065" fmla="*/ 861101 h 2994025"/>
                <a:gd name="connsiteX9066" fmla="*/ 2818101 w 6130925"/>
                <a:gd name="connsiteY9066" fmla="*/ 861101 h 2994025"/>
                <a:gd name="connsiteX9067" fmla="*/ 2817573 w 6130925"/>
                <a:gd name="connsiteY9067" fmla="*/ 861101 h 2994025"/>
                <a:gd name="connsiteX9068" fmla="*/ 2817046 w 6130925"/>
                <a:gd name="connsiteY9068" fmla="*/ 861101 h 2994025"/>
                <a:gd name="connsiteX9069" fmla="*/ 2816519 w 6130925"/>
                <a:gd name="connsiteY9069" fmla="*/ 861101 h 2994025"/>
                <a:gd name="connsiteX9070" fmla="*/ 2815992 w 6130925"/>
                <a:gd name="connsiteY9070" fmla="*/ 861101 h 2994025"/>
                <a:gd name="connsiteX9071" fmla="*/ 2815464 w 6130925"/>
                <a:gd name="connsiteY9071" fmla="*/ 861101 h 2994025"/>
                <a:gd name="connsiteX9072" fmla="*/ 2814410 w 6130925"/>
                <a:gd name="connsiteY9072" fmla="*/ 863223 h 2994025"/>
                <a:gd name="connsiteX9073" fmla="*/ 2814410 w 6130925"/>
                <a:gd name="connsiteY9073" fmla="*/ 865346 h 2994025"/>
                <a:gd name="connsiteX9074" fmla="*/ 2812828 w 6130925"/>
                <a:gd name="connsiteY9074" fmla="*/ 866407 h 2994025"/>
                <a:gd name="connsiteX9075" fmla="*/ 2811246 w 6130925"/>
                <a:gd name="connsiteY9075" fmla="*/ 867998 h 2994025"/>
                <a:gd name="connsiteX9076" fmla="*/ 2810191 w 6130925"/>
                <a:gd name="connsiteY9076" fmla="*/ 869590 h 2994025"/>
                <a:gd name="connsiteX9077" fmla="*/ 2809137 w 6130925"/>
                <a:gd name="connsiteY9077" fmla="*/ 871182 h 2994025"/>
                <a:gd name="connsiteX9078" fmla="*/ 2810719 w 6130925"/>
                <a:gd name="connsiteY9078" fmla="*/ 873834 h 2994025"/>
                <a:gd name="connsiteX9079" fmla="*/ 2811773 w 6130925"/>
                <a:gd name="connsiteY9079" fmla="*/ 874896 h 2994025"/>
                <a:gd name="connsiteX9080" fmla="*/ 2814937 w 6130925"/>
                <a:gd name="connsiteY9080" fmla="*/ 876487 h 2994025"/>
                <a:gd name="connsiteX9081" fmla="*/ 2818628 w 6130925"/>
                <a:gd name="connsiteY9081" fmla="*/ 877018 h 2994025"/>
                <a:gd name="connsiteX9082" fmla="*/ 2819682 w 6130925"/>
                <a:gd name="connsiteY9082" fmla="*/ 877018 h 2994025"/>
                <a:gd name="connsiteX9083" fmla="*/ 2820737 w 6130925"/>
                <a:gd name="connsiteY9083" fmla="*/ 877018 h 2994025"/>
                <a:gd name="connsiteX9084" fmla="*/ 2821792 w 6130925"/>
                <a:gd name="connsiteY9084" fmla="*/ 877018 h 2994025"/>
                <a:gd name="connsiteX9085" fmla="*/ 2822319 w 6130925"/>
                <a:gd name="connsiteY9085" fmla="*/ 877018 h 2994025"/>
                <a:gd name="connsiteX9086" fmla="*/ 2823373 w 6130925"/>
                <a:gd name="connsiteY9086" fmla="*/ 876487 h 2994025"/>
                <a:gd name="connsiteX9087" fmla="*/ 2823901 w 6130925"/>
                <a:gd name="connsiteY9087" fmla="*/ 876487 h 2994025"/>
                <a:gd name="connsiteX9088" fmla="*/ 2824428 w 6130925"/>
                <a:gd name="connsiteY9088" fmla="*/ 876487 h 2994025"/>
                <a:gd name="connsiteX9089" fmla="*/ 2824955 w 6130925"/>
                <a:gd name="connsiteY9089" fmla="*/ 876487 h 2994025"/>
                <a:gd name="connsiteX9090" fmla="*/ 2826010 w 6130925"/>
                <a:gd name="connsiteY9090" fmla="*/ 877018 h 2994025"/>
                <a:gd name="connsiteX9091" fmla="*/ 2827592 w 6130925"/>
                <a:gd name="connsiteY9091" fmla="*/ 877548 h 2994025"/>
                <a:gd name="connsiteX9092" fmla="*/ 2829173 w 6130925"/>
                <a:gd name="connsiteY9092" fmla="*/ 878609 h 2994025"/>
                <a:gd name="connsiteX9093" fmla="*/ 2831810 w 6130925"/>
                <a:gd name="connsiteY9093" fmla="*/ 879670 h 2994025"/>
                <a:gd name="connsiteX9094" fmla="*/ 2833392 w 6130925"/>
                <a:gd name="connsiteY9094" fmla="*/ 881793 h 2994025"/>
                <a:gd name="connsiteX9095" fmla="*/ 2833919 w 6130925"/>
                <a:gd name="connsiteY9095" fmla="*/ 883915 h 2994025"/>
                <a:gd name="connsiteX9096" fmla="*/ 2834974 w 6130925"/>
                <a:gd name="connsiteY9096" fmla="*/ 886037 h 2994025"/>
                <a:gd name="connsiteX9097" fmla="*/ 2836028 w 6130925"/>
                <a:gd name="connsiteY9097" fmla="*/ 887629 h 2994025"/>
                <a:gd name="connsiteX9098" fmla="*/ 2837610 w 6130925"/>
                <a:gd name="connsiteY9098" fmla="*/ 889220 h 2994025"/>
                <a:gd name="connsiteX9099" fmla="*/ 2837610 w 6130925"/>
                <a:gd name="connsiteY9099" fmla="*/ 890812 h 2994025"/>
                <a:gd name="connsiteX9100" fmla="*/ 2837610 w 6130925"/>
                <a:gd name="connsiteY9100" fmla="*/ 892404 h 2994025"/>
                <a:gd name="connsiteX9101" fmla="*/ 2839192 w 6130925"/>
                <a:gd name="connsiteY9101" fmla="*/ 893995 h 2994025"/>
                <a:gd name="connsiteX9102" fmla="*/ 2842355 w 6130925"/>
                <a:gd name="connsiteY9102" fmla="*/ 895587 h 2994025"/>
                <a:gd name="connsiteX9103" fmla="*/ 2843410 w 6130925"/>
                <a:gd name="connsiteY9103" fmla="*/ 897179 h 2994025"/>
                <a:gd name="connsiteX9104" fmla="*/ 2844992 w 6130925"/>
                <a:gd name="connsiteY9104" fmla="*/ 899301 h 2994025"/>
                <a:gd name="connsiteX9105" fmla="*/ 2844992 w 6130925"/>
                <a:gd name="connsiteY9105" fmla="*/ 900892 h 2994025"/>
                <a:gd name="connsiteX9106" fmla="*/ 2844992 w 6130925"/>
                <a:gd name="connsiteY9106" fmla="*/ 902484 h 2994025"/>
                <a:gd name="connsiteX9107" fmla="*/ 2846046 w 6130925"/>
                <a:gd name="connsiteY9107" fmla="*/ 903015 h 2994025"/>
                <a:gd name="connsiteX9108" fmla="*/ 2848156 w 6130925"/>
                <a:gd name="connsiteY9108" fmla="*/ 903545 h 2994025"/>
                <a:gd name="connsiteX9109" fmla="*/ 2848683 w 6130925"/>
                <a:gd name="connsiteY9109" fmla="*/ 905667 h 2994025"/>
                <a:gd name="connsiteX9110" fmla="*/ 2849737 w 6130925"/>
                <a:gd name="connsiteY9110" fmla="*/ 907259 h 2994025"/>
                <a:gd name="connsiteX9111" fmla="*/ 2850265 w 6130925"/>
                <a:gd name="connsiteY9111" fmla="*/ 907259 h 2994025"/>
                <a:gd name="connsiteX9112" fmla="*/ 2850792 w 6130925"/>
                <a:gd name="connsiteY9112" fmla="*/ 907259 h 2994025"/>
                <a:gd name="connsiteX9113" fmla="*/ 2851846 w 6130925"/>
                <a:gd name="connsiteY9113" fmla="*/ 907259 h 2994025"/>
                <a:gd name="connsiteX9114" fmla="*/ 2852374 w 6130925"/>
                <a:gd name="connsiteY9114" fmla="*/ 907259 h 2994025"/>
                <a:gd name="connsiteX9115" fmla="*/ 2852901 w 6130925"/>
                <a:gd name="connsiteY9115" fmla="*/ 907259 h 2994025"/>
                <a:gd name="connsiteX9116" fmla="*/ 2853428 w 6130925"/>
                <a:gd name="connsiteY9116" fmla="*/ 907259 h 2994025"/>
                <a:gd name="connsiteX9117" fmla="*/ 2853956 w 6130925"/>
                <a:gd name="connsiteY9117" fmla="*/ 907259 h 2994025"/>
                <a:gd name="connsiteX9118" fmla="*/ 2857647 w 6130925"/>
                <a:gd name="connsiteY9118" fmla="*/ 909912 h 2994025"/>
                <a:gd name="connsiteX9119" fmla="*/ 2859756 w 6130925"/>
                <a:gd name="connsiteY9119" fmla="*/ 913095 h 2994025"/>
                <a:gd name="connsiteX9120" fmla="*/ 2859756 w 6130925"/>
                <a:gd name="connsiteY9120" fmla="*/ 915217 h 2994025"/>
                <a:gd name="connsiteX9121" fmla="*/ 2859756 w 6130925"/>
                <a:gd name="connsiteY9121" fmla="*/ 917339 h 2994025"/>
                <a:gd name="connsiteX9122" fmla="*/ 2859756 w 6130925"/>
                <a:gd name="connsiteY9122" fmla="*/ 921584 h 2994025"/>
                <a:gd name="connsiteX9123" fmla="*/ 2858701 w 6130925"/>
                <a:gd name="connsiteY9123" fmla="*/ 926359 h 2994025"/>
                <a:gd name="connsiteX9124" fmla="*/ 2869774 w 6130925"/>
                <a:gd name="connsiteY9124" fmla="*/ 926359 h 2994025"/>
                <a:gd name="connsiteX9125" fmla="*/ 2870301 w 6130925"/>
                <a:gd name="connsiteY9125" fmla="*/ 929542 h 2994025"/>
                <a:gd name="connsiteX9126" fmla="*/ 2870301 w 6130925"/>
                <a:gd name="connsiteY9126" fmla="*/ 932195 h 2994025"/>
                <a:gd name="connsiteX9127" fmla="*/ 2870301 w 6130925"/>
                <a:gd name="connsiteY9127" fmla="*/ 935378 h 2994025"/>
                <a:gd name="connsiteX9128" fmla="*/ 2870301 w 6130925"/>
                <a:gd name="connsiteY9128" fmla="*/ 939622 h 2994025"/>
                <a:gd name="connsiteX9129" fmla="*/ 2870301 w 6130925"/>
                <a:gd name="connsiteY9129" fmla="*/ 941214 h 2994025"/>
                <a:gd name="connsiteX9130" fmla="*/ 2870301 w 6130925"/>
                <a:gd name="connsiteY9130" fmla="*/ 942806 h 2994025"/>
                <a:gd name="connsiteX9131" fmla="*/ 2871356 w 6130925"/>
                <a:gd name="connsiteY9131" fmla="*/ 944928 h 2994025"/>
                <a:gd name="connsiteX9132" fmla="*/ 2873465 w 6130925"/>
                <a:gd name="connsiteY9132" fmla="*/ 946520 h 2994025"/>
                <a:gd name="connsiteX9133" fmla="*/ 2875047 w 6130925"/>
                <a:gd name="connsiteY9133" fmla="*/ 947050 h 2994025"/>
                <a:gd name="connsiteX9134" fmla="*/ 2876629 w 6130925"/>
                <a:gd name="connsiteY9134" fmla="*/ 947050 h 2994025"/>
                <a:gd name="connsiteX9135" fmla="*/ 2878210 w 6130925"/>
                <a:gd name="connsiteY9135" fmla="*/ 945458 h 2994025"/>
                <a:gd name="connsiteX9136" fmla="*/ 2879265 w 6130925"/>
                <a:gd name="connsiteY9136" fmla="*/ 943867 h 2994025"/>
                <a:gd name="connsiteX9137" fmla="*/ 2880847 w 6130925"/>
                <a:gd name="connsiteY9137" fmla="*/ 942275 h 2994025"/>
                <a:gd name="connsiteX9138" fmla="*/ 2882956 w 6130925"/>
                <a:gd name="connsiteY9138" fmla="*/ 941214 h 2994025"/>
                <a:gd name="connsiteX9139" fmla="*/ 2882429 w 6130925"/>
                <a:gd name="connsiteY9139" fmla="*/ 939622 h 2994025"/>
                <a:gd name="connsiteX9140" fmla="*/ 2881901 w 6130925"/>
                <a:gd name="connsiteY9140" fmla="*/ 937500 h 2994025"/>
                <a:gd name="connsiteX9141" fmla="*/ 2885592 w 6130925"/>
                <a:gd name="connsiteY9141" fmla="*/ 936439 h 2994025"/>
                <a:gd name="connsiteX9142" fmla="*/ 2887701 w 6130925"/>
                <a:gd name="connsiteY9142" fmla="*/ 937500 h 2994025"/>
                <a:gd name="connsiteX9143" fmla="*/ 2889283 w 6130925"/>
                <a:gd name="connsiteY9143" fmla="*/ 939622 h 2994025"/>
                <a:gd name="connsiteX9144" fmla="*/ 2890865 w 6130925"/>
                <a:gd name="connsiteY9144" fmla="*/ 940153 h 2994025"/>
                <a:gd name="connsiteX9145" fmla="*/ 2892447 w 6130925"/>
                <a:gd name="connsiteY9145" fmla="*/ 941214 h 2994025"/>
                <a:gd name="connsiteX9146" fmla="*/ 2892447 w 6130925"/>
                <a:gd name="connsiteY9146" fmla="*/ 942806 h 2994025"/>
                <a:gd name="connsiteX9147" fmla="*/ 2892447 w 6130925"/>
                <a:gd name="connsiteY9147" fmla="*/ 944397 h 2994025"/>
                <a:gd name="connsiteX9148" fmla="*/ 2893501 w 6130925"/>
                <a:gd name="connsiteY9148" fmla="*/ 947050 h 2994025"/>
                <a:gd name="connsiteX9149" fmla="*/ 2895611 w 6130925"/>
                <a:gd name="connsiteY9149" fmla="*/ 949703 h 2994025"/>
                <a:gd name="connsiteX9150" fmla="*/ 2897192 w 6130925"/>
                <a:gd name="connsiteY9150" fmla="*/ 950764 h 2994025"/>
                <a:gd name="connsiteX9151" fmla="*/ 2898774 w 6130925"/>
                <a:gd name="connsiteY9151" fmla="*/ 951825 h 2994025"/>
                <a:gd name="connsiteX9152" fmla="*/ 2898774 w 6130925"/>
                <a:gd name="connsiteY9152" fmla="*/ 958722 h 2994025"/>
                <a:gd name="connsiteX9153" fmla="*/ 2891920 w 6130925"/>
                <a:gd name="connsiteY9153" fmla="*/ 958722 h 2994025"/>
                <a:gd name="connsiteX9154" fmla="*/ 2891392 w 6130925"/>
                <a:gd name="connsiteY9154" fmla="*/ 960844 h 2994025"/>
                <a:gd name="connsiteX9155" fmla="*/ 2890865 w 6130925"/>
                <a:gd name="connsiteY9155" fmla="*/ 962967 h 2994025"/>
                <a:gd name="connsiteX9156" fmla="*/ 2890865 w 6130925"/>
                <a:gd name="connsiteY9156" fmla="*/ 964558 h 2994025"/>
                <a:gd name="connsiteX9157" fmla="*/ 2889811 w 6130925"/>
                <a:gd name="connsiteY9157" fmla="*/ 966150 h 2994025"/>
                <a:gd name="connsiteX9158" fmla="*/ 2889283 w 6130925"/>
                <a:gd name="connsiteY9158" fmla="*/ 966680 h 2994025"/>
                <a:gd name="connsiteX9159" fmla="*/ 2888229 w 6130925"/>
                <a:gd name="connsiteY9159" fmla="*/ 966150 h 2994025"/>
                <a:gd name="connsiteX9160" fmla="*/ 2887701 w 6130925"/>
                <a:gd name="connsiteY9160" fmla="*/ 966150 h 2994025"/>
                <a:gd name="connsiteX9161" fmla="*/ 2887174 w 6130925"/>
                <a:gd name="connsiteY9161" fmla="*/ 966150 h 2994025"/>
                <a:gd name="connsiteX9162" fmla="*/ 2886647 w 6130925"/>
                <a:gd name="connsiteY9162" fmla="*/ 966150 h 2994025"/>
                <a:gd name="connsiteX9163" fmla="*/ 2885065 w 6130925"/>
                <a:gd name="connsiteY9163" fmla="*/ 966680 h 2994025"/>
                <a:gd name="connsiteX9164" fmla="*/ 2882956 w 6130925"/>
                <a:gd name="connsiteY9164" fmla="*/ 967211 h 2994025"/>
                <a:gd name="connsiteX9165" fmla="*/ 2881901 w 6130925"/>
                <a:gd name="connsiteY9165" fmla="*/ 968272 h 2994025"/>
                <a:gd name="connsiteX9166" fmla="*/ 2881901 w 6130925"/>
                <a:gd name="connsiteY9166" fmla="*/ 970394 h 2994025"/>
                <a:gd name="connsiteX9167" fmla="*/ 2881901 w 6130925"/>
                <a:gd name="connsiteY9167" fmla="*/ 972516 h 2994025"/>
                <a:gd name="connsiteX9168" fmla="*/ 2882956 w 6130925"/>
                <a:gd name="connsiteY9168" fmla="*/ 975169 h 2994025"/>
                <a:gd name="connsiteX9169" fmla="*/ 2885065 w 6130925"/>
                <a:gd name="connsiteY9169" fmla="*/ 977822 h 2994025"/>
                <a:gd name="connsiteX9170" fmla="*/ 2886120 w 6130925"/>
                <a:gd name="connsiteY9170" fmla="*/ 979414 h 2994025"/>
                <a:gd name="connsiteX9171" fmla="*/ 2887701 w 6130925"/>
                <a:gd name="connsiteY9171" fmla="*/ 981005 h 2994025"/>
                <a:gd name="connsiteX9172" fmla="*/ 2886647 w 6130925"/>
                <a:gd name="connsiteY9172" fmla="*/ 985250 h 2994025"/>
                <a:gd name="connsiteX9173" fmla="*/ 2885065 w 6130925"/>
                <a:gd name="connsiteY9173" fmla="*/ 986311 h 2994025"/>
                <a:gd name="connsiteX9174" fmla="*/ 2882956 w 6130925"/>
                <a:gd name="connsiteY9174" fmla="*/ 986841 h 2994025"/>
                <a:gd name="connsiteX9175" fmla="*/ 2881374 w 6130925"/>
                <a:gd name="connsiteY9175" fmla="*/ 986841 h 2994025"/>
                <a:gd name="connsiteX9176" fmla="*/ 2880847 w 6130925"/>
                <a:gd name="connsiteY9176" fmla="*/ 986841 h 2994025"/>
                <a:gd name="connsiteX9177" fmla="*/ 2880319 w 6130925"/>
                <a:gd name="connsiteY9177" fmla="*/ 986841 h 2994025"/>
                <a:gd name="connsiteX9178" fmla="*/ 2879792 w 6130925"/>
                <a:gd name="connsiteY9178" fmla="*/ 986841 h 2994025"/>
                <a:gd name="connsiteX9179" fmla="*/ 2879265 w 6130925"/>
                <a:gd name="connsiteY9179" fmla="*/ 986841 h 2994025"/>
                <a:gd name="connsiteX9180" fmla="*/ 2878738 w 6130925"/>
                <a:gd name="connsiteY9180" fmla="*/ 986841 h 2994025"/>
                <a:gd name="connsiteX9181" fmla="*/ 2878210 w 6130925"/>
                <a:gd name="connsiteY9181" fmla="*/ 986841 h 2994025"/>
                <a:gd name="connsiteX9182" fmla="*/ 2877683 w 6130925"/>
                <a:gd name="connsiteY9182" fmla="*/ 986841 h 2994025"/>
                <a:gd name="connsiteX9183" fmla="*/ 2877156 w 6130925"/>
                <a:gd name="connsiteY9183" fmla="*/ 986841 h 2994025"/>
                <a:gd name="connsiteX9184" fmla="*/ 2876629 w 6130925"/>
                <a:gd name="connsiteY9184" fmla="*/ 986841 h 2994025"/>
                <a:gd name="connsiteX9185" fmla="*/ 2876101 w 6130925"/>
                <a:gd name="connsiteY9185" fmla="*/ 986841 h 2994025"/>
                <a:gd name="connsiteX9186" fmla="*/ 2875047 w 6130925"/>
                <a:gd name="connsiteY9186" fmla="*/ 988433 h 2994025"/>
                <a:gd name="connsiteX9187" fmla="*/ 2874519 w 6130925"/>
                <a:gd name="connsiteY9187" fmla="*/ 990024 h 2994025"/>
                <a:gd name="connsiteX9188" fmla="*/ 2872938 w 6130925"/>
                <a:gd name="connsiteY9188" fmla="*/ 991616 h 2994025"/>
                <a:gd name="connsiteX9189" fmla="*/ 2870301 w 6130925"/>
                <a:gd name="connsiteY9189" fmla="*/ 993208 h 2994025"/>
                <a:gd name="connsiteX9190" fmla="*/ 2869510 w 6130925"/>
                <a:gd name="connsiteY9190" fmla="*/ 993473 h 2994025"/>
                <a:gd name="connsiteX9191" fmla="*/ 2869247 w 6130925"/>
                <a:gd name="connsiteY9191" fmla="*/ 993738 h 2994025"/>
                <a:gd name="connsiteX9192" fmla="*/ 2869036 w 6130925"/>
                <a:gd name="connsiteY9192" fmla="*/ 993632 h 2994025"/>
                <a:gd name="connsiteX9193" fmla="*/ 2868719 w 6130925"/>
                <a:gd name="connsiteY9193" fmla="*/ 993738 h 2994025"/>
                <a:gd name="connsiteX9194" fmla="*/ 2867138 w 6130925"/>
                <a:gd name="connsiteY9194" fmla="*/ 993208 h 2994025"/>
                <a:gd name="connsiteX9195" fmla="*/ 2866083 w 6130925"/>
                <a:gd name="connsiteY9195" fmla="*/ 993208 h 2994025"/>
                <a:gd name="connsiteX9196" fmla="*/ 2865556 w 6130925"/>
                <a:gd name="connsiteY9196" fmla="*/ 993208 h 2994025"/>
                <a:gd name="connsiteX9197" fmla="*/ 2865028 w 6130925"/>
                <a:gd name="connsiteY9197" fmla="*/ 993208 h 2994025"/>
                <a:gd name="connsiteX9198" fmla="*/ 2864501 w 6130925"/>
                <a:gd name="connsiteY9198" fmla="*/ 993208 h 2994025"/>
                <a:gd name="connsiteX9199" fmla="*/ 2863447 w 6130925"/>
                <a:gd name="connsiteY9199" fmla="*/ 993208 h 2994025"/>
                <a:gd name="connsiteX9200" fmla="*/ 2862919 w 6130925"/>
                <a:gd name="connsiteY9200" fmla="*/ 993208 h 2994025"/>
                <a:gd name="connsiteX9201" fmla="*/ 2861337 w 6130925"/>
                <a:gd name="connsiteY9201" fmla="*/ 993208 h 2994025"/>
                <a:gd name="connsiteX9202" fmla="*/ 2860283 w 6130925"/>
                <a:gd name="connsiteY9202" fmla="*/ 993208 h 2994025"/>
                <a:gd name="connsiteX9203" fmla="*/ 2859756 w 6130925"/>
                <a:gd name="connsiteY9203" fmla="*/ 993208 h 2994025"/>
                <a:gd name="connsiteX9204" fmla="*/ 2858174 w 6130925"/>
                <a:gd name="connsiteY9204" fmla="*/ 993738 h 2994025"/>
                <a:gd name="connsiteX9205" fmla="*/ 2856065 w 6130925"/>
                <a:gd name="connsiteY9205" fmla="*/ 994269 h 2994025"/>
                <a:gd name="connsiteX9206" fmla="*/ 2854483 w 6130925"/>
                <a:gd name="connsiteY9206" fmla="*/ 994269 h 2994025"/>
                <a:gd name="connsiteX9207" fmla="*/ 2849737 w 6130925"/>
                <a:gd name="connsiteY9207" fmla="*/ 991616 h 2994025"/>
                <a:gd name="connsiteX9208" fmla="*/ 2845519 w 6130925"/>
                <a:gd name="connsiteY9208" fmla="*/ 988433 h 2994025"/>
                <a:gd name="connsiteX9209" fmla="*/ 2843410 w 6130925"/>
                <a:gd name="connsiteY9209" fmla="*/ 987902 h 2994025"/>
                <a:gd name="connsiteX9210" fmla="*/ 2840246 w 6130925"/>
                <a:gd name="connsiteY9210" fmla="*/ 987902 h 2994025"/>
                <a:gd name="connsiteX9211" fmla="*/ 2838664 w 6130925"/>
                <a:gd name="connsiteY9211" fmla="*/ 988963 h 2994025"/>
                <a:gd name="connsiteX9212" fmla="*/ 2837610 w 6130925"/>
                <a:gd name="connsiteY9212" fmla="*/ 991086 h 2994025"/>
                <a:gd name="connsiteX9213" fmla="*/ 2836028 w 6130925"/>
                <a:gd name="connsiteY9213" fmla="*/ 993208 h 2994025"/>
                <a:gd name="connsiteX9214" fmla="*/ 2833919 w 6130925"/>
                <a:gd name="connsiteY9214" fmla="*/ 994269 h 2994025"/>
                <a:gd name="connsiteX9215" fmla="*/ 2833392 w 6130925"/>
                <a:gd name="connsiteY9215" fmla="*/ 994269 h 2994025"/>
                <a:gd name="connsiteX9216" fmla="*/ 2832864 w 6130925"/>
                <a:gd name="connsiteY9216" fmla="*/ 994269 h 2994025"/>
                <a:gd name="connsiteX9217" fmla="*/ 2832337 w 6130925"/>
                <a:gd name="connsiteY9217" fmla="*/ 994269 h 2994025"/>
                <a:gd name="connsiteX9218" fmla="*/ 2831810 w 6130925"/>
                <a:gd name="connsiteY9218" fmla="*/ 994269 h 2994025"/>
                <a:gd name="connsiteX9219" fmla="*/ 2830755 w 6130925"/>
                <a:gd name="connsiteY9219" fmla="*/ 994269 h 2994025"/>
                <a:gd name="connsiteX9220" fmla="*/ 2829173 w 6130925"/>
                <a:gd name="connsiteY9220" fmla="*/ 994269 h 2994025"/>
                <a:gd name="connsiteX9221" fmla="*/ 2828119 w 6130925"/>
                <a:gd name="connsiteY9221" fmla="*/ 994269 h 2994025"/>
                <a:gd name="connsiteX9222" fmla="*/ 2826537 w 6130925"/>
                <a:gd name="connsiteY9222" fmla="*/ 994269 h 2994025"/>
                <a:gd name="connsiteX9223" fmla="*/ 2826010 w 6130925"/>
                <a:gd name="connsiteY9223" fmla="*/ 994269 h 2994025"/>
                <a:gd name="connsiteX9224" fmla="*/ 2823373 w 6130925"/>
                <a:gd name="connsiteY9224" fmla="*/ 994269 h 2994025"/>
                <a:gd name="connsiteX9225" fmla="*/ 2821792 w 6130925"/>
                <a:gd name="connsiteY9225" fmla="*/ 993738 h 2994025"/>
                <a:gd name="connsiteX9226" fmla="*/ 2819682 w 6130925"/>
                <a:gd name="connsiteY9226" fmla="*/ 993208 h 2994025"/>
                <a:gd name="connsiteX9227" fmla="*/ 2817573 w 6130925"/>
                <a:gd name="connsiteY9227" fmla="*/ 993738 h 2994025"/>
                <a:gd name="connsiteX9228" fmla="*/ 2815992 w 6130925"/>
                <a:gd name="connsiteY9228" fmla="*/ 994269 h 2994025"/>
                <a:gd name="connsiteX9229" fmla="*/ 2812828 w 6130925"/>
                <a:gd name="connsiteY9229" fmla="*/ 993738 h 2994025"/>
                <a:gd name="connsiteX9230" fmla="*/ 2809137 w 6130925"/>
                <a:gd name="connsiteY9230" fmla="*/ 993738 h 2994025"/>
                <a:gd name="connsiteX9231" fmla="*/ 2808082 w 6130925"/>
                <a:gd name="connsiteY9231" fmla="*/ 997983 h 2994025"/>
                <a:gd name="connsiteX9232" fmla="*/ 2808082 w 6130925"/>
                <a:gd name="connsiteY9232" fmla="*/ 1002758 h 2994025"/>
                <a:gd name="connsiteX9233" fmla="*/ 2797537 w 6130925"/>
                <a:gd name="connsiteY9233" fmla="*/ 1002758 h 2994025"/>
                <a:gd name="connsiteX9234" fmla="*/ 2795955 w 6130925"/>
                <a:gd name="connsiteY9234" fmla="*/ 1001697 h 2994025"/>
                <a:gd name="connsiteX9235" fmla="*/ 2793846 w 6130925"/>
                <a:gd name="connsiteY9235" fmla="*/ 1001166 h 2994025"/>
                <a:gd name="connsiteX9236" fmla="*/ 2792264 w 6130925"/>
                <a:gd name="connsiteY9236" fmla="*/ 1000635 h 2994025"/>
                <a:gd name="connsiteX9237" fmla="*/ 2790682 w 6130925"/>
                <a:gd name="connsiteY9237" fmla="*/ 1000105 h 2994025"/>
                <a:gd name="connsiteX9238" fmla="*/ 2789628 w 6130925"/>
                <a:gd name="connsiteY9238" fmla="*/ 1001697 h 2994025"/>
                <a:gd name="connsiteX9239" fmla="*/ 2789100 w 6130925"/>
                <a:gd name="connsiteY9239" fmla="*/ 1003288 h 2994025"/>
                <a:gd name="connsiteX9240" fmla="*/ 2784882 w 6130925"/>
                <a:gd name="connsiteY9240" fmla="*/ 1005941 h 2994025"/>
                <a:gd name="connsiteX9241" fmla="*/ 2783300 w 6130925"/>
                <a:gd name="connsiteY9241" fmla="*/ 1006471 h 2994025"/>
                <a:gd name="connsiteX9242" fmla="*/ 2781718 w 6130925"/>
                <a:gd name="connsiteY9242" fmla="*/ 1006471 h 2994025"/>
                <a:gd name="connsiteX9243" fmla="*/ 2780137 w 6130925"/>
                <a:gd name="connsiteY9243" fmla="*/ 1007002 h 2994025"/>
                <a:gd name="connsiteX9244" fmla="*/ 2778027 w 6130925"/>
                <a:gd name="connsiteY9244" fmla="*/ 1007533 h 2994025"/>
                <a:gd name="connsiteX9245" fmla="*/ 2775918 w 6130925"/>
                <a:gd name="connsiteY9245" fmla="*/ 1008063 h 2994025"/>
                <a:gd name="connsiteX9246" fmla="*/ 2774337 w 6130925"/>
                <a:gd name="connsiteY9246" fmla="*/ 1008063 h 2994025"/>
                <a:gd name="connsiteX9247" fmla="*/ 2772227 w 6130925"/>
                <a:gd name="connsiteY9247" fmla="*/ 1007002 h 2994025"/>
                <a:gd name="connsiteX9248" fmla="*/ 2770646 w 6130925"/>
                <a:gd name="connsiteY9248" fmla="*/ 1005941 h 2994025"/>
                <a:gd name="connsiteX9249" fmla="*/ 2772755 w 6130925"/>
                <a:gd name="connsiteY9249" fmla="*/ 1005410 h 2994025"/>
                <a:gd name="connsiteX9250" fmla="*/ 2774337 w 6130925"/>
                <a:gd name="connsiteY9250" fmla="*/ 1004880 h 2994025"/>
                <a:gd name="connsiteX9251" fmla="*/ 2775918 w 6130925"/>
                <a:gd name="connsiteY9251" fmla="*/ 1003288 h 2994025"/>
                <a:gd name="connsiteX9252" fmla="*/ 2778027 w 6130925"/>
                <a:gd name="connsiteY9252" fmla="*/ 1001697 h 2994025"/>
                <a:gd name="connsiteX9253" fmla="*/ 2780137 w 6130925"/>
                <a:gd name="connsiteY9253" fmla="*/ 1001166 h 2994025"/>
                <a:gd name="connsiteX9254" fmla="*/ 2781718 w 6130925"/>
                <a:gd name="connsiteY9254" fmla="*/ 1000105 h 2994025"/>
                <a:gd name="connsiteX9255" fmla="*/ 2782246 w 6130925"/>
                <a:gd name="connsiteY9255" fmla="*/ 998513 h 2994025"/>
                <a:gd name="connsiteX9256" fmla="*/ 2782246 w 6130925"/>
                <a:gd name="connsiteY9256" fmla="*/ 996922 h 2994025"/>
                <a:gd name="connsiteX9257" fmla="*/ 2782773 w 6130925"/>
                <a:gd name="connsiteY9257" fmla="*/ 993208 h 2994025"/>
                <a:gd name="connsiteX9258" fmla="*/ 2782246 w 6130925"/>
                <a:gd name="connsiteY9258" fmla="*/ 989494 h 2994025"/>
                <a:gd name="connsiteX9259" fmla="*/ 2785937 w 6130925"/>
                <a:gd name="connsiteY9259" fmla="*/ 988433 h 2994025"/>
                <a:gd name="connsiteX9260" fmla="*/ 2789628 w 6130925"/>
                <a:gd name="connsiteY9260" fmla="*/ 987902 h 2994025"/>
                <a:gd name="connsiteX9261" fmla="*/ 2790155 w 6130925"/>
                <a:gd name="connsiteY9261" fmla="*/ 987372 h 2994025"/>
                <a:gd name="connsiteX9262" fmla="*/ 2790682 w 6130925"/>
                <a:gd name="connsiteY9262" fmla="*/ 987372 h 2994025"/>
                <a:gd name="connsiteX9263" fmla="*/ 2791209 w 6130925"/>
                <a:gd name="connsiteY9263" fmla="*/ 987902 h 2994025"/>
                <a:gd name="connsiteX9264" fmla="*/ 2791737 w 6130925"/>
                <a:gd name="connsiteY9264" fmla="*/ 987902 h 2994025"/>
                <a:gd name="connsiteX9265" fmla="*/ 2792264 w 6130925"/>
                <a:gd name="connsiteY9265" fmla="*/ 987902 h 2994025"/>
                <a:gd name="connsiteX9266" fmla="*/ 2792791 w 6130925"/>
                <a:gd name="connsiteY9266" fmla="*/ 987902 h 2994025"/>
                <a:gd name="connsiteX9267" fmla="*/ 2793319 w 6130925"/>
                <a:gd name="connsiteY9267" fmla="*/ 987902 h 2994025"/>
                <a:gd name="connsiteX9268" fmla="*/ 2793846 w 6130925"/>
                <a:gd name="connsiteY9268" fmla="*/ 985780 h 2994025"/>
                <a:gd name="connsiteX9269" fmla="*/ 2794900 w 6130925"/>
                <a:gd name="connsiteY9269" fmla="*/ 984188 h 2994025"/>
                <a:gd name="connsiteX9270" fmla="*/ 2796482 w 6130925"/>
                <a:gd name="connsiteY9270" fmla="*/ 983127 h 2994025"/>
                <a:gd name="connsiteX9271" fmla="*/ 2798591 w 6130925"/>
                <a:gd name="connsiteY9271" fmla="*/ 982597 h 2994025"/>
                <a:gd name="connsiteX9272" fmla="*/ 2799119 w 6130925"/>
                <a:gd name="connsiteY9272" fmla="*/ 982597 h 2994025"/>
                <a:gd name="connsiteX9273" fmla="*/ 2799646 w 6130925"/>
                <a:gd name="connsiteY9273" fmla="*/ 982597 h 2994025"/>
                <a:gd name="connsiteX9274" fmla="*/ 2800173 w 6130925"/>
                <a:gd name="connsiteY9274" fmla="*/ 982597 h 2994025"/>
                <a:gd name="connsiteX9275" fmla="*/ 2800700 w 6130925"/>
                <a:gd name="connsiteY9275" fmla="*/ 982597 h 2994025"/>
                <a:gd name="connsiteX9276" fmla="*/ 2802282 w 6130925"/>
                <a:gd name="connsiteY9276" fmla="*/ 982597 h 2994025"/>
                <a:gd name="connsiteX9277" fmla="*/ 2805973 w 6130925"/>
                <a:gd name="connsiteY9277" fmla="*/ 982597 h 2994025"/>
                <a:gd name="connsiteX9278" fmla="*/ 2810191 w 6130925"/>
                <a:gd name="connsiteY9278" fmla="*/ 981005 h 2994025"/>
                <a:gd name="connsiteX9279" fmla="*/ 2811773 w 6130925"/>
                <a:gd name="connsiteY9279" fmla="*/ 981005 h 2994025"/>
                <a:gd name="connsiteX9280" fmla="*/ 2813355 w 6130925"/>
                <a:gd name="connsiteY9280" fmla="*/ 980475 h 2994025"/>
                <a:gd name="connsiteX9281" fmla="*/ 2814937 w 6130925"/>
                <a:gd name="connsiteY9281" fmla="*/ 978883 h 2994025"/>
                <a:gd name="connsiteX9282" fmla="*/ 2815992 w 6130925"/>
                <a:gd name="connsiteY9282" fmla="*/ 976761 h 2994025"/>
                <a:gd name="connsiteX9283" fmla="*/ 2815464 w 6130925"/>
                <a:gd name="connsiteY9283" fmla="*/ 974639 h 2994025"/>
                <a:gd name="connsiteX9284" fmla="*/ 2814410 w 6130925"/>
                <a:gd name="connsiteY9284" fmla="*/ 973577 h 2994025"/>
                <a:gd name="connsiteX9285" fmla="*/ 2813882 w 6130925"/>
                <a:gd name="connsiteY9285" fmla="*/ 973577 h 2994025"/>
                <a:gd name="connsiteX9286" fmla="*/ 2813355 w 6130925"/>
                <a:gd name="connsiteY9286" fmla="*/ 973577 h 2994025"/>
                <a:gd name="connsiteX9287" fmla="*/ 2812828 w 6130925"/>
                <a:gd name="connsiteY9287" fmla="*/ 973577 h 2994025"/>
                <a:gd name="connsiteX9288" fmla="*/ 2812301 w 6130925"/>
                <a:gd name="connsiteY9288" fmla="*/ 973577 h 2994025"/>
                <a:gd name="connsiteX9289" fmla="*/ 2811246 w 6130925"/>
                <a:gd name="connsiteY9289" fmla="*/ 973577 h 2994025"/>
                <a:gd name="connsiteX9290" fmla="*/ 2810191 w 6130925"/>
                <a:gd name="connsiteY9290" fmla="*/ 973577 h 2994025"/>
                <a:gd name="connsiteX9291" fmla="*/ 2809137 w 6130925"/>
                <a:gd name="connsiteY9291" fmla="*/ 973577 h 2994025"/>
                <a:gd name="connsiteX9292" fmla="*/ 2807555 w 6130925"/>
                <a:gd name="connsiteY9292" fmla="*/ 973577 h 2994025"/>
                <a:gd name="connsiteX9293" fmla="*/ 2807028 w 6130925"/>
                <a:gd name="connsiteY9293" fmla="*/ 973577 h 2994025"/>
                <a:gd name="connsiteX9294" fmla="*/ 2805973 w 6130925"/>
                <a:gd name="connsiteY9294" fmla="*/ 973577 h 2994025"/>
                <a:gd name="connsiteX9295" fmla="*/ 2805446 w 6130925"/>
                <a:gd name="connsiteY9295" fmla="*/ 973577 h 2994025"/>
                <a:gd name="connsiteX9296" fmla="*/ 2804919 w 6130925"/>
                <a:gd name="connsiteY9296" fmla="*/ 973577 h 2994025"/>
                <a:gd name="connsiteX9297" fmla="*/ 2804391 w 6130925"/>
                <a:gd name="connsiteY9297" fmla="*/ 973577 h 2994025"/>
                <a:gd name="connsiteX9298" fmla="*/ 2803864 w 6130925"/>
                <a:gd name="connsiteY9298" fmla="*/ 973577 h 2994025"/>
                <a:gd name="connsiteX9299" fmla="*/ 2802282 w 6130925"/>
                <a:gd name="connsiteY9299" fmla="*/ 973577 h 2994025"/>
                <a:gd name="connsiteX9300" fmla="*/ 2801755 w 6130925"/>
                <a:gd name="connsiteY9300" fmla="*/ 973577 h 2994025"/>
                <a:gd name="connsiteX9301" fmla="*/ 2801228 w 6130925"/>
                <a:gd name="connsiteY9301" fmla="*/ 973577 h 2994025"/>
                <a:gd name="connsiteX9302" fmla="*/ 2800700 w 6130925"/>
                <a:gd name="connsiteY9302" fmla="*/ 973577 h 2994025"/>
                <a:gd name="connsiteX9303" fmla="*/ 2800173 w 6130925"/>
                <a:gd name="connsiteY9303" fmla="*/ 973577 h 2994025"/>
                <a:gd name="connsiteX9304" fmla="*/ 2795955 w 6130925"/>
                <a:gd name="connsiteY9304" fmla="*/ 971455 h 2994025"/>
                <a:gd name="connsiteX9305" fmla="*/ 2791209 w 6130925"/>
                <a:gd name="connsiteY9305" fmla="*/ 969333 h 2994025"/>
                <a:gd name="connsiteX9306" fmla="*/ 2788573 w 6130925"/>
                <a:gd name="connsiteY9306" fmla="*/ 969864 h 2994025"/>
                <a:gd name="connsiteX9307" fmla="*/ 2785937 w 6130925"/>
                <a:gd name="connsiteY9307" fmla="*/ 971986 h 2994025"/>
                <a:gd name="connsiteX9308" fmla="*/ 2784355 w 6130925"/>
                <a:gd name="connsiteY9308" fmla="*/ 972516 h 2994025"/>
                <a:gd name="connsiteX9309" fmla="*/ 2782246 w 6130925"/>
                <a:gd name="connsiteY9309" fmla="*/ 973577 h 2994025"/>
                <a:gd name="connsiteX9310" fmla="*/ 2781718 w 6130925"/>
                <a:gd name="connsiteY9310" fmla="*/ 973577 h 2994025"/>
                <a:gd name="connsiteX9311" fmla="*/ 2781191 w 6130925"/>
                <a:gd name="connsiteY9311" fmla="*/ 973577 h 2994025"/>
                <a:gd name="connsiteX9312" fmla="*/ 2780664 w 6130925"/>
                <a:gd name="connsiteY9312" fmla="*/ 973577 h 2994025"/>
                <a:gd name="connsiteX9313" fmla="*/ 2780137 w 6130925"/>
                <a:gd name="connsiteY9313" fmla="*/ 973577 h 2994025"/>
                <a:gd name="connsiteX9314" fmla="*/ 2779609 w 6130925"/>
                <a:gd name="connsiteY9314" fmla="*/ 973577 h 2994025"/>
                <a:gd name="connsiteX9315" fmla="*/ 2779082 w 6130925"/>
                <a:gd name="connsiteY9315" fmla="*/ 973577 h 2994025"/>
                <a:gd name="connsiteX9316" fmla="*/ 2778027 w 6130925"/>
                <a:gd name="connsiteY9316" fmla="*/ 971986 h 2994025"/>
                <a:gd name="connsiteX9317" fmla="*/ 2777500 w 6130925"/>
                <a:gd name="connsiteY9317" fmla="*/ 969333 h 2994025"/>
                <a:gd name="connsiteX9318" fmla="*/ 2776973 w 6130925"/>
                <a:gd name="connsiteY9318" fmla="*/ 967741 h 2994025"/>
                <a:gd name="connsiteX9319" fmla="*/ 2775918 w 6130925"/>
                <a:gd name="connsiteY9319" fmla="*/ 966150 h 2994025"/>
                <a:gd name="connsiteX9320" fmla="*/ 2777500 w 6130925"/>
                <a:gd name="connsiteY9320" fmla="*/ 962967 h 2994025"/>
                <a:gd name="connsiteX9321" fmla="*/ 2778027 w 6130925"/>
                <a:gd name="connsiteY9321" fmla="*/ 962967 h 2994025"/>
                <a:gd name="connsiteX9322" fmla="*/ 2778555 w 6130925"/>
                <a:gd name="connsiteY9322" fmla="*/ 962967 h 2994025"/>
                <a:gd name="connsiteX9323" fmla="*/ 2779082 w 6130925"/>
                <a:gd name="connsiteY9323" fmla="*/ 962967 h 2994025"/>
                <a:gd name="connsiteX9324" fmla="*/ 2779609 w 6130925"/>
                <a:gd name="connsiteY9324" fmla="*/ 962967 h 2994025"/>
                <a:gd name="connsiteX9325" fmla="*/ 2780137 w 6130925"/>
                <a:gd name="connsiteY9325" fmla="*/ 962967 h 2994025"/>
                <a:gd name="connsiteX9326" fmla="*/ 2782246 w 6130925"/>
                <a:gd name="connsiteY9326" fmla="*/ 962436 h 2994025"/>
                <a:gd name="connsiteX9327" fmla="*/ 2784355 w 6130925"/>
                <a:gd name="connsiteY9327" fmla="*/ 961905 h 2994025"/>
                <a:gd name="connsiteX9328" fmla="*/ 2784882 w 6130925"/>
                <a:gd name="connsiteY9328" fmla="*/ 959783 h 2994025"/>
                <a:gd name="connsiteX9329" fmla="*/ 2785937 w 6130925"/>
                <a:gd name="connsiteY9329" fmla="*/ 958192 h 2994025"/>
                <a:gd name="connsiteX9330" fmla="*/ 2788046 w 6130925"/>
                <a:gd name="connsiteY9330" fmla="*/ 956600 h 2994025"/>
                <a:gd name="connsiteX9331" fmla="*/ 2789628 w 6130925"/>
                <a:gd name="connsiteY9331" fmla="*/ 955539 h 2994025"/>
                <a:gd name="connsiteX9332" fmla="*/ 2790155 w 6130925"/>
                <a:gd name="connsiteY9332" fmla="*/ 955539 h 2994025"/>
                <a:gd name="connsiteX9333" fmla="*/ 2790682 w 6130925"/>
                <a:gd name="connsiteY9333" fmla="*/ 955539 h 2994025"/>
                <a:gd name="connsiteX9334" fmla="*/ 2791209 w 6130925"/>
                <a:gd name="connsiteY9334" fmla="*/ 955539 h 2994025"/>
                <a:gd name="connsiteX9335" fmla="*/ 2791737 w 6130925"/>
                <a:gd name="connsiteY9335" fmla="*/ 955539 h 2994025"/>
                <a:gd name="connsiteX9336" fmla="*/ 2792264 w 6130925"/>
                <a:gd name="connsiteY9336" fmla="*/ 955539 h 2994025"/>
                <a:gd name="connsiteX9337" fmla="*/ 2792791 w 6130925"/>
                <a:gd name="connsiteY9337" fmla="*/ 955539 h 2994025"/>
                <a:gd name="connsiteX9338" fmla="*/ 2793319 w 6130925"/>
                <a:gd name="connsiteY9338" fmla="*/ 955539 h 2994025"/>
                <a:gd name="connsiteX9339" fmla="*/ 2793846 w 6130925"/>
                <a:gd name="connsiteY9339" fmla="*/ 953947 h 2994025"/>
                <a:gd name="connsiteX9340" fmla="*/ 2793846 w 6130925"/>
                <a:gd name="connsiteY9340" fmla="*/ 951825 h 2994025"/>
                <a:gd name="connsiteX9341" fmla="*/ 2794373 w 6130925"/>
                <a:gd name="connsiteY9341" fmla="*/ 950233 h 2994025"/>
                <a:gd name="connsiteX9342" fmla="*/ 2793846 w 6130925"/>
                <a:gd name="connsiteY9342" fmla="*/ 948111 h 2994025"/>
                <a:gd name="connsiteX9343" fmla="*/ 2791737 w 6130925"/>
                <a:gd name="connsiteY9343" fmla="*/ 947581 h 2994025"/>
                <a:gd name="connsiteX9344" fmla="*/ 2789100 w 6130925"/>
                <a:gd name="connsiteY9344" fmla="*/ 947050 h 2994025"/>
                <a:gd name="connsiteX9345" fmla="*/ 2784355 w 6130925"/>
                <a:gd name="connsiteY9345" fmla="*/ 948111 h 2994025"/>
                <a:gd name="connsiteX9346" fmla="*/ 2779609 w 6130925"/>
                <a:gd name="connsiteY9346" fmla="*/ 949703 h 2994025"/>
                <a:gd name="connsiteX9347" fmla="*/ 2778027 w 6130925"/>
                <a:gd name="connsiteY9347" fmla="*/ 948111 h 2994025"/>
                <a:gd name="connsiteX9348" fmla="*/ 2775918 w 6130925"/>
                <a:gd name="connsiteY9348" fmla="*/ 946520 h 2994025"/>
                <a:gd name="connsiteX9349" fmla="*/ 2777500 w 6130925"/>
                <a:gd name="connsiteY9349" fmla="*/ 942806 h 2994025"/>
                <a:gd name="connsiteX9350" fmla="*/ 2778555 w 6130925"/>
                <a:gd name="connsiteY9350" fmla="*/ 942806 h 2994025"/>
                <a:gd name="connsiteX9351" fmla="*/ 2779082 w 6130925"/>
                <a:gd name="connsiteY9351" fmla="*/ 942806 h 2994025"/>
                <a:gd name="connsiteX9352" fmla="*/ 2779609 w 6130925"/>
                <a:gd name="connsiteY9352" fmla="*/ 942806 h 2994025"/>
                <a:gd name="connsiteX9353" fmla="*/ 2780137 w 6130925"/>
                <a:gd name="connsiteY9353" fmla="*/ 942806 h 2994025"/>
                <a:gd name="connsiteX9354" fmla="*/ 2780664 w 6130925"/>
                <a:gd name="connsiteY9354" fmla="*/ 942806 h 2994025"/>
                <a:gd name="connsiteX9355" fmla="*/ 2781191 w 6130925"/>
                <a:gd name="connsiteY9355" fmla="*/ 942806 h 2994025"/>
                <a:gd name="connsiteX9356" fmla="*/ 2781718 w 6130925"/>
                <a:gd name="connsiteY9356" fmla="*/ 942806 h 2994025"/>
                <a:gd name="connsiteX9357" fmla="*/ 2782246 w 6130925"/>
                <a:gd name="connsiteY9357" fmla="*/ 942806 h 2994025"/>
                <a:gd name="connsiteX9358" fmla="*/ 2783300 w 6130925"/>
                <a:gd name="connsiteY9358" fmla="*/ 943336 h 2994025"/>
                <a:gd name="connsiteX9359" fmla="*/ 2784355 w 6130925"/>
                <a:gd name="connsiteY9359" fmla="*/ 942806 h 2994025"/>
                <a:gd name="connsiteX9360" fmla="*/ 2784355 w 6130925"/>
                <a:gd name="connsiteY9360" fmla="*/ 941745 h 2994025"/>
                <a:gd name="connsiteX9361" fmla="*/ 2784882 w 6130925"/>
                <a:gd name="connsiteY9361" fmla="*/ 939622 h 2994025"/>
                <a:gd name="connsiteX9362" fmla="*/ 2785937 w 6130925"/>
                <a:gd name="connsiteY9362" fmla="*/ 936970 h 2994025"/>
                <a:gd name="connsiteX9363" fmla="*/ 2788046 w 6130925"/>
                <a:gd name="connsiteY9363" fmla="*/ 935378 h 2994025"/>
                <a:gd name="connsiteX9364" fmla="*/ 2788573 w 6130925"/>
                <a:gd name="connsiteY9364" fmla="*/ 935378 h 2994025"/>
                <a:gd name="connsiteX9365" fmla="*/ 2789100 w 6130925"/>
                <a:gd name="connsiteY9365" fmla="*/ 935378 h 2994025"/>
                <a:gd name="connsiteX9366" fmla="*/ 2789628 w 6130925"/>
                <a:gd name="connsiteY9366" fmla="*/ 935378 h 2994025"/>
                <a:gd name="connsiteX9367" fmla="*/ 2790155 w 6130925"/>
                <a:gd name="connsiteY9367" fmla="*/ 935378 h 2994025"/>
                <a:gd name="connsiteX9368" fmla="*/ 2791209 w 6130925"/>
                <a:gd name="connsiteY9368" fmla="*/ 935378 h 2994025"/>
                <a:gd name="connsiteX9369" fmla="*/ 2793319 w 6130925"/>
                <a:gd name="connsiteY9369" fmla="*/ 935378 h 2994025"/>
                <a:gd name="connsiteX9370" fmla="*/ 2794900 w 6130925"/>
                <a:gd name="connsiteY9370" fmla="*/ 935378 h 2994025"/>
                <a:gd name="connsiteX9371" fmla="*/ 2795955 w 6130925"/>
                <a:gd name="connsiteY9371" fmla="*/ 935378 h 2994025"/>
                <a:gd name="connsiteX9372" fmla="*/ 2796482 w 6130925"/>
                <a:gd name="connsiteY9372" fmla="*/ 935378 h 2994025"/>
                <a:gd name="connsiteX9373" fmla="*/ 2797537 w 6130925"/>
                <a:gd name="connsiteY9373" fmla="*/ 935378 h 2994025"/>
                <a:gd name="connsiteX9374" fmla="*/ 2798591 w 6130925"/>
                <a:gd name="connsiteY9374" fmla="*/ 935378 h 2994025"/>
                <a:gd name="connsiteX9375" fmla="*/ 2800173 w 6130925"/>
                <a:gd name="connsiteY9375" fmla="*/ 936970 h 2994025"/>
                <a:gd name="connsiteX9376" fmla="*/ 2802282 w 6130925"/>
                <a:gd name="connsiteY9376" fmla="*/ 938561 h 2994025"/>
                <a:gd name="connsiteX9377" fmla="*/ 2802810 w 6130925"/>
                <a:gd name="connsiteY9377" fmla="*/ 938561 h 2994025"/>
                <a:gd name="connsiteX9378" fmla="*/ 2803864 w 6130925"/>
                <a:gd name="connsiteY9378" fmla="*/ 938561 h 2994025"/>
                <a:gd name="connsiteX9379" fmla="*/ 2804391 w 6130925"/>
                <a:gd name="connsiteY9379" fmla="*/ 938561 h 2994025"/>
                <a:gd name="connsiteX9380" fmla="*/ 2805446 w 6130925"/>
                <a:gd name="connsiteY9380" fmla="*/ 938561 h 2994025"/>
                <a:gd name="connsiteX9381" fmla="*/ 2807028 w 6130925"/>
                <a:gd name="connsiteY9381" fmla="*/ 938561 h 2994025"/>
                <a:gd name="connsiteX9382" fmla="*/ 2809664 w 6130925"/>
                <a:gd name="connsiteY9382" fmla="*/ 939092 h 2994025"/>
                <a:gd name="connsiteX9383" fmla="*/ 2811246 w 6130925"/>
                <a:gd name="connsiteY9383" fmla="*/ 939092 h 2994025"/>
                <a:gd name="connsiteX9384" fmla="*/ 2811773 w 6130925"/>
                <a:gd name="connsiteY9384" fmla="*/ 939092 h 2994025"/>
                <a:gd name="connsiteX9385" fmla="*/ 2812828 w 6130925"/>
                <a:gd name="connsiteY9385" fmla="*/ 938561 h 2994025"/>
                <a:gd name="connsiteX9386" fmla="*/ 2814410 w 6130925"/>
                <a:gd name="connsiteY9386" fmla="*/ 936970 h 2994025"/>
                <a:gd name="connsiteX9387" fmla="*/ 2815464 w 6130925"/>
                <a:gd name="connsiteY9387" fmla="*/ 934847 h 2994025"/>
                <a:gd name="connsiteX9388" fmla="*/ 2814410 w 6130925"/>
                <a:gd name="connsiteY9388" fmla="*/ 931134 h 2994025"/>
                <a:gd name="connsiteX9389" fmla="*/ 2812828 w 6130925"/>
                <a:gd name="connsiteY9389" fmla="*/ 927950 h 2994025"/>
                <a:gd name="connsiteX9390" fmla="*/ 2814410 w 6130925"/>
                <a:gd name="connsiteY9390" fmla="*/ 920523 h 2994025"/>
                <a:gd name="connsiteX9391" fmla="*/ 2810719 w 6130925"/>
                <a:gd name="connsiteY9391" fmla="*/ 919462 h 2994025"/>
                <a:gd name="connsiteX9392" fmla="*/ 2807028 w 6130925"/>
                <a:gd name="connsiteY9392" fmla="*/ 917339 h 2994025"/>
                <a:gd name="connsiteX9393" fmla="*/ 2805446 w 6130925"/>
                <a:gd name="connsiteY9393" fmla="*/ 914687 h 2994025"/>
                <a:gd name="connsiteX9394" fmla="*/ 2805446 w 6130925"/>
                <a:gd name="connsiteY9394" fmla="*/ 911503 h 2994025"/>
                <a:gd name="connsiteX9395" fmla="*/ 2806500 w 6130925"/>
                <a:gd name="connsiteY9395" fmla="*/ 908851 h 2994025"/>
                <a:gd name="connsiteX9396" fmla="*/ 2807028 w 6130925"/>
                <a:gd name="connsiteY9396" fmla="*/ 906198 h 2994025"/>
                <a:gd name="connsiteX9397" fmla="*/ 2805973 w 6130925"/>
                <a:gd name="connsiteY9397" fmla="*/ 904076 h 2994025"/>
                <a:gd name="connsiteX9398" fmla="*/ 2804391 w 6130925"/>
                <a:gd name="connsiteY9398" fmla="*/ 902484 h 2994025"/>
                <a:gd name="connsiteX9399" fmla="*/ 2803864 w 6130925"/>
                <a:gd name="connsiteY9399" fmla="*/ 900892 h 2994025"/>
                <a:gd name="connsiteX9400" fmla="*/ 2802810 w 6130925"/>
                <a:gd name="connsiteY9400" fmla="*/ 899301 h 2994025"/>
                <a:gd name="connsiteX9401" fmla="*/ 2801228 w 6130925"/>
                <a:gd name="connsiteY9401" fmla="*/ 898240 h 2994025"/>
                <a:gd name="connsiteX9402" fmla="*/ 2799646 w 6130925"/>
                <a:gd name="connsiteY9402" fmla="*/ 897179 h 2994025"/>
                <a:gd name="connsiteX9403" fmla="*/ 2797537 w 6130925"/>
                <a:gd name="connsiteY9403" fmla="*/ 900892 h 2994025"/>
                <a:gd name="connsiteX9404" fmla="*/ 2779609 w 6130925"/>
                <a:gd name="connsiteY9404" fmla="*/ 900892 h 2994025"/>
                <a:gd name="connsiteX9405" fmla="*/ 2778555 w 6130925"/>
                <a:gd name="connsiteY9405" fmla="*/ 899301 h 2994025"/>
                <a:gd name="connsiteX9406" fmla="*/ 2777500 w 6130925"/>
                <a:gd name="connsiteY9406" fmla="*/ 897179 h 2994025"/>
                <a:gd name="connsiteX9407" fmla="*/ 2777500 w 6130925"/>
                <a:gd name="connsiteY9407" fmla="*/ 895587 h 2994025"/>
                <a:gd name="connsiteX9408" fmla="*/ 2777500 w 6130925"/>
                <a:gd name="connsiteY9408" fmla="*/ 893465 h 2994025"/>
                <a:gd name="connsiteX9409" fmla="*/ 2779082 w 6130925"/>
                <a:gd name="connsiteY9409" fmla="*/ 892934 h 2994025"/>
                <a:gd name="connsiteX9410" fmla="*/ 2780664 w 6130925"/>
                <a:gd name="connsiteY9410" fmla="*/ 891873 h 2994025"/>
                <a:gd name="connsiteX9411" fmla="*/ 2782773 w 6130925"/>
                <a:gd name="connsiteY9411" fmla="*/ 891343 h 2994025"/>
                <a:gd name="connsiteX9412" fmla="*/ 2784355 w 6130925"/>
                <a:gd name="connsiteY9412" fmla="*/ 890812 h 2994025"/>
                <a:gd name="connsiteX9413" fmla="*/ 2784882 w 6130925"/>
                <a:gd name="connsiteY9413" fmla="*/ 889220 h 2994025"/>
                <a:gd name="connsiteX9414" fmla="*/ 2784882 w 6130925"/>
                <a:gd name="connsiteY9414" fmla="*/ 887629 h 2994025"/>
                <a:gd name="connsiteX9415" fmla="*/ 2783300 w 6130925"/>
                <a:gd name="connsiteY9415" fmla="*/ 883915 h 2994025"/>
                <a:gd name="connsiteX9416" fmla="*/ 2781718 w 6130925"/>
                <a:gd name="connsiteY9416" fmla="*/ 879140 h 2994025"/>
                <a:gd name="connsiteX9417" fmla="*/ 2782246 w 6130925"/>
                <a:gd name="connsiteY9417" fmla="*/ 877548 h 2994025"/>
                <a:gd name="connsiteX9418" fmla="*/ 2782246 w 6130925"/>
                <a:gd name="connsiteY9418" fmla="*/ 875957 h 2994025"/>
                <a:gd name="connsiteX9419" fmla="*/ 2779082 w 6130925"/>
                <a:gd name="connsiteY9419" fmla="*/ 873304 h 2994025"/>
                <a:gd name="connsiteX9420" fmla="*/ 2778928 w 6130925"/>
                <a:gd name="connsiteY9420" fmla="*/ 873537 h 2994025"/>
                <a:gd name="connsiteX9421" fmla="*/ 2779712 w 6130925"/>
                <a:gd name="connsiteY9421" fmla="*/ 874713 h 2994025"/>
                <a:gd name="connsiteX9422" fmla="*/ 2778148 w 6130925"/>
                <a:gd name="connsiteY9422" fmla="*/ 874713 h 2994025"/>
                <a:gd name="connsiteX9423" fmla="*/ 2778027 w 6130925"/>
                <a:gd name="connsiteY9423" fmla="*/ 874896 h 2994025"/>
                <a:gd name="connsiteX9424" fmla="*/ 2777500 w 6130925"/>
                <a:gd name="connsiteY9424" fmla="*/ 877018 h 2994025"/>
                <a:gd name="connsiteX9425" fmla="*/ 2777500 w 6130925"/>
                <a:gd name="connsiteY9425" fmla="*/ 878609 h 2994025"/>
                <a:gd name="connsiteX9426" fmla="*/ 2777500 w 6130925"/>
                <a:gd name="connsiteY9426" fmla="*/ 880201 h 2994025"/>
                <a:gd name="connsiteX9427" fmla="*/ 2770118 w 6130925"/>
                <a:gd name="connsiteY9427" fmla="*/ 880201 h 2994025"/>
                <a:gd name="connsiteX9428" fmla="*/ 2768536 w 6130925"/>
                <a:gd name="connsiteY9428" fmla="*/ 879140 h 2994025"/>
                <a:gd name="connsiteX9429" fmla="*/ 2766427 w 6130925"/>
                <a:gd name="connsiteY9429" fmla="*/ 877548 h 2994025"/>
                <a:gd name="connsiteX9430" fmla="*/ 2766955 w 6130925"/>
                <a:gd name="connsiteY9430" fmla="*/ 875426 h 2994025"/>
                <a:gd name="connsiteX9431" fmla="*/ 2766600 w 6130925"/>
                <a:gd name="connsiteY9431" fmla="*/ 874713 h 2994025"/>
                <a:gd name="connsiteX9432" fmla="*/ 2766427 w 6130925"/>
                <a:gd name="connsiteY9432" fmla="*/ 874365 h 2994025"/>
                <a:gd name="connsiteX9433" fmla="*/ 2764845 w 6130925"/>
                <a:gd name="connsiteY9433" fmla="*/ 873834 h 2994025"/>
                <a:gd name="connsiteX9434" fmla="*/ 2764309 w 6130925"/>
                <a:gd name="connsiteY9434" fmla="*/ 873700 h 2994025"/>
                <a:gd name="connsiteX9435" fmla="*/ 2764895 w 6130925"/>
                <a:gd name="connsiteY9435" fmla="*/ 873919 h 2994025"/>
                <a:gd name="connsiteX9436" fmla="*/ 2766482 w 6130925"/>
                <a:gd name="connsiteY9436" fmla="*/ 874713 h 2994025"/>
                <a:gd name="connsiteX9437" fmla="*/ 2760661 w 6130925"/>
                <a:gd name="connsiteY9437" fmla="*/ 874713 h 2994025"/>
                <a:gd name="connsiteX9438" fmla="*/ 2761102 w 6130925"/>
                <a:gd name="connsiteY9438" fmla="*/ 874383 h 2994025"/>
                <a:gd name="connsiteX9439" fmla="*/ 2759573 w 6130925"/>
                <a:gd name="connsiteY9439" fmla="*/ 874896 h 2994025"/>
                <a:gd name="connsiteX9440" fmla="*/ 2752191 w 6130925"/>
                <a:gd name="connsiteY9440" fmla="*/ 874896 h 2994025"/>
                <a:gd name="connsiteX9441" fmla="*/ 2751664 w 6130925"/>
                <a:gd name="connsiteY9441" fmla="*/ 872773 h 2994025"/>
                <a:gd name="connsiteX9442" fmla="*/ 2751136 w 6130925"/>
                <a:gd name="connsiteY9442" fmla="*/ 869590 h 2994025"/>
                <a:gd name="connsiteX9443" fmla="*/ 2752191 w 6130925"/>
                <a:gd name="connsiteY9443" fmla="*/ 866937 h 2994025"/>
                <a:gd name="connsiteX9444" fmla="*/ 2754827 w 6130925"/>
                <a:gd name="connsiteY9444" fmla="*/ 865876 h 2994025"/>
                <a:gd name="connsiteX9445" fmla="*/ 2756936 w 6130925"/>
                <a:gd name="connsiteY9445" fmla="*/ 865346 h 2994025"/>
                <a:gd name="connsiteX9446" fmla="*/ 2758518 w 6130925"/>
                <a:gd name="connsiteY9446" fmla="*/ 865346 h 2994025"/>
                <a:gd name="connsiteX9447" fmla="*/ 2760627 w 6130925"/>
                <a:gd name="connsiteY9447" fmla="*/ 864815 h 2994025"/>
                <a:gd name="connsiteX9448" fmla="*/ 2761682 w 6130925"/>
                <a:gd name="connsiteY9448" fmla="*/ 864285 h 2994025"/>
                <a:gd name="connsiteX9449" fmla="*/ 2763264 w 6130925"/>
                <a:gd name="connsiteY9449" fmla="*/ 862693 h 2994025"/>
                <a:gd name="connsiteX9450" fmla="*/ 2763791 w 6130925"/>
                <a:gd name="connsiteY9450" fmla="*/ 860571 h 2994025"/>
                <a:gd name="connsiteX9451" fmla="*/ 2762736 w 6130925"/>
                <a:gd name="connsiteY9451" fmla="*/ 858449 h 2994025"/>
                <a:gd name="connsiteX9452" fmla="*/ 2761682 w 6130925"/>
                <a:gd name="connsiteY9452" fmla="*/ 856857 h 2994025"/>
                <a:gd name="connsiteX9453" fmla="*/ 2762209 w 6130925"/>
                <a:gd name="connsiteY9453" fmla="*/ 855265 h 2994025"/>
                <a:gd name="connsiteX9454" fmla="*/ 2762736 w 6130925"/>
                <a:gd name="connsiteY9454" fmla="*/ 853674 h 2994025"/>
                <a:gd name="connsiteX9455" fmla="*/ 2762736 w 6130925"/>
                <a:gd name="connsiteY9455" fmla="*/ 849429 h 2994025"/>
                <a:gd name="connsiteX9456" fmla="*/ 2763264 w 6130925"/>
                <a:gd name="connsiteY9456" fmla="*/ 847838 h 2994025"/>
                <a:gd name="connsiteX9457" fmla="*/ 2764318 w 6130925"/>
                <a:gd name="connsiteY9457" fmla="*/ 846246 h 2994025"/>
                <a:gd name="connsiteX9458" fmla="*/ 2761155 w 6130925"/>
                <a:gd name="connsiteY9458" fmla="*/ 845715 h 2994025"/>
                <a:gd name="connsiteX9459" fmla="*/ 2757464 w 6130925"/>
                <a:gd name="connsiteY9459" fmla="*/ 844654 h 2994025"/>
                <a:gd name="connsiteX9460" fmla="*/ 2755882 w 6130925"/>
                <a:gd name="connsiteY9460" fmla="*/ 844124 h 2994025"/>
                <a:gd name="connsiteX9461" fmla="*/ 2753773 w 6130925"/>
                <a:gd name="connsiteY9461" fmla="*/ 843063 h 2994025"/>
                <a:gd name="connsiteX9462" fmla="*/ 2752718 w 6130925"/>
                <a:gd name="connsiteY9462" fmla="*/ 839349 h 2994025"/>
                <a:gd name="connsiteX9463" fmla="*/ 2752718 w 6130925"/>
                <a:gd name="connsiteY9463" fmla="*/ 835635 h 2994025"/>
                <a:gd name="connsiteX9464" fmla="*/ 2752718 w 6130925"/>
                <a:gd name="connsiteY9464" fmla="*/ 833513 h 2994025"/>
                <a:gd name="connsiteX9465" fmla="*/ 2752718 w 6130925"/>
                <a:gd name="connsiteY9465" fmla="*/ 831921 h 2994025"/>
                <a:gd name="connsiteX9466" fmla="*/ 2754827 w 6130925"/>
                <a:gd name="connsiteY9466" fmla="*/ 829799 h 2994025"/>
                <a:gd name="connsiteX9467" fmla="*/ 2758518 w 6130925"/>
                <a:gd name="connsiteY9467" fmla="*/ 829799 h 2994025"/>
                <a:gd name="connsiteX9468" fmla="*/ 2760627 w 6130925"/>
                <a:gd name="connsiteY9468" fmla="*/ 830860 h 2994025"/>
                <a:gd name="connsiteX9469" fmla="*/ 2762736 w 6130925"/>
                <a:gd name="connsiteY9469" fmla="*/ 832982 h 2994025"/>
                <a:gd name="connsiteX9470" fmla="*/ 2764318 w 6130925"/>
                <a:gd name="connsiteY9470" fmla="*/ 833513 h 2994025"/>
                <a:gd name="connsiteX9471" fmla="*/ 2766955 w 6130925"/>
                <a:gd name="connsiteY9471" fmla="*/ 834043 h 2994025"/>
                <a:gd name="connsiteX9472" fmla="*/ 2770646 w 6130925"/>
                <a:gd name="connsiteY9472" fmla="*/ 833513 h 2994025"/>
                <a:gd name="connsiteX9473" fmla="*/ 2774864 w 6130925"/>
                <a:gd name="connsiteY9473" fmla="*/ 832982 h 2994025"/>
                <a:gd name="connsiteX9474" fmla="*/ 2774864 w 6130925"/>
                <a:gd name="connsiteY9474" fmla="*/ 831391 h 2994025"/>
                <a:gd name="connsiteX9475" fmla="*/ 2774864 w 6130925"/>
                <a:gd name="connsiteY9475" fmla="*/ 829799 h 2994025"/>
                <a:gd name="connsiteX9476" fmla="*/ 2774337 w 6130925"/>
                <a:gd name="connsiteY9476" fmla="*/ 825555 h 2994025"/>
                <a:gd name="connsiteX9477" fmla="*/ 2774337 w 6130925"/>
                <a:gd name="connsiteY9477" fmla="*/ 822371 h 2994025"/>
                <a:gd name="connsiteX9478" fmla="*/ 2774864 w 6130925"/>
                <a:gd name="connsiteY9478" fmla="*/ 820249 h 2994025"/>
                <a:gd name="connsiteX9479" fmla="*/ 2775918 w 6130925"/>
                <a:gd name="connsiteY9479" fmla="*/ 818127 h 2994025"/>
                <a:gd name="connsiteX9480" fmla="*/ 2778027 w 6130925"/>
                <a:gd name="connsiteY9480" fmla="*/ 815474 h 2994025"/>
                <a:gd name="connsiteX9481" fmla="*/ 2778555 w 6130925"/>
                <a:gd name="connsiteY9481" fmla="*/ 813882 h 2994025"/>
                <a:gd name="connsiteX9482" fmla="*/ 2779082 w 6130925"/>
                <a:gd name="connsiteY9482" fmla="*/ 812291 h 2994025"/>
                <a:gd name="connsiteX9483" fmla="*/ 2779082 w 6130925"/>
                <a:gd name="connsiteY9483" fmla="*/ 809108 h 2994025"/>
                <a:gd name="connsiteX9484" fmla="*/ 2779082 w 6130925"/>
                <a:gd name="connsiteY9484" fmla="*/ 805394 h 2994025"/>
                <a:gd name="connsiteX9485" fmla="*/ 2785937 w 6130925"/>
                <a:gd name="connsiteY9485" fmla="*/ 805924 h 2994025"/>
                <a:gd name="connsiteX9486" fmla="*/ 2789100 w 6130925"/>
                <a:gd name="connsiteY9486" fmla="*/ 805924 h 2994025"/>
                <a:gd name="connsiteX9487" fmla="*/ 2790682 w 6130925"/>
                <a:gd name="connsiteY9487" fmla="*/ 805924 h 2994025"/>
                <a:gd name="connsiteX9488" fmla="*/ 2793319 w 6130925"/>
                <a:gd name="connsiteY9488" fmla="*/ 805924 h 2994025"/>
                <a:gd name="connsiteX9489" fmla="*/ 2794900 w 6130925"/>
                <a:gd name="connsiteY9489" fmla="*/ 805394 h 2994025"/>
                <a:gd name="connsiteX9490" fmla="*/ 5672930 w 6130925"/>
                <a:gd name="connsiteY9490" fmla="*/ 792163 h 2994025"/>
                <a:gd name="connsiteX9491" fmla="*/ 5672931 w 6130925"/>
                <a:gd name="connsiteY9491" fmla="*/ 792163 h 2994025"/>
                <a:gd name="connsiteX9492" fmla="*/ 5675455 w 6130925"/>
                <a:gd name="connsiteY9492" fmla="*/ 792163 h 2994025"/>
                <a:gd name="connsiteX9493" fmla="*/ 5675456 w 6130925"/>
                <a:gd name="connsiteY9493" fmla="*/ 792163 h 2994025"/>
                <a:gd name="connsiteX9494" fmla="*/ 5676972 w 6130925"/>
                <a:gd name="connsiteY9494" fmla="*/ 792673 h 2994025"/>
                <a:gd name="connsiteX9495" fmla="*/ 5678487 w 6130925"/>
                <a:gd name="connsiteY9495" fmla="*/ 793694 h 2994025"/>
                <a:gd name="connsiteX9496" fmla="*/ 5678487 w 6130925"/>
                <a:gd name="connsiteY9496" fmla="*/ 797776 h 2994025"/>
                <a:gd name="connsiteX9497" fmla="*/ 5677982 w 6130925"/>
                <a:gd name="connsiteY9497" fmla="*/ 800838 h 2994025"/>
                <a:gd name="connsiteX9498" fmla="*/ 5675961 w 6130925"/>
                <a:gd name="connsiteY9498" fmla="*/ 801348 h 2994025"/>
                <a:gd name="connsiteX9499" fmla="*/ 5673941 w 6130925"/>
                <a:gd name="connsiteY9499" fmla="*/ 801859 h 2994025"/>
                <a:gd name="connsiteX9500" fmla="*/ 5672426 w 6130925"/>
                <a:gd name="connsiteY9500" fmla="*/ 802879 h 2994025"/>
                <a:gd name="connsiteX9501" fmla="*/ 5670910 w 6130925"/>
                <a:gd name="connsiteY9501" fmla="*/ 804410 h 2994025"/>
                <a:gd name="connsiteX9502" fmla="*/ 5668890 w 6130925"/>
                <a:gd name="connsiteY9502" fmla="*/ 805431 h 2994025"/>
                <a:gd name="connsiteX9503" fmla="*/ 5667375 w 6130925"/>
                <a:gd name="connsiteY9503" fmla="*/ 806451 h 2994025"/>
                <a:gd name="connsiteX9504" fmla="*/ 5667373 w 6130925"/>
                <a:gd name="connsiteY9504" fmla="*/ 806451 h 2994025"/>
                <a:gd name="connsiteX9505" fmla="*/ 5663334 w 6130925"/>
                <a:gd name="connsiteY9505" fmla="*/ 806451 h 2994025"/>
                <a:gd name="connsiteX9506" fmla="*/ 5663333 w 6130925"/>
                <a:gd name="connsiteY9506" fmla="*/ 806451 h 2994025"/>
                <a:gd name="connsiteX9507" fmla="*/ 5659798 w 6130925"/>
                <a:gd name="connsiteY9507" fmla="*/ 806451 h 2994025"/>
                <a:gd name="connsiteX9508" fmla="*/ 5659797 w 6130925"/>
                <a:gd name="connsiteY9508" fmla="*/ 806451 h 2994025"/>
                <a:gd name="connsiteX9509" fmla="*/ 5658282 w 6130925"/>
                <a:gd name="connsiteY9509" fmla="*/ 806451 h 2994025"/>
                <a:gd name="connsiteX9510" fmla="*/ 5658281 w 6130925"/>
                <a:gd name="connsiteY9510" fmla="*/ 806451 h 2994025"/>
                <a:gd name="connsiteX9511" fmla="*/ 5656262 w 6130925"/>
                <a:gd name="connsiteY9511" fmla="*/ 806451 h 2994025"/>
                <a:gd name="connsiteX9512" fmla="*/ 5656261 w 6130925"/>
                <a:gd name="connsiteY9512" fmla="*/ 806451 h 2994025"/>
                <a:gd name="connsiteX9513" fmla="*/ 5656261 w 6130925"/>
                <a:gd name="connsiteY9513" fmla="*/ 799817 h 2994025"/>
                <a:gd name="connsiteX9514" fmla="*/ 5657776 w 6130925"/>
                <a:gd name="connsiteY9514" fmla="*/ 795735 h 2994025"/>
                <a:gd name="connsiteX9515" fmla="*/ 5661312 w 6130925"/>
                <a:gd name="connsiteY9515" fmla="*/ 793694 h 2994025"/>
                <a:gd name="connsiteX9516" fmla="*/ 5664343 w 6130925"/>
                <a:gd name="connsiteY9516" fmla="*/ 793184 h 2994025"/>
                <a:gd name="connsiteX9517" fmla="*/ 5664344 w 6130925"/>
                <a:gd name="connsiteY9517" fmla="*/ 793184 h 2994025"/>
                <a:gd name="connsiteX9518" fmla="*/ 5668384 w 6130925"/>
                <a:gd name="connsiteY9518" fmla="*/ 793184 h 2994025"/>
                <a:gd name="connsiteX9519" fmla="*/ 5670909 w 6130925"/>
                <a:gd name="connsiteY9519" fmla="*/ 792673 h 2994025"/>
                <a:gd name="connsiteX9520" fmla="*/ 14017 w 6130925"/>
                <a:gd name="connsiteY9520" fmla="*/ 758825 h 2994025"/>
                <a:gd name="connsiteX9521" fmla="*/ 27191 w 6130925"/>
                <a:gd name="connsiteY9521" fmla="*/ 758825 h 2994025"/>
                <a:gd name="connsiteX9522" fmla="*/ 31750 w 6130925"/>
                <a:gd name="connsiteY9522" fmla="*/ 770603 h 2994025"/>
                <a:gd name="connsiteX9523" fmla="*/ 24657 w 6130925"/>
                <a:gd name="connsiteY9523" fmla="*/ 774700 h 2994025"/>
                <a:gd name="connsiteX9524" fmla="*/ 10470 w 6130925"/>
                <a:gd name="connsiteY9524" fmla="*/ 773164 h 2994025"/>
                <a:gd name="connsiteX9525" fmla="*/ 7937 w 6130925"/>
                <a:gd name="connsiteY9525" fmla="*/ 763434 h 2994025"/>
                <a:gd name="connsiteX9526" fmla="*/ 1502833 w 6130925"/>
                <a:gd name="connsiteY9526" fmla="*/ 704850 h 2994025"/>
                <a:gd name="connsiteX9527" fmla="*/ 1517650 w 6130925"/>
                <a:gd name="connsiteY9527" fmla="*/ 706370 h 2994025"/>
                <a:gd name="connsiteX9528" fmla="*/ 1518708 w 6130925"/>
                <a:gd name="connsiteY9528" fmla="*/ 712450 h 2994025"/>
                <a:gd name="connsiteX9529" fmla="*/ 1519237 w 6130925"/>
                <a:gd name="connsiteY9529" fmla="*/ 718530 h 2994025"/>
                <a:gd name="connsiteX9530" fmla="*/ 1519237 w 6130925"/>
                <a:gd name="connsiteY9530" fmla="*/ 725117 h 2994025"/>
                <a:gd name="connsiteX9531" fmla="*/ 1512358 w 6130925"/>
                <a:gd name="connsiteY9531" fmla="*/ 728663 h 2994025"/>
                <a:gd name="connsiteX9532" fmla="*/ 1494366 w 6130925"/>
                <a:gd name="connsiteY9532" fmla="*/ 728663 h 2994025"/>
                <a:gd name="connsiteX9533" fmla="*/ 1489074 w 6130925"/>
                <a:gd name="connsiteY9533" fmla="*/ 711943 h 2994025"/>
                <a:gd name="connsiteX9534" fmla="*/ 1463674 w 6130925"/>
                <a:gd name="connsiteY9534" fmla="*/ 693738 h 2994025"/>
                <a:gd name="connsiteX9535" fmla="*/ 1463677 w 6130925"/>
                <a:gd name="connsiteY9535" fmla="*/ 693751 h 2994025"/>
                <a:gd name="connsiteX9536" fmla="*/ 1463700 w 6130925"/>
                <a:gd name="connsiteY9536" fmla="*/ 693738 h 2994025"/>
                <a:gd name="connsiteX9537" fmla="*/ 1465261 w 6130925"/>
                <a:gd name="connsiteY9537" fmla="*/ 700445 h 2994025"/>
                <a:gd name="connsiteX9538" fmla="*/ 1465233 w 6130925"/>
                <a:gd name="connsiteY9538" fmla="*/ 700495 h 2994025"/>
                <a:gd name="connsiteX9539" fmla="*/ 1465261 w 6130925"/>
                <a:gd name="connsiteY9539" fmla="*/ 700617 h 2994025"/>
                <a:gd name="connsiteX9540" fmla="*/ 1463145 w 6130925"/>
                <a:gd name="connsiteY9540" fmla="*/ 704321 h 2994025"/>
                <a:gd name="connsiteX9541" fmla="*/ 1459440 w 6130925"/>
                <a:gd name="connsiteY9541" fmla="*/ 707496 h 2994025"/>
                <a:gd name="connsiteX9542" fmla="*/ 1455736 w 6130925"/>
                <a:gd name="connsiteY9542" fmla="*/ 710671 h 2994025"/>
                <a:gd name="connsiteX9543" fmla="*/ 1452561 w 6130925"/>
                <a:gd name="connsiteY9543" fmla="*/ 712788 h 2994025"/>
                <a:gd name="connsiteX9544" fmla="*/ 1452561 w 6130925"/>
                <a:gd name="connsiteY9544" fmla="*/ 711693 h 2994025"/>
                <a:gd name="connsiteX9545" fmla="*/ 1447565 w 6130925"/>
                <a:gd name="connsiteY9545" fmla="*/ 713860 h 2994025"/>
                <a:gd name="connsiteX9546" fmla="*/ 1442360 w 6130925"/>
                <a:gd name="connsiteY9546" fmla="*/ 714376 h 2994025"/>
                <a:gd name="connsiteX9547" fmla="*/ 1437155 w 6130925"/>
                <a:gd name="connsiteY9547" fmla="*/ 712828 h 2994025"/>
                <a:gd name="connsiteX9548" fmla="*/ 1433511 w 6130925"/>
                <a:gd name="connsiteY9548" fmla="*/ 709733 h 2994025"/>
                <a:gd name="connsiteX9549" fmla="*/ 1441319 w 6130925"/>
                <a:gd name="connsiteY9549" fmla="*/ 704573 h 2994025"/>
                <a:gd name="connsiteX9550" fmla="*/ 1449126 w 6130925"/>
                <a:gd name="connsiteY9550" fmla="*/ 700445 h 2994025"/>
                <a:gd name="connsiteX9551" fmla="*/ 1452887 w 6130925"/>
                <a:gd name="connsiteY9551" fmla="*/ 699980 h 2994025"/>
                <a:gd name="connsiteX9552" fmla="*/ 1454149 w 6130925"/>
                <a:gd name="connsiteY9552" fmla="*/ 699559 h 2994025"/>
                <a:gd name="connsiteX9553" fmla="*/ 1455228 w 6130925"/>
                <a:gd name="connsiteY9553" fmla="*/ 699289 h 2994025"/>
                <a:gd name="connsiteX9554" fmla="*/ 1456413 w 6130925"/>
                <a:gd name="connsiteY9554" fmla="*/ 698898 h 2994025"/>
                <a:gd name="connsiteX9555" fmla="*/ 1457196 w 6130925"/>
                <a:gd name="connsiteY9555" fmla="*/ 698233 h 2994025"/>
                <a:gd name="connsiteX9556" fmla="*/ 1459970 w 6130925"/>
                <a:gd name="connsiteY9556" fmla="*/ 695855 h 2994025"/>
                <a:gd name="connsiteX9557" fmla="*/ 1460044 w 6130925"/>
                <a:gd name="connsiteY9557" fmla="*/ 695813 h 2994025"/>
                <a:gd name="connsiteX9558" fmla="*/ 1460056 w 6130925"/>
                <a:gd name="connsiteY9558" fmla="*/ 695802 h 2994025"/>
                <a:gd name="connsiteX9559" fmla="*/ 1460759 w 6130925"/>
                <a:gd name="connsiteY9559" fmla="*/ 695404 h 2994025"/>
                <a:gd name="connsiteX9560" fmla="*/ 6091900 w 6130925"/>
                <a:gd name="connsiteY9560" fmla="*/ 673100 h 2994025"/>
                <a:gd name="connsiteX9561" fmla="*/ 6095108 w 6130925"/>
                <a:gd name="connsiteY9561" fmla="*/ 673100 h 2994025"/>
                <a:gd name="connsiteX9562" fmla="*/ 6097781 w 6130925"/>
                <a:gd name="connsiteY9562" fmla="*/ 673646 h 2994025"/>
                <a:gd name="connsiteX9563" fmla="*/ 6098315 w 6130925"/>
                <a:gd name="connsiteY9563" fmla="*/ 673646 h 2994025"/>
                <a:gd name="connsiteX9564" fmla="*/ 6098583 w 6130925"/>
                <a:gd name="connsiteY9564" fmla="*/ 673919 h 2994025"/>
                <a:gd name="connsiteX9565" fmla="*/ 6099064 w 6130925"/>
                <a:gd name="connsiteY9565" fmla="*/ 674083 h 2994025"/>
                <a:gd name="connsiteX9566" fmla="*/ 6099919 w 6130925"/>
                <a:gd name="connsiteY9566" fmla="*/ 673646 h 2994025"/>
                <a:gd name="connsiteX9567" fmla="*/ 6100988 w 6130925"/>
                <a:gd name="connsiteY9567" fmla="*/ 673646 h 2994025"/>
                <a:gd name="connsiteX9568" fmla="*/ 6102592 w 6130925"/>
                <a:gd name="connsiteY9568" fmla="*/ 674737 h 2994025"/>
                <a:gd name="connsiteX9569" fmla="*/ 6104730 w 6130925"/>
                <a:gd name="connsiteY9569" fmla="*/ 676374 h 2994025"/>
                <a:gd name="connsiteX9570" fmla="*/ 6108472 w 6130925"/>
                <a:gd name="connsiteY9570" fmla="*/ 676374 h 2994025"/>
                <a:gd name="connsiteX9571" fmla="*/ 6111679 w 6130925"/>
                <a:gd name="connsiteY9571" fmla="*/ 676920 h 2994025"/>
                <a:gd name="connsiteX9572" fmla="*/ 6116491 w 6130925"/>
                <a:gd name="connsiteY9572" fmla="*/ 678012 h 2994025"/>
                <a:gd name="connsiteX9573" fmla="*/ 6120233 w 6130925"/>
                <a:gd name="connsiteY9573" fmla="*/ 678557 h 2994025"/>
                <a:gd name="connsiteX9574" fmla="*/ 6121836 w 6130925"/>
                <a:gd name="connsiteY9574" fmla="*/ 679103 h 2994025"/>
                <a:gd name="connsiteX9575" fmla="*/ 6123440 w 6130925"/>
                <a:gd name="connsiteY9575" fmla="*/ 679649 h 2994025"/>
                <a:gd name="connsiteX9576" fmla="*/ 6125578 w 6130925"/>
                <a:gd name="connsiteY9576" fmla="*/ 680740 h 2994025"/>
                <a:gd name="connsiteX9577" fmla="*/ 6127717 w 6130925"/>
                <a:gd name="connsiteY9577" fmla="*/ 681286 h 2994025"/>
                <a:gd name="connsiteX9578" fmla="*/ 6129320 w 6130925"/>
                <a:gd name="connsiteY9578" fmla="*/ 681832 h 2994025"/>
                <a:gd name="connsiteX9579" fmla="*/ 6130924 w 6130925"/>
                <a:gd name="connsiteY9579" fmla="*/ 682377 h 2994025"/>
                <a:gd name="connsiteX9580" fmla="*/ 6130924 w 6130925"/>
                <a:gd name="connsiteY9580" fmla="*/ 682378 h 2994025"/>
                <a:gd name="connsiteX9581" fmla="*/ 6130925 w 6130925"/>
                <a:gd name="connsiteY9581" fmla="*/ 682378 h 2994025"/>
                <a:gd name="connsiteX9582" fmla="*/ 6130925 w 6130925"/>
                <a:gd name="connsiteY9582" fmla="*/ 690018 h 2994025"/>
                <a:gd name="connsiteX9583" fmla="*/ 6128252 w 6130925"/>
                <a:gd name="connsiteY9583" fmla="*/ 690564 h 2994025"/>
                <a:gd name="connsiteX9584" fmla="*/ 6126114 w 6130925"/>
                <a:gd name="connsiteY9584" fmla="*/ 690564 h 2994025"/>
                <a:gd name="connsiteX9585" fmla="*/ 6122906 w 6130925"/>
                <a:gd name="connsiteY9585" fmla="*/ 690018 h 2994025"/>
                <a:gd name="connsiteX9586" fmla="*/ 6120234 w 6130925"/>
                <a:gd name="connsiteY9586" fmla="*/ 687836 h 2994025"/>
                <a:gd name="connsiteX9587" fmla="*/ 6115957 w 6130925"/>
                <a:gd name="connsiteY9587" fmla="*/ 685653 h 2994025"/>
                <a:gd name="connsiteX9588" fmla="*/ 6111146 w 6130925"/>
                <a:gd name="connsiteY9588" fmla="*/ 685107 h 2994025"/>
                <a:gd name="connsiteX9589" fmla="*/ 6108473 w 6130925"/>
                <a:gd name="connsiteY9589" fmla="*/ 685653 h 2994025"/>
                <a:gd name="connsiteX9590" fmla="*/ 6105800 w 6130925"/>
                <a:gd name="connsiteY9590" fmla="*/ 686744 h 2994025"/>
                <a:gd name="connsiteX9591" fmla="*/ 6100989 w 6130925"/>
                <a:gd name="connsiteY9591" fmla="*/ 686744 h 2994025"/>
                <a:gd name="connsiteX9592" fmla="*/ 6099920 w 6130925"/>
                <a:gd name="connsiteY9592" fmla="*/ 686744 h 2994025"/>
                <a:gd name="connsiteX9593" fmla="*/ 6098851 w 6130925"/>
                <a:gd name="connsiteY9593" fmla="*/ 686744 h 2994025"/>
                <a:gd name="connsiteX9594" fmla="*/ 6096178 w 6130925"/>
                <a:gd name="connsiteY9594" fmla="*/ 686744 h 2994025"/>
                <a:gd name="connsiteX9595" fmla="*/ 6093505 w 6130925"/>
                <a:gd name="connsiteY9595" fmla="*/ 685653 h 2994025"/>
                <a:gd name="connsiteX9596" fmla="*/ 6091367 w 6130925"/>
                <a:gd name="connsiteY9596" fmla="*/ 684016 h 2994025"/>
                <a:gd name="connsiteX9597" fmla="*/ 6091367 w 6130925"/>
                <a:gd name="connsiteY9597" fmla="*/ 684015 h 2994025"/>
                <a:gd name="connsiteX9598" fmla="*/ 6091366 w 6130925"/>
                <a:gd name="connsiteY9598" fmla="*/ 684015 h 2994025"/>
                <a:gd name="connsiteX9599" fmla="*/ 6090297 w 6130925"/>
                <a:gd name="connsiteY9599" fmla="*/ 682377 h 2994025"/>
                <a:gd name="connsiteX9600" fmla="*/ 6088962 w 6130925"/>
                <a:gd name="connsiteY9600" fmla="*/ 681923 h 2994025"/>
                <a:gd name="connsiteX9601" fmla="*/ 6087625 w 6130925"/>
                <a:gd name="connsiteY9601" fmla="*/ 682378 h 2994025"/>
                <a:gd name="connsiteX9602" fmla="*/ 6086556 w 6130925"/>
                <a:gd name="connsiteY9602" fmla="*/ 682378 h 2994025"/>
                <a:gd name="connsiteX9603" fmla="*/ 6086021 w 6130925"/>
                <a:gd name="connsiteY9603" fmla="*/ 682378 h 2994025"/>
                <a:gd name="connsiteX9604" fmla="*/ 6084952 w 6130925"/>
                <a:gd name="connsiteY9604" fmla="*/ 682378 h 2994025"/>
                <a:gd name="connsiteX9605" fmla="*/ 6083883 w 6130925"/>
                <a:gd name="connsiteY9605" fmla="*/ 682378 h 2994025"/>
                <a:gd name="connsiteX9606" fmla="*/ 6082814 w 6130925"/>
                <a:gd name="connsiteY9606" fmla="*/ 682378 h 2994025"/>
                <a:gd name="connsiteX9607" fmla="*/ 6081210 w 6130925"/>
                <a:gd name="connsiteY9607" fmla="*/ 682378 h 2994025"/>
                <a:gd name="connsiteX9608" fmla="*/ 6080141 w 6130925"/>
                <a:gd name="connsiteY9608" fmla="*/ 682378 h 2994025"/>
                <a:gd name="connsiteX9609" fmla="*/ 6079606 w 6130925"/>
                <a:gd name="connsiteY9609" fmla="*/ 682378 h 2994025"/>
                <a:gd name="connsiteX9610" fmla="*/ 6079606 w 6130925"/>
                <a:gd name="connsiteY9610" fmla="*/ 682377 h 2994025"/>
                <a:gd name="connsiteX9611" fmla="*/ 6079605 w 6130925"/>
                <a:gd name="connsiteY9611" fmla="*/ 682377 h 2994025"/>
                <a:gd name="connsiteX9612" fmla="*/ 6079071 w 6130925"/>
                <a:gd name="connsiteY9612" fmla="*/ 679649 h 2994025"/>
                <a:gd name="connsiteX9613" fmla="*/ 6078536 w 6130925"/>
                <a:gd name="connsiteY9613" fmla="*/ 676374 h 2994025"/>
                <a:gd name="connsiteX9614" fmla="*/ 6085485 w 6130925"/>
                <a:gd name="connsiteY9614" fmla="*/ 673646 h 2994025"/>
                <a:gd name="connsiteX9615" fmla="*/ 3249082 w 6130925"/>
                <a:gd name="connsiteY9615" fmla="*/ 612246 h 2994025"/>
                <a:gd name="connsiteX9616" fmla="*/ 3245378 w 6130925"/>
                <a:gd name="connsiteY9616" fmla="*/ 613304 h 2994025"/>
                <a:gd name="connsiteX9617" fmla="*/ 3244849 w 6130925"/>
                <a:gd name="connsiteY9617" fmla="*/ 614892 h 2994025"/>
                <a:gd name="connsiteX9618" fmla="*/ 3244320 w 6130925"/>
                <a:gd name="connsiteY9618" fmla="*/ 617008 h 2994025"/>
                <a:gd name="connsiteX9619" fmla="*/ 3243261 w 6130925"/>
                <a:gd name="connsiteY9619" fmla="*/ 620183 h 2994025"/>
                <a:gd name="connsiteX9620" fmla="*/ 3242203 w 6130925"/>
                <a:gd name="connsiteY9620" fmla="*/ 623888 h 2994025"/>
                <a:gd name="connsiteX9621" fmla="*/ 3241145 w 6130925"/>
                <a:gd name="connsiteY9621" fmla="*/ 626533 h 2994025"/>
                <a:gd name="connsiteX9622" fmla="*/ 3239557 w 6130925"/>
                <a:gd name="connsiteY9622" fmla="*/ 628121 h 2994025"/>
                <a:gd name="connsiteX9623" fmla="*/ 3237970 w 6130925"/>
                <a:gd name="connsiteY9623" fmla="*/ 629708 h 2994025"/>
                <a:gd name="connsiteX9624" fmla="*/ 3235324 w 6130925"/>
                <a:gd name="connsiteY9624" fmla="*/ 630767 h 2994025"/>
                <a:gd name="connsiteX9625" fmla="*/ 3234795 w 6130925"/>
                <a:gd name="connsiteY9625" fmla="*/ 631296 h 2994025"/>
                <a:gd name="connsiteX9626" fmla="*/ 3233736 w 6130925"/>
                <a:gd name="connsiteY9626" fmla="*/ 630767 h 2994025"/>
                <a:gd name="connsiteX9627" fmla="*/ 3232678 w 6130925"/>
                <a:gd name="connsiteY9627" fmla="*/ 630767 h 2994025"/>
                <a:gd name="connsiteX9628" fmla="*/ 3232149 w 6130925"/>
                <a:gd name="connsiteY9628" fmla="*/ 630767 h 2994025"/>
                <a:gd name="connsiteX9629" fmla="*/ 3230561 w 6130925"/>
                <a:gd name="connsiteY9629" fmla="*/ 632883 h 2994025"/>
                <a:gd name="connsiteX9630" fmla="*/ 3229503 w 6130925"/>
                <a:gd name="connsiteY9630" fmla="*/ 635000 h 2994025"/>
                <a:gd name="connsiteX9631" fmla="*/ 3227386 w 6130925"/>
                <a:gd name="connsiteY9631" fmla="*/ 639763 h 2994025"/>
                <a:gd name="connsiteX9632" fmla="*/ 3226857 w 6130925"/>
                <a:gd name="connsiteY9632" fmla="*/ 645583 h 2994025"/>
                <a:gd name="connsiteX9633" fmla="*/ 3226857 w 6130925"/>
                <a:gd name="connsiteY9633" fmla="*/ 647171 h 2994025"/>
                <a:gd name="connsiteX9634" fmla="*/ 3226857 w 6130925"/>
                <a:gd name="connsiteY9634" fmla="*/ 648758 h 2994025"/>
                <a:gd name="connsiteX9635" fmla="*/ 3228445 w 6130925"/>
                <a:gd name="connsiteY9635" fmla="*/ 650346 h 2994025"/>
                <a:gd name="connsiteX9636" fmla="*/ 3230561 w 6130925"/>
                <a:gd name="connsiteY9636" fmla="*/ 651404 h 2994025"/>
                <a:gd name="connsiteX9637" fmla="*/ 3232149 w 6130925"/>
                <a:gd name="connsiteY9637" fmla="*/ 654579 h 2994025"/>
                <a:gd name="connsiteX9638" fmla="*/ 3233207 w 6130925"/>
                <a:gd name="connsiteY9638" fmla="*/ 657225 h 2994025"/>
                <a:gd name="connsiteX9639" fmla="*/ 3232678 w 6130925"/>
                <a:gd name="connsiteY9639" fmla="*/ 660400 h 2994025"/>
                <a:gd name="connsiteX9640" fmla="*/ 3230561 w 6130925"/>
                <a:gd name="connsiteY9640" fmla="*/ 661988 h 2994025"/>
                <a:gd name="connsiteX9641" fmla="*/ 3228974 w 6130925"/>
                <a:gd name="connsiteY9641" fmla="*/ 662517 h 2994025"/>
                <a:gd name="connsiteX9642" fmla="*/ 3226857 w 6130925"/>
                <a:gd name="connsiteY9642" fmla="*/ 663046 h 2994025"/>
                <a:gd name="connsiteX9643" fmla="*/ 3224740 w 6130925"/>
                <a:gd name="connsiteY9643" fmla="*/ 663046 h 2994025"/>
                <a:gd name="connsiteX9644" fmla="*/ 3223153 w 6130925"/>
                <a:gd name="connsiteY9644" fmla="*/ 663046 h 2994025"/>
                <a:gd name="connsiteX9645" fmla="*/ 3221565 w 6130925"/>
                <a:gd name="connsiteY9645" fmla="*/ 663575 h 2994025"/>
                <a:gd name="connsiteX9646" fmla="*/ 3219978 w 6130925"/>
                <a:gd name="connsiteY9646" fmla="*/ 664104 h 2994025"/>
                <a:gd name="connsiteX9647" fmla="*/ 3217861 w 6130925"/>
                <a:gd name="connsiteY9647" fmla="*/ 664104 h 2994025"/>
                <a:gd name="connsiteX9648" fmla="*/ 3216274 w 6130925"/>
                <a:gd name="connsiteY9648" fmla="*/ 665163 h 2994025"/>
                <a:gd name="connsiteX9649" fmla="*/ 3214157 w 6130925"/>
                <a:gd name="connsiteY9649" fmla="*/ 666750 h 2994025"/>
                <a:gd name="connsiteX9650" fmla="*/ 3213099 w 6130925"/>
                <a:gd name="connsiteY9650" fmla="*/ 668867 h 2994025"/>
                <a:gd name="connsiteX9651" fmla="*/ 3213628 w 6130925"/>
                <a:gd name="connsiteY9651" fmla="*/ 670454 h 2994025"/>
                <a:gd name="connsiteX9652" fmla="*/ 3213099 w 6130925"/>
                <a:gd name="connsiteY9652" fmla="*/ 672042 h 2994025"/>
                <a:gd name="connsiteX9653" fmla="*/ 3211511 w 6130925"/>
                <a:gd name="connsiteY9653" fmla="*/ 673629 h 2994025"/>
                <a:gd name="connsiteX9654" fmla="*/ 3209924 w 6130925"/>
                <a:gd name="connsiteY9654" fmla="*/ 674688 h 2994025"/>
                <a:gd name="connsiteX9655" fmla="*/ 3208865 w 6130925"/>
                <a:gd name="connsiteY9655" fmla="*/ 676804 h 2994025"/>
                <a:gd name="connsiteX9656" fmla="*/ 3207278 w 6130925"/>
                <a:gd name="connsiteY9656" fmla="*/ 678392 h 2994025"/>
                <a:gd name="connsiteX9657" fmla="*/ 3206220 w 6130925"/>
                <a:gd name="connsiteY9657" fmla="*/ 678921 h 2994025"/>
                <a:gd name="connsiteX9658" fmla="*/ 3204632 w 6130925"/>
                <a:gd name="connsiteY9658" fmla="*/ 678921 h 2994025"/>
                <a:gd name="connsiteX9659" fmla="*/ 3203574 w 6130925"/>
                <a:gd name="connsiteY9659" fmla="*/ 678392 h 2994025"/>
                <a:gd name="connsiteX9660" fmla="*/ 3202515 w 6130925"/>
                <a:gd name="connsiteY9660" fmla="*/ 678392 h 2994025"/>
                <a:gd name="connsiteX9661" fmla="*/ 3201457 w 6130925"/>
                <a:gd name="connsiteY9661" fmla="*/ 678921 h 2994025"/>
                <a:gd name="connsiteX9662" fmla="*/ 3199870 w 6130925"/>
                <a:gd name="connsiteY9662" fmla="*/ 678921 h 2994025"/>
                <a:gd name="connsiteX9663" fmla="*/ 3197753 w 6130925"/>
                <a:gd name="connsiteY9663" fmla="*/ 678392 h 2994025"/>
                <a:gd name="connsiteX9664" fmla="*/ 3195636 w 6130925"/>
                <a:gd name="connsiteY9664" fmla="*/ 679450 h 2994025"/>
                <a:gd name="connsiteX9665" fmla="*/ 3194578 w 6130925"/>
                <a:gd name="connsiteY9665" fmla="*/ 681038 h 2994025"/>
                <a:gd name="connsiteX9666" fmla="*/ 3194049 w 6130925"/>
                <a:gd name="connsiteY9666" fmla="*/ 682625 h 2994025"/>
                <a:gd name="connsiteX9667" fmla="*/ 3191932 w 6130925"/>
                <a:gd name="connsiteY9667" fmla="*/ 684213 h 2994025"/>
                <a:gd name="connsiteX9668" fmla="*/ 3190345 w 6130925"/>
                <a:gd name="connsiteY9668" fmla="*/ 685271 h 2994025"/>
                <a:gd name="connsiteX9669" fmla="*/ 3189286 w 6130925"/>
                <a:gd name="connsiteY9669" fmla="*/ 687917 h 2994025"/>
                <a:gd name="connsiteX9670" fmla="*/ 3187699 w 6130925"/>
                <a:gd name="connsiteY9670" fmla="*/ 689504 h 2994025"/>
                <a:gd name="connsiteX9671" fmla="*/ 3184524 w 6130925"/>
                <a:gd name="connsiteY9671" fmla="*/ 691621 h 2994025"/>
                <a:gd name="connsiteX9672" fmla="*/ 3180290 w 6130925"/>
                <a:gd name="connsiteY9672" fmla="*/ 692679 h 2994025"/>
                <a:gd name="connsiteX9673" fmla="*/ 3179761 w 6130925"/>
                <a:gd name="connsiteY9673" fmla="*/ 692679 h 2994025"/>
                <a:gd name="connsiteX9674" fmla="*/ 3178703 w 6130925"/>
                <a:gd name="connsiteY9674" fmla="*/ 692679 h 2994025"/>
                <a:gd name="connsiteX9675" fmla="*/ 3177645 w 6130925"/>
                <a:gd name="connsiteY9675" fmla="*/ 692679 h 2994025"/>
                <a:gd name="connsiteX9676" fmla="*/ 3176586 w 6130925"/>
                <a:gd name="connsiteY9676" fmla="*/ 692679 h 2994025"/>
                <a:gd name="connsiteX9677" fmla="*/ 3174999 w 6130925"/>
                <a:gd name="connsiteY9677" fmla="*/ 693208 h 2994025"/>
                <a:gd name="connsiteX9678" fmla="*/ 3173411 w 6130925"/>
                <a:gd name="connsiteY9678" fmla="*/ 694267 h 2994025"/>
                <a:gd name="connsiteX9679" fmla="*/ 3171824 w 6130925"/>
                <a:gd name="connsiteY9679" fmla="*/ 695854 h 2994025"/>
                <a:gd name="connsiteX9680" fmla="*/ 3171295 w 6130925"/>
                <a:gd name="connsiteY9680" fmla="*/ 698500 h 2994025"/>
                <a:gd name="connsiteX9681" fmla="*/ 3170236 w 6130925"/>
                <a:gd name="connsiteY9681" fmla="*/ 701675 h 2994025"/>
                <a:gd name="connsiteX9682" fmla="*/ 3169707 w 6130925"/>
                <a:gd name="connsiteY9682" fmla="*/ 704850 h 2994025"/>
                <a:gd name="connsiteX9683" fmla="*/ 3168649 w 6130925"/>
                <a:gd name="connsiteY9683" fmla="*/ 706967 h 2994025"/>
                <a:gd name="connsiteX9684" fmla="*/ 3167590 w 6130925"/>
                <a:gd name="connsiteY9684" fmla="*/ 709083 h 2994025"/>
                <a:gd name="connsiteX9685" fmla="*/ 3166532 w 6130925"/>
                <a:gd name="connsiteY9685" fmla="*/ 710671 h 2994025"/>
                <a:gd name="connsiteX9686" fmla="*/ 3164415 w 6130925"/>
                <a:gd name="connsiteY9686" fmla="*/ 712258 h 2994025"/>
                <a:gd name="connsiteX9687" fmla="*/ 3163357 w 6130925"/>
                <a:gd name="connsiteY9687" fmla="*/ 714375 h 2994025"/>
                <a:gd name="connsiteX9688" fmla="*/ 3162828 w 6130925"/>
                <a:gd name="connsiteY9688" fmla="*/ 715963 h 2994025"/>
                <a:gd name="connsiteX9689" fmla="*/ 3160711 w 6130925"/>
                <a:gd name="connsiteY9689" fmla="*/ 717021 h 2994025"/>
                <a:gd name="connsiteX9690" fmla="*/ 3158595 w 6130925"/>
                <a:gd name="connsiteY9690" fmla="*/ 718608 h 2994025"/>
                <a:gd name="connsiteX9691" fmla="*/ 3158595 w 6130925"/>
                <a:gd name="connsiteY9691" fmla="*/ 747183 h 2994025"/>
                <a:gd name="connsiteX9692" fmla="*/ 3157536 w 6130925"/>
                <a:gd name="connsiteY9692" fmla="*/ 749300 h 2994025"/>
                <a:gd name="connsiteX9693" fmla="*/ 3158065 w 6130925"/>
                <a:gd name="connsiteY9693" fmla="*/ 750358 h 2994025"/>
                <a:gd name="connsiteX9694" fmla="*/ 3159653 w 6130925"/>
                <a:gd name="connsiteY9694" fmla="*/ 752475 h 2994025"/>
                <a:gd name="connsiteX9695" fmla="*/ 3161770 w 6130925"/>
                <a:gd name="connsiteY9695" fmla="*/ 753533 h 2994025"/>
                <a:gd name="connsiteX9696" fmla="*/ 3162828 w 6130925"/>
                <a:gd name="connsiteY9696" fmla="*/ 753533 h 2994025"/>
                <a:gd name="connsiteX9697" fmla="*/ 3163357 w 6130925"/>
                <a:gd name="connsiteY9697" fmla="*/ 753533 h 2994025"/>
                <a:gd name="connsiteX9698" fmla="*/ 3164415 w 6130925"/>
                <a:gd name="connsiteY9698" fmla="*/ 753533 h 2994025"/>
                <a:gd name="connsiteX9699" fmla="*/ 3165474 w 6130925"/>
                <a:gd name="connsiteY9699" fmla="*/ 753533 h 2994025"/>
                <a:gd name="connsiteX9700" fmla="*/ 3167590 w 6130925"/>
                <a:gd name="connsiteY9700" fmla="*/ 754592 h 2994025"/>
                <a:gd name="connsiteX9701" fmla="*/ 3168649 w 6130925"/>
                <a:gd name="connsiteY9701" fmla="*/ 757238 h 2994025"/>
                <a:gd name="connsiteX9702" fmla="*/ 3169178 w 6130925"/>
                <a:gd name="connsiteY9702" fmla="*/ 762529 h 2994025"/>
                <a:gd name="connsiteX9703" fmla="*/ 3168649 w 6130925"/>
                <a:gd name="connsiteY9703" fmla="*/ 768350 h 2994025"/>
                <a:gd name="connsiteX9704" fmla="*/ 3170236 w 6130925"/>
                <a:gd name="connsiteY9704" fmla="*/ 767821 h 2994025"/>
                <a:gd name="connsiteX9705" fmla="*/ 3172882 w 6130925"/>
                <a:gd name="connsiteY9705" fmla="*/ 767821 h 2994025"/>
                <a:gd name="connsiteX9706" fmla="*/ 3176057 w 6130925"/>
                <a:gd name="connsiteY9706" fmla="*/ 767821 h 2994025"/>
                <a:gd name="connsiteX9707" fmla="*/ 3179232 w 6130925"/>
                <a:gd name="connsiteY9707" fmla="*/ 768350 h 2994025"/>
                <a:gd name="connsiteX9708" fmla="*/ 3183465 w 6130925"/>
                <a:gd name="connsiteY9708" fmla="*/ 768879 h 2994025"/>
                <a:gd name="connsiteX9709" fmla="*/ 3186640 w 6130925"/>
                <a:gd name="connsiteY9709" fmla="*/ 768350 h 2994025"/>
                <a:gd name="connsiteX9710" fmla="*/ 3187170 w 6130925"/>
                <a:gd name="connsiteY9710" fmla="*/ 770467 h 2994025"/>
                <a:gd name="connsiteX9711" fmla="*/ 3187699 w 6130925"/>
                <a:gd name="connsiteY9711" fmla="*/ 772583 h 2994025"/>
                <a:gd name="connsiteX9712" fmla="*/ 3187699 w 6130925"/>
                <a:gd name="connsiteY9712" fmla="*/ 776817 h 2994025"/>
                <a:gd name="connsiteX9713" fmla="*/ 3187699 w 6130925"/>
                <a:gd name="connsiteY9713" fmla="*/ 778404 h 2994025"/>
                <a:gd name="connsiteX9714" fmla="*/ 3187699 w 6130925"/>
                <a:gd name="connsiteY9714" fmla="*/ 779992 h 2994025"/>
                <a:gd name="connsiteX9715" fmla="*/ 3186111 w 6130925"/>
                <a:gd name="connsiteY9715" fmla="*/ 781579 h 2994025"/>
                <a:gd name="connsiteX9716" fmla="*/ 3183995 w 6130925"/>
                <a:gd name="connsiteY9716" fmla="*/ 782638 h 2994025"/>
                <a:gd name="connsiteX9717" fmla="*/ 3181878 w 6130925"/>
                <a:gd name="connsiteY9717" fmla="*/ 783696 h 2994025"/>
                <a:gd name="connsiteX9718" fmla="*/ 3180290 w 6130925"/>
                <a:gd name="connsiteY9718" fmla="*/ 785813 h 2994025"/>
                <a:gd name="connsiteX9719" fmla="*/ 3178703 w 6130925"/>
                <a:gd name="connsiteY9719" fmla="*/ 787400 h 2994025"/>
                <a:gd name="connsiteX9720" fmla="*/ 3177645 w 6130925"/>
                <a:gd name="connsiteY9720" fmla="*/ 788988 h 2994025"/>
                <a:gd name="connsiteX9721" fmla="*/ 3177645 w 6130925"/>
                <a:gd name="connsiteY9721" fmla="*/ 790575 h 2994025"/>
                <a:gd name="connsiteX9722" fmla="*/ 3177645 w 6130925"/>
                <a:gd name="connsiteY9722" fmla="*/ 792692 h 2994025"/>
                <a:gd name="connsiteX9723" fmla="*/ 3177115 w 6130925"/>
                <a:gd name="connsiteY9723" fmla="*/ 794279 h 2994025"/>
                <a:gd name="connsiteX9724" fmla="*/ 3176057 w 6130925"/>
                <a:gd name="connsiteY9724" fmla="*/ 796396 h 2994025"/>
                <a:gd name="connsiteX9725" fmla="*/ 3174999 w 6130925"/>
                <a:gd name="connsiteY9725" fmla="*/ 796925 h 2994025"/>
                <a:gd name="connsiteX9726" fmla="*/ 3174470 w 6130925"/>
                <a:gd name="connsiteY9726" fmla="*/ 796396 h 2994025"/>
                <a:gd name="connsiteX9727" fmla="*/ 3173411 w 6130925"/>
                <a:gd name="connsiteY9727" fmla="*/ 796396 h 2994025"/>
                <a:gd name="connsiteX9728" fmla="*/ 3172882 w 6130925"/>
                <a:gd name="connsiteY9728" fmla="*/ 796396 h 2994025"/>
                <a:gd name="connsiteX9729" fmla="*/ 3170236 w 6130925"/>
                <a:gd name="connsiteY9729" fmla="*/ 796925 h 2994025"/>
                <a:gd name="connsiteX9730" fmla="*/ 3168649 w 6130925"/>
                <a:gd name="connsiteY9730" fmla="*/ 797454 h 2994025"/>
                <a:gd name="connsiteX9731" fmla="*/ 3167061 w 6130925"/>
                <a:gd name="connsiteY9731" fmla="*/ 798513 h 2994025"/>
                <a:gd name="connsiteX9732" fmla="*/ 3165474 w 6130925"/>
                <a:gd name="connsiteY9732" fmla="*/ 800100 h 2994025"/>
                <a:gd name="connsiteX9733" fmla="*/ 3163357 w 6130925"/>
                <a:gd name="connsiteY9733" fmla="*/ 800100 h 2994025"/>
                <a:gd name="connsiteX9734" fmla="*/ 3161770 w 6130925"/>
                <a:gd name="connsiteY9734" fmla="*/ 800629 h 2994025"/>
                <a:gd name="connsiteX9735" fmla="*/ 3159653 w 6130925"/>
                <a:gd name="connsiteY9735" fmla="*/ 802217 h 2994025"/>
                <a:gd name="connsiteX9736" fmla="*/ 3158065 w 6130925"/>
                <a:gd name="connsiteY9736" fmla="*/ 804333 h 2994025"/>
                <a:gd name="connsiteX9737" fmla="*/ 3155949 w 6130925"/>
                <a:gd name="connsiteY9737" fmla="*/ 804863 h 2994025"/>
                <a:gd name="connsiteX9738" fmla="*/ 3154361 w 6130925"/>
                <a:gd name="connsiteY9738" fmla="*/ 805921 h 2994025"/>
                <a:gd name="connsiteX9739" fmla="*/ 3153832 w 6130925"/>
                <a:gd name="connsiteY9739" fmla="*/ 808038 h 2994025"/>
                <a:gd name="connsiteX9740" fmla="*/ 3152774 w 6130925"/>
                <a:gd name="connsiteY9740" fmla="*/ 809625 h 2994025"/>
                <a:gd name="connsiteX9741" fmla="*/ 3152774 w 6130925"/>
                <a:gd name="connsiteY9741" fmla="*/ 811213 h 2994025"/>
                <a:gd name="connsiteX9742" fmla="*/ 3152774 w 6130925"/>
                <a:gd name="connsiteY9742" fmla="*/ 813329 h 2994025"/>
                <a:gd name="connsiteX9743" fmla="*/ 3152245 w 6130925"/>
                <a:gd name="connsiteY9743" fmla="*/ 816504 h 2994025"/>
                <a:gd name="connsiteX9744" fmla="*/ 3152245 w 6130925"/>
                <a:gd name="connsiteY9744" fmla="*/ 820208 h 2994025"/>
                <a:gd name="connsiteX9745" fmla="*/ 3151715 w 6130925"/>
                <a:gd name="connsiteY9745" fmla="*/ 823913 h 2994025"/>
                <a:gd name="connsiteX9746" fmla="*/ 3151186 w 6130925"/>
                <a:gd name="connsiteY9746" fmla="*/ 827088 h 2994025"/>
                <a:gd name="connsiteX9747" fmla="*/ 3149599 w 6130925"/>
                <a:gd name="connsiteY9747" fmla="*/ 829733 h 2994025"/>
                <a:gd name="connsiteX9748" fmla="*/ 3148011 w 6130925"/>
                <a:gd name="connsiteY9748" fmla="*/ 831321 h 2994025"/>
                <a:gd name="connsiteX9749" fmla="*/ 3145895 w 6130925"/>
                <a:gd name="connsiteY9749" fmla="*/ 834496 h 2994025"/>
                <a:gd name="connsiteX9750" fmla="*/ 3143778 w 6130925"/>
                <a:gd name="connsiteY9750" fmla="*/ 838200 h 2994025"/>
                <a:gd name="connsiteX9751" fmla="*/ 3145895 w 6130925"/>
                <a:gd name="connsiteY9751" fmla="*/ 838200 h 2994025"/>
                <a:gd name="connsiteX9752" fmla="*/ 3147482 w 6130925"/>
                <a:gd name="connsiteY9752" fmla="*/ 838729 h 2994025"/>
                <a:gd name="connsiteX9753" fmla="*/ 3146953 w 6130925"/>
                <a:gd name="connsiteY9753" fmla="*/ 841375 h 2994025"/>
                <a:gd name="connsiteX9754" fmla="*/ 3147482 w 6130925"/>
                <a:gd name="connsiteY9754" fmla="*/ 842963 h 2994025"/>
                <a:gd name="connsiteX9755" fmla="*/ 3148011 w 6130925"/>
                <a:gd name="connsiteY9755" fmla="*/ 842963 h 2994025"/>
                <a:gd name="connsiteX9756" fmla="*/ 3149070 w 6130925"/>
                <a:gd name="connsiteY9756" fmla="*/ 842963 h 2994025"/>
                <a:gd name="connsiteX9757" fmla="*/ 3150128 w 6130925"/>
                <a:gd name="connsiteY9757" fmla="*/ 842433 h 2994025"/>
                <a:gd name="connsiteX9758" fmla="*/ 3151186 w 6130925"/>
                <a:gd name="connsiteY9758" fmla="*/ 842963 h 2994025"/>
                <a:gd name="connsiteX9759" fmla="*/ 3152774 w 6130925"/>
                <a:gd name="connsiteY9759" fmla="*/ 842433 h 2994025"/>
                <a:gd name="connsiteX9760" fmla="*/ 3154890 w 6130925"/>
                <a:gd name="connsiteY9760" fmla="*/ 841904 h 2994025"/>
                <a:gd name="connsiteX9761" fmla="*/ 3161770 w 6130925"/>
                <a:gd name="connsiteY9761" fmla="*/ 841904 h 2994025"/>
                <a:gd name="connsiteX9762" fmla="*/ 3162299 w 6130925"/>
                <a:gd name="connsiteY9762" fmla="*/ 844550 h 2994025"/>
                <a:gd name="connsiteX9763" fmla="*/ 3162828 w 6130925"/>
                <a:gd name="connsiteY9763" fmla="*/ 847196 h 2994025"/>
                <a:gd name="connsiteX9764" fmla="*/ 3162299 w 6130925"/>
                <a:gd name="connsiteY9764" fmla="*/ 848783 h 2994025"/>
                <a:gd name="connsiteX9765" fmla="*/ 3161770 w 6130925"/>
                <a:gd name="connsiteY9765" fmla="*/ 850900 h 2994025"/>
                <a:gd name="connsiteX9766" fmla="*/ 3147482 w 6130925"/>
                <a:gd name="connsiteY9766" fmla="*/ 850900 h 2994025"/>
                <a:gd name="connsiteX9767" fmla="*/ 3147482 w 6130925"/>
                <a:gd name="connsiteY9767" fmla="*/ 860954 h 2994025"/>
                <a:gd name="connsiteX9768" fmla="*/ 3143249 w 6130925"/>
                <a:gd name="connsiteY9768" fmla="*/ 860954 h 2994025"/>
                <a:gd name="connsiteX9769" fmla="*/ 3139015 w 6130925"/>
                <a:gd name="connsiteY9769" fmla="*/ 862542 h 2994025"/>
                <a:gd name="connsiteX9770" fmla="*/ 3137957 w 6130925"/>
                <a:gd name="connsiteY9770" fmla="*/ 864129 h 2994025"/>
                <a:gd name="connsiteX9771" fmla="*/ 3136370 w 6130925"/>
                <a:gd name="connsiteY9771" fmla="*/ 865717 h 2994025"/>
                <a:gd name="connsiteX9772" fmla="*/ 3134782 w 6130925"/>
                <a:gd name="connsiteY9772" fmla="*/ 867304 h 2994025"/>
                <a:gd name="connsiteX9773" fmla="*/ 3133195 w 6130925"/>
                <a:gd name="connsiteY9773" fmla="*/ 867833 h 2994025"/>
                <a:gd name="connsiteX9774" fmla="*/ 3131078 w 6130925"/>
                <a:gd name="connsiteY9774" fmla="*/ 866775 h 2994025"/>
                <a:gd name="connsiteX9775" fmla="*/ 3128961 w 6130925"/>
                <a:gd name="connsiteY9775" fmla="*/ 865717 h 2994025"/>
                <a:gd name="connsiteX9776" fmla="*/ 3127374 w 6130925"/>
                <a:gd name="connsiteY9776" fmla="*/ 865188 h 2994025"/>
                <a:gd name="connsiteX9777" fmla="*/ 3125786 w 6130925"/>
                <a:gd name="connsiteY9777" fmla="*/ 865188 h 2994025"/>
                <a:gd name="connsiteX9778" fmla="*/ 3122611 w 6130925"/>
                <a:gd name="connsiteY9778" fmla="*/ 865188 h 2994025"/>
                <a:gd name="connsiteX9779" fmla="*/ 3120495 w 6130925"/>
                <a:gd name="connsiteY9779" fmla="*/ 864658 h 2994025"/>
                <a:gd name="connsiteX9780" fmla="*/ 3118907 w 6130925"/>
                <a:gd name="connsiteY9780" fmla="*/ 865188 h 2994025"/>
                <a:gd name="connsiteX9781" fmla="*/ 3116261 w 6130925"/>
                <a:gd name="connsiteY9781" fmla="*/ 866246 h 2994025"/>
                <a:gd name="connsiteX9782" fmla="*/ 3115203 w 6130925"/>
                <a:gd name="connsiteY9782" fmla="*/ 868363 h 2994025"/>
                <a:gd name="connsiteX9783" fmla="*/ 3113615 w 6130925"/>
                <a:gd name="connsiteY9783" fmla="*/ 869950 h 2994025"/>
                <a:gd name="connsiteX9784" fmla="*/ 3112557 w 6130925"/>
                <a:gd name="connsiteY9784" fmla="*/ 872596 h 2994025"/>
                <a:gd name="connsiteX9785" fmla="*/ 3112557 w 6130925"/>
                <a:gd name="connsiteY9785" fmla="*/ 874183 h 2994025"/>
                <a:gd name="connsiteX9786" fmla="*/ 3112557 w 6130925"/>
                <a:gd name="connsiteY9786" fmla="*/ 875771 h 2994025"/>
                <a:gd name="connsiteX9787" fmla="*/ 3112028 w 6130925"/>
                <a:gd name="connsiteY9787" fmla="*/ 878417 h 2994025"/>
                <a:gd name="connsiteX9788" fmla="*/ 3111499 w 6130925"/>
                <a:gd name="connsiteY9788" fmla="*/ 881063 h 2994025"/>
                <a:gd name="connsiteX9789" fmla="*/ 3086099 w 6130925"/>
                <a:gd name="connsiteY9789" fmla="*/ 881063 h 2994025"/>
                <a:gd name="connsiteX9790" fmla="*/ 3086099 w 6130925"/>
                <a:gd name="connsiteY9790" fmla="*/ 878946 h 2994025"/>
                <a:gd name="connsiteX9791" fmla="*/ 3086099 w 6130925"/>
                <a:gd name="connsiteY9791" fmla="*/ 877358 h 2994025"/>
                <a:gd name="connsiteX9792" fmla="*/ 3085570 w 6130925"/>
                <a:gd name="connsiteY9792" fmla="*/ 875771 h 2994025"/>
                <a:gd name="connsiteX9793" fmla="*/ 3084511 w 6130925"/>
                <a:gd name="connsiteY9793" fmla="*/ 874183 h 2994025"/>
                <a:gd name="connsiteX9794" fmla="*/ 3084511 w 6130925"/>
                <a:gd name="connsiteY9794" fmla="*/ 872596 h 2994025"/>
                <a:gd name="connsiteX9795" fmla="*/ 3085570 w 6130925"/>
                <a:gd name="connsiteY9795" fmla="*/ 869421 h 2994025"/>
                <a:gd name="connsiteX9796" fmla="*/ 3087686 w 6130925"/>
                <a:gd name="connsiteY9796" fmla="*/ 866775 h 2994025"/>
                <a:gd name="connsiteX9797" fmla="*/ 3088215 w 6130925"/>
                <a:gd name="connsiteY9797" fmla="*/ 865188 h 2994025"/>
                <a:gd name="connsiteX9798" fmla="*/ 3088745 w 6130925"/>
                <a:gd name="connsiteY9798" fmla="*/ 863071 h 2994025"/>
                <a:gd name="connsiteX9799" fmla="*/ 3088215 w 6130925"/>
                <a:gd name="connsiteY9799" fmla="*/ 860954 h 2994025"/>
                <a:gd name="connsiteX9800" fmla="*/ 3087686 w 6130925"/>
                <a:gd name="connsiteY9800" fmla="*/ 859367 h 2994025"/>
                <a:gd name="connsiteX9801" fmla="*/ 3085570 w 6130925"/>
                <a:gd name="connsiteY9801" fmla="*/ 857779 h 2994025"/>
                <a:gd name="connsiteX9802" fmla="*/ 3083982 w 6130925"/>
                <a:gd name="connsiteY9802" fmla="*/ 856721 h 2994025"/>
                <a:gd name="connsiteX9803" fmla="*/ 3082395 w 6130925"/>
                <a:gd name="connsiteY9803" fmla="*/ 855133 h 2994025"/>
                <a:gd name="connsiteX9804" fmla="*/ 3080278 w 6130925"/>
                <a:gd name="connsiteY9804" fmla="*/ 853546 h 2994025"/>
                <a:gd name="connsiteX9805" fmla="*/ 3078690 w 6130925"/>
                <a:gd name="connsiteY9805" fmla="*/ 852488 h 2994025"/>
                <a:gd name="connsiteX9806" fmla="*/ 3077103 w 6130925"/>
                <a:gd name="connsiteY9806" fmla="*/ 850900 h 2994025"/>
                <a:gd name="connsiteX9807" fmla="*/ 3074986 w 6130925"/>
                <a:gd name="connsiteY9807" fmla="*/ 847196 h 2994025"/>
                <a:gd name="connsiteX9808" fmla="*/ 3073928 w 6130925"/>
                <a:gd name="connsiteY9808" fmla="*/ 843492 h 2994025"/>
                <a:gd name="connsiteX9809" fmla="*/ 3073928 w 6130925"/>
                <a:gd name="connsiteY9809" fmla="*/ 836083 h 2994025"/>
                <a:gd name="connsiteX9810" fmla="*/ 3072870 w 6130925"/>
                <a:gd name="connsiteY9810" fmla="*/ 834496 h 2994025"/>
                <a:gd name="connsiteX9811" fmla="*/ 3071282 w 6130925"/>
                <a:gd name="connsiteY9811" fmla="*/ 832908 h 2994025"/>
                <a:gd name="connsiteX9812" fmla="*/ 3070224 w 6130925"/>
                <a:gd name="connsiteY9812" fmla="*/ 830792 h 2994025"/>
                <a:gd name="connsiteX9813" fmla="*/ 3068637 w 6130925"/>
                <a:gd name="connsiteY9813" fmla="*/ 829734 h 2994025"/>
                <a:gd name="connsiteX9814" fmla="*/ 3068637 w 6130925"/>
                <a:gd name="connsiteY9814" fmla="*/ 866252 h 2994025"/>
                <a:gd name="connsiteX9815" fmla="*/ 3068170 w 6130925"/>
                <a:gd name="connsiteY9815" fmla="*/ 866252 h 2994025"/>
                <a:gd name="connsiteX9816" fmla="*/ 3067703 w 6130925"/>
                <a:gd name="connsiteY9816" fmla="*/ 866252 h 2994025"/>
                <a:gd name="connsiteX9817" fmla="*/ 3066769 w 6130925"/>
                <a:gd name="connsiteY9817" fmla="*/ 866252 h 2994025"/>
                <a:gd name="connsiteX9818" fmla="*/ 3065836 w 6130925"/>
                <a:gd name="connsiteY9818" fmla="*/ 866252 h 2994025"/>
                <a:gd name="connsiteX9819" fmla="*/ 3064435 w 6130925"/>
                <a:gd name="connsiteY9819" fmla="*/ 865728 h 2994025"/>
                <a:gd name="connsiteX9820" fmla="*/ 3063501 w 6130925"/>
                <a:gd name="connsiteY9820" fmla="*/ 865728 h 2994025"/>
                <a:gd name="connsiteX9821" fmla="*/ 3062567 w 6130925"/>
                <a:gd name="connsiteY9821" fmla="*/ 865728 h 2994025"/>
                <a:gd name="connsiteX9822" fmla="*/ 3062147 w 6130925"/>
                <a:gd name="connsiteY9822" fmla="*/ 866200 h 2994025"/>
                <a:gd name="connsiteX9823" fmla="*/ 3062824 w 6130925"/>
                <a:gd name="connsiteY9823" fmla="*/ 866200 h 2994025"/>
                <a:gd name="connsiteX9824" fmla="*/ 3063881 w 6130925"/>
                <a:gd name="connsiteY9824" fmla="*/ 866200 h 2994025"/>
                <a:gd name="connsiteX9825" fmla="*/ 3065027 w 6130925"/>
                <a:gd name="connsiteY9825" fmla="*/ 866582 h 2994025"/>
                <a:gd name="connsiteX9826" fmla="*/ 3065760 w 6130925"/>
                <a:gd name="connsiteY9826" fmla="*/ 866729 h 2994025"/>
                <a:gd name="connsiteX9827" fmla="*/ 3066523 w 6130925"/>
                <a:gd name="connsiteY9827" fmla="*/ 866729 h 2994025"/>
                <a:gd name="connsiteX9828" fmla="*/ 3067579 w 6130925"/>
                <a:gd name="connsiteY9828" fmla="*/ 866729 h 2994025"/>
                <a:gd name="connsiteX9829" fmla="*/ 3068108 w 6130925"/>
                <a:gd name="connsiteY9829" fmla="*/ 866729 h 2994025"/>
                <a:gd name="connsiteX9830" fmla="*/ 3068636 w 6130925"/>
                <a:gd name="connsiteY9830" fmla="*/ 866729 h 2994025"/>
                <a:gd name="connsiteX9831" fmla="*/ 3068636 w 6130925"/>
                <a:gd name="connsiteY9831" fmla="*/ 866775 h 2994025"/>
                <a:gd name="connsiteX9832" fmla="*/ 3070753 w 6130925"/>
                <a:gd name="connsiteY9832" fmla="*/ 865717 h 2994025"/>
                <a:gd name="connsiteX9833" fmla="*/ 3072340 w 6130925"/>
                <a:gd name="connsiteY9833" fmla="*/ 865188 h 2994025"/>
                <a:gd name="connsiteX9834" fmla="*/ 3079749 w 6130925"/>
                <a:gd name="connsiteY9834" fmla="*/ 865188 h 2994025"/>
                <a:gd name="connsiteX9835" fmla="*/ 3080278 w 6130925"/>
                <a:gd name="connsiteY9835" fmla="*/ 868363 h 2994025"/>
                <a:gd name="connsiteX9836" fmla="*/ 3080278 w 6130925"/>
                <a:gd name="connsiteY9836" fmla="*/ 872596 h 2994025"/>
                <a:gd name="connsiteX9837" fmla="*/ 3079220 w 6130925"/>
                <a:gd name="connsiteY9837" fmla="*/ 875242 h 2994025"/>
                <a:gd name="connsiteX9838" fmla="*/ 3077103 w 6130925"/>
                <a:gd name="connsiteY9838" fmla="*/ 877358 h 2994025"/>
                <a:gd name="connsiteX9839" fmla="*/ 3074986 w 6130925"/>
                <a:gd name="connsiteY9839" fmla="*/ 880004 h 2994025"/>
                <a:gd name="connsiteX9840" fmla="*/ 3074986 w 6130925"/>
                <a:gd name="connsiteY9840" fmla="*/ 882650 h 2994025"/>
                <a:gd name="connsiteX9841" fmla="*/ 3075515 w 6130925"/>
                <a:gd name="connsiteY9841" fmla="*/ 887413 h 2994025"/>
                <a:gd name="connsiteX9842" fmla="*/ 3077103 w 6130925"/>
                <a:gd name="connsiteY9842" fmla="*/ 891646 h 2994025"/>
                <a:gd name="connsiteX9843" fmla="*/ 3076574 w 6130925"/>
                <a:gd name="connsiteY9843" fmla="*/ 895350 h 2994025"/>
                <a:gd name="connsiteX9844" fmla="*/ 3074986 w 6130925"/>
                <a:gd name="connsiteY9844" fmla="*/ 899054 h 2994025"/>
                <a:gd name="connsiteX9845" fmla="*/ 3071811 w 6130925"/>
                <a:gd name="connsiteY9845" fmla="*/ 899583 h 2994025"/>
                <a:gd name="connsiteX9846" fmla="*/ 3068637 w 6130925"/>
                <a:gd name="connsiteY9846" fmla="*/ 899583 h 2994025"/>
                <a:gd name="connsiteX9847" fmla="*/ 3068637 w 6130925"/>
                <a:gd name="connsiteY9847" fmla="*/ 905907 h 2994025"/>
                <a:gd name="connsiteX9848" fmla="*/ 3068636 w 6130925"/>
                <a:gd name="connsiteY9848" fmla="*/ 905907 h 2994025"/>
                <a:gd name="connsiteX9849" fmla="*/ 3068636 w 6130925"/>
                <a:gd name="connsiteY9849" fmla="*/ 905933 h 2994025"/>
                <a:gd name="connsiteX9850" fmla="*/ 3069695 w 6130925"/>
                <a:gd name="connsiteY9850" fmla="*/ 905933 h 2994025"/>
                <a:gd name="connsiteX9851" fmla="*/ 3072870 w 6130925"/>
                <a:gd name="connsiteY9851" fmla="*/ 905404 h 2994025"/>
                <a:gd name="connsiteX9852" fmla="*/ 3080278 w 6130925"/>
                <a:gd name="connsiteY9852" fmla="*/ 905404 h 2994025"/>
                <a:gd name="connsiteX9853" fmla="*/ 3082395 w 6130925"/>
                <a:gd name="connsiteY9853" fmla="*/ 905933 h 2994025"/>
                <a:gd name="connsiteX9854" fmla="*/ 3084511 w 6130925"/>
                <a:gd name="connsiteY9854" fmla="*/ 905933 h 2994025"/>
                <a:gd name="connsiteX9855" fmla="*/ 3086099 w 6130925"/>
                <a:gd name="connsiteY9855" fmla="*/ 905933 h 2994025"/>
                <a:gd name="connsiteX9856" fmla="*/ 3088745 w 6130925"/>
                <a:gd name="connsiteY9856" fmla="*/ 905933 h 2994025"/>
                <a:gd name="connsiteX9857" fmla="*/ 3089274 w 6130925"/>
                <a:gd name="connsiteY9857" fmla="*/ 904346 h 2994025"/>
                <a:gd name="connsiteX9858" fmla="*/ 3090332 w 6130925"/>
                <a:gd name="connsiteY9858" fmla="*/ 903288 h 2994025"/>
                <a:gd name="connsiteX9859" fmla="*/ 3091920 w 6130925"/>
                <a:gd name="connsiteY9859" fmla="*/ 902229 h 2994025"/>
                <a:gd name="connsiteX9860" fmla="*/ 3093507 w 6130925"/>
                <a:gd name="connsiteY9860" fmla="*/ 901171 h 2994025"/>
                <a:gd name="connsiteX9861" fmla="*/ 3100915 w 6130925"/>
                <a:gd name="connsiteY9861" fmla="*/ 901171 h 2994025"/>
                <a:gd name="connsiteX9862" fmla="*/ 3100386 w 6130925"/>
                <a:gd name="connsiteY9862" fmla="*/ 908579 h 2994025"/>
                <a:gd name="connsiteX9863" fmla="*/ 3102503 w 6130925"/>
                <a:gd name="connsiteY9863" fmla="*/ 913871 h 2994025"/>
                <a:gd name="connsiteX9864" fmla="*/ 3106736 w 6130925"/>
                <a:gd name="connsiteY9864" fmla="*/ 917046 h 2994025"/>
                <a:gd name="connsiteX9865" fmla="*/ 3113086 w 6130925"/>
                <a:gd name="connsiteY9865" fmla="*/ 917046 h 2994025"/>
                <a:gd name="connsiteX9866" fmla="*/ 3115732 w 6130925"/>
                <a:gd name="connsiteY9866" fmla="*/ 917046 h 2994025"/>
                <a:gd name="connsiteX9867" fmla="*/ 3118907 w 6130925"/>
                <a:gd name="connsiteY9867" fmla="*/ 915458 h 2994025"/>
                <a:gd name="connsiteX9868" fmla="*/ 3121024 w 6130925"/>
                <a:gd name="connsiteY9868" fmla="*/ 914400 h 2994025"/>
                <a:gd name="connsiteX9869" fmla="*/ 3123140 w 6130925"/>
                <a:gd name="connsiteY9869" fmla="*/ 912813 h 2994025"/>
                <a:gd name="connsiteX9870" fmla="*/ 3126315 w 6130925"/>
                <a:gd name="connsiteY9870" fmla="*/ 912283 h 2994025"/>
                <a:gd name="connsiteX9871" fmla="*/ 3130549 w 6130925"/>
                <a:gd name="connsiteY9871" fmla="*/ 912283 h 2994025"/>
                <a:gd name="connsiteX9872" fmla="*/ 3135840 w 6130925"/>
                <a:gd name="connsiteY9872" fmla="*/ 912813 h 2994025"/>
                <a:gd name="connsiteX9873" fmla="*/ 3141132 w 6130925"/>
                <a:gd name="connsiteY9873" fmla="*/ 911225 h 2994025"/>
                <a:gd name="connsiteX9874" fmla="*/ 3143249 w 6130925"/>
                <a:gd name="connsiteY9874" fmla="*/ 910167 h 2994025"/>
                <a:gd name="connsiteX9875" fmla="*/ 3144836 w 6130925"/>
                <a:gd name="connsiteY9875" fmla="*/ 908579 h 2994025"/>
                <a:gd name="connsiteX9876" fmla="*/ 3145895 w 6130925"/>
                <a:gd name="connsiteY9876" fmla="*/ 906992 h 2994025"/>
                <a:gd name="connsiteX9877" fmla="*/ 3147482 w 6130925"/>
                <a:gd name="connsiteY9877" fmla="*/ 905404 h 2994025"/>
                <a:gd name="connsiteX9878" fmla="*/ 3149070 w 6130925"/>
                <a:gd name="connsiteY9878" fmla="*/ 903817 h 2994025"/>
                <a:gd name="connsiteX9879" fmla="*/ 3151186 w 6130925"/>
                <a:gd name="connsiteY9879" fmla="*/ 903288 h 2994025"/>
                <a:gd name="connsiteX9880" fmla="*/ 3152774 w 6130925"/>
                <a:gd name="connsiteY9880" fmla="*/ 902758 h 2994025"/>
                <a:gd name="connsiteX9881" fmla="*/ 3154361 w 6130925"/>
                <a:gd name="connsiteY9881" fmla="*/ 902229 h 2994025"/>
                <a:gd name="connsiteX9882" fmla="*/ 3156478 w 6130925"/>
                <a:gd name="connsiteY9882" fmla="*/ 901171 h 2994025"/>
                <a:gd name="connsiteX9883" fmla="*/ 3158065 w 6130925"/>
                <a:gd name="connsiteY9883" fmla="*/ 899583 h 2994025"/>
                <a:gd name="connsiteX9884" fmla="*/ 3162299 w 6130925"/>
                <a:gd name="connsiteY9884" fmla="*/ 896938 h 2994025"/>
                <a:gd name="connsiteX9885" fmla="*/ 3166003 w 6130925"/>
                <a:gd name="connsiteY9885" fmla="*/ 895350 h 2994025"/>
                <a:gd name="connsiteX9886" fmla="*/ 3167590 w 6130925"/>
                <a:gd name="connsiteY9886" fmla="*/ 893763 h 2994025"/>
                <a:gd name="connsiteX9887" fmla="*/ 3169707 w 6130925"/>
                <a:gd name="connsiteY9887" fmla="*/ 893233 h 2994025"/>
                <a:gd name="connsiteX9888" fmla="*/ 3171295 w 6130925"/>
                <a:gd name="connsiteY9888" fmla="*/ 893763 h 2994025"/>
                <a:gd name="connsiteX9889" fmla="*/ 3173411 w 6130925"/>
                <a:gd name="connsiteY9889" fmla="*/ 894821 h 2994025"/>
                <a:gd name="connsiteX9890" fmla="*/ 3175528 w 6130925"/>
                <a:gd name="connsiteY9890" fmla="*/ 896408 h 2994025"/>
                <a:gd name="connsiteX9891" fmla="*/ 3176586 w 6130925"/>
                <a:gd name="connsiteY9891" fmla="*/ 899054 h 2994025"/>
                <a:gd name="connsiteX9892" fmla="*/ 3178703 w 6130925"/>
                <a:gd name="connsiteY9892" fmla="*/ 900113 h 2994025"/>
                <a:gd name="connsiteX9893" fmla="*/ 3180290 w 6130925"/>
                <a:gd name="connsiteY9893" fmla="*/ 901171 h 2994025"/>
                <a:gd name="connsiteX9894" fmla="*/ 3186640 w 6130925"/>
                <a:gd name="connsiteY9894" fmla="*/ 905933 h 2994025"/>
                <a:gd name="connsiteX9895" fmla="*/ 3192461 w 6130925"/>
                <a:gd name="connsiteY9895" fmla="*/ 909638 h 2994025"/>
                <a:gd name="connsiteX9896" fmla="*/ 3196695 w 6130925"/>
                <a:gd name="connsiteY9896" fmla="*/ 908579 h 2994025"/>
                <a:gd name="connsiteX9897" fmla="*/ 3197224 w 6130925"/>
                <a:gd name="connsiteY9897" fmla="*/ 905404 h 2994025"/>
                <a:gd name="connsiteX9898" fmla="*/ 3194049 w 6130925"/>
                <a:gd name="connsiteY9898" fmla="*/ 902229 h 2994025"/>
                <a:gd name="connsiteX9899" fmla="*/ 3190874 w 6130925"/>
                <a:gd name="connsiteY9899" fmla="*/ 899054 h 2994025"/>
                <a:gd name="connsiteX9900" fmla="*/ 3189815 w 6130925"/>
                <a:gd name="connsiteY9900" fmla="*/ 897467 h 2994025"/>
                <a:gd name="connsiteX9901" fmla="*/ 3189286 w 6130925"/>
                <a:gd name="connsiteY9901" fmla="*/ 895350 h 2994025"/>
                <a:gd name="connsiteX9902" fmla="*/ 3190345 w 6130925"/>
                <a:gd name="connsiteY9902" fmla="*/ 893233 h 2994025"/>
                <a:gd name="connsiteX9903" fmla="*/ 3191932 w 6130925"/>
                <a:gd name="connsiteY9903" fmla="*/ 891646 h 2994025"/>
                <a:gd name="connsiteX9904" fmla="*/ 3194049 w 6130925"/>
                <a:gd name="connsiteY9904" fmla="*/ 890058 h 2994025"/>
                <a:gd name="connsiteX9905" fmla="*/ 3196695 w 6130925"/>
                <a:gd name="connsiteY9905" fmla="*/ 890058 h 2994025"/>
                <a:gd name="connsiteX9906" fmla="*/ 3199870 w 6130925"/>
                <a:gd name="connsiteY9906" fmla="*/ 889529 h 2994025"/>
                <a:gd name="connsiteX9907" fmla="*/ 3203574 w 6130925"/>
                <a:gd name="connsiteY9907" fmla="*/ 890058 h 2994025"/>
                <a:gd name="connsiteX9908" fmla="*/ 3207278 w 6130925"/>
                <a:gd name="connsiteY9908" fmla="*/ 889529 h 2994025"/>
                <a:gd name="connsiteX9909" fmla="*/ 3210453 w 6130925"/>
                <a:gd name="connsiteY9909" fmla="*/ 890058 h 2994025"/>
                <a:gd name="connsiteX9910" fmla="*/ 3215215 w 6130925"/>
                <a:gd name="connsiteY9910" fmla="*/ 891646 h 2994025"/>
                <a:gd name="connsiteX9911" fmla="*/ 3219978 w 6130925"/>
                <a:gd name="connsiteY9911" fmla="*/ 893233 h 2994025"/>
                <a:gd name="connsiteX9912" fmla="*/ 3221565 w 6130925"/>
                <a:gd name="connsiteY9912" fmla="*/ 893233 h 2994025"/>
                <a:gd name="connsiteX9913" fmla="*/ 3223153 w 6130925"/>
                <a:gd name="connsiteY9913" fmla="*/ 893233 h 2994025"/>
                <a:gd name="connsiteX9914" fmla="*/ 3224740 w 6130925"/>
                <a:gd name="connsiteY9914" fmla="*/ 890058 h 2994025"/>
                <a:gd name="connsiteX9915" fmla="*/ 3220507 w 6130925"/>
                <a:gd name="connsiteY9915" fmla="*/ 886354 h 2994025"/>
                <a:gd name="connsiteX9916" fmla="*/ 3221036 w 6130925"/>
                <a:gd name="connsiteY9916" fmla="*/ 884238 h 2994025"/>
                <a:gd name="connsiteX9917" fmla="*/ 3221565 w 6130925"/>
                <a:gd name="connsiteY9917" fmla="*/ 881592 h 2994025"/>
                <a:gd name="connsiteX9918" fmla="*/ 3223153 w 6130925"/>
                <a:gd name="connsiteY9918" fmla="*/ 880004 h 2994025"/>
                <a:gd name="connsiteX9919" fmla="*/ 3224740 w 6130925"/>
                <a:gd name="connsiteY9919" fmla="*/ 878417 h 2994025"/>
                <a:gd name="connsiteX9920" fmla="*/ 3226857 w 6130925"/>
                <a:gd name="connsiteY9920" fmla="*/ 876829 h 2994025"/>
                <a:gd name="connsiteX9921" fmla="*/ 3227915 w 6130925"/>
                <a:gd name="connsiteY9921" fmla="*/ 874713 h 2994025"/>
                <a:gd name="connsiteX9922" fmla="*/ 3227386 w 6130925"/>
                <a:gd name="connsiteY9922" fmla="*/ 873125 h 2994025"/>
                <a:gd name="connsiteX9923" fmla="*/ 3226328 w 6130925"/>
                <a:gd name="connsiteY9923" fmla="*/ 871008 h 2994025"/>
                <a:gd name="connsiteX9924" fmla="*/ 3225270 w 6130925"/>
                <a:gd name="connsiteY9924" fmla="*/ 869421 h 2994025"/>
                <a:gd name="connsiteX9925" fmla="*/ 3224740 w 6130925"/>
                <a:gd name="connsiteY9925" fmla="*/ 867833 h 2994025"/>
                <a:gd name="connsiteX9926" fmla="*/ 3224211 w 6130925"/>
                <a:gd name="connsiteY9926" fmla="*/ 865188 h 2994025"/>
                <a:gd name="connsiteX9927" fmla="*/ 3224211 w 6130925"/>
                <a:gd name="connsiteY9927" fmla="*/ 862542 h 2994025"/>
                <a:gd name="connsiteX9928" fmla="*/ 3224740 w 6130925"/>
                <a:gd name="connsiteY9928" fmla="*/ 859367 h 2994025"/>
                <a:gd name="connsiteX9929" fmla="*/ 3226857 w 6130925"/>
                <a:gd name="connsiteY9929" fmla="*/ 856721 h 2994025"/>
                <a:gd name="connsiteX9930" fmla="*/ 3226857 w 6130925"/>
                <a:gd name="connsiteY9930" fmla="*/ 855133 h 2994025"/>
                <a:gd name="connsiteX9931" fmla="*/ 3226857 w 6130925"/>
                <a:gd name="connsiteY9931" fmla="*/ 853546 h 2994025"/>
                <a:gd name="connsiteX9932" fmla="*/ 3228445 w 6130925"/>
                <a:gd name="connsiteY9932" fmla="*/ 851958 h 2994025"/>
                <a:gd name="connsiteX9933" fmla="*/ 3229503 w 6130925"/>
                <a:gd name="connsiteY9933" fmla="*/ 849313 h 2994025"/>
                <a:gd name="connsiteX9934" fmla="*/ 3230561 w 6130925"/>
                <a:gd name="connsiteY9934" fmla="*/ 847725 h 2994025"/>
                <a:gd name="connsiteX9935" fmla="*/ 3231090 w 6130925"/>
                <a:gd name="connsiteY9935" fmla="*/ 846138 h 2994025"/>
                <a:gd name="connsiteX9936" fmla="*/ 3231090 w 6130925"/>
                <a:gd name="connsiteY9936" fmla="*/ 844550 h 2994025"/>
                <a:gd name="connsiteX9937" fmla="*/ 3231090 w 6130925"/>
                <a:gd name="connsiteY9937" fmla="*/ 842963 h 2994025"/>
                <a:gd name="connsiteX9938" fmla="*/ 3231090 w 6130925"/>
                <a:gd name="connsiteY9938" fmla="*/ 840846 h 2994025"/>
                <a:gd name="connsiteX9939" fmla="*/ 3231090 w 6130925"/>
                <a:gd name="connsiteY9939" fmla="*/ 838729 h 2994025"/>
                <a:gd name="connsiteX9940" fmla="*/ 3232678 w 6130925"/>
                <a:gd name="connsiteY9940" fmla="*/ 837671 h 2994025"/>
                <a:gd name="connsiteX9941" fmla="*/ 3234795 w 6130925"/>
                <a:gd name="connsiteY9941" fmla="*/ 837142 h 2994025"/>
                <a:gd name="connsiteX9942" fmla="*/ 3236911 w 6130925"/>
                <a:gd name="connsiteY9942" fmla="*/ 836083 h 2994025"/>
                <a:gd name="connsiteX9943" fmla="*/ 3238499 w 6130925"/>
                <a:gd name="connsiteY9943" fmla="*/ 834496 h 2994025"/>
                <a:gd name="connsiteX9944" fmla="*/ 3241674 w 6130925"/>
                <a:gd name="connsiteY9944" fmla="*/ 831321 h 2994025"/>
                <a:gd name="connsiteX9945" fmla="*/ 3243790 w 6130925"/>
                <a:gd name="connsiteY9945" fmla="*/ 827088 h 2994025"/>
                <a:gd name="connsiteX9946" fmla="*/ 3251199 w 6130925"/>
                <a:gd name="connsiteY9946" fmla="*/ 827088 h 2994025"/>
                <a:gd name="connsiteX9947" fmla="*/ 3251199 w 6130925"/>
                <a:gd name="connsiteY9947" fmla="*/ 829733 h 2994025"/>
                <a:gd name="connsiteX9948" fmla="*/ 3251199 w 6130925"/>
                <a:gd name="connsiteY9948" fmla="*/ 831321 h 2994025"/>
                <a:gd name="connsiteX9949" fmla="*/ 3250670 w 6130925"/>
                <a:gd name="connsiteY9949" fmla="*/ 832908 h 2994025"/>
                <a:gd name="connsiteX9950" fmla="*/ 3251199 w 6130925"/>
                <a:gd name="connsiteY9950" fmla="*/ 834496 h 2994025"/>
                <a:gd name="connsiteX9951" fmla="*/ 3251728 w 6130925"/>
                <a:gd name="connsiteY9951" fmla="*/ 835025 h 2994025"/>
                <a:gd name="connsiteX9952" fmla="*/ 3252786 w 6130925"/>
                <a:gd name="connsiteY9952" fmla="*/ 834496 h 2994025"/>
                <a:gd name="connsiteX9953" fmla="*/ 3253845 w 6130925"/>
                <a:gd name="connsiteY9953" fmla="*/ 834496 h 2994025"/>
                <a:gd name="connsiteX9954" fmla="*/ 3254374 w 6130925"/>
                <a:gd name="connsiteY9954" fmla="*/ 834496 h 2994025"/>
                <a:gd name="connsiteX9955" fmla="*/ 3255961 w 6130925"/>
                <a:gd name="connsiteY9955" fmla="*/ 836083 h 2994025"/>
                <a:gd name="connsiteX9956" fmla="*/ 3257020 w 6130925"/>
                <a:gd name="connsiteY9956" fmla="*/ 838200 h 2994025"/>
                <a:gd name="connsiteX9957" fmla="*/ 3257020 w 6130925"/>
                <a:gd name="connsiteY9957" fmla="*/ 840317 h 2994025"/>
                <a:gd name="connsiteX9958" fmla="*/ 3257020 w 6130925"/>
                <a:gd name="connsiteY9958" fmla="*/ 841904 h 2994025"/>
                <a:gd name="connsiteX9959" fmla="*/ 3258078 w 6130925"/>
                <a:gd name="connsiteY9959" fmla="*/ 844021 h 2994025"/>
                <a:gd name="connsiteX9960" fmla="*/ 3259136 w 6130925"/>
                <a:gd name="connsiteY9960" fmla="*/ 845079 h 2994025"/>
                <a:gd name="connsiteX9961" fmla="*/ 3260724 w 6130925"/>
                <a:gd name="connsiteY9961" fmla="*/ 845608 h 2994025"/>
                <a:gd name="connsiteX9962" fmla="*/ 3262840 w 6130925"/>
                <a:gd name="connsiteY9962" fmla="*/ 846138 h 2994025"/>
                <a:gd name="connsiteX9963" fmla="*/ 3264957 w 6130925"/>
                <a:gd name="connsiteY9963" fmla="*/ 846667 h 2994025"/>
                <a:gd name="connsiteX9964" fmla="*/ 3267074 w 6130925"/>
                <a:gd name="connsiteY9964" fmla="*/ 847196 h 2994025"/>
                <a:gd name="connsiteX9965" fmla="*/ 3273953 w 6130925"/>
                <a:gd name="connsiteY9965" fmla="*/ 847196 h 2994025"/>
                <a:gd name="connsiteX9966" fmla="*/ 3274482 w 6130925"/>
                <a:gd name="connsiteY9966" fmla="*/ 844021 h 2994025"/>
                <a:gd name="connsiteX9967" fmla="*/ 3275011 w 6130925"/>
                <a:gd name="connsiteY9967" fmla="*/ 840846 h 2994025"/>
                <a:gd name="connsiteX9968" fmla="*/ 3275011 w 6130925"/>
                <a:gd name="connsiteY9968" fmla="*/ 838729 h 2994025"/>
                <a:gd name="connsiteX9969" fmla="*/ 3275011 w 6130925"/>
                <a:gd name="connsiteY9969" fmla="*/ 837142 h 2994025"/>
                <a:gd name="connsiteX9970" fmla="*/ 3276599 w 6130925"/>
                <a:gd name="connsiteY9970" fmla="*/ 836083 h 2994025"/>
                <a:gd name="connsiteX9971" fmla="*/ 3278186 w 6130925"/>
                <a:gd name="connsiteY9971" fmla="*/ 835554 h 2994025"/>
                <a:gd name="connsiteX9972" fmla="*/ 3284007 w 6130925"/>
                <a:gd name="connsiteY9972" fmla="*/ 833438 h 2994025"/>
                <a:gd name="connsiteX9973" fmla="*/ 3288240 w 6130925"/>
                <a:gd name="connsiteY9973" fmla="*/ 831321 h 2994025"/>
                <a:gd name="connsiteX9974" fmla="*/ 3289299 w 6130925"/>
                <a:gd name="connsiteY9974" fmla="*/ 829204 h 2994025"/>
                <a:gd name="connsiteX9975" fmla="*/ 3290357 w 6130925"/>
                <a:gd name="connsiteY9975" fmla="*/ 827088 h 2994025"/>
                <a:gd name="connsiteX9976" fmla="*/ 3288240 w 6130925"/>
                <a:gd name="connsiteY9976" fmla="*/ 826029 h 2994025"/>
                <a:gd name="connsiteX9977" fmla="*/ 3286653 w 6130925"/>
                <a:gd name="connsiteY9977" fmla="*/ 824442 h 2994025"/>
                <a:gd name="connsiteX9978" fmla="*/ 3284536 w 6130925"/>
                <a:gd name="connsiteY9978" fmla="*/ 823913 h 2994025"/>
                <a:gd name="connsiteX9979" fmla="*/ 3282949 w 6130925"/>
                <a:gd name="connsiteY9979" fmla="*/ 822854 h 2994025"/>
                <a:gd name="connsiteX9980" fmla="*/ 3281361 w 6130925"/>
                <a:gd name="connsiteY9980" fmla="*/ 822325 h 2994025"/>
                <a:gd name="connsiteX9981" fmla="*/ 3279774 w 6130925"/>
                <a:gd name="connsiteY9981" fmla="*/ 821267 h 2994025"/>
                <a:gd name="connsiteX9982" fmla="*/ 3279774 w 6130925"/>
                <a:gd name="connsiteY9982" fmla="*/ 819679 h 2994025"/>
                <a:gd name="connsiteX9983" fmla="*/ 3279774 w 6130925"/>
                <a:gd name="connsiteY9983" fmla="*/ 818092 h 2994025"/>
                <a:gd name="connsiteX9984" fmla="*/ 3278715 w 6130925"/>
                <a:gd name="connsiteY9984" fmla="*/ 815446 h 2994025"/>
                <a:gd name="connsiteX9985" fmla="*/ 3278186 w 6130925"/>
                <a:gd name="connsiteY9985" fmla="*/ 813858 h 2994025"/>
                <a:gd name="connsiteX9986" fmla="*/ 3277128 w 6130925"/>
                <a:gd name="connsiteY9986" fmla="*/ 812271 h 2994025"/>
                <a:gd name="connsiteX9987" fmla="*/ 3275011 w 6130925"/>
                <a:gd name="connsiteY9987" fmla="*/ 811213 h 2994025"/>
                <a:gd name="connsiteX9988" fmla="*/ 3273424 w 6130925"/>
                <a:gd name="connsiteY9988" fmla="*/ 810683 h 2994025"/>
                <a:gd name="connsiteX9989" fmla="*/ 3271836 w 6130925"/>
                <a:gd name="connsiteY9989" fmla="*/ 809625 h 2994025"/>
                <a:gd name="connsiteX9990" fmla="*/ 3269190 w 6130925"/>
                <a:gd name="connsiteY9990" fmla="*/ 808567 h 2994025"/>
                <a:gd name="connsiteX9991" fmla="*/ 3266015 w 6130925"/>
                <a:gd name="connsiteY9991" fmla="*/ 808038 h 2994025"/>
                <a:gd name="connsiteX9992" fmla="*/ 3263370 w 6130925"/>
                <a:gd name="connsiteY9992" fmla="*/ 809096 h 2994025"/>
                <a:gd name="connsiteX9993" fmla="*/ 3261782 w 6130925"/>
                <a:gd name="connsiteY9993" fmla="*/ 811213 h 2994025"/>
                <a:gd name="connsiteX9994" fmla="*/ 3259665 w 6130925"/>
                <a:gd name="connsiteY9994" fmla="*/ 815446 h 2994025"/>
                <a:gd name="connsiteX9995" fmla="*/ 3255961 w 6130925"/>
                <a:gd name="connsiteY9995" fmla="*/ 818621 h 2994025"/>
                <a:gd name="connsiteX9996" fmla="*/ 3253845 w 6130925"/>
                <a:gd name="connsiteY9996" fmla="*/ 819150 h 2994025"/>
                <a:gd name="connsiteX9997" fmla="*/ 3251199 w 6130925"/>
                <a:gd name="connsiteY9997" fmla="*/ 818621 h 2994025"/>
                <a:gd name="connsiteX9998" fmla="*/ 3248553 w 6130925"/>
                <a:gd name="connsiteY9998" fmla="*/ 818621 h 2994025"/>
                <a:gd name="connsiteX9999" fmla="*/ 3245378 w 6130925"/>
                <a:gd name="connsiteY9999" fmla="*/ 818621 h 2994025"/>
                <a:gd name="connsiteX10000" fmla="*/ 3243790 w 6130925"/>
                <a:gd name="connsiteY10000" fmla="*/ 818092 h 2994025"/>
                <a:gd name="connsiteX10001" fmla="*/ 3242203 w 6130925"/>
                <a:gd name="connsiteY10001" fmla="*/ 818092 h 2994025"/>
                <a:gd name="connsiteX10002" fmla="*/ 3240086 w 6130925"/>
                <a:gd name="connsiteY10002" fmla="*/ 818092 h 2994025"/>
                <a:gd name="connsiteX10003" fmla="*/ 3238499 w 6130925"/>
                <a:gd name="connsiteY10003" fmla="*/ 818092 h 2994025"/>
                <a:gd name="connsiteX10004" fmla="*/ 3234795 w 6130925"/>
                <a:gd name="connsiteY10004" fmla="*/ 815446 h 2994025"/>
                <a:gd name="connsiteX10005" fmla="*/ 3232149 w 6130925"/>
                <a:gd name="connsiteY10005" fmla="*/ 812271 h 2994025"/>
                <a:gd name="connsiteX10006" fmla="*/ 3231620 w 6130925"/>
                <a:gd name="connsiteY10006" fmla="*/ 810683 h 2994025"/>
                <a:gd name="connsiteX10007" fmla="*/ 3231090 w 6130925"/>
                <a:gd name="connsiteY10007" fmla="*/ 809096 h 2994025"/>
                <a:gd name="connsiteX10008" fmla="*/ 3233207 w 6130925"/>
                <a:gd name="connsiteY10008" fmla="*/ 808038 h 2994025"/>
                <a:gd name="connsiteX10009" fmla="*/ 3234795 w 6130925"/>
                <a:gd name="connsiteY10009" fmla="*/ 806450 h 2994025"/>
                <a:gd name="connsiteX10010" fmla="*/ 3240615 w 6130925"/>
                <a:gd name="connsiteY10010" fmla="*/ 804863 h 2994025"/>
                <a:gd name="connsiteX10011" fmla="*/ 3246436 w 6130925"/>
                <a:gd name="connsiteY10011" fmla="*/ 803275 h 2994025"/>
                <a:gd name="connsiteX10012" fmla="*/ 3250140 w 6130925"/>
                <a:gd name="connsiteY10012" fmla="*/ 803275 h 2994025"/>
                <a:gd name="connsiteX10013" fmla="*/ 3253845 w 6130925"/>
                <a:gd name="connsiteY10013" fmla="*/ 803275 h 2994025"/>
                <a:gd name="connsiteX10014" fmla="*/ 3251728 w 6130925"/>
                <a:gd name="connsiteY10014" fmla="*/ 801688 h 2994025"/>
                <a:gd name="connsiteX10015" fmla="*/ 3250140 w 6130925"/>
                <a:gd name="connsiteY10015" fmla="*/ 800629 h 2994025"/>
                <a:gd name="connsiteX10016" fmla="*/ 3249611 w 6130925"/>
                <a:gd name="connsiteY10016" fmla="*/ 800629 h 2994025"/>
                <a:gd name="connsiteX10017" fmla="*/ 3248553 w 6130925"/>
                <a:gd name="connsiteY10017" fmla="*/ 800629 h 2994025"/>
                <a:gd name="connsiteX10018" fmla="*/ 3247495 w 6130925"/>
                <a:gd name="connsiteY10018" fmla="*/ 800629 h 2994025"/>
                <a:gd name="connsiteX10019" fmla="*/ 3246436 w 6130925"/>
                <a:gd name="connsiteY10019" fmla="*/ 800629 h 2994025"/>
                <a:gd name="connsiteX10020" fmla="*/ 3244320 w 6130925"/>
                <a:gd name="connsiteY10020" fmla="*/ 799571 h 2994025"/>
                <a:gd name="connsiteX10021" fmla="*/ 3242732 w 6130925"/>
                <a:gd name="connsiteY10021" fmla="*/ 797983 h 2994025"/>
                <a:gd name="connsiteX10022" fmla="*/ 3243261 w 6130925"/>
                <a:gd name="connsiteY10022" fmla="*/ 796396 h 2994025"/>
                <a:gd name="connsiteX10023" fmla="*/ 3243790 w 6130925"/>
                <a:gd name="connsiteY10023" fmla="*/ 794279 h 2994025"/>
                <a:gd name="connsiteX10024" fmla="*/ 3245378 w 6130925"/>
                <a:gd name="connsiteY10024" fmla="*/ 793221 h 2994025"/>
                <a:gd name="connsiteX10025" fmla="*/ 3247495 w 6130925"/>
                <a:gd name="connsiteY10025" fmla="*/ 792692 h 2994025"/>
                <a:gd name="connsiteX10026" fmla="*/ 3249082 w 6130925"/>
                <a:gd name="connsiteY10026" fmla="*/ 792692 h 2994025"/>
                <a:gd name="connsiteX10027" fmla="*/ 3251199 w 6130925"/>
                <a:gd name="connsiteY10027" fmla="*/ 792692 h 2994025"/>
                <a:gd name="connsiteX10028" fmla="*/ 3252786 w 6130925"/>
                <a:gd name="connsiteY10028" fmla="*/ 792163 h 2994025"/>
                <a:gd name="connsiteX10029" fmla="*/ 3254374 w 6130925"/>
                <a:gd name="connsiteY10029" fmla="*/ 792692 h 2994025"/>
                <a:gd name="connsiteX10030" fmla="*/ 3254374 w 6130925"/>
                <a:gd name="connsiteY10030" fmla="*/ 794279 h 2994025"/>
                <a:gd name="connsiteX10031" fmla="*/ 3254374 w 6130925"/>
                <a:gd name="connsiteY10031" fmla="*/ 796396 h 2994025"/>
                <a:gd name="connsiteX10032" fmla="*/ 3255961 w 6130925"/>
                <a:gd name="connsiteY10032" fmla="*/ 797983 h 2994025"/>
                <a:gd name="connsiteX10033" fmla="*/ 3258607 w 6130925"/>
                <a:gd name="connsiteY10033" fmla="*/ 799042 h 2994025"/>
                <a:gd name="connsiteX10034" fmla="*/ 3260195 w 6130925"/>
                <a:gd name="connsiteY10034" fmla="*/ 799042 h 2994025"/>
                <a:gd name="connsiteX10035" fmla="*/ 3261782 w 6130925"/>
                <a:gd name="connsiteY10035" fmla="*/ 799042 h 2994025"/>
                <a:gd name="connsiteX10036" fmla="*/ 3263370 w 6130925"/>
                <a:gd name="connsiteY10036" fmla="*/ 799571 h 2994025"/>
                <a:gd name="connsiteX10037" fmla="*/ 3264957 w 6130925"/>
                <a:gd name="connsiteY10037" fmla="*/ 800100 h 2994025"/>
                <a:gd name="connsiteX10038" fmla="*/ 3266015 w 6130925"/>
                <a:gd name="connsiteY10038" fmla="*/ 798513 h 2994025"/>
                <a:gd name="connsiteX10039" fmla="*/ 3266015 w 6130925"/>
                <a:gd name="connsiteY10039" fmla="*/ 796396 h 2994025"/>
                <a:gd name="connsiteX10040" fmla="*/ 3267603 w 6130925"/>
                <a:gd name="connsiteY10040" fmla="*/ 794279 h 2994025"/>
                <a:gd name="connsiteX10041" fmla="*/ 3269720 w 6130925"/>
                <a:gd name="connsiteY10041" fmla="*/ 792692 h 2994025"/>
                <a:gd name="connsiteX10042" fmla="*/ 3269720 w 6130925"/>
                <a:gd name="connsiteY10042" fmla="*/ 790575 h 2994025"/>
                <a:gd name="connsiteX10043" fmla="*/ 3269720 w 6130925"/>
                <a:gd name="connsiteY10043" fmla="*/ 788988 h 2994025"/>
                <a:gd name="connsiteX10044" fmla="*/ 3271307 w 6130925"/>
                <a:gd name="connsiteY10044" fmla="*/ 787929 h 2994025"/>
                <a:gd name="connsiteX10045" fmla="*/ 3273424 w 6130925"/>
                <a:gd name="connsiteY10045" fmla="*/ 787400 h 2994025"/>
                <a:gd name="connsiteX10046" fmla="*/ 3275011 w 6130925"/>
                <a:gd name="connsiteY10046" fmla="*/ 786342 h 2994025"/>
                <a:gd name="connsiteX10047" fmla="*/ 3276599 w 6130925"/>
                <a:gd name="connsiteY10047" fmla="*/ 785813 h 2994025"/>
                <a:gd name="connsiteX10048" fmla="*/ 3278186 w 6130925"/>
                <a:gd name="connsiteY10048" fmla="*/ 786342 h 2994025"/>
                <a:gd name="connsiteX10049" fmla="*/ 3280832 w 6130925"/>
                <a:gd name="connsiteY10049" fmla="*/ 787400 h 2994025"/>
                <a:gd name="connsiteX10050" fmla="*/ 3282420 w 6130925"/>
                <a:gd name="connsiteY10050" fmla="*/ 787929 h 2994025"/>
                <a:gd name="connsiteX10051" fmla="*/ 3284007 w 6130925"/>
                <a:gd name="connsiteY10051" fmla="*/ 788458 h 2994025"/>
                <a:gd name="connsiteX10052" fmla="*/ 3285595 w 6130925"/>
                <a:gd name="connsiteY10052" fmla="*/ 787400 h 2994025"/>
                <a:gd name="connsiteX10053" fmla="*/ 3287711 w 6130925"/>
                <a:gd name="connsiteY10053" fmla="*/ 785813 h 2994025"/>
                <a:gd name="connsiteX10054" fmla="*/ 3289299 w 6130925"/>
                <a:gd name="connsiteY10054" fmla="*/ 784225 h 2994025"/>
                <a:gd name="connsiteX10055" fmla="*/ 3291415 w 6130925"/>
                <a:gd name="connsiteY10055" fmla="*/ 783696 h 2994025"/>
                <a:gd name="connsiteX10056" fmla="*/ 3293003 w 6130925"/>
                <a:gd name="connsiteY10056" fmla="*/ 783167 h 2994025"/>
                <a:gd name="connsiteX10057" fmla="*/ 3294590 w 6130925"/>
                <a:gd name="connsiteY10057" fmla="*/ 782638 h 2994025"/>
                <a:gd name="connsiteX10058" fmla="*/ 3298295 w 6130925"/>
                <a:gd name="connsiteY10058" fmla="*/ 782638 h 2994025"/>
                <a:gd name="connsiteX10059" fmla="*/ 3301999 w 6130925"/>
                <a:gd name="connsiteY10059" fmla="*/ 783696 h 2994025"/>
                <a:gd name="connsiteX10060" fmla="*/ 3305703 w 6130925"/>
                <a:gd name="connsiteY10060" fmla="*/ 783696 h 2994025"/>
                <a:gd name="connsiteX10061" fmla="*/ 3308878 w 6130925"/>
                <a:gd name="connsiteY10061" fmla="*/ 783696 h 2994025"/>
                <a:gd name="connsiteX10062" fmla="*/ 3313640 w 6130925"/>
                <a:gd name="connsiteY10062" fmla="*/ 782108 h 2994025"/>
                <a:gd name="connsiteX10063" fmla="*/ 3317874 w 6130925"/>
                <a:gd name="connsiteY10063" fmla="*/ 781050 h 2994025"/>
                <a:gd name="connsiteX10064" fmla="*/ 3321049 w 6130925"/>
                <a:gd name="connsiteY10064" fmla="*/ 782108 h 2994025"/>
                <a:gd name="connsiteX10065" fmla="*/ 3323695 w 6130925"/>
                <a:gd name="connsiteY10065" fmla="*/ 784225 h 2994025"/>
                <a:gd name="connsiteX10066" fmla="*/ 3325282 w 6130925"/>
                <a:gd name="connsiteY10066" fmla="*/ 786871 h 2994025"/>
                <a:gd name="connsiteX10067" fmla="*/ 3326870 w 6130925"/>
                <a:gd name="connsiteY10067" fmla="*/ 788458 h 2994025"/>
                <a:gd name="connsiteX10068" fmla="*/ 3330045 w 6130925"/>
                <a:gd name="connsiteY10068" fmla="*/ 788988 h 2994025"/>
                <a:gd name="connsiteX10069" fmla="*/ 3334278 w 6130925"/>
                <a:gd name="connsiteY10069" fmla="*/ 788988 h 2994025"/>
                <a:gd name="connsiteX10070" fmla="*/ 3335865 w 6130925"/>
                <a:gd name="connsiteY10070" fmla="*/ 789517 h 2994025"/>
                <a:gd name="connsiteX10071" fmla="*/ 3337453 w 6130925"/>
                <a:gd name="connsiteY10071" fmla="*/ 788988 h 2994025"/>
                <a:gd name="connsiteX10072" fmla="*/ 3339040 w 6130925"/>
                <a:gd name="connsiteY10072" fmla="*/ 787929 h 2994025"/>
                <a:gd name="connsiteX10073" fmla="*/ 3340099 w 6130925"/>
                <a:gd name="connsiteY10073" fmla="*/ 785813 h 2994025"/>
                <a:gd name="connsiteX10074" fmla="*/ 3341157 w 6130925"/>
                <a:gd name="connsiteY10074" fmla="*/ 783696 h 2994025"/>
                <a:gd name="connsiteX10075" fmla="*/ 3341686 w 6130925"/>
                <a:gd name="connsiteY10075" fmla="*/ 781579 h 2994025"/>
                <a:gd name="connsiteX10076" fmla="*/ 3343803 w 6130925"/>
                <a:gd name="connsiteY10076" fmla="*/ 779992 h 2994025"/>
                <a:gd name="connsiteX10077" fmla="*/ 3344861 w 6130925"/>
                <a:gd name="connsiteY10077" fmla="*/ 778404 h 2994025"/>
                <a:gd name="connsiteX10078" fmla="*/ 3346449 w 6130925"/>
                <a:gd name="connsiteY10078" fmla="*/ 776817 h 2994025"/>
                <a:gd name="connsiteX10079" fmla="*/ 3348565 w 6130925"/>
                <a:gd name="connsiteY10079" fmla="*/ 775758 h 2994025"/>
                <a:gd name="connsiteX10080" fmla="*/ 3350153 w 6130925"/>
                <a:gd name="connsiteY10080" fmla="*/ 773642 h 2994025"/>
                <a:gd name="connsiteX10081" fmla="*/ 3351740 w 6130925"/>
                <a:gd name="connsiteY10081" fmla="*/ 772583 h 2994025"/>
                <a:gd name="connsiteX10082" fmla="*/ 3353328 w 6130925"/>
                <a:gd name="connsiteY10082" fmla="*/ 771525 h 2994025"/>
                <a:gd name="connsiteX10083" fmla="*/ 3355445 w 6130925"/>
                <a:gd name="connsiteY10083" fmla="*/ 770467 h 2994025"/>
                <a:gd name="connsiteX10084" fmla="*/ 3357561 w 6130925"/>
                <a:gd name="connsiteY10084" fmla="*/ 769938 h 2994025"/>
                <a:gd name="connsiteX10085" fmla="*/ 3359149 w 6130925"/>
                <a:gd name="connsiteY10085" fmla="*/ 769408 h 2994025"/>
                <a:gd name="connsiteX10086" fmla="*/ 3363382 w 6130925"/>
                <a:gd name="connsiteY10086" fmla="*/ 769408 h 2994025"/>
                <a:gd name="connsiteX10087" fmla="*/ 3368145 w 6130925"/>
                <a:gd name="connsiteY10087" fmla="*/ 769408 h 2994025"/>
                <a:gd name="connsiteX10088" fmla="*/ 3371849 w 6130925"/>
                <a:gd name="connsiteY10088" fmla="*/ 769408 h 2994025"/>
                <a:gd name="connsiteX10089" fmla="*/ 3375024 w 6130925"/>
                <a:gd name="connsiteY10089" fmla="*/ 769408 h 2994025"/>
                <a:gd name="connsiteX10090" fmla="*/ 3377140 w 6130925"/>
                <a:gd name="connsiteY10090" fmla="*/ 768350 h 2994025"/>
                <a:gd name="connsiteX10091" fmla="*/ 3378728 w 6130925"/>
                <a:gd name="connsiteY10091" fmla="*/ 766233 h 2994025"/>
                <a:gd name="connsiteX10092" fmla="*/ 3377140 w 6130925"/>
                <a:gd name="connsiteY10092" fmla="*/ 762000 h 2994025"/>
                <a:gd name="connsiteX10093" fmla="*/ 3359149 w 6130925"/>
                <a:gd name="connsiteY10093" fmla="*/ 762000 h 2994025"/>
                <a:gd name="connsiteX10094" fmla="*/ 3357032 w 6130925"/>
                <a:gd name="connsiteY10094" fmla="*/ 761471 h 2994025"/>
                <a:gd name="connsiteX10095" fmla="*/ 3355445 w 6130925"/>
                <a:gd name="connsiteY10095" fmla="*/ 760413 h 2994025"/>
                <a:gd name="connsiteX10096" fmla="*/ 3355445 w 6130925"/>
                <a:gd name="connsiteY10096" fmla="*/ 758825 h 2994025"/>
                <a:gd name="connsiteX10097" fmla="*/ 3354915 w 6130925"/>
                <a:gd name="connsiteY10097" fmla="*/ 757238 h 2994025"/>
                <a:gd name="connsiteX10098" fmla="*/ 3353328 w 6130925"/>
                <a:gd name="connsiteY10098" fmla="*/ 755121 h 2994025"/>
                <a:gd name="connsiteX10099" fmla="*/ 3351740 w 6130925"/>
                <a:gd name="connsiteY10099" fmla="*/ 753533 h 2994025"/>
                <a:gd name="connsiteX10100" fmla="*/ 3350153 w 6130925"/>
                <a:gd name="connsiteY10100" fmla="*/ 753533 h 2994025"/>
                <a:gd name="connsiteX10101" fmla="*/ 3347507 w 6130925"/>
                <a:gd name="connsiteY10101" fmla="*/ 753533 h 2994025"/>
                <a:gd name="connsiteX10102" fmla="*/ 3344861 w 6130925"/>
                <a:gd name="connsiteY10102" fmla="*/ 754592 h 2994025"/>
                <a:gd name="connsiteX10103" fmla="*/ 3342745 w 6130925"/>
                <a:gd name="connsiteY10103" fmla="*/ 756179 h 2994025"/>
                <a:gd name="connsiteX10104" fmla="*/ 3340628 w 6130925"/>
                <a:gd name="connsiteY10104" fmla="*/ 757238 h 2994025"/>
                <a:gd name="connsiteX10105" fmla="*/ 3312582 w 6130925"/>
                <a:gd name="connsiteY10105" fmla="*/ 757238 h 2994025"/>
                <a:gd name="connsiteX10106" fmla="*/ 3310465 w 6130925"/>
                <a:gd name="connsiteY10106" fmla="*/ 757767 h 2994025"/>
                <a:gd name="connsiteX10107" fmla="*/ 3308878 w 6130925"/>
                <a:gd name="connsiteY10107" fmla="*/ 758825 h 2994025"/>
                <a:gd name="connsiteX10108" fmla="*/ 3308349 w 6130925"/>
                <a:gd name="connsiteY10108" fmla="*/ 760413 h 2994025"/>
                <a:gd name="connsiteX10109" fmla="*/ 3307820 w 6130925"/>
                <a:gd name="connsiteY10109" fmla="*/ 762000 h 2994025"/>
                <a:gd name="connsiteX10110" fmla="*/ 3306232 w 6130925"/>
                <a:gd name="connsiteY10110" fmla="*/ 763588 h 2994025"/>
                <a:gd name="connsiteX10111" fmla="*/ 3304645 w 6130925"/>
                <a:gd name="connsiteY10111" fmla="*/ 764117 h 2994025"/>
                <a:gd name="connsiteX10112" fmla="*/ 3303057 w 6130925"/>
                <a:gd name="connsiteY10112" fmla="*/ 764646 h 2994025"/>
                <a:gd name="connsiteX10113" fmla="*/ 3301470 w 6130925"/>
                <a:gd name="connsiteY10113" fmla="*/ 764117 h 2994025"/>
                <a:gd name="connsiteX10114" fmla="*/ 3298295 w 6130925"/>
                <a:gd name="connsiteY10114" fmla="*/ 764646 h 2994025"/>
                <a:gd name="connsiteX10115" fmla="*/ 3295649 w 6130925"/>
                <a:gd name="connsiteY10115" fmla="*/ 765175 h 2994025"/>
                <a:gd name="connsiteX10116" fmla="*/ 3291415 w 6130925"/>
                <a:gd name="connsiteY10116" fmla="*/ 764117 h 2994025"/>
                <a:gd name="connsiteX10117" fmla="*/ 3286653 w 6130925"/>
                <a:gd name="connsiteY10117" fmla="*/ 762000 h 2994025"/>
                <a:gd name="connsiteX10118" fmla="*/ 3280303 w 6130925"/>
                <a:gd name="connsiteY10118" fmla="*/ 764646 h 2994025"/>
                <a:gd name="connsiteX10119" fmla="*/ 3273953 w 6130925"/>
                <a:gd name="connsiteY10119" fmla="*/ 768350 h 2994025"/>
                <a:gd name="connsiteX10120" fmla="*/ 3272365 w 6130925"/>
                <a:gd name="connsiteY10120" fmla="*/ 769408 h 2994025"/>
                <a:gd name="connsiteX10121" fmla="*/ 3270778 w 6130925"/>
                <a:gd name="connsiteY10121" fmla="*/ 770467 h 2994025"/>
                <a:gd name="connsiteX10122" fmla="*/ 3269190 w 6130925"/>
                <a:gd name="connsiteY10122" fmla="*/ 770467 h 2994025"/>
                <a:gd name="connsiteX10123" fmla="*/ 3263899 w 6130925"/>
                <a:gd name="connsiteY10123" fmla="*/ 768879 h 2994025"/>
                <a:gd name="connsiteX10124" fmla="*/ 3260195 w 6130925"/>
                <a:gd name="connsiteY10124" fmla="*/ 766233 h 2994025"/>
                <a:gd name="connsiteX10125" fmla="*/ 3258607 w 6130925"/>
                <a:gd name="connsiteY10125" fmla="*/ 764646 h 2994025"/>
                <a:gd name="connsiteX10126" fmla="*/ 3255961 w 6130925"/>
                <a:gd name="connsiteY10126" fmla="*/ 763588 h 2994025"/>
                <a:gd name="connsiteX10127" fmla="*/ 3252786 w 6130925"/>
                <a:gd name="connsiteY10127" fmla="*/ 762000 h 2994025"/>
                <a:gd name="connsiteX10128" fmla="*/ 3249082 w 6130925"/>
                <a:gd name="connsiteY10128" fmla="*/ 760413 h 2994025"/>
                <a:gd name="connsiteX10129" fmla="*/ 3248024 w 6130925"/>
                <a:gd name="connsiteY10129" fmla="*/ 758825 h 2994025"/>
                <a:gd name="connsiteX10130" fmla="*/ 3246436 w 6130925"/>
                <a:gd name="connsiteY10130" fmla="*/ 757238 h 2994025"/>
                <a:gd name="connsiteX10131" fmla="*/ 3244849 w 6130925"/>
                <a:gd name="connsiteY10131" fmla="*/ 755121 h 2994025"/>
                <a:gd name="connsiteX10132" fmla="*/ 3243790 w 6130925"/>
                <a:gd name="connsiteY10132" fmla="*/ 753533 h 2994025"/>
                <a:gd name="connsiteX10133" fmla="*/ 3240615 w 6130925"/>
                <a:gd name="connsiteY10133" fmla="*/ 751417 h 2994025"/>
                <a:gd name="connsiteX10134" fmla="*/ 3236911 w 6130925"/>
                <a:gd name="connsiteY10134" fmla="*/ 750358 h 2994025"/>
                <a:gd name="connsiteX10135" fmla="*/ 3232149 w 6130925"/>
                <a:gd name="connsiteY10135" fmla="*/ 750358 h 2994025"/>
                <a:gd name="connsiteX10136" fmla="*/ 3227915 w 6130925"/>
                <a:gd name="connsiteY10136" fmla="*/ 749829 h 2994025"/>
                <a:gd name="connsiteX10137" fmla="*/ 3227915 w 6130925"/>
                <a:gd name="connsiteY10137" fmla="*/ 745596 h 2994025"/>
                <a:gd name="connsiteX10138" fmla="*/ 3227915 w 6130925"/>
                <a:gd name="connsiteY10138" fmla="*/ 741892 h 2994025"/>
                <a:gd name="connsiteX10139" fmla="*/ 3227386 w 6130925"/>
                <a:gd name="connsiteY10139" fmla="*/ 739775 h 2994025"/>
                <a:gd name="connsiteX10140" fmla="*/ 3226857 w 6130925"/>
                <a:gd name="connsiteY10140" fmla="*/ 738188 h 2994025"/>
                <a:gd name="connsiteX10141" fmla="*/ 3226857 w 6130925"/>
                <a:gd name="connsiteY10141" fmla="*/ 734483 h 2994025"/>
                <a:gd name="connsiteX10142" fmla="*/ 3226328 w 6130925"/>
                <a:gd name="connsiteY10142" fmla="*/ 728133 h 2994025"/>
                <a:gd name="connsiteX10143" fmla="*/ 3224740 w 6130925"/>
                <a:gd name="connsiteY10143" fmla="*/ 722313 h 2994025"/>
                <a:gd name="connsiteX10144" fmla="*/ 3226857 w 6130925"/>
                <a:gd name="connsiteY10144" fmla="*/ 719138 h 2994025"/>
                <a:gd name="connsiteX10145" fmla="*/ 3228974 w 6130925"/>
                <a:gd name="connsiteY10145" fmla="*/ 716492 h 2994025"/>
                <a:gd name="connsiteX10146" fmla="*/ 3230032 w 6130925"/>
                <a:gd name="connsiteY10146" fmla="*/ 714375 h 2994025"/>
                <a:gd name="connsiteX10147" fmla="*/ 3230561 w 6130925"/>
                <a:gd name="connsiteY10147" fmla="*/ 711729 h 2994025"/>
                <a:gd name="connsiteX10148" fmla="*/ 3228974 w 6130925"/>
                <a:gd name="connsiteY10148" fmla="*/ 704850 h 2994025"/>
                <a:gd name="connsiteX10149" fmla="*/ 3227915 w 6130925"/>
                <a:gd name="connsiteY10149" fmla="*/ 699029 h 2994025"/>
                <a:gd name="connsiteX10150" fmla="*/ 3229503 w 6130925"/>
                <a:gd name="connsiteY10150" fmla="*/ 694796 h 2994025"/>
                <a:gd name="connsiteX10151" fmla="*/ 3233736 w 6130925"/>
                <a:gd name="connsiteY10151" fmla="*/ 692679 h 2994025"/>
                <a:gd name="connsiteX10152" fmla="*/ 3235324 w 6130925"/>
                <a:gd name="connsiteY10152" fmla="*/ 692150 h 2994025"/>
                <a:gd name="connsiteX10153" fmla="*/ 3237970 w 6130925"/>
                <a:gd name="connsiteY10153" fmla="*/ 691092 h 2994025"/>
                <a:gd name="connsiteX10154" fmla="*/ 3238499 w 6130925"/>
                <a:gd name="connsiteY10154" fmla="*/ 689504 h 2994025"/>
                <a:gd name="connsiteX10155" fmla="*/ 3239557 w 6130925"/>
                <a:gd name="connsiteY10155" fmla="*/ 687388 h 2994025"/>
                <a:gd name="connsiteX10156" fmla="*/ 3241145 w 6130925"/>
                <a:gd name="connsiteY10156" fmla="*/ 685271 h 2994025"/>
                <a:gd name="connsiteX10157" fmla="*/ 3242732 w 6130925"/>
                <a:gd name="connsiteY10157" fmla="*/ 683683 h 2994025"/>
                <a:gd name="connsiteX10158" fmla="*/ 3244849 w 6130925"/>
                <a:gd name="connsiteY10158" fmla="*/ 683154 h 2994025"/>
                <a:gd name="connsiteX10159" fmla="*/ 3246436 w 6130925"/>
                <a:gd name="connsiteY10159" fmla="*/ 682096 h 2994025"/>
                <a:gd name="connsiteX10160" fmla="*/ 3246436 w 6130925"/>
                <a:gd name="connsiteY10160" fmla="*/ 680508 h 2994025"/>
                <a:gd name="connsiteX10161" fmla="*/ 3247495 w 6130925"/>
                <a:gd name="connsiteY10161" fmla="*/ 678392 h 2994025"/>
                <a:gd name="connsiteX10162" fmla="*/ 3248553 w 6130925"/>
                <a:gd name="connsiteY10162" fmla="*/ 676804 h 2994025"/>
                <a:gd name="connsiteX10163" fmla="*/ 3250140 w 6130925"/>
                <a:gd name="connsiteY10163" fmla="*/ 674688 h 2994025"/>
                <a:gd name="connsiteX10164" fmla="*/ 3250670 w 6130925"/>
                <a:gd name="connsiteY10164" fmla="*/ 673100 h 2994025"/>
                <a:gd name="connsiteX10165" fmla="*/ 3251728 w 6130925"/>
                <a:gd name="connsiteY10165" fmla="*/ 670983 h 2994025"/>
                <a:gd name="connsiteX10166" fmla="*/ 3253315 w 6130925"/>
                <a:gd name="connsiteY10166" fmla="*/ 669925 h 2994025"/>
                <a:gd name="connsiteX10167" fmla="*/ 3255432 w 6130925"/>
                <a:gd name="connsiteY10167" fmla="*/ 669396 h 2994025"/>
                <a:gd name="connsiteX10168" fmla="*/ 3257020 w 6130925"/>
                <a:gd name="connsiteY10168" fmla="*/ 668338 h 2994025"/>
                <a:gd name="connsiteX10169" fmla="*/ 3259136 w 6130925"/>
                <a:gd name="connsiteY10169" fmla="*/ 667808 h 2994025"/>
                <a:gd name="connsiteX10170" fmla="*/ 3263899 w 6130925"/>
                <a:gd name="connsiteY10170" fmla="*/ 668867 h 2994025"/>
                <a:gd name="connsiteX10171" fmla="*/ 3269190 w 6130925"/>
                <a:gd name="connsiteY10171" fmla="*/ 669396 h 2994025"/>
                <a:gd name="connsiteX10172" fmla="*/ 3271836 w 6130925"/>
                <a:gd name="connsiteY10172" fmla="*/ 668867 h 2994025"/>
                <a:gd name="connsiteX10173" fmla="*/ 3273953 w 6130925"/>
                <a:gd name="connsiteY10173" fmla="*/ 666750 h 2994025"/>
                <a:gd name="connsiteX10174" fmla="*/ 3276070 w 6130925"/>
                <a:gd name="connsiteY10174" fmla="*/ 665692 h 2994025"/>
                <a:gd name="connsiteX10175" fmla="*/ 3277657 w 6130925"/>
                <a:gd name="connsiteY10175" fmla="*/ 664104 h 2994025"/>
                <a:gd name="connsiteX10176" fmla="*/ 3280303 w 6130925"/>
                <a:gd name="connsiteY10176" fmla="*/ 660929 h 2994025"/>
                <a:gd name="connsiteX10177" fmla="*/ 3281361 w 6130925"/>
                <a:gd name="connsiteY10177" fmla="*/ 657225 h 2994025"/>
                <a:gd name="connsiteX10178" fmla="*/ 3281361 w 6130925"/>
                <a:gd name="connsiteY10178" fmla="*/ 655638 h 2994025"/>
                <a:gd name="connsiteX10179" fmla="*/ 3281361 w 6130925"/>
                <a:gd name="connsiteY10179" fmla="*/ 652992 h 2994025"/>
                <a:gd name="connsiteX10180" fmla="*/ 3281361 w 6130925"/>
                <a:gd name="connsiteY10180" fmla="*/ 648229 h 2994025"/>
                <a:gd name="connsiteX10181" fmla="*/ 3281361 w 6130925"/>
                <a:gd name="connsiteY10181" fmla="*/ 642408 h 2994025"/>
                <a:gd name="connsiteX10182" fmla="*/ 3292474 w 6130925"/>
                <a:gd name="connsiteY10182" fmla="*/ 642408 h 2994025"/>
                <a:gd name="connsiteX10183" fmla="*/ 3292474 w 6130925"/>
                <a:gd name="connsiteY10183" fmla="*/ 631296 h 2994025"/>
                <a:gd name="connsiteX10184" fmla="*/ 3291945 w 6130925"/>
                <a:gd name="connsiteY10184" fmla="*/ 629179 h 2994025"/>
                <a:gd name="connsiteX10185" fmla="*/ 3290357 w 6130925"/>
                <a:gd name="connsiteY10185" fmla="*/ 627592 h 2994025"/>
                <a:gd name="connsiteX10186" fmla="*/ 3289299 w 6130925"/>
                <a:gd name="connsiteY10186" fmla="*/ 626004 h 2994025"/>
                <a:gd name="connsiteX10187" fmla="*/ 3288240 w 6130925"/>
                <a:gd name="connsiteY10187" fmla="*/ 623888 h 2994025"/>
                <a:gd name="connsiteX10188" fmla="*/ 3286653 w 6130925"/>
                <a:gd name="connsiteY10188" fmla="*/ 622829 h 2994025"/>
                <a:gd name="connsiteX10189" fmla="*/ 3285065 w 6130925"/>
                <a:gd name="connsiteY10189" fmla="*/ 621771 h 2994025"/>
                <a:gd name="connsiteX10190" fmla="*/ 3283478 w 6130925"/>
                <a:gd name="connsiteY10190" fmla="*/ 619125 h 2994025"/>
                <a:gd name="connsiteX10191" fmla="*/ 3281361 w 6130925"/>
                <a:gd name="connsiteY10191" fmla="*/ 618596 h 2994025"/>
                <a:gd name="connsiteX10192" fmla="*/ 3279774 w 6130925"/>
                <a:gd name="connsiteY10192" fmla="*/ 618596 h 2994025"/>
                <a:gd name="connsiteX10193" fmla="*/ 3277657 w 6130925"/>
                <a:gd name="connsiteY10193" fmla="*/ 619125 h 2994025"/>
                <a:gd name="connsiteX10194" fmla="*/ 3276070 w 6130925"/>
                <a:gd name="connsiteY10194" fmla="*/ 620713 h 2994025"/>
                <a:gd name="connsiteX10195" fmla="*/ 3275011 w 6130925"/>
                <a:gd name="connsiteY10195" fmla="*/ 623358 h 2994025"/>
                <a:gd name="connsiteX10196" fmla="*/ 3273424 w 6130925"/>
                <a:gd name="connsiteY10196" fmla="*/ 623888 h 2994025"/>
                <a:gd name="connsiteX10197" fmla="*/ 3271836 w 6130925"/>
                <a:gd name="connsiteY10197" fmla="*/ 623888 h 2994025"/>
                <a:gd name="connsiteX10198" fmla="*/ 3269190 w 6130925"/>
                <a:gd name="connsiteY10198" fmla="*/ 620183 h 2994025"/>
                <a:gd name="connsiteX10199" fmla="*/ 3266015 w 6130925"/>
                <a:gd name="connsiteY10199" fmla="*/ 617008 h 2994025"/>
                <a:gd name="connsiteX10200" fmla="*/ 3264957 w 6130925"/>
                <a:gd name="connsiteY10200" fmla="*/ 614892 h 2994025"/>
                <a:gd name="connsiteX10201" fmla="*/ 3263370 w 6130925"/>
                <a:gd name="connsiteY10201" fmla="*/ 613304 h 2994025"/>
                <a:gd name="connsiteX10202" fmla="*/ 3262840 w 6130925"/>
                <a:gd name="connsiteY10202" fmla="*/ 613304 h 2994025"/>
                <a:gd name="connsiteX10203" fmla="*/ 3261782 w 6130925"/>
                <a:gd name="connsiteY10203" fmla="*/ 613304 h 2994025"/>
                <a:gd name="connsiteX10204" fmla="*/ 3260724 w 6130925"/>
                <a:gd name="connsiteY10204" fmla="*/ 613304 h 2994025"/>
                <a:gd name="connsiteX10205" fmla="*/ 3260195 w 6130925"/>
                <a:gd name="connsiteY10205" fmla="*/ 613304 h 2994025"/>
                <a:gd name="connsiteX10206" fmla="*/ 3256490 w 6130925"/>
                <a:gd name="connsiteY10206" fmla="*/ 612775 h 2994025"/>
                <a:gd name="connsiteX10207" fmla="*/ 3252786 w 6130925"/>
                <a:gd name="connsiteY10207" fmla="*/ 612775 h 2994025"/>
                <a:gd name="connsiteX10208" fmla="*/ 2496220 w 6130925"/>
                <a:gd name="connsiteY10208" fmla="*/ 596900 h 2994025"/>
                <a:gd name="connsiteX10209" fmla="*/ 2499404 w 6130925"/>
                <a:gd name="connsiteY10209" fmla="*/ 601106 h 2994025"/>
                <a:gd name="connsiteX10210" fmla="*/ 2501527 w 6130925"/>
                <a:gd name="connsiteY10210" fmla="*/ 604261 h 2994025"/>
                <a:gd name="connsiteX10211" fmla="*/ 2501527 w 6130925"/>
                <a:gd name="connsiteY10211" fmla="*/ 618458 h 2994025"/>
                <a:gd name="connsiteX10212" fmla="*/ 2515325 w 6130925"/>
                <a:gd name="connsiteY10212" fmla="*/ 618458 h 2994025"/>
                <a:gd name="connsiteX10213" fmla="*/ 2520633 w 6130925"/>
                <a:gd name="connsiteY10213" fmla="*/ 617932 h 2994025"/>
                <a:gd name="connsiteX10214" fmla="*/ 2527532 w 6130925"/>
                <a:gd name="connsiteY10214" fmla="*/ 613200 h 2994025"/>
                <a:gd name="connsiteX10215" fmla="*/ 2532308 w 6130925"/>
                <a:gd name="connsiteY10215" fmla="*/ 611622 h 2994025"/>
                <a:gd name="connsiteX10216" fmla="*/ 2538677 w 6130925"/>
                <a:gd name="connsiteY10216" fmla="*/ 610571 h 2994025"/>
                <a:gd name="connsiteX10217" fmla="*/ 2546638 w 6130925"/>
                <a:gd name="connsiteY10217" fmla="*/ 609519 h 2994025"/>
                <a:gd name="connsiteX10218" fmla="*/ 2553537 w 6130925"/>
                <a:gd name="connsiteY10218" fmla="*/ 610571 h 2994025"/>
                <a:gd name="connsiteX10219" fmla="*/ 2560437 w 6130925"/>
                <a:gd name="connsiteY10219" fmla="*/ 611622 h 2994025"/>
                <a:gd name="connsiteX10220" fmla="*/ 2564682 w 6130925"/>
                <a:gd name="connsiteY10220" fmla="*/ 612674 h 2994025"/>
                <a:gd name="connsiteX10221" fmla="*/ 2567867 w 6130925"/>
                <a:gd name="connsiteY10221" fmla="*/ 613200 h 2994025"/>
                <a:gd name="connsiteX10222" fmla="*/ 2569459 w 6130925"/>
                <a:gd name="connsiteY10222" fmla="*/ 611622 h 2994025"/>
                <a:gd name="connsiteX10223" fmla="*/ 2571582 w 6130925"/>
                <a:gd name="connsiteY10223" fmla="*/ 610571 h 2994025"/>
                <a:gd name="connsiteX10224" fmla="*/ 2576358 w 6130925"/>
                <a:gd name="connsiteY10224" fmla="*/ 608468 h 2994025"/>
                <a:gd name="connsiteX10225" fmla="*/ 2580604 w 6130925"/>
                <a:gd name="connsiteY10225" fmla="*/ 605839 h 2994025"/>
                <a:gd name="connsiteX10226" fmla="*/ 2583788 w 6130925"/>
                <a:gd name="connsiteY10226" fmla="*/ 603735 h 2994025"/>
                <a:gd name="connsiteX10227" fmla="*/ 2587503 w 6130925"/>
                <a:gd name="connsiteY10227" fmla="*/ 601106 h 2994025"/>
                <a:gd name="connsiteX10228" fmla="*/ 2591218 w 6130925"/>
                <a:gd name="connsiteY10228" fmla="*/ 599003 h 2994025"/>
                <a:gd name="connsiteX10229" fmla="*/ 2595464 w 6130925"/>
                <a:gd name="connsiteY10229" fmla="*/ 599003 h 2994025"/>
                <a:gd name="connsiteX10230" fmla="*/ 2612447 w 6130925"/>
                <a:gd name="connsiteY10230" fmla="*/ 599003 h 2994025"/>
                <a:gd name="connsiteX10231" fmla="*/ 2613508 w 6130925"/>
                <a:gd name="connsiteY10231" fmla="*/ 603735 h 2994025"/>
                <a:gd name="connsiteX10232" fmla="*/ 2614570 w 6130925"/>
                <a:gd name="connsiteY10232" fmla="*/ 607942 h 2994025"/>
                <a:gd name="connsiteX10233" fmla="*/ 2612978 w 6130925"/>
                <a:gd name="connsiteY10233" fmla="*/ 612148 h 2994025"/>
                <a:gd name="connsiteX10234" fmla="*/ 2610855 w 6130925"/>
                <a:gd name="connsiteY10234" fmla="*/ 614777 h 2994025"/>
                <a:gd name="connsiteX10235" fmla="*/ 2611386 w 6130925"/>
                <a:gd name="connsiteY10235" fmla="*/ 617932 h 2994025"/>
                <a:gd name="connsiteX10236" fmla="*/ 2610855 w 6130925"/>
                <a:gd name="connsiteY10236" fmla="*/ 622138 h 2994025"/>
                <a:gd name="connsiteX10237" fmla="*/ 2611386 w 6130925"/>
                <a:gd name="connsiteY10237" fmla="*/ 622138 h 2994025"/>
                <a:gd name="connsiteX10238" fmla="*/ 2611916 w 6130925"/>
                <a:gd name="connsiteY10238" fmla="*/ 622138 h 2994025"/>
                <a:gd name="connsiteX10239" fmla="*/ 2612447 w 6130925"/>
                <a:gd name="connsiteY10239" fmla="*/ 622138 h 2994025"/>
                <a:gd name="connsiteX10240" fmla="*/ 2612978 w 6130925"/>
                <a:gd name="connsiteY10240" fmla="*/ 622138 h 2994025"/>
                <a:gd name="connsiteX10241" fmla="*/ 2614039 w 6130925"/>
                <a:gd name="connsiteY10241" fmla="*/ 622138 h 2994025"/>
                <a:gd name="connsiteX10242" fmla="*/ 2616693 w 6130925"/>
                <a:gd name="connsiteY10242" fmla="*/ 621613 h 2994025"/>
                <a:gd name="connsiteX10243" fmla="*/ 2618285 w 6130925"/>
                <a:gd name="connsiteY10243" fmla="*/ 622138 h 2994025"/>
                <a:gd name="connsiteX10244" fmla="*/ 2625184 w 6130925"/>
                <a:gd name="connsiteY10244" fmla="*/ 625819 h 2994025"/>
                <a:gd name="connsiteX10245" fmla="*/ 2627838 w 6130925"/>
                <a:gd name="connsiteY10245" fmla="*/ 628448 h 2994025"/>
                <a:gd name="connsiteX10246" fmla="*/ 2628899 w 6130925"/>
                <a:gd name="connsiteY10246" fmla="*/ 632654 h 2994025"/>
                <a:gd name="connsiteX10247" fmla="*/ 2628899 w 6130925"/>
                <a:gd name="connsiteY10247" fmla="*/ 633180 h 2994025"/>
                <a:gd name="connsiteX10248" fmla="*/ 2628899 w 6130925"/>
                <a:gd name="connsiteY10248" fmla="*/ 646851 h 2994025"/>
                <a:gd name="connsiteX10249" fmla="*/ 2619346 w 6130925"/>
                <a:gd name="connsiteY10249" fmla="*/ 646851 h 2994025"/>
                <a:gd name="connsiteX10250" fmla="*/ 2612512 w 6130925"/>
                <a:gd name="connsiteY10250" fmla="*/ 646428 h 2994025"/>
                <a:gd name="connsiteX10251" fmla="*/ 2601833 w 6130925"/>
                <a:gd name="connsiteY10251" fmla="*/ 646851 h 2994025"/>
                <a:gd name="connsiteX10252" fmla="*/ 2594403 w 6130925"/>
                <a:gd name="connsiteY10252" fmla="*/ 648428 h 2994025"/>
                <a:gd name="connsiteX10253" fmla="*/ 2587503 w 6130925"/>
                <a:gd name="connsiteY10253" fmla="*/ 652109 h 2994025"/>
                <a:gd name="connsiteX10254" fmla="*/ 2583788 w 6130925"/>
                <a:gd name="connsiteY10254" fmla="*/ 655789 h 2994025"/>
                <a:gd name="connsiteX10255" fmla="*/ 2580604 w 6130925"/>
                <a:gd name="connsiteY10255" fmla="*/ 659470 h 2994025"/>
                <a:gd name="connsiteX10256" fmla="*/ 2579542 w 6130925"/>
                <a:gd name="connsiteY10256" fmla="*/ 659470 h 2994025"/>
                <a:gd name="connsiteX10257" fmla="*/ 2579012 w 6130925"/>
                <a:gd name="connsiteY10257" fmla="*/ 659470 h 2994025"/>
                <a:gd name="connsiteX10258" fmla="*/ 2578481 w 6130925"/>
                <a:gd name="connsiteY10258" fmla="*/ 659470 h 2994025"/>
                <a:gd name="connsiteX10259" fmla="*/ 2577950 w 6130925"/>
                <a:gd name="connsiteY10259" fmla="*/ 659470 h 2994025"/>
                <a:gd name="connsiteX10260" fmla="*/ 2576889 w 6130925"/>
                <a:gd name="connsiteY10260" fmla="*/ 659470 h 2994025"/>
                <a:gd name="connsiteX10261" fmla="*/ 2575297 w 6130925"/>
                <a:gd name="connsiteY10261" fmla="*/ 658944 h 2994025"/>
                <a:gd name="connsiteX10262" fmla="*/ 2573705 w 6130925"/>
                <a:gd name="connsiteY10262" fmla="*/ 659470 h 2994025"/>
                <a:gd name="connsiteX10263" fmla="*/ 2569459 w 6130925"/>
                <a:gd name="connsiteY10263" fmla="*/ 661573 h 2994025"/>
                <a:gd name="connsiteX10264" fmla="*/ 2566274 w 6130925"/>
                <a:gd name="connsiteY10264" fmla="*/ 664728 h 2994025"/>
                <a:gd name="connsiteX10265" fmla="*/ 2563621 w 6130925"/>
                <a:gd name="connsiteY10265" fmla="*/ 668934 h 2994025"/>
                <a:gd name="connsiteX10266" fmla="*/ 2560437 w 6130925"/>
                <a:gd name="connsiteY10266" fmla="*/ 673141 h 2994025"/>
                <a:gd name="connsiteX10267" fmla="*/ 2557252 w 6130925"/>
                <a:gd name="connsiteY10267" fmla="*/ 676821 h 2994025"/>
                <a:gd name="connsiteX10268" fmla="*/ 2553537 w 6130925"/>
                <a:gd name="connsiteY10268" fmla="*/ 678924 h 2994025"/>
                <a:gd name="connsiteX10269" fmla="*/ 2551414 w 6130925"/>
                <a:gd name="connsiteY10269" fmla="*/ 678924 h 2994025"/>
                <a:gd name="connsiteX10270" fmla="*/ 2549822 w 6130925"/>
                <a:gd name="connsiteY10270" fmla="*/ 678924 h 2994025"/>
                <a:gd name="connsiteX10271" fmla="*/ 2548230 w 6130925"/>
                <a:gd name="connsiteY10271" fmla="*/ 678924 h 2994025"/>
                <a:gd name="connsiteX10272" fmla="*/ 2546638 w 6130925"/>
                <a:gd name="connsiteY10272" fmla="*/ 678924 h 2994025"/>
                <a:gd name="connsiteX10273" fmla="*/ 2542923 w 6130925"/>
                <a:gd name="connsiteY10273" fmla="*/ 678924 h 2994025"/>
                <a:gd name="connsiteX10274" fmla="*/ 2538677 w 6130925"/>
                <a:gd name="connsiteY10274" fmla="*/ 679450 h 2994025"/>
                <a:gd name="connsiteX10275" fmla="*/ 2537085 w 6130925"/>
                <a:gd name="connsiteY10275" fmla="*/ 679450 h 2994025"/>
                <a:gd name="connsiteX10276" fmla="*/ 2535493 w 6130925"/>
                <a:gd name="connsiteY10276" fmla="*/ 679450 h 2994025"/>
                <a:gd name="connsiteX10277" fmla="*/ 2533901 w 6130925"/>
                <a:gd name="connsiteY10277" fmla="*/ 679450 h 2994025"/>
                <a:gd name="connsiteX10278" fmla="*/ 2532308 w 6130925"/>
                <a:gd name="connsiteY10278" fmla="*/ 678924 h 2994025"/>
                <a:gd name="connsiteX10279" fmla="*/ 2528063 w 6130925"/>
                <a:gd name="connsiteY10279" fmla="*/ 677347 h 2994025"/>
                <a:gd name="connsiteX10280" fmla="*/ 2524878 w 6130925"/>
                <a:gd name="connsiteY10280" fmla="*/ 675770 h 2994025"/>
                <a:gd name="connsiteX10281" fmla="*/ 2522756 w 6130925"/>
                <a:gd name="connsiteY10281" fmla="*/ 671563 h 2994025"/>
                <a:gd name="connsiteX10282" fmla="*/ 2519041 w 6130925"/>
                <a:gd name="connsiteY10282" fmla="*/ 668408 h 2994025"/>
                <a:gd name="connsiteX10283" fmla="*/ 2515856 w 6130925"/>
                <a:gd name="connsiteY10283" fmla="*/ 667883 h 2994025"/>
                <a:gd name="connsiteX10284" fmla="*/ 2512672 w 6130925"/>
                <a:gd name="connsiteY10284" fmla="*/ 668408 h 2994025"/>
                <a:gd name="connsiteX10285" fmla="*/ 2505242 w 6130925"/>
                <a:gd name="connsiteY10285" fmla="*/ 668408 h 2994025"/>
                <a:gd name="connsiteX10286" fmla="*/ 2500465 w 6130925"/>
                <a:gd name="connsiteY10286" fmla="*/ 668408 h 2994025"/>
                <a:gd name="connsiteX10287" fmla="*/ 2496557 w 6130925"/>
                <a:gd name="connsiteY10287" fmla="*/ 667978 h 2994025"/>
                <a:gd name="connsiteX10288" fmla="*/ 2490912 w 6130925"/>
                <a:gd name="connsiteY10288" fmla="*/ 668408 h 2994025"/>
                <a:gd name="connsiteX10289" fmla="*/ 2487197 w 6130925"/>
                <a:gd name="connsiteY10289" fmla="*/ 668934 h 2994025"/>
                <a:gd name="connsiteX10290" fmla="*/ 2483482 w 6130925"/>
                <a:gd name="connsiteY10290" fmla="*/ 669986 h 2994025"/>
                <a:gd name="connsiteX10291" fmla="*/ 2477114 w 6130925"/>
                <a:gd name="connsiteY10291" fmla="*/ 669986 h 2994025"/>
                <a:gd name="connsiteX10292" fmla="*/ 2472868 w 6130925"/>
                <a:gd name="connsiteY10292" fmla="*/ 662625 h 2994025"/>
                <a:gd name="connsiteX10293" fmla="*/ 2472868 w 6130925"/>
                <a:gd name="connsiteY10293" fmla="*/ 648428 h 2994025"/>
                <a:gd name="connsiteX10294" fmla="*/ 2472337 w 6130925"/>
                <a:gd name="connsiteY10294" fmla="*/ 647902 h 2994025"/>
                <a:gd name="connsiteX10295" fmla="*/ 2471276 w 6130925"/>
                <a:gd name="connsiteY10295" fmla="*/ 646851 h 2994025"/>
                <a:gd name="connsiteX10296" fmla="*/ 2456946 w 6130925"/>
                <a:gd name="connsiteY10296" fmla="*/ 646851 h 2994025"/>
                <a:gd name="connsiteX10297" fmla="*/ 2453231 w 6130925"/>
                <a:gd name="connsiteY10297" fmla="*/ 647377 h 2994025"/>
                <a:gd name="connsiteX10298" fmla="*/ 2449516 w 6130925"/>
                <a:gd name="connsiteY10298" fmla="*/ 648428 h 2994025"/>
                <a:gd name="connsiteX10299" fmla="*/ 2447924 w 6130925"/>
                <a:gd name="connsiteY10299" fmla="*/ 637912 h 2994025"/>
                <a:gd name="connsiteX10300" fmla="*/ 2451639 w 6130925"/>
                <a:gd name="connsiteY10300" fmla="*/ 636861 h 2994025"/>
                <a:gd name="connsiteX10301" fmla="*/ 2454824 w 6130925"/>
                <a:gd name="connsiteY10301" fmla="*/ 636335 h 2994025"/>
                <a:gd name="connsiteX10302" fmla="*/ 2460661 w 6130925"/>
                <a:gd name="connsiteY10302" fmla="*/ 635809 h 2994025"/>
                <a:gd name="connsiteX10303" fmla="*/ 2465438 w 6130925"/>
                <a:gd name="connsiteY10303" fmla="*/ 635809 h 2994025"/>
                <a:gd name="connsiteX10304" fmla="*/ 2470745 w 6130925"/>
                <a:gd name="connsiteY10304" fmla="*/ 635809 h 2994025"/>
                <a:gd name="connsiteX10305" fmla="*/ 2477114 w 6130925"/>
                <a:gd name="connsiteY10305" fmla="*/ 636335 h 2994025"/>
                <a:gd name="connsiteX10306" fmla="*/ 2480298 w 6130925"/>
                <a:gd name="connsiteY10306" fmla="*/ 636861 h 2994025"/>
                <a:gd name="connsiteX10307" fmla="*/ 2483482 w 6130925"/>
                <a:gd name="connsiteY10307" fmla="*/ 637912 h 2994025"/>
                <a:gd name="connsiteX10308" fmla="*/ 2484013 w 6130925"/>
                <a:gd name="connsiteY10308" fmla="*/ 633180 h 2994025"/>
                <a:gd name="connsiteX10309" fmla="*/ 2483482 w 6130925"/>
                <a:gd name="connsiteY10309" fmla="*/ 628974 h 2994025"/>
                <a:gd name="connsiteX10310" fmla="*/ 2480298 w 6130925"/>
                <a:gd name="connsiteY10310" fmla="*/ 626871 h 2994025"/>
                <a:gd name="connsiteX10311" fmla="*/ 2477114 w 6130925"/>
                <a:gd name="connsiteY10311" fmla="*/ 625819 h 2994025"/>
                <a:gd name="connsiteX10312" fmla="*/ 2473929 w 6130925"/>
                <a:gd name="connsiteY10312" fmla="*/ 622664 h 2994025"/>
                <a:gd name="connsiteX10313" fmla="*/ 2471276 w 6130925"/>
                <a:gd name="connsiteY10313" fmla="*/ 620035 h 2994025"/>
                <a:gd name="connsiteX10314" fmla="*/ 2470214 w 6130925"/>
                <a:gd name="connsiteY10314" fmla="*/ 620035 h 2994025"/>
                <a:gd name="connsiteX10315" fmla="*/ 2469153 w 6130925"/>
                <a:gd name="connsiteY10315" fmla="*/ 620035 h 2994025"/>
                <a:gd name="connsiteX10316" fmla="*/ 2468092 w 6130925"/>
                <a:gd name="connsiteY10316" fmla="*/ 620035 h 2994025"/>
                <a:gd name="connsiteX10317" fmla="*/ 2467030 w 6130925"/>
                <a:gd name="connsiteY10317" fmla="*/ 620035 h 2994025"/>
                <a:gd name="connsiteX10318" fmla="*/ 2463846 w 6130925"/>
                <a:gd name="connsiteY10318" fmla="*/ 620035 h 2994025"/>
                <a:gd name="connsiteX10319" fmla="*/ 2460131 w 6130925"/>
                <a:gd name="connsiteY10319" fmla="*/ 622138 h 2994025"/>
                <a:gd name="connsiteX10320" fmla="*/ 2456946 w 6130925"/>
                <a:gd name="connsiteY10320" fmla="*/ 623716 h 2994025"/>
                <a:gd name="connsiteX10321" fmla="*/ 2456416 w 6130925"/>
                <a:gd name="connsiteY10321" fmla="*/ 624242 h 2994025"/>
                <a:gd name="connsiteX10322" fmla="*/ 2455885 w 6130925"/>
                <a:gd name="connsiteY10322" fmla="*/ 624242 h 2994025"/>
                <a:gd name="connsiteX10323" fmla="*/ 2454824 w 6130925"/>
                <a:gd name="connsiteY10323" fmla="*/ 624242 h 2994025"/>
                <a:gd name="connsiteX10324" fmla="*/ 2454293 w 6130925"/>
                <a:gd name="connsiteY10324" fmla="*/ 624242 h 2994025"/>
                <a:gd name="connsiteX10325" fmla="*/ 2453231 w 6130925"/>
                <a:gd name="connsiteY10325" fmla="*/ 623716 h 2994025"/>
                <a:gd name="connsiteX10326" fmla="*/ 2452170 w 6130925"/>
                <a:gd name="connsiteY10326" fmla="*/ 623716 h 2994025"/>
                <a:gd name="connsiteX10327" fmla="*/ 2451639 w 6130925"/>
                <a:gd name="connsiteY10327" fmla="*/ 623716 h 2994025"/>
                <a:gd name="connsiteX10328" fmla="*/ 2451109 w 6130925"/>
                <a:gd name="connsiteY10328" fmla="*/ 623716 h 2994025"/>
                <a:gd name="connsiteX10329" fmla="*/ 2450578 w 6130925"/>
                <a:gd name="connsiteY10329" fmla="*/ 623716 h 2994025"/>
                <a:gd name="connsiteX10330" fmla="*/ 2449516 w 6130925"/>
                <a:gd name="connsiteY10330" fmla="*/ 623716 h 2994025"/>
                <a:gd name="connsiteX10331" fmla="*/ 2448986 w 6130925"/>
                <a:gd name="connsiteY10331" fmla="*/ 618984 h 2994025"/>
                <a:gd name="connsiteX10332" fmla="*/ 2447924 w 6130925"/>
                <a:gd name="connsiteY10332" fmla="*/ 614777 h 2994025"/>
                <a:gd name="connsiteX10333" fmla="*/ 2449516 w 6130925"/>
                <a:gd name="connsiteY10333" fmla="*/ 611097 h 2994025"/>
                <a:gd name="connsiteX10334" fmla="*/ 2453231 w 6130925"/>
                <a:gd name="connsiteY10334" fmla="*/ 607942 h 2994025"/>
                <a:gd name="connsiteX10335" fmla="*/ 2456416 w 6130925"/>
                <a:gd name="connsiteY10335" fmla="*/ 605839 h 2994025"/>
                <a:gd name="connsiteX10336" fmla="*/ 2460661 w 6130925"/>
                <a:gd name="connsiteY10336" fmla="*/ 604261 h 2994025"/>
                <a:gd name="connsiteX10337" fmla="*/ 2461723 w 6130925"/>
                <a:gd name="connsiteY10337" fmla="*/ 604261 h 2994025"/>
                <a:gd name="connsiteX10338" fmla="*/ 2462784 w 6130925"/>
                <a:gd name="connsiteY10338" fmla="*/ 604261 h 2994025"/>
                <a:gd name="connsiteX10339" fmla="*/ 2463846 w 6130925"/>
                <a:gd name="connsiteY10339" fmla="*/ 604261 h 2994025"/>
                <a:gd name="connsiteX10340" fmla="*/ 2464907 w 6130925"/>
                <a:gd name="connsiteY10340" fmla="*/ 604261 h 2994025"/>
                <a:gd name="connsiteX10341" fmla="*/ 2467561 w 6130925"/>
                <a:gd name="connsiteY10341" fmla="*/ 604261 h 2994025"/>
                <a:gd name="connsiteX10342" fmla="*/ 2472868 w 6130925"/>
                <a:gd name="connsiteY10342" fmla="*/ 603210 h 2994025"/>
                <a:gd name="connsiteX10343" fmla="*/ 2478706 w 6130925"/>
                <a:gd name="connsiteY10343" fmla="*/ 602684 h 2994025"/>
                <a:gd name="connsiteX10344" fmla="*/ 2484013 w 6130925"/>
                <a:gd name="connsiteY10344" fmla="*/ 603735 h 2994025"/>
                <a:gd name="connsiteX10345" fmla="*/ 2489320 w 6130925"/>
                <a:gd name="connsiteY10345" fmla="*/ 605839 h 2994025"/>
                <a:gd name="connsiteX10346" fmla="*/ 2489320 w 6130925"/>
                <a:gd name="connsiteY10346" fmla="*/ 599003 h 2994025"/>
                <a:gd name="connsiteX10347" fmla="*/ 1566219 w 6130925"/>
                <a:gd name="connsiteY10347" fmla="*/ 544513 h 2994025"/>
                <a:gd name="connsiteX10348" fmla="*/ 1566220 w 6130925"/>
                <a:gd name="connsiteY10348" fmla="*/ 544513 h 2994025"/>
                <a:gd name="connsiteX10349" fmla="*/ 1577082 w 6130925"/>
                <a:gd name="connsiteY10349" fmla="*/ 544513 h 2994025"/>
                <a:gd name="connsiteX10350" fmla="*/ 1577083 w 6130925"/>
                <a:gd name="connsiteY10350" fmla="*/ 544513 h 2994025"/>
                <a:gd name="connsiteX10351" fmla="*/ 1584325 w 6130925"/>
                <a:gd name="connsiteY10351" fmla="*/ 558224 h 2994025"/>
                <a:gd name="connsiteX10352" fmla="*/ 1576566 w 6130925"/>
                <a:gd name="connsiteY10352" fmla="*/ 570837 h 2994025"/>
                <a:gd name="connsiteX10353" fmla="*/ 1561048 w 6130925"/>
                <a:gd name="connsiteY10353" fmla="*/ 574676 h 2994025"/>
                <a:gd name="connsiteX10354" fmla="*/ 1561047 w 6130925"/>
                <a:gd name="connsiteY10354" fmla="*/ 574676 h 2994025"/>
                <a:gd name="connsiteX10355" fmla="*/ 1545528 w 6130925"/>
                <a:gd name="connsiteY10355" fmla="*/ 572482 h 2994025"/>
                <a:gd name="connsiteX10356" fmla="*/ 1538286 w 6130925"/>
                <a:gd name="connsiteY10356" fmla="*/ 560966 h 2994025"/>
                <a:gd name="connsiteX10357" fmla="*/ 1543459 w 6130925"/>
                <a:gd name="connsiteY10357" fmla="*/ 552739 h 2994025"/>
                <a:gd name="connsiteX10358" fmla="*/ 1552253 w 6130925"/>
                <a:gd name="connsiteY10358" fmla="*/ 545062 h 2994025"/>
                <a:gd name="connsiteX10359" fmla="*/ 1055687 w 6130925"/>
                <a:gd name="connsiteY10359" fmla="*/ 523875 h 2994025"/>
                <a:gd name="connsiteX10360" fmla="*/ 1054629 w 6130925"/>
                <a:gd name="connsiteY10360" fmla="*/ 534949 h 2994025"/>
                <a:gd name="connsiteX10361" fmla="*/ 1039812 w 6130925"/>
                <a:gd name="connsiteY10361" fmla="*/ 537466 h 2994025"/>
                <a:gd name="connsiteX10362" fmla="*/ 1026054 w 6130925"/>
                <a:gd name="connsiteY10362" fmla="*/ 544513 h 2994025"/>
                <a:gd name="connsiteX10363" fmla="*/ 1008062 w 6130925"/>
                <a:gd name="connsiteY10363" fmla="*/ 540486 h 2994025"/>
                <a:gd name="connsiteX10364" fmla="*/ 1030816 w 6130925"/>
                <a:gd name="connsiteY10364" fmla="*/ 529412 h 2994025"/>
                <a:gd name="connsiteX10365" fmla="*/ 3689896 w 6130925"/>
                <a:gd name="connsiteY10365" fmla="*/ 506413 h 2994025"/>
                <a:gd name="connsiteX10366" fmla="*/ 3712850 w 6130925"/>
                <a:gd name="connsiteY10366" fmla="*/ 506413 h 2994025"/>
                <a:gd name="connsiteX10367" fmla="*/ 3712850 w 6130925"/>
                <a:gd name="connsiteY10367" fmla="*/ 508034 h 2994025"/>
                <a:gd name="connsiteX10368" fmla="*/ 3712850 w 6130925"/>
                <a:gd name="connsiteY10368" fmla="*/ 509656 h 2994025"/>
                <a:gd name="connsiteX10369" fmla="*/ 3713396 w 6130925"/>
                <a:gd name="connsiteY10369" fmla="*/ 511277 h 2994025"/>
                <a:gd name="connsiteX10370" fmla="*/ 3714489 w 6130925"/>
                <a:gd name="connsiteY10370" fmla="*/ 513979 h 2994025"/>
                <a:gd name="connsiteX10371" fmla="*/ 3716675 w 6130925"/>
                <a:gd name="connsiteY10371" fmla="*/ 514520 h 2994025"/>
                <a:gd name="connsiteX10372" fmla="*/ 3718862 w 6130925"/>
                <a:gd name="connsiteY10372" fmla="*/ 514520 h 2994025"/>
                <a:gd name="connsiteX10373" fmla="*/ 3720501 w 6130925"/>
                <a:gd name="connsiteY10373" fmla="*/ 515060 h 2994025"/>
                <a:gd name="connsiteX10374" fmla="*/ 3722141 w 6130925"/>
                <a:gd name="connsiteY10374" fmla="*/ 515600 h 2994025"/>
                <a:gd name="connsiteX10375" fmla="*/ 3722687 w 6130925"/>
                <a:gd name="connsiteY10375" fmla="*/ 517222 h 2994025"/>
                <a:gd name="connsiteX10376" fmla="*/ 3722141 w 6130925"/>
                <a:gd name="connsiteY10376" fmla="*/ 518843 h 2994025"/>
                <a:gd name="connsiteX10377" fmla="*/ 3721048 w 6130925"/>
                <a:gd name="connsiteY10377" fmla="*/ 520464 h 2994025"/>
                <a:gd name="connsiteX10378" fmla="*/ 3719955 w 6130925"/>
                <a:gd name="connsiteY10378" fmla="*/ 522626 h 2994025"/>
                <a:gd name="connsiteX10379" fmla="*/ 3717769 w 6130925"/>
                <a:gd name="connsiteY10379" fmla="*/ 523707 h 2994025"/>
                <a:gd name="connsiteX10380" fmla="*/ 3715582 w 6130925"/>
                <a:gd name="connsiteY10380" fmla="*/ 523707 h 2994025"/>
                <a:gd name="connsiteX10381" fmla="*/ 3712850 w 6130925"/>
                <a:gd name="connsiteY10381" fmla="*/ 524788 h 2994025"/>
                <a:gd name="connsiteX10382" fmla="*/ 3710117 w 6130925"/>
                <a:gd name="connsiteY10382" fmla="*/ 525328 h 2994025"/>
                <a:gd name="connsiteX10383" fmla="*/ 3708478 w 6130925"/>
                <a:gd name="connsiteY10383" fmla="*/ 525328 h 2994025"/>
                <a:gd name="connsiteX10384" fmla="*/ 3707385 w 6130925"/>
                <a:gd name="connsiteY10384" fmla="*/ 528030 h 2994025"/>
                <a:gd name="connsiteX10385" fmla="*/ 3705198 w 6130925"/>
                <a:gd name="connsiteY10385" fmla="*/ 530732 h 2994025"/>
                <a:gd name="connsiteX10386" fmla="*/ 3703559 w 6130925"/>
                <a:gd name="connsiteY10386" fmla="*/ 531813 h 2994025"/>
                <a:gd name="connsiteX10387" fmla="*/ 3701919 w 6130925"/>
                <a:gd name="connsiteY10387" fmla="*/ 531813 h 2994025"/>
                <a:gd name="connsiteX10388" fmla="*/ 3690989 w 6130925"/>
                <a:gd name="connsiteY10388" fmla="*/ 531813 h 2994025"/>
                <a:gd name="connsiteX10389" fmla="*/ 3690989 w 6130925"/>
                <a:gd name="connsiteY10389" fmla="*/ 514520 h 2994025"/>
                <a:gd name="connsiteX10390" fmla="*/ 3689896 w 6130925"/>
                <a:gd name="connsiteY10390" fmla="*/ 512898 h 2994025"/>
                <a:gd name="connsiteX10391" fmla="*/ 3689349 w 6130925"/>
                <a:gd name="connsiteY10391" fmla="*/ 510737 h 2994025"/>
                <a:gd name="connsiteX10392" fmla="*/ 3689349 w 6130925"/>
                <a:gd name="connsiteY10392" fmla="*/ 508575 h 2994025"/>
                <a:gd name="connsiteX10393" fmla="*/ 5741987 w 6130925"/>
                <a:gd name="connsiteY10393" fmla="*/ 504731 h 2994025"/>
                <a:gd name="connsiteX10394" fmla="*/ 5741987 w 6130925"/>
                <a:gd name="connsiteY10394" fmla="*/ 504826 h 2994025"/>
                <a:gd name="connsiteX10395" fmla="*/ 5745300 w 6130925"/>
                <a:gd name="connsiteY10395" fmla="*/ 504826 h 2994025"/>
                <a:gd name="connsiteX10396" fmla="*/ 5746165 w 6130925"/>
                <a:gd name="connsiteY10396" fmla="*/ 505015 h 2994025"/>
                <a:gd name="connsiteX10397" fmla="*/ 5745027 w 6130925"/>
                <a:gd name="connsiteY10397" fmla="*/ 504731 h 2994025"/>
                <a:gd name="connsiteX10398" fmla="*/ 5946556 w 6130925"/>
                <a:gd name="connsiteY10398" fmla="*/ 439738 h 2994025"/>
                <a:gd name="connsiteX10399" fmla="*/ 5946557 w 6130925"/>
                <a:gd name="connsiteY10399" fmla="*/ 439738 h 2994025"/>
                <a:gd name="connsiteX10400" fmla="*/ 5947081 w 6130925"/>
                <a:gd name="connsiteY10400" fmla="*/ 439738 h 2994025"/>
                <a:gd name="connsiteX10401" fmla="*/ 5947082 w 6130925"/>
                <a:gd name="connsiteY10401" fmla="*/ 439738 h 2994025"/>
                <a:gd name="connsiteX10402" fmla="*/ 5947606 w 6130925"/>
                <a:gd name="connsiteY10402" fmla="*/ 439738 h 2994025"/>
                <a:gd name="connsiteX10403" fmla="*/ 5947607 w 6130925"/>
                <a:gd name="connsiteY10403" fmla="*/ 439738 h 2994025"/>
                <a:gd name="connsiteX10404" fmla="*/ 5948131 w 6130925"/>
                <a:gd name="connsiteY10404" fmla="*/ 439738 h 2994025"/>
                <a:gd name="connsiteX10405" fmla="*/ 5948656 w 6130925"/>
                <a:gd name="connsiteY10405" fmla="*/ 439738 h 2994025"/>
                <a:gd name="connsiteX10406" fmla="*/ 5948657 w 6130925"/>
                <a:gd name="connsiteY10406" fmla="*/ 439738 h 2994025"/>
                <a:gd name="connsiteX10407" fmla="*/ 5950230 w 6130925"/>
                <a:gd name="connsiteY10407" fmla="*/ 439738 h 2994025"/>
                <a:gd name="connsiteX10408" fmla="*/ 5950231 w 6130925"/>
                <a:gd name="connsiteY10408" fmla="*/ 439738 h 2994025"/>
                <a:gd name="connsiteX10409" fmla="*/ 5951805 w 6130925"/>
                <a:gd name="connsiteY10409" fmla="*/ 439738 h 2994025"/>
                <a:gd name="connsiteX10410" fmla="*/ 5951806 w 6130925"/>
                <a:gd name="connsiteY10410" fmla="*/ 439738 h 2994025"/>
                <a:gd name="connsiteX10411" fmla="*/ 5952330 w 6130925"/>
                <a:gd name="connsiteY10411" fmla="*/ 439738 h 2994025"/>
                <a:gd name="connsiteX10412" fmla="*/ 5952855 w 6130925"/>
                <a:gd name="connsiteY10412" fmla="*/ 439738 h 2994025"/>
                <a:gd name="connsiteX10413" fmla="*/ 5952856 w 6130925"/>
                <a:gd name="connsiteY10413" fmla="*/ 439738 h 2994025"/>
                <a:gd name="connsiteX10414" fmla="*/ 5953380 w 6130925"/>
                <a:gd name="connsiteY10414" fmla="*/ 439738 h 2994025"/>
                <a:gd name="connsiteX10415" fmla="*/ 5953381 w 6130925"/>
                <a:gd name="connsiteY10415" fmla="*/ 439738 h 2994025"/>
                <a:gd name="connsiteX10416" fmla="*/ 5954430 w 6130925"/>
                <a:gd name="connsiteY10416" fmla="*/ 439738 h 2994025"/>
                <a:gd name="connsiteX10417" fmla="*/ 5954431 w 6130925"/>
                <a:gd name="connsiteY10417" fmla="*/ 439738 h 2994025"/>
                <a:gd name="connsiteX10418" fmla="*/ 5956530 w 6130925"/>
                <a:gd name="connsiteY10418" fmla="*/ 441362 h 2994025"/>
                <a:gd name="connsiteX10419" fmla="*/ 5958105 w 6130925"/>
                <a:gd name="connsiteY10419" fmla="*/ 442985 h 2994025"/>
                <a:gd name="connsiteX10420" fmla="*/ 5959680 w 6130925"/>
                <a:gd name="connsiteY10420" fmla="*/ 444068 h 2994025"/>
                <a:gd name="connsiteX10421" fmla="*/ 5961254 w 6130925"/>
                <a:gd name="connsiteY10421" fmla="*/ 445150 h 2994025"/>
                <a:gd name="connsiteX10422" fmla="*/ 5961778 w 6130925"/>
                <a:gd name="connsiteY10422" fmla="*/ 445150 h 2994025"/>
                <a:gd name="connsiteX10423" fmla="*/ 5961779 w 6130925"/>
                <a:gd name="connsiteY10423" fmla="*/ 445150 h 2994025"/>
                <a:gd name="connsiteX10424" fmla="*/ 5962303 w 6130925"/>
                <a:gd name="connsiteY10424" fmla="*/ 445150 h 2994025"/>
                <a:gd name="connsiteX10425" fmla="*/ 5962304 w 6130925"/>
                <a:gd name="connsiteY10425" fmla="*/ 445150 h 2994025"/>
                <a:gd name="connsiteX10426" fmla="*/ 5962828 w 6130925"/>
                <a:gd name="connsiteY10426" fmla="*/ 445150 h 2994025"/>
                <a:gd name="connsiteX10427" fmla="*/ 5962829 w 6130925"/>
                <a:gd name="connsiteY10427" fmla="*/ 445150 h 2994025"/>
                <a:gd name="connsiteX10428" fmla="*/ 5963353 w 6130925"/>
                <a:gd name="connsiteY10428" fmla="*/ 445150 h 2994025"/>
                <a:gd name="connsiteX10429" fmla="*/ 5963878 w 6130925"/>
                <a:gd name="connsiteY10429" fmla="*/ 444609 h 2994025"/>
                <a:gd name="connsiteX10430" fmla="*/ 5963879 w 6130925"/>
                <a:gd name="connsiteY10430" fmla="*/ 444609 h 2994025"/>
                <a:gd name="connsiteX10431" fmla="*/ 5964928 w 6130925"/>
                <a:gd name="connsiteY10431" fmla="*/ 444609 h 2994025"/>
                <a:gd name="connsiteX10432" fmla="*/ 5964929 w 6130925"/>
                <a:gd name="connsiteY10432" fmla="*/ 444609 h 2994025"/>
                <a:gd name="connsiteX10433" fmla="*/ 5965453 w 6130925"/>
                <a:gd name="connsiteY10433" fmla="*/ 444609 h 2994025"/>
                <a:gd name="connsiteX10434" fmla="*/ 5965454 w 6130925"/>
                <a:gd name="connsiteY10434" fmla="*/ 444609 h 2994025"/>
                <a:gd name="connsiteX10435" fmla="*/ 5965978 w 6130925"/>
                <a:gd name="connsiteY10435" fmla="*/ 445150 h 2994025"/>
                <a:gd name="connsiteX10436" fmla="*/ 5967552 w 6130925"/>
                <a:gd name="connsiteY10436" fmla="*/ 445150 h 2994025"/>
                <a:gd name="connsiteX10437" fmla="*/ 5967553 w 6130925"/>
                <a:gd name="connsiteY10437" fmla="*/ 445150 h 2994025"/>
                <a:gd name="connsiteX10438" fmla="*/ 5969653 w 6130925"/>
                <a:gd name="connsiteY10438" fmla="*/ 445691 h 2994025"/>
                <a:gd name="connsiteX10439" fmla="*/ 5970177 w 6130925"/>
                <a:gd name="connsiteY10439" fmla="*/ 445691 h 2994025"/>
                <a:gd name="connsiteX10440" fmla="*/ 5970178 w 6130925"/>
                <a:gd name="connsiteY10440" fmla="*/ 445691 h 2994025"/>
                <a:gd name="connsiteX10441" fmla="*/ 5970702 w 6130925"/>
                <a:gd name="connsiteY10441" fmla="*/ 445691 h 2994025"/>
                <a:gd name="connsiteX10442" fmla="*/ 5970703 w 6130925"/>
                <a:gd name="connsiteY10442" fmla="*/ 445691 h 2994025"/>
                <a:gd name="connsiteX10443" fmla="*/ 5971227 w 6130925"/>
                <a:gd name="connsiteY10443" fmla="*/ 445691 h 2994025"/>
                <a:gd name="connsiteX10444" fmla="*/ 5971751 w 6130925"/>
                <a:gd name="connsiteY10444" fmla="*/ 445691 h 2994025"/>
                <a:gd name="connsiteX10445" fmla="*/ 5971752 w 6130925"/>
                <a:gd name="connsiteY10445" fmla="*/ 445691 h 2994025"/>
                <a:gd name="connsiteX10446" fmla="*/ 5972801 w 6130925"/>
                <a:gd name="connsiteY10446" fmla="*/ 445691 h 2994025"/>
                <a:gd name="connsiteX10447" fmla="*/ 5972802 w 6130925"/>
                <a:gd name="connsiteY10447" fmla="*/ 445691 h 2994025"/>
                <a:gd name="connsiteX10448" fmla="*/ 5973851 w 6130925"/>
                <a:gd name="connsiteY10448" fmla="*/ 445691 h 2994025"/>
                <a:gd name="connsiteX10449" fmla="*/ 5973852 w 6130925"/>
                <a:gd name="connsiteY10449" fmla="*/ 445691 h 2994025"/>
                <a:gd name="connsiteX10450" fmla="*/ 5974901 w 6130925"/>
                <a:gd name="connsiteY10450" fmla="*/ 445691 h 2994025"/>
                <a:gd name="connsiteX10451" fmla="*/ 5974902 w 6130925"/>
                <a:gd name="connsiteY10451" fmla="*/ 445691 h 2994025"/>
                <a:gd name="connsiteX10452" fmla="*/ 5976476 w 6130925"/>
                <a:gd name="connsiteY10452" fmla="*/ 445691 h 2994025"/>
                <a:gd name="connsiteX10453" fmla="*/ 5977525 w 6130925"/>
                <a:gd name="connsiteY10453" fmla="*/ 445691 h 2994025"/>
                <a:gd name="connsiteX10454" fmla="*/ 5977526 w 6130925"/>
                <a:gd name="connsiteY10454" fmla="*/ 445691 h 2994025"/>
                <a:gd name="connsiteX10455" fmla="*/ 5980151 w 6130925"/>
                <a:gd name="connsiteY10455" fmla="*/ 447315 h 2994025"/>
                <a:gd name="connsiteX10456" fmla="*/ 5981726 w 6130925"/>
                <a:gd name="connsiteY10456" fmla="*/ 448397 h 2994025"/>
                <a:gd name="connsiteX10457" fmla="*/ 5983300 w 6130925"/>
                <a:gd name="connsiteY10457" fmla="*/ 450021 h 2994025"/>
                <a:gd name="connsiteX10458" fmla="*/ 5984350 w 6130925"/>
                <a:gd name="connsiteY10458" fmla="*/ 451103 h 2994025"/>
                <a:gd name="connsiteX10459" fmla="*/ 5984875 w 6130925"/>
                <a:gd name="connsiteY10459" fmla="*/ 453268 h 2994025"/>
                <a:gd name="connsiteX10460" fmla="*/ 5984875 w 6130925"/>
                <a:gd name="connsiteY10460" fmla="*/ 459221 h 2994025"/>
                <a:gd name="connsiteX10461" fmla="*/ 5983300 w 6130925"/>
                <a:gd name="connsiteY10461" fmla="*/ 459763 h 2994025"/>
                <a:gd name="connsiteX10462" fmla="*/ 5983299 w 6130925"/>
                <a:gd name="connsiteY10462" fmla="*/ 459763 h 2994025"/>
                <a:gd name="connsiteX10463" fmla="*/ 5981726 w 6130925"/>
                <a:gd name="connsiteY10463" fmla="*/ 459763 h 2994025"/>
                <a:gd name="connsiteX10464" fmla="*/ 5981725 w 6130925"/>
                <a:gd name="connsiteY10464" fmla="*/ 459763 h 2994025"/>
                <a:gd name="connsiteX10465" fmla="*/ 5977526 w 6130925"/>
                <a:gd name="connsiteY10465" fmla="*/ 459763 h 2994025"/>
                <a:gd name="connsiteX10466" fmla="*/ 5977525 w 6130925"/>
                <a:gd name="connsiteY10466" fmla="*/ 459763 h 2994025"/>
                <a:gd name="connsiteX10467" fmla="*/ 5975951 w 6130925"/>
                <a:gd name="connsiteY10467" fmla="*/ 459221 h 2994025"/>
                <a:gd name="connsiteX10468" fmla="*/ 5973852 w 6130925"/>
                <a:gd name="connsiteY10468" fmla="*/ 459221 h 2994025"/>
                <a:gd name="connsiteX10469" fmla="*/ 5973851 w 6130925"/>
                <a:gd name="connsiteY10469" fmla="*/ 459221 h 2994025"/>
                <a:gd name="connsiteX10470" fmla="*/ 5966503 w 6130925"/>
                <a:gd name="connsiteY10470" fmla="*/ 459221 h 2994025"/>
                <a:gd name="connsiteX10471" fmla="*/ 5966502 w 6130925"/>
                <a:gd name="connsiteY10471" fmla="*/ 459221 h 2994025"/>
                <a:gd name="connsiteX10472" fmla="*/ 5962303 w 6130925"/>
                <a:gd name="connsiteY10472" fmla="*/ 458680 h 2994025"/>
                <a:gd name="connsiteX10473" fmla="*/ 5958631 w 6130925"/>
                <a:gd name="connsiteY10473" fmla="*/ 459221 h 2994025"/>
                <a:gd name="connsiteX10474" fmla="*/ 5958630 w 6130925"/>
                <a:gd name="connsiteY10474" fmla="*/ 459221 h 2994025"/>
                <a:gd name="connsiteX10475" fmla="*/ 5957055 w 6130925"/>
                <a:gd name="connsiteY10475" fmla="*/ 459763 h 2994025"/>
                <a:gd name="connsiteX10476" fmla="*/ 5955480 w 6130925"/>
                <a:gd name="connsiteY10476" fmla="*/ 460845 h 2994025"/>
                <a:gd name="connsiteX10477" fmla="*/ 5951281 w 6130925"/>
                <a:gd name="connsiteY10477" fmla="*/ 462469 h 2994025"/>
                <a:gd name="connsiteX10478" fmla="*/ 5948132 w 6130925"/>
                <a:gd name="connsiteY10478" fmla="*/ 463551 h 2994025"/>
                <a:gd name="connsiteX10479" fmla="*/ 5948131 w 6130925"/>
                <a:gd name="connsiteY10479" fmla="*/ 463551 h 2994025"/>
                <a:gd name="connsiteX10480" fmla="*/ 5946032 w 6130925"/>
                <a:gd name="connsiteY10480" fmla="*/ 463551 h 2994025"/>
                <a:gd name="connsiteX10481" fmla="*/ 5946031 w 6130925"/>
                <a:gd name="connsiteY10481" fmla="*/ 463551 h 2994025"/>
                <a:gd name="connsiteX10482" fmla="*/ 5943933 w 6130925"/>
                <a:gd name="connsiteY10482" fmla="*/ 463551 h 2994025"/>
                <a:gd name="connsiteX10483" fmla="*/ 5943932 w 6130925"/>
                <a:gd name="connsiteY10483" fmla="*/ 463551 h 2994025"/>
                <a:gd name="connsiteX10484" fmla="*/ 5941832 w 6130925"/>
                <a:gd name="connsiteY10484" fmla="*/ 463551 h 2994025"/>
                <a:gd name="connsiteX10485" fmla="*/ 5939733 w 6130925"/>
                <a:gd name="connsiteY10485" fmla="*/ 463551 h 2994025"/>
                <a:gd name="connsiteX10486" fmla="*/ 5939732 w 6130925"/>
                <a:gd name="connsiteY10486" fmla="*/ 463551 h 2994025"/>
                <a:gd name="connsiteX10487" fmla="*/ 5935534 w 6130925"/>
                <a:gd name="connsiteY10487" fmla="*/ 463551 h 2994025"/>
                <a:gd name="connsiteX10488" fmla="*/ 5935533 w 6130925"/>
                <a:gd name="connsiteY10488" fmla="*/ 463551 h 2994025"/>
                <a:gd name="connsiteX10489" fmla="*/ 5931860 w 6130925"/>
                <a:gd name="connsiteY10489" fmla="*/ 463551 h 2994025"/>
                <a:gd name="connsiteX10490" fmla="*/ 5931859 w 6130925"/>
                <a:gd name="connsiteY10490" fmla="*/ 463551 h 2994025"/>
                <a:gd name="connsiteX10491" fmla="*/ 5930284 w 6130925"/>
                <a:gd name="connsiteY10491" fmla="*/ 463551 h 2994025"/>
                <a:gd name="connsiteX10492" fmla="*/ 5929235 w 6130925"/>
                <a:gd name="connsiteY10492" fmla="*/ 463551 h 2994025"/>
                <a:gd name="connsiteX10493" fmla="*/ 5929234 w 6130925"/>
                <a:gd name="connsiteY10493" fmla="*/ 463551 h 2994025"/>
                <a:gd name="connsiteX10494" fmla="*/ 5927661 w 6130925"/>
                <a:gd name="connsiteY10494" fmla="*/ 463551 h 2994025"/>
                <a:gd name="connsiteX10495" fmla="*/ 5927660 w 6130925"/>
                <a:gd name="connsiteY10495" fmla="*/ 463551 h 2994025"/>
                <a:gd name="connsiteX10496" fmla="*/ 5926086 w 6130925"/>
                <a:gd name="connsiteY10496" fmla="*/ 463551 h 2994025"/>
                <a:gd name="connsiteX10497" fmla="*/ 5926085 w 6130925"/>
                <a:gd name="connsiteY10497" fmla="*/ 463551 h 2994025"/>
                <a:gd name="connsiteX10498" fmla="*/ 5925036 w 6130925"/>
                <a:gd name="connsiteY10498" fmla="*/ 463551 h 2994025"/>
                <a:gd name="connsiteX10499" fmla="*/ 5925035 w 6130925"/>
                <a:gd name="connsiteY10499" fmla="*/ 463551 h 2994025"/>
                <a:gd name="connsiteX10500" fmla="*/ 5924510 w 6130925"/>
                <a:gd name="connsiteY10500" fmla="*/ 463551 h 2994025"/>
                <a:gd name="connsiteX10501" fmla="*/ 5923986 w 6130925"/>
                <a:gd name="connsiteY10501" fmla="*/ 463551 h 2994025"/>
                <a:gd name="connsiteX10502" fmla="*/ 5923985 w 6130925"/>
                <a:gd name="connsiteY10502" fmla="*/ 463551 h 2994025"/>
                <a:gd name="connsiteX10503" fmla="*/ 5923461 w 6130925"/>
                <a:gd name="connsiteY10503" fmla="*/ 463551 h 2994025"/>
                <a:gd name="connsiteX10504" fmla="*/ 5923460 w 6130925"/>
                <a:gd name="connsiteY10504" fmla="*/ 463551 h 2994025"/>
                <a:gd name="connsiteX10505" fmla="*/ 5922936 w 6130925"/>
                <a:gd name="connsiteY10505" fmla="*/ 463551 h 2994025"/>
                <a:gd name="connsiteX10506" fmla="*/ 5922935 w 6130925"/>
                <a:gd name="connsiteY10506" fmla="*/ 463551 h 2994025"/>
                <a:gd name="connsiteX10507" fmla="*/ 5920311 w 6130925"/>
                <a:gd name="connsiteY10507" fmla="*/ 461928 h 2994025"/>
                <a:gd name="connsiteX10508" fmla="*/ 5919786 w 6130925"/>
                <a:gd name="connsiteY10508" fmla="*/ 459221 h 2994025"/>
                <a:gd name="connsiteX10509" fmla="*/ 5919786 w 6130925"/>
                <a:gd name="connsiteY10509" fmla="*/ 455433 h 2994025"/>
                <a:gd name="connsiteX10510" fmla="*/ 5920836 w 6130925"/>
                <a:gd name="connsiteY10510" fmla="*/ 450021 h 2994025"/>
                <a:gd name="connsiteX10511" fmla="*/ 5923460 w 6130925"/>
                <a:gd name="connsiteY10511" fmla="*/ 447856 h 2994025"/>
                <a:gd name="connsiteX10512" fmla="*/ 5925035 w 6130925"/>
                <a:gd name="connsiteY10512" fmla="*/ 446774 h 2994025"/>
                <a:gd name="connsiteX10513" fmla="*/ 5927135 w 6130925"/>
                <a:gd name="connsiteY10513" fmla="*/ 445691 h 2994025"/>
                <a:gd name="connsiteX10514" fmla="*/ 5927136 w 6130925"/>
                <a:gd name="connsiteY10514" fmla="*/ 445691 h 2994025"/>
                <a:gd name="connsiteX10515" fmla="*/ 5928184 w 6130925"/>
                <a:gd name="connsiteY10515" fmla="*/ 445691 h 2994025"/>
                <a:gd name="connsiteX10516" fmla="*/ 5928185 w 6130925"/>
                <a:gd name="connsiteY10516" fmla="*/ 445691 h 2994025"/>
                <a:gd name="connsiteX10517" fmla="*/ 5929234 w 6130925"/>
                <a:gd name="connsiteY10517" fmla="*/ 445691 h 2994025"/>
                <a:gd name="connsiteX10518" fmla="*/ 5929235 w 6130925"/>
                <a:gd name="connsiteY10518" fmla="*/ 445691 h 2994025"/>
                <a:gd name="connsiteX10519" fmla="*/ 5930284 w 6130925"/>
                <a:gd name="connsiteY10519" fmla="*/ 445691 h 2994025"/>
                <a:gd name="connsiteX10520" fmla="*/ 5931334 w 6130925"/>
                <a:gd name="connsiteY10520" fmla="*/ 445691 h 2994025"/>
                <a:gd name="connsiteX10521" fmla="*/ 5931335 w 6130925"/>
                <a:gd name="connsiteY10521" fmla="*/ 445691 h 2994025"/>
                <a:gd name="connsiteX10522" fmla="*/ 5933958 w 6130925"/>
                <a:gd name="connsiteY10522" fmla="*/ 445691 h 2994025"/>
                <a:gd name="connsiteX10523" fmla="*/ 5933959 w 6130925"/>
                <a:gd name="connsiteY10523" fmla="*/ 445691 h 2994025"/>
                <a:gd name="connsiteX10524" fmla="*/ 5935533 w 6130925"/>
                <a:gd name="connsiteY10524" fmla="*/ 445691 h 2994025"/>
                <a:gd name="connsiteX10525" fmla="*/ 5935534 w 6130925"/>
                <a:gd name="connsiteY10525" fmla="*/ 445691 h 2994025"/>
                <a:gd name="connsiteX10526" fmla="*/ 5936583 w 6130925"/>
                <a:gd name="connsiteY10526" fmla="*/ 445691 h 2994025"/>
                <a:gd name="connsiteX10527" fmla="*/ 5937108 w 6130925"/>
                <a:gd name="connsiteY10527" fmla="*/ 445691 h 2994025"/>
                <a:gd name="connsiteX10528" fmla="*/ 5937109 w 6130925"/>
                <a:gd name="connsiteY10528" fmla="*/ 445691 h 2994025"/>
                <a:gd name="connsiteX10529" fmla="*/ 5937633 w 6130925"/>
                <a:gd name="connsiteY10529" fmla="*/ 445691 h 2994025"/>
                <a:gd name="connsiteX10530" fmla="*/ 5937634 w 6130925"/>
                <a:gd name="connsiteY10530" fmla="*/ 445691 h 2994025"/>
                <a:gd name="connsiteX10531" fmla="*/ 5938158 w 6130925"/>
                <a:gd name="connsiteY10531" fmla="*/ 445691 h 2994025"/>
                <a:gd name="connsiteX10532" fmla="*/ 5938159 w 6130925"/>
                <a:gd name="connsiteY10532" fmla="*/ 445691 h 2994025"/>
                <a:gd name="connsiteX10533" fmla="*/ 5939207 w 6130925"/>
                <a:gd name="connsiteY10533" fmla="*/ 445691 h 2994025"/>
                <a:gd name="connsiteX10534" fmla="*/ 5939208 w 6130925"/>
                <a:gd name="connsiteY10534" fmla="*/ 445691 h 2994025"/>
                <a:gd name="connsiteX10535" fmla="*/ 5940520 w 6130925"/>
                <a:gd name="connsiteY10535" fmla="*/ 446593 h 2994025"/>
                <a:gd name="connsiteX10536" fmla="*/ 5941045 w 6130925"/>
                <a:gd name="connsiteY10536" fmla="*/ 446233 h 2994025"/>
                <a:gd name="connsiteX10537" fmla="*/ 5941307 w 6130925"/>
                <a:gd name="connsiteY10537" fmla="*/ 445691 h 2994025"/>
                <a:gd name="connsiteX10538" fmla="*/ 5941308 w 6130925"/>
                <a:gd name="connsiteY10538" fmla="*/ 445691 h 2994025"/>
                <a:gd name="connsiteX10539" fmla="*/ 5941832 w 6130925"/>
                <a:gd name="connsiteY10539" fmla="*/ 445691 h 2994025"/>
                <a:gd name="connsiteX10540" fmla="*/ 5942357 w 6130925"/>
                <a:gd name="connsiteY10540" fmla="*/ 444068 h 2994025"/>
                <a:gd name="connsiteX10541" fmla="*/ 5942357 w 6130925"/>
                <a:gd name="connsiteY10541" fmla="*/ 442444 h 2994025"/>
                <a:gd name="connsiteX10542" fmla="*/ 5944456 w 6130925"/>
                <a:gd name="connsiteY10542" fmla="*/ 440821 h 2994025"/>
                <a:gd name="connsiteX10543" fmla="*/ 891967 w 6130925"/>
                <a:gd name="connsiteY10543" fmla="*/ 384175 h 2994025"/>
                <a:gd name="connsiteX10544" fmla="*/ 908315 w 6130925"/>
                <a:gd name="connsiteY10544" fmla="*/ 384175 h 2994025"/>
                <a:gd name="connsiteX10545" fmla="*/ 915697 w 6130925"/>
                <a:gd name="connsiteY10545" fmla="*/ 386830 h 2994025"/>
                <a:gd name="connsiteX10546" fmla="*/ 917807 w 6130925"/>
                <a:gd name="connsiteY10546" fmla="*/ 399575 h 2994025"/>
                <a:gd name="connsiteX10547" fmla="*/ 915697 w 6130925"/>
                <a:gd name="connsiteY10547" fmla="*/ 405947 h 2994025"/>
                <a:gd name="connsiteX10548" fmla="*/ 926244 w 6130925"/>
                <a:gd name="connsiteY10548" fmla="*/ 407541 h 2994025"/>
                <a:gd name="connsiteX10549" fmla="*/ 927826 w 6130925"/>
                <a:gd name="connsiteY10549" fmla="*/ 397451 h 2994025"/>
                <a:gd name="connsiteX10550" fmla="*/ 941010 w 6130925"/>
                <a:gd name="connsiteY10550" fmla="*/ 396920 h 2994025"/>
                <a:gd name="connsiteX10551" fmla="*/ 954193 w 6130925"/>
                <a:gd name="connsiteY10551" fmla="*/ 401168 h 2994025"/>
                <a:gd name="connsiteX10552" fmla="*/ 964740 w 6130925"/>
                <a:gd name="connsiteY10552" fmla="*/ 402761 h 2994025"/>
                <a:gd name="connsiteX10553" fmla="*/ 961576 w 6130925"/>
                <a:gd name="connsiteY10553" fmla="*/ 411789 h 2994025"/>
                <a:gd name="connsiteX10554" fmla="*/ 958940 w 6130925"/>
                <a:gd name="connsiteY10554" fmla="*/ 420285 h 2994025"/>
                <a:gd name="connsiteX10555" fmla="*/ 971596 w 6130925"/>
                <a:gd name="connsiteY10555" fmla="*/ 418161 h 2994025"/>
                <a:gd name="connsiteX10556" fmla="*/ 972123 w 6130925"/>
                <a:gd name="connsiteY10556" fmla="*/ 411258 h 2994025"/>
                <a:gd name="connsiteX10557" fmla="*/ 987416 w 6130925"/>
                <a:gd name="connsiteY10557" fmla="*/ 411258 h 2994025"/>
                <a:gd name="connsiteX10558" fmla="*/ 982143 w 6130925"/>
                <a:gd name="connsiteY10558" fmla="*/ 403292 h 2994025"/>
                <a:gd name="connsiteX10559" fmla="*/ 978451 w 6130925"/>
                <a:gd name="connsiteY10559" fmla="*/ 393203 h 2994025"/>
                <a:gd name="connsiteX10560" fmla="*/ 992162 w 6130925"/>
                <a:gd name="connsiteY10560" fmla="*/ 394265 h 2994025"/>
                <a:gd name="connsiteX10561" fmla="*/ 1005346 w 6130925"/>
                <a:gd name="connsiteY10561" fmla="*/ 408603 h 2994025"/>
                <a:gd name="connsiteX10562" fmla="*/ 1009565 w 6130925"/>
                <a:gd name="connsiteY10562" fmla="*/ 417630 h 2994025"/>
                <a:gd name="connsiteX10563" fmla="*/ 1011674 w 6130925"/>
                <a:gd name="connsiteY10563" fmla="*/ 428251 h 2994025"/>
                <a:gd name="connsiteX10564" fmla="*/ 1018531 w 6130925"/>
                <a:gd name="connsiteY10564" fmla="*/ 434092 h 2994025"/>
                <a:gd name="connsiteX10565" fmla="*/ 1025914 w 6130925"/>
                <a:gd name="connsiteY10565" fmla="*/ 435685 h 2994025"/>
                <a:gd name="connsiteX10566" fmla="*/ 1030659 w 6130925"/>
                <a:gd name="connsiteY10566" fmla="*/ 429313 h 2994025"/>
                <a:gd name="connsiteX10567" fmla="*/ 1023276 w 6130925"/>
                <a:gd name="connsiteY10567" fmla="*/ 414975 h 2994025"/>
                <a:gd name="connsiteX10568" fmla="*/ 1019057 w 6130925"/>
                <a:gd name="connsiteY10568" fmla="*/ 404354 h 2994025"/>
                <a:gd name="connsiteX10569" fmla="*/ 1019057 w 6130925"/>
                <a:gd name="connsiteY10569" fmla="*/ 388423 h 2994025"/>
                <a:gd name="connsiteX10570" fmla="*/ 1036459 w 6130925"/>
                <a:gd name="connsiteY10570" fmla="*/ 388423 h 2994025"/>
                <a:gd name="connsiteX10571" fmla="*/ 1055971 w 6130925"/>
                <a:gd name="connsiteY10571" fmla="*/ 396920 h 2994025"/>
                <a:gd name="connsiteX10572" fmla="*/ 1066518 w 6130925"/>
                <a:gd name="connsiteY10572" fmla="*/ 410196 h 2994025"/>
                <a:gd name="connsiteX10573" fmla="*/ 1069155 w 6130925"/>
                <a:gd name="connsiteY10573" fmla="*/ 430906 h 2994025"/>
                <a:gd name="connsiteX10574" fmla="*/ 1082338 w 6130925"/>
                <a:gd name="connsiteY10574" fmla="*/ 440996 h 2994025"/>
                <a:gd name="connsiteX10575" fmla="*/ 1079702 w 6130925"/>
                <a:gd name="connsiteY10575" fmla="*/ 455864 h 2994025"/>
                <a:gd name="connsiteX10576" fmla="*/ 1094995 w 6130925"/>
                <a:gd name="connsiteY10576" fmla="*/ 471264 h 2994025"/>
                <a:gd name="connsiteX10577" fmla="*/ 1124526 w 6130925"/>
                <a:gd name="connsiteY10577" fmla="*/ 481354 h 2994025"/>
                <a:gd name="connsiteX10578" fmla="*/ 1138238 w 6130925"/>
                <a:gd name="connsiteY10578" fmla="*/ 490381 h 2994025"/>
                <a:gd name="connsiteX10579" fmla="*/ 1135074 w 6130925"/>
                <a:gd name="connsiteY10579" fmla="*/ 497816 h 2994025"/>
                <a:gd name="connsiteX10580" fmla="*/ 1120307 w 6130925"/>
                <a:gd name="connsiteY10580" fmla="*/ 500471 h 2994025"/>
                <a:gd name="connsiteX10581" fmla="*/ 1110288 w 6130925"/>
                <a:gd name="connsiteY10581" fmla="*/ 502064 h 2994025"/>
                <a:gd name="connsiteX10582" fmla="*/ 1122417 w 6130925"/>
                <a:gd name="connsiteY10582" fmla="*/ 511092 h 2994025"/>
                <a:gd name="connsiteX10583" fmla="*/ 1116089 w 6130925"/>
                <a:gd name="connsiteY10583" fmla="*/ 523305 h 2994025"/>
                <a:gd name="connsiteX10584" fmla="*/ 1101323 w 6130925"/>
                <a:gd name="connsiteY10584" fmla="*/ 524899 h 2994025"/>
                <a:gd name="connsiteX10585" fmla="*/ 1084448 w 6130925"/>
                <a:gd name="connsiteY10585" fmla="*/ 524367 h 2994025"/>
                <a:gd name="connsiteX10586" fmla="*/ 1059663 w 6130925"/>
                <a:gd name="connsiteY10586" fmla="*/ 511092 h 2994025"/>
                <a:gd name="connsiteX10587" fmla="*/ 1049643 w 6130925"/>
                <a:gd name="connsiteY10587" fmla="*/ 513747 h 2994025"/>
                <a:gd name="connsiteX10588" fmla="*/ 1042260 w 6130925"/>
                <a:gd name="connsiteY10588" fmla="*/ 506843 h 2994025"/>
                <a:gd name="connsiteX10589" fmla="*/ 1033823 w 6130925"/>
                <a:gd name="connsiteY10589" fmla="*/ 512685 h 2994025"/>
                <a:gd name="connsiteX10590" fmla="*/ 1017476 w 6130925"/>
                <a:gd name="connsiteY10590" fmla="*/ 521181 h 2994025"/>
                <a:gd name="connsiteX10591" fmla="*/ 1001655 w 6130925"/>
                <a:gd name="connsiteY10591" fmla="*/ 525961 h 2994025"/>
                <a:gd name="connsiteX10592" fmla="*/ 986362 w 6130925"/>
                <a:gd name="connsiteY10592" fmla="*/ 533395 h 2994025"/>
                <a:gd name="connsiteX10593" fmla="*/ 964213 w 6130925"/>
                <a:gd name="connsiteY10593" fmla="*/ 534988 h 2994025"/>
                <a:gd name="connsiteX10594" fmla="*/ 939955 w 6130925"/>
                <a:gd name="connsiteY10594" fmla="*/ 534988 h 2994025"/>
                <a:gd name="connsiteX10595" fmla="*/ 927826 w 6130925"/>
                <a:gd name="connsiteY10595" fmla="*/ 527554 h 2994025"/>
                <a:gd name="connsiteX10596" fmla="*/ 917807 w 6130925"/>
                <a:gd name="connsiteY10596" fmla="*/ 510561 h 2994025"/>
                <a:gd name="connsiteX10597" fmla="*/ 899349 w 6130925"/>
                <a:gd name="connsiteY10597" fmla="*/ 510561 h 2994025"/>
                <a:gd name="connsiteX10598" fmla="*/ 877201 w 6130925"/>
                <a:gd name="connsiteY10598" fmla="*/ 509499 h 2994025"/>
                <a:gd name="connsiteX10599" fmla="*/ 864546 w 6130925"/>
                <a:gd name="connsiteY10599" fmla="*/ 491975 h 2994025"/>
                <a:gd name="connsiteX10600" fmla="*/ 885111 w 6130925"/>
                <a:gd name="connsiteY10600" fmla="*/ 482947 h 2994025"/>
                <a:gd name="connsiteX10601" fmla="*/ 913060 w 6130925"/>
                <a:gd name="connsiteY10601" fmla="*/ 482947 h 2994025"/>
                <a:gd name="connsiteX10602" fmla="*/ 944701 w 6130925"/>
                <a:gd name="connsiteY10602" fmla="*/ 484009 h 2994025"/>
                <a:gd name="connsiteX10603" fmla="*/ 947338 w 6130925"/>
                <a:gd name="connsiteY10603" fmla="*/ 479761 h 2994025"/>
                <a:gd name="connsiteX10604" fmla="*/ 946283 w 6130925"/>
                <a:gd name="connsiteY10604" fmla="*/ 474451 h 2994025"/>
                <a:gd name="connsiteX10605" fmla="*/ 937318 w 6130925"/>
                <a:gd name="connsiteY10605" fmla="*/ 471264 h 2994025"/>
                <a:gd name="connsiteX10606" fmla="*/ 931518 w 6130925"/>
                <a:gd name="connsiteY10606" fmla="*/ 468609 h 2994025"/>
                <a:gd name="connsiteX10607" fmla="*/ 912533 w 6130925"/>
                <a:gd name="connsiteY10607" fmla="*/ 468609 h 2994025"/>
                <a:gd name="connsiteX10608" fmla="*/ 890912 w 6130925"/>
                <a:gd name="connsiteY10608" fmla="*/ 470202 h 2994025"/>
                <a:gd name="connsiteX10609" fmla="*/ 871400 w 6130925"/>
                <a:gd name="connsiteY10609" fmla="*/ 470202 h 2994025"/>
                <a:gd name="connsiteX10610" fmla="*/ 852416 w 6130925"/>
                <a:gd name="connsiteY10610" fmla="*/ 462237 h 2994025"/>
                <a:gd name="connsiteX10611" fmla="*/ 859271 w 6130925"/>
                <a:gd name="connsiteY10611" fmla="*/ 454802 h 2994025"/>
                <a:gd name="connsiteX10612" fmla="*/ 874564 w 6130925"/>
                <a:gd name="connsiteY10612" fmla="*/ 451616 h 2994025"/>
                <a:gd name="connsiteX10613" fmla="*/ 890912 w 6130925"/>
                <a:gd name="connsiteY10613" fmla="*/ 447368 h 2994025"/>
                <a:gd name="connsiteX10614" fmla="*/ 880365 w 6130925"/>
                <a:gd name="connsiteY10614" fmla="*/ 438871 h 2994025"/>
                <a:gd name="connsiteX10615" fmla="*/ 864017 w 6130925"/>
                <a:gd name="connsiteY10615" fmla="*/ 440996 h 2994025"/>
                <a:gd name="connsiteX10616" fmla="*/ 849779 w 6130925"/>
                <a:gd name="connsiteY10616" fmla="*/ 445244 h 2994025"/>
                <a:gd name="connsiteX10617" fmla="*/ 843451 w 6130925"/>
                <a:gd name="connsiteY10617" fmla="*/ 438340 h 2994025"/>
                <a:gd name="connsiteX10618" fmla="*/ 832377 w 6130925"/>
                <a:gd name="connsiteY10618" fmla="*/ 438340 h 2994025"/>
                <a:gd name="connsiteX10619" fmla="*/ 831849 w 6130925"/>
                <a:gd name="connsiteY10619" fmla="*/ 430906 h 2994025"/>
                <a:gd name="connsiteX10620" fmla="*/ 846615 w 6130925"/>
                <a:gd name="connsiteY10620" fmla="*/ 421878 h 2994025"/>
                <a:gd name="connsiteX10621" fmla="*/ 843978 w 6130925"/>
                <a:gd name="connsiteY10621" fmla="*/ 409134 h 2994025"/>
                <a:gd name="connsiteX10622" fmla="*/ 856634 w 6130925"/>
                <a:gd name="connsiteY10622" fmla="*/ 401168 h 2994025"/>
                <a:gd name="connsiteX10623" fmla="*/ 870345 w 6130925"/>
                <a:gd name="connsiteY10623" fmla="*/ 397451 h 2994025"/>
                <a:gd name="connsiteX10624" fmla="*/ 881420 w 6130925"/>
                <a:gd name="connsiteY10624" fmla="*/ 393203 h 2994025"/>
                <a:gd name="connsiteX10625" fmla="*/ 4072771 w 6130925"/>
                <a:gd name="connsiteY10625" fmla="*/ 377825 h 2994025"/>
                <a:gd name="connsiteX10626" fmla="*/ 4074385 w 6130925"/>
                <a:gd name="connsiteY10626" fmla="*/ 377825 h 2994025"/>
                <a:gd name="connsiteX10627" fmla="*/ 4076000 w 6130925"/>
                <a:gd name="connsiteY10627" fmla="*/ 378354 h 2994025"/>
                <a:gd name="connsiteX10628" fmla="*/ 4078152 w 6130925"/>
                <a:gd name="connsiteY10628" fmla="*/ 378883 h 2994025"/>
                <a:gd name="connsiteX10629" fmla="*/ 4079767 w 6130925"/>
                <a:gd name="connsiteY10629" fmla="*/ 379413 h 2994025"/>
                <a:gd name="connsiteX10630" fmla="*/ 4081919 w 6130925"/>
                <a:gd name="connsiteY10630" fmla="*/ 379942 h 2994025"/>
                <a:gd name="connsiteX10631" fmla="*/ 4083534 w 6130925"/>
                <a:gd name="connsiteY10631" fmla="*/ 381529 h 2994025"/>
                <a:gd name="connsiteX10632" fmla="*/ 4085148 w 6130925"/>
                <a:gd name="connsiteY10632" fmla="*/ 383117 h 2994025"/>
                <a:gd name="connsiteX10633" fmla="*/ 4086224 w 6130925"/>
                <a:gd name="connsiteY10633" fmla="*/ 384704 h 2994025"/>
                <a:gd name="connsiteX10634" fmla="*/ 4086224 w 6130925"/>
                <a:gd name="connsiteY10634" fmla="*/ 386292 h 2994025"/>
                <a:gd name="connsiteX10635" fmla="*/ 4086224 w 6130925"/>
                <a:gd name="connsiteY10635" fmla="*/ 388408 h 2994025"/>
                <a:gd name="connsiteX10636" fmla="*/ 4084610 w 6130925"/>
                <a:gd name="connsiteY10636" fmla="*/ 389996 h 2994025"/>
                <a:gd name="connsiteX10637" fmla="*/ 4082995 w 6130925"/>
                <a:gd name="connsiteY10637" fmla="*/ 391054 h 2994025"/>
                <a:gd name="connsiteX10638" fmla="*/ 4078690 w 6130925"/>
                <a:gd name="connsiteY10638" fmla="*/ 391054 h 2994025"/>
                <a:gd name="connsiteX10639" fmla="*/ 4077076 w 6130925"/>
                <a:gd name="connsiteY10639" fmla="*/ 391054 h 2994025"/>
                <a:gd name="connsiteX10640" fmla="*/ 4075462 w 6130925"/>
                <a:gd name="connsiteY10640" fmla="*/ 391054 h 2994025"/>
                <a:gd name="connsiteX10641" fmla="*/ 4073847 w 6130925"/>
                <a:gd name="connsiteY10641" fmla="*/ 390525 h 2994025"/>
                <a:gd name="connsiteX10642" fmla="*/ 4071695 w 6130925"/>
                <a:gd name="connsiteY10642" fmla="*/ 391054 h 2994025"/>
                <a:gd name="connsiteX10643" fmla="*/ 4069542 w 6130925"/>
                <a:gd name="connsiteY10643" fmla="*/ 392113 h 2994025"/>
                <a:gd name="connsiteX10644" fmla="*/ 4067928 w 6130925"/>
                <a:gd name="connsiteY10644" fmla="*/ 393171 h 2994025"/>
                <a:gd name="connsiteX10645" fmla="*/ 4066313 w 6130925"/>
                <a:gd name="connsiteY10645" fmla="*/ 393171 h 2994025"/>
                <a:gd name="connsiteX10646" fmla="*/ 4064699 w 6130925"/>
                <a:gd name="connsiteY10646" fmla="*/ 393171 h 2994025"/>
                <a:gd name="connsiteX10647" fmla="*/ 4062008 w 6130925"/>
                <a:gd name="connsiteY10647" fmla="*/ 393700 h 2994025"/>
                <a:gd name="connsiteX10648" fmla="*/ 4058779 w 6130925"/>
                <a:gd name="connsiteY10648" fmla="*/ 393700 h 2994025"/>
                <a:gd name="connsiteX10649" fmla="*/ 4056089 w 6130925"/>
                <a:gd name="connsiteY10649" fmla="*/ 393171 h 2994025"/>
                <a:gd name="connsiteX10650" fmla="*/ 4054474 w 6130925"/>
                <a:gd name="connsiteY10650" fmla="*/ 391054 h 2994025"/>
                <a:gd name="connsiteX10651" fmla="*/ 4057703 w 6130925"/>
                <a:gd name="connsiteY10651" fmla="*/ 387879 h 2994025"/>
                <a:gd name="connsiteX10652" fmla="*/ 4062008 w 6130925"/>
                <a:gd name="connsiteY10652" fmla="*/ 384704 h 2994025"/>
                <a:gd name="connsiteX10653" fmla="*/ 4063623 w 6130925"/>
                <a:gd name="connsiteY10653" fmla="*/ 383117 h 2994025"/>
                <a:gd name="connsiteX10654" fmla="*/ 4065237 w 6130925"/>
                <a:gd name="connsiteY10654" fmla="*/ 381529 h 2994025"/>
                <a:gd name="connsiteX10655" fmla="*/ 4068466 w 6130925"/>
                <a:gd name="connsiteY10655" fmla="*/ 378354 h 2994025"/>
                <a:gd name="connsiteX10656" fmla="*/ 1490661 w 6130925"/>
                <a:gd name="connsiteY10656" fmla="*/ 373063 h 2994025"/>
                <a:gd name="connsiteX10657" fmla="*/ 1513632 w 6130925"/>
                <a:gd name="connsiteY10657" fmla="*/ 373063 h 2994025"/>
                <a:gd name="connsiteX10658" fmla="*/ 1547567 w 6130925"/>
                <a:gd name="connsiteY10658" fmla="*/ 374623 h 2994025"/>
                <a:gd name="connsiteX10659" fmla="*/ 1568449 w 6130925"/>
                <a:gd name="connsiteY10659" fmla="*/ 388665 h 2994025"/>
                <a:gd name="connsiteX10660" fmla="*/ 1547567 w 6130925"/>
                <a:gd name="connsiteY10660" fmla="*/ 393865 h 2994025"/>
                <a:gd name="connsiteX10661" fmla="*/ 1534515 w 6130925"/>
                <a:gd name="connsiteY10661" fmla="*/ 403226 h 2994025"/>
                <a:gd name="connsiteX10662" fmla="*/ 1499536 w 6130925"/>
                <a:gd name="connsiteY10662" fmla="*/ 400626 h 2994025"/>
                <a:gd name="connsiteX10663" fmla="*/ 1494316 w 6130925"/>
                <a:gd name="connsiteY10663" fmla="*/ 388665 h 2994025"/>
                <a:gd name="connsiteX10664" fmla="*/ 1030287 w 6130925"/>
                <a:gd name="connsiteY10664" fmla="*/ 371475 h 2994025"/>
                <a:gd name="connsiteX10665" fmla="*/ 1025921 w 6130925"/>
                <a:gd name="connsiteY10665" fmla="*/ 379413 h 2994025"/>
                <a:gd name="connsiteX10666" fmla="*/ 1012824 w 6130925"/>
                <a:gd name="connsiteY10666" fmla="*/ 377925 h 2994025"/>
                <a:gd name="connsiteX10667" fmla="*/ 1018827 w 6130925"/>
                <a:gd name="connsiteY10667" fmla="*/ 372467 h 2994025"/>
                <a:gd name="connsiteX10668" fmla="*/ 1391466 w 6130925"/>
                <a:gd name="connsiteY10668" fmla="*/ 369888 h 2994025"/>
                <a:gd name="connsiteX10669" fmla="*/ 1414736 w 6130925"/>
                <a:gd name="connsiteY10669" fmla="*/ 369888 h 2994025"/>
                <a:gd name="connsiteX10670" fmla="*/ 1398341 w 6130925"/>
                <a:gd name="connsiteY10670" fmla="*/ 383112 h 2994025"/>
                <a:gd name="connsiteX10671" fmla="*/ 1386706 w 6130925"/>
                <a:gd name="connsiteY10671" fmla="*/ 397924 h 2994025"/>
                <a:gd name="connsiteX10672" fmla="*/ 1388293 w 6130925"/>
                <a:gd name="connsiteY10672" fmla="*/ 412206 h 2994025"/>
                <a:gd name="connsiteX10673" fmla="*/ 1393581 w 6130925"/>
                <a:gd name="connsiteY10673" fmla="*/ 433365 h 2994025"/>
                <a:gd name="connsiteX10674" fmla="*/ 1409976 w 6130925"/>
                <a:gd name="connsiteY10674" fmla="*/ 449763 h 2994025"/>
                <a:gd name="connsiteX10675" fmla="*/ 1421083 w 6130925"/>
                <a:gd name="connsiteY10675" fmla="*/ 448176 h 2994025"/>
                <a:gd name="connsiteX10676" fmla="*/ 1407332 w 6130925"/>
                <a:gd name="connsiteY10676" fmla="*/ 429133 h 2994025"/>
                <a:gd name="connsiteX10677" fmla="*/ 1414207 w 6130925"/>
                <a:gd name="connsiteY10677" fmla="*/ 419083 h 2994025"/>
                <a:gd name="connsiteX10678" fmla="*/ 1403101 w 6130925"/>
                <a:gd name="connsiteY10678" fmla="*/ 404271 h 2994025"/>
                <a:gd name="connsiteX10679" fmla="*/ 1405745 w 6130925"/>
                <a:gd name="connsiteY10679" fmla="*/ 389460 h 2994025"/>
                <a:gd name="connsiteX10680" fmla="*/ 1417910 w 6130925"/>
                <a:gd name="connsiteY10680" fmla="*/ 383112 h 2994025"/>
                <a:gd name="connsiteX10681" fmla="*/ 1434305 w 6130925"/>
                <a:gd name="connsiteY10681" fmla="*/ 382055 h 2994025"/>
                <a:gd name="connsiteX10682" fmla="*/ 1445940 w 6130925"/>
                <a:gd name="connsiteY10682" fmla="*/ 371475 h 2994025"/>
                <a:gd name="connsiteX10683" fmla="*/ 1452561 w 6130925"/>
                <a:gd name="connsiteY10683" fmla="*/ 371475 h 2994025"/>
                <a:gd name="connsiteX10684" fmla="*/ 1471326 w 6130925"/>
                <a:gd name="connsiteY10684" fmla="*/ 371475 h 2994025"/>
                <a:gd name="connsiteX10685" fmla="*/ 1471638 w 6130925"/>
                <a:gd name="connsiteY10685" fmla="*/ 371475 h 2994025"/>
                <a:gd name="connsiteX10686" fmla="*/ 1477997 w 6130925"/>
                <a:gd name="connsiteY10686" fmla="*/ 385192 h 2994025"/>
                <a:gd name="connsiteX10687" fmla="*/ 1491246 w 6130925"/>
                <a:gd name="connsiteY10687" fmla="*/ 401019 h 2994025"/>
                <a:gd name="connsiteX10688" fmla="*/ 1483297 w 6130925"/>
                <a:gd name="connsiteY10688" fmla="*/ 412625 h 2994025"/>
                <a:gd name="connsiteX10689" fmla="*/ 1484357 w 6130925"/>
                <a:gd name="connsiteY10689" fmla="*/ 425815 h 2994025"/>
                <a:gd name="connsiteX10690" fmla="*/ 1497287 w 6130925"/>
                <a:gd name="connsiteY10690" fmla="*/ 424270 h 2994025"/>
                <a:gd name="connsiteX10691" fmla="*/ 1501472 w 6130925"/>
                <a:gd name="connsiteY10691" fmla="*/ 414851 h 2994025"/>
                <a:gd name="connsiteX10692" fmla="*/ 1501767 w 6130925"/>
                <a:gd name="connsiteY10692" fmla="*/ 414908 h 2994025"/>
                <a:gd name="connsiteX10693" fmla="*/ 1501844 w 6130925"/>
                <a:gd name="connsiteY10693" fmla="*/ 414736 h 2994025"/>
                <a:gd name="connsiteX10694" fmla="*/ 1515622 w 6130925"/>
                <a:gd name="connsiteY10694" fmla="*/ 417374 h 2994025"/>
                <a:gd name="connsiteX10695" fmla="*/ 1529532 w 6130925"/>
                <a:gd name="connsiteY10695" fmla="*/ 415835 h 2994025"/>
                <a:gd name="connsiteX10696" fmla="*/ 1532675 w 6130925"/>
                <a:gd name="connsiteY10696" fmla="*/ 407974 h 2994025"/>
                <a:gd name="connsiteX10697" fmla="*/ 1533070 w 6130925"/>
                <a:gd name="connsiteY10697" fmla="*/ 407974 h 2994025"/>
                <a:gd name="connsiteX10698" fmla="*/ 1533109 w 6130925"/>
                <a:gd name="connsiteY10698" fmla="*/ 407877 h 2994025"/>
                <a:gd name="connsiteX10699" fmla="*/ 1561195 w 6130925"/>
                <a:gd name="connsiteY10699" fmla="*/ 407877 h 2994025"/>
                <a:gd name="connsiteX10700" fmla="*/ 1582392 w 6130925"/>
                <a:gd name="connsiteY10700" fmla="*/ 414736 h 2994025"/>
                <a:gd name="connsiteX10701" fmla="*/ 1583452 w 6130925"/>
                <a:gd name="connsiteY10701" fmla="*/ 424232 h 2994025"/>
                <a:gd name="connsiteX10702" fmla="*/ 1596700 w 6130925"/>
                <a:gd name="connsiteY10702" fmla="*/ 425815 h 2994025"/>
                <a:gd name="connsiteX10703" fmla="*/ 1598290 w 6130925"/>
                <a:gd name="connsiteY10703" fmla="*/ 433201 h 2994025"/>
                <a:gd name="connsiteX10704" fmla="*/ 1613127 w 6130925"/>
                <a:gd name="connsiteY10704" fmla="*/ 447972 h 2994025"/>
                <a:gd name="connsiteX10705" fmla="*/ 1634324 w 6130925"/>
                <a:gd name="connsiteY10705" fmla="*/ 442169 h 2994025"/>
                <a:gd name="connsiteX10706" fmla="*/ 1651282 w 6130925"/>
                <a:gd name="connsiteY10706" fmla="*/ 447972 h 2994025"/>
                <a:gd name="connsiteX10707" fmla="*/ 1638564 w 6130925"/>
                <a:gd name="connsiteY10707" fmla="*/ 455358 h 2994025"/>
                <a:gd name="connsiteX10708" fmla="*/ 1645453 w 6130925"/>
                <a:gd name="connsiteY10708" fmla="*/ 456941 h 2994025"/>
                <a:gd name="connsiteX10709" fmla="*/ 1660290 w 6130925"/>
                <a:gd name="connsiteY10709" fmla="*/ 458524 h 2994025"/>
                <a:gd name="connsiteX10710" fmla="*/ 1662940 w 6130925"/>
                <a:gd name="connsiteY10710" fmla="*/ 465910 h 2994025"/>
                <a:gd name="connsiteX10711" fmla="*/ 1681487 w 6130925"/>
                <a:gd name="connsiteY10711" fmla="*/ 465382 h 2994025"/>
                <a:gd name="connsiteX10712" fmla="*/ 1698975 w 6130925"/>
                <a:gd name="connsiteY10712" fmla="*/ 472768 h 2994025"/>
                <a:gd name="connsiteX10713" fmla="*/ 1692616 w 6130925"/>
                <a:gd name="connsiteY10713" fmla="*/ 482264 h 2994025"/>
                <a:gd name="connsiteX10714" fmla="*/ 1709043 w 6130925"/>
                <a:gd name="connsiteY10714" fmla="*/ 486485 h 2994025"/>
                <a:gd name="connsiteX10715" fmla="*/ 1720172 w 6130925"/>
                <a:gd name="connsiteY10715" fmla="*/ 497564 h 2994025"/>
                <a:gd name="connsiteX10716" fmla="*/ 1719194 w 6130925"/>
                <a:gd name="connsiteY10716" fmla="*/ 497726 h 2994025"/>
                <a:gd name="connsiteX10717" fmla="*/ 1719368 w 6130925"/>
                <a:gd name="connsiteY10717" fmla="*/ 497900 h 2994025"/>
                <a:gd name="connsiteX10718" fmla="*/ 1710539 w 6130925"/>
                <a:gd name="connsiteY10718" fmla="*/ 499371 h 2994025"/>
                <a:gd name="connsiteX10719" fmla="*/ 1707983 w 6130925"/>
                <a:gd name="connsiteY10719" fmla="*/ 505477 h 2994025"/>
                <a:gd name="connsiteX10720" fmla="*/ 1728650 w 6130925"/>
                <a:gd name="connsiteY10720" fmla="*/ 510753 h 2994025"/>
                <a:gd name="connsiteX10721" fmla="*/ 1720172 w 6130925"/>
                <a:gd name="connsiteY10721" fmla="*/ 518139 h 2994025"/>
                <a:gd name="connsiteX10722" fmla="*/ 1719815 w 6130925"/>
                <a:gd name="connsiteY10722" fmla="*/ 518139 h 2994025"/>
                <a:gd name="connsiteX10723" fmla="*/ 1719368 w 6130925"/>
                <a:gd name="connsiteY10723" fmla="*/ 518530 h 2994025"/>
                <a:gd name="connsiteX10724" fmla="*/ 1704804 w 6130925"/>
                <a:gd name="connsiteY10724" fmla="*/ 518530 h 2994025"/>
                <a:gd name="connsiteX10725" fmla="*/ 1704804 w 6130925"/>
                <a:gd name="connsiteY10725" fmla="*/ 532911 h 2994025"/>
                <a:gd name="connsiteX10726" fmla="*/ 1713813 w 6130925"/>
                <a:gd name="connsiteY10726" fmla="*/ 533439 h 2994025"/>
                <a:gd name="connsiteX10727" fmla="*/ 1735539 w 6130925"/>
                <a:gd name="connsiteY10727" fmla="*/ 533439 h 2994025"/>
                <a:gd name="connsiteX10728" fmla="*/ 1740309 w 6130925"/>
                <a:gd name="connsiteY10728" fmla="*/ 542407 h 2994025"/>
                <a:gd name="connsiteX10729" fmla="*/ 1743488 w 6130925"/>
                <a:gd name="connsiteY10729" fmla="*/ 552431 h 2994025"/>
                <a:gd name="connsiteX10730" fmla="*/ 1756206 w 6130925"/>
                <a:gd name="connsiteY10730" fmla="*/ 552431 h 2994025"/>
                <a:gd name="connsiteX10731" fmla="*/ 1772104 w 6130925"/>
                <a:gd name="connsiteY10731" fmla="*/ 559817 h 2994025"/>
                <a:gd name="connsiteX10732" fmla="*/ 1783232 w 6130925"/>
                <a:gd name="connsiteY10732" fmla="*/ 561400 h 2994025"/>
                <a:gd name="connsiteX10733" fmla="*/ 1798070 w 6130925"/>
                <a:gd name="connsiteY10733" fmla="*/ 573006 h 2994025"/>
                <a:gd name="connsiteX10734" fmla="*/ 1798070 w 6130925"/>
                <a:gd name="connsiteY10734" fmla="*/ 580392 h 2994025"/>
                <a:gd name="connsiteX10735" fmla="*/ 1822976 w 6130925"/>
                <a:gd name="connsiteY10735" fmla="*/ 580392 h 2994025"/>
                <a:gd name="connsiteX10736" fmla="*/ 1824036 w 6130925"/>
                <a:gd name="connsiteY10736" fmla="*/ 593581 h 2994025"/>
                <a:gd name="connsiteX10737" fmla="*/ 1818737 w 6130925"/>
                <a:gd name="connsiteY10737" fmla="*/ 602550 h 2994025"/>
                <a:gd name="connsiteX10738" fmla="*/ 1818100 w 6130925"/>
                <a:gd name="connsiteY10738" fmla="*/ 602550 h 2994025"/>
                <a:gd name="connsiteX10739" fmla="*/ 1817738 w 6130925"/>
                <a:gd name="connsiteY10739" fmla="*/ 603165 h 2994025"/>
                <a:gd name="connsiteX10740" fmla="*/ 1805854 w 6130925"/>
                <a:gd name="connsiteY10740" fmla="*/ 603165 h 2994025"/>
                <a:gd name="connsiteX10741" fmla="*/ 1803899 w 6130925"/>
                <a:gd name="connsiteY10741" fmla="*/ 610463 h 2994025"/>
                <a:gd name="connsiteX10742" fmla="*/ 1803015 w 6130925"/>
                <a:gd name="connsiteY10742" fmla="*/ 610781 h 2994025"/>
                <a:gd name="connsiteX10743" fmla="*/ 1802930 w 6130925"/>
                <a:gd name="connsiteY10743" fmla="*/ 611100 h 2994025"/>
                <a:gd name="connsiteX10744" fmla="*/ 1784740 w 6130925"/>
                <a:gd name="connsiteY10744" fmla="*/ 617669 h 2994025"/>
                <a:gd name="connsiteX10745" fmla="*/ 1780053 w 6130925"/>
                <a:gd name="connsiteY10745" fmla="*/ 637369 h 2994025"/>
                <a:gd name="connsiteX10746" fmla="*/ 1779328 w 6130925"/>
                <a:gd name="connsiteY10746" fmla="*/ 637241 h 2994025"/>
                <a:gd name="connsiteX10747" fmla="*/ 1779130 w 6130925"/>
                <a:gd name="connsiteY10747" fmla="*/ 638077 h 2994025"/>
                <a:gd name="connsiteX10748" fmla="*/ 1764322 w 6130925"/>
                <a:gd name="connsiteY10748" fmla="*/ 635433 h 2994025"/>
                <a:gd name="connsiteX10749" fmla="*/ 1751629 w 6130925"/>
                <a:gd name="connsiteY10749" fmla="*/ 617976 h 2994025"/>
                <a:gd name="connsiteX10750" fmla="*/ 1715704 w 6130925"/>
                <a:gd name="connsiteY10750" fmla="*/ 591557 h 2994025"/>
                <a:gd name="connsiteX10751" fmla="*/ 1707983 w 6130925"/>
                <a:gd name="connsiteY10751" fmla="*/ 597802 h 2994025"/>
                <a:gd name="connsiteX10752" fmla="*/ 1698975 w 6130925"/>
                <a:gd name="connsiteY10752" fmla="*/ 605715 h 2994025"/>
                <a:gd name="connsiteX10753" fmla="*/ 1725471 w 6130925"/>
                <a:gd name="connsiteY10753" fmla="*/ 634732 h 2994025"/>
                <a:gd name="connsiteX10754" fmla="*/ 1747728 w 6130925"/>
                <a:gd name="connsiteY10754" fmla="*/ 642118 h 2994025"/>
                <a:gd name="connsiteX10755" fmla="*/ 1751967 w 6130925"/>
                <a:gd name="connsiteY10755" fmla="*/ 664803 h 2994025"/>
                <a:gd name="connsiteX10756" fmla="*/ 1767335 w 6130925"/>
                <a:gd name="connsiteY10756" fmla="*/ 673244 h 2994025"/>
                <a:gd name="connsiteX10757" fmla="*/ 1757796 w 6130925"/>
                <a:gd name="connsiteY10757" fmla="*/ 688016 h 2994025"/>
                <a:gd name="connsiteX10758" fmla="*/ 1757796 w 6130925"/>
                <a:gd name="connsiteY10758" fmla="*/ 703843 h 2994025"/>
                <a:gd name="connsiteX10759" fmla="*/ 1756918 w 6130925"/>
                <a:gd name="connsiteY10759" fmla="*/ 703324 h 2994025"/>
                <a:gd name="connsiteX10760" fmla="*/ 1756918 w 6130925"/>
                <a:gd name="connsiteY10760" fmla="*/ 704728 h 2994025"/>
                <a:gd name="connsiteX10761" fmla="*/ 1739994 w 6130925"/>
                <a:gd name="connsiteY10761" fmla="*/ 694678 h 2994025"/>
                <a:gd name="connsiteX10762" fmla="*/ 1707204 w 6130925"/>
                <a:gd name="connsiteY10762" fmla="*/ 678279 h 2994025"/>
                <a:gd name="connsiteX10763" fmla="*/ 1689278 w 6130925"/>
                <a:gd name="connsiteY10763" fmla="*/ 669073 h 2994025"/>
                <a:gd name="connsiteX10764" fmla="*/ 1694205 w 6130925"/>
                <a:gd name="connsiteY10764" fmla="*/ 677992 h 2994025"/>
                <a:gd name="connsiteX10765" fmla="*/ 1706394 w 6130925"/>
                <a:gd name="connsiteY10765" fmla="*/ 688016 h 2994025"/>
                <a:gd name="connsiteX10766" fmla="*/ 1736069 w 6130925"/>
                <a:gd name="connsiteY10766" fmla="*/ 710174 h 2994025"/>
                <a:gd name="connsiteX10767" fmla="*/ 1734479 w 6130925"/>
                <a:gd name="connsiteY10767" fmla="*/ 720725 h 2994025"/>
                <a:gd name="connsiteX10768" fmla="*/ 1733830 w 6130925"/>
                <a:gd name="connsiteY10768" fmla="*/ 720440 h 2994025"/>
                <a:gd name="connsiteX10769" fmla="*/ 1733647 w 6130925"/>
                <a:gd name="connsiteY10769" fmla="*/ 721655 h 2994025"/>
                <a:gd name="connsiteX10770" fmla="*/ 1715665 w 6130925"/>
                <a:gd name="connsiteY10770" fmla="*/ 713721 h 2994025"/>
                <a:gd name="connsiteX10771" fmla="*/ 1688164 w 6130925"/>
                <a:gd name="connsiteY10771" fmla="*/ 712663 h 2994025"/>
                <a:gd name="connsiteX10772" fmla="*/ 1669653 w 6130925"/>
                <a:gd name="connsiteY10772" fmla="*/ 694678 h 2994025"/>
                <a:gd name="connsiteX10773" fmla="*/ 1651143 w 6130925"/>
                <a:gd name="connsiteY10773" fmla="*/ 694678 h 2994025"/>
                <a:gd name="connsiteX10774" fmla="*/ 1638979 w 6130925"/>
                <a:gd name="connsiteY10774" fmla="*/ 681453 h 2994025"/>
                <a:gd name="connsiteX10775" fmla="*/ 1634748 w 6130925"/>
                <a:gd name="connsiteY10775" fmla="*/ 670874 h 2994025"/>
                <a:gd name="connsiteX10776" fmla="*/ 1614122 w 6130925"/>
                <a:gd name="connsiteY10776" fmla="*/ 651302 h 2994025"/>
                <a:gd name="connsiteX10777" fmla="*/ 1592967 w 6130925"/>
                <a:gd name="connsiteY10777" fmla="*/ 644954 h 2994025"/>
                <a:gd name="connsiteX10778" fmla="*/ 1581332 w 6130925"/>
                <a:gd name="connsiteY10778" fmla="*/ 642309 h 2994025"/>
                <a:gd name="connsiteX10779" fmla="*/ 1573043 w 6130925"/>
                <a:gd name="connsiteY10779" fmla="*/ 646973 h 2994025"/>
                <a:gd name="connsiteX10780" fmla="*/ 1569144 w 6130925"/>
                <a:gd name="connsiteY10780" fmla="*/ 654252 h 2994025"/>
                <a:gd name="connsiteX10781" fmla="*/ 1569038 w 6130925"/>
                <a:gd name="connsiteY10781" fmla="*/ 654258 h 2994025"/>
                <a:gd name="connsiteX10782" fmla="*/ 1568639 w 6130925"/>
                <a:gd name="connsiteY10782" fmla="*/ 655005 h 2994025"/>
                <a:gd name="connsiteX10783" fmla="*/ 1550657 w 6130925"/>
                <a:gd name="connsiteY10783" fmla="*/ 656062 h 2994025"/>
                <a:gd name="connsiteX10784" fmla="*/ 1528444 w 6130925"/>
                <a:gd name="connsiteY10784" fmla="*/ 651831 h 2994025"/>
                <a:gd name="connsiteX10785" fmla="*/ 1528444 w 6130925"/>
                <a:gd name="connsiteY10785" fmla="*/ 638077 h 2994025"/>
                <a:gd name="connsiteX10786" fmla="*/ 1528870 w 6130925"/>
                <a:gd name="connsiteY10786" fmla="*/ 637770 h 2994025"/>
                <a:gd name="connsiteX10787" fmla="*/ 1528870 w 6130925"/>
                <a:gd name="connsiteY10787" fmla="*/ 637369 h 2994025"/>
                <a:gd name="connsiteX10788" fmla="*/ 1547947 w 6130925"/>
                <a:gd name="connsiteY10788" fmla="*/ 623653 h 2994025"/>
                <a:gd name="connsiteX10789" fmla="*/ 1562785 w 6130925"/>
                <a:gd name="connsiteY10789" fmla="*/ 623653 h 2994025"/>
                <a:gd name="connsiteX10790" fmla="*/ 1577093 w 6130925"/>
                <a:gd name="connsiteY10790" fmla="*/ 627346 h 2994025"/>
                <a:gd name="connsiteX10791" fmla="*/ 1603250 w 6130925"/>
                <a:gd name="connsiteY10791" fmla="*/ 623771 h 2994025"/>
                <a:gd name="connsiteX10792" fmla="*/ 1595082 w 6130925"/>
                <a:gd name="connsiteY10792" fmla="*/ 608455 h 2994025"/>
                <a:gd name="connsiteX10793" fmla="*/ 1595652 w 6130925"/>
                <a:gd name="connsiteY10793" fmla="*/ 607847 h 2994025"/>
                <a:gd name="connsiteX10794" fmla="*/ 1595640 w 6130925"/>
                <a:gd name="connsiteY10794" fmla="*/ 607826 h 2994025"/>
                <a:gd name="connsiteX10795" fmla="*/ 1602579 w 6130925"/>
                <a:gd name="connsiteY10795" fmla="*/ 600457 h 2994025"/>
                <a:gd name="connsiteX10796" fmla="*/ 1610948 w 6130925"/>
                <a:gd name="connsiteY10796" fmla="*/ 591528 h 2994025"/>
                <a:gd name="connsiteX10797" fmla="*/ 1611396 w 6130925"/>
                <a:gd name="connsiteY10797" fmla="*/ 591094 h 2994025"/>
                <a:gd name="connsiteX10798" fmla="*/ 1611538 w 6130925"/>
                <a:gd name="connsiteY10798" fmla="*/ 590943 h 2994025"/>
                <a:gd name="connsiteX10799" fmla="*/ 1614453 w 6130925"/>
                <a:gd name="connsiteY10799" fmla="*/ 588129 h 2994025"/>
                <a:gd name="connsiteX10800" fmla="*/ 1628401 w 6130925"/>
                <a:gd name="connsiteY10800" fmla="*/ 574601 h 2994025"/>
                <a:gd name="connsiteX10801" fmla="*/ 1625757 w 6130925"/>
                <a:gd name="connsiteY10801" fmla="*/ 558731 h 2994025"/>
                <a:gd name="connsiteX10802" fmla="*/ 1613064 w 6130925"/>
                <a:gd name="connsiteY10802" fmla="*/ 545507 h 2994025"/>
                <a:gd name="connsiteX10803" fmla="*/ 1597727 w 6130925"/>
                <a:gd name="connsiteY10803" fmla="*/ 539688 h 2994025"/>
                <a:gd name="connsiteX10804" fmla="*/ 1590851 w 6130925"/>
                <a:gd name="connsiteY10804" fmla="*/ 526464 h 2994025"/>
                <a:gd name="connsiteX10805" fmla="*/ 1577101 w 6130925"/>
                <a:gd name="connsiteY10805" fmla="*/ 520645 h 2994025"/>
                <a:gd name="connsiteX10806" fmla="*/ 1570225 w 6130925"/>
                <a:gd name="connsiteY10806" fmla="*/ 510066 h 2994025"/>
                <a:gd name="connsiteX10807" fmla="*/ 1558061 w 6130925"/>
                <a:gd name="connsiteY10807" fmla="*/ 507421 h 2994025"/>
                <a:gd name="connsiteX10808" fmla="*/ 1550657 w 6130925"/>
                <a:gd name="connsiteY10808" fmla="*/ 493668 h 2994025"/>
                <a:gd name="connsiteX10809" fmla="*/ 1533733 w 6130925"/>
                <a:gd name="connsiteY10809" fmla="*/ 491552 h 2994025"/>
                <a:gd name="connsiteX10810" fmla="*/ 1518396 w 6130925"/>
                <a:gd name="connsiteY10810" fmla="*/ 476212 h 2994025"/>
                <a:gd name="connsiteX10811" fmla="*/ 1509403 w 6130925"/>
                <a:gd name="connsiteY10811" fmla="*/ 478711 h 2994025"/>
                <a:gd name="connsiteX10812" fmla="*/ 1523041 w 6130925"/>
                <a:gd name="connsiteY10812" fmla="*/ 492288 h 2994025"/>
                <a:gd name="connsiteX10813" fmla="*/ 1522424 w 6130925"/>
                <a:gd name="connsiteY10813" fmla="*/ 492407 h 2994025"/>
                <a:gd name="connsiteX10814" fmla="*/ 1522627 w 6130925"/>
                <a:gd name="connsiteY10814" fmla="*/ 492610 h 2994025"/>
                <a:gd name="connsiteX10815" fmla="*/ 1506231 w 6130925"/>
                <a:gd name="connsiteY10815" fmla="*/ 495784 h 2994025"/>
                <a:gd name="connsiteX10816" fmla="*/ 1487192 w 6130925"/>
                <a:gd name="connsiteY10816" fmla="*/ 496842 h 2994025"/>
                <a:gd name="connsiteX10817" fmla="*/ 1473970 w 6130925"/>
                <a:gd name="connsiteY10817" fmla="*/ 488907 h 2994025"/>
                <a:gd name="connsiteX10818" fmla="*/ 1457213 w 6130925"/>
                <a:gd name="connsiteY10818" fmla="*/ 486812 h 2994025"/>
                <a:gd name="connsiteX10819" fmla="*/ 1454681 w 6130925"/>
                <a:gd name="connsiteY10819" fmla="*/ 493871 h 2994025"/>
                <a:gd name="connsiteX10820" fmla="*/ 1454519 w 6130925"/>
                <a:gd name="connsiteY10820" fmla="*/ 493871 h 2994025"/>
                <a:gd name="connsiteX10821" fmla="*/ 1454402 w 6130925"/>
                <a:gd name="connsiteY10821" fmla="*/ 494197 h 2994025"/>
                <a:gd name="connsiteX10822" fmla="*/ 1431131 w 6130925"/>
                <a:gd name="connsiteY10822" fmla="*/ 494197 h 2994025"/>
                <a:gd name="connsiteX10823" fmla="*/ 1451757 w 6130925"/>
                <a:gd name="connsiteY10823" fmla="*/ 504776 h 2994025"/>
                <a:gd name="connsiteX10824" fmla="*/ 1452561 w 6130925"/>
                <a:gd name="connsiteY10824" fmla="*/ 505125 h 2994025"/>
                <a:gd name="connsiteX10825" fmla="*/ 1452561 w 6130925"/>
                <a:gd name="connsiteY10825" fmla="*/ 504825 h 2994025"/>
                <a:gd name="connsiteX10826" fmla="*/ 1467907 w 6130925"/>
                <a:gd name="connsiteY10826" fmla="*/ 511175 h 2994025"/>
                <a:gd name="connsiteX10827" fmla="*/ 1479549 w 6130925"/>
                <a:gd name="connsiteY10827" fmla="*/ 524933 h 2994025"/>
                <a:gd name="connsiteX10828" fmla="*/ 1475316 w 6130925"/>
                <a:gd name="connsiteY10828" fmla="*/ 538163 h 2994025"/>
                <a:gd name="connsiteX10829" fmla="*/ 1475170 w 6130925"/>
                <a:gd name="connsiteY10829" fmla="*/ 538187 h 2994025"/>
                <a:gd name="connsiteX10830" fmla="*/ 1475028 w 6130925"/>
                <a:gd name="connsiteY10830" fmla="*/ 538630 h 2994025"/>
                <a:gd name="connsiteX10831" fmla="*/ 1459624 w 6130925"/>
                <a:gd name="connsiteY10831" fmla="*/ 541198 h 2994025"/>
                <a:gd name="connsiteX10832" fmla="*/ 1467907 w 6130925"/>
                <a:gd name="connsiteY10832" fmla="*/ 558800 h 2994025"/>
                <a:gd name="connsiteX10833" fmla="*/ 1476903 w 6130925"/>
                <a:gd name="connsiteY10833" fmla="*/ 569913 h 2994025"/>
                <a:gd name="connsiteX10834" fmla="*/ 1471612 w 6130925"/>
                <a:gd name="connsiteY10834" fmla="*/ 579438 h 2994025"/>
                <a:gd name="connsiteX10835" fmla="*/ 1471555 w 6130925"/>
                <a:gd name="connsiteY10835" fmla="*/ 579478 h 2994025"/>
                <a:gd name="connsiteX10836" fmla="*/ 1471326 w 6130925"/>
                <a:gd name="connsiteY10836" fmla="*/ 579890 h 2994025"/>
                <a:gd name="connsiteX10837" fmla="*/ 1455038 w 6130925"/>
                <a:gd name="connsiteY10837" fmla="*/ 591453 h 2994025"/>
                <a:gd name="connsiteX10838" fmla="*/ 1452561 w 6130925"/>
                <a:gd name="connsiteY10838" fmla="*/ 596900 h 2994025"/>
                <a:gd name="connsiteX10839" fmla="*/ 1452561 w 6130925"/>
                <a:gd name="connsiteY10839" fmla="*/ 595873 h 2994025"/>
                <a:gd name="connsiteX10840" fmla="*/ 1448584 w 6130925"/>
                <a:gd name="connsiteY10840" fmla="*/ 603165 h 2994025"/>
                <a:gd name="connsiteX10841" fmla="*/ 1432189 w 6130925"/>
                <a:gd name="connsiteY10841" fmla="*/ 603165 h 2994025"/>
                <a:gd name="connsiteX10842" fmla="*/ 1433776 w 6130925"/>
                <a:gd name="connsiteY10842" fmla="*/ 611100 h 2994025"/>
                <a:gd name="connsiteX10843" fmla="*/ 1427429 w 6130925"/>
                <a:gd name="connsiteY10843" fmla="*/ 617976 h 2994025"/>
                <a:gd name="connsiteX10844" fmla="*/ 1413150 w 6130925"/>
                <a:gd name="connsiteY10844" fmla="*/ 615332 h 2994025"/>
                <a:gd name="connsiteX10845" fmla="*/ 1413150 w 6130925"/>
                <a:gd name="connsiteY10845" fmla="*/ 625382 h 2994025"/>
                <a:gd name="connsiteX10846" fmla="*/ 1428487 w 6130925"/>
                <a:gd name="connsiteY10846" fmla="*/ 629085 h 2994025"/>
                <a:gd name="connsiteX10847" fmla="*/ 1444353 w 6130925"/>
                <a:gd name="connsiteY10847" fmla="*/ 642309 h 2994025"/>
                <a:gd name="connsiteX10848" fmla="*/ 1452561 w 6130925"/>
                <a:gd name="connsiteY10848" fmla="*/ 643151 h 2994025"/>
                <a:gd name="connsiteX10849" fmla="*/ 1452561 w 6130925"/>
                <a:gd name="connsiteY10849" fmla="*/ 642938 h 2994025"/>
                <a:gd name="connsiteX10850" fmla="*/ 1463876 w 6130925"/>
                <a:gd name="connsiteY10850" fmla="*/ 644312 h 2994025"/>
                <a:gd name="connsiteX10851" fmla="*/ 1464979 w 6130925"/>
                <a:gd name="connsiteY10851" fmla="*/ 644425 h 2994025"/>
                <a:gd name="connsiteX10852" fmla="*/ 1464990 w 6130925"/>
                <a:gd name="connsiteY10852" fmla="*/ 644447 h 2994025"/>
                <a:gd name="connsiteX10853" fmla="*/ 1465440 w 6130925"/>
                <a:gd name="connsiteY10853" fmla="*/ 644502 h 2994025"/>
                <a:gd name="connsiteX10854" fmla="*/ 1474026 w 6130925"/>
                <a:gd name="connsiteY10854" fmla="*/ 660661 h 2994025"/>
                <a:gd name="connsiteX10855" fmla="*/ 1490661 w 6130925"/>
                <a:gd name="connsiteY10855" fmla="*/ 664310 h 2994025"/>
                <a:gd name="connsiteX10856" fmla="*/ 1489051 w 6130925"/>
                <a:gd name="connsiteY10856" fmla="*/ 677863 h 2994025"/>
                <a:gd name="connsiteX10857" fmla="*/ 1488298 w 6130925"/>
                <a:gd name="connsiteY10857" fmla="*/ 677863 h 2994025"/>
                <a:gd name="connsiteX10858" fmla="*/ 1488250 w 6130925"/>
                <a:gd name="connsiteY10858" fmla="*/ 678279 h 2994025"/>
                <a:gd name="connsiteX10859" fmla="*/ 1471326 w 6130925"/>
                <a:gd name="connsiteY10859" fmla="*/ 678279 h 2994025"/>
                <a:gd name="connsiteX10860" fmla="*/ 1459162 w 6130925"/>
                <a:gd name="connsiteY10860" fmla="*/ 672461 h 2994025"/>
                <a:gd name="connsiteX10861" fmla="*/ 1448055 w 6130925"/>
                <a:gd name="connsiteY10861" fmla="*/ 670874 h 2994025"/>
                <a:gd name="connsiteX10862" fmla="*/ 1426372 w 6130925"/>
                <a:gd name="connsiteY10862" fmla="*/ 669816 h 2994025"/>
                <a:gd name="connsiteX10863" fmla="*/ 1420554 w 6130925"/>
                <a:gd name="connsiteY10863" fmla="*/ 682511 h 2994025"/>
                <a:gd name="connsiteX10864" fmla="*/ 1414736 w 6130925"/>
                <a:gd name="connsiteY10864" fmla="*/ 685156 h 2994025"/>
                <a:gd name="connsiteX10865" fmla="*/ 1400457 w 6130925"/>
                <a:gd name="connsiteY10865" fmla="*/ 684627 h 2994025"/>
                <a:gd name="connsiteX10866" fmla="*/ 1398341 w 6130925"/>
                <a:gd name="connsiteY10866" fmla="*/ 684098 h 2994025"/>
                <a:gd name="connsiteX10867" fmla="*/ 1398341 w 6130925"/>
                <a:gd name="connsiteY10867" fmla="*/ 674048 h 2994025"/>
                <a:gd name="connsiteX10868" fmla="*/ 1380888 w 6130925"/>
                <a:gd name="connsiteY10868" fmla="*/ 673519 h 2994025"/>
                <a:gd name="connsiteX10869" fmla="*/ 1376657 w 6130925"/>
                <a:gd name="connsiteY10869" fmla="*/ 662410 h 2994025"/>
                <a:gd name="connsiteX10870" fmla="*/ 1392524 w 6130925"/>
                <a:gd name="connsiteY10870" fmla="*/ 657649 h 2994025"/>
                <a:gd name="connsiteX10871" fmla="*/ 1392524 w 6130925"/>
                <a:gd name="connsiteY10871" fmla="*/ 633846 h 2994025"/>
                <a:gd name="connsiteX10872" fmla="*/ 1399928 w 6130925"/>
                <a:gd name="connsiteY10872" fmla="*/ 613745 h 2994025"/>
                <a:gd name="connsiteX10873" fmla="*/ 1407861 w 6130925"/>
                <a:gd name="connsiteY10873" fmla="*/ 603165 h 2994025"/>
                <a:gd name="connsiteX10874" fmla="*/ 1398341 w 6130925"/>
                <a:gd name="connsiteY10874" fmla="*/ 593115 h 2994025"/>
                <a:gd name="connsiteX10875" fmla="*/ 1381946 w 6130925"/>
                <a:gd name="connsiteY10875" fmla="*/ 593115 h 2994025"/>
                <a:gd name="connsiteX10876" fmla="*/ 1393581 w 6130925"/>
                <a:gd name="connsiteY10876" fmla="*/ 604223 h 2994025"/>
                <a:gd name="connsiteX10877" fmla="*/ 1382475 w 6130925"/>
                <a:gd name="connsiteY10877" fmla="*/ 617447 h 2994025"/>
                <a:gd name="connsiteX10878" fmla="*/ 1367138 w 6130925"/>
                <a:gd name="connsiteY10878" fmla="*/ 622737 h 2994025"/>
                <a:gd name="connsiteX10879" fmla="*/ 1350743 w 6130925"/>
                <a:gd name="connsiteY10879" fmla="*/ 617447 h 2994025"/>
                <a:gd name="connsiteX10880" fmla="*/ 1326414 w 6130925"/>
                <a:gd name="connsiteY10880" fmla="*/ 611100 h 2994025"/>
                <a:gd name="connsiteX10881" fmla="*/ 1311606 w 6130925"/>
                <a:gd name="connsiteY10881" fmla="*/ 610042 h 2994025"/>
                <a:gd name="connsiteX10882" fmla="*/ 1333819 w 6130925"/>
                <a:gd name="connsiteY10882" fmla="*/ 619034 h 2994025"/>
                <a:gd name="connsiteX10883" fmla="*/ 1340694 w 6130925"/>
                <a:gd name="connsiteY10883" fmla="*/ 626969 h 2994025"/>
                <a:gd name="connsiteX10884" fmla="*/ 1360262 w 6130925"/>
                <a:gd name="connsiteY10884" fmla="*/ 629085 h 2994025"/>
                <a:gd name="connsiteX10885" fmla="*/ 1376129 w 6130925"/>
                <a:gd name="connsiteY10885" fmla="*/ 630672 h 2994025"/>
                <a:gd name="connsiteX10886" fmla="*/ 1371369 w 6130925"/>
                <a:gd name="connsiteY10886" fmla="*/ 644954 h 2994025"/>
                <a:gd name="connsiteX10887" fmla="*/ 1362907 w 6130925"/>
                <a:gd name="connsiteY10887" fmla="*/ 649186 h 2994025"/>
                <a:gd name="connsiteX10888" fmla="*/ 1362378 w 6130925"/>
                <a:gd name="connsiteY10888" fmla="*/ 660294 h 2994025"/>
                <a:gd name="connsiteX10889" fmla="*/ 1349685 w 6130925"/>
                <a:gd name="connsiteY10889" fmla="*/ 662410 h 2994025"/>
                <a:gd name="connsiteX10890" fmla="*/ 1328530 w 6130925"/>
                <a:gd name="connsiteY10890" fmla="*/ 656062 h 2994025"/>
                <a:gd name="connsiteX10891" fmla="*/ 1325885 w 6130925"/>
                <a:gd name="connsiteY10891" fmla="*/ 669287 h 2994025"/>
                <a:gd name="connsiteX10892" fmla="*/ 1314250 w 6130925"/>
                <a:gd name="connsiteY10892" fmla="*/ 671932 h 2994025"/>
                <a:gd name="connsiteX10893" fmla="*/ 1287807 w 6130925"/>
                <a:gd name="connsiteY10893" fmla="*/ 665584 h 2994025"/>
                <a:gd name="connsiteX10894" fmla="*/ 1256074 w 6130925"/>
                <a:gd name="connsiteY10894" fmla="*/ 660823 h 2994025"/>
                <a:gd name="connsiteX10895" fmla="*/ 1283576 w 6130925"/>
                <a:gd name="connsiteY10895" fmla="*/ 669816 h 2994025"/>
                <a:gd name="connsiteX10896" fmla="*/ 1307904 w 6130925"/>
                <a:gd name="connsiteY10896" fmla="*/ 675106 h 2994025"/>
                <a:gd name="connsiteX10897" fmla="*/ 1314250 w 6130925"/>
                <a:gd name="connsiteY10897" fmla="*/ 687801 h 2994025"/>
                <a:gd name="connsiteX10898" fmla="*/ 1298913 w 6130925"/>
                <a:gd name="connsiteY10898" fmla="*/ 699438 h 2994025"/>
                <a:gd name="connsiteX10899" fmla="*/ 1279345 w 6130925"/>
                <a:gd name="connsiteY10899" fmla="*/ 707373 h 2994025"/>
                <a:gd name="connsiteX10900" fmla="*/ 1264007 w 6130925"/>
                <a:gd name="connsiteY10900" fmla="*/ 729590 h 2994025"/>
                <a:gd name="connsiteX10901" fmla="*/ 1249199 w 6130925"/>
                <a:gd name="connsiteY10901" fmla="*/ 754980 h 2994025"/>
                <a:gd name="connsiteX10902" fmla="*/ 1244968 w 6130925"/>
                <a:gd name="connsiteY10902" fmla="*/ 787777 h 2994025"/>
                <a:gd name="connsiteX10903" fmla="*/ 1255016 w 6130925"/>
                <a:gd name="connsiteY10903" fmla="*/ 798356 h 2994025"/>
                <a:gd name="connsiteX10904" fmla="*/ 1270354 w 6130925"/>
                <a:gd name="connsiteY10904" fmla="*/ 805233 h 2994025"/>
                <a:gd name="connsiteX10905" fmla="*/ 1283047 w 6130925"/>
                <a:gd name="connsiteY10905" fmla="*/ 832210 h 2994025"/>
                <a:gd name="connsiteX10906" fmla="*/ 1290451 w 6130925"/>
                <a:gd name="connsiteY10906" fmla="*/ 843848 h 2994025"/>
                <a:gd name="connsiteX10907" fmla="*/ 1320068 w 6130925"/>
                <a:gd name="connsiteY10907" fmla="*/ 836442 h 2994025"/>
                <a:gd name="connsiteX10908" fmla="*/ 1343867 w 6130925"/>
                <a:gd name="connsiteY10908" fmla="*/ 849138 h 2994025"/>
                <a:gd name="connsiteX10909" fmla="*/ 1366080 w 6130925"/>
                <a:gd name="connsiteY10909" fmla="*/ 860775 h 2994025"/>
                <a:gd name="connsiteX10910" fmla="*/ 1376129 w 6130925"/>
                <a:gd name="connsiteY10910" fmla="*/ 871354 h 2994025"/>
                <a:gd name="connsiteX10911" fmla="*/ 1401514 w 6130925"/>
                <a:gd name="connsiteY10911" fmla="*/ 877702 h 2994025"/>
                <a:gd name="connsiteX10912" fmla="*/ 1412092 w 6130925"/>
                <a:gd name="connsiteY10912" fmla="*/ 884050 h 2994025"/>
                <a:gd name="connsiteX10913" fmla="*/ 1432718 w 6130925"/>
                <a:gd name="connsiteY10913" fmla="*/ 885108 h 2994025"/>
                <a:gd name="connsiteX10914" fmla="*/ 1452561 w 6130925"/>
                <a:gd name="connsiteY10914" fmla="*/ 887355 h 2994025"/>
                <a:gd name="connsiteX10915" fmla="*/ 1452561 w 6130925"/>
                <a:gd name="connsiteY10915" fmla="*/ 887006 h 2994025"/>
                <a:gd name="connsiteX10916" fmla="*/ 1461018 w 6130925"/>
                <a:gd name="connsiteY10916" fmla="*/ 888065 h 2994025"/>
                <a:gd name="connsiteX10917" fmla="*/ 1457847 w 6130925"/>
                <a:gd name="connsiteY10917" fmla="*/ 906069 h 2994025"/>
                <a:gd name="connsiteX10918" fmla="*/ 1462604 w 6130925"/>
                <a:gd name="connsiteY10918" fmla="*/ 927779 h 2994025"/>
                <a:gd name="connsiteX10919" fmla="*/ 1462604 w 6130925"/>
                <a:gd name="connsiteY10919" fmla="*/ 942605 h 2994025"/>
                <a:gd name="connsiteX10920" fmla="*/ 1477932 w 6130925"/>
                <a:gd name="connsiteY10920" fmla="*/ 960609 h 2994025"/>
                <a:gd name="connsiteX10921" fmla="*/ 1490089 w 6130925"/>
                <a:gd name="connsiteY10921" fmla="*/ 980730 h 2994025"/>
                <a:gd name="connsiteX10922" fmla="*/ 1511592 w 6130925"/>
                <a:gd name="connsiteY10922" fmla="*/ 978629 h 2994025"/>
                <a:gd name="connsiteX10923" fmla="*/ 1521040 w 6130925"/>
                <a:gd name="connsiteY10923" fmla="*/ 964454 h 2994025"/>
                <a:gd name="connsiteX10924" fmla="*/ 1525271 w 6130925"/>
                <a:gd name="connsiteY10924" fmla="*/ 952816 h 2994025"/>
                <a:gd name="connsiteX10925" fmla="*/ 1518396 w 6130925"/>
                <a:gd name="connsiteY10925" fmla="*/ 938534 h 2994025"/>
                <a:gd name="connsiteX10926" fmla="*/ 1518396 w 6130925"/>
                <a:gd name="connsiteY10926" fmla="*/ 913143 h 2994025"/>
                <a:gd name="connsiteX10927" fmla="*/ 1506231 w 6130925"/>
                <a:gd name="connsiteY10927" fmla="*/ 893571 h 2994025"/>
                <a:gd name="connsiteX10928" fmla="*/ 1506580 w 6130925"/>
                <a:gd name="connsiteY10928" fmla="*/ 893530 h 2994025"/>
                <a:gd name="connsiteX10929" fmla="*/ 1506474 w 6130925"/>
                <a:gd name="connsiteY10929" fmla="*/ 893360 h 2994025"/>
                <a:gd name="connsiteX10930" fmla="*/ 1528674 w 6130925"/>
                <a:gd name="connsiteY10930" fmla="*/ 890713 h 2994025"/>
                <a:gd name="connsiteX10931" fmla="*/ 1544407 w 6130925"/>
                <a:gd name="connsiteY10931" fmla="*/ 878629 h 2994025"/>
                <a:gd name="connsiteX10932" fmla="*/ 1555946 w 6130925"/>
                <a:gd name="connsiteY10932" fmla="*/ 862891 h 2994025"/>
                <a:gd name="connsiteX10933" fmla="*/ 1555946 w 6130925"/>
                <a:gd name="connsiteY10933" fmla="*/ 839087 h 2994025"/>
                <a:gd name="connsiteX10934" fmla="*/ 1551715 w 6130925"/>
                <a:gd name="connsiteY10934" fmla="*/ 818986 h 2994025"/>
                <a:gd name="connsiteX10935" fmla="*/ 1535848 w 6130925"/>
                <a:gd name="connsiteY10935" fmla="*/ 806820 h 2994025"/>
                <a:gd name="connsiteX10936" fmla="*/ 1525271 w 6130925"/>
                <a:gd name="connsiteY10936" fmla="*/ 800472 h 2994025"/>
                <a:gd name="connsiteX10937" fmla="*/ 1525517 w 6130925"/>
                <a:gd name="connsiteY10937" fmla="*/ 800174 h 2994025"/>
                <a:gd name="connsiteX10938" fmla="*/ 1525502 w 6130925"/>
                <a:gd name="connsiteY10938" fmla="*/ 800165 h 2994025"/>
                <a:gd name="connsiteX10939" fmla="*/ 1532673 w 6130925"/>
                <a:gd name="connsiteY10939" fmla="*/ 791443 h 2994025"/>
                <a:gd name="connsiteX10940" fmla="*/ 1531617 w 6130925"/>
                <a:gd name="connsiteY10940" fmla="*/ 775610 h 2994025"/>
                <a:gd name="connsiteX10941" fmla="*/ 1531867 w 6130925"/>
                <a:gd name="connsiteY10941" fmla="*/ 775610 h 2994025"/>
                <a:gd name="connsiteX10942" fmla="*/ 1531845 w 6130925"/>
                <a:gd name="connsiteY10942" fmla="*/ 775278 h 2994025"/>
                <a:gd name="connsiteX10943" fmla="*/ 1544159 w 6130925"/>
                <a:gd name="connsiteY10943" fmla="*/ 775278 h 2994025"/>
                <a:gd name="connsiteX10944" fmla="*/ 1536377 w 6130925"/>
                <a:gd name="connsiteY10944" fmla="*/ 758154 h 2994025"/>
                <a:gd name="connsiteX10945" fmla="*/ 1533733 w 6130925"/>
                <a:gd name="connsiteY10945" fmla="*/ 745988 h 2994025"/>
                <a:gd name="connsiteX10946" fmla="*/ 1537435 w 6130925"/>
                <a:gd name="connsiteY10946" fmla="*/ 726945 h 2994025"/>
                <a:gd name="connsiteX10947" fmla="*/ 1528444 w 6130925"/>
                <a:gd name="connsiteY10947" fmla="*/ 712663 h 2994025"/>
                <a:gd name="connsiteX10948" fmla="*/ 1528745 w 6130925"/>
                <a:gd name="connsiteY10948" fmla="*/ 712378 h 2994025"/>
                <a:gd name="connsiteX10949" fmla="*/ 1528674 w 6130925"/>
                <a:gd name="connsiteY10949" fmla="*/ 712265 h 2994025"/>
                <a:gd name="connsiteX10950" fmla="*/ 1538716 w 6130925"/>
                <a:gd name="connsiteY10950" fmla="*/ 702734 h 2994025"/>
                <a:gd name="connsiteX10951" fmla="*/ 1562501 w 6130925"/>
                <a:gd name="connsiteY10951" fmla="*/ 702734 h 2994025"/>
                <a:gd name="connsiteX10952" fmla="*/ 1571487 w 6130925"/>
                <a:gd name="connsiteY10952" fmla="*/ 707500 h 2994025"/>
                <a:gd name="connsiteX10953" fmla="*/ 1593158 w 6130925"/>
                <a:gd name="connsiteY10953" fmla="*/ 709088 h 2994025"/>
                <a:gd name="connsiteX10954" fmla="*/ 1602143 w 6130925"/>
                <a:gd name="connsiteY10954" fmla="*/ 701675 h 2994025"/>
                <a:gd name="connsiteX10955" fmla="*/ 1626985 w 6130925"/>
                <a:gd name="connsiteY10955" fmla="*/ 716502 h 2994025"/>
                <a:gd name="connsiteX10956" fmla="*/ 1640728 w 6130925"/>
                <a:gd name="connsiteY10956" fmla="*/ 731328 h 2994025"/>
                <a:gd name="connsiteX10957" fmla="*/ 1656056 w 6130925"/>
                <a:gd name="connsiteY10957" fmla="*/ 740859 h 2994025"/>
                <a:gd name="connsiteX10958" fmla="*/ 1676141 w 6130925"/>
                <a:gd name="connsiteY10958" fmla="*/ 741918 h 2994025"/>
                <a:gd name="connsiteX10959" fmla="*/ 1676670 w 6130925"/>
                <a:gd name="connsiteY10959" fmla="*/ 755156 h 2994025"/>
                <a:gd name="connsiteX10960" fmla="*/ 1676670 w 6130925"/>
                <a:gd name="connsiteY10960" fmla="*/ 780044 h 2994025"/>
                <a:gd name="connsiteX10961" fmla="*/ 1671913 w 6130925"/>
                <a:gd name="connsiteY10961" fmla="*/ 799106 h 2994025"/>
                <a:gd name="connsiteX10962" fmla="*/ 1688298 w 6130925"/>
                <a:gd name="connsiteY10962" fmla="*/ 795400 h 2994025"/>
                <a:gd name="connsiteX10963" fmla="*/ 1698869 w 6130925"/>
                <a:gd name="connsiteY10963" fmla="*/ 803342 h 2994025"/>
                <a:gd name="connsiteX10964" fmla="*/ 1702569 w 6130925"/>
                <a:gd name="connsiteY10964" fmla="*/ 813933 h 2994025"/>
                <a:gd name="connsiteX10965" fmla="*/ 1718954 w 6130925"/>
                <a:gd name="connsiteY10965" fmla="*/ 814992 h 2994025"/>
                <a:gd name="connsiteX10966" fmla="*/ 1729525 w 6130925"/>
                <a:gd name="connsiteY10966" fmla="*/ 803342 h 2994025"/>
                <a:gd name="connsiteX10967" fmla="*/ 1746340 w 6130925"/>
                <a:gd name="connsiteY10967" fmla="*/ 797552 h 2994025"/>
                <a:gd name="connsiteX10968" fmla="*/ 1746340 w 6130925"/>
                <a:gd name="connsiteY10968" fmla="*/ 780371 h 2994025"/>
                <a:gd name="connsiteX10969" fmla="*/ 1746439 w 6130925"/>
                <a:gd name="connsiteY10969" fmla="*/ 780249 h 2994025"/>
                <a:gd name="connsiteX10970" fmla="*/ 1746439 w 6130925"/>
                <a:gd name="connsiteY10970" fmla="*/ 780044 h 2994025"/>
                <a:gd name="connsiteX10971" fmla="*/ 1762296 w 6130925"/>
                <a:gd name="connsiteY10971" fmla="*/ 760451 h 2994025"/>
                <a:gd name="connsiteX10972" fmla="*/ 1769167 w 6130925"/>
                <a:gd name="connsiteY10972" fmla="*/ 775807 h 2994025"/>
                <a:gd name="connsiteX10973" fmla="*/ 1790838 w 6130925"/>
                <a:gd name="connsiteY10973" fmla="*/ 809167 h 2994025"/>
                <a:gd name="connsiteX10974" fmla="*/ 1806166 w 6130925"/>
                <a:gd name="connsiteY10974" fmla="*/ 827171 h 2994025"/>
                <a:gd name="connsiteX10975" fmla="*/ 1818323 w 6130925"/>
                <a:gd name="connsiteY10975" fmla="*/ 844645 h 2994025"/>
                <a:gd name="connsiteX10976" fmla="*/ 1818254 w 6130925"/>
                <a:gd name="connsiteY10976" fmla="*/ 844887 h 2994025"/>
                <a:gd name="connsiteX10977" fmla="*/ 1818267 w 6130925"/>
                <a:gd name="connsiteY10977" fmla="*/ 844906 h 2994025"/>
                <a:gd name="connsiteX10978" fmla="*/ 1816152 w 6130925"/>
                <a:gd name="connsiteY10978" fmla="*/ 852311 h 2994025"/>
                <a:gd name="connsiteX10979" fmla="*/ 1807883 w 6130925"/>
                <a:gd name="connsiteY10979" fmla="*/ 853862 h 2994025"/>
                <a:gd name="connsiteX10980" fmla="*/ 1813566 w 6130925"/>
                <a:gd name="connsiteY10980" fmla="*/ 863178 h 2994025"/>
                <a:gd name="connsiteX10981" fmla="*/ 1826780 w 6130925"/>
                <a:gd name="connsiteY10981" fmla="*/ 874298 h 2994025"/>
                <a:gd name="connsiteX10982" fmla="*/ 1838408 w 6130925"/>
                <a:gd name="connsiteY10982" fmla="*/ 884888 h 2994025"/>
                <a:gd name="connsiteX10983" fmla="*/ 1857436 w 6130925"/>
                <a:gd name="connsiteY10983" fmla="*/ 890183 h 2994025"/>
                <a:gd name="connsiteX10984" fmla="*/ 1871179 w 6130925"/>
                <a:gd name="connsiteY10984" fmla="*/ 897067 h 2994025"/>
                <a:gd name="connsiteX10985" fmla="*/ 1885450 w 6130925"/>
                <a:gd name="connsiteY10985" fmla="*/ 898126 h 2994025"/>
                <a:gd name="connsiteX10986" fmla="*/ 1885236 w 6130925"/>
                <a:gd name="connsiteY10986" fmla="*/ 898317 h 2994025"/>
                <a:gd name="connsiteX10987" fmla="*/ 1885434 w 6130925"/>
                <a:gd name="connsiteY10987" fmla="*/ 898332 h 2994025"/>
                <a:gd name="connsiteX10988" fmla="*/ 1875385 w 6130925"/>
                <a:gd name="connsiteY10988" fmla="*/ 907325 h 2994025"/>
                <a:gd name="connsiteX10989" fmla="*/ 1853173 w 6130925"/>
                <a:gd name="connsiteY10989" fmla="*/ 912614 h 2994025"/>
                <a:gd name="connsiteX10990" fmla="*/ 1834662 w 6130925"/>
                <a:gd name="connsiteY10990" fmla="*/ 918962 h 2994025"/>
                <a:gd name="connsiteX10991" fmla="*/ 1831020 w 6130925"/>
                <a:gd name="connsiteY10991" fmla="*/ 929372 h 2994025"/>
                <a:gd name="connsiteX10992" fmla="*/ 1839994 w 6130925"/>
                <a:gd name="connsiteY10992" fmla="*/ 933074 h 2994025"/>
                <a:gd name="connsiteX10993" fmla="*/ 1850565 w 6130925"/>
                <a:gd name="connsiteY10993" fmla="*/ 925661 h 2994025"/>
                <a:gd name="connsiteX10994" fmla="*/ 1866950 w 6130925"/>
                <a:gd name="connsiteY10994" fmla="*/ 917188 h 2994025"/>
                <a:gd name="connsiteX10995" fmla="*/ 1887036 w 6130925"/>
                <a:gd name="connsiteY10995" fmla="*/ 917188 h 2994025"/>
                <a:gd name="connsiteX10996" fmla="*/ 1890735 w 6130925"/>
                <a:gd name="connsiteY10996" fmla="*/ 925661 h 2994025"/>
                <a:gd name="connsiteX10997" fmla="*/ 1909764 w 6130925"/>
                <a:gd name="connsiteY10997" fmla="*/ 928838 h 2994025"/>
                <a:gd name="connsiteX10998" fmla="*/ 1909751 w 6130925"/>
                <a:gd name="connsiteY10998" fmla="*/ 929011 h 2994025"/>
                <a:gd name="connsiteX10999" fmla="*/ 1909762 w 6130925"/>
                <a:gd name="connsiteY10999" fmla="*/ 929013 h 2994025"/>
                <a:gd name="connsiteX11000" fmla="*/ 1908704 w 6130925"/>
                <a:gd name="connsiteY11000" fmla="*/ 943824 h 2994025"/>
                <a:gd name="connsiteX11001" fmla="*/ 1903485 w 6130925"/>
                <a:gd name="connsiteY11001" fmla="*/ 951133 h 2994025"/>
                <a:gd name="connsiteX11002" fmla="*/ 1911349 w 6130925"/>
                <a:gd name="connsiteY11002" fmla="*/ 957961 h 2994025"/>
                <a:gd name="connsiteX11003" fmla="*/ 1911272 w 6130925"/>
                <a:gd name="connsiteY11003" fmla="*/ 958039 h 2994025"/>
                <a:gd name="connsiteX11004" fmla="*/ 1911349 w 6130925"/>
                <a:gd name="connsiteY11004" fmla="*/ 958106 h 2994025"/>
                <a:gd name="connsiteX11005" fmla="*/ 1904473 w 6130925"/>
                <a:gd name="connsiteY11005" fmla="*/ 964983 h 2994025"/>
                <a:gd name="connsiteX11006" fmla="*/ 1890723 w 6130925"/>
                <a:gd name="connsiteY11006" fmla="*/ 970272 h 2994025"/>
                <a:gd name="connsiteX11007" fmla="*/ 1864808 w 6130925"/>
                <a:gd name="connsiteY11007" fmla="*/ 973446 h 2994025"/>
                <a:gd name="connsiteX11008" fmla="*/ 1850528 w 6130925"/>
                <a:gd name="connsiteY11008" fmla="*/ 989315 h 2994025"/>
                <a:gd name="connsiteX11009" fmla="*/ 1834662 w 6130925"/>
                <a:gd name="connsiteY11009" fmla="*/ 1000953 h 2994025"/>
                <a:gd name="connsiteX11010" fmla="*/ 1818267 w 6130925"/>
                <a:gd name="connsiteY11010" fmla="*/ 1001482 h 2994025"/>
                <a:gd name="connsiteX11011" fmla="*/ 1798170 w 6130925"/>
                <a:gd name="connsiteY11011" fmla="*/ 998308 h 2994025"/>
                <a:gd name="connsiteX11012" fmla="*/ 1757447 w 6130925"/>
                <a:gd name="connsiteY11012" fmla="*/ 998837 h 2994025"/>
                <a:gd name="connsiteX11013" fmla="*/ 1735234 w 6130925"/>
                <a:gd name="connsiteY11013" fmla="*/ 998837 h 2994025"/>
                <a:gd name="connsiteX11014" fmla="*/ 1721565 w 6130925"/>
                <a:gd name="connsiteY11014" fmla="*/ 1004622 h 2994025"/>
                <a:gd name="connsiteX11015" fmla="*/ 1714197 w 6130925"/>
                <a:gd name="connsiteY11015" fmla="*/ 1018856 h 2994025"/>
                <a:gd name="connsiteX11016" fmla="*/ 1714121 w 6130925"/>
                <a:gd name="connsiteY11016" fmla="*/ 1018858 h 2994025"/>
                <a:gd name="connsiteX11017" fmla="*/ 1714079 w 6130925"/>
                <a:gd name="connsiteY11017" fmla="*/ 1018938 h 2994025"/>
                <a:gd name="connsiteX11018" fmla="*/ 1697184 w 6130925"/>
                <a:gd name="connsiteY11018" fmla="*/ 1019466 h 2994025"/>
                <a:gd name="connsiteX11019" fmla="*/ 1683012 w 6130925"/>
                <a:gd name="connsiteY11019" fmla="*/ 1031034 h 2994025"/>
                <a:gd name="connsiteX11020" fmla="*/ 1676670 w 6130925"/>
                <a:gd name="connsiteY11020" fmla="*/ 1043743 h 2994025"/>
                <a:gd name="connsiteX11021" fmla="*/ 1676558 w 6130925"/>
                <a:gd name="connsiteY11021" fmla="*/ 1043743 h 2994025"/>
                <a:gd name="connsiteX11022" fmla="*/ 1676529 w 6130925"/>
                <a:gd name="connsiteY11022" fmla="*/ 1043800 h 2994025"/>
                <a:gd name="connsiteX11023" fmla="*/ 1650993 w 6130925"/>
                <a:gd name="connsiteY11023" fmla="*/ 1043800 h 2994025"/>
                <a:gd name="connsiteX11024" fmla="*/ 1671384 w 6130925"/>
                <a:gd name="connsiteY11024" fmla="*/ 1049038 h 2994025"/>
                <a:gd name="connsiteX11025" fmla="*/ 1662927 w 6130925"/>
                <a:gd name="connsiteY11025" fmla="*/ 1055922 h 2994025"/>
                <a:gd name="connsiteX11026" fmla="*/ 1650770 w 6130925"/>
                <a:gd name="connsiteY11026" fmla="*/ 1070748 h 2994025"/>
                <a:gd name="connsiteX11027" fmla="*/ 1642944 w 6130925"/>
                <a:gd name="connsiteY11027" fmla="*/ 1083815 h 2994025"/>
                <a:gd name="connsiteX11028" fmla="*/ 1662778 w 6130925"/>
                <a:gd name="connsiteY11028" fmla="*/ 1069719 h 2994025"/>
                <a:gd name="connsiteX11029" fmla="*/ 1689222 w 6130925"/>
                <a:gd name="connsiteY11029" fmla="*/ 1044329 h 2994025"/>
                <a:gd name="connsiteX11030" fmla="*/ 1709637 w 6130925"/>
                <a:gd name="connsiteY11030" fmla="*/ 1032894 h 2994025"/>
                <a:gd name="connsiteX11031" fmla="*/ 1715783 w 6130925"/>
                <a:gd name="connsiteY11031" fmla="*/ 1029446 h 2994025"/>
                <a:gd name="connsiteX11032" fmla="*/ 1740097 w 6130925"/>
                <a:gd name="connsiteY11032" fmla="*/ 1022033 h 2994025"/>
                <a:gd name="connsiteX11033" fmla="*/ 1762296 w 6130925"/>
                <a:gd name="connsiteY11033" fmla="*/ 1023621 h 2994025"/>
                <a:gd name="connsiteX11034" fmla="*/ 1763353 w 6130925"/>
                <a:gd name="connsiteY11034" fmla="*/ 1042684 h 2994025"/>
                <a:gd name="connsiteX11035" fmla="*/ 1748025 w 6130925"/>
                <a:gd name="connsiteY11035" fmla="*/ 1054333 h 2994025"/>
                <a:gd name="connsiteX11036" fmla="*/ 1757010 w 6130925"/>
                <a:gd name="connsiteY11036" fmla="*/ 1077632 h 2994025"/>
                <a:gd name="connsiteX11037" fmla="*/ 1773924 w 6130925"/>
                <a:gd name="connsiteY11037" fmla="*/ 1091399 h 2994025"/>
                <a:gd name="connsiteX11038" fmla="*/ 1789778 w 6130925"/>
                <a:gd name="connsiteY11038" fmla="*/ 1098811 h 2994025"/>
                <a:gd name="connsiteX11039" fmla="*/ 1809276 w 6130925"/>
                <a:gd name="connsiteY11039" fmla="*/ 1098284 h 2994025"/>
                <a:gd name="connsiteX11040" fmla="*/ 1820911 w 6130925"/>
                <a:gd name="connsiteY11040" fmla="*/ 1079241 h 2994025"/>
                <a:gd name="connsiteX11041" fmla="*/ 1820960 w 6130925"/>
                <a:gd name="connsiteY11041" fmla="*/ 1079229 h 2994025"/>
                <a:gd name="connsiteX11042" fmla="*/ 1820966 w 6130925"/>
                <a:gd name="connsiteY11042" fmla="*/ 1079220 h 2994025"/>
                <a:gd name="connsiteX11043" fmla="*/ 1838408 w 6130925"/>
                <a:gd name="connsiteY11043" fmla="*/ 1074984 h 2994025"/>
                <a:gd name="connsiteX11044" fmla="*/ 1836823 w 6130925"/>
                <a:gd name="connsiteY11044" fmla="*/ 1087163 h 2994025"/>
                <a:gd name="connsiteX11045" fmla="*/ 1824137 w 6130925"/>
                <a:gd name="connsiteY11045" fmla="*/ 1098283 h 2994025"/>
                <a:gd name="connsiteX11046" fmla="*/ 1811452 w 6130925"/>
                <a:gd name="connsiteY11046" fmla="*/ 1113639 h 2994025"/>
                <a:gd name="connsiteX11047" fmla="*/ 1795595 w 6130925"/>
                <a:gd name="connsiteY11047" fmla="*/ 1116816 h 2994025"/>
                <a:gd name="connsiteX11048" fmla="*/ 1779210 w 6130925"/>
                <a:gd name="connsiteY11048" fmla="*/ 1125288 h 2994025"/>
                <a:gd name="connsiteX11049" fmla="*/ 1764410 w 6130925"/>
                <a:gd name="connsiteY11049" fmla="*/ 1129524 h 2994025"/>
                <a:gd name="connsiteX11050" fmla="*/ 1755953 w 6130925"/>
                <a:gd name="connsiteY11050" fmla="*/ 1134290 h 2994025"/>
                <a:gd name="connsiteX11051" fmla="*/ 1745382 w 6130925"/>
                <a:gd name="connsiteY11051" fmla="*/ 1143292 h 2994025"/>
                <a:gd name="connsiteX11052" fmla="*/ 1741343 w 6130925"/>
                <a:gd name="connsiteY11052" fmla="*/ 1141588 h 2994025"/>
                <a:gd name="connsiteX11053" fmla="*/ 1735234 w 6130925"/>
                <a:gd name="connsiteY11053" fmla="*/ 1139015 h 2994025"/>
                <a:gd name="connsiteX11054" fmla="*/ 1733647 w 6130925"/>
                <a:gd name="connsiteY11054" fmla="*/ 1132138 h 2994025"/>
                <a:gd name="connsiteX11055" fmla="*/ 1735234 w 6130925"/>
                <a:gd name="connsiteY11055" fmla="*/ 1124204 h 2994025"/>
                <a:gd name="connsiteX11056" fmla="*/ 1743696 w 6130925"/>
                <a:gd name="connsiteY11056" fmla="*/ 1118385 h 2994025"/>
                <a:gd name="connsiteX11057" fmla="*/ 1747927 w 6130925"/>
                <a:gd name="connsiteY11057" fmla="*/ 1115211 h 2994025"/>
                <a:gd name="connsiteX11058" fmla="*/ 1771197 w 6130925"/>
                <a:gd name="connsiteY11058" fmla="*/ 1115211 h 2994025"/>
                <a:gd name="connsiteX11059" fmla="*/ 1775428 w 6130925"/>
                <a:gd name="connsiteY11059" fmla="*/ 1111508 h 2994025"/>
                <a:gd name="connsiteX11060" fmla="*/ 1776486 w 6130925"/>
                <a:gd name="connsiteY11060" fmla="*/ 1107805 h 2994025"/>
                <a:gd name="connsiteX11061" fmla="*/ 1763793 w 6130925"/>
                <a:gd name="connsiteY11061" fmla="*/ 1105160 h 2994025"/>
                <a:gd name="connsiteX11062" fmla="*/ 1754320 w 6130925"/>
                <a:gd name="connsiteY11062" fmla="*/ 1103582 h 2994025"/>
                <a:gd name="connsiteX11063" fmla="*/ 1733754 w 6130925"/>
                <a:gd name="connsiteY11063" fmla="*/ 1105167 h 2994025"/>
                <a:gd name="connsiteX11064" fmla="*/ 1723183 w 6130925"/>
                <a:gd name="connsiteY11064" fmla="*/ 1118405 h 2994025"/>
                <a:gd name="connsiteX11065" fmla="*/ 1705740 w 6130925"/>
                <a:gd name="connsiteY11065" fmla="*/ 1128465 h 2994025"/>
                <a:gd name="connsiteX11066" fmla="*/ 1687769 w 6130925"/>
                <a:gd name="connsiteY11066" fmla="*/ 1127406 h 2994025"/>
                <a:gd name="connsiteX11067" fmla="*/ 1683012 w 6130925"/>
                <a:gd name="connsiteY11067" fmla="*/ 1137467 h 2994025"/>
                <a:gd name="connsiteX11068" fmla="*/ 1668741 w 6130925"/>
                <a:gd name="connsiteY11068" fmla="*/ 1137467 h 2994025"/>
                <a:gd name="connsiteX11069" fmla="*/ 1656056 w 6130925"/>
                <a:gd name="connsiteY11069" fmla="*/ 1154412 h 2994025"/>
                <a:gd name="connsiteX11070" fmla="*/ 1657113 w 6130925"/>
                <a:gd name="connsiteY11070" fmla="*/ 1176651 h 2994025"/>
                <a:gd name="connsiteX11071" fmla="*/ 1661341 w 6130925"/>
                <a:gd name="connsiteY11071" fmla="*/ 1187242 h 2994025"/>
                <a:gd name="connsiteX11072" fmla="*/ 1643899 w 6130925"/>
                <a:gd name="connsiteY11072" fmla="*/ 1188830 h 2994025"/>
                <a:gd name="connsiteX11073" fmla="*/ 1628571 w 6130925"/>
                <a:gd name="connsiteY11073" fmla="*/ 1197832 h 2994025"/>
                <a:gd name="connsiteX11074" fmla="*/ 1604257 w 6130925"/>
                <a:gd name="connsiteY11074" fmla="*/ 1197832 h 2994025"/>
                <a:gd name="connsiteX11075" fmla="*/ 1596329 w 6130925"/>
                <a:gd name="connsiteY11075" fmla="*/ 1224837 h 2994025"/>
                <a:gd name="connsiteX11076" fmla="*/ 1587872 w 6130925"/>
                <a:gd name="connsiteY11076" fmla="*/ 1233310 h 2994025"/>
                <a:gd name="connsiteX11077" fmla="*/ 1581529 w 6130925"/>
                <a:gd name="connsiteY11077" fmla="*/ 1245489 h 2994025"/>
                <a:gd name="connsiteX11078" fmla="*/ 1574658 w 6130925"/>
                <a:gd name="connsiteY11078" fmla="*/ 1259786 h 2994025"/>
                <a:gd name="connsiteX11079" fmla="*/ 1574488 w 6130925"/>
                <a:gd name="connsiteY11079" fmla="*/ 1259555 h 2994025"/>
                <a:gd name="connsiteX11080" fmla="*/ 1574456 w 6130925"/>
                <a:gd name="connsiteY11080" fmla="*/ 1259621 h 2994025"/>
                <a:gd name="connsiteX11081" fmla="*/ 1564016 w 6130925"/>
                <a:gd name="connsiteY11081" fmla="*/ 1245523 h 2994025"/>
                <a:gd name="connsiteX11082" fmla="*/ 1551930 w 6130925"/>
                <a:gd name="connsiteY11082" fmla="*/ 1251313 h 2994025"/>
                <a:gd name="connsiteX11083" fmla="*/ 1559330 w 6130925"/>
                <a:gd name="connsiteY11083" fmla="*/ 1261374 h 2994025"/>
                <a:gd name="connsiteX11084" fmla="*/ 1555101 w 6130925"/>
                <a:gd name="connsiteY11084" fmla="*/ 1271964 h 2994025"/>
                <a:gd name="connsiteX11085" fmla="*/ 1563558 w 6130925"/>
                <a:gd name="connsiteY11085" fmla="*/ 1280966 h 2994025"/>
                <a:gd name="connsiteX11086" fmla="*/ 1574129 w 6130925"/>
                <a:gd name="connsiteY11086" fmla="*/ 1301088 h 2994025"/>
                <a:gd name="connsiteX11087" fmla="*/ 1561444 w 6130925"/>
                <a:gd name="connsiteY11087" fmla="*/ 1307972 h 2994025"/>
                <a:gd name="connsiteX11088" fmla="*/ 1559330 w 6130925"/>
                <a:gd name="connsiteY11088" fmla="*/ 1319091 h 2994025"/>
                <a:gd name="connsiteX11089" fmla="*/ 1542945 w 6130925"/>
                <a:gd name="connsiteY11089" fmla="*/ 1325975 h 2994025"/>
                <a:gd name="connsiteX11090" fmla="*/ 1526031 w 6130925"/>
                <a:gd name="connsiteY11090" fmla="*/ 1337624 h 2994025"/>
                <a:gd name="connsiteX11091" fmla="*/ 1508060 w 6130925"/>
                <a:gd name="connsiteY11091" fmla="*/ 1352451 h 2994025"/>
                <a:gd name="connsiteX11092" fmla="*/ 1493260 w 6130925"/>
                <a:gd name="connsiteY11092" fmla="*/ 1358805 h 2994025"/>
                <a:gd name="connsiteX11093" fmla="*/ 1483218 w 6130925"/>
                <a:gd name="connsiteY11093" fmla="*/ 1378397 h 2994025"/>
                <a:gd name="connsiteX11094" fmla="*/ 1480046 w 6130925"/>
                <a:gd name="connsiteY11094" fmla="*/ 1386340 h 2994025"/>
                <a:gd name="connsiteX11095" fmla="*/ 1476875 w 6130925"/>
                <a:gd name="connsiteY11095" fmla="*/ 1397460 h 2994025"/>
                <a:gd name="connsiteX11096" fmla="*/ 1476875 w 6130925"/>
                <a:gd name="connsiteY11096" fmla="*/ 1423936 h 2994025"/>
                <a:gd name="connsiteX11097" fmla="*/ 1488503 w 6130925"/>
                <a:gd name="connsiteY11097" fmla="*/ 1444587 h 2994025"/>
                <a:gd name="connsiteX11098" fmla="*/ 1493789 w 6130925"/>
                <a:gd name="connsiteY11098" fmla="*/ 1467886 h 2994025"/>
                <a:gd name="connsiteX11099" fmla="*/ 1499074 w 6130925"/>
                <a:gd name="connsiteY11099" fmla="*/ 1482712 h 2994025"/>
                <a:gd name="connsiteX11100" fmla="*/ 1494846 w 6130925"/>
                <a:gd name="connsiteY11100" fmla="*/ 1495950 h 2994025"/>
                <a:gd name="connsiteX11101" fmla="*/ 1489032 w 6130925"/>
                <a:gd name="connsiteY11101" fmla="*/ 1503363 h 2994025"/>
                <a:gd name="connsiteX11102" fmla="*/ 1480046 w 6130925"/>
                <a:gd name="connsiteY11102" fmla="*/ 1500716 h 2994025"/>
                <a:gd name="connsiteX11103" fmla="*/ 1480031 w 6130925"/>
                <a:gd name="connsiteY11103" fmla="*/ 1500374 h 2994025"/>
                <a:gd name="connsiteX11104" fmla="*/ 1479788 w 6130925"/>
                <a:gd name="connsiteY11104" fmla="*/ 1500303 h 2994025"/>
                <a:gd name="connsiteX11105" fmla="*/ 1479272 w 6130925"/>
                <a:gd name="connsiteY11105" fmla="*/ 1488936 h 2994025"/>
                <a:gd name="connsiteX11106" fmla="*/ 1469475 w 6130925"/>
                <a:gd name="connsiteY11106" fmla="*/ 1483771 h 2994025"/>
                <a:gd name="connsiteX11107" fmla="*/ 1469354 w 6130925"/>
                <a:gd name="connsiteY11107" fmla="*/ 1483452 h 2994025"/>
                <a:gd name="connsiteX11108" fmla="*/ 1469210 w 6130925"/>
                <a:gd name="connsiteY11108" fmla="*/ 1483376 h 2994025"/>
                <a:gd name="connsiteX11109" fmla="*/ 1465072 w 6130925"/>
                <a:gd name="connsiteY11109" fmla="*/ 1472511 h 2994025"/>
                <a:gd name="connsiteX11110" fmla="*/ 1457318 w 6130925"/>
                <a:gd name="connsiteY11110" fmla="*/ 1466297 h 2994025"/>
                <a:gd name="connsiteX11111" fmla="*/ 1457265 w 6130925"/>
                <a:gd name="connsiteY11111" fmla="*/ 1466095 h 2994025"/>
                <a:gd name="connsiteX11112" fmla="*/ 1457046 w 6130925"/>
                <a:gd name="connsiteY11112" fmla="*/ 1465920 h 2994025"/>
                <a:gd name="connsiteX11113" fmla="*/ 1454412 w 6130925"/>
                <a:gd name="connsiteY11113" fmla="*/ 1455906 h 2994025"/>
                <a:gd name="connsiteX11114" fmla="*/ 1452561 w 6130925"/>
                <a:gd name="connsiteY11114" fmla="*/ 1453589 h 2994025"/>
                <a:gd name="connsiteX11115" fmla="*/ 1452561 w 6130925"/>
                <a:gd name="connsiteY11115" fmla="*/ 1453262 h 2994025"/>
                <a:gd name="connsiteX11116" fmla="*/ 1448055 w 6130925"/>
                <a:gd name="connsiteY11116" fmla="*/ 1446877 h 2994025"/>
                <a:gd name="connsiteX11117" fmla="*/ 1448055 w 6130925"/>
                <a:gd name="connsiteY11117" fmla="*/ 1432066 h 2994025"/>
                <a:gd name="connsiteX11118" fmla="*/ 1436949 w 6130925"/>
                <a:gd name="connsiteY11118" fmla="*/ 1418841 h 2994025"/>
                <a:gd name="connsiteX11119" fmla="*/ 1425314 w 6130925"/>
                <a:gd name="connsiteY11119" fmla="*/ 1407204 h 2994025"/>
                <a:gd name="connsiteX11120" fmla="*/ 1418967 w 6130925"/>
                <a:gd name="connsiteY11120" fmla="*/ 1409849 h 2994025"/>
                <a:gd name="connsiteX11121" fmla="*/ 1413150 w 6130925"/>
                <a:gd name="connsiteY11121" fmla="*/ 1416197 h 2994025"/>
                <a:gd name="connsiteX11122" fmla="*/ 1405217 w 6130925"/>
                <a:gd name="connsiteY11122" fmla="*/ 1416197 h 2994025"/>
                <a:gd name="connsiteX11123" fmla="*/ 1395168 w 6130925"/>
                <a:gd name="connsiteY11123" fmla="*/ 1404030 h 2994025"/>
                <a:gd name="connsiteX11124" fmla="*/ 1370311 w 6130925"/>
                <a:gd name="connsiteY11124" fmla="*/ 1401385 h 2994025"/>
                <a:gd name="connsiteX11125" fmla="*/ 1357089 w 6130925"/>
                <a:gd name="connsiteY11125" fmla="*/ 1402972 h 2994025"/>
                <a:gd name="connsiteX11126" fmla="*/ 1337521 w 6130925"/>
                <a:gd name="connsiteY11126" fmla="*/ 1404030 h 2994025"/>
                <a:gd name="connsiteX11127" fmla="*/ 1333290 w 6130925"/>
                <a:gd name="connsiteY11127" fmla="*/ 1418841 h 2994025"/>
                <a:gd name="connsiteX11128" fmla="*/ 1335405 w 6130925"/>
                <a:gd name="connsiteY11128" fmla="*/ 1427305 h 2994025"/>
                <a:gd name="connsiteX11129" fmla="*/ 1323241 w 6130925"/>
                <a:gd name="connsiteY11129" fmla="*/ 1427834 h 2994025"/>
                <a:gd name="connsiteX11130" fmla="*/ 1306846 w 6130925"/>
                <a:gd name="connsiteY11130" fmla="*/ 1427834 h 2994025"/>
                <a:gd name="connsiteX11131" fmla="*/ 1297855 w 6130925"/>
                <a:gd name="connsiteY11131" fmla="*/ 1416197 h 2994025"/>
                <a:gd name="connsiteX11132" fmla="*/ 1287278 w 6130925"/>
                <a:gd name="connsiteY11132" fmla="*/ 1420957 h 2994025"/>
                <a:gd name="connsiteX11133" fmla="*/ 1274056 w 6130925"/>
                <a:gd name="connsiteY11133" fmla="*/ 1416197 h 2994025"/>
                <a:gd name="connsiteX11134" fmla="*/ 1255016 w 6130925"/>
                <a:gd name="connsiteY11134" fmla="*/ 1414081 h 2994025"/>
                <a:gd name="connsiteX11135" fmla="*/ 1241795 w 6130925"/>
                <a:gd name="connsiteY11135" fmla="*/ 1426247 h 2994025"/>
                <a:gd name="connsiteX11136" fmla="*/ 1228573 w 6130925"/>
                <a:gd name="connsiteY11136" fmla="*/ 1436827 h 2994025"/>
                <a:gd name="connsiteX11137" fmla="*/ 1215351 w 6130925"/>
                <a:gd name="connsiteY11137" fmla="*/ 1437884 h 2994025"/>
                <a:gd name="connsiteX11138" fmla="*/ 1198956 w 6130925"/>
                <a:gd name="connsiteY11138" fmla="*/ 1458514 h 2994025"/>
                <a:gd name="connsiteX11139" fmla="*/ 1207947 w 6130925"/>
                <a:gd name="connsiteY11139" fmla="*/ 1479673 h 2994025"/>
                <a:gd name="connsiteX11140" fmla="*/ 1203716 w 6130925"/>
                <a:gd name="connsiteY11140" fmla="*/ 1500303 h 2994025"/>
                <a:gd name="connsiteX11141" fmla="*/ 1194725 w 6130925"/>
                <a:gd name="connsiteY11141" fmla="*/ 1518288 h 2994025"/>
                <a:gd name="connsiteX11142" fmla="*/ 1197369 w 6130925"/>
                <a:gd name="connsiteY11142" fmla="*/ 1541563 h 2994025"/>
                <a:gd name="connsiteX11143" fmla="*/ 1204773 w 6130925"/>
                <a:gd name="connsiteY11143" fmla="*/ 1573831 h 2994025"/>
                <a:gd name="connsiteX11144" fmla="*/ 1216937 w 6130925"/>
                <a:gd name="connsiteY11144" fmla="*/ 1591816 h 2994025"/>
                <a:gd name="connsiteX11145" fmla="*/ 1222755 w 6130925"/>
                <a:gd name="connsiteY11145" fmla="*/ 1606627 h 2994025"/>
                <a:gd name="connsiteX11146" fmla="*/ 1240737 w 6130925"/>
                <a:gd name="connsiteY11146" fmla="*/ 1615619 h 2994025"/>
                <a:gd name="connsiteX11147" fmla="*/ 1250785 w 6130925"/>
                <a:gd name="connsiteY11147" fmla="*/ 1628315 h 2994025"/>
                <a:gd name="connsiteX11148" fmla="*/ 1271940 w 6130925"/>
                <a:gd name="connsiteY11148" fmla="*/ 1625141 h 2994025"/>
                <a:gd name="connsiteX11149" fmla="*/ 1292566 w 6130925"/>
                <a:gd name="connsiteY11149" fmla="*/ 1619851 h 2994025"/>
                <a:gd name="connsiteX11150" fmla="*/ 1306846 w 6130925"/>
                <a:gd name="connsiteY11150" fmla="*/ 1618264 h 2994025"/>
                <a:gd name="connsiteX11151" fmla="*/ 1315308 w 6130925"/>
                <a:gd name="connsiteY11151" fmla="*/ 1600808 h 2994025"/>
                <a:gd name="connsiteX11152" fmla="*/ 1322183 w 6130925"/>
                <a:gd name="connsiteY11152" fmla="*/ 1582823 h 2994025"/>
                <a:gd name="connsiteX11153" fmla="*/ 1329059 w 6130925"/>
                <a:gd name="connsiteY11153" fmla="*/ 1569599 h 2994025"/>
                <a:gd name="connsiteX11154" fmla="*/ 1346512 w 6130925"/>
                <a:gd name="connsiteY11154" fmla="*/ 1567483 h 2994025"/>
                <a:gd name="connsiteX11155" fmla="*/ 1372955 w 6130925"/>
                <a:gd name="connsiteY11155" fmla="*/ 1565367 h 2994025"/>
                <a:gd name="connsiteX11156" fmla="*/ 1380888 w 6130925"/>
                <a:gd name="connsiteY11156" fmla="*/ 1570657 h 2994025"/>
                <a:gd name="connsiteX11157" fmla="*/ 1379302 w 6130925"/>
                <a:gd name="connsiteY11157" fmla="*/ 1584410 h 2994025"/>
                <a:gd name="connsiteX11158" fmla="*/ 1368724 w 6130925"/>
                <a:gd name="connsiteY11158" fmla="*/ 1591287 h 2994025"/>
                <a:gd name="connsiteX11159" fmla="*/ 1368724 w 6130925"/>
                <a:gd name="connsiteY11159" fmla="*/ 1609272 h 2994025"/>
                <a:gd name="connsiteX11160" fmla="*/ 1362378 w 6130925"/>
                <a:gd name="connsiteY11160" fmla="*/ 1625141 h 2994025"/>
                <a:gd name="connsiteX11161" fmla="*/ 1358147 w 6130925"/>
                <a:gd name="connsiteY11161" fmla="*/ 1634662 h 2994025"/>
                <a:gd name="connsiteX11162" fmla="*/ 1358147 w 6130925"/>
                <a:gd name="connsiteY11162" fmla="*/ 1651061 h 2994025"/>
                <a:gd name="connsiteX11163" fmla="*/ 1346512 w 6130925"/>
                <a:gd name="connsiteY11163" fmla="*/ 1660053 h 2994025"/>
                <a:gd name="connsiteX11164" fmla="*/ 1358676 w 6130925"/>
                <a:gd name="connsiteY11164" fmla="*/ 1667988 h 2994025"/>
                <a:gd name="connsiteX11165" fmla="*/ 1377715 w 6130925"/>
                <a:gd name="connsiteY11165" fmla="*/ 1661111 h 2994025"/>
                <a:gd name="connsiteX11166" fmla="*/ 1394110 w 6130925"/>
                <a:gd name="connsiteY11166" fmla="*/ 1664285 h 2994025"/>
                <a:gd name="connsiteX11167" fmla="*/ 1418967 w 6130925"/>
                <a:gd name="connsiteY11167" fmla="*/ 1662698 h 2994025"/>
                <a:gd name="connsiteX11168" fmla="*/ 1434833 w 6130925"/>
                <a:gd name="connsiteY11168" fmla="*/ 1671162 h 2994025"/>
                <a:gd name="connsiteX11169" fmla="*/ 1442767 w 6130925"/>
                <a:gd name="connsiteY11169" fmla="*/ 1682270 h 2994025"/>
                <a:gd name="connsiteX11170" fmla="*/ 1442767 w 6130925"/>
                <a:gd name="connsiteY11170" fmla="*/ 1697610 h 2994025"/>
                <a:gd name="connsiteX11171" fmla="*/ 1436949 w 6130925"/>
                <a:gd name="connsiteY11171" fmla="*/ 1719827 h 2994025"/>
                <a:gd name="connsiteX11172" fmla="*/ 1436949 w 6130925"/>
                <a:gd name="connsiteY11172" fmla="*/ 1737812 h 2994025"/>
                <a:gd name="connsiteX11173" fmla="*/ 1436420 w 6130925"/>
                <a:gd name="connsiteY11173" fmla="*/ 1751036 h 2994025"/>
                <a:gd name="connsiteX11174" fmla="*/ 1452561 w 6130925"/>
                <a:gd name="connsiteY11174" fmla="*/ 1767181 h 2994025"/>
                <a:gd name="connsiteX11175" fmla="*/ 1452561 w 6130925"/>
                <a:gd name="connsiteY11175" fmla="*/ 1766888 h 2994025"/>
                <a:gd name="connsiteX11176" fmla="*/ 1453094 w 6130925"/>
                <a:gd name="connsiteY11176" fmla="*/ 1766888 h 2994025"/>
                <a:gd name="connsiteX11177" fmla="*/ 1464273 w 6130925"/>
                <a:gd name="connsiteY11177" fmla="*/ 1775450 h 2994025"/>
                <a:gd name="connsiteX11178" fmla="*/ 1489292 w 6130925"/>
                <a:gd name="connsiteY11178" fmla="*/ 1777055 h 2994025"/>
                <a:gd name="connsiteX11179" fmla="*/ 1506859 w 6130925"/>
                <a:gd name="connsiteY11179" fmla="*/ 1778661 h 2994025"/>
                <a:gd name="connsiteX11180" fmla="*/ 1532412 w 6130925"/>
                <a:gd name="connsiteY11180" fmla="*/ 1778661 h 2994025"/>
                <a:gd name="connsiteX11181" fmla="*/ 1541461 w 6130925"/>
                <a:gd name="connsiteY11181" fmla="*/ 1788828 h 2994025"/>
                <a:gd name="connsiteX11182" fmla="*/ 1537203 w 6130925"/>
                <a:gd name="connsiteY11182" fmla="*/ 1801135 h 2994025"/>
                <a:gd name="connsiteX11183" fmla="*/ 1536393 w 6130925"/>
                <a:gd name="connsiteY11183" fmla="*/ 1801244 h 2994025"/>
                <a:gd name="connsiteX11184" fmla="*/ 1536377 w 6130925"/>
                <a:gd name="connsiteY11184" fmla="*/ 1801289 h 2994025"/>
                <a:gd name="connsiteX11185" fmla="*/ 1528444 w 6130925"/>
                <a:gd name="connsiteY11185" fmla="*/ 1802347 h 2994025"/>
                <a:gd name="connsiteX11186" fmla="*/ 1525800 w 6130925"/>
                <a:gd name="connsiteY11186" fmla="*/ 1792825 h 2994025"/>
                <a:gd name="connsiteX11187" fmla="*/ 1500768 w 6130925"/>
                <a:gd name="connsiteY11187" fmla="*/ 1791260 h 2994025"/>
                <a:gd name="connsiteX11188" fmla="*/ 1494083 w 6130925"/>
                <a:gd name="connsiteY11188" fmla="*/ 1799530 h 2994025"/>
                <a:gd name="connsiteX11189" fmla="*/ 1495148 w 6130925"/>
                <a:gd name="connsiteY11189" fmla="*/ 1814513 h 2994025"/>
                <a:gd name="connsiteX11190" fmla="*/ 1494579 w 6130925"/>
                <a:gd name="connsiteY11190" fmla="*/ 1814268 h 2994025"/>
                <a:gd name="connsiteX11191" fmla="*/ 1494596 w 6130925"/>
                <a:gd name="connsiteY11191" fmla="*/ 1814513 h 2994025"/>
                <a:gd name="connsiteX11192" fmla="*/ 1479788 w 6130925"/>
                <a:gd name="connsiteY11192" fmla="*/ 1808166 h 2994025"/>
                <a:gd name="connsiteX11193" fmla="*/ 1453381 w 6130925"/>
                <a:gd name="connsiteY11193" fmla="*/ 1794960 h 2994025"/>
                <a:gd name="connsiteX11194" fmla="*/ 1453094 w 6130925"/>
                <a:gd name="connsiteY11194" fmla="*/ 1795249 h 2994025"/>
                <a:gd name="connsiteX11195" fmla="*/ 1452729 w 6130925"/>
                <a:gd name="connsiteY11195" fmla="*/ 1795249 h 2994025"/>
                <a:gd name="connsiteX11196" fmla="*/ 1451229 w 6130925"/>
                <a:gd name="connsiteY11196" fmla="*/ 1795999 h 2994025"/>
                <a:gd name="connsiteX11197" fmla="*/ 1445940 w 6130925"/>
                <a:gd name="connsiteY11197" fmla="*/ 1795999 h 2994025"/>
                <a:gd name="connsiteX11198" fmla="*/ 1439064 w 6130925"/>
                <a:gd name="connsiteY11198" fmla="*/ 1791767 h 2994025"/>
                <a:gd name="connsiteX11199" fmla="*/ 1436949 w 6130925"/>
                <a:gd name="connsiteY11199" fmla="*/ 1790709 h 2994025"/>
                <a:gd name="connsiteX11200" fmla="*/ 1422141 w 6130925"/>
                <a:gd name="connsiteY11200" fmla="*/ 1775898 h 2994025"/>
                <a:gd name="connsiteX11201" fmla="*/ 1411563 w 6130925"/>
                <a:gd name="connsiteY11201" fmla="*/ 1770608 h 2994025"/>
                <a:gd name="connsiteX11202" fmla="*/ 1403101 w 6130925"/>
                <a:gd name="connsiteY11202" fmla="*/ 1774311 h 2994025"/>
                <a:gd name="connsiteX11203" fmla="*/ 1397283 w 6130925"/>
                <a:gd name="connsiteY11203" fmla="*/ 1766906 h 2994025"/>
                <a:gd name="connsiteX11204" fmla="*/ 1397812 w 6130925"/>
                <a:gd name="connsiteY11204" fmla="*/ 1765319 h 2994025"/>
                <a:gd name="connsiteX11205" fmla="*/ 1400457 w 6130925"/>
                <a:gd name="connsiteY11205" fmla="*/ 1754210 h 2994025"/>
                <a:gd name="connsiteX11206" fmla="*/ 1398870 w 6130925"/>
                <a:gd name="connsiteY11206" fmla="*/ 1751036 h 2994025"/>
                <a:gd name="connsiteX11207" fmla="*/ 1387235 w 6130925"/>
                <a:gd name="connsiteY11207" fmla="*/ 1739399 h 2994025"/>
                <a:gd name="connsiteX11208" fmla="*/ 1379302 w 6130925"/>
                <a:gd name="connsiteY11208" fmla="*/ 1730406 h 2994025"/>
                <a:gd name="connsiteX11209" fmla="*/ 1368724 w 6130925"/>
                <a:gd name="connsiteY11209" fmla="*/ 1715595 h 2994025"/>
                <a:gd name="connsiteX11210" fmla="*/ 1358147 w 6130925"/>
                <a:gd name="connsiteY11210" fmla="*/ 1709777 h 2994025"/>
                <a:gd name="connsiteX11211" fmla="*/ 1357089 w 6130925"/>
                <a:gd name="connsiteY11211" fmla="*/ 1718769 h 2994025"/>
                <a:gd name="connsiteX11212" fmla="*/ 1337521 w 6130925"/>
                <a:gd name="connsiteY11212" fmla="*/ 1712421 h 2994025"/>
                <a:gd name="connsiteX11213" fmla="*/ 1327472 w 6130925"/>
                <a:gd name="connsiteY11213" fmla="*/ 1699197 h 2994025"/>
                <a:gd name="connsiteX11214" fmla="*/ 1318481 w 6130925"/>
                <a:gd name="connsiteY11214" fmla="*/ 1696023 h 2994025"/>
                <a:gd name="connsiteX11215" fmla="*/ 1296269 w 6130925"/>
                <a:gd name="connsiteY11215" fmla="*/ 1696023 h 2994025"/>
                <a:gd name="connsiteX11216" fmla="*/ 1285691 w 6130925"/>
                <a:gd name="connsiteY11216" fmla="*/ 1683328 h 2994025"/>
                <a:gd name="connsiteX11217" fmla="*/ 1265594 w 6130925"/>
                <a:gd name="connsiteY11217" fmla="*/ 1667988 h 2994025"/>
                <a:gd name="connsiteX11218" fmla="*/ 1248141 w 6130925"/>
                <a:gd name="connsiteY11218" fmla="*/ 1659524 h 2994025"/>
                <a:gd name="connsiteX11219" fmla="*/ 1231746 w 6130925"/>
                <a:gd name="connsiteY11219" fmla="*/ 1661111 h 2994025"/>
                <a:gd name="connsiteX11220" fmla="*/ 1227515 w 6130925"/>
                <a:gd name="connsiteY11220" fmla="*/ 1667988 h 2994025"/>
                <a:gd name="connsiteX11221" fmla="*/ 1213235 w 6130925"/>
                <a:gd name="connsiteY11221" fmla="*/ 1668517 h 2994025"/>
                <a:gd name="connsiteX11222" fmla="*/ 1190494 w 6130925"/>
                <a:gd name="connsiteY11222" fmla="*/ 1662698 h 2994025"/>
                <a:gd name="connsiteX11223" fmla="*/ 1163522 w 6130925"/>
                <a:gd name="connsiteY11223" fmla="*/ 1649474 h 2994025"/>
                <a:gd name="connsiteX11224" fmla="*/ 1138136 w 6130925"/>
                <a:gd name="connsiteY11224" fmla="*/ 1638894 h 2994025"/>
                <a:gd name="connsiteX11225" fmla="*/ 1116453 w 6130925"/>
                <a:gd name="connsiteY11225" fmla="*/ 1626199 h 2994025"/>
                <a:gd name="connsiteX11226" fmla="*/ 1095826 w 6130925"/>
                <a:gd name="connsiteY11226" fmla="*/ 1619851 h 2994025"/>
                <a:gd name="connsiteX11227" fmla="*/ 1079430 w 6130925"/>
                <a:gd name="connsiteY11227" fmla="*/ 1606627 h 2994025"/>
                <a:gd name="connsiteX11228" fmla="*/ 1058804 w 6130925"/>
                <a:gd name="connsiteY11228" fmla="*/ 1590229 h 2994025"/>
                <a:gd name="connsiteX11229" fmla="*/ 1061450 w 6130925"/>
                <a:gd name="connsiteY11229" fmla="*/ 1579649 h 2994025"/>
                <a:gd name="connsiteX11230" fmla="*/ 1070968 w 6130925"/>
                <a:gd name="connsiteY11230" fmla="*/ 1573831 h 2994025"/>
                <a:gd name="connsiteX11231" fmla="*/ 1061450 w 6130925"/>
                <a:gd name="connsiteY11231" fmla="*/ 1565367 h 2994025"/>
                <a:gd name="connsiteX11232" fmla="*/ 1054573 w 6130925"/>
                <a:gd name="connsiteY11232" fmla="*/ 1548440 h 2994025"/>
                <a:gd name="connsiteX11233" fmla="*/ 1035534 w 6130925"/>
                <a:gd name="connsiteY11233" fmla="*/ 1529397 h 2994025"/>
                <a:gd name="connsiteX11234" fmla="*/ 1026543 w 6130925"/>
                <a:gd name="connsiteY11234" fmla="*/ 1514586 h 2994025"/>
                <a:gd name="connsiteX11235" fmla="*/ 1014908 w 6130925"/>
                <a:gd name="connsiteY11235" fmla="*/ 1501361 h 2994025"/>
                <a:gd name="connsiteX11236" fmla="*/ 998513 w 6130925"/>
                <a:gd name="connsiteY11236" fmla="*/ 1492369 h 2994025"/>
                <a:gd name="connsiteX11237" fmla="*/ 996398 w 6130925"/>
                <a:gd name="connsiteY11237" fmla="*/ 1478086 h 2994025"/>
                <a:gd name="connsiteX11238" fmla="*/ 985291 w 6130925"/>
                <a:gd name="connsiteY11238" fmla="*/ 1465920 h 2994025"/>
                <a:gd name="connsiteX11239" fmla="*/ 970483 w 6130925"/>
                <a:gd name="connsiteY11239" fmla="*/ 1453225 h 2994025"/>
                <a:gd name="connsiteX11240" fmla="*/ 953558 w 6130925"/>
                <a:gd name="connsiteY11240" fmla="*/ 1435240 h 2994025"/>
                <a:gd name="connsiteX11241" fmla="*/ 937692 w 6130925"/>
                <a:gd name="connsiteY11241" fmla="*/ 1413023 h 2994025"/>
                <a:gd name="connsiteX11242" fmla="*/ 936634 w 6130925"/>
                <a:gd name="connsiteY11242" fmla="*/ 1396096 h 2994025"/>
                <a:gd name="connsiteX11243" fmla="*/ 927644 w 6130925"/>
                <a:gd name="connsiteY11243" fmla="*/ 1384987 h 2994025"/>
                <a:gd name="connsiteX11244" fmla="*/ 912307 w 6130925"/>
                <a:gd name="connsiteY11244" fmla="*/ 1379168 h 2994025"/>
                <a:gd name="connsiteX11245" fmla="*/ 901729 w 6130925"/>
                <a:gd name="connsiteY11245" fmla="*/ 1380226 h 2994025"/>
                <a:gd name="connsiteX11246" fmla="*/ 903315 w 6130925"/>
                <a:gd name="connsiteY11246" fmla="*/ 1399798 h 2994025"/>
                <a:gd name="connsiteX11247" fmla="*/ 917066 w 6130925"/>
                <a:gd name="connsiteY11247" fmla="*/ 1414610 h 2994025"/>
                <a:gd name="connsiteX11248" fmla="*/ 923941 w 6130925"/>
                <a:gd name="connsiteY11248" fmla="*/ 1432595 h 2994025"/>
                <a:gd name="connsiteX11249" fmla="*/ 935577 w 6130925"/>
                <a:gd name="connsiteY11249" fmla="*/ 1436827 h 2994025"/>
                <a:gd name="connsiteX11250" fmla="*/ 939279 w 6130925"/>
                <a:gd name="connsiteY11250" fmla="*/ 1451638 h 2994025"/>
                <a:gd name="connsiteX11251" fmla="*/ 950914 w 6130925"/>
                <a:gd name="connsiteY11251" fmla="*/ 1461688 h 2994025"/>
                <a:gd name="connsiteX11252" fmla="*/ 955674 w 6130925"/>
                <a:gd name="connsiteY11252" fmla="*/ 1476500 h 2994025"/>
                <a:gd name="connsiteX11253" fmla="*/ 961491 w 6130925"/>
                <a:gd name="connsiteY11253" fmla="*/ 1491311 h 2994025"/>
                <a:gd name="connsiteX11254" fmla="*/ 974713 w 6130925"/>
                <a:gd name="connsiteY11254" fmla="*/ 1501361 h 2994025"/>
                <a:gd name="connsiteX11255" fmla="*/ 976300 w 6130925"/>
                <a:gd name="connsiteY11255" fmla="*/ 1512999 h 2994025"/>
                <a:gd name="connsiteX11256" fmla="*/ 987935 w 6130925"/>
                <a:gd name="connsiteY11256" fmla="*/ 1518288 h 2994025"/>
                <a:gd name="connsiteX11257" fmla="*/ 993753 w 6130925"/>
                <a:gd name="connsiteY11257" fmla="*/ 1531513 h 2994025"/>
                <a:gd name="connsiteX11258" fmla="*/ 992166 w 6130925"/>
                <a:gd name="connsiteY11258" fmla="*/ 1543150 h 2994025"/>
                <a:gd name="connsiteX11259" fmla="*/ 984762 w 6130925"/>
                <a:gd name="connsiteY11259" fmla="*/ 1546853 h 2994025"/>
                <a:gd name="connsiteX11260" fmla="*/ 983704 w 6130925"/>
                <a:gd name="connsiteY11260" fmla="*/ 1535744 h 2994025"/>
                <a:gd name="connsiteX11261" fmla="*/ 974713 w 6130925"/>
                <a:gd name="connsiteY11261" fmla="*/ 1526752 h 2994025"/>
                <a:gd name="connsiteX11262" fmla="*/ 962550 w 6130925"/>
                <a:gd name="connsiteY11262" fmla="*/ 1516172 h 2994025"/>
                <a:gd name="connsiteX11263" fmla="*/ 949327 w 6130925"/>
                <a:gd name="connsiteY11263" fmla="*/ 1510883 h 2994025"/>
                <a:gd name="connsiteX11264" fmla="*/ 945096 w 6130925"/>
                <a:gd name="connsiteY11264" fmla="*/ 1502948 h 2994025"/>
                <a:gd name="connsiteX11265" fmla="*/ 947213 w 6130925"/>
                <a:gd name="connsiteY11265" fmla="*/ 1492898 h 2994025"/>
                <a:gd name="connsiteX11266" fmla="*/ 937692 w 6130925"/>
                <a:gd name="connsiteY11266" fmla="*/ 1481260 h 2994025"/>
                <a:gd name="connsiteX11267" fmla="*/ 920239 w 6130925"/>
                <a:gd name="connsiteY11267" fmla="*/ 1470681 h 2994025"/>
                <a:gd name="connsiteX11268" fmla="*/ 907017 w 6130925"/>
                <a:gd name="connsiteY11268" fmla="*/ 1461159 h 2994025"/>
                <a:gd name="connsiteX11269" fmla="*/ 899613 w 6130925"/>
                <a:gd name="connsiteY11269" fmla="*/ 1451638 h 2994025"/>
                <a:gd name="connsiteX11270" fmla="*/ 910721 w 6130925"/>
                <a:gd name="connsiteY11270" fmla="*/ 1443174 h 2994025"/>
                <a:gd name="connsiteX11271" fmla="*/ 907017 w 6130925"/>
                <a:gd name="connsiteY11271" fmla="*/ 1434182 h 2994025"/>
                <a:gd name="connsiteX11272" fmla="*/ 893796 w 6130925"/>
                <a:gd name="connsiteY11272" fmla="*/ 1422015 h 2994025"/>
                <a:gd name="connsiteX11273" fmla="*/ 883218 w 6130925"/>
                <a:gd name="connsiteY11273" fmla="*/ 1411436 h 2994025"/>
                <a:gd name="connsiteX11274" fmla="*/ 874756 w 6130925"/>
                <a:gd name="connsiteY11274" fmla="*/ 1386574 h 2994025"/>
                <a:gd name="connsiteX11275" fmla="*/ 868410 w 6130925"/>
                <a:gd name="connsiteY11275" fmla="*/ 1370705 h 2994025"/>
                <a:gd name="connsiteX11276" fmla="*/ 865236 w 6130925"/>
                <a:gd name="connsiteY11276" fmla="*/ 1355894 h 2994025"/>
                <a:gd name="connsiteX11277" fmla="*/ 852543 w 6130925"/>
                <a:gd name="connsiteY11277" fmla="*/ 1343727 h 2994025"/>
                <a:gd name="connsiteX11278" fmla="*/ 834562 w 6130925"/>
                <a:gd name="connsiteY11278" fmla="*/ 1335264 h 2994025"/>
                <a:gd name="connsiteX11279" fmla="*/ 822927 w 6130925"/>
                <a:gd name="connsiteY11279" fmla="*/ 1325742 h 2994025"/>
                <a:gd name="connsiteX11280" fmla="*/ 806531 w 6130925"/>
                <a:gd name="connsiteY11280" fmla="*/ 1325742 h 2994025"/>
                <a:gd name="connsiteX11281" fmla="*/ 795954 w 6130925"/>
                <a:gd name="connsiteY11281" fmla="*/ 1311460 h 2994025"/>
                <a:gd name="connsiteX11282" fmla="*/ 793310 w 6130925"/>
                <a:gd name="connsiteY11282" fmla="*/ 1299294 h 2994025"/>
                <a:gd name="connsiteX11283" fmla="*/ 782203 w 6130925"/>
                <a:gd name="connsiteY11283" fmla="*/ 1289243 h 2994025"/>
                <a:gd name="connsiteX11284" fmla="*/ 773741 w 6130925"/>
                <a:gd name="connsiteY11284" fmla="*/ 1264910 h 2994025"/>
                <a:gd name="connsiteX11285" fmla="*/ 760519 w 6130925"/>
                <a:gd name="connsiteY11285" fmla="*/ 1253273 h 2994025"/>
                <a:gd name="connsiteX11286" fmla="*/ 750471 w 6130925"/>
                <a:gd name="connsiteY11286" fmla="*/ 1238991 h 2994025"/>
                <a:gd name="connsiteX11287" fmla="*/ 751529 w 6130925"/>
                <a:gd name="connsiteY11287" fmla="*/ 1222592 h 2994025"/>
                <a:gd name="connsiteX11288" fmla="*/ 744653 w 6130925"/>
                <a:gd name="connsiteY11288" fmla="*/ 1210426 h 2994025"/>
                <a:gd name="connsiteX11289" fmla="*/ 741480 w 6130925"/>
                <a:gd name="connsiteY11289" fmla="*/ 1197202 h 2994025"/>
                <a:gd name="connsiteX11290" fmla="*/ 745711 w 6130925"/>
                <a:gd name="connsiteY11290" fmla="*/ 1180275 h 2994025"/>
                <a:gd name="connsiteX11291" fmla="*/ 735663 w 6130925"/>
                <a:gd name="connsiteY11291" fmla="*/ 1162290 h 2994025"/>
                <a:gd name="connsiteX11292" fmla="*/ 735663 w 6130925"/>
                <a:gd name="connsiteY11292" fmla="*/ 1145891 h 2994025"/>
                <a:gd name="connsiteX11293" fmla="*/ 744125 w 6130925"/>
                <a:gd name="connsiteY11293" fmla="*/ 1139015 h 2994025"/>
                <a:gd name="connsiteX11294" fmla="*/ 744125 w 6130925"/>
                <a:gd name="connsiteY11294" fmla="*/ 1113624 h 2994025"/>
                <a:gd name="connsiteX11295" fmla="*/ 745711 w 6130925"/>
                <a:gd name="connsiteY11295" fmla="*/ 1089820 h 2994025"/>
                <a:gd name="connsiteX11296" fmla="*/ 746241 w 6130925"/>
                <a:gd name="connsiteY11296" fmla="*/ 1073422 h 2994025"/>
                <a:gd name="connsiteX11297" fmla="*/ 737249 w 6130925"/>
                <a:gd name="connsiteY11297" fmla="*/ 1051734 h 2994025"/>
                <a:gd name="connsiteX11298" fmla="*/ 729316 w 6130925"/>
                <a:gd name="connsiteY11298" fmla="*/ 1034807 h 2994025"/>
                <a:gd name="connsiteX11299" fmla="*/ 705517 w 6130925"/>
                <a:gd name="connsiteY11299" fmla="*/ 1018938 h 2994025"/>
                <a:gd name="connsiteX11300" fmla="*/ 693881 w 6130925"/>
                <a:gd name="connsiteY11300" fmla="*/ 1008887 h 2994025"/>
                <a:gd name="connsiteX11301" fmla="*/ 682246 w 6130925"/>
                <a:gd name="connsiteY11301" fmla="*/ 1001482 h 2994025"/>
                <a:gd name="connsiteX11302" fmla="*/ 673255 w 6130925"/>
                <a:gd name="connsiteY11302" fmla="*/ 989844 h 2994025"/>
                <a:gd name="connsiteX11303" fmla="*/ 683833 w 6130925"/>
                <a:gd name="connsiteY11303" fmla="*/ 988257 h 2994025"/>
                <a:gd name="connsiteX11304" fmla="*/ 692824 w 6130925"/>
                <a:gd name="connsiteY11304" fmla="*/ 990902 h 2994025"/>
                <a:gd name="connsiteX11305" fmla="*/ 701814 w 6130925"/>
                <a:gd name="connsiteY11305" fmla="*/ 994605 h 2994025"/>
                <a:gd name="connsiteX11306" fmla="*/ 711863 w 6130925"/>
                <a:gd name="connsiteY11306" fmla="*/ 1001482 h 2994025"/>
                <a:gd name="connsiteX11307" fmla="*/ 723498 w 6130925"/>
                <a:gd name="connsiteY11307" fmla="*/ 1001482 h 2994025"/>
                <a:gd name="connsiteX11308" fmla="*/ 725085 w 6130925"/>
                <a:gd name="connsiteY11308" fmla="*/ 1016293 h 2994025"/>
                <a:gd name="connsiteX11309" fmla="*/ 734605 w 6130925"/>
                <a:gd name="connsiteY11309" fmla="*/ 1019467 h 2994025"/>
                <a:gd name="connsiteX11310" fmla="*/ 748884 w 6130925"/>
                <a:gd name="connsiteY11310" fmla="*/ 1028459 h 2994025"/>
                <a:gd name="connsiteX11311" fmla="*/ 751529 w 6130925"/>
                <a:gd name="connsiteY11311" fmla="*/ 1037452 h 2994025"/>
                <a:gd name="connsiteX11312" fmla="*/ 763164 w 6130925"/>
                <a:gd name="connsiteY11312" fmla="*/ 1051734 h 2994025"/>
                <a:gd name="connsiteX11313" fmla="*/ 772685 w 6130925"/>
                <a:gd name="connsiteY11313" fmla="*/ 1062314 h 2994025"/>
                <a:gd name="connsiteX11314" fmla="*/ 772685 w 6130925"/>
                <a:gd name="connsiteY11314" fmla="*/ 1045387 h 2994025"/>
                <a:gd name="connsiteX11315" fmla="*/ 766338 w 6130925"/>
                <a:gd name="connsiteY11315" fmla="*/ 1023699 h 2994025"/>
                <a:gd name="connsiteX11316" fmla="*/ 752586 w 6130925"/>
                <a:gd name="connsiteY11316" fmla="*/ 1014177 h 2994025"/>
                <a:gd name="connsiteX11317" fmla="*/ 734605 w 6130925"/>
                <a:gd name="connsiteY11317" fmla="*/ 1002540 h 2994025"/>
                <a:gd name="connsiteX11318" fmla="*/ 731960 w 6130925"/>
                <a:gd name="connsiteY11318" fmla="*/ 994076 h 2994025"/>
                <a:gd name="connsiteX11319" fmla="*/ 717681 w 6130925"/>
                <a:gd name="connsiteY11319" fmla="*/ 989315 h 2994025"/>
                <a:gd name="connsiteX11320" fmla="*/ 700228 w 6130925"/>
                <a:gd name="connsiteY11320" fmla="*/ 983497 h 2994025"/>
                <a:gd name="connsiteX11321" fmla="*/ 683833 w 6130925"/>
                <a:gd name="connsiteY11321" fmla="*/ 973975 h 2994025"/>
                <a:gd name="connsiteX11322" fmla="*/ 679073 w 6130925"/>
                <a:gd name="connsiteY11322" fmla="*/ 962867 h 2994025"/>
                <a:gd name="connsiteX11323" fmla="*/ 662679 w 6130925"/>
                <a:gd name="connsiteY11323" fmla="*/ 946469 h 2994025"/>
                <a:gd name="connsiteX11324" fmla="*/ 657389 w 6130925"/>
                <a:gd name="connsiteY11324" fmla="*/ 929541 h 2994025"/>
                <a:gd name="connsiteX11325" fmla="*/ 642052 w 6130925"/>
                <a:gd name="connsiteY11325" fmla="*/ 927955 h 2994025"/>
                <a:gd name="connsiteX11326" fmla="*/ 636234 w 6130925"/>
                <a:gd name="connsiteY11326" fmla="*/ 913143 h 2994025"/>
                <a:gd name="connsiteX11327" fmla="*/ 633590 w 6130925"/>
                <a:gd name="connsiteY11327" fmla="*/ 898332 h 2994025"/>
                <a:gd name="connsiteX11328" fmla="*/ 624070 w 6130925"/>
                <a:gd name="connsiteY11328" fmla="*/ 885108 h 2994025"/>
                <a:gd name="connsiteX11329" fmla="*/ 623012 w 6130925"/>
                <a:gd name="connsiteY11329" fmla="*/ 872941 h 2994025"/>
                <a:gd name="connsiteX11330" fmla="*/ 610319 w 6130925"/>
                <a:gd name="connsiteY11330" fmla="*/ 870297 h 2994025"/>
                <a:gd name="connsiteX11331" fmla="*/ 598156 w 6130925"/>
                <a:gd name="connsiteY11331" fmla="*/ 866065 h 2994025"/>
                <a:gd name="connsiteX11332" fmla="*/ 601328 w 6130925"/>
                <a:gd name="connsiteY11332" fmla="*/ 855485 h 2994025"/>
                <a:gd name="connsiteX11333" fmla="*/ 581761 w 6130925"/>
                <a:gd name="connsiteY11333" fmla="*/ 847551 h 2994025"/>
                <a:gd name="connsiteX11334" fmla="*/ 585991 w 6130925"/>
                <a:gd name="connsiteY11334" fmla="*/ 835913 h 2994025"/>
                <a:gd name="connsiteX11335" fmla="*/ 565365 w 6130925"/>
                <a:gd name="connsiteY11335" fmla="*/ 830624 h 2994025"/>
                <a:gd name="connsiteX11336" fmla="*/ 556374 w 6130925"/>
                <a:gd name="connsiteY11336" fmla="*/ 818457 h 2994025"/>
                <a:gd name="connsiteX11337" fmla="*/ 543153 w 6130925"/>
                <a:gd name="connsiteY11337" fmla="*/ 809994 h 2994025"/>
                <a:gd name="connsiteX11338" fmla="*/ 539979 w 6130925"/>
                <a:gd name="connsiteY11338" fmla="*/ 811581 h 2994025"/>
                <a:gd name="connsiteX11339" fmla="*/ 533633 w 6130925"/>
                <a:gd name="connsiteY11339" fmla="*/ 813696 h 2994025"/>
                <a:gd name="connsiteX11340" fmla="*/ 523584 w 6130925"/>
                <a:gd name="connsiteY11340" fmla="*/ 811581 h 2994025"/>
                <a:gd name="connsiteX11341" fmla="*/ 516709 w 6130925"/>
                <a:gd name="connsiteY11341" fmla="*/ 809465 h 2994025"/>
                <a:gd name="connsiteX11342" fmla="*/ 505073 w 6130925"/>
                <a:gd name="connsiteY11342" fmla="*/ 796769 h 2994025"/>
                <a:gd name="connsiteX11343" fmla="*/ 482861 w 6130925"/>
                <a:gd name="connsiteY11343" fmla="*/ 786190 h 2994025"/>
                <a:gd name="connsiteX11344" fmla="*/ 468581 w 6130925"/>
                <a:gd name="connsiteY11344" fmla="*/ 774023 h 2994025"/>
                <a:gd name="connsiteX11345" fmla="*/ 454301 w 6130925"/>
                <a:gd name="connsiteY11345" fmla="*/ 774023 h 2994025"/>
                <a:gd name="connsiteX11346" fmla="*/ 438964 w 6130925"/>
                <a:gd name="connsiteY11346" fmla="*/ 768205 h 2994025"/>
                <a:gd name="connsiteX11347" fmla="*/ 420982 w 6130925"/>
                <a:gd name="connsiteY11347" fmla="*/ 772437 h 2994025"/>
                <a:gd name="connsiteX11348" fmla="*/ 399827 w 6130925"/>
                <a:gd name="connsiteY11348" fmla="*/ 767147 h 2994025"/>
                <a:gd name="connsiteX11349" fmla="*/ 379201 w 6130925"/>
                <a:gd name="connsiteY11349" fmla="*/ 756567 h 2994025"/>
                <a:gd name="connsiteX11350" fmla="*/ 360162 w 6130925"/>
                <a:gd name="connsiteY11350" fmla="*/ 743343 h 2994025"/>
                <a:gd name="connsiteX11351" fmla="*/ 336891 w 6130925"/>
                <a:gd name="connsiteY11351" fmla="*/ 742285 h 2994025"/>
                <a:gd name="connsiteX11352" fmla="*/ 333189 w 6130925"/>
                <a:gd name="connsiteY11352" fmla="*/ 741227 h 2994025"/>
                <a:gd name="connsiteX11353" fmla="*/ 329487 w 6130925"/>
                <a:gd name="connsiteY11353" fmla="*/ 744930 h 2994025"/>
                <a:gd name="connsiteX11354" fmla="*/ 331074 w 6130925"/>
                <a:gd name="connsiteY11354" fmla="*/ 750220 h 2994025"/>
                <a:gd name="connsiteX11355" fmla="*/ 332660 w 6130925"/>
                <a:gd name="connsiteY11355" fmla="*/ 751807 h 2994025"/>
                <a:gd name="connsiteX11356" fmla="*/ 338478 w 6130925"/>
                <a:gd name="connsiteY11356" fmla="*/ 763973 h 2994025"/>
                <a:gd name="connsiteX11357" fmla="*/ 313092 w 6130925"/>
                <a:gd name="connsiteY11357" fmla="*/ 768205 h 2994025"/>
                <a:gd name="connsiteX11358" fmla="*/ 278716 w 6130925"/>
                <a:gd name="connsiteY11358" fmla="*/ 784603 h 2994025"/>
                <a:gd name="connsiteX11359" fmla="*/ 275013 w 6130925"/>
                <a:gd name="connsiteY11359" fmla="*/ 768734 h 2994025"/>
                <a:gd name="connsiteX11360" fmla="*/ 281889 w 6130925"/>
                <a:gd name="connsiteY11360" fmla="*/ 754980 h 2994025"/>
                <a:gd name="connsiteX11361" fmla="*/ 309919 w 6130925"/>
                <a:gd name="connsiteY11361" fmla="*/ 743872 h 2994025"/>
                <a:gd name="connsiteX11362" fmla="*/ 297226 w 6130925"/>
                <a:gd name="connsiteY11362" fmla="*/ 736995 h 2994025"/>
                <a:gd name="connsiteX11363" fmla="*/ 273956 w 6130925"/>
                <a:gd name="connsiteY11363" fmla="*/ 742285 h 2994025"/>
                <a:gd name="connsiteX11364" fmla="*/ 259676 w 6130925"/>
                <a:gd name="connsiteY11364" fmla="*/ 766618 h 2994025"/>
                <a:gd name="connsiteX11365" fmla="*/ 233232 w 6130925"/>
                <a:gd name="connsiteY11365" fmla="*/ 781429 h 2994025"/>
                <a:gd name="connsiteX11366" fmla="*/ 246454 w 6130925"/>
                <a:gd name="connsiteY11366" fmla="*/ 801001 h 2994025"/>
                <a:gd name="connsiteX11367" fmla="*/ 193567 w 6130925"/>
                <a:gd name="connsiteY11367" fmla="*/ 830624 h 2994025"/>
                <a:gd name="connsiteX11368" fmla="*/ 186163 w 6130925"/>
                <a:gd name="connsiteY11368" fmla="*/ 845435 h 2994025"/>
                <a:gd name="connsiteX11369" fmla="*/ 135919 w 6130925"/>
                <a:gd name="connsiteY11369" fmla="*/ 869768 h 2994025"/>
                <a:gd name="connsiteX11370" fmla="*/ 110534 w 6130925"/>
                <a:gd name="connsiteY11370" fmla="*/ 880347 h 2994025"/>
                <a:gd name="connsiteX11371" fmla="*/ 88321 w 6130925"/>
                <a:gd name="connsiteY11371" fmla="*/ 891984 h 2994025"/>
                <a:gd name="connsiteX11372" fmla="*/ 75099 w 6130925"/>
                <a:gd name="connsiteY11372" fmla="*/ 892513 h 2994025"/>
                <a:gd name="connsiteX11373" fmla="*/ 54473 w 6130925"/>
                <a:gd name="connsiteY11373" fmla="*/ 908383 h 2994025"/>
                <a:gd name="connsiteX11374" fmla="*/ 42839 w 6130925"/>
                <a:gd name="connsiteY11374" fmla="*/ 902564 h 2994025"/>
                <a:gd name="connsiteX11375" fmla="*/ 63464 w 6130925"/>
                <a:gd name="connsiteY11375" fmla="*/ 886166 h 2994025"/>
                <a:gd name="connsiteX11376" fmla="*/ 87263 w 6130925"/>
                <a:gd name="connsiteY11376" fmla="*/ 880347 h 2994025"/>
                <a:gd name="connsiteX11377" fmla="*/ 105246 w 6130925"/>
                <a:gd name="connsiteY11377" fmla="*/ 868181 h 2994025"/>
                <a:gd name="connsiteX11378" fmla="*/ 122698 w 6130925"/>
                <a:gd name="connsiteY11378" fmla="*/ 867123 h 2994025"/>
                <a:gd name="connsiteX11379" fmla="*/ 132746 w 6130925"/>
                <a:gd name="connsiteY11379" fmla="*/ 854427 h 2994025"/>
                <a:gd name="connsiteX11380" fmla="*/ 143854 w 6130925"/>
                <a:gd name="connsiteY11380" fmla="*/ 845435 h 2994025"/>
                <a:gd name="connsiteX11381" fmla="*/ 160777 w 6130925"/>
                <a:gd name="connsiteY11381" fmla="*/ 833268 h 2994025"/>
                <a:gd name="connsiteX11382" fmla="*/ 165008 w 6130925"/>
                <a:gd name="connsiteY11382" fmla="*/ 830624 h 2994025"/>
                <a:gd name="connsiteX11383" fmla="*/ 174527 w 6130925"/>
                <a:gd name="connsiteY11383" fmla="*/ 821631 h 2994025"/>
                <a:gd name="connsiteX11384" fmla="*/ 175585 w 6130925"/>
                <a:gd name="connsiteY11384" fmla="*/ 816870 h 2994025"/>
                <a:gd name="connsiteX11385" fmla="*/ 180345 w 6130925"/>
                <a:gd name="connsiteY11385" fmla="*/ 803117 h 2994025"/>
                <a:gd name="connsiteX11386" fmla="*/ 184576 w 6130925"/>
                <a:gd name="connsiteY11386" fmla="*/ 794653 h 2994025"/>
                <a:gd name="connsiteX11387" fmla="*/ 170296 w 6130925"/>
                <a:gd name="connsiteY11387" fmla="*/ 802588 h 2994025"/>
                <a:gd name="connsiteX11388" fmla="*/ 159190 w 6130925"/>
                <a:gd name="connsiteY11388" fmla="*/ 793066 h 2994025"/>
                <a:gd name="connsiteX11389" fmla="*/ 151786 w 6130925"/>
                <a:gd name="connsiteY11389" fmla="*/ 805233 h 2994025"/>
                <a:gd name="connsiteX11390" fmla="*/ 139093 w 6130925"/>
                <a:gd name="connsiteY11390" fmla="*/ 798356 h 2994025"/>
                <a:gd name="connsiteX11391" fmla="*/ 120582 w 6130925"/>
                <a:gd name="connsiteY11391" fmla="*/ 799414 h 2994025"/>
                <a:gd name="connsiteX11392" fmla="*/ 112121 w 6130925"/>
                <a:gd name="connsiteY11392" fmla="*/ 803646 h 2994025"/>
                <a:gd name="connsiteX11393" fmla="*/ 99956 w 6130925"/>
                <a:gd name="connsiteY11393" fmla="*/ 803646 h 2994025"/>
                <a:gd name="connsiteX11394" fmla="*/ 102601 w 6130925"/>
                <a:gd name="connsiteY11394" fmla="*/ 778784 h 2994025"/>
                <a:gd name="connsiteX11395" fmla="*/ 88850 w 6130925"/>
                <a:gd name="connsiteY11395" fmla="*/ 760799 h 2994025"/>
                <a:gd name="connsiteX11396" fmla="*/ 77743 w 6130925"/>
                <a:gd name="connsiteY11396" fmla="*/ 774023 h 2994025"/>
                <a:gd name="connsiteX11397" fmla="*/ 53415 w 6130925"/>
                <a:gd name="connsiteY11397" fmla="*/ 766618 h 2994025"/>
                <a:gd name="connsiteX11398" fmla="*/ 45482 w 6130925"/>
                <a:gd name="connsiteY11398" fmla="*/ 749162 h 2994025"/>
                <a:gd name="connsiteX11399" fmla="*/ 41780 w 6130925"/>
                <a:gd name="connsiteY11399" fmla="*/ 738582 h 2994025"/>
                <a:gd name="connsiteX11400" fmla="*/ 32261 w 6130925"/>
                <a:gd name="connsiteY11400" fmla="*/ 736995 h 2994025"/>
                <a:gd name="connsiteX11401" fmla="*/ 28029 w 6130925"/>
                <a:gd name="connsiteY11401" fmla="*/ 723771 h 2994025"/>
                <a:gd name="connsiteX11402" fmla="*/ 49184 w 6130925"/>
                <a:gd name="connsiteY11402" fmla="*/ 703670 h 2994025"/>
                <a:gd name="connsiteX11403" fmla="*/ 54473 w 6130925"/>
                <a:gd name="connsiteY11403" fmla="*/ 684098 h 2994025"/>
                <a:gd name="connsiteX11404" fmla="*/ 72455 w 6130925"/>
                <a:gd name="connsiteY11404" fmla="*/ 685685 h 2994025"/>
                <a:gd name="connsiteX11405" fmla="*/ 93081 w 6130925"/>
                <a:gd name="connsiteY11405" fmla="*/ 678808 h 2994025"/>
                <a:gd name="connsiteX11406" fmla="*/ 113707 w 6130925"/>
                <a:gd name="connsiteY11406" fmla="*/ 678279 h 2994025"/>
                <a:gd name="connsiteX11407" fmla="*/ 113707 w 6130925"/>
                <a:gd name="connsiteY11407" fmla="*/ 658178 h 2994025"/>
                <a:gd name="connsiteX11408" fmla="*/ 116880 w 6130925"/>
                <a:gd name="connsiteY11408" fmla="*/ 641251 h 2994025"/>
                <a:gd name="connsiteX11409" fmla="*/ 101543 w 6130925"/>
                <a:gd name="connsiteY11409" fmla="*/ 639664 h 2994025"/>
                <a:gd name="connsiteX11410" fmla="*/ 87263 w 6130925"/>
                <a:gd name="connsiteY11410" fmla="*/ 648657 h 2994025"/>
                <a:gd name="connsiteX11411" fmla="*/ 29617 w 6130925"/>
                <a:gd name="connsiteY11411" fmla="*/ 655005 h 2994025"/>
                <a:gd name="connsiteX11412" fmla="*/ 22213 w 6130925"/>
                <a:gd name="connsiteY11412" fmla="*/ 635433 h 2994025"/>
                <a:gd name="connsiteX11413" fmla="*/ 10576 w 6130925"/>
                <a:gd name="connsiteY11413" fmla="*/ 626440 h 2994025"/>
                <a:gd name="connsiteX11414" fmla="*/ 0 w 6130925"/>
                <a:gd name="connsiteY11414" fmla="*/ 619563 h 2994025"/>
                <a:gd name="connsiteX11415" fmla="*/ 22213 w 6130925"/>
                <a:gd name="connsiteY11415" fmla="*/ 602107 h 2994025"/>
                <a:gd name="connsiteX11416" fmla="*/ 41251 w 6130925"/>
                <a:gd name="connsiteY11416" fmla="*/ 600520 h 2994025"/>
                <a:gd name="connsiteX11417" fmla="*/ 63464 w 6130925"/>
                <a:gd name="connsiteY11417" fmla="*/ 588354 h 2994025"/>
                <a:gd name="connsiteX11418" fmla="*/ 65051 w 6130925"/>
                <a:gd name="connsiteY11418" fmla="*/ 604223 h 2994025"/>
                <a:gd name="connsiteX11419" fmla="*/ 84090 w 6130925"/>
                <a:gd name="connsiteY11419" fmla="*/ 607397 h 2994025"/>
                <a:gd name="connsiteX11420" fmla="*/ 103658 w 6130925"/>
                <a:gd name="connsiteY11420" fmla="*/ 604752 h 2994025"/>
                <a:gd name="connsiteX11421" fmla="*/ 89907 w 6130925"/>
                <a:gd name="connsiteY11421" fmla="*/ 584122 h 2994025"/>
                <a:gd name="connsiteX11422" fmla="*/ 69282 w 6130925"/>
                <a:gd name="connsiteY11422" fmla="*/ 576188 h 2994025"/>
                <a:gd name="connsiteX11423" fmla="*/ 57117 w 6130925"/>
                <a:gd name="connsiteY11423" fmla="*/ 559260 h 2994025"/>
                <a:gd name="connsiteX11424" fmla="*/ 20625 w 6130925"/>
                <a:gd name="connsiteY11424" fmla="*/ 542862 h 2994025"/>
                <a:gd name="connsiteX11425" fmla="*/ 26444 w 6130925"/>
                <a:gd name="connsiteY11425" fmla="*/ 525406 h 2994025"/>
                <a:gd name="connsiteX11426" fmla="*/ 58704 w 6130925"/>
                <a:gd name="connsiteY11426" fmla="*/ 524877 h 2994025"/>
                <a:gd name="connsiteX11427" fmla="*/ 78272 w 6130925"/>
                <a:gd name="connsiteY11427" fmla="*/ 511124 h 2994025"/>
                <a:gd name="connsiteX11428" fmla="*/ 79859 w 6130925"/>
                <a:gd name="connsiteY11428" fmla="*/ 495255 h 2994025"/>
                <a:gd name="connsiteX11429" fmla="*/ 96254 w 6130925"/>
                <a:gd name="connsiteY11429" fmla="*/ 482559 h 2994025"/>
                <a:gd name="connsiteX11430" fmla="*/ 115293 w 6130925"/>
                <a:gd name="connsiteY11430" fmla="*/ 482559 h 2994025"/>
                <a:gd name="connsiteX11431" fmla="*/ 139093 w 6130925"/>
                <a:gd name="connsiteY11431" fmla="*/ 464574 h 2994025"/>
                <a:gd name="connsiteX11432" fmla="*/ 171355 w 6130925"/>
                <a:gd name="connsiteY11432" fmla="*/ 464574 h 2994025"/>
                <a:gd name="connsiteX11433" fmla="*/ 191980 w 6130925"/>
                <a:gd name="connsiteY11433" fmla="*/ 452937 h 2994025"/>
                <a:gd name="connsiteX11434" fmla="*/ 215251 w 6130925"/>
                <a:gd name="connsiteY11434" fmla="*/ 453995 h 2994025"/>
                <a:gd name="connsiteX11435" fmla="*/ 211020 w 6130925"/>
                <a:gd name="connsiteY11435" fmla="*/ 464045 h 2994025"/>
                <a:gd name="connsiteX11436" fmla="*/ 226357 w 6130925"/>
                <a:gd name="connsiteY11436" fmla="*/ 461929 h 2994025"/>
                <a:gd name="connsiteX11437" fmla="*/ 266022 w 6130925"/>
                <a:gd name="connsiteY11437" fmla="*/ 464045 h 2994025"/>
                <a:gd name="connsiteX11438" fmla="*/ 271311 w 6130925"/>
                <a:gd name="connsiteY11438" fmla="*/ 476212 h 2994025"/>
                <a:gd name="connsiteX11439" fmla="*/ 316265 w 6130925"/>
                <a:gd name="connsiteY11439" fmla="*/ 476212 h 2994025"/>
                <a:gd name="connsiteX11440" fmla="*/ 343767 w 6130925"/>
                <a:gd name="connsiteY11440" fmla="*/ 483617 h 2994025"/>
                <a:gd name="connsiteX11441" fmla="*/ 369153 w 6130925"/>
                <a:gd name="connsiteY11441" fmla="*/ 483617 h 2994025"/>
                <a:gd name="connsiteX11442" fmla="*/ 385548 w 6130925"/>
                <a:gd name="connsiteY11442" fmla="*/ 492610 h 2994025"/>
                <a:gd name="connsiteX11443" fmla="*/ 410405 w 6130925"/>
                <a:gd name="connsiteY11443" fmla="*/ 486791 h 2994025"/>
                <a:gd name="connsiteX11444" fmla="*/ 431031 w 6130925"/>
                <a:gd name="connsiteY11444" fmla="*/ 491023 h 2994025"/>
                <a:gd name="connsiteX11445" fmla="*/ 445839 w 6130925"/>
                <a:gd name="connsiteY11445" fmla="*/ 499486 h 2994025"/>
                <a:gd name="connsiteX11446" fmla="*/ 485505 w 6130925"/>
                <a:gd name="connsiteY11446" fmla="*/ 501073 h 2994025"/>
                <a:gd name="connsiteX11447" fmla="*/ 507718 w 6130925"/>
                <a:gd name="connsiteY11447" fmla="*/ 518530 h 2994025"/>
                <a:gd name="connsiteX11448" fmla="*/ 535749 w 6130925"/>
                <a:gd name="connsiteY11448" fmla="*/ 520645 h 2994025"/>
                <a:gd name="connsiteX11449" fmla="*/ 565365 w 6130925"/>
                <a:gd name="connsiteY11449" fmla="*/ 504776 h 2994025"/>
                <a:gd name="connsiteX11450" fmla="*/ 579116 w 6130925"/>
                <a:gd name="connsiteY11450" fmla="*/ 504776 h 2994025"/>
                <a:gd name="connsiteX11451" fmla="*/ 594982 w 6130925"/>
                <a:gd name="connsiteY11451" fmla="*/ 504247 h 2994025"/>
                <a:gd name="connsiteX11452" fmla="*/ 621426 w 6130925"/>
                <a:gd name="connsiteY11452" fmla="*/ 492610 h 2994025"/>
                <a:gd name="connsiteX11453" fmla="*/ 645225 w 6130925"/>
                <a:gd name="connsiteY11453" fmla="*/ 484675 h 2994025"/>
                <a:gd name="connsiteX11454" fmla="*/ 653158 w 6130925"/>
                <a:gd name="connsiteY11454" fmla="*/ 486262 h 2994025"/>
                <a:gd name="connsiteX11455" fmla="*/ 646812 w 6130925"/>
                <a:gd name="connsiteY11455" fmla="*/ 495255 h 2994025"/>
                <a:gd name="connsiteX11456" fmla="*/ 633061 w 6130925"/>
                <a:gd name="connsiteY11456" fmla="*/ 500015 h 2994025"/>
                <a:gd name="connsiteX11457" fmla="*/ 612964 w 6130925"/>
                <a:gd name="connsiteY11457" fmla="*/ 505834 h 2994025"/>
                <a:gd name="connsiteX11458" fmla="*/ 594982 w 6130925"/>
                <a:gd name="connsiteY11458" fmla="*/ 523819 h 2994025"/>
                <a:gd name="connsiteX11459" fmla="*/ 617723 w 6130925"/>
                <a:gd name="connsiteY11459" fmla="*/ 511653 h 2994025"/>
                <a:gd name="connsiteX11460" fmla="*/ 640995 w 6130925"/>
                <a:gd name="connsiteY11460" fmla="*/ 504247 h 2994025"/>
                <a:gd name="connsiteX11461" fmla="*/ 658976 w 6130925"/>
                <a:gd name="connsiteY11461" fmla="*/ 501073 h 2994025"/>
                <a:gd name="connsiteX11462" fmla="*/ 670611 w 6130925"/>
                <a:gd name="connsiteY11462" fmla="*/ 491023 h 2994025"/>
                <a:gd name="connsiteX11463" fmla="*/ 675900 w 6130925"/>
                <a:gd name="connsiteY11463" fmla="*/ 473567 h 2994025"/>
                <a:gd name="connsiteX11464" fmla="*/ 693881 w 6130925"/>
                <a:gd name="connsiteY11464" fmla="*/ 477799 h 2994025"/>
                <a:gd name="connsiteX11465" fmla="*/ 708690 w 6130925"/>
                <a:gd name="connsiteY11465" fmla="*/ 504247 h 2994025"/>
                <a:gd name="connsiteX11466" fmla="*/ 725085 w 6130925"/>
                <a:gd name="connsiteY11466" fmla="*/ 506892 h 2994025"/>
                <a:gd name="connsiteX11467" fmla="*/ 734077 w 6130925"/>
                <a:gd name="connsiteY11467" fmla="*/ 486791 h 2994025"/>
                <a:gd name="connsiteX11468" fmla="*/ 747298 w 6130925"/>
                <a:gd name="connsiteY11468" fmla="*/ 509537 h 2994025"/>
                <a:gd name="connsiteX11469" fmla="*/ 760519 w 6130925"/>
                <a:gd name="connsiteY11469" fmla="*/ 506892 h 2994025"/>
                <a:gd name="connsiteX11470" fmla="*/ 766866 w 6130925"/>
                <a:gd name="connsiteY11470" fmla="*/ 496842 h 2994025"/>
                <a:gd name="connsiteX11471" fmla="*/ 781146 w 6130925"/>
                <a:gd name="connsiteY11471" fmla="*/ 495784 h 2994025"/>
                <a:gd name="connsiteX11472" fmla="*/ 804945 w 6130925"/>
                <a:gd name="connsiteY11472" fmla="*/ 498429 h 2994025"/>
                <a:gd name="connsiteX11473" fmla="*/ 818167 w 6130925"/>
                <a:gd name="connsiteY11473" fmla="*/ 510066 h 2994025"/>
                <a:gd name="connsiteX11474" fmla="*/ 871054 w 6130925"/>
                <a:gd name="connsiteY11474" fmla="*/ 525406 h 2994025"/>
                <a:gd name="connsiteX11475" fmla="*/ 890093 w 6130925"/>
                <a:gd name="connsiteY11475" fmla="*/ 524877 h 2994025"/>
                <a:gd name="connsiteX11476" fmla="*/ 919710 w 6130925"/>
                <a:gd name="connsiteY11476" fmla="*/ 539688 h 2994025"/>
                <a:gd name="connsiteX11477" fmla="*/ 899084 w 6130925"/>
                <a:gd name="connsiteY11477" fmla="*/ 547094 h 2994025"/>
                <a:gd name="connsiteX11478" fmla="*/ 899613 w 6130925"/>
                <a:gd name="connsiteY11478" fmla="*/ 554500 h 2994025"/>
                <a:gd name="connsiteX11479" fmla="*/ 958847 w 6130925"/>
                <a:gd name="connsiteY11479" fmla="*/ 560318 h 2994025"/>
                <a:gd name="connsiteX11480" fmla="*/ 985291 w 6130925"/>
                <a:gd name="connsiteY11480" fmla="*/ 554500 h 2994025"/>
                <a:gd name="connsiteX11481" fmla="*/ 1009619 w 6130925"/>
                <a:gd name="connsiteY11481" fmla="*/ 565608 h 2994025"/>
                <a:gd name="connsiteX11482" fmla="*/ 1024956 w 6130925"/>
                <a:gd name="connsiteY11482" fmla="*/ 593115 h 2994025"/>
                <a:gd name="connsiteX11483" fmla="*/ 1028130 w 6130925"/>
                <a:gd name="connsiteY11483" fmla="*/ 570369 h 2994025"/>
                <a:gd name="connsiteX11484" fmla="*/ 1022312 w 6130925"/>
                <a:gd name="connsiteY11484" fmla="*/ 554500 h 2994025"/>
                <a:gd name="connsiteX11485" fmla="*/ 1047169 w 6130925"/>
                <a:gd name="connsiteY11485" fmla="*/ 543920 h 2994025"/>
                <a:gd name="connsiteX11486" fmla="*/ 1063035 w 6130925"/>
                <a:gd name="connsiteY11486" fmla="*/ 533870 h 2994025"/>
                <a:gd name="connsiteX11487" fmla="*/ 1086835 w 6130925"/>
                <a:gd name="connsiteY11487" fmla="*/ 547623 h 2994025"/>
                <a:gd name="connsiteX11488" fmla="*/ 1104287 w 6130925"/>
                <a:gd name="connsiteY11488" fmla="*/ 550268 h 2994025"/>
                <a:gd name="connsiteX11489" fmla="*/ 1128087 w 6130925"/>
                <a:gd name="connsiteY11489" fmla="*/ 560318 h 2994025"/>
                <a:gd name="connsiteX11490" fmla="*/ 1176743 w 6130925"/>
                <a:gd name="connsiteY11490" fmla="*/ 558731 h 2994025"/>
                <a:gd name="connsiteX11491" fmla="*/ 1180974 w 6130925"/>
                <a:gd name="connsiteY11491" fmla="*/ 546036 h 2994025"/>
                <a:gd name="connsiteX11492" fmla="*/ 1193668 w 6130925"/>
                <a:gd name="connsiteY11492" fmla="*/ 536515 h 2994025"/>
                <a:gd name="connsiteX11493" fmla="*/ 1167754 w 6130925"/>
                <a:gd name="connsiteY11493" fmla="*/ 519058 h 2994025"/>
                <a:gd name="connsiteX11494" fmla="*/ 1183090 w 6130925"/>
                <a:gd name="connsiteY11494" fmla="*/ 511653 h 2994025"/>
                <a:gd name="connsiteX11495" fmla="*/ 1188907 w 6130925"/>
                <a:gd name="connsiteY11495" fmla="*/ 495784 h 2994025"/>
                <a:gd name="connsiteX11496" fmla="*/ 1217995 w 6130925"/>
                <a:gd name="connsiteY11496" fmla="*/ 509537 h 2994025"/>
                <a:gd name="connsiteX11497" fmla="*/ 1221168 w 6130925"/>
                <a:gd name="connsiteY11497" fmla="*/ 531754 h 2994025"/>
                <a:gd name="connsiteX11498" fmla="*/ 1209533 w 6130925"/>
                <a:gd name="connsiteY11498" fmla="*/ 531754 h 2994025"/>
                <a:gd name="connsiteX11499" fmla="*/ 1210591 w 6130925"/>
                <a:gd name="connsiteY11499" fmla="*/ 547094 h 2994025"/>
                <a:gd name="connsiteX11500" fmla="*/ 1222755 w 6130925"/>
                <a:gd name="connsiteY11500" fmla="*/ 547094 h 2994025"/>
                <a:gd name="connsiteX11501" fmla="*/ 1217995 w 6130925"/>
                <a:gd name="connsiteY11501" fmla="*/ 562963 h 2994025"/>
                <a:gd name="connsiteX11502" fmla="*/ 1237564 w 6130925"/>
                <a:gd name="connsiteY11502" fmla="*/ 575130 h 2994025"/>
                <a:gd name="connsiteX11503" fmla="*/ 1234390 w 6130925"/>
                <a:gd name="connsiteY11503" fmla="*/ 552384 h 2994025"/>
                <a:gd name="connsiteX11504" fmla="*/ 1265594 w 6130925"/>
                <a:gd name="connsiteY11504" fmla="*/ 536515 h 2994025"/>
                <a:gd name="connsiteX11505" fmla="*/ 1265594 w 6130925"/>
                <a:gd name="connsiteY11505" fmla="*/ 520116 h 2994025"/>
                <a:gd name="connsiteX11506" fmla="*/ 1248141 w 6130925"/>
                <a:gd name="connsiteY11506" fmla="*/ 530696 h 2994025"/>
                <a:gd name="connsiteX11507" fmla="*/ 1231746 w 6130925"/>
                <a:gd name="connsiteY11507" fmla="*/ 531754 h 2994025"/>
                <a:gd name="connsiteX11508" fmla="*/ 1226986 w 6130925"/>
                <a:gd name="connsiteY11508" fmla="*/ 516414 h 2994025"/>
                <a:gd name="connsiteX11509" fmla="*/ 1244968 w 6130925"/>
                <a:gd name="connsiteY11509" fmla="*/ 520116 h 2994025"/>
                <a:gd name="connsiteX11510" fmla="*/ 1250785 w 6130925"/>
                <a:gd name="connsiteY11510" fmla="*/ 506892 h 2994025"/>
                <a:gd name="connsiteX11511" fmla="*/ 1233861 w 6130925"/>
                <a:gd name="connsiteY11511" fmla="*/ 496842 h 2994025"/>
                <a:gd name="connsiteX11512" fmla="*/ 1215880 w 6130925"/>
                <a:gd name="connsiteY11512" fmla="*/ 482030 h 2994025"/>
                <a:gd name="connsiteX11513" fmla="*/ 1218524 w 6130925"/>
                <a:gd name="connsiteY11513" fmla="*/ 473038 h 2994025"/>
                <a:gd name="connsiteX11514" fmla="*/ 1213235 w 6130925"/>
                <a:gd name="connsiteY11514" fmla="*/ 461400 h 2994025"/>
                <a:gd name="connsiteX11515" fmla="*/ 1222755 w 6130925"/>
                <a:gd name="connsiteY11515" fmla="*/ 446589 h 2994025"/>
                <a:gd name="connsiteX11516" fmla="*/ 1232804 w 6130925"/>
                <a:gd name="connsiteY11516" fmla="*/ 446060 h 2994025"/>
                <a:gd name="connsiteX11517" fmla="*/ 1236506 w 6130925"/>
                <a:gd name="connsiteY11517" fmla="*/ 437068 h 2994025"/>
                <a:gd name="connsiteX11518" fmla="*/ 1258719 w 6130925"/>
                <a:gd name="connsiteY11518" fmla="*/ 438126 h 2994025"/>
                <a:gd name="connsiteX11519" fmla="*/ 1277229 w 6130925"/>
                <a:gd name="connsiteY11519" fmla="*/ 452937 h 2994025"/>
                <a:gd name="connsiteX11520" fmla="*/ 1278816 w 6130925"/>
                <a:gd name="connsiteY11520" fmla="*/ 466161 h 2994025"/>
                <a:gd name="connsiteX11521" fmla="*/ 1290451 w 6130925"/>
                <a:gd name="connsiteY11521" fmla="*/ 468277 h 2994025"/>
                <a:gd name="connsiteX11522" fmla="*/ 1293624 w 6130925"/>
                <a:gd name="connsiteY11522" fmla="*/ 484675 h 2994025"/>
                <a:gd name="connsiteX11523" fmla="*/ 1292038 w 6130925"/>
                <a:gd name="connsiteY11523" fmla="*/ 498429 h 2994025"/>
                <a:gd name="connsiteX11524" fmla="*/ 1301028 w 6130925"/>
                <a:gd name="connsiteY11524" fmla="*/ 502660 h 2994025"/>
                <a:gd name="connsiteX11525" fmla="*/ 1325885 w 6130925"/>
                <a:gd name="connsiteY11525" fmla="*/ 529638 h 2994025"/>
                <a:gd name="connsiteX11526" fmla="*/ 1343867 w 6130925"/>
                <a:gd name="connsiteY11526" fmla="*/ 514827 h 2994025"/>
                <a:gd name="connsiteX11527" fmla="*/ 1366080 w 6130925"/>
                <a:gd name="connsiteY11527" fmla="*/ 533870 h 2994025"/>
                <a:gd name="connsiteX11528" fmla="*/ 1357089 w 6130925"/>
                <a:gd name="connsiteY11528" fmla="*/ 547094 h 2994025"/>
                <a:gd name="connsiteX11529" fmla="*/ 1366080 w 6130925"/>
                <a:gd name="connsiteY11529" fmla="*/ 567724 h 2994025"/>
                <a:gd name="connsiteX11530" fmla="*/ 1377715 w 6130925"/>
                <a:gd name="connsiteY11530" fmla="*/ 572485 h 2994025"/>
                <a:gd name="connsiteX11531" fmla="*/ 1389879 w 6130925"/>
                <a:gd name="connsiteY11531" fmla="*/ 559260 h 2994025"/>
                <a:gd name="connsiteX11532" fmla="*/ 1398341 w 6130925"/>
                <a:gd name="connsiteY11532" fmla="*/ 542333 h 2994025"/>
                <a:gd name="connsiteX11533" fmla="*/ 1414736 w 6130925"/>
                <a:gd name="connsiteY11533" fmla="*/ 518530 h 2994025"/>
                <a:gd name="connsiteX11534" fmla="*/ 1404159 w 6130925"/>
                <a:gd name="connsiteY11534" fmla="*/ 509537 h 2994025"/>
                <a:gd name="connsiteX11535" fmla="*/ 1405217 w 6130925"/>
                <a:gd name="connsiteY11535" fmla="*/ 496842 h 2994025"/>
                <a:gd name="connsiteX11536" fmla="*/ 1420554 w 6130925"/>
                <a:gd name="connsiteY11536" fmla="*/ 492610 h 2994025"/>
                <a:gd name="connsiteX11537" fmla="*/ 1395168 w 6130925"/>
                <a:gd name="connsiteY11537" fmla="*/ 484675 h 2994025"/>
                <a:gd name="connsiteX11538" fmla="*/ 1381946 w 6130925"/>
                <a:gd name="connsiteY11538" fmla="*/ 475154 h 2994025"/>
                <a:gd name="connsiteX11539" fmla="*/ 1371898 w 6130925"/>
                <a:gd name="connsiteY11539" fmla="*/ 478857 h 2994025"/>
                <a:gd name="connsiteX11540" fmla="*/ 1352329 w 6130925"/>
                <a:gd name="connsiteY11540" fmla="*/ 478857 h 2994025"/>
                <a:gd name="connsiteX11541" fmla="*/ 1338050 w 6130925"/>
                <a:gd name="connsiteY11541" fmla="*/ 464574 h 2994025"/>
                <a:gd name="connsiteX11542" fmla="*/ 1355502 w 6130925"/>
                <a:gd name="connsiteY11542" fmla="*/ 460342 h 2994025"/>
                <a:gd name="connsiteX11543" fmla="*/ 1371369 w 6130925"/>
                <a:gd name="connsiteY11543" fmla="*/ 462987 h 2994025"/>
                <a:gd name="connsiteX11544" fmla="*/ 1365022 w 6130925"/>
                <a:gd name="connsiteY11544" fmla="*/ 451350 h 2994025"/>
                <a:gd name="connsiteX11545" fmla="*/ 1350743 w 6130925"/>
                <a:gd name="connsiteY11545" fmla="*/ 450821 h 2994025"/>
                <a:gd name="connsiteX11546" fmla="*/ 1330116 w 6130925"/>
                <a:gd name="connsiteY11546" fmla="*/ 446589 h 2994025"/>
                <a:gd name="connsiteX11547" fmla="*/ 1330645 w 6130925"/>
                <a:gd name="connsiteY11547" fmla="*/ 415909 h 2994025"/>
                <a:gd name="connsiteX11548" fmla="*/ 1344396 w 6130925"/>
                <a:gd name="connsiteY11548" fmla="*/ 390518 h 2994025"/>
                <a:gd name="connsiteX11549" fmla="*/ 1367138 w 6130925"/>
                <a:gd name="connsiteY11549" fmla="*/ 373062 h 2994025"/>
                <a:gd name="connsiteX11550" fmla="*/ 1047313 w 6130925"/>
                <a:gd name="connsiteY11550" fmla="*/ 368300 h 2994025"/>
                <a:gd name="connsiteX11551" fmla="*/ 1075174 w 6130925"/>
                <a:gd name="connsiteY11551" fmla="*/ 373143 h 2994025"/>
                <a:gd name="connsiteX11552" fmla="*/ 1082676 w 6130925"/>
                <a:gd name="connsiteY11552" fmla="*/ 379063 h 2994025"/>
                <a:gd name="connsiteX11553" fmla="*/ 1078925 w 6130925"/>
                <a:gd name="connsiteY11553" fmla="*/ 393054 h 2994025"/>
                <a:gd name="connsiteX11554" fmla="*/ 1069281 w 6130925"/>
                <a:gd name="connsiteY11554" fmla="*/ 400050 h 2994025"/>
                <a:gd name="connsiteX11555" fmla="*/ 1063923 w 6130925"/>
                <a:gd name="connsiteY11555" fmla="*/ 393592 h 2994025"/>
                <a:gd name="connsiteX11556" fmla="*/ 1055886 w 6130925"/>
                <a:gd name="connsiteY11556" fmla="*/ 386597 h 2994025"/>
                <a:gd name="connsiteX11557" fmla="*/ 1046242 w 6130925"/>
                <a:gd name="connsiteY11557" fmla="*/ 381215 h 2994025"/>
                <a:gd name="connsiteX11558" fmla="*/ 1039812 w 6130925"/>
                <a:gd name="connsiteY11558" fmla="*/ 376372 h 2994025"/>
                <a:gd name="connsiteX11559" fmla="*/ 5285069 w 6130925"/>
                <a:gd name="connsiteY11559" fmla="*/ 366713 h 2994025"/>
                <a:gd name="connsiteX11560" fmla="*/ 5291365 w 6130925"/>
                <a:gd name="connsiteY11560" fmla="*/ 367267 h 2994025"/>
                <a:gd name="connsiteX11561" fmla="*/ 5291366 w 6130925"/>
                <a:gd name="connsiteY11561" fmla="*/ 367267 h 2994025"/>
                <a:gd name="connsiteX11562" fmla="*/ 5294513 w 6130925"/>
                <a:gd name="connsiteY11562" fmla="*/ 367267 h 2994025"/>
                <a:gd name="connsiteX11563" fmla="*/ 5296087 w 6130925"/>
                <a:gd name="connsiteY11563" fmla="*/ 366713 h 2994025"/>
                <a:gd name="connsiteX11564" fmla="*/ 5296403 w 6130925"/>
                <a:gd name="connsiteY11564" fmla="*/ 366824 h 2994025"/>
                <a:gd name="connsiteX11565" fmla="*/ 5296613 w 6130925"/>
                <a:gd name="connsiteY11565" fmla="*/ 366713 h 2994025"/>
                <a:gd name="connsiteX11566" fmla="*/ 5297138 w 6130925"/>
                <a:gd name="connsiteY11566" fmla="*/ 366713 h 2994025"/>
                <a:gd name="connsiteX11567" fmla="*/ 5297662 w 6130925"/>
                <a:gd name="connsiteY11567" fmla="*/ 367267 h 2994025"/>
                <a:gd name="connsiteX11568" fmla="*/ 5298187 w 6130925"/>
                <a:gd name="connsiteY11568" fmla="*/ 368928 h 2994025"/>
                <a:gd name="connsiteX11569" fmla="*/ 5298712 w 6130925"/>
                <a:gd name="connsiteY11569" fmla="*/ 371143 h 2994025"/>
                <a:gd name="connsiteX11570" fmla="*/ 5300286 w 6130925"/>
                <a:gd name="connsiteY11570" fmla="*/ 372805 h 2994025"/>
                <a:gd name="connsiteX11571" fmla="*/ 5302909 w 6130925"/>
                <a:gd name="connsiteY11571" fmla="*/ 373912 h 2994025"/>
                <a:gd name="connsiteX11572" fmla="*/ 5304483 w 6130925"/>
                <a:gd name="connsiteY11572" fmla="*/ 374466 h 2994025"/>
                <a:gd name="connsiteX11573" fmla="*/ 5306057 w 6130925"/>
                <a:gd name="connsiteY11573" fmla="*/ 375020 h 2994025"/>
                <a:gd name="connsiteX11574" fmla="*/ 5306581 w 6130925"/>
                <a:gd name="connsiteY11574" fmla="*/ 375020 h 2994025"/>
                <a:gd name="connsiteX11575" fmla="*/ 5306582 w 6130925"/>
                <a:gd name="connsiteY11575" fmla="*/ 375020 h 2994025"/>
                <a:gd name="connsiteX11576" fmla="*/ 5307107 w 6130925"/>
                <a:gd name="connsiteY11576" fmla="*/ 375020 h 2994025"/>
                <a:gd name="connsiteX11577" fmla="*/ 5307631 w 6130925"/>
                <a:gd name="connsiteY11577" fmla="*/ 375020 h 2994025"/>
                <a:gd name="connsiteX11578" fmla="*/ 5307632 w 6130925"/>
                <a:gd name="connsiteY11578" fmla="*/ 375020 h 2994025"/>
                <a:gd name="connsiteX11579" fmla="*/ 5308156 w 6130925"/>
                <a:gd name="connsiteY11579" fmla="*/ 375020 h 2994025"/>
                <a:gd name="connsiteX11580" fmla="*/ 5308680 w 6130925"/>
                <a:gd name="connsiteY11580" fmla="*/ 375020 h 2994025"/>
                <a:gd name="connsiteX11581" fmla="*/ 5308681 w 6130925"/>
                <a:gd name="connsiteY11581" fmla="*/ 375020 h 2994025"/>
                <a:gd name="connsiteX11582" fmla="*/ 5309205 w 6130925"/>
                <a:gd name="connsiteY11582" fmla="*/ 375020 h 2994025"/>
                <a:gd name="connsiteX11583" fmla="*/ 5309206 w 6130925"/>
                <a:gd name="connsiteY11583" fmla="*/ 375020 h 2994025"/>
                <a:gd name="connsiteX11584" fmla="*/ 5311829 w 6130925"/>
                <a:gd name="connsiteY11584" fmla="*/ 376128 h 2994025"/>
                <a:gd name="connsiteX11585" fmla="*/ 5313403 w 6130925"/>
                <a:gd name="connsiteY11585" fmla="*/ 377789 h 2994025"/>
                <a:gd name="connsiteX11586" fmla="*/ 5314977 w 6130925"/>
                <a:gd name="connsiteY11586" fmla="*/ 378343 h 2994025"/>
                <a:gd name="connsiteX11587" fmla="*/ 5316551 w 6130925"/>
                <a:gd name="connsiteY11587" fmla="*/ 379450 h 2994025"/>
                <a:gd name="connsiteX11588" fmla="*/ 5317601 w 6130925"/>
                <a:gd name="connsiteY11588" fmla="*/ 381665 h 2994025"/>
                <a:gd name="connsiteX11589" fmla="*/ 5318125 w 6130925"/>
                <a:gd name="connsiteY11589" fmla="*/ 383327 h 2994025"/>
                <a:gd name="connsiteX11590" fmla="*/ 5317601 w 6130925"/>
                <a:gd name="connsiteY11590" fmla="*/ 390526 h 2994025"/>
                <a:gd name="connsiteX11591" fmla="*/ 5317600 w 6130925"/>
                <a:gd name="connsiteY11591" fmla="*/ 390526 h 2994025"/>
                <a:gd name="connsiteX11592" fmla="*/ 5311829 w 6130925"/>
                <a:gd name="connsiteY11592" fmla="*/ 390526 h 2994025"/>
                <a:gd name="connsiteX11593" fmla="*/ 5311828 w 6130925"/>
                <a:gd name="connsiteY11593" fmla="*/ 390526 h 2994025"/>
                <a:gd name="connsiteX11594" fmla="*/ 5309206 w 6130925"/>
                <a:gd name="connsiteY11594" fmla="*/ 390526 h 2994025"/>
                <a:gd name="connsiteX11595" fmla="*/ 5309205 w 6130925"/>
                <a:gd name="connsiteY11595" fmla="*/ 390526 h 2994025"/>
                <a:gd name="connsiteX11596" fmla="*/ 5307106 w 6130925"/>
                <a:gd name="connsiteY11596" fmla="*/ 389419 h 2994025"/>
                <a:gd name="connsiteX11597" fmla="*/ 5303433 w 6130925"/>
                <a:gd name="connsiteY11597" fmla="*/ 388311 h 2994025"/>
                <a:gd name="connsiteX11598" fmla="*/ 5299760 w 6130925"/>
                <a:gd name="connsiteY11598" fmla="*/ 387203 h 2994025"/>
                <a:gd name="connsiteX11599" fmla="*/ 5297661 w 6130925"/>
                <a:gd name="connsiteY11599" fmla="*/ 385542 h 2994025"/>
                <a:gd name="connsiteX11600" fmla="*/ 5296087 w 6130925"/>
                <a:gd name="connsiteY11600" fmla="*/ 384434 h 2994025"/>
                <a:gd name="connsiteX11601" fmla="*/ 5294514 w 6130925"/>
                <a:gd name="connsiteY11601" fmla="*/ 384434 h 2994025"/>
                <a:gd name="connsiteX11602" fmla="*/ 5291891 w 6130925"/>
                <a:gd name="connsiteY11602" fmla="*/ 384988 h 2994025"/>
                <a:gd name="connsiteX11603" fmla="*/ 5291890 w 6130925"/>
                <a:gd name="connsiteY11603" fmla="*/ 384988 h 2994025"/>
                <a:gd name="connsiteX11604" fmla="*/ 5288743 w 6130925"/>
                <a:gd name="connsiteY11604" fmla="*/ 384988 h 2994025"/>
                <a:gd name="connsiteX11605" fmla="*/ 5287693 w 6130925"/>
                <a:gd name="connsiteY11605" fmla="*/ 385542 h 2994025"/>
                <a:gd name="connsiteX11606" fmla="*/ 5286119 w 6130925"/>
                <a:gd name="connsiteY11606" fmla="*/ 385542 h 2994025"/>
                <a:gd name="connsiteX11607" fmla="*/ 5286118 w 6130925"/>
                <a:gd name="connsiteY11607" fmla="*/ 385542 h 2994025"/>
                <a:gd name="connsiteX11608" fmla="*/ 5285070 w 6130925"/>
                <a:gd name="connsiteY11608" fmla="*/ 385542 h 2994025"/>
                <a:gd name="connsiteX11609" fmla="*/ 5283497 w 6130925"/>
                <a:gd name="connsiteY11609" fmla="*/ 384989 h 2994025"/>
                <a:gd name="connsiteX11610" fmla="*/ 5283495 w 6130925"/>
                <a:gd name="connsiteY11610" fmla="*/ 384988 h 2994025"/>
                <a:gd name="connsiteX11611" fmla="*/ 5282447 w 6130925"/>
                <a:gd name="connsiteY11611" fmla="*/ 384988 h 2994025"/>
                <a:gd name="connsiteX11612" fmla="*/ 5281396 w 6130925"/>
                <a:gd name="connsiteY11612" fmla="*/ 384988 h 2994025"/>
                <a:gd name="connsiteX11613" fmla="*/ 5280873 w 6130925"/>
                <a:gd name="connsiteY11613" fmla="*/ 384988 h 2994025"/>
                <a:gd name="connsiteX11614" fmla="*/ 5279823 w 6130925"/>
                <a:gd name="connsiteY11614" fmla="*/ 384988 h 2994025"/>
                <a:gd name="connsiteX11615" fmla="*/ 5278249 w 6130925"/>
                <a:gd name="connsiteY11615" fmla="*/ 384988 h 2994025"/>
                <a:gd name="connsiteX11616" fmla="*/ 5276150 w 6130925"/>
                <a:gd name="connsiteY11616" fmla="*/ 385542 h 2994025"/>
                <a:gd name="connsiteX11617" fmla="*/ 5274052 w 6130925"/>
                <a:gd name="connsiteY11617" fmla="*/ 386096 h 2994025"/>
                <a:gd name="connsiteX11618" fmla="*/ 5274051 w 6130925"/>
                <a:gd name="connsiteY11618" fmla="*/ 386096 h 2994025"/>
                <a:gd name="connsiteX11619" fmla="*/ 5270903 w 6130925"/>
                <a:gd name="connsiteY11619" fmla="*/ 386096 h 2994025"/>
                <a:gd name="connsiteX11620" fmla="*/ 5270902 w 6130925"/>
                <a:gd name="connsiteY11620" fmla="*/ 386096 h 2994025"/>
                <a:gd name="connsiteX11621" fmla="*/ 5266705 w 6130925"/>
                <a:gd name="connsiteY11621" fmla="*/ 385542 h 2994025"/>
                <a:gd name="connsiteX11622" fmla="*/ 5263557 w 6130925"/>
                <a:gd name="connsiteY11622" fmla="*/ 384988 h 2994025"/>
                <a:gd name="connsiteX11623" fmla="*/ 5259885 w 6130925"/>
                <a:gd name="connsiteY11623" fmla="*/ 384988 h 2994025"/>
                <a:gd name="connsiteX11624" fmla="*/ 5259884 w 6130925"/>
                <a:gd name="connsiteY11624" fmla="*/ 384988 h 2994025"/>
                <a:gd name="connsiteX11625" fmla="*/ 5256211 w 6130925"/>
                <a:gd name="connsiteY11625" fmla="*/ 384434 h 2994025"/>
                <a:gd name="connsiteX11626" fmla="*/ 5260409 w 6130925"/>
                <a:gd name="connsiteY11626" fmla="*/ 383327 h 2994025"/>
                <a:gd name="connsiteX11627" fmla="*/ 5264606 w 6130925"/>
                <a:gd name="connsiteY11627" fmla="*/ 378343 h 2994025"/>
                <a:gd name="connsiteX11628" fmla="*/ 5270902 w 6130925"/>
                <a:gd name="connsiteY11628" fmla="*/ 375020 h 2994025"/>
                <a:gd name="connsiteX11629" fmla="*/ 5270903 w 6130925"/>
                <a:gd name="connsiteY11629" fmla="*/ 375020 h 2994025"/>
                <a:gd name="connsiteX11630" fmla="*/ 5271428 w 6130925"/>
                <a:gd name="connsiteY11630" fmla="*/ 375020 h 2994025"/>
                <a:gd name="connsiteX11631" fmla="*/ 5271952 w 6130925"/>
                <a:gd name="connsiteY11631" fmla="*/ 375020 h 2994025"/>
                <a:gd name="connsiteX11632" fmla="*/ 5272478 w 6130925"/>
                <a:gd name="connsiteY11632" fmla="*/ 375020 h 2994025"/>
                <a:gd name="connsiteX11633" fmla="*/ 5273001 w 6130925"/>
                <a:gd name="connsiteY11633" fmla="*/ 375020 h 2994025"/>
                <a:gd name="connsiteX11634" fmla="*/ 5273002 w 6130925"/>
                <a:gd name="connsiteY11634" fmla="*/ 375020 h 2994025"/>
                <a:gd name="connsiteX11635" fmla="*/ 5273527 w 6130925"/>
                <a:gd name="connsiteY11635" fmla="*/ 375020 h 2994025"/>
                <a:gd name="connsiteX11636" fmla="*/ 5274051 w 6130925"/>
                <a:gd name="connsiteY11636" fmla="*/ 375020 h 2994025"/>
                <a:gd name="connsiteX11637" fmla="*/ 5274052 w 6130925"/>
                <a:gd name="connsiteY11637" fmla="*/ 375020 h 2994025"/>
                <a:gd name="connsiteX11638" fmla="*/ 5274576 w 6130925"/>
                <a:gd name="connsiteY11638" fmla="*/ 375020 h 2994025"/>
                <a:gd name="connsiteX11639" fmla="*/ 5275100 w 6130925"/>
                <a:gd name="connsiteY11639" fmla="*/ 375020 h 2994025"/>
                <a:gd name="connsiteX11640" fmla="*/ 5276149 w 6130925"/>
                <a:gd name="connsiteY11640" fmla="*/ 373359 h 2994025"/>
                <a:gd name="connsiteX11641" fmla="*/ 5276674 w 6130925"/>
                <a:gd name="connsiteY11641" fmla="*/ 371143 h 2994025"/>
                <a:gd name="connsiteX11642" fmla="*/ 5278248 w 6130925"/>
                <a:gd name="connsiteY11642" fmla="*/ 370036 h 2994025"/>
                <a:gd name="connsiteX11643" fmla="*/ 5280347 w 6130925"/>
                <a:gd name="connsiteY11643" fmla="*/ 368374 h 2994025"/>
                <a:gd name="connsiteX11644" fmla="*/ 5280351 w 6130925"/>
                <a:gd name="connsiteY11644" fmla="*/ 368373 h 2994025"/>
                <a:gd name="connsiteX11645" fmla="*/ 5282971 w 6130925"/>
                <a:gd name="connsiteY11645" fmla="*/ 367267 h 2994025"/>
                <a:gd name="connsiteX11646" fmla="*/ 5283495 w 6130925"/>
                <a:gd name="connsiteY11646" fmla="*/ 367267 h 2994025"/>
                <a:gd name="connsiteX11647" fmla="*/ 1184619 w 6130925"/>
                <a:gd name="connsiteY11647" fmla="*/ 360363 h 2994025"/>
                <a:gd name="connsiteX11648" fmla="*/ 1190383 w 6130925"/>
                <a:gd name="connsiteY11648" fmla="*/ 366713 h 2994025"/>
                <a:gd name="connsiteX11649" fmla="*/ 1195098 w 6130925"/>
                <a:gd name="connsiteY11649" fmla="*/ 370946 h 2994025"/>
                <a:gd name="connsiteX11650" fmla="*/ 1203482 w 6130925"/>
                <a:gd name="connsiteY11650" fmla="*/ 378355 h 2994025"/>
                <a:gd name="connsiteX11651" fmla="*/ 1205577 w 6130925"/>
                <a:gd name="connsiteY11651" fmla="*/ 384705 h 2994025"/>
                <a:gd name="connsiteX11652" fmla="*/ 1204529 w 6130925"/>
                <a:gd name="connsiteY11652" fmla="*/ 386821 h 2994025"/>
                <a:gd name="connsiteX11653" fmla="*/ 1188287 w 6130925"/>
                <a:gd name="connsiteY11653" fmla="*/ 393701 h 2994025"/>
                <a:gd name="connsiteX11654" fmla="*/ 1200338 w 6130925"/>
                <a:gd name="connsiteY11654" fmla="*/ 400580 h 2994025"/>
                <a:gd name="connsiteX11655" fmla="*/ 1211865 w 6130925"/>
                <a:gd name="connsiteY11655" fmla="*/ 411692 h 2994025"/>
                <a:gd name="connsiteX11656" fmla="*/ 1219200 w 6130925"/>
                <a:gd name="connsiteY11656" fmla="*/ 423334 h 2994025"/>
                <a:gd name="connsiteX11657" fmla="*/ 1210817 w 6130925"/>
                <a:gd name="connsiteY11657" fmla="*/ 437621 h 2994025"/>
                <a:gd name="connsiteX11658" fmla="*/ 1190383 w 6130925"/>
                <a:gd name="connsiteY11658" fmla="*/ 438680 h 2994025"/>
                <a:gd name="connsiteX11659" fmla="*/ 1186192 w 6130925"/>
                <a:gd name="connsiteY11659" fmla="*/ 443442 h 2994025"/>
                <a:gd name="connsiteX11660" fmla="*/ 1178332 w 6130925"/>
                <a:gd name="connsiteY11660" fmla="*/ 449263 h 2994025"/>
                <a:gd name="connsiteX11661" fmla="*/ 1168376 w 6130925"/>
                <a:gd name="connsiteY11661" fmla="*/ 445559 h 2994025"/>
                <a:gd name="connsiteX11662" fmla="*/ 1157898 w 6130925"/>
                <a:gd name="connsiteY11662" fmla="*/ 439209 h 2994025"/>
                <a:gd name="connsiteX11663" fmla="*/ 1154754 w 6130925"/>
                <a:gd name="connsiteY11663" fmla="*/ 430213 h 2994025"/>
                <a:gd name="connsiteX11664" fmla="*/ 1151087 w 6130925"/>
                <a:gd name="connsiteY11664" fmla="*/ 425451 h 2994025"/>
                <a:gd name="connsiteX11665" fmla="*/ 1135891 w 6130925"/>
                <a:gd name="connsiteY11665" fmla="*/ 421217 h 2994025"/>
                <a:gd name="connsiteX11666" fmla="*/ 1125936 w 6130925"/>
                <a:gd name="connsiteY11666" fmla="*/ 415396 h 2994025"/>
                <a:gd name="connsiteX11667" fmla="*/ 1112838 w 6130925"/>
                <a:gd name="connsiteY11667" fmla="*/ 407459 h 2994025"/>
                <a:gd name="connsiteX11668" fmla="*/ 1114409 w 6130925"/>
                <a:gd name="connsiteY11668" fmla="*/ 397405 h 2994025"/>
                <a:gd name="connsiteX11669" fmla="*/ 1125412 w 6130925"/>
                <a:gd name="connsiteY11669" fmla="*/ 396346 h 2994025"/>
                <a:gd name="connsiteX11670" fmla="*/ 1130128 w 6130925"/>
                <a:gd name="connsiteY11670" fmla="*/ 400580 h 2994025"/>
                <a:gd name="connsiteX11671" fmla="*/ 1137463 w 6130925"/>
                <a:gd name="connsiteY11671" fmla="*/ 406401 h 2994025"/>
                <a:gd name="connsiteX11672" fmla="*/ 1143751 w 6130925"/>
                <a:gd name="connsiteY11672" fmla="*/ 405342 h 2994025"/>
                <a:gd name="connsiteX11673" fmla="*/ 1146370 w 6130925"/>
                <a:gd name="connsiteY11673" fmla="*/ 403226 h 2994025"/>
                <a:gd name="connsiteX11674" fmla="*/ 1151087 w 6130925"/>
                <a:gd name="connsiteY11674" fmla="*/ 389996 h 2994025"/>
                <a:gd name="connsiteX11675" fmla="*/ 1139035 w 6130925"/>
                <a:gd name="connsiteY11675" fmla="*/ 379413 h 2994025"/>
                <a:gd name="connsiteX11676" fmla="*/ 1136415 w 6130925"/>
                <a:gd name="connsiteY11676" fmla="*/ 369359 h 2994025"/>
                <a:gd name="connsiteX11677" fmla="*/ 1150562 w 6130925"/>
                <a:gd name="connsiteY11677" fmla="*/ 366184 h 2994025"/>
                <a:gd name="connsiteX11678" fmla="*/ 1162613 w 6130925"/>
                <a:gd name="connsiteY11678" fmla="*/ 370946 h 2994025"/>
                <a:gd name="connsiteX11679" fmla="*/ 1168376 w 6130925"/>
                <a:gd name="connsiteY11679" fmla="*/ 370946 h 2994025"/>
                <a:gd name="connsiteX11680" fmla="*/ 1170472 w 6130925"/>
                <a:gd name="connsiteY11680" fmla="*/ 360892 h 2994025"/>
                <a:gd name="connsiteX11681" fmla="*/ 1261533 w 6130925"/>
                <a:gd name="connsiteY11681" fmla="*/ 357188 h 2994025"/>
                <a:gd name="connsiteX11682" fmla="*/ 1271058 w 6130925"/>
                <a:gd name="connsiteY11682" fmla="*/ 357188 h 2994025"/>
                <a:gd name="connsiteX11683" fmla="*/ 1286933 w 6130925"/>
                <a:gd name="connsiteY11683" fmla="*/ 362480 h 2994025"/>
                <a:gd name="connsiteX11684" fmla="*/ 1303337 w 6130925"/>
                <a:gd name="connsiteY11684" fmla="*/ 362480 h 2994025"/>
                <a:gd name="connsiteX11685" fmla="*/ 1313391 w 6130925"/>
                <a:gd name="connsiteY11685" fmla="*/ 366184 h 2994025"/>
                <a:gd name="connsiteX11686" fmla="*/ 1319212 w 6130925"/>
                <a:gd name="connsiteY11686" fmla="*/ 369359 h 2994025"/>
                <a:gd name="connsiteX11687" fmla="*/ 1307571 w 6130925"/>
                <a:gd name="connsiteY11687" fmla="*/ 382588 h 2994025"/>
                <a:gd name="connsiteX11688" fmla="*/ 1299633 w 6130925"/>
                <a:gd name="connsiteY11688" fmla="*/ 396346 h 2994025"/>
                <a:gd name="connsiteX11689" fmla="*/ 1288520 w 6130925"/>
                <a:gd name="connsiteY11689" fmla="*/ 404813 h 2994025"/>
                <a:gd name="connsiteX11690" fmla="*/ 1271058 w 6130925"/>
                <a:gd name="connsiteY11690" fmla="*/ 400580 h 2994025"/>
                <a:gd name="connsiteX11691" fmla="*/ 1269470 w 6130925"/>
                <a:gd name="connsiteY11691" fmla="*/ 413280 h 2994025"/>
                <a:gd name="connsiteX11692" fmla="*/ 1257299 w 6130925"/>
                <a:gd name="connsiteY11692" fmla="*/ 421217 h 2994025"/>
                <a:gd name="connsiteX11693" fmla="*/ 1240895 w 6130925"/>
                <a:gd name="connsiteY11693" fmla="*/ 423863 h 2994025"/>
                <a:gd name="connsiteX11694" fmla="*/ 1238249 w 6130925"/>
                <a:gd name="connsiteY11694" fmla="*/ 410634 h 2994025"/>
                <a:gd name="connsiteX11695" fmla="*/ 1235074 w 6130925"/>
                <a:gd name="connsiteY11695" fmla="*/ 400580 h 2994025"/>
                <a:gd name="connsiteX11696" fmla="*/ 1235074 w 6130925"/>
                <a:gd name="connsiteY11696" fmla="*/ 378355 h 2994025"/>
                <a:gd name="connsiteX11697" fmla="*/ 1237191 w 6130925"/>
                <a:gd name="connsiteY11697" fmla="*/ 377826 h 2994025"/>
                <a:gd name="connsiteX11698" fmla="*/ 1245128 w 6130925"/>
                <a:gd name="connsiteY11698" fmla="*/ 373592 h 2994025"/>
                <a:gd name="connsiteX11699" fmla="*/ 1247245 w 6130925"/>
                <a:gd name="connsiteY11699" fmla="*/ 369359 h 2994025"/>
                <a:gd name="connsiteX11700" fmla="*/ 1246187 w 6130925"/>
                <a:gd name="connsiteY11700" fmla="*/ 365655 h 2994025"/>
                <a:gd name="connsiteX11701" fmla="*/ 1245658 w 6130925"/>
                <a:gd name="connsiteY11701" fmla="*/ 358776 h 2994025"/>
                <a:gd name="connsiteX11702" fmla="*/ 1248303 w 6130925"/>
                <a:gd name="connsiteY11702" fmla="*/ 357717 h 2994025"/>
                <a:gd name="connsiteX11703" fmla="*/ 5257270 w 6130925"/>
                <a:gd name="connsiteY11703" fmla="*/ 352425 h 2994025"/>
                <a:gd name="connsiteX11704" fmla="*/ 5264149 w 6130925"/>
                <a:gd name="connsiteY11704" fmla="*/ 352425 h 2994025"/>
                <a:gd name="connsiteX11705" fmla="*/ 5267853 w 6130925"/>
                <a:gd name="connsiteY11705" fmla="*/ 353378 h 2994025"/>
                <a:gd name="connsiteX11706" fmla="*/ 5271557 w 6130925"/>
                <a:gd name="connsiteY11706" fmla="*/ 354806 h 2994025"/>
                <a:gd name="connsiteX11707" fmla="*/ 5272615 w 6130925"/>
                <a:gd name="connsiteY11707" fmla="*/ 354806 h 2994025"/>
                <a:gd name="connsiteX11708" fmla="*/ 5273674 w 6130925"/>
                <a:gd name="connsiteY11708" fmla="*/ 354806 h 2994025"/>
                <a:gd name="connsiteX11709" fmla="*/ 5274203 w 6130925"/>
                <a:gd name="connsiteY11709" fmla="*/ 354806 h 2994025"/>
                <a:gd name="connsiteX11710" fmla="*/ 5275261 w 6130925"/>
                <a:gd name="connsiteY11710" fmla="*/ 354806 h 2994025"/>
                <a:gd name="connsiteX11711" fmla="*/ 5276849 w 6130925"/>
                <a:gd name="connsiteY11711" fmla="*/ 355283 h 2994025"/>
                <a:gd name="connsiteX11712" fmla="*/ 5278436 w 6130925"/>
                <a:gd name="connsiteY11712" fmla="*/ 356235 h 2994025"/>
                <a:gd name="connsiteX11713" fmla="*/ 5278436 w 6130925"/>
                <a:gd name="connsiteY11713" fmla="*/ 356236 h 2994025"/>
                <a:gd name="connsiteX11714" fmla="*/ 5278437 w 6130925"/>
                <a:gd name="connsiteY11714" fmla="*/ 356236 h 2994025"/>
                <a:gd name="connsiteX11715" fmla="*/ 5278437 w 6130925"/>
                <a:gd name="connsiteY11715" fmla="*/ 358141 h 2994025"/>
                <a:gd name="connsiteX11716" fmla="*/ 5277908 w 6130925"/>
                <a:gd name="connsiteY11716" fmla="*/ 360046 h 2994025"/>
                <a:gd name="connsiteX11717" fmla="*/ 5276321 w 6130925"/>
                <a:gd name="connsiteY11717" fmla="*/ 360999 h 2994025"/>
                <a:gd name="connsiteX11718" fmla="*/ 5274204 w 6130925"/>
                <a:gd name="connsiteY11718" fmla="*/ 361475 h 2994025"/>
                <a:gd name="connsiteX11719" fmla="*/ 5272087 w 6130925"/>
                <a:gd name="connsiteY11719" fmla="*/ 361951 h 2994025"/>
                <a:gd name="connsiteX11720" fmla="*/ 5269971 w 6130925"/>
                <a:gd name="connsiteY11720" fmla="*/ 361951 h 2994025"/>
                <a:gd name="connsiteX11721" fmla="*/ 5265737 w 6130925"/>
                <a:gd name="connsiteY11721" fmla="*/ 361951 h 2994025"/>
                <a:gd name="connsiteX11722" fmla="*/ 5262562 w 6130925"/>
                <a:gd name="connsiteY11722" fmla="*/ 360522 h 2994025"/>
                <a:gd name="connsiteX11723" fmla="*/ 5260975 w 6130925"/>
                <a:gd name="connsiteY11723" fmla="*/ 360522 h 2994025"/>
                <a:gd name="connsiteX11724" fmla="*/ 5259387 w 6130925"/>
                <a:gd name="connsiteY11724" fmla="*/ 360046 h 2994025"/>
                <a:gd name="connsiteX11725" fmla="*/ 5256741 w 6130925"/>
                <a:gd name="connsiteY11725" fmla="*/ 358141 h 2994025"/>
                <a:gd name="connsiteX11726" fmla="*/ 5256740 w 6130925"/>
                <a:gd name="connsiteY11726" fmla="*/ 358140 h 2994025"/>
                <a:gd name="connsiteX11727" fmla="*/ 5256211 w 6130925"/>
                <a:gd name="connsiteY11727" fmla="*/ 356235 h 2994025"/>
                <a:gd name="connsiteX11728" fmla="*/ 5256740 w 6130925"/>
                <a:gd name="connsiteY11728" fmla="*/ 354330 h 2994025"/>
                <a:gd name="connsiteX11729" fmla="*/ 5178424 w 6130925"/>
                <a:gd name="connsiteY11729" fmla="*/ 352425 h 2994025"/>
                <a:gd name="connsiteX11730" fmla="*/ 5182754 w 6130925"/>
                <a:gd name="connsiteY11730" fmla="*/ 352425 h 2994025"/>
                <a:gd name="connsiteX11731" fmla="*/ 5184919 w 6130925"/>
                <a:gd name="connsiteY11731" fmla="*/ 354013 h 2994025"/>
                <a:gd name="connsiteX11732" fmla="*/ 5186001 w 6130925"/>
                <a:gd name="connsiteY11732" fmla="*/ 355600 h 2994025"/>
                <a:gd name="connsiteX11733" fmla="*/ 5186003 w 6130925"/>
                <a:gd name="connsiteY11733" fmla="*/ 355604 h 2994025"/>
                <a:gd name="connsiteX11734" fmla="*/ 5188166 w 6130925"/>
                <a:gd name="connsiteY11734" fmla="*/ 359835 h 2994025"/>
                <a:gd name="connsiteX11735" fmla="*/ 5189788 w 6130925"/>
                <a:gd name="connsiteY11735" fmla="*/ 363535 h 2994025"/>
                <a:gd name="connsiteX11736" fmla="*/ 5189790 w 6130925"/>
                <a:gd name="connsiteY11736" fmla="*/ 363538 h 2994025"/>
                <a:gd name="connsiteX11737" fmla="*/ 5192496 w 6130925"/>
                <a:gd name="connsiteY11737" fmla="*/ 366184 h 2994025"/>
                <a:gd name="connsiteX11738" fmla="*/ 5194119 w 6130925"/>
                <a:gd name="connsiteY11738" fmla="*/ 367242 h 2994025"/>
                <a:gd name="connsiteX11739" fmla="*/ 5196284 w 6130925"/>
                <a:gd name="connsiteY11739" fmla="*/ 368301 h 2994025"/>
                <a:gd name="connsiteX11740" fmla="*/ 5198449 w 6130925"/>
                <a:gd name="connsiteY11740" fmla="*/ 368301 h 2994025"/>
                <a:gd name="connsiteX11741" fmla="*/ 5200614 w 6130925"/>
                <a:gd name="connsiteY11741" fmla="*/ 368830 h 2994025"/>
                <a:gd name="connsiteX11742" fmla="*/ 5201696 w 6130925"/>
                <a:gd name="connsiteY11742" fmla="*/ 370946 h 2994025"/>
                <a:gd name="connsiteX11743" fmla="*/ 5202237 w 6130925"/>
                <a:gd name="connsiteY11743" fmla="*/ 373063 h 2994025"/>
                <a:gd name="connsiteX11744" fmla="*/ 5202237 w 6130925"/>
                <a:gd name="connsiteY11744" fmla="*/ 373064 h 2994025"/>
                <a:gd name="connsiteX11745" fmla="*/ 5186001 w 6130925"/>
                <a:gd name="connsiteY11745" fmla="*/ 373064 h 2994025"/>
                <a:gd name="connsiteX11746" fmla="*/ 5186001 w 6130925"/>
                <a:gd name="connsiteY11746" fmla="*/ 373063 h 2994025"/>
                <a:gd name="connsiteX11747" fmla="*/ 5186542 w 6130925"/>
                <a:gd name="connsiteY11747" fmla="*/ 369889 h 2994025"/>
                <a:gd name="connsiteX11748" fmla="*/ 5186001 w 6130925"/>
                <a:gd name="connsiteY11748" fmla="*/ 366185 h 2994025"/>
                <a:gd name="connsiteX11749" fmla="*/ 5185460 w 6130925"/>
                <a:gd name="connsiteY11749" fmla="*/ 364597 h 2994025"/>
                <a:gd name="connsiteX11750" fmla="*/ 5184377 w 6130925"/>
                <a:gd name="connsiteY11750" fmla="*/ 363010 h 2994025"/>
                <a:gd name="connsiteX11751" fmla="*/ 5181671 w 6130925"/>
                <a:gd name="connsiteY11751" fmla="*/ 359835 h 2994025"/>
                <a:gd name="connsiteX11752" fmla="*/ 5179507 w 6130925"/>
                <a:gd name="connsiteY11752" fmla="*/ 355601 h 2994025"/>
                <a:gd name="connsiteX11753" fmla="*/ 5178965 w 6130925"/>
                <a:gd name="connsiteY11753" fmla="*/ 354014 h 2994025"/>
                <a:gd name="connsiteX11754" fmla="*/ 5178424 w 6130925"/>
                <a:gd name="connsiteY11754" fmla="*/ 352426 h 2994025"/>
                <a:gd name="connsiteX11755" fmla="*/ 5178425 w 6130925"/>
                <a:gd name="connsiteY11755" fmla="*/ 352426 h 2994025"/>
                <a:gd name="connsiteX11756" fmla="*/ 770276 w 6130925"/>
                <a:gd name="connsiteY11756" fmla="*/ 346075 h 2994025"/>
                <a:gd name="connsiteX11757" fmla="*/ 794231 w 6130925"/>
                <a:gd name="connsiteY11757" fmla="*/ 347648 h 2994025"/>
                <a:gd name="connsiteX11758" fmla="*/ 813926 w 6130925"/>
                <a:gd name="connsiteY11758" fmla="*/ 354988 h 2994025"/>
                <a:gd name="connsiteX11759" fmla="*/ 834153 w 6130925"/>
                <a:gd name="connsiteY11759" fmla="*/ 361280 h 2994025"/>
                <a:gd name="connsiteX11760" fmla="*/ 851187 w 6130925"/>
                <a:gd name="connsiteY11760" fmla="*/ 353940 h 2994025"/>
                <a:gd name="connsiteX11761" fmla="*/ 865560 w 6130925"/>
                <a:gd name="connsiteY11761" fmla="*/ 356037 h 2994025"/>
                <a:gd name="connsiteX11762" fmla="*/ 890578 w 6130925"/>
                <a:gd name="connsiteY11762" fmla="*/ 369669 h 2994025"/>
                <a:gd name="connsiteX11763" fmla="*/ 892175 w 6130925"/>
                <a:gd name="connsiteY11763" fmla="*/ 381728 h 2994025"/>
                <a:gd name="connsiteX11764" fmla="*/ 873012 w 6130925"/>
                <a:gd name="connsiteY11764" fmla="*/ 387496 h 2994025"/>
                <a:gd name="connsiteX11765" fmla="*/ 840541 w 6130925"/>
                <a:gd name="connsiteY11765" fmla="*/ 400079 h 2994025"/>
                <a:gd name="connsiteX11766" fmla="*/ 834686 w 6130925"/>
                <a:gd name="connsiteY11766" fmla="*/ 404274 h 2994025"/>
                <a:gd name="connsiteX11767" fmla="*/ 828298 w 6130925"/>
                <a:gd name="connsiteY11767" fmla="*/ 411614 h 2994025"/>
                <a:gd name="connsiteX11768" fmla="*/ 819781 w 6130925"/>
                <a:gd name="connsiteY11768" fmla="*/ 418430 h 2994025"/>
                <a:gd name="connsiteX11769" fmla="*/ 811264 w 6130925"/>
                <a:gd name="connsiteY11769" fmla="*/ 422100 h 2994025"/>
                <a:gd name="connsiteX11770" fmla="*/ 806474 w 6130925"/>
                <a:gd name="connsiteY11770" fmla="*/ 438878 h 2994025"/>
                <a:gd name="connsiteX11771" fmla="*/ 795295 w 6130925"/>
                <a:gd name="connsiteY11771" fmla="*/ 447792 h 2994025"/>
                <a:gd name="connsiteX11772" fmla="*/ 776665 w 6130925"/>
                <a:gd name="connsiteY11772" fmla="*/ 447792 h 2994025"/>
                <a:gd name="connsiteX11773" fmla="*/ 761227 w 6130925"/>
                <a:gd name="connsiteY11773" fmla="*/ 460375 h 2994025"/>
                <a:gd name="connsiteX11774" fmla="*/ 744193 w 6130925"/>
                <a:gd name="connsiteY11774" fmla="*/ 437305 h 2994025"/>
                <a:gd name="connsiteX11775" fmla="*/ 712787 w 6130925"/>
                <a:gd name="connsiteY11775" fmla="*/ 428392 h 2994025"/>
                <a:gd name="connsiteX11776" fmla="*/ 737806 w 6130925"/>
                <a:gd name="connsiteY11776" fmla="*/ 397458 h 2994025"/>
                <a:gd name="connsiteX11777" fmla="*/ 743661 w 6130925"/>
                <a:gd name="connsiteY11777" fmla="*/ 373864 h 2994025"/>
                <a:gd name="connsiteX11778" fmla="*/ 738871 w 6130925"/>
                <a:gd name="connsiteY11778" fmla="*/ 357610 h 2994025"/>
                <a:gd name="connsiteX11779" fmla="*/ 738871 w 6130925"/>
                <a:gd name="connsiteY11779" fmla="*/ 349221 h 2994025"/>
                <a:gd name="connsiteX11780" fmla="*/ 1197736 w 6130925"/>
                <a:gd name="connsiteY11780" fmla="*/ 339725 h 2994025"/>
                <a:gd name="connsiteX11781" fmla="*/ 1203324 w 6130925"/>
                <a:gd name="connsiteY11781" fmla="*/ 349250 h 2994025"/>
                <a:gd name="connsiteX11782" fmla="*/ 1190624 w 6130925"/>
                <a:gd name="connsiteY11782" fmla="*/ 349250 h 2994025"/>
                <a:gd name="connsiteX11783" fmla="*/ 2522941 w 6130925"/>
                <a:gd name="connsiteY11783" fmla="*/ 324933 h 2994025"/>
                <a:gd name="connsiteX11784" fmla="*/ 2522941 w 6130925"/>
                <a:gd name="connsiteY11784" fmla="*/ 328083 h 2994025"/>
                <a:gd name="connsiteX11785" fmla="*/ 2522941 w 6130925"/>
                <a:gd name="connsiteY11785" fmla="*/ 330729 h 2994025"/>
                <a:gd name="connsiteX11786" fmla="*/ 2522411 w 6130925"/>
                <a:gd name="connsiteY11786" fmla="*/ 332846 h 2994025"/>
                <a:gd name="connsiteX11787" fmla="*/ 2522941 w 6130925"/>
                <a:gd name="connsiteY11787" fmla="*/ 334963 h 2994025"/>
                <a:gd name="connsiteX11788" fmla="*/ 2523471 w 6130925"/>
                <a:gd name="connsiteY11788" fmla="*/ 336550 h 2994025"/>
                <a:gd name="connsiteX11789" fmla="*/ 2523890 w 6130925"/>
                <a:gd name="connsiteY11789" fmla="*/ 337387 h 2994025"/>
                <a:gd name="connsiteX11790" fmla="*/ 2523402 w 6130925"/>
                <a:gd name="connsiteY11790" fmla="*/ 336247 h 2994025"/>
                <a:gd name="connsiteX11791" fmla="*/ 2522969 w 6130925"/>
                <a:gd name="connsiteY11791" fmla="*/ 334727 h 2994025"/>
                <a:gd name="connsiteX11792" fmla="*/ 2522536 w 6130925"/>
                <a:gd name="connsiteY11792" fmla="*/ 332700 h 2994025"/>
                <a:gd name="connsiteX11793" fmla="*/ 2522969 w 6130925"/>
                <a:gd name="connsiteY11793" fmla="*/ 330673 h 2994025"/>
                <a:gd name="connsiteX11794" fmla="*/ 2522969 w 6130925"/>
                <a:gd name="connsiteY11794" fmla="*/ 328140 h 2994025"/>
                <a:gd name="connsiteX11795" fmla="*/ 2522969 w 6130925"/>
                <a:gd name="connsiteY11795" fmla="*/ 325100 h 2994025"/>
                <a:gd name="connsiteX11796" fmla="*/ 2523358 w 6130925"/>
                <a:gd name="connsiteY11796" fmla="*/ 319424 h 2994025"/>
                <a:gd name="connsiteX11797" fmla="*/ 2522941 w 6130925"/>
                <a:gd name="connsiteY11797" fmla="*/ 320675 h 2994025"/>
                <a:gd name="connsiteX11798" fmla="*/ 2522411 w 6130925"/>
                <a:gd name="connsiteY11798" fmla="*/ 322263 h 2994025"/>
                <a:gd name="connsiteX11799" fmla="*/ 2522912 w 6130925"/>
                <a:gd name="connsiteY11799" fmla="*/ 324763 h 2994025"/>
                <a:gd name="connsiteX11800" fmla="*/ 2522536 w 6130925"/>
                <a:gd name="connsiteY11800" fmla="*/ 322567 h 2994025"/>
                <a:gd name="connsiteX11801" fmla="*/ 2522969 w 6130925"/>
                <a:gd name="connsiteY11801" fmla="*/ 321047 h 2994025"/>
                <a:gd name="connsiteX11802" fmla="*/ 2523402 w 6130925"/>
                <a:gd name="connsiteY11802" fmla="*/ 319527 h 2994025"/>
                <a:gd name="connsiteX11803" fmla="*/ 1081296 w 6130925"/>
                <a:gd name="connsiteY11803" fmla="*/ 312738 h 2994025"/>
                <a:gd name="connsiteX11804" fmla="*/ 1091615 w 6130925"/>
                <a:gd name="connsiteY11804" fmla="*/ 316570 h 2994025"/>
                <a:gd name="connsiteX11805" fmla="*/ 1093787 w 6130925"/>
                <a:gd name="connsiteY11805" fmla="*/ 319307 h 2994025"/>
                <a:gd name="connsiteX11806" fmla="*/ 1091615 w 6130925"/>
                <a:gd name="connsiteY11806" fmla="*/ 325329 h 2994025"/>
                <a:gd name="connsiteX11807" fmla="*/ 1089442 w 6130925"/>
                <a:gd name="connsiteY11807" fmla="*/ 328066 h 2994025"/>
                <a:gd name="connsiteX11808" fmla="*/ 1077494 w 6130925"/>
                <a:gd name="connsiteY11808" fmla="*/ 328613 h 2994025"/>
                <a:gd name="connsiteX11809" fmla="*/ 1073149 w 6130925"/>
                <a:gd name="connsiteY11809" fmla="*/ 318760 h 2994025"/>
                <a:gd name="connsiteX11810" fmla="*/ 1077494 w 6130925"/>
                <a:gd name="connsiteY11810" fmla="*/ 318760 h 2994025"/>
                <a:gd name="connsiteX11811" fmla="*/ 1079668 w 6130925"/>
                <a:gd name="connsiteY11811" fmla="*/ 314380 h 2994025"/>
                <a:gd name="connsiteX11812" fmla="*/ 5366253 w 6130925"/>
                <a:gd name="connsiteY11812" fmla="*/ 307975 h 2994025"/>
                <a:gd name="connsiteX11813" fmla="*/ 5369406 w 6130925"/>
                <a:gd name="connsiteY11813" fmla="*/ 313705 h 2994025"/>
                <a:gd name="connsiteX11814" fmla="*/ 5374136 w 6130925"/>
                <a:gd name="connsiteY11814" fmla="*/ 317351 h 2994025"/>
                <a:gd name="connsiteX11815" fmla="*/ 5376763 w 6130925"/>
                <a:gd name="connsiteY11815" fmla="*/ 317872 h 2994025"/>
                <a:gd name="connsiteX11816" fmla="*/ 5379916 w 6130925"/>
                <a:gd name="connsiteY11816" fmla="*/ 317351 h 2994025"/>
                <a:gd name="connsiteX11817" fmla="*/ 5382544 w 6130925"/>
                <a:gd name="connsiteY11817" fmla="*/ 317872 h 2994025"/>
                <a:gd name="connsiteX11818" fmla="*/ 5384646 w 6130925"/>
                <a:gd name="connsiteY11818" fmla="*/ 317351 h 2994025"/>
                <a:gd name="connsiteX11819" fmla="*/ 5385171 w 6130925"/>
                <a:gd name="connsiteY11819" fmla="*/ 315268 h 2994025"/>
                <a:gd name="connsiteX11820" fmla="*/ 5385697 w 6130925"/>
                <a:gd name="connsiteY11820" fmla="*/ 313705 h 2994025"/>
                <a:gd name="connsiteX11821" fmla="*/ 5387799 w 6130925"/>
                <a:gd name="connsiteY11821" fmla="*/ 313184 h 2994025"/>
                <a:gd name="connsiteX11822" fmla="*/ 5389901 w 6130925"/>
                <a:gd name="connsiteY11822" fmla="*/ 312663 h 2994025"/>
                <a:gd name="connsiteX11823" fmla="*/ 5395156 w 6130925"/>
                <a:gd name="connsiteY11823" fmla="*/ 313184 h 2994025"/>
                <a:gd name="connsiteX11824" fmla="*/ 5400937 w 6130925"/>
                <a:gd name="connsiteY11824" fmla="*/ 313705 h 2994025"/>
                <a:gd name="connsiteX11825" fmla="*/ 5400937 w 6130925"/>
                <a:gd name="connsiteY11825" fmla="*/ 313706 h 2994025"/>
                <a:gd name="connsiteX11826" fmla="*/ 5400937 w 6130925"/>
                <a:gd name="connsiteY11826" fmla="*/ 323081 h 2994025"/>
                <a:gd name="connsiteX11827" fmla="*/ 5402513 w 6130925"/>
                <a:gd name="connsiteY11827" fmla="*/ 323081 h 2994025"/>
                <a:gd name="connsiteX11828" fmla="*/ 5404090 w 6130925"/>
                <a:gd name="connsiteY11828" fmla="*/ 322561 h 2994025"/>
                <a:gd name="connsiteX11829" fmla="*/ 5408820 w 6130925"/>
                <a:gd name="connsiteY11829" fmla="*/ 322561 h 2994025"/>
                <a:gd name="connsiteX11830" fmla="*/ 5410922 w 6130925"/>
                <a:gd name="connsiteY11830" fmla="*/ 323081 h 2994025"/>
                <a:gd name="connsiteX11831" fmla="*/ 5412498 w 6130925"/>
                <a:gd name="connsiteY11831" fmla="*/ 323602 h 2994025"/>
                <a:gd name="connsiteX11832" fmla="*/ 5415651 w 6130925"/>
                <a:gd name="connsiteY11832" fmla="*/ 323602 h 2994025"/>
                <a:gd name="connsiteX11833" fmla="*/ 5419855 w 6130925"/>
                <a:gd name="connsiteY11833" fmla="*/ 323081 h 2994025"/>
                <a:gd name="connsiteX11834" fmla="*/ 5423008 w 6130925"/>
                <a:gd name="connsiteY11834" fmla="*/ 322561 h 2994025"/>
                <a:gd name="connsiteX11835" fmla="*/ 5424585 w 6130925"/>
                <a:gd name="connsiteY11835" fmla="*/ 322040 h 2994025"/>
                <a:gd name="connsiteX11836" fmla="*/ 5426687 w 6130925"/>
                <a:gd name="connsiteY11836" fmla="*/ 322040 h 2994025"/>
                <a:gd name="connsiteX11837" fmla="*/ 5432993 w 6130925"/>
                <a:gd name="connsiteY11837" fmla="*/ 322040 h 2994025"/>
                <a:gd name="connsiteX11838" fmla="*/ 5438774 w 6130925"/>
                <a:gd name="connsiteY11838" fmla="*/ 322561 h 2994025"/>
                <a:gd name="connsiteX11839" fmla="*/ 5438773 w 6130925"/>
                <a:gd name="connsiteY11839" fmla="*/ 322562 h 2994025"/>
                <a:gd name="connsiteX11840" fmla="*/ 5438774 w 6130925"/>
                <a:gd name="connsiteY11840" fmla="*/ 322562 h 2994025"/>
                <a:gd name="connsiteX11841" fmla="*/ 5437723 w 6130925"/>
                <a:gd name="connsiteY11841" fmla="*/ 323603 h 2994025"/>
                <a:gd name="connsiteX11842" fmla="*/ 5438248 w 6130925"/>
                <a:gd name="connsiteY11842" fmla="*/ 325165 h 2994025"/>
                <a:gd name="connsiteX11843" fmla="*/ 5438774 w 6130925"/>
                <a:gd name="connsiteY11843" fmla="*/ 327249 h 2994025"/>
                <a:gd name="connsiteX11844" fmla="*/ 5438774 w 6130925"/>
                <a:gd name="connsiteY11844" fmla="*/ 327250 h 2994025"/>
                <a:gd name="connsiteX11845" fmla="*/ 5438774 w 6130925"/>
                <a:gd name="connsiteY11845" fmla="*/ 334020 h 2994025"/>
                <a:gd name="connsiteX11846" fmla="*/ 5438774 w 6130925"/>
                <a:gd name="connsiteY11846" fmla="*/ 334021 h 2994025"/>
                <a:gd name="connsiteX11847" fmla="*/ 5437197 w 6130925"/>
                <a:gd name="connsiteY11847" fmla="*/ 334021 h 2994025"/>
                <a:gd name="connsiteX11848" fmla="*/ 5435621 w 6130925"/>
                <a:gd name="connsiteY11848" fmla="*/ 334021 h 2994025"/>
                <a:gd name="connsiteX11849" fmla="*/ 5434570 w 6130925"/>
                <a:gd name="connsiteY11849" fmla="*/ 334021 h 2994025"/>
                <a:gd name="connsiteX11850" fmla="*/ 5433519 w 6130925"/>
                <a:gd name="connsiteY11850" fmla="*/ 334021 h 2994025"/>
                <a:gd name="connsiteX11851" fmla="*/ 5432468 w 6130925"/>
                <a:gd name="connsiteY11851" fmla="*/ 334021 h 2994025"/>
                <a:gd name="connsiteX11852" fmla="*/ 5431417 w 6130925"/>
                <a:gd name="connsiteY11852" fmla="*/ 334021 h 2994025"/>
                <a:gd name="connsiteX11853" fmla="*/ 5430891 w 6130925"/>
                <a:gd name="connsiteY11853" fmla="*/ 334021 h 2994025"/>
                <a:gd name="connsiteX11854" fmla="*/ 5430366 w 6130925"/>
                <a:gd name="connsiteY11854" fmla="*/ 334021 h 2994025"/>
                <a:gd name="connsiteX11855" fmla="*/ 5428264 w 6130925"/>
                <a:gd name="connsiteY11855" fmla="*/ 335063 h 2994025"/>
                <a:gd name="connsiteX11856" fmla="*/ 5427213 w 6130925"/>
                <a:gd name="connsiteY11856" fmla="*/ 337668 h 2994025"/>
                <a:gd name="connsiteX11857" fmla="*/ 5425636 w 6130925"/>
                <a:gd name="connsiteY11857" fmla="*/ 339751 h 2994025"/>
                <a:gd name="connsiteX11858" fmla="*/ 5424060 w 6130925"/>
                <a:gd name="connsiteY11858" fmla="*/ 341314 h 2994025"/>
                <a:gd name="connsiteX11859" fmla="*/ 5423534 w 6130925"/>
                <a:gd name="connsiteY11859" fmla="*/ 341314 h 2994025"/>
                <a:gd name="connsiteX11860" fmla="*/ 5423008 w 6130925"/>
                <a:gd name="connsiteY11860" fmla="*/ 341314 h 2994025"/>
                <a:gd name="connsiteX11861" fmla="*/ 5421432 w 6130925"/>
                <a:gd name="connsiteY11861" fmla="*/ 341314 h 2994025"/>
                <a:gd name="connsiteX11862" fmla="*/ 5420381 w 6130925"/>
                <a:gd name="connsiteY11862" fmla="*/ 341314 h 2994025"/>
                <a:gd name="connsiteX11863" fmla="*/ 5416702 w 6130925"/>
                <a:gd name="connsiteY11863" fmla="*/ 341314 h 2994025"/>
                <a:gd name="connsiteX11864" fmla="*/ 5414075 w 6130925"/>
                <a:gd name="connsiteY11864" fmla="*/ 341314 h 2994025"/>
                <a:gd name="connsiteX11865" fmla="*/ 5411973 w 6130925"/>
                <a:gd name="connsiteY11865" fmla="*/ 341314 h 2994025"/>
                <a:gd name="connsiteX11866" fmla="*/ 5410922 w 6130925"/>
                <a:gd name="connsiteY11866" fmla="*/ 341314 h 2994025"/>
                <a:gd name="connsiteX11867" fmla="*/ 5409871 w 6130925"/>
                <a:gd name="connsiteY11867" fmla="*/ 341314 h 2994025"/>
                <a:gd name="connsiteX11868" fmla="*/ 5408294 w 6130925"/>
                <a:gd name="connsiteY11868" fmla="*/ 340272 h 2994025"/>
                <a:gd name="connsiteX11869" fmla="*/ 5406192 w 6130925"/>
                <a:gd name="connsiteY11869" fmla="*/ 339751 h 2994025"/>
                <a:gd name="connsiteX11870" fmla="*/ 5404090 w 6130925"/>
                <a:gd name="connsiteY11870" fmla="*/ 339231 h 2994025"/>
                <a:gd name="connsiteX11871" fmla="*/ 5402513 w 6130925"/>
                <a:gd name="connsiteY11871" fmla="*/ 338710 h 2994025"/>
                <a:gd name="connsiteX11872" fmla="*/ 5400937 w 6130925"/>
                <a:gd name="connsiteY11872" fmla="*/ 336626 h 2994025"/>
                <a:gd name="connsiteX11873" fmla="*/ 5399360 w 6130925"/>
                <a:gd name="connsiteY11873" fmla="*/ 335063 h 2994025"/>
                <a:gd name="connsiteX11874" fmla="*/ 5395682 w 6130925"/>
                <a:gd name="connsiteY11874" fmla="*/ 332459 h 2994025"/>
                <a:gd name="connsiteX11875" fmla="*/ 5392003 w 6130925"/>
                <a:gd name="connsiteY11875" fmla="*/ 331417 h 2994025"/>
                <a:gd name="connsiteX11876" fmla="*/ 5388325 w 6130925"/>
                <a:gd name="connsiteY11876" fmla="*/ 332459 h 2994025"/>
                <a:gd name="connsiteX11877" fmla="*/ 5384120 w 6130925"/>
                <a:gd name="connsiteY11877" fmla="*/ 334021 h 2994025"/>
                <a:gd name="connsiteX11878" fmla="*/ 5381493 w 6130925"/>
                <a:gd name="connsiteY11878" fmla="*/ 334542 h 2994025"/>
                <a:gd name="connsiteX11879" fmla="*/ 5378340 w 6130925"/>
                <a:gd name="connsiteY11879" fmla="*/ 335063 h 2994025"/>
                <a:gd name="connsiteX11880" fmla="*/ 5374661 w 6130925"/>
                <a:gd name="connsiteY11880" fmla="*/ 334542 h 2994025"/>
                <a:gd name="connsiteX11881" fmla="*/ 5372559 w 6130925"/>
                <a:gd name="connsiteY11881" fmla="*/ 332980 h 2994025"/>
                <a:gd name="connsiteX11882" fmla="*/ 5371508 w 6130925"/>
                <a:gd name="connsiteY11882" fmla="*/ 331417 h 2994025"/>
                <a:gd name="connsiteX11883" fmla="*/ 5370457 w 6130925"/>
                <a:gd name="connsiteY11883" fmla="*/ 329854 h 2994025"/>
                <a:gd name="connsiteX11884" fmla="*/ 5368880 w 6130925"/>
                <a:gd name="connsiteY11884" fmla="*/ 328812 h 2994025"/>
                <a:gd name="connsiteX11885" fmla="*/ 5367304 w 6130925"/>
                <a:gd name="connsiteY11885" fmla="*/ 328291 h 2994025"/>
                <a:gd name="connsiteX11886" fmla="*/ 5365727 w 6130925"/>
                <a:gd name="connsiteY11886" fmla="*/ 327771 h 2994025"/>
                <a:gd name="connsiteX11887" fmla="*/ 5363625 w 6130925"/>
                <a:gd name="connsiteY11887" fmla="*/ 327250 h 2994025"/>
                <a:gd name="connsiteX11888" fmla="*/ 5363100 w 6130925"/>
                <a:gd name="connsiteY11888" fmla="*/ 325687 h 2994025"/>
                <a:gd name="connsiteX11889" fmla="*/ 5362574 w 6130925"/>
                <a:gd name="connsiteY11889" fmla="*/ 324124 h 2994025"/>
                <a:gd name="connsiteX11890" fmla="*/ 5362574 w 6130925"/>
                <a:gd name="connsiteY11890" fmla="*/ 324123 h 2994025"/>
                <a:gd name="connsiteX11891" fmla="*/ 5362574 w 6130925"/>
                <a:gd name="connsiteY11891" fmla="*/ 309539 h 2994025"/>
                <a:gd name="connsiteX11892" fmla="*/ 5362574 w 6130925"/>
                <a:gd name="connsiteY11892" fmla="*/ 309538 h 2994025"/>
                <a:gd name="connsiteX11893" fmla="*/ 1252204 w 6130925"/>
                <a:gd name="connsiteY11893" fmla="*/ 307975 h 2994025"/>
                <a:gd name="connsiteX11894" fmla="*/ 1259014 w 6130925"/>
                <a:gd name="connsiteY11894" fmla="*/ 318029 h 2994025"/>
                <a:gd name="connsiteX11895" fmla="*/ 1271587 w 6130925"/>
                <a:gd name="connsiteY11895" fmla="*/ 324908 h 2994025"/>
                <a:gd name="connsiteX11896" fmla="*/ 1267396 w 6130925"/>
                <a:gd name="connsiteY11896" fmla="*/ 338667 h 2994025"/>
                <a:gd name="connsiteX11897" fmla="*/ 1256919 w 6130925"/>
                <a:gd name="connsiteY11897" fmla="*/ 342900 h 2994025"/>
                <a:gd name="connsiteX11898" fmla="*/ 1244869 w 6130925"/>
                <a:gd name="connsiteY11898" fmla="*/ 337608 h 2994025"/>
                <a:gd name="connsiteX11899" fmla="*/ 1231772 w 6130925"/>
                <a:gd name="connsiteY11899" fmla="*/ 337608 h 2994025"/>
                <a:gd name="connsiteX11900" fmla="*/ 1219199 w 6130925"/>
                <a:gd name="connsiteY11900" fmla="*/ 325967 h 2994025"/>
                <a:gd name="connsiteX11901" fmla="*/ 1222866 w 6130925"/>
                <a:gd name="connsiteY11901" fmla="*/ 316971 h 2994025"/>
                <a:gd name="connsiteX11902" fmla="*/ 1240678 w 6130925"/>
                <a:gd name="connsiteY11902" fmla="*/ 310092 h 2994025"/>
                <a:gd name="connsiteX11903" fmla="*/ 5180372 w 6130925"/>
                <a:gd name="connsiteY11903" fmla="*/ 301625 h 2994025"/>
                <a:gd name="connsiteX11904" fmla="*/ 5181888 w 6130925"/>
                <a:gd name="connsiteY11904" fmla="*/ 302649 h 2994025"/>
                <a:gd name="connsiteX11905" fmla="*/ 5183908 w 6130925"/>
                <a:gd name="connsiteY11905" fmla="*/ 303161 h 2994025"/>
                <a:gd name="connsiteX11906" fmla="*/ 5185424 w 6130925"/>
                <a:gd name="connsiteY11906" fmla="*/ 303161 h 2994025"/>
                <a:gd name="connsiteX11907" fmla="*/ 5185929 w 6130925"/>
                <a:gd name="connsiteY11907" fmla="*/ 303161 h 2994025"/>
                <a:gd name="connsiteX11908" fmla="*/ 5186434 w 6130925"/>
                <a:gd name="connsiteY11908" fmla="*/ 303161 h 2994025"/>
                <a:gd name="connsiteX11909" fmla="*/ 5187444 w 6130925"/>
                <a:gd name="connsiteY11909" fmla="*/ 303161 h 2994025"/>
                <a:gd name="connsiteX11910" fmla="*/ 5187949 w 6130925"/>
                <a:gd name="connsiteY11910" fmla="*/ 303161 h 2994025"/>
                <a:gd name="connsiteX11911" fmla="*/ 5187949 w 6130925"/>
                <a:gd name="connsiteY11911" fmla="*/ 303162 h 2994025"/>
                <a:gd name="connsiteX11912" fmla="*/ 5187950 w 6130925"/>
                <a:gd name="connsiteY11912" fmla="*/ 303162 h 2994025"/>
                <a:gd name="connsiteX11913" fmla="*/ 5187445 w 6130925"/>
                <a:gd name="connsiteY11913" fmla="*/ 307259 h 2994025"/>
                <a:gd name="connsiteX11914" fmla="*/ 5187445 w 6130925"/>
                <a:gd name="connsiteY11914" fmla="*/ 310332 h 2994025"/>
                <a:gd name="connsiteX11915" fmla="*/ 5187445 w 6130925"/>
                <a:gd name="connsiteY11915" fmla="*/ 311868 h 2994025"/>
                <a:gd name="connsiteX11916" fmla="*/ 5187950 w 6130925"/>
                <a:gd name="connsiteY11916" fmla="*/ 313916 h 2994025"/>
                <a:gd name="connsiteX11917" fmla="*/ 5186435 w 6130925"/>
                <a:gd name="connsiteY11917" fmla="*/ 316477 h 2994025"/>
                <a:gd name="connsiteX11918" fmla="*/ 5183909 w 6130925"/>
                <a:gd name="connsiteY11918" fmla="*/ 317501 h 2994025"/>
                <a:gd name="connsiteX11919" fmla="*/ 5181889 w 6130925"/>
                <a:gd name="connsiteY11919" fmla="*/ 316989 h 2994025"/>
                <a:gd name="connsiteX11920" fmla="*/ 5181888 w 6130925"/>
                <a:gd name="connsiteY11920" fmla="*/ 316988 h 2994025"/>
                <a:gd name="connsiteX11921" fmla="*/ 5180373 w 6130925"/>
                <a:gd name="connsiteY11921" fmla="*/ 314428 h 2994025"/>
                <a:gd name="connsiteX11922" fmla="*/ 5177848 w 6130925"/>
                <a:gd name="connsiteY11922" fmla="*/ 313404 h 2994025"/>
                <a:gd name="connsiteX11923" fmla="*/ 5177847 w 6130925"/>
                <a:gd name="connsiteY11923" fmla="*/ 313404 h 2994025"/>
                <a:gd name="connsiteX11924" fmla="*/ 5177847 w 6130925"/>
                <a:gd name="connsiteY11924" fmla="*/ 313403 h 2994025"/>
                <a:gd name="connsiteX11925" fmla="*/ 5176836 w 6130925"/>
                <a:gd name="connsiteY11925" fmla="*/ 311867 h 2994025"/>
                <a:gd name="connsiteX11926" fmla="*/ 5176836 w 6130925"/>
                <a:gd name="connsiteY11926" fmla="*/ 310331 h 2994025"/>
                <a:gd name="connsiteX11927" fmla="*/ 5176836 w 6130925"/>
                <a:gd name="connsiteY11927" fmla="*/ 308794 h 2994025"/>
                <a:gd name="connsiteX11928" fmla="*/ 5176836 w 6130925"/>
                <a:gd name="connsiteY11928" fmla="*/ 307258 h 2994025"/>
                <a:gd name="connsiteX11929" fmla="*/ 5176836 w 6130925"/>
                <a:gd name="connsiteY11929" fmla="*/ 305722 h 2994025"/>
                <a:gd name="connsiteX11930" fmla="*/ 5177847 w 6130925"/>
                <a:gd name="connsiteY11930" fmla="*/ 302649 h 2994025"/>
                <a:gd name="connsiteX11931" fmla="*/ 852487 w 6130925"/>
                <a:gd name="connsiteY11931" fmla="*/ 295275 h 2994025"/>
                <a:gd name="connsiteX11932" fmla="*/ 843675 w 6130925"/>
                <a:gd name="connsiteY11932" fmla="*/ 312738 h 2994025"/>
                <a:gd name="connsiteX11933" fmla="*/ 827087 w 6130925"/>
                <a:gd name="connsiteY11933" fmla="*/ 310621 h 2994025"/>
                <a:gd name="connsiteX11934" fmla="*/ 835899 w 6130925"/>
                <a:gd name="connsiteY11934" fmla="*/ 299509 h 2994025"/>
                <a:gd name="connsiteX11935" fmla="*/ 5246464 w 6130925"/>
                <a:gd name="connsiteY11935" fmla="*/ 292100 h 2994025"/>
                <a:gd name="connsiteX11936" fmla="*/ 5246800 w 6130925"/>
                <a:gd name="connsiteY11936" fmla="*/ 292166 h 2994025"/>
                <a:gd name="connsiteX11937" fmla="*/ 5246997 w 6130925"/>
                <a:gd name="connsiteY11937" fmla="*/ 292101 h 2994025"/>
                <a:gd name="connsiteX11938" fmla="*/ 5248597 w 6130925"/>
                <a:gd name="connsiteY11938" fmla="*/ 292101 h 2994025"/>
                <a:gd name="connsiteX11939" fmla="*/ 5249122 w 6130925"/>
                <a:gd name="connsiteY11939" fmla="*/ 292623 h 2994025"/>
                <a:gd name="connsiteX11940" fmla="*/ 5249130 w 6130925"/>
                <a:gd name="connsiteY11940" fmla="*/ 292624 h 2994025"/>
                <a:gd name="connsiteX11941" fmla="*/ 5249130 w 6130925"/>
                <a:gd name="connsiteY11941" fmla="*/ 292630 h 2994025"/>
                <a:gd name="connsiteX11942" fmla="*/ 5249130 w 6130925"/>
                <a:gd name="connsiteY11942" fmla="*/ 294720 h 2994025"/>
                <a:gd name="connsiteX11943" fmla="*/ 5249130 w 6130925"/>
                <a:gd name="connsiteY11943" fmla="*/ 294747 h 2994025"/>
                <a:gd name="connsiteX11944" fmla="*/ 5249130 w 6130925"/>
                <a:gd name="connsiteY11944" fmla="*/ 296815 h 2994025"/>
                <a:gd name="connsiteX11945" fmla="*/ 5251263 w 6130925"/>
                <a:gd name="connsiteY11945" fmla="*/ 297339 h 2994025"/>
                <a:gd name="connsiteX11946" fmla="*/ 5252863 w 6130925"/>
                <a:gd name="connsiteY11946" fmla="*/ 298387 h 2994025"/>
                <a:gd name="connsiteX11947" fmla="*/ 5253930 w 6130925"/>
                <a:gd name="connsiteY11947" fmla="*/ 299958 h 2994025"/>
                <a:gd name="connsiteX11948" fmla="*/ 5254996 w 6130925"/>
                <a:gd name="connsiteY11948" fmla="*/ 301530 h 2994025"/>
                <a:gd name="connsiteX11949" fmla="*/ 5256063 w 6130925"/>
                <a:gd name="connsiteY11949" fmla="*/ 303625 h 2994025"/>
                <a:gd name="connsiteX11950" fmla="*/ 5257663 w 6130925"/>
                <a:gd name="connsiteY11950" fmla="*/ 305721 h 2994025"/>
                <a:gd name="connsiteX11951" fmla="*/ 5259796 w 6130925"/>
                <a:gd name="connsiteY11951" fmla="*/ 305721 h 2994025"/>
                <a:gd name="connsiteX11952" fmla="*/ 5261929 w 6130925"/>
                <a:gd name="connsiteY11952" fmla="*/ 305721 h 2994025"/>
                <a:gd name="connsiteX11953" fmla="*/ 5265129 w 6130925"/>
                <a:gd name="connsiteY11953" fmla="*/ 305721 h 2994025"/>
                <a:gd name="connsiteX11954" fmla="*/ 5269395 w 6130925"/>
                <a:gd name="connsiteY11954" fmla="*/ 305721 h 2994025"/>
                <a:gd name="connsiteX11955" fmla="*/ 5272595 w 6130925"/>
                <a:gd name="connsiteY11955" fmla="*/ 305721 h 2994025"/>
                <a:gd name="connsiteX11956" fmla="*/ 5275795 w 6130925"/>
                <a:gd name="connsiteY11956" fmla="*/ 306245 h 2994025"/>
                <a:gd name="connsiteX11957" fmla="*/ 5275795 w 6130925"/>
                <a:gd name="connsiteY11957" fmla="*/ 296864 h 2994025"/>
                <a:gd name="connsiteX11958" fmla="*/ 5275795 w 6130925"/>
                <a:gd name="connsiteY11958" fmla="*/ 296815 h 2994025"/>
                <a:gd name="connsiteX11959" fmla="*/ 5277928 w 6130925"/>
                <a:gd name="connsiteY11959" fmla="*/ 296291 h 2994025"/>
                <a:gd name="connsiteX11960" fmla="*/ 5280061 w 6130925"/>
                <a:gd name="connsiteY11960" fmla="*/ 295767 h 2994025"/>
                <a:gd name="connsiteX11961" fmla="*/ 5283261 w 6130925"/>
                <a:gd name="connsiteY11961" fmla="*/ 295767 h 2994025"/>
                <a:gd name="connsiteX11962" fmla="*/ 5286994 w 6130925"/>
                <a:gd name="connsiteY11962" fmla="*/ 295767 h 2994025"/>
                <a:gd name="connsiteX11963" fmla="*/ 5288594 w 6130925"/>
                <a:gd name="connsiteY11963" fmla="*/ 296291 h 2994025"/>
                <a:gd name="connsiteX11964" fmla="*/ 5290194 w 6130925"/>
                <a:gd name="connsiteY11964" fmla="*/ 296815 h 2994025"/>
                <a:gd name="connsiteX11965" fmla="*/ 5293927 w 6130925"/>
                <a:gd name="connsiteY11965" fmla="*/ 296815 h 2994025"/>
                <a:gd name="connsiteX11966" fmla="*/ 5297660 w 6130925"/>
                <a:gd name="connsiteY11966" fmla="*/ 296815 h 2994025"/>
                <a:gd name="connsiteX11967" fmla="*/ 5298727 w 6130925"/>
                <a:gd name="connsiteY11967" fmla="*/ 298387 h 2994025"/>
                <a:gd name="connsiteX11968" fmla="*/ 5299260 w 6130925"/>
                <a:gd name="connsiteY11968" fmla="*/ 299958 h 2994025"/>
                <a:gd name="connsiteX11969" fmla="*/ 5299248 w 6130925"/>
                <a:gd name="connsiteY11969" fmla="*/ 300001 h 2994025"/>
                <a:gd name="connsiteX11970" fmla="*/ 5299260 w 6130925"/>
                <a:gd name="connsiteY11970" fmla="*/ 300039 h 2994025"/>
                <a:gd name="connsiteX11971" fmla="*/ 5298194 w 6130925"/>
                <a:gd name="connsiteY11971" fmla="*/ 303743 h 2994025"/>
                <a:gd name="connsiteX11972" fmla="*/ 5296060 w 6130925"/>
                <a:gd name="connsiteY11972" fmla="*/ 307447 h 2994025"/>
                <a:gd name="connsiteX11973" fmla="*/ 5294461 w 6130925"/>
                <a:gd name="connsiteY11973" fmla="*/ 308505 h 2994025"/>
                <a:gd name="connsiteX11974" fmla="*/ 5293394 w 6130925"/>
                <a:gd name="connsiteY11974" fmla="*/ 310622 h 2994025"/>
                <a:gd name="connsiteX11975" fmla="*/ 5293394 w 6130925"/>
                <a:gd name="connsiteY11975" fmla="*/ 320914 h 2994025"/>
                <a:gd name="connsiteX11976" fmla="*/ 5294994 w 6130925"/>
                <a:gd name="connsiteY11976" fmla="*/ 320390 h 2994025"/>
                <a:gd name="connsiteX11977" fmla="*/ 5296594 w 6130925"/>
                <a:gd name="connsiteY11977" fmla="*/ 320390 h 2994025"/>
                <a:gd name="connsiteX11978" fmla="*/ 5300327 w 6130925"/>
                <a:gd name="connsiteY11978" fmla="*/ 320390 h 2994025"/>
                <a:gd name="connsiteX11979" fmla="*/ 5304060 w 6130925"/>
                <a:gd name="connsiteY11979" fmla="*/ 320914 h 2994025"/>
                <a:gd name="connsiteX11980" fmla="*/ 5304060 w 6130925"/>
                <a:gd name="connsiteY11980" fmla="*/ 317501 h 2994025"/>
                <a:gd name="connsiteX11981" fmla="*/ 5304060 w 6130925"/>
                <a:gd name="connsiteY11981" fmla="*/ 317246 h 2994025"/>
                <a:gd name="connsiteX11982" fmla="*/ 5304060 w 6130925"/>
                <a:gd name="connsiteY11982" fmla="*/ 313268 h 2994025"/>
                <a:gd name="connsiteX11983" fmla="*/ 5304060 w 6130925"/>
                <a:gd name="connsiteY11983" fmla="*/ 313055 h 2994025"/>
                <a:gd name="connsiteX11984" fmla="*/ 5304593 w 6130925"/>
                <a:gd name="connsiteY11984" fmla="*/ 311484 h 2994025"/>
                <a:gd name="connsiteX11985" fmla="*/ 5305127 w 6130925"/>
                <a:gd name="connsiteY11985" fmla="*/ 309912 h 2994025"/>
                <a:gd name="connsiteX11986" fmla="*/ 5306726 w 6130925"/>
                <a:gd name="connsiteY11986" fmla="*/ 307817 h 2994025"/>
                <a:gd name="connsiteX11987" fmla="*/ 5308326 w 6130925"/>
                <a:gd name="connsiteY11987" fmla="*/ 306245 h 2994025"/>
                <a:gd name="connsiteX11988" fmla="*/ 5308860 w 6130925"/>
                <a:gd name="connsiteY11988" fmla="*/ 304673 h 2994025"/>
                <a:gd name="connsiteX11989" fmla="*/ 5309393 w 6130925"/>
                <a:gd name="connsiteY11989" fmla="*/ 302578 h 2994025"/>
                <a:gd name="connsiteX11990" fmla="*/ 5310993 w 6130925"/>
                <a:gd name="connsiteY11990" fmla="*/ 301530 h 2994025"/>
                <a:gd name="connsiteX11991" fmla="*/ 5313126 w 6130925"/>
                <a:gd name="connsiteY11991" fmla="*/ 301006 h 2994025"/>
                <a:gd name="connsiteX11992" fmla="*/ 5314726 w 6130925"/>
                <a:gd name="connsiteY11992" fmla="*/ 301006 h 2994025"/>
                <a:gd name="connsiteX11993" fmla="*/ 5317393 w 6130925"/>
                <a:gd name="connsiteY11993" fmla="*/ 301006 h 2994025"/>
                <a:gd name="connsiteX11994" fmla="*/ 5320059 w 6130925"/>
                <a:gd name="connsiteY11994" fmla="*/ 301530 h 2994025"/>
                <a:gd name="connsiteX11995" fmla="*/ 5322192 w 6130925"/>
                <a:gd name="connsiteY11995" fmla="*/ 301530 h 2994025"/>
                <a:gd name="connsiteX11996" fmla="*/ 5324859 w 6130925"/>
                <a:gd name="connsiteY11996" fmla="*/ 301530 h 2994025"/>
                <a:gd name="connsiteX11997" fmla="*/ 5327525 w 6130925"/>
                <a:gd name="connsiteY11997" fmla="*/ 301530 h 2994025"/>
                <a:gd name="connsiteX11998" fmla="*/ 5330725 w 6130925"/>
                <a:gd name="connsiteY11998" fmla="*/ 301530 h 2994025"/>
                <a:gd name="connsiteX11999" fmla="*/ 5332325 w 6130925"/>
                <a:gd name="connsiteY11999" fmla="*/ 301530 h 2994025"/>
                <a:gd name="connsiteX12000" fmla="*/ 5334991 w 6130925"/>
                <a:gd name="connsiteY12000" fmla="*/ 301530 h 2994025"/>
                <a:gd name="connsiteX12001" fmla="*/ 5335525 w 6130925"/>
                <a:gd name="connsiteY12001" fmla="*/ 303102 h 2994025"/>
                <a:gd name="connsiteX12002" fmla="*/ 5336591 w 6130925"/>
                <a:gd name="connsiteY12002" fmla="*/ 305721 h 2994025"/>
                <a:gd name="connsiteX12003" fmla="*/ 5337658 w 6130925"/>
                <a:gd name="connsiteY12003" fmla="*/ 305721 h 2994025"/>
                <a:gd name="connsiteX12004" fmla="*/ 5338191 w 6130925"/>
                <a:gd name="connsiteY12004" fmla="*/ 305721 h 2994025"/>
                <a:gd name="connsiteX12005" fmla="*/ 5339258 w 6130925"/>
                <a:gd name="connsiteY12005" fmla="*/ 305721 h 2994025"/>
                <a:gd name="connsiteX12006" fmla="*/ 5339791 w 6130925"/>
                <a:gd name="connsiteY12006" fmla="*/ 305721 h 2994025"/>
                <a:gd name="connsiteX12007" fmla="*/ 5341391 w 6130925"/>
                <a:gd name="connsiteY12007" fmla="*/ 305721 h 2994025"/>
                <a:gd name="connsiteX12008" fmla="*/ 5343524 w 6130925"/>
                <a:gd name="connsiteY12008" fmla="*/ 306245 h 2994025"/>
                <a:gd name="connsiteX12009" fmla="*/ 5343524 w 6130925"/>
                <a:gd name="connsiteY12009" fmla="*/ 306389 h 2994025"/>
                <a:gd name="connsiteX12010" fmla="*/ 5343524 w 6130925"/>
                <a:gd name="connsiteY12010" fmla="*/ 307817 h 2994025"/>
                <a:gd name="connsiteX12011" fmla="*/ 5343524 w 6130925"/>
                <a:gd name="connsiteY12011" fmla="*/ 307976 h 2994025"/>
                <a:gd name="connsiteX12012" fmla="*/ 5343524 w 6130925"/>
                <a:gd name="connsiteY12012" fmla="*/ 309912 h 2994025"/>
                <a:gd name="connsiteX12013" fmla="*/ 5343524 w 6130925"/>
                <a:gd name="connsiteY12013" fmla="*/ 310093 h 2994025"/>
                <a:gd name="connsiteX12014" fmla="*/ 5341924 w 6130925"/>
                <a:gd name="connsiteY12014" fmla="*/ 311680 h 2994025"/>
                <a:gd name="connsiteX12015" fmla="*/ 5340858 w 6130925"/>
                <a:gd name="connsiteY12015" fmla="*/ 313268 h 2994025"/>
                <a:gd name="connsiteX12016" fmla="*/ 5339258 w 6130925"/>
                <a:gd name="connsiteY12016" fmla="*/ 314856 h 2994025"/>
                <a:gd name="connsiteX12017" fmla="*/ 5337658 w 6130925"/>
                <a:gd name="connsiteY12017" fmla="*/ 316972 h 2994025"/>
                <a:gd name="connsiteX12018" fmla="*/ 5336591 w 6130925"/>
                <a:gd name="connsiteY12018" fmla="*/ 318560 h 2994025"/>
                <a:gd name="connsiteX12019" fmla="*/ 5335525 w 6130925"/>
                <a:gd name="connsiteY12019" fmla="*/ 320676 h 2994025"/>
                <a:gd name="connsiteX12020" fmla="*/ 5335009 w 6130925"/>
                <a:gd name="connsiteY12020" fmla="*/ 325280 h 2994025"/>
                <a:gd name="connsiteX12021" fmla="*/ 5335525 w 6130925"/>
                <a:gd name="connsiteY12021" fmla="*/ 330343 h 2994025"/>
                <a:gd name="connsiteX12022" fmla="*/ 5335486 w 6130925"/>
                <a:gd name="connsiteY12022" fmla="*/ 330343 h 2994025"/>
                <a:gd name="connsiteX12023" fmla="*/ 5335525 w 6130925"/>
                <a:gd name="connsiteY12023" fmla="*/ 330731 h 2994025"/>
                <a:gd name="connsiteX12024" fmla="*/ 5321126 w 6130925"/>
                <a:gd name="connsiteY12024" fmla="*/ 330731 h 2994025"/>
                <a:gd name="connsiteX12025" fmla="*/ 5318992 w 6130925"/>
                <a:gd name="connsiteY12025" fmla="*/ 330201 h 2994025"/>
                <a:gd name="connsiteX12026" fmla="*/ 5317393 w 6130925"/>
                <a:gd name="connsiteY12026" fmla="*/ 329672 h 2994025"/>
                <a:gd name="connsiteX12027" fmla="*/ 5315793 w 6130925"/>
                <a:gd name="connsiteY12027" fmla="*/ 329143 h 2994025"/>
                <a:gd name="connsiteX12028" fmla="*/ 5314193 w 6130925"/>
                <a:gd name="connsiteY12028" fmla="*/ 328614 h 2994025"/>
                <a:gd name="connsiteX12029" fmla="*/ 5312593 w 6130925"/>
                <a:gd name="connsiteY12029" fmla="*/ 327556 h 2994025"/>
                <a:gd name="connsiteX12030" fmla="*/ 5309926 w 6130925"/>
                <a:gd name="connsiteY12030" fmla="*/ 325968 h 2994025"/>
                <a:gd name="connsiteX12031" fmla="*/ 5308326 w 6130925"/>
                <a:gd name="connsiteY12031" fmla="*/ 325968 h 2994025"/>
                <a:gd name="connsiteX12032" fmla="*/ 5307793 w 6130925"/>
                <a:gd name="connsiteY12032" fmla="*/ 325968 h 2994025"/>
                <a:gd name="connsiteX12033" fmla="*/ 5306726 w 6130925"/>
                <a:gd name="connsiteY12033" fmla="*/ 325439 h 2994025"/>
                <a:gd name="connsiteX12034" fmla="*/ 5305127 w 6130925"/>
                <a:gd name="connsiteY12034" fmla="*/ 325968 h 2994025"/>
                <a:gd name="connsiteX12035" fmla="*/ 5303527 w 6130925"/>
                <a:gd name="connsiteY12035" fmla="*/ 327026 h 2994025"/>
                <a:gd name="connsiteX12036" fmla="*/ 5301927 w 6130925"/>
                <a:gd name="connsiteY12036" fmla="*/ 328614 h 2994025"/>
                <a:gd name="connsiteX12037" fmla="*/ 5300327 w 6130925"/>
                <a:gd name="connsiteY12037" fmla="*/ 330731 h 2994025"/>
                <a:gd name="connsiteX12038" fmla="*/ 5297127 w 6130925"/>
                <a:gd name="connsiteY12038" fmla="*/ 333377 h 2994025"/>
                <a:gd name="connsiteX12039" fmla="*/ 5293394 w 6130925"/>
                <a:gd name="connsiteY12039" fmla="*/ 334964 h 2994025"/>
                <a:gd name="connsiteX12040" fmla="*/ 5291261 w 6130925"/>
                <a:gd name="connsiteY12040" fmla="*/ 334435 h 2994025"/>
                <a:gd name="connsiteX12041" fmla="*/ 5289128 w 6130925"/>
                <a:gd name="connsiteY12041" fmla="*/ 333906 h 2994025"/>
                <a:gd name="connsiteX12042" fmla="*/ 5288061 w 6130925"/>
                <a:gd name="connsiteY12042" fmla="*/ 332318 h 2994025"/>
                <a:gd name="connsiteX12043" fmla="*/ 5286994 w 6130925"/>
                <a:gd name="connsiteY12043" fmla="*/ 330731 h 2994025"/>
                <a:gd name="connsiteX12044" fmla="*/ 5286461 w 6130925"/>
                <a:gd name="connsiteY12044" fmla="*/ 330201 h 2994025"/>
                <a:gd name="connsiteX12045" fmla="*/ 5285928 w 6130925"/>
                <a:gd name="connsiteY12045" fmla="*/ 330201 h 2994025"/>
                <a:gd name="connsiteX12046" fmla="*/ 5284861 w 6130925"/>
                <a:gd name="connsiteY12046" fmla="*/ 330201 h 2994025"/>
                <a:gd name="connsiteX12047" fmla="*/ 5283261 w 6130925"/>
                <a:gd name="connsiteY12047" fmla="*/ 330731 h 2994025"/>
                <a:gd name="connsiteX12048" fmla="*/ 5282195 w 6130925"/>
                <a:gd name="connsiteY12048" fmla="*/ 330201 h 2994025"/>
                <a:gd name="connsiteX12049" fmla="*/ 5281128 w 6130925"/>
                <a:gd name="connsiteY12049" fmla="*/ 330201 h 2994025"/>
                <a:gd name="connsiteX12050" fmla="*/ 5280595 w 6130925"/>
                <a:gd name="connsiteY12050" fmla="*/ 330201 h 2994025"/>
                <a:gd name="connsiteX12051" fmla="*/ 5280061 w 6130925"/>
                <a:gd name="connsiteY12051" fmla="*/ 330731 h 2994025"/>
                <a:gd name="connsiteX12052" fmla="*/ 5278995 w 6130925"/>
                <a:gd name="connsiteY12052" fmla="*/ 332318 h 2994025"/>
                <a:gd name="connsiteX12053" fmla="*/ 5278462 w 6130925"/>
                <a:gd name="connsiteY12053" fmla="*/ 333906 h 2994025"/>
                <a:gd name="connsiteX12054" fmla="*/ 5276328 w 6130925"/>
                <a:gd name="connsiteY12054" fmla="*/ 334435 h 2994025"/>
                <a:gd name="connsiteX12055" fmla="*/ 5274728 w 6130925"/>
                <a:gd name="connsiteY12055" fmla="*/ 334964 h 2994025"/>
                <a:gd name="connsiteX12056" fmla="*/ 5274195 w 6130925"/>
                <a:gd name="connsiteY12056" fmla="*/ 334964 h 2994025"/>
                <a:gd name="connsiteX12057" fmla="*/ 5273662 w 6130925"/>
                <a:gd name="connsiteY12057" fmla="*/ 334964 h 2994025"/>
                <a:gd name="connsiteX12058" fmla="*/ 5273129 w 6130925"/>
                <a:gd name="connsiteY12058" fmla="*/ 334435 h 2994025"/>
                <a:gd name="connsiteX12059" fmla="*/ 5272062 w 6130925"/>
                <a:gd name="connsiteY12059" fmla="*/ 334435 h 2994025"/>
                <a:gd name="connsiteX12060" fmla="*/ 5271529 w 6130925"/>
                <a:gd name="connsiteY12060" fmla="*/ 334435 h 2994025"/>
                <a:gd name="connsiteX12061" fmla="*/ 5270995 w 6130925"/>
                <a:gd name="connsiteY12061" fmla="*/ 334964 h 2994025"/>
                <a:gd name="connsiteX12062" fmla="*/ 5265129 w 6130925"/>
                <a:gd name="connsiteY12062" fmla="*/ 335493 h 2994025"/>
                <a:gd name="connsiteX12063" fmla="*/ 5260329 w 6130925"/>
                <a:gd name="connsiteY12063" fmla="*/ 335493 h 2994025"/>
                <a:gd name="connsiteX12064" fmla="*/ 5253930 w 6130925"/>
                <a:gd name="connsiteY12064" fmla="*/ 334435 h 2994025"/>
                <a:gd name="connsiteX12065" fmla="*/ 5249130 w 6130925"/>
                <a:gd name="connsiteY12065" fmla="*/ 331260 h 2994025"/>
                <a:gd name="connsiteX12066" fmla="*/ 5246997 w 6130925"/>
                <a:gd name="connsiteY12066" fmla="*/ 332847 h 2994025"/>
                <a:gd name="connsiteX12067" fmla="*/ 5245930 w 6130925"/>
                <a:gd name="connsiteY12067" fmla="*/ 334964 h 2994025"/>
                <a:gd name="connsiteX12068" fmla="*/ 5245930 w 6130925"/>
                <a:gd name="connsiteY12068" fmla="*/ 336106 h 2994025"/>
                <a:gd name="connsiteX12069" fmla="*/ 5245930 w 6130925"/>
                <a:gd name="connsiteY12069" fmla="*/ 336552 h 2994025"/>
                <a:gd name="connsiteX12070" fmla="*/ 5245930 w 6130925"/>
                <a:gd name="connsiteY12070" fmla="*/ 338202 h 2994025"/>
                <a:gd name="connsiteX12071" fmla="*/ 5245930 w 6130925"/>
                <a:gd name="connsiteY12071" fmla="*/ 338668 h 2994025"/>
                <a:gd name="connsiteX12072" fmla="*/ 5245930 w 6130925"/>
                <a:gd name="connsiteY12072" fmla="*/ 340821 h 2994025"/>
                <a:gd name="connsiteX12073" fmla="*/ 5245930 w 6130925"/>
                <a:gd name="connsiteY12073" fmla="*/ 341314 h 2994025"/>
                <a:gd name="connsiteX12074" fmla="*/ 5245397 w 6130925"/>
                <a:gd name="connsiteY12074" fmla="*/ 343960 h 2994025"/>
                <a:gd name="connsiteX12075" fmla="*/ 5241130 w 6130925"/>
                <a:gd name="connsiteY12075" fmla="*/ 344489 h 2994025"/>
                <a:gd name="connsiteX12076" fmla="*/ 5235797 w 6130925"/>
                <a:gd name="connsiteY12076" fmla="*/ 344489 h 2994025"/>
                <a:gd name="connsiteX12077" fmla="*/ 5234198 w 6130925"/>
                <a:gd name="connsiteY12077" fmla="*/ 344489 h 2994025"/>
                <a:gd name="connsiteX12078" fmla="*/ 5233131 w 6130925"/>
                <a:gd name="connsiteY12078" fmla="*/ 344489 h 2994025"/>
                <a:gd name="connsiteX12079" fmla="*/ 5231531 w 6130925"/>
                <a:gd name="connsiteY12079" fmla="*/ 344489 h 2994025"/>
                <a:gd name="connsiteX12080" fmla="*/ 5230464 w 6130925"/>
                <a:gd name="connsiteY12080" fmla="*/ 343960 h 2994025"/>
                <a:gd name="connsiteX12081" fmla="*/ 5229398 w 6130925"/>
                <a:gd name="connsiteY12081" fmla="*/ 342372 h 2994025"/>
                <a:gd name="connsiteX12082" fmla="*/ 5228331 w 6130925"/>
                <a:gd name="connsiteY12082" fmla="*/ 340256 h 2994025"/>
                <a:gd name="connsiteX12083" fmla="*/ 5227798 w 6130925"/>
                <a:gd name="connsiteY12083" fmla="*/ 338668 h 2994025"/>
                <a:gd name="connsiteX12084" fmla="*/ 5226731 w 6130925"/>
                <a:gd name="connsiteY12084" fmla="*/ 336552 h 2994025"/>
                <a:gd name="connsiteX12085" fmla="*/ 5224598 w 6130925"/>
                <a:gd name="connsiteY12085" fmla="*/ 334435 h 2994025"/>
                <a:gd name="connsiteX12086" fmla="*/ 5221932 w 6130925"/>
                <a:gd name="connsiteY12086" fmla="*/ 332847 h 2994025"/>
                <a:gd name="connsiteX12087" fmla="*/ 5220332 w 6130925"/>
                <a:gd name="connsiteY12087" fmla="*/ 332847 h 2994025"/>
                <a:gd name="connsiteX12088" fmla="*/ 5218732 w 6130925"/>
                <a:gd name="connsiteY12088" fmla="*/ 332318 h 2994025"/>
                <a:gd name="connsiteX12089" fmla="*/ 5216599 w 6130925"/>
                <a:gd name="connsiteY12089" fmla="*/ 330731 h 2994025"/>
                <a:gd name="connsiteX12090" fmla="*/ 5214465 w 6130925"/>
                <a:gd name="connsiteY12090" fmla="*/ 329672 h 2994025"/>
                <a:gd name="connsiteX12091" fmla="*/ 5212866 w 6130925"/>
                <a:gd name="connsiteY12091" fmla="*/ 329143 h 2994025"/>
                <a:gd name="connsiteX12092" fmla="*/ 5211266 w 6130925"/>
                <a:gd name="connsiteY12092" fmla="*/ 328614 h 2994025"/>
                <a:gd name="connsiteX12093" fmla="*/ 5210199 w 6130925"/>
                <a:gd name="connsiteY12093" fmla="*/ 327026 h 2994025"/>
                <a:gd name="connsiteX12094" fmla="*/ 5209666 w 6130925"/>
                <a:gd name="connsiteY12094" fmla="*/ 324910 h 2994025"/>
                <a:gd name="connsiteX12095" fmla="*/ 5208066 w 6130925"/>
                <a:gd name="connsiteY12095" fmla="*/ 323322 h 2994025"/>
                <a:gd name="connsiteX12096" fmla="*/ 5206999 w 6130925"/>
                <a:gd name="connsiteY12096" fmla="*/ 321735 h 2994025"/>
                <a:gd name="connsiteX12097" fmla="*/ 5207436 w 6130925"/>
                <a:gd name="connsiteY12097" fmla="*/ 322082 h 2994025"/>
                <a:gd name="connsiteX12098" fmla="*/ 5206999 w 6130925"/>
                <a:gd name="connsiteY12098" fmla="*/ 321437 h 2994025"/>
                <a:gd name="connsiteX12099" fmla="*/ 5209666 w 6130925"/>
                <a:gd name="connsiteY12099" fmla="*/ 323533 h 2994025"/>
                <a:gd name="connsiteX12100" fmla="*/ 5209666 w 6130925"/>
                <a:gd name="connsiteY12100" fmla="*/ 322264 h 2994025"/>
                <a:gd name="connsiteX12101" fmla="*/ 5209666 w 6130925"/>
                <a:gd name="connsiteY12101" fmla="*/ 321961 h 2994025"/>
                <a:gd name="connsiteX12102" fmla="*/ 5210199 w 6130925"/>
                <a:gd name="connsiteY12102" fmla="*/ 320390 h 2994025"/>
                <a:gd name="connsiteX12103" fmla="*/ 5210199 w 6130925"/>
                <a:gd name="connsiteY12103" fmla="*/ 319089 h 2994025"/>
                <a:gd name="connsiteX12104" fmla="*/ 5210199 w 6130925"/>
                <a:gd name="connsiteY12104" fmla="*/ 318818 h 2994025"/>
                <a:gd name="connsiteX12105" fmla="*/ 5210199 w 6130925"/>
                <a:gd name="connsiteY12105" fmla="*/ 316972 h 2994025"/>
                <a:gd name="connsiteX12106" fmla="*/ 5210199 w 6130925"/>
                <a:gd name="connsiteY12106" fmla="*/ 316722 h 2994025"/>
                <a:gd name="connsiteX12107" fmla="*/ 5211266 w 6130925"/>
                <a:gd name="connsiteY12107" fmla="*/ 314103 h 2994025"/>
                <a:gd name="connsiteX12108" fmla="*/ 5212866 w 6130925"/>
                <a:gd name="connsiteY12108" fmla="*/ 312008 h 2994025"/>
                <a:gd name="connsiteX12109" fmla="*/ 5213399 w 6130925"/>
                <a:gd name="connsiteY12109" fmla="*/ 310436 h 2994025"/>
                <a:gd name="connsiteX12110" fmla="*/ 5213932 w 6130925"/>
                <a:gd name="connsiteY12110" fmla="*/ 308864 h 2994025"/>
                <a:gd name="connsiteX12111" fmla="*/ 5216065 w 6130925"/>
                <a:gd name="connsiteY12111" fmla="*/ 305721 h 2994025"/>
                <a:gd name="connsiteX12112" fmla="*/ 5217665 w 6130925"/>
                <a:gd name="connsiteY12112" fmla="*/ 301530 h 2994025"/>
                <a:gd name="connsiteX12113" fmla="*/ 5217665 w 6130925"/>
                <a:gd name="connsiteY12113" fmla="*/ 297922 h 2994025"/>
                <a:gd name="connsiteX12114" fmla="*/ 5216599 w 6130925"/>
                <a:gd name="connsiteY12114" fmla="*/ 294218 h 2994025"/>
                <a:gd name="connsiteX12115" fmla="*/ 5216605 w 6130925"/>
                <a:gd name="connsiteY12115" fmla="*/ 294218 h 2994025"/>
                <a:gd name="connsiteX12116" fmla="*/ 5216599 w 6130925"/>
                <a:gd name="connsiteY12116" fmla="*/ 294196 h 2994025"/>
                <a:gd name="connsiteX12117" fmla="*/ 5225131 w 6130925"/>
                <a:gd name="connsiteY12117" fmla="*/ 294196 h 2994025"/>
                <a:gd name="connsiteX12118" fmla="*/ 5234731 w 6130925"/>
                <a:gd name="connsiteY12118" fmla="*/ 294196 h 2994025"/>
                <a:gd name="connsiteX12119" fmla="*/ 5236331 w 6130925"/>
                <a:gd name="connsiteY12119" fmla="*/ 293148 h 2994025"/>
                <a:gd name="connsiteX12120" fmla="*/ 5238464 w 6130925"/>
                <a:gd name="connsiteY12120" fmla="*/ 292624 h 2994025"/>
                <a:gd name="connsiteX12121" fmla="*/ 5243264 w 6130925"/>
                <a:gd name="connsiteY12121" fmla="*/ 292624 h 2994025"/>
                <a:gd name="connsiteX12122" fmla="*/ 1295859 w 6130925"/>
                <a:gd name="connsiteY12122" fmla="*/ 271463 h 2994025"/>
                <a:gd name="connsiteX12123" fmla="*/ 1317978 w 6130925"/>
                <a:gd name="connsiteY12123" fmla="*/ 271463 h 2994025"/>
                <a:gd name="connsiteX12124" fmla="*/ 1324825 w 6130925"/>
                <a:gd name="connsiteY12124" fmla="*/ 283634 h 2994025"/>
                <a:gd name="connsiteX12125" fmla="*/ 1326405 w 6130925"/>
                <a:gd name="connsiteY12125" fmla="*/ 296863 h 2994025"/>
                <a:gd name="connsiteX12126" fmla="*/ 1343258 w 6130925"/>
                <a:gd name="connsiteY12126" fmla="*/ 310093 h 2994025"/>
                <a:gd name="connsiteX12127" fmla="*/ 1363271 w 6130925"/>
                <a:gd name="connsiteY12127" fmla="*/ 309563 h 2994025"/>
                <a:gd name="connsiteX12128" fmla="*/ 1388551 w 6130925"/>
                <a:gd name="connsiteY12128" fmla="*/ 313797 h 2994025"/>
                <a:gd name="connsiteX12129" fmla="*/ 1405930 w 6130925"/>
                <a:gd name="connsiteY12129" fmla="*/ 311680 h 2994025"/>
                <a:gd name="connsiteX12130" fmla="*/ 1433843 w 6130925"/>
                <a:gd name="connsiteY12130" fmla="*/ 305859 h 2994025"/>
                <a:gd name="connsiteX12131" fmla="*/ 1452803 w 6130925"/>
                <a:gd name="connsiteY12131" fmla="*/ 299509 h 2994025"/>
                <a:gd name="connsiteX12132" fmla="*/ 1477029 w 6130925"/>
                <a:gd name="connsiteY12132" fmla="*/ 305330 h 2994025"/>
                <a:gd name="connsiteX12133" fmla="*/ 1500202 w 6130925"/>
                <a:gd name="connsiteY12133" fmla="*/ 311151 h 2994025"/>
                <a:gd name="connsiteX12134" fmla="*/ 1503362 w 6130925"/>
                <a:gd name="connsiteY12134" fmla="*/ 325438 h 2994025"/>
                <a:gd name="connsiteX12135" fmla="*/ 1503192 w 6130925"/>
                <a:gd name="connsiteY12135" fmla="*/ 325490 h 2994025"/>
                <a:gd name="connsiteX12136" fmla="*/ 1503361 w 6130925"/>
                <a:gd name="connsiteY12136" fmla="*/ 326269 h 2994025"/>
                <a:gd name="connsiteX12137" fmla="*/ 1498124 w 6130925"/>
                <a:gd name="connsiteY12137" fmla="*/ 327875 h 2994025"/>
                <a:gd name="connsiteX12138" fmla="*/ 1493515 w 6130925"/>
                <a:gd name="connsiteY12138" fmla="*/ 332587 h 2994025"/>
                <a:gd name="connsiteX12139" fmla="*/ 1493882 w 6130925"/>
                <a:gd name="connsiteY12139" fmla="*/ 334434 h 2994025"/>
                <a:gd name="connsiteX12140" fmla="*/ 1494409 w 6130925"/>
                <a:gd name="connsiteY12140" fmla="*/ 340784 h 2994025"/>
                <a:gd name="connsiteX12141" fmla="*/ 1494376 w 6130925"/>
                <a:gd name="connsiteY12141" fmla="*/ 340790 h 2994025"/>
                <a:gd name="connsiteX12142" fmla="*/ 1494458 w 6130925"/>
                <a:gd name="connsiteY12142" fmla="*/ 341794 h 2994025"/>
                <a:gd name="connsiteX12143" fmla="*/ 1491316 w 6130925"/>
                <a:gd name="connsiteY12143" fmla="*/ 342329 h 2994025"/>
                <a:gd name="connsiteX12144" fmla="*/ 1476652 w 6130925"/>
                <a:gd name="connsiteY12144" fmla="*/ 343935 h 2994025"/>
                <a:gd name="connsiteX12145" fmla="*/ 1466178 w 6130925"/>
                <a:gd name="connsiteY12145" fmla="*/ 345005 h 2994025"/>
                <a:gd name="connsiteX12146" fmla="*/ 1452561 w 6130925"/>
                <a:gd name="connsiteY12146" fmla="*/ 346076 h 2994025"/>
                <a:gd name="connsiteX12147" fmla="*/ 1452561 w 6130925"/>
                <a:gd name="connsiteY12147" fmla="*/ 344889 h 2994025"/>
                <a:gd name="connsiteX12148" fmla="*/ 1450696 w 6130925"/>
                <a:gd name="connsiteY12148" fmla="*/ 345018 h 2994025"/>
                <a:gd name="connsiteX12149" fmla="*/ 1441743 w 6130925"/>
                <a:gd name="connsiteY12149" fmla="*/ 338139 h 2994025"/>
                <a:gd name="connsiteX12150" fmla="*/ 1435423 w 6130925"/>
                <a:gd name="connsiteY12150" fmla="*/ 343959 h 2994025"/>
                <a:gd name="connsiteX12151" fmla="*/ 1422257 w 6130925"/>
                <a:gd name="connsiteY12151" fmla="*/ 348193 h 2994025"/>
                <a:gd name="connsiteX12152" fmla="*/ 1392764 w 6130925"/>
                <a:gd name="connsiteY12152" fmla="*/ 348193 h 2994025"/>
                <a:gd name="connsiteX12153" fmla="*/ 1382231 w 6130925"/>
                <a:gd name="connsiteY12153" fmla="*/ 349251 h 2994025"/>
                <a:gd name="connsiteX12154" fmla="*/ 1367484 w 6130925"/>
                <a:gd name="connsiteY12154" fmla="*/ 346605 h 2994025"/>
                <a:gd name="connsiteX12155" fmla="*/ 1356951 w 6130925"/>
                <a:gd name="connsiteY12155" fmla="*/ 339197 h 2994025"/>
                <a:gd name="connsiteX12156" fmla="*/ 1351158 w 6130925"/>
                <a:gd name="connsiteY12156" fmla="*/ 334964 h 2994025"/>
                <a:gd name="connsiteX12157" fmla="*/ 1339571 w 6130925"/>
                <a:gd name="connsiteY12157" fmla="*/ 342372 h 2994025"/>
                <a:gd name="connsiteX12158" fmla="*/ 1315872 w 6130925"/>
                <a:gd name="connsiteY12158" fmla="*/ 343959 h 2994025"/>
                <a:gd name="connsiteX12159" fmla="*/ 1298492 w 6130925"/>
                <a:gd name="connsiteY12159" fmla="*/ 333376 h 2994025"/>
                <a:gd name="connsiteX12160" fmla="*/ 1288485 w 6130925"/>
                <a:gd name="connsiteY12160" fmla="*/ 322793 h 2994025"/>
                <a:gd name="connsiteX12161" fmla="*/ 1296912 w 6130925"/>
                <a:gd name="connsiteY12161" fmla="*/ 308505 h 2994025"/>
                <a:gd name="connsiteX12162" fmla="*/ 1293225 w 6130925"/>
                <a:gd name="connsiteY12162" fmla="*/ 301626 h 2994025"/>
                <a:gd name="connsiteX12163" fmla="*/ 1286905 w 6130925"/>
                <a:gd name="connsiteY12163" fmla="*/ 291572 h 2994025"/>
                <a:gd name="connsiteX12164" fmla="*/ 1283219 w 6130925"/>
                <a:gd name="connsiteY12164" fmla="*/ 280459 h 2994025"/>
                <a:gd name="connsiteX12165" fmla="*/ 1281112 w 6130925"/>
                <a:gd name="connsiteY12165" fmla="*/ 273051 h 2994025"/>
                <a:gd name="connsiteX12166" fmla="*/ 994832 w 6130925"/>
                <a:gd name="connsiteY12166" fmla="*/ 266700 h 2994025"/>
                <a:gd name="connsiteX12167" fmla="*/ 1008591 w 6130925"/>
                <a:gd name="connsiteY12167" fmla="*/ 266700 h 2994025"/>
                <a:gd name="connsiteX12168" fmla="*/ 1013882 w 6130925"/>
                <a:gd name="connsiteY12168" fmla="*/ 277284 h 2994025"/>
                <a:gd name="connsiteX12169" fmla="*/ 1013882 w 6130925"/>
                <a:gd name="connsiteY12169" fmla="*/ 286279 h 2994025"/>
                <a:gd name="connsiteX12170" fmla="*/ 1028699 w 6130925"/>
                <a:gd name="connsiteY12170" fmla="*/ 297921 h 2994025"/>
                <a:gd name="connsiteX12171" fmla="*/ 1041399 w 6130925"/>
                <a:gd name="connsiteY12171" fmla="*/ 302155 h 2994025"/>
                <a:gd name="connsiteX12172" fmla="*/ 1042987 w 6130925"/>
                <a:gd name="connsiteY12172" fmla="*/ 294746 h 2994025"/>
                <a:gd name="connsiteX12173" fmla="*/ 1053041 w 6130925"/>
                <a:gd name="connsiteY12173" fmla="*/ 294746 h 2994025"/>
                <a:gd name="connsiteX12174" fmla="*/ 1060449 w 6130925"/>
                <a:gd name="connsiteY12174" fmla="*/ 301625 h 2994025"/>
                <a:gd name="connsiteX12175" fmla="*/ 1055157 w 6130925"/>
                <a:gd name="connsiteY12175" fmla="*/ 320146 h 2994025"/>
                <a:gd name="connsiteX12176" fmla="*/ 1046692 w 6130925"/>
                <a:gd name="connsiteY12176" fmla="*/ 330201 h 2994025"/>
                <a:gd name="connsiteX12177" fmla="*/ 1003829 w 6130925"/>
                <a:gd name="connsiteY12177" fmla="*/ 330201 h 2994025"/>
                <a:gd name="connsiteX12178" fmla="*/ 987953 w 6130925"/>
                <a:gd name="connsiteY12178" fmla="*/ 331788 h 2994025"/>
                <a:gd name="connsiteX12179" fmla="*/ 973666 w 6130925"/>
                <a:gd name="connsiteY12179" fmla="*/ 342371 h 2994025"/>
                <a:gd name="connsiteX12180" fmla="*/ 951441 w 6130925"/>
                <a:gd name="connsiteY12180" fmla="*/ 350838 h 2994025"/>
                <a:gd name="connsiteX12181" fmla="*/ 929216 w 6130925"/>
                <a:gd name="connsiteY12181" fmla="*/ 350838 h 2994025"/>
                <a:gd name="connsiteX12182" fmla="*/ 918103 w 6130925"/>
                <a:gd name="connsiteY12182" fmla="*/ 346076 h 2994025"/>
                <a:gd name="connsiteX12183" fmla="*/ 916516 w 6130925"/>
                <a:gd name="connsiteY12183" fmla="*/ 338138 h 2994025"/>
                <a:gd name="connsiteX12184" fmla="*/ 928157 w 6130925"/>
                <a:gd name="connsiteY12184" fmla="*/ 332846 h 2994025"/>
                <a:gd name="connsiteX12185" fmla="*/ 945091 w 6130925"/>
                <a:gd name="connsiteY12185" fmla="*/ 332846 h 2994025"/>
                <a:gd name="connsiteX12186" fmla="*/ 946678 w 6130925"/>
                <a:gd name="connsiteY12186" fmla="*/ 332846 h 2994025"/>
                <a:gd name="connsiteX12187" fmla="*/ 958849 w 6130925"/>
                <a:gd name="connsiteY12187" fmla="*/ 330730 h 2994025"/>
                <a:gd name="connsiteX12188" fmla="*/ 963082 w 6130925"/>
                <a:gd name="connsiteY12188" fmla="*/ 327555 h 2994025"/>
                <a:gd name="connsiteX12189" fmla="*/ 947737 w 6130925"/>
                <a:gd name="connsiteY12189" fmla="*/ 327555 h 2994025"/>
                <a:gd name="connsiteX12190" fmla="*/ 924453 w 6130925"/>
                <a:gd name="connsiteY12190" fmla="*/ 323850 h 2994025"/>
                <a:gd name="connsiteX12191" fmla="*/ 911224 w 6130925"/>
                <a:gd name="connsiteY12191" fmla="*/ 328613 h 2994025"/>
                <a:gd name="connsiteX12192" fmla="*/ 895878 w 6130925"/>
                <a:gd name="connsiteY12192" fmla="*/ 330201 h 2994025"/>
                <a:gd name="connsiteX12193" fmla="*/ 878945 w 6130925"/>
                <a:gd name="connsiteY12193" fmla="*/ 326496 h 2994025"/>
                <a:gd name="connsiteX12194" fmla="*/ 859366 w 6130925"/>
                <a:gd name="connsiteY12194" fmla="*/ 325438 h 2994025"/>
                <a:gd name="connsiteX12195" fmla="*/ 857249 w 6130925"/>
                <a:gd name="connsiteY12195" fmla="*/ 314855 h 2994025"/>
                <a:gd name="connsiteX12196" fmla="*/ 867303 w 6130925"/>
                <a:gd name="connsiteY12196" fmla="*/ 305330 h 2994025"/>
                <a:gd name="connsiteX12197" fmla="*/ 876299 w 6130925"/>
                <a:gd name="connsiteY12197" fmla="*/ 296334 h 2994025"/>
                <a:gd name="connsiteX12198" fmla="*/ 885295 w 6130925"/>
                <a:gd name="connsiteY12198" fmla="*/ 283634 h 2994025"/>
                <a:gd name="connsiteX12199" fmla="*/ 902229 w 6130925"/>
                <a:gd name="connsiteY12199" fmla="*/ 278342 h 2994025"/>
                <a:gd name="connsiteX12200" fmla="*/ 911224 w 6130925"/>
                <a:gd name="connsiteY12200" fmla="*/ 279929 h 2994025"/>
                <a:gd name="connsiteX12201" fmla="*/ 923395 w 6130925"/>
                <a:gd name="connsiteY12201" fmla="*/ 286279 h 2994025"/>
                <a:gd name="connsiteX12202" fmla="*/ 936095 w 6130925"/>
                <a:gd name="connsiteY12202" fmla="*/ 286279 h 2994025"/>
                <a:gd name="connsiteX12203" fmla="*/ 950382 w 6130925"/>
                <a:gd name="connsiteY12203" fmla="*/ 291571 h 2994025"/>
                <a:gd name="connsiteX12204" fmla="*/ 962024 w 6130925"/>
                <a:gd name="connsiteY12204" fmla="*/ 306388 h 2994025"/>
                <a:gd name="connsiteX12205" fmla="*/ 973666 w 6130925"/>
                <a:gd name="connsiteY12205" fmla="*/ 312738 h 2994025"/>
                <a:gd name="connsiteX12206" fmla="*/ 991657 w 6130925"/>
                <a:gd name="connsiteY12206" fmla="*/ 312738 h 2994025"/>
                <a:gd name="connsiteX12207" fmla="*/ 994832 w 6130925"/>
                <a:gd name="connsiteY12207" fmla="*/ 312738 h 2994025"/>
                <a:gd name="connsiteX12208" fmla="*/ 1002241 w 6130925"/>
                <a:gd name="connsiteY12208" fmla="*/ 312209 h 2994025"/>
                <a:gd name="connsiteX12209" fmla="*/ 1003829 w 6130925"/>
                <a:gd name="connsiteY12209" fmla="*/ 308505 h 2994025"/>
                <a:gd name="connsiteX12210" fmla="*/ 1002241 w 6130925"/>
                <a:gd name="connsiteY12210" fmla="*/ 305330 h 2994025"/>
                <a:gd name="connsiteX12211" fmla="*/ 988482 w 6130925"/>
                <a:gd name="connsiteY12211" fmla="*/ 303213 h 2994025"/>
                <a:gd name="connsiteX12212" fmla="*/ 990599 w 6130925"/>
                <a:gd name="connsiteY12212" fmla="*/ 299509 h 2994025"/>
                <a:gd name="connsiteX12213" fmla="*/ 991657 w 6130925"/>
                <a:gd name="connsiteY12213" fmla="*/ 289984 h 2994025"/>
                <a:gd name="connsiteX12214" fmla="*/ 981074 w 6130925"/>
                <a:gd name="connsiteY12214" fmla="*/ 282575 h 2994025"/>
                <a:gd name="connsiteX12215" fmla="*/ 980016 w 6130925"/>
                <a:gd name="connsiteY12215" fmla="*/ 275696 h 2994025"/>
                <a:gd name="connsiteX12216" fmla="*/ 989541 w 6130925"/>
                <a:gd name="connsiteY12216" fmla="*/ 273050 h 2994025"/>
                <a:gd name="connsiteX12217" fmla="*/ 2521189 w 6130925"/>
                <a:gd name="connsiteY12217" fmla="*/ 265113 h 2994025"/>
                <a:gd name="connsiteX12218" fmla="*/ 2527299 w 6130925"/>
                <a:gd name="connsiteY12218" fmla="*/ 265113 h 2994025"/>
                <a:gd name="connsiteX12219" fmla="*/ 2527299 w 6130925"/>
                <a:gd name="connsiteY12219" fmla="*/ 287338 h 2994025"/>
                <a:gd name="connsiteX12220" fmla="*/ 2524753 w 6130925"/>
                <a:gd name="connsiteY12220" fmla="*/ 287338 h 2994025"/>
                <a:gd name="connsiteX12221" fmla="*/ 2522207 w 6130925"/>
                <a:gd name="connsiteY12221" fmla="*/ 287338 h 2994025"/>
                <a:gd name="connsiteX12222" fmla="*/ 2520680 w 6130925"/>
                <a:gd name="connsiteY12222" fmla="*/ 287338 h 2994025"/>
                <a:gd name="connsiteX12223" fmla="*/ 2518134 w 6130925"/>
                <a:gd name="connsiteY12223" fmla="*/ 286833 h 2994025"/>
                <a:gd name="connsiteX12224" fmla="*/ 2516097 w 6130925"/>
                <a:gd name="connsiteY12224" fmla="*/ 286833 h 2994025"/>
                <a:gd name="connsiteX12225" fmla="*/ 2514060 w 6130925"/>
                <a:gd name="connsiteY12225" fmla="*/ 286328 h 2994025"/>
                <a:gd name="connsiteX12226" fmla="*/ 2512532 w 6130925"/>
                <a:gd name="connsiteY12226" fmla="*/ 285823 h 2994025"/>
                <a:gd name="connsiteX12227" fmla="*/ 2510495 w 6130925"/>
                <a:gd name="connsiteY12227" fmla="*/ 285318 h 2994025"/>
                <a:gd name="connsiteX12228" fmla="*/ 2508459 w 6130925"/>
                <a:gd name="connsiteY12228" fmla="*/ 284813 h 2994025"/>
                <a:gd name="connsiteX12229" fmla="*/ 2506931 w 6130925"/>
                <a:gd name="connsiteY12229" fmla="*/ 283802 h 2994025"/>
                <a:gd name="connsiteX12230" fmla="*/ 2505403 w 6130925"/>
                <a:gd name="connsiteY12230" fmla="*/ 283297 h 2994025"/>
                <a:gd name="connsiteX12231" fmla="*/ 2503876 w 6130925"/>
                <a:gd name="connsiteY12231" fmla="*/ 281782 h 2994025"/>
                <a:gd name="connsiteX12232" fmla="*/ 2502348 w 6130925"/>
                <a:gd name="connsiteY12232" fmla="*/ 280267 h 2994025"/>
                <a:gd name="connsiteX12233" fmla="*/ 2501330 w 6130925"/>
                <a:gd name="connsiteY12233" fmla="*/ 278751 h 2994025"/>
                <a:gd name="connsiteX12234" fmla="*/ 2500311 w 6130925"/>
                <a:gd name="connsiteY12234" fmla="*/ 276226 h 2994025"/>
                <a:gd name="connsiteX12235" fmla="*/ 2500311 w 6130925"/>
                <a:gd name="connsiteY12235" fmla="*/ 273700 h 2994025"/>
                <a:gd name="connsiteX12236" fmla="*/ 2500311 w 6130925"/>
                <a:gd name="connsiteY12236" fmla="*/ 272185 h 2994025"/>
                <a:gd name="connsiteX12237" fmla="*/ 2501839 w 6130925"/>
                <a:gd name="connsiteY12237" fmla="*/ 270164 h 2994025"/>
                <a:gd name="connsiteX12238" fmla="*/ 2503876 w 6130925"/>
                <a:gd name="connsiteY12238" fmla="*/ 269659 h 2994025"/>
                <a:gd name="connsiteX12239" fmla="*/ 2504894 w 6130925"/>
                <a:gd name="connsiteY12239" fmla="*/ 268144 h 2994025"/>
                <a:gd name="connsiteX12240" fmla="*/ 2505913 w 6130925"/>
                <a:gd name="connsiteY12240" fmla="*/ 266628 h 2994025"/>
                <a:gd name="connsiteX12241" fmla="*/ 2506422 w 6130925"/>
                <a:gd name="connsiteY12241" fmla="*/ 266628 h 2994025"/>
                <a:gd name="connsiteX12242" fmla="*/ 2506931 w 6130925"/>
                <a:gd name="connsiteY12242" fmla="*/ 266628 h 2994025"/>
                <a:gd name="connsiteX12243" fmla="*/ 2507440 w 6130925"/>
                <a:gd name="connsiteY12243" fmla="*/ 266628 h 2994025"/>
                <a:gd name="connsiteX12244" fmla="*/ 2507949 w 6130925"/>
                <a:gd name="connsiteY12244" fmla="*/ 266628 h 2994025"/>
                <a:gd name="connsiteX12245" fmla="*/ 2508459 w 6130925"/>
                <a:gd name="connsiteY12245" fmla="*/ 266628 h 2994025"/>
                <a:gd name="connsiteX12246" fmla="*/ 2509477 w 6130925"/>
                <a:gd name="connsiteY12246" fmla="*/ 266628 h 2994025"/>
                <a:gd name="connsiteX12247" fmla="*/ 2509986 w 6130925"/>
                <a:gd name="connsiteY12247" fmla="*/ 266628 h 2994025"/>
                <a:gd name="connsiteX12248" fmla="*/ 2513551 w 6130925"/>
                <a:gd name="connsiteY12248" fmla="*/ 266123 h 2994025"/>
                <a:gd name="connsiteX12249" fmla="*/ 2517115 w 6130925"/>
                <a:gd name="connsiteY12249" fmla="*/ 265618 h 2994025"/>
                <a:gd name="connsiteX12250" fmla="*/ 2518643 w 6130925"/>
                <a:gd name="connsiteY12250" fmla="*/ 265618 h 2994025"/>
                <a:gd name="connsiteX12251" fmla="*/ 1078975 w 6130925"/>
                <a:gd name="connsiteY12251" fmla="*/ 265113 h 2994025"/>
                <a:gd name="connsiteX12252" fmla="*/ 1102359 w 6130925"/>
                <a:gd name="connsiteY12252" fmla="*/ 273512 h 2994025"/>
                <a:gd name="connsiteX12253" fmla="*/ 1110331 w 6130925"/>
                <a:gd name="connsiteY12253" fmla="*/ 290833 h 2994025"/>
                <a:gd name="connsiteX12254" fmla="*/ 1126273 w 6130925"/>
                <a:gd name="connsiteY12254" fmla="*/ 300807 h 2994025"/>
                <a:gd name="connsiteX12255" fmla="*/ 1122553 w 6130925"/>
                <a:gd name="connsiteY12255" fmla="*/ 289259 h 2994025"/>
                <a:gd name="connsiteX12256" fmla="*/ 1122021 w 6130925"/>
                <a:gd name="connsiteY12256" fmla="*/ 278761 h 2994025"/>
                <a:gd name="connsiteX12257" fmla="*/ 1135307 w 6130925"/>
                <a:gd name="connsiteY12257" fmla="*/ 278761 h 2994025"/>
                <a:gd name="connsiteX12258" fmla="*/ 1153376 w 6130925"/>
                <a:gd name="connsiteY12258" fmla="*/ 295558 h 2994025"/>
                <a:gd name="connsiteX12259" fmla="*/ 1154971 w 6130925"/>
                <a:gd name="connsiteY12259" fmla="*/ 296082 h 2994025"/>
                <a:gd name="connsiteX12260" fmla="*/ 1161879 w 6130925"/>
                <a:gd name="connsiteY12260" fmla="*/ 297132 h 2994025"/>
                <a:gd name="connsiteX12261" fmla="*/ 1164536 w 6130925"/>
                <a:gd name="connsiteY12261" fmla="*/ 296082 h 2994025"/>
                <a:gd name="connsiteX12262" fmla="*/ 1164005 w 6130925"/>
                <a:gd name="connsiteY12262" fmla="*/ 294508 h 2994025"/>
                <a:gd name="connsiteX12263" fmla="*/ 1156566 w 6130925"/>
                <a:gd name="connsiteY12263" fmla="*/ 284010 h 2994025"/>
                <a:gd name="connsiteX12264" fmla="*/ 1151782 w 6130925"/>
                <a:gd name="connsiteY12264" fmla="*/ 278761 h 2994025"/>
                <a:gd name="connsiteX12265" fmla="*/ 1141153 w 6130925"/>
                <a:gd name="connsiteY12265" fmla="*/ 269312 h 2994025"/>
                <a:gd name="connsiteX12266" fmla="*/ 1154971 w 6130925"/>
                <a:gd name="connsiteY12266" fmla="*/ 269312 h 2994025"/>
                <a:gd name="connsiteX12267" fmla="*/ 1172508 w 6130925"/>
                <a:gd name="connsiteY12267" fmla="*/ 280335 h 2994025"/>
                <a:gd name="connsiteX12268" fmla="*/ 1175165 w 6130925"/>
                <a:gd name="connsiteY12268" fmla="*/ 277186 h 2994025"/>
                <a:gd name="connsiteX12269" fmla="*/ 1181542 w 6130925"/>
                <a:gd name="connsiteY12269" fmla="*/ 274036 h 2994025"/>
                <a:gd name="connsiteX12270" fmla="*/ 1191641 w 6130925"/>
                <a:gd name="connsiteY12270" fmla="*/ 277711 h 2994025"/>
                <a:gd name="connsiteX12271" fmla="*/ 1197486 w 6130925"/>
                <a:gd name="connsiteY12271" fmla="*/ 280860 h 2994025"/>
                <a:gd name="connsiteX12272" fmla="*/ 1198017 w 6130925"/>
                <a:gd name="connsiteY12272" fmla="*/ 281910 h 2994025"/>
                <a:gd name="connsiteX12273" fmla="*/ 1201737 w 6130925"/>
                <a:gd name="connsiteY12273" fmla="*/ 289259 h 2994025"/>
                <a:gd name="connsiteX12274" fmla="*/ 1200674 w 6130925"/>
                <a:gd name="connsiteY12274" fmla="*/ 291883 h 2994025"/>
                <a:gd name="connsiteX12275" fmla="*/ 1195891 w 6130925"/>
                <a:gd name="connsiteY12275" fmla="*/ 296607 h 2994025"/>
                <a:gd name="connsiteX12276" fmla="*/ 1194828 w 6130925"/>
                <a:gd name="connsiteY12276" fmla="*/ 298707 h 2994025"/>
                <a:gd name="connsiteX12277" fmla="*/ 1194828 w 6130925"/>
                <a:gd name="connsiteY12277" fmla="*/ 312879 h 2994025"/>
                <a:gd name="connsiteX12278" fmla="*/ 1193766 w 6130925"/>
                <a:gd name="connsiteY12278" fmla="*/ 322852 h 2994025"/>
                <a:gd name="connsiteX12279" fmla="*/ 1183138 w 6130925"/>
                <a:gd name="connsiteY12279" fmla="*/ 324427 h 2994025"/>
                <a:gd name="connsiteX12280" fmla="*/ 1167725 w 6130925"/>
                <a:gd name="connsiteY12280" fmla="*/ 325477 h 2994025"/>
                <a:gd name="connsiteX12281" fmla="*/ 1158691 w 6130925"/>
                <a:gd name="connsiteY12281" fmla="*/ 330201 h 2994025"/>
                <a:gd name="connsiteX12282" fmla="*/ 1152313 w 6130925"/>
                <a:gd name="connsiteY12282" fmla="*/ 313929 h 2994025"/>
                <a:gd name="connsiteX12283" fmla="*/ 1145406 w 6130925"/>
                <a:gd name="connsiteY12283" fmla="*/ 306056 h 2994025"/>
                <a:gd name="connsiteX12284" fmla="*/ 1135840 w 6130925"/>
                <a:gd name="connsiteY12284" fmla="*/ 307630 h 2994025"/>
                <a:gd name="connsiteX12285" fmla="*/ 1125210 w 6130925"/>
                <a:gd name="connsiteY12285" fmla="*/ 311305 h 2994025"/>
                <a:gd name="connsiteX12286" fmla="*/ 1105547 w 6130925"/>
                <a:gd name="connsiteY12286" fmla="*/ 305531 h 2994025"/>
                <a:gd name="connsiteX12287" fmla="*/ 1093855 w 6130925"/>
                <a:gd name="connsiteY12287" fmla="*/ 295558 h 2994025"/>
                <a:gd name="connsiteX12288" fmla="*/ 1084290 w 6130925"/>
                <a:gd name="connsiteY12288" fmla="*/ 289259 h 2994025"/>
                <a:gd name="connsiteX12289" fmla="*/ 1077912 w 6130925"/>
                <a:gd name="connsiteY12289" fmla="*/ 280335 h 2994025"/>
                <a:gd name="connsiteX12290" fmla="*/ 4020078 w 6130925"/>
                <a:gd name="connsiteY12290" fmla="*/ 260350 h 2994025"/>
                <a:gd name="connsiteX12291" fmla="*/ 4026958 w 6130925"/>
                <a:gd name="connsiteY12291" fmla="*/ 260350 h 2994025"/>
                <a:gd name="connsiteX12292" fmla="*/ 4029603 w 6130925"/>
                <a:gd name="connsiteY12292" fmla="*/ 261934 h 2994025"/>
                <a:gd name="connsiteX12293" fmla="*/ 4031720 w 6130925"/>
                <a:gd name="connsiteY12293" fmla="*/ 262989 h 2994025"/>
                <a:gd name="connsiteX12294" fmla="*/ 4033308 w 6130925"/>
                <a:gd name="connsiteY12294" fmla="*/ 262989 h 2994025"/>
                <a:gd name="connsiteX12295" fmla="*/ 4034895 w 6130925"/>
                <a:gd name="connsiteY12295" fmla="*/ 262462 h 2994025"/>
                <a:gd name="connsiteX12296" fmla="*/ 4037012 w 6130925"/>
                <a:gd name="connsiteY12296" fmla="*/ 261934 h 2994025"/>
                <a:gd name="connsiteX12297" fmla="*/ 4040187 w 6130925"/>
                <a:gd name="connsiteY12297" fmla="*/ 262989 h 2994025"/>
                <a:gd name="connsiteX12298" fmla="*/ 4040716 w 6130925"/>
                <a:gd name="connsiteY12298" fmla="*/ 264573 h 2994025"/>
                <a:gd name="connsiteX12299" fmla="*/ 4040716 w 6130925"/>
                <a:gd name="connsiteY12299" fmla="*/ 266157 h 2994025"/>
                <a:gd name="connsiteX12300" fmla="*/ 4041774 w 6130925"/>
                <a:gd name="connsiteY12300" fmla="*/ 267740 h 2994025"/>
                <a:gd name="connsiteX12301" fmla="*/ 4042303 w 6130925"/>
                <a:gd name="connsiteY12301" fmla="*/ 269324 h 2994025"/>
                <a:gd name="connsiteX12302" fmla="*/ 4043891 w 6130925"/>
                <a:gd name="connsiteY12302" fmla="*/ 270907 h 2994025"/>
                <a:gd name="connsiteX12303" fmla="*/ 4044949 w 6130925"/>
                <a:gd name="connsiteY12303" fmla="*/ 273547 h 2994025"/>
                <a:gd name="connsiteX12304" fmla="*/ 4044420 w 6130925"/>
                <a:gd name="connsiteY12304" fmla="*/ 276186 h 2994025"/>
                <a:gd name="connsiteX12305" fmla="*/ 4043362 w 6130925"/>
                <a:gd name="connsiteY12305" fmla="*/ 278825 h 2994025"/>
                <a:gd name="connsiteX12306" fmla="*/ 4039658 w 6130925"/>
                <a:gd name="connsiteY12306" fmla="*/ 278298 h 2994025"/>
                <a:gd name="connsiteX12307" fmla="*/ 4035953 w 6130925"/>
                <a:gd name="connsiteY12307" fmla="*/ 278825 h 2994025"/>
                <a:gd name="connsiteX12308" fmla="*/ 4034366 w 6130925"/>
                <a:gd name="connsiteY12308" fmla="*/ 278825 h 2994025"/>
                <a:gd name="connsiteX12309" fmla="*/ 4032778 w 6130925"/>
                <a:gd name="connsiteY12309" fmla="*/ 279353 h 2994025"/>
                <a:gd name="connsiteX12310" fmla="*/ 4031720 w 6130925"/>
                <a:gd name="connsiteY12310" fmla="*/ 280937 h 2994025"/>
                <a:gd name="connsiteX12311" fmla="*/ 4031191 w 6130925"/>
                <a:gd name="connsiteY12311" fmla="*/ 283048 h 2994025"/>
                <a:gd name="connsiteX12312" fmla="*/ 4028545 w 6130925"/>
                <a:gd name="connsiteY12312" fmla="*/ 287271 h 2994025"/>
                <a:gd name="connsiteX12313" fmla="*/ 4024312 w 6130925"/>
                <a:gd name="connsiteY12313" fmla="*/ 289911 h 2994025"/>
                <a:gd name="connsiteX12314" fmla="*/ 4022724 w 6130925"/>
                <a:gd name="connsiteY12314" fmla="*/ 291494 h 2994025"/>
                <a:gd name="connsiteX12315" fmla="*/ 4020608 w 6130925"/>
                <a:gd name="connsiteY12315" fmla="*/ 292022 h 2994025"/>
                <a:gd name="connsiteX12316" fmla="*/ 4003145 w 6130925"/>
                <a:gd name="connsiteY12316" fmla="*/ 292022 h 2994025"/>
                <a:gd name="connsiteX12317" fmla="*/ 3999441 w 6130925"/>
                <a:gd name="connsiteY12317" fmla="*/ 294661 h 2994025"/>
                <a:gd name="connsiteX12318" fmla="*/ 3996266 w 6130925"/>
                <a:gd name="connsiteY12318" fmla="*/ 297301 h 2994025"/>
                <a:gd name="connsiteX12319" fmla="*/ 3992562 w 6130925"/>
                <a:gd name="connsiteY12319" fmla="*/ 297829 h 2994025"/>
                <a:gd name="connsiteX12320" fmla="*/ 3988857 w 6130925"/>
                <a:gd name="connsiteY12320" fmla="*/ 297301 h 2994025"/>
                <a:gd name="connsiteX12321" fmla="*/ 3985682 w 6130925"/>
                <a:gd name="connsiteY12321" fmla="*/ 297301 h 2994025"/>
                <a:gd name="connsiteX12322" fmla="*/ 3981449 w 6130925"/>
                <a:gd name="connsiteY12322" fmla="*/ 298356 h 2994025"/>
                <a:gd name="connsiteX12323" fmla="*/ 3979862 w 6130925"/>
                <a:gd name="connsiteY12323" fmla="*/ 299940 h 2994025"/>
                <a:gd name="connsiteX12324" fmla="*/ 3978274 w 6130925"/>
                <a:gd name="connsiteY12324" fmla="*/ 301524 h 2994025"/>
                <a:gd name="connsiteX12325" fmla="*/ 3976687 w 6130925"/>
                <a:gd name="connsiteY12325" fmla="*/ 302579 h 2994025"/>
                <a:gd name="connsiteX12326" fmla="*/ 3974041 w 6130925"/>
                <a:gd name="connsiteY12326" fmla="*/ 303107 h 2994025"/>
                <a:gd name="connsiteX12327" fmla="*/ 3953403 w 6130925"/>
                <a:gd name="connsiteY12327" fmla="*/ 303107 h 2994025"/>
                <a:gd name="connsiteX12328" fmla="*/ 3949170 w 6130925"/>
                <a:gd name="connsiteY12328" fmla="*/ 304691 h 2994025"/>
                <a:gd name="connsiteX12329" fmla="*/ 3945995 w 6130925"/>
                <a:gd name="connsiteY12329" fmla="*/ 306274 h 2994025"/>
                <a:gd name="connsiteX12330" fmla="*/ 3945466 w 6130925"/>
                <a:gd name="connsiteY12330" fmla="*/ 306274 h 2994025"/>
                <a:gd name="connsiteX12331" fmla="*/ 3944407 w 6130925"/>
                <a:gd name="connsiteY12331" fmla="*/ 306274 h 2994025"/>
                <a:gd name="connsiteX12332" fmla="*/ 3943349 w 6130925"/>
                <a:gd name="connsiteY12332" fmla="*/ 306274 h 2994025"/>
                <a:gd name="connsiteX12333" fmla="*/ 3942820 w 6130925"/>
                <a:gd name="connsiteY12333" fmla="*/ 306274 h 2994025"/>
                <a:gd name="connsiteX12334" fmla="*/ 3939645 w 6130925"/>
                <a:gd name="connsiteY12334" fmla="*/ 307858 h 2994025"/>
                <a:gd name="connsiteX12335" fmla="*/ 3938057 w 6130925"/>
                <a:gd name="connsiteY12335" fmla="*/ 309969 h 2994025"/>
                <a:gd name="connsiteX12336" fmla="*/ 3936470 w 6130925"/>
                <a:gd name="connsiteY12336" fmla="*/ 311553 h 2994025"/>
                <a:gd name="connsiteX12337" fmla="*/ 3935412 w 6130925"/>
                <a:gd name="connsiteY12337" fmla="*/ 313137 h 2994025"/>
                <a:gd name="connsiteX12338" fmla="*/ 3930120 w 6130925"/>
                <a:gd name="connsiteY12338" fmla="*/ 314192 h 2994025"/>
                <a:gd name="connsiteX12339" fmla="*/ 3925887 w 6130925"/>
                <a:gd name="connsiteY12339" fmla="*/ 314192 h 2994025"/>
                <a:gd name="connsiteX12340" fmla="*/ 3923770 w 6130925"/>
                <a:gd name="connsiteY12340" fmla="*/ 314192 h 2994025"/>
                <a:gd name="connsiteX12341" fmla="*/ 3920595 w 6130925"/>
                <a:gd name="connsiteY12341" fmla="*/ 314192 h 2994025"/>
                <a:gd name="connsiteX12342" fmla="*/ 3917420 w 6130925"/>
                <a:gd name="connsiteY12342" fmla="*/ 314192 h 2994025"/>
                <a:gd name="connsiteX12343" fmla="*/ 3913716 w 6130925"/>
                <a:gd name="connsiteY12343" fmla="*/ 314720 h 2994025"/>
                <a:gd name="connsiteX12344" fmla="*/ 3914245 w 6130925"/>
                <a:gd name="connsiteY12344" fmla="*/ 318415 h 2994025"/>
                <a:gd name="connsiteX12345" fmla="*/ 3914774 w 6130925"/>
                <a:gd name="connsiteY12345" fmla="*/ 321582 h 2994025"/>
                <a:gd name="connsiteX12346" fmla="*/ 3913716 w 6130925"/>
                <a:gd name="connsiteY12346" fmla="*/ 323694 h 2994025"/>
                <a:gd name="connsiteX12347" fmla="*/ 3911599 w 6130925"/>
                <a:gd name="connsiteY12347" fmla="*/ 324750 h 2994025"/>
                <a:gd name="connsiteX12348" fmla="*/ 3908953 w 6130925"/>
                <a:gd name="connsiteY12348" fmla="*/ 325277 h 2994025"/>
                <a:gd name="connsiteX12349" fmla="*/ 3907366 w 6130925"/>
                <a:gd name="connsiteY12349" fmla="*/ 326861 h 2994025"/>
                <a:gd name="connsiteX12350" fmla="*/ 3906837 w 6130925"/>
                <a:gd name="connsiteY12350" fmla="*/ 328973 h 2994025"/>
                <a:gd name="connsiteX12351" fmla="*/ 3905778 w 6130925"/>
                <a:gd name="connsiteY12351" fmla="*/ 330556 h 2994025"/>
                <a:gd name="connsiteX12352" fmla="*/ 3904191 w 6130925"/>
                <a:gd name="connsiteY12352" fmla="*/ 331612 h 2994025"/>
                <a:gd name="connsiteX12353" fmla="*/ 3902074 w 6130925"/>
                <a:gd name="connsiteY12353" fmla="*/ 332668 h 2994025"/>
                <a:gd name="connsiteX12354" fmla="*/ 3900487 w 6130925"/>
                <a:gd name="connsiteY12354" fmla="*/ 333195 h 2994025"/>
                <a:gd name="connsiteX12355" fmla="*/ 3898370 w 6130925"/>
                <a:gd name="connsiteY12355" fmla="*/ 333723 h 2994025"/>
                <a:gd name="connsiteX12356" fmla="*/ 3897311 w 6130925"/>
                <a:gd name="connsiteY12356" fmla="*/ 333723 h 2994025"/>
                <a:gd name="connsiteX12357" fmla="*/ 3896782 w 6130925"/>
                <a:gd name="connsiteY12357" fmla="*/ 333723 h 2994025"/>
                <a:gd name="connsiteX12358" fmla="*/ 3895724 w 6130925"/>
                <a:gd name="connsiteY12358" fmla="*/ 333723 h 2994025"/>
                <a:gd name="connsiteX12359" fmla="*/ 3895195 w 6130925"/>
                <a:gd name="connsiteY12359" fmla="*/ 333723 h 2994025"/>
                <a:gd name="connsiteX12360" fmla="*/ 3893078 w 6130925"/>
                <a:gd name="connsiteY12360" fmla="*/ 333723 h 2994025"/>
                <a:gd name="connsiteX12361" fmla="*/ 3891491 w 6130925"/>
                <a:gd name="connsiteY12361" fmla="*/ 334779 h 2994025"/>
                <a:gd name="connsiteX12362" fmla="*/ 3891491 w 6130925"/>
                <a:gd name="connsiteY12362" fmla="*/ 336363 h 2994025"/>
                <a:gd name="connsiteX12363" fmla="*/ 3891491 w 6130925"/>
                <a:gd name="connsiteY12363" fmla="*/ 338474 h 2994025"/>
                <a:gd name="connsiteX12364" fmla="*/ 3889903 w 6130925"/>
                <a:gd name="connsiteY12364" fmla="*/ 340058 h 2994025"/>
                <a:gd name="connsiteX12365" fmla="*/ 3886728 w 6130925"/>
                <a:gd name="connsiteY12365" fmla="*/ 341113 h 2994025"/>
                <a:gd name="connsiteX12366" fmla="*/ 3885670 w 6130925"/>
                <a:gd name="connsiteY12366" fmla="*/ 341113 h 2994025"/>
                <a:gd name="connsiteX12367" fmla="*/ 3884611 w 6130925"/>
                <a:gd name="connsiteY12367" fmla="*/ 341113 h 2994025"/>
                <a:gd name="connsiteX12368" fmla="*/ 3883553 w 6130925"/>
                <a:gd name="connsiteY12368" fmla="*/ 340586 h 2994025"/>
                <a:gd name="connsiteX12369" fmla="*/ 3882495 w 6130925"/>
                <a:gd name="connsiteY12369" fmla="*/ 341113 h 2994025"/>
                <a:gd name="connsiteX12370" fmla="*/ 3881436 w 6130925"/>
                <a:gd name="connsiteY12370" fmla="*/ 342697 h 2994025"/>
                <a:gd name="connsiteX12371" fmla="*/ 3879849 w 6130925"/>
                <a:gd name="connsiteY12371" fmla="*/ 344281 h 2994025"/>
                <a:gd name="connsiteX12372" fmla="*/ 3878791 w 6130925"/>
                <a:gd name="connsiteY12372" fmla="*/ 344808 h 2994025"/>
                <a:gd name="connsiteX12373" fmla="*/ 3877203 w 6130925"/>
                <a:gd name="connsiteY12373" fmla="*/ 344281 h 2994025"/>
                <a:gd name="connsiteX12374" fmla="*/ 3876145 w 6130925"/>
                <a:gd name="connsiteY12374" fmla="*/ 344281 h 2994025"/>
                <a:gd name="connsiteX12375" fmla="*/ 3875086 w 6130925"/>
                <a:gd name="connsiteY12375" fmla="*/ 344281 h 2994025"/>
                <a:gd name="connsiteX12376" fmla="*/ 3871382 w 6130925"/>
                <a:gd name="connsiteY12376" fmla="*/ 344281 h 2994025"/>
                <a:gd name="connsiteX12377" fmla="*/ 3867149 w 6130925"/>
                <a:gd name="connsiteY12377" fmla="*/ 344281 h 2994025"/>
                <a:gd name="connsiteX12378" fmla="*/ 3867149 w 6130925"/>
                <a:gd name="connsiteY12378" fmla="*/ 345864 h 2994025"/>
                <a:gd name="connsiteX12379" fmla="*/ 3867149 w 6130925"/>
                <a:gd name="connsiteY12379" fmla="*/ 348504 h 2994025"/>
                <a:gd name="connsiteX12380" fmla="*/ 3865561 w 6130925"/>
                <a:gd name="connsiteY12380" fmla="*/ 350087 h 2994025"/>
                <a:gd name="connsiteX12381" fmla="*/ 3864503 w 6130925"/>
                <a:gd name="connsiteY12381" fmla="*/ 351671 h 2994025"/>
                <a:gd name="connsiteX12382" fmla="*/ 3862916 w 6130925"/>
                <a:gd name="connsiteY12382" fmla="*/ 352726 h 2994025"/>
                <a:gd name="connsiteX12383" fmla="*/ 3861328 w 6130925"/>
                <a:gd name="connsiteY12383" fmla="*/ 354310 h 2994025"/>
                <a:gd name="connsiteX12384" fmla="*/ 3860270 w 6130925"/>
                <a:gd name="connsiteY12384" fmla="*/ 355894 h 2994025"/>
                <a:gd name="connsiteX12385" fmla="*/ 3859211 w 6130925"/>
                <a:gd name="connsiteY12385" fmla="*/ 357477 h 2994025"/>
                <a:gd name="connsiteX12386" fmla="*/ 3859211 w 6130925"/>
                <a:gd name="connsiteY12386" fmla="*/ 359589 h 2994025"/>
                <a:gd name="connsiteX12387" fmla="*/ 3858682 w 6130925"/>
                <a:gd name="connsiteY12387" fmla="*/ 361700 h 2994025"/>
                <a:gd name="connsiteX12388" fmla="*/ 3856036 w 6130925"/>
                <a:gd name="connsiteY12388" fmla="*/ 364867 h 2994025"/>
                <a:gd name="connsiteX12389" fmla="*/ 3852861 w 6130925"/>
                <a:gd name="connsiteY12389" fmla="*/ 367507 h 2994025"/>
                <a:gd name="connsiteX12390" fmla="*/ 3852332 w 6130925"/>
                <a:gd name="connsiteY12390" fmla="*/ 367507 h 2994025"/>
                <a:gd name="connsiteX12391" fmla="*/ 3851274 w 6130925"/>
                <a:gd name="connsiteY12391" fmla="*/ 367507 h 2994025"/>
                <a:gd name="connsiteX12392" fmla="*/ 3850216 w 6130925"/>
                <a:gd name="connsiteY12392" fmla="*/ 366979 h 2994025"/>
                <a:gd name="connsiteX12393" fmla="*/ 3849686 w 6130925"/>
                <a:gd name="connsiteY12393" fmla="*/ 367507 h 2994025"/>
                <a:gd name="connsiteX12394" fmla="*/ 3848628 w 6130925"/>
                <a:gd name="connsiteY12394" fmla="*/ 369090 h 2994025"/>
                <a:gd name="connsiteX12395" fmla="*/ 3848099 w 6130925"/>
                <a:gd name="connsiteY12395" fmla="*/ 371202 h 2994025"/>
                <a:gd name="connsiteX12396" fmla="*/ 3845453 w 6130925"/>
                <a:gd name="connsiteY12396" fmla="*/ 372257 h 2994025"/>
                <a:gd name="connsiteX12397" fmla="*/ 3843866 w 6130925"/>
                <a:gd name="connsiteY12397" fmla="*/ 373313 h 2994025"/>
                <a:gd name="connsiteX12398" fmla="*/ 3843866 w 6130925"/>
                <a:gd name="connsiteY12398" fmla="*/ 374897 h 2994025"/>
                <a:gd name="connsiteX12399" fmla="*/ 3843866 w 6130925"/>
                <a:gd name="connsiteY12399" fmla="*/ 376480 h 2994025"/>
                <a:gd name="connsiteX12400" fmla="*/ 3841220 w 6130925"/>
                <a:gd name="connsiteY12400" fmla="*/ 379648 h 2994025"/>
                <a:gd name="connsiteX12401" fmla="*/ 3838045 w 6130925"/>
                <a:gd name="connsiteY12401" fmla="*/ 382815 h 2994025"/>
                <a:gd name="connsiteX12402" fmla="*/ 3836457 w 6130925"/>
                <a:gd name="connsiteY12402" fmla="*/ 383343 h 2994025"/>
                <a:gd name="connsiteX12403" fmla="*/ 3834341 w 6130925"/>
                <a:gd name="connsiteY12403" fmla="*/ 383870 h 2994025"/>
                <a:gd name="connsiteX12404" fmla="*/ 3834341 w 6130925"/>
                <a:gd name="connsiteY12404" fmla="*/ 385454 h 2994025"/>
                <a:gd name="connsiteX12405" fmla="*/ 3834341 w 6130925"/>
                <a:gd name="connsiteY12405" fmla="*/ 387038 h 2994025"/>
                <a:gd name="connsiteX12406" fmla="*/ 3832224 w 6130925"/>
                <a:gd name="connsiteY12406" fmla="*/ 387565 h 2994025"/>
                <a:gd name="connsiteX12407" fmla="*/ 3830636 w 6130925"/>
                <a:gd name="connsiteY12407" fmla="*/ 388093 h 2994025"/>
                <a:gd name="connsiteX12408" fmla="*/ 3829049 w 6130925"/>
                <a:gd name="connsiteY12408" fmla="*/ 388093 h 2994025"/>
                <a:gd name="connsiteX12409" fmla="*/ 3827461 w 6130925"/>
                <a:gd name="connsiteY12409" fmla="*/ 388621 h 2994025"/>
                <a:gd name="connsiteX12410" fmla="*/ 3826403 w 6130925"/>
                <a:gd name="connsiteY12410" fmla="*/ 390205 h 2994025"/>
                <a:gd name="connsiteX12411" fmla="*/ 3826403 w 6130925"/>
                <a:gd name="connsiteY12411" fmla="*/ 392844 h 2994025"/>
                <a:gd name="connsiteX12412" fmla="*/ 3823228 w 6130925"/>
                <a:gd name="connsiteY12412" fmla="*/ 396539 h 2994025"/>
                <a:gd name="connsiteX12413" fmla="*/ 3820053 w 6130925"/>
                <a:gd name="connsiteY12413" fmla="*/ 399706 h 2994025"/>
                <a:gd name="connsiteX12414" fmla="*/ 3817936 w 6130925"/>
                <a:gd name="connsiteY12414" fmla="*/ 400234 h 2994025"/>
                <a:gd name="connsiteX12415" fmla="*/ 3816349 w 6130925"/>
                <a:gd name="connsiteY12415" fmla="*/ 401290 h 2994025"/>
                <a:gd name="connsiteX12416" fmla="*/ 3816349 w 6130925"/>
                <a:gd name="connsiteY12416" fmla="*/ 407096 h 2994025"/>
                <a:gd name="connsiteX12417" fmla="*/ 3816349 w 6130925"/>
                <a:gd name="connsiteY12417" fmla="*/ 411847 h 2994025"/>
                <a:gd name="connsiteX12418" fmla="*/ 3816349 w 6130925"/>
                <a:gd name="connsiteY12418" fmla="*/ 413959 h 2994025"/>
                <a:gd name="connsiteX12419" fmla="*/ 3815820 w 6130925"/>
                <a:gd name="connsiteY12419" fmla="*/ 416070 h 2994025"/>
                <a:gd name="connsiteX12420" fmla="*/ 3813174 w 6130925"/>
                <a:gd name="connsiteY12420" fmla="*/ 417126 h 2994025"/>
                <a:gd name="connsiteX12421" fmla="*/ 3811586 w 6130925"/>
                <a:gd name="connsiteY12421" fmla="*/ 418182 h 2994025"/>
                <a:gd name="connsiteX12422" fmla="*/ 3811586 w 6130925"/>
                <a:gd name="connsiteY12422" fmla="*/ 420293 h 2994025"/>
                <a:gd name="connsiteX12423" fmla="*/ 3812645 w 6130925"/>
                <a:gd name="connsiteY12423" fmla="*/ 422405 h 2994025"/>
                <a:gd name="connsiteX12424" fmla="*/ 3813703 w 6130925"/>
                <a:gd name="connsiteY12424" fmla="*/ 425572 h 2994025"/>
                <a:gd name="connsiteX12425" fmla="*/ 3813174 w 6130925"/>
                <a:gd name="connsiteY12425" fmla="*/ 427683 h 2994025"/>
                <a:gd name="connsiteX12426" fmla="*/ 3813703 w 6130925"/>
                <a:gd name="connsiteY12426" fmla="*/ 429267 h 2994025"/>
                <a:gd name="connsiteX12427" fmla="*/ 3813174 w 6130925"/>
                <a:gd name="connsiteY12427" fmla="*/ 430850 h 2994025"/>
                <a:gd name="connsiteX12428" fmla="*/ 3813703 w 6130925"/>
                <a:gd name="connsiteY12428" fmla="*/ 432434 h 2994025"/>
                <a:gd name="connsiteX12429" fmla="*/ 3814761 w 6130925"/>
                <a:gd name="connsiteY12429" fmla="*/ 432962 h 2994025"/>
                <a:gd name="connsiteX12430" fmla="*/ 3815820 w 6130925"/>
                <a:gd name="connsiteY12430" fmla="*/ 432962 h 2994025"/>
                <a:gd name="connsiteX12431" fmla="*/ 3816878 w 6130925"/>
                <a:gd name="connsiteY12431" fmla="*/ 432962 h 2994025"/>
                <a:gd name="connsiteX12432" fmla="*/ 3817407 w 6130925"/>
                <a:gd name="connsiteY12432" fmla="*/ 433490 h 2994025"/>
                <a:gd name="connsiteX12433" fmla="*/ 3817936 w 6130925"/>
                <a:gd name="connsiteY12433" fmla="*/ 435601 h 2994025"/>
                <a:gd name="connsiteX12434" fmla="*/ 3818466 w 6130925"/>
                <a:gd name="connsiteY12434" fmla="*/ 437185 h 2994025"/>
                <a:gd name="connsiteX12435" fmla="*/ 3820053 w 6130925"/>
                <a:gd name="connsiteY12435" fmla="*/ 439296 h 2994025"/>
                <a:gd name="connsiteX12436" fmla="*/ 3822699 w 6130925"/>
                <a:gd name="connsiteY12436" fmla="*/ 441408 h 2994025"/>
                <a:gd name="connsiteX12437" fmla="*/ 3824286 w 6130925"/>
                <a:gd name="connsiteY12437" fmla="*/ 442991 h 2994025"/>
                <a:gd name="connsiteX12438" fmla="*/ 3826403 w 6130925"/>
                <a:gd name="connsiteY12438" fmla="*/ 445103 h 2994025"/>
                <a:gd name="connsiteX12439" fmla="*/ 3827991 w 6130925"/>
                <a:gd name="connsiteY12439" fmla="*/ 446686 h 2994025"/>
                <a:gd name="connsiteX12440" fmla="*/ 3830107 w 6130925"/>
                <a:gd name="connsiteY12440" fmla="*/ 447742 h 2994025"/>
                <a:gd name="connsiteX12441" fmla="*/ 3829578 w 6130925"/>
                <a:gd name="connsiteY12441" fmla="*/ 449853 h 2994025"/>
                <a:gd name="connsiteX12442" fmla="*/ 3830107 w 6130925"/>
                <a:gd name="connsiteY12442" fmla="*/ 451437 h 2994025"/>
                <a:gd name="connsiteX12443" fmla="*/ 3831166 w 6130925"/>
                <a:gd name="connsiteY12443" fmla="*/ 452493 h 2994025"/>
                <a:gd name="connsiteX12444" fmla="*/ 3833282 w 6130925"/>
                <a:gd name="connsiteY12444" fmla="*/ 454076 h 2994025"/>
                <a:gd name="connsiteX12445" fmla="*/ 3833811 w 6130925"/>
                <a:gd name="connsiteY12445" fmla="*/ 454076 h 2994025"/>
                <a:gd name="connsiteX12446" fmla="*/ 3834870 w 6130925"/>
                <a:gd name="connsiteY12446" fmla="*/ 454076 h 2994025"/>
                <a:gd name="connsiteX12447" fmla="*/ 3836457 w 6130925"/>
                <a:gd name="connsiteY12447" fmla="*/ 454076 h 2994025"/>
                <a:gd name="connsiteX12448" fmla="*/ 3836986 w 6130925"/>
                <a:gd name="connsiteY12448" fmla="*/ 454076 h 2994025"/>
                <a:gd name="connsiteX12449" fmla="*/ 3836986 w 6130925"/>
                <a:gd name="connsiteY12449" fmla="*/ 457771 h 2994025"/>
                <a:gd name="connsiteX12450" fmla="*/ 3836986 w 6130925"/>
                <a:gd name="connsiteY12450" fmla="*/ 460939 h 2994025"/>
                <a:gd name="connsiteX12451" fmla="*/ 3838574 w 6130925"/>
                <a:gd name="connsiteY12451" fmla="*/ 461994 h 2994025"/>
                <a:gd name="connsiteX12452" fmla="*/ 3840691 w 6130925"/>
                <a:gd name="connsiteY12452" fmla="*/ 463050 h 2994025"/>
                <a:gd name="connsiteX12453" fmla="*/ 3841220 w 6130925"/>
                <a:gd name="connsiteY12453" fmla="*/ 464634 h 2994025"/>
                <a:gd name="connsiteX12454" fmla="*/ 3841220 w 6130925"/>
                <a:gd name="connsiteY12454" fmla="*/ 466217 h 2994025"/>
                <a:gd name="connsiteX12455" fmla="*/ 3841220 w 6130925"/>
                <a:gd name="connsiteY12455" fmla="*/ 474135 h 2994025"/>
                <a:gd name="connsiteX12456" fmla="*/ 3840161 w 6130925"/>
                <a:gd name="connsiteY12456" fmla="*/ 473607 h 2994025"/>
                <a:gd name="connsiteX12457" fmla="*/ 3838574 w 6130925"/>
                <a:gd name="connsiteY12457" fmla="*/ 473607 h 2994025"/>
                <a:gd name="connsiteX12458" fmla="*/ 3836986 w 6130925"/>
                <a:gd name="connsiteY12458" fmla="*/ 474135 h 2994025"/>
                <a:gd name="connsiteX12459" fmla="*/ 3834870 w 6130925"/>
                <a:gd name="connsiteY12459" fmla="*/ 474135 h 2994025"/>
                <a:gd name="connsiteX12460" fmla="*/ 3829578 w 6130925"/>
                <a:gd name="connsiteY12460" fmla="*/ 474135 h 2994025"/>
                <a:gd name="connsiteX12461" fmla="*/ 3826932 w 6130925"/>
                <a:gd name="connsiteY12461" fmla="*/ 474663 h 2994025"/>
                <a:gd name="connsiteX12462" fmla="*/ 3823228 w 6130925"/>
                <a:gd name="connsiteY12462" fmla="*/ 474135 h 2994025"/>
                <a:gd name="connsiteX12463" fmla="*/ 3819524 w 6130925"/>
                <a:gd name="connsiteY12463" fmla="*/ 473607 h 2994025"/>
                <a:gd name="connsiteX12464" fmla="*/ 3815820 w 6130925"/>
                <a:gd name="connsiteY12464" fmla="*/ 472552 h 2994025"/>
                <a:gd name="connsiteX12465" fmla="*/ 3813174 w 6130925"/>
                <a:gd name="connsiteY12465" fmla="*/ 472552 h 2994025"/>
                <a:gd name="connsiteX12466" fmla="*/ 3811057 w 6130925"/>
                <a:gd name="connsiteY12466" fmla="*/ 472552 h 2994025"/>
                <a:gd name="connsiteX12467" fmla="*/ 3804707 w 6130925"/>
                <a:gd name="connsiteY12467" fmla="*/ 470968 h 2994025"/>
                <a:gd name="connsiteX12468" fmla="*/ 3798357 w 6130925"/>
                <a:gd name="connsiteY12468" fmla="*/ 469912 h 2994025"/>
                <a:gd name="connsiteX12469" fmla="*/ 3778778 w 6130925"/>
                <a:gd name="connsiteY12469" fmla="*/ 469912 h 2994025"/>
                <a:gd name="connsiteX12470" fmla="*/ 3777720 w 6130925"/>
                <a:gd name="connsiteY12470" fmla="*/ 468329 h 2994025"/>
                <a:gd name="connsiteX12471" fmla="*/ 3777190 w 6130925"/>
                <a:gd name="connsiteY12471" fmla="*/ 466217 h 2994025"/>
                <a:gd name="connsiteX12472" fmla="*/ 3777190 w 6130925"/>
                <a:gd name="connsiteY12472" fmla="*/ 464634 h 2994025"/>
                <a:gd name="connsiteX12473" fmla="*/ 3783540 w 6130925"/>
                <a:gd name="connsiteY12473" fmla="*/ 456188 h 2994025"/>
                <a:gd name="connsiteX12474" fmla="*/ 3783011 w 6130925"/>
                <a:gd name="connsiteY12474" fmla="*/ 454604 h 2994025"/>
                <a:gd name="connsiteX12475" fmla="*/ 3781424 w 6130925"/>
                <a:gd name="connsiteY12475" fmla="*/ 453021 h 2994025"/>
                <a:gd name="connsiteX12476" fmla="*/ 3777720 w 6130925"/>
                <a:gd name="connsiteY12476" fmla="*/ 450909 h 2994025"/>
                <a:gd name="connsiteX12477" fmla="*/ 3773486 w 6130925"/>
                <a:gd name="connsiteY12477" fmla="*/ 448798 h 2994025"/>
                <a:gd name="connsiteX12478" fmla="*/ 3771899 w 6130925"/>
                <a:gd name="connsiteY12478" fmla="*/ 447214 h 2994025"/>
                <a:gd name="connsiteX12479" fmla="*/ 3769782 w 6130925"/>
                <a:gd name="connsiteY12479" fmla="*/ 445103 h 2994025"/>
                <a:gd name="connsiteX12480" fmla="*/ 3768195 w 6130925"/>
                <a:gd name="connsiteY12480" fmla="*/ 444047 h 2994025"/>
                <a:gd name="connsiteX12481" fmla="*/ 3766607 w 6130925"/>
                <a:gd name="connsiteY12481" fmla="*/ 442991 h 2994025"/>
                <a:gd name="connsiteX12482" fmla="*/ 3766607 w 6130925"/>
                <a:gd name="connsiteY12482" fmla="*/ 445103 h 2994025"/>
                <a:gd name="connsiteX12483" fmla="*/ 3766607 w 6130925"/>
                <a:gd name="connsiteY12483" fmla="*/ 447214 h 2994025"/>
                <a:gd name="connsiteX12484" fmla="*/ 3765020 w 6130925"/>
                <a:gd name="connsiteY12484" fmla="*/ 448798 h 2994025"/>
                <a:gd name="connsiteX12485" fmla="*/ 3762903 w 6130925"/>
                <a:gd name="connsiteY12485" fmla="*/ 450381 h 2994025"/>
                <a:gd name="connsiteX12486" fmla="*/ 3761845 w 6130925"/>
                <a:gd name="connsiteY12486" fmla="*/ 448798 h 2994025"/>
                <a:gd name="connsiteX12487" fmla="*/ 3759728 w 6130925"/>
                <a:gd name="connsiteY12487" fmla="*/ 447214 h 2994025"/>
                <a:gd name="connsiteX12488" fmla="*/ 3759199 w 6130925"/>
                <a:gd name="connsiteY12488" fmla="*/ 445103 h 2994025"/>
                <a:gd name="connsiteX12489" fmla="*/ 3759199 w 6130925"/>
                <a:gd name="connsiteY12489" fmla="*/ 442991 h 2994025"/>
                <a:gd name="connsiteX12490" fmla="*/ 3757611 w 6130925"/>
                <a:gd name="connsiteY12490" fmla="*/ 442463 h 2994025"/>
                <a:gd name="connsiteX12491" fmla="*/ 3755495 w 6130925"/>
                <a:gd name="connsiteY12491" fmla="*/ 442463 h 2994025"/>
                <a:gd name="connsiteX12492" fmla="*/ 3753907 w 6130925"/>
                <a:gd name="connsiteY12492" fmla="*/ 442991 h 2994025"/>
                <a:gd name="connsiteX12493" fmla="*/ 3752320 w 6130925"/>
                <a:gd name="connsiteY12493" fmla="*/ 444047 h 2994025"/>
                <a:gd name="connsiteX12494" fmla="*/ 3751790 w 6130925"/>
                <a:gd name="connsiteY12494" fmla="*/ 445631 h 2994025"/>
                <a:gd name="connsiteX12495" fmla="*/ 3751261 w 6130925"/>
                <a:gd name="connsiteY12495" fmla="*/ 447742 h 2994025"/>
                <a:gd name="connsiteX12496" fmla="*/ 3741736 w 6130925"/>
                <a:gd name="connsiteY12496" fmla="*/ 447214 h 2994025"/>
                <a:gd name="connsiteX12497" fmla="*/ 3742265 w 6130925"/>
                <a:gd name="connsiteY12497" fmla="*/ 445103 h 2994025"/>
                <a:gd name="connsiteX12498" fmla="*/ 3742265 w 6130925"/>
                <a:gd name="connsiteY12498" fmla="*/ 442991 h 2994025"/>
                <a:gd name="connsiteX12499" fmla="*/ 3741736 w 6130925"/>
                <a:gd name="connsiteY12499" fmla="*/ 441408 h 2994025"/>
                <a:gd name="connsiteX12500" fmla="*/ 3741736 w 6130925"/>
                <a:gd name="connsiteY12500" fmla="*/ 439824 h 2994025"/>
                <a:gd name="connsiteX12501" fmla="*/ 3741736 w 6130925"/>
                <a:gd name="connsiteY12501" fmla="*/ 438240 h 2994025"/>
                <a:gd name="connsiteX12502" fmla="*/ 3741736 w 6130925"/>
                <a:gd name="connsiteY12502" fmla="*/ 436657 h 2994025"/>
                <a:gd name="connsiteX12503" fmla="*/ 3741736 w 6130925"/>
                <a:gd name="connsiteY12503" fmla="*/ 432434 h 2994025"/>
                <a:gd name="connsiteX12504" fmla="*/ 3742265 w 6130925"/>
                <a:gd name="connsiteY12504" fmla="*/ 429267 h 2994025"/>
                <a:gd name="connsiteX12505" fmla="*/ 3743853 w 6130925"/>
                <a:gd name="connsiteY12505" fmla="*/ 428211 h 2994025"/>
                <a:gd name="connsiteX12506" fmla="*/ 3745970 w 6130925"/>
                <a:gd name="connsiteY12506" fmla="*/ 427155 h 2994025"/>
                <a:gd name="connsiteX12507" fmla="*/ 3745970 w 6130925"/>
                <a:gd name="connsiteY12507" fmla="*/ 425572 h 2994025"/>
                <a:gd name="connsiteX12508" fmla="*/ 3745970 w 6130925"/>
                <a:gd name="connsiteY12508" fmla="*/ 423460 h 2994025"/>
                <a:gd name="connsiteX12509" fmla="*/ 3747028 w 6130925"/>
                <a:gd name="connsiteY12509" fmla="*/ 421349 h 2994025"/>
                <a:gd name="connsiteX12510" fmla="*/ 3748086 w 6130925"/>
                <a:gd name="connsiteY12510" fmla="*/ 420293 h 2994025"/>
                <a:gd name="connsiteX12511" fmla="*/ 3750732 w 6130925"/>
                <a:gd name="connsiteY12511" fmla="*/ 419765 h 2994025"/>
                <a:gd name="connsiteX12512" fmla="*/ 3752320 w 6130925"/>
                <a:gd name="connsiteY12512" fmla="*/ 420293 h 2994025"/>
                <a:gd name="connsiteX12513" fmla="*/ 3755495 w 6130925"/>
                <a:gd name="connsiteY12513" fmla="*/ 419765 h 2994025"/>
                <a:gd name="connsiteX12514" fmla="*/ 3759199 w 6130925"/>
                <a:gd name="connsiteY12514" fmla="*/ 420293 h 2994025"/>
                <a:gd name="connsiteX12515" fmla="*/ 3759728 w 6130925"/>
                <a:gd name="connsiteY12515" fmla="*/ 418182 h 2994025"/>
                <a:gd name="connsiteX12516" fmla="*/ 3759728 w 6130925"/>
                <a:gd name="connsiteY12516" fmla="*/ 416598 h 2994025"/>
                <a:gd name="connsiteX12517" fmla="*/ 3759728 w 6130925"/>
                <a:gd name="connsiteY12517" fmla="*/ 415014 h 2994025"/>
                <a:gd name="connsiteX12518" fmla="*/ 3759728 w 6130925"/>
                <a:gd name="connsiteY12518" fmla="*/ 412903 h 2994025"/>
                <a:gd name="connsiteX12519" fmla="*/ 3762374 w 6130925"/>
                <a:gd name="connsiteY12519" fmla="*/ 411319 h 2994025"/>
                <a:gd name="connsiteX12520" fmla="*/ 3763961 w 6130925"/>
                <a:gd name="connsiteY12520" fmla="*/ 410264 h 2994025"/>
                <a:gd name="connsiteX12521" fmla="*/ 3764490 w 6130925"/>
                <a:gd name="connsiteY12521" fmla="*/ 408680 h 2994025"/>
                <a:gd name="connsiteX12522" fmla="*/ 3764490 w 6130925"/>
                <a:gd name="connsiteY12522" fmla="*/ 407096 h 2994025"/>
                <a:gd name="connsiteX12523" fmla="*/ 3763961 w 6130925"/>
                <a:gd name="connsiteY12523" fmla="*/ 404985 h 2994025"/>
                <a:gd name="connsiteX12524" fmla="*/ 3762903 w 6130925"/>
                <a:gd name="connsiteY12524" fmla="*/ 403401 h 2994025"/>
                <a:gd name="connsiteX12525" fmla="*/ 3762903 w 6130925"/>
                <a:gd name="connsiteY12525" fmla="*/ 401290 h 2994025"/>
                <a:gd name="connsiteX12526" fmla="*/ 3762903 w 6130925"/>
                <a:gd name="connsiteY12526" fmla="*/ 399706 h 2994025"/>
                <a:gd name="connsiteX12527" fmla="*/ 3766607 w 6130925"/>
                <a:gd name="connsiteY12527" fmla="*/ 398123 h 2994025"/>
                <a:gd name="connsiteX12528" fmla="*/ 3769782 w 6130925"/>
                <a:gd name="connsiteY12528" fmla="*/ 397067 h 2994025"/>
                <a:gd name="connsiteX12529" fmla="*/ 3774545 w 6130925"/>
                <a:gd name="connsiteY12529" fmla="*/ 397067 h 2994025"/>
                <a:gd name="connsiteX12530" fmla="*/ 3778778 w 6130925"/>
                <a:gd name="connsiteY12530" fmla="*/ 397067 h 2994025"/>
                <a:gd name="connsiteX12531" fmla="*/ 3778778 w 6130925"/>
                <a:gd name="connsiteY12531" fmla="*/ 385454 h 2994025"/>
                <a:gd name="connsiteX12532" fmla="*/ 3780895 w 6130925"/>
                <a:gd name="connsiteY12532" fmla="*/ 384926 h 2994025"/>
                <a:gd name="connsiteX12533" fmla="*/ 3783540 w 6130925"/>
                <a:gd name="connsiteY12533" fmla="*/ 384398 h 2994025"/>
                <a:gd name="connsiteX12534" fmla="*/ 3786715 w 6130925"/>
                <a:gd name="connsiteY12534" fmla="*/ 384926 h 2994025"/>
                <a:gd name="connsiteX12535" fmla="*/ 3790420 w 6130925"/>
                <a:gd name="connsiteY12535" fmla="*/ 385454 h 2994025"/>
                <a:gd name="connsiteX12536" fmla="*/ 3795711 w 6130925"/>
                <a:gd name="connsiteY12536" fmla="*/ 384926 h 2994025"/>
                <a:gd name="connsiteX12537" fmla="*/ 3800474 w 6130925"/>
                <a:gd name="connsiteY12537" fmla="*/ 383870 h 2994025"/>
                <a:gd name="connsiteX12538" fmla="*/ 3798886 w 6130925"/>
                <a:gd name="connsiteY12538" fmla="*/ 382287 h 2994025"/>
                <a:gd name="connsiteX12539" fmla="*/ 3797828 w 6130925"/>
                <a:gd name="connsiteY12539" fmla="*/ 379648 h 2994025"/>
                <a:gd name="connsiteX12540" fmla="*/ 3797828 w 6130925"/>
                <a:gd name="connsiteY12540" fmla="*/ 378064 h 2994025"/>
                <a:gd name="connsiteX12541" fmla="*/ 3798357 w 6130925"/>
                <a:gd name="connsiteY12541" fmla="*/ 375425 h 2994025"/>
                <a:gd name="connsiteX12542" fmla="*/ 3799416 w 6130925"/>
                <a:gd name="connsiteY12542" fmla="*/ 373313 h 2994025"/>
                <a:gd name="connsiteX12543" fmla="*/ 3796770 w 6130925"/>
                <a:gd name="connsiteY12543" fmla="*/ 372785 h 2994025"/>
                <a:gd name="connsiteX12544" fmla="*/ 3794653 w 6130925"/>
                <a:gd name="connsiteY12544" fmla="*/ 372257 h 2994025"/>
                <a:gd name="connsiteX12545" fmla="*/ 3790949 w 6130925"/>
                <a:gd name="connsiteY12545" fmla="*/ 373313 h 2994025"/>
                <a:gd name="connsiteX12546" fmla="*/ 3788832 w 6130925"/>
                <a:gd name="connsiteY12546" fmla="*/ 374897 h 2994025"/>
                <a:gd name="connsiteX12547" fmla="*/ 3787245 w 6130925"/>
                <a:gd name="connsiteY12547" fmla="*/ 375425 h 2994025"/>
                <a:gd name="connsiteX12548" fmla="*/ 3785128 w 6130925"/>
                <a:gd name="connsiteY12548" fmla="*/ 375425 h 2994025"/>
                <a:gd name="connsiteX12549" fmla="*/ 3784070 w 6130925"/>
                <a:gd name="connsiteY12549" fmla="*/ 373841 h 2994025"/>
                <a:gd name="connsiteX12550" fmla="*/ 3783540 w 6130925"/>
                <a:gd name="connsiteY12550" fmla="*/ 371202 h 2994025"/>
                <a:gd name="connsiteX12551" fmla="*/ 3784599 w 6130925"/>
                <a:gd name="connsiteY12551" fmla="*/ 366979 h 2994025"/>
                <a:gd name="connsiteX12552" fmla="*/ 3787774 w 6130925"/>
                <a:gd name="connsiteY12552" fmla="*/ 364339 h 2994025"/>
                <a:gd name="connsiteX12553" fmla="*/ 3789890 w 6130925"/>
                <a:gd name="connsiteY12553" fmla="*/ 362756 h 2994025"/>
                <a:gd name="connsiteX12554" fmla="*/ 3792007 w 6130925"/>
                <a:gd name="connsiteY12554" fmla="*/ 361700 h 2994025"/>
                <a:gd name="connsiteX12555" fmla="*/ 3796241 w 6130925"/>
                <a:gd name="connsiteY12555" fmla="*/ 360117 h 2994025"/>
                <a:gd name="connsiteX12556" fmla="*/ 3800474 w 6130925"/>
                <a:gd name="connsiteY12556" fmla="*/ 358533 h 2994025"/>
                <a:gd name="connsiteX12557" fmla="*/ 3803649 w 6130925"/>
                <a:gd name="connsiteY12557" fmla="*/ 358533 h 2994025"/>
                <a:gd name="connsiteX12558" fmla="*/ 3806295 w 6130925"/>
                <a:gd name="connsiteY12558" fmla="*/ 358533 h 2994025"/>
                <a:gd name="connsiteX12559" fmla="*/ 3808411 w 6130925"/>
                <a:gd name="connsiteY12559" fmla="*/ 358533 h 2994025"/>
                <a:gd name="connsiteX12560" fmla="*/ 3811057 w 6130925"/>
                <a:gd name="connsiteY12560" fmla="*/ 358533 h 2994025"/>
                <a:gd name="connsiteX12561" fmla="*/ 3813703 w 6130925"/>
                <a:gd name="connsiteY12561" fmla="*/ 358005 h 2994025"/>
                <a:gd name="connsiteX12562" fmla="*/ 3816349 w 6130925"/>
                <a:gd name="connsiteY12562" fmla="*/ 357477 h 2994025"/>
                <a:gd name="connsiteX12563" fmla="*/ 3816349 w 6130925"/>
                <a:gd name="connsiteY12563" fmla="*/ 346920 h 2994025"/>
                <a:gd name="connsiteX12564" fmla="*/ 3816349 w 6130925"/>
                <a:gd name="connsiteY12564" fmla="*/ 345336 h 2994025"/>
                <a:gd name="connsiteX12565" fmla="*/ 3816349 w 6130925"/>
                <a:gd name="connsiteY12565" fmla="*/ 343753 h 2994025"/>
                <a:gd name="connsiteX12566" fmla="*/ 3817936 w 6130925"/>
                <a:gd name="connsiteY12566" fmla="*/ 342169 h 2994025"/>
                <a:gd name="connsiteX12567" fmla="*/ 3820053 w 6130925"/>
                <a:gd name="connsiteY12567" fmla="*/ 341113 h 2994025"/>
                <a:gd name="connsiteX12568" fmla="*/ 3822699 w 6130925"/>
                <a:gd name="connsiteY12568" fmla="*/ 337946 h 2994025"/>
                <a:gd name="connsiteX12569" fmla="*/ 3824286 w 6130925"/>
                <a:gd name="connsiteY12569" fmla="*/ 333723 h 2994025"/>
                <a:gd name="connsiteX12570" fmla="*/ 3823228 w 6130925"/>
                <a:gd name="connsiteY12570" fmla="*/ 331612 h 2994025"/>
                <a:gd name="connsiteX12571" fmla="*/ 3821641 w 6130925"/>
                <a:gd name="connsiteY12571" fmla="*/ 329500 h 2994025"/>
                <a:gd name="connsiteX12572" fmla="*/ 3823228 w 6130925"/>
                <a:gd name="connsiteY12572" fmla="*/ 328973 h 2994025"/>
                <a:gd name="connsiteX12573" fmla="*/ 3825345 w 6130925"/>
                <a:gd name="connsiteY12573" fmla="*/ 328445 h 2994025"/>
                <a:gd name="connsiteX12574" fmla="*/ 3830636 w 6130925"/>
                <a:gd name="connsiteY12574" fmla="*/ 328445 h 2994025"/>
                <a:gd name="connsiteX12575" fmla="*/ 3836457 w 6130925"/>
                <a:gd name="connsiteY12575" fmla="*/ 328445 h 2994025"/>
                <a:gd name="connsiteX12576" fmla="*/ 3839103 w 6130925"/>
                <a:gd name="connsiteY12576" fmla="*/ 328973 h 2994025"/>
                <a:gd name="connsiteX12577" fmla="*/ 3841220 w 6130925"/>
                <a:gd name="connsiteY12577" fmla="*/ 329500 h 2994025"/>
                <a:gd name="connsiteX12578" fmla="*/ 3841220 w 6130925"/>
                <a:gd name="connsiteY12578" fmla="*/ 324750 h 2994025"/>
                <a:gd name="connsiteX12579" fmla="*/ 3841220 w 6130925"/>
                <a:gd name="connsiteY12579" fmla="*/ 321582 h 2994025"/>
                <a:gd name="connsiteX12580" fmla="*/ 3841220 w 6130925"/>
                <a:gd name="connsiteY12580" fmla="*/ 319471 h 2994025"/>
                <a:gd name="connsiteX12581" fmla="*/ 3841220 w 6130925"/>
                <a:gd name="connsiteY12581" fmla="*/ 317887 h 2994025"/>
                <a:gd name="connsiteX12582" fmla="*/ 3842807 w 6130925"/>
                <a:gd name="connsiteY12582" fmla="*/ 316304 h 2994025"/>
                <a:gd name="connsiteX12583" fmla="*/ 3844924 w 6130925"/>
                <a:gd name="connsiteY12583" fmla="*/ 314720 h 2994025"/>
                <a:gd name="connsiteX12584" fmla="*/ 3847041 w 6130925"/>
                <a:gd name="connsiteY12584" fmla="*/ 314192 h 2994025"/>
                <a:gd name="connsiteX12585" fmla="*/ 3848628 w 6130925"/>
                <a:gd name="connsiteY12585" fmla="*/ 314192 h 2994025"/>
                <a:gd name="connsiteX12586" fmla="*/ 3851274 w 6130925"/>
                <a:gd name="connsiteY12586" fmla="*/ 313664 h 2994025"/>
                <a:gd name="connsiteX12587" fmla="*/ 3853920 w 6130925"/>
                <a:gd name="connsiteY12587" fmla="*/ 313137 h 2994025"/>
                <a:gd name="connsiteX12588" fmla="*/ 3855507 w 6130925"/>
                <a:gd name="connsiteY12588" fmla="*/ 312609 h 2994025"/>
                <a:gd name="connsiteX12589" fmla="*/ 3857624 w 6130925"/>
                <a:gd name="connsiteY12589" fmla="*/ 312081 h 2994025"/>
                <a:gd name="connsiteX12590" fmla="*/ 3859211 w 6130925"/>
                <a:gd name="connsiteY12590" fmla="*/ 310497 h 2994025"/>
                <a:gd name="connsiteX12591" fmla="*/ 3860270 w 6130925"/>
                <a:gd name="connsiteY12591" fmla="*/ 308914 h 2994025"/>
                <a:gd name="connsiteX12592" fmla="*/ 3861328 w 6130925"/>
                <a:gd name="connsiteY12592" fmla="*/ 307330 h 2994025"/>
                <a:gd name="connsiteX12593" fmla="*/ 3862916 w 6130925"/>
                <a:gd name="connsiteY12593" fmla="*/ 305746 h 2994025"/>
                <a:gd name="connsiteX12594" fmla="*/ 3864503 w 6130925"/>
                <a:gd name="connsiteY12594" fmla="*/ 303635 h 2994025"/>
                <a:gd name="connsiteX12595" fmla="*/ 3866091 w 6130925"/>
                <a:gd name="connsiteY12595" fmla="*/ 302579 h 2994025"/>
                <a:gd name="connsiteX12596" fmla="*/ 3891491 w 6130925"/>
                <a:gd name="connsiteY12596" fmla="*/ 302579 h 2994025"/>
                <a:gd name="connsiteX12597" fmla="*/ 3893607 w 6130925"/>
                <a:gd name="connsiteY12597" fmla="*/ 298884 h 2994025"/>
                <a:gd name="connsiteX12598" fmla="*/ 3895724 w 6130925"/>
                <a:gd name="connsiteY12598" fmla="*/ 295717 h 2994025"/>
                <a:gd name="connsiteX12599" fmla="*/ 3896253 w 6130925"/>
                <a:gd name="connsiteY12599" fmla="*/ 294133 h 2994025"/>
                <a:gd name="connsiteX12600" fmla="*/ 3897311 w 6130925"/>
                <a:gd name="connsiteY12600" fmla="*/ 292022 h 2994025"/>
                <a:gd name="connsiteX12601" fmla="*/ 3901016 w 6130925"/>
                <a:gd name="connsiteY12601" fmla="*/ 289911 h 2994025"/>
                <a:gd name="connsiteX12602" fmla="*/ 3904720 w 6130925"/>
                <a:gd name="connsiteY12602" fmla="*/ 289383 h 2994025"/>
                <a:gd name="connsiteX12603" fmla="*/ 3906307 w 6130925"/>
                <a:gd name="connsiteY12603" fmla="*/ 288327 h 2994025"/>
                <a:gd name="connsiteX12604" fmla="*/ 3908424 w 6130925"/>
                <a:gd name="connsiteY12604" fmla="*/ 287271 h 2994025"/>
                <a:gd name="connsiteX12605" fmla="*/ 3911070 w 6130925"/>
                <a:gd name="connsiteY12605" fmla="*/ 287271 h 2994025"/>
                <a:gd name="connsiteX12606" fmla="*/ 3912657 w 6130925"/>
                <a:gd name="connsiteY12606" fmla="*/ 287271 h 2994025"/>
                <a:gd name="connsiteX12607" fmla="*/ 3914245 w 6130925"/>
                <a:gd name="connsiteY12607" fmla="*/ 287799 h 2994025"/>
                <a:gd name="connsiteX12608" fmla="*/ 3916362 w 6130925"/>
                <a:gd name="connsiteY12608" fmla="*/ 287271 h 2994025"/>
                <a:gd name="connsiteX12609" fmla="*/ 3917949 w 6130925"/>
                <a:gd name="connsiteY12609" fmla="*/ 287271 h 2994025"/>
                <a:gd name="connsiteX12610" fmla="*/ 3920066 w 6130925"/>
                <a:gd name="connsiteY12610" fmla="*/ 286743 h 2994025"/>
                <a:gd name="connsiteX12611" fmla="*/ 3924828 w 6130925"/>
                <a:gd name="connsiteY12611" fmla="*/ 286743 h 2994025"/>
                <a:gd name="connsiteX12612" fmla="*/ 3928003 w 6130925"/>
                <a:gd name="connsiteY12612" fmla="*/ 287271 h 2994025"/>
                <a:gd name="connsiteX12613" fmla="*/ 3931178 w 6130925"/>
                <a:gd name="connsiteY12613" fmla="*/ 287271 h 2994025"/>
                <a:gd name="connsiteX12614" fmla="*/ 3938057 w 6130925"/>
                <a:gd name="connsiteY12614" fmla="*/ 287799 h 2994025"/>
                <a:gd name="connsiteX12615" fmla="*/ 3944407 w 6130925"/>
                <a:gd name="connsiteY12615" fmla="*/ 287271 h 2994025"/>
                <a:gd name="connsiteX12616" fmla="*/ 3945466 w 6130925"/>
                <a:gd name="connsiteY12616" fmla="*/ 287271 h 2994025"/>
                <a:gd name="connsiteX12617" fmla="*/ 3945995 w 6130925"/>
                <a:gd name="connsiteY12617" fmla="*/ 287799 h 2994025"/>
                <a:gd name="connsiteX12618" fmla="*/ 3947053 w 6130925"/>
                <a:gd name="connsiteY12618" fmla="*/ 287799 h 2994025"/>
                <a:gd name="connsiteX12619" fmla="*/ 3947582 w 6130925"/>
                <a:gd name="connsiteY12619" fmla="*/ 287271 h 2994025"/>
                <a:gd name="connsiteX12620" fmla="*/ 3949699 w 6130925"/>
                <a:gd name="connsiteY12620" fmla="*/ 286215 h 2994025"/>
                <a:gd name="connsiteX12621" fmla="*/ 3951287 w 6130925"/>
                <a:gd name="connsiteY12621" fmla="*/ 285160 h 2994025"/>
                <a:gd name="connsiteX12622" fmla="*/ 3953403 w 6130925"/>
                <a:gd name="connsiteY12622" fmla="*/ 284632 h 2994025"/>
                <a:gd name="connsiteX12623" fmla="*/ 3954991 w 6130925"/>
                <a:gd name="connsiteY12623" fmla="*/ 284104 h 2994025"/>
                <a:gd name="connsiteX12624" fmla="*/ 3956578 w 6130925"/>
                <a:gd name="connsiteY12624" fmla="*/ 283048 h 2994025"/>
                <a:gd name="connsiteX12625" fmla="*/ 3958166 w 6130925"/>
                <a:gd name="connsiteY12625" fmla="*/ 281993 h 2994025"/>
                <a:gd name="connsiteX12626" fmla="*/ 3960812 w 6130925"/>
                <a:gd name="connsiteY12626" fmla="*/ 281465 h 2994025"/>
                <a:gd name="connsiteX12627" fmla="*/ 3963457 w 6130925"/>
                <a:gd name="connsiteY12627" fmla="*/ 280937 h 2994025"/>
                <a:gd name="connsiteX12628" fmla="*/ 3967691 w 6130925"/>
                <a:gd name="connsiteY12628" fmla="*/ 281465 h 2994025"/>
                <a:gd name="connsiteX12629" fmla="*/ 3970866 w 6130925"/>
                <a:gd name="connsiteY12629" fmla="*/ 280937 h 2994025"/>
                <a:gd name="connsiteX12630" fmla="*/ 3972453 w 6130925"/>
                <a:gd name="connsiteY12630" fmla="*/ 281465 h 2994025"/>
                <a:gd name="connsiteX12631" fmla="*/ 3974041 w 6130925"/>
                <a:gd name="connsiteY12631" fmla="*/ 280937 h 2994025"/>
                <a:gd name="connsiteX12632" fmla="*/ 3976687 w 6130925"/>
                <a:gd name="connsiteY12632" fmla="*/ 280409 h 2994025"/>
                <a:gd name="connsiteX12633" fmla="*/ 3978274 w 6130925"/>
                <a:gd name="connsiteY12633" fmla="*/ 279353 h 2994025"/>
                <a:gd name="connsiteX12634" fmla="*/ 3979862 w 6130925"/>
                <a:gd name="connsiteY12634" fmla="*/ 278298 h 2994025"/>
                <a:gd name="connsiteX12635" fmla="*/ 3981449 w 6130925"/>
                <a:gd name="connsiteY12635" fmla="*/ 276714 h 2994025"/>
                <a:gd name="connsiteX12636" fmla="*/ 3983037 w 6130925"/>
                <a:gd name="connsiteY12636" fmla="*/ 275658 h 2994025"/>
                <a:gd name="connsiteX12637" fmla="*/ 3985682 w 6130925"/>
                <a:gd name="connsiteY12637" fmla="*/ 275130 h 2994025"/>
                <a:gd name="connsiteX12638" fmla="*/ 3987270 w 6130925"/>
                <a:gd name="connsiteY12638" fmla="*/ 275130 h 2994025"/>
                <a:gd name="connsiteX12639" fmla="*/ 3988857 w 6130925"/>
                <a:gd name="connsiteY12639" fmla="*/ 275130 h 2994025"/>
                <a:gd name="connsiteX12640" fmla="*/ 3990445 w 6130925"/>
                <a:gd name="connsiteY12640" fmla="*/ 275130 h 2994025"/>
                <a:gd name="connsiteX12641" fmla="*/ 3991503 w 6130925"/>
                <a:gd name="connsiteY12641" fmla="*/ 275130 h 2994025"/>
                <a:gd name="connsiteX12642" fmla="*/ 3993620 w 6130925"/>
                <a:gd name="connsiteY12642" fmla="*/ 275658 h 2994025"/>
                <a:gd name="connsiteX12643" fmla="*/ 3996266 w 6130925"/>
                <a:gd name="connsiteY12643" fmla="*/ 275130 h 2994025"/>
                <a:gd name="connsiteX12644" fmla="*/ 3998382 w 6130925"/>
                <a:gd name="connsiteY12644" fmla="*/ 274075 h 2994025"/>
                <a:gd name="connsiteX12645" fmla="*/ 3999441 w 6130925"/>
                <a:gd name="connsiteY12645" fmla="*/ 272491 h 2994025"/>
                <a:gd name="connsiteX12646" fmla="*/ 4000499 w 6130925"/>
                <a:gd name="connsiteY12646" fmla="*/ 270380 h 2994025"/>
                <a:gd name="connsiteX12647" fmla="*/ 4001558 w 6130925"/>
                <a:gd name="connsiteY12647" fmla="*/ 268796 h 2994025"/>
                <a:gd name="connsiteX12648" fmla="*/ 4001558 w 6130925"/>
                <a:gd name="connsiteY12648" fmla="*/ 266684 h 2994025"/>
                <a:gd name="connsiteX12649" fmla="*/ 4002087 w 6130925"/>
                <a:gd name="connsiteY12649" fmla="*/ 265101 h 2994025"/>
                <a:gd name="connsiteX12650" fmla="*/ 4005262 w 6130925"/>
                <a:gd name="connsiteY12650" fmla="*/ 262989 h 2994025"/>
                <a:gd name="connsiteX12651" fmla="*/ 4009495 w 6130925"/>
                <a:gd name="connsiteY12651" fmla="*/ 261934 h 2994025"/>
                <a:gd name="connsiteX12652" fmla="*/ 4011612 w 6130925"/>
                <a:gd name="connsiteY12652" fmla="*/ 261934 h 2994025"/>
                <a:gd name="connsiteX12653" fmla="*/ 4013199 w 6130925"/>
                <a:gd name="connsiteY12653" fmla="*/ 261934 h 2994025"/>
                <a:gd name="connsiteX12654" fmla="*/ 4014787 w 6130925"/>
                <a:gd name="connsiteY12654" fmla="*/ 261934 h 2994025"/>
                <a:gd name="connsiteX12655" fmla="*/ 4016374 w 6130925"/>
                <a:gd name="connsiteY12655" fmla="*/ 261934 h 2994025"/>
                <a:gd name="connsiteX12656" fmla="*/ 4018491 w 6130925"/>
                <a:gd name="connsiteY12656" fmla="*/ 261406 h 2994025"/>
                <a:gd name="connsiteX12657" fmla="*/ 906462 w 6130925"/>
                <a:gd name="connsiteY12657" fmla="*/ 260350 h 2994025"/>
                <a:gd name="connsiteX12658" fmla="*/ 917304 w 6130925"/>
                <a:gd name="connsiteY12658" fmla="*/ 263152 h 2994025"/>
                <a:gd name="connsiteX12659" fmla="*/ 927603 w 6130925"/>
                <a:gd name="connsiteY12659" fmla="*/ 260350 h 2994025"/>
                <a:gd name="connsiteX12660" fmla="*/ 928688 w 6130925"/>
                <a:gd name="connsiteY12660" fmla="*/ 269875 h 2994025"/>
                <a:gd name="connsiteX12661" fmla="*/ 908088 w 6130925"/>
                <a:gd name="connsiteY12661" fmla="*/ 268194 h 2994025"/>
                <a:gd name="connsiteX12662" fmla="*/ 1232102 w 6130925"/>
                <a:gd name="connsiteY12662" fmla="*/ 255588 h 2994025"/>
                <a:gd name="connsiteX12663" fmla="*/ 1241973 w 6130925"/>
                <a:gd name="connsiteY12663" fmla="*/ 259821 h 2994025"/>
                <a:gd name="connsiteX12664" fmla="*/ 1258599 w 6130925"/>
                <a:gd name="connsiteY12664" fmla="*/ 259821 h 2994025"/>
                <a:gd name="connsiteX12665" fmla="*/ 1271068 w 6130925"/>
                <a:gd name="connsiteY12665" fmla="*/ 269346 h 2994025"/>
                <a:gd name="connsiteX12666" fmla="*/ 1271587 w 6130925"/>
                <a:gd name="connsiteY12666" fmla="*/ 277813 h 2994025"/>
                <a:gd name="connsiteX12667" fmla="*/ 1262235 w 6130925"/>
                <a:gd name="connsiteY12667" fmla="*/ 287338 h 2994025"/>
                <a:gd name="connsiteX12668" fmla="*/ 1245090 w 6130925"/>
                <a:gd name="connsiteY12668" fmla="*/ 286809 h 2994025"/>
                <a:gd name="connsiteX12669" fmla="*/ 1230543 w 6130925"/>
                <a:gd name="connsiteY12669" fmla="*/ 278871 h 2994025"/>
                <a:gd name="connsiteX12670" fmla="*/ 1214437 w 6130925"/>
                <a:gd name="connsiteY12670" fmla="*/ 269346 h 2994025"/>
                <a:gd name="connsiteX12671" fmla="*/ 1216515 w 6130925"/>
                <a:gd name="connsiteY12671" fmla="*/ 258234 h 2994025"/>
                <a:gd name="connsiteX12672" fmla="*/ 4506383 w 6130925"/>
                <a:gd name="connsiteY12672" fmla="*/ 252413 h 2994025"/>
                <a:gd name="connsiteX12673" fmla="*/ 4507970 w 6130925"/>
                <a:gd name="connsiteY12673" fmla="*/ 252413 h 2994025"/>
                <a:gd name="connsiteX12674" fmla="*/ 4511674 w 6130925"/>
                <a:gd name="connsiteY12674" fmla="*/ 252942 h 2994025"/>
                <a:gd name="connsiteX12675" fmla="*/ 4513791 w 6130925"/>
                <a:gd name="connsiteY12675" fmla="*/ 254530 h 2994025"/>
                <a:gd name="connsiteX12676" fmla="*/ 4513791 w 6130925"/>
                <a:gd name="connsiteY12676" fmla="*/ 256117 h 2994025"/>
                <a:gd name="connsiteX12677" fmla="*/ 4513791 w 6130925"/>
                <a:gd name="connsiteY12677" fmla="*/ 257705 h 2994025"/>
                <a:gd name="connsiteX12678" fmla="*/ 4514320 w 6130925"/>
                <a:gd name="connsiteY12678" fmla="*/ 260351 h 2994025"/>
                <a:gd name="connsiteX12679" fmla="*/ 4514849 w 6130925"/>
                <a:gd name="connsiteY12679" fmla="*/ 264055 h 2994025"/>
                <a:gd name="connsiteX12680" fmla="*/ 4513791 w 6130925"/>
                <a:gd name="connsiteY12680" fmla="*/ 265113 h 2994025"/>
                <a:gd name="connsiteX12681" fmla="*/ 4510616 w 6130925"/>
                <a:gd name="connsiteY12681" fmla="*/ 265113 h 2994025"/>
                <a:gd name="connsiteX12682" fmla="*/ 4507970 w 6130925"/>
                <a:gd name="connsiteY12682" fmla="*/ 264055 h 2994025"/>
                <a:gd name="connsiteX12683" fmla="*/ 4506383 w 6130925"/>
                <a:gd name="connsiteY12683" fmla="*/ 263526 h 2994025"/>
                <a:gd name="connsiteX12684" fmla="*/ 4503208 w 6130925"/>
                <a:gd name="connsiteY12684" fmla="*/ 262467 h 2994025"/>
                <a:gd name="connsiteX12685" fmla="*/ 4498974 w 6130925"/>
                <a:gd name="connsiteY12685" fmla="*/ 262467 h 2994025"/>
                <a:gd name="connsiteX12686" fmla="*/ 4497387 w 6130925"/>
                <a:gd name="connsiteY12686" fmla="*/ 262996 h 2994025"/>
                <a:gd name="connsiteX12687" fmla="*/ 4495799 w 6130925"/>
                <a:gd name="connsiteY12687" fmla="*/ 264055 h 2994025"/>
                <a:gd name="connsiteX12688" fmla="*/ 4495799 w 6130925"/>
                <a:gd name="connsiteY12688" fmla="*/ 259292 h 2994025"/>
                <a:gd name="connsiteX12689" fmla="*/ 4500562 w 6130925"/>
                <a:gd name="connsiteY12689" fmla="*/ 258234 h 2994025"/>
                <a:gd name="connsiteX12690" fmla="*/ 4503737 w 6130925"/>
                <a:gd name="connsiteY12690" fmla="*/ 256117 h 2994025"/>
                <a:gd name="connsiteX12691" fmla="*/ 4504795 w 6130925"/>
                <a:gd name="connsiteY12691" fmla="*/ 254001 h 2994025"/>
                <a:gd name="connsiteX12692" fmla="*/ 4633911 w 6130925"/>
                <a:gd name="connsiteY12692" fmla="*/ 238125 h 2994025"/>
                <a:gd name="connsiteX12693" fmla="*/ 4675186 w 6130925"/>
                <a:gd name="connsiteY12693" fmla="*/ 238125 h 2994025"/>
                <a:gd name="connsiteX12694" fmla="*/ 4675186 w 6130925"/>
                <a:gd name="connsiteY12694" fmla="*/ 245533 h 2994025"/>
                <a:gd name="connsiteX12695" fmla="*/ 4673070 w 6130925"/>
                <a:gd name="connsiteY12695" fmla="*/ 247121 h 2994025"/>
                <a:gd name="connsiteX12696" fmla="*/ 4671482 w 6130925"/>
                <a:gd name="connsiteY12696" fmla="*/ 248179 h 2994025"/>
                <a:gd name="connsiteX12697" fmla="*/ 4670953 w 6130925"/>
                <a:gd name="connsiteY12697" fmla="*/ 248179 h 2994025"/>
                <a:gd name="connsiteX12698" fmla="*/ 4669366 w 6130925"/>
                <a:gd name="connsiteY12698" fmla="*/ 248179 h 2994025"/>
                <a:gd name="connsiteX12699" fmla="*/ 4668307 w 6130925"/>
                <a:gd name="connsiteY12699" fmla="*/ 248179 h 2994025"/>
                <a:gd name="connsiteX12700" fmla="*/ 4667778 w 6130925"/>
                <a:gd name="connsiteY12700" fmla="*/ 248179 h 2994025"/>
                <a:gd name="connsiteX12701" fmla="*/ 4664074 w 6130925"/>
                <a:gd name="connsiteY12701" fmla="*/ 251354 h 2994025"/>
                <a:gd name="connsiteX12702" fmla="*/ 4661428 w 6130925"/>
                <a:gd name="connsiteY12702" fmla="*/ 254529 h 2994025"/>
                <a:gd name="connsiteX12703" fmla="*/ 4660899 w 6130925"/>
                <a:gd name="connsiteY12703" fmla="*/ 256117 h 2994025"/>
                <a:gd name="connsiteX12704" fmla="*/ 4659841 w 6130925"/>
                <a:gd name="connsiteY12704" fmla="*/ 258233 h 2994025"/>
                <a:gd name="connsiteX12705" fmla="*/ 4661428 w 6130925"/>
                <a:gd name="connsiteY12705" fmla="*/ 258233 h 2994025"/>
                <a:gd name="connsiteX12706" fmla="*/ 4663545 w 6130925"/>
                <a:gd name="connsiteY12706" fmla="*/ 258763 h 2994025"/>
                <a:gd name="connsiteX12707" fmla="*/ 4667778 w 6130925"/>
                <a:gd name="connsiteY12707" fmla="*/ 258763 h 2994025"/>
                <a:gd name="connsiteX12708" fmla="*/ 4672541 w 6130925"/>
                <a:gd name="connsiteY12708" fmla="*/ 258763 h 2994025"/>
                <a:gd name="connsiteX12709" fmla="*/ 4675716 w 6130925"/>
                <a:gd name="connsiteY12709" fmla="*/ 259821 h 2994025"/>
                <a:gd name="connsiteX12710" fmla="*/ 4679420 w 6130925"/>
                <a:gd name="connsiteY12710" fmla="*/ 260350 h 2994025"/>
                <a:gd name="connsiteX12711" fmla="*/ 4698999 w 6130925"/>
                <a:gd name="connsiteY12711" fmla="*/ 260350 h 2994025"/>
                <a:gd name="connsiteX12712" fmla="*/ 4699528 w 6130925"/>
                <a:gd name="connsiteY12712" fmla="*/ 262996 h 2994025"/>
                <a:gd name="connsiteX12713" fmla="*/ 4699528 w 6130925"/>
                <a:gd name="connsiteY12713" fmla="*/ 264583 h 2994025"/>
                <a:gd name="connsiteX12714" fmla="*/ 4698999 w 6130925"/>
                <a:gd name="connsiteY12714" fmla="*/ 268288 h 2994025"/>
                <a:gd name="connsiteX12715" fmla="*/ 4696353 w 6130925"/>
                <a:gd name="connsiteY12715" fmla="*/ 271992 h 2994025"/>
                <a:gd name="connsiteX12716" fmla="*/ 4696162 w 6130925"/>
                <a:gd name="connsiteY12716" fmla="*/ 272056 h 2994025"/>
                <a:gd name="connsiteX12717" fmla="*/ 4695832 w 6130925"/>
                <a:gd name="connsiteY12717" fmla="*/ 272517 h 2994025"/>
                <a:gd name="connsiteX12718" fmla="*/ 4694244 w 6130925"/>
                <a:gd name="connsiteY12718" fmla="*/ 273046 h 2994025"/>
                <a:gd name="connsiteX12719" fmla="*/ 4692828 w 6130925"/>
                <a:gd name="connsiteY12719" fmla="*/ 273046 h 2994025"/>
                <a:gd name="connsiteX12720" fmla="*/ 4692120 w 6130925"/>
                <a:gd name="connsiteY12720" fmla="*/ 274108 h 2994025"/>
                <a:gd name="connsiteX12721" fmla="*/ 4690532 w 6130925"/>
                <a:gd name="connsiteY12721" fmla="*/ 276225 h 2994025"/>
                <a:gd name="connsiteX12722" fmla="*/ 4694766 w 6130925"/>
                <a:gd name="connsiteY12722" fmla="*/ 278871 h 2994025"/>
                <a:gd name="connsiteX12723" fmla="*/ 4704832 w 6130925"/>
                <a:gd name="connsiteY12723" fmla="*/ 278871 h 2994025"/>
                <a:gd name="connsiteX12724" fmla="*/ 4704832 w 6130925"/>
                <a:gd name="connsiteY12724" fmla="*/ 268286 h 2994025"/>
                <a:gd name="connsiteX12725" fmla="*/ 4705349 w 6130925"/>
                <a:gd name="connsiteY12725" fmla="*/ 268182 h 2994025"/>
                <a:gd name="connsiteX12726" fmla="*/ 4705349 w 6130925"/>
                <a:gd name="connsiteY12726" fmla="*/ 267758 h 2994025"/>
                <a:gd name="connsiteX12727" fmla="*/ 4707995 w 6130925"/>
                <a:gd name="connsiteY12727" fmla="*/ 267229 h 2994025"/>
                <a:gd name="connsiteX12728" fmla="*/ 4710111 w 6130925"/>
                <a:gd name="connsiteY12728" fmla="*/ 267229 h 2994025"/>
                <a:gd name="connsiteX12729" fmla="*/ 4713286 w 6130925"/>
                <a:gd name="connsiteY12729" fmla="*/ 267229 h 2994025"/>
                <a:gd name="connsiteX12730" fmla="*/ 4715932 w 6130925"/>
                <a:gd name="connsiteY12730" fmla="*/ 267758 h 2994025"/>
                <a:gd name="connsiteX12731" fmla="*/ 4718049 w 6130925"/>
                <a:gd name="connsiteY12731" fmla="*/ 268288 h 2994025"/>
                <a:gd name="connsiteX12732" fmla="*/ 4719636 w 6130925"/>
                <a:gd name="connsiteY12732" fmla="*/ 268817 h 2994025"/>
                <a:gd name="connsiteX12733" fmla="*/ 4722811 w 6130925"/>
                <a:gd name="connsiteY12733" fmla="*/ 271992 h 2994025"/>
                <a:gd name="connsiteX12734" fmla="*/ 4725986 w 6130925"/>
                <a:gd name="connsiteY12734" fmla="*/ 275167 h 2994025"/>
                <a:gd name="connsiteX12735" fmla="*/ 4727574 w 6130925"/>
                <a:gd name="connsiteY12735" fmla="*/ 274638 h 2994025"/>
                <a:gd name="connsiteX12736" fmla="*/ 4729161 w 6130925"/>
                <a:gd name="connsiteY12736" fmla="*/ 274108 h 2994025"/>
                <a:gd name="connsiteX12737" fmla="*/ 4730258 w 6130925"/>
                <a:gd name="connsiteY12737" fmla="*/ 273012 h 2994025"/>
                <a:gd name="connsiteX12738" fmla="*/ 4731300 w 6130925"/>
                <a:gd name="connsiteY12738" fmla="*/ 270930 h 2994025"/>
                <a:gd name="connsiteX12739" fmla="*/ 4731666 w 6130925"/>
                <a:gd name="connsiteY12739" fmla="*/ 270686 h 2994025"/>
                <a:gd name="connsiteX12740" fmla="*/ 4731807 w 6130925"/>
                <a:gd name="connsiteY12740" fmla="*/ 270404 h 2994025"/>
                <a:gd name="connsiteX12741" fmla="*/ 4733395 w 6130925"/>
                <a:gd name="connsiteY12741" fmla="*/ 269346 h 2994025"/>
                <a:gd name="connsiteX12742" fmla="*/ 4736041 w 6130925"/>
                <a:gd name="connsiteY12742" fmla="*/ 268817 h 2994025"/>
                <a:gd name="connsiteX12743" fmla="*/ 4737628 w 6130925"/>
                <a:gd name="connsiteY12743" fmla="*/ 268817 h 2994025"/>
                <a:gd name="connsiteX12744" fmla="*/ 4739216 w 6130925"/>
                <a:gd name="connsiteY12744" fmla="*/ 268817 h 2994025"/>
                <a:gd name="connsiteX12745" fmla="*/ 4742920 w 6130925"/>
                <a:gd name="connsiteY12745" fmla="*/ 268817 h 2994025"/>
                <a:gd name="connsiteX12746" fmla="*/ 4747153 w 6130925"/>
                <a:gd name="connsiteY12746" fmla="*/ 269346 h 2994025"/>
                <a:gd name="connsiteX12747" fmla="*/ 4750857 w 6130925"/>
                <a:gd name="connsiteY12747" fmla="*/ 270404 h 2994025"/>
                <a:gd name="connsiteX12748" fmla="*/ 4754561 w 6130925"/>
                <a:gd name="connsiteY12748" fmla="*/ 271992 h 2994025"/>
                <a:gd name="connsiteX12749" fmla="*/ 4781020 w 6130925"/>
                <a:gd name="connsiteY12749" fmla="*/ 271992 h 2994025"/>
                <a:gd name="connsiteX12750" fmla="*/ 4780491 w 6130925"/>
                <a:gd name="connsiteY12750" fmla="*/ 276754 h 2994025"/>
                <a:gd name="connsiteX12751" fmla="*/ 4781020 w 6130925"/>
                <a:gd name="connsiteY12751" fmla="*/ 282046 h 2994025"/>
                <a:gd name="connsiteX12752" fmla="*/ 4783136 w 6130925"/>
                <a:gd name="connsiteY12752" fmla="*/ 283104 h 2994025"/>
                <a:gd name="connsiteX12753" fmla="*/ 4784724 w 6130925"/>
                <a:gd name="connsiteY12753" fmla="*/ 283104 h 2994025"/>
                <a:gd name="connsiteX12754" fmla="*/ 4785782 w 6130925"/>
                <a:gd name="connsiteY12754" fmla="*/ 283633 h 2994025"/>
                <a:gd name="connsiteX12755" fmla="*/ 4786841 w 6130925"/>
                <a:gd name="connsiteY12755" fmla="*/ 283633 h 2994025"/>
                <a:gd name="connsiteX12756" fmla="*/ 4788428 w 6130925"/>
                <a:gd name="connsiteY12756" fmla="*/ 283104 h 2994025"/>
                <a:gd name="connsiteX12757" fmla="*/ 4789486 w 6130925"/>
                <a:gd name="connsiteY12757" fmla="*/ 283104 h 2994025"/>
                <a:gd name="connsiteX12758" fmla="*/ 4791074 w 6130925"/>
                <a:gd name="connsiteY12758" fmla="*/ 284692 h 2994025"/>
                <a:gd name="connsiteX12759" fmla="*/ 4792661 w 6130925"/>
                <a:gd name="connsiteY12759" fmla="*/ 285750 h 2994025"/>
                <a:gd name="connsiteX12760" fmla="*/ 4795307 w 6130925"/>
                <a:gd name="connsiteY12760" fmla="*/ 287338 h 2994025"/>
                <a:gd name="connsiteX12761" fmla="*/ 4796895 w 6130925"/>
                <a:gd name="connsiteY12761" fmla="*/ 289454 h 2994025"/>
                <a:gd name="connsiteX12762" fmla="*/ 4797953 w 6130925"/>
                <a:gd name="connsiteY12762" fmla="*/ 291571 h 2994025"/>
                <a:gd name="connsiteX12763" fmla="*/ 4799541 w 6130925"/>
                <a:gd name="connsiteY12763" fmla="*/ 294217 h 2994025"/>
                <a:gd name="connsiteX12764" fmla="*/ 4799011 w 6130925"/>
                <a:gd name="connsiteY12764" fmla="*/ 295804 h 2994025"/>
                <a:gd name="connsiteX12765" fmla="*/ 4799541 w 6130925"/>
                <a:gd name="connsiteY12765" fmla="*/ 297392 h 2994025"/>
                <a:gd name="connsiteX12766" fmla="*/ 4800070 w 6130925"/>
                <a:gd name="connsiteY12766" fmla="*/ 297921 h 2994025"/>
                <a:gd name="connsiteX12767" fmla="*/ 4801128 w 6130925"/>
                <a:gd name="connsiteY12767" fmla="*/ 297392 h 2994025"/>
                <a:gd name="connsiteX12768" fmla="*/ 4802186 w 6130925"/>
                <a:gd name="connsiteY12768" fmla="*/ 297392 h 2994025"/>
                <a:gd name="connsiteX12769" fmla="*/ 4802716 w 6130925"/>
                <a:gd name="connsiteY12769" fmla="*/ 297392 h 2994025"/>
                <a:gd name="connsiteX12770" fmla="*/ 4803774 w 6130925"/>
                <a:gd name="connsiteY12770" fmla="*/ 298979 h 2994025"/>
                <a:gd name="connsiteX12771" fmla="*/ 4804303 w 6130925"/>
                <a:gd name="connsiteY12771" fmla="*/ 301096 h 2994025"/>
                <a:gd name="connsiteX12772" fmla="*/ 4804303 w 6130925"/>
                <a:gd name="connsiteY12772" fmla="*/ 302683 h 2994025"/>
                <a:gd name="connsiteX12773" fmla="*/ 4804303 w 6130925"/>
                <a:gd name="connsiteY12773" fmla="*/ 304800 h 2994025"/>
                <a:gd name="connsiteX12774" fmla="*/ 4804832 w 6130925"/>
                <a:gd name="connsiteY12774" fmla="*/ 305329 h 2994025"/>
                <a:gd name="connsiteX12775" fmla="*/ 4805891 w 6130925"/>
                <a:gd name="connsiteY12775" fmla="*/ 305329 h 2994025"/>
                <a:gd name="connsiteX12776" fmla="*/ 4806949 w 6130925"/>
                <a:gd name="connsiteY12776" fmla="*/ 305329 h 2994025"/>
                <a:gd name="connsiteX12777" fmla="*/ 4808007 w 6130925"/>
                <a:gd name="connsiteY12777" fmla="*/ 305858 h 2994025"/>
                <a:gd name="connsiteX12778" fmla="*/ 4808536 w 6130925"/>
                <a:gd name="connsiteY12778" fmla="*/ 307446 h 2994025"/>
                <a:gd name="connsiteX12779" fmla="*/ 4808536 w 6130925"/>
                <a:gd name="connsiteY12779" fmla="*/ 309033 h 2994025"/>
                <a:gd name="connsiteX12780" fmla="*/ 4809595 w 6130925"/>
                <a:gd name="connsiteY12780" fmla="*/ 310621 h 2994025"/>
                <a:gd name="connsiteX12781" fmla="*/ 4810124 w 6130925"/>
                <a:gd name="connsiteY12781" fmla="*/ 312208 h 2994025"/>
                <a:gd name="connsiteX12782" fmla="*/ 4809595 w 6130925"/>
                <a:gd name="connsiteY12782" fmla="*/ 314325 h 2994025"/>
                <a:gd name="connsiteX12783" fmla="*/ 4808007 w 6130925"/>
                <a:gd name="connsiteY12783" fmla="*/ 316442 h 2994025"/>
                <a:gd name="connsiteX12784" fmla="*/ 4807909 w 6130925"/>
                <a:gd name="connsiteY12784" fmla="*/ 316442 h 2994025"/>
                <a:gd name="connsiteX12785" fmla="*/ 4807528 w 6130925"/>
                <a:gd name="connsiteY12785" fmla="*/ 316950 h 2994025"/>
                <a:gd name="connsiteX12786" fmla="*/ 4806998 w 6130925"/>
                <a:gd name="connsiteY12786" fmla="*/ 316950 h 2994025"/>
                <a:gd name="connsiteX12787" fmla="*/ 4806469 w 6130925"/>
                <a:gd name="connsiteY12787" fmla="*/ 316950 h 2994025"/>
                <a:gd name="connsiteX12788" fmla="*/ 4805940 w 6130925"/>
                <a:gd name="connsiteY12788" fmla="*/ 316950 h 2994025"/>
                <a:gd name="connsiteX12789" fmla="*/ 4805410 w 6130925"/>
                <a:gd name="connsiteY12789" fmla="*/ 316950 h 2994025"/>
                <a:gd name="connsiteX12790" fmla="*/ 4804881 w 6130925"/>
                <a:gd name="connsiteY12790" fmla="*/ 316950 h 2994025"/>
                <a:gd name="connsiteX12791" fmla="*/ 4804352 w 6130925"/>
                <a:gd name="connsiteY12791" fmla="*/ 316421 h 2994025"/>
                <a:gd name="connsiteX12792" fmla="*/ 4804248 w 6130925"/>
                <a:gd name="connsiteY12792" fmla="*/ 316524 h 2994025"/>
                <a:gd name="connsiteX12793" fmla="*/ 4803245 w 6130925"/>
                <a:gd name="connsiteY12793" fmla="*/ 318029 h 2994025"/>
                <a:gd name="connsiteX12794" fmla="*/ 4802716 w 6130925"/>
                <a:gd name="connsiteY12794" fmla="*/ 319617 h 2994025"/>
                <a:gd name="connsiteX12795" fmla="*/ 4802716 w 6130925"/>
                <a:gd name="connsiteY12795" fmla="*/ 321204 h 2994025"/>
                <a:gd name="connsiteX12796" fmla="*/ 4802716 w 6130925"/>
                <a:gd name="connsiteY12796" fmla="*/ 323321 h 2994025"/>
                <a:gd name="connsiteX12797" fmla="*/ 4802186 w 6130925"/>
                <a:gd name="connsiteY12797" fmla="*/ 325967 h 2994025"/>
                <a:gd name="connsiteX12798" fmla="*/ 4801657 w 6130925"/>
                <a:gd name="connsiteY12798" fmla="*/ 328613 h 2994025"/>
                <a:gd name="connsiteX12799" fmla="*/ 4801276 w 6130925"/>
                <a:gd name="connsiteY12799" fmla="*/ 328613 h 2994025"/>
                <a:gd name="connsiteX12800" fmla="*/ 4801175 w 6130925"/>
                <a:gd name="connsiteY12800" fmla="*/ 329116 h 2994025"/>
                <a:gd name="connsiteX12801" fmla="*/ 4783594 w 6130925"/>
                <a:gd name="connsiteY12801" fmla="*/ 329116 h 2994025"/>
                <a:gd name="connsiteX12802" fmla="*/ 4783136 w 6130925"/>
                <a:gd name="connsiteY12802" fmla="*/ 332317 h 2994025"/>
                <a:gd name="connsiteX12803" fmla="*/ 4782078 w 6130925"/>
                <a:gd name="connsiteY12803" fmla="*/ 335492 h 2994025"/>
                <a:gd name="connsiteX12804" fmla="*/ 4782078 w 6130925"/>
                <a:gd name="connsiteY12804" fmla="*/ 337608 h 2994025"/>
                <a:gd name="connsiteX12805" fmla="*/ 4782078 w 6130925"/>
                <a:gd name="connsiteY12805" fmla="*/ 339725 h 2994025"/>
                <a:gd name="connsiteX12806" fmla="*/ 4781589 w 6130925"/>
                <a:gd name="connsiteY12806" fmla="*/ 340215 h 2994025"/>
                <a:gd name="connsiteX12807" fmla="*/ 4781589 w 6130925"/>
                <a:gd name="connsiteY12807" fmla="*/ 340224 h 2994025"/>
                <a:gd name="connsiteX12808" fmla="*/ 4780530 w 6130925"/>
                <a:gd name="connsiteY12808" fmla="*/ 341282 h 2994025"/>
                <a:gd name="connsiteX12809" fmla="*/ 4778413 w 6130925"/>
                <a:gd name="connsiteY12809" fmla="*/ 342340 h 2994025"/>
                <a:gd name="connsiteX12810" fmla="*/ 4776825 w 6130925"/>
                <a:gd name="connsiteY12810" fmla="*/ 343927 h 2994025"/>
                <a:gd name="connsiteX12811" fmla="*/ 4774178 w 6130925"/>
                <a:gd name="connsiteY12811" fmla="*/ 344985 h 2994025"/>
                <a:gd name="connsiteX12812" fmla="*/ 4772590 w 6130925"/>
                <a:gd name="connsiteY12812" fmla="*/ 345514 h 2994025"/>
                <a:gd name="connsiteX12813" fmla="*/ 4771002 w 6130925"/>
                <a:gd name="connsiteY12813" fmla="*/ 346043 h 2994025"/>
                <a:gd name="connsiteX12814" fmla="*/ 4769943 w 6130925"/>
                <a:gd name="connsiteY12814" fmla="*/ 346043 h 2994025"/>
                <a:gd name="connsiteX12815" fmla="*/ 4769414 w 6130925"/>
                <a:gd name="connsiteY12815" fmla="*/ 346043 h 2994025"/>
                <a:gd name="connsiteX12816" fmla="*/ 4768355 w 6130925"/>
                <a:gd name="connsiteY12816" fmla="*/ 346043 h 2994025"/>
                <a:gd name="connsiteX12817" fmla="*/ 4766767 w 6130925"/>
                <a:gd name="connsiteY12817" fmla="*/ 346043 h 2994025"/>
                <a:gd name="connsiteX12818" fmla="*/ 4764649 w 6130925"/>
                <a:gd name="connsiteY12818" fmla="*/ 346572 h 2994025"/>
                <a:gd name="connsiteX12819" fmla="*/ 4762532 w 6130925"/>
                <a:gd name="connsiteY12819" fmla="*/ 346572 h 2994025"/>
                <a:gd name="connsiteX12820" fmla="*/ 4759356 w 6130925"/>
                <a:gd name="connsiteY12820" fmla="*/ 346572 h 2994025"/>
                <a:gd name="connsiteX12821" fmla="*/ 4755650 w 6130925"/>
                <a:gd name="connsiteY12821" fmla="*/ 347101 h 2994025"/>
                <a:gd name="connsiteX12822" fmla="*/ 4751956 w 6130925"/>
                <a:gd name="connsiteY12822" fmla="*/ 349210 h 2994025"/>
                <a:gd name="connsiteX12823" fmla="*/ 4750857 w 6130925"/>
                <a:gd name="connsiteY12823" fmla="*/ 350308 h 2994025"/>
                <a:gd name="connsiteX12824" fmla="*/ 4749799 w 6130925"/>
                <a:gd name="connsiteY12824" fmla="*/ 351896 h 2994025"/>
                <a:gd name="connsiteX12825" fmla="*/ 4749799 w 6130925"/>
                <a:gd name="connsiteY12825" fmla="*/ 353483 h 2994025"/>
                <a:gd name="connsiteX12826" fmla="*/ 4749270 w 6130925"/>
                <a:gd name="connsiteY12826" fmla="*/ 355600 h 2994025"/>
                <a:gd name="connsiteX12827" fmla="*/ 4748816 w 6130925"/>
                <a:gd name="connsiteY12827" fmla="*/ 355903 h 2994025"/>
                <a:gd name="connsiteX12828" fmla="*/ 4748769 w 6130925"/>
                <a:gd name="connsiteY12828" fmla="*/ 356093 h 2994025"/>
                <a:gd name="connsiteX12829" fmla="*/ 4747180 w 6130925"/>
                <a:gd name="connsiteY12829" fmla="*/ 357151 h 2994025"/>
                <a:gd name="connsiteX12830" fmla="*/ 4745063 w 6130925"/>
                <a:gd name="connsiteY12830" fmla="*/ 357680 h 2994025"/>
                <a:gd name="connsiteX12831" fmla="*/ 4744004 w 6130925"/>
                <a:gd name="connsiteY12831" fmla="*/ 357680 h 2994025"/>
                <a:gd name="connsiteX12832" fmla="*/ 4743475 w 6130925"/>
                <a:gd name="connsiteY12832" fmla="*/ 357680 h 2994025"/>
                <a:gd name="connsiteX12833" fmla="*/ 4742416 w 6130925"/>
                <a:gd name="connsiteY12833" fmla="*/ 357680 h 2994025"/>
                <a:gd name="connsiteX12834" fmla="*/ 4741357 w 6130925"/>
                <a:gd name="connsiteY12834" fmla="*/ 357680 h 2994025"/>
                <a:gd name="connsiteX12835" fmla="*/ 4739769 w 6130925"/>
                <a:gd name="connsiteY12835" fmla="*/ 357680 h 2994025"/>
                <a:gd name="connsiteX12836" fmla="*/ 4737652 w 6130925"/>
                <a:gd name="connsiteY12836" fmla="*/ 358209 h 2994025"/>
                <a:gd name="connsiteX12837" fmla="*/ 4734476 w 6130925"/>
                <a:gd name="connsiteY12837" fmla="*/ 358209 h 2994025"/>
                <a:gd name="connsiteX12838" fmla="*/ 4730241 w 6130925"/>
                <a:gd name="connsiteY12838" fmla="*/ 358738 h 2994025"/>
                <a:gd name="connsiteX12839" fmla="*/ 4727315 w 6130925"/>
                <a:gd name="connsiteY12839" fmla="*/ 360687 h 2994025"/>
                <a:gd name="connsiteX12840" fmla="*/ 4725457 w 6130925"/>
                <a:gd name="connsiteY12840" fmla="*/ 363008 h 2994025"/>
                <a:gd name="connsiteX12841" fmla="*/ 4722811 w 6130925"/>
                <a:gd name="connsiteY12841" fmla="*/ 366713 h 2994025"/>
                <a:gd name="connsiteX12842" fmla="*/ 4719636 w 6130925"/>
                <a:gd name="connsiteY12842" fmla="*/ 370417 h 2994025"/>
                <a:gd name="connsiteX12843" fmla="*/ 4719451 w 6130925"/>
                <a:gd name="connsiteY12843" fmla="*/ 370523 h 2994025"/>
                <a:gd name="connsiteX12844" fmla="*/ 4719124 w 6130925"/>
                <a:gd name="connsiteY12844" fmla="*/ 370904 h 2994025"/>
                <a:gd name="connsiteX12845" fmla="*/ 4715419 w 6130925"/>
                <a:gd name="connsiteY12845" fmla="*/ 373020 h 2994025"/>
                <a:gd name="connsiteX12846" fmla="*/ 4713831 w 6130925"/>
                <a:gd name="connsiteY12846" fmla="*/ 374078 h 2994025"/>
                <a:gd name="connsiteX12847" fmla="*/ 4712096 w 6130925"/>
                <a:gd name="connsiteY12847" fmla="*/ 375378 h 2994025"/>
                <a:gd name="connsiteX12848" fmla="*/ 4711170 w 6130925"/>
                <a:gd name="connsiteY12848" fmla="*/ 376767 h 2994025"/>
                <a:gd name="connsiteX12849" fmla="*/ 4710641 w 6130925"/>
                <a:gd name="connsiteY12849" fmla="*/ 378354 h 2994025"/>
                <a:gd name="connsiteX12850" fmla="*/ 4710254 w 6130925"/>
                <a:gd name="connsiteY12850" fmla="*/ 378451 h 2994025"/>
                <a:gd name="connsiteX12851" fmla="*/ 4710125 w 6130925"/>
                <a:gd name="connsiteY12851" fmla="*/ 378838 h 2994025"/>
                <a:gd name="connsiteX12852" fmla="*/ 4709596 w 6130925"/>
                <a:gd name="connsiteY12852" fmla="*/ 379367 h 2994025"/>
                <a:gd name="connsiteX12853" fmla="*/ 4709066 w 6130925"/>
                <a:gd name="connsiteY12853" fmla="*/ 379367 h 2994025"/>
                <a:gd name="connsiteX12854" fmla="*/ 4707478 w 6130925"/>
                <a:gd name="connsiteY12854" fmla="*/ 378838 h 2994025"/>
                <a:gd name="connsiteX12855" fmla="*/ 4706420 w 6130925"/>
                <a:gd name="connsiteY12855" fmla="*/ 378838 h 2994025"/>
                <a:gd name="connsiteX12856" fmla="*/ 4705890 w 6130925"/>
                <a:gd name="connsiteY12856" fmla="*/ 378838 h 2994025"/>
                <a:gd name="connsiteX12857" fmla="*/ 4705361 w 6130925"/>
                <a:gd name="connsiteY12857" fmla="*/ 378838 h 2994025"/>
                <a:gd name="connsiteX12858" fmla="*/ 4704302 w 6130925"/>
                <a:gd name="connsiteY12858" fmla="*/ 378838 h 2994025"/>
                <a:gd name="connsiteX12859" fmla="*/ 4703243 w 6130925"/>
                <a:gd name="connsiteY12859" fmla="*/ 378838 h 2994025"/>
                <a:gd name="connsiteX12860" fmla="*/ 4702185 w 6130925"/>
                <a:gd name="connsiteY12860" fmla="*/ 378838 h 2994025"/>
                <a:gd name="connsiteX12861" fmla="*/ 4701126 w 6130925"/>
                <a:gd name="connsiteY12861" fmla="*/ 378838 h 2994025"/>
                <a:gd name="connsiteX12862" fmla="*/ 4700067 w 6130925"/>
                <a:gd name="connsiteY12862" fmla="*/ 378838 h 2994025"/>
                <a:gd name="connsiteX12863" fmla="*/ 4699009 w 6130925"/>
                <a:gd name="connsiteY12863" fmla="*/ 378838 h 2994025"/>
                <a:gd name="connsiteX12864" fmla="*/ 4697420 w 6130925"/>
                <a:gd name="connsiteY12864" fmla="*/ 379896 h 2994025"/>
                <a:gd name="connsiteX12865" fmla="*/ 4696121 w 6130925"/>
                <a:gd name="connsiteY12865" fmla="*/ 380329 h 2994025"/>
                <a:gd name="connsiteX12866" fmla="*/ 4694766 w 6130925"/>
                <a:gd name="connsiteY12866" fmla="*/ 382588 h 2994025"/>
                <a:gd name="connsiteX12867" fmla="*/ 4693707 w 6130925"/>
                <a:gd name="connsiteY12867" fmla="*/ 384175 h 2994025"/>
                <a:gd name="connsiteX12868" fmla="*/ 4693347 w 6130925"/>
                <a:gd name="connsiteY12868" fmla="*/ 384415 h 2994025"/>
                <a:gd name="connsiteX12869" fmla="*/ 4693186 w 6130925"/>
                <a:gd name="connsiteY12869" fmla="*/ 384657 h 2994025"/>
                <a:gd name="connsiteX12870" fmla="*/ 4691597 w 6130925"/>
                <a:gd name="connsiteY12870" fmla="*/ 385715 h 2994025"/>
                <a:gd name="connsiteX12871" fmla="*/ 4689885 w 6130925"/>
                <a:gd name="connsiteY12871" fmla="*/ 386998 h 2994025"/>
                <a:gd name="connsiteX12872" fmla="*/ 4688945 w 6130925"/>
                <a:gd name="connsiteY12872" fmla="*/ 388408 h 2994025"/>
                <a:gd name="connsiteX12873" fmla="*/ 4687357 w 6130925"/>
                <a:gd name="connsiteY12873" fmla="*/ 389996 h 2994025"/>
                <a:gd name="connsiteX12874" fmla="*/ 4687269 w 6130925"/>
                <a:gd name="connsiteY12874" fmla="*/ 390040 h 2994025"/>
                <a:gd name="connsiteX12875" fmla="*/ 4686833 w 6130925"/>
                <a:gd name="connsiteY12875" fmla="*/ 390476 h 2994025"/>
                <a:gd name="connsiteX12876" fmla="*/ 4684716 w 6130925"/>
                <a:gd name="connsiteY12876" fmla="*/ 391534 h 2994025"/>
                <a:gd name="connsiteX12877" fmla="*/ 4682785 w 6130925"/>
                <a:gd name="connsiteY12877" fmla="*/ 391534 h 2994025"/>
                <a:gd name="connsiteX12878" fmla="*/ 4683653 w 6130925"/>
                <a:gd name="connsiteY12878" fmla="*/ 392113 h 2994025"/>
                <a:gd name="connsiteX12879" fmla="*/ 4685241 w 6130925"/>
                <a:gd name="connsiteY12879" fmla="*/ 392113 h 2994025"/>
                <a:gd name="connsiteX12880" fmla="*/ 4690003 w 6130925"/>
                <a:gd name="connsiteY12880" fmla="*/ 391054 h 2994025"/>
                <a:gd name="connsiteX12881" fmla="*/ 4694766 w 6130925"/>
                <a:gd name="connsiteY12881" fmla="*/ 389996 h 2994025"/>
                <a:gd name="connsiteX12882" fmla="*/ 4701645 w 6130925"/>
                <a:gd name="connsiteY12882" fmla="*/ 389996 h 2994025"/>
                <a:gd name="connsiteX12883" fmla="*/ 4705349 w 6130925"/>
                <a:gd name="connsiteY12883" fmla="*/ 389996 h 2994025"/>
                <a:gd name="connsiteX12884" fmla="*/ 4708524 w 6130925"/>
                <a:gd name="connsiteY12884" fmla="*/ 389996 h 2994025"/>
                <a:gd name="connsiteX12885" fmla="*/ 4710569 w 6130925"/>
                <a:gd name="connsiteY12885" fmla="*/ 388974 h 2994025"/>
                <a:gd name="connsiteX12886" fmla="*/ 4711713 w 6130925"/>
                <a:gd name="connsiteY12886" fmla="*/ 387831 h 2994025"/>
                <a:gd name="connsiteX12887" fmla="*/ 4711771 w 6130925"/>
                <a:gd name="connsiteY12887" fmla="*/ 387808 h 2994025"/>
                <a:gd name="connsiteX12888" fmla="*/ 4712228 w 6130925"/>
                <a:gd name="connsiteY12888" fmla="*/ 387350 h 2994025"/>
                <a:gd name="connsiteX12889" fmla="*/ 4714874 w 6130925"/>
                <a:gd name="connsiteY12889" fmla="*/ 386292 h 2994025"/>
                <a:gd name="connsiteX12890" fmla="*/ 4716991 w 6130925"/>
                <a:gd name="connsiteY12890" fmla="*/ 385763 h 2994025"/>
                <a:gd name="connsiteX12891" fmla="*/ 4720166 w 6130925"/>
                <a:gd name="connsiteY12891" fmla="*/ 385763 h 2994025"/>
                <a:gd name="connsiteX12892" fmla="*/ 4724399 w 6130925"/>
                <a:gd name="connsiteY12892" fmla="*/ 385763 h 2994025"/>
                <a:gd name="connsiteX12893" fmla="*/ 4725986 w 6130925"/>
                <a:gd name="connsiteY12893" fmla="*/ 386292 h 2994025"/>
                <a:gd name="connsiteX12894" fmla="*/ 4727574 w 6130925"/>
                <a:gd name="connsiteY12894" fmla="*/ 386821 h 2994025"/>
                <a:gd name="connsiteX12895" fmla="*/ 4729691 w 6130925"/>
                <a:gd name="connsiteY12895" fmla="*/ 386821 h 2994025"/>
                <a:gd name="connsiteX12896" fmla="*/ 4732866 w 6130925"/>
                <a:gd name="connsiteY12896" fmla="*/ 386821 h 2994025"/>
                <a:gd name="connsiteX12897" fmla="*/ 4735802 w 6130925"/>
                <a:gd name="connsiteY12897" fmla="*/ 385843 h 2994025"/>
                <a:gd name="connsiteX12898" fmla="*/ 4736593 w 6130925"/>
                <a:gd name="connsiteY12898" fmla="*/ 384657 h 2994025"/>
                <a:gd name="connsiteX12899" fmla="*/ 4737652 w 6130925"/>
                <a:gd name="connsiteY12899" fmla="*/ 383070 h 2994025"/>
                <a:gd name="connsiteX12900" fmla="*/ 4737928 w 6130925"/>
                <a:gd name="connsiteY12900" fmla="*/ 382932 h 2994025"/>
                <a:gd name="connsiteX12901" fmla="*/ 4738157 w 6130925"/>
                <a:gd name="connsiteY12901" fmla="*/ 382588 h 2994025"/>
                <a:gd name="connsiteX12902" fmla="*/ 4740231 w 6130925"/>
                <a:gd name="connsiteY12902" fmla="*/ 381551 h 2994025"/>
                <a:gd name="connsiteX12903" fmla="*/ 4741357 w 6130925"/>
                <a:gd name="connsiteY12903" fmla="*/ 380425 h 2994025"/>
                <a:gd name="connsiteX12904" fmla="*/ 4741357 w 6130925"/>
                <a:gd name="connsiteY12904" fmla="*/ 378838 h 2994025"/>
                <a:gd name="connsiteX12905" fmla="*/ 4740299 w 6130925"/>
                <a:gd name="connsiteY12905" fmla="*/ 376194 h 2994025"/>
                <a:gd name="connsiteX12906" fmla="*/ 4738711 w 6130925"/>
                <a:gd name="connsiteY12906" fmla="*/ 374078 h 2994025"/>
                <a:gd name="connsiteX12907" fmla="*/ 4738181 w 6130925"/>
                <a:gd name="connsiteY12907" fmla="*/ 372491 h 2994025"/>
                <a:gd name="connsiteX12908" fmla="*/ 4737652 w 6130925"/>
                <a:gd name="connsiteY12908" fmla="*/ 369846 h 2994025"/>
                <a:gd name="connsiteX12909" fmla="*/ 4738207 w 6130925"/>
                <a:gd name="connsiteY12909" fmla="*/ 369608 h 2994025"/>
                <a:gd name="connsiteX12910" fmla="*/ 4738157 w 6130925"/>
                <a:gd name="connsiteY12910" fmla="*/ 369358 h 2994025"/>
                <a:gd name="connsiteX12911" fmla="*/ 4741861 w 6130925"/>
                <a:gd name="connsiteY12911" fmla="*/ 367771 h 2994025"/>
                <a:gd name="connsiteX12912" fmla="*/ 4763557 w 6130925"/>
                <a:gd name="connsiteY12912" fmla="*/ 367771 h 2994025"/>
                <a:gd name="connsiteX12913" fmla="*/ 4766723 w 6130925"/>
                <a:gd name="connsiteY12913" fmla="*/ 366716 h 2994025"/>
                <a:gd name="connsiteX12914" fmla="*/ 4766758 w 6130925"/>
                <a:gd name="connsiteY12914" fmla="*/ 366681 h 2994025"/>
                <a:gd name="connsiteX12915" fmla="*/ 4768849 w 6130925"/>
                <a:gd name="connsiteY12915" fmla="*/ 364067 h 2994025"/>
                <a:gd name="connsiteX12916" fmla="*/ 4770436 w 6130925"/>
                <a:gd name="connsiteY12916" fmla="*/ 363008 h 2994025"/>
                <a:gd name="connsiteX12917" fmla="*/ 4772017 w 6130925"/>
                <a:gd name="connsiteY12917" fmla="*/ 361955 h 2994025"/>
                <a:gd name="connsiteX12918" fmla="*/ 4773119 w 6130925"/>
                <a:gd name="connsiteY12918" fmla="*/ 360854 h 2994025"/>
                <a:gd name="connsiteX12919" fmla="*/ 4774178 w 6130925"/>
                <a:gd name="connsiteY12919" fmla="*/ 358209 h 2994025"/>
                <a:gd name="connsiteX12920" fmla="*/ 4774707 w 6130925"/>
                <a:gd name="connsiteY12920" fmla="*/ 356093 h 2994025"/>
                <a:gd name="connsiteX12921" fmla="*/ 4775766 w 6130925"/>
                <a:gd name="connsiteY12921" fmla="*/ 353977 h 2994025"/>
                <a:gd name="connsiteX12922" fmla="*/ 4776071 w 6130925"/>
                <a:gd name="connsiteY12922" fmla="*/ 353855 h 2994025"/>
                <a:gd name="connsiteX12923" fmla="*/ 4776257 w 6130925"/>
                <a:gd name="connsiteY12923" fmla="*/ 353483 h 2994025"/>
                <a:gd name="connsiteX12924" fmla="*/ 4778903 w 6130925"/>
                <a:gd name="connsiteY12924" fmla="*/ 352425 h 2994025"/>
                <a:gd name="connsiteX12925" fmla="*/ 4780491 w 6130925"/>
                <a:gd name="connsiteY12925" fmla="*/ 351896 h 2994025"/>
                <a:gd name="connsiteX12926" fmla="*/ 4782078 w 6130925"/>
                <a:gd name="connsiteY12926" fmla="*/ 350308 h 2994025"/>
                <a:gd name="connsiteX12927" fmla="*/ 4783666 w 6130925"/>
                <a:gd name="connsiteY12927" fmla="*/ 349250 h 2994025"/>
                <a:gd name="connsiteX12928" fmla="*/ 4788428 w 6130925"/>
                <a:gd name="connsiteY12928" fmla="*/ 347663 h 2994025"/>
                <a:gd name="connsiteX12929" fmla="*/ 4792661 w 6130925"/>
                <a:gd name="connsiteY12929" fmla="*/ 348721 h 2994025"/>
                <a:gd name="connsiteX12930" fmla="*/ 4795836 w 6130925"/>
                <a:gd name="connsiteY12930" fmla="*/ 347133 h 2994025"/>
                <a:gd name="connsiteX12931" fmla="*/ 4797953 w 6130925"/>
                <a:gd name="connsiteY12931" fmla="*/ 348721 h 2994025"/>
                <a:gd name="connsiteX12932" fmla="*/ 4799541 w 6130925"/>
                <a:gd name="connsiteY12932" fmla="*/ 350308 h 2994025"/>
                <a:gd name="connsiteX12933" fmla="*/ 4800070 w 6130925"/>
                <a:gd name="connsiteY12933" fmla="*/ 351896 h 2994025"/>
                <a:gd name="connsiteX12934" fmla="*/ 4800070 w 6130925"/>
                <a:gd name="connsiteY12934" fmla="*/ 353483 h 2994025"/>
                <a:gd name="connsiteX12935" fmla="*/ 4799541 w 6130925"/>
                <a:gd name="connsiteY12935" fmla="*/ 356658 h 2994025"/>
                <a:gd name="connsiteX12936" fmla="*/ 4799078 w 6130925"/>
                <a:gd name="connsiteY12936" fmla="*/ 357029 h 2994025"/>
                <a:gd name="connsiteX12937" fmla="*/ 4799058 w 6130925"/>
                <a:gd name="connsiteY12937" fmla="*/ 357151 h 2994025"/>
                <a:gd name="connsiteX12938" fmla="*/ 4796411 w 6130925"/>
                <a:gd name="connsiteY12938" fmla="*/ 359267 h 2994025"/>
                <a:gd name="connsiteX12939" fmla="*/ 4794823 w 6130925"/>
                <a:gd name="connsiteY12939" fmla="*/ 360325 h 2994025"/>
                <a:gd name="connsiteX12940" fmla="*/ 4793235 w 6130925"/>
                <a:gd name="connsiteY12940" fmla="*/ 361383 h 2994025"/>
                <a:gd name="connsiteX12941" fmla="*/ 4791117 w 6130925"/>
                <a:gd name="connsiteY12941" fmla="*/ 361912 h 2994025"/>
                <a:gd name="connsiteX12942" fmla="*/ 4789893 w 6130925"/>
                <a:gd name="connsiteY12942" fmla="*/ 362320 h 2994025"/>
                <a:gd name="connsiteX12943" fmla="*/ 4789486 w 6130925"/>
                <a:gd name="connsiteY12943" fmla="*/ 363538 h 2994025"/>
                <a:gd name="connsiteX12944" fmla="*/ 4788428 w 6130925"/>
                <a:gd name="connsiteY12944" fmla="*/ 365125 h 2994025"/>
                <a:gd name="connsiteX12945" fmla="*/ 4788107 w 6130925"/>
                <a:gd name="connsiteY12945" fmla="*/ 365366 h 2994025"/>
                <a:gd name="connsiteX12946" fmla="*/ 4787941 w 6130925"/>
                <a:gd name="connsiteY12946" fmla="*/ 365614 h 2994025"/>
                <a:gd name="connsiteX12947" fmla="*/ 4785824 w 6130925"/>
                <a:gd name="connsiteY12947" fmla="*/ 367201 h 2994025"/>
                <a:gd name="connsiteX12948" fmla="*/ 4784236 w 6130925"/>
                <a:gd name="connsiteY12948" fmla="*/ 368259 h 2994025"/>
                <a:gd name="connsiteX12949" fmla="*/ 4783706 w 6130925"/>
                <a:gd name="connsiteY12949" fmla="*/ 368259 h 2994025"/>
                <a:gd name="connsiteX12950" fmla="*/ 4783177 w 6130925"/>
                <a:gd name="connsiteY12950" fmla="*/ 368259 h 2994025"/>
                <a:gd name="connsiteX12951" fmla="*/ 4782118 w 6130925"/>
                <a:gd name="connsiteY12951" fmla="*/ 368259 h 2994025"/>
                <a:gd name="connsiteX12952" fmla="*/ 4780530 w 6130925"/>
                <a:gd name="connsiteY12952" fmla="*/ 368259 h 2994025"/>
                <a:gd name="connsiteX12953" fmla="*/ 4779472 w 6130925"/>
                <a:gd name="connsiteY12953" fmla="*/ 368259 h 2994025"/>
                <a:gd name="connsiteX12954" fmla="*/ 4778413 w 6130925"/>
                <a:gd name="connsiteY12954" fmla="*/ 368259 h 2994025"/>
                <a:gd name="connsiteX12955" fmla="*/ 4775766 w 6130925"/>
                <a:gd name="connsiteY12955" fmla="*/ 368259 h 2994025"/>
                <a:gd name="connsiteX12956" fmla="*/ 4774002 w 6130925"/>
                <a:gd name="connsiteY12956" fmla="*/ 368259 h 2994025"/>
                <a:gd name="connsiteX12957" fmla="*/ 4773082 w 6130925"/>
                <a:gd name="connsiteY12957" fmla="*/ 371475 h 2994025"/>
                <a:gd name="connsiteX12958" fmla="*/ 4774670 w 6130925"/>
                <a:gd name="connsiteY12958" fmla="*/ 373592 h 2994025"/>
                <a:gd name="connsiteX12959" fmla="*/ 4776257 w 6130925"/>
                <a:gd name="connsiteY12959" fmla="*/ 375179 h 2994025"/>
                <a:gd name="connsiteX12960" fmla="*/ 4779432 w 6130925"/>
                <a:gd name="connsiteY12960" fmla="*/ 375708 h 2994025"/>
                <a:gd name="connsiteX12961" fmla="*/ 4782078 w 6130925"/>
                <a:gd name="connsiteY12961" fmla="*/ 375708 h 2994025"/>
                <a:gd name="connsiteX12962" fmla="*/ 4786841 w 6130925"/>
                <a:gd name="connsiteY12962" fmla="*/ 375179 h 2994025"/>
                <a:gd name="connsiteX12963" fmla="*/ 4790608 w 6130925"/>
                <a:gd name="connsiteY12963" fmla="*/ 371883 h 2994025"/>
                <a:gd name="connsiteX12964" fmla="*/ 4791117 w 6130925"/>
                <a:gd name="connsiteY12964" fmla="*/ 369846 h 2994025"/>
                <a:gd name="connsiteX12965" fmla="*/ 4792176 w 6130925"/>
                <a:gd name="connsiteY12965" fmla="*/ 368259 h 2994025"/>
                <a:gd name="connsiteX12966" fmla="*/ 4792381 w 6130925"/>
                <a:gd name="connsiteY12966" fmla="*/ 368191 h 2994025"/>
                <a:gd name="connsiteX12967" fmla="*/ 4792661 w 6130925"/>
                <a:gd name="connsiteY12967" fmla="*/ 367771 h 2994025"/>
                <a:gd name="connsiteX12968" fmla="*/ 4794249 w 6130925"/>
                <a:gd name="connsiteY12968" fmla="*/ 367242 h 2994025"/>
                <a:gd name="connsiteX12969" fmla="*/ 4796366 w 6130925"/>
                <a:gd name="connsiteY12969" fmla="*/ 366713 h 2994025"/>
                <a:gd name="connsiteX12970" fmla="*/ 4802186 w 6130925"/>
                <a:gd name="connsiteY12970" fmla="*/ 367771 h 2994025"/>
                <a:gd name="connsiteX12971" fmla="*/ 4802186 w 6130925"/>
                <a:gd name="connsiteY12971" fmla="*/ 369358 h 2994025"/>
                <a:gd name="connsiteX12972" fmla="*/ 4801657 w 6130925"/>
                <a:gd name="connsiteY12972" fmla="*/ 371475 h 2994025"/>
                <a:gd name="connsiteX12973" fmla="*/ 4802186 w 6130925"/>
                <a:gd name="connsiteY12973" fmla="*/ 373592 h 2994025"/>
                <a:gd name="connsiteX12974" fmla="*/ 4802716 w 6130925"/>
                <a:gd name="connsiteY12974" fmla="*/ 375179 h 2994025"/>
                <a:gd name="connsiteX12975" fmla="*/ 4802716 w 6130925"/>
                <a:gd name="connsiteY12975" fmla="*/ 378354 h 2994025"/>
                <a:gd name="connsiteX12976" fmla="*/ 4802186 w 6130925"/>
                <a:gd name="connsiteY12976" fmla="*/ 382058 h 2994025"/>
                <a:gd name="connsiteX12977" fmla="*/ 4804303 w 6130925"/>
                <a:gd name="connsiteY12977" fmla="*/ 381529 h 2994025"/>
                <a:gd name="connsiteX12978" fmla="*/ 4805891 w 6130925"/>
                <a:gd name="connsiteY12978" fmla="*/ 381529 h 2994025"/>
                <a:gd name="connsiteX12979" fmla="*/ 4808007 w 6130925"/>
                <a:gd name="connsiteY12979" fmla="*/ 382058 h 2994025"/>
                <a:gd name="connsiteX12980" fmla="*/ 4810124 w 6130925"/>
                <a:gd name="connsiteY12980" fmla="*/ 382588 h 2994025"/>
                <a:gd name="connsiteX12981" fmla="*/ 4815416 w 6130925"/>
                <a:gd name="connsiteY12981" fmla="*/ 382588 h 2994025"/>
                <a:gd name="connsiteX12982" fmla="*/ 4818591 w 6130925"/>
                <a:gd name="connsiteY12982" fmla="*/ 383117 h 2994025"/>
                <a:gd name="connsiteX12983" fmla="*/ 4821291 w 6130925"/>
                <a:gd name="connsiteY12983" fmla="*/ 382667 h 2994025"/>
                <a:gd name="connsiteX12984" fmla="*/ 4821291 w 6130925"/>
                <a:gd name="connsiteY12984" fmla="*/ 380425 h 2994025"/>
                <a:gd name="connsiteX12985" fmla="*/ 4821820 w 6130925"/>
                <a:gd name="connsiteY12985" fmla="*/ 378838 h 2994025"/>
                <a:gd name="connsiteX12986" fmla="*/ 4822134 w 6130925"/>
                <a:gd name="connsiteY12986" fmla="*/ 378838 h 2994025"/>
                <a:gd name="connsiteX12987" fmla="*/ 4822295 w 6130925"/>
                <a:gd name="connsiteY12987" fmla="*/ 378354 h 2994025"/>
                <a:gd name="connsiteX12988" fmla="*/ 4823882 w 6130925"/>
                <a:gd name="connsiteY12988" fmla="*/ 378354 h 2994025"/>
                <a:gd name="connsiteX12989" fmla="*/ 4825999 w 6130925"/>
                <a:gd name="connsiteY12989" fmla="*/ 378354 h 2994025"/>
                <a:gd name="connsiteX12990" fmla="*/ 4830761 w 6130925"/>
                <a:gd name="connsiteY12990" fmla="*/ 378883 h 2994025"/>
                <a:gd name="connsiteX12991" fmla="*/ 4835524 w 6130925"/>
                <a:gd name="connsiteY12991" fmla="*/ 379942 h 2994025"/>
                <a:gd name="connsiteX12992" fmla="*/ 4842932 w 6130925"/>
                <a:gd name="connsiteY12992" fmla="*/ 378354 h 2994025"/>
                <a:gd name="connsiteX12993" fmla="*/ 4860395 w 6130925"/>
                <a:gd name="connsiteY12993" fmla="*/ 378354 h 2994025"/>
                <a:gd name="connsiteX12994" fmla="*/ 4861982 w 6130925"/>
                <a:gd name="connsiteY12994" fmla="*/ 379413 h 2994025"/>
                <a:gd name="connsiteX12995" fmla="*/ 4864628 w 6130925"/>
                <a:gd name="connsiteY12995" fmla="*/ 379942 h 2994025"/>
                <a:gd name="connsiteX12996" fmla="*/ 4867803 w 6130925"/>
                <a:gd name="connsiteY12996" fmla="*/ 379942 h 2994025"/>
                <a:gd name="connsiteX12997" fmla="*/ 4870978 w 6130925"/>
                <a:gd name="connsiteY12997" fmla="*/ 380471 h 2994025"/>
                <a:gd name="connsiteX12998" fmla="*/ 4874496 w 6130925"/>
                <a:gd name="connsiteY12998" fmla="*/ 381476 h 2994025"/>
                <a:gd name="connsiteX12999" fmla="*/ 4875286 w 6130925"/>
                <a:gd name="connsiteY12999" fmla="*/ 379896 h 2994025"/>
                <a:gd name="connsiteX13000" fmla="*/ 4876345 w 6130925"/>
                <a:gd name="connsiteY13000" fmla="*/ 378309 h 2994025"/>
                <a:gd name="connsiteX13001" fmla="*/ 4876739 w 6130925"/>
                <a:gd name="connsiteY13001" fmla="*/ 377915 h 2994025"/>
                <a:gd name="connsiteX13002" fmla="*/ 4876799 w 6130925"/>
                <a:gd name="connsiteY13002" fmla="*/ 377825 h 2994025"/>
                <a:gd name="connsiteX13003" fmla="*/ 4878386 w 6130925"/>
                <a:gd name="connsiteY13003" fmla="*/ 376238 h 2994025"/>
                <a:gd name="connsiteX13004" fmla="*/ 4879974 w 6130925"/>
                <a:gd name="connsiteY13004" fmla="*/ 375708 h 2994025"/>
                <a:gd name="connsiteX13005" fmla="*/ 4882091 w 6130925"/>
                <a:gd name="connsiteY13005" fmla="*/ 376238 h 2994025"/>
                <a:gd name="connsiteX13006" fmla="*/ 4884207 w 6130925"/>
                <a:gd name="connsiteY13006" fmla="*/ 376767 h 2994025"/>
                <a:gd name="connsiteX13007" fmla="*/ 4885795 w 6130925"/>
                <a:gd name="connsiteY13007" fmla="*/ 376767 h 2994025"/>
                <a:gd name="connsiteX13008" fmla="*/ 4887382 w 6130925"/>
                <a:gd name="connsiteY13008" fmla="*/ 376767 h 2994025"/>
                <a:gd name="connsiteX13009" fmla="*/ 4889499 w 6130925"/>
                <a:gd name="connsiteY13009" fmla="*/ 377825 h 2994025"/>
                <a:gd name="connsiteX13010" fmla="*/ 4891086 w 6130925"/>
                <a:gd name="connsiteY13010" fmla="*/ 379413 h 2994025"/>
                <a:gd name="connsiteX13011" fmla="*/ 4893203 w 6130925"/>
                <a:gd name="connsiteY13011" fmla="*/ 381529 h 2994025"/>
                <a:gd name="connsiteX13012" fmla="*/ 4895849 w 6130925"/>
                <a:gd name="connsiteY13012" fmla="*/ 383117 h 2994025"/>
                <a:gd name="connsiteX13013" fmla="*/ 4895849 w 6130925"/>
                <a:gd name="connsiteY13013" fmla="*/ 389996 h 2994025"/>
                <a:gd name="connsiteX13014" fmla="*/ 4895320 w 6130925"/>
                <a:gd name="connsiteY13014" fmla="*/ 394229 h 2994025"/>
                <a:gd name="connsiteX13015" fmla="*/ 4896378 w 6130925"/>
                <a:gd name="connsiteY13015" fmla="*/ 397404 h 2994025"/>
                <a:gd name="connsiteX13016" fmla="*/ 4898495 w 6130925"/>
                <a:gd name="connsiteY13016" fmla="*/ 399521 h 2994025"/>
                <a:gd name="connsiteX13017" fmla="*/ 4901670 w 6130925"/>
                <a:gd name="connsiteY13017" fmla="*/ 400050 h 2994025"/>
                <a:gd name="connsiteX13018" fmla="*/ 4902907 w 6130925"/>
                <a:gd name="connsiteY13018" fmla="*/ 398814 h 2994025"/>
                <a:gd name="connsiteX13019" fmla="*/ 4904401 w 6130925"/>
                <a:gd name="connsiteY13019" fmla="*/ 396823 h 2994025"/>
                <a:gd name="connsiteX13020" fmla="*/ 4904539 w 6130925"/>
                <a:gd name="connsiteY13020" fmla="*/ 396754 h 2994025"/>
                <a:gd name="connsiteX13021" fmla="*/ 4904845 w 6130925"/>
                <a:gd name="connsiteY13021" fmla="*/ 396346 h 2994025"/>
                <a:gd name="connsiteX13022" fmla="*/ 4906961 w 6130925"/>
                <a:gd name="connsiteY13022" fmla="*/ 395288 h 2994025"/>
                <a:gd name="connsiteX13023" fmla="*/ 4909078 w 6130925"/>
                <a:gd name="connsiteY13023" fmla="*/ 394758 h 2994025"/>
                <a:gd name="connsiteX13024" fmla="*/ 4911724 w 6130925"/>
                <a:gd name="connsiteY13024" fmla="*/ 395288 h 2994025"/>
                <a:gd name="connsiteX13025" fmla="*/ 4914370 w 6130925"/>
                <a:gd name="connsiteY13025" fmla="*/ 396346 h 2994025"/>
                <a:gd name="connsiteX13026" fmla="*/ 4916486 w 6130925"/>
                <a:gd name="connsiteY13026" fmla="*/ 398463 h 2994025"/>
                <a:gd name="connsiteX13027" fmla="*/ 4918074 w 6130925"/>
                <a:gd name="connsiteY13027" fmla="*/ 400050 h 2994025"/>
                <a:gd name="connsiteX13028" fmla="*/ 4921778 w 6130925"/>
                <a:gd name="connsiteY13028" fmla="*/ 401108 h 2994025"/>
                <a:gd name="connsiteX13029" fmla="*/ 4925482 w 6130925"/>
                <a:gd name="connsiteY13029" fmla="*/ 401638 h 2994025"/>
                <a:gd name="connsiteX13030" fmla="*/ 4928657 w 6130925"/>
                <a:gd name="connsiteY13030" fmla="*/ 403225 h 2994025"/>
                <a:gd name="connsiteX13031" fmla="*/ 4931303 w 6130925"/>
                <a:gd name="connsiteY13031" fmla="*/ 404813 h 2994025"/>
                <a:gd name="connsiteX13032" fmla="*/ 4936066 w 6130925"/>
                <a:gd name="connsiteY13032" fmla="*/ 406929 h 2994025"/>
                <a:gd name="connsiteX13033" fmla="*/ 4941357 w 6130925"/>
                <a:gd name="connsiteY13033" fmla="*/ 406929 h 2994025"/>
                <a:gd name="connsiteX13034" fmla="*/ 4946649 w 6130925"/>
                <a:gd name="connsiteY13034" fmla="*/ 406400 h 2994025"/>
                <a:gd name="connsiteX13035" fmla="*/ 4951941 w 6130925"/>
                <a:gd name="connsiteY13035" fmla="*/ 404813 h 2994025"/>
                <a:gd name="connsiteX13036" fmla="*/ 4954057 w 6130925"/>
                <a:gd name="connsiteY13036" fmla="*/ 403754 h 2994025"/>
                <a:gd name="connsiteX13037" fmla="*/ 4956174 w 6130925"/>
                <a:gd name="connsiteY13037" fmla="*/ 403225 h 2994025"/>
                <a:gd name="connsiteX13038" fmla="*/ 4979041 w 6130925"/>
                <a:gd name="connsiteY13038" fmla="*/ 403225 h 2994025"/>
                <a:gd name="connsiteX13039" fmla="*/ 4979041 w 6130925"/>
                <a:gd name="connsiteY13039" fmla="*/ 401055 h 2994025"/>
                <a:gd name="connsiteX13040" fmla="*/ 4980100 w 6130925"/>
                <a:gd name="connsiteY13040" fmla="*/ 398939 h 2994025"/>
                <a:gd name="connsiteX13041" fmla="*/ 4980100 w 6130925"/>
                <a:gd name="connsiteY13041" fmla="*/ 396294 h 2994025"/>
                <a:gd name="connsiteX13042" fmla="*/ 4979041 w 6130925"/>
                <a:gd name="connsiteY13042" fmla="*/ 394178 h 2994025"/>
                <a:gd name="connsiteX13043" fmla="*/ 4977982 w 6130925"/>
                <a:gd name="connsiteY13043" fmla="*/ 392591 h 2994025"/>
                <a:gd name="connsiteX13044" fmla="*/ 4976394 w 6130925"/>
                <a:gd name="connsiteY13044" fmla="*/ 390476 h 2994025"/>
                <a:gd name="connsiteX13045" fmla="*/ 4974806 w 6130925"/>
                <a:gd name="connsiteY13045" fmla="*/ 388889 h 2994025"/>
                <a:gd name="connsiteX13046" fmla="*/ 4973747 w 6130925"/>
                <a:gd name="connsiteY13046" fmla="*/ 387302 h 2994025"/>
                <a:gd name="connsiteX13047" fmla="*/ 4970571 w 6130925"/>
                <a:gd name="connsiteY13047" fmla="*/ 379896 h 2994025"/>
                <a:gd name="connsiteX13048" fmla="*/ 4971010 w 6130925"/>
                <a:gd name="connsiteY13048" fmla="*/ 379458 h 2994025"/>
                <a:gd name="connsiteX13049" fmla="*/ 4970991 w 6130925"/>
                <a:gd name="connsiteY13049" fmla="*/ 379413 h 2994025"/>
                <a:gd name="connsiteX13050" fmla="*/ 4973107 w 6130925"/>
                <a:gd name="connsiteY13050" fmla="*/ 377296 h 2994025"/>
                <a:gd name="connsiteX13051" fmla="*/ 4975224 w 6130925"/>
                <a:gd name="connsiteY13051" fmla="*/ 375708 h 2994025"/>
                <a:gd name="connsiteX13052" fmla="*/ 4976811 w 6130925"/>
                <a:gd name="connsiteY13052" fmla="*/ 375179 h 2994025"/>
                <a:gd name="connsiteX13053" fmla="*/ 4979457 w 6130925"/>
                <a:gd name="connsiteY13053" fmla="*/ 374121 h 2994025"/>
                <a:gd name="connsiteX13054" fmla="*/ 4982103 w 6130925"/>
                <a:gd name="connsiteY13054" fmla="*/ 373063 h 2994025"/>
                <a:gd name="connsiteX13055" fmla="*/ 4984220 w 6130925"/>
                <a:gd name="connsiteY13055" fmla="*/ 371475 h 2994025"/>
                <a:gd name="connsiteX13056" fmla="*/ 4986336 w 6130925"/>
                <a:gd name="connsiteY13056" fmla="*/ 370946 h 2994025"/>
                <a:gd name="connsiteX13057" fmla="*/ 4988453 w 6130925"/>
                <a:gd name="connsiteY13057" fmla="*/ 369358 h 2994025"/>
                <a:gd name="connsiteX13058" fmla="*/ 4991628 w 6130925"/>
                <a:gd name="connsiteY13058" fmla="*/ 368300 h 2994025"/>
                <a:gd name="connsiteX13059" fmla="*/ 4994803 w 6130925"/>
                <a:gd name="connsiteY13059" fmla="*/ 367771 h 2994025"/>
                <a:gd name="connsiteX13060" fmla="*/ 4999566 w 6130925"/>
                <a:gd name="connsiteY13060" fmla="*/ 368300 h 2994025"/>
                <a:gd name="connsiteX13061" fmla="*/ 5003799 w 6130925"/>
                <a:gd name="connsiteY13061" fmla="*/ 371475 h 2994025"/>
                <a:gd name="connsiteX13062" fmla="*/ 5004857 w 6130925"/>
                <a:gd name="connsiteY13062" fmla="*/ 373592 h 2994025"/>
                <a:gd name="connsiteX13063" fmla="*/ 5006445 w 6130925"/>
                <a:gd name="connsiteY13063" fmla="*/ 375179 h 2994025"/>
                <a:gd name="connsiteX13064" fmla="*/ 5009091 w 6130925"/>
                <a:gd name="connsiteY13064" fmla="*/ 375708 h 2994025"/>
                <a:gd name="connsiteX13065" fmla="*/ 5011736 w 6130925"/>
                <a:gd name="connsiteY13065" fmla="*/ 375708 h 2994025"/>
                <a:gd name="connsiteX13066" fmla="*/ 5013324 w 6130925"/>
                <a:gd name="connsiteY13066" fmla="*/ 375708 h 2994025"/>
                <a:gd name="connsiteX13067" fmla="*/ 5015441 w 6130925"/>
                <a:gd name="connsiteY13067" fmla="*/ 375708 h 2994025"/>
                <a:gd name="connsiteX13068" fmla="*/ 5017028 w 6130925"/>
                <a:gd name="connsiteY13068" fmla="*/ 375708 h 2994025"/>
                <a:gd name="connsiteX13069" fmla="*/ 5018616 w 6130925"/>
                <a:gd name="connsiteY13069" fmla="*/ 375708 h 2994025"/>
                <a:gd name="connsiteX13070" fmla="*/ 5020203 w 6130925"/>
                <a:gd name="connsiteY13070" fmla="*/ 377296 h 2994025"/>
                <a:gd name="connsiteX13071" fmla="*/ 5021261 w 6130925"/>
                <a:gd name="connsiteY13071" fmla="*/ 379413 h 2994025"/>
                <a:gd name="connsiteX13072" fmla="*/ 5023907 w 6130925"/>
                <a:gd name="connsiteY13072" fmla="*/ 381529 h 2994025"/>
                <a:gd name="connsiteX13073" fmla="*/ 5024966 w 6130925"/>
                <a:gd name="connsiteY13073" fmla="*/ 383117 h 2994025"/>
                <a:gd name="connsiteX13074" fmla="*/ 5025495 w 6130925"/>
                <a:gd name="connsiteY13074" fmla="*/ 385233 h 2994025"/>
                <a:gd name="connsiteX13075" fmla="*/ 5026024 w 6130925"/>
                <a:gd name="connsiteY13075" fmla="*/ 387350 h 2994025"/>
                <a:gd name="connsiteX13076" fmla="*/ 5027611 w 6130925"/>
                <a:gd name="connsiteY13076" fmla="*/ 389467 h 2994025"/>
                <a:gd name="connsiteX13077" fmla="*/ 5032903 w 6130925"/>
                <a:gd name="connsiteY13077" fmla="*/ 391054 h 2994025"/>
                <a:gd name="connsiteX13078" fmla="*/ 5036607 w 6130925"/>
                <a:gd name="connsiteY13078" fmla="*/ 391054 h 2994025"/>
                <a:gd name="connsiteX13079" fmla="*/ 5039782 w 6130925"/>
                <a:gd name="connsiteY13079" fmla="*/ 391054 h 2994025"/>
                <a:gd name="connsiteX13080" fmla="*/ 5041619 w 6130925"/>
                <a:gd name="connsiteY13080" fmla="*/ 390136 h 2994025"/>
                <a:gd name="connsiteX13081" fmla="*/ 5042035 w 6130925"/>
                <a:gd name="connsiteY13081" fmla="*/ 388889 h 2994025"/>
                <a:gd name="connsiteX13082" fmla="*/ 5042564 w 6130925"/>
                <a:gd name="connsiteY13082" fmla="*/ 387302 h 2994025"/>
                <a:gd name="connsiteX13083" fmla="*/ 5043094 w 6130925"/>
                <a:gd name="connsiteY13083" fmla="*/ 385186 h 2994025"/>
                <a:gd name="connsiteX13084" fmla="*/ 5043456 w 6130925"/>
                <a:gd name="connsiteY13084" fmla="*/ 384824 h 2994025"/>
                <a:gd name="connsiteX13085" fmla="*/ 5043486 w 6130925"/>
                <a:gd name="connsiteY13085" fmla="*/ 384704 h 2994025"/>
                <a:gd name="connsiteX13086" fmla="*/ 5045074 w 6130925"/>
                <a:gd name="connsiteY13086" fmla="*/ 383117 h 2994025"/>
                <a:gd name="connsiteX13087" fmla="*/ 5047191 w 6130925"/>
                <a:gd name="connsiteY13087" fmla="*/ 381529 h 2994025"/>
                <a:gd name="connsiteX13088" fmla="*/ 5050895 w 6130925"/>
                <a:gd name="connsiteY13088" fmla="*/ 381529 h 2994025"/>
                <a:gd name="connsiteX13089" fmla="*/ 5054070 w 6130925"/>
                <a:gd name="connsiteY13089" fmla="*/ 381529 h 2994025"/>
                <a:gd name="connsiteX13090" fmla="*/ 5057245 w 6130925"/>
                <a:gd name="connsiteY13090" fmla="*/ 382588 h 2994025"/>
                <a:gd name="connsiteX13091" fmla="*/ 5059361 w 6130925"/>
                <a:gd name="connsiteY13091" fmla="*/ 383117 h 2994025"/>
                <a:gd name="connsiteX13092" fmla="*/ 5061478 w 6130925"/>
                <a:gd name="connsiteY13092" fmla="*/ 384175 h 2994025"/>
                <a:gd name="connsiteX13093" fmla="*/ 5063595 w 6130925"/>
                <a:gd name="connsiteY13093" fmla="*/ 385763 h 2994025"/>
                <a:gd name="connsiteX13094" fmla="*/ 5066241 w 6130925"/>
                <a:gd name="connsiteY13094" fmla="*/ 387350 h 2994025"/>
                <a:gd name="connsiteX13095" fmla="*/ 5068357 w 6130925"/>
                <a:gd name="connsiteY13095" fmla="*/ 388408 h 2994025"/>
                <a:gd name="connsiteX13096" fmla="*/ 5069945 w 6130925"/>
                <a:gd name="connsiteY13096" fmla="*/ 389996 h 2994025"/>
                <a:gd name="connsiteX13097" fmla="*/ 5070474 w 6130925"/>
                <a:gd name="connsiteY13097" fmla="*/ 392113 h 2994025"/>
                <a:gd name="connsiteX13098" fmla="*/ 5071532 w 6130925"/>
                <a:gd name="connsiteY13098" fmla="*/ 393700 h 2994025"/>
                <a:gd name="connsiteX13099" fmla="*/ 5071532 w 6130925"/>
                <a:gd name="connsiteY13099" fmla="*/ 397404 h 2994025"/>
                <a:gd name="connsiteX13100" fmla="*/ 5071532 w 6130925"/>
                <a:gd name="connsiteY13100" fmla="*/ 400579 h 2994025"/>
                <a:gd name="connsiteX13101" fmla="*/ 5071532 w 6130925"/>
                <a:gd name="connsiteY13101" fmla="*/ 405342 h 2994025"/>
                <a:gd name="connsiteX13102" fmla="*/ 5072061 w 6130925"/>
                <a:gd name="connsiteY13102" fmla="*/ 409046 h 2994025"/>
                <a:gd name="connsiteX13103" fmla="*/ 5072591 w 6130925"/>
                <a:gd name="connsiteY13103" fmla="*/ 412750 h 2994025"/>
                <a:gd name="connsiteX13104" fmla="*/ 5072061 w 6130925"/>
                <a:gd name="connsiteY13104" fmla="*/ 416983 h 2994025"/>
                <a:gd name="connsiteX13105" fmla="*/ 5072061 w 6130925"/>
                <a:gd name="connsiteY13105" fmla="*/ 420688 h 2994025"/>
                <a:gd name="connsiteX13106" fmla="*/ 5072061 w 6130925"/>
                <a:gd name="connsiteY13106" fmla="*/ 423863 h 2994025"/>
                <a:gd name="connsiteX13107" fmla="*/ 5073120 w 6130925"/>
                <a:gd name="connsiteY13107" fmla="*/ 426508 h 2994025"/>
                <a:gd name="connsiteX13108" fmla="*/ 5074178 w 6130925"/>
                <a:gd name="connsiteY13108" fmla="*/ 428625 h 2994025"/>
                <a:gd name="connsiteX13109" fmla="*/ 5073718 w 6130925"/>
                <a:gd name="connsiteY13109" fmla="*/ 428932 h 2994025"/>
                <a:gd name="connsiteX13110" fmla="*/ 5073797 w 6130925"/>
                <a:gd name="connsiteY13110" fmla="*/ 429090 h 2994025"/>
                <a:gd name="connsiteX13111" fmla="*/ 5072209 w 6130925"/>
                <a:gd name="connsiteY13111" fmla="*/ 430148 h 2994025"/>
                <a:gd name="connsiteX13112" fmla="*/ 5070340 w 6130925"/>
                <a:gd name="connsiteY13112" fmla="*/ 430614 h 2994025"/>
                <a:gd name="connsiteX13113" fmla="*/ 5069945 w 6130925"/>
                <a:gd name="connsiteY13113" fmla="*/ 431800 h 2994025"/>
                <a:gd name="connsiteX13114" fmla="*/ 5069945 w 6130925"/>
                <a:gd name="connsiteY13114" fmla="*/ 433917 h 2994025"/>
                <a:gd name="connsiteX13115" fmla="*/ 5069945 w 6130925"/>
                <a:gd name="connsiteY13115" fmla="*/ 436033 h 2994025"/>
                <a:gd name="connsiteX13116" fmla="*/ 5071532 w 6130925"/>
                <a:gd name="connsiteY13116" fmla="*/ 440796 h 2994025"/>
                <a:gd name="connsiteX13117" fmla="*/ 5075766 w 6130925"/>
                <a:gd name="connsiteY13117" fmla="*/ 443442 h 2994025"/>
                <a:gd name="connsiteX13118" fmla="*/ 5077882 w 6130925"/>
                <a:gd name="connsiteY13118" fmla="*/ 445558 h 2994025"/>
                <a:gd name="connsiteX13119" fmla="*/ 5079470 w 6130925"/>
                <a:gd name="connsiteY13119" fmla="*/ 447675 h 2994025"/>
                <a:gd name="connsiteX13120" fmla="*/ 5081586 w 6130925"/>
                <a:gd name="connsiteY13120" fmla="*/ 448733 h 2994025"/>
                <a:gd name="connsiteX13121" fmla="*/ 5083703 w 6130925"/>
                <a:gd name="connsiteY13121" fmla="*/ 450321 h 2994025"/>
                <a:gd name="connsiteX13122" fmla="*/ 5085291 w 6130925"/>
                <a:gd name="connsiteY13122" fmla="*/ 451379 h 2994025"/>
                <a:gd name="connsiteX13123" fmla="*/ 5087936 w 6130925"/>
                <a:gd name="connsiteY13123" fmla="*/ 452438 h 2994025"/>
                <a:gd name="connsiteX13124" fmla="*/ 5089524 w 6130925"/>
                <a:gd name="connsiteY13124" fmla="*/ 452967 h 2994025"/>
                <a:gd name="connsiteX13125" fmla="*/ 5091111 w 6130925"/>
                <a:gd name="connsiteY13125" fmla="*/ 453496 h 2994025"/>
                <a:gd name="connsiteX13126" fmla="*/ 5093228 w 6130925"/>
                <a:gd name="connsiteY13126" fmla="*/ 455083 h 2994025"/>
                <a:gd name="connsiteX13127" fmla="*/ 5095345 w 6130925"/>
                <a:gd name="connsiteY13127" fmla="*/ 456671 h 2994025"/>
                <a:gd name="connsiteX13128" fmla="*/ 5096932 w 6130925"/>
                <a:gd name="connsiteY13128" fmla="*/ 458258 h 2994025"/>
                <a:gd name="connsiteX13129" fmla="*/ 5099578 w 6130925"/>
                <a:gd name="connsiteY13129" fmla="*/ 459846 h 2994025"/>
                <a:gd name="connsiteX13130" fmla="*/ 5101695 w 6130925"/>
                <a:gd name="connsiteY13130" fmla="*/ 464608 h 2994025"/>
                <a:gd name="connsiteX13131" fmla="*/ 5101166 w 6130925"/>
                <a:gd name="connsiteY13131" fmla="*/ 470429 h 2994025"/>
                <a:gd name="connsiteX13132" fmla="*/ 5119851 w 6130925"/>
                <a:gd name="connsiteY13132" fmla="*/ 470429 h 2994025"/>
                <a:gd name="connsiteX13133" fmla="*/ 5119851 w 6130925"/>
                <a:gd name="connsiteY13133" fmla="*/ 467175 h 2994025"/>
                <a:gd name="connsiteX13134" fmla="*/ 5120381 w 6130925"/>
                <a:gd name="connsiteY13134" fmla="*/ 464001 h 2994025"/>
                <a:gd name="connsiteX13135" fmla="*/ 5120910 w 6130925"/>
                <a:gd name="connsiteY13135" fmla="*/ 458712 h 2994025"/>
                <a:gd name="connsiteX13136" fmla="*/ 5120381 w 6130925"/>
                <a:gd name="connsiteY13136" fmla="*/ 452893 h 2994025"/>
                <a:gd name="connsiteX13137" fmla="*/ 5119322 w 6130925"/>
                <a:gd name="connsiteY13137" fmla="*/ 449190 h 2994025"/>
                <a:gd name="connsiteX13138" fmla="*/ 5119851 w 6130925"/>
                <a:gd name="connsiteY13138" fmla="*/ 444959 h 2994025"/>
                <a:gd name="connsiteX13139" fmla="*/ 5121439 w 6130925"/>
                <a:gd name="connsiteY13139" fmla="*/ 442843 h 2994025"/>
                <a:gd name="connsiteX13140" fmla="*/ 5121462 w 6130925"/>
                <a:gd name="connsiteY13140" fmla="*/ 442839 h 2994025"/>
                <a:gd name="connsiteX13141" fmla="*/ 5121803 w 6130925"/>
                <a:gd name="connsiteY13141" fmla="*/ 442383 h 2994025"/>
                <a:gd name="connsiteX13142" fmla="*/ 5124978 w 6130925"/>
                <a:gd name="connsiteY13142" fmla="*/ 441854 h 2994025"/>
                <a:gd name="connsiteX13143" fmla="*/ 5130270 w 6130925"/>
                <a:gd name="connsiteY13143" fmla="*/ 443442 h 2994025"/>
                <a:gd name="connsiteX13144" fmla="*/ 5134991 w 6130925"/>
                <a:gd name="connsiteY13144" fmla="*/ 445540 h 2994025"/>
                <a:gd name="connsiteX13145" fmla="*/ 5135732 w 6130925"/>
                <a:gd name="connsiteY13145" fmla="*/ 444430 h 2994025"/>
                <a:gd name="connsiteX13146" fmla="*/ 5137320 w 6130925"/>
                <a:gd name="connsiteY13146" fmla="*/ 442314 h 2994025"/>
                <a:gd name="connsiteX13147" fmla="*/ 5137338 w 6130925"/>
                <a:gd name="connsiteY13147" fmla="*/ 442308 h 2994025"/>
                <a:gd name="connsiteX13148" fmla="*/ 5137678 w 6130925"/>
                <a:gd name="connsiteY13148" fmla="*/ 441854 h 2994025"/>
                <a:gd name="connsiteX13149" fmla="*/ 5139266 w 6130925"/>
                <a:gd name="connsiteY13149" fmla="*/ 441325 h 2994025"/>
                <a:gd name="connsiteX13150" fmla="*/ 5141382 w 6130925"/>
                <a:gd name="connsiteY13150" fmla="*/ 441325 h 2994025"/>
                <a:gd name="connsiteX13151" fmla="*/ 5143499 w 6130925"/>
                <a:gd name="connsiteY13151" fmla="*/ 441325 h 2994025"/>
                <a:gd name="connsiteX13152" fmla="*/ 5144557 w 6130925"/>
                <a:gd name="connsiteY13152" fmla="*/ 441854 h 2994025"/>
                <a:gd name="connsiteX13153" fmla="*/ 5146145 w 6130925"/>
                <a:gd name="connsiteY13153" fmla="*/ 443442 h 2994025"/>
                <a:gd name="connsiteX13154" fmla="*/ 5147203 w 6130925"/>
                <a:gd name="connsiteY13154" fmla="*/ 445558 h 2994025"/>
                <a:gd name="connsiteX13155" fmla="*/ 5149320 w 6130925"/>
                <a:gd name="connsiteY13155" fmla="*/ 445558 h 2994025"/>
                <a:gd name="connsiteX13156" fmla="*/ 5150907 w 6130925"/>
                <a:gd name="connsiteY13156" fmla="*/ 445558 h 2994025"/>
                <a:gd name="connsiteX13157" fmla="*/ 5155670 w 6130925"/>
                <a:gd name="connsiteY13157" fmla="*/ 446088 h 2994025"/>
                <a:gd name="connsiteX13158" fmla="*/ 5159903 w 6130925"/>
                <a:gd name="connsiteY13158" fmla="*/ 446088 h 2994025"/>
                <a:gd name="connsiteX13159" fmla="*/ 5164666 w 6130925"/>
                <a:gd name="connsiteY13159" fmla="*/ 449792 h 2994025"/>
                <a:gd name="connsiteX13160" fmla="*/ 5169428 w 6130925"/>
                <a:gd name="connsiteY13160" fmla="*/ 450850 h 2994025"/>
                <a:gd name="connsiteX13161" fmla="*/ 5175778 w 6130925"/>
                <a:gd name="connsiteY13161" fmla="*/ 450850 h 2994025"/>
                <a:gd name="connsiteX13162" fmla="*/ 5180541 w 6130925"/>
                <a:gd name="connsiteY13162" fmla="*/ 447675 h 2994025"/>
                <a:gd name="connsiteX13163" fmla="*/ 5182128 w 6130925"/>
                <a:gd name="connsiteY13163" fmla="*/ 446088 h 2994025"/>
                <a:gd name="connsiteX13164" fmla="*/ 5183904 w 6130925"/>
                <a:gd name="connsiteY13164" fmla="*/ 444756 h 2994025"/>
                <a:gd name="connsiteX13165" fmla="*/ 5183904 w 6130925"/>
                <a:gd name="connsiteY13165" fmla="*/ 443372 h 2994025"/>
                <a:gd name="connsiteX13166" fmla="*/ 5183904 w 6130925"/>
                <a:gd name="connsiteY13166" fmla="*/ 441785 h 2994025"/>
                <a:gd name="connsiteX13167" fmla="*/ 5184245 w 6130925"/>
                <a:gd name="connsiteY13167" fmla="*/ 441444 h 2994025"/>
                <a:gd name="connsiteX13168" fmla="*/ 5184245 w 6130925"/>
                <a:gd name="connsiteY13168" fmla="*/ 441325 h 2994025"/>
                <a:gd name="connsiteX13169" fmla="*/ 5184423 w 6130925"/>
                <a:gd name="connsiteY13169" fmla="*/ 441266 h 2994025"/>
                <a:gd name="connsiteX13170" fmla="*/ 5184433 w 6130925"/>
                <a:gd name="connsiteY13170" fmla="*/ 441256 h 2994025"/>
                <a:gd name="connsiteX13171" fmla="*/ 5184453 w 6130925"/>
                <a:gd name="connsiteY13171" fmla="*/ 441256 h 2994025"/>
                <a:gd name="connsiteX13172" fmla="*/ 5185832 w 6130925"/>
                <a:gd name="connsiteY13172" fmla="*/ 440796 h 2994025"/>
                <a:gd name="connsiteX13173" fmla="*/ 5187420 w 6130925"/>
                <a:gd name="connsiteY13173" fmla="*/ 441325 h 2994025"/>
                <a:gd name="connsiteX13174" fmla="*/ 5189536 w 6130925"/>
                <a:gd name="connsiteY13174" fmla="*/ 440796 h 2994025"/>
                <a:gd name="connsiteX13175" fmla="*/ 5191653 w 6130925"/>
                <a:gd name="connsiteY13175" fmla="*/ 441325 h 2994025"/>
                <a:gd name="connsiteX13176" fmla="*/ 5195886 w 6130925"/>
                <a:gd name="connsiteY13176" fmla="*/ 440796 h 2994025"/>
                <a:gd name="connsiteX13177" fmla="*/ 5199061 w 6130925"/>
                <a:gd name="connsiteY13177" fmla="*/ 441325 h 2994025"/>
                <a:gd name="connsiteX13178" fmla="*/ 5201178 w 6130925"/>
                <a:gd name="connsiteY13178" fmla="*/ 441325 h 2994025"/>
                <a:gd name="connsiteX13179" fmla="*/ 5202766 w 6130925"/>
                <a:gd name="connsiteY13179" fmla="*/ 441854 h 2994025"/>
                <a:gd name="connsiteX13180" fmla="*/ 5202766 w 6130925"/>
                <a:gd name="connsiteY13180" fmla="*/ 443442 h 2994025"/>
                <a:gd name="connsiteX13181" fmla="*/ 5202766 w 6130925"/>
                <a:gd name="connsiteY13181" fmla="*/ 445558 h 2994025"/>
                <a:gd name="connsiteX13182" fmla="*/ 5203824 w 6130925"/>
                <a:gd name="connsiteY13182" fmla="*/ 447675 h 2994025"/>
                <a:gd name="connsiteX13183" fmla="*/ 5205941 w 6130925"/>
                <a:gd name="connsiteY13183" fmla="*/ 449263 h 2994025"/>
                <a:gd name="connsiteX13184" fmla="*/ 5206999 w 6130925"/>
                <a:gd name="connsiteY13184" fmla="*/ 450321 h 2994025"/>
                <a:gd name="connsiteX13185" fmla="*/ 5209116 w 6130925"/>
                <a:gd name="connsiteY13185" fmla="*/ 450850 h 2994025"/>
                <a:gd name="connsiteX13186" fmla="*/ 5210703 w 6130925"/>
                <a:gd name="connsiteY13186" fmla="*/ 452438 h 2994025"/>
                <a:gd name="connsiteX13187" fmla="*/ 5212291 w 6130925"/>
                <a:gd name="connsiteY13187" fmla="*/ 454554 h 2994025"/>
                <a:gd name="connsiteX13188" fmla="*/ 5214407 w 6130925"/>
                <a:gd name="connsiteY13188" fmla="*/ 455613 h 2994025"/>
                <a:gd name="connsiteX13189" fmla="*/ 5216524 w 6130925"/>
                <a:gd name="connsiteY13189" fmla="*/ 456671 h 2994025"/>
                <a:gd name="connsiteX13190" fmla="*/ 5219699 w 6130925"/>
                <a:gd name="connsiteY13190" fmla="*/ 459846 h 2994025"/>
                <a:gd name="connsiteX13191" fmla="*/ 5223844 w 6130925"/>
                <a:gd name="connsiteY13191" fmla="*/ 460882 h 2994025"/>
                <a:gd name="connsiteX13192" fmla="*/ 5225194 w 6130925"/>
                <a:gd name="connsiteY13192" fmla="*/ 458183 h 2994025"/>
                <a:gd name="connsiteX13193" fmla="*/ 5226253 w 6130925"/>
                <a:gd name="connsiteY13193" fmla="*/ 455009 h 2994025"/>
                <a:gd name="connsiteX13194" fmla="*/ 5224665 w 6130925"/>
                <a:gd name="connsiteY13194" fmla="*/ 452364 h 2994025"/>
                <a:gd name="connsiteX13195" fmla="*/ 5222018 w 6130925"/>
                <a:gd name="connsiteY13195" fmla="*/ 450777 h 2994025"/>
                <a:gd name="connsiteX13196" fmla="*/ 5220430 w 6130925"/>
                <a:gd name="connsiteY13196" fmla="*/ 449719 h 2994025"/>
                <a:gd name="connsiteX13197" fmla="*/ 5218842 w 6130925"/>
                <a:gd name="connsiteY13197" fmla="*/ 448661 h 2994025"/>
                <a:gd name="connsiteX13198" fmla="*/ 5214607 w 6130925"/>
                <a:gd name="connsiteY13198" fmla="*/ 446545 h 2994025"/>
                <a:gd name="connsiteX13199" fmla="*/ 5214607 w 6130925"/>
                <a:gd name="connsiteY13199" fmla="*/ 441785 h 2994025"/>
                <a:gd name="connsiteX13200" fmla="*/ 5214936 w 6130925"/>
                <a:gd name="connsiteY13200" fmla="*/ 441822 h 2994025"/>
                <a:gd name="connsiteX13201" fmla="*/ 5214936 w 6130925"/>
                <a:gd name="connsiteY13201" fmla="*/ 441325 h 2994025"/>
                <a:gd name="connsiteX13202" fmla="*/ 5219699 w 6130925"/>
                <a:gd name="connsiteY13202" fmla="*/ 441854 h 2994025"/>
                <a:gd name="connsiteX13203" fmla="*/ 5223932 w 6130925"/>
                <a:gd name="connsiteY13203" fmla="*/ 441854 h 2994025"/>
                <a:gd name="connsiteX13204" fmla="*/ 5225520 w 6130925"/>
                <a:gd name="connsiteY13204" fmla="*/ 441325 h 2994025"/>
                <a:gd name="connsiteX13205" fmla="*/ 5227636 w 6130925"/>
                <a:gd name="connsiteY13205" fmla="*/ 441325 h 2994025"/>
                <a:gd name="connsiteX13206" fmla="*/ 5229753 w 6130925"/>
                <a:gd name="connsiteY13206" fmla="*/ 441325 h 2994025"/>
                <a:gd name="connsiteX13207" fmla="*/ 5231341 w 6130925"/>
                <a:gd name="connsiteY13207" fmla="*/ 441854 h 2994025"/>
                <a:gd name="connsiteX13208" fmla="*/ 5232928 w 6130925"/>
                <a:gd name="connsiteY13208" fmla="*/ 443442 h 2994025"/>
                <a:gd name="connsiteX13209" fmla="*/ 5235045 w 6130925"/>
                <a:gd name="connsiteY13209" fmla="*/ 444500 h 2994025"/>
                <a:gd name="connsiteX13210" fmla="*/ 5236632 w 6130925"/>
                <a:gd name="connsiteY13210" fmla="*/ 445029 h 2994025"/>
                <a:gd name="connsiteX13211" fmla="*/ 5238749 w 6130925"/>
                <a:gd name="connsiteY13211" fmla="*/ 445558 h 2994025"/>
                <a:gd name="connsiteX13212" fmla="*/ 5239807 w 6130925"/>
                <a:gd name="connsiteY13212" fmla="*/ 445558 h 2994025"/>
                <a:gd name="connsiteX13213" fmla="*/ 5240866 w 6130925"/>
                <a:gd name="connsiteY13213" fmla="*/ 445558 h 2994025"/>
                <a:gd name="connsiteX13214" fmla="*/ 5241924 w 6130925"/>
                <a:gd name="connsiteY13214" fmla="*/ 445029 h 2994025"/>
                <a:gd name="connsiteX13215" fmla="*/ 5242982 w 6130925"/>
                <a:gd name="connsiteY13215" fmla="*/ 445558 h 2994025"/>
                <a:gd name="connsiteX13216" fmla="*/ 5244570 w 6130925"/>
                <a:gd name="connsiteY13216" fmla="*/ 445558 h 2994025"/>
                <a:gd name="connsiteX13217" fmla="*/ 5246157 w 6130925"/>
                <a:gd name="connsiteY13217" fmla="*/ 446088 h 2994025"/>
                <a:gd name="connsiteX13218" fmla="*/ 5250391 w 6130925"/>
                <a:gd name="connsiteY13218" fmla="*/ 447675 h 2994025"/>
                <a:gd name="connsiteX13219" fmla="*/ 5253566 w 6130925"/>
                <a:gd name="connsiteY13219" fmla="*/ 448204 h 2994025"/>
                <a:gd name="connsiteX13220" fmla="*/ 5257070 w 6130925"/>
                <a:gd name="connsiteY13220" fmla="*/ 448204 h 2994025"/>
                <a:gd name="connsiteX13221" fmla="*/ 5257485 w 6130925"/>
                <a:gd name="connsiteY13221" fmla="*/ 446545 h 2994025"/>
                <a:gd name="connsiteX13222" fmla="*/ 5257485 w 6130925"/>
                <a:gd name="connsiteY13222" fmla="*/ 444959 h 2994025"/>
                <a:gd name="connsiteX13223" fmla="*/ 5257485 w 6130925"/>
                <a:gd name="connsiteY13223" fmla="*/ 443372 h 2994025"/>
                <a:gd name="connsiteX13224" fmla="*/ 5256956 w 6130925"/>
                <a:gd name="connsiteY13224" fmla="*/ 441785 h 2994025"/>
                <a:gd name="connsiteX13225" fmla="*/ 5256427 w 6130925"/>
                <a:gd name="connsiteY13225" fmla="*/ 439669 h 2994025"/>
                <a:gd name="connsiteX13226" fmla="*/ 5255897 w 6130925"/>
                <a:gd name="connsiteY13226" fmla="*/ 438082 h 2994025"/>
                <a:gd name="connsiteX13227" fmla="*/ 5254309 w 6130925"/>
                <a:gd name="connsiteY13227" fmla="*/ 437024 h 2994025"/>
                <a:gd name="connsiteX13228" fmla="*/ 5252721 w 6130925"/>
                <a:gd name="connsiteY13228" fmla="*/ 434908 h 2994025"/>
                <a:gd name="connsiteX13229" fmla="*/ 5251662 w 6130925"/>
                <a:gd name="connsiteY13229" fmla="*/ 433321 h 2994025"/>
                <a:gd name="connsiteX13230" fmla="*/ 5250604 w 6130925"/>
                <a:gd name="connsiteY13230" fmla="*/ 431735 h 2994025"/>
                <a:gd name="connsiteX13231" fmla="*/ 5249015 w 6130925"/>
                <a:gd name="connsiteY13231" fmla="*/ 431206 h 2994025"/>
                <a:gd name="connsiteX13232" fmla="*/ 5246898 w 6130925"/>
                <a:gd name="connsiteY13232" fmla="*/ 430677 h 2994025"/>
                <a:gd name="connsiteX13233" fmla="*/ 5245310 w 6130925"/>
                <a:gd name="connsiteY13233" fmla="*/ 430148 h 2994025"/>
                <a:gd name="connsiteX13234" fmla="*/ 5243722 w 6130925"/>
                <a:gd name="connsiteY13234" fmla="*/ 429090 h 2994025"/>
                <a:gd name="connsiteX13235" fmla="*/ 5242134 w 6130925"/>
                <a:gd name="connsiteY13235" fmla="*/ 427503 h 2994025"/>
                <a:gd name="connsiteX13236" fmla="*/ 5241075 w 6130925"/>
                <a:gd name="connsiteY13236" fmla="*/ 425916 h 2994025"/>
                <a:gd name="connsiteX13237" fmla="*/ 5240016 w 6130925"/>
                <a:gd name="connsiteY13237" fmla="*/ 423271 h 2994025"/>
                <a:gd name="connsiteX13238" fmla="*/ 5239487 w 6130925"/>
                <a:gd name="connsiteY13238" fmla="*/ 421155 h 2994025"/>
                <a:gd name="connsiteX13239" fmla="*/ 5238958 w 6130925"/>
                <a:gd name="connsiteY13239" fmla="*/ 419039 h 2994025"/>
                <a:gd name="connsiteX13240" fmla="*/ 5239487 w 6130925"/>
                <a:gd name="connsiteY13240" fmla="*/ 417453 h 2994025"/>
                <a:gd name="connsiteX13241" fmla="*/ 5239668 w 6130925"/>
                <a:gd name="connsiteY13241" fmla="*/ 417401 h 2994025"/>
                <a:gd name="connsiteX13242" fmla="*/ 5239807 w 6130925"/>
                <a:gd name="connsiteY13242" fmla="*/ 416983 h 2994025"/>
                <a:gd name="connsiteX13243" fmla="*/ 5243511 w 6130925"/>
                <a:gd name="connsiteY13243" fmla="*/ 415925 h 2994025"/>
                <a:gd name="connsiteX13244" fmla="*/ 5247216 w 6130925"/>
                <a:gd name="connsiteY13244" fmla="*/ 415396 h 2994025"/>
                <a:gd name="connsiteX13245" fmla="*/ 5266543 w 6130925"/>
                <a:gd name="connsiteY13245" fmla="*/ 415396 h 2994025"/>
                <a:gd name="connsiteX13246" fmla="*/ 5267014 w 6130925"/>
                <a:gd name="connsiteY13246" fmla="*/ 411634 h 2994025"/>
                <a:gd name="connsiteX13247" fmla="*/ 5267543 w 6130925"/>
                <a:gd name="connsiteY13247" fmla="*/ 407931 h 2994025"/>
                <a:gd name="connsiteX13248" fmla="*/ 5267543 w 6130925"/>
                <a:gd name="connsiteY13248" fmla="*/ 405815 h 2994025"/>
                <a:gd name="connsiteX13249" fmla="*/ 5267543 w 6130925"/>
                <a:gd name="connsiteY13249" fmla="*/ 404229 h 2994025"/>
                <a:gd name="connsiteX13250" fmla="*/ 5267853 w 6130925"/>
                <a:gd name="connsiteY13250" fmla="*/ 403816 h 2994025"/>
                <a:gd name="connsiteX13251" fmla="*/ 5267853 w 6130925"/>
                <a:gd name="connsiteY13251" fmla="*/ 403754 h 2994025"/>
                <a:gd name="connsiteX13252" fmla="*/ 5269441 w 6130925"/>
                <a:gd name="connsiteY13252" fmla="*/ 401638 h 2994025"/>
                <a:gd name="connsiteX13253" fmla="*/ 5271557 w 6130925"/>
                <a:gd name="connsiteY13253" fmla="*/ 400579 h 2994025"/>
                <a:gd name="connsiteX13254" fmla="*/ 5273674 w 6130925"/>
                <a:gd name="connsiteY13254" fmla="*/ 401108 h 2994025"/>
                <a:gd name="connsiteX13255" fmla="*/ 5275262 w 6130925"/>
                <a:gd name="connsiteY13255" fmla="*/ 401638 h 2994025"/>
                <a:gd name="connsiteX13256" fmla="*/ 5278437 w 6130925"/>
                <a:gd name="connsiteY13256" fmla="*/ 402167 h 2994025"/>
                <a:gd name="connsiteX13257" fmla="*/ 5282670 w 6130925"/>
                <a:gd name="connsiteY13257" fmla="*/ 403754 h 2994025"/>
                <a:gd name="connsiteX13258" fmla="*/ 5285316 w 6130925"/>
                <a:gd name="connsiteY13258" fmla="*/ 403754 h 2994025"/>
                <a:gd name="connsiteX13259" fmla="*/ 5287962 w 6130925"/>
                <a:gd name="connsiteY13259" fmla="*/ 403754 h 2994025"/>
                <a:gd name="connsiteX13260" fmla="*/ 5291137 w 6130925"/>
                <a:gd name="connsiteY13260" fmla="*/ 403754 h 2994025"/>
                <a:gd name="connsiteX13261" fmla="*/ 5293782 w 6130925"/>
                <a:gd name="connsiteY13261" fmla="*/ 403754 h 2994025"/>
                <a:gd name="connsiteX13262" fmla="*/ 5297487 w 6130925"/>
                <a:gd name="connsiteY13262" fmla="*/ 404813 h 2994025"/>
                <a:gd name="connsiteX13263" fmla="*/ 5300662 w 6130925"/>
                <a:gd name="connsiteY13263" fmla="*/ 406400 h 2994025"/>
                <a:gd name="connsiteX13264" fmla="*/ 5302778 w 6130925"/>
                <a:gd name="connsiteY13264" fmla="*/ 406400 h 2994025"/>
                <a:gd name="connsiteX13265" fmla="*/ 5303837 w 6130925"/>
                <a:gd name="connsiteY13265" fmla="*/ 406400 h 2994025"/>
                <a:gd name="connsiteX13266" fmla="*/ 5304366 w 6130925"/>
                <a:gd name="connsiteY13266" fmla="*/ 406400 h 2994025"/>
                <a:gd name="connsiteX13267" fmla="*/ 5305424 w 6130925"/>
                <a:gd name="connsiteY13267" fmla="*/ 406400 h 2994025"/>
                <a:gd name="connsiteX13268" fmla="*/ 5308070 w 6130925"/>
                <a:gd name="connsiteY13268" fmla="*/ 407458 h 2994025"/>
                <a:gd name="connsiteX13269" fmla="*/ 5310716 w 6130925"/>
                <a:gd name="connsiteY13269" fmla="*/ 409046 h 2994025"/>
                <a:gd name="connsiteX13270" fmla="*/ 5314420 w 6130925"/>
                <a:gd name="connsiteY13270" fmla="*/ 409575 h 2994025"/>
                <a:gd name="connsiteX13271" fmla="*/ 5318124 w 6130925"/>
                <a:gd name="connsiteY13271" fmla="*/ 409575 h 2994025"/>
                <a:gd name="connsiteX13272" fmla="*/ 5321828 w 6130925"/>
                <a:gd name="connsiteY13272" fmla="*/ 410104 h 2994025"/>
                <a:gd name="connsiteX13273" fmla="*/ 5326062 w 6130925"/>
                <a:gd name="connsiteY13273" fmla="*/ 409575 h 2994025"/>
                <a:gd name="connsiteX13274" fmla="*/ 5328178 w 6130925"/>
                <a:gd name="connsiteY13274" fmla="*/ 409575 h 2994025"/>
                <a:gd name="connsiteX13275" fmla="*/ 5330295 w 6130925"/>
                <a:gd name="connsiteY13275" fmla="*/ 409046 h 2994025"/>
                <a:gd name="connsiteX13276" fmla="*/ 5332412 w 6130925"/>
                <a:gd name="connsiteY13276" fmla="*/ 409046 h 2994025"/>
                <a:gd name="connsiteX13277" fmla="*/ 5334528 w 6130925"/>
                <a:gd name="connsiteY13277" fmla="*/ 409046 h 2994025"/>
                <a:gd name="connsiteX13278" fmla="*/ 5337703 w 6130925"/>
                <a:gd name="connsiteY13278" fmla="*/ 410633 h 2994025"/>
                <a:gd name="connsiteX13279" fmla="*/ 5341407 w 6130925"/>
                <a:gd name="connsiteY13279" fmla="*/ 412221 h 2994025"/>
                <a:gd name="connsiteX13280" fmla="*/ 5342350 w 6130925"/>
                <a:gd name="connsiteY13280" fmla="*/ 412692 h 2994025"/>
                <a:gd name="connsiteX13281" fmla="*/ 5342583 w 6130925"/>
                <a:gd name="connsiteY13281" fmla="*/ 412692 h 2994025"/>
                <a:gd name="connsiteX13282" fmla="*/ 5343524 w 6130925"/>
                <a:gd name="connsiteY13282" fmla="*/ 412221 h 2994025"/>
                <a:gd name="connsiteX13283" fmla="*/ 5345112 w 6130925"/>
                <a:gd name="connsiteY13283" fmla="*/ 412221 h 2994025"/>
                <a:gd name="connsiteX13284" fmla="*/ 5346170 w 6130925"/>
                <a:gd name="connsiteY13284" fmla="*/ 412221 h 2994025"/>
                <a:gd name="connsiteX13285" fmla="*/ 5347757 w 6130925"/>
                <a:gd name="connsiteY13285" fmla="*/ 413279 h 2994025"/>
                <a:gd name="connsiteX13286" fmla="*/ 5349345 w 6130925"/>
                <a:gd name="connsiteY13286" fmla="*/ 415396 h 2994025"/>
                <a:gd name="connsiteX13287" fmla="*/ 5351462 w 6130925"/>
                <a:gd name="connsiteY13287" fmla="*/ 416454 h 2994025"/>
                <a:gd name="connsiteX13288" fmla="*/ 5353578 w 6130925"/>
                <a:gd name="connsiteY13288" fmla="*/ 416983 h 2994025"/>
                <a:gd name="connsiteX13289" fmla="*/ 5357282 w 6130925"/>
                <a:gd name="connsiteY13289" fmla="*/ 416983 h 2994025"/>
                <a:gd name="connsiteX13290" fmla="*/ 5360987 w 6130925"/>
                <a:gd name="connsiteY13290" fmla="*/ 416983 h 2994025"/>
                <a:gd name="connsiteX13291" fmla="*/ 5360987 w 6130925"/>
                <a:gd name="connsiteY13291" fmla="*/ 419100 h 2994025"/>
                <a:gd name="connsiteX13292" fmla="*/ 5360987 w 6130925"/>
                <a:gd name="connsiteY13292" fmla="*/ 420688 h 2994025"/>
                <a:gd name="connsiteX13293" fmla="*/ 5360711 w 6130925"/>
                <a:gd name="connsiteY13293" fmla="*/ 420688 h 2994025"/>
                <a:gd name="connsiteX13294" fmla="*/ 5360711 w 6130925"/>
                <a:gd name="connsiteY13294" fmla="*/ 421155 h 2994025"/>
                <a:gd name="connsiteX13295" fmla="*/ 5358593 w 6130925"/>
                <a:gd name="connsiteY13295" fmla="*/ 421155 h 2994025"/>
                <a:gd name="connsiteX13296" fmla="*/ 5357005 w 6130925"/>
                <a:gd name="connsiteY13296" fmla="*/ 421684 h 2994025"/>
                <a:gd name="connsiteX13297" fmla="*/ 5356173 w 6130925"/>
                <a:gd name="connsiteY13297" fmla="*/ 422932 h 2994025"/>
                <a:gd name="connsiteX13298" fmla="*/ 5355166 w 6130925"/>
                <a:gd name="connsiteY13298" fmla="*/ 425450 h 2994025"/>
                <a:gd name="connsiteX13299" fmla="*/ 5354936 w 6130925"/>
                <a:gd name="connsiteY13299" fmla="*/ 425795 h 2994025"/>
                <a:gd name="connsiteX13300" fmla="*/ 5354888 w 6130925"/>
                <a:gd name="connsiteY13300" fmla="*/ 425916 h 2994025"/>
                <a:gd name="connsiteX13301" fmla="*/ 5354123 w 6130925"/>
                <a:gd name="connsiteY13301" fmla="*/ 427062 h 2994025"/>
                <a:gd name="connsiteX13302" fmla="*/ 5355166 w 6130925"/>
                <a:gd name="connsiteY13302" fmla="*/ 428625 h 2994025"/>
                <a:gd name="connsiteX13303" fmla="*/ 5354855 w 6130925"/>
                <a:gd name="connsiteY13303" fmla="*/ 429040 h 2994025"/>
                <a:gd name="connsiteX13304" fmla="*/ 5354888 w 6130925"/>
                <a:gd name="connsiteY13304" fmla="*/ 429090 h 2994025"/>
                <a:gd name="connsiteX13305" fmla="*/ 5353440 w 6130925"/>
                <a:gd name="connsiteY13305" fmla="*/ 431019 h 2994025"/>
                <a:gd name="connsiteX13306" fmla="*/ 5352520 w 6130925"/>
                <a:gd name="connsiteY13306" fmla="*/ 432858 h 2994025"/>
                <a:gd name="connsiteX13307" fmla="*/ 5351991 w 6130925"/>
                <a:gd name="connsiteY13307" fmla="*/ 434446 h 2994025"/>
                <a:gd name="connsiteX13308" fmla="*/ 5350932 w 6130925"/>
                <a:gd name="connsiteY13308" fmla="*/ 436563 h 2994025"/>
                <a:gd name="connsiteX13309" fmla="*/ 5352520 w 6130925"/>
                <a:gd name="connsiteY13309" fmla="*/ 438150 h 2994025"/>
                <a:gd name="connsiteX13310" fmla="*/ 5355166 w 6130925"/>
                <a:gd name="connsiteY13310" fmla="*/ 439208 h 2994025"/>
                <a:gd name="connsiteX13311" fmla="*/ 5358341 w 6130925"/>
                <a:gd name="connsiteY13311" fmla="*/ 439208 h 2994025"/>
                <a:gd name="connsiteX13312" fmla="*/ 5359928 w 6130925"/>
                <a:gd name="connsiteY13312" fmla="*/ 439738 h 2994025"/>
                <a:gd name="connsiteX13313" fmla="*/ 5361516 w 6130925"/>
                <a:gd name="connsiteY13313" fmla="*/ 439208 h 2994025"/>
                <a:gd name="connsiteX13314" fmla="*/ 5365749 w 6130925"/>
                <a:gd name="connsiteY13314" fmla="*/ 437092 h 2994025"/>
                <a:gd name="connsiteX13315" fmla="*/ 5368395 w 6130925"/>
                <a:gd name="connsiteY13315" fmla="*/ 432858 h 2994025"/>
                <a:gd name="connsiteX13316" fmla="*/ 5369453 w 6130925"/>
                <a:gd name="connsiteY13316" fmla="*/ 431271 h 2994025"/>
                <a:gd name="connsiteX13317" fmla="*/ 5370276 w 6130925"/>
                <a:gd name="connsiteY13317" fmla="*/ 430037 h 2994025"/>
                <a:gd name="connsiteX13318" fmla="*/ 5371298 w 6130925"/>
                <a:gd name="connsiteY13318" fmla="*/ 426974 h 2994025"/>
                <a:gd name="connsiteX13319" fmla="*/ 5371298 w 6130925"/>
                <a:gd name="connsiteY13319" fmla="*/ 423271 h 2994025"/>
                <a:gd name="connsiteX13320" fmla="*/ 5371570 w 6130925"/>
                <a:gd name="connsiteY13320" fmla="*/ 423271 h 2994025"/>
                <a:gd name="connsiteX13321" fmla="*/ 5371570 w 6130925"/>
                <a:gd name="connsiteY13321" fmla="*/ 422804 h 2994025"/>
                <a:gd name="connsiteX13322" fmla="*/ 5416020 w 6130925"/>
                <a:gd name="connsiteY13322" fmla="*/ 422804 h 2994025"/>
                <a:gd name="connsiteX13323" fmla="*/ 5418137 w 6130925"/>
                <a:gd name="connsiteY13323" fmla="*/ 423333 h 2994025"/>
                <a:gd name="connsiteX13324" fmla="*/ 5420782 w 6130925"/>
                <a:gd name="connsiteY13324" fmla="*/ 425450 h 2994025"/>
                <a:gd name="connsiteX13325" fmla="*/ 5421841 w 6130925"/>
                <a:gd name="connsiteY13325" fmla="*/ 425450 h 2994025"/>
                <a:gd name="connsiteX13326" fmla="*/ 5422370 w 6130925"/>
                <a:gd name="connsiteY13326" fmla="*/ 425450 h 2994025"/>
                <a:gd name="connsiteX13327" fmla="*/ 5423428 w 6130925"/>
                <a:gd name="connsiteY13327" fmla="*/ 424921 h 2994025"/>
                <a:gd name="connsiteX13328" fmla="*/ 5424487 w 6130925"/>
                <a:gd name="connsiteY13328" fmla="*/ 425450 h 2994025"/>
                <a:gd name="connsiteX13329" fmla="*/ 5426074 w 6130925"/>
                <a:gd name="connsiteY13329" fmla="*/ 428625 h 2994025"/>
                <a:gd name="connsiteX13330" fmla="*/ 5425675 w 6130925"/>
                <a:gd name="connsiteY13330" fmla="*/ 428796 h 2994025"/>
                <a:gd name="connsiteX13331" fmla="*/ 5425822 w 6130925"/>
                <a:gd name="connsiteY13331" fmla="*/ 429090 h 2994025"/>
                <a:gd name="connsiteX13332" fmla="*/ 5422117 w 6130925"/>
                <a:gd name="connsiteY13332" fmla="*/ 430677 h 2994025"/>
                <a:gd name="connsiteX13333" fmla="*/ 5418940 w 6130925"/>
                <a:gd name="connsiteY13333" fmla="*/ 432792 h 2994025"/>
                <a:gd name="connsiteX13334" fmla="*/ 5417352 w 6130925"/>
                <a:gd name="connsiteY13334" fmla="*/ 433850 h 2994025"/>
                <a:gd name="connsiteX13335" fmla="*/ 5416028 w 6130925"/>
                <a:gd name="connsiteY13335" fmla="*/ 436056 h 2994025"/>
                <a:gd name="connsiteX13336" fmla="*/ 5417078 w 6130925"/>
                <a:gd name="connsiteY13336" fmla="*/ 439208 h 2994025"/>
                <a:gd name="connsiteX13337" fmla="*/ 5425015 w 6130925"/>
                <a:gd name="connsiteY13337" fmla="*/ 439208 h 2994025"/>
                <a:gd name="connsiteX13338" fmla="*/ 5428720 w 6130925"/>
                <a:gd name="connsiteY13338" fmla="*/ 439208 h 2994025"/>
                <a:gd name="connsiteX13339" fmla="*/ 5432424 w 6130925"/>
                <a:gd name="connsiteY13339" fmla="*/ 440267 h 2994025"/>
                <a:gd name="connsiteX13340" fmla="*/ 5433482 w 6130925"/>
                <a:gd name="connsiteY13340" fmla="*/ 441854 h 2994025"/>
                <a:gd name="connsiteX13341" fmla="*/ 5434011 w 6130925"/>
                <a:gd name="connsiteY13341" fmla="*/ 443442 h 2994025"/>
                <a:gd name="connsiteX13342" fmla="*/ 5436128 w 6130925"/>
                <a:gd name="connsiteY13342" fmla="*/ 445029 h 2994025"/>
                <a:gd name="connsiteX13343" fmla="*/ 5437715 w 6130925"/>
                <a:gd name="connsiteY13343" fmla="*/ 446088 h 2994025"/>
                <a:gd name="connsiteX13344" fmla="*/ 5441420 w 6130925"/>
                <a:gd name="connsiteY13344" fmla="*/ 448733 h 2994025"/>
                <a:gd name="connsiteX13345" fmla="*/ 5445124 w 6130925"/>
                <a:gd name="connsiteY13345" fmla="*/ 450321 h 2994025"/>
                <a:gd name="connsiteX13346" fmla="*/ 5444688 w 6130925"/>
                <a:gd name="connsiteY13346" fmla="*/ 450695 h 2994025"/>
                <a:gd name="connsiteX13347" fmla="*/ 5444879 w 6130925"/>
                <a:gd name="connsiteY13347" fmla="*/ 450777 h 2994025"/>
                <a:gd name="connsiteX13348" fmla="*/ 5441572 w 6130925"/>
                <a:gd name="connsiteY13348" fmla="*/ 453610 h 2994025"/>
                <a:gd name="connsiteX13349" fmla="*/ 5443537 w 6130925"/>
                <a:gd name="connsiteY13349" fmla="*/ 455083 h 2994025"/>
                <a:gd name="connsiteX13350" fmla="*/ 5445653 w 6130925"/>
                <a:gd name="connsiteY13350" fmla="*/ 456142 h 2994025"/>
                <a:gd name="connsiteX13351" fmla="*/ 5448299 w 6130925"/>
                <a:gd name="connsiteY13351" fmla="*/ 456671 h 2994025"/>
                <a:gd name="connsiteX13352" fmla="*/ 5451474 w 6130925"/>
                <a:gd name="connsiteY13352" fmla="*/ 456671 h 2994025"/>
                <a:gd name="connsiteX13353" fmla="*/ 5454120 w 6130925"/>
                <a:gd name="connsiteY13353" fmla="*/ 457729 h 2994025"/>
                <a:gd name="connsiteX13354" fmla="*/ 5456765 w 6130925"/>
                <a:gd name="connsiteY13354" fmla="*/ 458258 h 2994025"/>
                <a:gd name="connsiteX13355" fmla="*/ 5458353 w 6130925"/>
                <a:gd name="connsiteY13355" fmla="*/ 458788 h 2994025"/>
                <a:gd name="connsiteX13356" fmla="*/ 5460999 w 6130925"/>
                <a:gd name="connsiteY13356" fmla="*/ 459317 h 2994025"/>
                <a:gd name="connsiteX13357" fmla="*/ 5468937 w 6130925"/>
                <a:gd name="connsiteY13357" fmla="*/ 459317 h 2994025"/>
                <a:gd name="connsiteX13358" fmla="*/ 5470524 w 6130925"/>
                <a:gd name="connsiteY13358" fmla="*/ 459317 h 2994025"/>
                <a:gd name="connsiteX13359" fmla="*/ 5472641 w 6130925"/>
                <a:gd name="connsiteY13359" fmla="*/ 459846 h 2994025"/>
                <a:gd name="connsiteX13360" fmla="*/ 5475287 w 6130925"/>
                <a:gd name="connsiteY13360" fmla="*/ 460904 h 2994025"/>
                <a:gd name="connsiteX13361" fmla="*/ 5476874 w 6130925"/>
                <a:gd name="connsiteY13361" fmla="*/ 462492 h 2994025"/>
                <a:gd name="connsiteX13362" fmla="*/ 5478461 w 6130925"/>
                <a:gd name="connsiteY13362" fmla="*/ 464079 h 2994025"/>
                <a:gd name="connsiteX13363" fmla="*/ 5480578 w 6130925"/>
                <a:gd name="connsiteY13363" fmla="*/ 465667 h 2994025"/>
                <a:gd name="connsiteX13364" fmla="*/ 5482165 w 6130925"/>
                <a:gd name="connsiteY13364" fmla="*/ 466196 h 2994025"/>
                <a:gd name="connsiteX13365" fmla="*/ 5484282 w 6130925"/>
                <a:gd name="connsiteY13365" fmla="*/ 466725 h 2994025"/>
                <a:gd name="connsiteX13366" fmla="*/ 5485870 w 6130925"/>
                <a:gd name="connsiteY13366" fmla="*/ 467783 h 2994025"/>
                <a:gd name="connsiteX13367" fmla="*/ 5487987 w 6130925"/>
                <a:gd name="connsiteY13367" fmla="*/ 468842 h 2994025"/>
                <a:gd name="connsiteX13368" fmla="*/ 5489574 w 6130925"/>
                <a:gd name="connsiteY13368" fmla="*/ 468842 h 2994025"/>
                <a:gd name="connsiteX13369" fmla="*/ 5491161 w 6130925"/>
                <a:gd name="connsiteY13369" fmla="*/ 468842 h 2994025"/>
                <a:gd name="connsiteX13370" fmla="*/ 5494865 w 6130925"/>
                <a:gd name="connsiteY13370" fmla="*/ 468842 h 2994025"/>
                <a:gd name="connsiteX13371" fmla="*/ 5496982 w 6130925"/>
                <a:gd name="connsiteY13371" fmla="*/ 467254 h 2994025"/>
                <a:gd name="connsiteX13372" fmla="*/ 5498570 w 6130925"/>
                <a:gd name="connsiteY13372" fmla="*/ 465667 h 2994025"/>
                <a:gd name="connsiteX13373" fmla="*/ 5502803 w 6130925"/>
                <a:gd name="connsiteY13373" fmla="*/ 465138 h 2994025"/>
                <a:gd name="connsiteX13374" fmla="*/ 5507565 w 6130925"/>
                <a:gd name="connsiteY13374" fmla="*/ 465138 h 2994025"/>
                <a:gd name="connsiteX13375" fmla="*/ 5512857 w 6130925"/>
                <a:gd name="connsiteY13375" fmla="*/ 465138 h 2994025"/>
                <a:gd name="connsiteX13376" fmla="*/ 5519207 w 6130925"/>
                <a:gd name="connsiteY13376" fmla="*/ 465138 h 2994025"/>
                <a:gd name="connsiteX13377" fmla="*/ 5521324 w 6130925"/>
                <a:gd name="connsiteY13377" fmla="*/ 464608 h 2994025"/>
                <a:gd name="connsiteX13378" fmla="*/ 5523441 w 6130925"/>
                <a:gd name="connsiteY13378" fmla="*/ 464079 h 2994025"/>
                <a:gd name="connsiteX13379" fmla="*/ 5531378 w 6130925"/>
                <a:gd name="connsiteY13379" fmla="*/ 464079 h 2994025"/>
                <a:gd name="connsiteX13380" fmla="*/ 5532965 w 6130925"/>
                <a:gd name="connsiteY13380" fmla="*/ 464079 h 2994025"/>
                <a:gd name="connsiteX13381" fmla="*/ 5535082 w 6130925"/>
                <a:gd name="connsiteY13381" fmla="*/ 463550 h 2994025"/>
                <a:gd name="connsiteX13382" fmla="*/ 5537728 w 6130925"/>
                <a:gd name="connsiteY13382" fmla="*/ 463021 h 2994025"/>
                <a:gd name="connsiteX13383" fmla="*/ 5539845 w 6130925"/>
                <a:gd name="connsiteY13383" fmla="*/ 462492 h 2994025"/>
                <a:gd name="connsiteX13384" fmla="*/ 5540903 w 6130925"/>
                <a:gd name="connsiteY13384" fmla="*/ 460904 h 2994025"/>
                <a:gd name="connsiteX13385" fmla="*/ 5542491 w 6130925"/>
                <a:gd name="connsiteY13385" fmla="*/ 459317 h 2994025"/>
                <a:gd name="connsiteX13386" fmla="*/ 5544078 w 6130925"/>
                <a:gd name="connsiteY13386" fmla="*/ 458258 h 2994025"/>
                <a:gd name="connsiteX13387" fmla="*/ 5545665 w 6130925"/>
                <a:gd name="connsiteY13387" fmla="*/ 456671 h 2994025"/>
                <a:gd name="connsiteX13388" fmla="*/ 5547782 w 6130925"/>
                <a:gd name="connsiteY13388" fmla="*/ 455613 h 2994025"/>
                <a:gd name="connsiteX13389" fmla="*/ 5549370 w 6130925"/>
                <a:gd name="connsiteY13389" fmla="*/ 455083 h 2994025"/>
                <a:gd name="connsiteX13390" fmla="*/ 5550957 w 6130925"/>
                <a:gd name="connsiteY13390" fmla="*/ 455083 h 2994025"/>
                <a:gd name="connsiteX13391" fmla="*/ 5553074 w 6130925"/>
                <a:gd name="connsiteY13391" fmla="*/ 455083 h 2994025"/>
                <a:gd name="connsiteX13392" fmla="*/ 5556778 w 6130925"/>
                <a:gd name="connsiteY13392" fmla="*/ 455613 h 2994025"/>
                <a:gd name="connsiteX13393" fmla="*/ 5561011 w 6130925"/>
                <a:gd name="connsiteY13393" fmla="*/ 456142 h 2994025"/>
                <a:gd name="connsiteX13394" fmla="*/ 5564715 w 6130925"/>
                <a:gd name="connsiteY13394" fmla="*/ 456142 h 2994025"/>
                <a:gd name="connsiteX13395" fmla="*/ 5567891 w 6130925"/>
                <a:gd name="connsiteY13395" fmla="*/ 456142 h 2994025"/>
                <a:gd name="connsiteX13396" fmla="*/ 5570007 w 6130925"/>
                <a:gd name="connsiteY13396" fmla="*/ 456142 h 2994025"/>
                <a:gd name="connsiteX13397" fmla="*/ 5571595 w 6130925"/>
                <a:gd name="connsiteY13397" fmla="*/ 456671 h 2994025"/>
                <a:gd name="connsiteX13398" fmla="*/ 5574241 w 6130925"/>
                <a:gd name="connsiteY13398" fmla="*/ 457729 h 2994025"/>
                <a:gd name="connsiteX13399" fmla="*/ 5575828 w 6130925"/>
                <a:gd name="connsiteY13399" fmla="*/ 458258 h 2994025"/>
                <a:gd name="connsiteX13400" fmla="*/ 5577945 w 6130925"/>
                <a:gd name="connsiteY13400" fmla="*/ 459317 h 2994025"/>
                <a:gd name="connsiteX13401" fmla="*/ 5580061 w 6130925"/>
                <a:gd name="connsiteY13401" fmla="*/ 459846 h 2994025"/>
                <a:gd name="connsiteX13402" fmla="*/ 5581120 w 6130925"/>
                <a:gd name="connsiteY13402" fmla="*/ 459846 h 2994025"/>
                <a:gd name="connsiteX13403" fmla="*/ 5581649 w 6130925"/>
                <a:gd name="connsiteY13403" fmla="*/ 459846 h 2994025"/>
                <a:gd name="connsiteX13404" fmla="*/ 5582707 w 6130925"/>
                <a:gd name="connsiteY13404" fmla="*/ 459846 h 2994025"/>
                <a:gd name="connsiteX13405" fmla="*/ 5583237 w 6130925"/>
                <a:gd name="connsiteY13405" fmla="*/ 459846 h 2994025"/>
                <a:gd name="connsiteX13406" fmla="*/ 5585353 w 6130925"/>
                <a:gd name="connsiteY13406" fmla="*/ 460375 h 2994025"/>
                <a:gd name="connsiteX13407" fmla="*/ 5586941 w 6130925"/>
                <a:gd name="connsiteY13407" fmla="*/ 460904 h 2994025"/>
                <a:gd name="connsiteX13408" fmla="*/ 5587470 w 6130925"/>
                <a:gd name="connsiteY13408" fmla="*/ 462492 h 2994025"/>
                <a:gd name="connsiteX13409" fmla="*/ 5587470 w 6130925"/>
                <a:gd name="connsiteY13409" fmla="*/ 464079 h 2994025"/>
                <a:gd name="connsiteX13410" fmla="*/ 5589587 w 6130925"/>
                <a:gd name="connsiteY13410" fmla="*/ 465667 h 2994025"/>
                <a:gd name="connsiteX13411" fmla="*/ 5591703 w 6130925"/>
                <a:gd name="connsiteY13411" fmla="*/ 466725 h 2994025"/>
                <a:gd name="connsiteX13412" fmla="*/ 5593291 w 6130925"/>
                <a:gd name="connsiteY13412" fmla="*/ 467254 h 2994025"/>
                <a:gd name="connsiteX13413" fmla="*/ 5594878 w 6130925"/>
                <a:gd name="connsiteY13413" fmla="*/ 467783 h 2994025"/>
                <a:gd name="connsiteX13414" fmla="*/ 5595937 w 6130925"/>
                <a:gd name="connsiteY13414" fmla="*/ 469900 h 2994025"/>
                <a:gd name="connsiteX13415" fmla="*/ 5596465 w 6130925"/>
                <a:gd name="connsiteY13415" fmla="*/ 471488 h 2994025"/>
                <a:gd name="connsiteX13416" fmla="*/ 5598053 w 6130925"/>
                <a:gd name="connsiteY13416" fmla="*/ 473075 h 2994025"/>
                <a:gd name="connsiteX13417" fmla="*/ 5599111 w 6130925"/>
                <a:gd name="connsiteY13417" fmla="*/ 474663 h 2994025"/>
                <a:gd name="connsiteX13418" fmla="*/ 5600170 w 6130925"/>
                <a:gd name="connsiteY13418" fmla="*/ 476250 h 2994025"/>
                <a:gd name="connsiteX13419" fmla="*/ 5601228 w 6130925"/>
                <a:gd name="connsiteY13419" fmla="*/ 478367 h 2994025"/>
                <a:gd name="connsiteX13420" fmla="*/ 5601228 w 6130925"/>
                <a:gd name="connsiteY13420" fmla="*/ 480483 h 2994025"/>
                <a:gd name="connsiteX13421" fmla="*/ 5601041 w 6130925"/>
                <a:gd name="connsiteY13421" fmla="*/ 480764 h 2994025"/>
                <a:gd name="connsiteX13422" fmla="*/ 5601041 w 6130925"/>
                <a:gd name="connsiteY13422" fmla="*/ 480928 h 2994025"/>
                <a:gd name="connsiteX13423" fmla="*/ 5600031 w 6130925"/>
                <a:gd name="connsiteY13423" fmla="*/ 482441 h 2994025"/>
                <a:gd name="connsiteX13424" fmla="*/ 5598582 w 6130925"/>
                <a:gd name="connsiteY13424" fmla="*/ 486304 h 2994025"/>
                <a:gd name="connsiteX13425" fmla="*/ 5597524 w 6130925"/>
                <a:gd name="connsiteY13425" fmla="*/ 491067 h 2994025"/>
                <a:gd name="connsiteX13426" fmla="*/ 5598053 w 6130925"/>
                <a:gd name="connsiteY13426" fmla="*/ 494242 h 2994025"/>
                <a:gd name="connsiteX13427" fmla="*/ 5600170 w 6130925"/>
                <a:gd name="connsiteY13427" fmla="*/ 497417 h 2994025"/>
                <a:gd name="connsiteX13428" fmla="*/ 5601757 w 6130925"/>
                <a:gd name="connsiteY13428" fmla="*/ 499004 h 2994025"/>
                <a:gd name="connsiteX13429" fmla="*/ 5603874 w 6130925"/>
                <a:gd name="connsiteY13429" fmla="*/ 500592 h 2994025"/>
                <a:gd name="connsiteX13430" fmla="*/ 5605461 w 6130925"/>
                <a:gd name="connsiteY13430" fmla="*/ 502179 h 2994025"/>
                <a:gd name="connsiteX13431" fmla="*/ 5607578 w 6130925"/>
                <a:gd name="connsiteY13431" fmla="*/ 502708 h 2994025"/>
                <a:gd name="connsiteX13432" fmla="*/ 5609165 w 6130925"/>
                <a:gd name="connsiteY13432" fmla="*/ 503767 h 2994025"/>
                <a:gd name="connsiteX13433" fmla="*/ 5610753 w 6130925"/>
                <a:gd name="connsiteY13433" fmla="*/ 504296 h 2994025"/>
                <a:gd name="connsiteX13434" fmla="*/ 5612870 w 6130925"/>
                <a:gd name="connsiteY13434" fmla="*/ 504825 h 2994025"/>
                <a:gd name="connsiteX13435" fmla="*/ 5614987 w 6130925"/>
                <a:gd name="connsiteY13435" fmla="*/ 505354 h 2994025"/>
                <a:gd name="connsiteX13436" fmla="*/ 5616574 w 6130925"/>
                <a:gd name="connsiteY13436" fmla="*/ 506413 h 2994025"/>
                <a:gd name="connsiteX13437" fmla="*/ 5618161 w 6130925"/>
                <a:gd name="connsiteY13437" fmla="*/ 508000 h 2994025"/>
                <a:gd name="connsiteX13438" fmla="*/ 5619220 w 6130925"/>
                <a:gd name="connsiteY13438" fmla="*/ 511175 h 2994025"/>
                <a:gd name="connsiteX13439" fmla="*/ 5618691 w 6130925"/>
                <a:gd name="connsiteY13439" fmla="*/ 515408 h 2994025"/>
                <a:gd name="connsiteX13440" fmla="*/ 5618691 w 6130925"/>
                <a:gd name="connsiteY13440" fmla="*/ 522288 h 2994025"/>
                <a:gd name="connsiteX13441" fmla="*/ 5622924 w 6130925"/>
                <a:gd name="connsiteY13441" fmla="*/ 524404 h 2994025"/>
                <a:gd name="connsiteX13442" fmla="*/ 5628038 w 6130925"/>
                <a:gd name="connsiteY13442" fmla="*/ 523382 h 2994025"/>
                <a:gd name="connsiteX13443" fmla="*/ 5628038 w 6130925"/>
                <a:gd name="connsiteY13443" fmla="*/ 511608 h 2994025"/>
                <a:gd name="connsiteX13444" fmla="*/ 5627509 w 6130925"/>
                <a:gd name="connsiteY13444" fmla="*/ 510021 h 2994025"/>
                <a:gd name="connsiteX13445" fmla="*/ 5626980 w 6130925"/>
                <a:gd name="connsiteY13445" fmla="*/ 508434 h 2994025"/>
                <a:gd name="connsiteX13446" fmla="*/ 5627509 w 6130925"/>
                <a:gd name="connsiteY13446" fmla="*/ 505789 h 2994025"/>
                <a:gd name="connsiteX13447" fmla="*/ 5628038 w 6130925"/>
                <a:gd name="connsiteY13447" fmla="*/ 503144 h 2994025"/>
                <a:gd name="connsiteX13448" fmla="*/ 5628128 w 6130925"/>
                <a:gd name="connsiteY13448" fmla="*/ 503144 h 2994025"/>
                <a:gd name="connsiteX13449" fmla="*/ 5628215 w 6130925"/>
                <a:gd name="connsiteY13449" fmla="*/ 502708 h 2994025"/>
                <a:gd name="connsiteX13450" fmla="*/ 5635095 w 6130925"/>
                <a:gd name="connsiteY13450" fmla="*/ 502708 h 2994025"/>
                <a:gd name="connsiteX13451" fmla="*/ 5637211 w 6130925"/>
                <a:gd name="connsiteY13451" fmla="*/ 502708 h 2994025"/>
                <a:gd name="connsiteX13452" fmla="*/ 5638799 w 6130925"/>
                <a:gd name="connsiteY13452" fmla="*/ 503767 h 2994025"/>
                <a:gd name="connsiteX13453" fmla="*/ 5640387 w 6130925"/>
                <a:gd name="connsiteY13453" fmla="*/ 505883 h 2994025"/>
                <a:gd name="connsiteX13454" fmla="*/ 5641974 w 6130925"/>
                <a:gd name="connsiteY13454" fmla="*/ 508000 h 2994025"/>
                <a:gd name="connsiteX13455" fmla="*/ 5644620 w 6130925"/>
                <a:gd name="connsiteY13455" fmla="*/ 509058 h 2994025"/>
                <a:gd name="connsiteX13456" fmla="*/ 5646737 w 6130925"/>
                <a:gd name="connsiteY13456" fmla="*/ 509588 h 2994025"/>
                <a:gd name="connsiteX13457" fmla="*/ 5649382 w 6130925"/>
                <a:gd name="connsiteY13457" fmla="*/ 509588 h 2994025"/>
                <a:gd name="connsiteX13458" fmla="*/ 5652028 w 6130925"/>
                <a:gd name="connsiteY13458" fmla="*/ 509588 h 2994025"/>
                <a:gd name="connsiteX13459" fmla="*/ 5655203 w 6130925"/>
                <a:gd name="connsiteY13459" fmla="*/ 509588 h 2994025"/>
                <a:gd name="connsiteX13460" fmla="*/ 5657849 w 6130925"/>
                <a:gd name="connsiteY13460" fmla="*/ 509588 h 2994025"/>
                <a:gd name="connsiteX13461" fmla="*/ 5662082 w 6130925"/>
                <a:gd name="connsiteY13461" fmla="*/ 507471 h 2994025"/>
                <a:gd name="connsiteX13462" fmla="*/ 5666845 w 6130925"/>
                <a:gd name="connsiteY13462" fmla="*/ 505354 h 2994025"/>
                <a:gd name="connsiteX13463" fmla="*/ 5668961 w 6130925"/>
                <a:gd name="connsiteY13463" fmla="*/ 505354 h 2994025"/>
                <a:gd name="connsiteX13464" fmla="*/ 5671078 w 6130925"/>
                <a:gd name="connsiteY13464" fmla="*/ 505354 h 2994025"/>
                <a:gd name="connsiteX13465" fmla="*/ 5686953 w 6130925"/>
                <a:gd name="connsiteY13465" fmla="*/ 505354 h 2994025"/>
                <a:gd name="connsiteX13466" fmla="*/ 5696478 w 6130925"/>
                <a:gd name="connsiteY13466" fmla="*/ 504825 h 2994025"/>
                <a:gd name="connsiteX13467" fmla="*/ 5706532 w 6130925"/>
                <a:gd name="connsiteY13467" fmla="*/ 505354 h 2994025"/>
                <a:gd name="connsiteX13468" fmla="*/ 5710237 w 6130925"/>
                <a:gd name="connsiteY13468" fmla="*/ 506413 h 2994025"/>
                <a:gd name="connsiteX13469" fmla="*/ 5713941 w 6130925"/>
                <a:gd name="connsiteY13469" fmla="*/ 508000 h 2994025"/>
                <a:gd name="connsiteX13470" fmla="*/ 5715528 w 6130925"/>
                <a:gd name="connsiteY13470" fmla="*/ 509588 h 2994025"/>
                <a:gd name="connsiteX13471" fmla="*/ 5717115 w 6130925"/>
                <a:gd name="connsiteY13471" fmla="*/ 510646 h 2994025"/>
                <a:gd name="connsiteX13472" fmla="*/ 5719232 w 6130925"/>
                <a:gd name="connsiteY13472" fmla="*/ 510646 h 2994025"/>
                <a:gd name="connsiteX13473" fmla="*/ 5722407 w 6130925"/>
                <a:gd name="connsiteY13473" fmla="*/ 510117 h 2994025"/>
                <a:gd name="connsiteX13474" fmla="*/ 5725053 w 6130925"/>
                <a:gd name="connsiteY13474" fmla="*/ 509058 h 2994025"/>
                <a:gd name="connsiteX13475" fmla="*/ 5727170 w 6130925"/>
                <a:gd name="connsiteY13475" fmla="*/ 508529 h 2994025"/>
                <a:gd name="connsiteX13476" fmla="*/ 5728757 w 6130925"/>
                <a:gd name="connsiteY13476" fmla="*/ 508000 h 2994025"/>
                <a:gd name="connsiteX13477" fmla="*/ 5730303 w 6130925"/>
                <a:gd name="connsiteY13477" fmla="*/ 506455 h 2994025"/>
                <a:gd name="connsiteX13478" fmla="*/ 5730735 w 6130925"/>
                <a:gd name="connsiteY13478" fmla="*/ 504731 h 2994025"/>
                <a:gd name="connsiteX13479" fmla="*/ 5730735 w 6130925"/>
                <a:gd name="connsiteY13479" fmla="*/ 503144 h 2994025"/>
                <a:gd name="connsiteX13480" fmla="*/ 5730735 w 6130925"/>
                <a:gd name="connsiteY13480" fmla="*/ 501028 h 2994025"/>
                <a:gd name="connsiteX13481" fmla="*/ 5730735 w 6130925"/>
                <a:gd name="connsiteY13481" fmla="*/ 497326 h 2994025"/>
                <a:gd name="connsiteX13482" fmla="*/ 5730735 w 6130925"/>
                <a:gd name="connsiteY13482" fmla="*/ 493623 h 2994025"/>
                <a:gd name="connsiteX13483" fmla="*/ 5730874 w 6130925"/>
                <a:gd name="connsiteY13483" fmla="*/ 493623 h 2994025"/>
                <a:gd name="connsiteX13484" fmla="*/ 5730874 w 6130925"/>
                <a:gd name="connsiteY13484" fmla="*/ 493183 h 2994025"/>
                <a:gd name="connsiteX13485" fmla="*/ 5754687 w 6130925"/>
                <a:gd name="connsiteY13485" fmla="*/ 493183 h 2994025"/>
                <a:gd name="connsiteX13486" fmla="*/ 5756803 w 6130925"/>
                <a:gd name="connsiteY13486" fmla="*/ 493713 h 2994025"/>
                <a:gd name="connsiteX13487" fmla="*/ 5758391 w 6130925"/>
                <a:gd name="connsiteY13487" fmla="*/ 494771 h 2994025"/>
                <a:gd name="connsiteX13488" fmla="*/ 5759978 w 6130925"/>
                <a:gd name="connsiteY13488" fmla="*/ 495300 h 2994025"/>
                <a:gd name="connsiteX13489" fmla="*/ 5762095 w 6130925"/>
                <a:gd name="connsiteY13489" fmla="*/ 495300 h 2994025"/>
                <a:gd name="connsiteX13490" fmla="*/ 5763153 w 6130925"/>
                <a:gd name="connsiteY13490" fmla="*/ 499004 h 2994025"/>
                <a:gd name="connsiteX13491" fmla="*/ 5762943 w 6130925"/>
                <a:gd name="connsiteY13491" fmla="*/ 499154 h 2994025"/>
                <a:gd name="connsiteX13492" fmla="*/ 5763025 w 6130925"/>
                <a:gd name="connsiteY13492" fmla="*/ 499442 h 2994025"/>
                <a:gd name="connsiteX13493" fmla="*/ 5759320 w 6130925"/>
                <a:gd name="connsiteY13493" fmla="*/ 502086 h 2994025"/>
                <a:gd name="connsiteX13494" fmla="*/ 5755615 w 6130925"/>
                <a:gd name="connsiteY13494" fmla="*/ 504202 h 2994025"/>
                <a:gd name="connsiteX13495" fmla="*/ 5752438 w 6130925"/>
                <a:gd name="connsiteY13495" fmla="*/ 504731 h 2994025"/>
                <a:gd name="connsiteX13496" fmla="*/ 5749262 w 6130925"/>
                <a:gd name="connsiteY13496" fmla="*/ 505260 h 2994025"/>
                <a:gd name="connsiteX13497" fmla="*/ 5747284 w 6130925"/>
                <a:gd name="connsiteY13497" fmla="*/ 505260 h 2994025"/>
                <a:gd name="connsiteX13498" fmla="*/ 5747509 w 6130925"/>
                <a:gd name="connsiteY13498" fmla="*/ 505309 h 2994025"/>
                <a:gd name="connsiteX13499" fmla="*/ 5749717 w 6130925"/>
                <a:gd name="connsiteY13499" fmla="*/ 505309 h 2994025"/>
                <a:gd name="connsiteX13500" fmla="*/ 5752478 w 6130925"/>
                <a:gd name="connsiteY13500" fmla="*/ 505309 h 2994025"/>
                <a:gd name="connsiteX13501" fmla="*/ 5754687 w 6130925"/>
                <a:gd name="connsiteY13501" fmla="*/ 504826 h 2994025"/>
                <a:gd name="connsiteX13502" fmla="*/ 5754687 w 6130925"/>
                <a:gd name="connsiteY13502" fmla="*/ 515939 h 2994025"/>
                <a:gd name="connsiteX13503" fmla="*/ 5741987 w 6130925"/>
                <a:gd name="connsiteY13503" fmla="*/ 515939 h 2994025"/>
                <a:gd name="connsiteX13504" fmla="*/ 5741987 w 6130925"/>
                <a:gd name="connsiteY13504" fmla="*/ 516467 h 2994025"/>
                <a:gd name="connsiteX13505" fmla="*/ 5759978 w 6130925"/>
                <a:gd name="connsiteY13505" fmla="*/ 516467 h 2994025"/>
                <a:gd name="connsiteX13506" fmla="*/ 5759978 w 6130925"/>
                <a:gd name="connsiteY13506" fmla="*/ 529167 h 2994025"/>
                <a:gd name="connsiteX13507" fmla="*/ 5775324 w 6130925"/>
                <a:gd name="connsiteY13507" fmla="*/ 529167 h 2994025"/>
                <a:gd name="connsiteX13508" fmla="*/ 5777441 w 6130925"/>
                <a:gd name="connsiteY13508" fmla="*/ 529167 h 2994025"/>
                <a:gd name="connsiteX13509" fmla="*/ 5779028 w 6130925"/>
                <a:gd name="connsiteY13509" fmla="*/ 527579 h 2994025"/>
                <a:gd name="connsiteX13510" fmla="*/ 5780087 w 6130925"/>
                <a:gd name="connsiteY13510" fmla="*/ 525992 h 2994025"/>
                <a:gd name="connsiteX13511" fmla="*/ 5780615 w 6130925"/>
                <a:gd name="connsiteY13511" fmla="*/ 524404 h 2994025"/>
                <a:gd name="connsiteX13512" fmla="*/ 5783261 w 6130925"/>
                <a:gd name="connsiteY13512" fmla="*/ 522288 h 2994025"/>
                <a:gd name="connsiteX13513" fmla="*/ 5784320 w 6130925"/>
                <a:gd name="connsiteY13513" fmla="*/ 520171 h 2994025"/>
                <a:gd name="connsiteX13514" fmla="*/ 5784717 w 6130925"/>
                <a:gd name="connsiteY13514" fmla="*/ 518978 h 2994025"/>
                <a:gd name="connsiteX13515" fmla="*/ 5784200 w 6130925"/>
                <a:gd name="connsiteY13515" fmla="*/ 517426 h 2994025"/>
                <a:gd name="connsiteX13516" fmla="*/ 5784200 w 6130925"/>
                <a:gd name="connsiteY13516" fmla="*/ 513724 h 2994025"/>
                <a:gd name="connsiteX13517" fmla="*/ 5782083 w 6130925"/>
                <a:gd name="connsiteY13517" fmla="*/ 510021 h 2994025"/>
                <a:gd name="connsiteX13518" fmla="*/ 5780495 w 6130925"/>
                <a:gd name="connsiteY13518" fmla="*/ 508963 h 2994025"/>
                <a:gd name="connsiteX13519" fmla="*/ 5778906 w 6130925"/>
                <a:gd name="connsiteY13519" fmla="*/ 508434 h 2994025"/>
                <a:gd name="connsiteX13520" fmla="*/ 5777318 w 6130925"/>
                <a:gd name="connsiteY13520" fmla="*/ 506847 h 2994025"/>
                <a:gd name="connsiteX13521" fmla="*/ 5775201 w 6130925"/>
                <a:gd name="connsiteY13521" fmla="*/ 505789 h 2994025"/>
                <a:gd name="connsiteX13522" fmla="*/ 5773613 w 6130925"/>
                <a:gd name="connsiteY13522" fmla="*/ 505260 h 2994025"/>
                <a:gd name="connsiteX13523" fmla="*/ 5772025 w 6130925"/>
                <a:gd name="connsiteY13523" fmla="*/ 504731 h 2994025"/>
                <a:gd name="connsiteX13524" fmla="*/ 5772465 w 6130925"/>
                <a:gd name="connsiteY13524" fmla="*/ 504401 h 2994025"/>
                <a:gd name="connsiteX13525" fmla="*/ 5772149 w 6130925"/>
                <a:gd name="connsiteY13525" fmla="*/ 504296 h 2994025"/>
                <a:gd name="connsiteX13526" fmla="*/ 5774265 w 6130925"/>
                <a:gd name="connsiteY13526" fmla="*/ 502708 h 2994025"/>
                <a:gd name="connsiteX13527" fmla="*/ 5775324 w 6130925"/>
                <a:gd name="connsiteY13527" fmla="*/ 500592 h 2994025"/>
                <a:gd name="connsiteX13528" fmla="*/ 5776382 w 6130925"/>
                <a:gd name="connsiteY13528" fmla="*/ 499004 h 2994025"/>
                <a:gd name="connsiteX13529" fmla="*/ 5777441 w 6130925"/>
                <a:gd name="connsiteY13529" fmla="*/ 497417 h 2994025"/>
                <a:gd name="connsiteX13530" fmla="*/ 5778499 w 6130925"/>
                <a:gd name="connsiteY13530" fmla="*/ 495300 h 2994025"/>
                <a:gd name="connsiteX13531" fmla="*/ 5779436 w 6130925"/>
                <a:gd name="connsiteY13531" fmla="*/ 493895 h 2994025"/>
                <a:gd name="connsiteX13532" fmla="*/ 5779436 w 6130925"/>
                <a:gd name="connsiteY13532" fmla="*/ 492565 h 2994025"/>
                <a:gd name="connsiteX13533" fmla="*/ 5778906 w 6130925"/>
                <a:gd name="connsiteY13533" fmla="*/ 490978 h 2994025"/>
                <a:gd name="connsiteX13534" fmla="*/ 5779067 w 6130925"/>
                <a:gd name="connsiteY13534" fmla="*/ 490656 h 2994025"/>
                <a:gd name="connsiteX13535" fmla="*/ 5779028 w 6130925"/>
                <a:gd name="connsiteY13535" fmla="*/ 490538 h 2994025"/>
                <a:gd name="connsiteX13536" fmla="*/ 5780087 w 6130925"/>
                <a:gd name="connsiteY13536" fmla="*/ 488421 h 2994025"/>
                <a:gd name="connsiteX13537" fmla="*/ 5782203 w 6130925"/>
                <a:gd name="connsiteY13537" fmla="*/ 487363 h 2994025"/>
                <a:gd name="connsiteX13538" fmla="*/ 5784320 w 6130925"/>
                <a:gd name="connsiteY13538" fmla="*/ 486304 h 2994025"/>
                <a:gd name="connsiteX13539" fmla="*/ 5786437 w 6130925"/>
                <a:gd name="connsiteY13539" fmla="*/ 485775 h 2994025"/>
                <a:gd name="connsiteX13540" fmla="*/ 5788553 w 6130925"/>
                <a:gd name="connsiteY13540" fmla="*/ 485246 h 2994025"/>
                <a:gd name="connsiteX13541" fmla="*/ 5791199 w 6130925"/>
                <a:gd name="connsiteY13541" fmla="*/ 485775 h 2994025"/>
                <a:gd name="connsiteX13542" fmla="*/ 5794374 w 6130925"/>
                <a:gd name="connsiteY13542" fmla="*/ 485775 h 2994025"/>
                <a:gd name="connsiteX13543" fmla="*/ 5797020 w 6130925"/>
                <a:gd name="connsiteY13543" fmla="*/ 485775 h 2994025"/>
                <a:gd name="connsiteX13544" fmla="*/ 5798607 w 6130925"/>
                <a:gd name="connsiteY13544" fmla="*/ 486304 h 2994025"/>
                <a:gd name="connsiteX13545" fmla="*/ 5800195 w 6130925"/>
                <a:gd name="connsiteY13545" fmla="*/ 486304 h 2994025"/>
                <a:gd name="connsiteX13546" fmla="*/ 5804428 w 6130925"/>
                <a:gd name="connsiteY13546" fmla="*/ 488421 h 2994025"/>
                <a:gd name="connsiteX13547" fmla="*/ 5807603 w 6130925"/>
                <a:gd name="connsiteY13547" fmla="*/ 491067 h 2994025"/>
                <a:gd name="connsiteX13548" fmla="*/ 5811307 w 6130925"/>
                <a:gd name="connsiteY13548" fmla="*/ 492654 h 2994025"/>
                <a:gd name="connsiteX13549" fmla="*/ 5816070 w 6130925"/>
                <a:gd name="connsiteY13549" fmla="*/ 493713 h 2994025"/>
                <a:gd name="connsiteX13550" fmla="*/ 5816599 w 6130925"/>
                <a:gd name="connsiteY13550" fmla="*/ 493713 h 2994025"/>
                <a:gd name="connsiteX13551" fmla="*/ 5817657 w 6130925"/>
                <a:gd name="connsiteY13551" fmla="*/ 493713 h 2994025"/>
                <a:gd name="connsiteX13552" fmla="*/ 5818187 w 6130925"/>
                <a:gd name="connsiteY13552" fmla="*/ 493713 h 2994025"/>
                <a:gd name="connsiteX13553" fmla="*/ 5819245 w 6130925"/>
                <a:gd name="connsiteY13553" fmla="*/ 493713 h 2994025"/>
                <a:gd name="connsiteX13554" fmla="*/ 5820832 w 6130925"/>
                <a:gd name="connsiteY13554" fmla="*/ 495300 h 2994025"/>
                <a:gd name="connsiteX13555" fmla="*/ 5822420 w 6130925"/>
                <a:gd name="connsiteY13555" fmla="*/ 497417 h 2994025"/>
                <a:gd name="connsiteX13556" fmla="*/ 5824537 w 6130925"/>
                <a:gd name="connsiteY13556" fmla="*/ 497946 h 2994025"/>
                <a:gd name="connsiteX13557" fmla="*/ 5827182 w 6130925"/>
                <a:gd name="connsiteY13557" fmla="*/ 497946 h 2994025"/>
                <a:gd name="connsiteX13558" fmla="*/ 5830887 w 6130925"/>
                <a:gd name="connsiteY13558" fmla="*/ 497946 h 2994025"/>
                <a:gd name="connsiteX13559" fmla="*/ 5835120 w 6130925"/>
                <a:gd name="connsiteY13559" fmla="*/ 499004 h 2994025"/>
                <a:gd name="connsiteX13560" fmla="*/ 5840411 w 6130925"/>
                <a:gd name="connsiteY13560" fmla="*/ 499533 h 2994025"/>
                <a:gd name="connsiteX13561" fmla="*/ 5843587 w 6130925"/>
                <a:gd name="connsiteY13561" fmla="*/ 499533 h 2994025"/>
                <a:gd name="connsiteX13562" fmla="*/ 5845703 w 6130925"/>
                <a:gd name="connsiteY13562" fmla="*/ 499004 h 2994025"/>
                <a:gd name="connsiteX13563" fmla="*/ 5848349 w 6130925"/>
                <a:gd name="connsiteY13563" fmla="*/ 497417 h 2994025"/>
                <a:gd name="connsiteX13564" fmla="*/ 5850466 w 6130925"/>
                <a:gd name="connsiteY13564" fmla="*/ 495300 h 2994025"/>
                <a:gd name="connsiteX13565" fmla="*/ 5852053 w 6130925"/>
                <a:gd name="connsiteY13565" fmla="*/ 494242 h 2994025"/>
                <a:gd name="connsiteX13566" fmla="*/ 5854170 w 6130925"/>
                <a:gd name="connsiteY13566" fmla="*/ 493713 h 2994025"/>
                <a:gd name="connsiteX13567" fmla="*/ 5858932 w 6130925"/>
                <a:gd name="connsiteY13567" fmla="*/ 493713 h 2994025"/>
                <a:gd name="connsiteX13568" fmla="*/ 5864224 w 6130925"/>
                <a:gd name="connsiteY13568" fmla="*/ 493713 h 2994025"/>
                <a:gd name="connsiteX13569" fmla="*/ 5870045 w 6130925"/>
                <a:gd name="connsiteY13569" fmla="*/ 493713 h 2994025"/>
                <a:gd name="connsiteX13570" fmla="*/ 5872161 w 6130925"/>
                <a:gd name="connsiteY13570" fmla="*/ 495300 h 2994025"/>
                <a:gd name="connsiteX13571" fmla="*/ 5873749 w 6130925"/>
                <a:gd name="connsiteY13571" fmla="*/ 496358 h 2994025"/>
                <a:gd name="connsiteX13572" fmla="*/ 5877453 w 6130925"/>
                <a:gd name="connsiteY13572" fmla="*/ 498475 h 2994025"/>
                <a:gd name="connsiteX13573" fmla="*/ 5882745 w 6130925"/>
                <a:gd name="connsiteY13573" fmla="*/ 499533 h 2994025"/>
                <a:gd name="connsiteX13574" fmla="*/ 5884861 w 6130925"/>
                <a:gd name="connsiteY13574" fmla="*/ 500592 h 2994025"/>
                <a:gd name="connsiteX13575" fmla="*/ 5886978 w 6130925"/>
                <a:gd name="connsiteY13575" fmla="*/ 502179 h 2994025"/>
                <a:gd name="connsiteX13576" fmla="*/ 5888566 w 6130925"/>
                <a:gd name="connsiteY13576" fmla="*/ 503238 h 2994025"/>
                <a:gd name="connsiteX13577" fmla="*/ 5890682 w 6130925"/>
                <a:gd name="connsiteY13577" fmla="*/ 503767 h 2994025"/>
                <a:gd name="connsiteX13578" fmla="*/ 5897561 w 6130925"/>
                <a:gd name="connsiteY13578" fmla="*/ 503767 h 2994025"/>
                <a:gd name="connsiteX13579" fmla="*/ 5899149 w 6130925"/>
                <a:gd name="connsiteY13579" fmla="*/ 504296 h 2994025"/>
                <a:gd name="connsiteX13580" fmla="*/ 5901795 w 6130925"/>
                <a:gd name="connsiteY13580" fmla="*/ 505354 h 2994025"/>
                <a:gd name="connsiteX13581" fmla="*/ 5902324 w 6130925"/>
                <a:gd name="connsiteY13581" fmla="*/ 505354 h 2994025"/>
                <a:gd name="connsiteX13582" fmla="*/ 5903382 w 6130925"/>
                <a:gd name="connsiteY13582" fmla="*/ 505354 h 2994025"/>
                <a:gd name="connsiteX13583" fmla="*/ 5903911 w 6130925"/>
                <a:gd name="connsiteY13583" fmla="*/ 505354 h 2994025"/>
                <a:gd name="connsiteX13584" fmla="*/ 5904970 w 6130925"/>
                <a:gd name="connsiteY13584" fmla="*/ 505354 h 2994025"/>
                <a:gd name="connsiteX13585" fmla="*/ 5906557 w 6130925"/>
                <a:gd name="connsiteY13585" fmla="*/ 506942 h 2994025"/>
                <a:gd name="connsiteX13586" fmla="*/ 5908145 w 6130925"/>
                <a:gd name="connsiteY13586" fmla="*/ 509058 h 2994025"/>
                <a:gd name="connsiteX13587" fmla="*/ 5910261 w 6130925"/>
                <a:gd name="connsiteY13587" fmla="*/ 509588 h 2994025"/>
                <a:gd name="connsiteX13588" fmla="*/ 5913437 w 6130925"/>
                <a:gd name="connsiteY13588" fmla="*/ 510646 h 2994025"/>
                <a:gd name="connsiteX13589" fmla="*/ 5914495 w 6130925"/>
                <a:gd name="connsiteY13589" fmla="*/ 512233 h 2994025"/>
                <a:gd name="connsiteX13590" fmla="*/ 5916611 w 6130925"/>
                <a:gd name="connsiteY13590" fmla="*/ 512763 h 2994025"/>
                <a:gd name="connsiteX13591" fmla="*/ 5918728 w 6130925"/>
                <a:gd name="connsiteY13591" fmla="*/ 512763 h 2994025"/>
                <a:gd name="connsiteX13592" fmla="*/ 5920316 w 6130925"/>
                <a:gd name="connsiteY13592" fmla="*/ 512763 h 2994025"/>
                <a:gd name="connsiteX13593" fmla="*/ 5922961 w 6130925"/>
                <a:gd name="connsiteY13593" fmla="*/ 512763 h 2994025"/>
                <a:gd name="connsiteX13594" fmla="*/ 5924549 w 6130925"/>
                <a:gd name="connsiteY13594" fmla="*/ 512763 h 2994025"/>
                <a:gd name="connsiteX13595" fmla="*/ 5928253 w 6130925"/>
                <a:gd name="connsiteY13595" fmla="*/ 513292 h 2994025"/>
                <a:gd name="connsiteX13596" fmla="*/ 5931428 w 6130925"/>
                <a:gd name="connsiteY13596" fmla="*/ 514350 h 2994025"/>
                <a:gd name="connsiteX13597" fmla="*/ 5934074 w 6130925"/>
                <a:gd name="connsiteY13597" fmla="*/ 516467 h 2994025"/>
                <a:gd name="connsiteX13598" fmla="*/ 5936191 w 6130925"/>
                <a:gd name="connsiteY13598" fmla="*/ 518583 h 2994025"/>
                <a:gd name="connsiteX13599" fmla="*/ 5942011 w 6130925"/>
                <a:gd name="connsiteY13599" fmla="*/ 521758 h 2994025"/>
                <a:gd name="connsiteX13600" fmla="*/ 5946774 w 6130925"/>
                <a:gd name="connsiteY13600" fmla="*/ 525992 h 2994025"/>
                <a:gd name="connsiteX13601" fmla="*/ 5948891 w 6130925"/>
                <a:gd name="connsiteY13601" fmla="*/ 530225 h 2994025"/>
                <a:gd name="connsiteX13602" fmla="*/ 5948891 w 6130925"/>
                <a:gd name="connsiteY13602" fmla="*/ 536046 h 2994025"/>
                <a:gd name="connsiteX13603" fmla="*/ 5952595 w 6130925"/>
                <a:gd name="connsiteY13603" fmla="*/ 535517 h 2994025"/>
                <a:gd name="connsiteX13604" fmla="*/ 5956828 w 6130925"/>
                <a:gd name="connsiteY13604" fmla="*/ 536046 h 2994025"/>
                <a:gd name="connsiteX13605" fmla="*/ 5958416 w 6130925"/>
                <a:gd name="connsiteY13605" fmla="*/ 536046 h 2994025"/>
                <a:gd name="connsiteX13606" fmla="*/ 5960532 w 6130925"/>
                <a:gd name="connsiteY13606" fmla="*/ 536575 h 2994025"/>
                <a:gd name="connsiteX13607" fmla="*/ 5964766 w 6130925"/>
                <a:gd name="connsiteY13607" fmla="*/ 537104 h 2994025"/>
                <a:gd name="connsiteX13608" fmla="*/ 5968470 w 6130925"/>
                <a:gd name="connsiteY13608" fmla="*/ 537633 h 2994025"/>
                <a:gd name="connsiteX13609" fmla="*/ 5970587 w 6130925"/>
                <a:gd name="connsiteY13609" fmla="*/ 537633 h 2994025"/>
                <a:gd name="connsiteX13610" fmla="*/ 5972703 w 6130925"/>
                <a:gd name="connsiteY13610" fmla="*/ 538163 h 2994025"/>
                <a:gd name="connsiteX13611" fmla="*/ 5974291 w 6130925"/>
                <a:gd name="connsiteY13611" fmla="*/ 538692 h 2994025"/>
                <a:gd name="connsiteX13612" fmla="*/ 5976407 w 6130925"/>
                <a:gd name="connsiteY13612" fmla="*/ 539221 h 2994025"/>
                <a:gd name="connsiteX13613" fmla="*/ 5976937 w 6130925"/>
                <a:gd name="connsiteY13613" fmla="*/ 540808 h 2994025"/>
                <a:gd name="connsiteX13614" fmla="*/ 5977466 w 6130925"/>
                <a:gd name="connsiteY13614" fmla="*/ 542396 h 2994025"/>
                <a:gd name="connsiteX13615" fmla="*/ 5979053 w 6130925"/>
                <a:gd name="connsiteY13615" fmla="*/ 545042 h 2994025"/>
                <a:gd name="connsiteX13616" fmla="*/ 5980641 w 6130925"/>
                <a:gd name="connsiteY13616" fmla="*/ 546629 h 2994025"/>
                <a:gd name="connsiteX13617" fmla="*/ 5982757 w 6130925"/>
                <a:gd name="connsiteY13617" fmla="*/ 548746 h 2994025"/>
                <a:gd name="connsiteX13618" fmla="*/ 5984874 w 6130925"/>
                <a:gd name="connsiteY13618" fmla="*/ 549804 h 2994025"/>
                <a:gd name="connsiteX13619" fmla="*/ 5988578 w 6130925"/>
                <a:gd name="connsiteY13619" fmla="*/ 551392 h 2994025"/>
                <a:gd name="connsiteX13620" fmla="*/ 5991753 w 6130925"/>
                <a:gd name="connsiteY13620" fmla="*/ 552450 h 2994025"/>
                <a:gd name="connsiteX13621" fmla="*/ 5993870 w 6130925"/>
                <a:gd name="connsiteY13621" fmla="*/ 553508 h 2994025"/>
                <a:gd name="connsiteX13622" fmla="*/ 5995987 w 6130925"/>
                <a:gd name="connsiteY13622" fmla="*/ 554038 h 2994025"/>
                <a:gd name="connsiteX13623" fmla="*/ 5998103 w 6130925"/>
                <a:gd name="connsiteY13623" fmla="*/ 554567 h 2994025"/>
                <a:gd name="connsiteX13624" fmla="*/ 5999691 w 6130925"/>
                <a:gd name="connsiteY13624" fmla="*/ 555096 h 2994025"/>
                <a:gd name="connsiteX13625" fmla="*/ 6001278 w 6130925"/>
                <a:gd name="connsiteY13625" fmla="*/ 557213 h 2994025"/>
                <a:gd name="connsiteX13626" fmla="*/ 6003395 w 6130925"/>
                <a:gd name="connsiteY13626" fmla="*/ 558800 h 2994025"/>
                <a:gd name="connsiteX13627" fmla="*/ 6007628 w 6130925"/>
                <a:gd name="connsiteY13627" fmla="*/ 559858 h 2994025"/>
                <a:gd name="connsiteX13628" fmla="*/ 6011332 w 6130925"/>
                <a:gd name="connsiteY13628" fmla="*/ 559858 h 2994025"/>
                <a:gd name="connsiteX13629" fmla="*/ 6012920 w 6130925"/>
                <a:gd name="connsiteY13629" fmla="*/ 560388 h 2994025"/>
                <a:gd name="connsiteX13630" fmla="*/ 6014507 w 6130925"/>
                <a:gd name="connsiteY13630" fmla="*/ 560917 h 2994025"/>
                <a:gd name="connsiteX13631" fmla="*/ 6018741 w 6130925"/>
                <a:gd name="connsiteY13631" fmla="*/ 560917 h 2994025"/>
                <a:gd name="connsiteX13632" fmla="*/ 6020328 w 6130925"/>
                <a:gd name="connsiteY13632" fmla="*/ 561446 h 2994025"/>
                <a:gd name="connsiteX13633" fmla="*/ 6021916 w 6130925"/>
                <a:gd name="connsiteY13633" fmla="*/ 562504 h 2994025"/>
                <a:gd name="connsiteX13634" fmla="*/ 6024032 w 6130925"/>
                <a:gd name="connsiteY13634" fmla="*/ 563033 h 2994025"/>
                <a:gd name="connsiteX13635" fmla="*/ 6026149 w 6130925"/>
                <a:gd name="connsiteY13635" fmla="*/ 564092 h 2994025"/>
                <a:gd name="connsiteX13636" fmla="*/ 6028266 w 6130925"/>
                <a:gd name="connsiteY13636" fmla="*/ 565150 h 2994025"/>
                <a:gd name="connsiteX13637" fmla="*/ 6029324 w 6130925"/>
                <a:gd name="connsiteY13637" fmla="*/ 567796 h 2994025"/>
                <a:gd name="connsiteX13638" fmla="*/ 6029324 w 6130925"/>
                <a:gd name="connsiteY13638" fmla="*/ 589492 h 2994025"/>
                <a:gd name="connsiteX13639" fmla="*/ 6029324 w 6130925"/>
                <a:gd name="connsiteY13639" fmla="*/ 591608 h 2994025"/>
                <a:gd name="connsiteX13640" fmla="*/ 6030382 w 6130925"/>
                <a:gd name="connsiteY13640" fmla="*/ 592667 h 2994025"/>
                <a:gd name="connsiteX13641" fmla="*/ 6033557 w 6130925"/>
                <a:gd name="connsiteY13641" fmla="*/ 597429 h 2994025"/>
                <a:gd name="connsiteX13642" fmla="*/ 6038320 w 6130925"/>
                <a:gd name="connsiteY13642" fmla="*/ 599017 h 2994025"/>
                <a:gd name="connsiteX13643" fmla="*/ 6042553 w 6130925"/>
                <a:gd name="connsiteY13643" fmla="*/ 598488 h 2994025"/>
                <a:gd name="connsiteX13644" fmla="*/ 6044141 w 6130925"/>
                <a:gd name="connsiteY13644" fmla="*/ 596371 h 2994025"/>
                <a:gd name="connsiteX13645" fmla="*/ 6044599 w 6130925"/>
                <a:gd name="connsiteY13645" fmla="*/ 594996 h 2994025"/>
                <a:gd name="connsiteX13646" fmla="*/ 6044117 w 6130925"/>
                <a:gd name="connsiteY13646" fmla="*/ 593068 h 2994025"/>
                <a:gd name="connsiteX13647" fmla="*/ 6044117 w 6130925"/>
                <a:gd name="connsiteY13647" fmla="*/ 591481 h 2994025"/>
                <a:gd name="connsiteX13648" fmla="*/ 6044141 w 6130925"/>
                <a:gd name="connsiteY13648" fmla="*/ 591397 h 2994025"/>
                <a:gd name="connsiteX13649" fmla="*/ 6044141 w 6130925"/>
                <a:gd name="connsiteY13649" fmla="*/ 591079 h 2994025"/>
                <a:gd name="connsiteX13650" fmla="*/ 6045117 w 6130925"/>
                <a:gd name="connsiteY13650" fmla="*/ 587662 h 2994025"/>
                <a:gd name="connsiteX13651" fmla="*/ 6044117 w 6130925"/>
                <a:gd name="connsiteY13651" fmla="*/ 585662 h 2994025"/>
                <a:gd name="connsiteX13652" fmla="*/ 6042529 w 6130925"/>
                <a:gd name="connsiteY13652" fmla="*/ 585133 h 2994025"/>
                <a:gd name="connsiteX13653" fmla="*/ 6040941 w 6130925"/>
                <a:gd name="connsiteY13653" fmla="*/ 584075 h 2994025"/>
                <a:gd name="connsiteX13654" fmla="*/ 6040411 w 6130925"/>
                <a:gd name="connsiteY13654" fmla="*/ 584075 h 2994025"/>
                <a:gd name="connsiteX13655" fmla="*/ 6039882 w 6130925"/>
                <a:gd name="connsiteY13655" fmla="*/ 584075 h 2994025"/>
                <a:gd name="connsiteX13656" fmla="*/ 6038823 w 6130925"/>
                <a:gd name="connsiteY13656" fmla="*/ 584075 h 2994025"/>
                <a:gd name="connsiteX13657" fmla="*/ 6038294 w 6130925"/>
                <a:gd name="connsiteY13657" fmla="*/ 584075 h 2994025"/>
                <a:gd name="connsiteX13658" fmla="*/ 6038041 w 6130925"/>
                <a:gd name="connsiteY13658" fmla="*/ 584075 h 2994025"/>
                <a:gd name="connsiteX13659" fmla="*/ 6037791 w 6130925"/>
                <a:gd name="connsiteY13659" fmla="*/ 584200 h 2994025"/>
                <a:gd name="connsiteX13660" fmla="*/ 6037666 w 6130925"/>
                <a:gd name="connsiteY13660" fmla="*/ 584075 h 2994025"/>
                <a:gd name="connsiteX13661" fmla="*/ 6037235 w 6130925"/>
                <a:gd name="connsiteY13661" fmla="*/ 584075 h 2994025"/>
                <a:gd name="connsiteX13662" fmla="*/ 6035647 w 6130925"/>
                <a:gd name="connsiteY13662" fmla="*/ 582488 h 2994025"/>
                <a:gd name="connsiteX13663" fmla="*/ 6034588 w 6130925"/>
                <a:gd name="connsiteY13663" fmla="*/ 580902 h 2994025"/>
                <a:gd name="connsiteX13664" fmla="*/ 6034767 w 6130925"/>
                <a:gd name="connsiteY13664" fmla="*/ 580723 h 2994025"/>
                <a:gd name="connsiteX13665" fmla="*/ 6034616 w 6130925"/>
                <a:gd name="connsiteY13665" fmla="*/ 580496 h 2994025"/>
                <a:gd name="connsiteX13666" fmla="*/ 6036203 w 6130925"/>
                <a:gd name="connsiteY13666" fmla="*/ 578908 h 2994025"/>
                <a:gd name="connsiteX13667" fmla="*/ 6037791 w 6130925"/>
                <a:gd name="connsiteY13667" fmla="*/ 577850 h 2994025"/>
                <a:gd name="connsiteX13668" fmla="*/ 6040437 w 6130925"/>
                <a:gd name="connsiteY13668" fmla="*/ 577850 h 2994025"/>
                <a:gd name="connsiteX13669" fmla="*/ 6042024 w 6130925"/>
                <a:gd name="connsiteY13669" fmla="*/ 577850 h 2994025"/>
                <a:gd name="connsiteX13670" fmla="*/ 6044141 w 6130925"/>
                <a:gd name="connsiteY13670" fmla="*/ 577850 h 2994025"/>
                <a:gd name="connsiteX13671" fmla="*/ 6046257 w 6130925"/>
                <a:gd name="connsiteY13671" fmla="*/ 577850 h 2994025"/>
                <a:gd name="connsiteX13672" fmla="*/ 6047845 w 6130925"/>
                <a:gd name="connsiteY13672" fmla="*/ 579438 h 2994025"/>
                <a:gd name="connsiteX13673" fmla="*/ 6049432 w 6130925"/>
                <a:gd name="connsiteY13673" fmla="*/ 581025 h 2994025"/>
                <a:gd name="connsiteX13674" fmla="*/ 6051549 w 6130925"/>
                <a:gd name="connsiteY13674" fmla="*/ 582613 h 2994025"/>
                <a:gd name="connsiteX13675" fmla="*/ 6053137 w 6130925"/>
                <a:gd name="connsiteY13675" fmla="*/ 583671 h 2994025"/>
                <a:gd name="connsiteX13676" fmla="*/ 6054724 w 6130925"/>
                <a:gd name="connsiteY13676" fmla="*/ 583671 h 2994025"/>
                <a:gd name="connsiteX13677" fmla="*/ 6055782 w 6130925"/>
                <a:gd name="connsiteY13677" fmla="*/ 583671 h 2994025"/>
                <a:gd name="connsiteX13678" fmla="*/ 6056841 w 6130925"/>
                <a:gd name="connsiteY13678" fmla="*/ 583671 h 2994025"/>
                <a:gd name="connsiteX13679" fmla="*/ 6057370 w 6130925"/>
                <a:gd name="connsiteY13679" fmla="*/ 583671 h 2994025"/>
                <a:gd name="connsiteX13680" fmla="*/ 6061603 w 6130925"/>
                <a:gd name="connsiteY13680" fmla="*/ 583671 h 2994025"/>
                <a:gd name="connsiteX13681" fmla="*/ 6066366 w 6130925"/>
                <a:gd name="connsiteY13681" fmla="*/ 584729 h 2994025"/>
                <a:gd name="connsiteX13682" fmla="*/ 6071657 w 6130925"/>
                <a:gd name="connsiteY13682" fmla="*/ 585258 h 2994025"/>
                <a:gd name="connsiteX13683" fmla="*/ 6074303 w 6130925"/>
                <a:gd name="connsiteY13683" fmla="*/ 584729 h 2994025"/>
                <a:gd name="connsiteX13684" fmla="*/ 6077478 w 6130925"/>
                <a:gd name="connsiteY13684" fmla="*/ 583671 h 2994025"/>
                <a:gd name="connsiteX13685" fmla="*/ 6080653 w 6130925"/>
                <a:gd name="connsiteY13685" fmla="*/ 583671 h 2994025"/>
                <a:gd name="connsiteX13686" fmla="*/ 6085416 w 6130925"/>
                <a:gd name="connsiteY13686" fmla="*/ 583671 h 2994025"/>
                <a:gd name="connsiteX13687" fmla="*/ 6089120 w 6130925"/>
                <a:gd name="connsiteY13687" fmla="*/ 585258 h 2994025"/>
                <a:gd name="connsiteX13688" fmla="*/ 6090707 w 6130925"/>
                <a:gd name="connsiteY13688" fmla="*/ 586317 h 2994025"/>
                <a:gd name="connsiteX13689" fmla="*/ 6092295 w 6130925"/>
                <a:gd name="connsiteY13689" fmla="*/ 587904 h 2994025"/>
                <a:gd name="connsiteX13690" fmla="*/ 6093882 w 6130925"/>
                <a:gd name="connsiteY13690" fmla="*/ 590021 h 2994025"/>
                <a:gd name="connsiteX13691" fmla="*/ 6095470 w 6130925"/>
                <a:gd name="connsiteY13691" fmla="*/ 592138 h 2994025"/>
                <a:gd name="connsiteX13692" fmla="*/ 6095470 w 6130925"/>
                <a:gd name="connsiteY13692" fmla="*/ 593725 h 2994025"/>
                <a:gd name="connsiteX13693" fmla="*/ 6095999 w 6130925"/>
                <a:gd name="connsiteY13693" fmla="*/ 595313 h 2994025"/>
                <a:gd name="connsiteX13694" fmla="*/ 6098116 w 6130925"/>
                <a:gd name="connsiteY13694" fmla="*/ 596371 h 2994025"/>
                <a:gd name="connsiteX13695" fmla="*/ 6100232 w 6130925"/>
                <a:gd name="connsiteY13695" fmla="*/ 595842 h 2994025"/>
                <a:gd name="connsiteX13696" fmla="*/ 6101820 w 6130925"/>
                <a:gd name="connsiteY13696" fmla="*/ 595842 h 2994025"/>
                <a:gd name="connsiteX13697" fmla="*/ 6102878 w 6130925"/>
                <a:gd name="connsiteY13697" fmla="*/ 596371 h 2994025"/>
                <a:gd name="connsiteX13698" fmla="*/ 6104995 w 6130925"/>
                <a:gd name="connsiteY13698" fmla="*/ 596900 h 2994025"/>
                <a:gd name="connsiteX13699" fmla="*/ 6107111 w 6130925"/>
                <a:gd name="connsiteY13699" fmla="*/ 597958 h 2994025"/>
                <a:gd name="connsiteX13700" fmla="*/ 6110816 w 6130925"/>
                <a:gd name="connsiteY13700" fmla="*/ 600075 h 2994025"/>
                <a:gd name="connsiteX13701" fmla="*/ 6111874 w 6130925"/>
                <a:gd name="connsiteY13701" fmla="*/ 603779 h 2994025"/>
                <a:gd name="connsiteX13702" fmla="*/ 6111874 w 6130925"/>
                <a:gd name="connsiteY13702" fmla="*/ 604172 h 2994025"/>
                <a:gd name="connsiteX13703" fmla="*/ 6111875 w 6130925"/>
                <a:gd name="connsiteY13703" fmla="*/ 604176 h 2994025"/>
                <a:gd name="connsiteX13704" fmla="*/ 6111875 w 6130925"/>
                <a:gd name="connsiteY13704" fmla="*/ 605763 h 2994025"/>
                <a:gd name="connsiteX13705" fmla="*/ 6111346 w 6130925"/>
                <a:gd name="connsiteY13705" fmla="*/ 607350 h 2994025"/>
                <a:gd name="connsiteX13706" fmla="*/ 6109757 w 6130925"/>
                <a:gd name="connsiteY13706" fmla="*/ 608408 h 2994025"/>
                <a:gd name="connsiteX13707" fmla="*/ 6107640 w 6130925"/>
                <a:gd name="connsiteY13707" fmla="*/ 608937 h 2994025"/>
                <a:gd name="connsiteX13708" fmla="*/ 6106052 w 6130925"/>
                <a:gd name="connsiteY13708" fmla="*/ 611052 h 2994025"/>
                <a:gd name="connsiteX13709" fmla="*/ 6104464 w 6130925"/>
                <a:gd name="connsiteY13709" fmla="*/ 612110 h 2994025"/>
                <a:gd name="connsiteX13710" fmla="*/ 6103935 w 6130925"/>
                <a:gd name="connsiteY13710" fmla="*/ 612110 h 2994025"/>
                <a:gd name="connsiteX13711" fmla="*/ 6102876 w 6130925"/>
                <a:gd name="connsiteY13711" fmla="*/ 612110 h 2994025"/>
                <a:gd name="connsiteX13712" fmla="*/ 6102347 w 6130925"/>
                <a:gd name="connsiteY13712" fmla="*/ 612110 h 2994025"/>
                <a:gd name="connsiteX13713" fmla="*/ 6101817 w 6130925"/>
                <a:gd name="connsiteY13713" fmla="*/ 612110 h 2994025"/>
                <a:gd name="connsiteX13714" fmla="*/ 6101288 w 6130925"/>
                <a:gd name="connsiteY13714" fmla="*/ 612110 h 2994025"/>
                <a:gd name="connsiteX13715" fmla="*/ 6100758 w 6130925"/>
                <a:gd name="connsiteY13715" fmla="*/ 612110 h 2994025"/>
                <a:gd name="connsiteX13716" fmla="*/ 6100229 w 6130925"/>
                <a:gd name="connsiteY13716" fmla="*/ 612110 h 2994025"/>
                <a:gd name="connsiteX13717" fmla="*/ 6099700 w 6130925"/>
                <a:gd name="connsiteY13717" fmla="*/ 613697 h 2994025"/>
                <a:gd name="connsiteX13718" fmla="*/ 6098641 w 6130925"/>
                <a:gd name="connsiteY13718" fmla="*/ 615284 h 2994025"/>
                <a:gd name="connsiteX13719" fmla="*/ 6097053 w 6130925"/>
                <a:gd name="connsiteY13719" fmla="*/ 616871 h 2994025"/>
                <a:gd name="connsiteX13720" fmla="*/ 6095465 w 6130925"/>
                <a:gd name="connsiteY13720" fmla="*/ 617929 h 2994025"/>
                <a:gd name="connsiteX13721" fmla="*/ 6094406 w 6130925"/>
                <a:gd name="connsiteY13721" fmla="*/ 620045 h 2994025"/>
                <a:gd name="connsiteX13722" fmla="*/ 6092289 w 6130925"/>
                <a:gd name="connsiteY13722" fmla="*/ 622161 h 2994025"/>
                <a:gd name="connsiteX13723" fmla="*/ 6090701 w 6130925"/>
                <a:gd name="connsiteY13723" fmla="*/ 622690 h 2994025"/>
                <a:gd name="connsiteX13724" fmla="*/ 6089113 w 6130925"/>
                <a:gd name="connsiteY13724" fmla="*/ 623747 h 2994025"/>
                <a:gd name="connsiteX13725" fmla="*/ 6088583 w 6130925"/>
                <a:gd name="connsiteY13725" fmla="*/ 623747 h 2994025"/>
                <a:gd name="connsiteX13726" fmla="*/ 6088054 w 6130925"/>
                <a:gd name="connsiteY13726" fmla="*/ 623747 h 2994025"/>
                <a:gd name="connsiteX13727" fmla="*/ 6086466 w 6130925"/>
                <a:gd name="connsiteY13727" fmla="*/ 623747 h 2994025"/>
                <a:gd name="connsiteX13728" fmla="*/ 6085407 w 6130925"/>
                <a:gd name="connsiteY13728" fmla="*/ 623747 h 2994025"/>
                <a:gd name="connsiteX13729" fmla="*/ 6081701 w 6130925"/>
                <a:gd name="connsiteY13729" fmla="*/ 623747 h 2994025"/>
                <a:gd name="connsiteX13730" fmla="*/ 6080113 w 6130925"/>
                <a:gd name="connsiteY13730" fmla="*/ 622690 h 2994025"/>
                <a:gd name="connsiteX13731" fmla="*/ 6077996 w 6130925"/>
                <a:gd name="connsiteY13731" fmla="*/ 620574 h 2994025"/>
                <a:gd name="connsiteX13732" fmla="*/ 6074820 w 6130925"/>
                <a:gd name="connsiteY13732" fmla="*/ 618458 h 2994025"/>
                <a:gd name="connsiteX13733" fmla="*/ 6070585 w 6130925"/>
                <a:gd name="connsiteY13733" fmla="*/ 615284 h 2994025"/>
                <a:gd name="connsiteX13734" fmla="*/ 6068997 w 6130925"/>
                <a:gd name="connsiteY13734" fmla="*/ 616342 h 2994025"/>
                <a:gd name="connsiteX13735" fmla="*/ 6067409 w 6130925"/>
                <a:gd name="connsiteY13735" fmla="*/ 617400 h 2994025"/>
                <a:gd name="connsiteX13736" fmla="*/ 6066879 w 6130925"/>
                <a:gd name="connsiteY13736" fmla="*/ 618987 h 2994025"/>
                <a:gd name="connsiteX13737" fmla="*/ 6066366 w 6130925"/>
                <a:gd name="connsiteY13737" fmla="*/ 620526 h 2994025"/>
                <a:gd name="connsiteX13738" fmla="*/ 6066366 w 6130925"/>
                <a:gd name="connsiteY13738" fmla="*/ 622300 h 2994025"/>
                <a:gd name="connsiteX13739" fmla="*/ 6066366 w 6130925"/>
                <a:gd name="connsiteY13739" fmla="*/ 623888 h 2994025"/>
                <a:gd name="connsiteX13740" fmla="*/ 6066895 w 6130925"/>
                <a:gd name="connsiteY13740" fmla="*/ 626004 h 2994025"/>
                <a:gd name="connsiteX13741" fmla="*/ 6067424 w 6130925"/>
                <a:gd name="connsiteY13741" fmla="*/ 627592 h 2994025"/>
                <a:gd name="connsiteX13742" fmla="*/ 6067424 w 6130925"/>
                <a:gd name="connsiteY13742" fmla="*/ 633413 h 2994025"/>
                <a:gd name="connsiteX13743" fmla="*/ 6067424 w 6130925"/>
                <a:gd name="connsiteY13743" fmla="*/ 638175 h 2994025"/>
                <a:gd name="connsiteX13744" fmla="*/ 6067409 w 6130925"/>
                <a:gd name="connsiteY13744" fmla="*/ 638178 h 2994025"/>
                <a:gd name="connsiteX13745" fmla="*/ 6067409 w 6130925"/>
                <a:gd name="connsiteY13745" fmla="*/ 638558 h 2994025"/>
                <a:gd name="connsiteX13746" fmla="*/ 6064232 w 6130925"/>
                <a:gd name="connsiteY13746" fmla="*/ 639087 h 2994025"/>
                <a:gd name="connsiteX13747" fmla="*/ 6061586 w 6130925"/>
                <a:gd name="connsiteY13747" fmla="*/ 639616 h 2994025"/>
                <a:gd name="connsiteX13748" fmla="*/ 6057351 w 6130925"/>
                <a:gd name="connsiteY13748" fmla="*/ 639616 h 2994025"/>
                <a:gd name="connsiteX13749" fmla="*/ 6056841 w 6130925"/>
                <a:gd name="connsiteY13749" fmla="*/ 641143 h 2994025"/>
                <a:gd name="connsiteX13750" fmla="*/ 6056841 w 6130925"/>
                <a:gd name="connsiteY13750" fmla="*/ 642408 h 2994025"/>
                <a:gd name="connsiteX13751" fmla="*/ 6056841 w 6130925"/>
                <a:gd name="connsiteY13751" fmla="*/ 646642 h 2994025"/>
                <a:gd name="connsiteX13752" fmla="*/ 6056841 w 6130925"/>
                <a:gd name="connsiteY13752" fmla="*/ 649817 h 2994025"/>
                <a:gd name="connsiteX13753" fmla="*/ 6057370 w 6130925"/>
                <a:gd name="connsiteY13753" fmla="*/ 651404 h 2994025"/>
                <a:gd name="connsiteX13754" fmla="*/ 6057370 w 6130925"/>
                <a:gd name="connsiteY13754" fmla="*/ 652992 h 2994025"/>
                <a:gd name="connsiteX13755" fmla="*/ 6057351 w 6130925"/>
                <a:gd name="connsiteY13755" fmla="*/ 653040 h 2994025"/>
                <a:gd name="connsiteX13756" fmla="*/ 6057351 w 6130925"/>
                <a:gd name="connsiteY13756" fmla="*/ 653369 h 2994025"/>
                <a:gd name="connsiteX13757" fmla="*/ 6056292 w 6130925"/>
                <a:gd name="connsiteY13757" fmla="*/ 656014 h 2994025"/>
                <a:gd name="connsiteX13758" fmla="*/ 6054175 w 6130925"/>
                <a:gd name="connsiteY13758" fmla="*/ 656543 h 2994025"/>
                <a:gd name="connsiteX13759" fmla="*/ 6052587 w 6130925"/>
                <a:gd name="connsiteY13759" fmla="*/ 656543 h 2994025"/>
                <a:gd name="connsiteX13760" fmla="*/ 6049410 w 6130925"/>
                <a:gd name="connsiteY13760" fmla="*/ 656014 h 2994025"/>
                <a:gd name="connsiteX13761" fmla="*/ 6046763 w 6130925"/>
                <a:gd name="connsiteY13761" fmla="*/ 653369 h 2994025"/>
                <a:gd name="connsiteX13762" fmla="*/ 6044646 w 6130925"/>
                <a:gd name="connsiteY13762" fmla="*/ 652840 h 2994025"/>
                <a:gd name="connsiteX13763" fmla="*/ 6042529 w 6130925"/>
                <a:gd name="connsiteY13763" fmla="*/ 651782 h 2994025"/>
                <a:gd name="connsiteX13764" fmla="*/ 6038294 w 6130925"/>
                <a:gd name="connsiteY13764" fmla="*/ 650196 h 2994025"/>
                <a:gd name="connsiteX13765" fmla="*/ 6035117 w 6130925"/>
                <a:gd name="connsiteY13765" fmla="*/ 647551 h 2994025"/>
                <a:gd name="connsiteX13766" fmla="*/ 6034059 w 6130925"/>
                <a:gd name="connsiteY13766" fmla="*/ 645964 h 2994025"/>
                <a:gd name="connsiteX13767" fmla="*/ 6032471 w 6130925"/>
                <a:gd name="connsiteY13767" fmla="*/ 644377 h 2994025"/>
                <a:gd name="connsiteX13768" fmla="*/ 6029824 w 6130925"/>
                <a:gd name="connsiteY13768" fmla="*/ 641203 h 2994025"/>
                <a:gd name="connsiteX13769" fmla="*/ 6025060 w 6130925"/>
                <a:gd name="connsiteY13769" fmla="*/ 640145 h 2994025"/>
                <a:gd name="connsiteX13770" fmla="*/ 6008649 w 6130925"/>
                <a:gd name="connsiteY13770" fmla="*/ 640145 h 2994025"/>
                <a:gd name="connsiteX13771" fmla="*/ 6008692 w 6130925"/>
                <a:gd name="connsiteY13771" fmla="*/ 639763 h 2994025"/>
                <a:gd name="connsiteX13772" fmla="*/ 6008687 w 6130925"/>
                <a:gd name="connsiteY13772" fmla="*/ 639763 h 2994025"/>
                <a:gd name="connsiteX13773" fmla="*/ 6009176 w 6130925"/>
                <a:gd name="connsiteY13773" fmla="*/ 635356 h 2994025"/>
                <a:gd name="connsiteX13774" fmla="*/ 6008649 w 6130925"/>
                <a:gd name="connsiteY13774" fmla="*/ 629566 h 2994025"/>
                <a:gd name="connsiteX13775" fmla="*/ 6007591 w 6130925"/>
                <a:gd name="connsiteY13775" fmla="*/ 627979 h 2994025"/>
                <a:gd name="connsiteX13776" fmla="*/ 6004944 w 6130925"/>
                <a:gd name="connsiteY13776" fmla="*/ 626921 h 2994025"/>
                <a:gd name="connsiteX13777" fmla="*/ 6002827 w 6130925"/>
                <a:gd name="connsiteY13777" fmla="*/ 625863 h 2994025"/>
                <a:gd name="connsiteX13778" fmla="*/ 6000709 w 6130925"/>
                <a:gd name="connsiteY13778" fmla="*/ 625334 h 2994025"/>
                <a:gd name="connsiteX13779" fmla="*/ 5998592 w 6130925"/>
                <a:gd name="connsiteY13779" fmla="*/ 624805 h 2994025"/>
                <a:gd name="connsiteX13780" fmla="*/ 5995415 w 6130925"/>
                <a:gd name="connsiteY13780" fmla="*/ 624276 h 2994025"/>
                <a:gd name="connsiteX13781" fmla="*/ 5967359 w 6130925"/>
                <a:gd name="connsiteY13781" fmla="*/ 624276 h 2994025"/>
                <a:gd name="connsiteX13782" fmla="*/ 5964712 w 6130925"/>
                <a:gd name="connsiteY13782" fmla="*/ 620574 h 2994025"/>
                <a:gd name="connsiteX13783" fmla="*/ 5962066 w 6130925"/>
                <a:gd name="connsiteY13783" fmla="*/ 617400 h 2994025"/>
                <a:gd name="connsiteX13784" fmla="*/ 5961007 w 6130925"/>
                <a:gd name="connsiteY13784" fmla="*/ 615284 h 2994025"/>
                <a:gd name="connsiteX13785" fmla="*/ 5959948 w 6130925"/>
                <a:gd name="connsiteY13785" fmla="*/ 613697 h 2994025"/>
                <a:gd name="connsiteX13786" fmla="*/ 5960477 w 6130925"/>
                <a:gd name="connsiteY13786" fmla="*/ 612110 h 2994025"/>
                <a:gd name="connsiteX13787" fmla="*/ 5959948 w 6130925"/>
                <a:gd name="connsiteY13787" fmla="*/ 609994 h 2994025"/>
                <a:gd name="connsiteX13788" fmla="*/ 5958889 w 6130925"/>
                <a:gd name="connsiteY13788" fmla="*/ 607350 h 2994025"/>
                <a:gd name="connsiteX13789" fmla="*/ 5954655 w 6130925"/>
                <a:gd name="connsiteY13789" fmla="*/ 603647 h 2994025"/>
                <a:gd name="connsiteX13790" fmla="*/ 5950949 w 6130925"/>
                <a:gd name="connsiteY13790" fmla="*/ 603118 h 2994025"/>
                <a:gd name="connsiteX13791" fmla="*/ 5946714 w 6130925"/>
                <a:gd name="connsiteY13791" fmla="*/ 603647 h 2994025"/>
                <a:gd name="connsiteX13792" fmla="*/ 5942011 w 6130925"/>
                <a:gd name="connsiteY13792" fmla="*/ 604169 h 2994025"/>
                <a:gd name="connsiteX13793" fmla="*/ 5942011 w 6130925"/>
                <a:gd name="connsiteY13793" fmla="*/ 614363 h 2994025"/>
                <a:gd name="connsiteX13794" fmla="*/ 5942541 w 6130925"/>
                <a:gd name="connsiteY13794" fmla="*/ 616479 h 2994025"/>
                <a:gd name="connsiteX13795" fmla="*/ 5943599 w 6130925"/>
                <a:gd name="connsiteY13795" fmla="*/ 617538 h 2994025"/>
                <a:gd name="connsiteX13796" fmla="*/ 5944128 w 6130925"/>
                <a:gd name="connsiteY13796" fmla="*/ 618067 h 2994025"/>
                <a:gd name="connsiteX13797" fmla="*/ 5945187 w 6130925"/>
                <a:gd name="connsiteY13797" fmla="*/ 618067 h 2994025"/>
                <a:gd name="connsiteX13798" fmla="*/ 5946245 w 6130925"/>
                <a:gd name="connsiteY13798" fmla="*/ 618067 h 2994025"/>
                <a:gd name="connsiteX13799" fmla="*/ 5946636 w 6130925"/>
                <a:gd name="connsiteY13799" fmla="*/ 618458 h 2994025"/>
                <a:gd name="connsiteX13800" fmla="*/ 5946714 w 6130925"/>
                <a:gd name="connsiteY13800" fmla="*/ 618458 h 2994025"/>
                <a:gd name="connsiteX13801" fmla="*/ 5946714 w 6130925"/>
                <a:gd name="connsiteY13801" fmla="*/ 618536 h 2994025"/>
                <a:gd name="connsiteX13802" fmla="*/ 5946774 w 6130925"/>
                <a:gd name="connsiteY13802" fmla="*/ 618596 h 2994025"/>
                <a:gd name="connsiteX13803" fmla="*/ 5947303 w 6130925"/>
                <a:gd name="connsiteY13803" fmla="*/ 620713 h 2994025"/>
                <a:gd name="connsiteX13804" fmla="*/ 5947240 w 6130925"/>
                <a:gd name="connsiteY13804" fmla="*/ 621091 h 2994025"/>
                <a:gd name="connsiteX13805" fmla="*/ 5947243 w 6130925"/>
                <a:gd name="connsiteY13805" fmla="*/ 621103 h 2994025"/>
                <a:gd name="connsiteX13806" fmla="*/ 5946777 w 6130925"/>
                <a:gd name="connsiteY13806" fmla="*/ 623901 h 2994025"/>
                <a:gd name="connsiteX13807" fmla="*/ 5947303 w 6130925"/>
                <a:gd name="connsiteY13807" fmla="*/ 626533 h 2994025"/>
                <a:gd name="connsiteX13808" fmla="*/ 5947234 w 6130925"/>
                <a:gd name="connsiteY13808" fmla="*/ 626877 h 2994025"/>
                <a:gd name="connsiteX13809" fmla="*/ 5947243 w 6130925"/>
                <a:gd name="connsiteY13809" fmla="*/ 626921 h 2994025"/>
                <a:gd name="connsiteX13810" fmla="*/ 5946714 w 6130925"/>
                <a:gd name="connsiteY13810" fmla="*/ 629566 h 2994025"/>
                <a:gd name="connsiteX13811" fmla="*/ 5945126 w 6130925"/>
                <a:gd name="connsiteY13811" fmla="*/ 630624 h 2994025"/>
                <a:gd name="connsiteX13812" fmla="*/ 5943538 w 6130925"/>
                <a:gd name="connsiteY13812" fmla="*/ 631153 h 2994025"/>
                <a:gd name="connsiteX13813" fmla="*/ 5941421 w 6130925"/>
                <a:gd name="connsiteY13813" fmla="*/ 633798 h 2994025"/>
                <a:gd name="connsiteX13814" fmla="*/ 5939832 w 6130925"/>
                <a:gd name="connsiteY13814" fmla="*/ 635385 h 2994025"/>
                <a:gd name="connsiteX13815" fmla="*/ 5937186 w 6130925"/>
                <a:gd name="connsiteY13815" fmla="*/ 638558 h 2994025"/>
                <a:gd name="connsiteX13816" fmla="*/ 5933480 w 6130925"/>
                <a:gd name="connsiteY13816" fmla="*/ 641203 h 2994025"/>
                <a:gd name="connsiteX13817" fmla="*/ 5931892 w 6130925"/>
                <a:gd name="connsiteY13817" fmla="*/ 641732 h 2994025"/>
                <a:gd name="connsiteX13818" fmla="*/ 5930833 w 6130925"/>
                <a:gd name="connsiteY13818" fmla="*/ 641732 h 2994025"/>
                <a:gd name="connsiteX13819" fmla="*/ 5928716 w 6130925"/>
                <a:gd name="connsiteY13819" fmla="*/ 641203 h 2994025"/>
                <a:gd name="connsiteX13820" fmla="*/ 5926598 w 6130925"/>
                <a:gd name="connsiteY13820" fmla="*/ 641203 h 2994025"/>
                <a:gd name="connsiteX13821" fmla="*/ 5922893 w 6130925"/>
                <a:gd name="connsiteY13821" fmla="*/ 641732 h 2994025"/>
                <a:gd name="connsiteX13822" fmla="*/ 5918658 w 6130925"/>
                <a:gd name="connsiteY13822" fmla="*/ 642261 h 2994025"/>
                <a:gd name="connsiteX13823" fmla="*/ 5896954 w 6130925"/>
                <a:gd name="connsiteY13823" fmla="*/ 642261 h 2994025"/>
                <a:gd name="connsiteX13824" fmla="*/ 5894837 w 6130925"/>
                <a:gd name="connsiteY13824" fmla="*/ 641203 h 2994025"/>
                <a:gd name="connsiteX13825" fmla="*/ 5892190 w 6130925"/>
                <a:gd name="connsiteY13825" fmla="*/ 638029 h 2994025"/>
                <a:gd name="connsiteX13826" fmla="*/ 5890072 w 6130925"/>
                <a:gd name="connsiteY13826" fmla="*/ 636971 h 2994025"/>
                <a:gd name="connsiteX13827" fmla="*/ 5885837 w 6130925"/>
                <a:gd name="connsiteY13827" fmla="*/ 636971 h 2994025"/>
                <a:gd name="connsiteX13828" fmla="*/ 5884779 w 6130925"/>
                <a:gd name="connsiteY13828" fmla="*/ 636971 h 2994025"/>
                <a:gd name="connsiteX13829" fmla="*/ 5883720 w 6130925"/>
                <a:gd name="connsiteY13829" fmla="*/ 636971 h 2994025"/>
                <a:gd name="connsiteX13830" fmla="*/ 5883191 w 6130925"/>
                <a:gd name="connsiteY13830" fmla="*/ 636971 h 2994025"/>
                <a:gd name="connsiteX13831" fmla="*/ 5882661 w 6130925"/>
                <a:gd name="connsiteY13831" fmla="*/ 636971 h 2994025"/>
                <a:gd name="connsiteX13832" fmla="*/ 5881073 w 6130925"/>
                <a:gd name="connsiteY13832" fmla="*/ 638558 h 2994025"/>
                <a:gd name="connsiteX13833" fmla="*/ 5879485 w 6130925"/>
                <a:gd name="connsiteY13833" fmla="*/ 640145 h 2994025"/>
                <a:gd name="connsiteX13834" fmla="*/ 5876838 w 6130925"/>
                <a:gd name="connsiteY13834" fmla="*/ 640674 h 2994025"/>
                <a:gd name="connsiteX13835" fmla="*/ 5875250 w 6130925"/>
                <a:gd name="connsiteY13835" fmla="*/ 641203 h 2994025"/>
                <a:gd name="connsiteX13836" fmla="*/ 5874191 w 6130925"/>
                <a:gd name="connsiteY13836" fmla="*/ 642790 h 2994025"/>
                <a:gd name="connsiteX13837" fmla="*/ 5872740 w 6130925"/>
                <a:gd name="connsiteY13837" fmla="*/ 644723 h 2994025"/>
                <a:gd name="connsiteX13838" fmla="*/ 5873220 w 6130925"/>
                <a:gd name="connsiteY13838" fmla="*/ 646642 h 2994025"/>
                <a:gd name="connsiteX13839" fmla="*/ 5873749 w 6130925"/>
                <a:gd name="connsiteY13839" fmla="*/ 648229 h 2994025"/>
                <a:gd name="connsiteX13840" fmla="*/ 5875866 w 6130925"/>
                <a:gd name="connsiteY13840" fmla="*/ 648758 h 2994025"/>
                <a:gd name="connsiteX13841" fmla="*/ 5877982 w 6130925"/>
                <a:gd name="connsiteY13841" fmla="*/ 648758 h 2994025"/>
                <a:gd name="connsiteX13842" fmla="*/ 5895974 w 6130925"/>
                <a:gd name="connsiteY13842" fmla="*/ 648758 h 2994025"/>
                <a:gd name="connsiteX13843" fmla="*/ 5898620 w 6130925"/>
                <a:gd name="connsiteY13843" fmla="*/ 648758 h 2994025"/>
                <a:gd name="connsiteX13844" fmla="*/ 5900737 w 6130925"/>
                <a:gd name="connsiteY13844" fmla="*/ 649817 h 2994025"/>
                <a:gd name="connsiteX13845" fmla="*/ 5901795 w 6130925"/>
                <a:gd name="connsiteY13845" fmla="*/ 651404 h 2994025"/>
                <a:gd name="connsiteX13846" fmla="*/ 5902324 w 6130925"/>
                <a:gd name="connsiteY13846" fmla="*/ 652992 h 2994025"/>
                <a:gd name="connsiteX13847" fmla="*/ 5902853 w 6130925"/>
                <a:gd name="connsiteY13847" fmla="*/ 655638 h 2994025"/>
                <a:gd name="connsiteX13848" fmla="*/ 5903382 w 6130925"/>
                <a:gd name="connsiteY13848" fmla="*/ 657225 h 2994025"/>
                <a:gd name="connsiteX13849" fmla="*/ 5903911 w 6130925"/>
                <a:gd name="connsiteY13849" fmla="*/ 658813 h 2994025"/>
                <a:gd name="connsiteX13850" fmla="*/ 5904970 w 6130925"/>
                <a:gd name="connsiteY13850" fmla="*/ 660400 h 2994025"/>
                <a:gd name="connsiteX13851" fmla="*/ 5908456 w 6130925"/>
                <a:gd name="connsiteY13851" fmla="*/ 662891 h 2994025"/>
                <a:gd name="connsiteX13852" fmla="*/ 5909129 w 6130925"/>
                <a:gd name="connsiteY13852" fmla="*/ 662891 h 2994025"/>
                <a:gd name="connsiteX13853" fmla="*/ 5909607 w 6130925"/>
                <a:gd name="connsiteY13853" fmla="*/ 662891 h 2994025"/>
                <a:gd name="connsiteX13854" fmla="*/ 5915024 w 6130925"/>
                <a:gd name="connsiteY13854" fmla="*/ 661988 h 2994025"/>
                <a:gd name="connsiteX13855" fmla="*/ 5915553 w 6130925"/>
                <a:gd name="connsiteY13855" fmla="*/ 673100 h 2994025"/>
                <a:gd name="connsiteX13856" fmla="*/ 5916082 w 6130925"/>
                <a:gd name="connsiteY13856" fmla="*/ 674688 h 2994025"/>
                <a:gd name="connsiteX13857" fmla="*/ 5916611 w 6130925"/>
                <a:gd name="connsiteY13857" fmla="*/ 676804 h 2994025"/>
                <a:gd name="connsiteX13858" fmla="*/ 5917670 w 6130925"/>
                <a:gd name="connsiteY13858" fmla="*/ 678921 h 2994025"/>
                <a:gd name="connsiteX13859" fmla="*/ 5919257 w 6130925"/>
                <a:gd name="connsiteY13859" fmla="*/ 680508 h 2994025"/>
                <a:gd name="connsiteX13860" fmla="*/ 5920316 w 6130925"/>
                <a:gd name="connsiteY13860" fmla="*/ 682096 h 2994025"/>
                <a:gd name="connsiteX13861" fmla="*/ 5922432 w 6130925"/>
                <a:gd name="connsiteY13861" fmla="*/ 683683 h 2994025"/>
                <a:gd name="connsiteX13862" fmla="*/ 5924020 w 6130925"/>
                <a:gd name="connsiteY13862" fmla="*/ 687388 h 2994025"/>
                <a:gd name="connsiteX13863" fmla="*/ 5924549 w 6130925"/>
                <a:gd name="connsiteY13863" fmla="*/ 689504 h 2994025"/>
                <a:gd name="connsiteX13864" fmla="*/ 5924549 w 6130925"/>
                <a:gd name="connsiteY13864" fmla="*/ 691092 h 2994025"/>
                <a:gd name="connsiteX13865" fmla="*/ 5926137 w 6130925"/>
                <a:gd name="connsiteY13865" fmla="*/ 692679 h 2994025"/>
                <a:gd name="connsiteX13866" fmla="*/ 5928253 w 6130925"/>
                <a:gd name="connsiteY13866" fmla="*/ 693738 h 2994025"/>
                <a:gd name="connsiteX13867" fmla="*/ 5929841 w 6130925"/>
                <a:gd name="connsiteY13867" fmla="*/ 694796 h 2994025"/>
                <a:gd name="connsiteX13868" fmla="*/ 5931428 w 6130925"/>
                <a:gd name="connsiteY13868" fmla="*/ 695854 h 2994025"/>
                <a:gd name="connsiteX13869" fmla="*/ 5931428 w 6130925"/>
                <a:gd name="connsiteY13869" fmla="*/ 706967 h 2994025"/>
                <a:gd name="connsiteX13870" fmla="*/ 5931363 w 6130925"/>
                <a:gd name="connsiteY13870" fmla="*/ 706983 h 2994025"/>
                <a:gd name="connsiteX13871" fmla="*/ 5931363 w 6130925"/>
                <a:gd name="connsiteY13871" fmla="*/ 707323 h 2994025"/>
                <a:gd name="connsiteX13872" fmla="*/ 5929245 w 6130925"/>
                <a:gd name="connsiteY13872" fmla="*/ 707852 h 2994025"/>
                <a:gd name="connsiteX13873" fmla="*/ 5927128 w 6130925"/>
                <a:gd name="connsiteY13873" fmla="*/ 707852 h 2994025"/>
                <a:gd name="connsiteX13874" fmla="*/ 5922363 w 6130925"/>
                <a:gd name="connsiteY13874" fmla="*/ 707852 h 2994025"/>
                <a:gd name="connsiteX13875" fmla="*/ 5917070 w 6130925"/>
                <a:gd name="connsiteY13875" fmla="*/ 707852 h 2994025"/>
                <a:gd name="connsiteX13876" fmla="*/ 5913364 w 6130925"/>
                <a:gd name="connsiteY13876" fmla="*/ 707323 h 2994025"/>
                <a:gd name="connsiteX13877" fmla="*/ 5911247 w 6130925"/>
                <a:gd name="connsiteY13877" fmla="*/ 706794 h 2994025"/>
                <a:gd name="connsiteX13878" fmla="*/ 5909129 w 6130925"/>
                <a:gd name="connsiteY13878" fmla="*/ 706265 h 2994025"/>
                <a:gd name="connsiteX13879" fmla="*/ 5907541 w 6130925"/>
                <a:gd name="connsiteY13879" fmla="*/ 704679 h 2994025"/>
                <a:gd name="connsiteX13880" fmla="*/ 5905953 w 6130925"/>
                <a:gd name="connsiteY13880" fmla="*/ 703092 h 2994025"/>
                <a:gd name="connsiteX13881" fmla="*/ 5904365 w 6130925"/>
                <a:gd name="connsiteY13881" fmla="*/ 701505 h 2994025"/>
                <a:gd name="connsiteX13882" fmla="*/ 5902248 w 6130925"/>
                <a:gd name="connsiteY13882" fmla="*/ 700447 h 2994025"/>
                <a:gd name="connsiteX13883" fmla="*/ 5898013 w 6130925"/>
                <a:gd name="connsiteY13883" fmla="*/ 699389 h 2994025"/>
                <a:gd name="connsiteX13884" fmla="*/ 5894837 w 6130925"/>
                <a:gd name="connsiteY13884" fmla="*/ 699389 h 2994025"/>
                <a:gd name="connsiteX13885" fmla="*/ 5893249 w 6130925"/>
                <a:gd name="connsiteY13885" fmla="*/ 699389 h 2994025"/>
                <a:gd name="connsiteX13886" fmla="*/ 5891661 w 6130925"/>
                <a:gd name="connsiteY13886" fmla="*/ 699389 h 2994025"/>
                <a:gd name="connsiteX13887" fmla="*/ 5888484 w 6130925"/>
                <a:gd name="connsiteY13887" fmla="*/ 699389 h 2994025"/>
                <a:gd name="connsiteX13888" fmla="*/ 5886367 w 6130925"/>
                <a:gd name="connsiteY13888" fmla="*/ 699389 h 2994025"/>
                <a:gd name="connsiteX13889" fmla="*/ 5885308 w 6130925"/>
                <a:gd name="connsiteY13889" fmla="*/ 699389 h 2994025"/>
                <a:gd name="connsiteX13890" fmla="*/ 5884249 w 6130925"/>
                <a:gd name="connsiteY13890" fmla="*/ 699389 h 2994025"/>
                <a:gd name="connsiteX13891" fmla="*/ 5882661 w 6130925"/>
                <a:gd name="connsiteY13891" fmla="*/ 700447 h 2994025"/>
                <a:gd name="connsiteX13892" fmla="*/ 5881073 w 6130925"/>
                <a:gd name="connsiteY13892" fmla="*/ 702034 h 2994025"/>
                <a:gd name="connsiteX13893" fmla="*/ 5876838 w 6130925"/>
                <a:gd name="connsiteY13893" fmla="*/ 705736 h 2994025"/>
                <a:gd name="connsiteX13894" fmla="*/ 5873662 w 6130925"/>
                <a:gd name="connsiteY13894" fmla="*/ 710497 h 2994025"/>
                <a:gd name="connsiteX13895" fmla="*/ 5871545 w 6130925"/>
                <a:gd name="connsiteY13895" fmla="*/ 711555 h 2994025"/>
                <a:gd name="connsiteX13896" fmla="*/ 5869427 w 6130925"/>
                <a:gd name="connsiteY13896" fmla="*/ 712084 h 2994025"/>
                <a:gd name="connsiteX13897" fmla="*/ 5866781 w 6130925"/>
                <a:gd name="connsiteY13897" fmla="*/ 713142 h 2994025"/>
                <a:gd name="connsiteX13898" fmla="*/ 5864663 w 6130925"/>
                <a:gd name="connsiteY13898" fmla="*/ 713671 h 2994025"/>
                <a:gd name="connsiteX13899" fmla="*/ 5864134 w 6130925"/>
                <a:gd name="connsiteY13899" fmla="*/ 713671 h 2994025"/>
                <a:gd name="connsiteX13900" fmla="*/ 5863604 w 6130925"/>
                <a:gd name="connsiteY13900" fmla="*/ 713671 h 2994025"/>
                <a:gd name="connsiteX13901" fmla="*/ 5862546 w 6130925"/>
                <a:gd name="connsiteY13901" fmla="*/ 713671 h 2994025"/>
                <a:gd name="connsiteX13902" fmla="*/ 5861487 w 6130925"/>
                <a:gd name="connsiteY13902" fmla="*/ 713671 h 2994025"/>
                <a:gd name="connsiteX13903" fmla="*/ 5860428 w 6130925"/>
                <a:gd name="connsiteY13903" fmla="*/ 713671 h 2994025"/>
                <a:gd name="connsiteX13904" fmla="*/ 5859369 w 6130925"/>
                <a:gd name="connsiteY13904" fmla="*/ 713142 h 2994025"/>
                <a:gd name="connsiteX13905" fmla="*/ 5858311 w 6130925"/>
                <a:gd name="connsiteY13905" fmla="*/ 713671 h 2994025"/>
                <a:gd name="connsiteX13906" fmla="*/ 5856193 w 6130925"/>
                <a:gd name="connsiteY13906" fmla="*/ 713671 h 2994025"/>
                <a:gd name="connsiteX13907" fmla="*/ 5850900 w 6130925"/>
                <a:gd name="connsiteY13907" fmla="*/ 716316 h 2994025"/>
                <a:gd name="connsiteX13908" fmla="*/ 5845606 w 6130925"/>
                <a:gd name="connsiteY13908" fmla="*/ 721076 h 2994025"/>
                <a:gd name="connsiteX13909" fmla="*/ 5844018 w 6130925"/>
                <a:gd name="connsiteY13909" fmla="*/ 721605 h 2994025"/>
                <a:gd name="connsiteX13910" fmla="*/ 5842430 w 6130925"/>
                <a:gd name="connsiteY13910" fmla="*/ 721605 h 2994025"/>
                <a:gd name="connsiteX13911" fmla="*/ 5840312 w 6130925"/>
                <a:gd name="connsiteY13911" fmla="*/ 723192 h 2994025"/>
                <a:gd name="connsiteX13912" fmla="*/ 5838724 w 6130925"/>
                <a:gd name="connsiteY13912" fmla="*/ 725308 h 2994025"/>
                <a:gd name="connsiteX13913" fmla="*/ 5838195 w 6130925"/>
                <a:gd name="connsiteY13913" fmla="*/ 726895 h 2994025"/>
                <a:gd name="connsiteX13914" fmla="*/ 5837136 w 6130925"/>
                <a:gd name="connsiteY13914" fmla="*/ 728482 h 2994025"/>
                <a:gd name="connsiteX13915" fmla="*/ 5834489 w 6130925"/>
                <a:gd name="connsiteY13915" fmla="*/ 729540 h 2994025"/>
                <a:gd name="connsiteX13916" fmla="*/ 5832372 w 6130925"/>
                <a:gd name="connsiteY13916" fmla="*/ 730069 h 2994025"/>
                <a:gd name="connsiteX13917" fmla="*/ 5829196 w 6130925"/>
                <a:gd name="connsiteY13917" fmla="*/ 732184 h 2994025"/>
                <a:gd name="connsiteX13918" fmla="*/ 5825490 w 6130925"/>
                <a:gd name="connsiteY13918" fmla="*/ 733242 h 2994025"/>
                <a:gd name="connsiteX13919" fmla="*/ 5823373 w 6130925"/>
                <a:gd name="connsiteY13919" fmla="*/ 734300 h 2994025"/>
                <a:gd name="connsiteX13920" fmla="*/ 5821785 w 6130925"/>
                <a:gd name="connsiteY13920" fmla="*/ 734829 h 2994025"/>
                <a:gd name="connsiteX13921" fmla="*/ 5820197 w 6130925"/>
                <a:gd name="connsiteY13921" fmla="*/ 735358 h 2994025"/>
                <a:gd name="connsiteX13922" fmla="*/ 5819138 w 6130925"/>
                <a:gd name="connsiteY13922" fmla="*/ 735358 h 2994025"/>
                <a:gd name="connsiteX13923" fmla="*/ 5817021 w 6130925"/>
                <a:gd name="connsiteY13923" fmla="*/ 735358 h 2994025"/>
                <a:gd name="connsiteX13924" fmla="*/ 5813315 w 6130925"/>
                <a:gd name="connsiteY13924" fmla="*/ 734829 h 2994025"/>
                <a:gd name="connsiteX13925" fmla="*/ 5809080 w 6130925"/>
                <a:gd name="connsiteY13925" fmla="*/ 734829 h 2994025"/>
                <a:gd name="connsiteX13926" fmla="*/ 5806963 w 6130925"/>
                <a:gd name="connsiteY13926" fmla="*/ 735887 h 2994025"/>
                <a:gd name="connsiteX13927" fmla="*/ 5804845 w 6130925"/>
                <a:gd name="connsiteY13927" fmla="*/ 736945 h 2994025"/>
                <a:gd name="connsiteX13928" fmla="*/ 5801140 w 6130925"/>
                <a:gd name="connsiteY13928" fmla="*/ 737474 h 2994025"/>
                <a:gd name="connsiteX13929" fmla="*/ 5797434 w 6130925"/>
                <a:gd name="connsiteY13929" fmla="*/ 738532 h 2994025"/>
                <a:gd name="connsiteX13930" fmla="*/ 5796375 w 6130925"/>
                <a:gd name="connsiteY13930" fmla="*/ 740119 h 2994025"/>
                <a:gd name="connsiteX13931" fmla="*/ 5795317 w 6130925"/>
                <a:gd name="connsiteY13931" fmla="*/ 742235 h 2994025"/>
                <a:gd name="connsiteX13932" fmla="*/ 5792670 w 6130925"/>
                <a:gd name="connsiteY13932" fmla="*/ 744351 h 2994025"/>
                <a:gd name="connsiteX13933" fmla="*/ 5791082 w 6130925"/>
                <a:gd name="connsiteY13933" fmla="*/ 746466 h 2994025"/>
                <a:gd name="connsiteX13934" fmla="*/ 5788435 w 6130925"/>
                <a:gd name="connsiteY13934" fmla="*/ 750169 h 2994025"/>
                <a:gd name="connsiteX13935" fmla="*/ 5786317 w 6130925"/>
                <a:gd name="connsiteY13935" fmla="*/ 754930 h 2994025"/>
                <a:gd name="connsiteX13936" fmla="*/ 5785259 w 6130925"/>
                <a:gd name="connsiteY13936" fmla="*/ 756517 h 2994025"/>
                <a:gd name="connsiteX13937" fmla="*/ 5783671 w 6130925"/>
                <a:gd name="connsiteY13937" fmla="*/ 758104 h 2994025"/>
                <a:gd name="connsiteX13938" fmla="*/ 5781553 w 6130925"/>
                <a:gd name="connsiteY13938" fmla="*/ 759690 h 2994025"/>
                <a:gd name="connsiteX13939" fmla="*/ 5779436 w 6130925"/>
                <a:gd name="connsiteY13939" fmla="*/ 760748 h 2994025"/>
                <a:gd name="connsiteX13940" fmla="*/ 5777848 w 6130925"/>
                <a:gd name="connsiteY13940" fmla="*/ 761806 h 2994025"/>
                <a:gd name="connsiteX13941" fmla="*/ 5776260 w 6130925"/>
                <a:gd name="connsiteY13941" fmla="*/ 762335 h 2994025"/>
                <a:gd name="connsiteX13942" fmla="*/ 5774219 w 6130925"/>
                <a:gd name="connsiteY13942" fmla="*/ 765904 h 2994025"/>
                <a:gd name="connsiteX13943" fmla="*/ 5772678 w 6130925"/>
                <a:gd name="connsiteY13943" fmla="*/ 772583 h 2994025"/>
                <a:gd name="connsiteX13944" fmla="*/ 5773207 w 6130925"/>
                <a:gd name="connsiteY13944" fmla="*/ 776817 h 2994025"/>
                <a:gd name="connsiteX13945" fmla="*/ 5773042 w 6130925"/>
                <a:gd name="connsiteY13945" fmla="*/ 776817 h 2994025"/>
                <a:gd name="connsiteX13946" fmla="*/ 5773083 w 6130925"/>
                <a:gd name="connsiteY13946" fmla="*/ 777146 h 2994025"/>
                <a:gd name="connsiteX13947" fmla="*/ 5772554 w 6130925"/>
                <a:gd name="connsiteY13947" fmla="*/ 777146 h 2994025"/>
                <a:gd name="connsiteX13948" fmla="*/ 5772025 w 6130925"/>
                <a:gd name="connsiteY13948" fmla="*/ 777146 h 2994025"/>
                <a:gd name="connsiteX13949" fmla="*/ 5770966 w 6130925"/>
                <a:gd name="connsiteY13949" fmla="*/ 777146 h 2994025"/>
                <a:gd name="connsiteX13950" fmla="*/ 5770437 w 6130925"/>
                <a:gd name="connsiteY13950" fmla="*/ 777146 h 2994025"/>
                <a:gd name="connsiteX13951" fmla="*/ 5769907 w 6130925"/>
                <a:gd name="connsiteY13951" fmla="*/ 777146 h 2994025"/>
                <a:gd name="connsiteX13952" fmla="*/ 5769378 w 6130925"/>
                <a:gd name="connsiteY13952" fmla="*/ 777146 h 2994025"/>
                <a:gd name="connsiteX13953" fmla="*/ 5768849 w 6130925"/>
                <a:gd name="connsiteY13953" fmla="*/ 777146 h 2994025"/>
                <a:gd name="connsiteX13954" fmla="*/ 5765672 w 6130925"/>
                <a:gd name="connsiteY13954" fmla="*/ 773972 h 2994025"/>
                <a:gd name="connsiteX13955" fmla="*/ 5763555 w 6130925"/>
                <a:gd name="connsiteY13955" fmla="*/ 770799 h 2994025"/>
                <a:gd name="connsiteX13956" fmla="*/ 5763555 w 6130925"/>
                <a:gd name="connsiteY13956" fmla="*/ 769212 h 2994025"/>
                <a:gd name="connsiteX13957" fmla="*/ 5763555 w 6130925"/>
                <a:gd name="connsiteY13957" fmla="*/ 767096 h 2994025"/>
                <a:gd name="connsiteX13958" fmla="*/ 5763555 w 6130925"/>
                <a:gd name="connsiteY13958" fmla="*/ 763922 h 2994025"/>
                <a:gd name="connsiteX13959" fmla="*/ 5763555 w 6130925"/>
                <a:gd name="connsiteY13959" fmla="*/ 759690 h 2994025"/>
                <a:gd name="connsiteX13960" fmla="*/ 5737616 w 6130925"/>
                <a:gd name="connsiteY13960" fmla="*/ 759690 h 2994025"/>
                <a:gd name="connsiteX13961" fmla="*/ 5736028 w 6130925"/>
                <a:gd name="connsiteY13961" fmla="*/ 759690 h 2994025"/>
                <a:gd name="connsiteX13962" fmla="*/ 5733911 w 6130925"/>
                <a:gd name="connsiteY13962" fmla="*/ 759162 h 2994025"/>
                <a:gd name="connsiteX13963" fmla="*/ 5732852 w 6130925"/>
                <a:gd name="connsiteY13963" fmla="*/ 758633 h 2994025"/>
                <a:gd name="connsiteX13964" fmla="*/ 5730735 w 6130925"/>
                <a:gd name="connsiteY13964" fmla="*/ 758104 h 2994025"/>
                <a:gd name="connsiteX13965" fmla="*/ 5729676 w 6130925"/>
                <a:gd name="connsiteY13965" fmla="*/ 758104 h 2994025"/>
                <a:gd name="connsiteX13966" fmla="*/ 5728617 w 6130925"/>
                <a:gd name="connsiteY13966" fmla="*/ 758104 h 2994025"/>
                <a:gd name="connsiteX13967" fmla="*/ 5727029 w 6130925"/>
                <a:gd name="connsiteY13967" fmla="*/ 758104 h 2994025"/>
                <a:gd name="connsiteX13968" fmla="*/ 5724911 w 6130925"/>
                <a:gd name="connsiteY13968" fmla="*/ 758104 h 2994025"/>
                <a:gd name="connsiteX13969" fmla="*/ 5723323 w 6130925"/>
                <a:gd name="connsiteY13969" fmla="*/ 758104 h 2994025"/>
                <a:gd name="connsiteX13970" fmla="*/ 5721735 w 6130925"/>
                <a:gd name="connsiteY13970" fmla="*/ 758104 h 2994025"/>
                <a:gd name="connsiteX13971" fmla="*/ 5720677 w 6130925"/>
                <a:gd name="connsiteY13971" fmla="*/ 758104 h 2994025"/>
                <a:gd name="connsiteX13972" fmla="*/ 5720147 w 6130925"/>
                <a:gd name="connsiteY13972" fmla="*/ 758104 h 2994025"/>
                <a:gd name="connsiteX13973" fmla="*/ 5718559 w 6130925"/>
                <a:gd name="connsiteY13973" fmla="*/ 759690 h 2994025"/>
                <a:gd name="connsiteX13974" fmla="*/ 5716971 w 6130925"/>
                <a:gd name="connsiteY13974" fmla="*/ 761806 h 2994025"/>
                <a:gd name="connsiteX13975" fmla="*/ 5714854 w 6130925"/>
                <a:gd name="connsiteY13975" fmla="*/ 765509 h 2994025"/>
                <a:gd name="connsiteX13976" fmla="*/ 5711677 w 6130925"/>
                <a:gd name="connsiteY13976" fmla="*/ 768683 h 2994025"/>
                <a:gd name="connsiteX13977" fmla="*/ 5710089 w 6130925"/>
                <a:gd name="connsiteY13977" fmla="*/ 770270 h 2994025"/>
                <a:gd name="connsiteX13978" fmla="*/ 5708501 w 6130925"/>
                <a:gd name="connsiteY13978" fmla="*/ 771328 h 2994025"/>
                <a:gd name="connsiteX13979" fmla="*/ 5706384 w 6130925"/>
                <a:gd name="connsiteY13979" fmla="*/ 772915 h 2994025"/>
                <a:gd name="connsiteX13980" fmla="*/ 5704796 w 6130925"/>
                <a:gd name="connsiteY13980" fmla="*/ 773972 h 2994025"/>
                <a:gd name="connsiteX13981" fmla="*/ 5704266 w 6130925"/>
                <a:gd name="connsiteY13981" fmla="*/ 773972 h 2994025"/>
                <a:gd name="connsiteX13982" fmla="*/ 5703737 w 6130925"/>
                <a:gd name="connsiteY13982" fmla="*/ 773972 h 2994025"/>
                <a:gd name="connsiteX13983" fmla="*/ 5703208 w 6130925"/>
                <a:gd name="connsiteY13983" fmla="*/ 773972 h 2994025"/>
                <a:gd name="connsiteX13984" fmla="*/ 5702678 w 6130925"/>
                <a:gd name="connsiteY13984" fmla="*/ 773972 h 2994025"/>
                <a:gd name="connsiteX13985" fmla="*/ 5702149 w 6130925"/>
                <a:gd name="connsiteY13985" fmla="*/ 773972 h 2994025"/>
                <a:gd name="connsiteX13986" fmla="*/ 5701620 w 6130925"/>
                <a:gd name="connsiteY13986" fmla="*/ 773972 h 2994025"/>
                <a:gd name="connsiteX13987" fmla="*/ 5701090 w 6130925"/>
                <a:gd name="connsiteY13987" fmla="*/ 773972 h 2994025"/>
                <a:gd name="connsiteX13988" fmla="*/ 5700031 w 6130925"/>
                <a:gd name="connsiteY13988" fmla="*/ 772386 h 2994025"/>
                <a:gd name="connsiteX13989" fmla="*/ 5698443 w 6130925"/>
                <a:gd name="connsiteY13989" fmla="*/ 770799 h 2994025"/>
                <a:gd name="connsiteX13990" fmla="*/ 5698443 w 6130925"/>
                <a:gd name="connsiteY13990" fmla="*/ 768683 h 2994025"/>
                <a:gd name="connsiteX13991" fmla="*/ 5698443 w 6130925"/>
                <a:gd name="connsiteY13991" fmla="*/ 767096 h 2994025"/>
                <a:gd name="connsiteX13992" fmla="*/ 5696326 w 6130925"/>
                <a:gd name="connsiteY13992" fmla="*/ 766038 h 2994025"/>
                <a:gd name="connsiteX13993" fmla="*/ 5694738 w 6130925"/>
                <a:gd name="connsiteY13993" fmla="*/ 764451 h 2994025"/>
                <a:gd name="connsiteX13994" fmla="*/ 5693150 w 6130925"/>
                <a:gd name="connsiteY13994" fmla="*/ 765509 h 2994025"/>
                <a:gd name="connsiteX13995" fmla="*/ 5691562 w 6130925"/>
                <a:gd name="connsiteY13995" fmla="*/ 766567 h 2994025"/>
                <a:gd name="connsiteX13996" fmla="*/ 5689974 w 6130925"/>
                <a:gd name="connsiteY13996" fmla="*/ 768154 h 2994025"/>
                <a:gd name="connsiteX13997" fmla="*/ 5688915 w 6130925"/>
                <a:gd name="connsiteY13997" fmla="*/ 769741 h 2994025"/>
                <a:gd name="connsiteX13998" fmla="*/ 5687327 w 6130925"/>
                <a:gd name="connsiteY13998" fmla="*/ 771857 h 2994025"/>
                <a:gd name="connsiteX13999" fmla="*/ 5685739 w 6130925"/>
                <a:gd name="connsiteY13999" fmla="*/ 772915 h 2994025"/>
                <a:gd name="connsiteX14000" fmla="*/ 5683092 w 6130925"/>
                <a:gd name="connsiteY14000" fmla="*/ 775030 h 2994025"/>
                <a:gd name="connsiteX14001" fmla="*/ 5680445 w 6130925"/>
                <a:gd name="connsiteY14001" fmla="*/ 775559 h 2994025"/>
                <a:gd name="connsiteX14002" fmla="*/ 5677798 w 6130925"/>
                <a:gd name="connsiteY14002" fmla="*/ 775030 h 2994025"/>
                <a:gd name="connsiteX14003" fmla="*/ 5675681 w 6130925"/>
                <a:gd name="connsiteY14003" fmla="*/ 772386 h 2994025"/>
                <a:gd name="connsiteX14004" fmla="*/ 5674093 w 6130925"/>
                <a:gd name="connsiteY14004" fmla="*/ 770270 h 2994025"/>
                <a:gd name="connsiteX14005" fmla="*/ 5673034 w 6130925"/>
                <a:gd name="connsiteY14005" fmla="*/ 768683 h 2994025"/>
                <a:gd name="connsiteX14006" fmla="*/ 5670387 w 6130925"/>
                <a:gd name="connsiteY14006" fmla="*/ 766567 h 2994025"/>
                <a:gd name="connsiteX14007" fmla="*/ 5666682 w 6130925"/>
                <a:gd name="connsiteY14007" fmla="*/ 765509 h 2994025"/>
                <a:gd name="connsiteX14008" fmla="*/ 5664035 w 6130925"/>
                <a:gd name="connsiteY14008" fmla="*/ 766038 h 2994025"/>
                <a:gd name="connsiteX14009" fmla="*/ 5662447 w 6130925"/>
                <a:gd name="connsiteY14009" fmla="*/ 766567 h 2994025"/>
                <a:gd name="connsiteX14010" fmla="*/ 5660859 w 6130925"/>
                <a:gd name="connsiteY14010" fmla="*/ 766567 h 2994025"/>
                <a:gd name="connsiteX14011" fmla="*/ 5659271 w 6130925"/>
                <a:gd name="connsiteY14011" fmla="*/ 767096 h 2994025"/>
                <a:gd name="connsiteX14012" fmla="*/ 5657683 w 6130925"/>
                <a:gd name="connsiteY14012" fmla="*/ 768683 h 2994025"/>
                <a:gd name="connsiteX14013" fmla="*/ 5657500 w 6130925"/>
                <a:gd name="connsiteY14013" fmla="*/ 769048 h 2994025"/>
                <a:gd name="connsiteX14014" fmla="*/ 5656791 w 6130925"/>
                <a:gd name="connsiteY14014" fmla="*/ 770467 h 2994025"/>
                <a:gd name="connsiteX14015" fmla="*/ 5656261 w 6130925"/>
                <a:gd name="connsiteY14015" fmla="*/ 772054 h 2994025"/>
                <a:gd name="connsiteX14016" fmla="*/ 5655732 w 6130925"/>
                <a:gd name="connsiteY14016" fmla="*/ 773642 h 2994025"/>
                <a:gd name="connsiteX14017" fmla="*/ 5655203 w 6130925"/>
                <a:gd name="connsiteY14017" fmla="*/ 775758 h 2994025"/>
                <a:gd name="connsiteX14018" fmla="*/ 5655203 w 6130925"/>
                <a:gd name="connsiteY14018" fmla="*/ 777346 h 2994025"/>
                <a:gd name="connsiteX14019" fmla="*/ 5655203 w 6130925"/>
                <a:gd name="connsiteY14019" fmla="*/ 781579 h 2994025"/>
                <a:gd name="connsiteX14020" fmla="*/ 5655203 w 6130925"/>
                <a:gd name="connsiteY14020" fmla="*/ 785813 h 2994025"/>
                <a:gd name="connsiteX14021" fmla="*/ 5654674 w 6130925"/>
                <a:gd name="connsiteY14021" fmla="*/ 787400 h 2994025"/>
                <a:gd name="connsiteX14022" fmla="*/ 5654555 w 6130925"/>
                <a:gd name="connsiteY14022" fmla="*/ 787579 h 2994025"/>
                <a:gd name="connsiteX14023" fmla="*/ 5654506 w 6130925"/>
                <a:gd name="connsiteY14023" fmla="*/ 787725 h 2994025"/>
                <a:gd name="connsiteX14024" fmla="*/ 5653586 w 6130925"/>
                <a:gd name="connsiteY14024" fmla="*/ 789106 h 2994025"/>
                <a:gd name="connsiteX14025" fmla="*/ 5653087 w 6130925"/>
                <a:gd name="connsiteY14025" fmla="*/ 791104 h 2994025"/>
                <a:gd name="connsiteX14026" fmla="*/ 5652946 w 6130925"/>
                <a:gd name="connsiteY14026" fmla="*/ 791315 h 2994025"/>
                <a:gd name="connsiteX14027" fmla="*/ 5652918 w 6130925"/>
                <a:gd name="connsiteY14027" fmla="*/ 791428 h 2994025"/>
                <a:gd name="connsiteX14028" fmla="*/ 5651981 w 6130925"/>
                <a:gd name="connsiteY14028" fmla="*/ 792834 h 2994025"/>
                <a:gd name="connsiteX14029" fmla="*/ 5651499 w 6130925"/>
                <a:gd name="connsiteY14029" fmla="*/ 794279 h 2994025"/>
                <a:gd name="connsiteX14030" fmla="*/ 5650970 w 6130925"/>
                <a:gd name="connsiteY14030" fmla="*/ 796396 h 2994025"/>
                <a:gd name="connsiteX14031" fmla="*/ 5649911 w 6130925"/>
                <a:gd name="connsiteY14031" fmla="*/ 798513 h 2994025"/>
                <a:gd name="connsiteX14032" fmla="*/ 5649876 w 6130925"/>
                <a:gd name="connsiteY14032" fmla="*/ 798565 h 2994025"/>
                <a:gd name="connsiteX14033" fmla="*/ 5649742 w 6130925"/>
                <a:gd name="connsiteY14033" fmla="*/ 798834 h 2994025"/>
                <a:gd name="connsiteX14034" fmla="*/ 5648683 w 6130925"/>
                <a:gd name="connsiteY14034" fmla="*/ 800421 h 2994025"/>
                <a:gd name="connsiteX14035" fmla="*/ 5644978 w 6130925"/>
                <a:gd name="connsiteY14035" fmla="*/ 802007 h 2994025"/>
                <a:gd name="connsiteX14036" fmla="*/ 5641272 w 6130925"/>
                <a:gd name="connsiteY14036" fmla="*/ 803594 h 2994025"/>
                <a:gd name="connsiteX14037" fmla="*/ 5639684 w 6130925"/>
                <a:gd name="connsiteY14037" fmla="*/ 805181 h 2994025"/>
                <a:gd name="connsiteX14038" fmla="*/ 5638783 w 6130925"/>
                <a:gd name="connsiteY14038" fmla="*/ 806532 h 2994025"/>
                <a:gd name="connsiteX14039" fmla="*/ 5638270 w 6130925"/>
                <a:gd name="connsiteY14039" fmla="*/ 809096 h 2994025"/>
                <a:gd name="connsiteX14040" fmla="*/ 5637741 w 6130925"/>
                <a:gd name="connsiteY14040" fmla="*/ 810683 h 2994025"/>
                <a:gd name="connsiteX14041" fmla="*/ 5636153 w 6130925"/>
                <a:gd name="connsiteY14041" fmla="*/ 813858 h 2994025"/>
                <a:gd name="connsiteX14042" fmla="*/ 5634565 w 6130925"/>
                <a:gd name="connsiteY14042" fmla="*/ 818092 h 2994025"/>
                <a:gd name="connsiteX14043" fmla="*/ 5634037 w 6130925"/>
                <a:gd name="connsiteY14043" fmla="*/ 821796 h 2994025"/>
                <a:gd name="connsiteX14044" fmla="*/ 5634565 w 6130925"/>
                <a:gd name="connsiteY14044" fmla="*/ 825500 h 2994025"/>
                <a:gd name="connsiteX14045" fmla="*/ 5640915 w 6130925"/>
                <a:gd name="connsiteY14045" fmla="*/ 825500 h 2994025"/>
                <a:gd name="connsiteX14046" fmla="*/ 5642503 w 6130925"/>
                <a:gd name="connsiteY14046" fmla="*/ 823913 h 2994025"/>
                <a:gd name="connsiteX14047" fmla="*/ 5644091 w 6130925"/>
                <a:gd name="connsiteY14047" fmla="*/ 822325 h 2994025"/>
                <a:gd name="connsiteX14048" fmla="*/ 5644372 w 6130925"/>
                <a:gd name="connsiteY14048" fmla="*/ 822185 h 2994025"/>
                <a:gd name="connsiteX14049" fmla="*/ 5644449 w 6130925"/>
                <a:gd name="connsiteY14049" fmla="*/ 822108 h 2994025"/>
                <a:gd name="connsiteX14050" fmla="*/ 5644525 w 6130925"/>
                <a:gd name="connsiteY14050" fmla="*/ 822108 h 2994025"/>
                <a:gd name="connsiteX14051" fmla="*/ 5645149 w 6130925"/>
                <a:gd name="connsiteY14051" fmla="*/ 821796 h 2994025"/>
                <a:gd name="connsiteX14052" fmla="*/ 5646207 w 6130925"/>
                <a:gd name="connsiteY14052" fmla="*/ 822325 h 2994025"/>
                <a:gd name="connsiteX14053" fmla="*/ 5647265 w 6130925"/>
                <a:gd name="connsiteY14053" fmla="*/ 822325 h 2994025"/>
                <a:gd name="connsiteX14054" fmla="*/ 5647795 w 6130925"/>
                <a:gd name="connsiteY14054" fmla="*/ 822325 h 2994025"/>
                <a:gd name="connsiteX14055" fmla="*/ 5648853 w 6130925"/>
                <a:gd name="connsiteY14055" fmla="*/ 823913 h 2994025"/>
                <a:gd name="connsiteX14056" fmla="*/ 5650441 w 6130925"/>
                <a:gd name="connsiteY14056" fmla="*/ 825500 h 2994025"/>
                <a:gd name="connsiteX14057" fmla="*/ 5650441 w 6130925"/>
                <a:gd name="connsiteY14057" fmla="*/ 827088 h 2994025"/>
                <a:gd name="connsiteX14058" fmla="*/ 5650441 w 6130925"/>
                <a:gd name="connsiteY14058" fmla="*/ 829733 h 2994025"/>
                <a:gd name="connsiteX14059" fmla="*/ 5650271 w 6130925"/>
                <a:gd name="connsiteY14059" fmla="*/ 829776 h 2994025"/>
                <a:gd name="connsiteX14060" fmla="*/ 5650271 w 6130925"/>
                <a:gd name="connsiteY14060" fmla="*/ 830042 h 2994025"/>
                <a:gd name="connsiteX14061" fmla="*/ 5648154 w 6130925"/>
                <a:gd name="connsiteY14061" fmla="*/ 830571 h 2994025"/>
                <a:gd name="connsiteX14062" fmla="*/ 5646566 w 6130925"/>
                <a:gd name="connsiteY14062" fmla="*/ 831629 h 2994025"/>
                <a:gd name="connsiteX14063" fmla="*/ 5644978 w 6130925"/>
                <a:gd name="connsiteY14063" fmla="*/ 831629 h 2994025"/>
                <a:gd name="connsiteX14064" fmla="*/ 5642961 w 6130925"/>
                <a:gd name="connsiteY14064" fmla="*/ 832133 h 2994025"/>
                <a:gd name="connsiteX14065" fmla="*/ 5642503 w 6130925"/>
                <a:gd name="connsiteY14065" fmla="*/ 833967 h 2994025"/>
                <a:gd name="connsiteX14066" fmla="*/ 5643032 w 6130925"/>
                <a:gd name="connsiteY14066" fmla="*/ 836083 h 2994025"/>
                <a:gd name="connsiteX14067" fmla="*/ 5643032 w 6130925"/>
                <a:gd name="connsiteY14067" fmla="*/ 840317 h 2994025"/>
                <a:gd name="connsiteX14068" fmla="*/ 5644091 w 6130925"/>
                <a:gd name="connsiteY14068" fmla="*/ 843492 h 2994025"/>
                <a:gd name="connsiteX14069" fmla="*/ 5645149 w 6130925"/>
                <a:gd name="connsiteY14069" fmla="*/ 845079 h 2994025"/>
                <a:gd name="connsiteX14070" fmla="*/ 5646207 w 6130925"/>
                <a:gd name="connsiteY14070" fmla="*/ 847196 h 2994025"/>
                <a:gd name="connsiteX14071" fmla="*/ 5646207 w 6130925"/>
                <a:gd name="connsiteY14071" fmla="*/ 848783 h 2994025"/>
                <a:gd name="connsiteX14072" fmla="*/ 5646207 w 6130925"/>
                <a:gd name="connsiteY14072" fmla="*/ 850900 h 2994025"/>
                <a:gd name="connsiteX14073" fmla="*/ 5645678 w 6130925"/>
                <a:gd name="connsiteY14073" fmla="*/ 852488 h 2994025"/>
                <a:gd name="connsiteX14074" fmla="*/ 5646207 w 6130925"/>
                <a:gd name="connsiteY14074" fmla="*/ 854075 h 2994025"/>
                <a:gd name="connsiteX14075" fmla="*/ 5648324 w 6130925"/>
                <a:gd name="connsiteY14075" fmla="*/ 857779 h 2994025"/>
                <a:gd name="connsiteX14076" fmla="*/ 5652028 w 6130925"/>
                <a:gd name="connsiteY14076" fmla="*/ 860425 h 2994025"/>
                <a:gd name="connsiteX14077" fmla="*/ 5653615 w 6130925"/>
                <a:gd name="connsiteY14077" fmla="*/ 862542 h 2994025"/>
                <a:gd name="connsiteX14078" fmla="*/ 5655203 w 6130925"/>
                <a:gd name="connsiteY14078" fmla="*/ 864129 h 2994025"/>
                <a:gd name="connsiteX14079" fmla="*/ 5653615 w 6130925"/>
                <a:gd name="connsiteY14079" fmla="*/ 871008 h 2994025"/>
                <a:gd name="connsiteX14080" fmla="*/ 5653516 w 6130925"/>
                <a:gd name="connsiteY14080" fmla="*/ 871008 h 2994025"/>
                <a:gd name="connsiteX14081" fmla="*/ 5653448 w 6130925"/>
                <a:gd name="connsiteY14081" fmla="*/ 871301 h 2994025"/>
                <a:gd name="connsiteX14082" fmla="*/ 5646566 w 6130925"/>
                <a:gd name="connsiteY14082" fmla="*/ 871301 h 2994025"/>
                <a:gd name="connsiteX14083" fmla="*/ 5644978 w 6130925"/>
                <a:gd name="connsiteY14083" fmla="*/ 870243 h 2994025"/>
                <a:gd name="connsiteX14084" fmla="*/ 5642860 w 6130925"/>
                <a:gd name="connsiteY14084" fmla="*/ 868656 h 2994025"/>
                <a:gd name="connsiteX14085" fmla="*/ 5642331 w 6130925"/>
                <a:gd name="connsiteY14085" fmla="*/ 867070 h 2994025"/>
                <a:gd name="connsiteX14086" fmla="*/ 5641802 w 6130925"/>
                <a:gd name="connsiteY14086" fmla="*/ 865483 h 2994025"/>
                <a:gd name="connsiteX14087" fmla="*/ 5640214 w 6130925"/>
                <a:gd name="connsiteY14087" fmla="*/ 864425 h 2994025"/>
                <a:gd name="connsiteX14088" fmla="*/ 5638625 w 6130925"/>
                <a:gd name="connsiteY14088" fmla="*/ 864425 h 2994025"/>
                <a:gd name="connsiteX14089" fmla="*/ 5637567 w 6130925"/>
                <a:gd name="connsiteY14089" fmla="*/ 864425 h 2994025"/>
                <a:gd name="connsiteX14090" fmla="*/ 5637037 w 6130925"/>
                <a:gd name="connsiteY14090" fmla="*/ 864425 h 2994025"/>
                <a:gd name="connsiteX14091" fmla="*/ 5634920 w 6130925"/>
                <a:gd name="connsiteY14091" fmla="*/ 865483 h 2994025"/>
                <a:gd name="connsiteX14092" fmla="*/ 5633332 w 6130925"/>
                <a:gd name="connsiteY14092" fmla="*/ 868128 h 2994025"/>
                <a:gd name="connsiteX14093" fmla="*/ 5632273 w 6130925"/>
                <a:gd name="connsiteY14093" fmla="*/ 869714 h 2994025"/>
                <a:gd name="connsiteX14094" fmla="*/ 5631226 w 6130925"/>
                <a:gd name="connsiteY14094" fmla="*/ 871283 h 2994025"/>
                <a:gd name="connsiteX14095" fmla="*/ 5629803 w 6130925"/>
                <a:gd name="connsiteY14095" fmla="*/ 873654 h 2994025"/>
                <a:gd name="connsiteX14096" fmla="*/ 5629795 w 6130925"/>
                <a:gd name="connsiteY14096" fmla="*/ 873665 h 2994025"/>
                <a:gd name="connsiteX14097" fmla="*/ 5629626 w 6130925"/>
                <a:gd name="connsiteY14097" fmla="*/ 873946 h 2994025"/>
                <a:gd name="connsiteX14098" fmla="*/ 5628038 w 6130925"/>
                <a:gd name="connsiteY14098" fmla="*/ 876062 h 2994025"/>
                <a:gd name="connsiteX14099" fmla="*/ 5626450 w 6130925"/>
                <a:gd name="connsiteY14099" fmla="*/ 877649 h 2994025"/>
                <a:gd name="connsiteX14100" fmla="*/ 5625570 w 6130925"/>
                <a:gd name="connsiteY14100" fmla="*/ 878967 h 2994025"/>
                <a:gd name="connsiteX14101" fmla="*/ 5625570 w 6130925"/>
                <a:gd name="connsiteY14101" fmla="*/ 886354 h 2994025"/>
                <a:gd name="connsiteX14102" fmla="*/ 5626628 w 6130925"/>
                <a:gd name="connsiteY14102" fmla="*/ 887942 h 2994025"/>
                <a:gd name="connsiteX14103" fmla="*/ 5628215 w 6130925"/>
                <a:gd name="connsiteY14103" fmla="*/ 890058 h 2994025"/>
                <a:gd name="connsiteX14104" fmla="*/ 5630332 w 6130925"/>
                <a:gd name="connsiteY14104" fmla="*/ 892704 h 2994025"/>
                <a:gd name="connsiteX14105" fmla="*/ 5631391 w 6130925"/>
                <a:gd name="connsiteY14105" fmla="*/ 896938 h 2994025"/>
                <a:gd name="connsiteX14106" fmla="*/ 5631391 w 6130925"/>
                <a:gd name="connsiteY14106" fmla="*/ 906992 h 2994025"/>
                <a:gd name="connsiteX14107" fmla="*/ 5631214 w 6130925"/>
                <a:gd name="connsiteY14107" fmla="*/ 906992 h 2994025"/>
                <a:gd name="connsiteX14108" fmla="*/ 5631214 w 6130925"/>
                <a:gd name="connsiteY14108" fmla="*/ 907271 h 2994025"/>
                <a:gd name="connsiteX14109" fmla="*/ 5605276 w 6130925"/>
                <a:gd name="connsiteY14109" fmla="*/ 907271 h 2994025"/>
                <a:gd name="connsiteX14110" fmla="*/ 5603688 w 6130925"/>
                <a:gd name="connsiteY14110" fmla="*/ 908329 h 2994025"/>
                <a:gd name="connsiteX14111" fmla="*/ 5602100 w 6130925"/>
                <a:gd name="connsiteY14111" fmla="*/ 909915 h 2994025"/>
                <a:gd name="connsiteX14112" fmla="*/ 5598427 w 6130925"/>
                <a:gd name="connsiteY14112" fmla="*/ 913061 h 2994025"/>
                <a:gd name="connsiteX14113" fmla="*/ 5595937 w 6130925"/>
                <a:gd name="connsiteY14113" fmla="*/ 917046 h 2994025"/>
                <a:gd name="connsiteX14114" fmla="*/ 5595937 w 6130925"/>
                <a:gd name="connsiteY14114" fmla="*/ 934508 h 2994025"/>
                <a:gd name="connsiteX14115" fmla="*/ 5595407 w 6130925"/>
                <a:gd name="connsiteY14115" fmla="*/ 936625 h 2994025"/>
                <a:gd name="connsiteX14116" fmla="*/ 5594349 w 6130925"/>
                <a:gd name="connsiteY14116" fmla="*/ 938213 h 2994025"/>
                <a:gd name="connsiteX14117" fmla="*/ 5594238 w 6130925"/>
                <a:gd name="connsiteY14117" fmla="*/ 938361 h 2994025"/>
                <a:gd name="connsiteX14118" fmla="*/ 5594159 w 6130925"/>
                <a:gd name="connsiteY14118" fmla="*/ 938479 h 2994025"/>
                <a:gd name="connsiteX14119" fmla="*/ 5592685 w 6130925"/>
                <a:gd name="connsiteY14119" fmla="*/ 940444 h 2994025"/>
                <a:gd name="connsiteX14120" fmla="*/ 5591703 w 6130925"/>
                <a:gd name="connsiteY14120" fmla="*/ 941917 h 2994025"/>
                <a:gd name="connsiteX14121" fmla="*/ 5591689 w 6130925"/>
                <a:gd name="connsiteY14121" fmla="*/ 941917 h 2994025"/>
                <a:gd name="connsiteX14122" fmla="*/ 5591512 w 6130925"/>
                <a:gd name="connsiteY14122" fmla="*/ 942182 h 2994025"/>
                <a:gd name="connsiteX14123" fmla="*/ 5590983 w 6130925"/>
                <a:gd name="connsiteY14123" fmla="*/ 942182 h 2994025"/>
                <a:gd name="connsiteX14124" fmla="*/ 5590454 w 6130925"/>
                <a:gd name="connsiteY14124" fmla="*/ 942182 h 2994025"/>
                <a:gd name="connsiteX14125" fmla="*/ 5588865 w 6130925"/>
                <a:gd name="connsiteY14125" fmla="*/ 942182 h 2994025"/>
                <a:gd name="connsiteX14126" fmla="*/ 5587277 w 6130925"/>
                <a:gd name="connsiteY14126" fmla="*/ 942182 h 2994025"/>
                <a:gd name="connsiteX14127" fmla="*/ 5584101 w 6130925"/>
                <a:gd name="connsiteY14127" fmla="*/ 942182 h 2994025"/>
                <a:gd name="connsiteX14128" fmla="*/ 5582513 w 6130925"/>
                <a:gd name="connsiteY14128" fmla="*/ 941124 h 2994025"/>
                <a:gd name="connsiteX14129" fmla="*/ 5580925 w 6130925"/>
                <a:gd name="connsiteY14129" fmla="*/ 940595 h 2994025"/>
                <a:gd name="connsiteX14130" fmla="*/ 5578278 w 6130925"/>
                <a:gd name="connsiteY14130" fmla="*/ 940595 h 2994025"/>
                <a:gd name="connsiteX14131" fmla="*/ 5575674 w 6130925"/>
                <a:gd name="connsiteY14131" fmla="*/ 941116 h 2994025"/>
                <a:gd name="connsiteX14132" fmla="*/ 5574241 w 6130925"/>
                <a:gd name="connsiteY14132" fmla="*/ 943504 h 2994025"/>
                <a:gd name="connsiteX14133" fmla="*/ 5573711 w 6130925"/>
                <a:gd name="connsiteY14133" fmla="*/ 945092 h 2994025"/>
                <a:gd name="connsiteX14134" fmla="*/ 5572653 w 6130925"/>
                <a:gd name="connsiteY14134" fmla="*/ 946679 h 2994025"/>
                <a:gd name="connsiteX14135" fmla="*/ 5571065 w 6130925"/>
                <a:gd name="connsiteY14135" fmla="*/ 950913 h 2994025"/>
                <a:gd name="connsiteX14136" fmla="*/ 5570007 w 6130925"/>
                <a:gd name="connsiteY14136" fmla="*/ 952500 h 2994025"/>
                <a:gd name="connsiteX14137" fmla="*/ 5569959 w 6130925"/>
                <a:gd name="connsiteY14137" fmla="*/ 952536 h 2994025"/>
                <a:gd name="connsiteX14138" fmla="*/ 5569809 w 6130925"/>
                <a:gd name="connsiteY14138" fmla="*/ 952761 h 2994025"/>
                <a:gd name="connsiteX14139" fmla="*/ 5567803 w 6130925"/>
                <a:gd name="connsiteY14139" fmla="*/ 954264 h 2994025"/>
                <a:gd name="connsiteX14140" fmla="*/ 5566832 w 6130925"/>
                <a:gd name="connsiteY14140" fmla="*/ 956204 h 2994025"/>
                <a:gd name="connsiteX14141" fmla="*/ 5566692 w 6130925"/>
                <a:gd name="connsiteY14141" fmla="*/ 956344 h 2994025"/>
                <a:gd name="connsiteX14142" fmla="*/ 5566632 w 6130925"/>
                <a:gd name="connsiteY14142" fmla="*/ 956464 h 2994025"/>
                <a:gd name="connsiteX14143" fmla="*/ 5565044 w 6130925"/>
                <a:gd name="connsiteY14143" fmla="*/ 958051 h 2994025"/>
                <a:gd name="connsiteX14144" fmla="*/ 5563456 w 6130925"/>
                <a:gd name="connsiteY14144" fmla="*/ 958580 h 2994025"/>
                <a:gd name="connsiteX14145" fmla="*/ 5561884 w 6130925"/>
                <a:gd name="connsiteY14145" fmla="*/ 959627 h 2994025"/>
                <a:gd name="connsiteX14146" fmla="*/ 5560482 w 6130925"/>
                <a:gd name="connsiteY14146" fmla="*/ 961496 h 2994025"/>
                <a:gd name="connsiteX14147" fmla="*/ 5559424 w 6130925"/>
                <a:gd name="connsiteY14147" fmla="*/ 963083 h 2994025"/>
                <a:gd name="connsiteX14148" fmla="*/ 5559424 w 6130925"/>
                <a:gd name="connsiteY14148" fmla="*/ 964671 h 2994025"/>
                <a:gd name="connsiteX14149" fmla="*/ 5559424 w 6130925"/>
                <a:gd name="connsiteY14149" fmla="*/ 966788 h 2994025"/>
                <a:gd name="connsiteX14150" fmla="*/ 5558895 w 6130925"/>
                <a:gd name="connsiteY14150" fmla="*/ 972079 h 2994025"/>
                <a:gd name="connsiteX14151" fmla="*/ 5559424 w 6130925"/>
                <a:gd name="connsiteY14151" fmla="*/ 977371 h 2994025"/>
                <a:gd name="connsiteX14152" fmla="*/ 5559196 w 6130925"/>
                <a:gd name="connsiteY14152" fmla="*/ 977371 h 2994025"/>
                <a:gd name="connsiteX14153" fmla="*/ 5559221 w 6130925"/>
                <a:gd name="connsiteY14153" fmla="*/ 977622 h 2994025"/>
                <a:gd name="connsiteX14154" fmla="*/ 5556574 w 6130925"/>
                <a:gd name="connsiteY14154" fmla="*/ 977622 h 2994025"/>
                <a:gd name="connsiteX14155" fmla="*/ 5554457 w 6130925"/>
                <a:gd name="connsiteY14155" fmla="*/ 977622 h 2994025"/>
                <a:gd name="connsiteX14156" fmla="*/ 5553928 w 6130925"/>
                <a:gd name="connsiteY14156" fmla="*/ 977622 h 2994025"/>
                <a:gd name="connsiteX14157" fmla="*/ 5552869 w 6130925"/>
                <a:gd name="connsiteY14157" fmla="*/ 977622 h 2994025"/>
                <a:gd name="connsiteX14158" fmla="*/ 5551281 w 6130925"/>
                <a:gd name="connsiteY14158" fmla="*/ 977622 h 2994025"/>
                <a:gd name="connsiteX14159" fmla="*/ 5549163 w 6130925"/>
                <a:gd name="connsiteY14159" fmla="*/ 978680 h 2994025"/>
                <a:gd name="connsiteX14160" fmla="*/ 5547575 w 6130925"/>
                <a:gd name="connsiteY14160" fmla="*/ 979209 h 2994025"/>
                <a:gd name="connsiteX14161" fmla="*/ 5545458 w 6130925"/>
                <a:gd name="connsiteY14161" fmla="*/ 980267 h 2994025"/>
                <a:gd name="connsiteX14162" fmla="*/ 5543870 w 6130925"/>
                <a:gd name="connsiteY14162" fmla="*/ 980796 h 2994025"/>
                <a:gd name="connsiteX14163" fmla="*/ 5542303 w 6130925"/>
                <a:gd name="connsiteY14163" fmla="*/ 980796 h 2994025"/>
                <a:gd name="connsiteX14164" fmla="*/ 5540903 w 6130925"/>
                <a:gd name="connsiteY14164" fmla="*/ 982663 h 2994025"/>
                <a:gd name="connsiteX14165" fmla="*/ 5540868 w 6130925"/>
                <a:gd name="connsiteY14165" fmla="*/ 982681 h 2994025"/>
                <a:gd name="connsiteX14166" fmla="*/ 5540694 w 6130925"/>
                <a:gd name="connsiteY14166" fmla="*/ 982912 h 2994025"/>
                <a:gd name="connsiteX14167" fmla="*/ 5538576 w 6130925"/>
                <a:gd name="connsiteY14167" fmla="*/ 983970 h 2994025"/>
                <a:gd name="connsiteX14168" fmla="*/ 5536988 w 6130925"/>
                <a:gd name="connsiteY14168" fmla="*/ 983441 h 2994025"/>
                <a:gd name="connsiteX14169" fmla="*/ 5534341 w 6130925"/>
                <a:gd name="connsiteY14169" fmla="*/ 982383 h 2994025"/>
                <a:gd name="connsiteX14170" fmla="*/ 5534341 w 6130925"/>
                <a:gd name="connsiteY14170" fmla="*/ 953819 h 2994025"/>
                <a:gd name="connsiteX14171" fmla="*/ 5524813 w 6130925"/>
                <a:gd name="connsiteY14171" fmla="*/ 938479 h 2994025"/>
                <a:gd name="connsiteX14172" fmla="*/ 5525067 w 6130925"/>
                <a:gd name="connsiteY14172" fmla="*/ 938276 h 2994025"/>
                <a:gd name="connsiteX14173" fmla="*/ 5525028 w 6130925"/>
                <a:gd name="connsiteY14173" fmla="*/ 938213 h 2994025"/>
                <a:gd name="connsiteX14174" fmla="*/ 5527598 w 6130925"/>
                <a:gd name="connsiteY14174" fmla="*/ 936157 h 2994025"/>
                <a:gd name="connsiteX14175" fmla="*/ 5528518 w 6130925"/>
                <a:gd name="connsiteY14175" fmla="*/ 934777 h 2994025"/>
                <a:gd name="connsiteX14176" fmla="*/ 5529048 w 6130925"/>
                <a:gd name="connsiteY14176" fmla="*/ 932132 h 2994025"/>
                <a:gd name="connsiteX14177" fmla="*/ 5528518 w 6130925"/>
                <a:gd name="connsiteY14177" fmla="*/ 929487 h 2994025"/>
                <a:gd name="connsiteX14178" fmla="*/ 5527460 w 6130925"/>
                <a:gd name="connsiteY14178" fmla="*/ 910444 h 2994025"/>
                <a:gd name="connsiteX14179" fmla="*/ 5526401 w 6130925"/>
                <a:gd name="connsiteY14179" fmla="*/ 890873 h 2994025"/>
                <a:gd name="connsiteX14180" fmla="*/ 5526401 w 6130925"/>
                <a:gd name="connsiteY14180" fmla="*/ 887699 h 2994025"/>
                <a:gd name="connsiteX14181" fmla="*/ 5526930 w 6130925"/>
                <a:gd name="connsiteY14181" fmla="*/ 883996 h 2994025"/>
                <a:gd name="connsiteX14182" fmla="*/ 5526930 w 6130925"/>
                <a:gd name="connsiteY14182" fmla="*/ 879765 h 2994025"/>
                <a:gd name="connsiteX14183" fmla="*/ 5526930 w 6130925"/>
                <a:gd name="connsiteY14183" fmla="*/ 876062 h 2994025"/>
                <a:gd name="connsiteX14184" fmla="*/ 5529048 w 6130925"/>
                <a:gd name="connsiteY14184" fmla="*/ 872888 h 2994025"/>
                <a:gd name="connsiteX14185" fmla="*/ 5531165 w 6130925"/>
                <a:gd name="connsiteY14185" fmla="*/ 868656 h 2994025"/>
                <a:gd name="connsiteX14186" fmla="*/ 5531694 w 6130925"/>
                <a:gd name="connsiteY14186" fmla="*/ 865483 h 2994025"/>
                <a:gd name="connsiteX14187" fmla="*/ 5531165 w 6130925"/>
                <a:gd name="connsiteY14187" fmla="*/ 861251 h 2994025"/>
                <a:gd name="connsiteX14188" fmla="*/ 5531165 w 6130925"/>
                <a:gd name="connsiteY14188" fmla="*/ 859135 h 2994025"/>
                <a:gd name="connsiteX14189" fmla="*/ 5531165 w 6130925"/>
                <a:gd name="connsiteY14189" fmla="*/ 857019 h 2994025"/>
                <a:gd name="connsiteX14190" fmla="*/ 5532224 w 6130925"/>
                <a:gd name="connsiteY14190" fmla="*/ 854904 h 2994025"/>
                <a:gd name="connsiteX14191" fmla="*/ 5532413 w 6130925"/>
                <a:gd name="connsiteY14191" fmla="*/ 854651 h 2994025"/>
                <a:gd name="connsiteX14192" fmla="*/ 5532437 w 6130925"/>
                <a:gd name="connsiteY14192" fmla="*/ 854604 h 2994025"/>
                <a:gd name="connsiteX14193" fmla="*/ 5533822 w 6130925"/>
                <a:gd name="connsiteY14193" fmla="*/ 852757 h 2994025"/>
                <a:gd name="connsiteX14194" fmla="*/ 5534341 w 6130925"/>
                <a:gd name="connsiteY14194" fmla="*/ 851201 h 2994025"/>
                <a:gd name="connsiteX14195" fmla="*/ 5534871 w 6130925"/>
                <a:gd name="connsiteY14195" fmla="*/ 849085 h 2994025"/>
                <a:gd name="connsiteX14196" fmla="*/ 5535038 w 6130925"/>
                <a:gd name="connsiteY14196" fmla="*/ 848960 h 2994025"/>
                <a:gd name="connsiteX14197" fmla="*/ 5535082 w 6130925"/>
                <a:gd name="connsiteY14197" fmla="*/ 848783 h 2994025"/>
                <a:gd name="connsiteX14198" fmla="*/ 5537199 w 6130925"/>
                <a:gd name="connsiteY14198" fmla="*/ 847196 h 2994025"/>
                <a:gd name="connsiteX14199" fmla="*/ 5538787 w 6130925"/>
                <a:gd name="connsiteY14199" fmla="*/ 846138 h 2994025"/>
                <a:gd name="connsiteX14200" fmla="*/ 5540903 w 6130925"/>
                <a:gd name="connsiteY14200" fmla="*/ 844550 h 2994025"/>
                <a:gd name="connsiteX14201" fmla="*/ 5542306 w 6130925"/>
                <a:gd name="connsiteY14201" fmla="*/ 843149 h 2994025"/>
                <a:gd name="connsiteX14202" fmla="*/ 5543340 w 6130925"/>
                <a:gd name="connsiteY14202" fmla="*/ 837977 h 2994025"/>
                <a:gd name="connsiteX14203" fmla="*/ 5543870 w 6130925"/>
                <a:gd name="connsiteY14203" fmla="*/ 833216 h 2994025"/>
                <a:gd name="connsiteX14204" fmla="*/ 5542282 w 6130925"/>
                <a:gd name="connsiteY14204" fmla="*/ 830571 h 2994025"/>
                <a:gd name="connsiteX14205" fmla="*/ 5541223 w 6130925"/>
                <a:gd name="connsiteY14205" fmla="*/ 827398 h 2994025"/>
                <a:gd name="connsiteX14206" fmla="*/ 5541752 w 6130925"/>
                <a:gd name="connsiteY14206" fmla="*/ 825811 h 2994025"/>
                <a:gd name="connsiteX14207" fmla="*/ 5541893 w 6130925"/>
                <a:gd name="connsiteY14207" fmla="*/ 825705 h 2994025"/>
                <a:gd name="connsiteX14208" fmla="*/ 5541961 w 6130925"/>
                <a:gd name="connsiteY14208" fmla="*/ 825500 h 2994025"/>
                <a:gd name="connsiteX14209" fmla="*/ 5544078 w 6130925"/>
                <a:gd name="connsiteY14209" fmla="*/ 823913 h 2994025"/>
                <a:gd name="connsiteX14210" fmla="*/ 5545665 w 6130925"/>
                <a:gd name="connsiteY14210" fmla="*/ 822854 h 2994025"/>
                <a:gd name="connsiteX14211" fmla="*/ 5547782 w 6130925"/>
                <a:gd name="connsiteY14211" fmla="*/ 822325 h 2994025"/>
                <a:gd name="connsiteX14212" fmla="*/ 5547993 w 6130925"/>
                <a:gd name="connsiteY14212" fmla="*/ 822220 h 2994025"/>
                <a:gd name="connsiteX14213" fmla="*/ 5548105 w 6130925"/>
                <a:gd name="connsiteY14213" fmla="*/ 822108 h 2994025"/>
                <a:gd name="connsiteX14214" fmla="*/ 5548217 w 6130925"/>
                <a:gd name="connsiteY14214" fmla="*/ 822108 h 2994025"/>
                <a:gd name="connsiteX14215" fmla="*/ 5548841 w 6130925"/>
                <a:gd name="connsiteY14215" fmla="*/ 821796 h 2994025"/>
                <a:gd name="connsiteX14216" fmla="*/ 5549899 w 6130925"/>
                <a:gd name="connsiteY14216" fmla="*/ 822325 h 2994025"/>
                <a:gd name="connsiteX14217" fmla="*/ 5550428 w 6130925"/>
                <a:gd name="connsiteY14217" fmla="*/ 822325 h 2994025"/>
                <a:gd name="connsiteX14218" fmla="*/ 5551487 w 6130925"/>
                <a:gd name="connsiteY14218" fmla="*/ 822325 h 2994025"/>
                <a:gd name="connsiteX14219" fmla="*/ 5553074 w 6130925"/>
                <a:gd name="connsiteY14219" fmla="*/ 821267 h 2994025"/>
                <a:gd name="connsiteX14220" fmla="*/ 5554661 w 6130925"/>
                <a:gd name="connsiteY14220" fmla="*/ 820208 h 2994025"/>
                <a:gd name="connsiteX14221" fmla="*/ 5558895 w 6130925"/>
                <a:gd name="connsiteY14221" fmla="*/ 818621 h 2994025"/>
                <a:gd name="connsiteX14222" fmla="*/ 5562599 w 6130925"/>
                <a:gd name="connsiteY14222" fmla="*/ 816504 h 2994025"/>
                <a:gd name="connsiteX14223" fmla="*/ 5564715 w 6130925"/>
                <a:gd name="connsiteY14223" fmla="*/ 815975 h 2994025"/>
                <a:gd name="connsiteX14224" fmla="*/ 5566303 w 6130925"/>
                <a:gd name="connsiteY14224" fmla="*/ 815446 h 2994025"/>
                <a:gd name="connsiteX14225" fmla="*/ 5567891 w 6130925"/>
                <a:gd name="connsiteY14225" fmla="*/ 814917 h 2994025"/>
                <a:gd name="connsiteX14226" fmla="*/ 5570007 w 6130925"/>
                <a:gd name="connsiteY14226" fmla="*/ 813858 h 2994025"/>
                <a:gd name="connsiteX14227" fmla="*/ 5571065 w 6130925"/>
                <a:gd name="connsiteY14227" fmla="*/ 813858 h 2994025"/>
                <a:gd name="connsiteX14228" fmla="*/ 5572124 w 6130925"/>
                <a:gd name="connsiteY14228" fmla="*/ 813858 h 2994025"/>
                <a:gd name="connsiteX14229" fmla="*/ 5573182 w 6130925"/>
                <a:gd name="connsiteY14229" fmla="*/ 813858 h 2994025"/>
                <a:gd name="connsiteX14230" fmla="*/ 5574241 w 6130925"/>
                <a:gd name="connsiteY14230" fmla="*/ 813858 h 2994025"/>
                <a:gd name="connsiteX14231" fmla="*/ 5575299 w 6130925"/>
                <a:gd name="connsiteY14231" fmla="*/ 813858 h 2994025"/>
                <a:gd name="connsiteX14232" fmla="*/ 5575828 w 6130925"/>
                <a:gd name="connsiteY14232" fmla="*/ 813858 h 2994025"/>
                <a:gd name="connsiteX14233" fmla="*/ 5576887 w 6130925"/>
                <a:gd name="connsiteY14233" fmla="*/ 813858 h 2994025"/>
                <a:gd name="connsiteX14234" fmla="*/ 5577945 w 6130925"/>
                <a:gd name="connsiteY14234" fmla="*/ 813858 h 2994025"/>
                <a:gd name="connsiteX14235" fmla="*/ 5580544 w 6130925"/>
                <a:gd name="connsiteY14235" fmla="*/ 812819 h 2994025"/>
                <a:gd name="connsiteX14236" fmla="*/ 5581454 w 6130925"/>
                <a:gd name="connsiteY14236" fmla="*/ 811000 h 2994025"/>
                <a:gd name="connsiteX14237" fmla="*/ 5581984 w 6130925"/>
                <a:gd name="connsiteY14237" fmla="*/ 808884 h 2994025"/>
                <a:gd name="connsiteX14238" fmla="*/ 5582513 w 6130925"/>
                <a:gd name="connsiteY14238" fmla="*/ 806768 h 2994025"/>
                <a:gd name="connsiteX14239" fmla="*/ 5582650 w 6130925"/>
                <a:gd name="connsiteY14239" fmla="*/ 806677 h 2994025"/>
                <a:gd name="connsiteX14240" fmla="*/ 5582707 w 6130925"/>
                <a:gd name="connsiteY14240" fmla="*/ 806450 h 2994025"/>
                <a:gd name="connsiteX14241" fmla="*/ 5585882 w 6130925"/>
                <a:gd name="connsiteY14241" fmla="*/ 804333 h 2994025"/>
                <a:gd name="connsiteX14242" fmla="*/ 5589587 w 6130925"/>
                <a:gd name="connsiteY14242" fmla="*/ 802217 h 2994025"/>
                <a:gd name="connsiteX14243" fmla="*/ 5591174 w 6130925"/>
                <a:gd name="connsiteY14243" fmla="*/ 800629 h 2994025"/>
                <a:gd name="connsiteX14244" fmla="*/ 5592232 w 6130925"/>
                <a:gd name="connsiteY14244" fmla="*/ 799042 h 2994025"/>
                <a:gd name="connsiteX14245" fmla="*/ 5596465 w 6130925"/>
                <a:gd name="connsiteY14245" fmla="*/ 793221 h 2994025"/>
                <a:gd name="connsiteX14246" fmla="*/ 5601228 w 6130925"/>
                <a:gd name="connsiteY14246" fmla="*/ 788458 h 2994025"/>
                <a:gd name="connsiteX14247" fmla="*/ 5606520 w 6130925"/>
                <a:gd name="connsiteY14247" fmla="*/ 783696 h 2994025"/>
                <a:gd name="connsiteX14248" fmla="*/ 5612341 w 6130925"/>
                <a:gd name="connsiteY14248" fmla="*/ 779992 h 2994025"/>
                <a:gd name="connsiteX14249" fmla="*/ 5617632 w 6130925"/>
                <a:gd name="connsiteY14249" fmla="*/ 776817 h 2994025"/>
                <a:gd name="connsiteX14250" fmla="*/ 5623982 w 6130925"/>
                <a:gd name="connsiteY14250" fmla="*/ 772583 h 2994025"/>
                <a:gd name="connsiteX14251" fmla="*/ 5628745 w 6130925"/>
                <a:gd name="connsiteY14251" fmla="*/ 768879 h 2994025"/>
                <a:gd name="connsiteX14252" fmla="*/ 5634565 w 6130925"/>
                <a:gd name="connsiteY14252" fmla="*/ 765175 h 2994025"/>
                <a:gd name="connsiteX14253" fmla="*/ 5638799 w 6130925"/>
                <a:gd name="connsiteY14253" fmla="*/ 762529 h 2994025"/>
                <a:gd name="connsiteX14254" fmla="*/ 5641272 w 6130925"/>
                <a:gd name="connsiteY14254" fmla="*/ 759562 h 2994025"/>
                <a:gd name="connsiteX14255" fmla="*/ 5641272 w 6130925"/>
                <a:gd name="connsiteY14255" fmla="*/ 758104 h 2994025"/>
                <a:gd name="connsiteX14256" fmla="*/ 5641802 w 6130925"/>
                <a:gd name="connsiteY14256" fmla="*/ 756517 h 2994025"/>
                <a:gd name="connsiteX14257" fmla="*/ 5642331 w 6130925"/>
                <a:gd name="connsiteY14257" fmla="*/ 754930 h 2994025"/>
                <a:gd name="connsiteX14258" fmla="*/ 5642860 w 6130925"/>
                <a:gd name="connsiteY14258" fmla="*/ 753343 h 2994025"/>
                <a:gd name="connsiteX14259" fmla="*/ 5642939 w 6130925"/>
                <a:gd name="connsiteY14259" fmla="*/ 753284 h 2994025"/>
                <a:gd name="connsiteX14260" fmla="*/ 5643032 w 6130925"/>
                <a:gd name="connsiteY14260" fmla="*/ 753004 h 2994025"/>
                <a:gd name="connsiteX14261" fmla="*/ 5645149 w 6130925"/>
                <a:gd name="connsiteY14261" fmla="*/ 751417 h 2994025"/>
                <a:gd name="connsiteX14262" fmla="*/ 5646737 w 6130925"/>
                <a:gd name="connsiteY14262" fmla="*/ 751417 h 2994025"/>
                <a:gd name="connsiteX14263" fmla="*/ 5648853 w 6130925"/>
                <a:gd name="connsiteY14263" fmla="*/ 750358 h 2994025"/>
                <a:gd name="connsiteX14264" fmla="*/ 5650970 w 6130925"/>
                <a:gd name="connsiteY14264" fmla="*/ 749829 h 2994025"/>
                <a:gd name="connsiteX14265" fmla="*/ 5653087 w 6130925"/>
                <a:gd name="connsiteY14265" fmla="*/ 749300 h 2994025"/>
                <a:gd name="connsiteX14266" fmla="*/ 5655203 w 6130925"/>
                <a:gd name="connsiteY14266" fmla="*/ 748771 h 2994025"/>
                <a:gd name="connsiteX14267" fmla="*/ 5656791 w 6130925"/>
                <a:gd name="connsiteY14267" fmla="*/ 747183 h 2994025"/>
                <a:gd name="connsiteX14268" fmla="*/ 5657744 w 6130925"/>
                <a:gd name="connsiteY14268" fmla="*/ 745753 h 2994025"/>
                <a:gd name="connsiteX14269" fmla="*/ 5658212 w 6130925"/>
                <a:gd name="connsiteY14269" fmla="*/ 744351 h 2994025"/>
                <a:gd name="connsiteX14270" fmla="*/ 5658212 w 6130925"/>
                <a:gd name="connsiteY14270" fmla="*/ 742235 h 2994025"/>
                <a:gd name="connsiteX14271" fmla="*/ 5658741 w 6130925"/>
                <a:gd name="connsiteY14271" fmla="*/ 740119 h 2994025"/>
                <a:gd name="connsiteX14272" fmla="*/ 5659271 w 6130925"/>
                <a:gd name="connsiteY14272" fmla="*/ 738532 h 2994025"/>
                <a:gd name="connsiteX14273" fmla="*/ 5660859 w 6130925"/>
                <a:gd name="connsiteY14273" fmla="*/ 734829 h 2994025"/>
                <a:gd name="connsiteX14274" fmla="*/ 5662447 w 6130925"/>
                <a:gd name="connsiteY14274" fmla="*/ 730069 h 2994025"/>
                <a:gd name="connsiteX14275" fmla="*/ 5662976 w 6130925"/>
                <a:gd name="connsiteY14275" fmla="*/ 728482 h 2994025"/>
                <a:gd name="connsiteX14276" fmla="*/ 5663506 w 6130925"/>
                <a:gd name="connsiteY14276" fmla="*/ 726895 h 2994025"/>
                <a:gd name="connsiteX14277" fmla="*/ 5663506 w 6130925"/>
                <a:gd name="connsiteY14277" fmla="*/ 725308 h 2994025"/>
                <a:gd name="connsiteX14278" fmla="*/ 5663506 w 6130925"/>
                <a:gd name="connsiteY14278" fmla="*/ 723721 h 2994025"/>
                <a:gd name="connsiteX14279" fmla="*/ 5664035 w 6130925"/>
                <a:gd name="connsiteY14279" fmla="*/ 721605 h 2994025"/>
                <a:gd name="connsiteX14280" fmla="*/ 5664035 w 6130925"/>
                <a:gd name="connsiteY14280" fmla="*/ 719489 h 2994025"/>
                <a:gd name="connsiteX14281" fmla="*/ 5664199 w 6130925"/>
                <a:gd name="connsiteY14281" fmla="*/ 719326 h 2994025"/>
                <a:gd name="connsiteX14282" fmla="*/ 5664199 w 6130925"/>
                <a:gd name="connsiteY14282" fmla="*/ 719138 h 2994025"/>
                <a:gd name="connsiteX14283" fmla="*/ 5665787 w 6130925"/>
                <a:gd name="connsiteY14283" fmla="*/ 717550 h 2994025"/>
                <a:gd name="connsiteX14284" fmla="*/ 5666845 w 6130925"/>
                <a:gd name="connsiteY14284" fmla="*/ 715963 h 2994025"/>
                <a:gd name="connsiteX14285" fmla="*/ 5667903 w 6130925"/>
                <a:gd name="connsiteY14285" fmla="*/ 713846 h 2994025"/>
                <a:gd name="connsiteX14286" fmla="*/ 5670020 w 6130925"/>
                <a:gd name="connsiteY14286" fmla="*/ 712258 h 2994025"/>
                <a:gd name="connsiteX14287" fmla="*/ 5671607 w 6130925"/>
                <a:gd name="connsiteY14287" fmla="*/ 711729 h 2994025"/>
                <a:gd name="connsiteX14288" fmla="*/ 5673195 w 6130925"/>
                <a:gd name="connsiteY14288" fmla="*/ 710671 h 2994025"/>
                <a:gd name="connsiteX14289" fmla="*/ 5680603 w 6130925"/>
                <a:gd name="connsiteY14289" fmla="*/ 706967 h 2994025"/>
                <a:gd name="connsiteX14290" fmla="*/ 5682720 w 6130925"/>
                <a:gd name="connsiteY14290" fmla="*/ 705379 h 2994025"/>
                <a:gd name="connsiteX14291" fmla="*/ 5684151 w 6130925"/>
                <a:gd name="connsiteY14291" fmla="*/ 704425 h 2994025"/>
                <a:gd name="connsiteX14292" fmla="*/ 5684151 w 6130925"/>
                <a:gd name="connsiteY14292" fmla="*/ 699389 h 2994025"/>
                <a:gd name="connsiteX14293" fmla="*/ 5666682 w 6130925"/>
                <a:gd name="connsiteY14293" fmla="*/ 699389 h 2994025"/>
                <a:gd name="connsiteX14294" fmla="*/ 5662447 w 6130925"/>
                <a:gd name="connsiteY14294" fmla="*/ 700447 h 2994025"/>
                <a:gd name="connsiteX14295" fmla="*/ 5659271 w 6130925"/>
                <a:gd name="connsiteY14295" fmla="*/ 702034 h 2994025"/>
                <a:gd name="connsiteX14296" fmla="*/ 5658212 w 6130925"/>
                <a:gd name="connsiteY14296" fmla="*/ 702034 h 2994025"/>
                <a:gd name="connsiteX14297" fmla="*/ 5657153 w 6130925"/>
                <a:gd name="connsiteY14297" fmla="*/ 702034 h 2994025"/>
                <a:gd name="connsiteX14298" fmla="*/ 5654506 w 6130925"/>
                <a:gd name="connsiteY14298" fmla="*/ 702034 h 2994025"/>
                <a:gd name="connsiteX14299" fmla="*/ 5651909 w 6130925"/>
                <a:gd name="connsiteY14299" fmla="*/ 702034 h 2994025"/>
                <a:gd name="connsiteX14300" fmla="*/ 5650970 w 6130925"/>
                <a:gd name="connsiteY14300" fmla="*/ 704850 h 2994025"/>
                <a:gd name="connsiteX14301" fmla="*/ 5650441 w 6130925"/>
                <a:gd name="connsiteY14301" fmla="*/ 709083 h 2994025"/>
                <a:gd name="connsiteX14302" fmla="*/ 5650441 w 6130925"/>
                <a:gd name="connsiteY14302" fmla="*/ 712258 h 2994025"/>
                <a:gd name="connsiteX14303" fmla="*/ 5650441 w 6130925"/>
                <a:gd name="connsiteY14303" fmla="*/ 715963 h 2994025"/>
                <a:gd name="connsiteX14304" fmla="*/ 5650271 w 6130925"/>
                <a:gd name="connsiteY14304" fmla="*/ 716218 h 2994025"/>
                <a:gd name="connsiteX14305" fmla="*/ 5650271 w 6130925"/>
                <a:gd name="connsiteY14305" fmla="*/ 716316 h 2994025"/>
                <a:gd name="connsiteX14306" fmla="*/ 5649316 w 6130925"/>
                <a:gd name="connsiteY14306" fmla="*/ 717748 h 2994025"/>
                <a:gd name="connsiteX14307" fmla="*/ 5648853 w 6130925"/>
                <a:gd name="connsiteY14307" fmla="*/ 719138 h 2994025"/>
                <a:gd name="connsiteX14308" fmla="*/ 5647795 w 6130925"/>
                <a:gd name="connsiteY14308" fmla="*/ 721783 h 2994025"/>
                <a:gd name="connsiteX14309" fmla="*/ 5647721 w 6130925"/>
                <a:gd name="connsiteY14309" fmla="*/ 721894 h 2994025"/>
                <a:gd name="connsiteX14310" fmla="*/ 5647625 w 6130925"/>
                <a:gd name="connsiteY14310" fmla="*/ 722134 h 2994025"/>
                <a:gd name="connsiteX14311" fmla="*/ 5646674 w 6130925"/>
                <a:gd name="connsiteY14311" fmla="*/ 723559 h 2994025"/>
                <a:gd name="connsiteX14312" fmla="*/ 5646207 w 6130925"/>
                <a:gd name="connsiteY14312" fmla="*/ 724958 h 2994025"/>
                <a:gd name="connsiteX14313" fmla="*/ 5646100 w 6130925"/>
                <a:gd name="connsiteY14313" fmla="*/ 725118 h 2994025"/>
                <a:gd name="connsiteX14314" fmla="*/ 5646037 w 6130925"/>
                <a:gd name="connsiteY14314" fmla="*/ 725308 h 2994025"/>
                <a:gd name="connsiteX14315" fmla="*/ 5644978 w 6130925"/>
                <a:gd name="connsiteY14315" fmla="*/ 726895 h 2994025"/>
                <a:gd name="connsiteX14316" fmla="*/ 5644452 w 6130925"/>
                <a:gd name="connsiteY14316" fmla="*/ 726895 h 2994025"/>
                <a:gd name="connsiteX14317" fmla="*/ 5644091 w 6130925"/>
                <a:gd name="connsiteY14317" fmla="*/ 727075 h 2994025"/>
                <a:gd name="connsiteX14318" fmla="*/ 5643550 w 6130925"/>
                <a:gd name="connsiteY14318" fmla="*/ 726895 h 2994025"/>
                <a:gd name="connsiteX14319" fmla="*/ 5642860 w 6130925"/>
                <a:gd name="connsiteY14319" fmla="*/ 726895 h 2994025"/>
                <a:gd name="connsiteX14320" fmla="*/ 5642331 w 6130925"/>
                <a:gd name="connsiteY14320" fmla="*/ 726895 h 2994025"/>
                <a:gd name="connsiteX14321" fmla="*/ 5641802 w 6130925"/>
                <a:gd name="connsiteY14321" fmla="*/ 726895 h 2994025"/>
                <a:gd name="connsiteX14322" fmla="*/ 5641272 w 6130925"/>
                <a:gd name="connsiteY14322" fmla="*/ 726895 h 2994025"/>
                <a:gd name="connsiteX14323" fmla="*/ 5637567 w 6130925"/>
                <a:gd name="connsiteY14323" fmla="*/ 726895 h 2994025"/>
                <a:gd name="connsiteX14324" fmla="*/ 5634391 w 6130925"/>
                <a:gd name="connsiteY14324" fmla="*/ 727953 h 2994025"/>
                <a:gd name="connsiteX14325" fmla="*/ 5632319 w 6130925"/>
                <a:gd name="connsiteY14325" fmla="*/ 728988 h 2994025"/>
                <a:gd name="connsiteX14326" fmla="*/ 5631391 w 6130925"/>
                <a:gd name="connsiteY14326" fmla="*/ 731308 h 2994025"/>
                <a:gd name="connsiteX14327" fmla="*/ 5631328 w 6130925"/>
                <a:gd name="connsiteY14327" fmla="*/ 731371 h 2994025"/>
                <a:gd name="connsiteX14328" fmla="*/ 5631214 w 6130925"/>
                <a:gd name="connsiteY14328" fmla="*/ 731656 h 2994025"/>
                <a:gd name="connsiteX14329" fmla="*/ 5629626 w 6130925"/>
                <a:gd name="connsiteY14329" fmla="*/ 733242 h 2994025"/>
                <a:gd name="connsiteX14330" fmla="*/ 5628046 w 6130925"/>
                <a:gd name="connsiteY14330" fmla="*/ 734822 h 2994025"/>
                <a:gd name="connsiteX14331" fmla="*/ 5627157 w 6130925"/>
                <a:gd name="connsiteY14331" fmla="*/ 736600 h 2994025"/>
                <a:gd name="connsiteX14332" fmla="*/ 5627148 w 6130925"/>
                <a:gd name="connsiteY14332" fmla="*/ 736609 h 2994025"/>
                <a:gd name="connsiteX14333" fmla="*/ 5626980 w 6130925"/>
                <a:gd name="connsiteY14333" fmla="*/ 736945 h 2994025"/>
                <a:gd name="connsiteX14334" fmla="*/ 5625391 w 6130925"/>
                <a:gd name="connsiteY14334" fmla="*/ 738532 h 2994025"/>
                <a:gd name="connsiteX14335" fmla="*/ 5623803 w 6130925"/>
                <a:gd name="connsiteY14335" fmla="*/ 739590 h 2994025"/>
                <a:gd name="connsiteX14336" fmla="*/ 5621157 w 6130925"/>
                <a:gd name="connsiteY14336" fmla="*/ 741177 h 2994025"/>
                <a:gd name="connsiteX14337" fmla="*/ 5619569 w 6130925"/>
                <a:gd name="connsiteY14337" fmla="*/ 742235 h 2994025"/>
                <a:gd name="connsiteX14338" fmla="*/ 5617980 w 6130925"/>
                <a:gd name="connsiteY14338" fmla="*/ 742235 h 2994025"/>
                <a:gd name="connsiteX14339" fmla="*/ 5613745 w 6130925"/>
                <a:gd name="connsiteY14339" fmla="*/ 744351 h 2994025"/>
                <a:gd name="connsiteX14340" fmla="*/ 5610040 w 6130925"/>
                <a:gd name="connsiteY14340" fmla="*/ 747524 h 2994025"/>
                <a:gd name="connsiteX14341" fmla="*/ 5608452 w 6130925"/>
                <a:gd name="connsiteY14341" fmla="*/ 749111 h 2994025"/>
                <a:gd name="connsiteX14342" fmla="*/ 5607393 w 6130925"/>
                <a:gd name="connsiteY14342" fmla="*/ 750698 h 2994025"/>
                <a:gd name="connsiteX14343" fmla="*/ 5605276 w 6130925"/>
                <a:gd name="connsiteY14343" fmla="*/ 751756 h 2994025"/>
                <a:gd name="connsiteX14344" fmla="*/ 5603688 w 6130925"/>
                <a:gd name="connsiteY14344" fmla="*/ 753343 h 2994025"/>
                <a:gd name="connsiteX14345" fmla="*/ 5598394 w 6130925"/>
                <a:gd name="connsiteY14345" fmla="*/ 751756 h 2994025"/>
                <a:gd name="connsiteX14346" fmla="*/ 5598394 w 6130925"/>
                <a:gd name="connsiteY14346" fmla="*/ 748053 h 2994025"/>
                <a:gd name="connsiteX14347" fmla="*/ 5598394 w 6130925"/>
                <a:gd name="connsiteY14347" fmla="*/ 744880 h 2994025"/>
                <a:gd name="connsiteX14348" fmla="*/ 5598394 w 6130925"/>
                <a:gd name="connsiteY14348" fmla="*/ 743293 h 2994025"/>
                <a:gd name="connsiteX14349" fmla="*/ 5598394 w 6130925"/>
                <a:gd name="connsiteY14349" fmla="*/ 741177 h 2994025"/>
                <a:gd name="connsiteX14350" fmla="*/ 5596277 w 6130925"/>
                <a:gd name="connsiteY14350" fmla="*/ 740119 h 2994025"/>
                <a:gd name="connsiteX14351" fmla="*/ 5594689 w 6130925"/>
                <a:gd name="connsiteY14351" fmla="*/ 739061 h 2994025"/>
                <a:gd name="connsiteX14352" fmla="*/ 5593630 w 6130925"/>
                <a:gd name="connsiteY14352" fmla="*/ 737474 h 2994025"/>
                <a:gd name="connsiteX14353" fmla="*/ 5593100 w 6130925"/>
                <a:gd name="connsiteY14353" fmla="*/ 735887 h 2994025"/>
                <a:gd name="connsiteX14354" fmla="*/ 5593100 w 6130925"/>
                <a:gd name="connsiteY14354" fmla="*/ 734300 h 2994025"/>
                <a:gd name="connsiteX14355" fmla="*/ 5594159 w 6130925"/>
                <a:gd name="connsiteY14355" fmla="*/ 731656 h 2994025"/>
                <a:gd name="connsiteX14356" fmla="*/ 5594286 w 6130925"/>
                <a:gd name="connsiteY14356" fmla="*/ 731465 h 2994025"/>
                <a:gd name="connsiteX14357" fmla="*/ 5594349 w 6130925"/>
                <a:gd name="connsiteY14357" fmla="*/ 731308 h 2994025"/>
                <a:gd name="connsiteX14358" fmla="*/ 5596250 w 6130925"/>
                <a:gd name="connsiteY14358" fmla="*/ 728455 h 2994025"/>
                <a:gd name="connsiteX14359" fmla="*/ 5594689 w 6130925"/>
                <a:gd name="connsiteY14359" fmla="*/ 726895 h 2994025"/>
                <a:gd name="connsiteX14360" fmla="*/ 5593100 w 6130925"/>
                <a:gd name="connsiteY14360" fmla="*/ 725837 h 2994025"/>
                <a:gd name="connsiteX14361" fmla="*/ 5592571 w 6130925"/>
                <a:gd name="connsiteY14361" fmla="*/ 725837 h 2994025"/>
                <a:gd name="connsiteX14362" fmla="*/ 5592042 w 6130925"/>
                <a:gd name="connsiteY14362" fmla="*/ 725837 h 2994025"/>
                <a:gd name="connsiteX14363" fmla="*/ 5591512 w 6130925"/>
                <a:gd name="connsiteY14363" fmla="*/ 725837 h 2994025"/>
                <a:gd name="connsiteX14364" fmla="*/ 5591006 w 6130925"/>
                <a:gd name="connsiteY14364" fmla="*/ 725837 h 2994025"/>
                <a:gd name="connsiteX14365" fmla="*/ 5590961 w 6130925"/>
                <a:gd name="connsiteY14365" fmla="*/ 725859 h 2994025"/>
                <a:gd name="connsiteX14366" fmla="*/ 5590454 w 6130925"/>
                <a:gd name="connsiteY14366" fmla="*/ 726366 h 2994025"/>
                <a:gd name="connsiteX14367" fmla="*/ 5589395 w 6130925"/>
                <a:gd name="connsiteY14367" fmla="*/ 726366 h 2994025"/>
                <a:gd name="connsiteX14368" fmla="*/ 5589395 w 6130925"/>
                <a:gd name="connsiteY14368" fmla="*/ 725837 h 2994025"/>
                <a:gd name="connsiteX14369" fmla="*/ 5587277 w 6130925"/>
                <a:gd name="connsiteY14369" fmla="*/ 725837 h 2994025"/>
                <a:gd name="connsiteX14370" fmla="*/ 5585689 w 6130925"/>
                <a:gd name="connsiteY14370" fmla="*/ 725308 h 2994025"/>
                <a:gd name="connsiteX14371" fmla="*/ 5584101 w 6130925"/>
                <a:gd name="connsiteY14371" fmla="*/ 723721 h 2994025"/>
                <a:gd name="connsiteX14372" fmla="*/ 5583043 w 6130925"/>
                <a:gd name="connsiteY14372" fmla="*/ 721605 h 2994025"/>
                <a:gd name="connsiteX14373" fmla="*/ 5582513 w 6130925"/>
                <a:gd name="connsiteY14373" fmla="*/ 718960 h 2994025"/>
                <a:gd name="connsiteX14374" fmla="*/ 5580925 w 6130925"/>
                <a:gd name="connsiteY14374" fmla="*/ 717903 h 2994025"/>
                <a:gd name="connsiteX14375" fmla="*/ 5578278 w 6130925"/>
                <a:gd name="connsiteY14375" fmla="*/ 717903 h 2994025"/>
                <a:gd name="connsiteX14376" fmla="*/ 5576690 w 6130925"/>
                <a:gd name="connsiteY14376" fmla="*/ 718960 h 2994025"/>
                <a:gd name="connsiteX14377" fmla="*/ 5575102 w 6130925"/>
                <a:gd name="connsiteY14377" fmla="*/ 721605 h 2994025"/>
                <a:gd name="connsiteX14378" fmla="*/ 5573514 w 6130925"/>
                <a:gd name="connsiteY14378" fmla="*/ 723192 h 2994025"/>
                <a:gd name="connsiteX14379" fmla="*/ 5571397 w 6130925"/>
                <a:gd name="connsiteY14379" fmla="*/ 723721 h 2994025"/>
                <a:gd name="connsiteX14380" fmla="*/ 5569809 w 6130925"/>
                <a:gd name="connsiteY14380" fmla="*/ 723721 h 2994025"/>
                <a:gd name="connsiteX14381" fmla="*/ 5566632 w 6130925"/>
                <a:gd name="connsiteY14381" fmla="*/ 722663 h 2994025"/>
                <a:gd name="connsiteX14382" fmla="*/ 5564515 w 6130925"/>
                <a:gd name="connsiteY14382" fmla="*/ 721605 h 2994025"/>
                <a:gd name="connsiteX14383" fmla="*/ 5561868 w 6130925"/>
                <a:gd name="connsiteY14383" fmla="*/ 721076 h 2994025"/>
                <a:gd name="connsiteX14384" fmla="*/ 5559221 w 6130925"/>
                <a:gd name="connsiteY14384" fmla="*/ 721076 h 2994025"/>
                <a:gd name="connsiteX14385" fmla="*/ 5553928 w 6130925"/>
                <a:gd name="connsiteY14385" fmla="*/ 721605 h 2994025"/>
                <a:gd name="connsiteX14386" fmla="*/ 5550222 w 6130925"/>
                <a:gd name="connsiteY14386" fmla="*/ 724250 h 2994025"/>
                <a:gd name="connsiteX14387" fmla="*/ 5544929 w 6130925"/>
                <a:gd name="connsiteY14387" fmla="*/ 728482 h 2994025"/>
                <a:gd name="connsiteX14388" fmla="*/ 5540164 w 6130925"/>
                <a:gd name="connsiteY14388" fmla="*/ 734300 h 2994025"/>
                <a:gd name="connsiteX14389" fmla="*/ 5535976 w 6130925"/>
                <a:gd name="connsiteY14389" fmla="*/ 738486 h 2994025"/>
                <a:gd name="connsiteX14390" fmla="*/ 5533495 w 6130925"/>
                <a:gd name="connsiteY14390" fmla="*/ 742950 h 2994025"/>
                <a:gd name="connsiteX14391" fmla="*/ 5532437 w 6130925"/>
                <a:gd name="connsiteY14391" fmla="*/ 745596 h 2994025"/>
                <a:gd name="connsiteX14392" fmla="*/ 5532310 w 6130925"/>
                <a:gd name="connsiteY14392" fmla="*/ 745723 h 2994025"/>
                <a:gd name="connsiteX14393" fmla="*/ 5532224 w 6130925"/>
                <a:gd name="connsiteY14393" fmla="*/ 745937 h 2994025"/>
                <a:gd name="connsiteX14394" fmla="*/ 5530636 w 6130925"/>
                <a:gd name="connsiteY14394" fmla="*/ 747524 h 2994025"/>
                <a:gd name="connsiteX14395" fmla="*/ 5526930 w 6130925"/>
                <a:gd name="connsiteY14395" fmla="*/ 749111 h 2994025"/>
                <a:gd name="connsiteX14396" fmla="*/ 5526401 w 6130925"/>
                <a:gd name="connsiteY14396" fmla="*/ 749111 h 2994025"/>
                <a:gd name="connsiteX14397" fmla="*/ 5525871 w 6130925"/>
                <a:gd name="connsiteY14397" fmla="*/ 749111 h 2994025"/>
                <a:gd name="connsiteX14398" fmla="*/ 5524813 w 6130925"/>
                <a:gd name="connsiteY14398" fmla="*/ 749111 h 2994025"/>
                <a:gd name="connsiteX14399" fmla="*/ 5524283 w 6130925"/>
                <a:gd name="connsiteY14399" fmla="*/ 749111 h 2994025"/>
                <a:gd name="connsiteX14400" fmla="*/ 5523754 w 6130925"/>
                <a:gd name="connsiteY14400" fmla="*/ 749111 h 2994025"/>
                <a:gd name="connsiteX14401" fmla="*/ 5523225 w 6130925"/>
                <a:gd name="connsiteY14401" fmla="*/ 749111 h 2994025"/>
                <a:gd name="connsiteX14402" fmla="*/ 5521131 w 6130925"/>
                <a:gd name="connsiteY14402" fmla="*/ 750680 h 2994025"/>
                <a:gd name="connsiteX14403" fmla="*/ 5519737 w 6130925"/>
                <a:gd name="connsiteY14403" fmla="*/ 753004 h 2994025"/>
                <a:gd name="connsiteX14404" fmla="*/ 5519591 w 6130925"/>
                <a:gd name="connsiteY14404" fmla="*/ 753223 h 2994025"/>
                <a:gd name="connsiteX14405" fmla="*/ 5519519 w 6130925"/>
                <a:gd name="connsiteY14405" fmla="*/ 753343 h 2994025"/>
                <a:gd name="connsiteX14406" fmla="*/ 5518460 w 6130925"/>
                <a:gd name="connsiteY14406" fmla="*/ 754930 h 2994025"/>
                <a:gd name="connsiteX14407" fmla="*/ 5517402 w 6130925"/>
                <a:gd name="connsiteY14407" fmla="*/ 756517 h 2994025"/>
                <a:gd name="connsiteX14408" fmla="*/ 5515814 w 6130925"/>
                <a:gd name="connsiteY14408" fmla="*/ 758104 h 2994025"/>
                <a:gd name="connsiteX14409" fmla="*/ 5514329 w 6130925"/>
                <a:gd name="connsiteY14409" fmla="*/ 759587 h 2994025"/>
                <a:gd name="connsiteX14410" fmla="*/ 5513387 w 6130925"/>
                <a:gd name="connsiteY14410" fmla="*/ 761471 h 2994025"/>
                <a:gd name="connsiteX14411" fmla="*/ 5512857 w 6130925"/>
                <a:gd name="connsiteY14411" fmla="*/ 763588 h 2994025"/>
                <a:gd name="connsiteX14412" fmla="*/ 5512675 w 6130925"/>
                <a:gd name="connsiteY14412" fmla="*/ 763770 h 2994025"/>
                <a:gd name="connsiteX14413" fmla="*/ 5512637 w 6130925"/>
                <a:gd name="connsiteY14413" fmla="*/ 763922 h 2994025"/>
                <a:gd name="connsiteX14414" fmla="*/ 5511049 w 6130925"/>
                <a:gd name="connsiteY14414" fmla="*/ 765509 h 2994025"/>
                <a:gd name="connsiteX14415" fmla="*/ 5509991 w 6130925"/>
                <a:gd name="connsiteY14415" fmla="*/ 767096 h 2994025"/>
                <a:gd name="connsiteX14416" fmla="*/ 5509461 w 6130925"/>
                <a:gd name="connsiteY14416" fmla="*/ 767625 h 2994025"/>
                <a:gd name="connsiteX14417" fmla="*/ 5508932 w 6130925"/>
                <a:gd name="connsiteY14417" fmla="*/ 767096 h 2994025"/>
                <a:gd name="connsiteX14418" fmla="*/ 5508403 w 6130925"/>
                <a:gd name="connsiteY14418" fmla="*/ 767096 h 2994025"/>
                <a:gd name="connsiteX14419" fmla="*/ 5507873 w 6130925"/>
                <a:gd name="connsiteY14419" fmla="*/ 767096 h 2994025"/>
                <a:gd name="connsiteX14420" fmla="*/ 5507344 w 6130925"/>
                <a:gd name="connsiteY14420" fmla="*/ 767096 h 2994025"/>
                <a:gd name="connsiteX14421" fmla="*/ 5506814 w 6130925"/>
                <a:gd name="connsiteY14421" fmla="*/ 767096 h 2994025"/>
                <a:gd name="connsiteX14422" fmla="*/ 5506285 w 6130925"/>
                <a:gd name="connsiteY14422" fmla="*/ 767096 h 2994025"/>
                <a:gd name="connsiteX14423" fmla="*/ 5502200 w 6130925"/>
                <a:gd name="connsiteY14423" fmla="*/ 769137 h 2994025"/>
                <a:gd name="connsiteX14424" fmla="*/ 5501215 w 6130925"/>
                <a:gd name="connsiteY14424" fmla="*/ 772583 h 2994025"/>
                <a:gd name="connsiteX14425" fmla="*/ 5501215 w 6130925"/>
                <a:gd name="connsiteY14425" fmla="*/ 782108 h 2994025"/>
                <a:gd name="connsiteX14426" fmla="*/ 5502803 w 6130925"/>
                <a:gd name="connsiteY14426" fmla="*/ 782638 h 2994025"/>
                <a:gd name="connsiteX14427" fmla="*/ 5504920 w 6130925"/>
                <a:gd name="connsiteY14427" fmla="*/ 782638 h 2994025"/>
                <a:gd name="connsiteX14428" fmla="*/ 5508624 w 6130925"/>
                <a:gd name="connsiteY14428" fmla="*/ 782638 h 2994025"/>
                <a:gd name="connsiteX14429" fmla="*/ 5511799 w 6130925"/>
                <a:gd name="connsiteY14429" fmla="*/ 782108 h 2994025"/>
                <a:gd name="connsiteX14430" fmla="*/ 5512328 w 6130925"/>
                <a:gd name="connsiteY14430" fmla="*/ 783696 h 2994025"/>
                <a:gd name="connsiteX14431" fmla="*/ 5512857 w 6130925"/>
                <a:gd name="connsiteY14431" fmla="*/ 785813 h 2994025"/>
                <a:gd name="connsiteX14432" fmla="*/ 5513915 w 6130925"/>
                <a:gd name="connsiteY14432" fmla="*/ 787400 h 2994025"/>
                <a:gd name="connsiteX14433" fmla="*/ 5515503 w 6130925"/>
                <a:gd name="connsiteY14433" fmla="*/ 788988 h 2994025"/>
                <a:gd name="connsiteX14434" fmla="*/ 5516032 w 6130925"/>
                <a:gd name="connsiteY14434" fmla="*/ 790575 h 2994025"/>
                <a:gd name="connsiteX14435" fmla="*/ 5515503 w 6130925"/>
                <a:gd name="connsiteY14435" fmla="*/ 792692 h 2994025"/>
                <a:gd name="connsiteX14436" fmla="*/ 5515365 w 6130925"/>
                <a:gd name="connsiteY14436" fmla="*/ 792692 h 2994025"/>
                <a:gd name="connsiteX14437" fmla="*/ 5515284 w 6130925"/>
                <a:gd name="connsiteY14437" fmla="*/ 793015 h 2994025"/>
                <a:gd name="connsiteX14438" fmla="*/ 5505226 w 6130925"/>
                <a:gd name="connsiteY14438" fmla="*/ 793015 h 2994025"/>
                <a:gd name="connsiteX14439" fmla="*/ 5502580 w 6130925"/>
                <a:gd name="connsiteY14439" fmla="*/ 791957 h 2994025"/>
                <a:gd name="connsiteX14440" fmla="*/ 5500991 w 6130925"/>
                <a:gd name="connsiteY14440" fmla="*/ 790370 h 2994025"/>
                <a:gd name="connsiteX14441" fmla="*/ 5499403 w 6130925"/>
                <a:gd name="connsiteY14441" fmla="*/ 789841 h 2994025"/>
                <a:gd name="connsiteX14442" fmla="*/ 5497394 w 6130925"/>
                <a:gd name="connsiteY14442" fmla="*/ 789339 h 2994025"/>
                <a:gd name="connsiteX14443" fmla="*/ 5496982 w 6130925"/>
                <a:gd name="connsiteY14443" fmla="*/ 790575 h 2994025"/>
                <a:gd name="connsiteX14444" fmla="*/ 5495924 w 6130925"/>
                <a:gd name="connsiteY14444" fmla="*/ 792692 h 2994025"/>
                <a:gd name="connsiteX14445" fmla="*/ 5495924 w 6130925"/>
                <a:gd name="connsiteY14445" fmla="*/ 794279 h 2994025"/>
                <a:gd name="connsiteX14446" fmla="*/ 5495924 w 6130925"/>
                <a:gd name="connsiteY14446" fmla="*/ 796396 h 2994025"/>
                <a:gd name="connsiteX14447" fmla="*/ 5495698 w 6130925"/>
                <a:gd name="connsiteY14447" fmla="*/ 796170 h 2994025"/>
                <a:gd name="connsiteX14448" fmla="*/ 5495698 w 6130925"/>
                <a:gd name="connsiteY14448" fmla="*/ 796718 h 2994025"/>
                <a:gd name="connsiteX14449" fmla="*/ 5494110 w 6130925"/>
                <a:gd name="connsiteY14449" fmla="*/ 795131 h 2994025"/>
                <a:gd name="connsiteX14450" fmla="*/ 5491992 w 6130925"/>
                <a:gd name="connsiteY14450" fmla="*/ 793544 h 2994025"/>
                <a:gd name="connsiteX14451" fmla="*/ 5488287 w 6130925"/>
                <a:gd name="connsiteY14451" fmla="*/ 788254 h 2994025"/>
                <a:gd name="connsiteX14452" fmla="*/ 5483523 w 6130925"/>
                <a:gd name="connsiteY14452" fmla="*/ 786139 h 2994025"/>
                <a:gd name="connsiteX14453" fmla="*/ 5480876 w 6130925"/>
                <a:gd name="connsiteY14453" fmla="*/ 787196 h 2994025"/>
                <a:gd name="connsiteX14454" fmla="*/ 5479497 w 6130925"/>
                <a:gd name="connsiteY14454" fmla="*/ 789033 h 2994025"/>
                <a:gd name="connsiteX14455" fmla="*/ 5478461 w 6130925"/>
                <a:gd name="connsiteY14455" fmla="*/ 791104 h 2994025"/>
                <a:gd name="connsiteX14456" fmla="*/ 5478321 w 6130925"/>
                <a:gd name="connsiteY14456" fmla="*/ 791244 h 2994025"/>
                <a:gd name="connsiteX14457" fmla="*/ 5478229 w 6130925"/>
                <a:gd name="connsiteY14457" fmla="*/ 791428 h 2994025"/>
                <a:gd name="connsiteX14458" fmla="*/ 5476724 w 6130925"/>
                <a:gd name="connsiteY14458" fmla="*/ 792932 h 2994025"/>
                <a:gd name="connsiteX14459" fmla="*/ 5474228 w 6130925"/>
                <a:gd name="connsiteY14459" fmla="*/ 796925 h 2994025"/>
                <a:gd name="connsiteX14460" fmla="*/ 5474190 w 6130925"/>
                <a:gd name="connsiteY14460" fmla="*/ 796934 h 2994025"/>
                <a:gd name="connsiteX14461" fmla="*/ 5473994 w 6130925"/>
                <a:gd name="connsiteY14461" fmla="*/ 797247 h 2994025"/>
                <a:gd name="connsiteX14462" fmla="*/ 5469230 w 6130925"/>
                <a:gd name="connsiteY14462" fmla="*/ 798305 h 2994025"/>
                <a:gd name="connsiteX14463" fmla="*/ 5452290 w 6130925"/>
                <a:gd name="connsiteY14463" fmla="*/ 798305 h 2994025"/>
                <a:gd name="connsiteX14464" fmla="*/ 5449643 w 6130925"/>
                <a:gd name="connsiteY14464" fmla="*/ 798305 h 2994025"/>
                <a:gd name="connsiteX14465" fmla="*/ 5448055 w 6130925"/>
                <a:gd name="connsiteY14465" fmla="*/ 797776 h 2994025"/>
                <a:gd name="connsiteX14466" fmla="*/ 5446467 w 6130925"/>
                <a:gd name="connsiteY14466" fmla="*/ 794602 h 2994025"/>
                <a:gd name="connsiteX14467" fmla="*/ 5446467 w 6130925"/>
                <a:gd name="connsiteY14467" fmla="*/ 791428 h 2994025"/>
                <a:gd name="connsiteX14468" fmla="*/ 5447526 w 6130925"/>
                <a:gd name="connsiteY14468" fmla="*/ 789312 h 2994025"/>
                <a:gd name="connsiteX14469" fmla="*/ 5447657 w 6130925"/>
                <a:gd name="connsiteY14469" fmla="*/ 789214 h 2994025"/>
                <a:gd name="connsiteX14470" fmla="*/ 5447770 w 6130925"/>
                <a:gd name="connsiteY14470" fmla="*/ 788988 h 2994025"/>
                <a:gd name="connsiteX14471" fmla="*/ 5449706 w 6130925"/>
                <a:gd name="connsiteY14471" fmla="*/ 787536 h 2994025"/>
                <a:gd name="connsiteX14472" fmla="*/ 5450173 w 6130925"/>
                <a:gd name="connsiteY14472" fmla="*/ 786139 h 2994025"/>
                <a:gd name="connsiteX14473" fmla="*/ 5451231 w 6130925"/>
                <a:gd name="connsiteY14473" fmla="*/ 784023 h 2994025"/>
                <a:gd name="connsiteX14474" fmla="*/ 5449114 w 6130925"/>
                <a:gd name="connsiteY14474" fmla="*/ 782436 h 2994025"/>
                <a:gd name="connsiteX14475" fmla="*/ 5446997 w 6130925"/>
                <a:gd name="connsiteY14475" fmla="*/ 781378 h 2994025"/>
                <a:gd name="connsiteX14476" fmla="*/ 5445408 w 6130925"/>
                <a:gd name="connsiteY14476" fmla="*/ 780849 h 2994025"/>
                <a:gd name="connsiteX14477" fmla="*/ 5443820 w 6130925"/>
                <a:gd name="connsiteY14477" fmla="*/ 780320 h 2994025"/>
                <a:gd name="connsiteX14478" fmla="*/ 5442232 w 6130925"/>
                <a:gd name="connsiteY14478" fmla="*/ 778733 h 2994025"/>
                <a:gd name="connsiteX14479" fmla="*/ 5440644 w 6130925"/>
                <a:gd name="connsiteY14479" fmla="*/ 777146 h 2994025"/>
                <a:gd name="connsiteX14480" fmla="*/ 5437468 w 6130925"/>
                <a:gd name="connsiteY14480" fmla="*/ 775559 h 2994025"/>
                <a:gd name="connsiteX14481" fmla="*/ 5434821 w 6130925"/>
                <a:gd name="connsiteY14481" fmla="*/ 775559 h 2994025"/>
                <a:gd name="connsiteX14482" fmla="*/ 5431645 w 6130925"/>
                <a:gd name="connsiteY14482" fmla="*/ 776088 h 2994025"/>
                <a:gd name="connsiteX14483" fmla="*/ 5427410 w 6130925"/>
                <a:gd name="connsiteY14483" fmla="*/ 777146 h 2994025"/>
                <a:gd name="connsiteX14484" fmla="*/ 5424763 w 6130925"/>
                <a:gd name="connsiteY14484" fmla="*/ 776088 h 2994025"/>
                <a:gd name="connsiteX14485" fmla="*/ 5422646 w 6130925"/>
                <a:gd name="connsiteY14485" fmla="*/ 773972 h 2994025"/>
                <a:gd name="connsiteX14486" fmla="*/ 5420528 w 6130925"/>
                <a:gd name="connsiteY14486" fmla="*/ 772386 h 2994025"/>
                <a:gd name="connsiteX14487" fmla="*/ 5417882 w 6130925"/>
                <a:gd name="connsiteY14487" fmla="*/ 770799 h 2994025"/>
                <a:gd name="connsiteX14488" fmla="*/ 5415764 w 6130925"/>
                <a:gd name="connsiteY14488" fmla="*/ 771857 h 2994025"/>
                <a:gd name="connsiteX14489" fmla="*/ 5414352 w 6130925"/>
                <a:gd name="connsiteY14489" fmla="*/ 772798 h 2994025"/>
                <a:gd name="connsiteX14490" fmla="*/ 5412845 w 6130925"/>
                <a:gd name="connsiteY14490" fmla="*/ 776817 h 2994025"/>
                <a:gd name="connsiteX14491" fmla="*/ 5412845 w 6130925"/>
                <a:gd name="connsiteY14491" fmla="*/ 781050 h 2994025"/>
                <a:gd name="connsiteX14492" fmla="*/ 5412845 w 6130925"/>
                <a:gd name="connsiteY14492" fmla="*/ 788458 h 2994025"/>
                <a:gd name="connsiteX14493" fmla="*/ 5412588 w 6130925"/>
                <a:gd name="connsiteY14493" fmla="*/ 788458 h 2994025"/>
                <a:gd name="connsiteX14494" fmla="*/ 5412588 w 6130925"/>
                <a:gd name="connsiteY14494" fmla="*/ 788783 h 2994025"/>
                <a:gd name="connsiteX14495" fmla="*/ 5368122 w 6130925"/>
                <a:gd name="connsiteY14495" fmla="*/ 788783 h 2994025"/>
                <a:gd name="connsiteX14496" fmla="*/ 5366004 w 6130925"/>
                <a:gd name="connsiteY14496" fmla="*/ 789312 h 2994025"/>
                <a:gd name="connsiteX14497" fmla="*/ 5363887 w 6130925"/>
                <a:gd name="connsiteY14497" fmla="*/ 790370 h 2994025"/>
                <a:gd name="connsiteX14498" fmla="*/ 5361770 w 6130925"/>
                <a:gd name="connsiteY14498" fmla="*/ 790899 h 2994025"/>
                <a:gd name="connsiteX14499" fmla="*/ 5359123 w 6130925"/>
                <a:gd name="connsiteY14499" fmla="*/ 791428 h 2994025"/>
                <a:gd name="connsiteX14500" fmla="*/ 5353829 w 6130925"/>
                <a:gd name="connsiteY14500" fmla="*/ 789841 h 2994025"/>
                <a:gd name="connsiteX14501" fmla="*/ 5349594 w 6130925"/>
                <a:gd name="connsiteY14501" fmla="*/ 787725 h 2994025"/>
                <a:gd name="connsiteX14502" fmla="*/ 5348535 w 6130925"/>
                <a:gd name="connsiteY14502" fmla="*/ 786668 h 2994025"/>
                <a:gd name="connsiteX14503" fmla="*/ 5346418 w 6130925"/>
                <a:gd name="connsiteY14503" fmla="*/ 786139 h 2994025"/>
                <a:gd name="connsiteX14504" fmla="*/ 5344830 w 6130925"/>
                <a:gd name="connsiteY14504" fmla="*/ 786139 h 2994025"/>
                <a:gd name="connsiteX14505" fmla="*/ 5341654 w 6130925"/>
                <a:gd name="connsiteY14505" fmla="*/ 787196 h 2994025"/>
                <a:gd name="connsiteX14506" fmla="*/ 5339007 w 6130925"/>
                <a:gd name="connsiteY14506" fmla="*/ 788783 h 2994025"/>
                <a:gd name="connsiteX14507" fmla="*/ 5338478 w 6130925"/>
                <a:gd name="connsiteY14507" fmla="*/ 788783 h 2994025"/>
                <a:gd name="connsiteX14508" fmla="*/ 5337948 w 6130925"/>
                <a:gd name="connsiteY14508" fmla="*/ 788783 h 2994025"/>
                <a:gd name="connsiteX14509" fmla="*/ 5336890 w 6130925"/>
                <a:gd name="connsiteY14509" fmla="*/ 788783 h 2994025"/>
                <a:gd name="connsiteX14510" fmla="*/ 5335831 w 6130925"/>
                <a:gd name="connsiteY14510" fmla="*/ 788783 h 2994025"/>
                <a:gd name="connsiteX14511" fmla="*/ 5331596 w 6130925"/>
                <a:gd name="connsiteY14511" fmla="*/ 788783 h 2994025"/>
                <a:gd name="connsiteX14512" fmla="*/ 5330008 w 6130925"/>
                <a:gd name="connsiteY14512" fmla="*/ 787725 h 2994025"/>
                <a:gd name="connsiteX14513" fmla="*/ 5328420 w 6130925"/>
                <a:gd name="connsiteY14513" fmla="*/ 787196 h 2994025"/>
                <a:gd name="connsiteX14514" fmla="*/ 5326302 w 6130925"/>
                <a:gd name="connsiteY14514" fmla="*/ 787196 h 2994025"/>
                <a:gd name="connsiteX14515" fmla="*/ 5322597 w 6130925"/>
                <a:gd name="connsiteY14515" fmla="*/ 787725 h 2994025"/>
                <a:gd name="connsiteX14516" fmla="*/ 5317832 w 6130925"/>
                <a:gd name="connsiteY14516" fmla="*/ 788783 h 2994025"/>
                <a:gd name="connsiteX14517" fmla="*/ 5316244 w 6130925"/>
                <a:gd name="connsiteY14517" fmla="*/ 787725 h 2994025"/>
                <a:gd name="connsiteX14518" fmla="*/ 5312009 w 6130925"/>
                <a:gd name="connsiteY14518" fmla="*/ 786668 h 2994025"/>
                <a:gd name="connsiteX14519" fmla="*/ 5307245 w 6130925"/>
                <a:gd name="connsiteY14519" fmla="*/ 786139 h 2994025"/>
                <a:gd name="connsiteX14520" fmla="*/ 5303010 w 6130925"/>
                <a:gd name="connsiteY14520" fmla="*/ 787196 h 2994025"/>
                <a:gd name="connsiteX14521" fmla="*/ 5299834 w 6130925"/>
                <a:gd name="connsiteY14521" fmla="*/ 790370 h 2994025"/>
                <a:gd name="connsiteX14522" fmla="*/ 5297945 w 6130925"/>
                <a:gd name="connsiteY14522" fmla="*/ 792258 h 2994025"/>
                <a:gd name="connsiteX14523" fmla="*/ 5296428 w 6130925"/>
                <a:gd name="connsiteY14523" fmla="*/ 794279 h 2994025"/>
                <a:gd name="connsiteX14524" fmla="*/ 5295370 w 6130925"/>
                <a:gd name="connsiteY14524" fmla="*/ 796925 h 2994025"/>
                <a:gd name="connsiteX14525" fmla="*/ 5295136 w 6130925"/>
                <a:gd name="connsiteY14525" fmla="*/ 797081 h 2994025"/>
                <a:gd name="connsiteX14526" fmla="*/ 5295070 w 6130925"/>
                <a:gd name="connsiteY14526" fmla="*/ 797247 h 2994025"/>
                <a:gd name="connsiteX14527" fmla="*/ 5293482 w 6130925"/>
                <a:gd name="connsiteY14527" fmla="*/ 798305 h 2994025"/>
                <a:gd name="connsiteX14528" fmla="*/ 5289776 w 6130925"/>
                <a:gd name="connsiteY14528" fmla="*/ 800949 h 2994025"/>
                <a:gd name="connsiteX14529" fmla="*/ 5286600 w 6130925"/>
                <a:gd name="connsiteY14529" fmla="*/ 802536 h 2994025"/>
                <a:gd name="connsiteX14530" fmla="*/ 5285541 w 6130925"/>
                <a:gd name="connsiteY14530" fmla="*/ 803065 h 2994025"/>
                <a:gd name="connsiteX14531" fmla="*/ 5284483 w 6130925"/>
                <a:gd name="connsiteY14531" fmla="*/ 803065 h 2994025"/>
                <a:gd name="connsiteX14532" fmla="*/ 5283424 w 6130925"/>
                <a:gd name="connsiteY14532" fmla="*/ 803065 h 2994025"/>
                <a:gd name="connsiteX14533" fmla="*/ 5282365 w 6130925"/>
                <a:gd name="connsiteY14533" fmla="*/ 802536 h 2994025"/>
                <a:gd name="connsiteX14534" fmla="*/ 5281307 w 6130925"/>
                <a:gd name="connsiteY14534" fmla="*/ 802536 h 2994025"/>
                <a:gd name="connsiteX14535" fmla="*/ 5280248 w 6130925"/>
                <a:gd name="connsiteY14535" fmla="*/ 802536 h 2994025"/>
                <a:gd name="connsiteX14536" fmla="*/ 5279718 w 6130925"/>
                <a:gd name="connsiteY14536" fmla="*/ 802536 h 2994025"/>
                <a:gd name="connsiteX14537" fmla="*/ 5278130 w 6130925"/>
                <a:gd name="connsiteY14537" fmla="*/ 802536 h 2994025"/>
                <a:gd name="connsiteX14538" fmla="*/ 5274425 w 6130925"/>
                <a:gd name="connsiteY14538" fmla="*/ 803594 h 2994025"/>
                <a:gd name="connsiteX14539" fmla="*/ 5271538 w 6130925"/>
                <a:gd name="connsiteY14539" fmla="*/ 805998 h 2994025"/>
                <a:gd name="connsiteX14540" fmla="*/ 5271028 w 6130925"/>
                <a:gd name="connsiteY14540" fmla="*/ 808038 h 2994025"/>
                <a:gd name="connsiteX14541" fmla="*/ 5269970 w 6130925"/>
                <a:gd name="connsiteY14541" fmla="*/ 809625 h 2994025"/>
                <a:gd name="connsiteX14542" fmla="*/ 5269675 w 6130925"/>
                <a:gd name="connsiteY14542" fmla="*/ 809921 h 2994025"/>
                <a:gd name="connsiteX14543" fmla="*/ 5269661 w 6130925"/>
                <a:gd name="connsiteY14543" fmla="*/ 809942 h 2994025"/>
                <a:gd name="connsiteX14544" fmla="*/ 5268365 w 6130925"/>
                <a:gd name="connsiteY14544" fmla="*/ 811236 h 2994025"/>
                <a:gd name="connsiteX14545" fmla="*/ 5266795 w 6130925"/>
                <a:gd name="connsiteY14545" fmla="*/ 813329 h 2994025"/>
                <a:gd name="connsiteX14546" fmla="*/ 5266266 w 6130925"/>
                <a:gd name="connsiteY14546" fmla="*/ 814917 h 2994025"/>
                <a:gd name="connsiteX14547" fmla="*/ 5265207 w 6130925"/>
                <a:gd name="connsiteY14547" fmla="*/ 816504 h 2994025"/>
                <a:gd name="connsiteX14548" fmla="*/ 5264678 w 6130925"/>
                <a:gd name="connsiteY14548" fmla="*/ 818621 h 2994025"/>
                <a:gd name="connsiteX14549" fmla="*/ 5264678 w 6130925"/>
                <a:gd name="connsiteY14549" fmla="*/ 820208 h 2994025"/>
                <a:gd name="connsiteX14550" fmla="*/ 5263620 w 6130925"/>
                <a:gd name="connsiteY14550" fmla="*/ 822325 h 2994025"/>
                <a:gd name="connsiteX14551" fmla="*/ 5262562 w 6130925"/>
                <a:gd name="connsiteY14551" fmla="*/ 823913 h 2994025"/>
                <a:gd name="connsiteX14552" fmla="*/ 5262032 w 6130925"/>
                <a:gd name="connsiteY14552" fmla="*/ 826029 h 2994025"/>
                <a:gd name="connsiteX14553" fmla="*/ 5260974 w 6130925"/>
                <a:gd name="connsiteY14553" fmla="*/ 827088 h 2994025"/>
                <a:gd name="connsiteX14554" fmla="*/ 5260445 w 6130925"/>
                <a:gd name="connsiteY14554" fmla="*/ 827617 h 2994025"/>
                <a:gd name="connsiteX14555" fmla="*/ 5260443 w 6130925"/>
                <a:gd name="connsiteY14555" fmla="*/ 827616 h 2994025"/>
                <a:gd name="connsiteX14556" fmla="*/ 5260132 w 6130925"/>
                <a:gd name="connsiteY14556" fmla="*/ 827926 h 2994025"/>
                <a:gd name="connsiteX14557" fmla="*/ 5259603 w 6130925"/>
                <a:gd name="connsiteY14557" fmla="*/ 827398 h 2994025"/>
                <a:gd name="connsiteX14558" fmla="*/ 5259073 w 6130925"/>
                <a:gd name="connsiteY14558" fmla="*/ 827398 h 2994025"/>
                <a:gd name="connsiteX14559" fmla="*/ 5258544 w 6130925"/>
                <a:gd name="connsiteY14559" fmla="*/ 827398 h 2994025"/>
                <a:gd name="connsiteX14560" fmla="*/ 5257485 w 6130925"/>
                <a:gd name="connsiteY14560" fmla="*/ 827398 h 2994025"/>
                <a:gd name="connsiteX14561" fmla="*/ 5256956 w 6130925"/>
                <a:gd name="connsiteY14561" fmla="*/ 827398 h 2994025"/>
                <a:gd name="connsiteX14562" fmla="*/ 5254838 w 6130925"/>
                <a:gd name="connsiteY14562" fmla="*/ 827926 h 2994025"/>
                <a:gd name="connsiteX14563" fmla="*/ 5253444 w 6130925"/>
                <a:gd name="connsiteY14563" fmla="*/ 828391 h 2994025"/>
                <a:gd name="connsiteX14564" fmla="*/ 5252507 w 6130925"/>
                <a:gd name="connsiteY14564" fmla="*/ 830263 h 2994025"/>
                <a:gd name="connsiteX14565" fmla="*/ 5251978 w 6130925"/>
                <a:gd name="connsiteY14565" fmla="*/ 831850 h 2994025"/>
                <a:gd name="connsiteX14566" fmla="*/ 5251694 w 6130925"/>
                <a:gd name="connsiteY14566" fmla="*/ 832064 h 2994025"/>
                <a:gd name="connsiteX14567" fmla="*/ 5251662 w 6130925"/>
                <a:gd name="connsiteY14567" fmla="*/ 832158 h 2994025"/>
                <a:gd name="connsiteX14568" fmla="*/ 5249545 w 6130925"/>
                <a:gd name="connsiteY14568" fmla="*/ 833745 h 2994025"/>
                <a:gd name="connsiteX14569" fmla="*/ 5247104 w 6130925"/>
                <a:gd name="connsiteY14569" fmla="*/ 834721 h 2994025"/>
                <a:gd name="connsiteX14570" fmla="*/ 5246157 w 6130925"/>
                <a:gd name="connsiteY14570" fmla="*/ 836613 h 2994025"/>
                <a:gd name="connsiteX14571" fmla="*/ 5244570 w 6130925"/>
                <a:gd name="connsiteY14571" fmla="*/ 838200 h 2994025"/>
                <a:gd name="connsiteX14572" fmla="*/ 5244550 w 6130925"/>
                <a:gd name="connsiteY14572" fmla="*/ 838207 h 2994025"/>
                <a:gd name="connsiteX14573" fmla="*/ 5244251 w 6130925"/>
                <a:gd name="connsiteY14573" fmla="*/ 838506 h 2994025"/>
                <a:gd name="connsiteX14574" fmla="*/ 5242684 w 6130925"/>
                <a:gd name="connsiteY14574" fmla="*/ 839028 h 2994025"/>
                <a:gd name="connsiteX14575" fmla="*/ 5241395 w 6130925"/>
                <a:gd name="connsiteY14575" fmla="*/ 840317 h 2994025"/>
                <a:gd name="connsiteX14576" fmla="*/ 5241349 w 6130925"/>
                <a:gd name="connsiteY14576" fmla="*/ 840348 h 2994025"/>
                <a:gd name="connsiteX14577" fmla="*/ 5241075 w 6130925"/>
                <a:gd name="connsiteY14577" fmla="*/ 840622 h 2994025"/>
                <a:gd name="connsiteX14578" fmla="*/ 5239487 w 6130925"/>
                <a:gd name="connsiteY14578" fmla="*/ 841679 h 2994025"/>
                <a:gd name="connsiteX14579" fmla="*/ 5237485 w 6130925"/>
                <a:gd name="connsiteY14579" fmla="*/ 842180 h 2994025"/>
                <a:gd name="connsiteX14580" fmla="*/ 5236103 w 6130925"/>
                <a:gd name="connsiteY14580" fmla="*/ 844021 h 2994025"/>
                <a:gd name="connsiteX14581" fmla="*/ 5235574 w 6130925"/>
                <a:gd name="connsiteY14581" fmla="*/ 846138 h 2994025"/>
                <a:gd name="connsiteX14582" fmla="*/ 5235045 w 6130925"/>
                <a:gd name="connsiteY14582" fmla="*/ 848254 h 2994025"/>
                <a:gd name="connsiteX14583" fmla="*/ 5233986 w 6130925"/>
                <a:gd name="connsiteY14583" fmla="*/ 849313 h 2994025"/>
                <a:gd name="connsiteX14584" fmla="*/ 5232399 w 6130925"/>
                <a:gd name="connsiteY14584" fmla="*/ 850900 h 2994025"/>
                <a:gd name="connsiteX14585" fmla="*/ 5232331 w 6130925"/>
                <a:gd name="connsiteY14585" fmla="*/ 850946 h 2994025"/>
                <a:gd name="connsiteX14586" fmla="*/ 5232076 w 6130925"/>
                <a:gd name="connsiteY14586" fmla="*/ 851201 h 2994025"/>
                <a:gd name="connsiteX14587" fmla="*/ 5230488 w 6130925"/>
                <a:gd name="connsiteY14587" fmla="*/ 852259 h 2994025"/>
                <a:gd name="connsiteX14588" fmla="*/ 5228370 w 6130925"/>
                <a:gd name="connsiteY14588" fmla="*/ 853317 h 2994025"/>
                <a:gd name="connsiteX14589" fmla="*/ 5226859 w 6130925"/>
                <a:gd name="connsiteY14589" fmla="*/ 854323 h 2994025"/>
                <a:gd name="connsiteX14590" fmla="*/ 5225520 w 6130925"/>
                <a:gd name="connsiteY14590" fmla="*/ 855663 h 2994025"/>
                <a:gd name="connsiteX14591" fmla="*/ 5224991 w 6130925"/>
                <a:gd name="connsiteY14591" fmla="*/ 857779 h 2994025"/>
                <a:gd name="connsiteX14592" fmla="*/ 5223403 w 6130925"/>
                <a:gd name="connsiteY14592" fmla="*/ 864129 h 2994025"/>
                <a:gd name="connsiteX14593" fmla="*/ 5223932 w 6130925"/>
                <a:gd name="connsiteY14593" fmla="*/ 871008 h 2994025"/>
                <a:gd name="connsiteX14594" fmla="*/ 5223584 w 6130925"/>
                <a:gd name="connsiteY14594" fmla="*/ 871008 h 2994025"/>
                <a:gd name="connsiteX14595" fmla="*/ 5223606 w 6130925"/>
                <a:gd name="connsiteY14595" fmla="*/ 871301 h 2994025"/>
                <a:gd name="connsiteX14596" fmla="*/ 5221489 w 6130925"/>
                <a:gd name="connsiteY14596" fmla="*/ 871301 h 2994025"/>
                <a:gd name="connsiteX14597" fmla="*/ 5219371 w 6130925"/>
                <a:gd name="connsiteY14597" fmla="*/ 871301 h 2994025"/>
                <a:gd name="connsiteX14598" fmla="*/ 5218312 w 6130925"/>
                <a:gd name="connsiteY14598" fmla="*/ 871301 h 2994025"/>
                <a:gd name="connsiteX14599" fmla="*/ 5216724 w 6130925"/>
                <a:gd name="connsiteY14599" fmla="*/ 871301 h 2994025"/>
                <a:gd name="connsiteX14600" fmla="*/ 5214607 w 6130925"/>
                <a:gd name="connsiteY14600" fmla="*/ 872888 h 2994025"/>
                <a:gd name="connsiteX14601" fmla="*/ 5213019 w 6130925"/>
                <a:gd name="connsiteY14601" fmla="*/ 873417 h 2994025"/>
                <a:gd name="connsiteX14602" fmla="*/ 5211431 w 6130925"/>
                <a:gd name="connsiteY14602" fmla="*/ 873946 h 2994025"/>
                <a:gd name="connsiteX14603" fmla="*/ 5209843 w 6130925"/>
                <a:gd name="connsiteY14603" fmla="*/ 874475 h 2994025"/>
                <a:gd name="connsiteX14604" fmla="*/ 5207443 w 6130925"/>
                <a:gd name="connsiteY14604" fmla="*/ 875914 h 2994025"/>
                <a:gd name="connsiteX14605" fmla="*/ 5205941 w 6130925"/>
                <a:gd name="connsiteY14605" fmla="*/ 878417 h 2994025"/>
                <a:gd name="connsiteX14606" fmla="*/ 5205634 w 6130925"/>
                <a:gd name="connsiteY14606" fmla="*/ 878663 h 2994025"/>
                <a:gd name="connsiteX14607" fmla="*/ 5205608 w 6130925"/>
                <a:gd name="connsiteY14607" fmla="*/ 878707 h 2994025"/>
                <a:gd name="connsiteX14608" fmla="*/ 5203253 w 6130925"/>
                <a:gd name="connsiteY14608" fmla="*/ 880589 h 2994025"/>
                <a:gd name="connsiteX14609" fmla="*/ 5201707 w 6130925"/>
                <a:gd name="connsiteY14609" fmla="*/ 882650 h 2994025"/>
                <a:gd name="connsiteX14610" fmla="*/ 5200649 w 6130925"/>
                <a:gd name="connsiteY14610" fmla="*/ 884767 h 2994025"/>
                <a:gd name="connsiteX14611" fmla="*/ 5199061 w 6130925"/>
                <a:gd name="connsiteY14611" fmla="*/ 886354 h 2994025"/>
                <a:gd name="connsiteX14612" fmla="*/ 5198917 w 6130925"/>
                <a:gd name="connsiteY14612" fmla="*/ 886450 h 2994025"/>
                <a:gd name="connsiteX14613" fmla="*/ 5198726 w 6130925"/>
                <a:gd name="connsiteY14613" fmla="*/ 886641 h 2994025"/>
                <a:gd name="connsiteX14614" fmla="*/ 5197138 w 6130925"/>
                <a:gd name="connsiteY14614" fmla="*/ 887699 h 2994025"/>
                <a:gd name="connsiteX14615" fmla="*/ 5194491 w 6130925"/>
                <a:gd name="connsiteY14615" fmla="*/ 888228 h 2994025"/>
                <a:gd name="connsiteX14616" fmla="*/ 5190786 w 6130925"/>
                <a:gd name="connsiteY14616" fmla="*/ 889815 h 2994025"/>
                <a:gd name="connsiteX14617" fmla="*/ 5187080 w 6130925"/>
                <a:gd name="connsiteY14617" fmla="*/ 890873 h 2994025"/>
                <a:gd name="connsiteX14618" fmla="*/ 5186551 w 6130925"/>
                <a:gd name="connsiteY14618" fmla="*/ 890873 h 2994025"/>
                <a:gd name="connsiteX14619" fmla="*/ 5186021 w 6130925"/>
                <a:gd name="connsiteY14619" fmla="*/ 890873 h 2994025"/>
                <a:gd name="connsiteX14620" fmla="*/ 5185492 w 6130925"/>
                <a:gd name="connsiteY14620" fmla="*/ 890873 h 2994025"/>
                <a:gd name="connsiteX14621" fmla="*/ 5184963 w 6130925"/>
                <a:gd name="connsiteY14621" fmla="*/ 890873 h 2994025"/>
                <a:gd name="connsiteX14622" fmla="*/ 5184433 w 6130925"/>
                <a:gd name="connsiteY14622" fmla="*/ 890873 h 2994025"/>
                <a:gd name="connsiteX14623" fmla="*/ 5183904 w 6130925"/>
                <a:gd name="connsiteY14623" fmla="*/ 890873 h 2994025"/>
                <a:gd name="connsiteX14624" fmla="*/ 5182112 w 6130925"/>
                <a:gd name="connsiteY14624" fmla="*/ 892216 h 2994025"/>
                <a:gd name="connsiteX14625" fmla="*/ 5181070 w 6130925"/>
                <a:gd name="connsiteY14625" fmla="*/ 894821 h 2994025"/>
                <a:gd name="connsiteX14626" fmla="*/ 5179482 w 6130925"/>
                <a:gd name="connsiteY14626" fmla="*/ 896408 h 2994025"/>
                <a:gd name="connsiteX14627" fmla="*/ 5178424 w 6130925"/>
                <a:gd name="connsiteY14627" fmla="*/ 897996 h 2994025"/>
                <a:gd name="connsiteX14628" fmla="*/ 5177895 w 6130925"/>
                <a:gd name="connsiteY14628" fmla="*/ 901171 h 2994025"/>
                <a:gd name="connsiteX14629" fmla="*/ 5177895 w 6130925"/>
                <a:gd name="connsiteY14629" fmla="*/ 905404 h 2994025"/>
                <a:gd name="connsiteX14630" fmla="*/ 5179482 w 6130925"/>
                <a:gd name="connsiteY14630" fmla="*/ 906463 h 2994025"/>
                <a:gd name="connsiteX14631" fmla="*/ 5181070 w 6130925"/>
                <a:gd name="connsiteY14631" fmla="*/ 906992 h 2994025"/>
                <a:gd name="connsiteX14632" fmla="*/ 5189536 w 6130925"/>
                <a:gd name="connsiteY14632" fmla="*/ 906992 h 2994025"/>
                <a:gd name="connsiteX14633" fmla="*/ 5191124 w 6130925"/>
                <a:gd name="connsiteY14633" fmla="*/ 906463 h 2994025"/>
                <a:gd name="connsiteX14634" fmla="*/ 5192711 w 6130925"/>
                <a:gd name="connsiteY14634" fmla="*/ 905404 h 2994025"/>
                <a:gd name="connsiteX14635" fmla="*/ 5195041 w 6130925"/>
                <a:gd name="connsiteY14635" fmla="*/ 903541 h 2994025"/>
                <a:gd name="connsiteX14636" fmla="*/ 5196609 w 6130925"/>
                <a:gd name="connsiteY14636" fmla="*/ 901452 h 2994025"/>
                <a:gd name="connsiteX14637" fmla="*/ 5196689 w 6130925"/>
                <a:gd name="connsiteY14637" fmla="*/ 901512 h 2994025"/>
                <a:gd name="connsiteX14638" fmla="*/ 5196945 w 6130925"/>
                <a:gd name="connsiteY14638" fmla="*/ 901171 h 2994025"/>
                <a:gd name="connsiteX14639" fmla="*/ 5201178 w 6130925"/>
                <a:gd name="connsiteY14639" fmla="*/ 904346 h 2994025"/>
                <a:gd name="connsiteX14640" fmla="*/ 5202766 w 6130925"/>
                <a:gd name="connsiteY14640" fmla="*/ 909638 h 2994025"/>
                <a:gd name="connsiteX14641" fmla="*/ 5202236 w 6130925"/>
                <a:gd name="connsiteY14641" fmla="*/ 912283 h 2994025"/>
                <a:gd name="connsiteX14642" fmla="*/ 5201178 w 6130925"/>
                <a:gd name="connsiteY14642" fmla="*/ 914929 h 2994025"/>
                <a:gd name="connsiteX14643" fmla="*/ 5200649 w 6130925"/>
                <a:gd name="connsiteY14643" fmla="*/ 917046 h 2994025"/>
                <a:gd name="connsiteX14644" fmla="*/ 5200120 w 6130925"/>
                <a:gd name="connsiteY14644" fmla="*/ 918633 h 2994025"/>
                <a:gd name="connsiteX14645" fmla="*/ 5200120 w 6130925"/>
                <a:gd name="connsiteY14645" fmla="*/ 921808 h 2994025"/>
                <a:gd name="connsiteX14646" fmla="*/ 5201707 w 6130925"/>
                <a:gd name="connsiteY14646" fmla="*/ 922867 h 2994025"/>
                <a:gd name="connsiteX14647" fmla="*/ 5203295 w 6130925"/>
                <a:gd name="connsiteY14647" fmla="*/ 923925 h 2994025"/>
                <a:gd name="connsiteX14648" fmla="*/ 5205411 w 6130925"/>
                <a:gd name="connsiteY14648" fmla="*/ 923925 h 2994025"/>
                <a:gd name="connsiteX14649" fmla="*/ 5205941 w 6130925"/>
                <a:gd name="connsiteY14649" fmla="*/ 923925 h 2994025"/>
                <a:gd name="connsiteX14650" fmla="*/ 5206999 w 6130925"/>
                <a:gd name="connsiteY14650" fmla="*/ 923396 h 2994025"/>
                <a:gd name="connsiteX14651" fmla="*/ 5207823 w 6130925"/>
                <a:gd name="connsiteY14651" fmla="*/ 923808 h 2994025"/>
                <a:gd name="connsiteX14652" fmla="*/ 5208255 w 6130925"/>
                <a:gd name="connsiteY14652" fmla="*/ 922082 h 2994025"/>
                <a:gd name="connsiteX14653" fmla="*/ 5208784 w 6130925"/>
                <a:gd name="connsiteY14653" fmla="*/ 920495 h 2994025"/>
                <a:gd name="connsiteX14654" fmla="*/ 5208784 w 6130925"/>
                <a:gd name="connsiteY14654" fmla="*/ 913089 h 2994025"/>
                <a:gd name="connsiteX14655" fmla="*/ 5208255 w 6130925"/>
                <a:gd name="connsiteY14655" fmla="*/ 911502 h 2994025"/>
                <a:gd name="connsiteX14656" fmla="*/ 5207725 w 6130925"/>
                <a:gd name="connsiteY14656" fmla="*/ 909915 h 2994025"/>
                <a:gd name="connsiteX14657" fmla="*/ 5208117 w 6130925"/>
                <a:gd name="connsiteY14657" fmla="*/ 909818 h 2994025"/>
                <a:gd name="connsiteX14658" fmla="*/ 5208057 w 6130925"/>
                <a:gd name="connsiteY14658" fmla="*/ 909638 h 2994025"/>
                <a:gd name="connsiteX14659" fmla="*/ 5212291 w 6130925"/>
                <a:gd name="connsiteY14659" fmla="*/ 908579 h 2994025"/>
                <a:gd name="connsiteX14660" fmla="*/ 5217053 w 6130925"/>
                <a:gd name="connsiteY14660" fmla="*/ 913871 h 2994025"/>
                <a:gd name="connsiteX14661" fmla="*/ 5219699 w 6130925"/>
                <a:gd name="connsiteY14661" fmla="*/ 920221 h 2994025"/>
                <a:gd name="connsiteX14662" fmla="*/ 5220757 w 6130925"/>
                <a:gd name="connsiteY14662" fmla="*/ 921808 h 2994025"/>
                <a:gd name="connsiteX14663" fmla="*/ 5221286 w 6130925"/>
                <a:gd name="connsiteY14663" fmla="*/ 923925 h 2994025"/>
                <a:gd name="connsiteX14664" fmla="*/ 5221286 w 6130925"/>
                <a:gd name="connsiteY14664" fmla="*/ 925513 h 2994025"/>
                <a:gd name="connsiteX14665" fmla="*/ 5221286 w 6130925"/>
                <a:gd name="connsiteY14665" fmla="*/ 927629 h 2994025"/>
                <a:gd name="connsiteX14666" fmla="*/ 5236311 w 6130925"/>
                <a:gd name="connsiteY14666" fmla="*/ 927629 h 2994025"/>
                <a:gd name="connsiteX14667" fmla="*/ 5236311 w 6130925"/>
                <a:gd name="connsiteY14667" fmla="*/ 909915 h 2994025"/>
                <a:gd name="connsiteX14668" fmla="*/ 5236632 w 6130925"/>
                <a:gd name="connsiteY14668" fmla="*/ 909915 h 2994025"/>
                <a:gd name="connsiteX14669" fmla="*/ 5236632 w 6130925"/>
                <a:gd name="connsiteY14669" fmla="*/ 909638 h 2994025"/>
                <a:gd name="connsiteX14670" fmla="*/ 5247216 w 6130925"/>
                <a:gd name="connsiteY14670" fmla="*/ 909638 h 2994025"/>
                <a:gd name="connsiteX14671" fmla="*/ 5252507 w 6130925"/>
                <a:gd name="connsiteY14671" fmla="*/ 914929 h 2994025"/>
                <a:gd name="connsiteX14672" fmla="*/ 5257799 w 6130925"/>
                <a:gd name="connsiteY14672" fmla="*/ 919692 h 2994025"/>
                <a:gd name="connsiteX14673" fmla="*/ 5260445 w 6130925"/>
                <a:gd name="connsiteY14673" fmla="*/ 919692 h 2994025"/>
                <a:gd name="connsiteX14674" fmla="*/ 5262032 w 6130925"/>
                <a:gd name="connsiteY14674" fmla="*/ 920221 h 2994025"/>
                <a:gd name="connsiteX14675" fmla="*/ 5262562 w 6130925"/>
                <a:gd name="connsiteY14675" fmla="*/ 921808 h 2994025"/>
                <a:gd name="connsiteX14676" fmla="*/ 5263620 w 6130925"/>
                <a:gd name="connsiteY14676" fmla="*/ 923925 h 2994025"/>
                <a:gd name="connsiteX14677" fmla="*/ 5265737 w 6130925"/>
                <a:gd name="connsiteY14677" fmla="*/ 925513 h 2994025"/>
                <a:gd name="connsiteX14678" fmla="*/ 5267853 w 6130925"/>
                <a:gd name="connsiteY14678" fmla="*/ 926042 h 2994025"/>
                <a:gd name="connsiteX14679" fmla="*/ 5268382 w 6130925"/>
                <a:gd name="connsiteY14679" fmla="*/ 926571 h 2994025"/>
                <a:gd name="connsiteX14680" fmla="*/ 5269080 w 6130925"/>
                <a:gd name="connsiteY14680" fmla="*/ 926339 h 2994025"/>
                <a:gd name="connsiteX14681" fmla="*/ 5269131 w 6130925"/>
                <a:gd name="connsiteY14681" fmla="*/ 926313 h 2994025"/>
                <a:gd name="connsiteX14682" fmla="*/ 5269157 w 6130925"/>
                <a:gd name="connsiteY14682" fmla="*/ 926313 h 2994025"/>
                <a:gd name="connsiteX14683" fmla="*/ 5269970 w 6130925"/>
                <a:gd name="connsiteY14683" fmla="*/ 926042 h 2994025"/>
                <a:gd name="connsiteX14684" fmla="*/ 5271028 w 6130925"/>
                <a:gd name="connsiteY14684" fmla="*/ 926042 h 2994025"/>
                <a:gd name="connsiteX14685" fmla="*/ 5271557 w 6130925"/>
                <a:gd name="connsiteY14685" fmla="*/ 926042 h 2994025"/>
                <a:gd name="connsiteX14686" fmla="*/ 5273674 w 6130925"/>
                <a:gd name="connsiteY14686" fmla="*/ 928158 h 2994025"/>
                <a:gd name="connsiteX14687" fmla="*/ 5275262 w 6130925"/>
                <a:gd name="connsiteY14687" fmla="*/ 929217 h 2994025"/>
                <a:gd name="connsiteX14688" fmla="*/ 5277378 w 6130925"/>
                <a:gd name="connsiteY14688" fmla="*/ 930804 h 2994025"/>
                <a:gd name="connsiteX14689" fmla="*/ 5278437 w 6130925"/>
                <a:gd name="connsiteY14689" fmla="*/ 932921 h 2994025"/>
                <a:gd name="connsiteX14690" fmla="*/ 5280553 w 6130925"/>
                <a:gd name="connsiteY14690" fmla="*/ 934508 h 2994025"/>
                <a:gd name="connsiteX14691" fmla="*/ 5281612 w 6130925"/>
                <a:gd name="connsiteY14691" fmla="*/ 936096 h 2994025"/>
                <a:gd name="connsiteX14692" fmla="*/ 5281612 w 6130925"/>
                <a:gd name="connsiteY14692" fmla="*/ 940329 h 2994025"/>
                <a:gd name="connsiteX14693" fmla="*/ 5281612 w 6130925"/>
                <a:gd name="connsiteY14693" fmla="*/ 943504 h 2994025"/>
                <a:gd name="connsiteX14694" fmla="*/ 5280553 w 6130925"/>
                <a:gd name="connsiteY14694" fmla="*/ 946679 h 2994025"/>
                <a:gd name="connsiteX14695" fmla="*/ 5280024 w 6130925"/>
                <a:gd name="connsiteY14695" fmla="*/ 948267 h 2994025"/>
                <a:gd name="connsiteX14696" fmla="*/ 5280024 w 6130925"/>
                <a:gd name="connsiteY14696" fmla="*/ 950913 h 2994025"/>
                <a:gd name="connsiteX14697" fmla="*/ 5278966 w 6130925"/>
                <a:gd name="connsiteY14697" fmla="*/ 952500 h 2994025"/>
                <a:gd name="connsiteX14698" fmla="*/ 5278437 w 6130925"/>
                <a:gd name="connsiteY14698" fmla="*/ 954088 h 2994025"/>
                <a:gd name="connsiteX14699" fmla="*/ 5278966 w 6130925"/>
                <a:gd name="connsiteY14699" fmla="*/ 956204 h 2994025"/>
                <a:gd name="connsiteX14700" fmla="*/ 5280553 w 6130925"/>
                <a:gd name="connsiteY14700" fmla="*/ 957792 h 2994025"/>
                <a:gd name="connsiteX14701" fmla="*/ 5281612 w 6130925"/>
                <a:gd name="connsiteY14701" fmla="*/ 958321 h 2994025"/>
                <a:gd name="connsiteX14702" fmla="*/ 5282670 w 6130925"/>
                <a:gd name="connsiteY14702" fmla="*/ 958321 h 2994025"/>
                <a:gd name="connsiteX14703" fmla="*/ 5283199 w 6130925"/>
                <a:gd name="connsiteY14703" fmla="*/ 958321 h 2994025"/>
                <a:gd name="connsiteX14704" fmla="*/ 5284257 w 6130925"/>
                <a:gd name="connsiteY14704" fmla="*/ 958321 h 2994025"/>
                <a:gd name="connsiteX14705" fmla="*/ 5289776 w 6130925"/>
                <a:gd name="connsiteY14705" fmla="*/ 958321 h 2994025"/>
                <a:gd name="connsiteX14706" fmla="*/ 5289776 w 6130925"/>
                <a:gd name="connsiteY14706" fmla="*/ 955406 h 2994025"/>
                <a:gd name="connsiteX14707" fmla="*/ 5289776 w 6130925"/>
                <a:gd name="connsiteY14707" fmla="*/ 951703 h 2994025"/>
                <a:gd name="connsiteX14708" fmla="*/ 5288718 w 6130925"/>
                <a:gd name="connsiteY14708" fmla="*/ 950117 h 2994025"/>
                <a:gd name="connsiteX14709" fmla="*/ 5288188 w 6130925"/>
                <a:gd name="connsiteY14709" fmla="*/ 948001 h 2994025"/>
                <a:gd name="connsiteX14710" fmla="*/ 5288188 w 6130925"/>
                <a:gd name="connsiteY14710" fmla="*/ 944298 h 2994025"/>
                <a:gd name="connsiteX14711" fmla="*/ 5287659 w 6130925"/>
                <a:gd name="connsiteY14711" fmla="*/ 943240 h 2994025"/>
                <a:gd name="connsiteX14712" fmla="*/ 5287129 w 6130925"/>
                <a:gd name="connsiteY14712" fmla="*/ 941124 h 2994025"/>
                <a:gd name="connsiteX14713" fmla="*/ 5287129 w 6130925"/>
                <a:gd name="connsiteY14713" fmla="*/ 937421 h 2994025"/>
                <a:gd name="connsiteX14714" fmla="*/ 5287432 w 6130925"/>
                <a:gd name="connsiteY14714" fmla="*/ 937220 h 2994025"/>
                <a:gd name="connsiteX14715" fmla="*/ 5287432 w 6130925"/>
                <a:gd name="connsiteY14715" fmla="*/ 937154 h 2994025"/>
                <a:gd name="connsiteX14716" fmla="*/ 5289020 w 6130925"/>
                <a:gd name="connsiteY14716" fmla="*/ 936096 h 2994025"/>
                <a:gd name="connsiteX14717" fmla="*/ 5291666 w 6130925"/>
                <a:gd name="connsiteY14717" fmla="*/ 935038 h 2994025"/>
                <a:gd name="connsiteX14718" fmla="*/ 5294312 w 6130925"/>
                <a:gd name="connsiteY14718" fmla="*/ 935038 h 2994025"/>
                <a:gd name="connsiteX14719" fmla="*/ 5297187 w 6130925"/>
                <a:gd name="connsiteY14719" fmla="*/ 935038 h 2994025"/>
                <a:gd name="connsiteX14720" fmla="*/ 5297187 w 6130925"/>
                <a:gd name="connsiteY14720" fmla="*/ 909915 h 2994025"/>
                <a:gd name="connsiteX14721" fmla="*/ 5297487 w 6130925"/>
                <a:gd name="connsiteY14721" fmla="*/ 909915 h 2994025"/>
                <a:gd name="connsiteX14722" fmla="*/ 5297487 w 6130925"/>
                <a:gd name="connsiteY14722" fmla="*/ 909638 h 2994025"/>
                <a:gd name="connsiteX14723" fmla="*/ 5304895 w 6130925"/>
                <a:gd name="connsiteY14723" fmla="*/ 909638 h 2994025"/>
                <a:gd name="connsiteX14724" fmla="*/ 5305424 w 6130925"/>
                <a:gd name="connsiteY14724" fmla="*/ 912813 h 2994025"/>
                <a:gd name="connsiteX14725" fmla="*/ 5305424 w 6130925"/>
                <a:gd name="connsiteY14725" fmla="*/ 917046 h 2994025"/>
                <a:gd name="connsiteX14726" fmla="*/ 5305424 w 6130925"/>
                <a:gd name="connsiteY14726" fmla="*/ 920750 h 2994025"/>
                <a:gd name="connsiteX14727" fmla="*/ 5305424 w 6130925"/>
                <a:gd name="connsiteY14727" fmla="*/ 924454 h 2994025"/>
                <a:gd name="connsiteX14728" fmla="*/ 5306482 w 6130925"/>
                <a:gd name="connsiteY14728" fmla="*/ 928688 h 2994025"/>
                <a:gd name="connsiteX14729" fmla="*/ 5307541 w 6130925"/>
                <a:gd name="connsiteY14729" fmla="*/ 931863 h 2994025"/>
                <a:gd name="connsiteX14730" fmla="*/ 5307012 w 6130925"/>
                <a:gd name="connsiteY14730" fmla="*/ 935567 h 2994025"/>
                <a:gd name="connsiteX14731" fmla="*/ 5308070 w 6130925"/>
                <a:gd name="connsiteY14731" fmla="*/ 939271 h 2994025"/>
                <a:gd name="connsiteX14732" fmla="*/ 5308599 w 6130925"/>
                <a:gd name="connsiteY14732" fmla="*/ 939800 h 2994025"/>
                <a:gd name="connsiteX14733" fmla="*/ 5309657 w 6130925"/>
                <a:gd name="connsiteY14733" fmla="*/ 939800 h 2994025"/>
                <a:gd name="connsiteX14734" fmla="*/ 5310716 w 6130925"/>
                <a:gd name="connsiteY14734" fmla="*/ 939800 h 2994025"/>
                <a:gd name="connsiteX14735" fmla="*/ 5312303 w 6130925"/>
                <a:gd name="connsiteY14735" fmla="*/ 940329 h 2994025"/>
                <a:gd name="connsiteX14736" fmla="*/ 5312832 w 6130925"/>
                <a:gd name="connsiteY14736" fmla="*/ 941388 h 2994025"/>
                <a:gd name="connsiteX14737" fmla="*/ 5313891 w 6130925"/>
                <a:gd name="connsiteY14737" fmla="*/ 943504 h 2994025"/>
                <a:gd name="connsiteX14738" fmla="*/ 5313362 w 6130925"/>
                <a:gd name="connsiteY14738" fmla="*/ 945092 h 2994025"/>
                <a:gd name="connsiteX14739" fmla="*/ 5312832 w 6130925"/>
                <a:gd name="connsiteY14739" fmla="*/ 946679 h 2994025"/>
                <a:gd name="connsiteX14740" fmla="*/ 5313362 w 6130925"/>
                <a:gd name="connsiteY14740" fmla="*/ 948267 h 2994025"/>
                <a:gd name="connsiteX14741" fmla="*/ 5313891 w 6130925"/>
                <a:gd name="connsiteY14741" fmla="*/ 950913 h 2994025"/>
                <a:gd name="connsiteX14742" fmla="*/ 5313362 w 6130925"/>
                <a:gd name="connsiteY14742" fmla="*/ 953029 h 2994025"/>
                <a:gd name="connsiteX14743" fmla="*/ 5312832 w 6130925"/>
                <a:gd name="connsiteY14743" fmla="*/ 955146 h 2994025"/>
                <a:gd name="connsiteX14744" fmla="*/ 5312832 w 6130925"/>
                <a:gd name="connsiteY14744" fmla="*/ 958321 h 2994025"/>
                <a:gd name="connsiteX14745" fmla="*/ 5312303 w 6130925"/>
                <a:gd name="connsiteY14745" fmla="*/ 960438 h 2994025"/>
                <a:gd name="connsiteX14746" fmla="*/ 5312303 w 6130925"/>
                <a:gd name="connsiteY14746" fmla="*/ 962554 h 2994025"/>
                <a:gd name="connsiteX14747" fmla="*/ 5312303 w 6130925"/>
                <a:gd name="connsiteY14747" fmla="*/ 964142 h 2994025"/>
                <a:gd name="connsiteX14748" fmla="*/ 5312832 w 6130925"/>
                <a:gd name="connsiteY14748" fmla="*/ 965729 h 2994025"/>
                <a:gd name="connsiteX14749" fmla="*/ 5312303 w 6130925"/>
                <a:gd name="connsiteY14749" fmla="*/ 967846 h 2994025"/>
                <a:gd name="connsiteX14750" fmla="*/ 5312303 w 6130925"/>
                <a:gd name="connsiteY14750" fmla="*/ 968904 h 2994025"/>
                <a:gd name="connsiteX14751" fmla="*/ 5312832 w 6130925"/>
                <a:gd name="connsiteY14751" fmla="*/ 971550 h 2994025"/>
                <a:gd name="connsiteX14752" fmla="*/ 5313891 w 6130925"/>
                <a:gd name="connsiteY14752" fmla="*/ 973138 h 2994025"/>
                <a:gd name="connsiteX14753" fmla="*/ 5316537 w 6130925"/>
                <a:gd name="connsiteY14753" fmla="*/ 976842 h 2994025"/>
                <a:gd name="connsiteX14754" fmla="*/ 5319712 w 6130925"/>
                <a:gd name="connsiteY14754" fmla="*/ 980017 h 2994025"/>
                <a:gd name="connsiteX14755" fmla="*/ 5320770 w 6130925"/>
                <a:gd name="connsiteY14755" fmla="*/ 982133 h 2994025"/>
                <a:gd name="connsiteX14756" fmla="*/ 5321299 w 6130925"/>
                <a:gd name="connsiteY14756" fmla="*/ 983721 h 2994025"/>
                <a:gd name="connsiteX14757" fmla="*/ 5323416 w 6130925"/>
                <a:gd name="connsiteY14757" fmla="*/ 985308 h 2994025"/>
                <a:gd name="connsiteX14758" fmla="*/ 5324474 w 6130925"/>
                <a:gd name="connsiteY14758" fmla="*/ 987425 h 2994025"/>
                <a:gd name="connsiteX14759" fmla="*/ 5324474 w 6130925"/>
                <a:gd name="connsiteY14759" fmla="*/ 989013 h 2994025"/>
                <a:gd name="connsiteX14760" fmla="*/ 5324474 w 6130925"/>
                <a:gd name="connsiteY14760" fmla="*/ 990600 h 2994025"/>
                <a:gd name="connsiteX14761" fmla="*/ 5323945 w 6130925"/>
                <a:gd name="connsiteY14761" fmla="*/ 996421 h 2994025"/>
                <a:gd name="connsiteX14762" fmla="*/ 5324474 w 6130925"/>
                <a:gd name="connsiteY14762" fmla="*/ 1001183 h 2994025"/>
                <a:gd name="connsiteX14763" fmla="*/ 5325532 w 6130925"/>
                <a:gd name="connsiteY14763" fmla="*/ 1002771 h 2994025"/>
                <a:gd name="connsiteX14764" fmla="*/ 5327120 w 6130925"/>
                <a:gd name="connsiteY14764" fmla="*/ 1005417 h 2994025"/>
                <a:gd name="connsiteX14765" fmla="*/ 5327649 w 6130925"/>
                <a:gd name="connsiteY14765" fmla="*/ 1007004 h 2994025"/>
                <a:gd name="connsiteX14766" fmla="*/ 5327649 w 6130925"/>
                <a:gd name="connsiteY14766" fmla="*/ 1009650 h 2994025"/>
                <a:gd name="connsiteX14767" fmla="*/ 5327649 w 6130925"/>
                <a:gd name="connsiteY14767" fmla="*/ 1011238 h 2994025"/>
                <a:gd name="connsiteX14768" fmla="*/ 5327649 w 6130925"/>
                <a:gd name="connsiteY14768" fmla="*/ 1012825 h 2994025"/>
                <a:gd name="connsiteX14769" fmla="*/ 5329237 w 6130925"/>
                <a:gd name="connsiteY14769" fmla="*/ 1016529 h 2994025"/>
                <a:gd name="connsiteX14770" fmla="*/ 5330295 w 6130925"/>
                <a:gd name="connsiteY14770" fmla="*/ 1020233 h 2994025"/>
                <a:gd name="connsiteX14771" fmla="*/ 5330295 w 6130925"/>
                <a:gd name="connsiteY14771" fmla="*/ 1021821 h 2994025"/>
                <a:gd name="connsiteX14772" fmla="*/ 5330295 w 6130925"/>
                <a:gd name="connsiteY14772" fmla="*/ 1023408 h 2994025"/>
                <a:gd name="connsiteX14773" fmla="*/ 5331353 w 6130925"/>
                <a:gd name="connsiteY14773" fmla="*/ 1026054 h 2994025"/>
                <a:gd name="connsiteX14774" fmla="*/ 5331882 w 6130925"/>
                <a:gd name="connsiteY14774" fmla="*/ 1027642 h 2994025"/>
                <a:gd name="connsiteX14775" fmla="*/ 5331882 w 6130925"/>
                <a:gd name="connsiteY14775" fmla="*/ 1029229 h 2994025"/>
                <a:gd name="connsiteX14776" fmla="*/ 5331882 w 6130925"/>
                <a:gd name="connsiteY14776" fmla="*/ 1030817 h 2994025"/>
                <a:gd name="connsiteX14777" fmla="*/ 5330295 w 6130925"/>
                <a:gd name="connsiteY14777" fmla="*/ 1032404 h 2994025"/>
                <a:gd name="connsiteX14778" fmla="*/ 5330124 w 6130925"/>
                <a:gd name="connsiteY14778" fmla="*/ 1032519 h 2994025"/>
                <a:gd name="connsiteX14779" fmla="*/ 5330008 w 6130925"/>
                <a:gd name="connsiteY14779" fmla="*/ 1032634 h 2994025"/>
                <a:gd name="connsiteX14780" fmla="*/ 5328420 w 6130925"/>
                <a:gd name="connsiteY14780" fmla="*/ 1033692 h 2994025"/>
                <a:gd name="connsiteX14781" fmla="*/ 5324714 w 6130925"/>
                <a:gd name="connsiteY14781" fmla="*/ 1032105 h 2994025"/>
                <a:gd name="connsiteX14782" fmla="*/ 5321009 w 6130925"/>
                <a:gd name="connsiteY14782" fmla="*/ 1028403 h 2994025"/>
                <a:gd name="connsiteX14783" fmla="*/ 5317832 w 6130925"/>
                <a:gd name="connsiteY14783" fmla="*/ 1026816 h 2994025"/>
                <a:gd name="connsiteX14784" fmla="*/ 5314127 w 6130925"/>
                <a:gd name="connsiteY14784" fmla="*/ 1026287 h 2994025"/>
                <a:gd name="connsiteX14785" fmla="*/ 5312821 w 6130925"/>
                <a:gd name="connsiteY14785" fmla="*/ 1027157 h 2994025"/>
                <a:gd name="connsiteX14786" fmla="*/ 5312303 w 6130925"/>
                <a:gd name="connsiteY14786" fmla="*/ 1029229 h 2994025"/>
                <a:gd name="connsiteX14787" fmla="*/ 5310716 w 6130925"/>
                <a:gd name="connsiteY14787" fmla="*/ 1030817 h 2994025"/>
                <a:gd name="connsiteX14788" fmla="*/ 5309657 w 6130925"/>
                <a:gd name="connsiteY14788" fmla="*/ 1032404 h 2994025"/>
                <a:gd name="connsiteX14789" fmla="*/ 5309403 w 6130925"/>
                <a:gd name="connsiteY14789" fmla="*/ 1032574 h 2994025"/>
                <a:gd name="connsiteX14790" fmla="*/ 5309363 w 6130925"/>
                <a:gd name="connsiteY14790" fmla="*/ 1032634 h 2994025"/>
                <a:gd name="connsiteX14791" fmla="*/ 5307775 w 6130925"/>
                <a:gd name="connsiteY14791" fmla="*/ 1033692 h 2994025"/>
                <a:gd name="connsiteX14792" fmla="*/ 5306482 w 6130925"/>
                <a:gd name="connsiteY14792" fmla="*/ 1034553 h 2994025"/>
                <a:gd name="connsiteX14793" fmla="*/ 5306482 w 6130925"/>
                <a:gd name="connsiteY14793" fmla="*/ 1036638 h 2994025"/>
                <a:gd name="connsiteX14794" fmla="*/ 5306482 w 6130925"/>
                <a:gd name="connsiteY14794" fmla="*/ 1038225 h 2994025"/>
                <a:gd name="connsiteX14795" fmla="*/ 5306482 w 6130925"/>
                <a:gd name="connsiteY14795" fmla="*/ 1040342 h 2994025"/>
                <a:gd name="connsiteX14796" fmla="*/ 5306482 w 6130925"/>
                <a:gd name="connsiteY14796" fmla="*/ 1042458 h 2994025"/>
                <a:gd name="connsiteX14797" fmla="*/ 5305424 w 6130925"/>
                <a:gd name="connsiteY14797" fmla="*/ 1044575 h 2994025"/>
                <a:gd name="connsiteX14798" fmla="*/ 5305149 w 6130925"/>
                <a:gd name="connsiteY14798" fmla="*/ 1044759 h 2994025"/>
                <a:gd name="connsiteX14799" fmla="*/ 5305128 w 6130925"/>
                <a:gd name="connsiteY14799" fmla="*/ 1044801 h 2994025"/>
                <a:gd name="connsiteX14800" fmla="*/ 5303708 w 6130925"/>
                <a:gd name="connsiteY14800" fmla="*/ 1045747 h 2994025"/>
                <a:gd name="connsiteX14801" fmla="*/ 5299603 w 6130925"/>
                <a:gd name="connsiteY14801" fmla="*/ 1049338 h 2994025"/>
                <a:gd name="connsiteX14802" fmla="*/ 5297487 w 6130925"/>
                <a:gd name="connsiteY14802" fmla="*/ 1053042 h 2994025"/>
                <a:gd name="connsiteX14803" fmla="*/ 5298016 w 6130925"/>
                <a:gd name="connsiteY14803" fmla="*/ 1056746 h 2994025"/>
                <a:gd name="connsiteX14804" fmla="*/ 5300132 w 6130925"/>
                <a:gd name="connsiteY14804" fmla="*/ 1060450 h 2994025"/>
                <a:gd name="connsiteX14805" fmla="*/ 5301720 w 6130925"/>
                <a:gd name="connsiteY14805" fmla="*/ 1062038 h 2994025"/>
                <a:gd name="connsiteX14806" fmla="*/ 5303307 w 6130925"/>
                <a:gd name="connsiteY14806" fmla="*/ 1064154 h 2994025"/>
                <a:gd name="connsiteX14807" fmla="*/ 5303837 w 6130925"/>
                <a:gd name="connsiteY14807" fmla="*/ 1067858 h 2994025"/>
                <a:gd name="connsiteX14808" fmla="*/ 5304895 w 6130925"/>
                <a:gd name="connsiteY14808" fmla="*/ 1072092 h 2994025"/>
                <a:gd name="connsiteX14809" fmla="*/ 5306482 w 6130925"/>
                <a:gd name="connsiteY14809" fmla="*/ 1073679 h 2994025"/>
                <a:gd name="connsiteX14810" fmla="*/ 5308070 w 6130925"/>
                <a:gd name="connsiteY14810" fmla="*/ 1074738 h 2994025"/>
                <a:gd name="connsiteX14811" fmla="*/ 5309128 w 6130925"/>
                <a:gd name="connsiteY14811" fmla="*/ 1076325 h 2994025"/>
                <a:gd name="connsiteX14812" fmla="*/ 5309657 w 6130925"/>
                <a:gd name="connsiteY14812" fmla="*/ 1077913 h 2994025"/>
                <a:gd name="connsiteX14813" fmla="*/ 5312303 w 6130925"/>
                <a:gd name="connsiteY14813" fmla="*/ 1078971 h 2994025"/>
                <a:gd name="connsiteX14814" fmla="*/ 5314420 w 6130925"/>
                <a:gd name="connsiteY14814" fmla="*/ 1081088 h 2994025"/>
                <a:gd name="connsiteX14815" fmla="*/ 5316007 w 6130925"/>
                <a:gd name="connsiteY14815" fmla="*/ 1082675 h 2994025"/>
                <a:gd name="connsiteX14816" fmla="*/ 5317066 w 6130925"/>
                <a:gd name="connsiteY14816" fmla="*/ 1084792 h 2994025"/>
                <a:gd name="connsiteX14817" fmla="*/ 5317595 w 6130925"/>
                <a:gd name="connsiteY14817" fmla="*/ 1086379 h 2994025"/>
                <a:gd name="connsiteX14818" fmla="*/ 5318124 w 6130925"/>
                <a:gd name="connsiteY14818" fmla="*/ 1087967 h 2994025"/>
                <a:gd name="connsiteX14819" fmla="*/ 5319182 w 6130925"/>
                <a:gd name="connsiteY14819" fmla="*/ 1089554 h 2994025"/>
                <a:gd name="connsiteX14820" fmla="*/ 5319712 w 6130925"/>
                <a:gd name="connsiteY14820" fmla="*/ 1091671 h 2994025"/>
                <a:gd name="connsiteX14821" fmla="*/ 5319712 w 6130925"/>
                <a:gd name="connsiteY14821" fmla="*/ 1093258 h 2994025"/>
                <a:gd name="connsiteX14822" fmla="*/ 5319712 w 6130925"/>
                <a:gd name="connsiteY14822" fmla="*/ 1095375 h 2994025"/>
                <a:gd name="connsiteX14823" fmla="*/ 5319421 w 6130925"/>
                <a:gd name="connsiteY14823" fmla="*/ 1095346 h 2994025"/>
                <a:gd name="connsiteX14824" fmla="*/ 5319421 w 6130925"/>
                <a:gd name="connsiteY14824" fmla="*/ 1095581 h 2994025"/>
                <a:gd name="connsiteX14825" fmla="*/ 5314127 w 6130925"/>
                <a:gd name="connsiteY14825" fmla="*/ 1095052 h 2994025"/>
                <a:gd name="connsiteX14826" fmla="*/ 5308833 w 6130925"/>
                <a:gd name="connsiteY14826" fmla="*/ 1092936 h 2994025"/>
                <a:gd name="connsiteX14827" fmla="*/ 5306716 w 6130925"/>
                <a:gd name="connsiteY14827" fmla="*/ 1091878 h 2994025"/>
                <a:gd name="connsiteX14828" fmla="*/ 5305128 w 6130925"/>
                <a:gd name="connsiteY14828" fmla="*/ 1089762 h 2994025"/>
                <a:gd name="connsiteX14829" fmla="*/ 5305128 w 6130925"/>
                <a:gd name="connsiteY14829" fmla="*/ 1086588 h 2994025"/>
                <a:gd name="connsiteX14830" fmla="*/ 5305128 w 6130925"/>
                <a:gd name="connsiteY14830" fmla="*/ 1082886 h 2994025"/>
                <a:gd name="connsiteX14831" fmla="*/ 5304069 w 6130925"/>
                <a:gd name="connsiteY14831" fmla="*/ 1081828 h 2994025"/>
                <a:gd name="connsiteX14832" fmla="*/ 5302021 w 6130925"/>
                <a:gd name="connsiteY14832" fmla="*/ 1081316 h 2994025"/>
                <a:gd name="connsiteX14833" fmla="*/ 5300662 w 6130925"/>
                <a:gd name="connsiteY14833" fmla="*/ 1082675 h 2994025"/>
                <a:gd name="connsiteX14834" fmla="*/ 5300132 w 6130925"/>
                <a:gd name="connsiteY14834" fmla="*/ 1084792 h 2994025"/>
                <a:gd name="connsiteX14835" fmla="*/ 5299838 w 6130925"/>
                <a:gd name="connsiteY14835" fmla="*/ 1084989 h 2994025"/>
                <a:gd name="connsiteX14836" fmla="*/ 5299834 w 6130925"/>
                <a:gd name="connsiteY14836" fmla="*/ 1085002 h 2994025"/>
                <a:gd name="connsiteX14837" fmla="*/ 5298538 w 6130925"/>
                <a:gd name="connsiteY14837" fmla="*/ 1085866 h 2994025"/>
                <a:gd name="connsiteX14838" fmla="*/ 5297487 w 6130925"/>
                <a:gd name="connsiteY14838" fmla="*/ 1087967 h 2994025"/>
                <a:gd name="connsiteX14839" fmla="*/ 5295899 w 6130925"/>
                <a:gd name="connsiteY14839" fmla="*/ 1091671 h 2994025"/>
                <a:gd name="connsiteX14840" fmla="*/ 5295370 w 6130925"/>
                <a:gd name="connsiteY14840" fmla="*/ 1093788 h 2994025"/>
                <a:gd name="connsiteX14841" fmla="*/ 5294841 w 6130925"/>
                <a:gd name="connsiteY14841" fmla="*/ 1095375 h 2994025"/>
                <a:gd name="connsiteX14842" fmla="*/ 5294543 w 6130925"/>
                <a:gd name="connsiteY14842" fmla="*/ 1095574 h 2994025"/>
                <a:gd name="connsiteX14843" fmla="*/ 5294541 w 6130925"/>
                <a:gd name="connsiteY14843" fmla="*/ 1095581 h 2994025"/>
                <a:gd name="connsiteX14844" fmla="*/ 5292952 w 6130925"/>
                <a:gd name="connsiteY14844" fmla="*/ 1096639 h 2994025"/>
                <a:gd name="connsiteX14845" fmla="*/ 5291364 w 6130925"/>
                <a:gd name="connsiteY14845" fmla="*/ 1097168 h 2994025"/>
                <a:gd name="connsiteX14846" fmla="*/ 5284483 w 6130925"/>
                <a:gd name="connsiteY14846" fmla="*/ 1097168 h 2994025"/>
                <a:gd name="connsiteX14847" fmla="*/ 5284483 w 6130925"/>
                <a:gd name="connsiteY14847" fmla="*/ 1095581 h 2994025"/>
                <a:gd name="connsiteX14848" fmla="*/ 5284483 w 6130925"/>
                <a:gd name="connsiteY14848" fmla="*/ 1093994 h 2994025"/>
                <a:gd name="connsiteX14849" fmla="*/ 5284483 w 6130925"/>
                <a:gd name="connsiteY14849" fmla="*/ 1091349 h 2994025"/>
                <a:gd name="connsiteX14850" fmla="*/ 5283953 w 6130925"/>
                <a:gd name="connsiteY14850" fmla="*/ 1088704 h 2994025"/>
                <a:gd name="connsiteX14851" fmla="*/ 5283953 w 6130925"/>
                <a:gd name="connsiteY14851" fmla="*/ 1086588 h 2994025"/>
                <a:gd name="connsiteX14852" fmla="*/ 5284483 w 6130925"/>
                <a:gd name="connsiteY14852" fmla="*/ 1083944 h 2994025"/>
                <a:gd name="connsiteX14853" fmla="*/ 5283953 w 6130925"/>
                <a:gd name="connsiteY14853" fmla="*/ 1081299 h 2994025"/>
                <a:gd name="connsiteX14854" fmla="*/ 5283953 w 6130925"/>
                <a:gd name="connsiteY14854" fmla="*/ 1078125 h 2994025"/>
                <a:gd name="connsiteX14855" fmla="*/ 5285012 w 6130925"/>
                <a:gd name="connsiteY14855" fmla="*/ 1076538 h 2994025"/>
                <a:gd name="connsiteX14856" fmla="*/ 5285255 w 6130925"/>
                <a:gd name="connsiteY14856" fmla="*/ 1076417 h 2994025"/>
                <a:gd name="connsiteX14857" fmla="*/ 5285316 w 6130925"/>
                <a:gd name="connsiteY14857" fmla="*/ 1076325 h 2994025"/>
                <a:gd name="connsiteX14858" fmla="*/ 5287432 w 6130925"/>
                <a:gd name="connsiteY14858" fmla="*/ 1075267 h 2994025"/>
                <a:gd name="connsiteX14859" fmla="*/ 5289549 w 6130925"/>
                <a:gd name="connsiteY14859" fmla="*/ 1074208 h 2994025"/>
                <a:gd name="connsiteX14860" fmla="*/ 5291378 w 6130925"/>
                <a:gd name="connsiteY14860" fmla="*/ 1073294 h 2994025"/>
                <a:gd name="connsiteX14861" fmla="*/ 5291894 w 6130925"/>
                <a:gd name="connsiteY14861" fmla="*/ 1070720 h 2994025"/>
                <a:gd name="connsiteX14862" fmla="*/ 5291894 w 6130925"/>
                <a:gd name="connsiteY14862" fmla="*/ 1067546 h 2994025"/>
                <a:gd name="connsiteX14863" fmla="*/ 5291364 w 6130925"/>
                <a:gd name="connsiteY14863" fmla="*/ 1063314 h 2994025"/>
                <a:gd name="connsiteX14864" fmla="*/ 5288718 w 6130925"/>
                <a:gd name="connsiteY14864" fmla="*/ 1059083 h 2994025"/>
                <a:gd name="connsiteX14865" fmla="*/ 5287129 w 6130925"/>
                <a:gd name="connsiteY14865" fmla="*/ 1053793 h 2994025"/>
                <a:gd name="connsiteX14866" fmla="*/ 5285541 w 6130925"/>
                <a:gd name="connsiteY14866" fmla="*/ 1048503 h 2994025"/>
                <a:gd name="connsiteX14867" fmla="*/ 5285541 w 6130925"/>
                <a:gd name="connsiteY14867" fmla="*/ 1045330 h 2994025"/>
                <a:gd name="connsiteX14868" fmla="*/ 5285541 w 6130925"/>
                <a:gd name="connsiteY14868" fmla="*/ 1042685 h 2994025"/>
                <a:gd name="connsiteX14869" fmla="*/ 5285012 w 6130925"/>
                <a:gd name="connsiteY14869" fmla="*/ 1040040 h 2994025"/>
                <a:gd name="connsiteX14870" fmla="*/ 5285541 w 6130925"/>
                <a:gd name="connsiteY14870" fmla="*/ 1037395 h 2994025"/>
                <a:gd name="connsiteX14871" fmla="*/ 5287129 w 6130925"/>
                <a:gd name="connsiteY14871" fmla="*/ 1035808 h 2994025"/>
                <a:gd name="connsiteX14872" fmla="*/ 5287351 w 6130925"/>
                <a:gd name="connsiteY14872" fmla="*/ 1035660 h 2994025"/>
                <a:gd name="connsiteX14873" fmla="*/ 5287432 w 6130925"/>
                <a:gd name="connsiteY14873" fmla="*/ 1035579 h 2994025"/>
                <a:gd name="connsiteX14874" fmla="*/ 5289020 w 6130925"/>
                <a:gd name="connsiteY14874" fmla="*/ 1034521 h 2994025"/>
                <a:gd name="connsiteX14875" fmla="*/ 5290838 w 6130925"/>
                <a:gd name="connsiteY14875" fmla="*/ 1033157 h 2994025"/>
                <a:gd name="connsiteX14876" fmla="*/ 5291894 w 6130925"/>
                <a:gd name="connsiteY14876" fmla="*/ 1031048 h 2994025"/>
                <a:gd name="connsiteX14877" fmla="*/ 5292423 w 6130925"/>
                <a:gd name="connsiteY14877" fmla="*/ 1029461 h 2994025"/>
                <a:gd name="connsiteX14878" fmla="*/ 5291894 w 6130925"/>
                <a:gd name="connsiteY14878" fmla="*/ 1027874 h 2994025"/>
                <a:gd name="connsiteX14879" fmla="*/ 5292423 w 6130925"/>
                <a:gd name="connsiteY14879" fmla="*/ 1021526 h 2994025"/>
                <a:gd name="connsiteX14880" fmla="*/ 5291894 w 6130925"/>
                <a:gd name="connsiteY14880" fmla="*/ 1015708 h 2994025"/>
                <a:gd name="connsiteX14881" fmla="*/ 5292423 w 6130925"/>
                <a:gd name="connsiteY14881" fmla="*/ 1007773 h 2994025"/>
                <a:gd name="connsiteX14882" fmla="*/ 5291894 w 6130925"/>
                <a:gd name="connsiteY14882" fmla="*/ 999839 h 2994025"/>
                <a:gd name="connsiteX14883" fmla="*/ 5289776 w 6130925"/>
                <a:gd name="connsiteY14883" fmla="*/ 995607 h 2994025"/>
                <a:gd name="connsiteX14884" fmla="*/ 5288718 w 6130925"/>
                <a:gd name="connsiteY14884" fmla="*/ 990847 h 2994025"/>
                <a:gd name="connsiteX14885" fmla="*/ 5289247 w 6130925"/>
                <a:gd name="connsiteY14885" fmla="*/ 988202 h 2994025"/>
                <a:gd name="connsiteX14886" fmla="*/ 5289776 w 6130925"/>
                <a:gd name="connsiteY14886" fmla="*/ 985557 h 2994025"/>
                <a:gd name="connsiteX14887" fmla="*/ 5291364 w 6130925"/>
                <a:gd name="connsiteY14887" fmla="*/ 983970 h 2994025"/>
                <a:gd name="connsiteX14888" fmla="*/ 5291894 w 6130925"/>
                <a:gd name="connsiteY14888" fmla="*/ 982383 h 2994025"/>
                <a:gd name="connsiteX14889" fmla="*/ 5292423 w 6130925"/>
                <a:gd name="connsiteY14889" fmla="*/ 980267 h 2994025"/>
                <a:gd name="connsiteX14890" fmla="*/ 5292952 w 6130925"/>
                <a:gd name="connsiteY14890" fmla="*/ 978680 h 2994025"/>
                <a:gd name="connsiteX14891" fmla="*/ 5291894 w 6130925"/>
                <a:gd name="connsiteY14891" fmla="*/ 976565 h 2994025"/>
                <a:gd name="connsiteX14892" fmla="*/ 5289776 w 6130925"/>
                <a:gd name="connsiteY14892" fmla="*/ 974978 h 2994025"/>
                <a:gd name="connsiteX14893" fmla="*/ 5288188 w 6130925"/>
                <a:gd name="connsiteY14893" fmla="*/ 973391 h 2994025"/>
                <a:gd name="connsiteX14894" fmla="*/ 5286600 w 6130925"/>
                <a:gd name="connsiteY14894" fmla="*/ 972333 h 2994025"/>
                <a:gd name="connsiteX14895" fmla="*/ 5284483 w 6130925"/>
                <a:gd name="connsiteY14895" fmla="*/ 971804 h 2994025"/>
                <a:gd name="connsiteX14896" fmla="*/ 5282895 w 6130925"/>
                <a:gd name="connsiteY14896" fmla="*/ 971804 h 2994025"/>
                <a:gd name="connsiteX14897" fmla="*/ 5282365 w 6130925"/>
                <a:gd name="connsiteY14897" fmla="*/ 969688 h 2994025"/>
                <a:gd name="connsiteX14898" fmla="*/ 5281307 w 6130925"/>
                <a:gd name="connsiteY14898" fmla="*/ 967572 h 2994025"/>
                <a:gd name="connsiteX14899" fmla="*/ 5279718 w 6130925"/>
                <a:gd name="connsiteY14899" fmla="*/ 967043 h 2994025"/>
                <a:gd name="connsiteX14900" fmla="*/ 5277652 w 6130925"/>
                <a:gd name="connsiteY14900" fmla="*/ 967043 h 2994025"/>
                <a:gd name="connsiteX14901" fmla="*/ 5276320 w 6130925"/>
                <a:gd name="connsiteY14901" fmla="*/ 968375 h 2994025"/>
                <a:gd name="connsiteX14902" fmla="*/ 5275262 w 6130925"/>
                <a:gd name="connsiteY14902" fmla="*/ 969963 h 2994025"/>
                <a:gd name="connsiteX14903" fmla="*/ 5274203 w 6130925"/>
                <a:gd name="connsiteY14903" fmla="*/ 972079 h 2994025"/>
                <a:gd name="connsiteX14904" fmla="*/ 5273674 w 6130925"/>
                <a:gd name="connsiteY14904" fmla="*/ 973667 h 2994025"/>
                <a:gd name="connsiteX14905" fmla="*/ 5271557 w 6130925"/>
                <a:gd name="connsiteY14905" fmla="*/ 975783 h 2994025"/>
                <a:gd name="connsiteX14906" fmla="*/ 5269970 w 6130925"/>
                <a:gd name="connsiteY14906" fmla="*/ 977371 h 2994025"/>
                <a:gd name="connsiteX14907" fmla="*/ 5268382 w 6130925"/>
                <a:gd name="connsiteY14907" fmla="*/ 980546 h 2994025"/>
                <a:gd name="connsiteX14908" fmla="*/ 5267853 w 6130925"/>
                <a:gd name="connsiteY14908" fmla="*/ 984779 h 2994025"/>
                <a:gd name="connsiteX14909" fmla="*/ 5267853 w 6130925"/>
                <a:gd name="connsiteY14909" fmla="*/ 986367 h 2994025"/>
                <a:gd name="connsiteX14910" fmla="*/ 5267853 w 6130925"/>
                <a:gd name="connsiteY14910" fmla="*/ 987954 h 2994025"/>
                <a:gd name="connsiteX14911" fmla="*/ 5266266 w 6130925"/>
                <a:gd name="connsiteY14911" fmla="*/ 989542 h 2994025"/>
                <a:gd name="connsiteX14912" fmla="*/ 5265207 w 6130925"/>
                <a:gd name="connsiteY14912" fmla="*/ 991658 h 2994025"/>
                <a:gd name="connsiteX14913" fmla="*/ 5265207 w 6130925"/>
                <a:gd name="connsiteY14913" fmla="*/ 993775 h 2994025"/>
                <a:gd name="connsiteX14914" fmla="*/ 5265207 w 6130925"/>
                <a:gd name="connsiteY14914" fmla="*/ 995363 h 2994025"/>
                <a:gd name="connsiteX14915" fmla="*/ 5265207 w 6130925"/>
                <a:gd name="connsiteY14915" fmla="*/ 998538 h 2994025"/>
                <a:gd name="connsiteX14916" fmla="*/ 5265737 w 6130925"/>
                <a:gd name="connsiteY14916" fmla="*/ 1000654 h 2994025"/>
                <a:gd name="connsiteX14917" fmla="*/ 5266266 w 6130925"/>
                <a:gd name="connsiteY14917" fmla="*/ 1002242 h 2994025"/>
                <a:gd name="connsiteX14918" fmla="*/ 5266266 w 6130925"/>
                <a:gd name="connsiteY14918" fmla="*/ 1008592 h 2994025"/>
                <a:gd name="connsiteX14919" fmla="*/ 5266266 w 6130925"/>
                <a:gd name="connsiteY14919" fmla="*/ 1013354 h 2994025"/>
                <a:gd name="connsiteX14920" fmla="*/ 5265207 w 6130925"/>
                <a:gd name="connsiteY14920" fmla="*/ 1018646 h 2994025"/>
                <a:gd name="connsiteX14921" fmla="*/ 5264149 w 6130925"/>
                <a:gd name="connsiteY14921" fmla="*/ 1020233 h 2994025"/>
                <a:gd name="connsiteX14922" fmla="*/ 5262562 w 6130925"/>
                <a:gd name="connsiteY14922" fmla="*/ 1021821 h 2994025"/>
                <a:gd name="connsiteX14923" fmla="*/ 5261503 w 6130925"/>
                <a:gd name="connsiteY14923" fmla="*/ 1023408 h 2994025"/>
                <a:gd name="connsiteX14924" fmla="*/ 5260445 w 6130925"/>
                <a:gd name="connsiteY14924" fmla="*/ 1026054 h 2994025"/>
                <a:gd name="connsiteX14925" fmla="*/ 5260445 w 6130925"/>
                <a:gd name="connsiteY14925" fmla="*/ 1029229 h 2994025"/>
                <a:gd name="connsiteX14926" fmla="*/ 5260445 w 6130925"/>
                <a:gd name="connsiteY14926" fmla="*/ 1032404 h 2994025"/>
                <a:gd name="connsiteX14927" fmla="*/ 5260445 w 6130925"/>
                <a:gd name="connsiteY14927" fmla="*/ 1036638 h 2994025"/>
                <a:gd name="connsiteX14928" fmla="*/ 5259916 w 6130925"/>
                <a:gd name="connsiteY14928" fmla="*/ 1038225 h 2994025"/>
                <a:gd name="connsiteX14929" fmla="*/ 5259386 w 6130925"/>
                <a:gd name="connsiteY14929" fmla="*/ 1039813 h 2994025"/>
                <a:gd name="connsiteX14930" fmla="*/ 5259386 w 6130925"/>
                <a:gd name="connsiteY14930" fmla="*/ 1043517 h 2994025"/>
                <a:gd name="connsiteX14931" fmla="*/ 5259386 w 6130925"/>
                <a:gd name="connsiteY14931" fmla="*/ 1046692 h 2994025"/>
                <a:gd name="connsiteX14932" fmla="*/ 5257270 w 6130925"/>
                <a:gd name="connsiteY14932" fmla="*/ 1048808 h 2994025"/>
                <a:gd name="connsiteX14933" fmla="*/ 5257089 w 6130925"/>
                <a:gd name="connsiteY14933" fmla="*/ 1048899 h 2994025"/>
                <a:gd name="connsiteX14934" fmla="*/ 5256956 w 6130925"/>
                <a:gd name="connsiteY14934" fmla="*/ 1049032 h 2994025"/>
                <a:gd name="connsiteX14935" fmla="*/ 5255022 w 6130925"/>
                <a:gd name="connsiteY14935" fmla="*/ 1049998 h 2994025"/>
                <a:gd name="connsiteX14936" fmla="*/ 5253566 w 6130925"/>
                <a:gd name="connsiteY14936" fmla="*/ 1051454 h 2994025"/>
                <a:gd name="connsiteX14937" fmla="*/ 5251978 w 6130925"/>
                <a:gd name="connsiteY14937" fmla="*/ 1053042 h 2994025"/>
                <a:gd name="connsiteX14938" fmla="*/ 5250391 w 6130925"/>
                <a:gd name="connsiteY14938" fmla="*/ 1054629 h 2994025"/>
                <a:gd name="connsiteX14939" fmla="*/ 5248803 w 6130925"/>
                <a:gd name="connsiteY14939" fmla="*/ 1056746 h 2994025"/>
                <a:gd name="connsiteX14940" fmla="*/ 5247216 w 6130925"/>
                <a:gd name="connsiteY14940" fmla="*/ 1058863 h 2994025"/>
                <a:gd name="connsiteX14941" fmla="*/ 5246157 w 6130925"/>
                <a:gd name="connsiteY14941" fmla="*/ 1060450 h 2994025"/>
                <a:gd name="connsiteX14942" fmla="*/ 5244570 w 6130925"/>
                <a:gd name="connsiteY14942" fmla="*/ 1062038 h 2994025"/>
                <a:gd name="connsiteX14943" fmla="*/ 5244268 w 6130925"/>
                <a:gd name="connsiteY14943" fmla="*/ 1062240 h 2994025"/>
                <a:gd name="connsiteX14944" fmla="*/ 5244251 w 6130925"/>
                <a:gd name="connsiteY14944" fmla="*/ 1062256 h 2994025"/>
                <a:gd name="connsiteX14945" fmla="*/ 5242975 w 6130925"/>
                <a:gd name="connsiteY14945" fmla="*/ 1063107 h 2994025"/>
                <a:gd name="connsiteX14946" fmla="*/ 5240336 w 6130925"/>
                <a:gd name="connsiteY14946" fmla="*/ 1066800 h 2994025"/>
                <a:gd name="connsiteX14947" fmla="*/ 5236632 w 6130925"/>
                <a:gd name="connsiteY14947" fmla="*/ 1070504 h 2994025"/>
                <a:gd name="connsiteX14948" fmla="*/ 5236526 w 6130925"/>
                <a:gd name="connsiteY14948" fmla="*/ 1070504 h 2994025"/>
                <a:gd name="connsiteX14949" fmla="*/ 5236311 w 6130925"/>
                <a:gd name="connsiteY14949" fmla="*/ 1070720 h 2994025"/>
                <a:gd name="connsiteX14950" fmla="*/ 5235781 w 6130925"/>
                <a:gd name="connsiteY14950" fmla="*/ 1070720 h 2994025"/>
                <a:gd name="connsiteX14951" fmla="*/ 5235252 w 6130925"/>
                <a:gd name="connsiteY14951" fmla="*/ 1070720 h 2994025"/>
                <a:gd name="connsiteX14952" fmla="*/ 5234723 w 6130925"/>
                <a:gd name="connsiteY14952" fmla="*/ 1070720 h 2994025"/>
                <a:gd name="connsiteX14953" fmla="*/ 5234193 w 6130925"/>
                <a:gd name="connsiteY14953" fmla="*/ 1070191 h 2994025"/>
                <a:gd name="connsiteX14954" fmla="*/ 5233664 w 6130925"/>
                <a:gd name="connsiteY14954" fmla="*/ 1070191 h 2994025"/>
                <a:gd name="connsiteX14955" fmla="*/ 5233555 w 6130925"/>
                <a:gd name="connsiteY14955" fmla="*/ 1070191 h 2994025"/>
                <a:gd name="connsiteX14956" fmla="*/ 5232928 w 6130925"/>
                <a:gd name="connsiteY14956" fmla="*/ 1070504 h 2994025"/>
                <a:gd name="connsiteX14957" fmla="*/ 5232399 w 6130925"/>
                <a:gd name="connsiteY14957" fmla="*/ 1072092 h 2994025"/>
                <a:gd name="connsiteX14958" fmla="*/ 5231341 w 6130925"/>
                <a:gd name="connsiteY14958" fmla="*/ 1073679 h 2994025"/>
                <a:gd name="connsiteX14959" fmla="*/ 5229753 w 6130925"/>
                <a:gd name="connsiteY14959" fmla="*/ 1074738 h 2994025"/>
                <a:gd name="connsiteX14960" fmla="*/ 5229745 w 6130925"/>
                <a:gd name="connsiteY14960" fmla="*/ 1074741 h 2994025"/>
                <a:gd name="connsiteX14961" fmla="*/ 5229429 w 6130925"/>
                <a:gd name="connsiteY14961" fmla="*/ 1074951 h 2994025"/>
                <a:gd name="connsiteX14962" fmla="*/ 5227852 w 6130925"/>
                <a:gd name="connsiteY14962" fmla="*/ 1075477 h 2994025"/>
                <a:gd name="connsiteX14963" fmla="*/ 5223403 w 6130925"/>
                <a:gd name="connsiteY14963" fmla="*/ 1078442 h 2994025"/>
                <a:gd name="connsiteX14964" fmla="*/ 5220757 w 6130925"/>
                <a:gd name="connsiteY14964" fmla="*/ 1082675 h 2994025"/>
                <a:gd name="connsiteX14965" fmla="*/ 5219699 w 6130925"/>
                <a:gd name="connsiteY14965" fmla="*/ 1084263 h 2994025"/>
                <a:gd name="connsiteX14966" fmla="*/ 5218111 w 6130925"/>
                <a:gd name="connsiteY14966" fmla="*/ 1086379 h 2994025"/>
                <a:gd name="connsiteX14967" fmla="*/ 5217053 w 6130925"/>
                <a:gd name="connsiteY14967" fmla="*/ 1089554 h 2994025"/>
                <a:gd name="connsiteX14968" fmla="*/ 5214936 w 6130925"/>
                <a:gd name="connsiteY14968" fmla="*/ 1093788 h 2994025"/>
                <a:gd name="connsiteX14969" fmla="*/ 5214407 w 6130925"/>
                <a:gd name="connsiteY14969" fmla="*/ 1095375 h 2994025"/>
                <a:gd name="connsiteX14970" fmla="*/ 5214407 w 6130925"/>
                <a:gd name="connsiteY14970" fmla="*/ 1096963 h 2994025"/>
                <a:gd name="connsiteX14971" fmla="*/ 5212820 w 6130925"/>
                <a:gd name="connsiteY14971" fmla="*/ 1098550 h 2994025"/>
                <a:gd name="connsiteX14972" fmla="*/ 5211761 w 6130925"/>
                <a:gd name="connsiteY14972" fmla="*/ 1100138 h 2994025"/>
                <a:gd name="connsiteX14973" fmla="*/ 5211232 w 6130925"/>
                <a:gd name="connsiteY14973" fmla="*/ 1102783 h 2994025"/>
                <a:gd name="connsiteX14974" fmla="*/ 5210703 w 6130925"/>
                <a:gd name="connsiteY14974" fmla="*/ 1104371 h 2994025"/>
                <a:gd name="connsiteX14975" fmla="*/ 5209116 w 6130925"/>
                <a:gd name="connsiteY14975" fmla="*/ 1108075 h 2994025"/>
                <a:gd name="connsiteX14976" fmla="*/ 5205941 w 6130925"/>
                <a:gd name="connsiteY14976" fmla="*/ 1111250 h 2994025"/>
                <a:gd name="connsiteX14977" fmla="*/ 5203295 w 6130925"/>
                <a:gd name="connsiteY14977" fmla="*/ 1112838 h 2994025"/>
                <a:gd name="connsiteX14978" fmla="*/ 5201707 w 6130925"/>
                <a:gd name="connsiteY14978" fmla="*/ 1113896 h 2994025"/>
                <a:gd name="connsiteX14979" fmla="*/ 5196945 w 6130925"/>
                <a:gd name="connsiteY14979" fmla="*/ 1119188 h 2994025"/>
                <a:gd name="connsiteX14980" fmla="*/ 5192182 w 6130925"/>
                <a:gd name="connsiteY14980" fmla="*/ 1125538 h 2994025"/>
                <a:gd name="connsiteX14981" fmla="*/ 5190066 w 6130925"/>
                <a:gd name="connsiteY14981" fmla="*/ 1127125 h 2994025"/>
                <a:gd name="connsiteX14982" fmla="*/ 5188478 w 6130925"/>
                <a:gd name="connsiteY14982" fmla="*/ 1128183 h 2994025"/>
                <a:gd name="connsiteX14983" fmla="*/ 5187949 w 6130925"/>
                <a:gd name="connsiteY14983" fmla="*/ 1129771 h 2994025"/>
                <a:gd name="connsiteX14984" fmla="*/ 5186891 w 6130925"/>
                <a:gd name="connsiteY14984" fmla="*/ 1131358 h 2994025"/>
                <a:gd name="connsiteX14985" fmla="*/ 5185303 w 6130925"/>
                <a:gd name="connsiteY14985" fmla="*/ 1132417 h 2994025"/>
                <a:gd name="connsiteX14986" fmla="*/ 5185169 w 6130925"/>
                <a:gd name="connsiteY14986" fmla="*/ 1132471 h 2994025"/>
                <a:gd name="connsiteX14987" fmla="*/ 5184963 w 6130925"/>
                <a:gd name="connsiteY14987" fmla="*/ 1132608 h 2994025"/>
                <a:gd name="connsiteX14988" fmla="*/ 5182543 w 6130925"/>
                <a:gd name="connsiteY14988" fmla="*/ 1133576 h 2994025"/>
                <a:gd name="connsiteX14989" fmla="*/ 5178424 w 6130925"/>
                <a:gd name="connsiteY14989" fmla="*/ 1137179 h 2994025"/>
                <a:gd name="connsiteX14990" fmla="*/ 5174191 w 6130925"/>
                <a:gd name="connsiteY14990" fmla="*/ 1140883 h 2994025"/>
                <a:gd name="connsiteX14991" fmla="*/ 5174720 w 6130925"/>
                <a:gd name="connsiteY14991" fmla="*/ 1142471 h 2994025"/>
                <a:gd name="connsiteX14992" fmla="*/ 5174191 w 6130925"/>
                <a:gd name="connsiteY14992" fmla="*/ 1144058 h 2994025"/>
                <a:gd name="connsiteX14993" fmla="*/ 5172074 w 6130925"/>
                <a:gd name="connsiteY14993" fmla="*/ 1145646 h 2994025"/>
                <a:gd name="connsiteX14994" fmla="*/ 5170486 w 6130925"/>
                <a:gd name="connsiteY14994" fmla="*/ 1147233 h 2994025"/>
                <a:gd name="connsiteX14995" fmla="*/ 5170247 w 6130925"/>
                <a:gd name="connsiteY14995" fmla="*/ 1147313 h 2994025"/>
                <a:gd name="connsiteX14996" fmla="*/ 5170141 w 6130925"/>
                <a:gd name="connsiteY14996" fmla="*/ 1147419 h 2994025"/>
                <a:gd name="connsiteX14997" fmla="*/ 5168552 w 6130925"/>
                <a:gd name="connsiteY14997" fmla="*/ 1147948 h 2994025"/>
                <a:gd name="connsiteX14998" fmla="*/ 5166964 w 6130925"/>
                <a:gd name="connsiteY14998" fmla="*/ 1147948 h 2994025"/>
                <a:gd name="connsiteX14999" fmla="*/ 5165131 w 6130925"/>
                <a:gd name="connsiteY14999" fmla="*/ 1148864 h 2994025"/>
                <a:gd name="connsiteX15000" fmla="*/ 5163607 w 6130925"/>
                <a:gd name="connsiteY15000" fmla="*/ 1149879 h 2994025"/>
                <a:gd name="connsiteX15001" fmla="*/ 5163536 w 6130925"/>
                <a:gd name="connsiteY15001" fmla="*/ 1149879 h 2994025"/>
                <a:gd name="connsiteX15002" fmla="*/ 5163259 w 6130925"/>
                <a:gd name="connsiteY15002" fmla="*/ 1150064 h 2994025"/>
                <a:gd name="connsiteX15003" fmla="*/ 5162729 w 6130925"/>
                <a:gd name="connsiteY15003" fmla="*/ 1150064 h 2994025"/>
                <a:gd name="connsiteX15004" fmla="*/ 5162200 w 6130925"/>
                <a:gd name="connsiteY15004" fmla="*/ 1150064 h 2994025"/>
                <a:gd name="connsiteX15005" fmla="*/ 5160612 w 6130925"/>
                <a:gd name="connsiteY15005" fmla="*/ 1150064 h 2994025"/>
                <a:gd name="connsiteX15006" fmla="*/ 5160083 w 6130925"/>
                <a:gd name="connsiteY15006" fmla="*/ 1149535 h 2994025"/>
                <a:gd name="connsiteX15007" fmla="*/ 5159024 w 6130925"/>
                <a:gd name="connsiteY15007" fmla="*/ 1149535 h 2994025"/>
                <a:gd name="connsiteX15008" fmla="*/ 5157965 w 6130925"/>
                <a:gd name="connsiteY15008" fmla="*/ 1149535 h 2994025"/>
                <a:gd name="connsiteX15009" fmla="*/ 5157577 w 6130925"/>
                <a:gd name="connsiteY15009" fmla="*/ 1149535 h 2994025"/>
                <a:gd name="connsiteX15010" fmla="*/ 5156236 w 6130925"/>
                <a:gd name="connsiteY15010" fmla="*/ 1149870 h 2994025"/>
                <a:gd name="connsiteX15011" fmla="*/ 5156190 w 6130925"/>
                <a:gd name="connsiteY15011" fmla="*/ 1149893 h 2994025"/>
                <a:gd name="connsiteX15012" fmla="*/ 5155141 w 6130925"/>
                <a:gd name="connsiteY15012" fmla="*/ 1151467 h 2994025"/>
                <a:gd name="connsiteX15013" fmla="*/ 5154082 w 6130925"/>
                <a:gd name="connsiteY15013" fmla="*/ 1153054 h 2994025"/>
                <a:gd name="connsiteX15014" fmla="*/ 5153853 w 6130925"/>
                <a:gd name="connsiteY15014" fmla="*/ 1153054 h 2994025"/>
                <a:gd name="connsiteX15015" fmla="*/ 5153730 w 6130925"/>
                <a:gd name="connsiteY15015" fmla="*/ 1153238 h 2994025"/>
                <a:gd name="connsiteX15016" fmla="*/ 5153201 w 6130925"/>
                <a:gd name="connsiteY15016" fmla="*/ 1153238 h 2994025"/>
                <a:gd name="connsiteX15017" fmla="*/ 5152672 w 6130925"/>
                <a:gd name="connsiteY15017" fmla="*/ 1153238 h 2994025"/>
                <a:gd name="connsiteX15018" fmla="*/ 5152142 w 6130925"/>
                <a:gd name="connsiteY15018" fmla="*/ 1153238 h 2994025"/>
                <a:gd name="connsiteX15019" fmla="*/ 5151613 w 6130925"/>
                <a:gd name="connsiteY15019" fmla="*/ 1153238 h 2994025"/>
                <a:gd name="connsiteX15020" fmla="*/ 5150554 w 6130925"/>
                <a:gd name="connsiteY15020" fmla="*/ 1153238 h 2994025"/>
                <a:gd name="connsiteX15021" fmla="*/ 5150025 w 6130925"/>
                <a:gd name="connsiteY15021" fmla="*/ 1153238 h 2994025"/>
                <a:gd name="connsiteX15022" fmla="*/ 5149574 w 6130925"/>
                <a:gd name="connsiteY15022" fmla="*/ 1153238 h 2994025"/>
                <a:gd name="connsiteX15023" fmla="*/ 5148261 w 6130925"/>
                <a:gd name="connsiteY15023" fmla="*/ 1154113 h 2994025"/>
                <a:gd name="connsiteX15024" fmla="*/ 5146674 w 6130925"/>
                <a:gd name="connsiteY15024" fmla="*/ 1155700 h 2994025"/>
                <a:gd name="connsiteX15025" fmla="*/ 5145086 w 6130925"/>
                <a:gd name="connsiteY15025" fmla="*/ 1157817 h 2994025"/>
                <a:gd name="connsiteX15026" fmla="*/ 5144028 w 6130925"/>
                <a:gd name="connsiteY15026" fmla="*/ 1159404 h 2994025"/>
                <a:gd name="connsiteX15027" fmla="*/ 5142441 w 6130925"/>
                <a:gd name="connsiteY15027" fmla="*/ 1160463 h 2994025"/>
                <a:gd name="connsiteX15028" fmla="*/ 5142302 w 6130925"/>
                <a:gd name="connsiteY15028" fmla="*/ 1160498 h 2994025"/>
                <a:gd name="connsiteX15029" fmla="*/ 5142084 w 6130925"/>
                <a:gd name="connsiteY15029" fmla="*/ 1160643 h 2994025"/>
                <a:gd name="connsiteX15030" fmla="*/ 5140042 w 6130925"/>
                <a:gd name="connsiteY15030" fmla="*/ 1161153 h 2994025"/>
                <a:gd name="connsiteX15031" fmla="*/ 5136620 w 6130925"/>
                <a:gd name="connsiteY15031" fmla="*/ 1163108 h 2994025"/>
                <a:gd name="connsiteX15032" fmla="*/ 5136558 w 6130925"/>
                <a:gd name="connsiteY15032" fmla="*/ 1163119 h 2994025"/>
                <a:gd name="connsiteX15033" fmla="*/ 5136261 w 6130925"/>
                <a:gd name="connsiteY15033" fmla="*/ 1163288 h 2994025"/>
                <a:gd name="connsiteX15034" fmla="*/ 5133085 w 6130925"/>
                <a:gd name="connsiteY15034" fmla="*/ 1163817 h 2994025"/>
                <a:gd name="connsiteX15035" fmla="*/ 5130968 w 6130925"/>
                <a:gd name="connsiteY15035" fmla="*/ 1163817 h 2994025"/>
                <a:gd name="connsiteX15036" fmla="*/ 5128850 w 6130925"/>
                <a:gd name="connsiteY15036" fmla="*/ 1163288 h 2994025"/>
                <a:gd name="connsiteX15037" fmla="*/ 5121969 w 6130925"/>
                <a:gd name="connsiteY15037" fmla="*/ 1158527 h 2994025"/>
                <a:gd name="connsiteX15038" fmla="*/ 5115087 w 6130925"/>
                <a:gd name="connsiteY15038" fmla="*/ 1154296 h 2994025"/>
                <a:gd name="connsiteX15039" fmla="*/ 5114629 w 6130925"/>
                <a:gd name="connsiteY15039" fmla="*/ 1153838 h 2994025"/>
                <a:gd name="connsiteX15040" fmla="*/ 5114416 w 6130925"/>
                <a:gd name="connsiteY15040" fmla="*/ 1153767 h 2994025"/>
                <a:gd name="connsiteX15041" fmla="*/ 5114028 w 6130925"/>
                <a:gd name="connsiteY15041" fmla="*/ 1153767 h 2994025"/>
                <a:gd name="connsiteX15042" fmla="*/ 5113133 w 6130925"/>
                <a:gd name="connsiteY15042" fmla="*/ 1153767 h 2994025"/>
                <a:gd name="connsiteX15043" fmla="*/ 5111749 w 6130925"/>
                <a:gd name="connsiteY15043" fmla="*/ 1154113 h 2994025"/>
                <a:gd name="connsiteX15044" fmla="*/ 5111748 w 6130925"/>
                <a:gd name="connsiteY15044" fmla="*/ 1154113 h 2994025"/>
                <a:gd name="connsiteX15045" fmla="*/ 5111381 w 6130925"/>
                <a:gd name="connsiteY15045" fmla="*/ 1154296 h 2994025"/>
                <a:gd name="connsiteX15046" fmla="*/ 5110323 w 6130925"/>
                <a:gd name="connsiteY15046" fmla="*/ 1153767 h 2994025"/>
                <a:gd name="connsiteX15047" fmla="*/ 5109429 w 6130925"/>
                <a:gd name="connsiteY15047" fmla="*/ 1153767 h 2994025"/>
                <a:gd name="connsiteX15048" fmla="*/ 5108045 w 6130925"/>
                <a:gd name="connsiteY15048" fmla="*/ 1154113 h 2994025"/>
                <a:gd name="connsiteX15049" fmla="*/ 5104341 w 6130925"/>
                <a:gd name="connsiteY15049" fmla="*/ 1156758 h 2994025"/>
                <a:gd name="connsiteX15050" fmla="*/ 5101695 w 6130925"/>
                <a:gd name="connsiteY15050" fmla="*/ 1160463 h 2994025"/>
                <a:gd name="connsiteX15051" fmla="*/ 5100636 w 6130925"/>
                <a:gd name="connsiteY15051" fmla="*/ 1162050 h 2994025"/>
                <a:gd name="connsiteX15052" fmla="*/ 5099578 w 6130925"/>
                <a:gd name="connsiteY15052" fmla="*/ 1163638 h 2994025"/>
                <a:gd name="connsiteX15053" fmla="*/ 5095874 w 6130925"/>
                <a:gd name="connsiteY15053" fmla="*/ 1168929 h 2994025"/>
                <a:gd name="connsiteX15054" fmla="*/ 5092170 w 6130925"/>
                <a:gd name="connsiteY15054" fmla="*/ 1172104 h 2994025"/>
                <a:gd name="connsiteX15055" fmla="*/ 5091893 w 6130925"/>
                <a:gd name="connsiteY15055" fmla="*/ 1172197 h 2994025"/>
                <a:gd name="connsiteX15056" fmla="*/ 5091795 w 6130925"/>
                <a:gd name="connsiteY15056" fmla="*/ 1172280 h 2994025"/>
                <a:gd name="connsiteX15057" fmla="*/ 5090278 w 6130925"/>
                <a:gd name="connsiteY15057" fmla="*/ 1172785 h 2994025"/>
                <a:gd name="connsiteX15058" fmla="*/ 5088466 w 6130925"/>
                <a:gd name="connsiteY15058" fmla="*/ 1173692 h 2994025"/>
                <a:gd name="connsiteX15059" fmla="*/ 5088440 w 6130925"/>
                <a:gd name="connsiteY15059" fmla="*/ 1173692 h 2994025"/>
                <a:gd name="connsiteX15060" fmla="*/ 5088089 w 6130925"/>
                <a:gd name="connsiteY15060" fmla="*/ 1173867 h 2994025"/>
                <a:gd name="connsiteX15061" fmla="*/ 5087560 w 6130925"/>
                <a:gd name="connsiteY15061" fmla="*/ 1173867 h 2994025"/>
                <a:gd name="connsiteX15062" fmla="*/ 5087031 w 6130925"/>
                <a:gd name="connsiteY15062" fmla="*/ 1173867 h 2994025"/>
                <a:gd name="connsiteX15063" fmla="*/ 5085972 w 6130925"/>
                <a:gd name="connsiteY15063" fmla="*/ 1173867 h 2994025"/>
                <a:gd name="connsiteX15064" fmla="*/ 5085443 w 6130925"/>
                <a:gd name="connsiteY15064" fmla="*/ 1173867 h 2994025"/>
                <a:gd name="connsiteX15065" fmla="*/ 5084913 w 6130925"/>
                <a:gd name="connsiteY15065" fmla="*/ 1173867 h 2994025"/>
                <a:gd name="connsiteX15066" fmla="*/ 5084586 w 6130925"/>
                <a:gd name="connsiteY15066" fmla="*/ 1173867 h 2994025"/>
                <a:gd name="connsiteX15067" fmla="*/ 5083174 w 6130925"/>
                <a:gd name="connsiteY15067" fmla="*/ 1175279 h 2994025"/>
                <a:gd name="connsiteX15068" fmla="*/ 5082116 w 6130925"/>
                <a:gd name="connsiteY15068" fmla="*/ 1176867 h 2994025"/>
                <a:gd name="connsiteX15069" fmla="*/ 5081586 w 6130925"/>
                <a:gd name="connsiteY15069" fmla="*/ 1178983 h 2994025"/>
                <a:gd name="connsiteX15070" fmla="*/ 5081586 w 6130925"/>
                <a:gd name="connsiteY15070" fmla="*/ 1181100 h 2994025"/>
                <a:gd name="connsiteX15071" fmla="*/ 5081057 w 6130925"/>
                <a:gd name="connsiteY15071" fmla="*/ 1182688 h 2994025"/>
                <a:gd name="connsiteX15072" fmla="*/ 5080528 w 6130925"/>
                <a:gd name="connsiteY15072" fmla="*/ 1184275 h 2994025"/>
                <a:gd name="connsiteX15073" fmla="*/ 5080528 w 6130925"/>
                <a:gd name="connsiteY15073" fmla="*/ 1215496 h 2994025"/>
                <a:gd name="connsiteX15074" fmla="*/ 5080149 w 6130925"/>
                <a:gd name="connsiteY15074" fmla="*/ 1215559 h 2994025"/>
                <a:gd name="connsiteX15075" fmla="*/ 5080149 w 6130925"/>
                <a:gd name="connsiteY15075" fmla="*/ 1215655 h 2994025"/>
                <a:gd name="connsiteX15076" fmla="*/ 5076973 w 6130925"/>
                <a:gd name="connsiteY15076" fmla="*/ 1216184 h 2994025"/>
                <a:gd name="connsiteX15077" fmla="*/ 5072738 w 6130925"/>
                <a:gd name="connsiteY15077" fmla="*/ 1216713 h 2994025"/>
                <a:gd name="connsiteX15078" fmla="*/ 5069562 w 6130925"/>
                <a:gd name="connsiteY15078" fmla="*/ 1216713 h 2994025"/>
                <a:gd name="connsiteX15079" fmla="*/ 5064798 w 6130925"/>
                <a:gd name="connsiteY15079" fmla="*/ 1217242 h 2994025"/>
                <a:gd name="connsiteX15080" fmla="*/ 5061092 w 6130925"/>
                <a:gd name="connsiteY15080" fmla="*/ 1218300 h 2994025"/>
                <a:gd name="connsiteX15081" fmla="*/ 5060563 w 6130925"/>
                <a:gd name="connsiteY15081" fmla="*/ 1218300 h 2994025"/>
                <a:gd name="connsiteX15082" fmla="*/ 5060033 w 6130925"/>
                <a:gd name="connsiteY15082" fmla="*/ 1218300 h 2994025"/>
                <a:gd name="connsiteX15083" fmla="*/ 5059504 w 6130925"/>
                <a:gd name="connsiteY15083" fmla="*/ 1218300 h 2994025"/>
                <a:gd name="connsiteX15084" fmla="*/ 5058975 w 6130925"/>
                <a:gd name="connsiteY15084" fmla="*/ 1218300 h 2994025"/>
                <a:gd name="connsiteX15085" fmla="*/ 5058445 w 6130925"/>
                <a:gd name="connsiteY15085" fmla="*/ 1218300 h 2994025"/>
                <a:gd name="connsiteX15086" fmla="*/ 5058251 w 6130925"/>
                <a:gd name="connsiteY15086" fmla="*/ 1218300 h 2994025"/>
                <a:gd name="connsiteX15087" fmla="*/ 5057774 w 6130925"/>
                <a:gd name="connsiteY15087" fmla="*/ 1219729 h 2994025"/>
                <a:gd name="connsiteX15088" fmla="*/ 5057245 w 6130925"/>
                <a:gd name="connsiteY15088" fmla="*/ 1222375 h 2994025"/>
                <a:gd name="connsiteX15089" fmla="*/ 5056716 w 6130925"/>
                <a:gd name="connsiteY15089" fmla="*/ 1223963 h 2994025"/>
                <a:gd name="connsiteX15090" fmla="*/ 5055657 w 6130925"/>
                <a:gd name="connsiteY15090" fmla="*/ 1225550 h 2994025"/>
                <a:gd name="connsiteX15091" fmla="*/ 5053541 w 6130925"/>
                <a:gd name="connsiteY15091" fmla="*/ 1227138 h 2994025"/>
                <a:gd name="connsiteX15092" fmla="*/ 5052482 w 6130925"/>
                <a:gd name="connsiteY15092" fmla="*/ 1228725 h 2994025"/>
                <a:gd name="connsiteX15093" fmla="*/ 5051424 w 6130925"/>
                <a:gd name="connsiteY15093" fmla="*/ 1234017 h 2994025"/>
                <a:gd name="connsiteX15094" fmla="*/ 5051953 w 6130925"/>
                <a:gd name="connsiteY15094" fmla="*/ 1238779 h 2994025"/>
                <a:gd name="connsiteX15095" fmla="*/ 5051424 w 6130925"/>
                <a:gd name="connsiteY15095" fmla="*/ 1241425 h 2994025"/>
                <a:gd name="connsiteX15096" fmla="*/ 5051953 w 6130925"/>
                <a:gd name="connsiteY15096" fmla="*/ 1244600 h 2994025"/>
                <a:gd name="connsiteX15097" fmla="*/ 5053011 w 6130925"/>
                <a:gd name="connsiteY15097" fmla="*/ 1246188 h 2994025"/>
                <a:gd name="connsiteX15098" fmla="*/ 5054070 w 6130925"/>
                <a:gd name="connsiteY15098" fmla="*/ 1247775 h 2994025"/>
                <a:gd name="connsiteX15099" fmla="*/ 5054599 w 6130925"/>
                <a:gd name="connsiteY15099" fmla="*/ 1249363 h 2994025"/>
                <a:gd name="connsiteX15100" fmla="*/ 5055657 w 6130925"/>
                <a:gd name="connsiteY15100" fmla="*/ 1251479 h 2994025"/>
                <a:gd name="connsiteX15101" fmla="*/ 5057245 w 6130925"/>
                <a:gd name="connsiteY15101" fmla="*/ 1252538 h 2994025"/>
                <a:gd name="connsiteX15102" fmla="*/ 5058832 w 6130925"/>
                <a:gd name="connsiteY15102" fmla="*/ 1253596 h 2994025"/>
                <a:gd name="connsiteX15103" fmla="*/ 5060949 w 6130925"/>
                <a:gd name="connsiteY15103" fmla="*/ 1255183 h 2994025"/>
                <a:gd name="connsiteX15104" fmla="*/ 5062536 w 6130925"/>
                <a:gd name="connsiteY15104" fmla="*/ 1256242 h 2994025"/>
                <a:gd name="connsiteX15105" fmla="*/ 5063595 w 6130925"/>
                <a:gd name="connsiteY15105" fmla="*/ 1257829 h 2994025"/>
                <a:gd name="connsiteX15106" fmla="*/ 5065182 w 6130925"/>
                <a:gd name="connsiteY15106" fmla="*/ 1259417 h 2994025"/>
                <a:gd name="connsiteX15107" fmla="*/ 5067299 w 6130925"/>
                <a:gd name="connsiteY15107" fmla="*/ 1260475 h 2994025"/>
                <a:gd name="connsiteX15108" fmla="*/ 5068886 w 6130925"/>
                <a:gd name="connsiteY15108" fmla="*/ 1262063 h 2994025"/>
                <a:gd name="connsiteX15109" fmla="*/ 5071003 w 6130925"/>
                <a:gd name="connsiteY15109" fmla="*/ 1262592 h 2994025"/>
                <a:gd name="connsiteX15110" fmla="*/ 5072591 w 6130925"/>
                <a:gd name="connsiteY15110" fmla="*/ 1263650 h 2994025"/>
                <a:gd name="connsiteX15111" fmla="*/ 5072591 w 6130925"/>
                <a:gd name="connsiteY15111" fmla="*/ 1265767 h 2994025"/>
                <a:gd name="connsiteX15112" fmla="*/ 5072591 w 6130925"/>
                <a:gd name="connsiteY15112" fmla="*/ 1267354 h 2994025"/>
                <a:gd name="connsiteX15113" fmla="*/ 5072591 w 6130925"/>
                <a:gd name="connsiteY15113" fmla="*/ 1271058 h 2994025"/>
                <a:gd name="connsiteX15114" fmla="*/ 5072591 w 6130925"/>
                <a:gd name="connsiteY15114" fmla="*/ 1275292 h 2994025"/>
                <a:gd name="connsiteX15115" fmla="*/ 5073120 w 6130925"/>
                <a:gd name="connsiteY15115" fmla="*/ 1278467 h 2994025"/>
                <a:gd name="connsiteX15116" fmla="*/ 5074707 w 6130925"/>
                <a:gd name="connsiteY15116" fmla="*/ 1280054 h 2994025"/>
                <a:gd name="connsiteX15117" fmla="*/ 5079470 w 6130925"/>
                <a:gd name="connsiteY15117" fmla="*/ 1281642 h 2994025"/>
                <a:gd name="connsiteX15118" fmla="*/ 5083703 w 6130925"/>
                <a:gd name="connsiteY15118" fmla="*/ 1281642 h 2994025"/>
                <a:gd name="connsiteX15119" fmla="*/ 5083703 w 6130925"/>
                <a:gd name="connsiteY15119" fmla="*/ 1292754 h 2994025"/>
                <a:gd name="connsiteX15120" fmla="*/ 5083703 w 6130925"/>
                <a:gd name="connsiteY15120" fmla="*/ 1294342 h 2994025"/>
                <a:gd name="connsiteX15121" fmla="*/ 5083174 w 6130925"/>
                <a:gd name="connsiteY15121" fmla="*/ 1295929 h 2994025"/>
                <a:gd name="connsiteX15122" fmla="*/ 5082645 w 6130925"/>
                <a:gd name="connsiteY15122" fmla="*/ 1298575 h 2994025"/>
                <a:gd name="connsiteX15123" fmla="*/ 5082116 w 6130925"/>
                <a:gd name="connsiteY15123" fmla="*/ 1300692 h 2994025"/>
                <a:gd name="connsiteX15124" fmla="*/ 5082116 w 6130925"/>
                <a:gd name="connsiteY15124" fmla="*/ 1303867 h 2994025"/>
                <a:gd name="connsiteX15125" fmla="*/ 5082116 w 6130925"/>
                <a:gd name="connsiteY15125" fmla="*/ 1307571 h 2994025"/>
                <a:gd name="connsiteX15126" fmla="*/ 5082645 w 6130925"/>
                <a:gd name="connsiteY15126" fmla="*/ 1309688 h 2994025"/>
                <a:gd name="connsiteX15127" fmla="*/ 5082116 w 6130925"/>
                <a:gd name="connsiteY15127" fmla="*/ 1311275 h 2994025"/>
                <a:gd name="connsiteX15128" fmla="*/ 5080528 w 6130925"/>
                <a:gd name="connsiteY15128" fmla="*/ 1312863 h 2994025"/>
                <a:gd name="connsiteX15129" fmla="*/ 5078941 w 6130925"/>
                <a:gd name="connsiteY15129" fmla="*/ 1313921 h 2994025"/>
                <a:gd name="connsiteX15130" fmla="*/ 5078742 w 6130925"/>
                <a:gd name="connsiteY15130" fmla="*/ 1313921 h 2994025"/>
                <a:gd name="connsiteX15131" fmla="*/ 5078561 w 6130925"/>
                <a:gd name="connsiteY15131" fmla="*/ 1314042 h 2994025"/>
                <a:gd name="connsiteX15132" fmla="*/ 5078032 w 6130925"/>
                <a:gd name="connsiteY15132" fmla="*/ 1314042 h 2994025"/>
                <a:gd name="connsiteX15133" fmla="*/ 5077502 w 6130925"/>
                <a:gd name="connsiteY15133" fmla="*/ 1314042 h 2994025"/>
                <a:gd name="connsiteX15134" fmla="*/ 5076973 w 6130925"/>
                <a:gd name="connsiteY15134" fmla="*/ 1314042 h 2994025"/>
                <a:gd name="connsiteX15135" fmla="*/ 5076443 w 6130925"/>
                <a:gd name="connsiteY15135" fmla="*/ 1314042 h 2994025"/>
                <a:gd name="connsiteX15136" fmla="*/ 5074855 w 6130925"/>
                <a:gd name="connsiteY15136" fmla="*/ 1314042 h 2994025"/>
                <a:gd name="connsiteX15137" fmla="*/ 5074326 w 6130925"/>
                <a:gd name="connsiteY15137" fmla="*/ 1314042 h 2994025"/>
                <a:gd name="connsiteX15138" fmla="*/ 5073998 w 6130925"/>
                <a:gd name="connsiteY15138" fmla="*/ 1314042 h 2994025"/>
                <a:gd name="connsiteX15139" fmla="*/ 5072591 w 6130925"/>
                <a:gd name="connsiteY15139" fmla="*/ 1314979 h 2994025"/>
                <a:gd name="connsiteX15140" fmla="*/ 5070474 w 6130925"/>
                <a:gd name="connsiteY15140" fmla="*/ 1316567 h 2994025"/>
                <a:gd name="connsiteX15141" fmla="*/ 5068886 w 6130925"/>
                <a:gd name="connsiteY15141" fmla="*/ 1317096 h 2994025"/>
                <a:gd name="connsiteX15142" fmla="*/ 5067299 w 6130925"/>
                <a:gd name="connsiteY15142" fmla="*/ 1318154 h 2994025"/>
                <a:gd name="connsiteX15143" fmla="*/ 5066971 w 6130925"/>
                <a:gd name="connsiteY15143" fmla="*/ 1318236 h 2994025"/>
                <a:gd name="connsiteX15144" fmla="*/ 5066915 w 6130925"/>
                <a:gd name="connsiteY15144" fmla="*/ 1318274 h 2994025"/>
                <a:gd name="connsiteX15145" fmla="*/ 5064798 w 6130925"/>
                <a:gd name="connsiteY15145" fmla="*/ 1318802 h 2994025"/>
                <a:gd name="connsiteX15146" fmla="*/ 5062948 w 6130925"/>
                <a:gd name="connsiteY15146" fmla="*/ 1318802 h 2994025"/>
                <a:gd name="connsiteX15147" fmla="*/ 5060949 w 6130925"/>
                <a:gd name="connsiteY15147" fmla="*/ 1320800 h 2994025"/>
                <a:gd name="connsiteX15148" fmla="*/ 5058832 w 6130925"/>
                <a:gd name="connsiteY15148" fmla="*/ 1322917 h 2994025"/>
                <a:gd name="connsiteX15149" fmla="*/ 5056716 w 6130925"/>
                <a:gd name="connsiteY15149" fmla="*/ 1323975 h 2994025"/>
                <a:gd name="connsiteX15150" fmla="*/ 5054070 w 6130925"/>
                <a:gd name="connsiteY15150" fmla="*/ 1325563 h 2994025"/>
                <a:gd name="connsiteX15151" fmla="*/ 5050895 w 6130925"/>
                <a:gd name="connsiteY15151" fmla="*/ 1327150 h 2994025"/>
                <a:gd name="connsiteX15152" fmla="*/ 5046132 w 6130925"/>
                <a:gd name="connsiteY15152" fmla="*/ 1331913 h 2994025"/>
                <a:gd name="connsiteX15153" fmla="*/ 5045762 w 6130925"/>
                <a:gd name="connsiteY15153" fmla="*/ 1332006 h 2994025"/>
                <a:gd name="connsiteX15154" fmla="*/ 5045741 w 6130925"/>
                <a:gd name="connsiteY15154" fmla="*/ 1332027 h 2994025"/>
                <a:gd name="connsiteX15155" fmla="*/ 5039388 w 6130925"/>
                <a:gd name="connsiteY15155" fmla="*/ 1333613 h 2994025"/>
                <a:gd name="connsiteX15156" fmla="*/ 5019802 w 6130925"/>
                <a:gd name="connsiteY15156" fmla="*/ 1333613 h 2994025"/>
                <a:gd name="connsiteX15157" fmla="*/ 5019802 w 6130925"/>
                <a:gd name="connsiteY15157" fmla="*/ 1323034 h 2994025"/>
                <a:gd name="connsiteX15158" fmla="*/ 5020331 w 6130925"/>
                <a:gd name="connsiteY15158" fmla="*/ 1321447 h 2994025"/>
                <a:gd name="connsiteX15159" fmla="*/ 5020861 w 6130925"/>
                <a:gd name="connsiteY15159" fmla="*/ 1318802 h 2994025"/>
                <a:gd name="connsiteX15160" fmla="*/ 5021390 w 6130925"/>
                <a:gd name="connsiteY15160" fmla="*/ 1317216 h 2994025"/>
                <a:gd name="connsiteX15161" fmla="*/ 5021919 w 6130925"/>
                <a:gd name="connsiteY15161" fmla="*/ 1315629 h 2994025"/>
                <a:gd name="connsiteX15162" fmla="*/ 5023507 w 6130925"/>
                <a:gd name="connsiteY15162" fmla="*/ 1314042 h 2994025"/>
                <a:gd name="connsiteX15163" fmla="*/ 5025625 w 6130925"/>
                <a:gd name="connsiteY15163" fmla="*/ 1312984 h 2994025"/>
                <a:gd name="connsiteX15164" fmla="*/ 5027742 w 6130925"/>
                <a:gd name="connsiteY15164" fmla="*/ 1311397 h 2994025"/>
                <a:gd name="connsiteX15165" fmla="*/ 5029330 w 6130925"/>
                <a:gd name="connsiteY15165" fmla="*/ 1308223 h 2994025"/>
                <a:gd name="connsiteX15166" fmla="*/ 5029330 w 6130925"/>
                <a:gd name="connsiteY15166" fmla="*/ 1289181 h 2994025"/>
                <a:gd name="connsiteX15167" fmla="*/ 5027742 w 6130925"/>
                <a:gd name="connsiteY15167" fmla="*/ 1286536 h 2994025"/>
                <a:gd name="connsiteX15168" fmla="*/ 5025625 w 6130925"/>
                <a:gd name="connsiteY15168" fmla="*/ 1284420 h 2994025"/>
                <a:gd name="connsiteX15169" fmla="*/ 5024566 w 6130925"/>
                <a:gd name="connsiteY15169" fmla="*/ 1282833 h 2994025"/>
                <a:gd name="connsiteX15170" fmla="*/ 5024037 w 6130925"/>
                <a:gd name="connsiteY15170" fmla="*/ 1280717 h 2994025"/>
                <a:gd name="connsiteX15171" fmla="*/ 5023507 w 6130925"/>
                <a:gd name="connsiteY15171" fmla="*/ 1279130 h 2994025"/>
                <a:gd name="connsiteX15172" fmla="*/ 5022978 w 6130925"/>
                <a:gd name="connsiteY15172" fmla="*/ 1277543 h 2994025"/>
                <a:gd name="connsiteX15173" fmla="*/ 5021919 w 6130925"/>
                <a:gd name="connsiteY15173" fmla="*/ 1273841 h 2994025"/>
                <a:gd name="connsiteX15174" fmla="*/ 5020861 w 6130925"/>
                <a:gd name="connsiteY15174" fmla="*/ 1270138 h 2994025"/>
                <a:gd name="connsiteX15175" fmla="*/ 5020331 w 6130925"/>
                <a:gd name="connsiteY15175" fmla="*/ 1268551 h 2994025"/>
                <a:gd name="connsiteX15176" fmla="*/ 5019802 w 6130925"/>
                <a:gd name="connsiteY15176" fmla="*/ 1266964 h 2994025"/>
                <a:gd name="connsiteX15177" fmla="*/ 5017684 w 6130925"/>
                <a:gd name="connsiteY15177" fmla="*/ 1262733 h 2994025"/>
                <a:gd name="connsiteX15178" fmla="*/ 5013979 w 6130925"/>
                <a:gd name="connsiteY15178" fmla="*/ 1260617 h 2994025"/>
                <a:gd name="connsiteX15179" fmla="*/ 5012391 w 6130925"/>
                <a:gd name="connsiteY15179" fmla="*/ 1260088 h 2994025"/>
                <a:gd name="connsiteX15180" fmla="*/ 5010305 w 6130925"/>
                <a:gd name="connsiteY15180" fmla="*/ 1259567 h 2994025"/>
                <a:gd name="connsiteX15181" fmla="*/ 5008032 w 6130925"/>
                <a:gd name="connsiteY15181" fmla="*/ 1260475 h 2994025"/>
                <a:gd name="connsiteX15182" fmla="*/ 5006445 w 6130925"/>
                <a:gd name="connsiteY15182" fmla="*/ 1262063 h 2994025"/>
                <a:gd name="connsiteX15183" fmla="*/ 5002741 w 6130925"/>
                <a:gd name="connsiteY15183" fmla="*/ 1263650 h 2994025"/>
                <a:gd name="connsiteX15184" fmla="*/ 5002660 w 6130925"/>
                <a:gd name="connsiteY15184" fmla="*/ 1263650 h 2994025"/>
                <a:gd name="connsiteX15185" fmla="*/ 5002333 w 6130925"/>
                <a:gd name="connsiteY15185" fmla="*/ 1263790 h 2994025"/>
                <a:gd name="connsiteX15186" fmla="*/ 4995451 w 6130925"/>
                <a:gd name="connsiteY15186" fmla="*/ 1263790 h 2994025"/>
                <a:gd name="connsiteX15187" fmla="*/ 4994922 w 6130925"/>
                <a:gd name="connsiteY15187" fmla="*/ 1260088 h 2994025"/>
                <a:gd name="connsiteX15188" fmla="*/ 4994392 w 6130925"/>
                <a:gd name="connsiteY15188" fmla="*/ 1256385 h 2994025"/>
                <a:gd name="connsiteX15189" fmla="*/ 4995451 w 6130925"/>
                <a:gd name="connsiteY15189" fmla="*/ 1253211 h 2994025"/>
                <a:gd name="connsiteX15190" fmla="*/ 4997569 w 6130925"/>
                <a:gd name="connsiteY15190" fmla="*/ 1250566 h 2994025"/>
                <a:gd name="connsiteX15191" fmla="*/ 4997569 w 6130925"/>
                <a:gd name="connsiteY15191" fmla="*/ 1248980 h 2994025"/>
                <a:gd name="connsiteX15192" fmla="*/ 4997569 w 6130925"/>
                <a:gd name="connsiteY15192" fmla="*/ 1247393 h 2994025"/>
                <a:gd name="connsiteX15193" fmla="*/ 4999686 w 6130925"/>
                <a:gd name="connsiteY15193" fmla="*/ 1245277 h 2994025"/>
                <a:gd name="connsiteX15194" fmla="*/ 5001803 w 6130925"/>
                <a:gd name="connsiteY15194" fmla="*/ 1243161 h 2994025"/>
                <a:gd name="connsiteX15195" fmla="*/ 5002862 w 6130925"/>
                <a:gd name="connsiteY15195" fmla="*/ 1241574 h 2994025"/>
                <a:gd name="connsiteX15196" fmla="*/ 5003392 w 6130925"/>
                <a:gd name="connsiteY15196" fmla="*/ 1239987 h 2994025"/>
                <a:gd name="connsiteX15197" fmla="*/ 5003392 w 6130925"/>
                <a:gd name="connsiteY15197" fmla="*/ 1236285 h 2994025"/>
                <a:gd name="connsiteX15198" fmla="*/ 5003392 w 6130925"/>
                <a:gd name="connsiteY15198" fmla="*/ 1232053 h 2994025"/>
                <a:gd name="connsiteX15199" fmla="*/ 5001803 w 6130925"/>
                <a:gd name="connsiteY15199" fmla="*/ 1228879 h 2994025"/>
                <a:gd name="connsiteX15200" fmla="*/ 4999686 w 6130925"/>
                <a:gd name="connsiteY15200" fmla="*/ 1227821 h 2994025"/>
                <a:gd name="connsiteX15201" fmla="*/ 4997569 w 6130925"/>
                <a:gd name="connsiteY15201" fmla="*/ 1227292 h 2994025"/>
                <a:gd name="connsiteX15202" fmla="*/ 4994392 w 6130925"/>
                <a:gd name="connsiteY15202" fmla="*/ 1225705 h 2994025"/>
                <a:gd name="connsiteX15203" fmla="*/ 4990158 w 6130925"/>
                <a:gd name="connsiteY15203" fmla="*/ 1224647 h 2994025"/>
                <a:gd name="connsiteX15204" fmla="*/ 4989628 w 6130925"/>
                <a:gd name="connsiteY15204" fmla="*/ 1224647 h 2994025"/>
                <a:gd name="connsiteX15205" fmla="*/ 4989099 w 6130925"/>
                <a:gd name="connsiteY15205" fmla="*/ 1224647 h 2994025"/>
                <a:gd name="connsiteX15206" fmla="*/ 4988827 w 6130925"/>
                <a:gd name="connsiteY15206" fmla="*/ 1224647 h 2994025"/>
                <a:gd name="connsiteX15207" fmla="*/ 4988453 w 6130925"/>
                <a:gd name="connsiteY15207" fmla="*/ 1225021 h 2994025"/>
                <a:gd name="connsiteX15208" fmla="*/ 4987706 w 6130925"/>
                <a:gd name="connsiteY15208" fmla="*/ 1224647 h 2994025"/>
                <a:gd name="connsiteX15209" fmla="*/ 4987511 w 6130925"/>
                <a:gd name="connsiteY15209" fmla="*/ 1224647 h 2994025"/>
                <a:gd name="connsiteX15210" fmla="*/ 4986981 w 6130925"/>
                <a:gd name="connsiteY15210" fmla="*/ 1224647 h 2994025"/>
                <a:gd name="connsiteX15211" fmla="*/ 4982217 w 6130925"/>
                <a:gd name="connsiteY15211" fmla="*/ 1223060 h 2994025"/>
                <a:gd name="connsiteX15212" fmla="*/ 4976394 w 6130925"/>
                <a:gd name="connsiteY15212" fmla="*/ 1220945 h 2994025"/>
                <a:gd name="connsiteX15213" fmla="*/ 4974626 w 6130925"/>
                <a:gd name="connsiteY15213" fmla="*/ 1221386 h 2994025"/>
                <a:gd name="connsiteX15214" fmla="*/ 4973107 w 6130925"/>
                <a:gd name="connsiteY15214" fmla="*/ 1222904 h 2994025"/>
                <a:gd name="connsiteX15215" fmla="*/ 4972714 w 6130925"/>
                <a:gd name="connsiteY15215" fmla="*/ 1223035 h 2994025"/>
                <a:gd name="connsiteX15216" fmla="*/ 4972689 w 6130925"/>
                <a:gd name="connsiteY15216" fmla="*/ 1223060 h 2994025"/>
                <a:gd name="connsiteX15217" fmla="*/ 4971100 w 6130925"/>
                <a:gd name="connsiteY15217" fmla="*/ 1223589 h 2994025"/>
                <a:gd name="connsiteX15218" fmla="*/ 4969896 w 6130925"/>
                <a:gd name="connsiteY15218" fmla="*/ 1223991 h 2994025"/>
                <a:gd name="connsiteX15219" fmla="*/ 4967816 w 6130925"/>
                <a:gd name="connsiteY15219" fmla="*/ 1225550 h 2994025"/>
                <a:gd name="connsiteX15220" fmla="*/ 4966757 w 6130925"/>
                <a:gd name="connsiteY15220" fmla="*/ 1227138 h 2994025"/>
                <a:gd name="connsiteX15221" fmla="*/ 4964111 w 6130925"/>
                <a:gd name="connsiteY15221" fmla="*/ 1230313 h 2994025"/>
                <a:gd name="connsiteX15222" fmla="*/ 4960936 w 6130925"/>
                <a:gd name="connsiteY15222" fmla="*/ 1233488 h 2994025"/>
                <a:gd name="connsiteX15223" fmla="*/ 4958291 w 6130925"/>
                <a:gd name="connsiteY15223" fmla="*/ 1235604 h 2994025"/>
                <a:gd name="connsiteX15224" fmla="*/ 4957949 w 6130925"/>
                <a:gd name="connsiteY15224" fmla="*/ 1235690 h 2994025"/>
                <a:gd name="connsiteX15225" fmla="*/ 4957866 w 6130925"/>
                <a:gd name="connsiteY15225" fmla="*/ 1235756 h 2994025"/>
                <a:gd name="connsiteX15226" fmla="*/ 4955749 w 6130925"/>
                <a:gd name="connsiteY15226" fmla="*/ 1236285 h 2994025"/>
                <a:gd name="connsiteX15227" fmla="*/ 4938610 w 6130925"/>
                <a:gd name="connsiteY15227" fmla="*/ 1236285 h 2994025"/>
                <a:gd name="connsiteX15228" fmla="*/ 4937653 w 6130925"/>
                <a:gd name="connsiteY15228" fmla="*/ 1237721 h 2994025"/>
                <a:gd name="connsiteX15229" fmla="*/ 4935536 w 6130925"/>
                <a:gd name="connsiteY15229" fmla="*/ 1239838 h 2994025"/>
                <a:gd name="connsiteX15230" fmla="*/ 4935111 w 6130925"/>
                <a:gd name="connsiteY15230" fmla="*/ 1239980 h 2994025"/>
                <a:gd name="connsiteX15231" fmla="*/ 4935104 w 6130925"/>
                <a:gd name="connsiteY15231" fmla="*/ 1239987 h 2994025"/>
                <a:gd name="connsiteX15232" fmla="*/ 4933935 w 6130925"/>
                <a:gd name="connsiteY15232" fmla="*/ 1240376 h 2994025"/>
                <a:gd name="connsiteX15233" fmla="*/ 4932361 w 6130925"/>
                <a:gd name="connsiteY15233" fmla="*/ 1241425 h 2994025"/>
                <a:gd name="connsiteX15234" fmla="*/ 4932328 w 6130925"/>
                <a:gd name="connsiteY15234" fmla="*/ 1241308 h 2994025"/>
                <a:gd name="connsiteX15235" fmla="*/ 4931928 w 6130925"/>
                <a:gd name="connsiteY15235" fmla="*/ 1241574 h 2994025"/>
                <a:gd name="connsiteX15236" fmla="*/ 4930869 w 6130925"/>
                <a:gd name="connsiteY15236" fmla="*/ 1237871 h 2994025"/>
                <a:gd name="connsiteX15237" fmla="*/ 4931398 w 6130925"/>
                <a:gd name="connsiteY15237" fmla="*/ 1236285 h 2994025"/>
                <a:gd name="connsiteX15238" fmla="*/ 4931928 w 6130925"/>
                <a:gd name="connsiteY15238" fmla="*/ 1234698 h 2994025"/>
                <a:gd name="connsiteX15239" fmla="*/ 4933516 w 6130925"/>
                <a:gd name="connsiteY15239" fmla="*/ 1233640 h 2994025"/>
                <a:gd name="connsiteX15240" fmla="*/ 4935104 w 6130925"/>
                <a:gd name="connsiteY15240" fmla="*/ 1231524 h 2994025"/>
                <a:gd name="connsiteX15241" fmla="*/ 4937221 w 6130925"/>
                <a:gd name="connsiteY15241" fmla="*/ 1229937 h 2994025"/>
                <a:gd name="connsiteX15242" fmla="*/ 4938280 w 6130925"/>
                <a:gd name="connsiteY15242" fmla="*/ 1228350 h 2994025"/>
                <a:gd name="connsiteX15243" fmla="*/ 4941986 w 6130925"/>
                <a:gd name="connsiteY15243" fmla="*/ 1225176 h 2994025"/>
                <a:gd name="connsiteX15244" fmla="*/ 4944103 w 6130925"/>
                <a:gd name="connsiteY15244" fmla="*/ 1220945 h 2994025"/>
                <a:gd name="connsiteX15245" fmla="*/ 4944103 w 6130925"/>
                <a:gd name="connsiteY15245" fmla="*/ 1217242 h 2994025"/>
                <a:gd name="connsiteX15246" fmla="*/ 4945162 w 6130925"/>
                <a:gd name="connsiteY15246" fmla="*/ 1214068 h 2994025"/>
                <a:gd name="connsiteX15247" fmla="*/ 4946750 w 6130925"/>
                <a:gd name="connsiteY15247" fmla="*/ 1213010 h 2994025"/>
                <a:gd name="connsiteX15248" fmla="*/ 4948867 w 6130925"/>
                <a:gd name="connsiteY15248" fmla="*/ 1211423 h 2994025"/>
                <a:gd name="connsiteX15249" fmla="*/ 4950455 w 6130925"/>
                <a:gd name="connsiteY15249" fmla="*/ 1209307 h 2994025"/>
                <a:gd name="connsiteX15250" fmla="*/ 4951514 w 6130925"/>
                <a:gd name="connsiteY15250" fmla="*/ 1207721 h 2994025"/>
                <a:gd name="connsiteX15251" fmla="*/ 4950455 w 6130925"/>
                <a:gd name="connsiteY15251" fmla="*/ 1204547 h 2994025"/>
                <a:gd name="connsiteX15252" fmla="*/ 4948867 w 6130925"/>
                <a:gd name="connsiteY15252" fmla="*/ 1202960 h 2994025"/>
                <a:gd name="connsiteX15253" fmla="*/ 4946750 w 6130925"/>
                <a:gd name="connsiteY15253" fmla="*/ 1202431 h 2994025"/>
                <a:gd name="connsiteX15254" fmla="*/ 4945182 w 6130925"/>
                <a:gd name="connsiteY15254" fmla="*/ 1202431 h 2994025"/>
                <a:gd name="connsiteX15255" fmla="*/ 4942945 w 6130925"/>
                <a:gd name="connsiteY15255" fmla="*/ 1203325 h 2994025"/>
                <a:gd name="connsiteX15256" fmla="*/ 4941357 w 6130925"/>
                <a:gd name="connsiteY15256" fmla="*/ 1205971 h 2994025"/>
                <a:gd name="connsiteX15257" fmla="*/ 4939241 w 6130925"/>
                <a:gd name="connsiteY15257" fmla="*/ 1207029 h 2994025"/>
                <a:gd name="connsiteX15258" fmla="*/ 4936595 w 6130925"/>
                <a:gd name="connsiteY15258" fmla="*/ 1209146 h 2994025"/>
                <a:gd name="connsiteX15259" fmla="*/ 4935007 w 6130925"/>
                <a:gd name="connsiteY15259" fmla="*/ 1211263 h 2994025"/>
                <a:gd name="connsiteX15260" fmla="*/ 4933949 w 6130925"/>
                <a:gd name="connsiteY15260" fmla="*/ 1212850 h 2994025"/>
                <a:gd name="connsiteX15261" fmla="*/ 4932361 w 6130925"/>
                <a:gd name="connsiteY15261" fmla="*/ 1214967 h 2994025"/>
                <a:gd name="connsiteX15262" fmla="*/ 4930245 w 6130925"/>
                <a:gd name="connsiteY15262" fmla="*/ 1216554 h 2994025"/>
                <a:gd name="connsiteX15263" fmla="*/ 4929186 w 6130925"/>
                <a:gd name="connsiteY15263" fmla="*/ 1218671 h 2994025"/>
                <a:gd name="connsiteX15264" fmla="*/ 4928128 w 6130925"/>
                <a:gd name="connsiteY15264" fmla="*/ 1219729 h 2994025"/>
                <a:gd name="connsiteX15265" fmla="*/ 4927781 w 6130925"/>
                <a:gd name="connsiteY15265" fmla="*/ 1219799 h 2994025"/>
                <a:gd name="connsiteX15266" fmla="*/ 4927693 w 6130925"/>
                <a:gd name="connsiteY15266" fmla="*/ 1219887 h 2994025"/>
                <a:gd name="connsiteX15267" fmla="*/ 4927163 w 6130925"/>
                <a:gd name="connsiteY15267" fmla="*/ 1220416 h 2994025"/>
                <a:gd name="connsiteX15268" fmla="*/ 4925575 w 6130925"/>
                <a:gd name="connsiteY15268" fmla="*/ 1220416 h 2994025"/>
                <a:gd name="connsiteX15269" fmla="*/ 4924815 w 6130925"/>
                <a:gd name="connsiteY15269" fmla="*/ 1220036 h 2994025"/>
                <a:gd name="connsiteX15270" fmla="*/ 4924368 w 6130925"/>
                <a:gd name="connsiteY15270" fmla="*/ 1219887 h 2994025"/>
                <a:gd name="connsiteX15271" fmla="*/ 4923458 w 6130925"/>
                <a:gd name="connsiteY15271" fmla="*/ 1219887 h 2994025"/>
                <a:gd name="connsiteX15272" fmla="*/ 4922929 w 6130925"/>
                <a:gd name="connsiteY15272" fmla="*/ 1219887 h 2994025"/>
                <a:gd name="connsiteX15273" fmla="*/ 4921870 w 6130925"/>
                <a:gd name="connsiteY15273" fmla="*/ 1219887 h 2994025"/>
                <a:gd name="connsiteX15274" fmla="*/ 4920811 w 6130925"/>
                <a:gd name="connsiteY15274" fmla="*/ 1219887 h 2994025"/>
                <a:gd name="connsiteX15275" fmla="*/ 4919752 w 6130925"/>
                <a:gd name="connsiteY15275" fmla="*/ 1219887 h 2994025"/>
                <a:gd name="connsiteX15276" fmla="*/ 4918694 w 6130925"/>
                <a:gd name="connsiteY15276" fmla="*/ 1219887 h 2994025"/>
                <a:gd name="connsiteX15277" fmla="*/ 4917635 w 6130925"/>
                <a:gd name="connsiteY15277" fmla="*/ 1219887 h 2994025"/>
                <a:gd name="connsiteX15278" fmla="*/ 4916701 w 6130925"/>
                <a:gd name="connsiteY15278" fmla="*/ 1219887 h 2994025"/>
                <a:gd name="connsiteX15279" fmla="*/ 4914899 w 6130925"/>
                <a:gd name="connsiteY15279" fmla="*/ 1220788 h 2994025"/>
                <a:gd name="connsiteX15280" fmla="*/ 4913311 w 6130925"/>
                <a:gd name="connsiteY15280" fmla="*/ 1222375 h 2994025"/>
                <a:gd name="connsiteX15281" fmla="*/ 4913027 w 6130925"/>
                <a:gd name="connsiteY15281" fmla="*/ 1222375 h 2994025"/>
                <a:gd name="connsiteX15282" fmla="*/ 4912871 w 6130925"/>
                <a:gd name="connsiteY15282" fmla="*/ 1222532 h 2994025"/>
                <a:gd name="connsiteX15283" fmla="*/ 4910753 w 6130925"/>
                <a:gd name="connsiteY15283" fmla="*/ 1222532 h 2994025"/>
                <a:gd name="connsiteX15284" fmla="*/ 4909017 w 6130925"/>
                <a:gd name="connsiteY15284" fmla="*/ 1222965 h 2994025"/>
                <a:gd name="connsiteX15285" fmla="*/ 4907491 w 6130925"/>
                <a:gd name="connsiteY15285" fmla="*/ 1224492 h 2994025"/>
                <a:gd name="connsiteX15286" fmla="*/ 4906432 w 6130925"/>
                <a:gd name="connsiteY15286" fmla="*/ 1226608 h 2994025"/>
                <a:gd name="connsiteX15287" fmla="*/ 4904316 w 6130925"/>
                <a:gd name="connsiteY15287" fmla="*/ 1228196 h 2994025"/>
                <a:gd name="connsiteX15288" fmla="*/ 4903257 w 6130925"/>
                <a:gd name="connsiteY15288" fmla="*/ 1229783 h 2994025"/>
                <a:gd name="connsiteX15289" fmla="*/ 4903786 w 6130925"/>
                <a:gd name="connsiteY15289" fmla="*/ 1231900 h 2994025"/>
                <a:gd name="connsiteX15290" fmla="*/ 4903257 w 6130925"/>
                <a:gd name="connsiteY15290" fmla="*/ 1233488 h 2994025"/>
                <a:gd name="connsiteX15291" fmla="*/ 4901670 w 6130925"/>
                <a:gd name="connsiteY15291" fmla="*/ 1234546 h 2994025"/>
                <a:gd name="connsiteX15292" fmla="*/ 4901452 w 6130925"/>
                <a:gd name="connsiteY15292" fmla="*/ 1234546 h 2994025"/>
                <a:gd name="connsiteX15293" fmla="*/ 4901225 w 6130925"/>
                <a:gd name="connsiteY15293" fmla="*/ 1234698 h 2994025"/>
                <a:gd name="connsiteX15294" fmla="*/ 4899637 w 6130925"/>
                <a:gd name="connsiteY15294" fmla="*/ 1234698 h 2994025"/>
                <a:gd name="connsiteX15295" fmla="*/ 4899107 w 6130925"/>
                <a:gd name="connsiteY15295" fmla="*/ 1234698 h 2994025"/>
                <a:gd name="connsiteX15296" fmla="*/ 4898578 w 6130925"/>
                <a:gd name="connsiteY15296" fmla="*/ 1234698 h 2994025"/>
                <a:gd name="connsiteX15297" fmla="*/ 4897519 w 6130925"/>
                <a:gd name="connsiteY15297" fmla="*/ 1234698 h 2994025"/>
                <a:gd name="connsiteX15298" fmla="*/ 4895931 w 6130925"/>
                <a:gd name="connsiteY15298" fmla="*/ 1234698 h 2994025"/>
                <a:gd name="connsiteX15299" fmla="*/ 4891696 w 6130925"/>
                <a:gd name="connsiteY15299" fmla="*/ 1234698 h 2994025"/>
                <a:gd name="connsiteX15300" fmla="*/ 4889223 w 6130925"/>
                <a:gd name="connsiteY15300" fmla="*/ 1234203 h 2994025"/>
                <a:gd name="connsiteX15301" fmla="*/ 4886054 w 6130925"/>
                <a:gd name="connsiteY15301" fmla="*/ 1234520 h 2994025"/>
                <a:gd name="connsiteX15302" fmla="*/ 4885344 w 6130925"/>
                <a:gd name="connsiteY15302" fmla="*/ 1234698 h 2994025"/>
                <a:gd name="connsiteX15303" fmla="*/ 4883756 w 6130925"/>
                <a:gd name="connsiteY15303" fmla="*/ 1235227 h 2994025"/>
                <a:gd name="connsiteX15304" fmla="*/ 4881938 w 6130925"/>
                <a:gd name="connsiteY15304" fmla="*/ 1235681 h 2994025"/>
                <a:gd name="connsiteX15305" fmla="*/ 4879974 w 6130925"/>
                <a:gd name="connsiteY15305" fmla="*/ 1236663 h 2994025"/>
                <a:gd name="connsiteX15306" fmla="*/ 4878386 w 6130925"/>
                <a:gd name="connsiteY15306" fmla="*/ 1238779 h 2994025"/>
                <a:gd name="connsiteX15307" fmla="*/ 4877328 w 6130925"/>
                <a:gd name="connsiteY15307" fmla="*/ 1240367 h 2994025"/>
                <a:gd name="connsiteX15308" fmla="*/ 4876270 w 6130925"/>
                <a:gd name="connsiteY15308" fmla="*/ 1241954 h 2994025"/>
                <a:gd name="connsiteX15309" fmla="*/ 4875211 w 6130925"/>
                <a:gd name="connsiteY15309" fmla="*/ 1245129 h 2994025"/>
                <a:gd name="connsiteX15310" fmla="*/ 4875211 w 6130925"/>
                <a:gd name="connsiteY15310" fmla="*/ 1248304 h 2994025"/>
                <a:gd name="connsiteX15311" fmla="*/ 4875211 w 6130925"/>
                <a:gd name="connsiteY15311" fmla="*/ 1250950 h 2994025"/>
                <a:gd name="connsiteX15312" fmla="*/ 4878916 w 6130925"/>
                <a:gd name="connsiteY15312" fmla="*/ 1255713 h 2994025"/>
                <a:gd name="connsiteX15313" fmla="*/ 4881561 w 6130925"/>
                <a:gd name="connsiteY15313" fmla="*/ 1256242 h 2994025"/>
                <a:gd name="connsiteX15314" fmla="*/ 4903786 w 6130925"/>
                <a:gd name="connsiteY15314" fmla="*/ 1256242 h 2994025"/>
                <a:gd name="connsiteX15315" fmla="*/ 4903786 w 6130925"/>
                <a:gd name="connsiteY15315" fmla="*/ 1275821 h 2994025"/>
                <a:gd name="connsiteX15316" fmla="*/ 4906432 w 6130925"/>
                <a:gd name="connsiteY15316" fmla="*/ 1275292 h 2994025"/>
                <a:gd name="connsiteX15317" fmla="*/ 4908020 w 6130925"/>
                <a:gd name="connsiteY15317" fmla="*/ 1275292 h 2994025"/>
                <a:gd name="connsiteX15318" fmla="*/ 4909607 w 6130925"/>
                <a:gd name="connsiteY15318" fmla="*/ 1275821 h 2994025"/>
                <a:gd name="connsiteX15319" fmla="*/ 4911724 w 6130925"/>
                <a:gd name="connsiteY15319" fmla="*/ 1275821 h 2994025"/>
                <a:gd name="connsiteX15320" fmla="*/ 4913311 w 6130925"/>
                <a:gd name="connsiteY15320" fmla="*/ 1275821 h 2994025"/>
                <a:gd name="connsiteX15321" fmla="*/ 4914594 w 6130925"/>
                <a:gd name="connsiteY15321" fmla="*/ 1275821 h 2994025"/>
                <a:gd name="connsiteX15322" fmla="*/ 4916047 w 6130925"/>
                <a:gd name="connsiteY15322" fmla="*/ 1274370 h 2994025"/>
                <a:gd name="connsiteX15323" fmla="*/ 4916576 w 6130925"/>
                <a:gd name="connsiteY15323" fmla="*/ 1272783 h 2994025"/>
                <a:gd name="connsiteX15324" fmla="*/ 4917106 w 6130925"/>
                <a:gd name="connsiteY15324" fmla="*/ 1271196 h 2994025"/>
                <a:gd name="connsiteX15325" fmla="*/ 4916576 w 6130925"/>
                <a:gd name="connsiteY15325" fmla="*/ 1269609 h 2994025"/>
                <a:gd name="connsiteX15326" fmla="*/ 4917106 w 6130925"/>
                <a:gd name="connsiteY15326" fmla="*/ 1265906 h 2994025"/>
                <a:gd name="connsiteX15327" fmla="*/ 4917635 w 6130925"/>
                <a:gd name="connsiteY15327" fmla="*/ 1262204 h 2994025"/>
                <a:gd name="connsiteX15328" fmla="*/ 4918054 w 6130925"/>
                <a:gd name="connsiteY15328" fmla="*/ 1262204 h 2994025"/>
                <a:gd name="connsiteX15329" fmla="*/ 4918074 w 6130925"/>
                <a:gd name="connsiteY15329" fmla="*/ 1262063 h 2994025"/>
                <a:gd name="connsiteX15330" fmla="*/ 4931303 w 6130925"/>
                <a:gd name="connsiteY15330" fmla="*/ 1262063 h 2994025"/>
                <a:gd name="connsiteX15331" fmla="*/ 4933949 w 6130925"/>
                <a:gd name="connsiteY15331" fmla="*/ 1265767 h 2994025"/>
                <a:gd name="connsiteX15332" fmla="*/ 4936595 w 6130925"/>
                <a:gd name="connsiteY15332" fmla="*/ 1269471 h 2994025"/>
                <a:gd name="connsiteX15333" fmla="*/ 4937653 w 6130925"/>
                <a:gd name="connsiteY15333" fmla="*/ 1270529 h 2994025"/>
                <a:gd name="connsiteX15334" fmla="*/ 4938711 w 6130925"/>
                <a:gd name="connsiteY15334" fmla="*/ 1272117 h 2994025"/>
                <a:gd name="connsiteX15335" fmla="*/ 4956174 w 6130925"/>
                <a:gd name="connsiteY15335" fmla="*/ 1272117 h 2994025"/>
                <a:gd name="connsiteX15336" fmla="*/ 4956703 w 6130925"/>
                <a:gd name="connsiteY15336" fmla="*/ 1273704 h 2994025"/>
                <a:gd name="connsiteX15337" fmla="*/ 4957232 w 6130925"/>
                <a:gd name="connsiteY15337" fmla="*/ 1275292 h 2994025"/>
                <a:gd name="connsiteX15338" fmla="*/ 4956703 w 6130925"/>
                <a:gd name="connsiteY15338" fmla="*/ 1280054 h 2994025"/>
                <a:gd name="connsiteX15339" fmla="*/ 4956174 w 6130925"/>
                <a:gd name="connsiteY15339" fmla="*/ 1284288 h 2994025"/>
                <a:gd name="connsiteX15340" fmla="*/ 4955766 w 6130925"/>
                <a:gd name="connsiteY15340" fmla="*/ 1284288 h 2994025"/>
                <a:gd name="connsiteX15341" fmla="*/ 4955749 w 6130925"/>
                <a:gd name="connsiteY15341" fmla="*/ 1284420 h 2994025"/>
                <a:gd name="connsiteX15342" fmla="*/ 4952043 w 6130925"/>
                <a:gd name="connsiteY15342" fmla="*/ 1284420 h 2994025"/>
                <a:gd name="connsiteX15343" fmla="*/ 4948867 w 6130925"/>
                <a:gd name="connsiteY15343" fmla="*/ 1284420 h 2994025"/>
                <a:gd name="connsiteX15344" fmla="*/ 4946750 w 6130925"/>
                <a:gd name="connsiteY15344" fmla="*/ 1284420 h 2994025"/>
                <a:gd name="connsiteX15345" fmla="*/ 4945162 w 6130925"/>
                <a:gd name="connsiteY15345" fmla="*/ 1284420 h 2994025"/>
                <a:gd name="connsiteX15346" fmla="*/ 4941491 w 6130925"/>
                <a:gd name="connsiteY15346" fmla="*/ 1284420 h 2994025"/>
                <a:gd name="connsiteX15347" fmla="*/ 4940299 w 6130925"/>
                <a:gd name="connsiteY15347" fmla="*/ 1284817 h 2994025"/>
                <a:gd name="connsiteX15348" fmla="*/ 4938711 w 6130925"/>
                <a:gd name="connsiteY15348" fmla="*/ 1285875 h 2994025"/>
                <a:gd name="connsiteX15349" fmla="*/ 4938478 w 6130925"/>
                <a:gd name="connsiteY15349" fmla="*/ 1285875 h 2994025"/>
                <a:gd name="connsiteX15350" fmla="*/ 4938280 w 6130925"/>
                <a:gd name="connsiteY15350" fmla="*/ 1286007 h 2994025"/>
                <a:gd name="connsiteX15351" fmla="*/ 4937221 w 6130925"/>
                <a:gd name="connsiteY15351" fmla="*/ 1286007 h 2994025"/>
                <a:gd name="connsiteX15352" fmla="*/ 4935633 w 6130925"/>
                <a:gd name="connsiteY15352" fmla="*/ 1286007 h 2994025"/>
                <a:gd name="connsiteX15353" fmla="*/ 4934575 w 6130925"/>
                <a:gd name="connsiteY15353" fmla="*/ 1286007 h 2994025"/>
                <a:gd name="connsiteX15354" fmla="*/ 4934045 w 6130925"/>
                <a:gd name="connsiteY15354" fmla="*/ 1286007 h 2994025"/>
                <a:gd name="connsiteX15355" fmla="*/ 4933516 w 6130925"/>
                <a:gd name="connsiteY15355" fmla="*/ 1286007 h 2994025"/>
                <a:gd name="connsiteX15356" fmla="*/ 4932986 w 6130925"/>
                <a:gd name="connsiteY15356" fmla="*/ 1286007 h 2994025"/>
                <a:gd name="connsiteX15357" fmla="*/ 4932457 w 6130925"/>
                <a:gd name="connsiteY15357" fmla="*/ 1286007 h 2994025"/>
                <a:gd name="connsiteX15358" fmla="*/ 4931928 w 6130925"/>
                <a:gd name="connsiteY15358" fmla="*/ 1286007 h 2994025"/>
                <a:gd name="connsiteX15359" fmla="*/ 4931398 w 6130925"/>
                <a:gd name="connsiteY15359" fmla="*/ 1286007 h 2994025"/>
                <a:gd name="connsiteX15360" fmla="*/ 4931237 w 6130925"/>
                <a:gd name="connsiteY15360" fmla="*/ 1286007 h 2994025"/>
                <a:gd name="connsiteX15361" fmla="*/ 4930245 w 6130925"/>
                <a:gd name="connsiteY15361" fmla="*/ 1287992 h 2994025"/>
                <a:gd name="connsiteX15362" fmla="*/ 4929716 w 6130925"/>
                <a:gd name="connsiteY15362" fmla="*/ 1290109 h 2994025"/>
                <a:gd name="connsiteX15363" fmla="*/ 4928128 w 6130925"/>
                <a:gd name="connsiteY15363" fmla="*/ 1291696 h 2994025"/>
                <a:gd name="connsiteX15364" fmla="*/ 4927070 w 6130925"/>
                <a:gd name="connsiteY15364" fmla="*/ 1293284 h 2994025"/>
                <a:gd name="connsiteX15365" fmla="*/ 4924953 w 6130925"/>
                <a:gd name="connsiteY15365" fmla="*/ 1294871 h 2994025"/>
                <a:gd name="connsiteX15366" fmla="*/ 4923366 w 6130925"/>
                <a:gd name="connsiteY15366" fmla="*/ 1295929 h 2994025"/>
                <a:gd name="connsiteX15367" fmla="*/ 4923121 w 6130925"/>
                <a:gd name="connsiteY15367" fmla="*/ 1295929 h 2994025"/>
                <a:gd name="connsiteX15368" fmla="*/ 4922929 w 6130925"/>
                <a:gd name="connsiteY15368" fmla="*/ 1296057 h 2994025"/>
                <a:gd name="connsiteX15369" fmla="*/ 4913311 w 6130925"/>
                <a:gd name="connsiteY15369" fmla="*/ 1296057 h 2994025"/>
                <a:gd name="connsiteX15370" fmla="*/ 4913311 w 6130925"/>
                <a:gd name="connsiteY15370" fmla="*/ 1303338 h 2994025"/>
                <a:gd name="connsiteX15371" fmla="*/ 4913311 w 6130925"/>
                <a:gd name="connsiteY15371" fmla="*/ 1306513 h 2994025"/>
                <a:gd name="connsiteX15372" fmla="*/ 4913311 w 6130925"/>
                <a:gd name="connsiteY15372" fmla="*/ 1310217 h 2994025"/>
                <a:gd name="connsiteX15373" fmla="*/ 4911724 w 6130925"/>
                <a:gd name="connsiteY15373" fmla="*/ 1311804 h 2994025"/>
                <a:gd name="connsiteX15374" fmla="*/ 4909607 w 6130925"/>
                <a:gd name="connsiteY15374" fmla="*/ 1312863 h 2994025"/>
                <a:gd name="connsiteX15375" fmla="*/ 4908020 w 6130925"/>
                <a:gd name="connsiteY15375" fmla="*/ 1314450 h 2994025"/>
                <a:gd name="connsiteX15376" fmla="*/ 4906432 w 6130925"/>
                <a:gd name="connsiteY15376" fmla="*/ 1316567 h 2994025"/>
                <a:gd name="connsiteX15377" fmla="*/ 4904845 w 6130925"/>
                <a:gd name="connsiteY15377" fmla="*/ 1318154 h 2994025"/>
                <a:gd name="connsiteX15378" fmla="*/ 4904316 w 6130925"/>
                <a:gd name="connsiteY15378" fmla="*/ 1319742 h 2994025"/>
                <a:gd name="connsiteX15379" fmla="*/ 4904316 w 6130925"/>
                <a:gd name="connsiteY15379" fmla="*/ 1323446 h 2994025"/>
                <a:gd name="connsiteX15380" fmla="*/ 4903786 w 6130925"/>
                <a:gd name="connsiteY15380" fmla="*/ 1325563 h 2994025"/>
                <a:gd name="connsiteX15381" fmla="*/ 4904316 w 6130925"/>
                <a:gd name="connsiteY15381" fmla="*/ 1327150 h 2994025"/>
                <a:gd name="connsiteX15382" fmla="*/ 4906432 w 6130925"/>
                <a:gd name="connsiteY15382" fmla="*/ 1328738 h 2994025"/>
                <a:gd name="connsiteX15383" fmla="*/ 4908020 w 6130925"/>
                <a:gd name="connsiteY15383" fmla="*/ 1329796 h 2994025"/>
                <a:gd name="connsiteX15384" fmla="*/ 4909078 w 6130925"/>
                <a:gd name="connsiteY15384" fmla="*/ 1329796 h 2994025"/>
                <a:gd name="connsiteX15385" fmla="*/ 4910136 w 6130925"/>
                <a:gd name="connsiteY15385" fmla="*/ 1329796 h 2994025"/>
                <a:gd name="connsiteX15386" fmla="*/ 4911195 w 6130925"/>
                <a:gd name="connsiteY15386" fmla="*/ 1329267 h 2994025"/>
                <a:gd name="connsiteX15387" fmla="*/ 4912253 w 6130925"/>
                <a:gd name="connsiteY15387" fmla="*/ 1329796 h 2994025"/>
                <a:gd name="connsiteX15388" fmla="*/ 4913841 w 6130925"/>
                <a:gd name="connsiteY15388" fmla="*/ 1331384 h 2994025"/>
                <a:gd name="connsiteX15389" fmla="*/ 4916486 w 6130925"/>
                <a:gd name="connsiteY15389" fmla="*/ 1332971 h 2994025"/>
                <a:gd name="connsiteX15390" fmla="*/ 4920191 w 6130925"/>
                <a:gd name="connsiteY15390" fmla="*/ 1335617 h 2994025"/>
                <a:gd name="connsiteX15391" fmla="*/ 4923366 w 6130925"/>
                <a:gd name="connsiteY15391" fmla="*/ 1340379 h 2994025"/>
                <a:gd name="connsiteX15392" fmla="*/ 4926011 w 6130925"/>
                <a:gd name="connsiteY15392" fmla="*/ 1344084 h 2994025"/>
                <a:gd name="connsiteX15393" fmla="*/ 4928657 w 6130925"/>
                <a:gd name="connsiteY15393" fmla="*/ 1347788 h 2994025"/>
                <a:gd name="connsiteX15394" fmla="*/ 4930774 w 6130925"/>
                <a:gd name="connsiteY15394" fmla="*/ 1353079 h 2994025"/>
                <a:gd name="connsiteX15395" fmla="*/ 4931303 w 6130925"/>
                <a:gd name="connsiteY15395" fmla="*/ 1358371 h 2994025"/>
                <a:gd name="connsiteX15396" fmla="*/ 4930774 w 6130925"/>
                <a:gd name="connsiteY15396" fmla="*/ 1364192 h 2994025"/>
                <a:gd name="connsiteX15397" fmla="*/ 4930245 w 6130925"/>
                <a:gd name="connsiteY15397" fmla="*/ 1368954 h 2994025"/>
                <a:gd name="connsiteX15398" fmla="*/ 4931832 w 6130925"/>
                <a:gd name="connsiteY15398" fmla="*/ 1370542 h 2994025"/>
                <a:gd name="connsiteX15399" fmla="*/ 4933949 w 6130925"/>
                <a:gd name="connsiteY15399" fmla="*/ 1371600 h 2994025"/>
                <a:gd name="connsiteX15400" fmla="*/ 4936066 w 6130925"/>
                <a:gd name="connsiteY15400" fmla="*/ 1373188 h 2994025"/>
                <a:gd name="connsiteX15401" fmla="*/ 4937653 w 6130925"/>
                <a:gd name="connsiteY15401" fmla="*/ 1375834 h 2994025"/>
                <a:gd name="connsiteX15402" fmla="*/ 4937653 w 6130925"/>
                <a:gd name="connsiteY15402" fmla="*/ 1377421 h 2994025"/>
                <a:gd name="connsiteX15403" fmla="*/ 4937653 w 6130925"/>
                <a:gd name="connsiteY15403" fmla="*/ 1379009 h 2994025"/>
                <a:gd name="connsiteX15404" fmla="*/ 4937653 w 6130925"/>
                <a:gd name="connsiteY15404" fmla="*/ 1384300 h 2994025"/>
                <a:gd name="connsiteX15405" fmla="*/ 4937653 w 6130925"/>
                <a:gd name="connsiteY15405" fmla="*/ 1389592 h 2994025"/>
                <a:gd name="connsiteX15406" fmla="*/ 4938711 w 6130925"/>
                <a:gd name="connsiteY15406" fmla="*/ 1391179 h 2994025"/>
                <a:gd name="connsiteX15407" fmla="*/ 4940299 w 6130925"/>
                <a:gd name="connsiteY15407" fmla="*/ 1393296 h 2994025"/>
                <a:gd name="connsiteX15408" fmla="*/ 4940299 w 6130925"/>
                <a:gd name="connsiteY15408" fmla="*/ 1394884 h 2994025"/>
                <a:gd name="connsiteX15409" fmla="*/ 4940299 w 6130925"/>
                <a:gd name="connsiteY15409" fmla="*/ 1397000 h 2994025"/>
                <a:gd name="connsiteX15410" fmla="*/ 4939868 w 6130925"/>
                <a:gd name="connsiteY15410" fmla="*/ 1397000 h 2994025"/>
                <a:gd name="connsiteX15411" fmla="*/ 4939868 w 6130925"/>
                <a:gd name="connsiteY15411" fmla="*/ 1397089 h 2994025"/>
                <a:gd name="connsiteX15412" fmla="*/ 4933420 w 6130925"/>
                <a:gd name="connsiteY15412" fmla="*/ 1397089 h 2994025"/>
                <a:gd name="connsiteX15413" fmla="*/ 4933420 w 6130925"/>
                <a:gd name="connsiteY15413" fmla="*/ 1398588 h 2994025"/>
                <a:gd name="connsiteX15414" fmla="*/ 4933949 w 6130925"/>
                <a:gd name="connsiteY15414" fmla="*/ 1400175 h 2994025"/>
                <a:gd name="connsiteX15415" fmla="*/ 4933420 w 6130925"/>
                <a:gd name="connsiteY15415" fmla="*/ 1402292 h 2994025"/>
                <a:gd name="connsiteX15416" fmla="*/ 4932891 w 6130925"/>
                <a:gd name="connsiteY15416" fmla="*/ 1403879 h 2994025"/>
                <a:gd name="connsiteX15417" fmla="*/ 4933420 w 6130925"/>
                <a:gd name="connsiteY15417" fmla="*/ 1407054 h 2994025"/>
                <a:gd name="connsiteX15418" fmla="*/ 4933420 w 6130925"/>
                <a:gd name="connsiteY15418" fmla="*/ 1411288 h 2994025"/>
                <a:gd name="connsiteX15419" fmla="*/ 4937653 w 6130925"/>
                <a:gd name="connsiteY15419" fmla="*/ 1411288 h 2994025"/>
                <a:gd name="connsiteX15420" fmla="*/ 4941357 w 6130925"/>
                <a:gd name="connsiteY15420" fmla="*/ 1411817 h 2994025"/>
                <a:gd name="connsiteX15421" fmla="*/ 4941886 w 6130925"/>
                <a:gd name="connsiteY15421" fmla="*/ 1411817 h 2994025"/>
                <a:gd name="connsiteX15422" fmla="*/ 4942416 w 6130925"/>
                <a:gd name="connsiteY15422" fmla="*/ 1411817 h 2994025"/>
                <a:gd name="connsiteX15423" fmla="*/ 4943474 w 6130925"/>
                <a:gd name="connsiteY15423" fmla="*/ 1411817 h 2994025"/>
                <a:gd name="connsiteX15424" fmla="*/ 4944532 w 6130925"/>
                <a:gd name="connsiteY15424" fmla="*/ 1411817 h 2994025"/>
                <a:gd name="connsiteX15425" fmla="*/ 4946120 w 6130925"/>
                <a:gd name="connsiteY15425" fmla="*/ 1413404 h 2994025"/>
                <a:gd name="connsiteX15426" fmla="*/ 4947178 w 6130925"/>
                <a:gd name="connsiteY15426" fmla="*/ 1415521 h 2994025"/>
                <a:gd name="connsiteX15427" fmla="*/ 4949295 w 6130925"/>
                <a:gd name="connsiteY15427" fmla="*/ 1417638 h 2994025"/>
                <a:gd name="connsiteX15428" fmla="*/ 4949295 w 6130925"/>
                <a:gd name="connsiteY15428" fmla="*/ 1420813 h 2994025"/>
                <a:gd name="connsiteX15429" fmla="*/ 4947707 w 6130925"/>
                <a:gd name="connsiteY15429" fmla="*/ 1426104 h 2994025"/>
                <a:gd name="connsiteX15430" fmla="*/ 4944532 w 6130925"/>
                <a:gd name="connsiteY15430" fmla="*/ 1430867 h 2994025"/>
                <a:gd name="connsiteX15431" fmla="*/ 4941886 w 6130925"/>
                <a:gd name="connsiteY15431" fmla="*/ 1434571 h 2994025"/>
                <a:gd name="connsiteX15432" fmla="*/ 4938711 w 6130925"/>
                <a:gd name="connsiteY15432" fmla="*/ 1437746 h 2994025"/>
                <a:gd name="connsiteX15433" fmla="*/ 4935536 w 6130925"/>
                <a:gd name="connsiteY15433" fmla="*/ 1438804 h 2994025"/>
                <a:gd name="connsiteX15434" fmla="*/ 4933949 w 6130925"/>
                <a:gd name="connsiteY15434" fmla="*/ 1440921 h 2994025"/>
                <a:gd name="connsiteX15435" fmla="*/ 4933420 w 6130925"/>
                <a:gd name="connsiteY15435" fmla="*/ 1442509 h 2994025"/>
                <a:gd name="connsiteX15436" fmla="*/ 4932891 w 6130925"/>
                <a:gd name="connsiteY15436" fmla="*/ 1444096 h 2994025"/>
                <a:gd name="connsiteX15437" fmla="*/ 4932361 w 6130925"/>
                <a:gd name="connsiteY15437" fmla="*/ 1445684 h 2994025"/>
                <a:gd name="connsiteX15438" fmla="*/ 4932361 w 6130925"/>
                <a:gd name="connsiteY15438" fmla="*/ 1447800 h 2994025"/>
                <a:gd name="connsiteX15439" fmla="*/ 4931832 w 6130925"/>
                <a:gd name="connsiteY15439" fmla="*/ 1449388 h 2994025"/>
                <a:gd name="connsiteX15440" fmla="*/ 4932361 w 6130925"/>
                <a:gd name="connsiteY15440" fmla="*/ 1451504 h 2994025"/>
                <a:gd name="connsiteX15441" fmla="*/ 4931303 w 6130925"/>
                <a:gd name="connsiteY15441" fmla="*/ 1453621 h 2994025"/>
                <a:gd name="connsiteX15442" fmla="*/ 4930245 w 6130925"/>
                <a:gd name="connsiteY15442" fmla="*/ 1455738 h 2994025"/>
                <a:gd name="connsiteX15443" fmla="*/ 4930245 w 6130925"/>
                <a:gd name="connsiteY15443" fmla="*/ 1457854 h 2994025"/>
                <a:gd name="connsiteX15444" fmla="*/ 4929716 w 6130925"/>
                <a:gd name="connsiteY15444" fmla="*/ 1459971 h 2994025"/>
                <a:gd name="connsiteX15445" fmla="*/ 4928657 w 6130925"/>
                <a:gd name="connsiteY15445" fmla="*/ 1462617 h 2994025"/>
                <a:gd name="connsiteX15446" fmla="*/ 4927070 w 6130925"/>
                <a:gd name="connsiteY15446" fmla="*/ 1463675 h 2994025"/>
                <a:gd name="connsiteX15447" fmla="*/ 4924424 w 6130925"/>
                <a:gd name="connsiteY15447" fmla="*/ 1465263 h 2994025"/>
                <a:gd name="connsiteX15448" fmla="*/ 4922307 w 6130925"/>
                <a:gd name="connsiteY15448" fmla="*/ 1466321 h 2994025"/>
                <a:gd name="connsiteX15449" fmla="*/ 4920191 w 6130925"/>
                <a:gd name="connsiteY15449" fmla="*/ 1467909 h 2994025"/>
                <a:gd name="connsiteX15450" fmla="*/ 4918074 w 6130925"/>
                <a:gd name="connsiteY15450" fmla="*/ 1470025 h 2994025"/>
                <a:gd name="connsiteX15451" fmla="*/ 4917016 w 6130925"/>
                <a:gd name="connsiteY15451" fmla="*/ 1471613 h 2994025"/>
                <a:gd name="connsiteX15452" fmla="*/ 4914899 w 6130925"/>
                <a:gd name="connsiteY15452" fmla="*/ 1473729 h 2994025"/>
                <a:gd name="connsiteX15453" fmla="*/ 4913311 w 6130925"/>
                <a:gd name="connsiteY15453" fmla="*/ 1475317 h 2994025"/>
                <a:gd name="connsiteX15454" fmla="*/ 4911724 w 6130925"/>
                <a:gd name="connsiteY15454" fmla="*/ 1476904 h 2994025"/>
                <a:gd name="connsiteX15455" fmla="*/ 4911195 w 6130925"/>
                <a:gd name="connsiteY15455" fmla="*/ 1479021 h 2994025"/>
                <a:gd name="connsiteX15456" fmla="*/ 4910666 w 6130925"/>
                <a:gd name="connsiteY15456" fmla="*/ 1480609 h 2994025"/>
                <a:gd name="connsiteX15457" fmla="*/ 4908020 w 6130925"/>
                <a:gd name="connsiteY15457" fmla="*/ 1486429 h 2994025"/>
                <a:gd name="connsiteX15458" fmla="*/ 4904845 w 6130925"/>
                <a:gd name="connsiteY15458" fmla="*/ 1491192 h 2994025"/>
                <a:gd name="connsiteX15459" fmla="*/ 4901670 w 6130925"/>
                <a:gd name="connsiteY15459" fmla="*/ 1495425 h 2994025"/>
                <a:gd name="connsiteX15460" fmla="*/ 4898495 w 6130925"/>
                <a:gd name="connsiteY15460" fmla="*/ 1498600 h 2994025"/>
                <a:gd name="connsiteX15461" fmla="*/ 4897436 w 6130925"/>
                <a:gd name="connsiteY15461" fmla="*/ 1500188 h 2994025"/>
                <a:gd name="connsiteX15462" fmla="*/ 4896378 w 6130925"/>
                <a:gd name="connsiteY15462" fmla="*/ 1501775 h 2994025"/>
                <a:gd name="connsiteX15463" fmla="*/ 4896378 w 6130925"/>
                <a:gd name="connsiteY15463" fmla="*/ 1503892 h 2994025"/>
                <a:gd name="connsiteX15464" fmla="*/ 4895849 w 6130925"/>
                <a:gd name="connsiteY15464" fmla="*/ 1506009 h 2994025"/>
                <a:gd name="connsiteX15465" fmla="*/ 4893732 w 6130925"/>
                <a:gd name="connsiteY15465" fmla="*/ 1507596 h 2994025"/>
                <a:gd name="connsiteX15466" fmla="*/ 4892674 w 6130925"/>
                <a:gd name="connsiteY15466" fmla="*/ 1509184 h 2994025"/>
                <a:gd name="connsiteX15467" fmla="*/ 4891616 w 6130925"/>
                <a:gd name="connsiteY15467" fmla="*/ 1510771 h 2994025"/>
                <a:gd name="connsiteX15468" fmla="*/ 4890028 w 6130925"/>
                <a:gd name="connsiteY15468" fmla="*/ 1512888 h 2994025"/>
                <a:gd name="connsiteX15469" fmla="*/ 4888441 w 6130925"/>
                <a:gd name="connsiteY15469" fmla="*/ 1514475 h 2994025"/>
                <a:gd name="connsiteX15470" fmla="*/ 4886853 w 6130925"/>
                <a:gd name="connsiteY15470" fmla="*/ 1516063 h 2994025"/>
                <a:gd name="connsiteX15471" fmla="*/ 4884736 w 6130925"/>
                <a:gd name="connsiteY15471" fmla="*/ 1517121 h 2994025"/>
                <a:gd name="connsiteX15472" fmla="*/ 4882620 w 6130925"/>
                <a:gd name="connsiteY15472" fmla="*/ 1518179 h 2994025"/>
                <a:gd name="connsiteX15473" fmla="*/ 4882091 w 6130925"/>
                <a:gd name="connsiteY15473" fmla="*/ 1520296 h 2994025"/>
                <a:gd name="connsiteX15474" fmla="*/ 4881032 w 6130925"/>
                <a:gd name="connsiteY15474" fmla="*/ 1521884 h 2994025"/>
                <a:gd name="connsiteX15475" fmla="*/ 4877857 w 6130925"/>
                <a:gd name="connsiteY15475" fmla="*/ 1524529 h 2994025"/>
                <a:gd name="connsiteX15476" fmla="*/ 4874153 w 6130925"/>
                <a:gd name="connsiteY15476" fmla="*/ 1526117 h 2994025"/>
                <a:gd name="connsiteX15477" fmla="*/ 4873786 w 6130925"/>
                <a:gd name="connsiteY15477" fmla="*/ 1526117 h 2994025"/>
                <a:gd name="connsiteX15478" fmla="*/ 4873698 w 6130925"/>
                <a:gd name="connsiteY15478" fmla="*/ 1526155 h 2994025"/>
                <a:gd name="connsiteX15479" fmla="*/ 4873169 w 6130925"/>
                <a:gd name="connsiteY15479" fmla="*/ 1526155 h 2994025"/>
                <a:gd name="connsiteX15480" fmla="*/ 4872110 w 6130925"/>
                <a:gd name="connsiteY15480" fmla="*/ 1526155 h 2994025"/>
                <a:gd name="connsiteX15481" fmla="*/ 4871580 w 6130925"/>
                <a:gd name="connsiteY15481" fmla="*/ 1526155 h 2994025"/>
                <a:gd name="connsiteX15482" fmla="*/ 4871051 w 6130925"/>
                <a:gd name="connsiteY15482" fmla="*/ 1526155 h 2994025"/>
                <a:gd name="connsiteX15483" fmla="*/ 4870522 w 6130925"/>
                <a:gd name="connsiteY15483" fmla="*/ 1526155 h 2994025"/>
                <a:gd name="connsiteX15484" fmla="*/ 4869992 w 6130925"/>
                <a:gd name="connsiteY15484" fmla="*/ 1526155 h 2994025"/>
                <a:gd name="connsiteX15485" fmla="*/ 4869463 w 6130925"/>
                <a:gd name="connsiteY15485" fmla="*/ 1526155 h 2994025"/>
                <a:gd name="connsiteX15486" fmla="*/ 4868934 w 6130925"/>
                <a:gd name="connsiteY15486" fmla="*/ 1526155 h 2994025"/>
                <a:gd name="connsiteX15487" fmla="*/ 4867875 w 6130925"/>
                <a:gd name="connsiteY15487" fmla="*/ 1526155 h 2994025"/>
                <a:gd name="connsiteX15488" fmla="*/ 4866688 w 6130925"/>
                <a:gd name="connsiteY15488" fmla="*/ 1526155 h 2994025"/>
                <a:gd name="connsiteX15489" fmla="*/ 4865157 w 6130925"/>
                <a:gd name="connsiteY15489" fmla="*/ 1527175 h 2994025"/>
                <a:gd name="connsiteX15490" fmla="*/ 4863570 w 6130925"/>
                <a:gd name="connsiteY15490" fmla="*/ 1529292 h 2994025"/>
                <a:gd name="connsiteX15491" fmla="*/ 4860924 w 6130925"/>
                <a:gd name="connsiteY15491" fmla="*/ 1530350 h 2994025"/>
                <a:gd name="connsiteX15492" fmla="*/ 4859866 w 6130925"/>
                <a:gd name="connsiteY15492" fmla="*/ 1531409 h 2994025"/>
                <a:gd name="connsiteX15493" fmla="*/ 4858278 w 6130925"/>
                <a:gd name="connsiteY15493" fmla="*/ 1533525 h 2994025"/>
                <a:gd name="connsiteX15494" fmla="*/ 4857220 w 6130925"/>
                <a:gd name="connsiteY15494" fmla="*/ 1535113 h 2994025"/>
                <a:gd name="connsiteX15495" fmla="*/ 4856161 w 6130925"/>
                <a:gd name="connsiteY15495" fmla="*/ 1536700 h 2994025"/>
                <a:gd name="connsiteX15496" fmla="*/ 4855632 w 6130925"/>
                <a:gd name="connsiteY15496" fmla="*/ 1538817 h 2994025"/>
                <a:gd name="connsiteX15497" fmla="*/ 4854045 w 6130925"/>
                <a:gd name="connsiteY15497" fmla="*/ 1539875 h 2994025"/>
                <a:gd name="connsiteX15498" fmla="*/ 4851399 w 6130925"/>
                <a:gd name="connsiteY15498" fmla="*/ 1540404 h 2994025"/>
                <a:gd name="connsiteX15499" fmla="*/ 4849811 w 6130925"/>
                <a:gd name="connsiteY15499" fmla="*/ 1541992 h 2994025"/>
                <a:gd name="connsiteX15500" fmla="*/ 4848224 w 6130925"/>
                <a:gd name="connsiteY15500" fmla="*/ 1543050 h 2994025"/>
                <a:gd name="connsiteX15501" fmla="*/ 4846636 w 6130925"/>
                <a:gd name="connsiteY15501" fmla="*/ 1543579 h 2994025"/>
                <a:gd name="connsiteX15502" fmla="*/ 4844520 w 6130925"/>
                <a:gd name="connsiteY15502" fmla="*/ 1544109 h 2994025"/>
                <a:gd name="connsiteX15503" fmla="*/ 4842932 w 6130925"/>
                <a:gd name="connsiteY15503" fmla="*/ 1545167 h 2994025"/>
                <a:gd name="connsiteX15504" fmla="*/ 4841345 w 6130925"/>
                <a:gd name="connsiteY15504" fmla="*/ 1546754 h 2994025"/>
                <a:gd name="connsiteX15505" fmla="*/ 4839757 w 6130925"/>
                <a:gd name="connsiteY15505" fmla="*/ 1548342 h 2994025"/>
                <a:gd name="connsiteX15506" fmla="*/ 4838170 w 6130925"/>
                <a:gd name="connsiteY15506" fmla="*/ 1550459 h 2994025"/>
                <a:gd name="connsiteX15507" fmla="*/ 4837722 w 6130925"/>
                <a:gd name="connsiteY15507" fmla="*/ 1550459 h 2994025"/>
                <a:gd name="connsiteX15508" fmla="*/ 4837701 w 6130925"/>
                <a:gd name="connsiteY15508" fmla="*/ 1550487 h 2994025"/>
                <a:gd name="connsiteX15509" fmla="*/ 4837172 w 6130925"/>
                <a:gd name="connsiteY15509" fmla="*/ 1550487 h 2994025"/>
                <a:gd name="connsiteX15510" fmla="*/ 4836643 w 6130925"/>
                <a:gd name="connsiteY15510" fmla="*/ 1550487 h 2994025"/>
                <a:gd name="connsiteX15511" fmla="*/ 4836113 w 6130925"/>
                <a:gd name="connsiteY15511" fmla="*/ 1550487 h 2994025"/>
                <a:gd name="connsiteX15512" fmla="*/ 4835584 w 6130925"/>
                <a:gd name="connsiteY15512" fmla="*/ 1550487 h 2994025"/>
                <a:gd name="connsiteX15513" fmla="*/ 4835055 w 6130925"/>
                <a:gd name="connsiteY15513" fmla="*/ 1550487 h 2994025"/>
                <a:gd name="connsiteX15514" fmla="*/ 4834910 w 6130925"/>
                <a:gd name="connsiteY15514" fmla="*/ 1550487 h 2994025"/>
                <a:gd name="connsiteX15515" fmla="*/ 4833407 w 6130925"/>
                <a:gd name="connsiteY15515" fmla="*/ 1550988 h 2994025"/>
                <a:gd name="connsiteX15516" fmla="*/ 4831291 w 6130925"/>
                <a:gd name="connsiteY15516" fmla="*/ 1551517 h 2994025"/>
                <a:gd name="connsiteX15517" fmla="*/ 4830933 w 6130925"/>
                <a:gd name="connsiteY15517" fmla="*/ 1551517 h 2994025"/>
                <a:gd name="connsiteX15518" fmla="*/ 4830820 w 6130925"/>
                <a:gd name="connsiteY15518" fmla="*/ 1551545 h 2994025"/>
                <a:gd name="connsiteX15519" fmla="*/ 4830290 w 6130925"/>
                <a:gd name="connsiteY15519" fmla="*/ 1551545 h 2994025"/>
                <a:gd name="connsiteX15520" fmla="*/ 4828702 w 6130925"/>
                <a:gd name="connsiteY15520" fmla="*/ 1551545 h 2994025"/>
                <a:gd name="connsiteX15521" fmla="*/ 4827643 w 6130925"/>
                <a:gd name="connsiteY15521" fmla="*/ 1551545 h 2994025"/>
                <a:gd name="connsiteX15522" fmla="*/ 4827114 w 6130925"/>
                <a:gd name="connsiteY15522" fmla="*/ 1551545 h 2994025"/>
                <a:gd name="connsiteX15523" fmla="*/ 4826055 w 6130925"/>
                <a:gd name="connsiteY15523" fmla="*/ 1551545 h 2994025"/>
                <a:gd name="connsiteX15524" fmla="*/ 4824997 w 6130925"/>
                <a:gd name="connsiteY15524" fmla="*/ 1551545 h 2994025"/>
                <a:gd name="connsiteX15525" fmla="*/ 4824467 w 6130925"/>
                <a:gd name="connsiteY15525" fmla="*/ 1551545 h 2994025"/>
                <a:gd name="connsiteX15526" fmla="*/ 4823797 w 6130925"/>
                <a:gd name="connsiteY15526" fmla="*/ 1551545 h 2994025"/>
                <a:gd name="connsiteX15527" fmla="*/ 4822295 w 6130925"/>
                <a:gd name="connsiteY15527" fmla="*/ 1552046 h 2994025"/>
                <a:gd name="connsiteX15528" fmla="*/ 4820707 w 6130925"/>
                <a:gd name="connsiteY15528" fmla="*/ 1553104 h 2994025"/>
                <a:gd name="connsiteX15529" fmla="*/ 4820274 w 6130925"/>
                <a:gd name="connsiteY15529" fmla="*/ 1553104 h 2994025"/>
                <a:gd name="connsiteX15530" fmla="*/ 4820232 w 6130925"/>
                <a:gd name="connsiteY15530" fmla="*/ 1553132 h 2994025"/>
                <a:gd name="connsiteX15531" fmla="*/ 4816307 w 6130925"/>
                <a:gd name="connsiteY15531" fmla="*/ 1553132 h 2994025"/>
                <a:gd name="connsiteX15532" fmla="*/ 4813299 w 6130925"/>
                <a:gd name="connsiteY15532" fmla="*/ 1553634 h 2994025"/>
                <a:gd name="connsiteX15533" fmla="*/ 4812241 w 6130925"/>
                <a:gd name="connsiteY15533" fmla="*/ 1554692 h 2994025"/>
                <a:gd name="connsiteX15534" fmla="*/ 4811711 w 6130925"/>
                <a:gd name="connsiteY15534" fmla="*/ 1556279 h 2994025"/>
                <a:gd name="connsiteX15535" fmla="*/ 4810653 w 6130925"/>
                <a:gd name="connsiteY15535" fmla="*/ 1558396 h 2994025"/>
                <a:gd name="connsiteX15536" fmla="*/ 4808536 w 6130925"/>
                <a:gd name="connsiteY15536" fmla="*/ 1559984 h 2994025"/>
                <a:gd name="connsiteX15537" fmla="*/ 4806949 w 6130925"/>
                <a:gd name="connsiteY15537" fmla="*/ 1561042 h 2994025"/>
                <a:gd name="connsiteX15538" fmla="*/ 4805361 w 6130925"/>
                <a:gd name="connsiteY15538" fmla="*/ 1562100 h 2994025"/>
                <a:gd name="connsiteX15539" fmla="*/ 4804918 w 6130925"/>
                <a:gd name="connsiteY15539" fmla="*/ 1562100 h 2994025"/>
                <a:gd name="connsiteX15540" fmla="*/ 4804881 w 6130925"/>
                <a:gd name="connsiteY15540" fmla="*/ 1562125 h 2994025"/>
                <a:gd name="connsiteX15541" fmla="*/ 4804352 w 6130925"/>
                <a:gd name="connsiteY15541" fmla="*/ 1562125 h 2994025"/>
                <a:gd name="connsiteX15542" fmla="*/ 4803822 w 6130925"/>
                <a:gd name="connsiteY15542" fmla="*/ 1562125 h 2994025"/>
                <a:gd name="connsiteX15543" fmla="*/ 4802763 w 6130925"/>
                <a:gd name="connsiteY15543" fmla="*/ 1562125 h 2994025"/>
                <a:gd name="connsiteX15544" fmla="*/ 4801175 w 6130925"/>
                <a:gd name="connsiteY15544" fmla="*/ 1562125 h 2994025"/>
                <a:gd name="connsiteX15545" fmla="*/ 4797470 w 6130925"/>
                <a:gd name="connsiteY15545" fmla="*/ 1561596 h 2994025"/>
                <a:gd name="connsiteX15546" fmla="*/ 4793764 w 6130925"/>
                <a:gd name="connsiteY15546" fmla="*/ 1561067 h 2994025"/>
                <a:gd name="connsiteX15547" fmla="*/ 4792176 w 6130925"/>
                <a:gd name="connsiteY15547" fmla="*/ 1561067 h 2994025"/>
                <a:gd name="connsiteX15548" fmla="*/ 4790588 w 6130925"/>
                <a:gd name="connsiteY15548" fmla="*/ 1560009 h 2994025"/>
                <a:gd name="connsiteX15549" fmla="*/ 4786353 w 6130925"/>
                <a:gd name="connsiteY15549" fmla="*/ 1560009 h 2994025"/>
                <a:gd name="connsiteX15550" fmla="*/ 4783050 w 6130925"/>
                <a:gd name="connsiteY15550" fmla="*/ 1560009 h 2994025"/>
                <a:gd name="connsiteX15551" fmla="*/ 4779432 w 6130925"/>
                <a:gd name="connsiteY15551" fmla="*/ 1561042 h 2994025"/>
                <a:gd name="connsiteX15552" fmla="*/ 4775728 w 6130925"/>
                <a:gd name="connsiteY15552" fmla="*/ 1561571 h 2994025"/>
                <a:gd name="connsiteX15553" fmla="*/ 4772024 w 6130925"/>
                <a:gd name="connsiteY15553" fmla="*/ 1563159 h 2994025"/>
                <a:gd name="connsiteX15554" fmla="*/ 4770436 w 6130925"/>
                <a:gd name="connsiteY15554" fmla="*/ 1563688 h 2994025"/>
                <a:gd name="connsiteX15555" fmla="*/ 4768849 w 6130925"/>
                <a:gd name="connsiteY15555" fmla="*/ 1565275 h 2994025"/>
                <a:gd name="connsiteX15556" fmla="*/ 4767261 w 6130925"/>
                <a:gd name="connsiteY15556" fmla="*/ 1567392 h 2994025"/>
                <a:gd name="connsiteX15557" fmla="*/ 4765145 w 6130925"/>
                <a:gd name="connsiteY15557" fmla="*/ 1568979 h 2994025"/>
                <a:gd name="connsiteX15558" fmla="*/ 4763557 w 6130925"/>
                <a:gd name="connsiteY15558" fmla="*/ 1570038 h 2994025"/>
                <a:gd name="connsiteX15559" fmla="*/ 4761441 w 6130925"/>
                <a:gd name="connsiteY15559" fmla="*/ 1570567 h 2994025"/>
                <a:gd name="connsiteX15560" fmla="*/ 4761027 w 6130925"/>
                <a:gd name="connsiteY15560" fmla="*/ 1570567 h 2994025"/>
                <a:gd name="connsiteX15561" fmla="*/ 4760944 w 6130925"/>
                <a:gd name="connsiteY15561" fmla="*/ 1570588 h 2994025"/>
                <a:gd name="connsiteX15562" fmla="*/ 4757768 w 6130925"/>
                <a:gd name="connsiteY15562" fmla="*/ 1570588 h 2994025"/>
                <a:gd name="connsiteX15563" fmla="*/ 4756180 w 6130925"/>
                <a:gd name="connsiteY15563" fmla="*/ 1570588 h 2994025"/>
                <a:gd name="connsiteX15564" fmla="*/ 4754592 w 6130925"/>
                <a:gd name="connsiteY15564" fmla="*/ 1570588 h 2994025"/>
                <a:gd name="connsiteX15565" fmla="*/ 4752474 w 6130925"/>
                <a:gd name="connsiteY15565" fmla="*/ 1570588 h 2994025"/>
                <a:gd name="connsiteX15566" fmla="*/ 4750328 w 6130925"/>
                <a:gd name="connsiteY15566" fmla="*/ 1570588 h 2994025"/>
                <a:gd name="connsiteX15567" fmla="*/ 4750328 w 6130925"/>
                <a:gd name="connsiteY15567" fmla="*/ 1591734 h 2994025"/>
                <a:gd name="connsiteX15568" fmla="*/ 4754032 w 6130925"/>
                <a:gd name="connsiteY15568" fmla="*/ 1592792 h 2994025"/>
                <a:gd name="connsiteX15569" fmla="*/ 4757207 w 6130925"/>
                <a:gd name="connsiteY15569" fmla="*/ 1594909 h 2994025"/>
                <a:gd name="connsiteX15570" fmla="*/ 4757736 w 6130925"/>
                <a:gd name="connsiteY15570" fmla="*/ 1596496 h 2994025"/>
                <a:gd name="connsiteX15571" fmla="*/ 4757207 w 6130925"/>
                <a:gd name="connsiteY15571" fmla="*/ 1599142 h 2994025"/>
                <a:gd name="connsiteX15572" fmla="*/ 4757207 w 6130925"/>
                <a:gd name="connsiteY15572" fmla="*/ 1600729 h 2994025"/>
                <a:gd name="connsiteX15573" fmla="*/ 4757207 w 6130925"/>
                <a:gd name="connsiteY15573" fmla="*/ 1602846 h 2994025"/>
                <a:gd name="connsiteX15574" fmla="*/ 4756149 w 6130925"/>
                <a:gd name="connsiteY15574" fmla="*/ 1604963 h 2994025"/>
                <a:gd name="connsiteX15575" fmla="*/ 4754032 w 6130925"/>
                <a:gd name="connsiteY15575" fmla="*/ 1606550 h 2994025"/>
                <a:gd name="connsiteX15576" fmla="*/ 4753503 w 6130925"/>
                <a:gd name="connsiteY15576" fmla="*/ 1608138 h 2994025"/>
                <a:gd name="connsiteX15577" fmla="*/ 4753503 w 6130925"/>
                <a:gd name="connsiteY15577" fmla="*/ 1610254 h 2994025"/>
                <a:gd name="connsiteX15578" fmla="*/ 4751916 w 6130925"/>
                <a:gd name="connsiteY15578" fmla="*/ 1616604 h 2994025"/>
                <a:gd name="connsiteX15579" fmla="*/ 4751386 w 6130925"/>
                <a:gd name="connsiteY15579" fmla="*/ 1622425 h 2994025"/>
                <a:gd name="connsiteX15580" fmla="*/ 4750886 w 6130925"/>
                <a:gd name="connsiteY15580" fmla="*/ 1622425 h 2994025"/>
                <a:gd name="connsiteX15581" fmla="*/ 4750886 w 6130925"/>
                <a:gd name="connsiteY15581" fmla="*/ 1622426 h 2994025"/>
                <a:gd name="connsiteX15582" fmla="*/ 4722300 w 6130925"/>
                <a:gd name="connsiteY15582" fmla="*/ 1622426 h 2994025"/>
                <a:gd name="connsiteX15583" fmla="*/ 4720183 w 6130925"/>
                <a:gd name="connsiteY15583" fmla="*/ 1621897 h 2994025"/>
                <a:gd name="connsiteX15584" fmla="*/ 4719124 w 6130925"/>
                <a:gd name="connsiteY15584" fmla="*/ 1620839 h 2994025"/>
                <a:gd name="connsiteX15585" fmla="*/ 4718595 w 6130925"/>
                <a:gd name="connsiteY15585" fmla="*/ 1618723 h 2994025"/>
                <a:gd name="connsiteX15586" fmla="*/ 4718066 w 6130925"/>
                <a:gd name="connsiteY15586" fmla="*/ 1616608 h 2994025"/>
                <a:gd name="connsiteX15587" fmla="*/ 4717536 w 6130925"/>
                <a:gd name="connsiteY15587" fmla="*/ 1613434 h 2994025"/>
                <a:gd name="connsiteX15588" fmla="*/ 4717007 w 6130925"/>
                <a:gd name="connsiteY15588" fmla="*/ 1610789 h 2994025"/>
                <a:gd name="connsiteX15589" fmla="*/ 4718066 w 6130925"/>
                <a:gd name="connsiteY15589" fmla="*/ 1608144 h 2994025"/>
                <a:gd name="connsiteX15590" fmla="*/ 4720712 w 6130925"/>
                <a:gd name="connsiteY15590" fmla="*/ 1606028 h 2994025"/>
                <a:gd name="connsiteX15591" fmla="*/ 4721771 w 6130925"/>
                <a:gd name="connsiteY15591" fmla="*/ 1603384 h 2994025"/>
                <a:gd name="connsiteX15592" fmla="*/ 4723889 w 6130925"/>
                <a:gd name="connsiteY15592" fmla="*/ 1601797 h 2994025"/>
                <a:gd name="connsiteX15593" fmla="*/ 4725477 w 6130925"/>
                <a:gd name="connsiteY15593" fmla="*/ 1600210 h 2994025"/>
                <a:gd name="connsiteX15594" fmla="*/ 4727065 w 6130925"/>
                <a:gd name="connsiteY15594" fmla="*/ 1599152 h 2994025"/>
                <a:gd name="connsiteX15595" fmla="*/ 4727560 w 6130925"/>
                <a:gd name="connsiteY15595" fmla="*/ 1599152 h 2994025"/>
                <a:gd name="connsiteX15596" fmla="*/ 4727574 w 6130925"/>
                <a:gd name="connsiteY15596" fmla="*/ 1599142 h 2994025"/>
                <a:gd name="connsiteX15597" fmla="*/ 4728632 w 6130925"/>
                <a:gd name="connsiteY15597" fmla="*/ 1599142 h 2994025"/>
                <a:gd name="connsiteX15598" fmla="*/ 4729161 w 6130925"/>
                <a:gd name="connsiteY15598" fmla="*/ 1599142 h 2994025"/>
                <a:gd name="connsiteX15599" fmla="*/ 4729181 w 6130925"/>
                <a:gd name="connsiteY15599" fmla="*/ 1599152 h 2994025"/>
                <a:gd name="connsiteX15600" fmla="*/ 4729182 w 6130925"/>
                <a:gd name="connsiteY15600" fmla="*/ 1599152 h 2994025"/>
                <a:gd name="connsiteX15601" fmla="*/ 4729184 w 6130925"/>
                <a:gd name="connsiteY15601" fmla="*/ 1599153 h 2994025"/>
                <a:gd name="connsiteX15602" fmla="*/ 4730220 w 6130925"/>
                <a:gd name="connsiteY15602" fmla="*/ 1599671 h 2994025"/>
                <a:gd name="connsiteX15603" fmla="*/ 4730280 w 6130925"/>
                <a:gd name="connsiteY15603" fmla="*/ 1599641 h 2994025"/>
                <a:gd name="connsiteX15604" fmla="*/ 4730770 w 6130925"/>
                <a:gd name="connsiteY15604" fmla="*/ 1599152 h 2994025"/>
                <a:gd name="connsiteX15605" fmla="*/ 4732358 w 6130925"/>
                <a:gd name="connsiteY15605" fmla="*/ 1598623 h 2994025"/>
                <a:gd name="connsiteX15606" fmla="*/ 4734476 w 6130925"/>
                <a:gd name="connsiteY15606" fmla="*/ 1597565 h 2994025"/>
                <a:gd name="connsiteX15607" fmla="*/ 4736064 w 6130925"/>
                <a:gd name="connsiteY15607" fmla="*/ 1595978 h 2994025"/>
                <a:gd name="connsiteX15608" fmla="*/ 4737123 w 6130925"/>
                <a:gd name="connsiteY15608" fmla="*/ 1594391 h 2994025"/>
                <a:gd name="connsiteX15609" fmla="*/ 4737123 w 6130925"/>
                <a:gd name="connsiteY15609" fmla="*/ 1574291 h 2994025"/>
                <a:gd name="connsiteX15610" fmla="*/ 4737652 w 6130925"/>
                <a:gd name="connsiteY15610" fmla="*/ 1572704 h 2994025"/>
                <a:gd name="connsiteX15611" fmla="*/ 4737652 w 6130925"/>
                <a:gd name="connsiteY15611" fmla="*/ 1570588 h 2994025"/>
                <a:gd name="connsiteX15612" fmla="*/ 4737652 w 6130925"/>
                <a:gd name="connsiteY15612" fmla="*/ 1566385 h 2994025"/>
                <a:gd name="connsiteX15613" fmla="*/ 4732866 w 6130925"/>
                <a:gd name="connsiteY15613" fmla="*/ 1566863 h 2994025"/>
                <a:gd name="connsiteX15614" fmla="*/ 4727574 w 6130925"/>
                <a:gd name="connsiteY15614" fmla="*/ 1567392 h 2994025"/>
                <a:gd name="connsiteX15615" fmla="*/ 4727507 w 6130925"/>
                <a:gd name="connsiteY15615" fmla="*/ 1567370 h 2994025"/>
                <a:gd name="connsiteX15616" fmla="*/ 4727065 w 6130925"/>
                <a:gd name="connsiteY15616" fmla="*/ 1567414 h 2994025"/>
                <a:gd name="connsiteX15617" fmla="*/ 4725477 w 6130925"/>
                <a:gd name="connsiteY15617" fmla="*/ 1566885 h 2994025"/>
                <a:gd name="connsiteX15618" fmla="*/ 4723889 w 6130925"/>
                <a:gd name="connsiteY15618" fmla="*/ 1566356 h 2994025"/>
                <a:gd name="connsiteX15619" fmla="*/ 4720712 w 6130925"/>
                <a:gd name="connsiteY15619" fmla="*/ 1566356 h 2994025"/>
                <a:gd name="connsiteX15620" fmla="*/ 4718595 w 6130925"/>
                <a:gd name="connsiteY15620" fmla="*/ 1566356 h 2994025"/>
                <a:gd name="connsiteX15621" fmla="*/ 4717536 w 6130925"/>
                <a:gd name="connsiteY15621" fmla="*/ 1566356 h 2994025"/>
                <a:gd name="connsiteX15622" fmla="*/ 4716477 w 6130925"/>
                <a:gd name="connsiteY15622" fmla="*/ 1566356 h 2994025"/>
                <a:gd name="connsiteX15623" fmla="*/ 4715419 w 6130925"/>
                <a:gd name="connsiteY15623" fmla="*/ 1566356 h 2994025"/>
                <a:gd name="connsiteX15624" fmla="*/ 4714360 w 6130925"/>
                <a:gd name="connsiteY15624" fmla="*/ 1566356 h 2994025"/>
                <a:gd name="connsiteX15625" fmla="*/ 4713831 w 6130925"/>
                <a:gd name="connsiteY15625" fmla="*/ 1566356 h 2994025"/>
                <a:gd name="connsiteX15626" fmla="*/ 4713264 w 6130925"/>
                <a:gd name="connsiteY15626" fmla="*/ 1566356 h 2994025"/>
                <a:gd name="connsiteX15627" fmla="*/ 4711699 w 6130925"/>
                <a:gd name="connsiteY15627" fmla="*/ 1567921 h 2994025"/>
                <a:gd name="connsiteX15628" fmla="*/ 4710641 w 6130925"/>
                <a:gd name="connsiteY15628" fmla="*/ 1569509 h 2994025"/>
                <a:gd name="connsiteX15629" fmla="*/ 4709651 w 6130925"/>
                <a:gd name="connsiteY15629" fmla="*/ 1570004 h 2994025"/>
                <a:gd name="connsiteX15630" fmla="*/ 4709596 w 6130925"/>
                <a:gd name="connsiteY15630" fmla="*/ 1570059 h 2994025"/>
                <a:gd name="connsiteX15631" fmla="*/ 4709066 w 6130925"/>
                <a:gd name="connsiteY15631" fmla="*/ 1570059 h 2994025"/>
                <a:gd name="connsiteX15632" fmla="*/ 4708537 w 6130925"/>
                <a:gd name="connsiteY15632" fmla="*/ 1570059 h 2994025"/>
                <a:gd name="connsiteX15633" fmla="*/ 4708008 w 6130925"/>
                <a:gd name="connsiteY15633" fmla="*/ 1569530 h 2994025"/>
                <a:gd name="connsiteX15634" fmla="*/ 4707478 w 6130925"/>
                <a:gd name="connsiteY15634" fmla="*/ 1569530 h 2994025"/>
                <a:gd name="connsiteX15635" fmla="*/ 4706949 w 6130925"/>
                <a:gd name="connsiteY15635" fmla="*/ 1569530 h 2994025"/>
                <a:gd name="connsiteX15636" fmla="*/ 4706907 w 6130925"/>
                <a:gd name="connsiteY15636" fmla="*/ 1569530 h 2994025"/>
                <a:gd name="connsiteX15637" fmla="*/ 4703232 w 6130925"/>
                <a:gd name="connsiteY15637" fmla="*/ 1572154 h 2994025"/>
                <a:gd name="connsiteX15638" fmla="*/ 4698999 w 6130925"/>
                <a:gd name="connsiteY15638" fmla="*/ 1573742 h 2994025"/>
                <a:gd name="connsiteX15639" fmla="*/ 4698531 w 6130925"/>
                <a:gd name="connsiteY15639" fmla="*/ 1573742 h 2994025"/>
                <a:gd name="connsiteX15640" fmla="*/ 4698479 w 6130925"/>
                <a:gd name="connsiteY15640" fmla="*/ 1573762 h 2994025"/>
                <a:gd name="connsiteX15641" fmla="*/ 4697950 w 6130925"/>
                <a:gd name="connsiteY15641" fmla="*/ 1573762 h 2994025"/>
                <a:gd name="connsiteX15642" fmla="*/ 4696891 w 6130925"/>
                <a:gd name="connsiteY15642" fmla="*/ 1573762 h 2994025"/>
                <a:gd name="connsiteX15643" fmla="*/ 4696362 w 6130925"/>
                <a:gd name="connsiteY15643" fmla="*/ 1573762 h 2994025"/>
                <a:gd name="connsiteX15644" fmla="*/ 4695832 w 6130925"/>
                <a:gd name="connsiteY15644" fmla="*/ 1573233 h 2994025"/>
                <a:gd name="connsiteX15645" fmla="*/ 4695785 w 6130925"/>
                <a:gd name="connsiteY15645" fmla="*/ 1573233 h 2994025"/>
                <a:gd name="connsiteX15646" fmla="*/ 4694766 w 6130925"/>
                <a:gd name="connsiteY15646" fmla="*/ 1573742 h 2994025"/>
                <a:gd name="connsiteX15647" fmla="*/ 4693178 w 6130925"/>
                <a:gd name="connsiteY15647" fmla="*/ 1574271 h 2994025"/>
                <a:gd name="connsiteX15648" fmla="*/ 4692715 w 6130925"/>
                <a:gd name="connsiteY15648" fmla="*/ 1574271 h 2994025"/>
                <a:gd name="connsiteX15649" fmla="*/ 4692656 w 6130925"/>
                <a:gd name="connsiteY15649" fmla="*/ 1574291 h 2994025"/>
                <a:gd name="connsiteX15650" fmla="*/ 4690513 w 6130925"/>
                <a:gd name="connsiteY15650" fmla="*/ 1574291 h 2994025"/>
                <a:gd name="connsiteX15651" fmla="*/ 4688945 w 6130925"/>
                <a:gd name="connsiteY15651" fmla="*/ 1575859 h 2994025"/>
                <a:gd name="connsiteX15652" fmla="*/ 4688416 w 6130925"/>
                <a:gd name="connsiteY15652" fmla="*/ 1578504 h 2994025"/>
                <a:gd name="connsiteX15653" fmla="*/ 4687886 w 6130925"/>
                <a:gd name="connsiteY15653" fmla="*/ 1580621 h 2994025"/>
                <a:gd name="connsiteX15654" fmla="*/ 4687357 w 6130925"/>
                <a:gd name="connsiteY15654" fmla="*/ 1583267 h 2994025"/>
                <a:gd name="connsiteX15655" fmla="*/ 4686299 w 6130925"/>
                <a:gd name="connsiteY15655" fmla="*/ 1585913 h 2994025"/>
                <a:gd name="connsiteX15656" fmla="*/ 4685770 w 6130925"/>
                <a:gd name="connsiteY15656" fmla="*/ 1588559 h 2994025"/>
                <a:gd name="connsiteX15657" fmla="*/ 4685241 w 6130925"/>
                <a:gd name="connsiteY15657" fmla="*/ 1590675 h 2994025"/>
                <a:gd name="connsiteX15658" fmla="*/ 4684711 w 6130925"/>
                <a:gd name="connsiteY15658" fmla="*/ 1592792 h 2994025"/>
                <a:gd name="connsiteX15659" fmla="*/ 4684711 w 6130925"/>
                <a:gd name="connsiteY15659" fmla="*/ 1595438 h 2994025"/>
                <a:gd name="connsiteX15660" fmla="*/ 4684711 w 6130925"/>
                <a:gd name="connsiteY15660" fmla="*/ 1597554 h 2994025"/>
                <a:gd name="connsiteX15661" fmla="*/ 4683124 w 6130925"/>
                <a:gd name="connsiteY15661" fmla="*/ 1598613 h 2994025"/>
                <a:gd name="connsiteX15662" fmla="*/ 4681536 w 6130925"/>
                <a:gd name="connsiteY15662" fmla="*/ 1599142 h 2994025"/>
                <a:gd name="connsiteX15663" fmla="*/ 4679420 w 6130925"/>
                <a:gd name="connsiteY15663" fmla="*/ 1600729 h 2994025"/>
                <a:gd name="connsiteX15664" fmla="*/ 4677303 w 6130925"/>
                <a:gd name="connsiteY15664" fmla="*/ 1601788 h 2994025"/>
                <a:gd name="connsiteX15665" fmla="*/ 4676264 w 6130925"/>
                <a:gd name="connsiteY15665" fmla="*/ 1602308 h 2994025"/>
                <a:gd name="connsiteX15666" fmla="*/ 4676246 w 6130925"/>
                <a:gd name="connsiteY15666" fmla="*/ 1602326 h 2994025"/>
                <a:gd name="connsiteX15667" fmla="*/ 4675187 w 6130925"/>
                <a:gd name="connsiteY15667" fmla="*/ 1602855 h 2994025"/>
                <a:gd name="connsiteX15668" fmla="*/ 4675187 w 6130925"/>
                <a:gd name="connsiteY15668" fmla="*/ 1602846 h 2994025"/>
                <a:gd name="connsiteX15669" fmla="*/ 4675186 w 6130925"/>
                <a:gd name="connsiteY15669" fmla="*/ 1602846 h 2994025"/>
                <a:gd name="connsiteX15670" fmla="*/ 4674128 w 6130925"/>
                <a:gd name="connsiteY15670" fmla="*/ 1604963 h 2994025"/>
                <a:gd name="connsiteX15671" fmla="*/ 4673599 w 6130925"/>
                <a:gd name="connsiteY15671" fmla="*/ 1607079 h 2994025"/>
                <a:gd name="connsiteX15672" fmla="*/ 4673070 w 6130925"/>
                <a:gd name="connsiteY15672" fmla="*/ 1609196 h 2994025"/>
                <a:gd name="connsiteX15673" fmla="*/ 4673070 w 6130925"/>
                <a:gd name="connsiteY15673" fmla="*/ 1611842 h 2994025"/>
                <a:gd name="connsiteX15674" fmla="*/ 4673070 w 6130925"/>
                <a:gd name="connsiteY15674" fmla="*/ 1614488 h 2994025"/>
                <a:gd name="connsiteX15675" fmla="*/ 4672541 w 6130925"/>
                <a:gd name="connsiteY15675" fmla="*/ 1618192 h 2994025"/>
                <a:gd name="connsiteX15676" fmla="*/ 4673070 w 6130925"/>
                <a:gd name="connsiteY15676" fmla="*/ 1620838 h 2994025"/>
                <a:gd name="connsiteX15677" fmla="*/ 4675186 w 6130925"/>
                <a:gd name="connsiteY15677" fmla="*/ 1621896 h 2994025"/>
                <a:gd name="connsiteX15678" fmla="*/ 4675716 w 6130925"/>
                <a:gd name="connsiteY15678" fmla="*/ 1622426 h 2994025"/>
                <a:gd name="connsiteX15679" fmla="*/ 4676774 w 6130925"/>
                <a:gd name="connsiteY15679" fmla="*/ 1623484 h 2994025"/>
                <a:gd name="connsiteX15680" fmla="*/ 4676774 w 6130925"/>
                <a:gd name="connsiteY15680" fmla="*/ 1625071 h 2994025"/>
                <a:gd name="connsiteX15681" fmla="*/ 4676774 w 6130925"/>
                <a:gd name="connsiteY15681" fmla="*/ 1627188 h 2994025"/>
                <a:gd name="connsiteX15682" fmla="*/ 4676774 w 6130925"/>
                <a:gd name="connsiteY15682" fmla="*/ 1630892 h 2994025"/>
                <a:gd name="connsiteX15683" fmla="*/ 4677303 w 6130925"/>
                <a:gd name="connsiteY15683" fmla="*/ 1634067 h 2994025"/>
                <a:gd name="connsiteX15684" fmla="*/ 4678891 w 6130925"/>
                <a:gd name="connsiteY15684" fmla="*/ 1635125 h 2994025"/>
                <a:gd name="connsiteX15685" fmla="*/ 4681536 w 6130925"/>
                <a:gd name="connsiteY15685" fmla="*/ 1637242 h 2994025"/>
                <a:gd name="connsiteX15686" fmla="*/ 4682066 w 6130925"/>
                <a:gd name="connsiteY15686" fmla="*/ 1638829 h 2994025"/>
                <a:gd name="connsiteX15687" fmla="*/ 4683124 w 6130925"/>
                <a:gd name="connsiteY15687" fmla="*/ 1640417 h 2994025"/>
                <a:gd name="connsiteX15688" fmla="*/ 4685241 w 6130925"/>
                <a:gd name="connsiteY15688" fmla="*/ 1642004 h 2994025"/>
                <a:gd name="connsiteX15689" fmla="*/ 4687357 w 6130925"/>
                <a:gd name="connsiteY15689" fmla="*/ 1643063 h 2994025"/>
                <a:gd name="connsiteX15690" fmla="*/ 4690532 w 6130925"/>
                <a:gd name="connsiteY15690" fmla="*/ 1645709 h 2994025"/>
                <a:gd name="connsiteX15691" fmla="*/ 4692531 w 6130925"/>
                <a:gd name="connsiteY15691" fmla="*/ 1647208 h 2994025"/>
                <a:gd name="connsiteX15692" fmla="*/ 4694237 w 6130925"/>
                <a:gd name="connsiteY15692" fmla="*/ 1648271 h 2994025"/>
                <a:gd name="connsiteX15693" fmla="*/ 4695027 w 6130925"/>
                <a:gd name="connsiteY15693" fmla="*/ 1649058 h 2994025"/>
                <a:gd name="connsiteX15694" fmla="*/ 4696353 w 6130925"/>
                <a:gd name="connsiteY15694" fmla="*/ 1649942 h 2994025"/>
                <a:gd name="connsiteX15695" fmla="*/ 4697941 w 6130925"/>
                <a:gd name="connsiteY15695" fmla="*/ 1651000 h 2994025"/>
                <a:gd name="connsiteX15696" fmla="*/ 4700057 w 6130925"/>
                <a:gd name="connsiteY15696" fmla="*/ 1651529 h 2994025"/>
                <a:gd name="connsiteX15697" fmla="*/ 4701645 w 6130925"/>
                <a:gd name="connsiteY15697" fmla="*/ 1652059 h 2994025"/>
                <a:gd name="connsiteX15698" fmla="*/ 4701645 w 6130925"/>
                <a:gd name="connsiteY15698" fmla="*/ 1653646 h 2994025"/>
                <a:gd name="connsiteX15699" fmla="*/ 4701645 w 6130925"/>
                <a:gd name="connsiteY15699" fmla="*/ 1655234 h 2994025"/>
                <a:gd name="connsiteX15700" fmla="*/ 4703761 w 6130925"/>
                <a:gd name="connsiteY15700" fmla="*/ 1659996 h 2994025"/>
                <a:gd name="connsiteX15701" fmla="*/ 4706936 w 6130925"/>
                <a:gd name="connsiteY15701" fmla="*/ 1663700 h 2994025"/>
                <a:gd name="connsiteX15702" fmla="*/ 4707995 w 6130925"/>
                <a:gd name="connsiteY15702" fmla="*/ 1665288 h 2994025"/>
                <a:gd name="connsiteX15703" fmla="*/ 4709582 w 6130925"/>
                <a:gd name="connsiteY15703" fmla="*/ 1666875 h 2994025"/>
                <a:gd name="connsiteX15704" fmla="*/ 4711131 w 6130925"/>
                <a:gd name="connsiteY15704" fmla="*/ 1667908 h 2994025"/>
                <a:gd name="connsiteX15705" fmla="*/ 4712758 w 6130925"/>
                <a:gd name="connsiteY15705" fmla="*/ 1668314 h 2994025"/>
                <a:gd name="connsiteX15706" fmla="*/ 4712971 w 6130925"/>
                <a:gd name="connsiteY15706" fmla="*/ 1668384 h 2994025"/>
                <a:gd name="connsiteX15707" fmla="*/ 4713286 w 6130925"/>
                <a:gd name="connsiteY15707" fmla="*/ 1668463 h 2994025"/>
                <a:gd name="connsiteX15708" fmla="*/ 4716312 w 6130925"/>
                <a:gd name="connsiteY15708" fmla="*/ 1668841 h 2994025"/>
                <a:gd name="connsiteX15709" fmla="*/ 4718579 w 6130925"/>
                <a:gd name="connsiteY15709" fmla="*/ 1668841 h 2994025"/>
                <a:gd name="connsiteX15710" fmla="*/ 4721225 w 6130925"/>
                <a:gd name="connsiteY15710" fmla="*/ 1668314 h 2994025"/>
                <a:gd name="connsiteX15711" fmla="*/ 4721225 w 6130925"/>
                <a:gd name="connsiteY15711" fmla="*/ 1668529 h 2994025"/>
                <a:gd name="connsiteX15712" fmla="*/ 4721753 w 6130925"/>
                <a:gd name="connsiteY15712" fmla="*/ 1668463 h 2994025"/>
                <a:gd name="connsiteX15713" fmla="*/ 4721753 w 6130925"/>
                <a:gd name="connsiteY15713" fmla="*/ 1673225 h 2994025"/>
                <a:gd name="connsiteX15714" fmla="*/ 4721753 w 6130925"/>
                <a:gd name="connsiteY15714" fmla="*/ 1676929 h 2994025"/>
                <a:gd name="connsiteX15715" fmla="*/ 4722811 w 6130925"/>
                <a:gd name="connsiteY15715" fmla="*/ 1681163 h 2994025"/>
                <a:gd name="connsiteX15716" fmla="*/ 4724399 w 6130925"/>
                <a:gd name="connsiteY15716" fmla="*/ 1684867 h 2994025"/>
                <a:gd name="connsiteX15717" fmla="*/ 4726516 w 6130925"/>
                <a:gd name="connsiteY15717" fmla="*/ 1690688 h 2994025"/>
                <a:gd name="connsiteX15718" fmla="*/ 4729161 w 6130925"/>
                <a:gd name="connsiteY15718" fmla="*/ 1696509 h 2994025"/>
                <a:gd name="connsiteX15719" fmla="*/ 4729691 w 6130925"/>
                <a:gd name="connsiteY15719" fmla="*/ 1700213 h 2994025"/>
                <a:gd name="connsiteX15720" fmla="*/ 4729161 w 6130925"/>
                <a:gd name="connsiteY15720" fmla="*/ 1704975 h 2994025"/>
                <a:gd name="connsiteX15721" fmla="*/ 4729161 w 6130925"/>
                <a:gd name="connsiteY15721" fmla="*/ 1717675 h 2994025"/>
                <a:gd name="connsiteX15722" fmla="*/ 4729691 w 6130925"/>
                <a:gd name="connsiteY15722" fmla="*/ 1726671 h 2994025"/>
                <a:gd name="connsiteX15723" fmla="*/ 4729161 w 6130925"/>
                <a:gd name="connsiteY15723" fmla="*/ 1734609 h 2994025"/>
                <a:gd name="connsiteX15724" fmla="*/ 4729161 w 6130925"/>
                <a:gd name="connsiteY15724" fmla="*/ 1738842 h 2994025"/>
                <a:gd name="connsiteX15725" fmla="*/ 4728632 w 6130925"/>
                <a:gd name="connsiteY15725" fmla="*/ 1742017 h 2994025"/>
                <a:gd name="connsiteX15726" fmla="*/ 4728103 w 6130925"/>
                <a:gd name="connsiteY15726" fmla="*/ 1743604 h 2994025"/>
                <a:gd name="connsiteX15727" fmla="*/ 4727574 w 6130925"/>
                <a:gd name="connsiteY15727" fmla="*/ 1745192 h 2994025"/>
                <a:gd name="connsiteX15728" fmla="*/ 4725986 w 6130925"/>
                <a:gd name="connsiteY15728" fmla="*/ 1747309 h 2994025"/>
                <a:gd name="connsiteX15729" fmla="*/ 4724399 w 6130925"/>
                <a:gd name="connsiteY15729" fmla="*/ 1748367 h 2994025"/>
                <a:gd name="connsiteX15730" fmla="*/ 4722282 w 6130925"/>
                <a:gd name="connsiteY15730" fmla="*/ 1748896 h 2994025"/>
                <a:gd name="connsiteX15731" fmla="*/ 4720166 w 6130925"/>
                <a:gd name="connsiteY15731" fmla="*/ 1749425 h 2994025"/>
                <a:gd name="connsiteX15732" fmla="*/ 4718049 w 6130925"/>
                <a:gd name="connsiteY15732" fmla="*/ 1751013 h 2994025"/>
                <a:gd name="connsiteX15733" fmla="*/ 4715932 w 6130925"/>
                <a:gd name="connsiteY15733" fmla="*/ 1752600 h 2994025"/>
                <a:gd name="connsiteX15734" fmla="*/ 4711699 w 6130925"/>
                <a:gd name="connsiteY15734" fmla="*/ 1757363 h 2994025"/>
                <a:gd name="connsiteX15735" fmla="*/ 4707995 w 6130925"/>
                <a:gd name="connsiteY15735" fmla="*/ 1761067 h 2994025"/>
                <a:gd name="connsiteX15736" fmla="*/ 4705878 w 6130925"/>
                <a:gd name="connsiteY15736" fmla="*/ 1762654 h 2994025"/>
                <a:gd name="connsiteX15737" fmla="*/ 4703761 w 6130925"/>
                <a:gd name="connsiteY15737" fmla="*/ 1763713 h 2994025"/>
                <a:gd name="connsiteX15738" fmla="*/ 4700057 w 6130925"/>
                <a:gd name="connsiteY15738" fmla="*/ 1763713 h 2994025"/>
                <a:gd name="connsiteX15739" fmla="*/ 4696353 w 6130925"/>
                <a:gd name="connsiteY15739" fmla="*/ 1763713 h 2994025"/>
                <a:gd name="connsiteX15740" fmla="*/ 4694181 w 6130925"/>
                <a:gd name="connsiteY15740" fmla="*/ 1762844 h 2994025"/>
                <a:gd name="connsiteX15741" fmla="*/ 4693708 w 6130925"/>
                <a:gd name="connsiteY15741" fmla="*/ 1762726 h 2994025"/>
                <a:gd name="connsiteX15742" fmla="*/ 4693420 w 6130925"/>
                <a:gd name="connsiteY15742" fmla="*/ 1762654 h 2994025"/>
                <a:gd name="connsiteX15743" fmla="*/ 4690532 w 6130925"/>
                <a:gd name="connsiteY15743" fmla="*/ 1762654 h 2994025"/>
                <a:gd name="connsiteX15744" fmla="*/ 4688416 w 6130925"/>
                <a:gd name="connsiteY15744" fmla="*/ 1763713 h 2994025"/>
                <a:gd name="connsiteX15745" fmla="*/ 4687357 w 6130925"/>
                <a:gd name="connsiteY15745" fmla="*/ 1765829 h 2994025"/>
                <a:gd name="connsiteX15746" fmla="*/ 4686828 w 6130925"/>
                <a:gd name="connsiteY15746" fmla="*/ 1768475 h 2994025"/>
                <a:gd name="connsiteX15747" fmla="*/ 4686299 w 6130925"/>
                <a:gd name="connsiteY15747" fmla="*/ 1770063 h 2994025"/>
                <a:gd name="connsiteX15748" fmla="*/ 4686299 w 6130925"/>
                <a:gd name="connsiteY15748" fmla="*/ 1771650 h 2994025"/>
                <a:gd name="connsiteX15749" fmla="*/ 4685770 w 6130925"/>
                <a:gd name="connsiteY15749" fmla="*/ 1773238 h 2994025"/>
                <a:gd name="connsiteX15750" fmla="*/ 4684182 w 6130925"/>
                <a:gd name="connsiteY15750" fmla="*/ 1775354 h 2994025"/>
                <a:gd name="connsiteX15751" fmla="*/ 4683124 w 6130925"/>
                <a:gd name="connsiteY15751" fmla="*/ 1776942 h 2994025"/>
                <a:gd name="connsiteX15752" fmla="*/ 4682066 w 6130925"/>
                <a:gd name="connsiteY15752" fmla="*/ 1779059 h 2994025"/>
                <a:gd name="connsiteX15753" fmla="*/ 4681536 w 6130925"/>
                <a:gd name="connsiteY15753" fmla="*/ 1780646 h 2994025"/>
                <a:gd name="connsiteX15754" fmla="*/ 4679420 w 6130925"/>
                <a:gd name="connsiteY15754" fmla="*/ 1782234 h 2994025"/>
                <a:gd name="connsiteX15755" fmla="*/ 4677303 w 6130925"/>
                <a:gd name="connsiteY15755" fmla="*/ 1783292 h 2994025"/>
                <a:gd name="connsiteX15756" fmla="*/ 4675186 w 6130925"/>
                <a:gd name="connsiteY15756" fmla="*/ 1784879 h 2994025"/>
                <a:gd name="connsiteX15757" fmla="*/ 4673070 w 6130925"/>
                <a:gd name="connsiteY15757" fmla="*/ 1786467 h 2994025"/>
                <a:gd name="connsiteX15758" fmla="*/ 4671482 w 6130925"/>
                <a:gd name="connsiteY15758" fmla="*/ 1788054 h 2994025"/>
                <a:gd name="connsiteX15759" fmla="*/ 4669366 w 6130925"/>
                <a:gd name="connsiteY15759" fmla="*/ 1790700 h 2994025"/>
                <a:gd name="connsiteX15760" fmla="*/ 4667778 w 6130925"/>
                <a:gd name="connsiteY15760" fmla="*/ 1791759 h 2994025"/>
                <a:gd name="connsiteX15761" fmla="*/ 4665661 w 6130925"/>
                <a:gd name="connsiteY15761" fmla="*/ 1792817 h 2994025"/>
                <a:gd name="connsiteX15762" fmla="*/ 4662486 w 6130925"/>
                <a:gd name="connsiteY15762" fmla="*/ 1795992 h 2994025"/>
                <a:gd name="connsiteX15763" fmla="*/ 4659841 w 6130925"/>
                <a:gd name="connsiteY15763" fmla="*/ 1799696 h 2994025"/>
                <a:gd name="connsiteX15764" fmla="*/ 4658253 w 6130925"/>
                <a:gd name="connsiteY15764" fmla="*/ 1802342 h 2994025"/>
                <a:gd name="connsiteX15765" fmla="*/ 4656666 w 6130925"/>
                <a:gd name="connsiteY15765" fmla="*/ 1803929 h 2994025"/>
                <a:gd name="connsiteX15766" fmla="*/ 4652961 w 6130925"/>
                <a:gd name="connsiteY15766" fmla="*/ 1796521 h 2994025"/>
                <a:gd name="connsiteX15767" fmla="*/ 4651903 w 6130925"/>
                <a:gd name="connsiteY15767" fmla="*/ 1788054 h 2994025"/>
                <a:gd name="connsiteX15768" fmla="*/ 4651903 w 6130925"/>
                <a:gd name="connsiteY15768" fmla="*/ 1784879 h 2994025"/>
                <a:gd name="connsiteX15769" fmla="*/ 4652432 w 6130925"/>
                <a:gd name="connsiteY15769" fmla="*/ 1781704 h 2994025"/>
                <a:gd name="connsiteX15770" fmla="*/ 4654549 w 6130925"/>
                <a:gd name="connsiteY15770" fmla="*/ 1777471 h 2994025"/>
                <a:gd name="connsiteX15771" fmla="*/ 4656136 w 6130925"/>
                <a:gd name="connsiteY15771" fmla="*/ 1774296 h 2994025"/>
                <a:gd name="connsiteX15772" fmla="*/ 4655078 w 6130925"/>
                <a:gd name="connsiteY15772" fmla="*/ 1772179 h 2994025"/>
                <a:gd name="connsiteX15773" fmla="*/ 4653491 w 6130925"/>
                <a:gd name="connsiteY15773" fmla="*/ 1770592 h 2994025"/>
                <a:gd name="connsiteX15774" fmla="*/ 4651903 w 6130925"/>
                <a:gd name="connsiteY15774" fmla="*/ 1770063 h 2994025"/>
                <a:gd name="connsiteX15775" fmla="*/ 4650316 w 6130925"/>
                <a:gd name="connsiteY15775" fmla="*/ 1770063 h 2994025"/>
                <a:gd name="connsiteX15776" fmla="*/ 4647670 w 6130925"/>
                <a:gd name="connsiteY15776" fmla="*/ 1769534 h 2994025"/>
                <a:gd name="connsiteX15777" fmla="*/ 4646082 w 6130925"/>
                <a:gd name="connsiteY15777" fmla="*/ 1769004 h 2994025"/>
                <a:gd name="connsiteX15778" fmla="*/ 4644495 w 6130925"/>
                <a:gd name="connsiteY15778" fmla="*/ 1768475 h 2994025"/>
                <a:gd name="connsiteX15779" fmla="*/ 4642907 w 6130925"/>
                <a:gd name="connsiteY15779" fmla="*/ 1768475 h 2994025"/>
                <a:gd name="connsiteX15780" fmla="*/ 4641849 w 6130925"/>
                <a:gd name="connsiteY15780" fmla="*/ 1767417 h 2994025"/>
                <a:gd name="connsiteX15781" fmla="*/ 4641320 w 6130925"/>
                <a:gd name="connsiteY15781" fmla="*/ 1768475 h 2994025"/>
                <a:gd name="connsiteX15782" fmla="*/ 4640261 w 6130925"/>
                <a:gd name="connsiteY15782" fmla="*/ 1768475 h 2994025"/>
                <a:gd name="connsiteX15783" fmla="*/ 4639203 w 6130925"/>
                <a:gd name="connsiteY15783" fmla="*/ 1768475 h 2994025"/>
                <a:gd name="connsiteX15784" fmla="*/ 4635499 w 6130925"/>
                <a:gd name="connsiteY15784" fmla="*/ 1765300 h 2994025"/>
                <a:gd name="connsiteX15785" fmla="*/ 4632853 w 6130925"/>
                <a:gd name="connsiteY15785" fmla="*/ 1761596 h 2994025"/>
                <a:gd name="connsiteX15786" fmla="*/ 4630736 w 6130925"/>
                <a:gd name="connsiteY15786" fmla="*/ 1758421 h 2994025"/>
                <a:gd name="connsiteX15787" fmla="*/ 4628620 w 6130925"/>
                <a:gd name="connsiteY15787" fmla="*/ 1754188 h 2994025"/>
                <a:gd name="connsiteX15788" fmla="*/ 4626503 w 6130925"/>
                <a:gd name="connsiteY15788" fmla="*/ 1751013 h 2994025"/>
                <a:gd name="connsiteX15789" fmla="*/ 4624916 w 6130925"/>
                <a:gd name="connsiteY15789" fmla="*/ 1747838 h 2994025"/>
                <a:gd name="connsiteX15790" fmla="*/ 4623328 w 6130925"/>
                <a:gd name="connsiteY15790" fmla="*/ 1743075 h 2994025"/>
                <a:gd name="connsiteX15791" fmla="*/ 4622270 w 6130925"/>
                <a:gd name="connsiteY15791" fmla="*/ 1739371 h 2994025"/>
                <a:gd name="connsiteX15792" fmla="*/ 4620153 w 6130925"/>
                <a:gd name="connsiteY15792" fmla="*/ 1735667 h 2994025"/>
                <a:gd name="connsiteX15793" fmla="*/ 4616978 w 6130925"/>
                <a:gd name="connsiteY15793" fmla="*/ 1731963 h 2994025"/>
                <a:gd name="connsiteX15794" fmla="*/ 4614861 w 6130925"/>
                <a:gd name="connsiteY15794" fmla="*/ 1727729 h 2994025"/>
                <a:gd name="connsiteX15795" fmla="*/ 4611686 w 6130925"/>
                <a:gd name="connsiteY15795" fmla="*/ 1726142 h 2994025"/>
                <a:gd name="connsiteX15796" fmla="*/ 4609570 w 6130925"/>
                <a:gd name="connsiteY15796" fmla="*/ 1726671 h 2994025"/>
                <a:gd name="connsiteX15797" fmla="*/ 4607982 w 6130925"/>
                <a:gd name="connsiteY15797" fmla="*/ 1727729 h 2994025"/>
                <a:gd name="connsiteX15798" fmla="*/ 4606395 w 6130925"/>
                <a:gd name="connsiteY15798" fmla="*/ 1728788 h 2994025"/>
                <a:gd name="connsiteX15799" fmla="*/ 4604278 w 6130925"/>
                <a:gd name="connsiteY15799" fmla="*/ 1729846 h 2994025"/>
                <a:gd name="connsiteX15800" fmla="*/ 4602161 w 6130925"/>
                <a:gd name="connsiteY15800" fmla="*/ 1729846 h 2994025"/>
                <a:gd name="connsiteX15801" fmla="*/ 4599516 w 6130925"/>
                <a:gd name="connsiteY15801" fmla="*/ 1729317 h 2994025"/>
                <a:gd name="connsiteX15802" fmla="*/ 4597399 w 6130925"/>
                <a:gd name="connsiteY15802" fmla="*/ 1727729 h 2994025"/>
                <a:gd name="connsiteX15803" fmla="*/ 4595282 w 6130925"/>
                <a:gd name="connsiteY15803" fmla="*/ 1727200 h 2994025"/>
                <a:gd name="connsiteX15804" fmla="*/ 4593166 w 6130925"/>
                <a:gd name="connsiteY15804" fmla="*/ 1725613 h 2994025"/>
                <a:gd name="connsiteX15805" fmla="*/ 4592636 w 6130925"/>
                <a:gd name="connsiteY15805" fmla="*/ 1721379 h 2994025"/>
                <a:gd name="connsiteX15806" fmla="*/ 4591578 w 6130925"/>
                <a:gd name="connsiteY15806" fmla="*/ 1718204 h 2994025"/>
                <a:gd name="connsiteX15807" fmla="*/ 4589991 w 6130925"/>
                <a:gd name="connsiteY15807" fmla="*/ 1716617 h 2994025"/>
                <a:gd name="connsiteX15808" fmla="*/ 4588403 w 6130925"/>
                <a:gd name="connsiteY15808" fmla="*/ 1715559 h 2994025"/>
                <a:gd name="connsiteX15809" fmla="*/ 4587345 w 6130925"/>
                <a:gd name="connsiteY15809" fmla="*/ 1712913 h 2994025"/>
                <a:gd name="connsiteX15810" fmla="*/ 4586816 w 6130925"/>
                <a:gd name="connsiteY15810" fmla="*/ 1711325 h 2994025"/>
                <a:gd name="connsiteX15811" fmla="*/ 4585228 w 6130925"/>
                <a:gd name="connsiteY15811" fmla="*/ 1710267 h 2994025"/>
                <a:gd name="connsiteX15812" fmla="*/ 4582582 w 6130925"/>
                <a:gd name="connsiteY15812" fmla="*/ 1709209 h 2994025"/>
                <a:gd name="connsiteX15813" fmla="*/ 4580995 w 6130925"/>
                <a:gd name="connsiteY15813" fmla="*/ 1708679 h 2994025"/>
                <a:gd name="connsiteX15814" fmla="*/ 4579407 w 6130925"/>
                <a:gd name="connsiteY15814" fmla="*/ 1708150 h 2994025"/>
                <a:gd name="connsiteX15815" fmla="*/ 4578349 w 6130925"/>
                <a:gd name="connsiteY15815" fmla="*/ 1710267 h 2994025"/>
                <a:gd name="connsiteX15816" fmla="*/ 4576761 w 6130925"/>
                <a:gd name="connsiteY15816" fmla="*/ 1712384 h 2994025"/>
                <a:gd name="connsiteX15817" fmla="*/ 4575174 w 6130925"/>
                <a:gd name="connsiteY15817" fmla="*/ 1713971 h 2994025"/>
                <a:gd name="connsiteX15818" fmla="*/ 4573057 w 6130925"/>
                <a:gd name="connsiteY15818" fmla="*/ 1715559 h 2994025"/>
                <a:gd name="connsiteX15819" fmla="*/ 4571999 w 6130925"/>
                <a:gd name="connsiteY15819" fmla="*/ 1717675 h 2994025"/>
                <a:gd name="connsiteX15820" fmla="*/ 4571999 w 6130925"/>
                <a:gd name="connsiteY15820" fmla="*/ 1720321 h 2994025"/>
                <a:gd name="connsiteX15821" fmla="*/ 4573057 w 6130925"/>
                <a:gd name="connsiteY15821" fmla="*/ 1724554 h 2994025"/>
                <a:gd name="connsiteX15822" fmla="*/ 4574116 w 6130925"/>
                <a:gd name="connsiteY15822" fmla="*/ 1727729 h 2994025"/>
                <a:gd name="connsiteX15823" fmla="*/ 4573057 w 6130925"/>
                <a:gd name="connsiteY15823" fmla="*/ 1730375 h 2994025"/>
                <a:gd name="connsiteX15824" fmla="*/ 4571999 w 6130925"/>
                <a:gd name="connsiteY15824" fmla="*/ 1733021 h 2994025"/>
                <a:gd name="connsiteX15825" fmla="*/ 4569882 w 6130925"/>
                <a:gd name="connsiteY15825" fmla="*/ 1738842 h 2994025"/>
                <a:gd name="connsiteX15826" fmla="*/ 4566707 w 6130925"/>
                <a:gd name="connsiteY15826" fmla="*/ 1743604 h 2994025"/>
                <a:gd name="connsiteX15827" fmla="*/ 4561945 w 6130925"/>
                <a:gd name="connsiteY15827" fmla="*/ 1749425 h 2994025"/>
                <a:gd name="connsiteX15828" fmla="*/ 4559299 w 6130925"/>
                <a:gd name="connsiteY15828" fmla="*/ 1755246 h 2994025"/>
                <a:gd name="connsiteX15829" fmla="*/ 4559299 w 6130925"/>
                <a:gd name="connsiteY15829" fmla="*/ 1773238 h 2994025"/>
                <a:gd name="connsiteX15830" fmla="*/ 4561945 w 6130925"/>
                <a:gd name="connsiteY15830" fmla="*/ 1774296 h 2994025"/>
                <a:gd name="connsiteX15831" fmla="*/ 4564591 w 6130925"/>
                <a:gd name="connsiteY15831" fmla="*/ 1774825 h 2994025"/>
                <a:gd name="connsiteX15832" fmla="*/ 4566178 w 6130925"/>
                <a:gd name="connsiteY15832" fmla="*/ 1775884 h 2994025"/>
                <a:gd name="connsiteX15833" fmla="*/ 4567766 w 6130925"/>
                <a:gd name="connsiteY15833" fmla="*/ 1776413 h 2994025"/>
                <a:gd name="connsiteX15834" fmla="*/ 4569353 w 6130925"/>
                <a:gd name="connsiteY15834" fmla="*/ 1776942 h 2994025"/>
                <a:gd name="connsiteX15835" fmla="*/ 4569882 w 6130925"/>
                <a:gd name="connsiteY15835" fmla="*/ 1779059 h 2994025"/>
                <a:gd name="connsiteX15836" fmla="*/ 4569353 w 6130925"/>
                <a:gd name="connsiteY15836" fmla="*/ 1780646 h 2994025"/>
                <a:gd name="connsiteX15837" fmla="*/ 4569353 w 6130925"/>
                <a:gd name="connsiteY15837" fmla="*/ 1783821 h 2994025"/>
                <a:gd name="connsiteX15838" fmla="*/ 4569353 w 6130925"/>
                <a:gd name="connsiteY15838" fmla="*/ 1787525 h 2994025"/>
                <a:gd name="connsiteX15839" fmla="*/ 4570411 w 6130925"/>
                <a:gd name="connsiteY15839" fmla="*/ 1791229 h 2994025"/>
                <a:gd name="connsiteX15840" fmla="*/ 4571999 w 6130925"/>
                <a:gd name="connsiteY15840" fmla="*/ 1792288 h 2994025"/>
                <a:gd name="connsiteX15841" fmla="*/ 4574116 w 6130925"/>
                <a:gd name="connsiteY15841" fmla="*/ 1792817 h 2994025"/>
                <a:gd name="connsiteX15842" fmla="*/ 4576232 w 6130925"/>
                <a:gd name="connsiteY15842" fmla="*/ 1793875 h 2994025"/>
                <a:gd name="connsiteX15843" fmla="*/ 4577820 w 6130925"/>
                <a:gd name="connsiteY15843" fmla="*/ 1794934 h 2994025"/>
                <a:gd name="connsiteX15844" fmla="*/ 4578349 w 6130925"/>
                <a:gd name="connsiteY15844" fmla="*/ 1796521 h 2994025"/>
                <a:gd name="connsiteX15845" fmla="*/ 4578349 w 6130925"/>
                <a:gd name="connsiteY15845" fmla="*/ 1798109 h 2994025"/>
                <a:gd name="connsiteX15846" fmla="*/ 4578349 w 6130925"/>
                <a:gd name="connsiteY15846" fmla="*/ 1799696 h 2994025"/>
                <a:gd name="connsiteX15847" fmla="*/ 4578349 w 6130925"/>
                <a:gd name="connsiteY15847" fmla="*/ 1802342 h 2994025"/>
                <a:gd name="connsiteX15848" fmla="*/ 4578349 w 6130925"/>
                <a:gd name="connsiteY15848" fmla="*/ 1805517 h 2994025"/>
                <a:gd name="connsiteX15849" fmla="*/ 4578349 w 6130925"/>
                <a:gd name="connsiteY15849" fmla="*/ 1808692 h 2994025"/>
                <a:gd name="connsiteX15850" fmla="*/ 4578878 w 6130925"/>
                <a:gd name="connsiteY15850" fmla="*/ 1810809 h 2994025"/>
                <a:gd name="connsiteX15851" fmla="*/ 4579407 w 6130925"/>
                <a:gd name="connsiteY15851" fmla="*/ 1812925 h 2994025"/>
                <a:gd name="connsiteX15852" fmla="*/ 4580466 w 6130925"/>
                <a:gd name="connsiteY15852" fmla="*/ 1814513 h 2994025"/>
                <a:gd name="connsiteX15853" fmla="*/ 4582053 w 6130925"/>
                <a:gd name="connsiteY15853" fmla="*/ 1816100 h 2994025"/>
                <a:gd name="connsiteX15854" fmla="*/ 4584699 w 6130925"/>
                <a:gd name="connsiteY15854" fmla="*/ 1819275 h 2994025"/>
                <a:gd name="connsiteX15855" fmla="*/ 4588403 w 6130925"/>
                <a:gd name="connsiteY15855" fmla="*/ 1821392 h 2994025"/>
                <a:gd name="connsiteX15856" fmla="*/ 4589461 w 6130925"/>
                <a:gd name="connsiteY15856" fmla="*/ 1821392 h 2994025"/>
                <a:gd name="connsiteX15857" fmla="*/ 4590520 w 6130925"/>
                <a:gd name="connsiteY15857" fmla="*/ 1821392 h 2994025"/>
                <a:gd name="connsiteX15858" fmla="*/ 4591578 w 6130925"/>
                <a:gd name="connsiteY15858" fmla="*/ 1821392 h 2994025"/>
                <a:gd name="connsiteX15859" fmla="*/ 4592636 w 6130925"/>
                <a:gd name="connsiteY15859" fmla="*/ 1821392 h 2994025"/>
                <a:gd name="connsiteX15860" fmla="*/ 4596341 w 6130925"/>
                <a:gd name="connsiteY15860" fmla="*/ 1821921 h 2994025"/>
                <a:gd name="connsiteX15861" fmla="*/ 4600045 w 6130925"/>
                <a:gd name="connsiteY15861" fmla="*/ 1824567 h 2994025"/>
                <a:gd name="connsiteX15862" fmla="*/ 4601632 w 6130925"/>
                <a:gd name="connsiteY15862" fmla="*/ 1825625 h 2994025"/>
                <a:gd name="connsiteX15863" fmla="*/ 4603220 w 6130925"/>
                <a:gd name="connsiteY15863" fmla="*/ 1827742 h 2994025"/>
                <a:gd name="connsiteX15864" fmla="*/ 4604807 w 6130925"/>
                <a:gd name="connsiteY15864" fmla="*/ 1828800 h 2994025"/>
                <a:gd name="connsiteX15865" fmla="*/ 4607453 w 6130925"/>
                <a:gd name="connsiteY15865" fmla="*/ 1829329 h 2994025"/>
                <a:gd name="connsiteX15866" fmla="*/ 4608511 w 6130925"/>
                <a:gd name="connsiteY15866" fmla="*/ 1831446 h 2994025"/>
                <a:gd name="connsiteX15867" fmla="*/ 4609570 w 6130925"/>
                <a:gd name="connsiteY15867" fmla="*/ 1833034 h 2994025"/>
                <a:gd name="connsiteX15868" fmla="*/ 4611157 w 6130925"/>
                <a:gd name="connsiteY15868" fmla="*/ 1834621 h 2994025"/>
                <a:gd name="connsiteX15869" fmla="*/ 4613274 w 6130925"/>
                <a:gd name="connsiteY15869" fmla="*/ 1836209 h 2994025"/>
                <a:gd name="connsiteX15870" fmla="*/ 4618566 w 6130925"/>
                <a:gd name="connsiteY15870" fmla="*/ 1837267 h 2994025"/>
                <a:gd name="connsiteX15871" fmla="*/ 4623857 w 6130925"/>
                <a:gd name="connsiteY15871" fmla="*/ 1836738 h 2994025"/>
                <a:gd name="connsiteX15872" fmla="*/ 4623857 w 6130925"/>
                <a:gd name="connsiteY15872" fmla="*/ 1843617 h 2994025"/>
                <a:gd name="connsiteX15873" fmla="*/ 4624386 w 6130925"/>
                <a:gd name="connsiteY15873" fmla="*/ 1846263 h 2994025"/>
                <a:gd name="connsiteX15874" fmla="*/ 4624916 w 6130925"/>
                <a:gd name="connsiteY15874" fmla="*/ 1848379 h 2994025"/>
                <a:gd name="connsiteX15875" fmla="*/ 4624916 w 6130925"/>
                <a:gd name="connsiteY15875" fmla="*/ 1851554 h 2994025"/>
                <a:gd name="connsiteX15876" fmla="*/ 4624916 w 6130925"/>
                <a:gd name="connsiteY15876" fmla="*/ 1853671 h 2994025"/>
                <a:gd name="connsiteX15877" fmla="*/ 4625445 w 6130925"/>
                <a:gd name="connsiteY15877" fmla="*/ 1855788 h 2994025"/>
                <a:gd name="connsiteX15878" fmla="*/ 4625445 w 6130925"/>
                <a:gd name="connsiteY15878" fmla="*/ 1858963 h 2994025"/>
                <a:gd name="connsiteX15879" fmla="*/ 4624916 w 6130925"/>
                <a:gd name="connsiteY15879" fmla="*/ 1864254 h 2994025"/>
                <a:gd name="connsiteX15880" fmla="*/ 4625445 w 6130925"/>
                <a:gd name="connsiteY15880" fmla="*/ 1869546 h 2994025"/>
                <a:gd name="connsiteX15881" fmla="*/ 4627561 w 6130925"/>
                <a:gd name="connsiteY15881" fmla="*/ 1871663 h 2994025"/>
                <a:gd name="connsiteX15882" fmla="*/ 4629678 w 6130925"/>
                <a:gd name="connsiteY15882" fmla="*/ 1873250 h 2994025"/>
                <a:gd name="connsiteX15883" fmla="*/ 4630736 w 6130925"/>
                <a:gd name="connsiteY15883" fmla="*/ 1874838 h 2994025"/>
                <a:gd name="connsiteX15884" fmla="*/ 4631266 w 6130925"/>
                <a:gd name="connsiteY15884" fmla="*/ 1876425 h 2994025"/>
                <a:gd name="connsiteX15885" fmla="*/ 4631795 w 6130925"/>
                <a:gd name="connsiteY15885" fmla="*/ 1879071 h 2994025"/>
                <a:gd name="connsiteX15886" fmla="*/ 4631795 w 6130925"/>
                <a:gd name="connsiteY15886" fmla="*/ 1880659 h 2994025"/>
                <a:gd name="connsiteX15887" fmla="*/ 4632324 w 6130925"/>
                <a:gd name="connsiteY15887" fmla="*/ 1885421 h 2994025"/>
                <a:gd name="connsiteX15888" fmla="*/ 4631795 w 6130925"/>
                <a:gd name="connsiteY15888" fmla="*/ 1891242 h 2994025"/>
                <a:gd name="connsiteX15889" fmla="*/ 4632324 w 6130925"/>
                <a:gd name="connsiteY15889" fmla="*/ 1892829 h 2994025"/>
                <a:gd name="connsiteX15890" fmla="*/ 4632853 w 6130925"/>
                <a:gd name="connsiteY15890" fmla="*/ 1894417 h 2994025"/>
                <a:gd name="connsiteX15891" fmla="*/ 4632853 w 6130925"/>
                <a:gd name="connsiteY15891" fmla="*/ 1899179 h 2994025"/>
                <a:gd name="connsiteX15892" fmla="*/ 4632853 w 6130925"/>
                <a:gd name="connsiteY15892" fmla="*/ 1902884 h 2994025"/>
                <a:gd name="connsiteX15893" fmla="*/ 4634441 w 6130925"/>
                <a:gd name="connsiteY15893" fmla="*/ 1906588 h 2994025"/>
                <a:gd name="connsiteX15894" fmla="*/ 4637086 w 6130925"/>
                <a:gd name="connsiteY15894" fmla="*/ 1910292 h 2994025"/>
                <a:gd name="connsiteX15895" fmla="*/ 4639203 w 6130925"/>
                <a:gd name="connsiteY15895" fmla="*/ 1910292 h 2994025"/>
                <a:gd name="connsiteX15896" fmla="*/ 4640791 w 6130925"/>
                <a:gd name="connsiteY15896" fmla="*/ 1910821 h 2994025"/>
                <a:gd name="connsiteX15897" fmla="*/ 4641849 w 6130925"/>
                <a:gd name="connsiteY15897" fmla="*/ 1912409 h 2994025"/>
                <a:gd name="connsiteX15898" fmla="*/ 4642907 w 6130925"/>
                <a:gd name="connsiteY15898" fmla="*/ 1914525 h 2994025"/>
                <a:gd name="connsiteX15899" fmla="*/ 4645024 w 6130925"/>
                <a:gd name="connsiteY15899" fmla="*/ 1917700 h 2994025"/>
                <a:gd name="connsiteX15900" fmla="*/ 4647141 w 6130925"/>
                <a:gd name="connsiteY15900" fmla="*/ 1921934 h 2994025"/>
                <a:gd name="connsiteX15901" fmla="*/ 4645553 w 6130925"/>
                <a:gd name="connsiteY15901" fmla="*/ 1923521 h 2994025"/>
                <a:gd name="connsiteX15902" fmla="*/ 4643436 w 6130925"/>
                <a:gd name="connsiteY15902" fmla="*/ 1924050 h 2994025"/>
                <a:gd name="connsiteX15903" fmla="*/ 4641849 w 6130925"/>
                <a:gd name="connsiteY15903" fmla="*/ 1924050 h 2994025"/>
                <a:gd name="connsiteX15904" fmla="*/ 4638674 w 6130925"/>
                <a:gd name="connsiteY15904" fmla="*/ 1923521 h 2994025"/>
                <a:gd name="connsiteX15905" fmla="*/ 4635499 w 6130925"/>
                <a:gd name="connsiteY15905" fmla="*/ 1922463 h 2994025"/>
                <a:gd name="connsiteX15906" fmla="*/ 4633382 w 6130925"/>
                <a:gd name="connsiteY15906" fmla="*/ 1921934 h 2994025"/>
                <a:gd name="connsiteX15907" fmla="*/ 4631266 w 6130925"/>
                <a:gd name="connsiteY15907" fmla="*/ 1920346 h 2994025"/>
                <a:gd name="connsiteX15908" fmla="*/ 4629678 w 6130925"/>
                <a:gd name="connsiteY15908" fmla="*/ 1919817 h 2994025"/>
                <a:gd name="connsiteX15909" fmla="*/ 4627561 w 6130925"/>
                <a:gd name="connsiteY15909" fmla="*/ 1919288 h 2994025"/>
                <a:gd name="connsiteX15910" fmla="*/ 4625445 w 6130925"/>
                <a:gd name="connsiteY15910" fmla="*/ 1919288 h 2994025"/>
                <a:gd name="connsiteX15911" fmla="*/ 4623857 w 6130925"/>
                <a:gd name="connsiteY15911" fmla="*/ 1918759 h 2994025"/>
                <a:gd name="connsiteX15912" fmla="*/ 4622799 w 6130925"/>
                <a:gd name="connsiteY15912" fmla="*/ 1917171 h 2994025"/>
                <a:gd name="connsiteX15913" fmla="*/ 4622270 w 6130925"/>
                <a:gd name="connsiteY15913" fmla="*/ 1915054 h 2994025"/>
                <a:gd name="connsiteX15914" fmla="*/ 4620153 w 6130925"/>
                <a:gd name="connsiteY15914" fmla="*/ 1911350 h 2994025"/>
                <a:gd name="connsiteX15915" fmla="*/ 4618036 w 6130925"/>
                <a:gd name="connsiteY15915" fmla="*/ 1907646 h 2994025"/>
                <a:gd name="connsiteX15916" fmla="*/ 4614332 w 6130925"/>
                <a:gd name="connsiteY15916" fmla="*/ 1906059 h 2994025"/>
                <a:gd name="connsiteX15917" fmla="*/ 4610628 w 6130925"/>
                <a:gd name="connsiteY15917" fmla="*/ 1905529 h 2994025"/>
                <a:gd name="connsiteX15918" fmla="*/ 4604278 w 6130925"/>
                <a:gd name="connsiteY15918" fmla="*/ 1902354 h 2994025"/>
                <a:gd name="connsiteX15919" fmla="*/ 4598986 w 6130925"/>
                <a:gd name="connsiteY15919" fmla="*/ 1898121 h 2994025"/>
                <a:gd name="connsiteX15920" fmla="*/ 4597399 w 6130925"/>
                <a:gd name="connsiteY15920" fmla="*/ 1897063 h 2994025"/>
                <a:gd name="connsiteX15921" fmla="*/ 4595811 w 6130925"/>
                <a:gd name="connsiteY15921" fmla="*/ 1896534 h 2994025"/>
                <a:gd name="connsiteX15922" fmla="*/ 4593166 w 6130925"/>
                <a:gd name="connsiteY15922" fmla="*/ 1894946 h 2994025"/>
                <a:gd name="connsiteX15923" fmla="*/ 4591578 w 6130925"/>
                <a:gd name="connsiteY15923" fmla="*/ 1892829 h 2994025"/>
                <a:gd name="connsiteX15924" fmla="*/ 4589991 w 6130925"/>
                <a:gd name="connsiteY15924" fmla="*/ 1891242 h 2994025"/>
                <a:gd name="connsiteX15925" fmla="*/ 4588932 w 6130925"/>
                <a:gd name="connsiteY15925" fmla="*/ 1889654 h 2994025"/>
                <a:gd name="connsiteX15926" fmla="*/ 4588932 w 6130925"/>
                <a:gd name="connsiteY15926" fmla="*/ 1887009 h 2994025"/>
                <a:gd name="connsiteX15927" fmla="*/ 4588403 w 6130925"/>
                <a:gd name="connsiteY15927" fmla="*/ 1884892 h 2994025"/>
                <a:gd name="connsiteX15928" fmla="*/ 4587345 w 6130925"/>
                <a:gd name="connsiteY15928" fmla="*/ 1883304 h 2994025"/>
                <a:gd name="connsiteX15929" fmla="*/ 4586816 w 6130925"/>
                <a:gd name="connsiteY15929" fmla="*/ 1881188 h 2994025"/>
                <a:gd name="connsiteX15930" fmla="*/ 4586816 w 6130925"/>
                <a:gd name="connsiteY15930" fmla="*/ 1861609 h 2994025"/>
                <a:gd name="connsiteX15931" fmla="*/ 4585757 w 6130925"/>
                <a:gd name="connsiteY15931" fmla="*/ 1857904 h 2994025"/>
                <a:gd name="connsiteX15932" fmla="*/ 4583641 w 6130925"/>
                <a:gd name="connsiteY15932" fmla="*/ 1853671 h 2994025"/>
                <a:gd name="connsiteX15933" fmla="*/ 4581524 w 6130925"/>
                <a:gd name="connsiteY15933" fmla="*/ 1851554 h 2994025"/>
                <a:gd name="connsiteX15934" fmla="*/ 4579936 w 6130925"/>
                <a:gd name="connsiteY15934" fmla="*/ 1849967 h 2994025"/>
                <a:gd name="connsiteX15935" fmla="*/ 4579936 w 6130925"/>
                <a:gd name="connsiteY15935" fmla="*/ 1847850 h 2994025"/>
                <a:gd name="connsiteX15936" fmla="*/ 4579407 w 6130925"/>
                <a:gd name="connsiteY15936" fmla="*/ 1845734 h 2994025"/>
                <a:gd name="connsiteX15937" fmla="*/ 4577291 w 6130925"/>
                <a:gd name="connsiteY15937" fmla="*/ 1842029 h 2994025"/>
                <a:gd name="connsiteX15938" fmla="*/ 4575174 w 6130925"/>
                <a:gd name="connsiteY15938" fmla="*/ 1838325 h 2994025"/>
                <a:gd name="connsiteX15939" fmla="*/ 4574116 w 6130925"/>
                <a:gd name="connsiteY15939" fmla="*/ 1835150 h 2994025"/>
                <a:gd name="connsiteX15940" fmla="*/ 4573057 w 6130925"/>
                <a:gd name="connsiteY15940" fmla="*/ 1831446 h 2994025"/>
                <a:gd name="connsiteX15941" fmla="*/ 4573057 w 6130925"/>
                <a:gd name="connsiteY15941" fmla="*/ 1827213 h 2994025"/>
                <a:gd name="connsiteX15942" fmla="*/ 4573057 w 6130925"/>
                <a:gd name="connsiteY15942" fmla="*/ 1823509 h 2994025"/>
                <a:gd name="connsiteX15943" fmla="*/ 4571999 w 6130925"/>
                <a:gd name="connsiteY15943" fmla="*/ 1820863 h 2994025"/>
                <a:gd name="connsiteX15944" fmla="*/ 4570411 w 6130925"/>
                <a:gd name="connsiteY15944" fmla="*/ 1819804 h 2994025"/>
                <a:gd name="connsiteX15945" fmla="*/ 4569353 w 6130925"/>
                <a:gd name="connsiteY15945" fmla="*/ 1817688 h 2994025"/>
                <a:gd name="connsiteX15946" fmla="*/ 4567766 w 6130925"/>
                <a:gd name="connsiteY15946" fmla="*/ 1816100 h 2994025"/>
                <a:gd name="connsiteX15947" fmla="*/ 4566178 w 6130925"/>
                <a:gd name="connsiteY15947" fmla="*/ 1815571 h 2994025"/>
                <a:gd name="connsiteX15948" fmla="*/ 4564591 w 6130925"/>
                <a:gd name="connsiteY15948" fmla="*/ 1815571 h 2994025"/>
                <a:gd name="connsiteX15949" fmla="*/ 4559828 w 6130925"/>
                <a:gd name="connsiteY15949" fmla="*/ 1812925 h 2994025"/>
                <a:gd name="connsiteX15950" fmla="*/ 4557182 w 6130925"/>
                <a:gd name="connsiteY15950" fmla="*/ 1808692 h 2994025"/>
                <a:gd name="connsiteX15951" fmla="*/ 4554536 w 6130925"/>
                <a:gd name="connsiteY15951" fmla="*/ 1804988 h 2994025"/>
                <a:gd name="connsiteX15952" fmla="*/ 4550303 w 6130925"/>
                <a:gd name="connsiteY15952" fmla="*/ 1802342 h 2994025"/>
                <a:gd name="connsiteX15953" fmla="*/ 4548716 w 6130925"/>
                <a:gd name="connsiteY15953" fmla="*/ 1801813 h 2994025"/>
                <a:gd name="connsiteX15954" fmla="*/ 4547128 w 6130925"/>
                <a:gd name="connsiteY15954" fmla="*/ 1801284 h 2994025"/>
                <a:gd name="connsiteX15955" fmla="*/ 4545541 w 6130925"/>
                <a:gd name="connsiteY15955" fmla="*/ 1800225 h 2994025"/>
                <a:gd name="connsiteX15956" fmla="*/ 4543953 w 6130925"/>
                <a:gd name="connsiteY15956" fmla="*/ 1799167 h 2994025"/>
                <a:gd name="connsiteX15957" fmla="*/ 4542366 w 6130925"/>
                <a:gd name="connsiteY15957" fmla="*/ 1797579 h 2994025"/>
                <a:gd name="connsiteX15958" fmla="*/ 4540778 w 6130925"/>
                <a:gd name="connsiteY15958" fmla="*/ 1795463 h 2994025"/>
                <a:gd name="connsiteX15959" fmla="*/ 4539720 w 6130925"/>
                <a:gd name="connsiteY15959" fmla="*/ 1791229 h 2994025"/>
                <a:gd name="connsiteX15960" fmla="*/ 4539720 w 6130925"/>
                <a:gd name="connsiteY15960" fmla="*/ 1786467 h 2994025"/>
                <a:gd name="connsiteX15961" fmla="*/ 4539720 w 6130925"/>
                <a:gd name="connsiteY15961" fmla="*/ 1783292 h 2994025"/>
                <a:gd name="connsiteX15962" fmla="*/ 4539720 w 6130925"/>
                <a:gd name="connsiteY15962" fmla="*/ 1780646 h 2994025"/>
                <a:gd name="connsiteX15963" fmla="*/ 4540778 w 6130925"/>
                <a:gd name="connsiteY15963" fmla="*/ 1776942 h 2994025"/>
                <a:gd name="connsiteX15964" fmla="*/ 4541836 w 6130925"/>
                <a:gd name="connsiteY15964" fmla="*/ 1773238 h 2994025"/>
                <a:gd name="connsiteX15965" fmla="*/ 4541836 w 6130925"/>
                <a:gd name="connsiteY15965" fmla="*/ 1770063 h 2994025"/>
                <a:gd name="connsiteX15966" fmla="*/ 4541836 w 6130925"/>
                <a:gd name="connsiteY15966" fmla="*/ 1764242 h 2994025"/>
                <a:gd name="connsiteX15967" fmla="*/ 4541836 w 6130925"/>
                <a:gd name="connsiteY15967" fmla="*/ 1758950 h 2994025"/>
                <a:gd name="connsiteX15968" fmla="*/ 4542366 w 6130925"/>
                <a:gd name="connsiteY15968" fmla="*/ 1757363 h 2994025"/>
                <a:gd name="connsiteX15969" fmla="*/ 4542895 w 6130925"/>
                <a:gd name="connsiteY15969" fmla="*/ 1755246 h 2994025"/>
                <a:gd name="connsiteX15970" fmla="*/ 4543424 w 6130925"/>
                <a:gd name="connsiteY15970" fmla="*/ 1753129 h 2994025"/>
                <a:gd name="connsiteX15971" fmla="*/ 4544482 w 6130925"/>
                <a:gd name="connsiteY15971" fmla="*/ 1752071 h 2994025"/>
                <a:gd name="connsiteX15972" fmla="*/ 4546070 w 6130925"/>
                <a:gd name="connsiteY15972" fmla="*/ 1751542 h 2994025"/>
                <a:gd name="connsiteX15973" fmla="*/ 4548186 w 6130925"/>
                <a:gd name="connsiteY15973" fmla="*/ 1751013 h 2994025"/>
                <a:gd name="connsiteX15974" fmla="*/ 4549774 w 6130925"/>
                <a:gd name="connsiteY15974" fmla="*/ 1749954 h 2994025"/>
                <a:gd name="connsiteX15975" fmla="*/ 4551361 w 6130925"/>
                <a:gd name="connsiteY15975" fmla="*/ 1749425 h 2994025"/>
                <a:gd name="connsiteX15976" fmla="*/ 4556124 w 6130925"/>
                <a:gd name="connsiteY15976" fmla="*/ 1746250 h 2994025"/>
                <a:gd name="connsiteX15977" fmla="*/ 4557182 w 6130925"/>
                <a:gd name="connsiteY15977" fmla="*/ 1740959 h 2994025"/>
                <a:gd name="connsiteX15978" fmla="*/ 4555595 w 6130925"/>
                <a:gd name="connsiteY15978" fmla="*/ 1737784 h 2994025"/>
                <a:gd name="connsiteX15979" fmla="*/ 4554536 w 6130925"/>
                <a:gd name="connsiteY15979" fmla="*/ 1734079 h 2994025"/>
                <a:gd name="connsiteX15980" fmla="*/ 4555066 w 6130925"/>
                <a:gd name="connsiteY15980" fmla="*/ 1730375 h 2994025"/>
                <a:gd name="connsiteX15981" fmla="*/ 4556124 w 6130925"/>
                <a:gd name="connsiteY15981" fmla="*/ 1727200 h 2994025"/>
                <a:gd name="connsiteX15982" fmla="*/ 4555595 w 6130925"/>
                <a:gd name="connsiteY15982" fmla="*/ 1723496 h 2994025"/>
                <a:gd name="connsiteX15983" fmla="*/ 4554536 w 6130925"/>
                <a:gd name="connsiteY15983" fmla="*/ 1721379 h 2994025"/>
                <a:gd name="connsiteX15984" fmla="*/ 4552949 w 6130925"/>
                <a:gd name="connsiteY15984" fmla="*/ 1720321 h 2994025"/>
                <a:gd name="connsiteX15985" fmla="*/ 4550303 w 6130925"/>
                <a:gd name="connsiteY15985" fmla="*/ 1718734 h 2994025"/>
                <a:gd name="connsiteX15986" fmla="*/ 4547657 w 6130925"/>
                <a:gd name="connsiteY15986" fmla="*/ 1715559 h 2994025"/>
                <a:gd name="connsiteX15987" fmla="*/ 4545541 w 6130925"/>
                <a:gd name="connsiteY15987" fmla="*/ 1711325 h 2994025"/>
                <a:gd name="connsiteX15988" fmla="*/ 4543953 w 6130925"/>
                <a:gd name="connsiteY15988" fmla="*/ 1710267 h 2994025"/>
                <a:gd name="connsiteX15989" fmla="*/ 4541836 w 6130925"/>
                <a:gd name="connsiteY15989" fmla="*/ 1709209 h 2994025"/>
                <a:gd name="connsiteX15990" fmla="*/ 4540778 w 6130925"/>
                <a:gd name="connsiteY15990" fmla="*/ 1707621 h 2994025"/>
                <a:gd name="connsiteX15991" fmla="*/ 4539720 w 6130925"/>
                <a:gd name="connsiteY15991" fmla="*/ 1705504 h 2994025"/>
                <a:gd name="connsiteX15992" fmla="*/ 4538661 w 6130925"/>
                <a:gd name="connsiteY15992" fmla="*/ 1703917 h 2994025"/>
                <a:gd name="connsiteX15993" fmla="*/ 4538132 w 6130925"/>
                <a:gd name="connsiteY15993" fmla="*/ 1701800 h 2994025"/>
                <a:gd name="connsiteX15994" fmla="*/ 4538661 w 6130925"/>
                <a:gd name="connsiteY15994" fmla="*/ 1698096 h 2994025"/>
                <a:gd name="connsiteX15995" fmla="*/ 4543953 w 6130925"/>
                <a:gd name="connsiteY15995" fmla="*/ 1693334 h 2994025"/>
                <a:gd name="connsiteX15996" fmla="*/ 4544482 w 6130925"/>
                <a:gd name="connsiteY15996" fmla="*/ 1689100 h 2994025"/>
                <a:gd name="connsiteX15997" fmla="*/ 4544482 w 6130925"/>
                <a:gd name="connsiteY15997" fmla="*/ 1687513 h 2994025"/>
                <a:gd name="connsiteX15998" fmla="*/ 4543953 w 6130925"/>
                <a:gd name="connsiteY15998" fmla="*/ 1685925 h 2994025"/>
                <a:gd name="connsiteX15999" fmla="*/ 4542366 w 6130925"/>
                <a:gd name="connsiteY15999" fmla="*/ 1684867 h 2994025"/>
                <a:gd name="connsiteX16000" fmla="*/ 4539720 w 6130925"/>
                <a:gd name="connsiteY16000" fmla="*/ 1684338 h 2994025"/>
                <a:gd name="connsiteX16001" fmla="*/ 4538661 w 6130925"/>
                <a:gd name="connsiteY16001" fmla="*/ 1682750 h 2994025"/>
                <a:gd name="connsiteX16002" fmla="*/ 4537074 w 6130925"/>
                <a:gd name="connsiteY16002" fmla="*/ 1680104 h 2994025"/>
                <a:gd name="connsiteX16003" fmla="*/ 4536545 w 6130925"/>
                <a:gd name="connsiteY16003" fmla="*/ 1678517 h 2994025"/>
                <a:gd name="connsiteX16004" fmla="*/ 4536545 w 6130925"/>
                <a:gd name="connsiteY16004" fmla="*/ 1676929 h 2994025"/>
                <a:gd name="connsiteX16005" fmla="*/ 4534957 w 6130925"/>
                <a:gd name="connsiteY16005" fmla="*/ 1671109 h 2994025"/>
                <a:gd name="connsiteX16006" fmla="*/ 4533899 w 6130925"/>
                <a:gd name="connsiteY16006" fmla="*/ 1665288 h 2994025"/>
                <a:gd name="connsiteX16007" fmla="*/ 4532841 w 6130925"/>
                <a:gd name="connsiteY16007" fmla="*/ 1661584 h 2994025"/>
                <a:gd name="connsiteX16008" fmla="*/ 4531253 w 6130925"/>
                <a:gd name="connsiteY16008" fmla="*/ 1657879 h 2994025"/>
                <a:gd name="connsiteX16009" fmla="*/ 4530195 w 6130925"/>
                <a:gd name="connsiteY16009" fmla="*/ 1656292 h 2994025"/>
                <a:gd name="connsiteX16010" fmla="*/ 4529136 w 6130925"/>
                <a:gd name="connsiteY16010" fmla="*/ 1654704 h 2994025"/>
                <a:gd name="connsiteX16011" fmla="*/ 4528607 w 6130925"/>
                <a:gd name="connsiteY16011" fmla="*/ 1652588 h 2994025"/>
                <a:gd name="connsiteX16012" fmla="*/ 4527549 w 6130925"/>
                <a:gd name="connsiteY16012" fmla="*/ 1651000 h 2994025"/>
                <a:gd name="connsiteX16013" fmla="*/ 4522786 w 6130925"/>
                <a:gd name="connsiteY16013" fmla="*/ 1647296 h 2994025"/>
                <a:gd name="connsiteX16014" fmla="*/ 4516436 w 6130925"/>
                <a:gd name="connsiteY16014" fmla="*/ 1646238 h 2994025"/>
                <a:gd name="connsiteX16015" fmla="*/ 4515378 w 6130925"/>
                <a:gd name="connsiteY16015" fmla="*/ 1648884 h 2994025"/>
                <a:gd name="connsiteX16016" fmla="*/ 4514320 w 6130925"/>
                <a:gd name="connsiteY16016" fmla="*/ 1650471 h 2994025"/>
                <a:gd name="connsiteX16017" fmla="*/ 4514320 w 6130925"/>
                <a:gd name="connsiteY16017" fmla="*/ 1657350 h 2994025"/>
                <a:gd name="connsiteX16018" fmla="*/ 4510086 w 6130925"/>
                <a:gd name="connsiteY16018" fmla="*/ 1657879 h 2994025"/>
                <a:gd name="connsiteX16019" fmla="*/ 4505853 w 6130925"/>
                <a:gd name="connsiteY16019" fmla="*/ 1659467 h 2994025"/>
                <a:gd name="connsiteX16020" fmla="*/ 4504266 w 6130925"/>
                <a:gd name="connsiteY16020" fmla="*/ 1659996 h 2994025"/>
                <a:gd name="connsiteX16021" fmla="*/ 4502678 w 6130925"/>
                <a:gd name="connsiteY16021" fmla="*/ 1661054 h 2994025"/>
                <a:gd name="connsiteX16022" fmla="*/ 4501091 w 6130925"/>
                <a:gd name="connsiteY16022" fmla="*/ 1661584 h 2994025"/>
                <a:gd name="connsiteX16023" fmla="*/ 4498445 w 6130925"/>
                <a:gd name="connsiteY16023" fmla="*/ 1662113 h 2994025"/>
                <a:gd name="connsiteX16024" fmla="*/ 4497916 w 6130925"/>
                <a:gd name="connsiteY16024" fmla="*/ 1663700 h 2994025"/>
                <a:gd name="connsiteX16025" fmla="*/ 4496857 w 6130925"/>
                <a:gd name="connsiteY16025" fmla="*/ 1665288 h 2994025"/>
                <a:gd name="connsiteX16026" fmla="*/ 4495270 w 6130925"/>
                <a:gd name="connsiteY16026" fmla="*/ 1665288 h 2994025"/>
                <a:gd name="connsiteX16027" fmla="*/ 4493682 w 6130925"/>
                <a:gd name="connsiteY16027" fmla="*/ 1665288 h 2994025"/>
                <a:gd name="connsiteX16028" fmla="*/ 4489978 w 6130925"/>
                <a:gd name="connsiteY16028" fmla="*/ 1665288 h 2994025"/>
                <a:gd name="connsiteX16029" fmla="*/ 4486274 w 6130925"/>
                <a:gd name="connsiteY16029" fmla="*/ 1665288 h 2994025"/>
                <a:gd name="connsiteX16030" fmla="*/ 4483099 w 6130925"/>
                <a:gd name="connsiteY16030" fmla="*/ 1665288 h 2994025"/>
                <a:gd name="connsiteX16031" fmla="*/ 4480982 w 6130925"/>
                <a:gd name="connsiteY16031" fmla="*/ 1664229 h 2994025"/>
                <a:gd name="connsiteX16032" fmla="*/ 4479395 w 6130925"/>
                <a:gd name="connsiteY16032" fmla="*/ 1662642 h 2994025"/>
                <a:gd name="connsiteX16033" fmla="*/ 4477807 w 6130925"/>
                <a:gd name="connsiteY16033" fmla="*/ 1661584 h 2994025"/>
                <a:gd name="connsiteX16034" fmla="*/ 4475691 w 6130925"/>
                <a:gd name="connsiteY16034" fmla="*/ 1659996 h 2994025"/>
                <a:gd name="connsiteX16035" fmla="*/ 4473045 w 6130925"/>
                <a:gd name="connsiteY16035" fmla="*/ 1656821 h 2994025"/>
                <a:gd name="connsiteX16036" fmla="*/ 4471986 w 6130925"/>
                <a:gd name="connsiteY16036" fmla="*/ 1649942 h 2994025"/>
                <a:gd name="connsiteX16037" fmla="*/ 4471986 w 6130925"/>
                <a:gd name="connsiteY16037" fmla="*/ 1645709 h 2994025"/>
                <a:gd name="connsiteX16038" fmla="*/ 4471986 w 6130925"/>
                <a:gd name="connsiteY16038" fmla="*/ 1640417 h 2994025"/>
                <a:gd name="connsiteX16039" fmla="*/ 4473045 w 6130925"/>
                <a:gd name="connsiteY16039" fmla="*/ 1634596 h 2994025"/>
                <a:gd name="connsiteX16040" fmla="*/ 4474103 w 6130925"/>
                <a:gd name="connsiteY16040" fmla="*/ 1633009 h 2994025"/>
                <a:gd name="connsiteX16041" fmla="*/ 4474632 w 6130925"/>
                <a:gd name="connsiteY16041" fmla="*/ 1631421 h 2994025"/>
                <a:gd name="connsiteX16042" fmla="*/ 4475161 w 6130925"/>
                <a:gd name="connsiteY16042" fmla="*/ 1628246 h 2994025"/>
                <a:gd name="connsiteX16043" fmla="*/ 4475691 w 6130925"/>
                <a:gd name="connsiteY16043" fmla="*/ 1624013 h 2994025"/>
                <a:gd name="connsiteX16044" fmla="*/ 4475691 w 6130925"/>
                <a:gd name="connsiteY16044" fmla="*/ 1622425 h 2994025"/>
                <a:gd name="connsiteX16045" fmla="*/ 4475691 w 6130925"/>
                <a:gd name="connsiteY16045" fmla="*/ 1620838 h 2994025"/>
                <a:gd name="connsiteX16046" fmla="*/ 4474103 w 6130925"/>
                <a:gd name="connsiteY16046" fmla="*/ 1620309 h 2994025"/>
                <a:gd name="connsiteX16047" fmla="*/ 4471986 w 6130925"/>
                <a:gd name="connsiteY16047" fmla="*/ 1619779 h 2994025"/>
                <a:gd name="connsiteX16048" fmla="*/ 4470399 w 6130925"/>
                <a:gd name="connsiteY16048" fmla="*/ 1618721 h 2994025"/>
                <a:gd name="connsiteX16049" fmla="*/ 4468811 w 6130925"/>
                <a:gd name="connsiteY16049" fmla="*/ 1618192 h 2994025"/>
                <a:gd name="connsiteX16050" fmla="*/ 4464578 w 6130925"/>
                <a:gd name="connsiteY16050" fmla="*/ 1618192 h 2994025"/>
                <a:gd name="connsiteX16051" fmla="*/ 4461403 w 6130925"/>
                <a:gd name="connsiteY16051" fmla="*/ 1619250 h 2994025"/>
                <a:gd name="connsiteX16052" fmla="*/ 4461403 w 6130925"/>
                <a:gd name="connsiteY16052" fmla="*/ 1616075 h 2994025"/>
                <a:gd name="connsiteX16053" fmla="*/ 4461403 w 6130925"/>
                <a:gd name="connsiteY16053" fmla="*/ 1611842 h 2994025"/>
                <a:gd name="connsiteX16054" fmla="*/ 4461932 w 6130925"/>
                <a:gd name="connsiteY16054" fmla="*/ 1610254 h 2994025"/>
                <a:gd name="connsiteX16055" fmla="*/ 4462461 w 6130925"/>
                <a:gd name="connsiteY16055" fmla="*/ 1608138 h 2994025"/>
                <a:gd name="connsiteX16056" fmla="*/ 4462461 w 6130925"/>
                <a:gd name="connsiteY16056" fmla="*/ 1604963 h 2994025"/>
                <a:gd name="connsiteX16057" fmla="*/ 4461403 w 6130925"/>
                <a:gd name="connsiteY16057" fmla="*/ 1602317 h 2994025"/>
                <a:gd name="connsiteX16058" fmla="*/ 4459816 w 6130925"/>
                <a:gd name="connsiteY16058" fmla="*/ 1601259 h 2994025"/>
                <a:gd name="connsiteX16059" fmla="*/ 4458757 w 6130925"/>
                <a:gd name="connsiteY16059" fmla="*/ 1599142 h 2994025"/>
                <a:gd name="connsiteX16060" fmla="*/ 4457170 w 6130925"/>
                <a:gd name="connsiteY16060" fmla="*/ 1597554 h 2994025"/>
                <a:gd name="connsiteX16061" fmla="*/ 4455053 w 6130925"/>
                <a:gd name="connsiteY16061" fmla="*/ 1596496 h 2994025"/>
                <a:gd name="connsiteX16062" fmla="*/ 4453466 w 6130925"/>
                <a:gd name="connsiteY16062" fmla="*/ 1594909 h 2994025"/>
                <a:gd name="connsiteX16063" fmla="*/ 4449232 w 6130925"/>
                <a:gd name="connsiteY16063" fmla="*/ 1592263 h 2994025"/>
                <a:gd name="connsiteX16064" fmla="*/ 4446586 w 6130925"/>
                <a:gd name="connsiteY16064" fmla="*/ 1589617 h 2994025"/>
                <a:gd name="connsiteX16065" fmla="*/ 4446057 w 6130925"/>
                <a:gd name="connsiteY16065" fmla="*/ 1587500 h 2994025"/>
                <a:gd name="connsiteX16066" fmla="*/ 4445528 w 6130925"/>
                <a:gd name="connsiteY16066" fmla="*/ 1585913 h 2994025"/>
                <a:gd name="connsiteX16067" fmla="*/ 4443411 w 6130925"/>
                <a:gd name="connsiteY16067" fmla="*/ 1585384 h 2994025"/>
                <a:gd name="connsiteX16068" fmla="*/ 4441824 w 6130925"/>
                <a:gd name="connsiteY16068" fmla="*/ 1584325 h 2994025"/>
                <a:gd name="connsiteX16069" fmla="*/ 4440766 w 6130925"/>
                <a:gd name="connsiteY16069" fmla="*/ 1582738 h 2994025"/>
                <a:gd name="connsiteX16070" fmla="*/ 4439707 w 6130925"/>
                <a:gd name="connsiteY16070" fmla="*/ 1580621 h 2994025"/>
                <a:gd name="connsiteX16071" fmla="*/ 4438649 w 6130925"/>
                <a:gd name="connsiteY16071" fmla="*/ 1579034 h 2994025"/>
                <a:gd name="connsiteX16072" fmla="*/ 4438120 w 6130925"/>
                <a:gd name="connsiteY16072" fmla="*/ 1576917 h 2994025"/>
                <a:gd name="connsiteX16073" fmla="*/ 4438649 w 6130925"/>
                <a:gd name="connsiteY16073" fmla="*/ 1573742 h 2994025"/>
                <a:gd name="connsiteX16074" fmla="*/ 4439178 w 6130925"/>
                <a:gd name="connsiteY16074" fmla="*/ 1569509 h 2994025"/>
                <a:gd name="connsiteX16075" fmla="*/ 4438120 w 6130925"/>
                <a:gd name="connsiteY16075" fmla="*/ 1565804 h 2994025"/>
                <a:gd name="connsiteX16076" fmla="*/ 4436532 w 6130925"/>
                <a:gd name="connsiteY16076" fmla="*/ 1562100 h 2994025"/>
                <a:gd name="connsiteX16077" fmla="*/ 4436003 w 6130925"/>
                <a:gd name="connsiteY16077" fmla="*/ 1559984 h 2994025"/>
                <a:gd name="connsiteX16078" fmla="*/ 4434945 w 6130925"/>
                <a:gd name="connsiteY16078" fmla="*/ 1557867 h 2994025"/>
                <a:gd name="connsiteX16079" fmla="*/ 4432299 w 6130925"/>
                <a:gd name="connsiteY16079" fmla="*/ 1557338 h 2994025"/>
                <a:gd name="connsiteX16080" fmla="*/ 4430711 w 6130925"/>
                <a:gd name="connsiteY16080" fmla="*/ 1556279 h 2994025"/>
                <a:gd name="connsiteX16081" fmla="*/ 4430182 w 6130925"/>
                <a:gd name="connsiteY16081" fmla="*/ 1554692 h 2994025"/>
                <a:gd name="connsiteX16082" fmla="*/ 4429124 w 6130925"/>
                <a:gd name="connsiteY16082" fmla="*/ 1553104 h 2994025"/>
                <a:gd name="connsiteX16083" fmla="*/ 4428595 w 6130925"/>
                <a:gd name="connsiteY16083" fmla="*/ 1550988 h 2994025"/>
                <a:gd name="connsiteX16084" fmla="*/ 4428595 w 6130925"/>
                <a:gd name="connsiteY16084" fmla="*/ 1548871 h 2994025"/>
                <a:gd name="connsiteX16085" fmla="*/ 4427007 w 6130925"/>
                <a:gd name="connsiteY16085" fmla="*/ 1547284 h 2994025"/>
                <a:gd name="connsiteX16086" fmla="*/ 4425949 w 6130925"/>
                <a:gd name="connsiteY16086" fmla="*/ 1545696 h 2994025"/>
                <a:gd name="connsiteX16087" fmla="*/ 4424891 w 6130925"/>
                <a:gd name="connsiteY16087" fmla="*/ 1545167 h 2994025"/>
                <a:gd name="connsiteX16088" fmla="*/ 4423303 w 6130925"/>
                <a:gd name="connsiteY16088" fmla="*/ 1545696 h 2994025"/>
                <a:gd name="connsiteX16089" fmla="*/ 4422774 w 6130925"/>
                <a:gd name="connsiteY16089" fmla="*/ 1545696 h 2994025"/>
                <a:gd name="connsiteX16090" fmla="*/ 4421716 w 6130925"/>
                <a:gd name="connsiteY16090" fmla="*/ 1545696 h 2994025"/>
                <a:gd name="connsiteX16091" fmla="*/ 4419070 w 6130925"/>
                <a:gd name="connsiteY16091" fmla="*/ 1545167 h 2994025"/>
                <a:gd name="connsiteX16092" fmla="*/ 4415895 w 6130925"/>
                <a:gd name="connsiteY16092" fmla="*/ 1544638 h 2994025"/>
                <a:gd name="connsiteX16093" fmla="*/ 4415895 w 6130925"/>
                <a:gd name="connsiteY16093" fmla="*/ 1555750 h 2994025"/>
                <a:gd name="connsiteX16094" fmla="*/ 4397903 w 6130925"/>
                <a:gd name="connsiteY16094" fmla="*/ 1555750 h 2994025"/>
                <a:gd name="connsiteX16095" fmla="*/ 4397374 w 6130925"/>
                <a:gd name="connsiteY16095" fmla="*/ 1557338 h 2994025"/>
                <a:gd name="connsiteX16096" fmla="*/ 4396316 w 6130925"/>
                <a:gd name="connsiteY16096" fmla="*/ 1558925 h 2994025"/>
                <a:gd name="connsiteX16097" fmla="*/ 4394728 w 6130925"/>
                <a:gd name="connsiteY16097" fmla="*/ 1561042 h 2994025"/>
                <a:gd name="connsiteX16098" fmla="*/ 4392611 w 6130925"/>
                <a:gd name="connsiteY16098" fmla="*/ 1562100 h 2994025"/>
                <a:gd name="connsiteX16099" fmla="*/ 4390495 w 6130925"/>
                <a:gd name="connsiteY16099" fmla="*/ 1562629 h 2994025"/>
                <a:gd name="connsiteX16100" fmla="*/ 4388907 w 6130925"/>
                <a:gd name="connsiteY16100" fmla="*/ 1563159 h 2994025"/>
                <a:gd name="connsiteX16101" fmla="*/ 4387320 w 6130925"/>
                <a:gd name="connsiteY16101" fmla="*/ 1564746 h 2994025"/>
                <a:gd name="connsiteX16102" fmla="*/ 4385732 w 6130925"/>
                <a:gd name="connsiteY16102" fmla="*/ 1566334 h 2994025"/>
                <a:gd name="connsiteX16103" fmla="*/ 4384674 w 6130925"/>
                <a:gd name="connsiteY16103" fmla="*/ 1566334 h 2994025"/>
                <a:gd name="connsiteX16104" fmla="*/ 4383616 w 6130925"/>
                <a:gd name="connsiteY16104" fmla="*/ 1566334 h 2994025"/>
                <a:gd name="connsiteX16105" fmla="*/ 4383086 w 6130925"/>
                <a:gd name="connsiteY16105" fmla="*/ 1566334 h 2994025"/>
                <a:gd name="connsiteX16106" fmla="*/ 4382028 w 6130925"/>
                <a:gd name="connsiteY16106" fmla="*/ 1566334 h 2994025"/>
                <a:gd name="connsiteX16107" fmla="*/ 4379911 w 6130925"/>
                <a:gd name="connsiteY16107" fmla="*/ 1567921 h 2994025"/>
                <a:gd name="connsiteX16108" fmla="*/ 4378324 w 6130925"/>
                <a:gd name="connsiteY16108" fmla="*/ 1568979 h 2994025"/>
                <a:gd name="connsiteX16109" fmla="*/ 4376736 w 6130925"/>
                <a:gd name="connsiteY16109" fmla="*/ 1568979 h 2994025"/>
                <a:gd name="connsiteX16110" fmla="*/ 4374091 w 6130925"/>
                <a:gd name="connsiteY16110" fmla="*/ 1568450 h 2994025"/>
                <a:gd name="connsiteX16111" fmla="*/ 4371445 w 6130925"/>
                <a:gd name="connsiteY16111" fmla="*/ 1567921 h 2994025"/>
                <a:gd name="connsiteX16112" fmla="*/ 4369328 w 6130925"/>
                <a:gd name="connsiteY16112" fmla="*/ 1566863 h 2994025"/>
                <a:gd name="connsiteX16113" fmla="*/ 4367211 w 6130925"/>
                <a:gd name="connsiteY16113" fmla="*/ 1566334 h 2994025"/>
                <a:gd name="connsiteX16114" fmla="*/ 4350807 w 6130925"/>
                <a:gd name="connsiteY16114" fmla="*/ 1566334 h 2994025"/>
                <a:gd name="connsiteX16115" fmla="*/ 4350278 w 6130925"/>
                <a:gd name="connsiteY16115" fmla="*/ 1569509 h 2994025"/>
                <a:gd name="connsiteX16116" fmla="*/ 4349749 w 6130925"/>
                <a:gd name="connsiteY16116" fmla="*/ 1573742 h 2994025"/>
                <a:gd name="connsiteX16117" fmla="*/ 4349749 w 6130925"/>
                <a:gd name="connsiteY16117" fmla="*/ 1581150 h 2994025"/>
                <a:gd name="connsiteX16118" fmla="*/ 4346574 w 6130925"/>
                <a:gd name="connsiteY16118" fmla="*/ 1587500 h 2994025"/>
                <a:gd name="connsiteX16119" fmla="*/ 4346045 w 6130925"/>
                <a:gd name="connsiteY16119" fmla="*/ 1589617 h 2994025"/>
                <a:gd name="connsiteX16120" fmla="*/ 4344457 w 6130925"/>
                <a:gd name="connsiteY16120" fmla="*/ 1591204 h 2994025"/>
                <a:gd name="connsiteX16121" fmla="*/ 4342341 w 6130925"/>
                <a:gd name="connsiteY16121" fmla="*/ 1591734 h 2994025"/>
                <a:gd name="connsiteX16122" fmla="*/ 4339695 w 6130925"/>
                <a:gd name="connsiteY16122" fmla="*/ 1591734 h 2994025"/>
                <a:gd name="connsiteX16123" fmla="*/ 4338636 w 6130925"/>
                <a:gd name="connsiteY16123" fmla="*/ 1591734 h 2994025"/>
                <a:gd name="connsiteX16124" fmla="*/ 4337049 w 6130925"/>
                <a:gd name="connsiteY16124" fmla="*/ 1591734 h 2994025"/>
                <a:gd name="connsiteX16125" fmla="*/ 4335461 w 6130925"/>
                <a:gd name="connsiteY16125" fmla="*/ 1591734 h 2994025"/>
                <a:gd name="connsiteX16126" fmla="*/ 4333345 w 6130925"/>
                <a:gd name="connsiteY16126" fmla="*/ 1591734 h 2994025"/>
                <a:gd name="connsiteX16127" fmla="*/ 4330170 w 6130925"/>
                <a:gd name="connsiteY16127" fmla="*/ 1594379 h 2994025"/>
                <a:gd name="connsiteX16128" fmla="*/ 4326995 w 6130925"/>
                <a:gd name="connsiteY16128" fmla="*/ 1597554 h 2994025"/>
                <a:gd name="connsiteX16129" fmla="*/ 4326995 w 6130925"/>
                <a:gd name="connsiteY16129" fmla="*/ 1599142 h 2994025"/>
                <a:gd name="connsiteX16130" fmla="*/ 4326995 w 6130925"/>
                <a:gd name="connsiteY16130" fmla="*/ 1601259 h 2994025"/>
                <a:gd name="connsiteX16131" fmla="*/ 4325407 w 6130925"/>
                <a:gd name="connsiteY16131" fmla="*/ 1602846 h 2994025"/>
                <a:gd name="connsiteX16132" fmla="*/ 4323820 w 6130925"/>
                <a:gd name="connsiteY16132" fmla="*/ 1603375 h 2994025"/>
                <a:gd name="connsiteX16133" fmla="*/ 4322761 w 6130925"/>
                <a:gd name="connsiteY16133" fmla="*/ 1604434 h 2994025"/>
                <a:gd name="connsiteX16134" fmla="*/ 4321703 w 6130925"/>
                <a:gd name="connsiteY16134" fmla="*/ 1603375 h 2994025"/>
                <a:gd name="connsiteX16135" fmla="*/ 4321174 w 6130925"/>
                <a:gd name="connsiteY16135" fmla="*/ 1603375 h 2994025"/>
                <a:gd name="connsiteX16136" fmla="*/ 4320116 w 6130925"/>
                <a:gd name="connsiteY16136" fmla="*/ 1603375 h 2994025"/>
                <a:gd name="connsiteX16137" fmla="*/ 4319586 w 6130925"/>
                <a:gd name="connsiteY16137" fmla="*/ 1603375 h 2994025"/>
                <a:gd name="connsiteX16138" fmla="*/ 4319057 w 6130925"/>
                <a:gd name="connsiteY16138" fmla="*/ 1603375 h 2994025"/>
                <a:gd name="connsiteX16139" fmla="*/ 4317999 w 6130925"/>
                <a:gd name="connsiteY16139" fmla="*/ 1603375 h 2994025"/>
                <a:gd name="connsiteX16140" fmla="*/ 4316411 w 6130925"/>
                <a:gd name="connsiteY16140" fmla="*/ 1603375 h 2994025"/>
                <a:gd name="connsiteX16141" fmla="*/ 4315353 w 6130925"/>
                <a:gd name="connsiteY16141" fmla="*/ 1605492 h 2994025"/>
                <a:gd name="connsiteX16142" fmla="*/ 4314824 w 6130925"/>
                <a:gd name="connsiteY16142" fmla="*/ 1607609 h 2994025"/>
                <a:gd name="connsiteX16143" fmla="*/ 4313766 w 6130925"/>
                <a:gd name="connsiteY16143" fmla="*/ 1609196 h 2994025"/>
                <a:gd name="connsiteX16144" fmla="*/ 4313236 w 6130925"/>
                <a:gd name="connsiteY16144" fmla="*/ 1610784 h 2994025"/>
                <a:gd name="connsiteX16145" fmla="*/ 4311649 w 6130925"/>
                <a:gd name="connsiteY16145" fmla="*/ 1612900 h 2994025"/>
                <a:gd name="connsiteX16146" fmla="*/ 4310591 w 6130925"/>
                <a:gd name="connsiteY16146" fmla="*/ 1614488 h 2994025"/>
                <a:gd name="connsiteX16147" fmla="*/ 4307416 w 6130925"/>
                <a:gd name="connsiteY16147" fmla="*/ 1616604 h 2994025"/>
                <a:gd name="connsiteX16148" fmla="*/ 4303182 w 6130925"/>
                <a:gd name="connsiteY16148" fmla="*/ 1618192 h 2994025"/>
                <a:gd name="connsiteX16149" fmla="*/ 4301595 w 6130925"/>
                <a:gd name="connsiteY16149" fmla="*/ 1619779 h 2994025"/>
                <a:gd name="connsiteX16150" fmla="*/ 4300536 w 6130925"/>
                <a:gd name="connsiteY16150" fmla="*/ 1621367 h 2994025"/>
                <a:gd name="connsiteX16151" fmla="*/ 4299478 w 6130925"/>
                <a:gd name="connsiteY16151" fmla="*/ 1622954 h 2994025"/>
                <a:gd name="connsiteX16152" fmla="*/ 4297891 w 6130925"/>
                <a:gd name="connsiteY16152" fmla="*/ 1625071 h 2994025"/>
                <a:gd name="connsiteX16153" fmla="*/ 4296303 w 6130925"/>
                <a:gd name="connsiteY16153" fmla="*/ 1627188 h 2994025"/>
                <a:gd name="connsiteX16154" fmla="*/ 4294186 w 6130925"/>
                <a:gd name="connsiteY16154" fmla="*/ 1628775 h 2994025"/>
                <a:gd name="connsiteX16155" fmla="*/ 4292599 w 6130925"/>
                <a:gd name="connsiteY16155" fmla="*/ 1632479 h 2994025"/>
                <a:gd name="connsiteX16156" fmla="*/ 4290482 w 6130925"/>
                <a:gd name="connsiteY16156" fmla="*/ 1635654 h 2994025"/>
                <a:gd name="connsiteX16157" fmla="*/ 4289424 w 6130925"/>
                <a:gd name="connsiteY16157" fmla="*/ 1638300 h 2994025"/>
                <a:gd name="connsiteX16158" fmla="*/ 4288366 w 6130925"/>
                <a:gd name="connsiteY16158" fmla="*/ 1639888 h 2994025"/>
                <a:gd name="connsiteX16159" fmla="*/ 4286778 w 6130925"/>
                <a:gd name="connsiteY16159" fmla="*/ 1639888 h 2994025"/>
                <a:gd name="connsiteX16160" fmla="*/ 4284132 w 6130925"/>
                <a:gd name="connsiteY16160" fmla="*/ 1640417 h 2994025"/>
                <a:gd name="connsiteX16161" fmla="*/ 4282545 w 6130925"/>
                <a:gd name="connsiteY16161" fmla="*/ 1641475 h 2994025"/>
                <a:gd name="connsiteX16162" fmla="*/ 4280957 w 6130925"/>
                <a:gd name="connsiteY16162" fmla="*/ 1642004 h 2994025"/>
                <a:gd name="connsiteX16163" fmla="*/ 4279370 w 6130925"/>
                <a:gd name="connsiteY16163" fmla="*/ 1644121 h 2994025"/>
                <a:gd name="connsiteX16164" fmla="*/ 4278311 w 6130925"/>
                <a:gd name="connsiteY16164" fmla="*/ 1645709 h 2994025"/>
                <a:gd name="connsiteX16165" fmla="*/ 4276724 w 6130925"/>
                <a:gd name="connsiteY16165" fmla="*/ 1646767 h 2994025"/>
                <a:gd name="connsiteX16166" fmla="*/ 4275136 w 6130925"/>
                <a:gd name="connsiteY16166" fmla="*/ 1648884 h 2994025"/>
                <a:gd name="connsiteX16167" fmla="*/ 4272491 w 6130925"/>
                <a:gd name="connsiteY16167" fmla="*/ 1648884 h 2994025"/>
                <a:gd name="connsiteX16168" fmla="*/ 4270903 w 6130925"/>
                <a:gd name="connsiteY16168" fmla="*/ 1649413 h 2994025"/>
                <a:gd name="connsiteX16169" fmla="*/ 4269316 w 6130925"/>
                <a:gd name="connsiteY16169" fmla="*/ 1649942 h 2994025"/>
                <a:gd name="connsiteX16170" fmla="*/ 4267728 w 6130925"/>
                <a:gd name="connsiteY16170" fmla="*/ 1650471 h 2994025"/>
                <a:gd name="connsiteX16171" fmla="*/ 4265611 w 6130925"/>
                <a:gd name="connsiteY16171" fmla="*/ 1651529 h 2994025"/>
                <a:gd name="connsiteX16172" fmla="*/ 4264024 w 6130925"/>
                <a:gd name="connsiteY16172" fmla="*/ 1653646 h 2994025"/>
                <a:gd name="connsiteX16173" fmla="*/ 4262966 w 6130925"/>
                <a:gd name="connsiteY16173" fmla="*/ 1655234 h 2994025"/>
                <a:gd name="connsiteX16174" fmla="*/ 4261907 w 6130925"/>
                <a:gd name="connsiteY16174" fmla="*/ 1657350 h 2994025"/>
                <a:gd name="connsiteX16175" fmla="*/ 4261378 w 6130925"/>
                <a:gd name="connsiteY16175" fmla="*/ 1661584 h 2994025"/>
                <a:gd name="connsiteX16176" fmla="*/ 4259261 w 6130925"/>
                <a:gd name="connsiteY16176" fmla="*/ 1664229 h 2994025"/>
                <a:gd name="connsiteX16177" fmla="*/ 4255028 w 6130925"/>
                <a:gd name="connsiteY16177" fmla="*/ 1666346 h 2994025"/>
                <a:gd name="connsiteX16178" fmla="*/ 4248678 w 6130925"/>
                <a:gd name="connsiteY16178" fmla="*/ 1666346 h 2994025"/>
                <a:gd name="connsiteX16179" fmla="*/ 4243386 w 6130925"/>
                <a:gd name="connsiteY16179" fmla="*/ 1665288 h 2994025"/>
                <a:gd name="connsiteX16180" fmla="*/ 4238095 w 6130925"/>
                <a:gd name="connsiteY16180" fmla="*/ 1666875 h 2994025"/>
                <a:gd name="connsiteX16181" fmla="*/ 4237036 w 6130925"/>
                <a:gd name="connsiteY16181" fmla="*/ 1668463 h 2994025"/>
                <a:gd name="connsiteX16182" fmla="*/ 4236507 w 6130925"/>
                <a:gd name="connsiteY16182" fmla="*/ 1671109 h 2994025"/>
                <a:gd name="connsiteX16183" fmla="*/ 4234920 w 6130925"/>
                <a:gd name="connsiteY16183" fmla="*/ 1672167 h 2994025"/>
                <a:gd name="connsiteX16184" fmla="*/ 4234391 w 6130925"/>
                <a:gd name="connsiteY16184" fmla="*/ 1674284 h 2994025"/>
                <a:gd name="connsiteX16185" fmla="*/ 4234920 w 6130925"/>
                <a:gd name="connsiteY16185" fmla="*/ 1681692 h 2994025"/>
                <a:gd name="connsiteX16186" fmla="*/ 4235449 w 6130925"/>
                <a:gd name="connsiteY16186" fmla="*/ 1689100 h 2994025"/>
                <a:gd name="connsiteX16187" fmla="*/ 4235449 w 6130925"/>
                <a:gd name="connsiteY16187" fmla="*/ 1709209 h 2994025"/>
                <a:gd name="connsiteX16188" fmla="*/ 4234920 w 6130925"/>
                <a:gd name="connsiteY16188" fmla="*/ 1710796 h 2994025"/>
                <a:gd name="connsiteX16189" fmla="*/ 4234391 w 6130925"/>
                <a:gd name="connsiteY16189" fmla="*/ 1712384 h 2994025"/>
                <a:gd name="connsiteX16190" fmla="*/ 4234920 w 6130925"/>
                <a:gd name="connsiteY16190" fmla="*/ 1716088 h 2994025"/>
                <a:gd name="connsiteX16191" fmla="*/ 4235449 w 6130925"/>
                <a:gd name="connsiteY16191" fmla="*/ 1719792 h 2994025"/>
                <a:gd name="connsiteX16192" fmla="*/ 4235449 w 6130925"/>
                <a:gd name="connsiteY16192" fmla="*/ 1722967 h 2994025"/>
                <a:gd name="connsiteX16193" fmla="*/ 4235449 w 6130925"/>
                <a:gd name="connsiteY16193" fmla="*/ 1727200 h 2994025"/>
                <a:gd name="connsiteX16194" fmla="*/ 4234920 w 6130925"/>
                <a:gd name="connsiteY16194" fmla="*/ 1730375 h 2994025"/>
                <a:gd name="connsiteX16195" fmla="*/ 4233861 w 6130925"/>
                <a:gd name="connsiteY16195" fmla="*/ 1734079 h 2994025"/>
                <a:gd name="connsiteX16196" fmla="*/ 4232803 w 6130925"/>
                <a:gd name="connsiteY16196" fmla="*/ 1737784 h 2994025"/>
                <a:gd name="connsiteX16197" fmla="*/ 4230686 w 6130925"/>
                <a:gd name="connsiteY16197" fmla="*/ 1740959 h 2994025"/>
                <a:gd name="connsiteX16198" fmla="*/ 4229099 w 6130925"/>
                <a:gd name="connsiteY16198" fmla="*/ 1743075 h 2994025"/>
                <a:gd name="connsiteX16199" fmla="*/ 4228041 w 6130925"/>
                <a:gd name="connsiteY16199" fmla="*/ 1744663 h 2994025"/>
                <a:gd name="connsiteX16200" fmla="*/ 4228041 w 6130925"/>
                <a:gd name="connsiteY16200" fmla="*/ 1749425 h 2994025"/>
                <a:gd name="connsiteX16201" fmla="*/ 4229099 w 6130925"/>
                <a:gd name="connsiteY16201" fmla="*/ 1753659 h 2994025"/>
                <a:gd name="connsiteX16202" fmla="*/ 4227511 w 6130925"/>
                <a:gd name="connsiteY16202" fmla="*/ 1757363 h 2994025"/>
                <a:gd name="connsiteX16203" fmla="*/ 4225395 w 6130925"/>
                <a:gd name="connsiteY16203" fmla="*/ 1760009 h 2994025"/>
                <a:gd name="connsiteX16204" fmla="*/ 4224866 w 6130925"/>
                <a:gd name="connsiteY16204" fmla="*/ 1761596 h 2994025"/>
                <a:gd name="connsiteX16205" fmla="*/ 4223807 w 6130925"/>
                <a:gd name="connsiteY16205" fmla="*/ 1763713 h 2994025"/>
                <a:gd name="connsiteX16206" fmla="*/ 4223278 w 6130925"/>
                <a:gd name="connsiteY16206" fmla="*/ 1765300 h 2994025"/>
                <a:gd name="connsiteX16207" fmla="*/ 4223278 w 6130925"/>
                <a:gd name="connsiteY16207" fmla="*/ 1766888 h 2994025"/>
                <a:gd name="connsiteX16208" fmla="*/ 4221691 w 6130925"/>
                <a:gd name="connsiteY16208" fmla="*/ 1769004 h 2994025"/>
                <a:gd name="connsiteX16209" fmla="*/ 4219045 w 6130925"/>
                <a:gd name="connsiteY16209" fmla="*/ 1770063 h 2994025"/>
                <a:gd name="connsiteX16210" fmla="*/ 4217457 w 6130925"/>
                <a:gd name="connsiteY16210" fmla="*/ 1772179 h 2994025"/>
                <a:gd name="connsiteX16211" fmla="*/ 4215870 w 6130925"/>
                <a:gd name="connsiteY16211" fmla="*/ 1773238 h 2994025"/>
                <a:gd name="connsiteX16212" fmla="*/ 4213753 w 6130925"/>
                <a:gd name="connsiteY16212" fmla="*/ 1773767 h 2994025"/>
                <a:gd name="connsiteX16213" fmla="*/ 4212166 w 6130925"/>
                <a:gd name="connsiteY16213" fmla="*/ 1774296 h 2994025"/>
                <a:gd name="connsiteX16214" fmla="*/ 4211636 w 6130925"/>
                <a:gd name="connsiteY16214" fmla="*/ 1774296 h 2994025"/>
                <a:gd name="connsiteX16215" fmla="*/ 4210578 w 6130925"/>
                <a:gd name="connsiteY16215" fmla="*/ 1774296 h 2994025"/>
                <a:gd name="connsiteX16216" fmla="*/ 4208991 w 6130925"/>
                <a:gd name="connsiteY16216" fmla="*/ 1773767 h 2994025"/>
                <a:gd name="connsiteX16217" fmla="*/ 4208461 w 6130925"/>
                <a:gd name="connsiteY16217" fmla="*/ 1774296 h 2994025"/>
                <a:gd name="connsiteX16218" fmla="*/ 4207403 w 6130925"/>
                <a:gd name="connsiteY16218" fmla="*/ 1775884 h 2994025"/>
                <a:gd name="connsiteX16219" fmla="*/ 4206874 w 6130925"/>
                <a:gd name="connsiteY16219" fmla="*/ 1777471 h 2994025"/>
                <a:gd name="connsiteX16220" fmla="*/ 4203170 w 6130925"/>
                <a:gd name="connsiteY16220" fmla="*/ 1782763 h 2994025"/>
                <a:gd name="connsiteX16221" fmla="*/ 4200524 w 6130925"/>
                <a:gd name="connsiteY16221" fmla="*/ 1788054 h 2994025"/>
                <a:gd name="connsiteX16222" fmla="*/ 4199995 w 6130925"/>
                <a:gd name="connsiteY16222" fmla="*/ 1790700 h 2994025"/>
                <a:gd name="connsiteX16223" fmla="*/ 4198407 w 6130925"/>
                <a:gd name="connsiteY16223" fmla="*/ 1792288 h 2994025"/>
                <a:gd name="connsiteX16224" fmla="*/ 4198407 w 6130925"/>
                <a:gd name="connsiteY16224" fmla="*/ 1793875 h 2994025"/>
                <a:gd name="connsiteX16225" fmla="*/ 4197878 w 6130925"/>
                <a:gd name="connsiteY16225" fmla="*/ 1795463 h 2994025"/>
                <a:gd name="connsiteX16226" fmla="*/ 4196291 w 6130925"/>
                <a:gd name="connsiteY16226" fmla="*/ 1797050 h 2994025"/>
                <a:gd name="connsiteX16227" fmla="*/ 4194174 w 6130925"/>
                <a:gd name="connsiteY16227" fmla="*/ 1798109 h 2994025"/>
                <a:gd name="connsiteX16228" fmla="*/ 4192057 w 6130925"/>
                <a:gd name="connsiteY16228" fmla="*/ 1799167 h 2994025"/>
                <a:gd name="connsiteX16229" fmla="*/ 4189411 w 6130925"/>
                <a:gd name="connsiteY16229" fmla="*/ 1799167 h 2994025"/>
                <a:gd name="connsiteX16230" fmla="*/ 4185707 w 6130925"/>
                <a:gd name="connsiteY16230" fmla="*/ 1798109 h 2994025"/>
                <a:gd name="connsiteX16231" fmla="*/ 4183591 w 6130925"/>
                <a:gd name="connsiteY16231" fmla="*/ 1795463 h 2994025"/>
                <a:gd name="connsiteX16232" fmla="*/ 4181474 w 6130925"/>
                <a:gd name="connsiteY16232" fmla="*/ 1794404 h 2994025"/>
                <a:gd name="connsiteX16233" fmla="*/ 4179886 w 6130925"/>
                <a:gd name="connsiteY16233" fmla="*/ 1792817 h 2994025"/>
                <a:gd name="connsiteX16234" fmla="*/ 4178299 w 6130925"/>
                <a:gd name="connsiteY16234" fmla="*/ 1789113 h 2994025"/>
                <a:gd name="connsiteX16235" fmla="*/ 4178299 w 6130925"/>
                <a:gd name="connsiteY16235" fmla="*/ 1787525 h 2994025"/>
                <a:gd name="connsiteX16236" fmla="*/ 4177241 w 6130925"/>
                <a:gd name="connsiteY16236" fmla="*/ 1785938 h 2994025"/>
                <a:gd name="connsiteX16237" fmla="*/ 4174595 w 6130925"/>
                <a:gd name="connsiteY16237" fmla="*/ 1780646 h 2994025"/>
                <a:gd name="connsiteX16238" fmla="*/ 4171949 w 6130925"/>
                <a:gd name="connsiteY16238" fmla="*/ 1774825 h 2994025"/>
                <a:gd name="connsiteX16239" fmla="*/ 4168245 w 6130925"/>
                <a:gd name="connsiteY16239" fmla="*/ 1766888 h 2994025"/>
                <a:gd name="connsiteX16240" fmla="*/ 4164011 w 6130925"/>
                <a:gd name="connsiteY16240" fmla="*/ 1758950 h 2994025"/>
                <a:gd name="connsiteX16241" fmla="*/ 4162424 w 6130925"/>
                <a:gd name="connsiteY16241" fmla="*/ 1757363 h 2994025"/>
                <a:gd name="connsiteX16242" fmla="*/ 4161366 w 6130925"/>
                <a:gd name="connsiteY16242" fmla="*/ 1755246 h 2994025"/>
                <a:gd name="connsiteX16243" fmla="*/ 4160307 w 6130925"/>
                <a:gd name="connsiteY16243" fmla="*/ 1753659 h 2994025"/>
                <a:gd name="connsiteX16244" fmla="*/ 4159778 w 6130925"/>
                <a:gd name="connsiteY16244" fmla="*/ 1752071 h 2994025"/>
                <a:gd name="connsiteX16245" fmla="*/ 4157661 w 6130925"/>
                <a:gd name="connsiteY16245" fmla="*/ 1749954 h 2994025"/>
                <a:gd name="connsiteX16246" fmla="*/ 4155545 w 6130925"/>
                <a:gd name="connsiteY16246" fmla="*/ 1748367 h 2994025"/>
                <a:gd name="connsiteX16247" fmla="*/ 4152370 w 6130925"/>
                <a:gd name="connsiteY16247" fmla="*/ 1742546 h 2994025"/>
                <a:gd name="connsiteX16248" fmla="*/ 4152370 w 6130925"/>
                <a:gd name="connsiteY16248" fmla="*/ 1736196 h 2994025"/>
                <a:gd name="connsiteX16249" fmla="*/ 4152370 w 6130925"/>
                <a:gd name="connsiteY16249" fmla="*/ 1731963 h 2994025"/>
                <a:gd name="connsiteX16250" fmla="*/ 4152899 w 6130925"/>
                <a:gd name="connsiteY16250" fmla="*/ 1728788 h 2994025"/>
                <a:gd name="connsiteX16251" fmla="*/ 4152899 w 6130925"/>
                <a:gd name="connsiteY16251" fmla="*/ 1725613 h 2994025"/>
                <a:gd name="connsiteX16252" fmla="*/ 4152899 w 6130925"/>
                <a:gd name="connsiteY16252" fmla="*/ 1721379 h 2994025"/>
                <a:gd name="connsiteX16253" fmla="*/ 4152370 w 6130925"/>
                <a:gd name="connsiteY16253" fmla="*/ 1718204 h 2994025"/>
                <a:gd name="connsiteX16254" fmla="*/ 4150782 w 6130925"/>
                <a:gd name="connsiteY16254" fmla="*/ 1716088 h 2994025"/>
                <a:gd name="connsiteX16255" fmla="*/ 4148666 w 6130925"/>
                <a:gd name="connsiteY16255" fmla="*/ 1714500 h 2994025"/>
                <a:gd name="connsiteX16256" fmla="*/ 4148136 w 6130925"/>
                <a:gd name="connsiteY16256" fmla="*/ 1712384 h 2994025"/>
                <a:gd name="connsiteX16257" fmla="*/ 4147078 w 6130925"/>
                <a:gd name="connsiteY16257" fmla="*/ 1710796 h 2994025"/>
                <a:gd name="connsiteX16258" fmla="*/ 4144961 w 6130925"/>
                <a:gd name="connsiteY16258" fmla="*/ 1709209 h 2994025"/>
                <a:gd name="connsiteX16259" fmla="*/ 4143374 w 6130925"/>
                <a:gd name="connsiteY16259" fmla="*/ 1707092 h 2994025"/>
                <a:gd name="connsiteX16260" fmla="*/ 4142316 w 6130925"/>
                <a:gd name="connsiteY16260" fmla="*/ 1705504 h 2994025"/>
                <a:gd name="connsiteX16261" fmla="*/ 4141257 w 6130925"/>
                <a:gd name="connsiteY16261" fmla="*/ 1703917 h 2994025"/>
                <a:gd name="connsiteX16262" fmla="*/ 4140728 w 6130925"/>
                <a:gd name="connsiteY16262" fmla="*/ 1701800 h 2994025"/>
                <a:gd name="connsiteX16263" fmla="*/ 4139670 w 6130925"/>
                <a:gd name="connsiteY16263" fmla="*/ 1700213 h 2994025"/>
                <a:gd name="connsiteX16264" fmla="*/ 4139670 w 6130925"/>
                <a:gd name="connsiteY16264" fmla="*/ 1698096 h 2994025"/>
                <a:gd name="connsiteX16265" fmla="*/ 4139670 w 6130925"/>
                <a:gd name="connsiteY16265" fmla="*/ 1696509 h 2994025"/>
                <a:gd name="connsiteX16266" fmla="*/ 4139141 w 6130925"/>
                <a:gd name="connsiteY16266" fmla="*/ 1694392 h 2994025"/>
                <a:gd name="connsiteX16267" fmla="*/ 4138082 w 6130925"/>
                <a:gd name="connsiteY16267" fmla="*/ 1692275 h 2994025"/>
                <a:gd name="connsiteX16268" fmla="*/ 4136495 w 6130925"/>
                <a:gd name="connsiteY16268" fmla="*/ 1690159 h 2994025"/>
                <a:gd name="connsiteX16269" fmla="*/ 4135436 w 6130925"/>
                <a:gd name="connsiteY16269" fmla="*/ 1688571 h 2994025"/>
                <a:gd name="connsiteX16270" fmla="*/ 4134378 w 6130925"/>
                <a:gd name="connsiteY16270" fmla="*/ 1686984 h 2994025"/>
                <a:gd name="connsiteX16271" fmla="*/ 4134378 w 6130925"/>
                <a:gd name="connsiteY16271" fmla="*/ 1684867 h 2994025"/>
                <a:gd name="connsiteX16272" fmla="*/ 4133320 w 6130925"/>
                <a:gd name="connsiteY16272" fmla="*/ 1681163 h 2994025"/>
                <a:gd name="connsiteX16273" fmla="*/ 4132261 w 6130925"/>
                <a:gd name="connsiteY16273" fmla="*/ 1676929 h 2994025"/>
                <a:gd name="connsiteX16274" fmla="*/ 4132261 w 6130925"/>
                <a:gd name="connsiteY16274" fmla="*/ 1675342 h 2994025"/>
                <a:gd name="connsiteX16275" fmla="*/ 4132261 w 6130925"/>
                <a:gd name="connsiteY16275" fmla="*/ 1673225 h 2994025"/>
                <a:gd name="connsiteX16276" fmla="*/ 4131203 w 6130925"/>
                <a:gd name="connsiteY16276" fmla="*/ 1671638 h 2994025"/>
                <a:gd name="connsiteX16277" fmla="*/ 4130145 w 6130925"/>
                <a:gd name="connsiteY16277" fmla="*/ 1670050 h 2994025"/>
                <a:gd name="connsiteX16278" fmla="*/ 4128557 w 6130925"/>
                <a:gd name="connsiteY16278" fmla="*/ 1667934 h 2994025"/>
                <a:gd name="connsiteX16279" fmla="*/ 4126441 w 6130925"/>
                <a:gd name="connsiteY16279" fmla="*/ 1666346 h 2994025"/>
                <a:gd name="connsiteX16280" fmla="*/ 4125382 w 6130925"/>
                <a:gd name="connsiteY16280" fmla="*/ 1664229 h 2994025"/>
                <a:gd name="connsiteX16281" fmla="*/ 4123266 w 6130925"/>
                <a:gd name="connsiteY16281" fmla="*/ 1662642 h 2994025"/>
                <a:gd name="connsiteX16282" fmla="*/ 4120091 w 6130925"/>
                <a:gd name="connsiteY16282" fmla="*/ 1659996 h 2994025"/>
                <a:gd name="connsiteX16283" fmla="*/ 4118503 w 6130925"/>
                <a:gd name="connsiteY16283" fmla="*/ 1655234 h 2994025"/>
                <a:gd name="connsiteX16284" fmla="*/ 4118503 w 6130925"/>
                <a:gd name="connsiteY16284" fmla="*/ 1649942 h 2994025"/>
                <a:gd name="connsiteX16285" fmla="*/ 4118503 w 6130925"/>
                <a:gd name="connsiteY16285" fmla="*/ 1644121 h 2994025"/>
                <a:gd name="connsiteX16286" fmla="*/ 4117974 w 6130925"/>
                <a:gd name="connsiteY16286" fmla="*/ 1642004 h 2994025"/>
                <a:gd name="connsiteX16287" fmla="*/ 4117445 w 6130925"/>
                <a:gd name="connsiteY16287" fmla="*/ 1640417 h 2994025"/>
                <a:gd name="connsiteX16288" fmla="*/ 4116386 w 6130925"/>
                <a:gd name="connsiteY16288" fmla="*/ 1637242 h 2994025"/>
                <a:gd name="connsiteX16289" fmla="*/ 4114799 w 6130925"/>
                <a:gd name="connsiteY16289" fmla="*/ 1633009 h 2994025"/>
                <a:gd name="connsiteX16290" fmla="*/ 4114799 w 6130925"/>
                <a:gd name="connsiteY16290" fmla="*/ 1631421 h 2994025"/>
                <a:gd name="connsiteX16291" fmla="*/ 4114799 w 6130925"/>
                <a:gd name="connsiteY16291" fmla="*/ 1629834 h 2994025"/>
                <a:gd name="connsiteX16292" fmla="*/ 4114799 w 6130925"/>
                <a:gd name="connsiteY16292" fmla="*/ 1623484 h 2994025"/>
                <a:gd name="connsiteX16293" fmla="*/ 4114799 w 6130925"/>
                <a:gd name="connsiteY16293" fmla="*/ 1617134 h 2994025"/>
                <a:gd name="connsiteX16294" fmla="*/ 4115328 w 6130925"/>
                <a:gd name="connsiteY16294" fmla="*/ 1614488 h 2994025"/>
                <a:gd name="connsiteX16295" fmla="*/ 4115857 w 6130925"/>
                <a:gd name="connsiteY16295" fmla="*/ 1612371 h 2994025"/>
                <a:gd name="connsiteX16296" fmla="*/ 4115857 w 6130925"/>
                <a:gd name="connsiteY16296" fmla="*/ 1605492 h 2994025"/>
                <a:gd name="connsiteX16297" fmla="*/ 4115857 w 6130925"/>
                <a:gd name="connsiteY16297" fmla="*/ 1601259 h 2994025"/>
                <a:gd name="connsiteX16298" fmla="*/ 4115857 w 6130925"/>
                <a:gd name="connsiteY16298" fmla="*/ 1597554 h 2994025"/>
                <a:gd name="connsiteX16299" fmla="*/ 4115328 w 6130925"/>
                <a:gd name="connsiteY16299" fmla="*/ 1595967 h 2994025"/>
                <a:gd name="connsiteX16300" fmla="*/ 4114799 w 6130925"/>
                <a:gd name="connsiteY16300" fmla="*/ 1594379 h 2994025"/>
                <a:gd name="connsiteX16301" fmla="*/ 4112682 w 6130925"/>
                <a:gd name="connsiteY16301" fmla="*/ 1589617 h 2994025"/>
                <a:gd name="connsiteX16302" fmla="*/ 4111095 w 6130925"/>
                <a:gd name="connsiteY16302" fmla="*/ 1585913 h 2994025"/>
                <a:gd name="connsiteX16303" fmla="*/ 4110566 w 6130925"/>
                <a:gd name="connsiteY16303" fmla="*/ 1582738 h 2994025"/>
                <a:gd name="connsiteX16304" fmla="*/ 4110036 w 6130925"/>
                <a:gd name="connsiteY16304" fmla="*/ 1578504 h 2994025"/>
                <a:gd name="connsiteX16305" fmla="*/ 4110036 w 6130925"/>
                <a:gd name="connsiteY16305" fmla="*/ 1574271 h 2994025"/>
                <a:gd name="connsiteX16306" fmla="*/ 4108449 w 6130925"/>
                <a:gd name="connsiteY16306" fmla="*/ 1569509 h 2994025"/>
                <a:gd name="connsiteX16307" fmla="*/ 4107920 w 6130925"/>
                <a:gd name="connsiteY16307" fmla="*/ 1567921 h 2994025"/>
                <a:gd name="connsiteX16308" fmla="*/ 4106861 w 6130925"/>
                <a:gd name="connsiteY16308" fmla="*/ 1566334 h 2994025"/>
                <a:gd name="connsiteX16309" fmla="*/ 4103157 w 6130925"/>
                <a:gd name="connsiteY16309" fmla="*/ 1563688 h 2994025"/>
                <a:gd name="connsiteX16310" fmla="*/ 4097866 w 6130925"/>
                <a:gd name="connsiteY16310" fmla="*/ 1563159 h 2994025"/>
                <a:gd name="connsiteX16311" fmla="*/ 4095749 w 6130925"/>
                <a:gd name="connsiteY16311" fmla="*/ 1563688 h 2994025"/>
                <a:gd name="connsiteX16312" fmla="*/ 4094161 w 6130925"/>
                <a:gd name="connsiteY16312" fmla="*/ 1566334 h 2994025"/>
                <a:gd name="connsiteX16313" fmla="*/ 4093632 w 6130925"/>
                <a:gd name="connsiteY16313" fmla="*/ 1568979 h 2994025"/>
                <a:gd name="connsiteX16314" fmla="*/ 4091516 w 6130925"/>
                <a:gd name="connsiteY16314" fmla="*/ 1570567 h 2994025"/>
                <a:gd name="connsiteX16315" fmla="*/ 4087811 w 6130925"/>
                <a:gd name="connsiteY16315" fmla="*/ 1571625 h 2994025"/>
                <a:gd name="connsiteX16316" fmla="*/ 4084636 w 6130925"/>
                <a:gd name="connsiteY16316" fmla="*/ 1572684 h 2994025"/>
                <a:gd name="connsiteX16317" fmla="*/ 4083049 w 6130925"/>
                <a:gd name="connsiteY16317" fmla="*/ 1574271 h 2994025"/>
                <a:gd name="connsiteX16318" fmla="*/ 4081991 w 6130925"/>
                <a:gd name="connsiteY16318" fmla="*/ 1576388 h 2994025"/>
                <a:gd name="connsiteX16319" fmla="*/ 4079874 w 6130925"/>
                <a:gd name="connsiteY16319" fmla="*/ 1577446 h 2994025"/>
                <a:gd name="connsiteX16320" fmla="*/ 4078286 w 6130925"/>
                <a:gd name="connsiteY16320" fmla="*/ 1578504 h 2994025"/>
                <a:gd name="connsiteX16321" fmla="*/ 4076699 w 6130925"/>
                <a:gd name="connsiteY16321" fmla="*/ 1579034 h 2994025"/>
                <a:gd name="connsiteX16322" fmla="*/ 4074582 w 6130925"/>
                <a:gd name="connsiteY16322" fmla="*/ 1578504 h 2994025"/>
                <a:gd name="connsiteX16323" fmla="*/ 4072995 w 6130925"/>
                <a:gd name="connsiteY16323" fmla="*/ 1579034 h 2994025"/>
                <a:gd name="connsiteX16324" fmla="*/ 4071407 w 6130925"/>
                <a:gd name="connsiteY16324" fmla="*/ 1578504 h 2994025"/>
                <a:gd name="connsiteX16325" fmla="*/ 4068761 w 6130925"/>
                <a:gd name="connsiteY16325" fmla="*/ 1577446 h 2994025"/>
                <a:gd name="connsiteX16326" fmla="*/ 4067174 w 6130925"/>
                <a:gd name="connsiteY16326" fmla="*/ 1575329 h 2994025"/>
                <a:gd name="connsiteX16327" fmla="*/ 4065057 w 6130925"/>
                <a:gd name="connsiteY16327" fmla="*/ 1573742 h 2994025"/>
                <a:gd name="connsiteX16328" fmla="*/ 4062941 w 6130925"/>
                <a:gd name="connsiteY16328" fmla="*/ 1572684 h 2994025"/>
                <a:gd name="connsiteX16329" fmla="*/ 4058707 w 6130925"/>
                <a:gd name="connsiteY16329" fmla="*/ 1569509 h 2994025"/>
                <a:gd name="connsiteX16330" fmla="*/ 4055532 w 6130925"/>
                <a:gd name="connsiteY16330" fmla="*/ 1566334 h 2994025"/>
                <a:gd name="connsiteX16331" fmla="*/ 4054474 w 6130925"/>
                <a:gd name="connsiteY16331" fmla="*/ 1564746 h 2994025"/>
                <a:gd name="connsiteX16332" fmla="*/ 4053416 w 6130925"/>
                <a:gd name="connsiteY16332" fmla="*/ 1563159 h 2994025"/>
                <a:gd name="connsiteX16333" fmla="*/ 4052357 w 6130925"/>
                <a:gd name="connsiteY16333" fmla="*/ 1561042 h 2994025"/>
                <a:gd name="connsiteX16334" fmla="*/ 4050770 w 6130925"/>
                <a:gd name="connsiteY16334" fmla="*/ 1558925 h 2994025"/>
                <a:gd name="connsiteX16335" fmla="*/ 4048653 w 6130925"/>
                <a:gd name="connsiteY16335" fmla="*/ 1558396 h 2994025"/>
                <a:gd name="connsiteX16336" fmla="*/ 4046536 w 6130925"/>
                <a:gd name="connsiteY16336" fmla="*/ 1557867 h 2994025"/>
                <a:gd name="connsiteX16337" fmla="*/ 4044949 w 6130925"/>
                <a:gd name="connsiteY16337" fmla="*/ 1557867 h 2994025"/>
                <a:gd name="connsiteX16338" fmla="*/ 4043361 w 6130925"/>
                <a:gd name="connsiteY16338" fmla="*/ 1557338 h 2994025"/>
                <a:gd name="connsiteX16339" fmla="*/ 4042303 w 6130925"/>
                <a:gd name="connsiteY16339" fmla="*/ 1555750 h 2994025"/>
                <a:gd name="connsiteX16340" fmla="*/ 4041774 w 6130925"/>
                <a:gd name="connsiteY16340" fmla="*/ 1553634 h 2994025"/>
                <a:gd name="connsiteX16341" fmla="*/ 4041245 w 6130925"/>
                <a:gd name="connsiteY16341" fmla="*/ 1552046 h 2994025"/>
                <a:gd name="connsiteX16342" fmla="*/ 4041774 w 6130925"/>
                <a:gd name="connsiteY16342" fmla="*/ 1550459 h 2994025"/>
                <a:gd name="connsiteX16343" fmla="*/ 4043361 w 6130925"/>
                <a:gd name="connsiteY16343" fmla="*/ 1548871 h 2994025"/>
                <a:gd name="connsiteX16344" fmla="*/ 4044949 w 6130925"/>
                <a:gd name="connsiteY16344" fmla="*/ 1548342 h 2994025"/>
                <a:gd name="connsiteX16345" fmla="*/ 4048124 w 6130925"/>
                <a:gd name="connsiteY16345" fmla="*/ 1547284 h 2994025"/>
                <a:gd name="connsiteX16346" fmla="*/ 4052357 w 6130925"/>
                <a:gd name="connsiteY16346" fmla="*/ 1546754 h 2994025"/>
                <a:gd name="connsiteX16347" fmla="*/ 4057649 w 6130925"/>
                <a:gd name="connsiteY16347" fmla="*/ 1546225 h 2994025"/>
                <a:gd name="connsiteX16348" fmla="*/ 4062941 w 6130925"/>
                <a:gd name="connsiteY16348" fmla="*/ 1546754 h 2994025"/>
                <a:gd name="connsiteX16349" fmla="*/ 4058707 w 6130925"/>
                <a:gd name="connsiteY16349" fmla="*/ 1545167 h 2994025"/>
                <a:gd name="connsiteX16350" fmla="*/ 4055003 w 6130925"/>
                <a:gd name="connsiteY16350" fmla="*/ 1543050 h 2994025"/>
                <a:gd name="connsiteX16351" fmla="*/ 4053416 w 6130925"/>
                <a:gd name="connsiteY16351" fmla="*/ 1542521 h 2994025"/>
                <a:gd name="connsiteX16352" fmla="*/ 4051299 w 6130925"/>
                <a:gd name="connsiteY16352" fmla="*/ 1542521 h 2994025"/>
                <a:gd name="connsiteX16353" fmla="*/ 4049711 w 6130925"/>
                <a:gd name="connsiteY16353" fmla="*/ 1541463 h 2994025"/>
                <a:gd name="connsiteX16354" fmla="*/ 4047595 w 6130925"/>
                <a:gd name="connsiteY16354" fmla="*/ 1540404 h 2994025"/>
                <a:gd name="connsiteX16355" fmla="*/ 4044420 w 6130925"/>
                <a:gd name="connsiteY16355" fmla="*/ 1539875 h 2994025"/>
                <a:gd name="connsiteX16356" fmla="*/ 4040716 w 6130925"/>
                <a:gd name="connsiteY16356" fmla="*/ 1539875 h 2994025"/>
                <a:gd name="connsiteX16357" fmla="*/ 4037011 w 6130925"/>
                <a:gd name="connsiteY16357" fmla="*/ 1539875 h 2994025"/>
                <a:gd name="connsiteX16358" fmla="*/ 4035424 w 6130925"/>
                <a:gd name="connsiteY16358" fmla="*/ 1539875 h 2994025"/>
                <a:gd name="connsiteX16359" fmla="*/ 4033307 w 6130925"/>
                <a:gd name="connsiteY16359" fmla="*/ 1539875 h 2994025"/>
                <a:gd name="connsiteX16360" fmla="*/ 4032249 w 6130925"/>
                <a:gd name="connsiteY16360" fmla="*/ 1537759 h 2994025"/>
                <a:gd name="connsiteX16361" fmla="*/ 4031191 w 6130925"/>
                <a:gd name="connsiteY16361" fmla="*/ 1535642 h 2994025"/>
                <a:gd name="connsiteX16362" fmla="*/ 4030132 w 6130925"/>
                <a:gd name="connsiteY16362" fmla="*/ 1534054 h 2994025"/>
                <a:gd name="connsiteX16363" fmla="*/ 4029074 w 6130925"/>
                <a:gd name="connsiteY16363" fmla="*/ 1532467 h 2994025"/>
                <a:gd name="connsiteX16364" fmla="*/ 4027486 w 6130925"/>
                <a:gd name="connsiteY16364" fmla="*/ 1531938 h 2994025"/>
                <a:gd name="connsiteX16365" fmla="*/ 4024841 w 6130925"/>
                <a:gd name="connsiteY16365" fmla="*/ 1531938 h 2994025"/>
                <a:gd name="connsiteX16366" fmla="*/ 4023782 w 6130925"/>
                <a:gd name="connsiteY16366" fmla="*/ 1531938 h 2994025"/>
                <a:gd name="connsiteX16367" fmla="*/ 4022724 w 6130925"/>
                <a:gd name="connsiteY16367" fmla="*/ 1531409 h 2994025"/>
                <a:gd name="connsiteX16368" fmla="*/ 4022724 w 6130925"/>
                <a:gd name="connsiteY16368" fmla="*/ 1528234 h 2994025"/>
                <a:gd name="connsiteX16369" fmla="*/ 4021666 w 6130925"/>
                <a:gd name="connsiteY16369" fmla="*/ 1524529 h 2994025"/>
                <a:gd name="connsiteX16370" fmla="*/ 4021136 w 6130925"/>
                <a:gd name="connsiteY16370" fmla="*/ 1522413 h 2994025"/>
                <a:gd name="connsiteX16371" fmla="*/ 4020078 w 6130925"/>
                <a:gd name="connsiteY16371" fmla="*/ 1520825 h 2994025"/>
                <a:gd name="connsiteX16372" fmla="*/ 4018491 w 6130925"/>
                <a:gd name="connsiteY16372" fmla="*/ 1519238 h 2994025"/>
                <a:gd name="connsiteX16373" fmla="*/ 4016374 w 6130925"/>
                <a:gd name="connsiteY16373" fmla="*/ 1518179 h 2994025"/>
                <a:gd name="connsiteX16374" fmla="*/ 4014786 w 6130925"/>
                <a:gd name="connsiteY16374" fmla="*/ 1518179 h 2994025"/>
                <a:gd name="connsiteX16375" fmla="*/ 4013199 w 6130925"/>
                <a:gd name="connsiteY16375" fmla="*/ 1517650 h 2994025"/>
                <a:gd name="connsiteX16376" fmla="*/ 4011082 w 6130925"/>
                <a:gd name="connsiteY16376" fmla="*/ 1515534 h 2994025"/>
                <a:gd name="connsiteX16377" fmla="*/ 4009495 w 6130925"/>
                <a:gd name="connsiteY16377" fmla="*/ 1514475 h 2994025"/>
                <a:gd name="connsiteX16378" fmla="*/ 4007378 w 6130925"/>
                <a:gd name="connsiteY16378" fmla="*/ 1511300 h 2994025"/>
                <a:gd name="connsiteX16379" fmla="*/ 4004732 w 6130925"/>
                <a:gd name="connsiteY16379" fmla="*/ 1507596 h 2994025"/>
                <a:gd name="connsiteX16380" fmla="*/ 4003145 w 6130925"/>
                <a:gd name="connsiteY16380" fmla="*/ 1506009 h 2994025"/>
                <a:gd name="connsiteX16381" fmla="*/ 4001557 w 6130925"/>
                <a:gd name="connsiteY16381" fmla="*/ 1504421 h 2994025"/>
                <a:gd name="connsiteX16382" fmla="*/ 3999970 w 6130925"/>
                <a:gd name="connsiteY16382" fmla="*/ 1503363 h 2994025"/>
                <a:gd name="connsiteX16383" fmla="*/ 3997853 w 6130925"/>
                <a:gd name="connsiteY16383" fmla="*/ 1501775 h 2994025"/>
                <a:gd name="connsiteX16384" fmla="*/ 3994149 w 6130925"/>
                <a:gd name="connsiteY16384" fmla="*/ 1498600 h 2994025"/>
                <a:gd name="connsiteX16385" fmla="*/ 3990445 w 6130925"/>
                <a:gd name="connsiteY16385" fmla="*/ 1497013 h 2994025"/>
                <a:gd name="connsiteX16386" fmla="*/ 3969807 w 6130925"/>
                <a:gd name="connsiteY16386" fmla="*/ 1497013 h 2994025"/>
                <a:gd name="connsiteX16387" fmla="*/ 3947582 w 6130925"/>
                <a:gd name="connsiteY16387" fmla="*/ 1500188 h 2994025"/>
                <a:gd name="connsiteX16388" fmla="*/ 3917420 w 6130925"/>
                <a:gd name="connsiteY16388" fmla="*/ 1500188 h 2994025"/>
                <a:gd name="connsiteX16389" fmla="*/ 3913716 w 6130925"/>
                <a:gd name="connsiteY16389" fmla="*/ 1499129 h 2994025"/>
                <a:gd name="connsiteX16390" fmla="*/ 3910011 w 6130925"/>
                <a:gd name="connsiteY16390" fmla="*/ 1497542 h 2994025"/>
                <a:gd name="connsiteX16391" fmla="*/ 3892020 w 6130925"/>
                <a:gd name="connsiteY16391" fmla="*/ 1497542 h 2994025"/>
                <a:gd name="connsiteX16392" fmla="*/ 3889374 w 6130925"/>
                <a:gd name="connsiteY16392" fmla="*/ 1497542 h 2994025"/>
                <a:gd name="connsiteX16393" fmla="*/ 3886728 w 6130925"/>
                <a:gd name="connsiteY16393" fmla="*/ 1495954 h 2994025"/>
                <a:gd name="connsiteX16394" fmla="*/ 3885141 w 6130925"/>
                <a:gd name="connsiteY16394" fmla="*/ 1495425 h 2994025"/>
                <a:gd name="connsiteX16395" fmla="*/ 3883553 w 6130925"/>
                <a:gd name="connsiteY16395" fmla="*/ 1493838 h 2994025"/>
                <a:gd name="connsiteX16396" fmla="*/ 3882495 w 6130925"/>
                <a:gd name="connsiteY16396" fmla="*/ 1491721 h 2994025"/>
                <a:gd name="connsiteX16397" fmla="*/ 3881966 w 6130925"/>
                <a:gd name="connsiteY16397" fmla="*/ 1490663 h 2994025"/>
                <a:gd name="connsiteX16398" fmla="*/ 3880378 w 6130925"/>
                <a:gd name="connsiteY16398" fmla="*/ 1489075 h 2994025"/>
                <a:gd name="connsiteX16399" fmla="*/ 3877732 w 6130925"/>
                <a:gd name="connsiteY16399" fmla="*/ 1488017 h 2994025"/>
                <a:gd name="connsiteX16400" fmla="*/ 3875616 w 6130925"/>
                <a:gd name="connsiteY16400" fmla="*/ 1487488 h 2994025"/>
                <a:gd name="connsiteX16401" fmla="*/ 3873499 w 6130925"/>
                <a:gd name="connsiteY16401" fmla="*/ 1488017 h 2994025"/>
                <a:gd name="connsiteX16402" fmla="*/ 3871911 w 6130925"/>
                <a:gd name="connsiteY16402" fmla="*/ 1488017 h 2994025"/>
                <a:gd name="connsiteX16403" fmla="*/ 3869795 w 6130925"/>
                <a:gd name="connsiteY16403" fmla="*/ 1488546 h 2994025"/>
                <a:gd name="connsiteX16404" fmla="*/ 3851274 w 6130925"/>
                <a:gd name="connsiteY16404" fmla="*/ 1488546 h 2994025"/>
                <a:gd name="connsiteX16405" fmla="*/ 3849157 w 6130925"/>
                <a:gd name="connsiteY16405" fmla="*/ 1488546 h 2994025"/>
                <a:gd name="connsiteX16406" fmla="*/ 3847041 w 6130925"/>
                <a:gd name="connsiteY16406" fmla="*/ 1488017 h 2994025"/>
                <a:gd name="connsiteX16407" fmla="*/ 3844924 w 6130925"/>
                <a:gd name="connsiteY16407" fmla="*/ 1486959 h 2994025"/>
                <a:gd name="connsiteX16408" fmla="*/ 3843336 w 6130925"/>
                <a:gd name="connsiteY16408" fmla="*/ 1486429 h 2994025"/>
                <a:gd name="connsiteX16409" fmla="*/ 3841749 w 6130925"/>
                <a:gd name="connsiteY16409" fmla="*/ 1484842 h 2994025"/>
                <a:gd name="connsiteX16410" fmla="*/ 3841220 w 6130925"/>
                <a:gd name="connsiteY16410" fmla="*/ 1482196 h 2994025"/>
                <a:gd name="connsiteX16411" fmla="*/ 3840691 w 6130925"/>
                <a:gd name="connsiteY16411" fmla="*/ 1480609 h 2994025"/>
                <a:gd name="connsiteX16412" fmla="*/ 3840691 w 6130925"/>
                <a:gd name="connsiteY16412" fmla="*/ 1479021 h 2994025"/>
                <a:gd name="connsiteX16413" fmla="*/ 3840691 w 6130925"/>
                <a:gd name="connsiteY16413" fmla="*/ 1476904 h 2994025"/>
                <a:gd name="connsiteX16414" fmla="*/ 3840691 w 6130925"/>
                <a:gd name="connsiteY16414" fmla="*/ 1475317 h 2994025"/>
                <a:gd name="connsiteX16415" fmla="*/ 3838574 w 6130925"/>
                <a:gd name="connsiteY16415" fmla="*/ 1471613 h 2994025"/>
                <a:gd name="connsiteX16416" fmla="*/ 3834870 w 6130925"/>
                <a:gd name="connsiteY16416" fmla="*/ 1468967 h 2994025"/>
                <a:gd name="connsiteX16417" fmla="*/ 3833282 w 6130925"/>
                <a:gd name="connsiteY16417" fmla="*/ 1467379 h 2994025"/>
                <a:gd name="connsiteX16418" fmla="*/ 3831695 w 6130925"/>
                <a:gd name="connsiteY16418" fmla="*/ 1466321 h 2994025"/>
                <a:gd name="connsiteX16419" fmla="*/ 3827991 w 6130925"/>
                <a:gd name="connsiteY16419" fmla="*/ 1465792 h 2994025"/>
                <a:gd name="connsiteX16420" fmla="*/ 3824286 w 6130925"/>
                <a:gd name="connsiteY16420" fmla="*/ 1465792 h 2994025"/>
                <a:gd name="connsiteX16421" fmla="*/ 3820582 w 6130925"/>
                <a:gd name="connsiteY16421" fmla="*/ 1465792 h 2994025"/>
                <a:gd name="connsiteX16422" fmla="*/ 3818995 w 6130925"/>
                <a:gd name="connsiteY16422" fmla="*/ 1466321 h 2994025"/>
                <a:gd name="connsiteX16423" fmla="*/ 3817407 w 6130925"/>
                <a:gd name="connsiteY16423" fmla="*/ 1467379 h 2994025"/>
                <a:gd name="connsiteX16424" fmla="*/ 3815820 w 6130925"/>
                <a:gd name="connsiteY16424" fmla="*/ 1467379 h 2994025"/>
                <a:gd name="connsiteX16425" fmla="*/ 3813703 w 6130925"/>
                <a:gd name="connsiteY16425" fmla="*/ 1467379 h 2994025"/>
                <a:gd name="connsiteX16426" fmla="*/ 3811586 w 6130925"/>
                <a:gd name="connsiteY16426" fmla="*/ 1467379 h 2994025"/>
                <a:gd name="connsiteX16427" fmla="*/ 3809999 w 6130925"/>
                <a:gd name="connsiteY16427" fmla="*/ 1467379 h 2994025"/>
                <a:gd name="connsiteX16428" fmla="*/ 3808411 w 6130925"/>
                <a:gd name="connsiteY16428" fmla="*/ 1467909 h 2994025"/>
                <a:gd name="connsiteX16429" fmla="*/ 3806824 w 6130925"/>
                <a:gd name="connsiteY16429" fmla="*/ 1468967 h 2994025"/>
                <a:gd name="connsiteX16430" fmla="*/ 3800474 w 6130925"/>
                <a:gd name="connsiteY16430" fmla="*/ 1468967 h 2994025"/>
                <a:gd name="connsiteX16431" fmla="*/ 3794124 w 6130925"/>
                <a:gd name="connsiteY16431" fmla="*/ 1468438 h 2994025"/>
                <a:gd name="connsiteX16432" fmla="*/ 3786716 w 6130925"/>
                <a:gd name="connsiteY16432" fmla="*/ 1467379 h 2994025"/>
                <a:gd name="connsiteX16433" fmla="*/ 3785128 w 6130925"/>
                <a:gd name="connsiteY16433" fmla="*/ 1466850 h 2994025"/>
                <a:gd name="connsiteX16434" fmla="*/ 3783541 w 6130925"/>
                <a:gd name="connsiteY16434" fmla="*/ 1466321 h 2994025"/>
                <a:gd name="connsiteX16435" fmla="*/ 3781424 w 6130925"/>
                <a:gd name="connsiteY16435" fmla="*/ 1466321 h 2994025"/>
                <a:gd name="connsiteX16436" fmla="*/ 3779836 w 6130925"/>
                <a:gd name="connsiteY16436" fmla="*/ 1466321 h 2994025"/>
                <a:gd name="connsiteX16437" fmla="*/ 3777720 w 6130925"/>
                <a:gd name="connsiteY16437" fmla="*/ 1466850 h 2994025"/>
                <a:gd name="connsiteX16438" fmla="*/ 3775603 w 6130925"/>
                <a:gd name="connsiteY16438" fmla="*/ 1466321 h 2994025"/>
                <a:gd name="connsiteX16439" fmla="*/ 3771899 w 6130925"/>
                <a:gd name="connsiteY16439" fmla="*/ 1464734 h 2994025"/>
                <a:gd name="connsiteX16440" fmla="*/ 3768195 w 6130925"/>
                <a:gd name="connsiteY16440" fmla="*/ 1461559 h 2994025"/>
                <a:gd name="connsiteX16441" fmla="*/ 3764491 w 6130925"/>
                <a:gd name="connsiteY16441" fmla="*/ 1459442 h 2994025"/>
                <a:gd name="connsiteX16442" fmla="*/ 3761316 w 6130925"/>
                <a:gd name="connsiteY16442" fmla="*/ 1456796 h 2994025"/>
                <a:gd name="connsiteX16443" fmla="*/ 3757611 w 6130925"/>
                <a:gd name="connsiteY16443" fmla="*/ 1453092 h 2994025"/>
                <a:gd name="connsiteX16444" fmla="*/ 3753907 w 6130925"/>
                <a:gd name="connsiteY16444" fmla="*/ 1449917 h 2994025"/>
                <a:gd name="connsiteX16445" fmla="*/ 3748086 w 6130925"/>
                <a:gd name="connsiteY16445" fmla="*/ 1447800 h 2994025"/>
                <a:gd name="connsiteX16446" fmla="*/ 3743324 w 6130925"/>
                <a:gd name="connsiteY16446" fmla="*/ 1445154 h 2994025"/>
                <a:gd name="connsiteX16447" fmla="*/ 3741207 w 6130925"/>
                <a:gd name="connsiteY16447" fmla="*/ 1443567 h 2994025"/>
                <a:gd name="connsiteX16448" fmla="*/ 3739620 w 6130925"/>
                <a:gd name="connsiteY16448" fmla="*/ 1441450 h 2994025"/>
                <a:gd name="connsiteX16449" fmla="*/ 3736974 w 6130925"/>
                <a:gd name="connsiteY16449" fmla="*/ 1436159 h 2994025"/>
                <a:gd name="connsiteX16450" fmla="*/ 3734328 w 6130925"/>
                <a:gd name="connsiteY16450" fmla="*/ 1430867 h 2994025"/>
                <a:gd name="connsiteX16451" fmla="*/ 3732741 w 6130925"/>
                <a:gd name="connsiteY16451" fmla="*/ 1428750 h 2994025"/>
                <a:gd name="connsiteX16452" fmla="*/ 3730624 w 6130925"/>
                <a:gd name="connsiteY16452" fmla="*/ 1427163 h 2994025"/>
                <a:gd name="connsiteX16453" fmla="*/ 3727449 w 6130925"/>
                <a:gd name="connsiteY16453" fmla="*/ 1423459 h 2994025"/>
                <a:gd name="connsiteX16454" fmla="*/ 3724274 w 6130925"/>
                <a:gd name="connsiteY16454" fmla="*/ 1420284 h 2994025"/>
                <a:gd name="connsiteX16455" fmla="*/ 3722686 w 6130925"/>
                <a:gd name="connsiteY16455" fmla="*/ 1419225 h 2994025"/>
                <a:gd name="connsiteX16456" fmla="*/ 3721099 w 6130925"/>
                <a:gd name="connsiteY16456" fmla="*/ 1417109 h 2994025"/>
                <a:gd name="connsiteX16457" fmla="*/ 3716336 w 6130925"/>
                <a:gd name="connsiteY16457" fmla="*/ 1411817 h 2994025"/>
                <a:gd name="connsiteX16458" fmla="*/ 3711045 w 6130925"/>
                <a:gd name="connsiteY16458" fmla="*/ 1408642 h 2994025"/>
                <a:gd name="connsiteX16459" fmla="*/ 3706282 w 6130925"/>
                <a:gd name="connsiteY16459" fmla="*/ 1407054 h 2994025"/>
                <a:gd name="connsiteX16460" fmla="*/ 3702049 w 6130925"/>
                <a:gd name="connsiteY16460" fmla="*/ 1407054 h 2994025"/>
                <a:gd name="connsiteX16461" fmla="*/ 3699403 w 6130925"/>
                <a:gd name="connsiteY16461" fmla="*/ 1407054 h 2994025"/>
                <a:gd name="connsiteX16462" fmla="*/ 3696757 w 6130925"/>
                <a:gd name="connsiteY16462" fmla="*/ 1407054 h 2994025"/>
                <a:gd name="connsiteX16463" fmla="*/ 3694111 w 6130925"/>
                <a:gd name="connsiteY16463" fmla="*/ 1409171 h 2994025"/>
                <a:gd name="connsiteX16464" fmla="*/ 3693053 w 6130925"/>
                <a:gd name="connsiteY16464" fmla="*/ 1411288 h 2994025"/>
                <a:gd name="connsiteX16465" fmla="*/ 3691995 w 6130925"/>
                <a:gd name="connsiteY16465" fmla="*/ 1412875 h 2994025"/>
                <a:gd name="connsiteX16466" fmla="*/ 3691466 w 6130925"/>
                <a:gd name="connsiteY16466" fmla="*/ 1414463 h 2994025"/>
                <a:gd name="connsiteX16467" fmla="*/ 3691466 w 6130925"/>
                <a:gd name="connsiteY16467" fmla="*/ 1417109 h 2994025"/>
                <a:gd name="connsiteX16468" fmla="*/ 3691466 w 6130925"/>
                <a:gd name="connsiteY16468" fmla="*/ 1420813 h 2994025"/>
                <a:gd name="connsiteX16469" fmla="*/ 3691466 w 6130925"/>
                <a:gd name="connsiteY16469" fmla="*/ 1423459 h 2994025"/>
                <a:gd name="connsiteX16470" fmla="*/ 3691466 w 6130925"/>
                <a:gd name="connsiteY16470" fmla="*/ 1426104 h 2994025"/>
                <a:gd name="connsiteX16471" fmla="*/ 3692524 w 6130925"/>
                <a:gd name="connsiteY16471" fmla="*/ 1428221 h 2994025"/>
                <a:gd name="connsiteX16472" fmla="*/ 3693053 w 6130925"/>
                <a:gd name="connsiteY16472" fmla="*/ 1430867 h 2994025"/>
                <a:gd name="connsiteX16473" fmla="*/ 3693053 w 6130925"/>
                <a:gd name="connsiteY16473" fmla="*/ 1432454 h 2994025"/>
                <a:gd name="connsiteX16474" fmla="*/ 3693053 w 6130925"/>
                <a:gd name="connsiteY16474" fmla="*/ 1434042 h 2994025"/>
                <a:gd name="connsiteX16475" fmla="*/ 3693053 w 6130925"/>
                <a:gd name="connsiteY16475" fmla="*/ 1436159 h 2994025"/>
                <a:gd name="connsiteX16476" fmla="*/ 3693053 w 6130925"/>
                <a:gd name="connsiteY16476" fmla="*/ 1437746 h 2994025"/>
                <a:gd name="connsiteX16477" fmla="*/ 3694641 w 6130925"/>
                <a:gd name="connsiteY16477" fmla="*/ 1439334 h 2994025"/>
                <a:gd name="connsiteX16478" fmla="*/ 3696757 w 6130925"/>
                <a:gd name="connsiteY16478" fmla="*/ 1441450 h 2994025"/>
                <a:gd name="connsiteX16479" fmla="*/ 3699403 w 6130925"/>
                <a:gd name="connsiteY16479" fmla="*/ 1444625 h 2994025"/>
                <a:gd name="connsiteX16480" fmla="*/ 3700991 w 6130925"/>
                <a:gd name="connsiteY16480" fmla="*/ 1448329 h 2994025"/>
                <a:gd name="connsiteX16481" fmla="*/ 3701520 w 6130925"/>
                <a:gd name="connsiteY16481" fmla="*/ 1452563 h 2994025"/>
                <a:gd name="connsiteX16482" fmla="*/ 3700991 w 6130925"/>
                <a:gd name="connsiteY16482" fmla="*/ 1455738 h 2994025"/>
                <a:gd name="connsiteX16483" fmla="*/ 3700991 w 6130925"/>
                <a:gd name="connsiteY16483" fmla="*/ 1457854 h 2994025"/>
                <a:gd name="connsiteX16484" fmla="*/ 3700991 w 6130925"/>
                <a:gd name="connsiteY16484" fmla="*/ 1459971 h 2994025"/>
                <a:gd name="connsiteX16485" fmla="*/ 3703107 w 6130925"/>
                <a:gd name="connsiteY16485" fmla="*/ 1461559 h 2994025"/>
                <a:gd name="connsiteX16486" fmla="*/ 3706282 w 6130925"/>
                <a:gd name="connsiteY16486" fmla="*/ 1461559 h 2994025"/>
                <a:gd name="connsiteX16487" fmla="*/ 3708399 w 6130925"/>
                <a:gd name="connsiteY16487" fmla="*/ 1463146 h 2994025"/>
                <a:gd name="connsiteX16488" fmla="*/ 3709986 w 6130925"/>
                <a:gd name="connsiteY16488" fmla="*/ 1463675 h 2994025"/>
                <a:gd name="connsiteX16489" fmla="*/ 3712103 w 6130925"/>
                <a:gd name="connsiteY16489" fmla="*/ 1463675 h 2994025"/>
                <a:gd name="connsiteX16490" fmla="*/ 3713691 w 6130925"/>
                <a:gd name="connsiteY16490" fmla="*/ 1463675 h 2994025"/>
                <a:gd name="connsiteX16491" fmla="*/ 3715278 w 6130925"/>
                <a:gd name="connsiteY16491" fmla="*/ 1464204 h 2994025"/>
                <a:gd name="connsiteX16492" fmla="*/ 3716866 w 6130925"/>
                <a:gd name="connsiteY16492" fmla="*/ 1464734 h 2994025"/>
                <a:gd name="connsiteX16493" fmla="*/ 3719511 w 6130925"/>
                <a:gd name="connsiteY16493" fmla="*/ 1466321 h 2994025"/>
                <a:gd name="connsiteX16494" fmla="*/ 3721099 w 6130925"/>
                <a:gd name="connsiteY16494" fmla="*/ 1467909 h 2994025"/>
                <a:gd name="connsiteX16495" fmla="*/ 3722686 w 6130925"/>
                <a:gd name="connsiteY16495" fmla="*/ 1468438 h 2994025"/>
                <a:gd name="connsiteX16496" fmla="*/ 3724274 w 6130925"/>
                <a:gd name="connsiteY16496" fmla="*/ 1468967 h 2994025"/>
                <a:gd name="connsiteX16497" fmla="*/ 3725861 w 6130925"/>
                <a:gd name="connsiteY16497" fmla="*/ 1470554 h 2994025"/>
                <a:gd name="connsiteX16498" fmla="*/ 3726920 w 6130925"/>
                <a:gd name="connsiteY16498" fmla="*/ 1472142 h 2994025"/>
                <a:gd name="connsiteX16499" fmla="*/ 3726920 w 6130925"/>
                <a:gd name="connsiteY16499" fmla="*/ 1490663 h 2994025"/>
                <a:gd name="connsiteX16500" fmla="*/ 3731682 w 6130925"/>
                <a:gd name="connsiteY16500" fmla="*/ 1490663 h 2994025"/>
                <a:gd name="connsiteX16501" fmla="*/ 3733270 w 6130925"/>
                <a:gd name="connsiteY16501" fmla="*/ 1490663 h 2994025"/>
                <a:gd name="connsiteX16502" fmla="*/ 3734857 w 6130925"/>
                <a:gd name="connsiteY16502" fmla="*/ 1491192 h 2994025"/>
                <a:gd name="connsiteX16503" fmla="*/ 3738032 w 6130925"/>
                <a:gd name="connsiteY16503" fmla="*/ 1491192 h 2994025"/>
                <a:gd name="connsiteX16504" fmla="*/ 3740678 w 6130925"/>
                <a:gd name="connsiteY16504" fmla="*/ 1491192 h 2994025"/>
                <a:gd name="connsiteX16505" fmla="*/ 3743324 w 6130925"/>
                <a:gd name="connsiteY16505" fmla="*/ 1491192 h 2994025"/>
                <a:gd name="connsiteX16506" fmla="*/ 3746499 w 6130925"/>
                <a:gd name="connsiteY16506" fmla="*/ 1491192 h 2994025"/>
                <a:gd name="connsiteX16507" fmla="*/ 3751261 w 6130925"/>
                <a:gd name="connsiteY16507" fmla="*/ 1492779 h 2994025"/>
                <a:gd name="connsiteX16508" fmla="*/ 3755495 w 6130925"/>
                <a:gd name="connsiteY16508" fmla="*/ 1495425 h 2994025"/>
                <a:gd name="connsiteX16509" fmla="*/ 3757082 w 6130925"/>
                <a:gd name="connsiteY16509" fmla="*/ 1495425 h 2994025"/>
                <a:gd name="connsiteX16510" fmla="*/ 3759199 w 6130925"/>
                <a:gd name="connsiteY16510" fmla="*/ 1495425 h 2994025"/>
                <a:gd name="connsiteX16511" fmla="*/ 3761316 w 6130925"/>
                <a:gd name="connsiteY16511" fmla="*/ 1495425 h 2994025"/>
                <a:gd name="connsiteX16512" fmla="*/ 3762903 w 6130925"/>
                <a:gd name="connsiteY16512" fmla="*/ 1495954 h 2994025"/>
                <a:gd name="connsiteX16513" fmla="*/ 3766607 w 6130925"/>
                <a:gd name="connsiteY16513" fmla="*/ 1495954 h 2994025"/>
                <a:gd name="connsiteX16514" fmla="*/ 3769782 w 6130925"/>
                <a:gd name="connsiteY16514" fmla="*/ 1495425 h 2994025"/>
                <a:gd name="connsiteX16515" fmla="*/ 3773486 w 6130925"/>
                <a:gd name="connsiteY16515" fmla="*/ 1495425 h 2994025"/>
                <a:gd name="connsiteX16516" fmla="*/ 3777191 w 6130925"/>
                <a:gd name="connsiteY16516" fmla="*/ 1495425 h 2994025"/>
                <a:gd name="connsiteX16517" fmla="*/ 3778778 w 6130925"/>
                <a:gd name="connsiteY16517" fmla="*/ 1495954 h 2994025"/>
                <a:gd name="connsiteX16518" fmla="*/ 3780366 w 6130925"/>
                <a:gd name="connsiteY16518" fmla="*/ 1497542 h 2994025"/>
                <a:gd name="connsiteX16519" fmla="*/ 3780895 w 6130925"/>
                <a:gd name="connsiteY16519" fmla="*/ 1499129 h 2994025"/>
                <a:gd name="connsiteX16520" fmla="*/ 3780366 w 6130925"/>
                <a:gd name="connsiteY16520" fmla="*/ 1501246 h 2994025"/>
                <a:gd name="connsiteX16521" fmla="*/ 3778778 w 6130925"/>
                <a:gd name="connsiteY16521" fmla="*/ 1502304 h 2994025"/>
                <a:gd name="connsiteX16522" fmla="*/ 3777191 w 6130925"/>
                <a:gd name="connsiteY16522" fmla="*/ 1502834 h 2994025"/>
                <a:gd name="connsiteX16523" fmla="*/ 3774545 w 6130925"/>
                <a:gd name="connsiteY16523" fmla="*/ 1502834 h 2994025"/>
                <a:gd name="connsiteX16524" fmla="*/ 3770841 w 6130925"/>
                <a:gd name="connsiteY16524" fmla="*/ 1502834 h 2994025"/>
                <a:gd name="connsiteX16525" fmla="*/ 3768195 w 6130925"/>
                <a:gd name="connsiteY16525" fmla="*/ 1502834 h 2994025"/>
                <a:gd name="connsiteX16526" fmla="*/ 3765549 w 6130925"/>
                <a:gd name="connsiteY16526" fmla="*/ 1502834 h 2994025"/>
                <a:gd name="connsiteX16527" fmla="*/ 3762903 w 6130925"/>
                <a:gd name="connsiteY16527" fmla="*/ 1501246 h 2994025"/>
                <a:gd name="connsiteX16528" fmla="*/ 3759728 w 6130925"/>
                <a:gd name="connsiteY16528" fmla="*/ 1500188 h 2994025"/>
                <a:gd name="connsiteX16529" fmla="*/ 3758141 w 6130925"/>
                <a:gd name="connsiteY16529" fmla="*/ 1500188 h 2994025"/>
                <a:gd name="connsiteX16530" fmla="*/ 3753378 w 6130925"/>
                <a:gd name="connsiteY16530" fmla="*/ 1501246 h 2994025"/>
                <a:gd name="connsiteX16531" fmla="*/ 3749145 w 6130925"/>
                <a:gd name="connsiteY16531" fmla="*/ 1503892 h 2994025"/>
                <a:gd name="connsiteX16532" fmla="*/ 3747028 w 6130925"/>
                <a:gd name="connsiteY16532" fmla="*/ 1503892 h 2994025"/>
                <a:gd name="connsiteX16533" fmla="*/ 3745970 w 6130925"/>
                <a:gd name="connsiteY16533" fmla="*/ 1504421 h 2994025"/>
                <a:gd name="connsiteX16534" fmla="*/ 3745441 w 6130925"/>
                <a:gd name="connsiteY16534" fmla="*/ 1506538 h 2994025"/>
                <a:gd name="connsiteX16535" fmla="*/ 3745970 w 6130925"/>
                <a:gd name="connsiteY16535" fmla="*/ 1508654 h 2994025"/>
                <a:gd name="connsiteX16536" fmla="*/ 3745441 w 6130925"/>
                <a:gd name="connsiteY16536" fmla="*/ 1510242 h 2994025"/>
                <a:gd name="connsiteX16537" fmla="*/ 3745970 w 6130925"/>
                <a:gd name="connsiteY16537" fmla="*/ 1511829 h 2994025"/>
                <a:gd name="connsiteX16538" fmla="*/ 3747028 w 6130925"/>
                <a:gd name="connsiteY16538" fmla="*/ 1513946 h 2994025"/>
                <a:gd name="connsiteX16539" fmla="*/ 3749145 w 6130925"/>
                <a:gd name="connsiteY16539" fmla="*/ 1515004 h 2994025"/>
                <a:gd name="connsiteX16540" fmla="*/ 3751261 w 6130925"/>
                <a:gd name="connsiteY16540" fmla="*/ 1517650 h 2994025"/>
                <a:gd name="connsiteX16541" fmla="*/ 3753378 w 6130925"/>
                <a:gd name="connsiteY16541" fmla="*/ 1519238 h 2994025"/>
                <a:gd name="connsiteX16542" fmla="*/ 3756553 w 6130925"/>
                <a:gd name="connsiteY16542" fmla="*/ 1520825 h 2994025"/>
                <a:gd name="connsiteX16543" fmla="*/ 3759728 w 6130925"/>
                <a:gd name="connsiteY16543" fmla="*/ 1521884 h 2994025"/>
                <a:gd name="connsiteX16544" fmla="*/ 3762374 w 6130925"/>
                <a:gd name="connsiteY16544" fmla="*/ 1520825 h 2994025"/>
                <a:gd name="connsiteX16545" fmla="*/ 3763961 w 6130925"/>
                <a:gd name="connsiteY16545" fmla="*/ 1518179 h 2994025"/>
                <a:gd name="connsiteX16546" fmla="*/ 3765549 w 6130925"/>
                <a:gd name="connsiteY16546" fmla="*/ 1516063 h 2994025"/>
                <a:gd name="connsiteX16547" fmla="*/ 3767136 w 6130925"/>
                <a:gd name="connsiteY16547" fmla="*/ 1514475 h 2994025"/>
                <a:gd name="connsiteX16548" fmla="*/ 3768724 w 6130925"/>
                <a:gd name="connsiteY16548" fmla="*/ 1513417 h 2994025"/>
                <a:gd name="connsiteX16549" fmla="*/ 3770841 w 6130925"/>
                <a:gd name="connsiteY16549" fmla="*/ 1512888 h 2994025"/>
                <a:gd name="connsiteX16550" fmla="*/ 3772957 w 6130925"/>
                <a:gd name="connsiteY16550" fmla="*/ 1511300 h 2994025"/>
                <a:gd name="connsiteX16551" fmla="*/ 3774545 w 6130925"/>
                <a:gd name="connsiteY16551" fmla="*/ 1510242 h 2994025"/>
                <a:gd name="connsiteX16552" fmla="*/ 3775603 w 6130925"/>
                <a:gd name="connsiteY16552" fmla="*/ 1510242 h 2994025"/>
                <a:gd name="connsiteX16553" fmla="*/ 3776661 w 6130925"/>
                <a:gd name="connsiteY16553" fmla="*/ 1510242 h 2994025"/>
                <a:gd name="connsiteX16554" fmla="*/ 3779836 w 6130925"/>
                <a:gd name="connsiteY16554" fmla="*/ 1510771 h 2994025"/>
                <a:gd name="connsiteX16555" fmla="*/ 3783541 w 6130925"/>
                <a:gd name="connsiteY16555" fmla="*/ 1511829 h 2994025"/>
                <a:gd name="connsiteX16556" fmla="*/ 3785657 w 6130925"/>
                <a:gd name="connsiteY16556" fmla="*/ 1512888 h 2994025"/>
                <a:gd name="connsiteX16557" fmla="*/ 3787774 w 6130925"/>
                <a:gd name="connsiteY16557" fmla="*/ 1513417 h 2994025"/>
                <a:gd name="connsiteX16558" fmla="*/ 3790949 w 6130925"/>
                <a:gd name="connsiteY16558" fmla="*/ 1513417 h 2994025"/>
                <a:gd name="connsiteX16559" fmla="*/ 3795711 w 6130925"/>
                <a:gd name="connsiteY16559" fmla="*/ 1513417 h 2994025"/>
                <a:gd name="connsiteX16560" fmla="*/ 3799416 w 6130925"/>
                <a:gd name="connsiteY16560" fmla="*/ 1513417 h 2994025"/>
                <a:gd name="connsiteX16561" fmla="*/ 3802591 w 6130925"/>
                <a:gd name="connsiteY16561" fmla="*/ 1513946 h 2994025"/>
                <a:gd name="connsiteX16562" fmla="*/ 3806824 w 6130925"/>
                <a:gd name="connsiteY16562" fmla="*/ 1514475 h 2994025"/>
                <a:gd name="connsiteX16563" fmla="*/ 3807353 w 6130925"/>
                <a:gd name="connsiteY16563" fmla="*/ 1510771 h 2994025"/>
                <a:gd name="connsiteX16564" fmla="*/ 3807353 w 6130925"/>
                <a:gd name="connsiteY16564" fmla="*/ 1507596 h 2994025"/>
                <a:gd name="connsiteX16565" fmla="*/ 3807353 w 6130925"/>
                <a:gd name="connsiteY16565" fmla="*/ 1501775 h 2994025"/>
                <a:gd name="connsiteX16566" fmla="*/ 3807353 w 6130925"/>
                <a:gd name="connsiteY16566" fmla="*/ 1497013 h 2994025"/>
                <a:gd name="connsiteX16567" fmla="*/ 3808941 w 6130925"/>
                <a:gd name="connsiteY16567" fmla="*/ 1492250 h 2994025"/>
                <a:gd name="connsiteX16568" fmla="*/ 3811586 w 6130925"/>
                <a:gd name="connsiteY16568" fmla="*/ 1489604 h 2994025"/>
                <a:gd name="connsiteX16569" fmla="*/ 3813703 w 6130925"/>
                <a:gd name="connsiteY16569" fmla="*/ 1488546 h 2994025"/>
                <a:gd name="connsiteX16570" fmla="*/ 3815820 w 6130925"/>
                <a:gd name="connsiteY16570" fmla="*/ 1488017 h 2994025"/>
                <a:gd name="connsiteX16571" fmla="*/ 3817407 w 6130925"/>
                <a:gd name="connsiteY16571" fmla="*/ 1486959 h 2994025"/>
                <a:gd name="connsiteX16572" fmla="*/ 3818995 w 6130925"/>
                <a:gd name="connsiteY16572" fmla="*/ 1486429 h 2994025"/>
                <a:gd name="connsiteX16573" fmla="*/ 3820053 w 6130925"/>
                <a:gd name="connsiteY16573" fmla="*/ 1484842 h 2994025"/>
                <a:gd name="connsiteX16574" fmla="*/ 3820582 w 6130925"/>
                <a:gd name="connsiteY16574" fmla="*/ 1482196 h 2994025"/>
                <a:gd name="connsiteX16575" fmla="*/ 3822699 w 6130925"/>
                <a:gd name="connsiteY16575" fmla="*/ 1483254 h 2994025"/>
                <a:gd name="connsiteX16576" fmla="*/ 3824286 w 6130925"/>
                <a:gd name="connsiteY16576" fmla="*/ 1485371 h 2994025"/>
                <a:gd name="connsiteX16577" fmla="*/ 3825874 w 6130925"/>
                <a:gd name="connsiteY16577" fmla="*/ 1486959 h 2994025"/>
                <a:gd name="connsiteX16578" fmla="*/ 3827461 w 6130925"/>
                <a:gd name="connsiteY16578" fmla="*/ 1488546 h 2994025"/>
                <a:gd name="connsiteX16579" fmla="*/ 3827461 w 6130925"/>
                <a:gd name="connsiteY16579" fmla="*/ 1506538 h 2994025"/>
                <a:gd name="connsiteX16580" fmla="*/ 3828520 w 6130925"/>
                <a:gd name="connsiteY16580" fmla="*/ 1508654 h 2994025"/>
                <a:gd name="connsiteX16581" fmla="*/ 3830107 w 6130925"/>
                <a:gd name="connsiteY16581" fmla="*/ 1510242 h 2994025"/>
                <a:gd name="connsiteX16582" fmla="*/ 3831695 w 6130925"/>
                <a:gd name="connsiteY16582" fmla="*/ 1510771 h 2994025"/>
                <a:gd name="connsiteX16583" fmla="*/ 3833282 w 6130925"/>
                <a:gd name="connsiteY16583" fmla="*/ 1511829 h 2994025"/>
                <a:gd name="connsiteX16584" fmla="*/ 3833282 w 6130925"/>
                <a:gd name="connsiteY16584" fmla="*/ 1513417 h 2994025"/>
                <a:gd name="connsiteX16585" fmla="*/ 3833282 w 6130925"/>
                <a:gd name="connsiteY16585" fmla="*/ 1515004 h 2994025"/>
                <a:gd name="connsiteX16586" fmla="*/ 3833811 w 6130925"/>
                <a:gd name="connsiteY16586" fmla="*/ 1519767 h 2994025"/>
                <a:gd name="connsiteX16587" fmla="*/ 3834870 w 6130925"/>
                <a:gd name="connsiteY16587" fmla="*/ 1523471 h 2994025"/>
                <a:gd name="connsiteX16588" fmla="*/ 3838574 w 6130925"/>
                <a:gd name="connsiteY16588" fmla="*/ 1520825 h 2994025"/>
                <a:gd name="connsiteX16589" fmla="*/ 3840691 w 6130925"/>
                <a:gd name="connsiteY16589" fmla="*/ 1517650 h 2994025"/>
                <a:gd name="connsiteX16590" fmla="*/ 3841220 w 6130925"/>
                <a:gd name="connsiteY16590" fmla="*/ 1513417 h 2994025"/>
                <a:gd name="connsiteX16591" fmla="*/ 3840691 w 6130925"/>
                <a:gd name="connsiteY16591" fmla="*/ 1509184 h 2994025"/>
                <a:gd name="connsiteX16592" fmla="*/ 3847570 w 6130925"/>
                <a:gd name="connsiteY16592" fmla="*/ 1509184 h 2994025"/>
                <a:gd name="connsiteX16593" fmla="*/ 3849686 w 6130925"/>
                <a:gd name="connsiteY16593" fmla="*/ 1509713 h 2994025"/>
                <a:gd name="connsiteX16594" fmla="*/ 3851274 w 6130925"/>
                <a:gd name="connsiteY16594" fmla="*/ 1510771 h 2994025"/>
                <a:gd name="connsiteX16595" fmla="*/ 3853391 w 6130925"/>
                <a:gd name="connsiteY16595" fmla="*/ 1511829 h 2994025"/>
                <a:gd name="connsiteX16596" fmla="*/ 3854449 w 6130925"/>
                <a:gd name="connsiteY16596" fmla="*/ 1512888 h 2994025"/>
                <a:gd name="connsiteX16597" fmla="*/ 3855507 w 6130925"/>
                <a:gd name="connsiteY16597" fmla="*/ 1513946 h 2994025"/>
                <a:gd name="connsiteX16598" fmla="*/ 3855507 w 6130925"/>
                <a:gd name="connsiteY16598" fmla="*/ 1516063 h 2994025"/>
                <a:gd name="connsiteX16599" fmla="*/ 3854449 w 6130925"/>
                <a:gd name="connsiteY16599" fmla="*/ 1520296 h 2994025"/>
                <a:gd name="connsiteX16600" fmla="*/ 3852861 w 6130925"/>
                <a:gd name="connsiteY16600" fmla="*/ 1523471 h 2994025"/>
                <a:gd name="connsiteX16601" fmla="*/ 3852861 w 6130925"/>
                <a:gd name="connsiteY16601" fmla="*/ 1525059 h 2994025"/>
                <a:gd name="connsiteX16602" fmla="*/ 3852861 w 6130925"/>
                <a:gd name="connsiteY16602" fmla="*/ 1526646 h 2994025"/>
                <a:gd name="connsiteX16603" fmla="*/ 3854449 w 6130925"/>
                <a:gd name="connsiteY16603" fmla="*/ 1528234 h 2994025"/>
                <a:gd name="connsiteX16604" fmla="*/ 3857095 w 6130925"/>
                <a:gd name="connsiteY16604" fmla="*/ 1529292 h 2994025"/>
                <a:gd name="connsiteX16605" fmla="*/ 3858682 w 6130925"/>
                <a:gd name="connsiteY16605" fmla="*/ 1528763 h 2994025"/>
                <a:gd name="connsiteX16606" fmla="*/ 3860270 w 6130925"/>
                <a:gd name="connsiteY16606" fmla="*/ 1529292 h 2994025"/>
                <a:gd name="connsiteX16607" fmla="*/ 3863974 w 6130925"/>
                <a:gd name="connsiteY16607" fmla="*/ 1529821 h 2994025"/>
                <a:gd name="connsiteX16608" fmla="*/ 3867149 w 6130925"/>
                <a:gd name="connsiteY16608" fmla="*/ 1531409 h 2994025"/>
                <a:gd name="connsiteX16609" fmla="*/ 3869795 w 6130925"/>
                <a:gd name="connsiteY16609" fmla="*/ 1532996 h 2994025"/>
                <a:gd name="connsiteX16610" fmla="*/ 3870853 w 6130925"/>
                <a:gd name="connsiteY16610" fmla="*/ 1535113 h 2994025"/>
                <a:gd name="connsiteX16611" fmla="*/ 3871911 w 6130925"/>
                <a:gd name="connsiteY16611" fmla="*/ 1536700 h 2994025"/>
                <a:gd name="connsiteX16612" fmla="*/ 3872441 w 6130925"/>
                <a:gd name="connsiteY16612" fmla="*/ 1538817 h 2994025"/>
                <a:gd name="connsiteX16613" fmla="*/ 3872970 w 6130925"/>
                <a:gd name="connsiteY16613" fmla="*/ 1540934 h 2994025"/>
                <a:gd name="connsiteX16614" fmla="*/ 3873499 w 6130925"/>
                <a:gd name="connsiteY16614" fmla="*/ 1543050 h 2994025"/>
                <a:gd name="connsiteX16615" fmla="*/ 3873499 w 6130925"/>
                <a:gd name="connsiteY16615" fmla="*/ 1545167 h 2994025"/>
                <a:gd name="connsiteX16616" fmla="*/ 3873499 w 6130925"/>
                <a:gd name="connsiteY16616" fmla="*/ 1546754 h 2994025"/>
                <a:gd name="connsiteX16617" fmla="*/ 3875086 w 6130925"/>
                <a:gd name="connsiteY16617" fmla="*/ 1547813 h 2994025"/>
                <a:gd name="connsiteX16618" fmla="*/ 3877203 w 6130925"/>
                <a:gd name="connsiteY16618" fmla="*/ 1548342 h 2994025"/>
                <a:gd name="connsiteX16619" fmla="*/ 3879320 w 6130925"/>
                <a:gd name="connsiteY16619" fmla="*/ 1549929 h 2994025"/>
                <a:gd name="connsiteX16620" fmla="*/ 3880907 w 6130925"/>
                <a:gd name="connsiteY16620" fmla="*/ 1550459 h 2994025"/>
                <a:gd name="connsiteX16621" fmla="*/ 3881966 w 6130925"/>
                <a:gd name="connsiteY16621" fmla="*/ 1550459 h 2994025"/>
                <a:gd name="connsiteX16622" fmla="*/ 3882495 w 6130925"/>
                <a:gd name="connsiteY16622" fmla="*/ 1550459 h 2994025"/>
                <a:gd name="connsiteX16623" fmla="*/ 3883553 w 6130925"/>
                <a:gd name="connsiteY16623" fmla="*/ 1550459 h 2994025"/>
                <a:gd name="connsiteX16624" fmla="*/ 3884082 w 6130925"/>
                <a:gd name="connsiteY16624" fmla="*/ 1550459 h 2994025"/>
                <a:gd name="connsiteX16625" fmla="*/ 3886728 w 6130925"/>
                <a:gd name="connsiteY16625" fmla="*/ 1551517 h 2994025"/>
                <a:gd name="connsiteX16626" fmla="*/ 3887786 w 6130925"/>
                <a:gd name="connsiteY16626" fmla="*/ 1553634 h 2994025"/>
                <a:gd name="connsiteX16627" fmla="*/ 3889374 w 6130925"/>
                <a:gd name="connsiteY16627" fmla="*/ 1557867 h 2994025"/>
                <a:gd name="connsiteX16628" fmla="*/ 3889903 w 6130925"/>
                <a:gd name="connsiteY16628" fmla="*/ 1562100 h 2994025"/>
                <a:gd name="connsiteX16629" fmla="*/ 3886199 w 6130925"/>
                <a:gd name="connsiteY16629" fmla="*/ 1563688 h 2994025"/>
                <a:gd name="connsiteX16630" fmla="*/ 3882495 w 6130925"/>
                <a:gd name="connsiteY16630" fmla="*/ 1564746 h 2994025"/>
                <a:gd name="connsiteX16631" fmla="*/ 3881966 w 6130925"/>
                <a:gd name="connsiteY16631" fmla="*/ 1564746 h 2994025"/>
                <a:gd name="connsiteX16632" fmla="*/ 3880907 w 6130925"/>
                <a:gd name="connsiteY16632" fmla="*/ 1564746 h 2994025"/>
                <a:gd name="connsiteX16633" fmla="*/ 3879849 w 6130925"/>
                <a:gd name="connsiteY16633" fmla="*/ 1564746 h 2994025"/>
                <a:gd name="connsiteX16634" fmla="*/ 3879320 w 6130925"/>
                <a:gd name="connsiteY16634" fmla="*/ 1564746 h 2994025"/>
                <a:gd name="connsiteX16635" fmla="*/ 3876674 w 6130925"/>
                <a:gd name="connsiteY16635" fmla="*/ 1564746 h 2994025"/>
                <a:gd name="connsiteX16636" fmla="*/ 3875086 w 6130925"/>
                <a:gd name="connsiteY16636" fmla="*/ 1565275 h 2994025"/>
                <a:gd name="connsiteX16637" fmla="*/ 3874557 w 6130925"/>
                <a:gd name="connsiteY16637" fmla="*/ 1566863 h 2994025"/>
                <a:gd name="connsiteX16638" fmla="*/ 3874557 w 6130925"/>
                <a:gd name="connsiteY16638" fmla="*/ 1568979 h 2994025"/>
                <a:gd name="connsiteX16639" fmla="*/ 3874028 w 6130925"/>
                <a:gd name="connsiteY16639" fmla="*/ 1571625 h 2994025"/>
                <a:gd name="connsiteX16640" fmla="*/ 3873499 w 6130925"/>
                <a:gd name="connsiteY16640" fmla="*/ 1573742 h 2994025"/>
                <a:gd name="connsiteX16641" fmla="*/ 3871911 w 6130925"/>
                <a:gd name="connsiteY16641" fmla="*/ 1579034 h 2994025"/>
                <a:gd name="connsiteX16642" fmla="*/ 3870853 w 6130925"/>
                <a:gd name="connsiteY16642" fmla="*/ 1585384 h 2994025"/>
                <a:gd name="connsiteX16643" fmla="*/ 3870853 w 6130925"/>
                <a:gd name="connsiteY16643" fmla="*/ 1590146 h 2994025"/>
                <a:gd name="connsiteX16644" fmla="*/ 3870853 w 6130925"/>
                <a:gd name="connsiteY16644" fmla="*/ 1595967 h 2994025"/>
                <a:gd name="connsiteX16645" fmla="*/ 3869266 w 6130925"/>
                <a:gd name="connsiteY16645" fmla="*/ 1595438 h 2994025"/>
                <a:gd name="connsiteX16646" fmla="*/ 3867149 w 6130925"/>
                <a:gd name="connsiteY16646" fmla="*/ 1594909 h 2994025"/>
                <a:gd name="connsiteX16647" fmla="*/ 3866091 w 6130925"/>
                <a:gd name="connsiteY16647" fmla="*/ 1592792 h 2994025"/>
                <a:gd name="connsiteX16648" fmla="*/ 3864503 w 6130925"/>
                <a:gd name="connsiteY16648" fmla="*/ 1591204 h 2994025"/>
                <a:gd name="connsiteX16649" fmla="*/ 3862916 w 6130925"/>
                <a:gd name="connsiteY16649" fmla="*/ 1591204 h 2994025"/>
                <a:gd name="connsiteX16650" fmla="*/ 3859741 w 6130925"/>
                <a:gd name="connsiteY16650" fmla="*/ 1591734 h 2994025"/>
                <a:gd name="connsiteX16651" fmla="*/ 3857624 w 6130925"/>
                <a:gd name="connsiteY16651" fmla="*/ 1594379 h 2994025"/>
                <a:gd name="connsiteX16652" fmla="*/ 3856036 w 6130925"/>
                <a:gd name="connsiteY16652" fmla="*/ 1595967 h 2994025"/>
                <a:gd name="connsiteX16653" fmla="*/ 3855507 w 6130925"/>
                <a:gd name="connsiteY16653" fmla="*/ 1597554 h 2994025"/>
                <a:gd name="connsiteX16654" fmla="*/ 3853920 w 6130925"/>
                <a:gd name="connsiteY16654" fmla="*/ 1599142 h 2994025"/>
                <a:gd name="connsiteX16655" fmla="*/ 3852861 w 6130925"/>
                <a:gd name="connsiteY16655" fmla="*/ 1601259 h 2994025"/>
                <a:gd name="connsiteX16656" fmla="*/ 3852861 w 6130925"/>
                <a:gd name="connsiteY16656" fmla="*/ 1602846 h 2994025"/>
                <a:gd name="connsiteX16657" fmla="*/ 3852861 w 6130925"/>
                <a:gd name="connsiteY16657" fmla="*/ 1604963 h 2994025"/>
                <a:gd name="connsiteX16658" fmla="*/ 3851803 w 6130925"/>
                <a:gd name="connsiteY16658" fmla="*/ 1606550 h 2994025"/>
                <a:gd name="connsiteX16659" fmla="*/ 3851274 w 6130925"/>
                <a:gd name="connsiteY16659" fmla="*/ 1608138 h 2994025"/>
                <a:gd name="connsiteX16660" fmla="*/ 3849686 w 6130925"/>
                <a:gd name="connsiteY16660" fmla="*/ 1614488 h 2994025"/>
                <a:gd name="connsiteX16661" fmla="*/ 3848099 w 6130925"/>
                <a:gd name="connsiteY16661" fmla="*/ 1615546 h 2994025"/>
                <a:gd name="connsiteX16662" fmla="*/ 3845453 w 6130925"/>
                <a:gd name="connsiteY16662" fmla="*/ 1615546 h 2994025"/>
                <a:gd name="connsiteX16663" fmla="*/ 3842278 w 6130925"/>
                <a:gd name="connsiteY16663" fmla="*/ 1615546 h 2994025"/>
                <a:gd name="connsiteX16664" fmla="*/ 3840691 w 6130925"/>
                <a:gd name="connsiteY16664" fmla="*/ 1614488 h 2994025"/>
                <a:gd name="connsiteX16665" fmla="*/ 3838574 w 6130925"/>
                <a:gd name="connsiteY16665" fmla="*/ 1614488 h 2994025"/>
                <a:gd name="connsiteX16666" fmla="*/ 3836986 w 6130925"/>
                <a:gd name="connsiteY16666" fmla="*/ 1616604 h 2994025"/>
                <a:gd name="connsiteX16667" fmla="*/ 3834870 w 6130925"/>
                <a:gd name="connsiteY16667" fmla="*/ 1618192 h 2994025"/>
                <a:gd name="connsiteX16668" fmla="*/ 3833282 w 6130925"/>
                <a:gd name="connsiteY16668" fmla="*/ 1621367 h 2994025"/>
                <a:gd name="connsiteX16669" fmla="*/ 3832224 w 6130925"/>
                <a:gd name="connsiteY16669" fmla="*/ 1625071 h 2994025"/>
                <a:gd name="connsiteX16670" fmla="*/ 3831695 w 6130925"/>
                <a:gd name="connsiteY16670" fmla="*/ 1627188 h 2994025"/>
                <a:gd name="connsiteX16671" fmla="*/ 3830636 w 6130925"/>
                <a:gd name="connsiteY16671" fmla="*/ 1628775 h 2994025"/>
                <a:gd name="connsiteX16672" fmla="*/ 3830107 w 6130925"/>
                <a:gd name="connsiteY16672" fmla="*/ 1630363 h 2994025"/>
                <a:gd name="connsiteX16673" fmla="*/ 3830107 w 6130925"/>
                <a:gd name="connsiteY16673" fmla="*/ 1632479 h 2994025"/>
                <a:gd name="connsiteX16674" fmla="*/ 3811586 w 6130925"/>
                <a:gd name="connsiteY16674" fmla="*/ 1632479 h 2994025"/>
                <a:gd name="connsiteX16675" fmla="*/ 3809470 w 6130925"/>
                <a:gd name="connsiteY16675" fmla="*/ 1635654 h 2994025"/>
                <a:gd name="connsiteX16676" fmla="*/ 3807353 w 6130925"/>
                <a:gd name="connsiteY16676" fmla="*/ 1639888 h 2994025"/>
                <a:gd name="connsiteX16677" fmla="*/ 3807353 w 6130925"/>
                <a:gd name="connsiteY16677" fmla="*/ 1641475 h 2994025"/>
                <a:gd name="connsiteX16678" fmla="*/ 3807353 w 6130925"/>
                <a:gd name="connsiteY16678" fmla="*/ 1643063 h 2994025"/>
                <a:gd name="connsiteX16679" fmla="*/ 3807353 w 6130925"/>
                <a:gd name="connsiteY16679" fmla="*/ 1644650 h 2994025"/>
                <a:gd name="connsiteX16680" fmla="*/ 3806824 w 6130925"/>
                <a:gd name="connsiteY16680" fmla="*/ 1646238 h 2994025"/>
                <a:gd name="connsiteX16681" fmla="*/ 3806824 w 6130925"/>
                <a:gd name="connsiteY16681" fmla="*/ 1649413 h 2994025"/>
                <a:gd name="connsiteX16682" fmla="*/ 3806824 w 6130925"/>
                <a:gd name="connsiteY16682" fmla="*/ 1652059 h 2994025"/>
                <a:gd name="connsiteX16683" fmla="*/ 3781424 w 6130925"/>
                <a:gd name="connsiteY16683" fmla="*/ 1651000 h 2994025"/>
                <a:gd name="connsiteX16684" fmla="*/ 3779307 w 6130925"/>
                <a:gd name="connsiteY16684" fmla="*/ 1651529 h 2994025"/>
                <a:gd name="connsiteX16685" fmla="*/ 3777720 w 6130925"/>
                <a:gd name="connsiteY16685" fmla="*/ 1652059 h 2994025"/>
                <a:gd name="connsiteX16686" fmla="*/ 3776132 w 6130925"/>
                <a:gd name="connsiteY16686" fmla="*/ 1652059 h 2994025"/>
                <a:gd name="connsiteX16687" fmla="*/ 3774545 w 6130925"/>
                <a:gd name="connsiteY16687" fmla="*/ 1652059 h 2994025"/>
                <a:gd name="connsiteX16688" fmla="*/ 3772957 w 6130925"/>
                <a:gd name="connsiteY16688" fmla="*/ 1652588 h 2994025"/>
                <a:gd name="connsiteX16689" fmla="*/ 3770841 w 6130925"/>
                <a:gd name="connsiteY16689" fmla="*/ 1653646 h 2994025"/>
                <a:gd name="connsiteX16690" fmla="*/ 3768724 w 6130925"/>
                <a:gd name="connsiteY16690" fmla="*/ 1654175 h 2994025"/>
                <a:gd name="connsiteX16691" fmla="*/ 3767136 w 6130925"/>
                <a:gd name="connsiteY16691" fmla="*/ 1654704 h 2994025"/>
                <a:gd name="connsiteX16692" fmla="*/ 3765549 w 6130925"/>
                <a:gd name="connsiteY16692" fmla="*/ 1655763 h 2994025"/>
                <a:gd name="connsiteX16693" fmla="*/ 3763961 w 6130925"/>
                <a:gd name="connsiteY16693" fmla="*/ 1657350 h 2994025"/>
                <a:gd name="connsiteX16694" fmla="*/ 3762903 w 6130925"/>
                <a:gd name="connsiteY16694" fmla="*/ 1657350 h 2994025"/>
                <a:gd name="connsiteX16695" fmla="*/ 3762374 w 6130925"/>
                <a:gd name="connsiteY16695" fmla="*/ 1656821 h 2994025"/>
                <a:gd name="connsiteX16696" fmla="*/ 3761316 w 6130925"/>
                <a:gd name="connsiteY16696" fmla="*/ 1656821 h 2994025"/>
                <a:gd name="connsiteX16697" fmla="*/ 3759728 w 6130925"/>
                <a:gd name="connsiteY16697" fmla="*/ 1657350 h 2994025"/>
                <a:gd name="connsiteX16698" fmla="*/ 3758670 w 6130925"/>
                <a:gd name="connsiteY16698" fmla="*/ 1659467 h 2994025"/>
                <a:gd name="connsiteX16699" fmla="*/ 3757611 w 6130925"/>
                <a:gd name="connsiteY16699" fmla="*/ 1661054 h 2994025"/>
                <a:gd name="connsiteX16700" fmla="*/ 3757082 w 6130925"/>
                <a:gd name="connsiteY16700" fmla="*/ 1662642 h 2994025"/>
                <a:gd name="connsiteX16701" fmla="*/ 3757611 w 6130925"/>
                <a:gd name="connsiteY16701" fmla="*/ 1664229 h 2994025"/>
                <a:gd name="connsiteX16702" fmla="*/ 3757082 w 6130925"/>
                <a:gd name="connsiteY16702" fmla="*/ 1667404 h 2994025"/>
                <a:gd name="connsiteX16703" fmla="*/ 3757611 w 6130925"/>
                <a:gd name="connsiteY16703" fmla="*/ 1671109 h 2994025"/>
                <a:gd name="connsiteX16704" fmla="*/ 3752320 w 6130925"/>
                <a:gd name="connsiteY16704" fmla="*/ 1670579 h 2994025"/>
                <a:gd name="connsiteX16705" fmla="*/ 3746499 w 6130925"/>
                <a:gd name="connsiteY16705" fmla="*/ 1671109 h 2994025"/>
                <a:gd name="connsiteX16706" fmla="*/ 3744911 w 6130925"/>
                <a:gd name="connsiteY16706" fmla="*/ 1670579 h 2994025"/>
                <a:gd name="connsiteX16707" fmla="*/ 3743324 w 6130925"/>
                <a:gd name="connsiteY16707" fmla="*/ 1671109 h 2994025"/>
                <a:gd name="connsiteX16708" fmla="*/ 3741207 w 6130925"/>
                <a:gd name="connsiteY16708" fmla="*/ 1672167 h 2994025"/>
                <a:gd name="connsiteX16709" fmla="*/ 3739620 w 6130925"/>
                <a:gd name="connsiteY16709" fmla="*/ 1674284 h 2994025"/>
                <a:gd name="connsiteX16710" fmla="*/ 3735916 w 6130925"/>
                <a:gd name="connsiteY16710" fmla="*/ 1677459 h 2994025"/>
                <a:gd name="connsiteX16711" fmla="*/ 3734328 w 6130925"/>
                <a:gd name="connsiteY16711" fmla="*/ 1679575 h 2994025"/>
                <a:gd name="connsiteX16712" fmla="*/ 3732741 w 6130925"/>
                <a:gd name="connsiteY16712" fmla="*/ 1681692 h 2994025"/>
                <a:gd name="connsiteX16713" fmla="*/ 3729036 w 6130925"/>
                <a:gd name="connsiteY16713" fmla="*/ 1682221 h 2994025"/>
                <a:gd name="connsiteX16714" fmla="*/ 3725332 w 6130925"/>
                <a:gd name="connsiteY16714" fmla="*/ 1682750 h 2994025"/>
                <a:gd name="connsiteX16715" fmla="*/ 3723745 w 6130925"/>
                <a:gd name="connsiteY16715" fmla="*/ 1682221 h 2994025"/>
                <a:gd name="connsiteX16716" fmla="*/ 3721628 w 6130925"/>
                <a:gd name="connsiteY16716" fmla="*/ 1682750 h 2994025"/>
                <a:gd name="connsiteX16717" fmla="*/ 3720041 w 6130925"/>
                <a:gd name="connsiteY16717" fmla="*/ 1683809 h 2994025"/>
                <a:gd name="connsiteX16718" fmla="*/ 3718453 w 6130925"/>
                <a:gd name="connsiteY16718" fmla="*/ 1684867 h 2994025"/>
                <a:gd name="connsiteX16719" fmla="*/ 3716336 w 6130925"/>
                <a:gd name="connsiteY16719" fmla="*/ 1685396 h 2994025"/>
                <a:gd name="connsiteX16720" fmla="*/ 3714749 w 6130925"/>
                <a:gd name="connsiteY16720" fmla="*/ 1684867 h 2994025"/>
                <a:gd name="connsiteX16721" fmla="*/ 3712632 w 6130925"/>
                <a:gd name="connsiteY16721" fmla="*/ 1684867 h 2994025"/>
                <a:gd name="connsiteX16722" fmla="*/ 3711045 w 6130925"/>
                <a:gd name="connsiteY16722" fmla="*/ 1684867 h 2994025"/>
                <a:gd name="connsiteX16723" fmla="*/ 3709457 w 6130925"/>
                <a:gd name="connsiteY16723" fmla="*/ 1686454 h 2994025"/>
                <a:gd name="connsiteX16724" fmla="*/ 3707870 w 6130925"/>
                <a:gd name="connsiteY16724" fmla="*/ 1687513 h 2994025"/>
                <a:gd name="connsiteX16725" fmla="*/ 3702049 w 6130925"/>
                <a:gd name="connsiteY16725" fmla="*/ 1688571 h 2994025"/>
                <a:gd name="connsiteX16726" fmla="*/ 3696757 w 6130925"/>
                <a:gd name="connsiteY16726" fmla="*/ 1689100 h 2994025"/>
                <a:gd name="connsiteX16727" fmla="*/ 3694641 w 6130925"/>
                <a:gd name="connsiteY16727" fmla="*/ 1690688 h 2994025"/>
                <a:gd name="connsiteX16728" fmla="*/ 3693053 w 6130925"/>
                <a:gd name="connsiteY16728" fmla="*/ 1693334 h 2994025"/>
                <a:gd name="connsiteX16729" fmla="*/ 3690936 w 6130925"/>
                <a:gd name="connsiteY16729" fmla="*/ 1694392 h 2994025"/>
                <a:gd name="connsiteX16730" fmla="*/ 3688820 w 6130925"/>
                <a:gd name="connsiteY16730" fmla="*/ 1695979 h 2994025"/>
                <a:gd name="connsiteX16731" fmla="*/ 3687232 w 6130925"/>
                <a:gd name="connsiteY16731" fmla="*/ 1697567 h 2994025"/>
                <a:gd name="connsiteX16732" fmla="*/ 3686174 w 6130925"/>
                <a:gd name="connsiteY16732" fmla="*/ 1699154 h 2994025"/>
                <a:gd name="connsiteX16733" fmla="*/ 3682470 w 6130925"/>
                <a:gd name="connsiteY16733" fmla="*/ 1706563 h 2994025"/>
                <a:gd name="connsiteX16734" fmla="*/ 3681411 w 6130925"/>
                <a:gd name="connsiteY16734" fmla="*/ 1706563 h 2994025"/>
                <a:gd name="connsiteX16735" fmla="*/ 3680353 w 6130925"/>
                <a:gd name="connsiteY16735" fmla="*/ 1706563 h 2994025"/>
                <a:gd name="connsiteX16736" fmla="*/ 3679824 w 6130925"/>
                <a:gd name="connsiteY16736" fmla="*/ 1706563 h 2994025"/>
                <a:gd name="connsiteX16737" fmla="*/ 3678766 w 6130925"/>
                <a:gd name="connsiteY16737" fmla="*/ 1706563 h 2994025"/>
                <a:gd name="connsiteX16738" fmla="*/ 3677178 w 6130925"/>
                <a:gd name="connsiteY16738" fmla="*/ 1704975 h 2994025"/>
                <a:gd name="connsiteX16739" fmla="*/ 3674532 w 6130925"/>
                <a:gd name="connsiteY16739" fmla="*/ 1703917 h 2994025"/>
                <a:gd name="connsiteX16740" fmla="*/ 3652836 w 6130925"/>
                <a:gd name="connsiteY16740" fmla="*/ 1703917 h 2994025"/>
                <a:gd name="connsiteX16741" fmla="*/ 3651249 w 6130925"/>
                <a:gd name="connsiteY16741" fmla="*/ 1703917 h 2994025"/>
                <a:gd name="connsiteX16742" fmla="*/ 3649132 w 6130925"/>
                <a:gd name="connsiteY16742" fmla="*/ 1704975 h 2994025"/>
                <a:gd name="connsiteX16743" fmla="*/ 3645428 w 6130925"/>
                <a:gd name="connsiteY16743" fmla="*/ 1706563 h 2994025"/>
                <a:gd name="connsiteX16744" fmla="*/ 3642253 w 6130925"/>
                <a:gd name="connsiteY16744" fmla="*/ 1709209 h 2994025"/>
                <a:gd name="connsiteX16745" fmla="*/ 3639607 w 6130925"/>
                <a:gd name="connsiteY16745" fmla="*/ 1712384 h 2994025"/>
                <a:gd name="connsiteX16746" fmla="*/ 3637491 w 6130925"/>
                <a:gd name="connsiteY16746" fmla="*/ 1716617 h 2994025"/>
                <a:gd name="connsiteX16747" fmla="*/ 3636432 w 6130925"/>
                <a:gd name="connsiteY16747" fmla="*/ 1718204 h 2994025"/>
                <a:gd name="connsiteX16748" fmla="*/ 3634316 w 6130925"/>
                <a:gd name="connsiteY16748" fmla="*/ 1719792 h 2994025"/>
                <a:gd name="connsiteX16749" fmla="*/ 3629024 w 6130925"/>
                <a:gd name="connsiteY16749" fmla="*/ 1720850 h 2994025"/>
                <a:gd name="connsiteX16750" fmla="*/ 3623732 w 6130925"/>
                <a:gd name="connsiteY16750" fmla="*/ 1720321 h 2994025"/>
                <a:gd name="connsiteX16751" fmla="*/ 3619499 w 6130925"/>
                <a:gd name="connsiteY16751" fmla="*/ 1720850 h 2994025"/>
                <a:gd name="connsiteX16752" fmla="*/ 3616324 w 6130925"/>
                <a:gd name="connsiteY16752" fmla="*/ 1720321 h 2994025"/>
                <a:gd name="connsiteX16753" fmla="*/ 3612620 w 6130925"/>
                <a:gd name="connsiteY16753" fmla="*/ 1718734 h 2994025"/>
                <a:gd name="connsiteX16754" fmla="*/ 3608916 w 6130925"/>
                <a:gd name="connsiteY16754" fmla="*/ 1715559 h 2994025"/>
                <a:gd name="connsiteX16755" fmla="*/ 3606270 w 6130925"/>
                <a:gd name="connsiteY16755" fmla="*/ 1712913 h 2994025"/>
                <a:gd name="connsiteX16756" fmla="*/ 3600978 w 6130925"/>
                <a:gd name="connsiteY16756" fmla="*/ 1709209 h 2994025"/>
                <a:gd name="connsiteX16757" fmla="*/ 3600449 w 6130925"/>
                <a:gd name="connsiteY16757" fmla="*/ 1706034 h 2994025"/>
                <a:gd name="connsiteX16758" fmla="*/ 3600449 w 6130925"/>
                <a:gd name="connsiteY16758" fmla="*/ 1675342 h 2994025"/>
                <a:gd name="connsiteX16759" fmla="*/ 3598332 w 6130925"/>
                <a:gd name="connsiteY16759" fmla="*/ 1671638 h 2994025"/>
                <a:gd name="connsiteX16760" fmla="*/ 3595686 w 6130925"/>
                <a:gd name="connsiteY16760" fmla="*/ 1667934 h 2994025"/>
                <a:gd name="connsiteX16761" fmla="*/ 3594628 w 6130925"/>
                <a:gd name="connsiteY16761" fmla="*/ 1666346 h 2994025"/>
                <a:gd name="connsiteX16762" fmla="*/ 3594099 w 6130925"/>
                <a:gd name="connsiteY16762" fmla="*/ 1664229 h 2994025"/>
                <a:gd name="connsiteX16763" fmla="*/ 3594099 w 6130925"/>
                <a:gd name="connsiteY16763" fmla="*/ 1662642 h 2994025"/>
                <a:gd name="connsiteX16764" fmla="*/ 3594099 w 6130925"/>
                <a:gd name="connsiteY16764" fmla="*/ 1661054 h 2994025"/>
                <a:gd name="connsiteX16765" fmla="*/ 3594099 w 6130925"/>
                <a:gd name="connsiteY16765" fmla="*/ 1657350 h 2994025"/>
                <a:gd name="connsiteX16766" fmla="*/ 3594099 w 6130925"/>
                <a:gd name="connsiteY16766" fmla="*/ 1653646 h 2994025"/>
                <a:gd name="connsiteX16767" fmla="*/ 3593570 w 6130925"/>
                <a:gd name="connsiteY16767" fmla="*/ 1652059 h 2994025"/>
                <a:gd name="connsiteX16768" fmla="*/ 3592511 w 6130925"/>
                <a:gd name="connsiteY16768" fmla="*/ 1650471 h 2994025"/>
                <a:gd name="connsiteX16769" fmla="*/ 3590924 w 6130925"/>
                <a:gd name="connsiteY16769" fmla="*/ 1648354 h 2994025"/>
                <a:gd name="connsiteX16770" fmla="*/ 3589866 w 6130925"/>
                <a:gd name="connsiteY16770" fmla="*/ 1645709 h 2994025"/>
                <a:gd name="connsiteX16771" fmla="*/ 3588278 w 6130925"/>
                <a:gd name="connsiteY16771" fmla="*/ 1643592 h 2994025"/>
                <a:gd name="connsiteX16772" fmla="*/ 3587749 w 6130925"/>
                <a:gd name="connsiteY16772" fmla="*/ 1642004 h 2994025"/>
                <a:gd name="connsiteX16773" fmla="*/ 3582457 w 6130925"/>
                <a:gd name="connsiteY16773" fmla="*/ 1637242 h 2994025"/>
                <a:gd name="connsiteX16774" fmla="*/ 3576636 w 6130925"/>
                <a:gd name="connsiteY16774" fmla="*/ 1631421 h 2994025"/>
                <a:gd name="connsiteX16775" fmla="*/ 3573461 w 6130925"/>
                <a:gd name="connsiteY16775" fmla="*/ 1626129 h 2994025"/>
                <a:gd name="connsiteX16776" fmla="*/ 3570286 w 6130925"/>
                <a:gd name="connsiteY16776" fmla="*/ 1620838 h 2994025"/>
                <a:gd name="connsiteX16777" fmla="*/ 3567641 w 6130925"/>
                <a:gd name="connsiteY16777" fmla="*/ 1619250 h 2994025"/>
                <a:gd name="connsiteX16778" fmla="*/ 3564995 w 6130925"/>
                <a:gd name="connsiteY16778" fmla="*/ 1617134 h 2994025"/>
                <a:gd name="connsiteX16779" fmla="*/ 3563936 w 6130925"/>
                <a:gd name="connsiteY16779" fmla="*/ 1615546 h 2994025"/>
                <a:gd name="connsiteX16780" fmla="*/ 3562878 w 6130925"/>
                <a:gd name="connsiteY16780" fmla="*/ 1612371 h 2994025"/>
                <a:gd name="connsiteX16781" fmla="*/ 3561291 w 6130925"/>
                <a:gd name="connsiteY16781" fmla="*/ 1608667 h 2994025"/>
                <a:gd name="connsiteX16782" fmla="*/ 3559174 w 6130925"/>
                <a:gd name="connsiteY16782" fmla="*/ 1604963 h 2994025"/>
                <a:gd name="connsiteX16783" fmla="*/ 3557586 w 6130925"/>
                <a:gd name="connsiteY16783" fmla="*/ 1602846 h 2994025"/>
                <a:gd name="connsiteX16784" fmla="*/ 3555470 w 6130925"/>
                <a:gd name="connsiteY16784" fmla="*/ 1601259 h 2994025"/>
                <a:gd name="connsiteX16785" fmla="*/ 3554411 w 6130925"/>
                <a:gd name="connsiteY16785" fmla="*/ 1599142 h 2994025"/>
                <a:gd name="connsiteX16786" fmla="*/ 3553882 w 6130925"/>
                <a:gd name="connsiteY16786" fmla="*/ 1597554 h 2994025"/>
                <a:gd name="connsiteX16787" fmla="*/ 3551766 w 6130925"/>
                <a:gd name="connsiteY16787" fmla="*/ 1595967 h 2994025"/>
                <a:gd name="connsiteX16788" fmla="*/ 3550178 w 6130925"/>
                <a:gd name="connsiteY16788" fmla="*/ 1594909 h 2994025"/>
                <a:gd name="connsiteX16789" fmla="*/ 3547003 w 6130925"/>
                <a:gd name="connsiteY16789" fmla="*/ 1591204 h 2994025"/>
                <a:gd name="connsiteX16790" fmla="*/ 3542770 w 6130925"/>
                <a:gd name="connsiteY16790" fmla="*/ 1588559 h 2994025"/>
                <a:gd name="connsiteX16791" fmla="*/ 3541182 w 6130925"/>
                <a:gd name="connsiteY16791" fmla="*/ 1586971 h 2994025"/>
                <a:gd name="connsiteX16792" fmla="*/ 3539595 w 6130925"/>
                <a:gd name="connsiteY16792" fmla="*/ 1585384 h 2994025"/>
                <a:gd name="connsiteX16793" fmla="*/ 3538007 w 6130925"/>
                <a:gd name="connsiteY16793" fmla="*/ 1584325 h 2994025"/>
                <a:gd name="connsiteX16794" fmla="*/ 3536420 w 6130925"/>
                <a:gd name="connsiteY16794" fmla="*/ 1583267 h 2994025"/>
                <a:gd name="connsiteX16795" fmla="*/ 3533774 w 6130925"/>
                <a:gd name="connsiteY16795" fmla="*/ 1581679 h 2994025"/>
                <a:gd name="connsiteX16796" fmla="*/ 3532186 w 6130925"/>
                <a:gd name="connsiteY16796" fmla="*/ 1580621 h 2994025"/>
                <a:gd name="connsiteX16797" fmla="*/ 3530599 w 6130925"/>
                <a:gd name="connsiteY16797" fmla="*/ 1577446 h 2994025"/>
                <a:gd name="connsiteX16798" fmla="*/ 3530599 w 6130925"/>
                <a:gd name="connsiteY16798" fmla="*/ 1573742 h 2994025"/>
                <a:gd name="connsiteX16799" fmla="*/ 3530599 w 6130925"/>
                <a:gd name="connsiteY16799" fmla="*/ 1571625 h 2994025"/>
                <a:gd name="connsiteX16800" fmla="*/ 3530599 w 6130925"/>
                <a:gd name="connsiteY16800" fmla="*/ 1569509 h 2994025"/>
                <a:gd name="connsiteX16801" fmla="*/ 3531657 w 6130925"/>
                <a:gd name="connsiteY16801" fmla="*/ 1567921 h 2994025"/>
                <a:gd name="connsiteX16802" fmla="*/ 3533245 w 6130925"/>
                <a:gd name="connsiteY16802" fmla="*/ 1566334 h 2994025"/>
                <a:gd name="connsiteX16803" fmla="*/ 3533245 w 6130925"/>
                <a:gd name="connsiteY16803" fmla="*/ 1564746 h 2994025"/>
                <a:gd name="connsiteX16804" fmla="*/ 3533245 w 6130925"/>
                <a:gd name="connsiteY16804" fmla="*/ 1562629 h 2994025"/>
                <a:gd name="connsiteX16805" fmla="*/ 3532186 w 6130925"/>
                <a:gd name="connsiteY16805" fmla="*/ 1556279 h 2994025"/>
                <a:gd name="connsiteX16806" fmla="*/ 3529541 w 6130925"/>
                <a:gd name="connsiteY16806" fmla="*/ 1551517 h 2994025"/>
                <a:gd name="connsiteX16807" fmla="*/ 3526366 w 6130925"/>
                <a:gd name="connsiteY16807" fmla="*/ 1544109 h 2994025"/>
                <a:gd name="connsiteX16808" fmla="*/ 3524249 w 6130925"/>
                <a:gd name="connsiteY16808" fmla="*/ 1540404 h 2994025"/>
                <a:gd name="connsiteX16809" fmla="*/ 3522132 w 6130925"/>
                <a:gd name="connsiteY16809" fmla="*/ 1536700 h 2994025"/>
                <a:gd name="connsiteX16810" fmla="*/ 3518957 w 6130925"/>
                <a:gd name="connsiteY16810" fmla="*/ 1532996 h 2994025"/>
                <a:gd name="connsiteX16811" fmla="*/ 3515782 w 6130925"/>
                <a:gd name="connsiteY16811" fmla="*/ 1529292 h 2994025"/>
                <a:gd name="connsiteX16812" fmla="*/ 3514724 w 6130925"/>
                <a:gd name="connsiteY16812" fmla="*/ 1526646 h 2994025"/>
                <a:gd name="connsiteX16813" fmla="*/ 3513136 w 6130925"/>
                <a:gd name="connsiteY16813" fmla="*/ 1525059 h 2994025"/>
                <a:gd name="connsiteX16814" fmla="*/ 3512607 w 6130925"/>
                <a:gd name="connsiteY16814" fmla="*/ 1523471 h 2994025"/>
                <a:gd name="connsiteX16815" fmla="*/ 3511549 w 6130925"/>
                <a:gd name="connsiteY16815" fmla="*/ 1521884 h 2994025"/>
                <a:gd name="connsiteX16816" fmla="*/ 3509961 w 6130925"/>
                <a:gd name="connsiteY16816" fmla="*/ 1520296 h 2994025"/>
                <a:gd name="connsiteX16817" fmla="*/ 3508374 w 6130925"/>
                <a:gd name="connsiteY16817" fmla="*/ 1519238 h 2994025"/>
                <a:gd name="connsiteX16818" fmla="*/ 3506786 w 6130925"/>
                <a:gd name="connsiteY16818" fmla="*/ 1518709 h 2994025"/>
                <a:gd name="connsiteX16819" fmla="*/ 3504670 w 6130925"/>
                <a:gd name="connsiteY16819" fmla="*/ 1518179 h 2994025"/>
                <a:gd name="connsiteX16820" fmla="*/ 3502553 w 6130925"/>
                <a:gd name="connsiteY16820" fmla="*/ 1517650 h 2994025"/>
                <a:gd name="connsiteX16821" fmla="*/ 3500966 w 6130925"/>
                <a:gd name="connsiteY16821" fmla="*/ 1516063 h 2994025"/>
                <a:gd name="connsiteX16822" fmla="*/ 3497791 w 6130925"/>
                <a:gd name="connsiteY16822" fmla="*/ 1515004 h 2994025"/>
                <a:gd name="connsiteX16823" fmla="*/ 3495674 w 6130925"/>
                <a:gd name="connsiteY16823" fmla="*/ 1513417 h 2994025"/>
                <a:gd name="connsiteX16824" fmla="*/ 3494086 w 6130925"/>
                <a:gd name="connsiteY16824" fmla="*/ 1508654 h 2994025"/>
                <a:gd name="connsiteX16825" fmla="*/ 3494086 w 6130925"/>
                <a:gd name="connsiteY16825" fmla="*/ 1501775 h 2994025"/>
                <a:gd name="connsiteX16826" fmla="*/ 3494616 w 6130925"/>
                <a:gd name="connsiteY16826" fmla="*/ 1500188 h 2994025"/>
                <a:gd name="connsiteX16827" fmla="*/ 3495145 w 6130925"/>
                <a:gd name="connsiteY16827" fmla="*/ 1498600 h 2994025"/>
                <a:gd name="connsiteX16828" fmla="*/ 3495145 w 6130925"/>
                <a:gd name="connsiteY16828" fmla="*/ 1497013 h 2994025"/>
                <a:gd name="connsiteX16829" fmla="*/ 3495145 w 6130925"/>
                <a:gd name="connsiteY16829" fmla="*/ 1493309 h 2994025"/>
                <a:gd name="connsiteX16830" fmla="*/ 3494086 w 6130925"/>
                <a:gd name="connsiteY16830" fmla="*/ 1490663 h 2994025"/>
                <a:gd name="connsiteX16831" fmla="*/ 3491970 w 6130925"/>
                <a:gd name="connsiteY16831" fmla="*/ 1488546 h 2994025"/>
                <a:gd name="connsiteX16832" fmla="*/ 3490382 w 6130925"/>
                <a:gd name="connsiteY16832" fmla="*/ 1486959 h 2994025"/>
                <a:gd name="connsiteX16833" fmla="*/ 3487207 w 6130925"/>
                <a:gd name="connsiteY16833" fmla="*/ 1482725 h 2994025"/>
                <a:gd name="connsiteX16834" fmla="*/ 3484032 w 6130925"/>
                <a:gd name="connsiteY16834" fmla="*/ 1479021 h 2994025"/>
                <a:gd name="connsiteX16835" fmla="*/ 3482974 w 6130925"/>
                <a:gd name="connsiteY16835" fmla="*/ 1477434 h 2994025"/>
                <a:gd name="connsiteX16836" fmla="*/ 3481386 w 6130925"/>
                <a:gd name="connsiteY16836" fmla="*/ 1475317 h 2994025"/>
                <a:gd name="connsiteX16837" fmla="*/ 3480857 w 6130925"/>
                <a:gd name="connsiteY16837" fmla="*/ 1473729 h 2994025"/>
                <a:gd name="connsiteX16838" fmla="*/ 3480328 w 6130925"/>
                <a:gd name="connsiteY16838" fmla="*/ 1471613 h 2994025"/>
                <a:gd name="connsiteX16839" fmla="*/ 3480328 w 6130925"/>
                <a:gd name="connsiteY16839" fmla="*/ 1467379 h 2994025"/>
                <a:gd name="connsiteX16840" fmla="*/ 3479270 w 6130925"/>
                <a:gd name="connsiteY16840" fmla="*/ 1463675 h 2994025"/>
                <a:gd name="connsiteX16841" fmla="*/ 3478740 w 6130925"/>
                <a:gd name="connsiteY16841" fmla="*/ 1461559 h 2994025"/>
                <a:gd name="connsiteX16842" fmla="*/ 3477153 w 6130925"/>
                <a:gd name="connsiteY16842" fmla="*/ 1459971 h 2994025"/>
                <a:gd name="connsiteX16843" fmla="*/ 3475036 w 6130925"/>
                <a:gd name="connsiteY16843" fmla="*/ 1459442 h 2994025"/>
                <a:gd name="connsiteX16844" fmla="*/ 3473449 w 6130925"/>
                <a:gd name="connsiteY16844" fmla="*/ 1458384 h 2994025"/>
                <a:gd name="connsiteX16845" fmla="*/ 3471332 w 6130925"/>
                <a:gd name="connsiteY16845" fmla="*/ 1456796 h 2994025"/>
                <a:gd name="connsiteX16846" fmla="*/ 3469745 w 6130925"/>
                <a:gd name="connsiteY16846" fmla="*/ 1455738 h 2994025"/>
                <a:gd name="connsiteX16847" fmla="*/ 3468686 w 6130925"/>
                <a:gd name="connsiteY16847" fmla="*/ 1454150 h 2994025"/>
                <a:gd name="connsiteX16848" fmla="*/ 3468157 w 6130925"/>
                <a:gd name="connsiteY16848" fmla="*/ 1452563 h 2994025"/>
                <a:gd name="connsiteX16849" fmla="*/ 3463924 w 6130925"/>
                <a:gd name="connsiteY16849" fmla="*/ 1446742 h 2994025"/>
                <a:gd name="connsiteX16850" fmla="*/ 3459690 w 6130925"/>
                <a:gd name="connsiteY16850" fmla="*/ 1441450 h 2994025"/>
                <a:gd name="connsiteX16851" fmla="*/ 3458103 w 6130925"/>
                <a:gd name="connsiteY16851" fmla="*/ 1437746 h 2994025"/>
                <a:gd name="connsiteX16852" fmla="*/ 3455986 w 6130925"/>
                <a:gd name="connsiteY16852" fmla="*/ 1439334 h 2994025"/>
                <a:gd name="connsiteX16853" fmla="*/ 3454928 w 6130925"/>
                <a:gd name="connsiteY16853" fmla="*/ 1441450 h 2994025"/>
                <a:gd name="connsiteX16854" fmla="*/ 3454928 w 6130925"/>
                <a:gd name="connsiteY16854" fmla="*/ 1443567 h 2994025"/>
                <a:gd name="connsiteX16855" fmla="*/ 3454928 w 6130925"/>
                <a:gd name="connsiteY16855" fmla="*/ 1445154 h 2994025"/>
                <a:gd name="connsiteX16856" fmla="*/ 3453340 w 6130925"/>
                <a:gd name="connsiteY16856" fmla="*/ 1446742 h 2994025"/>
                <a:gd name="connsiteX16857" fmla="*/ 3451224 w 6130925"/>
                <a:gd name="connsiteY16857" fmla="*/ 1447800 h 2994025"/>
                <a:gd name="connsiteX16858" fmla="*/ 3449107 w 6130925"/>
                <a:gd name="connsiteY16858" fmla="*/ 1447800 h 2994025"/>
                <a:gd name="connsiteX16859" fmla="*/ 3446990 w 6130925"/>
                <a:gd name="connsiteY16859" fmla="*/ 1447800 h 2994025"/>
                <a:gd name="connsiteX16860" fmla="*/ 3443286 w 6130925"/>
                <a:gd name="connsiteY16860" fmla="*/ 1447800 h 2994025"/>
                <a:gd name="connsiteX16861" fmla="*/ 3441170 w 6130925"/>
                <a:gd name="connsiteY16861" fmla="*/ 1446742 h 2994025"/>
                <a:gd name="connsiteX16862" fmla="*/ 3439053 w 6130925"/>
                <a:gd name="connsiteY16862" fmla="*/ 1445684 h 2994025"/>
                <a:gd name="connsiteX16863" fmla="*/ 3436936 w 6130925"/>
                <a:gd name="connsiteY16863" fmla="*/ 1444625 h 2994025"/>
                <a:gd name="connsiteX16864" fmla="*/ 3435878 w 6130925"/>
                <a:gd name="connsiteY16864" fmla="*/ 1442509 h 2994025"/>
                <a:gd name="connsiteX16865" fmla="*/ 3434290 w 6130925"/>
                <a:gd name="connsiteY16865" fmla="*/ 1440921 h 2994025"/>
                <a:gd name="connsiteX16866" fmla="*/ 3433232 w 6130925"/>
                <a:gd name="connsiteY16866" fmla="*/ 1438275 h 2994025"/>
                <a:gd name="connsiteX16867" fmla="*/ 3431645 w 6130925"/>
                <a:gd name="connsiteY16867" fmla="*/ 1436688 h 2994025"/>
                <a:gd name="connsiteX16868" fmla="*/ 3430586 w 6130925"/>
                <a:gd name="connsiteY16868" fmla="*/ 1435100 h 2994025"/>
                <a:gd name="connsiteX16869" fmla="*/ 3428470 w 6130925"/>
                <a:gd name="connsiteY16869" fmla="*/ 1431925 h 2994025"/>
                <a:gd name="connsiteX16870" fmla="*/ 3427411 w 6130925"/>
                <a:gd name="connsiteY16870" fmla="*/ 1429809 h 2994025"/>
                <a:gd name="connsiteX16871" fmla="*/ 3426882 w 6130925"/>
                <a:gd name="connsiteY16871" fmla="*/ 1427692 h 2994025"/>
                <a:gd name="connsiteX16872" fmla="*/ 3424236 w 6130925"/>
                <a:gd name="connsiteY16872" fmla="*/ 1424517 h 2994025"/>
                <a:gd name="connsiteX16873" fmla="*/ 3421061 w 6130925"/>
                <a:gd name="connsiteY16873" fmla="*/ 1421871 h 2994025"/>
                <a:gd name="connsiteX16874" fmla="*/ 3418945 w 6130925"/>
                <a:gd name="connsiteY16874" fmla="*/ 1419754 h 2994025"/>
                <a:gd name="connsiteX16875" fmla="*/ 3417886 w 6130925"/>
                <a:gd name="connsiteY16875" fmla="*/ 1418696 h 2994025"/>
                <a:gd name="connsiteX16876" fmla="*/ 3417886 w 6130925"/>
                <a:gd name="connsiteY16876" fmla="*/ 1414463 h 2994025"/>
                <a:gd name="connsiteX16877" fmla="*/ 3417886 w 6130925"/>
                <a:gd name="connsiteY16877" fmla="*/ 1411288 h 2994025"/>
                <a:gd name="connsiteX16878" fmla="*/ 3417886 w 6130925"/>
                <a:gd name="connsiteY16878" fmla="*/ 1410229 h 2994025"/>
                <a:gd name="connsiteX16879" fmla="*/ 3418945 w 6130925"/>
                <a:gd name="connsiteY16879" fmla="*/ 1409171 h 2994025"/>
                <a:gd name="connsiteX16880" fmla="*/ 3417886 w 6130925"/>
                <a:gd name="connsiteY16880" fmla="*/ 1407054 h 2994025"/>
                <a:gd name="connsiteX16881" fmla="*/ 3418945 w 6130925"/>
                <a:gd name="connsiteY16881" fmla="*/ 1404938 h 2994025"/>
                <a:gd name="connsiteX16882" fmla="*/ 3418945 w 6130925"/>
                <a:gd name="connsiteY16882" fmla="*/ 1403350 h 2994025"/>
                <a:gd name="connsiteX16883" fmla="*/ 3417886 w 6130925"/>
                <a:gd name="connsiteY16883" fmla="*/ 1402292 h 2994025"/>
                <a:gd name="connsiteX16884" fmla="*/ 3416828 w 6130925"/>
                <a:gd name="connsiteY16884" fmla="*/ 1400175 h 2994025"/>
                <a:gd name="connsiteX16885" fmla="*/ 3415240 w 6130925"/>
                <a:gd name="connsiteY16885" fmla="*/ 1399117 h 2994025"/>
                <a:gd name="connsiteX16886" fmla="*/ 3414182 w 6130925"/>
                <a:gd name="connsiteY16886" fmla="*/ 1397529 h 2994025"/>
                <a:gd name="connsiteX16887" fmla="*/ 3414182 w 6130925"/>
                <a:gd name="connsiteY16887" fmla="*/ 1391179 h 2994025"/>
                <a:gd name="connsiteX16888" fmla="*/ 3412595 w 6130925"/>
                <a:gd name="connsiteY16888" fmla="*/ 1391179 h 2994025"/>
                <a:gd name="connsiteX16889" fmla="*/ 3411007 w 6130925"/>
                <a:gd name="connsiteY16889" fmla="*/ 1391179 h 2994025"/>
                <a:gd name="connsiteX16890" fmla="*/ 3408361 w 6130925"/>
                <a:gd name="connsiteY16890" fmla="*/ 1390650 h 2994025"/>
                <a:gd name="connsiteX16891" fmla="*/ 3404657 w 6130925"/>
                <a:gd name="connsiteY16891" fmla="*/ 1390121 h 2994025"/>
                <a:gd name="connsiteX16892" fmla="*/ 3402011 w 6130925"/>
                <a:gd name="connsiteY16892" fmla="*/ 1389063 h 2994025"/>
                <a:gd name="connsiteX16893" fmla="*/ 3399365 w 6130925"/>
                <a:gd name="connsiteY16893" fmla="*/ 1388004 h 2994025"/>
                <a:gd name="connsiteX16894" fmla="*/ 3397778 w 6130925"/>
                <a:gd name="connsiteY16894" fmla="*/ 1387475 h 2994025"/>
                <a:gd name="connsiteX16895" fmla="*/ 3395132 w 6130925"/>
                <a:gd name="connsiteY16895" fmla="*/ 1386417 h 2994025"/>
                <a:gd name="connsiteX16896" fmla="*/ 3396190 w 6130925"/>
                <a:gd name="connsiteY16896" fmla="*/ 1384829 h 2994025"/>
                <a:gd name="connsiteX16897" fmla="*/ 3397778 w 6130925"/>
                <a:gd name="connsiteY16897" fmla="*/ 1384300 h 2994025"/>
                <a:gd name="connsiteX16898" fmla="*/ 3401482 w 6130925"/>
                <a:gd name="connsiteY16898" fmla="*/ 1384300 h 2994025"/>
                <a:gd name="connsiteX16899" fmla="*/ 3402540 w 6130925"/>
                <a:gd name="connsiteY16899" fmla="*/ 1384829 h 2994025"/>
                <a:gd name="connsiteX16900" fmla="*/ 3403599 w 6130925"/>
                <a:gd name="connsiteY16900" fmla="*/ 1385888 h 2994025"/>
                <a:gd name="connsiteX16901" fmla="*/ 3405715 w 6130925"/>
                <a:gd name="connsiteY16901" fmla="*/ 1386417 h 2994025"/>
                <a:gd name="connsiteX16902" fmla="*/ 3408361 w 6130925"/>
                <a:gd name="connsiteY16902" fmla="*/ 1386417 h 2994025"/>
                <a:gd name="connsiteX16903" fmla="*/ 3409949 w 6130925"/>
                <a:gd name="connsiteY16903" fmla="*/ 1386417 h 2994025"/>
                <a:gd name="connsiteX16904" fmla="*/ 3411007 w 6130925"/>
                <a:gd name="connsiteY16904" fmla="*/ 1386946 h 2994025"/>
                <a:gd name="connsiteX16905" fmla="*/ 3412595 w 6130925"/>
                <a:gd name="connsiteY16905" fmla="*/ 1386946 h 2994025"/>
                <a:gd name="connsiteX16906" fmla="*/ 3413653 w 6130925"/>
                <a:gd name="connsiteY16906" fmla="*/ 1386946 h 2994025"/>
                <a:gd name="connsiteX16907" fmla="*/ 3415240 w 6130925"/>
                <a:gd name="connsiteY16907" fmla="*/ 1386946 h 2994025"/>
                <a:gd name="connsiteX16908" fmla="*/ 3416299 w 6130925"/>
                <a:gd name="connsiteY16908" fmla="*/ 1386946 h 2994025"/>
                <a:gd name="connsiteX16909" fmla="*/ 3418945 w 6130925"/>
                <a:gd name="connsiteY16909" fmla="*/ 1386946 h 2994025"/>
                <a:gd name="connsiteX16910" fmla="*/ 3421061 w 6130925"/>
                <a:gd name="connsiteY16910" fmla="*/ 1388004 h 2994025"/>
                <a:gd name="connsiteX16911" fmla="*/ 3422649 w 6130925"/>
                <a:gd name="connsiteY16911" fmla="*/ 1390121 h 2994025"/>
                <a:gd name="connsiteX16912" fmla="*/ 3424236 w 6130925"/>
                <a:gd name="connsiteY16912" fmla="*/ 1391179 h 2994025"/>
                <a:gd name="connsiteX16913" fmla="*/ 3425824 w 6130925"/>
                <a:gd name="connsiteY16913" fmla="*/ 1391709 h 2994025"/>
                <a:gd name="connsiteX16914" fmla="*/ 3427411 w 6130925"/>
                <a:gd name="connsiteY16914" fmla="*/ 1391709 h 2994025"/>
                <a:gd name="connsiteX16915" fmla="*/ 3428470 w 6130925"/>
                <a:gd name="connsiteY16915" fmla="*/ 1391179 h 2994025"/>
                <a:gd name="connsiteX16916" fmla="*/ 3430057 w 6130925"/>
                <a:gd name="connsiteY16916" fmla="*/ 1390121 h 2994025"/>
                <a:gd name="connsiteX16917" fmla="*/ 3431645 w 6130925"/>
                <a:gd name="connsiteY16917" fmla="*/ 1389063 h 2994025"/>
                <a:gd name="connsiteX16918" fmla="*/ 3433232 w 6130925"/>
                <a:gd name="connsiteY16918" fmla="*/ 1389063 h 2994025"/>
                <a:gd name="connsiteX16919" fmla="*/ 3435349 w 6130925"/>
                <a:gd name="connsiteY16919" fmla="*/ 1389063 h 2994025"/>
                <a:gd name="connsiteX16920" fmla="*/ 3436936 w 6130925"/>
                <a:gd name="connsiteY16920" fmla="*/ 1388534 h 2994025"/>
                <a:gd name="connsiteX16921" fmla="*/ 3438524 w 6130925"/>
                <a:gd name="connsiteY16921" fmla="*/ 1388004 h 2994025"/>
                <a:gd name="connsiteX16922" fmla="*/ 3441170 w 6130925"/>
                <a:gd name="connsiteY16922" fmla="*/ 1386946 h 2994025"/>
                <a:gd name="connsiteX16923" fmla="*/ 3442228 w 6130925"/>
                <a:gd name="connsiteY16923" fmla="*/ 1386946 h 2994025"/>
                <a:gd name="connsiteX16924" fmla="*/ 3443286 w 6130925"/>
                <a:gd name="connsiteY16924" fmla="*/ 1386946 h 2994025"/>
                <a:gd name="connsiteX16925" fmla="*/ 3443815 w 6130925"/>
                <a:gd name="connsiteY16925" fmla="*/ 1386946 h 2994025"/>
                <a:gd name="connsiteX16926" fmla="*/ 3444874 w 6130925"/>
                <a:gd name="connsiteY16926" fmla="*/ 1386946 h 2994025"/>
                <a:gd name="connsiteX16927" fmla="*/ 3446461 w 6130925"/>
                <a:gd name="connsiteY16927" fmla="*/ 1386946 h 2994025"/>
                <a:gd name="connsiteX16928" fmla="*/ 3448049 w 6130925"/>
                <a:gd name="connsiteY16928" fmla="*/ 1385888 h 2994025"/>
                <a:gd name="connsiteX16929" fmla="*/ 3450695 w 6130925"/>
                <a:gd name="connsiteY16929" fmla="*/ 1383771 h 2994025"/>
                <a:gd name="connsiteX16930" fmla="*/ 3452282 w 6130925"/>
                <a:gd name="connsiteY16930" fmla="*/ 1382184 h 2994025"/>
                <a:gd name="connsiteX16931" fmla="*/ 3453870 w 6130925"/>
                <a:gd name="connsiteY16931" fmla="*/ 1380596 h 2994025"/>
                <a:gd name="connsiteX16932" fmla="*/ 3454928 w 6130925"/>
                <a:gd name="connsiteY16932" fmla="*/ 1377950 h 2994025"/>
                <a:gd name="connsiteX16933" fmla="*/ 3455986 w 6130925"/>
                <a:gd name="connsiteY16933" fmla="*/ 1375834 h 2994025"/>
                <a:gd name="connsiteX16934" fmla="*/ 3456515 w 6130925"/>
                <a:gd name="connsiteY16934" fmla="*/ 1373188 h 2994025"/>
                <a:gd name="connsiteX16935" fmla="*/ 3458103 w 6130925"/>
                <a:gd name="connsiteY16935" fmla="*/ 1368954 h 2994025"/>
                <a:gd name="connsiteX16936" fmla="*/ 3459161 w 6130925"/>
                <a:gd name="connsiteY16936" fmla="*/ 1364721 h 2994025"/>
                <a:gd name="connsiteX16937" fmla="*/ 3459690 w 6130925"/>
                <a:gd name="connsiteY16937" fmla="*/ 1362604 h 2994025"/>
                <a:gd name="connsiteX16938" fmla="*/ 3459690 w 6130925"/>
                <a:gd name="connsiteY16938" fmla="*/ 1361017 h 2994025"/>
                <a:gd name="connsiteX16939" fmla="*/ 3460220 w 6130925"/>
                <a:gd name="connsiteY16939" fmla="*/ 1359429 h 2994025"/>
                <a:gd name="connsiteX16940" fmla="*/ 3461278 w 6130925"/>
                <a:gd name="connsiteY16940" fmla="*/ 1358371 h 2994025"/>
                <a:gd name="connsiteX16941" fmla="*/ 3462336 w 6130925"/>
                <a:gd name="connsiteY16941" fmla="*/ 1357313 h 2994025"/>
                <a:gd name="connsiteX16942" fmla="*/ 3463924 w 6130925"/>
                <a:gd name="connsiteY16942" fmla="*/ 1356254 h 2994025"/>
                <a:gd name="connsiteX16943" fmla="*/ 3464982 w 6130925"/>
                <a:gd name="connsiteY16943" fmla="*/ 1355725 h 2994025"/>
                <a:gd name="connsiteX16944" fmla="*/ 3466040 w 6130925"/>
                <a:gd name="connsiteY16944" fmla="*/ 1355196 h 2994025"/>
                <a:gd name="connsiteX16945" fmla="*/ 3468686 w 6130925"/>
                <a:gd name="connsiteY16945" fmla="*/ 1354138 h 2994025"/>
                <a:gd name="connsiteX16946" fmla="*/ 3470274 w 6130925"/>
                <a:gd name="connsiteY16946" fmla="*/ 1352021 h 2994025"/>
                <a:gd name="connsiteX16947" fmla="*/ 3470803 w 6130925"/>
                <a:gd name="connsiteY16947" fmla="*/ 1350434 h 2994025"/>
                <a:gd name="connsiteX16948" fmla="*/ 3471332 w 6130925"/>
                <a:gd name="connsiteY16948" fmla="*/ 1348317 h 2994025"/>
                <a:gd name="connsiteX16949" fmla="*/ 3473449 w 6130925"/>
                <a:gd name="connsiteY16949" fmla="*/ 1346200 h 2994025"/>
                <a:gd name="connsiteX16950" fmla="*/ 3475036 w 6130925"/>
                <a:gd name="connsiteY16950" fmla="*/ 1344084 h 2994025"/>
                <a:gd name="connsiteX16951" fmla="*/ 3476095 w 6130925"/>
                <a:gd name="connsiteY16951" fmla="*/ 1342496 h 2994025"/>
                <a:gd name="connsiteX16952" fmla="*/ 3477153 w 6130925"/>
                <a:gd name="connsiteY16952" fmla="*/ 1339850 h 2994025"/>
                <a:gd name="connsiteX16953" fmla="*/ 3476624 w 6130925"/>
                <a:gd name="connsiteY16953" fmla="*/ 1337734 h 2994025"/>
                <a:gd name="connsiteX16954" fmla="*/ 3477153 w 6130925"/>
                <a:gd name="connsiteY16954" fmla="*/ 1336146 h 2994025"/>
                <a:gd name="connsiteX16955" fmla="*/ 3477682 w 6130925"/>
                <a:gd name="connsiteY16955" fmla="*/ 1334559 h 2994025"/>
                <a:gd name="connsiteX16956" fmla="*/ 3479270 w 6130925"/>
                <a:gd name="connsiteY16956" fmla="*/ 1332971 h 2994025"/>
                <a:gd name="connsiteX16957" fmla="*/ 3480328 w 6130925"/>
                <a:gd name="connsiteY16957" fmla="*/ 1332442 h 2994025"/>
                <a:gd name="connsiteX16958" fmla="*/ 3481386 w 6130925"/>
                <a:gd name="connsiteY16958" fmla="*/ 1331384 h 2994025"/>
                <a:gd name="connsiteX16959" fmla="*/ 3481386 w 6130925"/>
                <a:gd name="connsiteY16959" fmla="*/ 1329267 h 2994025"/>
                <a:gd name="connsiteX16960" fmla="*/ 3481386 w 6130925"/>
                <a:gd name="connsiteY16960" fmla="*/ 1327679 h 2994025"/>
                <a:gd name="connsiteX16961" fmla="*/ 3481386 w 6130925"/>
                <a:gd name="connsiteY16961" fmla="*/ 1326621 h 2994025"/>
                <a:gd name="connsiteX16962" fmla="*/ 3481386 w 6130925"/>
                <a:gd name="connsiteY16962" fmla="*/ 1325563 h 2994025"/>
                <a:gd name="connsiteX16963" fmla="*/ 3480328 w 6130925"/>
                <a:gd name="connsiteY16963" fmla="*/ 1323975 h 2994025"/>
                <a:gd name="connsiteX16964" fmla="*/ 3479270 w 6130925"/>
                <a:gd name="connsiteY16964" fmla="*/ 1322917 h 2994025"/>
                <a:gd name="connsiteX16965" fmla="*/ 3479270 w 6130925"/>
                <a:gd name="connsiteY16965" fmla="*/ 1321329 h 2994025"/>
                <a:gd name="connsiteX16966" fmla="*/ 3478211 w 6130925"/>
                <a:gd name="connsiteY16966" fmla="*/ 1318684 h 2994025"/>
                <a:gd name="connsiteX16967" fmla="*/ 3477682 w 6130925"/>
                <a:gd name="connsiteY16967" fmla="*/ 1317625 h 2994025"/>
                <a:gd name="connsiteX16968" fmla="*/ 3477153 w 6130925"/>
                <a:gd name="connsiteY16968" fmla="*/ 1316567 h 2994025"/>
                <a:gd name="connsiteX16969" fmla="*/ 3477153 w 6130925"/>
                <a:gd name="connsiteY16969" fmla="*/ 1314979 h 2994025"/>
                <a:gd name="connsiteX16970" fmla="*/ 3477153 w 6130925"/>
                <a:gd name="connsiteY16970" fmla="*/ 1313392 h 2994025"/>
                <a:gd name="connsiteX16971" fmla="*/ 3477682 w 6130925"/>
                <a:gd name="connsiteY16971" fmla="*/ 1310217 h 2994025"/>
                <a:gd name="connsiteX16972" fmla="*/ 3478211 w 6130925"/>
                <a:gd name="connsiteY16972" fmla="*/ 1305984 h 2994025"/>
                <a:gd name="connsiteX16973" fmla="*/ 3479270 w 6130925"/>
                <a:gd name="connsiteY16973" fmla="*/ 1303867 h 2994025"/>
                <a:gd name="connsiteX16974" fmla="*/ 3480328 w 6130925"/>
                <a:gd name="connsiteY16974" fmla="*/ 1301221 h 2994025"/>
                <a:gd name="connsiteX16975" fmla="*/ 3480857 w 6130925"/>
                <a:gd name="connsiteY16975" fmla="*/ 1300163 h 2994025"/>
                <a:gd name="connsiteX16976" fmla="*/ 3481386 w 6130925"/>
                <a:gd name="connsiteY16976" fmla="*/ 1299104 h 2994025"/>
                <a:gd name="connsiteX16977" fmla="*/ 3481915 w 6130925"/>
                <a:gd name="connsiteY16977" fmla="*/ 1295929 h 2994025"/>
                <a:gd name="connsiteX16978" fmla="*/ 3481915 w 6130925"/>
                <a:gd name="connsiteY16978" fmla="*/ 1293284 h 2994025"/>
                <a:gd name="connsiteX16979" fmla="*/ 3482974 w 6130925"/>
                <a:gd name="connsiteY16979" fmla="*/ 1291696 h 2994025"/>
                <a:gd name="connsiteX16980" fmla="*/ 3481915 w 6130925"/>
                <a:gd name="connsiteY16980" fmla="*/ 1290109 h 2994025"/>
                <a:gd name="connsiteX16981" fmla="*/ 3481386 w 6130925"/>
                <a:gd name="connsiteY16981" fmla="*/ 1287992 h 2994025"/>
                <a:gd name="connsiteX16982" fmla="*/ 3479799 w 6130925"/>
                <a:gd name="connsiteY16982" fmla="*/ 1286934 h 2994025"/>
                <a:gd name="connsiteX16983" fmla="*/ 3479270 w 6130925"/>
                <a:gd name="connsiteY16983" fmla="*/ 1284817 h 2994025"/>
                <a:gd name="connsiteX16984" fmla="*/ 3478740 w 6130925"/>
                <a:gd name="connsiteY16984" fmla="*/ 1283229 h 2994025"/>
                <a:gd name="connsiteX16985" fmla="*/ 3477153 w 6130925"/>
                <a:gd name="connsiteY16985" fmla="*/ 1282700 h 2994025"/>
                <a:gd name="connsiteX16986" fmla="*/ 3475036 w 6130925"/>
                <a:gd name="connsiteY16986" fmla="*/ 1284288 h 2994025"/>
                <a:gd name="connsiteX16987" fmla="*/ 3474507 w 6130925"/>
                <a:gd name="connsiteY16987" fmla="*/ 1285875 h 2994025"/>
                <a:gd name="connsiteX16988" fmla="*/ 3472920 w 6130925"/>
                <a:gd name="connsiteY16988" fmla="*/ 1286934 h 2994025"/>
                <a:gd name="connsiteX16989" fmla="*/ 3470274 w 6130925"/>
                <a:gd name="connsiteY16989" fmla="*/ 1286934 h 2994025"/>
                <a:gd name="connsiteX16990" fmla="*/ 3468157 w 6130925"/>
                <a:gd name="connsiteY16990" fmla="*/ 1286934 h 2994025"/>
                <a:gd name="connsiteX16991" fmla="*/ 3466570 w 6130925"/>
                <a:gd name="connsiteY16991" fmla="*/ 1286404 h 2994025"/>
                <a:gd name="connsiteX16992" fmla="*/ 3464982 w 6130925"/>
                <a:gd name="connsiteY16992" fmla="*/ 1285346 h 2994025"/>
                <a:gd name="connsiteX16993" fmla="*/ 3463924 w 6130925"/>
                <a:gd name="connsiteY16993" fmla="*/ 1283758 h 2994025"/>
                <a:gd name="connsiteX16994" fmla="*/ 3462336 w 6130925"/>
                <a:gd name="connsiteY16994" fmla="*/ 1282171 h 2994025"/>
                <a:gd name="connsiteX16995" fmla="*/ 3459161 w 6130925"/>
                <a:gd name="connsiteY16995" fmla="*/ 1281113 h 2994025"/>
                <a:gd name="connsiteX16996" fmla="*/ 3455986 w 6130925"/>
                <a:gd name="connsiteY16996" fmla="*/ 1280583 h 2994025"/>
                <a:gd name="connsiteX16997" fmla="*/ 3454928 w 6130925"/>
                <a:gd name="connsiteY16997" fmla="*/ 1280583 h 2994025"/>
                <a:gd name="connsiteX16998" fmla="*/ 3453340 w 6130925"/>
                <a:gd name="connsiteY16998" fmla="*/ 1280583 h 2994025"/>
                <a:gd name="connsiteX16999" fmla="*/ 3451753 w 6130925"/>
                <a:gd name="connsiteY16999" fmla="*/ 1281113 h 2994025"/>
                <a:gd name="connsiteX17000" fmla="*/ 3449636 w 6130925"/>
                <a:gd name="connsiteY17000" fmla="*/ 1281642 h 2994025"/>
                <a:gd name="connsiteX17001" fmla="*/ 3448049 w 6130925"/>
                <a:gd name="connsiteY17001" fmla="*/ 1281642 h 2994025"/>
                <a:gd name="connsiteX17002" fmla="*/ 3446990 w 6130925"/>
                <a:gd name="connsiteY17002" fmla="*/ 1281113 h 2994025"/>
                <a:gd name="connsiteX17003" fmla="*/ 3446461 w 6130925"/>
                <a:gd name="connsiteY17003" fmla="*/ 1283229 h 2994025"/>
                <a:gd name="connsiteX17004" fmla="*/ 3445932 w 6130925"/>
                <a:gd name="connsiteY17004" fmla="*/ 1284817 h 2994025"/>
                <a:gd name="connsiteX17005" fmla="*/ 3446461 w 6130925"/>
                <a:gd name="connsiteY17005" fmla="*/ 1286404 h 2994025"/>
                <a:gd name="connsiteX17006" fmla="*/ 3446461 w 6130925"/>
                <a:gd name="connsiteY17006" fmla="*/ 1287992 h 2994025"/>
                <a:gd name="connsiteX17007" fmla="*/ 3446461 w 6130925"/>
                <a:gd name="connsiteY17007" fmla="*/ 1290109 h 2994025"/>
                <a:gd name="connsiteX17008" fmla="*/ 3446461 w 6130925"/>
                <a:gd name="connsiteY17008" fmla="*/ 1293284 h 2994025"/>
                <a:gd name="connsiteX17009" fmla="*/ 3446990 w 6130925"/>
                <a:gd name="connsiteY17009" fmla="*/ 1296459 h 2994025"/>
                <a:gd name="connsiteX17010" fmla="*/ 3422649 w 6130925"/>
                <a:gd name="connsiteY17010" fmla="*/ 1296459 h 2994025"/>
                <a:gd name="connsiteX17011" fmla="*/ 3421590 w 6130925"/>
                <a:gd name="connsiteY17011" fmla="*/ 1295929 h 2994025"/>
                <a:gd name="connsiteX17012" fmla="*/ 3420532 w 6130925"/>
                <a:gd name="connsiteY17012" fmla="*/ 1295400 h 2994025"/>
                <a:gd name="connsiteX17013" fmla="*/ 3418945 w 6130925"/>
                <a:gd name="connsiteY17013" fmla="*/ 1294871 h 2994025"/>
                <a:gd name="connsiteX17014" fmla="*/ 3416299 w 6130925"/>
                <a:gd name="connsiteY17014" fmla="*/ 1293813 h 2994025"/>
                <a:gd name="connsiteX17015" fmla="*/ 3415240 w 6130925"/>
                <a:gd name="connsiteY17015" fmla="*/ 1292225 h 2994025"/>
                <a:gd name="connsiteX17016" fmla="*/ 3414182 w 6130925"/>
                <a:gd name="connsiteY17016" fmla="*/ 1291167 h 2994025"/>
                <a:gd name="connsiteX17017" fmla="*/ 3412595 w 6130925"/>
                <a:gd name="connsiteY17017" fmla="*/ 1290109 h 2994025"/>
                <a:gd name="connsiteX17018" fmla="*/ 3411007 w 6130925"/>
                <a:gd name="connsiteY17018" fmla="*/ 1289050 h 2994025"/>
                <a:gd name="connsiteX17019" fmla="*/ 3409420 w 6130925"/>
                <a:gd name="connsiteY17019" fmla="*/ 1286934 h 2994025"/>
                <a:gd name="connsiteX17020" fmla="*/ 3407832 w 6130925"/>
                <a:gd name="connsiteY17020" fmla="*/ 1285346 h 2994025"/>
                <a:gd name="connsiteX17021" fmla="*/ 3405715 w 6130925"/>
                <a:gd name="connsiteY17021" fmla="*/ 1283758 h 2994025"/>
                <a:gd name="connsiteX17022" fmla="*/ 3404128 w 6130925"/>
                <a:gd name="connsiteY17022" fmla="*/ 1282171 h 2994025"/>
                <a:gd name="connsiteX17023" fmla="*/ 3402540 w 6130925"/>
                <a:gd name="connsiteY17023" fmla="*/ 1280583 h 2994025"/>
                <a:gd name="connsiteX17024" fmla="*/ 3399895 w 6130925"/>
                <a:gd name="connsiteY17024" fmla="*/ 1280054 h 2994025"/>
                <a:gd name="connsiteX17025" fmla="*/ 3397249 w 6130925"/>
                <a:gd name="connsiteY17025" fmla="*/ 1280054 h 2994025"/>
                <a:gd name="connsiteX17026" fmla="*/ 3394603 w 6130925"/>
                <a:gd name="connsiteY17026" fmla="*/ 1280054 h 2994025"/>
                <a:gd name="connsiteX17027" fmla="*/ 3392486 w 6130925"/>
                <a:gd name="connsiteY17027" fmla="*/ 1280583 h 2994025"/>
                <a:gd name="connsiteX17028" fmla="*/ 3389840 w 6130925"/>
                <a:gd name="connsiteY17028" fmla="*/ 1282171 h 2994025"/>
                <a:gd name="connsiteX17029" fmla="*/ 3389311 w 6130925"/>
                <a:gd name="connsiteY17029" fmla="*/ 1283758 h 2994025"/>
                <a:gd name="connsiteX17030" fmla="*/ 3388253 w 6130925"/>
                <a:gd name="connsiteY17030" fmla="*/ 1284817 h 2994025"/>
                <a:gd name="connsiteX17031" fmla="*/ 3387195 w 6130925"/>
                <a:gd name="connsiteY17031" fmla="*/ 1285346 h 2994025"/>
                <a:gd name="connsiteX17032" fmla="*/ 3387195 w 6130925"/>
                <a:gd name="connsiteY17032" fmla="*/ 1286404 h 2994025"/>
                <a:gd name="connsiteX17033" fmla="*/ 3387195 w 6130925"/>
                <a:gd name="connsiteY17033" fmla="*/ 1288521 h 2994025"/>
                <a:gd name="connsiteX17034" fmla="*/ 3387195 w 6130925"/>
                <a:gd name="connsiteY17034" fmla="*/ 1290638 h 2994025"/>
                <a:gd name="connsiteX17035" fmla="*/ 3387724 w 6130925"/>
                <a:gd name="connsiteY17035" fmla="*/ 1293284 h 2994025"/>
                <a:gd name="connsiteX17036" fmla="*/ 3387195 w 6130925"/>
                <a:gd name="connsiteY17036" fmla="*/ 1294871 h 2994025"/>
                <a:gd name="connsiteX17037" fmla="*/ 3387724 w 6130925"/>
                <a:gd name="connsiteY17037" fmla="*/ 1296459 h 2994025"/>
                <a:gd name="connsiteX17038" fmla="*/ 3385607 w 6130925"/>
                <a:gd name="connsiteY17038" fmla="*/ 1298575 h 2994025"/>
                <a:gd name="connsiteX17039" fmla="*/ 3384020 w 6130925"/>
                <a:gd name="connsiteY17039" fmla="*/ 1299104 h 2994025"/>
                <a:gd name="connsiteX17040" fmla="*/ 3381903 w 6130925"/>
                <a:gd name="connsiteY17040" fmla="*/ 1299104 h 2994025"/>
                <a:gd name="connsiteX17041" fmla="*/ 3380315 w 6130925"/>
                <a:gd name="connsiteY17041" fmla="*/ 1299104 h 2994025"/>
                <a:gd name="connsiteX17042" fmla="*/ 3378199 w 6130925"/>
                <a:gd name="connsiteY17042" fmla="*/ 1299104 h 2994025"/>
                <a:gd name="connsiteX17043" fmla="*/ 3376611 w 6130925"/>
                <a:gd name="connsiteY17043" fmla="*/ 1296988 h 2994025"/>
                <a:gd name="connsiteX17044" fmla="*/ 3374495 w 6130925"/>
                <a:gd name="connsiteY17044" fmla="*/ 1296459 h 2994025"/>
                <a:gd name="connsiteX17045" fmla="*/ 3372907 w 6130925"/>
                <a:gd name="connsiteY17045" fmla="*/ 1296459 h 2994025"/>
                <a:gd name="connsiteX17046" fmla="*/ 3371320 w 6130925"/>
                <a:gd name="connsiteY17046" fmla="*/ 1296459 h 2994025"/>
                <a:gd name="connsiteX17047" fmla="*/ 3369203 w 6130925"/>
                <a:gd name="connsiteY17047" fmla="*/ 1296459 h 2994025"/>
                <a:gd name="connsiteX17048" fmla="*/ 3367615 w 6130925"/>
                <a:gd name="connsiteY17048" fmla="*/ 1296459 h 2994025"/>
                <a:gd name="connsiteX17049" fmla="*/ 3366028 w 6130925"/>
                <a:gd name="connsiteY17049" fmla="*/ 1295929 h 2994025"/>
                <a:gd name="connsiteX17050" fmla="*/ 3364970 w 6130925"/>
                <a:gd name="connsiteY17050" fmla="*/ 1293813 h 2994025"/>
                <a:gd name="connsiteX17051" fmla="*/ 3362324 w 6130925"/>
                <a:gd name="connsiteY17051" fmla="*/ 1292225 h 2994025"/>
                <a:gd name="connsiteX17052" fmla="*/ 3360736 w 6130925"/>
                <a:gd name="connsiteY17052" fmla="*/ 1290109 h 2994025"/>
                <a:gd name="connsiteX17053" fmla="*/ 3359149 w 6130925"/>
                <a:gd name="connsiteY17053" fmla="*/ 1288521 h 2994025"/>
                <a:gd name="connsiteX17054" fmla="*/ 3357032 w 6130925"/>
                <a:gd name="connsiteY17054" fmla="*/ 1286404 h 2994025"/>
                <a:gd name="connsiteX17055" fmla="*/ 3355445 w 6130925"/>
                <a:gd name="connsiteY17055" fmla="*/ 1284817 h 2994025"/>
                <a:gd name="connsiteX17056" fmla="*/ 3353328 w 6130925"/>
                <a:gd name="connsiteY17056" fmla="*/ 1283229 h 2994025"/>
                <a:gd name="connsiteX17057" fmla="*/ 3351740 w 6130925"/>
                <a:gd name="connsiteY17057" fmla="*/ 1282171 h 2994025"/>
                <a:gd name="connsiteX17058" fmla="*/ 3350153 w 6130925"/>
                <a:gd name="connsiteY17058" fmla="*/ 1281642 h 2994025"/>
                <a:gd name="connsiteX17059" fmla="*/ 3346978 w 6130925"/>
                <a:gd name="connsiteY17059" fmla="*/ 1281642 h 2994025"/>
                <a:gd name="connsiteX17060" fmla="*/ 3346978 w 6130925"/>
                <a:gd name="connsiteY17060" fmla="*/ 1284288 h 2994025"/>
                <a:gd name="connsiteX17061" fmla="*/ 3346449 w 6130925"/>
                <a:gd name="connsiteY17061" fmla="*/ 1286934 h 2994025"/>
                <a:gd name="connsiteX17062" fmla="*/ 3346978 w 6130925"/>
                <a:gd name="connsiteY17062" fmla="*/ 1289050 h 2994025"/>
                <a:gd name="connsiteX17063" fmla="*/ 3346978 w 6130925"/>
                <a:gd name="connsiteY17063" fmla="*/ 1291696 h 2994025"/>
                <a:gd name="connsiteX17064" fmla="*/ 3346978 w 6130925"/>
                <a:gd name="connsiteY17064" fmla="*/ 1293813 h 2994025"/>
                <a:gd name="connsiteX17065" fmla="*/ 3346449 w 6130925"/>
                <a:gd name="connsiteY17065" fmla="*/ 1295929 h 2994025"/>
                <a:gd name="connsiteX17066" fmla="*/ 3346449 w 6130925"/>
                <a:gd name="connsiteY17066" fmla="*/ 1296988 h 2994025"/>
                <a:gd name="connsiteX17067" fmla="*/ 3345920 w 6130925"/>
                <a:gd name="connsiteY17067" fmla="*/ 1299104 h 2994025"/>
                <a:gd name="connsiteX17068" fmla="*/ 3345390 w 6130925"/>
                <a:gd name="connsiteY17068" fmla="*/ 1300692 h 2994025"/>
                <a:gd name="connsiteX17069" fmla="*/ 3344332 w 6130925"/>
                <a:gd name="connsiteY17069" fmla="*/ 1303338 h 2994025"/>
                <a:gd name="connsiteX17070" fmla="*/ 3341686 w 6130925"/>
                <a:gd name="connsiteY17070" fmla="*/ 1304396 h 2994025"/>
                <a:gd name="connsiteX17071" fmla="*/ 3340628 w 6130925"/>
                <a:gd name="connsiteY17071" fmla="*/ 1303867 h 2994025"/>
                <a:gd name="connsiteX17072" fmla="*/ 3339570 w 6130925"/>
                <a:gd name="connsiteY17072" fmla="*/ 1303338 h 2994025"/>
                <a:gd name="connsiteX17073" fmla="*/ 3337982 w 6130925"/>
                <a:gd name="connsiteY17073" fmla="*/ 1301221 h 2994025"/>
                <a:gd name="connsiteX17074" fmla="*/ 3337453 w 6130925"/>
                <a:gd name="connsiteY17074" fmla="*/ 1299634 h 2994025"/>
                <a:gd name="connsiteX17075" fmla="*/ 3336924 w 6130925"/>
                <a:gd name="connsiteY17075" fmla="*/ 1296988 h 2994025"/>
                <a:gd name="connsiteX17076" fmla="*/ 3336924 w 6130925"/>
                <a:gd name="connsiteY17076" fmla="*/ 1294342 h 2994025"/>
                <a:gd name="connsiteX17077" fmla="*/ 3336924 w 6130925"/>
                <a:gd name="connsiteY17077" fmla="*/ 1292754 h 2994025"/>
                <a:gd name="connsiteX17078" fmla="*/ 3336924 w 6130925"/>
                <a:gd name="connsiteY17078" fmla="*/ 1291167 h 2994025"/>
                <a:gd name="connsiteX17079" fmla="*/ 3336924 w 6130925"/>
                <a:gd name="connsiteY17079" fmla="*/ 1290109 h 2994025"/>
                <a:gd name="connsiteX17080" fmla="*/ 3337453 w 6130925"/>
                <a:gd name="connsiteY17080" fmla="*/ 1289050 h 2994025"/>
                <a:gd name="connsiteX17081" fmla="*/ 3338511 w 6130925"/>
                <a:gd name="connsiteY17081" fmla="*/ 1286934 h 2994025"/>
                <a:gd name="connsiteX17082" fmla="*/ 3339570 w 6130925"/>
                <a:gd name="connsiteY17082" fmla="*/ 1285875 h 2994025"/>
                <a:gd name="connsiteX17083" fmla="*/ 3340099 w 6130925"/>
                <a:gd name="connsiteY17083" fmla="*/ 1284817 h 2994025"/>
                <a:gd name="connsiteX17084" fmla="*/ 3340628 w 6130925"/>
                <a:gd name="connsiteY17084" fmla="*/ 1283758 h 2994025"/>
                <a:gd name="connsiteX17085" fmla="*/ 3340628 w 6130925"/>
                <a:gd name="connsiteY17085" fmla="*/ 1282171 h 2994025"/>
                <a:gd name="connsiteX17086" fmla="*/ 3340099 w 6130925"/>
                <a:gd name="connsiteY17086" fmla="*/ 1280583 h 2994025"/>
                <a:gd name="connsiteX17087" fmla="*/ 3339040 w 6130925"/>
                <a:gd name="connsiteY17087" fmla="*/ 1279525 h 2994025"/>
                <a:gd name="connsiteX17088" fmla="*/ 3337453 w 6130925"/>
                <a:gd name="connsiteY17088" fmla="*/ 1278467 h 2994025"/>
                <a:gd name="connsiteX17089" fmla="*/ 3335865 w 6130925"/>
                <a:gd name="connsiteY17089" fmla="*/ 1277408 h 2994025"/>
                <a:gd name="connsiteX17090" fmla="*/ 3335336 w 6130925"/>
                <a:gd name="connsiteY17090" fmla="*/ 1275821 h 2994025"/>
                <a:gd name="connsiteX17091" fmla="*/ 3333749 w 6130925"/>
                <a:gd name="connsiteY17091" fmla="*/ 1274233 h 2994025"/>
                <a:gd name="connsiteX17092" fmla="*/ 3331632 w 6130925"/>
                <a:gd name="connsiteY17092" fmla="*/ 1273704 h 2994025"/>
                <a:gd name="connsiteX17093" fmla="*/ 3330045 w 6130925"/>
                <a:gd name="connsiteY17093" fmla="*/ 1271588 h 2994025"/>
                <a:gd name="connsiteX17094" fmla="*/ 3328986 w 6130925"/>
                <a:gd name="connsiteY17094" fmla="*/ 1269471 h 2994025"/>
                <a:gd name="connsiteX17095" fmla="*/ 3327928 w 6130925"/>
                <a:gd name="connsiteY17095" fmla="*/ 1267883 h 2994025"/>
                <a:gd name="connsiteX17096" fmla="*/ 3326340 w 6130925"/>
                <a:gd name="connsiteY17096" fmla="*/ 1266296 h 2994025"/>
                <a:gd name="connsiteX17097" fmla="*/ 3325811 w 6130925"/>
                <a:gd name="connsiteY17097" fmla="*/ 1264179 h 2994025"/>
                <a:gd name="connsiteX17098" fmla="*/ 3325282 w 6130925"/>
                <a:gd name="connsiteY17098" fmla="*/ 1262063 h 2994025"/>
                <a:gd name="connsiteX17099" fmla="*/ 3325282 w 6130925"/>
                <a:gd name="connsiteY17099" fmla="*/ 1259417 h 2994025"/>
                <a:gd name="connsiteX17100" fmla="*/ 3325811 w 6130925"/>
                <a:gd name="connsiteY17100" fmla="*/ 1257829 h 2994025"/>
                <a:gd name="connsiteX17101" fmla="*/ 3326340 w 6130925"/>
                <a:gd name="connsiteY17101" fmla="*/ 1256242 h 2994025"/>
                <a:gd name="connsiteX17102" fmla="*/ 3325811 w 6130925"/>
                <a:gd name="connsiteY17102" fmla="*/ 1253596 h 2994025"/>
                <a:gd name="connsiteX17103" fmla="*/ 3325282 w 6130925"/>
                <a:gd name="connsiteY17103" fmla="*/ 1252008 h 2994025"/>
                <a:gd name="connsiteX17104" fmla="*/ 3326340 w 6130925"/>
                <a:gd name="connsiteY17104" fmla="*/ 1250421 h 2994025"/>
                <a:gd name="connsiteX17105" fmla="*/ 3326340 w 6130925"/>
                <a:gd name="connsiteY17105" fmla="*/ 1245129 h 2994025"/>
                <a:gd name="connsiteX17106" fmla="*/ 3323695 w 6130925"/>
                <a:gd name="connsiteY17106" fmla="*/ 1240367 h 2994025"/>
                <a:gd name="connsiteX17107" fmla="*/ 3319461 w 6130925"/>
                <a:gd name="connsiteY17107" fmla="*/ 1238779 h 2994025"/>
                <a:gd name="connsiteX17108" fmla="*/ 3316286 w 6130925"/>
                <a:gd name="connsiteY17108" fmla="*/ 1237192 h 2994025"/>
                <a:gd name="connsiteX17109" fmla="*/ 3313111 w 6130925"/>
                <a:gd name="connsiteY17109" fmla="*/ 1233488 h 2994025"/>
                <a:gd name="connsiteX17110" fmla="*/ 3312582 w 6130925"/>
                <a:gd name="connsiteY17110" fmla="*/ 1228196 h 2994025"/>
                <a:gd name="connsiteX17111" fmla="*/ 3313640 w 6130925"/>
                <a:gd name="connsiteY17111" fmla="*/ 1226079 h 2994025"/>
                <a:gd name="connsiteX17112" fmla="*/ 3316286 w 6130925"/>
                <a:gd name="connsiteY17112" fmla="*/ 1224492 h 2994025"/>
                <a:gd name="connsiteX17113" fmla="*/ 3317874 w 6130925"/>
                <a:gd name="connsiteY17113" fmla="*/ 1223963 h 2994025"/>
                <a:gd name="connsiteX17114" fmla="*/ 3319461 w 6130925"/>
                <a:gd name="connsiteY17114" fmla="*/ 1223963 h 2994025"/>
                <a:gd name="connsiteX17115" fmla="*/ 3320520 w 6130925"/>
                <a:gd name="connsiteY17115" fmla="*/ 1219729 h 2994025"/>
                <a:gd name="connsiteX17116" fmla="*/ 3318932 w 6130925"/>
                <a:gd name="connsiteY17116" fmla="*/ 1218671 h 2994025"/>
                <a:gd name="connsiteX17117" fmla="*/ 3316815 w 6130925"/>
                <a:gd name="connsiteY17117" fmla="*/ 1217613 h 2994025"/>
                <a:gd name="connsiteX17118" fmla="*/ 3315228 w 6130925"/>
                <a:gd name="connsiteY17118" fmla="*/ 1217083 h 2994025"/>
                <a:gd name="connsiteX17119" fmla="*/ 3313640 w 6130925"/>
                <a:gd name="connsiteY17119" fmla="*/ 1216554 h 2994025"/>
                <a:gd name="connsiteX17120" fmla="*/ 3313640 w 6130925"/>
                <a:gd name="connsiteY17120" fmla="*/ 1214967 h 2994025"/>
                <a:gd name="connsiteX17121" fmla="*/ 3313640 w 6130925"/>
                <a:gd name="connsiteY17121" fmla="*/ 1212850 h 2994025"/>
                <a:gd name="connsiteX17122" fmla="*/ 3313640 w 6130925"/>
                <a:gd name="connsiteY17122" fmla="*/ 1211263 h 2994025"/>
                <a:gd name="connsiteX17123" fmla="*/ 3312582 w 6130925"/>
                <a:gd name="connsiteY17123" fmla="*/ 1209146 h 2994025"/>
                <a:gd name="connsiteX17124" fmla="*/ 3310465 w 6130925"/>
                <a:gd name="connsiteY17124" fmla="*/ 1208617 h 2994025"/>
                <a:gd name="connsiteX17125" fmla="*/ 3308878 w 6130925"/>
                <a:gd name="connsiteY17125" fmla="*/ 1208617 h 2994025"/>
                <a:gd name="connsiteX17126" fmla="*/ 3307820 w 6130925"/>
                <a:gd name="connsiteY17126" fmla="*/ 1208088 h 2994025"/>
                <a:gd name="connsiteX17127" fmla="*/ 3306761 w 6130925"/>
                <a:gd name="connsiteY17127" fmla="*/ 1208088 h 2994025"/>
                <a:gd name="connsiteX17128" fmla="*/ 3306232 w 6130925"/>
                <a:gd name="connsiteY17128" fmla="*/ 1208617 h 2994025"/>
                <a:gd name="connsiteX17129" fmla="*/ 3305703 w 6130925"/>
                <a:gd name="connsiteY17129" fmla="*/ 1208617 h 2994025"/>
                <a:gd name="connsiteX17130" fmla="*/ 3303586 w 6130925"/>
                <a:gd name="connsiteY17130" fmla="*/ 1206500 h 2994025"/>
                <a:gd name="connsiteX17131" fmla="*/ 3301999 w 6130925"/>
                <a:gd name="connsiteY17131" fmla="*/ 1204913 h 2994025"/>
                <a:gd name="connsiteX17132" fmla="*/ 3299882 w 6130925"/>
                <a:gd name="connsiteY17132" fmla="*/ 1203854 h 2994025"/>
                <a:gd name="connsiteX17133" fmla="*/ 3298295 w 6130925"/>
                <a:gd name="connsiteY17133" fmla="*/ 1203325 h 2994025"/>
                <a:gd name="connsiteX17134" fmla="*/ 3296707 w 6130925"/>
                <a:gd name="connsiteY17134" fmla="*/ 1202796 h 2994025"/>
                <a:gd name="connsiteX17135" fmla="*/ 3294590 w 6130925"/>
                <a:gd name="connsiteY17135" fmla="*/ 1202267 h 2994025"/>
                <a:gd name="connsiteX17136" fmla="*/ 3290886 w 6130925"/>
                <a:gd name="connsiteY17136" fmla="*/ 1202267 h 2994025"/>
                <a:gd name="connsiteX17137" fmla="*/ 3286653 w 6130925"/>
                <a:gd name="connsiteY17137" fmla="*/ 1202267 h 2994025"/>
                <a:gd name="connsiteX17138" fmla="*/ 3282420 w 6130925"/>
                <a:gd name="connsiteY17138" fmla="*/ 1202267 h 2994025"/>
                <a:gd name="connsiteX17139" fmla="*/ 3278186 w 6130925"/>
                <a:gd name="connsiteY17139" fmla="*/ 1202267 h 2994025"/>
                <a:gd name="connsiteX17140" fmla="*/ 3276599 w 6130925"/>
                <a:gd name="connsiteY17140" fmla="*/ 1203325 h 2994025"/>
                <a:gd name="connsiteX17141" fmla="*/ 3275011 w 6130925"/>
                <a:gd name="connsiteY17141" fmla="*/ 1205971 h 2994025"/>
                <a:gd name="connsiteX17142" fmla="*/ 3273424 w 6130925"/>
                <a:gd name="connsiteY17142" fmla="*/ 1207558 h 2994025"/>
                <a:gd name="connsiteX17143" fmla="*/ 3272365 w 6130925"/>
                <a:gd name="connsiteY17143" fmla="*/ 1209146 h 2994025"/>
                <a:gd name="connsiteX17144" fmla="*/ 3274482 w 6130925"/>
                <a:gd name="connsiteY17144" fmla="*/ 1209675 h 2994025"/>
                <a:gd name="connsiteX17145" fmla="*/ 3276070 w 6130925"/>
                <a:gd name="connsiteY17145" fmla="*/ 1210204 h 2994025"/>
                <a:gd name="connsiteX17146" fmla="*/ 3277128 w 6130925"/>
                <a:gd name="connsiteY17146" fmla="*/ 1212321 h 2994025"/>
                <a:gd name="connsiteX17147" fmla="*/ 3278186 w 6130925"/>
                <a:gd name="connsiteY17147" fmla="*/ 1213908 h 2994025"/>
                <a:gd name="connsiteX17148" fmla="*/ 3276599 w 6130925"/>
                <a:gd name="connsiteY17148" fmla="*/ 1215496 h 2994025"/>
                <a:gd name="connsiteX17149" fmla="*/ 3275011 w 6130925"/>
                <a:gd name="connsiteY17149" fmla="*/ 1216554 h 2994025"/>
                <a:gd name="connsiteX17150" fmla="*/ 3267603 w 6130925"/>
                <a:gd name="connsiteY17150" fmla="*/ 1216554 h 2994025"/>
                <a:gd name="connsiteX17151" fmla="*/ 3264428 w 6130925"/>
                <a:gd name="connsiteY17151" fmla="*/ 1216554 h 2994025"/>
                <a:gd name="connsiteX17152" fmla="*/ 3260724 w 6130925"/>
                <a:gd name="connsiteY17152" fmla="*/ 1216554 h 2994025"/>
                <a:gd name="connsiteX17153" fmla="*/ 3259136 w 6130925"/>
                <a:gd name="connsiteY17153" fmla="*/ 1215496 h 2994025"/>
                <a:gd name="connsiteX17154" fmla="*/ 3257020 w 6130925"/>
                <a:gd name="connsiteY17154" fmla="*/ 1213908 h 2994025"/>
                <a:gd name="connsiteX17155" fmla="*/ 3255432 w 6130925"/>
                <a:gd name="connsiteY17155" fmla="*/ 1212850 h 2994025"/>
                <a:gd name="connsiteX17156" fmla="*/ 3253845 w 6130925"/>
                <a:gd name="connsiteY17156" fmla="*/ 1211263 h 2994025"/>
                <a:gd name="connsiteX17157" fmla="*/ 3250140 w 6130925"/>
                <a:gd name="connsiteY17157" fmla="*/ 1209146 h 2994025"/>
                <a:gd name="connsiteX17158" fmla="*/ 3248553 w 6130925"/>
                <a:gd name="connsiteY17158" fmla="*/ 1211263 h 2994025"/>
                <a:gd name="connsiteX17159" fmla="*/ 3247495 w 6130925"/>
                <a:gd name="connsiteY17159" fmla="*/ 1212850 h 2994025"/>
                <a:gd name="connsiteX17160" fmla="*/ 3247495 w 6130925"/>
                <a:gd name="connsiteY17160" fmla="*/ 1216554 h 2994025"/>
                <a:gd name="connsiteX17161" fmla="*/ 3247495 w 6130925"/>
                <a:gd name="connsiteY17161" fmla="*/ 1218142 h 2994025"/>
                <a:gd name="connsiteX17162" fmla="*/ 3247495 w 6130925"/>
                <a:gd name="connsiteY17162" fmla="*/ 1219729 h 2994025"/>
                <a:gd name="connsiteX17163" fmla="*/ 3249082 w 6130925"/>
                <a:gd name="connsiteY17163" fmla="*/ 1221317 h 2994025"/>
                <a:gd name="connsiteX17164" fmla="*/ 3251199 w 6130925"/>
                <a:gd name="connsiteY17164" fmla="*/ 1222904 h 2994025"/>
                <a:gd name="connsiteX17165" fmla="*/ 3252257 w 6130925"/>
                <a:gd name="connsiteY17165" fmla="*/ 1225021 h 2994025"/>
                <a:gd name="connsiteX17166" fmla="*/ 3254374 w 6130925"/>
                <a:gd name="connsiteY17166" fmla="*/ 1226608 h 2994025"/>
                <a:gd name="connsiteX17167" fmla="*/ 3255432 w 6130925"/>
                <a:gd name="connsiteY17167" fmla="*/ 1226608 h 2994025"/>
                <a:gd name="connsiteX17168" fmla="*/ 3255961 w 6130925"/>
                <a:gd name="connsiteY17168" fmla="*/ 1226079 h 2994025"/>
                <a:gd name="connsiteX17169" fmla="*/ 3257020 w 6130925"/>
                <a:gd name="connsiteY17169" fmla="*/ 1226079 h 2994025"/>
                <a:gd name="connsiteX17170" fmla="*/ 3258607 w 6130925"/>
                <a:gd name="connsiteY17170" fmla="*/ 1226608 h 2994025"/>
                <a:gd name="connsiteX17171" fmla="*/ 3260195 w 6130925"/>
                <a:gd name="connsiteY17171" fmla="*/ 1226608 h 2994025"/>
                <a:gd name="connsiteX17172" fmla="*/ 3261782 w 6130925"/>
                <a:gd name="connsiteY17172" fmla="*/ 1227138 h 2994025"/>
                <a:gd name="connsiteX17173" fmla="*/ 3262840 w 6130925"/>
                <a:gd name="connsiteY17173" fmla="*/ 1228725 h 2994025"/>
                <a:gd name="connsiteX17174" fmla="*/ 3263370 w 6130925"/>
                <a:gd name="connsiteY17174" fmla="*/ 1230842 h 2994025"/>
                <a:gd name="connsiteX17175" fmla="*/ 3263899 w 6130925"/>
                <a:gd name="connsiteY17175" fmla="*/ 1232958 h 2994025"/>
                <a:gd name="connsiteX17176" fmla="*/ 3264428 w 6130925"/>
                <a:gd name="connsiteY17176" fmla="*/ 1234546 h 2994025"/>
                <a:gd name="connsiteX17177" fmla="*/ 3264957 w 6130925"/>
                <a:gd name="connsiteY17177" fmla="*/ 1236133 h 2994025"/>
                <a:gd name="connsiteX17178" fmla="*/ 3264957 w 6130925"/>
                <a:gd name="connsiteY17178" fmla="*/ 1237721 h 2994025"/>
                <a:gd name="connsiteX17179" fmla="*/ 3264957 w 6130925"/>
                <a:gd name="connsiteY17179" fmla="*/ 1239838 h 2994025"/>
                <a:gd name="connsiteX17180" fmla="*/ 3264957 w 6130925"/>
                <a:gd name="connsiteY17180" fmla="*/ 1241425 h 2994025"/>
                <a:gd name="connsiteX17181" fmla="*/ 3266545 w 6130925"/>
                <a:gd name="connsiteY17181" fmla="*/ 1242483 h 2994025"/>
                <a:gd name="connsiteX17182" fmla="*/ 3269190 w 6130925"/>
                <a:gd name="connsiteY17182" fmla="*/ 1244600 h 2994025"/>
                <a:gd name="connsiteX17183" fmla="*/ 3270249 w 6130925"/>
                <a:gd name="connsiteY17183" fmla="*/ 1246717 h 2994025"/>
                <a:gd name="connsiteX17184" fmla="*/ 3271836 w 6130925"/>
                <a:gd name="connsiteY17184" fmla="*/ 1248833 h 2994025"/>
                <a:gd name="connsiteX17185" fmla="*/ 3273424 w 6130925"/>
                <a:gd name="connsiteY17185" fmla="*/ 1249363 h 2994025"/>
                <a:gd name="connsiteX17186" fmla="*/ 3275011 w 6130925"/>
                <a:gd name="connsiteY17186" fmla="*/ 1249363 h 2994025"/>
                <a:gd name="connsiteX17187" fmla="*/ 3277128 w 6130925"/>
                <a:gd name="connsiteY17187" fmla="*/ 1249892 h 2994025"/>
                <a:gd name="connsiteX17188" fmla="*/ 3279774 w 6130925"/>
                <a:gd name="connsiteY17188" fmla="*/ 1249363 h 2994025"/>
                <a:gd name="connsiteX17189" fmla="*/ 3280303 w 6130925"/>
                <a:gd name="connsiteY17189" fmla="*/ 1247775 h 2994025"/>
                <a:gd name="connsiteX17190" fmla="*/ 3280832 w 6130925"/>
                <a:gd name="connsiteY17190" fmla="*/ 1246188 h 2994025"/>
                <a:gd name="connsiteX17191" fmla="*/ 3280303 w 6130925"/>
                <a:gd name="connsiteY17191" fmla="*/ 1241954 h 2994025"/>
                <a:gd name="connsiteX17192" fmla="*/ 3279774 w 6130925"/>
                <a:gd name="connsiteY17192" fmla="*/ 1238779 h 2994025"/>
                <a:gd name="connsiteX17193" fmla="*/ 3281890 w 6130925"/>
                <a:gd name="connsiteY17193" fmla="*/ 1238250 h 2994025"/>
                <a:gd name="connsiteX17194" fmla="*/ 3284007 w 6130925"/>
                <a:gd name="connsiteY17194" fmla="*/ 1238779 h 2994025"/>
                <a:gd name="connsiteX17195" fmla="*/ 3286124 w 6130925"/>
                <a:gd name="connsiteY17195" fmla="*/ 1240367 h 2994025"/>
                <a:gd name="connsiteX17196" fmla="*/ 3287711 w 6130925"/>
                <a:gd name="connsiteY17196" fmla="*/ 1241954 h 2994025"/>
                <a:gd name="connsiteX17197" fmla="*/ 3289299 w 6130925"/>
                <a:gd name="connsiteY17197" fmla="*/ 1244071 h 2994025"/>
                <a:gd name="connsiteX17198" fmla="*/ 3291415 w 6130925"/>
                <a:gd name="connsiteY17198" fmla="*/ 1245129 h 2994025"/>
                <a:gd name="connsiteX17199" fmla="*/ 3293003 w 6130925"/>
                <a:gd name="connsiteY17199" fmla="*/ 1247246 h 2994025"/>
                <a:gd name="connsiteX17200" fmla="*/ 3294061 w 6130925"/>
                <a:gd name="connsiteY17200" fmla="*/ 1249363 h 2994025"/>
                <a:gd name="connsiteX17201" fmla="*/ 3291945 w 6130925"/>
                <a:gd name="connsiteY17201" fmla="*/ 1249892 h 2994025"/>
                <a:gd name="connsiteX17202" fmla="*/ 3290357 w 6130925"/>
                <a:gd name="connsiteY17202" fmla="*/ 1250421 h 2994025"/>
                <a:gd name="connsiteX17203" fmla="*/ 3286653 w 6130925"/>
                <a:gd name="connsiteY17203" fmla="*/ 1250421 h 2994025"/>
                <a:gd name="connsiteX17204" fmla="*/ 3282949 w 6130925"/>
                <a:gd name="connsiteY17204" fmla="*/ 1250421 h 2994025"/>
                <a:gd name="connsiteX17205" fmla="*/ 3282949 w 6130925"/>
                <a:gd name="connsiteY17205" fmla="*/ 1252008 h 2994025"/>
                <a:gd name="connsiteX17206" fmla="*/ 3282949 w 6130925"/>
                <a:gd name="connsiteY17206" fmla="*/ 1253596 h 2994025"/>
                <a:gd name="connsiteX17207" fmla="*/ 3282420 w 6130925"/>
                <a:gd name="connsiteY17207" fmla="*/ 1256242 h 2994025"/>
                <a:gd name="connsiteX17208" fmla="*/ 3282420 w 6130925"/>
                <a:gd name="connsiteY17208" fmla="*/ 1259946 h 2994025"/>
                <a:gd name="connsiteX17209" fmla="*/ 3282420 w 6130925"/>
                <a:gd name="connsiteY17209" fmla="*/ 1263650 h 2994025"/>
                <a:gd name="connsiteX17210" fmla="*/ 3280303 w 6130925"/>
                <a:gd name="connsiteY17210" fmla="*/ 1264179 h 2994025"/>
                <a:gd name="connsiteX17211" fmla="*/ 3277657 w 6130925"/>
                <a:gd name="connsiteY17211" fmla="*/ 1264708 h 2994025"/>
                <a:gd name="connsiteX17212" fmla="*/ 3274482 w 6130925"/>
                <a:gd name="connsiteY17212" fmla="*/ 1264708 h 2994025"/>
                <a:gd name="connsiteX17213" fmla="*/ 3272365 w 6130925"/>
                <a:gd name="connsiteY17213" fmla="*/ 1264708 h 2994025"/>
                <a:gd name="connsiteX17214" fmla="*/ 3270778 w 6130925"/>
                <a:gd name="connsiteY17214" fmla="*/ 1264708 h 2994025"/>
                <a:gd name="connsiteX17215" fmla="*/ 3269190 w 6130925"/>
                <a:gd name="connsiteY17215" fmla="*/ 1263121 h 2994025"/>
                <a:gd name="connsiteX17216" fmla="*/ 3267074 w 6130925"/>
                <a:gd name="connsiteY17216" fmla="*/ 1261004 h 2994025"/>
                <a:gd name="connsiteX17217" fmla="*/ 3265486 w 6130925"/>
                <a:gd name="connsiteY17217" fmla="*/ 1260475 h 2994025"/>
                <a:gd name="connsiteX17218" fmla="*/ 3263370 w 6130925"/>
                <a:gd name="connsiteY17218" fmla="*/ 1260475 h 2994025"/>
                <a:gd name="connsiteX17219" fmla="*/ 3261782 w 6130925"/>
                <a:gd name="connsiteY17219" fmla="*/ 1260475 h 2994025"/>
                <a:gd name="connsiteX17220" fmla="*/ 3260195 w 6130925"/>
                <a:gd name="connsiteY17220" fmla="*/ 1262063 h 2994025"/>
                <a:gd name="connsiteX17221" fmla="*/ 3258078 w 6130925"/>
                <a:gd name="connsiteY17221" fmla="*/ 1263121 h 2994025"/>
                <a:gd name="connsiteX17222" fmla="*/ 3257020 w 6130925"/>
                <a:gd name="connsiteY17222" fmla="*/ 1265767 h 2994025"/>
                <a:gd name="connsiteX17223" fmla="*/ 3258607 w 6130925"/>
                <a:gd name="connsiteY17223" fmla="*/ 1267354 h 2994025"/>
                <a:gd name="connsiteX17224" fmla="*/ 3259136 w 6130925"/>
                <a:gd name="connsiteY17224" fmla="*/ 1269471 h 2994025"/>
                <a:gd name="connsiteX17225" fmla="*/ 3259136 w 6130925"/>
                <a:gd name="connsiteY17225" fmla="*/ 1272646 h 2994025"/>
                <a:gd name="connsiteX17226" fmla="*/ 3259665 w 6130925"/>
                <a:gd name="connsiteY17226" fmla="*/ 1274233 h 2994025"/>
                <a:gd name="connsiteX17227" fmla="*/ 3259136 w 6130925"/>
                <a:gd name="connsiteY17227" fmla="*/ 1275821 h 2994025"/>
                <a:gd name="connsiteX17228" fmla="*/ 3257020 w 6130925"/>
                <a:gd name="connsiteY17228" fmla="*/ 1277938 h 2994025"/>
                <a:gd name="connsiteX17229" fmla="*/ 3255432 w 6130925"/>
                <a:gd name="connsiteY17229" fmla="*/ 1278996 h 2994025"/>
                <a:gd name="connsiteX17230" fmla="*/ 3254374 w 6130925"/>
                <a:gd name="connsiteY17230" fmla="*/ 1281113 h 2994025"/>
                <a:gd name="connsiteX17231" fmla="*/ 3253845 w 6130925"/>
                <a:gd name="connsiteY17231" fmla="*/ 1282700 h 2994025"/>
                <a:gd name="connsiteX17232" fmla="*/ 3251728 w 6130925"/>
                <a:gd name="connsiteY17232" fmla="*/ 1283229 h 2994025"/>
                <a:gd name="connsiteX17233" fmla="*/ 3250140 w 6130925"/>
                <a:gd name="connsiteY17233" fmla="*/ 1283229 h 2994025"/>
                <a:gd name="connsiteX17234" fmla="*/ 3248553 w 6130925"/>
                <a:gd name="connsiteY17234" fmla="*/ 1283229 h 2994025"/>
                <a:gd name="connsiteX17235" fmla="*/ 3246436 w 6130925"/>
                <a:gd name="connsiteY17235" fmla="*/ 1283229 h 2994025"/>
                <a:gd name="connsiteX17236" fmla="*/ 3238499 w 6130925"/>
                <a:gd name="connsiteY17236" fmla="*/ 1283229 h 2994025"/>
                <a:gd name="connsiteX17237" fmla="*/ 3235324 w 6130925"/>
                <a:gd name="connsiteY17237" fmla="*/ 1282171 h 2994025"/>
                <a:gd name="connsiteX17238" fmla="*/ 3233736 w 6130925"/>
                <a:gd name="connsiteY17238" fmla="*/ 1280054 h 2994025"/>
                <a:gd name="connsiteX17239" fmla="*/ 3233736 w 6130925"/>
                <a:gd name="connsiteY17239" fmla="*/ 1278467 h 2994025"/>
                <a:gd name="connsiteX17240" fmla="*/ 3233736 w 6130925"/>
                <a:gd name="connsiteY17240" fmla="*/ 1275821 h 2994025"/>
                <a:gd name="connsiteX17241" fmla="*/ 3234795 w 6130925"/>
                <a:gd name="connsiteY17241" fmla="*/ 1272117 h 2994025"/>
                <a:gd name="connsiteX17242" fmla="*/ 3234795 w 6130925"/>
                <a:gd name="connsiteY17242" fmla="*/ 1268413 h 2994025"/>
                <a:gd name="connsiteX17243" fmla="*/ 3231620 w 6130925"/>
                <a:gd name="connsiteY17243" fmla="*/ 1266296 h 2994025"/>
                <a:gd name="connsiteX17244" fmla="*/ 3227915 w 6130925"/>
                <a:gd name="connsiteY17244" fmla="*/ 1263650 h 2994025"/>
                <a:gd name="connsiteX17245" fmla="*/ 3227386 w 6130925"/>
                <a:gd name="connsiteY17245" fmla="*/ 1262063 h 2994025"/>
                <a:gd name="connsiteX17246" fmla="*/ 3226857 w 6130925"/>
                <a:gd name="connsiteY17246" fmla="*/ 1260475 h 2994025"/>
                <a:gd name="connsiteX17247" fmla="*/ 3226328 w 6130925"/>
                <a:gd name="connsiteY17247" fmla="*/ 1258358 h 2994025"/>
                <a:gd name="connsiteX17248" fmla="*/ 3226328 w 6130925"/>
                <a:gd name="connsiteY17248" fmla="*/ 1256771 h 2994025"/>
                <a:gd name="connsiteX17249" fmla="*/ 3223682 w 6130925"/>
                <a:gd name="connsiteY17249" fmla="*/ 1258358 h 2994025"/>
                <a:gd name="connsiteX17250" fmla="*/ 3222095 w 6130925"/>
                <a:gd name="connsiteY17250" fmla="*/ 1259417 h 2994025"/>
                <a:gd name="connsiteX17251" fmla="*/ 3222095 w 6130925"/>
                <a:gd name="connsiteY17251" fmla="*/ 1261004 h 2994025"/>
                <a:gd name="connsiteX17252" fmla="*/ 3221565 w 6130925"/>
                <a:gd name="connsiteY17252" fmla="*/ 1262592 h 2994025"/>
                <a:gd name="connsiteX17253" fmla="*/ 3219978 w 6130925"/>
                <a:gd name="connsiteY17253" fmla="*/ 1264179 h 2994025"/>
                <a:gd name="connsiteX17254" fmla="*/ 3217861 w 6130925"/>
                <a:gd name="connsiteY17254" fmla="*/ 1265767 h 2994025"/>
                <a:gd name="connsiteX17255" fmla="*/ 3216274 w 6130925"/>
                <a:gd name="connsiteY17255" fmla="*/ 1263650 h 2994025"/>
                <a:gd name="connsiteX17256" fmla="*/ 3214157 w 6130925"/>
                <a:gd name="connsiteY17256" fmla="*/ 1262063 h 2994025"/>
                <a:gd name="connsiteX17257" fmla="*/ 3212570 w 6130925"/>
                <a:gd name="connsiteY17257" fmla="*/ 1261004 h 2994025"/>
                <a:gd name="connsiteX17258" fmla="*/ 3210453 w 6130925"/>
                <a:gd name="connsiteY17258" fmla="*/ 1260475 h 2994025"/>
                <a:gd name="connsiteX17259" fmla="*/ 3207807 w 6130925"/>
                <a:gd name="connsiteY17259" fmla="*/ 1257300 h 2994025"/>
                <a:gd name="connsiteX17260" fmla="*/ 3205690 w 6130925"/>
                <a:gd name="connsiteY17260" fmla="*/ 1253067 h 2994025"/>
                <a:gd name="connsiteX17261" fmla="*/ 3203574 w 6130925"/>
                <a:gd name="connsiteY17261" fmla="*/ 1251479 h 2994025"/>
                <a:gd name="connsiteX17262" fmla="*/ 3202515 w 6130925"/>
                <a:gd name="connsiteY17262" fmla="*/ 1249363 h 2994025"/>
                <a:gd name="connsiteX17263" fmla="*/ 3201986 w 6130925"/>
                <a:gd name="connsiteY17263" fmla="*/ 1247775 h 2994025"/>
                <a:gd name="connsiteX17264" fmla="*/ 3201457 w 6130925"/>
                <a:gd name="connsiteY17264" fmla="*/ 1246188 h 2994025"/>
                <a:gd name="connsiteX17265" fmla="*/ 3203045 w 6130925"/>
                <a:gd name="connsiteY17265" fmla="*/ 1245129 h 2994025"/>
                <a:gd name="connsiteX17266" fmla="*/ 3205690 w 6130925"/>
                <a:gd name="connsiteY17266" fmla="*/ 1244600 h 2994025"/>
                <a:gd name="connsiteX17267" fmla="*/ 3207278 w 6130925"/>
                <a:gd name="connsiteY17267" fmla="*/ 1244600 h 2994025"/>
                <a:gd name="connsiteX17268" fmla="*/ 3208865 w 6130925"/>
                <a:gd name="connsiteY17268" fmla="*/ 1245129 h 2994025"/>
                <a:gd name="connsiteX17269" fmla="*/ 3209395 w 6130925"/>
                <a:gd name="connsiteY17269" fmla="*/ 1246717 h 2994025"/>
                <a:gd name="connsiteX17270" fmla="*/ 3208865 w 6130925"/>
                <a:gd name="connsiteY17270" fmla="*/ 1248833 h 2994025"/>
                <a:gd name="connsiteX17271" fmla="*/ 3217861 w 6130925"/>
                <a:gd name="connsiteY17271" fmla="*/ 1248833 h 2994025"/>
                <a:gd name="connsiteX17272" fmla="*/ 3217861 w 6130925"/>
                <a:gd name="connsiteY17272" fmla="*/ 1234546 h 2994025"/>
                <a:gd name="connsiteX17273" fmla="*/ 3214157 w 6130925"/>
                <a:gd name="connsiteY17273" fmla="*/ 1233488 h 2994025"/>
                <a:gd name="connsiteX17274" fmla="*/ 3210453 w 6130925"/>
                <a:gd name="connsiteY17274" fmla="*/ 1232958 h 2994025"/>
                <a:gd name="connsiteX17275" fmla="*/ 3208865 w 6130925"/>
                <a:gd name="connsiteY17275" fmla="*/ 1232958 h 2994025"/>
                <a:gd name="connsiteX17276" fmla="*/ 3207278 w 6130925"/>
                <a:gd name="connsiteY17276" fmla="*/ 1232958 h 2994025"/>
                <a:gd name="connsiteX17277" fmla="*/ 3206749 w 6130925"/>
                <a:gd name="connsiteY17277" fmla="*/ 1232958 h 2994025"/>
                <a:gd name="connsiteX17278" fmla="*/ 3205690 w 6130925"/>
                <a:gd name="connsiteY17278" fmla="*/ 1232958 h 2994025"/>
                <a:gd name="connsiteX17279" fmla="*/ 3204632 w 6130925"/>
                <a:gd name="connsiteY17279" fmla="*/ 1232958 h 2994025"/>
                <a:gd name="connsiteX17280" fmla="*/ 3203574 w 6130925"/>
                <a:gd name="connsiteY17280" fmla="*/ 1232958 h 2994025"/>
                <a:gd name="connsiteX17281" fmla="*/ 3202515 w 6130925"/>
                <a:gd name="connsiteY17281" fmla="*/ 1230842 h 2994025"/>
                <a:gd name="connsiteX17282" fmla="*/ 3201457 w 6130925"/>
                <a:gd name="connsiteY17282" fmla="*/ 1228725 h 2994025"/>
                <a:gd name="connsiteX17283" fmla="*/ 3198811 w 6130925"/>
                <a:gd name="connsiteY17283" fmla="*/ 1226079 h 2994025"/>
                <a:gd name="connsiteX17284" fmla="*/ 3197224 w 6130925"/>
                <a:gd name="connsiteY17284" fmla="*/ 1222375 h 2994025"/>
                <a:gd name="connsiteX17285" fmla="*/ 3197753 w 6130925"/>
                <a:gd name="connsiteY17285" fmla="*/ 1218142 h 2994025"/>
                <a:gd name="connsiteX17286" fmla="*/ 3198282 w 6130925"/>
                <a:gd name="connsiteY17286" fmla="*/ 1214967 h 2994025"/>
                <a:gd name="connsiteX17287" fmla="*/ 3196165 w 6130925"/>
                <a:gd name="connsiteY17287" fmla="*/ 1211263 h 2994025"/>
                <a:gd name="connsiteX17288" fmla="*/ 3191932 w 6130925"/>
                <a:gd name="connsiteY17288" fmla="*/ 1208617 h 2994025"/>
                <a:gd name="connsiteX17289" fmla="*/ 3190874 w 6130925"/>
                <a:gd name="connsiteY17289" fmla="*/ 1205971 h 2994025"/>
                <a:gd name="connsiteX17290" fmla="*/ 3190874 w 6130925"/>
                <a:gd name="connsiteY17290" fmla="*/ 1203325 h 2994025"/>
                <a:gd name="connsiteX17291" fmla="*/ 3191403 w 6130925"/>
                <a:gd name="connsiteY17291" fmla="*/ 1200679 h 2994025"/>
                <a:gd name="connsiteX17292" fmla="*/ 3191932 w 6130925"/>
                <a:gd name="connsiteY17292" fmla="*/ 1197504 h 2994025"/>
                <a:gd name="connsiteX17293" fmla="*/ 3191932 w 6130925"/>
                <a:gd name="connsiteY17293" fmla="*/ 1195917 h 2994025"/>
                <a:gd name="connsiteX17294" fmla="*/ 3191932 w 6130925"/>
                <a:gd name="connsiteY17294" fmla="*/ 1194329 h 2994025"/>
                <a:gd name="connsiteX17295" fmla="*/ 3194049 w 6130925"/>
                <a:gd name="connsiteY17295" fmla="*/ 1192742 h 2994025"/>
                <a:gd name="connsiteX17296" fmla="*/ 3195636 w 6130925"/>
                <a:gd name="connsiteY17296" fmla="*/ 1191683 h 2994025"/>
                <a:gd name="connsiteX17297" fmla="*/ 3196695 w 6130925"/>
                <a:gd name="connsiteY17297" fmla="*/ 1190096 h 2994025"/>
                <a:gd name="connsiteX17298" fmla="*/ 3197224 w 6130925"/>
                <a:gd name="connsiteY17298" fmla="*/ 1187979 h 2994025"/>
                <a:gd name="connsiteX17299" fmla="*/ 3196695 w 6130925"/>
                <a:gd name="connsiteY17299" fmla="*/ 1185863 h 2994025"/>
                <a:gd name="connsiteX17300" fmla="*/ 3195107 w 6130925"/>
                <a:gd name="connsiteY17300" fmla="*/ 1184275 h 2994025"/>
                <a:gd name="connsiteX17301" fmla="*/ 3194578 w 6130925"/>
                <a:gd name="connsiteY17301" fmla="*/ 1182688 h 2994025"/>
                <a:gd name="connsiteX17302" fmla="*/ 3194049 w 6130925"/>
                <a:gd name="connsiteY17302" fmla="*/ 1181100 h 2994025"/>
                <a:gd name="connsiteX17303" fmla="*/ 3191932 w 6130925"/>
                <a:gd name="connsiteY17303" fmla="*/ 1179513 h 2994025"/>
                <a:gd name="connsiteX17304" fmla="*/ 3190345 w 6130925"/>
                <a:gd name="connsiteY17304" fmla="*/ 1178454 h 2994025"/>
                <a:gd name="connsiteX17305" fmla="*/ 3186640 w 6130925"/>
                <a:gd name="connsiteY17305" fmla="*/ 1176867 h 2994025"/>
                <a:gd name="connsiteX17306" fmla="*/ 3183465 w 6130925"/>
                <a:gd name="connsiteY17306" fmla="*/ 1176338 h 2994025"/>
                <a:gd name="connsiteX17307" fmla="*/ 3177645 w 6130925"/>
                <a:gd name="connsiteY17307" fmla="*/ 1172104 h 2994025"/>
                <a:gd name="connsiteX17308" fmla="*/ 3172882 w 6130925"/>
                <a:gd name="connsiteY17308" fmla="*/ 1167871 h 2994025"/>
                <a:gd name="connsiteX17309" fmla="*/ 3168649 w 6130925"/>
                <a:gd name="connsiteY17309" fmla="*/ 1165754 h 2994025"/>
                <a:gd name="connsiteX17310" fmla="*/ 3165474 w 6130925"/>
                <a:gd name="connsiteY17310" fmla="*/ 1163638 h 2994025"/>
                <a:gd name="connsiteX17311" fmla="*/ 3163357 w 6130925"/>
                <a:gd name="connsiteY17311" fmla="*/ 1163108 h 2994025"/>
                <a:gd name="connsiteX17312" fmla="*/ 3161770 w 6130925"/>
                <a:gd name="connsiteY17312" fmla="*/ 1162050 h 2994025"/>
                <a:gd name="connsiteX17313" fmla="*/ 3160182 w 6130925"/>
                <a:gd name="connsiteY17313" fmla="*/ 1160463 h 2994025"/>
                <a:gd name="connsiteX17314" fmla="*/ 3158595 w 6130925"/>
                <a:gd name="connsiteY17314" fmla="*/ 1158875 h 2994025"/>
                <a:gd name="connsiteX17315" fmla="*/ 3158595 w 6130925"/>
                <a:gd name="connsiteY17315" fmla="*/ 1156758 h 2994025"/>
                <a:gd name="connsiteX17316" fmla="*/ 3158065 w 6130925"/>
                <a:gd name="connsiteY17316" fmla="*/ 1154642 h 2994025"/>
                <a:gd name="connsiteX17317" fmla="*/ 3155949 w 6130925"/>
                <a:gd name="connsiteY17317" fmla="*/ 1153583 h 2994025"/>
                <a:gd name="connsiteX17318" fmla="*/ 3153303 w 6130925"/>
                <a:gd name="connsiteY17318" fmla="*/ 1154113 h 2994025"/>
                <a:gd name="connsiteX17319" fmla="*/ 3152245 w 6130925"/>
                <a:gd name="connsiteY17319" fmla="*/ 1154113 h 2994025"/>
                <a:gd name="connsiteX17320" fmla="*/ 3151186 w 6130925"/>
                <a:gd name="connsiteY17320" fmla="*/ 1154113 h 2994025"/>
                <a:gd name="connsiteX17321" fmla="*/ 3146424 w 6130925"/>
                <a:gd name="connsiteY17321" fmla="*/ 1153054 h 2994025"/>
                <a:gd name="connsiteX17322" fmla="*/ 3143249 w 6130925"/>
                <a:gd name="connsiteY17322" fmla="*/ 1150408 h 2994025"/>
                <a:gd name="connsiteX17323" fmla="*/ 3141661 w 6130925"/>
                <a:gd name="connsiteY17323" fmla="*/ 1148821 h 2994025"/>
                <a:gd name="connsiteX17324" fmla="*/ 3140603 w 6130925"/>
                <a:gd name="connsiteY17324" fmla="*/ 1147233 h 2994025"/>
                <a:gd name="connsiteX17325" fmla="*/ 3137957 w 6130925"/>
                <a:gd name="connsiteY17325" fmla="*/ 1146175 h 2994025"/>
                <a:gd name="connsiteX17326" fmla="*/ 3136370 w 6130925"/>
                <a:gd name="connsiteY17326" fmla="*/ 1145646 h 2994025"/>
                <a:gd name="connsiteX17327" fmla="*/ 3133195 w 6130925"/>
                <a:gd name="connsiteY17327" fmla="*/ 1142471 h 2994025"/>
                <a:gd name="connsiteX17328" fmla="*/ 3128961 w 6130925"/>
                <a:gd name="connsiteY17328" fmla="*/ 1139825 h 2994025"/>
                <a:gd name="connsiteX17329" fmla="*/ 3128432 w 6130925"/>
                <a:gd name="connsiteY17329" fmla="*/ 1139825 h 2994025"/>
                <a:gd name="connsiteX17330" fmla="*/ 3127374 w 6130925"/>
                <a:gd name="connsiteY17330" fmla="*/ 1139825 h 2994025"/>
                <a:gd name="connsiteX17331" fmla="*/ 3126315 w 6130925"/>
                <a:gd name="connsiteY17331" fmla="*/ 1139825 h 2994025"/>
                <a:gd name="connsiteX17332" fmla="*/ 3125786 w 6130925"/>
                <a:gd name="connsiteY17332" fmla="*/ 1139825 h 2994025"/>
                <a:gd name="connsiteX17333" fmla="*/ 3123670 w 6130925"/>
                <a:gd name="connsiteY17333" fmla="*/ 1136121 h 2994025"/>
                <a:gd name="connsiteX17334" fmla="*/ 3123140 w 6130925"/>
                <a:gd name="connsiteY17334" fmla="*/ 1131358 h 2994025"/>
                <a:gd name="connsiteX17335" fmla="*/ 3122611 w 6130925"/>
                <a:gd name="connsiteY17335" fmla="*/ 1129242 h 2994025"/>
                <a:gd name="connsiteX17336" fmla="*/ 3120495 w 6130925"/>
                <a:gd name="connsiteY17336" fmla="*/ 1127125 h 2994025"/>
                <a:gd name="connsiteX17337" fmla="*/ 3118907 w 6130925"/>
                <a:gd name="connsiteY17337" fmla="*/ 1126067 h 2994025"/>
                <a:gd name="connsiteX17338" fmla="*/ 3116790 w 6130925"/>
                <a:gd name="connsiteY17338" fmla="*/ 1125008 h 2994025"/>
                <a:gd name="connsiteX17339" fmla="*/ 3116261 w 6130925"/>
                <a:gd name="connsiteY17339" fmla="*/ 1125008 h 2994025"/>
                <a:gd name="connsiteX17340" fmla="*/ 3115203 w 6130925"/>
                <a:gd name="connsiteY17340" fmla="*/ 1125008 h 2994025"/>
                <a:gd name="connsiteX17341" fmla="*/ 3114145 w 6130925"/>
                <a:gd name="connsiteY17341" fmla="*/ 1125008 h 2994025"/>
                <a:gd name="connsiteX17342" fmla="*/ 3113615 w 6130925"/>
                <a:gd name="connsiteY17342" fmla="*/ 1125008 h 2994025"/>
                <a:gd name="connsiteX17343" fmla="*/ 3111499 w 6130925"/>
                <a:gd name="connsiteY17343" fmla="*/ 1123950 h 2994025"/>
                <a:gd name="connsiteX17344" fmla="*/ 3109911 w 6130925"/>
                <a:gd name="connsiteY17344" fmla="*/ 1122363 h 2994025"/>
                <a:gd name="connsiteX17345" fmla="*/ 3108853 w 6130925"/>
                <a:gd name="connsiteY17345" fmla="*/ 1120775 h 2994025"/>
                <a:gd name="connsiteX17346" fmla="*/ 3106736 w 6130925"/>
                <a:gd name="connsiteY17346" fmla="*/ 1119188 h 2994025"/>
                <a:gd name="connsiteX17347" fmla="*/ 3105149 w 6130925"/>
                <a:gd name="connsiteY17347" fmla="*/ 1117600 h 2994025"/>
                <a:gd name="connsiteX17348" fmla="*/ 3103561 w 6130925"/>
                <a:gd name="connsiteY17348" fmla="*/ 1116542 h 2994025"/>
                <a:gd name="connsiteX17349" fmla="*/ 3101974 w 6130925"/>
                <a:gd name="connsiteY17349" fmla="*/ 1116013 h 2994025"/>
                <a:gd name="connsiteX17350" fmla="*/ 3100386 w 6130925"/>
                <a:gd name="connsiteY17350" fmla="*/ 1116013 h 2994025"/>
                <a:gd name="connsiteX17351" fmla="*/ 3099328 w 6130925"/>
                <a:gd name="connsiteY17351" fmla="*/ 1115483 h 2994025"/>
                <a:gd name="connsiteX17352" fmla="*/ 3098270 w 6130925"/>
                <a:gd name="connsiteY17352" fmla="*/ 1116013 h 2994025"/>
                <a:gd name="connsiteX17353" fmla="*/ 3097740 w 6130925"/>
                <a:gd name="connsiteY17353" fmla="*/ 1116013 h 2994025"/>
                <a:gd name="connsiteX17354" fmla="*/ 3096153 w 6130925"/>
                <a:gd name="connsiteY17354" fmla="*/ 1116013 h 2994025"/>
                <a:gd name="connsiteX17355" fmla="*/ 3095095 w 6130925"/>
                <a:gd name="connsiteY17355" fmla="*/ 1114425 h 2994025"/>
                <a:gd name="connsiteX17356" fmla="*/ 3094565 w 6130925"/>
                <a:gd name="connsiteY17356" fmla="*/ 1111779 h 2994025"/>
                <a:gd name="connsiteX17357" fmla="*/ 3094036 w 6130925"/>
                <a:gd name="connsiteY17357" fmla="*/ 1109663 h 2994025"/>
                <a:gd name="connsiteX17358" fmla="*/ 3093507 w 6130925"/>
                <a:gd name="connsiteY17358" fmla="*/ 1107546 h 2994025"/>
                <a:gd name="connsiteX17359" fmla="*/ 3091920 w 6130925"/>
                <a:gd name="connsiteY17359" fmla="*/ 1105958 h 2994025"/>
                <a:gd name="connsiteX17360" fmla="*/ 3090332 w 6130925"/>
                <a:gd name="connsiteY17360" fmla="*/ 1104900 h 2994025"/>
                <a:gd name="connsiteX17361" fmla="*/ 3087686 w 6130925"/>
                <a:gd name="connsiteY17361" fmla="*/ 1104371 h 2994025"/>
                <a:gd name="connsiteX17362" fmla="*/ 3084511 w 6130925"/>
                <a:gd name="connsiteY17362" fmla="*/ 1104371 h 2994025"/>
                <a:gd name="connsiteX17363" fmla="*/ 3081865 w 6130925"/>
                <a:gd name="connsiteY17363" fmla="*/ 1104371 h 2994025"/>
                <a:gd name="connsiteX17364" fmla="*/ 3079749 w 6130925"/>
                <a:gd name="connsiteY17364" fmla="*/ 1104900 h 2994025"/>
                <a:gd name="connsiteX17365" fmla="*/ 3077632 w 6130925"/>
                <a:gd name="connsiteY17365" fmla="*/ 1107017 h 2994025"/>
                <a:gd name="connsiteX17366" fmla="*/ 3077103 w 6130925"/>
                <a:gd name="connsiteY17366" fmla="*/ 1110192 h 2994025"/>
                <a:gd name="connsiteX17367" fmla="*/ 3078161 w 6130925"/>
                <a:gd name="connsiteY17367" fmla="*/ 1111779 h 2994025"/>
                <a:gd name="connsiteX17368" fmla="*/ 3080278 w 6130925"/>
                <a:gd name="connsiteY17368" fmla="*/ 1113896 h 2994025"/>
                <a:gd name="connsiteX17369" fmla="*/ 3080807 w 6130925"/>
                <a:gd name="connsiteY17369" fmla="*/ 1115483 h 2994025"/>
                <a:gd name="connsiteX17370" fmla="*/ 3081336 w 6130925"/>
                <a:gd name="connsiteY17370" fmla="*/ 1117600 h 2994025"/>
                <a:gd name="connsiteX17371" fmla="*/ 3081336 w 6130925"/>
                <a:gd name="connsiteY17371" fmla="*/ 1119188 h 2994025"/>
                <a:gd name="connsiteX17372" fmla="*/ 3080278 w 6130925"/>
                <a:gd name="connsiteY17372" fmla="*/ 1120775 h 2994025"/>
                <a:gd name="connsiteX17373" fmla="*/ 3077632 w 6130925"/>
                <a:gd name="connsiteY17373" fmla="*/ 1121833 h 2994025"/>
                <a:gd name="connsiteX17374" fmla="*/ 3073928 w 6130925"/>
                <a:gd name="connsiteY17374" fmla="*/ 1125538 h 2994025"/>
                <a:gd name="connsiteX17375" fmla="*/ 3073928 w 6130925"/>
                <a:gd name="connsiteY17375" fmla="*/ 1135063 h 2994025"/>
                <a:gd name="connsiteX17376" fmla="*/ 3078161 w 6130925"/>
                <a:gd name="connsiteY17376" fmla="*/ 1134004 h 2994025"/>
                <a:gd name="connsiteX17377" fmla="*/ 3081865 w 6130925"/>
                <a:gd name="connsiteY17377" fmla="*/ 1134004 h 2994025"/>
                <a:gd name="connsiteX17378" fmla="*/ 3086099 w 6130925"/>
                <a:gd name="connsiteY17378" fmla="*/ 1135063 h 2994025"/>
                <a:gd name="connsiteX17379" fmla="*/ 3090332 w 6130925"/>
                <a:gd name="connsiteY17379" fmla="*/ 1135592 h 2994025"/>
                <a:gd name="connsiteX17380" fmla="*/ 3089803 w 6130925"/>
                <a:gd name="connsiteY17380" fmla="*/ 1139296 h 2994025"/>
                <a:gd name="connsiteX17381" fmla="*/ 3090332 w 6130925"/>
                <a:gd name="connsiteY17381" fmla="*/ 1143000 h 2994025"/>
                <a:gd name="connsiteX17382" fmla="*/ 3090332 w 6130925"/>
                <a:gd name="connsiteY17382" fmla="*/ 1145646 h 2994025"/>
                <a:gd name="connsiteX17383" fmla="*/ 3090861 w 6130925"/>
                <a:gd name="connsiteY17383" fmla="*/ 1147233 h 2994025"/>
                <a:gd name="connsiteX17384" fmla="*/ 3091920 w 6130925"/>
                <a:gd name="connsiteY17384" fmla="*/ 1147233 h 2994025"/>
                <a:gd name="connsiteX17385" fmla="*/ 3092978 w 6130925"/>
                <a:gd name="connsiteY17385" fmla="*/ 1147233 h 2994025"/>
                <a:gd name="connsiteX17386" fmla="*/ 3093507 w 6130925"/>
                <a:gd name="connsiteY17386" fmla="*/ 1146704 h 2994025"/>
                <a:gd name="connsiteX17387" fmla="*/ 3094565 w 6130925"/>
                <a:gd name="connsiteY17387" fmla="*/ 1147233 h 2994025"/>
                <a:gd name="connsiteX17388" fmla="*/ 3095095 w 6130925"/>
                <a:gd name="connsiteY17388" fmla="*/ 1148821 h 2994025"/>
                <a:gd name="connsiteX17389" fmla="*/ 3096153 w 6130925"/>
                <a:gd name="connsiteY17389" fmla="*/ 1150408 h 2994025"/>
                <a:gd name="connsiteX17390" fmla="*/ 3101445 w 6130925"/>
                <a:gd name="connsiteY17390" fmla="*/ 1152525 h 2994025"/>
                <a:gd name="connsiteX17391" fmla="*/ 3106736 w 6130925"/>
                <a:gd name="connsiteY17391" fmla="*/ 1154113 h 2994025"/>
                <a:gd name="connsiteX17392" fmla="*/ 3109382 w 6130925"/>
                <a:gd name="connsiteY17392" fmla="*/ 1155171 h 2994025"/>
                <a:gd name="connsiteX17393" fmla="*/ 3110970 w 6130925"/>
                <a:gd name="connsiteY17393" fmla="*/ 1156758 h 2994025"/>
                <a:gd name="connsiteX17394" fmla="*/ 3112557 w 6130925"/>
                <a:gd name="connsiteY17394" fmla="*/ 1158875 h 2994025"/>
                <a:gd name="connsiteX17395" fmla="*/ 3113615 w 6130925"/>
                <a:gd name="connsiteY17395" fmla="*/ 1160992 h 2994025"/>
                <a:gd name="connsiteX17396" fmla="*/ 3113615 w 6130925"/>
                <a:gd name="connsiteY17396" fmla="*/ 1163108 h 2994025"/>
                <a:gd name="connsiteX17397" fmla="*/ 3114145 w 6130925"/>
                <a:gd name="connsiteY17397" fmla="*/ 1164696 h 2994025"/>
                <a:gd name="connsiteX17398" fmla="*/ 3113086 w 6130925"/>
                <a:gd name="connsiteY17398" fmla="*/ 1166283 h 2994025"/>
                <a:gd name="connsiteX17399" fmla="*/ 3111499 w 6130925"/>
                <a:gd name="connsiteY17399" fmla="*/ 1168400 h 2994025"/>
                <a:gd name="connsiteX17400" fmla="*/ 3111499 w 6130925"/>
                <a:gd name="connsiteY17400" fmla="*/ 1169988 h 2994025"/>
                <a:gd name="connsiteX17401" fmla="*/ 3111499 w 6130925"/>
                <a:gd name="connsiteY17401" fmla="*/ 1172104 h 2994025"/>
                <a:gd name="connsiteX17402" fmla="*/ 3112557 w 6130925"/>
                <a:gd name="connsiteY17402" fmla="*/ 1172104 h 2994025"/>
                <a:gd name="connsiteX17403" fmla="*/ 3113615 w 6130925"/>
                <a:gd name="connsiteY17403" fmla="*/ 1172104 h 2994025"/>
                <a:gd name="connsiteX17404" fmla="*/ 3114145 w 6130925"/>
                <a:gd name="connsiteY17404" fmla="*/ 1171575 h 2994025"/>
                <a:gd name="connsiteX17405" fmla="*/ 3115203 w 6130925"/>
                <a:gd name="connsiteY17405" fmla="*/ 1172104 h 2994025"/>
                <a:gd name="connsiteX17406" fmla="*/ 3116790 w 6130925"/>
                <a:gd name="connsiteY17406" fmla="*/ 1172633 h 2994025"/>
                <a:gd name="connsiteX17407" fmla="*/ 3118907 w 6130925"/>
                <a:gd name="connsiteY17407" fmla="*/ 1173692 h 2994025"/>
                <a:gd name="connsiteX17408" fmla="*/ 3119965 w 6130925"/>
                <a:gd name="connsiteY17408" fmla="*/ 1173692 h 2994025"/>
                <a:gd name="connsiteX17409" fmla="*/ 3120495 w 6130925"/>
                <a:gd name="connsiteY17409" fmla="*/ 1173692 h 2994025"/>
                <a:gd name="connsiteX17410" fmla="*/ 3121553 w 6130925"/>
                <a:gd name="connsiteY17410" fmla="*/ 1173163 h 2994025"/>
                <a:gd name="connsiteX17411" fmla="*/ 3122611 w 6130925"/>
                <a:gd name="connsiteY17411" fmla="*/ 1173692 h 2994025"/>
                <a:gd name="connsiteX17412" fmla="*/ 3124199 w 6130925"/>
                <a:gd name="connsiteY17412" fmla="*/ 1174750 h 2994025"/>
                <a:gd name="connsiteX17413" fmla="*/ 3125786 w 6130925"/>
                <a:gd name="connsiteY17413" fmla="*/ 1176338 h 2994025"/>
                <a:gd name="connsiteX17414" fmla="*/ 3126845 w 6130925"/>
                <a:gd name="connsiteY17414" fmla="*/ 1178454 h 2994025"/>
                <a:gd name="connsiteX17415" fmla="*/ 3127374 w 6130925"/>
                <a:gd name="connsiteY17415" fmla="*/ 1180042 h 2994025"/>
                <a:gd name="connsiteX17416" fmla="*/ 3128961 w 6130925"/>
                <a:gd name="connsiteY17416" fmla="*/ 1180571 h 2994025"/>
                <a:gd name="connsiteX17417" fmla="*/ 3131607 w 6130925"/>
                <a:gd name="connsiteY17417" fmla="*/ 1181100 h 2994025"/>
                <a:gd name="connsiteX17418" fmla="*/ 3133195 w 6130925"/>
                <a:gd name="connsiteY17418" fmla="*/ 1182158 h 2994025"/>
                <a:gd name="connsiteX17419" fmla="*/ 3134782 w 6130925"/>
                <a:gd name="connsiteY17419" fmla="*/ 1182688 h 2994025"/>
                <a:gd name="connsiteX17420" fmla="*/ 3135840 w 6130925"/>
                <a:gd name="connsiteY17420" fmla="*/ 1182688 h 2994025"/>
                <a:gd name="connsiteX17421" fmla="*/ 3136370 w 6130925"/>
                <a:gd name="connsiteY17421" fmla="*/ 1182688 h 2994025"/>
                <a:gd name="connsiteX17422" fmla="*/ 3137428 w 6130925"/>
                <a:gd name="connsiteY17422" fmla="*/ 1182688 h 2994025"/>
                <a:gd name="connsiteX17423" fmla="*/ 3137957 w 6130925"/>
                <a:gd name="connsiteY17423" fmla="*/ 1182688 h 2994025"/>
                <a:gd name="connsiteX17424" fmla="*/ 3139015 w 6130925"/>
                <a:gd name="connsiteY17424" fmla="*/ 1182688 h 2994025"/>
                <a:gd name="connsiteX17425" fmla="*/ 3139545 w 6130925"/>
                <a:gd name="connsiteY17425" fmla="*/ 1182688 h 2994025"/>
                <a:gd name="connsiteX17426" fmla="*/ 3141132 w 6130925"/>
                <a:gd name="connsiteY17426" fmla="*/ 1182688 h 2994025"/>
                <a:gd name="connsiteX17427" fmla="*/ 3142190 w 6130925"/>
                <a:gd name="connsiteY17427" fmla="*/ 1182688 h 2994025"/>
                <a:gd name="connsiteX17428" fmla="*/ 3142720 w 6130925"/>
                <a:gd name="connsiteY17428" fmla="*/ 1184275 h 2994025"/>
                <a:gd name="connsiteX17429" fmla="*/ 3143249 w 6130925"/>
                <a:gd name="connsiteY17429" fmla="*/ 1185863 h 2994025"/>
                <a:gd name="connsiteX17430" fmla="*/ 3144307 w 6130925"/>
                <a:gd name="connsiteY17430" fmla="*/ 1187979 h 2994025"/>
                <a:gd name="connsiteX17431" fmla="*/ 3145365 w 6130925"/>
                <a:gd name="connsiteY17431" fmla="*/ 1190096 h 2994025"/>
                <a:gd name="connsiteX17432" fmla="*/ 3146424 w 6130925"/>
                <a:gd name="connsiteY17432" fmla="*/ 1190096 h 2994025"/>
                <a:gd name="connsiteX17433" fmla="*/ 3147482 w 6130925"/>
                <a:gd name="connsiteY17433" fmla="*/ 1190096 h 2994025"/>
                <a:gd name="connsiteX17434" fmla="*/ 3148011 w 6130925"/>
                <a:gd name="connsiteY17434" fmla="*/ 1190096 h 2994025"/>
                <a:gd name="connsiteX17435" fmla="*/ 3149070 w 6130925"/>
                <a:gd name="connsiteY17435" fmla="*/ 1190096 h 2994025"/>
                <a:gd name="connsiteX17436" fmla="*/ 3151186 w 6130925"/>
                <a:gd name="connsiteY17436" fmla="*/ 1191683 h 2994025"/>
                <a:gd name="connsiteX17437" fmla="*/ 3152774 w 6130925"/>
                <a:gd name="connsiteY17437" fmla="*/ 1193271 h 2994025"/>
                <a:gd name="connsiteX17438" fmla="*/ 3154361 w 6130925"/>
                <a:gd name="connsiteY17438" fmla="*/ 1193800 h 2994025"/>
                <a:gd name="connsiteX17439" fmla="*/ 3156478 w 6130925"/>
                <a:gd name="connsiteY17439" fmla="*/ 1194329 h 2994025"/>
                <a:gd name="connsiteX17440" fmla="*/ 3158065 w 6130925"/>
                <a:gd name="connsiteY17440" fmla="*/ 1195917 h 2994025"/>
                <a:gd name="connsiteX17441" fmla="*/ 3159653 w 6130925"/>
                <a:gd name="connsiteY17441" fmla="*/ 1197504 h 2994025"/>
                <a:gd name="connsiteX17442" fmla="*/ 3161770 w 6130925"/>
                <a:gd name="connsiteY17442" fmla="*/ 1199092 h 2994025"/>
                <a:gd name="connsiteX17443" fmla="*/ 3163357 w 6130925"/>
                <a:gd name="connsiteY17443" fmla="*/ 1200679 h 2994025"/>
                <a:gd name="connsiteX17444" fmla="*/ 3165474 w 6130925"/>
                <a:gd name="connsiteY17444" fmla="*/ 1202267 h 2994025"/>
                <a:gd name="connsiteX17445" fmla="*/ 3167061 w 6130925"/>
                <a:gd name="connsiteY17445" fmla="*/ 1203325 h 2994025"/>
                <a:gd name="connsiteX17446" fmla="*/ 3167590 w 6130925"/>
                <a:gd name="connsiteY17446" fmla="*/ 1203325 h 2994025"/>
                <a:gd name="connsiteX17447" fmla="*/ 3168649 w 6130925"/>
                <a:gd name="connsiteY17447" fmla="*/ 1203325 h 2994025"/>
                <a:gd name="connsiteX17448" fmla="*/ 3169707 w 6130925"/>
                <a:gd name="connsiteY17448" fmla="*/ 1203325 h 2994025"/>
                <a:gd name="connsiteX17449" fmla="*/ 3170236 w 6130925"/>
                <a:gd name="connsiteY17449" fmla="*/ 1203325 h 2994025"/>
                <a:gd name="connsiteX17450" fmla="*/ 3173411 w 6130925"/>
                <a:gd name="connsiteY17450" fmla="*/ 1203854 h 2994025"/>
                <a:gd name="connsiteX17451" fmla="*/ 3176057 w 6130925"/>
                <a:gd name="connsiteY17451" fmla="*/ 1204383 h 2994025"/>
                <a:gd name="connsiteX17452" fmla="*/ 3176057 w 6130925"/>
                <a:gd name="connsiteY17452" fmla="*/ 1207558 h 2994025"/>
                <a:gd name="connsiteX17453" fmla="*/ 3176057 w 6130925"/>
                <a:gd name="connsiteY17453" fmla="*/ 1211263 h 2994025"/>
                <a:gd name="connsiteX17454" fmla="*/ 3177645 w 6130925"/>
                <a:gd name="connsiteY17454" fmla="*/ 1216554 h 2994025"/>
                <a:gd name="connsiteX17455" fmla="*/ 3180290 w 6130925"/>
                <a:gd name="connsiteY17455" fmla="*/ 1222375 h 2994025"/>
                <a:gd name="connsiteX17456" fmla="*/ 3178703 w 6130925"/>
                <a:gd name="connsiteY17456" fmla="*/ 1222904 h 2994025"/>
                <a:gd name="connsiteX17457" fmla="*/ 3176586 w 6130925"/>
                <a:gd name="connsiteY17457" fmla="*/ 1223963 h 2994025"/>
                <a:gd name="connsiteX17458" fmla="*/ 3174999 w 6130925"/>
                <a:gd name="connsiteY17458" fmla="*/ 1222375 h 2994025"/>
                <a:gd name="connsiteX17459" fmla="*/ 3173411 w 6130925"/>
                <a:gd name="connsiteY17459" fmla="*/ 1219729 h 2994025"/>
                <a:gd name="connsiteX17460" fmla="*/ 3171295 w 6130925"/>
                <a:gd name="connsiteY17460" fmla="*/ 1219200 h 2994025"/>
                <a:gd name="connsiteX17461" fmla="*/ 3169707 w 6130925"/>
                <a:gd name="connsiteY17461" fmla="*/ 1218142 h 2994025"/>
                <a:gd name="connsiteX17462" fmla="*/ 3166003 w 6130925"/>
                <a:gd name="connsiteY17462" fmla="*/ 1216554 h 2994025"/>
                <a:gd name="connsiteX17463" fmla="*/ 3162299 w 6130925"/>
                <a:gd name="connsiteY17463" fmla="*/ 1215496 h 2994025"/>
                <a:gd name="connsiteX17464" fmla="*/ 3148011 w 6130925"/>
                <a:gd name="connsiteY17464" fmla="*/ 1215496 h 2994025"/>
                <a:gd name="connsiteX17465" fmla="*/ 3147482 w 6130925"/>
                <a:gd name="connsiteY17465" fmla="*/ 1218142 h 2994025"/>
                <a:gd name="connsiteX17466" fmla="*/ 3147482 w 6130925"/>
                <a:gd name="connsiteY17466" fmla="*/ 1220788 h 2994025"/>
                <a:gd name="connsiteX17467" fmla="*/ 3147482 w 6130925"/>
                <a:gd name="connsiteY17467" fmla="*/ 1225021 h 2994025"/>
                <a:gd name="connsiteX17468" fmla="*/ 3149070 w 6130925"/>
                <a:gd name="connsiteY17468" fmla="*/ 1225550 h 2994025"/>
                <a:gd name="connsiteX17469" fmla="*/ 3151186 w 6130925"/>
                <a:gd name="connsiteY17469" fmla="*/ 1225550 h 2994025"/>
                <a:gd name="connsiteX17470" fmla="*/ 3158065 w 6130925"/>
                <a:gd name="connsiteY17470" fmla="*/ 1225550 h 2994025"/>
                <a:gd name="connsiteX17471" fmla="*/ 3160182 w 6130925"/>
                <a:gd name="connsiteY17471" fmla="*/ 1225550 h 2994025"/>
                <a:gd name="connsiteX17472" fmla="*/ 3162828 w 6130925"/>
                <a:gd name="connsiteY17472" fmla="*/ 1225021 h 2994025"/>
                <a:gd name="connsiteX17473" fmla="*/ 3162828 w 6130925"/>
                <a:gd name="connsiteY17473" fmla="*/ 1228725 h 2994025"/>
                <a:gd name="connsiteX17474" fmla="*/ 3163357 w 6130925"/>
                <a:gd name="connsiteY17474" fmla="*/ 1230842 h 2994025"/>
                <a:gd name="connsiteX17475" fmla="*/ 3163357 w 6130925"/>
                <a:gd name="connsiteY17475" fmla="*/ 1232958 h 2994025"/>
                <a:gd name="connsiteX17476" fmla="*/ 3163357 w 6130925"/>
                <a:gd name="connsiteY17476" fmla="*/ 1234546 h 2994025"/>
                <a:gd name="connsiteX17477" fmla="*/ 3162828 w 6130925"/>
                <a:gd name="connsiteY17477" fmla="*/ 1236133 h 2994025"/>
                <a:gd name="connsiteX17478" fmla="*/ 3159124 w 6130925"/>
                <a:gd name="connsiteY17478" fmla="*/ 1237721 h 2994025"/>
                <a:gd name="connsiteX17479" fmla="*/ 3156478 w 6130925"/>
                <a:gd name="connsiteY17479" fmla="*/ 1238779 h 2994025"/>
                <a:gd name="connsiteX17480" fmla="*/ 3155420 w 6130925"/>
                <a:gd name="connsiteY17480" fmla="*/ 1238779 h 2994025"/>
                <a:gd name="connsiteX17481" fmla="*/ 3154890 w 6130925"/>
                <a:gd name="connsiteY17481" fmla="*/ 1238779 h 2994025"/>
                <a:gd name="connsiteX17482" fmla="*/ 3153832 w 6130925"/>
                <a:gd name="connsiteY17482" fmla="*/ 1238779 h 2994025"/>
                <a:gd name="connsiteX17483" fmla="*/ 3152774 w 6130925"/>
                <a:gd name="connsiteY17483" fmla="*/ 1238779 h 2994025"/>
                <a:gd name="connsiteX17484" fmla="*/ 3151186 w 6130925"/>
                <a:gd name="connsiteY17484" fmla="*/ 1239838 h 2994025"/>
                <a:gd name="connsiteX17485" fmla="*/ 3149070 w 6130925"/>
                <a:gd name="connsiteY17485" fmla="*/ 1241425 h 2994025"/>
                <a:gd name="connsiteX17486" fmla="*/ 3148540 w 6130925"/>
                <a:gd name="connsiteY17486" fmla="*/ 1243013 h 2994025"/>
                <a:gd name="connsiteX17487" fmla="*/ 3148011 w 6130925"/>
                <a:gd name="connsiteY17487" fmla="*/ 1245129 h 2994025"/>
                <a:gd name="connsiteX17488" fmla="*/ 3147482 w 6130925"/>
                <a:gd name="connsiteY17488" fmla="*/ 1248833 h 2994025"/>
                <a:gd name="connsiteX17489" fmla="*/ 3146424 w 6130925"/>
                <a:gd name="connsiteY17489" fmla="*/ 1252008 h 2994025"/>
                <a:gd name="connsiteX17490" fmla="*/ 3145895 w 6130925"/>
                <a:gd name="connsiteY17490" fmla="*/ 1254125 h 2994025"/>
                <a:gd name="connsiteX17491" fmla="*/ 3145365 w 6130925"/>
                <a:gd name="connsiteY17491" fmla="*/ 1256242 h 2994025"/>
                <a:gd name="connsiteX17492" fmla="*/ 3144836 w 6130925"/>
                <a:gd name="connsiteY17492" fmla="*/ 1256242 h 2994025"/>
                <a:gd name="connsiteX17493" fmla="*/ 3143778 w 6130925"/>
                <a:gd name="connsiteY17493" fmla="*/ 1256242 h 2994025"/>
                <a:gd name="connsiteX17494" fmla="*/ 3142720 w 6130925"/>
                <a:gd name="connsiteY17494" fmla="*/ 1255713 h 2994025"/>
                <a:gd name="connsiteX17495" fmla="*/ 3142190 w 6130925"/>
                <a:gd name="connsiteY17495" fmla="*/ 1256242 h 2994025"/>
                <a:gd name="connsiteX17496" fmla="*/ 3140603 w 6130925"/>
                <a:gd name="connsiteY17496" fmla="*/ 1257300 h 2994025"/>
                <a:gd name="connsiteX17497" fmla="*/ 3137957 w 6130925"/>
                <a:gd name="connsiteY17497" fmla="*/ 1259417 h 2994025"/>
                <a:gd name="connsiteX17498" fmla="*/ 3134782 w 6130925"/>
                <a:gd name="connsiteY17498" fmla="*/ 1262063 h 2994025"/>
                <a:gd name="connsiteX17499" fmla="*/ 3131607 w 6130925"/>
                <a:gd name="connsiteY17499" fmla="*/ 1263650 h 2994025"/>
                <a:gd name="connsiteX17500" fmla="*/ 3128961 w 6130925"/>
                <a:gd name="connsiteY17500" fmla="*/ 1264708 h 2994025"/>
                <a:gd name="connsiteX17501" fmla="*/ 3126845 w 6130925"/>
                <a:gd name="connsiteY17501" fmla="*/ 1265767 h 2994025"/>
                <a:gd name="connsiteX17502" fmla="*/ 3126845 w 6130925"/>
                <a:gd name="connsiteY17502" fmla="*/ 1278996 h 2994025"/>
                <a:gd name="connsiteX17503" fmla="*/ 3105678 w 6130925"/>
                <a:gd name="connsiteY17503" fmla="*/ 1278996 h 2994025"/>
                <a:gd name="connsiteX17504" fmla="*/ 3101974 w 6130925"/>
                <a:gd name="connsiteY17504" fmla="*/ 1278467 h 2994025"/>
                <a:gd name="connsiteX17505" fmla="*/ 3098270 w 6130925"/>
                <a:gd name="connsiteY17505" fmla="*/ 1277408 h 2994025"/>
                <a:gd name="connsiteX17506" fmla="*/ 3097740 w 6130925"/>
                <a:gd name="connsiteY17506" fmla="*/ 1277408 h 2994025"/>
                <a:gd name="connsiteX17507" fmla="*/ 3096153 w 6130925"/>
                <a:gd name="connsiteY17507" fmla="*/ 1277408 h 2994025"/>
                <a:gd name="connsiteX17508" fmla="*/ 3095624 w 6130925"/>
                <a:gd name="connsiteY17508" fmla="*/ 1277408 h 2994025"/>
                <a:gd name="connsiteX17509" fmla="*/ 3094565 w 6130925"/>
                <a:gd name="connsiteY17509" fmla="*/ 1277408 h 2994025"/>
                <a:gd name="connsiteX17510" fmla="*/ 3092449 w 6130925"/>
                <a:gd name="connsiteY17510" fmla="*/ 1275821 h 2994025"/>
                <a:gd name="connsiteX17511" fmla="*/ 3090861 w 6130925"/>
                <a:gd name="connsiteY17511" fmla="*/ 1274233 h 2994025"/>
                <a:gd name="connsiteX17512" fmla="*/ 3090332 w 6130925"/>
                <a:gd name="connsiteY17512" fmla="*/ 1272646 h 2994025"/>
                <a:gd name="connsiteX17513" fmla="*/ 3089274 w 6130925"/>
                <a:gd name="connsiteY17513" fmla="*/ 1271058 h 2994025"/>
                <a:gd name="connsiteX17514" fmla="*/ 3088745 w 6130925"/>
                <a:gd name="connsiteY17514" fmla="*/ 1269471 h 2994025"/>
                <a:gd name="connsiteX17515" fmla="*/ 3087686 w 6130925"/>
                <a:gd name="connsiteY17515" fmla="*/ 1267354 h 2994025"/>
                <a:gd name="connsiteX17516" fmla="*/ 3085570 w 6130925"/>
                <a:gd name="connsiteY17516" fmla="*/ 1266296 h 2994025"/>
                <a:gd name="connsiteX17517" fmla="*/ 3083982 w 6130925"/>
                <a:gd name="connsiteY17517" fmla="*/ 1264708 h 2994025"/>
                <a:gd name="connsiteX17518" fmla="*/ 3080278 w 6130925"/>
                <a:gd name="connsiteY17518" fmla="*/ 1262592 h 2994025"/>
                <a:gd name="connsiteX17519" fmla="*/ 3077103 w 6130925"/>
                <a:gd name="connsiteY17519" fmla="*/ 1261004 h 2994025"/>
                <a:gd name="connsiteX17520" fmla="*/ 3075515 w 6130925"/>
                <a:gd name="connsiteY17520" fmla="*/ 1257300 h 2994025"/>
                <a:gd name="connsiteX17521" fmla="*/ 3088215 w 6130925"/>
                <a:gd name="connsiteY17521" fmla="*/ 1256771 h 2994025"/>
                <a:gd name="connsiteX17522" fmla="*/ 3100915 w 6130925"/>
                <a:gd name="connsiteY17522" fmla="*/ 1256771 h 2994025"/>
                <a:gd name="connsiteX17523" fmla="*/ 3103032 w 6130925"/>
                <a:gd name="connsiteY17523" fmla="*/ 1257300 h 2994025"/>
                <a:gd name="connsiteX17524" fmla="*/ 3105149 w 6130925"/>
                <a:gd name="connsiteY17524" fmla="*/ 1257829 h 2994025"/>
                <a:gd name="connsiteX17525" fmla="*/ 3109382 w 6130925"/>
                <a:gd name="connsiteY17525" fmla="*/ 1257829 h 2994025"/>
                <a:gd name="connsiteX17526" fmla="*/ 3112557 w 6130925"/>
                <a:gd name="connsiteY17526" fmla="*/ 1257829 h 2994025"/>
                <a:gd name="connsiteX17527" fmla="*/ 3114145 w 6130925"/>
                <a:gd name="connsiteY17527" fmla="*/ 1257300 h 2994025"/>
                <a:gd name="connsiteX17528" fmla="*/ 3115732 w 6130925"/>
                <a:gd name="connsiteY17528" fmla="*/ 1256771 h 2994025"/>
                <a:gd name="connsiteX17529" fmla="*/ 3117320 w 6130925"/>
                <a:gd name="connsiteY17529" fmla="*/ 1255183 h 2994025"/>
                <a:gd name="connsiteX17530" fmla="*/ 3118907 w 6130925"/>
                <a:gd name="connsiteY17530" fmla="*/ 1253067 h 2994025"/>
                <a:gd name="connsiteX17531" fmla="*/ 3123140 w 6130925"/>
                <a:gd name="connsiteY17531" fmla="*/ 1250950 h 2994025"/>
                <a:gd name="connsiteX17532" fmla="*/ 3131607 w 6130925"/>
                <a:gd name="connsiteY17532" fmla="*/ 1249363 h 2994025"/>
                <a:gd name="connsiteX17533" fmla="*/ 3136370 w 6130925"/>
                <a:gd name="connsiteY17533" fmla="*/ 1249363 h 2994025"/>
                <a:gd name="connsiteX17534" fmla="*/ 3136899 w 6130925"/>
                <a:gd name="connsiteY17534" fmla="*/ 1246188 h 2994025"/>
                <a:gd name="connsiteX17535" fmla="*/ 3137428 w 6130925"/>
                <a:gd name="connsiteY17535" fmla="*/ 1242483 h 2994025"/>
                <a:gd name="connsiteX17536" fmla="*/ 3136899 w 6130925"/>
                <a:gd name="connsiteY17536" fmla="*/ 1238779 h 2994025"/>
                <a:gd name="connsiteX17537" fmla="*/ 3136370 w 6130925"/>
                <a:gd name="connsiteY17537" fmla="*/ 1235604 h 2994025"/>
                <a:gd name="connsiteX17538" fmla="*/ 3136370 w 6130925"/>
                <a:gd name="connsiteY17538" fmla="*/ 1233488 h 2994025"/>
                <a:gd name="connsiteX17539" fmla="*/ 3135840 w 6130925"/>
                <a:gd name="connsiteY17539" fmla="*/ 1231371 h 2994025"/>
                <a:gd name="connsiteX17540" fmla="*/ 3134782 w 6130925"/>
                <a:gd name="connsiteY17540" fmla="*/ 1229783 h 2994025"/>
                <a:gd name="connsiteX17541" fmla="*/ 3133724 w 6130925"/>
                <a:gd name="connsiteY17541" fmla="*/ 1228196 h 2994025"/>
                <a:gd name="connsiteX17542" fmla="*/ 3130549 w 6130925"/>
                <a:gd name="connsiteY17542" fmla="*/ 1225550 h 2994025"/>
                <a:gd name="connsiteX17543" fmla="*/ 3126845 w 6130925"/>
                <a:gd name="connsiteY17543" fmla="*/ 1222904 h 2994025"/>
                <a:gd name="connsiteX17544" fmla="*/ 3124728 w 6130925"/>
                <a:gd name="connsiteY17544" fmla="*/ 1218671 h 2994025"/>
                <a:gd name="connsiteX17545" fmla="*/ 3122611 w 6130925"/>
                <a:gd name="connsiteY17545" fmla="*/ 1215496 h 2994025"/>
                <a:gd name="connsiteX17546" fmla="*/ 3121024 w 6130925"/>
                <a:gd name="connsiteY17546" fmla="*/ 1214967 h 2994025"/>
                <a:gd name="connsiteX17547" fmla="*/ 3118907 w 6130925"/>
                <a:gd name="connsiteY17547" fmla="*/ 1213908 h 2994025"/>
                <a:gd name="connsiteX17548" fmla="*/ 3116790 w 6130925"/>
                <a:gd name="connsiteY17548" fmla="*/ 1212850 h 2994025"/>
                <a:gd name="connsiteX17549" fmla="*/ 3115203 w 6130925"/>
                <a:gd name="connsiteY17549" fmla="*/ 1212321 h 2994025"/>
                <a:gd name="connsiteX17550" fmla="*/ 3113615 w 6130925"/>
                <a:gd name="connsiteY17550" fmla="*/ 1211792 h 2994025"/>
                <a:gd name="connsiteX17551" fmla="*/ 3111499 w 6130925"/>
                <a:gd name="connsiteY17551" fmla="*/ 1211263 h 2994025"/>
                <a:gd name="connsiteX17552" fmla="*/ 3106207 w 6130925"/>
                <a:gd name="connsiteY17552" fmla="*/ 1207029 h 2994025"/>
                <a:gd name="connsiteX17553" fmla="*/ 3102503 w 6130925"/>
                <a:gd name="connsiteY17553" fmla="*/ 1201738 h 2994025"/>
                <a:gd name="connsiteX17554" fmla="*/ 3101974 w 6130925"/>
                <a:gd name="connsiteY17554" fmla="*/ 1199092 h 2994025"/>
                <a:gd name="connsiteX17555" fmla="*/ 3100915 w 6130925"/>
                <a:gd name="connsiteY17555" fmla="*/ 1197504 h 2994025"/>
                <a:gd name="connsiteX17556" fmla="*/ 3099328 w 6130925"/>
                <a:gd name="connsiteY17556" fmla="*/ 1196446 h 2994025"/>
                <a:gd name="connsiteX17557" fmla="*/ 3097740 w 6130925"/>
                <a:gd name="connsiteY17557" fmla="*/ 1195917 h 2994025"/>
                <a:gd name="connsiteX17558" fmla="*/ 3095624 w 6130925"/>
                <a:gd name="connsiteY17558" fmla="*/ 1195917 h 2994025"/>
                <a:gd name="connsiteX17559" fmla="*/ 3094565 w 6130925"/>
                <a:gd name="connsiteY17559" fmla="*/ 1195917 h 2994025"/>
                <a:gd name="connsiteX17560" fmla="*/ 3093507 w 6130925"/>
                <a:gd name="connsiteY17560" fmla="*/ 1195917 h 2994025"/>
                <a:gd name="connsiteX17561" fmla="*/ 3092978 w 6130925"/>
                <a:gd name="connsiteY17561" fmla="*/ 1195917 h 2994025"/>
                <a:gd name="connsiteX17562" fmla="*/ 3089274 w 6130925"/>
                <a:gd name="connsiteY17562" fmla="*/ 1194858 h 2994025"/>
                <a:gd name="connsiteX17563" fmla="*/ 3085570 w 6130925"/>
                <a:gd name="connsiteY17563" fmla="*/ 1193271 h 2994025"/>
                <a:gd name="connsiteX17564" fmla="*/ 3083453 w 6130925"/>
                <a:gd name="connsiteY17564" fmla="*/ 1192742 h 2994025"/>
                <a:gd name="connsiteX17565" fmla="*/ 3081336 w 6130925"/>
                <a:gd name="connsiteY17565" fmla="*/ 1191683 h 2994025"/>
                <a:gd name="connsiteX17566" fmla="*/ 3079749 w 6130925"/>
                <a:gd name="connsiteY17566" fmla="*/ 1190096 h 2994025"/>
                <a:gd name="connsiteX17567" fmla="*/ 3077632 w 6130925"/>
                <a:gd name="connsiteY17567" fmla="*/ 1187979 h 2994025"/>
                <a:gd name="connsiteX17568" fmla="*/ 3075515 w 6130925"/>
                <a:gd name="connsiteY17568" fmla="*/ 1186921 h 2994025"/>
                <a:gd name="connsiteX17569" fmla="*/ 3073928 w 6130925"/>
                <a:gd name="connsiteY17569" fmla="*/ 1185863 h 2994025"/>
                <a:gd name="connsiteX17570" fmla="*/ 3072340 w 6130925"/>
                <a:gd name="connsiteY17570" fmla="*/ 1184275 h 2994025"/>
                <a:gd name="connsiteX17571" fmla="*/ 3070753 w 6130925"/>
                <a:gd name="connsiteY17571" fmla="*/ 1182688 h 2994025"/>
                <a:gd name="connsiteX17572" fmla="*/ 3068636 w 6130925"/>
                <a:gd name="connsiteY17572" fmla="*/ 1181629 h 2994025"/>
                <a:gd name="connsiteX17573" fmla="*/ 3068636 w 6130925"/>
                <a:gd name="connsiteY17573" fmla="*/ 1181760 h 2994025"/>
                <a:gd name="connsiteX17574" fmla="*/ 3067852 w 6130925"/>
                <a:gd name="connsiteY17574" fmla="*/ 1181368 h 2994025"/>
                <a:gd name="connsiteX17575" fmla="*/ 3067049 w 6130925"/>
                <a:gd name="connsiteY17575" fmla="*/ 1181100 h 2994025"/>
                <a:gd name="connsiteX17576" fmla="*/ 3066960 w 6130925"/>
                <a:gd name="connsiteY17576" fmla="*/ 1180921 h 2994025"/>
                <a:gd name="connsiteX17577" fmla="*/ 3066523 w 6130925"/>
                <a:gd name="connsiteY17577" fmla="*/ 1180703 h 2994025"/>
                <a:gd name="connsiteX17578" fmla="*/ 3065466 w 6130925"/>
                <a:gd name="connsiteY17578" fmla="*/ 1178588 h 2994025"/>
                <a:gd name="connsiteX17579" fmla="*/ 3063616 w 6130925"/>
                <a:gd name="connsiteY17579" fmla="*/ 1176738 h 2994025"/>
                <a:gd name="connsiteX17580" fmla="*/ 3061757 w 6130925"/>
                <a:gd name="connsiteY17580" fmla="*/ 1175808 h 2994025"/>
                <a:gd name="connsiteX17581" fmla="*/ 3061207 w 6130925"/>
                <a:gd name="connsiteY17581" fmla="*/ 1175396 h 2994025"/>
                <a:gd name="connsiteX17582" fmla="*/ 3059653 w 6130925"/>
                <a:gd name="connsiteY17582" fmla="*/ 1174360 h 2994025"/>
                <a:gd name="connsiteX17583" fmla="*/ 3059125 w 6130925"/>
                <a:gd name="connsiteY17583" fmla="*/ 1173831 h 2994025"/>
                <a:gd name="connsiteX17584" fmla="*/ 3059125 w 6130925"/>
                <a:gd name="connsiteY17584" fmla="*/ 1172245 h 2994025"/>
                <a:gd name="connsiteX17585" fmla="*/ 3058597 w 6130925"/>
                <a:gd name="connsiteY17585" fmla="*/ 1170660 h 2994025"/>
                <a:gd name="connsiteX17586" fmla="*/ 3057164 w 6130925"/>
                <a:gd name="connsiteY17586" fmla="*/ 1168749 h 2994025"/>
                <a:gd name="connsiteX17587" fmla="*/ 3055407 w 6130925"/>
                <a:gd name="connsiteY17587" fmla="*/ 1167871 h 2994025"/>
                <a:gd name="connsiteX17588" fmla="*/ 3053290 w 6130925"/>
                <a:gd name="connsiteY17588" fmla="*/ 1166283 h 2994025"/>
                <a:gd name="connsiteX17589" fmla="*/ 3051703 w 6130925"/>
                <a:gd name="connsiteY17589" fmla="*/ 1165225 h 2994025"/>
                <a:gd name="connsiteX17590" fmla="*/ 3047999 w 6130925"/>
                <a:gd name="connsiteY17590" fmla="*/ 1163638 h 2994025"/>
                <a:gd name="connsiteX17591" fmla="*/ 3046411 w 6130925"/>
                <a:gd name="connsiteY17591" fmla="*/ 1163108 h 2994025"/>
                <a:gd name="connsiteX17592" fmla="*/ 3044824 w 6130925"/>
                <a:gd name="connsiteY17592" fmla="*/ 1162050 h 2994025"/>
                <a:gd name="connsiteX17593" fmla="*/ 3042707 w 6130925"/>
                <a:gd name="connsiteY17593" fmla="*/ 1160463 h 2994025"/>
                <a:gd name="connsiteX17594" fmla="*/ 3042698 w 6130925"/>
                <a:gd name="connsiteY17594" fmla="*/ 1160450 h 2994025"/>
                <a:gd name="connsiteX17595" fmla="*/ 3042216 w 6130925"/>
                <a:gd name="connsiteY17595" fmla="*/ 1160088 h 2994025"/>
                <a:gd name="connsiteX17596" fmla="*/ 3041159 w 6130925"/>
                <a:gd name="connsiteY17596" fmla="*/ 1158502 h 2994025"/>
                <a:gd name="connsiteX17597" fmla="*/ 3040103 w 6130925"/>
                <a:gd name="connsiteY17597" fmla="*/ 1156917 h 2994025"/>
                <a:gd name="connsiteX17598" fmla="*/ 3038517 w 6130925"/>
                <a:gd name="connsiteY17598" fmla="*/ 1154274 h 2994025"/>
                <a:gd name="connsiteX17599" fmla="*/ 3038517 w 6130925"/>
                <a:gd name="connsiteY17599" fmla="*/ 1152688 h 2994025"/>
                <a:gd name="connsiteX17600" fmla="*/ 3037989 w 6130925"/>
                <a:gd name="connsiteY17600" fmla="*/ 1151102 h 2994025"/>
                <a:gd name="connsiteX17601" fmla="*/ 3035347 w 6130925"/>
                <a:gd name="connsiteY17601" fmla="*/ 1145817 h 2994025"/>
                <a:gd name="connsiteX17602" fmla="*/ 3031648 w 6130925"/>
                <a:gd name="connsiteY17602" fmla="*/ 1140531 h 2994025"/>
                <a:gd name="connsiteX17603" fmla="*/ 3029006 w 6130925"/>
                <a:gd name="connsiteY17603" fmla="*/ 1136831 h 2994025"/>
                <a:gd name="connsiteX17604" fmla="*/ 3025307 w 6130925"/>
                <a:gd name="connsiteY17604" fmla="*/ 1133659 h 2994025"/>
                <a:gd name="connsiteX17605" fmla="*/ 3023081 w 6130925"/>
                <a:gd name="connsiteY17605" fmla="*/ 1131878 h 2994025"/>
                <a:gd name="connsiteX17606" fmla="*/ 3018365 w 6130925"/>
                <a:gd name="connsiteY17606" fmla="*/ 1130829 h 2994025"/>
                <a:gd name="connsiteX17607" fmla="*/ 3016778 w 6130925"/>
                <a:gd name="connsiteY17607" fmla="*/ 1130300 h 2994025"/>
                <a:gd name="connsiteX17608" fmla="*/ 3015190 w 6130925"/>
                <a:gd name="connsiteY17608" fmla="*/ 1129771 h 2994025"/>
                <a:gd name="connsiteX17609" fmla="*/ 3013074 w 6130925"/>
                <a:gd name="connsiteY17609" fmla="*/ 1130829 h 2994025"/>
                <a:gd name="connsiteX17610" fmla="*/ 3012015 w 6130925"/>
                <a:gd name="connsiteY17610" fmla="*/ 1133475 h 2994025"/>
                <a:gd name="connsiteX17611" fmla="*/ 3009370 w 6130925"/>
                <a:gd name="connsiteY17611" fmla="*/ 1135063 h 2994025"/>
                <a:gd name="connsiteX17612" fmla="*/ 3007782 w 6130925"/>
                <a:gd name="connsiteY17612" fmla="*/ 1136121 h 2994025"/>
                <a:gd name="connsiteX17613" fmla="*/ 3006195 w 6130925"/>
                <a:gd name="connsiteY17613" fmla="*/ 1137708 h 2994025"/>
                <a:gd name="connsiteX17614" fmla="*/ 3004607 w 6130925"/>
                <a:gd name="connsiteY17614" fmla="*/ 1138767 h 2994025"/>
                <a:gd name="connsiteX17615" fmla="*/ 3003020 w 6130925"/>
                <a:gd name="connsiteY17615" fmla="*/ 1140354 h 2994025"/>
                <a:gd name="connsiteX17616" fmla="*/ 3000374 w 6130925"/>
                <a:gd name="connsiteY17616" fmla="*/ 1141413 h 2994025"/>
                <a:gd name="connsiteX17617" fmla="*/ 2997199 w 6130925"/>
                <a:gd name="connsiteY17617" fmla="*/ 1141942 h 2994025"/>
                <a:gd name="connsiteX17618" fmla="*/ 2994024 w 6130925"/>
                <a:gd name="connsiteY17618" fmla="*/ 1141413 h 2994025"/>
                <a:gd name="connsiteX17619" fmla="*/ 2989790 w 6130925"/>
                <a:gd name="connsiteY17619" fmla="*/ 1141413 h 2994025"/>
                <a:gd name="connsiteX17620" fmla="*/ 2988203 w 6130925"/>
                <a:gd name="connsiteY17620" fmla="*/ 1141413 h 2994025"/>
                <a:gd name="connsiteX17621" fmla="*/ 2986615 w 6130925"/>
                <a:gd name="connsiteY17621" fmla="*/ 1141413 h 2994025"/>
                <a:gd name="connsiteX17622" fmla="*/ 2985028 w 6130925"/>
                <a:gd name="connsiteY17622" fmla="*/ 1143000 h 2994025"/>
                <a:gd name="connsiteX17623" fmla="*/ 2983970 w 6130925"/>
                <a:gd name="connsiteY17623" fmla="*/ 1145646 h 2994025"/>
                <a:gd name="connsiteX17624" fmla="*/ 2982382 w 6130925"/>
                <a:gd name="connsiteY17624" fmla="*/ 1146704 h 2994025"/>
                <a:gd name="connsiteX17625" fmla="*/ 2980795 w 6130925"/>
                <a:gd name="connsiteY17625" fmla="*/ 1147763 h 2994025"/>
                <a:gd name="connsiteX17626" fmla="*/ 2979207 w 6130925"/>
                <a:gd name="connsiteY17626" fmla="*/ 1149350 h 2994025"/>
                <a:gd name="connsiteX17627" fmla="*/ 2979207 w 6130925"/>
                <a:gd name="connsiteY17627" fmla="*/ 1151467 h 2994025"/>
                <a:gd name="connsiteX17628" fmla="*/ 2978678 w 6130925"/>
                <a:gd name="connsiteY17628" fmla="*/ 1154113 h 2994025"/>
                <a:gd name="connsiteX17629" fmla="*/ 2979207 w 6130925"/>
                <a:gd name="connsiteY17629" fmla="*/ 1157817 h 2994025"/>
                <a:gd name="connsiteX17630" fmla="*/ 2977620 w 6130925"/>
                <a:gd name="connsiteY17630" fmla="*/ 1157288 h 2994025"/>
                <a:gd name="connsiteX17631" fmla="*/ 2975503 w 6130925"/>
                <a:gd name="connsiteY17631" fmla="*/ 1156758 h 2994025"/>
                <a:gd name="connsiteX17632" fmla="*/ 2973915 w 6130925"/>
                <a:gd name="connsiteY17632" fmla="*/ 1157288 h 2994025"/>
                <a:gd name="connsiteX17633" fmla="*/ 2972328 w 6130925"/>
                <a:gd name="connsiteY17633" fmla="*/ 1157817 h 2994025"/>
                <a:gd name="connsiteX17634" fmla="*/ 2967036 w 6130925"/>
                <a:gd name="connsiteY17634" fmla="*/ 1157817 h 2994025"/>
                <a:gd name="connsiteX17635" fmla="*/ 2962274 w 6130925"/>
                <a:gd name="connsiteY17635" fmla="*/ 1157817 h 2994025"/>
                <a:gd name="connsiteX17636" fmla="*/ 2957511 w 6130925"/>
                <a:gd name="connsiteY17636" fmla="*/ 1156758 h 2994025"/>
                <a:gd name="connsiteX17637" fmla="*/ 2952749 w 6130925"/>
                <a:gd name="connsiteY17637" fmla="*/ 1153583 h 2994025"/>
                <a:gd name="connsiteX17638" fmla="*/ 2946928 w 6130925"/>
                <a:gd name="connsiteY17638" fmla="*/ 1151467 h 2994025"/>
                <a:gd name="connsiteX17639" fmla="*/ 2946399 w 6130925"/>
                <a:gd name="connsiteY17639" fmla="*/ 1151467 h 2994025"/>
                <a:gd name="connsiteX17640" fmla="*/ 2945340 w 6130925"/>
                <a:gd name="connsiteY17640" fmla="*/ 1151467 h 2994025"/>
                <a:gd name="connsiteX17641" fmla="*/ 2944282 w 6130925"/>
                <a:gd name="connsiteY17641" fmla="*/ 1151467 h 2994025"/>
                <a:gd name="connsiteX17642" fmla="*/ 2943753 w 6130925"/>
                <a:gd name="connsiteY17642" fmla="*/ 1151467 h 2994025"/>
                <a:gd name="connsiteX17643" fmla="*/ 2939520 w 6130925"/>
                <a:gd name="connsiteY17643" fmla="*/ 1150408 h 2994025"/>
                <a:gd name="connsiteX17644" fmla="*/ 2934757 w 6130925"/>
                <a:gd name="connsiteY17644" fmla="*/ 1149879 h 2994025"/>
                <a:gd name="connsiteX17645" fmla="*/ 2932111 w 6130925"/>
                <a:gd name="connsiteY17645" fmla="*/ 1149879 h 2994025"/>
                <a:gd name="connsiteX17646" fmla="*/ 2929465 w 6130925"/>
                <a:gd name="connsiteY17646" fmla="*/ 1150408 h 2994025"/>
                <a:gd name="connsiteX17647" fmla="*/ 2925232 w 6130925"/>
                <a:gd name="connsiteY17647" fmla="*/ 1150938 h 2994025"/>
                <a:gd name="connsiteX17648" fmla="*/ 2922057 w 6130925"/>
                <a:gd name="connsiteY17648" fmla="*/ 1153054 h 2994025"/>
                <a:gd name="connsiteX17649" fmla="*/ 2920999 w 6130925"/>
                <a:gd name="connsiteY17649" fmla="*/ 1154642 h 2994025"/>
                <a:gd name="connsiteX17650" fmla="*/ 2920470 w 6130925"/>
                <a:gd name="connsiteY17650" fmla="*/ 1156758 h 2994025"/>
                <a:gd name="connsiteX17651" fmla="*/ 2920470 w 6130925"/>
                <a:gd name="connsiteY17651" fmla="*/ 1159933 h 2994025"/>
                <a:gd name="connsiteX17652" fmla="*/ 2920999 w 6130925"/>
                <a:gd name="connsiteY17652" fmla="*/ 1163638 h 2994025"/>
                <a:gd name="connsiteX17653" fmla="*/ 2920999 w 6130925"/>
                <a:gd name="connsiteY17653" fmla="*/ 1165225 h 2994025"/>
                <a:gd name="connsiteX17654" fmla="*/ 2920470 w 6130925"/>
                <a:gd name="connsiteY17654" fmla="*/ 1167871 h 2994025"/>
                <a:gd name="connsiteX17655" fmla="*/ 2920999 w 6130925"/>
                <a:gd name="connsiteY17655" fmla="*/ 1171046 h 2994025"/>
                <a:gd name="connsiteX17656" fmla="*/ 2921528 w 6130925"/>
                <a:gd name="connsiteY17656" fmla="*/ 1174221 h 2994025"/>
                <a:gd name="connsiteX17657" fmla="*/ 2921528 w 6130925"/>
                <a:gd name="connsiteY17657" fmla="*/ 1188508 h 2994025"/>
                <a:gd name="connsiteX17658" fmla="*/ 2917824 w 6130925"/>
                <a:gd name="connsiteY17658" fmla="*/ 1189567 h 2994025"/>
                <a:gd name="connsiteX17659" fmla="*/ 2914120 w 6130925"/>
                <a:gd name="connsiteY17659" fmla="*/ 1190096 h 2994025"/>
                <a:gd name="connsiteX17660" fmla="*/ 2911474 w 6130925"/>
                <a:gd name="connsiteY17660" fmla="*/ 1190096 h 2994025"/>
                <a:gd name="connsiteX17661" fmla="*/ 2909357 w 6130925"/>
                <a:gd name="connsiteY17661" fmla="*/ 1190096 h 2994025"/>
                <a:gd name="connsiteX17662" fmla="*/ 2906711 w 6130925"/>
                <a:gd name="connsiteY17662" fmla="*/ 1189567 h 2994025"/>
                <a:gd name="connsiteX17663" fmla="*/ 2903536 w 6130925"/>
                <a:gd name="connsiteY17663" fmla="*/ 1190096 h 2994025"/>
                <a:gd name="connsiteX17664" fmla="*/ 2901420 w 6130925"/>
                <a:gd name="connsiteY17664" fmla="*/ 1190625 h 2994025"/>
                <a:gd name="connsiteX17665" fmla="*/ 2899832 w 6130925"/>
                <a:gd name="connsiteY17665" fmla="*/ 1191683 h 2994025"/>
                <a:gd name="connsiteX17666" fmla="*/ 2899303 w 6130925"/>
                <a:gd name="connsiteY17666" fmla="*/ 1191683 h 2994025"/>
                <a:gd name="connsiteX17667" fmla="*/ 2898245 w 6130925"/>
                <a:gd name="connsiteY17667" fmla="*/ 1191683 h 2994025"/>
                <a:gd name="connsiteX17668" fmla="*/ 2897186 w 6130925"/>
                <a:gd name="connsiteY17668" fmla="*/ 1191683 h 2994025"/>
                <a:gd name="connsiteX17669" fmla="*/ 2896657 w 6130925"/>
                <a:gd name="connsiteY17669" fmla="*/ 1191683 h 2994025"/>
                <a:gd name="connsiteX17670" fmla="*/ 2895070 w 6130925"/>
                <a:gd name="connsiteY17670" fmla="*/ 1193271 h 2994025"/>
                <a:gd name="connsiteX17671" fmla="*/ 2893482 w 6130925"/>
                <a:gd name="connsiteY17671" fmla="*/ 1194858 h 2994025"/>
                <a:gd name="connsiteX17672" fmla="*/ 2892424 w 6130925"/>
                <a:gd name="connsiteY17672" fmla="*/ 1195388 h 2994025"/>
                <a:gd name="connsiteX17673" fmla="*/ 2891895 w 6130925"/>
                <a:gd name="connsiteY17673" fmla="*/ 1194858 h 2994025"/>
                <a:gd name="connsiteX17674" fmla="*/ 2890836 w 6130925"/>
                <a:gd name="connsiteY17674" fmla="*/ 1194858 h 2994025"/>
                <a:gd name="connsiteX17675" fmla="*/ 2889778 w 6130925"/>
                <a:gd name="connsiteY17675" fmla="*/ 1194858 h 2994025"/>
                <a:gd name="connsiteX17676" fmla="*/ 2888190 w 6130925"/>
                <a:gd name="connsiteY17676" fmla="*/ 1195388 h 2994025"/>
                <a:gd name="connsiteX17677" fmla="*/ 2886603 w 6130925"/>
                <a:gd name="connsiteY17677" fmla="*/ 1195917 h 2994025"/>
                <a:gd name="connsiteX17678" fmla="*/ 2885015 w 6130925"/>
                <a:gd name="connsiteY17678" fmla="*/ 1197504 h 2994025"/>
                <a:gd name="connsiteX17679" fmla="*/ 2883957 w 6130925"/>
                <a:gd name="connsiteY17679" fmla="*/ 1199092 h 2994025"/>
                <a:gd name="connsiteX17680" fmla="*/ 2882370 w 6130925"/>
                <a:gd name="connsiteY17680" fmla="*/ 1201738 h 2994025"/>
                <a:gd name="connsiteX17681" fmla="*/ 2880782 w 6130925"/>
                <a:gd name="connsiteY17681" fmla="*/ 1203325 h 2994025"/>
                <a:gd name="connsiteX17682" fmla="*/ 2877607 w 6130925"/>
                <a:gd name="connsiteY17682" fmla="*/ 1203854 h 2994025"/>
                <a:gd name="connsiteX17683" fmla="*/ 2874432 w 6130925"/>
                <a:gd name="connsiteY17683" fmla="*/ 1204383 h 2994025"/>
                <a:gd name="connsiteX17684" fmla="*/ 2873374 w 6130925"/>
                <a:gd name="connsiteY17684" fmla="*/ 1204383 h 2994025"/>
                <a:gd name="connsiteX17685" fmla="*/ 2872845 w 6130925"/>
                <a:gd name="connsiteY17685" fmla="*/ 1203854 h 2994025"/>
                <a:gd name="connsiteX17686" fmla="*/ 2871257 w 6130925"/>
                <a:gd name="connsiteY17686" fmla="*/ 1203854 h 2994025"/>
                <a:gd name="connsiteX17687" fmla="*/ 2870199 w 6130925"/>
                <a:gd name="connsiteY17687" fmla="*/ 1204383 h 2994025"/>
                <a:gd name="connsiteX17688" fmla="*/ 2869140 w 6130925"/>
                <a:gd name="connsiteY17688" fmla="*/ 1205442 h 2994025"/>
                <a:gd name="connsiteX17689" fmla="*/ 2868611 w 6130925"/>
                <a:gd name="connsiteY17689" fmla="*/ 1207558 h 2994025"/>
                <a:gd name="connsiteX17690" fmla="*/ 2867553 w 6130925"/>
                <a:gd name="connsiteY17690" fmla="*/ 1209146 h 2994025"/>
                <a:gd name="connsiteX17691" fmla="*/ 2867024 w 6130925"/>
                <a:gd name="connsiteY17691" fmla="*/ 1211263 h 2994025"/>
                <a:gd name="connsiteX17692" fmla="*/ 2864907 w 6130925"/>
                <a:gd name="connsiteY17692" fmla="*/ 1214967 h 2994025"/>
                <a:gd name="connsiteX17693" fmla="*/ 2862790 w 6130925"/>
                <a:gd name="connsiteY17693" fmla="*/ 1218671 h 2994025"/>
                <a:gd name="connsiteX17694" fmla="*/ 2860674 w 6130925"/>
                <a:gd name="connsiteY17694" fmla="*/ 1222904 h 2994025"/>
                <a:gd name="connsiteX17695" fmla="*/ 2859086 w 6130925"/>
                <a:gd name="connsiteY17695" fmla="*/ 1224492 h 2994025"/>
                <a:gd name="connsiteX17696" fmla="*/ 2858028 w 6130925"/>
                <a:gd name="connsiteY17696" fmla="*/ 1226608 h 2994025"/>
                <a:gd name="connsiteX17697" fmla="*/ 2856970 w 6130925"/>
                <a:gd name="connsiteY17697" fmla="*/ 1228725 h 2994025"/>
                <a:gd name="connsiteX17698" fmla="*/ 2856970 w 6130925"/>
                <a:gd name="connsiteY17698" fmla="*/ 1231371 h 2994025"/>
                <a:gd name="connsiteX17699" fmla="*/ 2857863 w 6130925"/>
                <a:gd name="connsiteY17699" fmla="*/ 1233604 h 2994025"/>
                <a:gd name="connsiteX17700" fmla="*/ 2859918 w 6130925"/>
                <a:gd name="connsiteY17700" fmla="*/ 1235146 h 2994025"/>
                <a:gd name="connsiteX17701" fmla="*/ 2862560 w 6130925"/>
                <a:gd name="connsiteY17701" fmla="*/ 1236732 h 2994025"/>
                <a:gd name="connsiteX17702" fmla="*/ 2864145 w 6130925"/>
                <a:gd name="connsiteY17702" fmla="*/ 1238317 h 2994025"/>
                <a:gd name="connsiteX17703" fmla="*/ 2865202 w 6130925"/>
                <a:gd name="connsiteY17703" fmla="*/ 1239903 h 2994025"/>
                <a:gd name="connsiteX17704" fmla="*/ 2865277 w 6130925"/>
                <a:gd name="connsiteY17704" fmla="*/ 1240128 h 2994025"/>
                <a:gd name="connsiteX17705" fmla="*/ 2865436 w 6130925"/>
                <a:gd name="connsiteY17705" fmla="*/ 1240367 h 2994025"/>
                <a:gd name="connsiteX17706" fmla="*/ 2865965 w 6130925"/>
                <a:gd name="connsiteY17706" fmla="*/ 1241954 h 2994025"/>
                <a:gd name="connsiteX17707" fmla="*/ 2865965 w 6130925"/>
                <a:gd name="connsiteY17707" fmla="*/ 1253596 h 2994025"/>
                <a:gd name="connsiteX17708" fmla="*/ 2862790 w 6130925"/>
                <a:gd name="connsiteY17708" fmla="*/ 1254125 h 2994025"/>
                <a:gd name="connsiteX17709" fmla="*/ 2858557 w 6130925"/>
                <a:gd name="connsiteY17709" fmla="*/ 1255183 h 2994025"/>
                <a:gd name="connsiteX17710" fmla="*/ 2855911 w 6130925"/>
                <a:gd name="connsiteY17710" fmla="*/ 1255183 h 2994025"/>
                <a:gd name="connsiteX17711" fmla="*/ 2853795 w 6130925"/>
                <a:gd name="connsiteY17711" fmla="*/ 1255183 h 2994025"/>
                <a:gd name="connsiteX17712" fmla="*/ 2850620 w 6130925"/>
                <a:gd name="connsiteY17712" fmla="*/ 1255183 h 2994025"/>
                <a:gd name="connsiteX17713" fmla="*/ 2846915 w 6130925"/>
                <a:gd name="connsiteY17713" fmla="*/ 1255183 h 2994025"/>
                <a:gd name="connsiteX17714" fmla="*/ 2843740 w 6130925"/>
                <a:gd name="connsiteY17714" fmla="*/ 1255713 h 2994025"/>
                <a:gd name="connsiteX17715" fmla="*/ 2840036 w 6130925"/>
                <a:gd name="connsiteY17715" fmla="*/ 1256771 h 2994025"/>
                <a:gd name="connsiteX17716" fmla="*/ 2834215 w 6130925"/>
                <a:gd name="connsiteY17716" fmla="*/ 1259946 h 2994025"/>
                <a:gd name="connsiteX17717" fmla="*/ 2828924 w 6130925"/>
                <a:gd name="connsiteY17717" fmla="*/ 1264708 h 2994025"/>
                <a:gd name="connsiteX17718" fmla="*/ 2826807 w 6130925"/>
                <a:gd name="connsiteY17718" fmla="*/ 1268942 h 2994025"/>
                <a:gd name="connsiteX17719" fmla="*/ 2824161 w 6130925"/>
                <a:gd name="connsiteY17719" fmla="*/ 1271588 h 2994025"/>
                <a:gd name="connsiteX17720" fmla="*/ 2822045 w 6130925"/>
                <a:gd name="connsiteY17720" fmla="*/ 1272646 h 2994025"/>
                <a:gd name="connsiteX17721" fmla="*/ 2819928 w 6130925"/>
                <a:gd name="connsiteY17721" fmla="*/ 1273704 h 2994025"/>
                <a:gd name="connsiteX17722" fmla="*/ 2817811 w 6130925"/>
                <a:gd name="connsiteY17722" fmla="*/ 1274763 h 2994025"/>
                <a:gd name="connsiteX17723" fmla="*/ 2815695 w 6130925"/>
                <a:gd name="connsiteY17723" fmla="*/ 1275292 h 2994025"/>
                <a:gd name="connsiteX17724" fmla="*/ 2814107 w 6130925"/>
                <a:gd name="connsiteY17724" fmla="*/ 1275292 h 2994025"/>
                <a:gd name="connsiteX17725" fmla="*/ 2812520 w 6130925"/>
                <a:gd name="connsiteY17725" fmla="*/ 1275292 h 2994025"/>
                <a:gd name="connsiteX17726" fmla="*/ 2810932 w 6130925"/>
                <a:gd name="connsiteY17726" fmla="*/ 1275292 h 2994025"/>
                <a:gd name="connsiteX17727" fmla="*/ 2808815 w 6130925"/>
                <a:gd name="connsiteY17727" fmla="*/ 1275292 h 2994025"/>
                <a:gd name="connsiteX17728" fmla="*/ 2805111 w 6130925"/>
                <a:gd name="connsiteY17728" fmla="*/ 1275821 h 2994025"/>
                <a:gd name="connsiteX17729" fmla="*/ 2801936 w 6130925"/>
                <a:gd name="connsiteY17729" fmla="*/ 1278467 h 2994025"/>
                <a:gd name="connsiteX17730" fmla="*/ 2799820 w 6130925"/>
                <a:gd name="connsiteY17730" fmla="*/ 1279525 h 2994025"/>
                <a:gd name="connsiteX17731" fmla="*/ 2798232 w 6130925"/>
                <a:gd name="connsiteY17731" fmla="*/ 1281642 h 2994025"/>
                <a:gd name="connsiteX17732" fmla="*/ 2794528 w 6130925"/>
                <a:gd name="connsiteY17732" fmla="*/ 1284288 h 2994025"/>
                <a:gd name="connsiteX17733" fmla="*/ 2790824 w 6130925"/>
                <a:gd name="connsiteY17733" fmla="*/ 1286934 h 2994025"/>
                <a:gd name="connsiteX17734" fmla="*/ 2789236 w 6130925"/>
                <a:gd name="connsiteY17734" fmla="*/ 1288521 h 2994025"/>
                <a:gd name="connsiteX17735" fmla="*/ 2787649 w 6130925"/>
                <a:gd name="connsiteY17735" fmla="*/ 1290109 h 2994025"/>
                <a:gd name="connsiteX17736" fmla="*/ 2783945 w 6130925"/>
                <a:gd name="connsiteY17736" fmla="*/ 1291167 h 2994025"/>
                <a:gd name="connsiteX17737" fmla="*/ 2780240 w 6130925"/>
                <a:gd name="connsiteY17737" fmla="*/ 1291696 h 2994025"/>
                <a:gd name="connsiteX17738" fmla="*/ 2778653 w 6130925"/>
                <a:gd name="connsiteY17738" fmla="*/ 1291696 h 2994025"/>
                <a:gd name="connsiteX17739" fmla="*/ 2777065 w 6130925"/>
                <a:gd name="connsiteY17739" fmla="*/ 1291696 h 2994025"/>
                <a:gd name="connsiteX17740" fmla="*/ 2774949 w 6130925"/>
                <a:gd name="connsiteY17740" fmla="*/ 1291696 h 2994025"/>
                <a:gd name="connsiteX17741" fmla="*/ 2772832 w 6130925"/>
                <a:gd name="connsiteY17741" fmla="*/ 1291696 h 2994025"/>
                <a:gd name="connsiteX17742" fmla="*/ 2771245 w 6130925"/>
                <a:gd name="connsiteY17742" fmla="*/ 1292225 h 2994025"/>
                <a:gd name="connsiteX17743" fmla="*/ 2770266 w 6130925"/>
                <a:gd name="connsiteY17743" fmla="*/ 1292878 h 2994025"/>
                <a:gd name="connsiteX17744" fmla="*/ 2772732 w 6130925"/>
                <a:gd name="connsiteY17744" fmla="*/ 1293289 h 2994025"/>
                <a:gd name="connsiteX17745" fmla="*/ 2772587 w 6130925"/>
                <a:gd name="connsiteY17745" fmla="*/ 1293772 h 2994025"/>
                <a:gd name="connsiteX17746" fmla="*/ 2772832 w 6130925"/>
                <a:gd name="connsiteY17746" fmla="*/ 1293813 h 2994025"/>
                <a:gd name="connsiteX17747" fmla="*/ 2771245 w 6130925"/>
                <a:gd name="connsiteY17747" fmla="*/ 1299104 h 2994025"/>
                <a:gd name="connsiteX17748" fmla="*/ 2769128 w 6130925"/>
                <a:gd name="connsiteY17748" fmla="*/ 1296988 h 2994025"/>
                <a:gd name="connsiteX17749" fmla="*/ 2768070 w 6130925"/>
                <a:gd name="connsiteY17749" fmla="*/ 1295929 h 2994025"/>
                <a:gd name="connsiteX17750" fmla="*/ 2767540 w 6130925"/>
                <a:gd name="connsiteY17750" fmla="*/ 1294342 h 2994025"/>
                <a:gd name="connsiteX17751" fmla="*/ 2767011 w 6130925"/>
                <a:gd name="connsiteY17751" fmla="*/ 1292225 h 2994025"/>
                <a:gd name="connsiteX17752" fmla="*/ 2765953 w 6130925"/>
                <a:gd name="connsiteY17752" fmla="*/ 1290638 h 2994025"/>
                <a:gd name="connsiteX17753" fmla="*/ 2763836 w 6130925"/>
                <a:gd name="connsiteY17753" fmla="*/ 1289050 h 2994025"/>
                <a:gd name="connsiteX17754" fmla="*/ 2762778 w 6130925"/>
                <a:gd name="connsiteY17754" fmla="*/ 1286404 h 2994025"/>
                <a:gd name="connsiteX17755" fmla="*/ 2761190 w 6130925"/>
                <a:gd name="connsiteY17755" fmla="*/ 1284817 h 2994025"/>
                <a:gd name="connsiteX17756" fmla="*/ 2758015 w 6130925"/>
                <a:gd name="connsiteY17756" fmla="*/ 1283229 h 2994025"/>
                <a:gd name="connsiteX17757" fmla="*/ 2756428 w 6130925"/>
                <a:gd name="connsiteY17757" fmla="*/ 1282700 h 2994025"/>
                <a:gd name="connsiteX17758" fmla="*/ 2754311 w 6130925"/>
                <a:gd name="connsiteY17758" fmla="*/ 1282700 h 2994025"/>
                <a:gd name="connsiteX17759" fmla="*/ 2752195 w 6130925"/>
                <a:gd name="connsiteY17759" fmla="*/ 1281642 h 2994025"/>
                <a:gd name="connsiteX17760" fmla="*/ 2750607 w 6130925"/>
                <a:gd name="connsiteY17760" fmla="*/ 1280583 h 2994025"/>
                <a:gd name="connsiteX17761" fmla="*/ 2749020 w 6130925"/>
                <a:gd name="connsiteY17761" fmla="*/ 1279525 h 2994025"/>
                <a:gd name="connsiteX17762" fmla="*/ 2747432 w 6130925"/>
                <a:gd name="connsiteY17762" fmla="*/ 1278467 h 2994025"/>
                <a:gd name="connsiteX17763" fmla="*/ 2742670 w 6130925"/>
                <a:gd name="connsiteY17763" fmla="*/ 1279525 h 2994025"/>
                <a:gd name="connsiteX17764" fmla="*/ 2738436 w 6130925"/>
                <a:gd name="connsiteY17764" fmla="*/ 1280583 h 2994025"/>
                <a:gd name="connsiteX17765" fmla="*/ 2735261 w 6130925"/>
                <a:gd name="connsiteY17765" fmla="*/ 1280583 h 2994025"/>
                <a:gd name="connsiteX17766" fmla="*/ 2732615 w 6130925"/>
                <a:gd name="connsiteY17766" fmla="*/ 1280054 h 2994025"/>
                <a:gd name="connsiteX17767" fmla="*/ 2731557 w 6130925"/>
                <a:gd name="connsiteY17767" fmla="*/ 1277938 h 2994025"/>
                <a:gd name="connsiteX17768" fmla="*/ 2729970 w 6130925"/>
                <a:gd name="connsiteY17768" fmla="*/ 1275821 h 2994025"/>
                <a:gd name="connsiteX17769" fmla="*/ 2728382 w 6130925"/>
                <a:gd name="connsiteY17769" fmla="*/ 1274763 h 2994025"/>
                <a:gd name="connsiteX17770" fmla="*/ 2726795 w 6130925"/>
                <a:gd name="connsiteY17770" fmla="*/ 1274233 h 2994025"/>
                <a:gd name="connsiteX17771" fmla="*/ 2722032 w 6130925"/>
                <a:gd name="connsiteY17771" fmla="*/ 1275292 h 2994025"/>
                <a:gd name="connsiteX17772" fmla="*/ 2718328 w 6130925"/>
                <a:gd name="connsiteY17772" fmla="*/ 1275821 h 2994025"/>
                <a:gd name="connsiteX17773" fmla="*/ 2707745 w 6130925"/>
                <a:gd name="connsiteY17773" fmla="*/ 1275821 h 2994025"/>
                <a:gd name="connsiteX17774" fmla="*/ 2707215 w 6130925"/>
                <a:gd name="connsiteY17774" fmla="*/ 1272117 h 2994025"/>
                <a:gd name="connsiteX17775" fmla="*/ 2706686 w 6130925"/>
                <a:gd name="connsiteY17775" fmla="*/ 1267883 h 2994025"/>
                <a:gd name="connsiteX17776" fmla="*/ 2706719 w 6130925"/>
                <a:gd name="connsiteY17776" fmla="*/ 1267685 h 2994025"/>
                <a:gd name="connsiteX17777" fmla="*/ 2706682 w 6130925"/>
                <a:gd name="connsiteY17777" fmla="*/ 1267389 h 2994025"/>
                <a:gd name="connsiteX17778" fmla="*/ 2707210 w 6130925"/>
                <a:gd name="connsiteY17778" fmla="*/ 1264217 h 2994025"/>
                <a:gd name="connsiteX17779" fmla="*/ 2707738 w 6130925"/>
                <a:gd name="connsiteY17779" fmla="*/ 1261575 h 2994025"/>
                <a:gd name="connsiteX17780" fmla="*/ 2709324 w 6130925"/>
                <a:gd name="connsiteY17780" fmla="*/ 1259989 h 2994025"/>
                <a:gd name="connsiteX17781" fmla="*/ 2710380 w 6130925"/>
                <a:gd name="connsiteY17781" fmla="*/ 1257875 h 2994025"/>
                <a:gd name="connsiteX17782" fmla="*/ 2710380 w 6130925"/>
                <a:gd name="connsiteY17782" fmla="*/ 1251454 h 2994025"/>
                <a:gd name="connsiteX17783" fmla="*/ 2709332 w 6130925"/>
                <a:gd name="connsiteY17783" fmla="*/ 1248833 h 2994025"/>
                <a:gd name="connsiteX17784" fmla="*/ 2707745 w 6130925"/>
                <a:gd name="connsiteY17784" fmla="*/ 1247246 h 2994025"/>
                <a:gd name="connsiteX17785" fmla="*/ 2706157 w 6130925"/>
                <a:gd name="connsiteY17785" fmla="*/ 1243013 h 2994025"/>
                <a:gd name="connsiteX17786" fmla="*/ 2704570 w 6130925"/>
                <a:gd name="connsiteY17786" fmla="*/ 1241425 h 2994025"/>
                <a:gd name="connsiteX17787" fmla="*/ 2703511 w 6130925"/>
                <a:gd name="connsiteY17787" fmla="*/ 1239838 h 2994025"/>
                <a:gd name="connsiteX17788" fmla="*/ 2703511 w 6130925"/>
                <a:gd name="connsiteY17788" fmla="*/ 1239374 h 2994025"/>
                <a:gd name="connsiteX17789" fmla="*/ 2703511 w 6130925"/>
                <a:gd name="connsiteY17789" fmla="*/ 1238250 h 2994025"/>
                <a:gd name="connsiteX17790" fmla="*/ 2703511 w 6130925"/>
                <a:gd name="connsiteY17790" fmla="*/ 1237789 h 2994025"/>
                <a:gd name="connsiteX17791" fmla="*/ 2703511 w 6130925"/>
                <a:gd name="connsiteY17791" fmla="*/ 1236133 h 2994025"/>
                <a:gd name="connsiteX17792" fmla="*/ 2703511 w 6130925"/>
                <a:gd name="connsiteY17792" fmla="*/ 1235674 h 2994025"/>
                <a:gd name="connsiteX17793" fmla="*/ 2704568 w 6130925"/>
                <a:gd name="connsiteY17793" fmla="*/ 1229860 h 2994025"/>
                <a:gd name="connsiteX17794" fmla="*/ 2707738 w 6130925"/>
                <a:gd name="connsiteY17794" fmla="*/ 1225103 h 2994025"/>
                <a:gd name="connsiteX17795" fmla="*/ 2708795 w 6130925"/>
                <a:gd name="connsiteY17795" fmla="*/ 1223517 h 2994025"/>
                <a:gd name="connsiteX17796" fmla="*/ 2709324 w 6130925"/>
                <a:gd name="connsiteY17796" fmla="*/ 1221931 h 2994025"/>
                <a:gd name="connsiteX17797" fmla="*/ 2710909 w 6130925"/>
                <a:gd name="connsiteY17797" fmla="*/ 1219817 h 2994025"/>
                <a:gd name="connsiteX17798" fmla="*/ 2713551 w 6130925"/>
                <a:gd name="connsiteY17798" fmla="*/ 1218760 h 2994025"/>
                <a:gd name="connsiteX17799" fmla="*/ 2714079 w 6130925"/>
                <a:gd name="connsiteY17799" fmla="*/ 1217174 h 2994025"/>
                <a:gd name="connsiteX17800" fmla="*/ 2714079 w 6130925"/>
                <a:gd name="connsiteY17800" fmla="*/ 1215060 h 2994025"/>
                <a:gd name="connsiteX17801" fmla="*/ 2714079 w 6130925"/>
                <a:gd name="connsiteY17801" fmla="*/ 1194281 h 2994025"/>
                <a:gd name="connsiteX17802" fmla="*/ 2713565 w 6130925"/>
                <a:gd name="connsiteY17802" fmla="*/ 1192742 h 2994025"/>
                <a:gd name="connsiteX17803" fmla="*/ 2711449 w 6130925"/>
                <a:gd name="connsiteY17803" fmla="*/ 1190625 h 2994025"/>
                <a:gd name="connsiteX17804" fmla="*/ 2710390 w 6130925"/>
                <a:gd name="connsiteY17804" fmla="*/ 1188508 h 2994025"/>
                <a:gd name="connsiteX17805" fmla="*/ 2709332 w 6130925"/>
                <a:gd name="connsiteY17805" fmla="*/ 1186921 h 2994025"/>
                <a:gd name="connsiteX17806" fmla="*/ 2708803 w 6130925"/>
                <a:gd name="connsiteY17806" fmla="*/ 1184275 h 2994025"/>
                <a:gd name="connsiteX17807" fmla="*/ 2708803 w 6130925"/>
                <a:gd name="connsiteY17807" fmla="*/ 1183914 h 2994025"/>
                <a:gd name="connsiteX17808" fmla="*/ 2708795 w 6130925"/>
                <a:gd name="connsiteY17808" fmla="*/ 1183874 h 2994025"/>
                <a:gd name="connsiteX17809" fmla="*/ 2708795 w 6130925"/>
                <a:gd name="connsiteY17809" fmla="*/ 1180703 h 2994025"/>
                <a:gd name="connsiteX17810" fmla="*/ 2709324 w 6130925"/>
                <a:gd name="connsiteY17810" fmla="*/ 1175417 h 2994025"/>
                <a:gd name="connsiteX17811" fmla="*/ 2711437 w 6130925"/>
                <a:gd name="connsiteY17811" fmla="*/ 1171717 h 2994025"/>
                <a:gd name="connsiteX17812" fmla="*/ 2712494 w 6130925"/>
                <a:gd name="connsiteY17812" fmla="*/ 1169074 h 2994025"/>
                <a:gd name="connsiteX17813" fmla="*/ 2712494 w 6130925"/>
                <a:gd name="connsiteY17813" fmla="*/ 1165902 h 2994025"/>
                <a:gd name="connsiteX17814" fmla="*/ 2712494 w 6130925"/>
                <a:gd name="connsiteY17814" fmla="*/ 1163606 h 2994025"/>
                <a:gd name="connsiteX17815" fmla="*/ 2711449 w 6130925"/>
                <a:gd name="connsiteY17815" fmla="*/ 1160992 h 2994025"/>
                <a:gd name="connsiteX17816" fmla="*/ 2709332 w 6130925"/>
                <a:gd name="connsiteY17816" fmla="*/ 1159933 h 2994025"/>
                <a:gd name="connsiteX17817" fmla="*/ 2707745 w 6130925"/>
                <a:gd name="connsiteY17817" fmla="*/ 1158875 h 2994025"/>
                <a:gd name="connsiteX17818" fmla="*/ 2706157 w 6130925"/>
                <a:gd name="connsiteY17818" fmla="*/ 1156758 h 2994025"/>
                <a:gd name="connsiteX17819" fmla="*/ 2705099 w 6130925"/>
                <a:gd name="connsiteY17819" fmla="*/ 1154642 h 2994025"/>
                <a:gd name="connsiteX17820" fmla="*/ 2705190 w 6130925"/>
                <a:gd name="connsiteY17820" fmla="*/ 1154461 h 2994025"/>
                <a:gd name="connsiteX17821" fmla="*/ 2705096 w 6130925"/>
                <a:gd name="connsiteY17821" fmla="*/ 1154274 h 2994025"/>
                <a:gd name="connsiteX17822" fmla="*/ 2706682 w 6130925"/>
                <a:gd name="connsiteY17822" fmla="*/ 1151102 h 2994025"/>
                <a:gd name="connsiteX17823" fmla="*/ 2725176 w 6130925"/>
                <a:gd name="connsiteY17823" fmla="*/ 1151102 h 2994025"/>
                <a:gd name="connsiteX17824" fmla="*/ 2725704 w 6130925"/>
                <a:gd name="connsiteY17824" fmla="*/ 1149517 h 2994025"/>
                <a:gd name="connsiteX17825" fmla="*/ 2726761 w 6130925"/>
                <a:gd name="connsiteY17825" fmla="*/ 1147402 h 2994025"/>
                <a:gd name="connsiteX17826" fmla="*/ 2726761 w 6130925"/>
                <a:gd name="connsiteY17826" fmla="*/ 1145817 h 2994025"/>
                <a:gd name="connsiteX17827" fmla="*/ 2726761 w 6130925"/>
                <a:gd name="connsiteY17827" fmla="*/ 1143702 h 2994025"/>
                <a:gd name="connsiteX17828" fmla="*/ 2727818 w 6130925"/>
                <a:gd name="connsiteY17828" fmla="*/ 1142645 h 2994025"/>
                <a:gd name="connsiteX17829" fmla="*/ 2729931 w 6130925"/>
                <a:gd name="connsiteY17829" fmla="*/ 1142117 h 2994025"/>
                <a:gd name="connsiteX17830" fmla="*/ 2731516 w 6130925"/>
                <a:gd name="connsiteY17830" fmla="*/ 1142117 h 2994025"/>
                <a:gd name="connsiteX17831" fmla="*/ 2734687 w 6130925"/>
                <a:gd name="connsiteY17831" fmla="*/ 1143702 h 2994025"/>
                <a:gd name="connsiteX17832" fmla="*/ 2737329 w 6130925"/>
                <a:gd name="connsiteY17832" fmla="*/ 1145817 h 2994025"/>
                <a:gd name="connsiteX17833" fmla="*/ 2737857 w 6130925"/>
                <a:gd name="connsiteY17833" fmla="*/ 1145817 h 2994025"/>
                <a:gd name="connsiteX17834" fmla="*/ 2738914 w 6130925"/>
                <a:gd name="connsiteY17834" fmla="*/ 1145817 h 2994025"/>
                <a:gd name="connsiteX17835" fmla="*/ 2739971 w 6130925"/>
                <a:gd name="connsiteY17835" fmla="*/ 1145817 h 2994025"/>
                <a:gd name="connsiteX17836" fmla="*/ 2741556 w 6130925"/>
                <a:gd name="connsiteY17836" fmla="*/ 1145817 h 2994025"/>
                <a:gd name="connsiteX17837" fmla="*/ 2746312 w 6130925"/>
                <a:gd name="connsiteY17837" fmla="*/ 1146345 h 2994025"/>
                <a:gd name="connsiteX17838" fmla="*/ 2750539 w 6130925"/>
                <a:gd name="connsiteY17838" fmla="*/ 1146874 h 2994025"/>
                <a:gd name="connsiteX17839" fmla="*/ 2782243 w 6130925"/>
                <a:gd name="connsiteY17839" fmla="*/ 1146874 h 2994025"/>
                <a:gd name="connsiteX17840" fmla="*/ 2784357 w 6130925"/>
                <a:gd name="connsiteY17840" fmla="*/ 1146874 h 2994025"/>
                <a:gd name="connsiteX17841" fmla="*/ 2785942 w 6130925"/>
                <a:gd name="connsiteY17841" fmla="*/ 1147402 h 2994025"/>
                <a:gd name="connsiteX17842" fmla="*/ 2788055 w 6130925"/>
                <a:gd name="connsiteY17842" fmla="*/ 1149517 h 2994025"/>
                <a:gd name="connsiteX17843" fmla="*/ 2790169 w 6130925"/>
                <a:gd name="connsiteY17843" fmla="*/ 1151102 h 2994025"/>
                <a:gd name="connsiteX17844" fmla="*/ 2791754 w 6130925"/>
                <a:gd name="connsiteY17844" fmla="*/ 1152688 h 2994025"/>
                <a:gd name="connsiteX17845" fmla="*/ 2793339 w 6130925"/>
                <a:gd name="connsiteY17845" fmla="*/ 1153745 h 2994025"/>
                <a:gd name="connsiteX17846" fmla="*/ 2794925 w 6130925"/>
                <a:gd name="connsiteY17846" fmla="*/ 1153745 h 2994025"/>
                <a:gd name="connsiteX17847" fmla="*/ 2796510 w 6130925"/>
                <a:gd name="connsiteY17847" fmla="*/ 1153745 h 2994025"/>
                <a:gd name="connsiteX17848" fmla="*/ 2799152 w 6130925"/>
                <a:gd name="connsiteY17848" fmla="*/ 1153745 h 2994025"/>
                <a:gd name="connsiteX17849" fmla="*/ 2802322 w 6130925"/>
                <a:gd name="connsiteY17849" fmla="*/ 1153745 h 2994025"/>
                <a:gd name="connsiteX17850" fmla="*/ 2804436 w 6130925"/>
                <a:gd name="connsiteY17850" fmla="*/ 1153745 h 2994025"/>
                <a:gd name="connsiteX17851" fmla="*/ 2806021 w 6130925"/>
                <a:gd name="connsiteY17851" fmla="*/ 1154274 h 2994025"/>
                <a:gd name="connsiteX17852" fmla="*/ 2809191 w 6130925"/>
                <a:gd name="connsiteY17852" fmla="*/ 1155331 h 2994025"/>
                <a:gd name="connsiteX17853" fmla="*/ 2812362 w 6130925"/>
                <a:gd name="connsiteY17853" fmla="*/ 1156388 h 2994025"/>
                <a:gd name="connsiteX17854" fmla="*/ 2814475 w 6130925"/>
                <a:gd name="connsiteY17854" fmla="*/ 1157445 h 2994025"/>
                <a:gd name="connsiteX17855" fmla="*/ 2816589 w 6130925"/>
                <a:gd name="connsiteY17855" fmla="*/ 1158502 h 2994025"/>
                <a:gd name="connsiteX17856" fmla="*/ 2820288 w 6130925"/>
                <a:gd name="connsiteY17856" fmla="*/ 1158502 h 2994025"/>
                <a:gd name="connsiteX17857" fmla="*/ 2826100 w 6130925"/>
                <a:gd name="connsiteY17857" fmla="*/ 1157445 h 2994025"/>
                <a:gd name="connsiteX17858" fmla="*/ 2831384 w 6130925"/>
                <a:gd name="connsiteY17858" fmla="*/ 1153745 h 2994025"/>
                <a:gd name="connsiteX17859" fmla="*/ 2832969 w 6130925"/>
                <a:gd name="connsiteY17859" fmla="*/ 1152688 h 2994025"/>
                <a:gd name="connsiteX17860" fmla="*/ 2834555 w 6130925"/>
                <a:gd name="connsiteY17860" fmla="*/ 1151631 h 2994025"/>
                <a:gd name="connsiteX17861" fmla="*/ 2835083 w 6130925"/>
                <a:gd name="connsiteY17861" fmla="*/ 1150045 h 2994025"/>
                <a:gd name="connsiteX17862" fmla="*/ 2835611 w 6130925"/>
                <a:gd name="connsiteY17862" fmla="*/ 1148459 h 2994025"/>
                <a:gd name="connsiteX17863" fmla="*/ 2841424 w 6130925"/>
                <a:gd name="connsiteY17863" fmla="*/ 1145288 h 2994025"/>
                <a:gd name="connsiteX17864" fmla="*/ 2845123 w 6130925"/>
                <a:gd name="connsiteY17864" fmla="*/ 1140531 h 2994025"/>
                <a:gd name="connsiteX17865" fmla="*/ 2845651 w 6130925"/>
                <a:gd name="connsiteY17865" fmla="*/ 1137888 h 2994025"/>
                <a:gd name="connsiteX17866" fmla="*/ 2845123 w 6130925"/>
                <a:gd name="connsiteY17866" fmla="*/ 1135245 h 2994025"/>
                <a:gd name="connsiteX17867" fmla="*/ 2845123 w 6130925"/>
                <a:gd name="connsiteY17867" fmla="*/ 1132074 h 2994025"/>
                <a:gd name="connsiteX17868" fmla="*/ 2845123 w 6130925"/>
                <a:gd name="connsiteY17868" fmla="*/ 1129431 h 2994025"/>
                <a:gd name="connsiteX17869" fmla="*/ 2843537 w 6130925"/>
                <a:gd name="connsiteY17869" fmla="*/ 1123616 h 2994025"/>
                <a:gd name="connsiteX17870" fmla="*/ 2842481 w 6130925"/>
                <a:gd name="connsiteY17870" fmla="*/ 1117273 h 2994025"/>
                <a:gd name="connsiteX17871" fmla="*/ 2843537 w 6130925"/>
                <a:gd name="connsiteY17871" fmla="*/ 1114102 h 2994025"/>
                <a:gd name="connsiteX17872" fmla="*/ 2844594 w 6130925"/>
                <a:gd name="connsiteY17872" fmla="*/ 1110931 h 2994025"/>
                <a:gd name="connsiteX17873" fmla="*/ 2845123 w 6130925"/>
                <a:gd name="connsiteY17873" fmla="*/ 1108288 h 2994025"/>
                <a:gd name="connsiteX17874" fmla="*/ 2845123 w 6130925"/>
                <a:gd name="connsiteY17874" fmla="*/ 1105645 h 2994025"/>
                <a:gd name="connsiteX17875" fmla="*/ 2844606 w 6130925"/>
                <a:gd name="connsiteY17875" fmla="*/ 1102541 h 2994025"/>
                <a:gd name="connsiteX17876" fmla="*/ 2842682 w 6130925"/>
                <a:gd name="connsiteY17876" fmla="*/ 1100138 h 2994025"/>
                <a:gd name="connsiteX17877" fmla="*/ 2838978 w 6130925"/>
                <a:gd name="connsiteY17877" fmla="*/ 1098550 h 2994025"/>
                <a:gd name="connsiteX17878" fmla="*/ 2835803 w 6130925"/>
                <a:gd name="connsiteY17878" fmla="*/ 1096963 h 2994025"/>
                <a:gd name="connsiteX17879" fmla="*/ 2833686 w 6130925"/>
                <a:gd name="connsiteY17879" fmla="*/ 1095904 h 2994025"/>
                <a:gd name="connsiteX17880" fmla="*/ 2832099 w 6130925"/>
                <a:gd name="connsiteY17880" fmla="*/ 1095375 h 2994025"/>
                <a:gd name="connsiteX17881" fmla="*/ 2831040 w 6130925"/>
                <a:gd name="connsiteY17881" fmla="*/ 1093788 h 2994025"/>
                <a:gd name="connsiteX17882" fmla="*/ 2828924 w 6130925"/>
                <a:gd name="connsiteY17882" fmla="*/ 1091671 h 2994025"/>
                <a:gd name="connsiteX17883" fmla="*/ 2828924 w 6130925"/>
                <a:gd name="connsiteY17883" fmla="*/ 1091555 h 2994025"/>
                <a:gd name="connsiteX17884" fmla="*/ 2828742 w 6130925"/>
                <a:gd name="connsiteY17884" fmla="*/ 1091373 h 2994025"/>
                <a:gd name="connsiteX17885" fmla="*/ 2828742 w 6130925"/>
                <a:gd name="connsiteY17885" fmla="*/ 1072968 h 2994025"/>
                <a:gd name="connsiteX17886" fmla="*/ 2825749 w 6130925"/>
                <a:gd name="connsiteY17886" fmla="*/ 1069975 h 2994025"/>
                <a:gd name="connsiteX17887" fmla="*/ 2822045 w 6130925"/>
                <a:gd name="connsiteY17887" fmla="*/ 1066271 h 2994025"/>
                <a:gd name="connsiteX17888" fmla="*/ 2820986 w 6130925"/>
                <a:gd name="connsiteY17888" fmla="*/ 1064683 h 2994025"/>
                <a:gd name="connsiteX17889" fmla="*/ 2819928 w 6130925"/>
                <a:gd name="connsiteY17889" fmla="*/ 1063096 h 2994025"/>
                <a:gd name="connsiteX17890" fmla="*/ 2817282 w 6130925"/>
                <a:gd name="connsiteY17890" fmla="*/ 1062038 h 2994025"/>
                <a:gd name="connsiteX17891" fmla="*/ 2815695 w 6130925"/>
                <a:gd name="connsiteY17891" fmla="*/ 1061508 h 2994025"/>
                <a:gd name="connsiteX17892" fmla="*/ 2814107 w 6130925"/>
                <a:gd name="connsiteY17892" fmla="*/ 1059921 h 2994025"/>
                <a:gd name="connsiteX17893" fmla="*/ 2812520 w 6130925"/>
                <a:gd name="connsiteY17893" fmla="*/ 1058863 h 2994025"/>
                <a:gd name="connsiteX17894" fmla="*/ 2810932 w 6130925"/>
                <a:gd name="connsiteY17894" fmla="*/ 1056746 h 2994025"/>
                <a:gd name="connsiteX17895" fmla="*/ 2808815 w 6130925"/>
                <a:gd name="connsiteY17895" fmla="*/ 1055688 h 2994025"/>
                <a:gd name="connsiteX17896" fmla="*/ 2805111 w 6130925"/>
                <a:gd name="connsiteY17896" fmla="*/ 1055688 h 2994025"/>
                <a:gd name="connsiteX17897" fmla="*/ 2803524 w 6130925"/>
                <a:gd name="connsiteY17897" fmla="*/ 1055688 h 2994025"/>
                <a:gd name="connsiteX17898" fmla="*/ 2801936 w 6130925"/>
                <a:gd name="connsiteY17898" fmla="*/ 1055688 h 2994025"/>
                <a:gd name="connsiteX17899" fmla="*/ 2799820 w 6130925"/>
                <a:gd name="connsiteY17899" fmla="*/ 1056217 h 2994025"/>
                <a:gd name="connsiteX17900" fmla="*/ 2797174 w 6130925"/>
                <a:gd name="connsiteY17900" fmla="*/ 1055688 h 2994025"/>
                <a:gd name="connsiteX17901" fmla="*/ 2795057 w 6130925"/>
                <a:gd name="connsiteY17901" fmla="*/ 1055158 h 2994025"/>
                <a:gd name="connsiteX17902" fmla="*/ 2793470 w 6130925"/>
                <a:gd name="connsiteY17902" fmla="*/ 1054100 h 2994025"/>
                <a:gd name="connsiteX17903" fmla="*/ 2791882 w 6130925"/>
                <a:gd name="connsiteY17903" fmla="*/ 1053042 h 2994025"/>
                <a:gd name="connsiteX17904" fmla="*/ 2790295 w 6130925"/>
                <a:gd name="connsiteY17904" fmla="*/ 1052513 h 2994025"/>
                <a:gd name="connsiteX17905" fmla="*/ 2788707 w 6130925"/>
                <a:gd name="connsiteY17905" fmla="*/ 1050925 h 2994025"/>
                <a:gd name="connsiteX17906" fmla="*/ 2787649 w 6130925"/>
                <a:gd name="connsiteY17906" fmla="*/ 1048808 h 2994025"/>
                <a:gd name="connsiteX17907" fmla="*/ 2786590 w 6130925"/>
                <a:gd name="connsiteY17907" fmla="*/ 1048808 h 2994025"/>
                <a:gd name="connsiteX17908" fmla="*/ 2785532 w 6130925"/>
                <a:gd name="connsiteY17908" fmla="*/ 1048808 h 2994025"/>
                <a:gd name="connsiteX17909" fmla="*/ 2784474 w 6130925"/>
                <a:gd name="connsiteY17909" fmla="*/ 1049338 h 2994025"/>
                <a:gd name="connsiteX17910" fmla="*/ 2784224 w 6130925"/>
                <a:gd name="connsiteY17910" fmla="*/ 1049087 h 2994025"/>
                <a:gd name="connsiteX17911" fmla="*/ 2783828 w 6130925"/>
                <a:gd name="connsiteY17911" fmla="*/ 1049087 h 2994025"/>
                <a:gd name="connsiteX17912" fmla="*/ 2783828 w 6130925"/>
                <a:gd name="connsiteY17912" fmla="*/ 1048652 h 2994025"/>
                <a:gd name="connsiteX17913" fmla="*/ 2782357 w 6130925"/>
                <a:gd name="connsiteY17913" fmla="*/ 1046692 h 2994025"/>
                <a:gd name="connsiteX17914" fmla="*/ 2782300 w 6130925"/>
                <a:gd name="connsiteY17914" fmla="*/ 1046520 h 2994025"/>
                <a:gd name="connsiteX17915" fmla="*/ 2782243 w 6130925"/>
                <a:gd name="connsiteY17915" fmla="*/ 1046444 h 2994025"/>
                <a:gd name="connsiteX17916" fmla="*/ 2781715 w 6130925"/>
                <a:gd name="connsiteY17916" fmla="*/ 1044859 h 2994025"/>
                <a:gd name="connsiteX17917" fmla="*/ 2781715 w 6130925"/>
                <a:gd name="connsiteY17917" fmla="*/ 1042744 h 2994025"/>
                <a:gd name="connsiteX17918" fmla="*/ 2782771 w 6130925"/>
                <a:gd name="connsiteY17918" fmla="*/ 1041159 h 2994025"/>
                <a:gd name="connsiteX17919" fmla="*/ 2783828 w 6130925"/>
                <a:gd name="connsiteY17919" fmla="*/ 1040101 h 2994025"/>
                <a:gd name="connsiteX17920" fmla="*/ 2785942 w 6130925"/>
                <a:gd name="connsiteY17920" fmla="*/ 1039044 h 2994025"/>
                <a:gd name="connsiteX17921" fmla="*/ 2789641 w 6130925"/>
                <a:gd name="connsiteY17921" fmla="*/ 1036930 h 2994025"/>
                <a:gd name="connsiteX17922" fmla="*/ 2793339 w 6130925"/>
                <a:gd name="connsiteY17922" fmla="*/ 1036401 h 2994025"/>
                <a:gd name="connsiteX17923" fmla="*/ 2793868 w 6130925"/>
                <a:gd name="connsiteY17923" fmla="*/ 1036401 h 2994025"/>
                <a:gd name="connsiteX17924" fmla="*/ 2794396 w 6130925"/>
                <a:gd name="connsiteY17924" fmla="*/ 1036401 h 2994025"/>
                <a:gd name="connsiteX17925" fmla="*/ 2794925 w 6130925"/>
                <a:gd name="connsiteY17925" fmla="*/ 1036401 h 2994025"/>
                <a:gd name="connsiteX17926" fmla="*/ 2795453 w 6130925"/>
                <a:gd name="connsiteY17926" fmla="*/ 1036401 h 2994025"/>
                <a:gd name="connsiteX17927" fmla="*/ 2795981 w 6130925"/>
                <a:gd name="connsiteY17927" fmla="*/ 1036401 h 2994025"/>
                <a:gd name="connsiteX17928" fmla="*/ 2796510 w 6130925"/>
                <a:gd name="connsiteY17928" fmla="*/ 1036401 h 2994025"/>
                <a:gd name="connsiteX17929" fmla="*/ 2797038 w 6130925"/>
                <a:gd name="connsiteY17929" fmla="*/ 1036401 h 2994025"/>
                <a:gd name="connsiteX17930" fmla="*/ 2800737 w 6130925"/>
                <a:gd name="connsiteY17930" fmla="*/ 1034816 h 2994025"/>
                <a:gd name="connsiteX17931" fmla="*/ 2803907 w 6130925"/>
                <a:gd name="connsiteY17931" fmla="*/ 1033230 h 2994025"/>
                <a:gd name="connsiteX17932" fmla="*/ 2804030 w 6130925"/>
                <a:gd name="connsiteY17932" fmla="*/ 1033475 h 2994025"/>
                <a:gd name="connsiteX17933" fmla="*/ 2804053 w 6130925"/>
                <a:gd name="connsiteY17933" fmla="*/ 1033463 h 2994025"/>
                <a:gd name="connsiteX17934" fmla="*/ 2805082 w 6130925"/>
                <a:gd name="connsiteY17934" fmla="*/ 1035521 h 2994025"/>
                <a:gd name="connsiteX17935" fmla="*/ 2806021 w 6130925"/>
                <a:gd name="connsiteY17935" fmla="*/ 1036930 h 2994025"/>
                <a:gd name="connsiteX17936" fmla="*/ 2807606 w 6130925"/>
                <a:gd name="connsiteY17936" fmla="*/ 1038516 h 2994025"/>
                <a:gd name="connsiteX17937" fmla="*/ 2809720 w 6130925"/>
                <a:gd name="connsiteY17937" fmla="*/ 1039573 h 2994025"/>
                <a:gd name="connsiteX17938" fmla="*/ 2810248 w 6130925"/>
                <a:gd name="connsiteY17938" fmla="*/ 1039573 h 2994025"/>
                <a:gd name="connsiteX17939" fmla="*/ 2811305 w 6130925"/>
                <a:gd name="connsiteY17939" fmla="*/ 1040101 h 2994025"/>
                <a:gd name="connsiteX17940" fmla="*/ 2812362 w 6130925"/>
                <a:gd name="connsiteY17940" fmla="*/ 1039573 h 2994025"/>
                <a:gd name="connsiteX17941" fmla="*/ 2813947 w 6130925"/>
                <a:gd name="connsiteY17941" fmla="*/ 1039573 h 2994025"/>
                <a:gd name="connsiteX17942" fmla="*/ 2815532 w 6130925"/>
                <a:gd name="connsiteY17942" fmla="*/ 1039044 h 2994025"/>
                <a:gd name="connsiteX17943" fmla="*/ 2817117 w 6130925"/>
                <a:gd name="connsiteY17943" fmla="*/ 1039044 h 2994025"/>
                <a:gd name="connsiteX17944" fmla="*/ 2819759 w 6130925"/>
                <a:gd name="connsiteY17944" fmla="*/ 1039044 h 2994025"/>
                <a:gd name="connsiteX17945" fmla="*/ 2821345 w 6130925"/>
                <a:gd name="connsiteY17945" fmla="*/ 1039573 h 2994025"/>
                <a:gd name="connsiteX17946" fmla="*/ 2822930 w 6130925"/>
                <a:gd name="connsiteY17946" fmla="*/ 1040630 h 2994025"/>
                <a:gd name="connsiteX17947" fmla="*/ 2825043 w 6130925"/>
                <a:gd name="connsiteY17947" fmla="*/ 1041159 h 2994025"/>
                <a:gd name="connsiteX17948" fmla="*/ 2830856 w 6130925"/>
                <a:gd name="connsiteY17948" fmla="*/ 1041159 h 2994025"/>
                <a:gd name="connsiteX17949" fmla="*/ 2836140 w 6130925"/>
                <a:gd name="connsiteY17949" fmla="*/ 1040630 h 2994025"/>
                <a:gd name="connsiteX17950" fmla="*/ 2836140 w 6130925"/>
                <a:gd name="connsiteY17950" fmla="*/ 1036401 h 2994025"/>
                <a:gd name="connsiteX17951" fmla="*/ 2834555 w 6130925"/>
                <a:gd name="connsiteY17951" fmla="*/ 1032173 h 2994025"/>
                <a:gd name="connsiteX17952" fmla="*/ 2837506 w 6130925"/>
                <a:gd name="connsiteY17952" fmla="*/ 1025778 h 2994025"/>
                <a:gd name="connsiteX17953" fmla="*/ 2834745 w 6130925"/>
                <a:gd name="connsiteY17953" fmla="*/ 1023938 h 2994025"/>
                <a:gd name="connsiteX17954" fmla="*/ 2831570 w 6130925"/>
                <a:gd name="connsiteY17954" fmla="*/ 1022879 h 2994025"/>
                <a:gd name="connsiteX17955" fmla="*/ 2831570 w 6130925"/>
                <a:gd name="connsiteY17955" fmla="*/ 1022720 h 2994025"/>
                <a:gd name="connsiteX17956" fmla="*/ 2831384 w 6130925"/>
                <a:gd name="connsiteY17956" fmla="*/ 1022658 h 2994025"/>
                <a:gd name="connsiteX17957" fmla="*/ 2831384 w 6130925"/>
                <a:gd name="connsiteY17957" fmla="*/ 1011558 h 2994025"/>
                <a:gd name="connsiteX17958" fmla="*/ 2833498 w 6130925"/>
                <a:gd name="connsiteY17958" fmla="*/ 1011558 h 2994025"/>
                <a:gd name="connsiteX17959" fmla="*/ 2836140 w 6130925"/>
                <a:gd name="connsiteY17959" fmla="*/ 1011030 h 2994025"/>
                <a:gd name="connsiteX17960" fmla="*/ 2838782 w 6130925"/>
                <a:gd name="connsiteY17960" fmla="*/ 1012087 h 2994025"/>
                <a:gd name="connsiteX17961" fmla="*/ 2838936 w 6130925"/>
                <a:gd name="connsiteY17961" fmla="*/ 1012279 h 2994025"/>
                <a:gd name="connsiteX17962" fmla="*/ 2838978 w 6130925"/>
                <a:gd name="connsiteY17962" fmla="*/ 1012296 h 2994025"/>
                <a:gd name="connsiteX17963" fmla="*/ 2841095 w 6130925"/>
                <a:gd name="connsiteY17963" fmla="*/ 1014942 h 2994025"/>
                <a:gd name="connsiteX17964" fmla="*/ 2841095 w 6130925"/>
                <a:gd name="connsiteY17964" fmla="*/ 1017058 h 2994025"/>
                <a:gd name="connsiteX17965" fmla="*/ 2841095 w 6130925"/>
                <a:gd name="connsiteY17965" fmla="*/ 1018480 h 2994025"/>
                <a:gd name="connsiteX17966" fmla="*/ 2843009 w 6130925"/>
                <a:gd name="connsiteY17966" fmla="*/ 1018958 h 2994025"/>
                <a:gd name="connsiteX17967" fmla="*/ 2845123 w 6130925"/>
                <a:gd name="connsiteY17967" fmla="*/ 1018958 h 2994025"/>
                <a:gd name="connsiteX17968" fmla="*/ 2845784 w 6130925"/>
                <a:gd name="connsiteY17968" fmla="*/ 1019289 h 2994025"/>
                <a:gd name="connsiteX17969" fmla="*/ 2846577 w 6130925"/>
                <a:gd name="connsiteY17969" fmla="*/ 1019487 h 2994025"/>
                <a:gd name="connsiteX17970" fmla="*/ 2847236 w 6130925"/>
                <a:gd name="connsiteY17970" fmla="*/ 1019487 h 2994025"/>
                <a:gd name="connsiteX17971" fmla="*/ 2848293 w 6130925"/>
                <a:gd name="connsiteY17971" fmla="*/ 1019487 h 2994025"/>
                <a:gd name="connsiteX17972" fmla="*/ 2848821 w 6130925"/>
                <a:gd name="connsiteY17972" fmla="*/ 1018958 h 2994025"/>
                <a:gd name="connsiteX17973" fmla="*/ 2849878 w 6130925"/>
                <a:gd name="connsiteY17973" fmla="*/ 1018958 h 2994025"/>
                <a:gd name="connsiteX17974" fmla="*/ 2851463 w 6130925"/>
                <a:gd name="connsiteY17974" fmla="*/ 1018958 h 2994025"/>
                <a:gd name="connsiteX17975" fmla="*/ 2851992 w 6130925"/>
                <a:gd name="connsiteY17975" fmla="*/ 1018958 h 2994025"/>
                <a:gd name="connsiteX17976" fmla="*/ 2852520 w 6130925"/>
                <a:gd name="connsiteY17976" fmla="*/ 1018958 h 2994025"/>
                <a:gd name="connsiteX17977" fmla="*/ 2854105 w 6130925"/>
                <a:gd name="connsiteY17977" fmla="*/ 1020016 h 2994025"/>
                <a:gd name="connsiteX17978" fmla="*/ 2856219 w 6130925"/>
                <a:gd name="connsiteY17978" fmla="*/ 1020544 h 2994025"/>
                <a:gd name="connsiteX17979" fmla="*/ 2869429 w 6130925"/>
                <a:gd name="connsiteY17979" fmla="*/ 1020544 h 2994025"/>
                <a:gd name="connsiteX17980" fmla="*/ 2869429 w 6130925"/>
                <a:gd name="connsiteY17980" fmla="*/ 1009973 h 2994025"/>
                <a:gd name="connsiteX17981" fmla="*/ 2871014 w 6130925"/>
                <a:gd name="connsiteY17981" fmla="*/ 1009444 h 2994025"/>
                <a:gd name="connsiteX17982" fmla="*/ 2873128 w 6130925"/>
                <a:gd name="connsiteY17982" fmla="*/ 1009444 h 2994025"/>
                <a:gd name="connsiteX17983" fmla="*/ 2874713 w 6130925"/>
                <a:gd name="connsiteY17983" fmla="*/ 1008916 h 2994025"/>
                <a:gd name="connsiteX17984" fmla="*/ 2876298 w 6130925"/>
                <a:gd name="connsiteY17984" fmla="*/ 1008387 h 2994025"/>
                <a:gd name="connsiteX17985" fmla="*/ 2882639 w 6130925"/>
                <a:gd name="connsiteY17985" fmla="*/ 1007330 h 2994025"/>
                <a:gd name="connsiteX17986" fmla="*/ 2889508 w 6130925"/>
                <a:gd name="connsiteY17986" fmla="*/ 1007330 h 2994025"/>
                <a:gd name="connsiteX17987" fmla="*/ 2889508 w 6130925"/>
                <a:gd name="connsiteY17987" fmla="*/ 986187 h 2994025"/>
                <a:gd name="connsiteX17988" fmla="*/ 2894264 w 6130925"/>
                <a:gd name="connsiteY17988" fmla="*/ 986187 h 2994025"/>
                <a:gd name="connsiteX17989" fmla="*/ 2897434 w 6130925"/>
                <a:gd name="connsiteY17989" fmla="*/ 986187 h 2994025"/>
                <a:gd name="connsiteX17990" fmla="*/ 2899020 w 6130925"/>
                <a:gd name="connsiteY17990" fmla="*/ 986187 h 2994025"/>
                <a:gd name="connsiteX17991" fmla="*/ 2901133 w 6130925"/>
                <a:gd name="connsiteY17991" fmla="*/ 986187 h 2994025"/>
                <a:gd name="connsiteX17992" fmla="*/ 2905360 w 6130925"/>
                <a:gd name="connsiteY17992" fmla="*/ 986187 h 2994025"/>
                <a:gd name="connsiteX17993" fmla="*/ 2906946 w 6130925"/>
                <a:gd name="connsiteY17993" fmla="*/ 985130 h 2994025"/>
                <a:gd name="connsiteX17994" fmla="*/ 2908531 w 6130925"/>
                <a:gd name="connsiteY17994" fmla="*/ 983544 h 2994025"/>
                <a:gd name="connsiteX17995" fmla="*/ 2910644 w 6130925"/>
                <a:gd name="connsiteY17995" fmla="*/ 981958 h 2994025"/>
                <a:gd name="connsiteX17996" fmla="*/ 2912230 w 6130925"/>
                <a:gd name="connsiteY17996" fmla="*/ 979844 h 2994025"/>
                <a:gd name="connsiteX17997" fmla="*/ 2915928 w 6130925"/>
                <a:gd name="connsiteY17997" fmla="*/ 976672 h 2994025"/>
                <a:gd name="connsiteX17998" fmla="*/ 2919099 w 6130925"/>
                <a:gd name="connsiteY17998" fmla="*/ 974558 h 2994025"/>
                <a:gd name="connsiteX17999" fmla="*/ 2920684 w 6130925"/>
                <a:gd name="connsiteY17999" fmla="*/ 973501 h 2994025"/>
                <a:gd name="connsiteX18000" fmla="*/ 2922798 w 6130925"/>
                <a:gd name="connsiteY18000" fmla="*/ 971915 h 2994025"/>
                <a:gd name="connsiteX18001" fmla="*/ 2924383 w 6130925"/>
                <a:gd name="connsiteY18001" fmla="*/ 971387 h 2994025"/>
                <a:gd name="connsiteX18002" fmla="*/ 2926496 w 6130925"/>
                <a:gd name="connsiteY18002" fmla="*/ 971387 h 2994025"/>
                <a:gd name="connsiteX18003" fmla="*/ 2928082 w 6130925"/>
                <a:gd name="connsiteY18003" fmla="*/ 969801 h 2994025"/>
                <a:gd name="connsiteX18004" fmla="*/ 2930195 w 6130925"/>
                <a:gd name="connsiteY18004" fmla="*/ 968744 h 2994025"/>
                <a:gd name="connsiteX18005" fmla="*/ 2930724 w 6130925"/>
                <a:gd name="connsiteY18005" fmla="*/ 968744 h 2994025"/>
                <a:gd name="connsiteX18006" fmla="*/ 2931780 w 6130925"/>
                <a:gd name="connsiteY18006" fmla="*/ 968744 h 2994025"/>
                <a:gd name="connsiteX18007" fmla="*/ 2933366 w 6130925"/>
                <a:gd name="connsiteY18007" fmla="*/ 968744 h 2994025"/>
                <a:gd name="connsiteX18008" fmla="*/ 2934951 w 6130925"/>
                <a:gd name="connsiteY18008" fmla="*/ 968744 h 2994025"/>
                <a:gd name="connsiteX18009" fmla="*/ 2934951 w 6130925"/>
                <a:gd name="connsiteY18009" fmla="*/ 957644 h 2994025"/>
                <a:gd name="connsiteX18010" fmla="*/ 2928082 w 6130925"/>
                <a:gd name="connsiteY18010" fmla="*/ 953944 h 2994025"/>
                <a:gd name="connsiteX18011" fmla="*/ 2928082 w 6130925"/>
                <a:gd name="connsiteY18011" fmla="*/ 947072 h 2994025"/>
                <a:gd name="connsiteX18012" fmla="*/ 2930195 w 6130925"/>
                <a:gd name="connsiteY18012" fmla="*/ 947072 h 2994025"/>
                <a:gd name="connsiteX18013" fmla="*/ 2931780 w 6130925"/>
                <a:gd name="connsiteY18013" fmla="*/ 947601 h 2994025"/>
                <a:gd name="connsiteX18014" fmla="*/ 2933366 w 6130925"/>
                <a:gd name="connsiteY18014" fmla="*/ 947072 h 2994025"/>
                <a:gd name="connsiteX18015" fmla="*/ 2934951 w 6130925"/>
                <a:gd name="connsiteY18015" fmla="*/ 946544 h 2994025"/>
                <a:gd name="connsiteX18016" fmla="*/ 2942348 w 6130925"/>
                <a:gd name="connsiteY18016" fmla="*/ 946544 h 2994025"/>
                <a:gd name="connsiteX18017" fmla="*/ 2942483 w 6130925"/>
                <a:gd name="connsiteY18017" fmla="*/ 946679 h 2994025"/>
                <a:gd name="connsiteX18018" fmla="*/ 2942695 w 6130925"/>
                <a:gd name="connsiteY18018" fmla="*/ 946679 h 2994025"/>
                <a:gd name="connsiteX18019" fmla="*/ 2944282 w 6130925"/>
                <a:gd name="connsiteY18019" fmla="*/ 948267 h 2994025"/>
                <a:gd name="connsiteX18020" fmla="*/ 2946152 w 6130925"/>
                <a:gd name="connsiteY18020" fmla="*/ 949669 h 2994025"/>
                <a:gd name="connsiteX18021" fmla="*/ 2950803 w 6130925"/>
                <a:gd name="connsiteY18021" fmla="*/ 947601 h 2994025"/>
                <a:gd name="connsiteX18022" fmla="*/ 2953973 w 6130925"/>
                <a:gd name="connsiteY18022" fmla="*/ 943372 h 2994025"/>
                <a:gd name="connsiteX18023" fmla="*/ 2954502 w 6130925"/>
                <a:gd name="connsiteY18023" fmla="*/ 941258 h 2994025"/>
                <a:gd name="connsiteX18024" fmla="*/ 2955558 w 6130925"/>
                <a:gd name="connsiteY18024" fmla="*/ 940201 h 2994025"/>
                <a:gd name="connsiteX18025" fmla="*/ 2956087 w 6130925"/>
                <a:gd name="connsiteY18025" fmla="*/ 938086 h 2994025"/>
                <a:gd name="connsiteX18026" fmla="*/ 2956615 w 6130925"/>
                <a:gd name="connsiteY18026" fmla="*/ 935972 h 2994025"/>
                <a:gd name="connsiteX18027" fmla="*/ 2960842 w 6130925"/>
                <a:gd name="connsiteY18027" fmla="*/ 934915 h 2994025"/>
                <a:gd name="connsiteX18028" fmla="*/ 2964541 w 6130925"/>
                <a:gd name="connsiteY18028" fmla="*/ 934386 h 2994025"/>
                <a:gd name="connsiteX18029" fmla="*/ 2966655 w 6130925"/>
                <a:gd name="connsiteY18029" fmla="*/ 933329 h 2994025"/>
                <a:gd name="connsiteX18030" fmla="*/ 2968768 w 6130925"/>
                <a:gd name="connsiteY18030" fmla="*/ 932801 h 2994025"/>
                <a:gd name="connsiteX18031" fmla="*/ 2969297 w 6130925"/>
                <a:gd name="connsiteY18031" fmla="*/ 930686 h 2994025"/>
                <a:gd name="connsiteX18032" fmla="*/ 2970354 w 6130925"/>
                <a:gd name="connsiteY18032" fmla="*/ 929101 h 2994025"/>
                <a:gd name="connsiteX18033" fmla="*/ 2971939 w 6130925"/>
                <a:gd name="connsiteY18033" fmla="*/ 928572 h 2994025"/>
                <a:gd name="connsiteX18034" fmla="*/ 2972674 w 6130925"/>
                <a:gd name="connsiteY18034" fmla="*/ 928572 h 2994025"/>
                <a:gd name="connsiteX18035" fmla="*/ 2973915 w 6130925"/>
                <a:gd name="connsiteY18035" fmla="*/ 928158 h 2994025"/>
                <a:gd name="connsiteX18036" fmla="*/ 2976809 w 6130925"/>
                <a:gd name="connsiteY18036" fmla="*/ 928572 h 2994025"/>
                <a:gd name="connsiteX18037" fmla="*/ 2977223 w 6130925"/>
                <a:gd name="connsiteY18037" fmla="*/ 928572 h 2994025"/>
                <a:gd name="connsiteX18038" fmla="*/ 2978663 w 6130925"/>
                <a:gd name="connsiteY18038" fmla="*/ 928572 h 2994025"/>
                <a:gd name="connsiteX18039" fmla="*/ 2982382 w 6130925"/>
                <a:gd name="connsiteY18039" fmla="*/ 928158 h 2994025"/>
                <a:gd name="connsiteX18040" fmla="*/ 2982433 w 6130925"/>
                <a:gd name="connsiteY18040" fmla="*/ 928165 h 2994025"/>
                <a:gd name="connsiteX18041" fmla="*/ 2983035 w 6130925"/>
                <a:gd name="connsiteY18041" fmla="*/ 928044 h 2994025"/>
                <a:gd name="connsiteX18042" fmla="*/ 2984620 w 6130925"/>
                <a:gd name="connsiteY18042" fmla="*/ 928044 h 2994025"/>
                <a:gd name="connsiteX18043" fmla="*/ 2986206 w 6130925"/>
                <a:gd name="connsiteY18043" fmla="*/ 928572 h 2994025"/>
                <a:gd name="connsiteX18044" fmla="*/ 2988848 w 6130925"/>
                <a:gd name="connsiteY18044" fmla="*/ 928572 h 2994025"/>
                <a:gd name="connsiteX18045" fmla="*/ 2992547 w 6130925"/>
                <a:gd name="connsiteY18045" fmla="*/ 929101 h 2994025"/>
                <a:gd name="connsiteX18046" fmla="*/ 2996774 w 6130925"/>
                <a:gd name="connsiteY18046" fmla="*/ 929101 h 2994025"/>
                <a:gd name="connsiteX18047" fmla="*/ 3001529 w 6130925"/>
                <a:gd name="connsiteY18047" fmla="*/ 929101 h 2994025"/>
                <a:gd name="connsiteX18048" fmla="*/ 3005757 w 6130925"/>
                <a:gd name="connsiteY18048" fmla="*/ 928572 h 2994025"/>
                <a:gd name="connsiteX18049" fmla="*/ 3007870 w 6130925"/>
                <a:gd name="connsiteY18049" fmla="*/ 928044 h 2994025"/>
                <a:gd name="connsiteX18050" fmla="*/ 3009984 w 6130925"/>
                <a:gd name="connsiteY18050" fmla="*/ 927515 h 2994025"/>
                <a:gd name="connsiteX18051" fmla="*/ 3015796 w 6130925"/>
                <a:gd name="connsiteY18051" fmla="*/ 927515 h 2994025"/>
                <a:gd name="connsiteX18052" fmla="*/ 3015796 w 6130925"/>
                <a:gd name="connsiteY18052" fmla="*/ 920643 h 2994025"/>
                <a:gd name="connsiteX18053" fmla="*/ 3014739 w 6130925"/>
                <a:gd name="connsiteY18053" fmla="*/ 916943 h 2994025"/>
                <a:gd name="connsiteX18054" fmla="*/ 3013154 w 6130925"/>
                <a:gd name="connsiteY18054" fmla="*/ 912715 h 2994025"/>
                <a:gd name="connsiteX18055" fmla="*/ 3011569 w 6130925"/>
                <a:gd name="connsiteY18055" fmla="*/ 911129 h 2994025"/>
                <a:gd name="connsiteX18056" fmla="*/ 3009984 w 6130925"/>
                <a:gd name="connsiteY18056" fmla="*/ 909543 h 2994025"/>
                <a:gd name="connsiteX18057" fmla="*/ 3009455 w 6130925"/>
                <a:gd name="connsiteY18057" fmla="*/ 907958 h 2994025"/>
                <a:gd name="connsiteX18058" fmla="*/ 3008927 w 6130925"/>
                <a:gd name="connsiteY18058" fmla="*/ 905843 h 2994025"/>
                <a:gd name="connsiteX18059" fmla="*/ 3009455 w 6130925"/>
                <a:gd name="connsiteY18059" fmla="*/ 905315 h 2994025"/>
                <a:gd name="connsiteX18060" fmla="*/ 3009455 w 6130925"/>
                <a:gd name="connsiteY18060" fmla="*/ 903729 h 2994025"/>
                <a:gd name="connsiteX18061" fmla="*/ 3009984 w 6130925"/>
                <a:gd name="connsiteY18061" fmla="*/ 900558 h 2994025"/>
                <a:gd name="connsiteX18062" fmla="*/ 3011569 w 6130925"/>
                <a:gd name="connsiteY18062" fmla="*/ 897915 h 2994025"/>
                <a:gd name="connsiteX18063" fmla="*/ 3011569 w 6130925"/>
                <a:gd name="connsiteY18063" fmla="*/ 894743 h 2994025"/>
                <a:gd name="connsiteX18064" fmla="*/ 3009984 w 6130925"/>
                <a:gd name="connsiteY18064" fmla="*/ 892100 h 2994025"/>
                <a:gd name="connsiteX18065" fmla="*/ 3009455 w 6130925"/>
                <a:gd name="connsiteY18065" fmla="*/ 890515 h 2994025"/>
                <a:gd name="connsiteX18066" fmla="*/ 3010512 w 6130925"/>
                <a:gd name="connsiteY18066" fmla="*/ 888929 h 2994025"/>
                <a:gd name="connsiteX18067" fmla="*/ 3012097 w 6130925"/>
                <a:gd name="connsiteY18067" fmla="*/ 887343 h 2994025"/>
                <a:gd name="connsiteX18068" fmla="*/ 3012626 w 6130925"/>
                <a:gd name="connsiteY18068" fmla="*/ 885757 h 2994025"/>
                <a:gd name="connsiteX18069" fmla="*/ 3013154 w 6130925"/>
                <a:gd name="connsiteY18069" fmla="*/ 883643 h 2994025"/>
                <a:gd name="connsiteX18070" fmla="*/ 3011569 w 6130925"/>
                <a:gd name="connsiteY18070" fmla="*/ 882057 h 2994025"/>
                <a:gd name="connsiteX18071" fmla="*/ 3008927 w 6130925"/>
                <a:gd name="connsiteY18071" fmla="*/ 881000 h 2994025"/>
                <a:gd name="connsiteX18072" fmla="*/ 3007342 w 6130925"/>
                <a:gd name="connsiteY18072" fmla="*/ 880472 h 2994025"/>
                <a:gd name="connsiteX18073" fmla="*/ 3005757 w 6130925"/>
                <a:gd name="connsiteY18073" fmla="*/ 879943 h 2994025"/>
                <a:gd name="connsiteX18074" fmla="*/ 3004171 w 6130925"/>
                <a:gd name="connsiteY18074" fmla="*/ 878357 h 2994025"/>
                <a:gd name="connsiteX18075" fmla="*/ 3003115 w 6130925"/>
                <a:gd name="connsiteY18075" fmla="*/ 876772 h 2994025"/>
                <a:gd name="connsiteX18076" fmla="*/ 3001001 w 6130925"/>
                <a:gd name="connsiteY18076" fmla="*/ 872543 h 2994025"/>
                <a:gd name="connsiteX18077" fmla="*/ 2999944 w 6130925"/>
                <a:gd name="connsiteY18077" fmla="*/ 867786 h 2994025"/>
                <a:gd name="connsiteX18078" fmla="*/ 3001001 w 6130925"/>
                <a:gd name="connsiteY18078" fmla="*/ 865143 h 2994025"/>
                <a:gd name="connsiteX18079" fmla="*/ 3003643 w 6130925"/>
                <a:gd name="connsiteY18079" fmla="*/ 860386 h 2994025"/>
                <a:gd name="connsiteX18080" fmla="*/ 3005757 w 6130925"/>
                <a:gd name="connsiteY18080" fmla="*/ 859329 h 2994025"/>
                <a:gd name="connsiteX18081" fmla="*/ 3007342 w 6130925"/>
                <a:gd name="connsiteY18081" fmla="*/ 858800 h 2994025"/>
                <a:gd name="connsiteX18082" fmla="*/ 3008927 w 6130925"/>
                <a:gd name="connsiteY18082" fmla="*/ 858800 h 2994025"/>
                <a:gd name="connsiteX18083" fmla="*/ 3011569 w 6130925"/>
                <a:gd name="connsiteY18083" fmla="*/ 858272 h 2994025"/>
                <a:gd name="connsiteX18084" fmla="*/ 3013154 w 6130925"/>
                <a:gd name="connsiteY18084" fmla="*/ 857743 h 2994025"/>
                <a:gd name="connsiteX18085" fmla="*/ 3013683 w 6130925"/>
                <a:gd name="connsiteY18085" fmla="*/ 856157 h 2994025"/>
                <a:gd name="connsiteX18086" fmla="*/ 3013683 w 6130925"/>
                <a:gd name="connsiteY18086" fmla="*/ 854043 h 2994025"/>
                <a:gd name="connsiteX18087" fmla="*/ 3013683 w 6130925"/>
                <a:gd name="connsiteY18087" fmla="*/ 852457 h 2994025"/>
                <a:gd name="connsiteX18088" fmla="*/ 3013154 w 6130925"/>
                <a:gd name="connsiteY18088" fmla="*/ 849286 h 2994025"/>
                <a:gd name="connsiteX18089" fmla="*/ 3012097 w 6130925"/>
                <a:gd name="connsiteY18089" fmla="*/ 847171 h 2994025"/>
                <a:gd name="connsiteX18090" fmla="*/ 3013154 w 6130925"/>
                <a:gd name="connsiteY18090" fmla="*/ 844529 h 2994025"/>
                <a:gd name="connsiteX18091" fmla="*/ 3015796 w 6130925"/>
                <a:gd name="connsiteY18091" fmla="*/ 843471 h 2994025"/>
                <a:gd name="connsiteX18092" fmla="*/ 3017910 w 6130925"/>
                <a:gd name="connsiteY18092" fmla="*/ 842943 h 2994025"/>
                <a:gd name="connsiteX18093" fmla="*/ 3020023 w 6130925"/>
                <a:gd name="connsiteY18093" fmla="*/ 842943 h 2994025"/>
                <a:gd name="connsiteX18094" fmla="*/ 3020552 w 6130925"/>
                <a:gd name="connsiteY18094" fmla="*/ 842414 h 2994025"/>
                <a:gd name="connsiteX18095" fmla="*/ 3020552 w 6130925"/>
                <a:gd name="connsiteY18095" fmla="*/ 842893 h 2994025"/>
                <a:gd name="connsiteX18096" fmla="*/ 3021011 w 6130925"/>
                <a:gd name="connsiteY18096" fmla="*/ 842433 h 2994025"/>
                <a:gd name="connsiteX18097" fmla="*/ 3021520 w 6130925"/>
                <a:gd name="connsiteY18097" fmla="*/ 842943 h 2994025"/>
                <a:gd name="connsiteX18098" fmla="*/ 3022137 w 6130925"/>
                <a:gd name="connsiteY18098" fmla="*/ 842943 h 2994025"/>
                <a:gd name="connsiteX18099" fmla="*/ 3022665 w 6130925"/>
                <a:gd name="connsiteY18099" fmla="*/ 842943 h 2994025"/>
                <a:gd name="connsiteX18100" fmla="*/ 3023194 w 6130925"/>
                <a:gd name="connsiteY18100" fmla="*/ 842943 h 2994025"/>
                <a:gd name="connsiteX18101" fmla="*/ 3023722 w 6130925"/>
                <a:gd name="connsiteY18101" fmla="*/ 842943 h 2994025"/>
                <a:gd name="connsiteX18102" fmla="*/ 3027421 w 6130925"/>
                <a:gd name="connsiteY18102" fmla="*/ 840829 h 2994025"/>
                <a:gd name="connsiteX18103" fmla="*/ 3029535 w 6130925"/>
                <a:gd name="connsiteY18103" fmla="*/ 836071 h 2994025"/>
                <a:gd name="connsiteX18104" fmla="*/ 3030591 w 6130925"/>
                <a:gd name="connsiteY18104" fmla="*/ 832900 h 2994025"/>
                <a:gd name="connsiteX18105" fmla="*/ 3031648 w 6130925"/>
                <a:gd name="connsiteY18105" fmla="*/ 829728 h 2994025"/>
                <a:gd name="connsiteX18106" fmla="*/ 3033233 w 6130925"/>
                <a:gd name="connsiteY18106" fmla="*/ 827086 h 2994025"/>
                <a:gd name="connsiteX18107" fmla="*/ 3036404 w 6130925"/>
                <a:gd name="connsiteY18107" fmla="*/ 826557 h 2994025"/>
                <a:gd name="connsiteX18108" fmla="*/ 3037989 w 6130925"/>
                <a:gd name="connsiteY18108" fmla="*/ 826028 h 2994025"/>
                <a:gd name="connsiteX18109" fmla="*/ 3039574 w 6130925"/>
                <a:gd name="connsiteY18109" fmla="*/ 825500 h 2994025"/>
                <a:gd name="connsiteX18110" fmla="*/ 3039737 w 6130925"/>
                <a:gd name="connsiteY18110" fmla="*/ 825608 h 2994025"/>
                <a:gd name="connsiteX18111" fmla="*/ 3040061 w 6130925"/>
                <a:gd name="connsiteY18111" fmla="*/ 825500 h 2994025"/>
                <a:gd name="connsiteX18112" fmla="*/ 3041649 w 6130925"/>
                <a:gd name="connsiteY18112" fmla="*/ 826558 h 2994025"/>
                <a:gd name="connsiteX18113" fmla="*/ 3042707 w 6130925"/>
                <a:gd name="connsiteY18113" fmla="*/ 829733 h 2994025"/>
                <a:gd name="connsiteX18114" fmla="*/ 3044295 w 6130925"/>
                <a:gd name="connsiteY18114" fmla="*/ 831321 h 2994025"/>
                <a:gd name="connsiteX18115" fmla="*/ 3044824 w 6130925"/>
                <a:gd name="connsiteY18115" fmla="*/ 832908 h 2994025"/>
                <a:gd name="connsiteX18116" fmla="*/ 3046411 w 6130925"/>
                <a:gd name="connsiteY18116" fmla="*/ 834496 h 2994025"/>
                <a:gd name="connsiteX18117" fmla="*/ 3047470 w 6130925"/>
                <a:gd name="connsiteY18117" fmla="*/ 836083 h 2994025"/>
                <a:gd name="connsiteX18118" fmla="*/ 3047470 w 6130925"/>
                <a:gd name="connsiteY18118" fmla="*/ 837671 h 2994025"/>
                <a:gd name="connsiteX18119" fmla="*/ 3047470 w 6130925"/>
                <a:gd name="connsiteY18119" fmla="*/ 840317 h 2994025"/>
                <a:gd name="connsiteX18120" fmla="*/ 3047470 w 6130925"/>
                <a:gd name="connsiteY18120" fmla="*/ 841904 h 2994025"/>
                <a:gd name="connsiteX18121" fmla="*/ 3047470 w 6130925"/>
                <a:gd name="connsiteY18121" fmla="*/ 843492 h 2994025"/>
                <a:gd name="connsiteX18122" fmla="*/ 3045353 w 6130925"/>
                <a:gd name="connsiteY18122" fmla="*/ 847196 h 2994025"/>
                <a:gd name="connsiteX18123" fmla="*/ 3042707 w 6130925"/>
                <a:gd name="connsiteY18123" fmla="*/ 850900 h 2994025"/>
                <a:gd name="connsiteX18124" fmla="*/ 3042178 w 6130925"/>
                <a:gd name="connsiteY18124" fmla="*/ 853017 h 2994025"/>
                <a:gd name="connsiteX18125" fmla="*/ 3041649 w 6130925"/>
                <a:gd name="connsiteY18125" fmla="*/ 855133 h 2994025"/>
                <a:gd name="connsiteX18126" fmla="*/ 3043236 w 6130925"/>
                <a:gd name="connsiteY18126" fmla="*/ 855663 h 2994025"/>
                <a:gd name="connsiteX18127" fmla="*/ 3045562 w 6130925"/>
                <a:gd name="connsiteY18127" fmla="*/ 856128 h 2994025"/>
                <a:gd name="connsiteX18128" fmla="*/ 3048557 w 6130925"/>
                <a:gd name="connsiteY18128" fmla="*/ 855629 h 2994025"/>
                <a:gd name="connsiteX18129" fmla="*/ 3051727 w 6130925"/>
                <a:gd name="connsiteY18129" fmla="*/ 855100 h 2994025"/>
                <a:gd name="connsiteX18130" fmla="*/ 3051727 w 6130925"/>
                <a:gd name="connsiteY18130" fmla="*/ 855217 h 2994025"/>
                <a:gd name="connsiteX18131" fmla="*/ 3052232 w 6130925"/>
                <a:gd name="connsiteY18131" fmla="*/ 855133 h 2994025"/>
                <a:gd name="connsiteX18132" fmla="*/ 3052232 w 6130925"/>
                <a:gd name="connsiteY18132" fmla="*/ 860425 h 2994025"/>
                <a:gd name="connsiteX18133" fmla="*/ 3052232 w 6130925"/>
                <a:gd name="connsiteY18133" fmla="*/ 862542 h 2994025"/>
                <a:gd name="connsiteX18134" fmla="*/ 3051703 w 6130925"/>
                <a:gd name="connsiteY18134" fmla="*/ 864129 h 2994025"/>
                <a:gd name="connsiteX18135" fmla="*/ 3050115 w 6130925"/>
                <a:gd name="connsiteY18135" fmla="*/ 865717 h 2994025"/>
                <a:gd name="connsiteX18136" fmla="*/ 3047999 w 6130925"/>
                <a:gd name="connsiteY18136" fmla="*/ 866775 h 2994025"/>
                <a:gd name="connsiteX18137" fmla="*/ 3047470 w 6130925"/>
                <a:gd name="connsiteY18137" fmla="*/ 869950 h 2994025"/>
                <a:gd name="connsiteX18138" fmla="*/ 3047470 w 6130925"/>
                <a:gd name="connsiteY18138" fmla="*/ 874183 h 2994025"/>
                <a:gd name="connsiteX18139" fmla="*/ 3048265 w 6130925"/>
                <a:gd name="connsiteY18139" fmla="*/ 874713 h 2994025"/>
                <a:gd name="connsiteX18140" fmla="*/ 3054230 w 6130925"/>
                <a:gd name="connsiteY18140" fmla="*/ 874713 h 2994025"/>
                <a:gd name="connsiteX18141" fmla="*/ 3054369 w 6130925"/>
                <a:gd name="connsiteY18141" fmla="*/ 874657 h 2994025"/>
                <a:gd name="connsiteX18142" fmla="*/ 3055955 w 6130925"/>
                <a:gd name="connsiteY18142" fmla="*/ 872543 h 2994025"/>
                <a:gd name="connsiteX18143" fmla="*/ 3056483 w 6130925"/>
                <a:gd name="connsiteY18143" fmla="*/ 869900 h 2994025"/>
                <a:gd name="connsiteX18144" fmla="*/ 3057540 w 6130925"/>
                <a:gd name="connsiteY18144" fmla="*/ 868314 h 2994025"/>
                <a:gd name="connsiteX18145" fmla="*/ 3058597 w 6130925"/>
                <a:gd name="connsiteY18145" fmla="*/ 867786 h 2994025"/>
                <a:gd name="connsiteX18146" fmla="*/ 3059653 w 6130925"/>
                <a:gd name="connsiteY18146" fmla="*/ 867257 h 2994025"/>
                <a:gd name="connsiteX18147" fmla="*/ 3060182 w 6130925"/>
                <a:gd name="connsiteY18147" fmla="*/ 866729 h 2994025"/>
                <a:gd name="connsiteX18148" fmla="*/ 3060699 w 6130925"/>
                <a:gd name="connsiteY18148" fmla="*/ 866729 h 2994025"/>
                <a:gd name="connsiteX18149" fmla="*/ 3060699 w 6130925"/>
                <a:gd name="connsiteY18149" fmla="*/ 823610 h 2994025"/>
                <a:gd name="connsiteX18150" fmla="*/ 3060241 w 6130925"/>
                <a:gd name="connsiteY18150" fmla="*/ 821752 h 2994025"/>
                <a:gd name="connsiteX18151" fmla="*/ 3060241 w 6130925"/>
                <a:gd name="connsiteY18151" fmla="*/ 820689 h 2994025"/>
                <a:gd name="connsiteX18152" fmla="*/ 3059717 w 6130925"/>
                <a:gd name="connsiteY18152" fmla="*/ 819625 h 2994025"/>
                <a:gd name="connsiteX18153" fmla="*/ 3059192 w 6130925"/>
                <a:gd name="connsiteY18153" fmla="*/ 819093 h 2994025"/>
                <a:gd name="connsiteX18154" fmla="*/ 3059192 w 6130925"/>
                <a:gd name="connsiteY18154" fmla="*/ 818561 h 2994025"/>
                <a:gd name="connsiteX18155" fmla="*/ 3059192 w 6130925"/>
                <a:gd name="connsiteY18155" fmla="*/ 817497 h 2994025"/>
                <a:gd name="connsiteX18156" fmla="*/ 3059717 w 6130925"/>
                <a:gd name="connsiteY18156" fmla="*/ 816965 h 2994025"/>
                <a:gd name="connsiteX18157" fmla="*/ 3061291 w 6130925"/>
                <a:gd name="connsiteY18157" fmla="*/ 815901 h 2994025"/>
                <a:gd name="connsiteX18158" fmla="*/ 3061933 w 6130925"/>
                <a:gd name="connsiteY18158" fmla="*/ 815250 h 2994025"/>
                <a:gd name="connsiteX18159" fmla="*/ 3060699 w 6130925"/>
                <a:gd name="connsiteY18159" fmla="*/ 815976 h 2994025"/>
                <a:gd name="connsiteX18160" fmla="*/ 3060699 w 6130925"/>
                <a:gd name="connsiteY18160" fmla="*/ 808919 h 2994025"/>
                <a:gd name="connsiteX18161" fmla="*/ 3059717 w 6130925"/>
                <a:gd name="connsiteY18161" fmla="*/ 807923 h 2994025"/>
                <a:gd name="connsiteX18162" fmla="*/ 3059192 w 6130925"/>
                <a:gd name="connsiteY18162" fmla="*/ 806859 h 2994025"/>
                <a:gd name="connsiteX18163" fmla="*/ 3057618 w 6130925"/>
                <a:gd name="connsiteY18163" fmla="*/ 805795 h 2994025"/>
                <a:gd name="connsiteX18164" fmla="*/ 3056044 w 6130925"/>
                <a:gd name="connsiteY18164" fmla="*/ 804731 h 2994025"/>
                <a:gd name="connsiteX18165" fmla="*/ 3055519 w 6130925"/>
                <a:gd name="connsiteY18165" fmla="*/ 802603 h 2994025"/>
                <a:gd name="connsiteX18166" fmla="*/ 3054995 w 6130925"/>
                <a:gd name="connsiteY18166" fmla="*/ 801008 h 2994025"/>
                <a:gd name="connsiteX18167" fmla="*/ 3054995 w 6130925"/>
                <a:gd name="connsiteY18167" fmla="*/ 797284 h 2994025"/>
                <a:gd name="connsiteX18168" fmla="*/ 3054995 w 6130925"/>
                <a:gd name="connsiteY18168" fmla="*/ 793029 h 2994025"/>
                <a:gd name="connsiteX18169" fmla="*/ 3052896 w 6130925"/>
                <a:gd name="connsiteY18169" fmla="*/ 791433 h 2994025"/>
                <a:gd name="connsiteX18170" fmla="*/ 3051322 w 6130925"/>
                <a:gd name="connsiteY18170" fmla="*/ 790369 h 2994025"/>
                <a:gd name="connsiteX18171" fmla="*/ 3051322 w 6130925"/>
                <a:gd name="connsiteY18171" fmla="*/ 788774 h 2994025"/>
                <a:gd name="connsiteX18172" fmla="*/ 3051322 w 6130925"/>
                <a:gd name="connsiteY18172" fmla="*/ 787178 h 2994025"/>
                <a:gd name="connsiteX18173" fmla="*/ 3050272 w 6130925"/>
                <a:gd name="connsiteY18173" fmla="*/ 784518 h 2994025"/>
                <a:gd name="connsiteX18174" fmla="*/ 3049748 w 6130925"/>
                <a:gd name="connsiteY18174" fmla="*/ 782923 h 2994025"/>
                <a:gd name="connsiteX18175" fmla="*/ 3048174 w 6130925"/>
                <a:gd name="connsiteY18175" fmla="*/ 781859 h 2994025"/>
                <a:gd name="connsiteX18176" fmla="*/ 3046075 w 6130925"/>
                <a:gd name="connsiteY18176" fmla="*/ 781327 h 2994025"/>
                <a:gd name="connsiteX18177" fmla="*/ 3045550 w 6130925"/>
                <a:gd name="connsiteY18177" fmla="*/ 781327 h 2994025"/>
                <a:gd name="connsiteX18178" fmla="*/ 3045026 w 6130925"/>
                <a:gd name="connsiteY18178" fmla="*/ 781327 h 2994025"/>
                <a:gd name="connsiteX18179" fmla="*/ 3044501 w 6130925"/>
                <a:gd name="connsiteY18179" fmla="*/ 781327 h 2994025"/>
                <a:gd name="connsiteX18180" fmla="*/ 3043976 w 6130925"/>
                <a:gd name="connsiteY18180" fmla="*/ 781327 h 2994025"/>
                <a:gd name="connsiteX18181" fmla="*/ 3042927 w 6130925"/>
                <a:gd name="connsiteY18181" fmla="*/ 781327 h 2994025"/>
                <a:gd name="connsiteX18182" fmla="*/ 3042707 w 6130925"/>
                <a:gd name="connsiteY18182" fmla="*/ 781327 h 2994025"/>
                <a:gd name="connsiteX18183" fmla="*/ 3042707 w 6130925"/>
                <a:gd name="connsiteY18183" fmla="*/ 788458 h 2994025"/>
                <a:gd name="connsiteX18184" fmla="*/ 3042402 w 6130925"/>
                <a:gd name="connsiteY18184" fmla="*/ 788662 h 2994025"/>
                <a:gd name="connsiteX18185" fmla="*/ 3042402 w 6130925"/>
                <a:gd name="connsiteY18185" fmla="*/ 788774 h 2994025"/>
                <a:gd name="connsiteX18186" fmla="*/ 3040828 w 6130925"/>
                <a:gd name="connsiteY18186" fmla="*/ 789837 h 2994025"/>
                <a:gd name="connsiteX18187" fmla="*/ 3038729 w 6130925"/>
                <a:gd name="connsiteY18187" fmla="*/ 790369 h 2994025"/>
                <a:gd name="connsiteX18188" fmla="*/ 3037155 w 6130925"/>
                <a:gd name="connsiteY18188" fmla="*/ 789837 h 2994025"/>
                <a:gd name="connsiteX18189" fmla="*/ 3036106 w 6130925"/>
                <a:gd name="connsiteY18189" fmla="*/ 789306 h 2994025"/>
                <a:gd name="connsiteX18190" fmla="*/ 3035581 w 6130925"/>
                <a:gd name="connsiteY18190" fmla="*/ 789306 h 2994025"/>
                <a:gd name="connsiteX18191" fmla="*/ 3034007 w 6130925"/>
                <a:gd name="connsiteY18191" fmla="*/ 789837 h 2994025"/>
                <a:gd name="connsiteX18192" fmla="*/ 3031908 w 6130925"/>
                <a:gd name="connsiteY18192" fmla="*/ 790369 h 2994025"/>
                <a:gd name="connsiteX18193" fmla="*/ 3030334 w 6130925"/>
                <a:gd name="connsiteY18193" fmla="*/ 791965 h 2994025"/>
                <a:gd name="connsiteX18194" fmla="*/ 3029285 w 6130925"/>
                <a:gd name="connsiteY18194" fmla="*/ 793561 h 2994025"/>
                <a:gd name="connsiteX18195" fmla="*/ 3026662 w 6130925"/>
                <a:gd name="connsiteY18195" fmla="*/ 797816 h 2994025"/>
                <a:gd name="connsiteX18196" fmla="*/ 3024038 w 6130925"/>
                <a:gd name="connsiteY18196" fmla="*/ 801008 h 2994025"/>
                <a:gd name="connsiteX18197" fmla="*/ 3022464 w 6130925"/>
                <a:gd name="connsiteY18197" fmla="*/ 802603 h 2994025"/>
                <a:gd name="connsiteX18198" fmla="*/ 3020365 w 6130925"/>
                <a:gd name="connsiteY18198" fmla="*/ 804731 h 2994025"/>
                <a:gd name="connsiteX18199" fmla="*/ 3019316 w 6130925"/>
                <a:gd name="connsiteY18199" fmla="*/ 806327 h 2994025"/>
                <a:gd name="connsiteX18200" fmla="*/ 3018267 w 6130925"/>
                <a:gd name="connsiteY18200" fmla="*/ 808455 h 2994025"/>
                <a:gd name="connsiteX18201" fmla="*/ 3016693 w 6130925"/>
                <a:gd name="connsiteY18201" fmla="*/ 810050 h 2994025"/>
                <a:gd name="connsiteX18202" fmla="*/ 3015119 w 6130925"/>
                <a:gd name="connsiteY18202" fmla="*/ 811114 h 2994025"/>
                <a:gd name="connsiteX18203" fmla="*/ 3013545 w 6130925"/>
                <a:gd name="connsiteY18203" fmla="*/ 811646 h 2994025"/>
                <a:gd name="connsiteX18204" fmla="*/ 3011971 w 6130925"/>
                <a:gd name="connsiteY18204" fmla="*/ 811646 h 2994025"/>
                <a:gd name="connsiteX18205" fmla="*/ 3010921 w 6130925"/>
                <a:gd name="connsiteY18205" fmla="*/ 811646 h 2994025"/>
                <a:gd name="connsiteX18206" fmla="*/ 3010921 w 6130925"/>
                <a:gd name="connsiteY18206" fmla="*/ 812178 h 2994025"/>
                <a:gd name="connsiteX18207" fmla="*/ 3010476 w 6130925"/>
                <a:gd name="connsiteY18207" fmla="*/ 811726 h 2994025"/>
                <a:gd name="connsiteX18208" fmla="*/ 3010428 w 6130925"/>
                <a:gd name="connsiteY18208" fmla="*/ 811742 h 2994025"/>
                <a:gd name="connsiteX18209" fmla="*/ 3010332 w 6130925"/>
                <a:gd name="connsiteY18209" fmla="*/ 811646 h 2994025"/>
                <a:gd name="connsiteX18210" fmla="*/ 3009872 w 6130925"/>
                <a:gd name="connsiteY18210" fmla="*/ 811646 h 2994025"/>
                <a:gd name="connsiteX18211" fmla="*/ 3009347 w 6130925"/>
                <a:gd name="connsiteY18211" fmla="*/ 811646 h 2994025"/>
                <a:gd name="connsiteX18212" fmla="*/ 3008822 w 6130925"/>
                <a:gd name="connsiteY18212" fmla="*/ 811646 h 2994025"/>
                <a:gd name="connsiteX18213" fmla="*/ 3008298 w 6130925"/>
                <a:gd name="connsiteY18213" fmla="*/ 811646 h 2994025"/>
                <a:gd name="connsiteX18214" fmla="*/ 3007773 w 6130925"/>
                <a:gd name="connsiteY18214" fmla="*/ 811646 h 2994025"/>
                <a:gd name="connsiteX18215" fmla="*/ 3006724 w 6130925"/>
                <a:gd name="connsiteY18215" fmla="*/ 813774 h 2994025"/>
                <a:gd name="connsiteX18216" fmla="*/ 3005150 w 6130925"/>
                <a:gd name="connsiteY18216" fmla="*/ 815369 h 2994025"/>
                <a:gd name="connsiteX18217" fmla="*/ 3001477 w 6130925"/>
                <a:gd name="connsiteY18217" fmla="*/ 817497 h 2994025"/>
                <a:gd name="connsiteX18218" fmla="*/ 2996230 w 6130925"/>
                <a:gd name="connsiteY18218" fmla="*/ 818561 h 2994025"/>
                <a:gd name="connsiteX18219" fmla="*/ 2993607 w 6130925"/>
                <a:gd name="connsiteY18219" fmla="*/ 816965 h 2994025"/>
                <a:gd name="connsiteX18220" fmla="*/ 2991508 w 6130925"/>
                <a:gd name="connsiteY18220" fmla="*/ 815901 h 2994025"/>
                <a:gd name="connsiteX18221" fmla="*/ 2989409 w 6130925"/>
                <a:gd name="connsiteY18221" fmla="*/ 815901 h 2994025"/>
                <a:gd name="connsiteX18222" fmla="*/ 2987311 w 6130925"/>
                <a:gd name="connsiteY18222" fmla="*/ 815369 h 2994025"/>
                <a:gd name="connsiteX18223" fmla="*/ 2981014 w 6130925"/>
                <a:gd name="connsiteY18223" fmla="*/ 816965 h 2994025"/>
                <a:gd name="connsiteX18224" fmla="*/ 2978391 w 6130925"/>
                <a:gd name="connsiteY18224" fmla="*/ 815369 h 2994025"/>
                <a:gd name="connsiteX18225" fmla="*/ 2976817 w 6130925"/>
                <a:gd name="connsiteY18225" fmla="*/ 813774 h 2994025"/>
                <a:gd name="connsiteX18226" fmla="*/ 2976633 w 6130925"/>
                <a:gd name="connsiteY18226" fmla="*/ 813401 h 2994025"/>
                <a:gd name="connsiteX18227" fmla="*/ 2976561 w 6130925"/>
                <a:gd name="connsiteY18227" fmla="*/ 813329 h 2994025"/>
                <a:gd name="connsiteX18228" fmla="*/ 2975671 w 6130925"/>
                <a:gd name="connsiteY18228" fmla="*/ 811548 h 2994025"/>
                <a:gd name="connsiteX18229" fmla="*/ 2974193 w 6130925"/>
                <a:gd name="connsiteY18229" fmla="*/ 810050 h 2994025"/>
                <a:gd name="connsiteX18230" fmla="*/ 2973669 w 6130925"/>
                <a:gd name="connsiteY18230" fmla="*/ 810050 h 2994025"/>
                <a:gd name="connsiteX18231" fmla="*/ 2973144 w 6130925"/>
                <a:gd name="connsiteY18231" fmla="*/ 810050 h 2994025"/>
                <a:gd name="connsiteX18232" fmla="*/ 2972619 w 6130925"/>
                <a:gd name="connsiteY18232" fmla="*/ 810050 h 2994025"/>
                <a:gd name="connsiteX18233" fmla="*/ 2971570 w 6130925"/>
                <a:gd name="connsiteY18233" fmla="*/ 810050 h 2994025"/>
                <a:gd name="connsiteX18234" fmla="*/ 2971045 w 6130925"/>
                <a:gd name="connsiteY18234" fmla="*/ 810050 h 2994025"/>
                <a:gd name="connsiteX18235" fmla="*/ 2970521 w 6130925"/>
                <a:gd name="connsiteY18235" fmla="*/ 810050 h 2994025"/>
                <a:gd name="connsiteX18236" fmla="*/ 2969996 w 6130925"/>
                <a:gd name="connsiteY18236" fmla="*/ 810050 h 2994025"/>
                <a:gd name="connsiteX18237" fmla="*/ 2968422 w 6130925"/>
                <a:gd name="connsiteY18237" fmla="*/ 810050 h 2994025"/>
                <a:gd name="connsiteX18238" fmla="*/ 2967373 w 6130925"/>
                <a:gd name="connsiteY18238" fmla="*/ 810050 h 2994025"/>
                <a:gd name="connsiteX18239" fmla="*/ 2965274 w 6130925"/>
                <a:gd name="connsiteY18239" fmla="*/ 810050 h 2994025"/>
                <a:gd name="connsiteX18240" fmla="*/ 2962650 w 6130925"/>
                <a:gd name="connsiteY18240" fmla="*/ 810050 h 2994025"/>
                <a:gd name="connsiteX18241" fmla="*/ 2962650 w 6130925"/>
                <a:gd name="connsiteY18241" fmla="*/ 809625 h 2994025"/>
                <a:gd name="connsiteX18242" fmla="*/ 2962274 w 6130925"/>
                <a:gd name="connsiteY18242" fmla="*/ 809625 h 2994025"/>
                <a:gd name="connsiteX18243" fmla="*/ 2962274 w 6130925"/>
                <a:gd name="connsiteY18243" fmla="*/ 808567 h 2994025"/>
                <a:gd name="connsiteX18244" fmla="*/ 2962274 w 6130925"/>
                <a:gd name="connsiteY18244" fmla="*/ 806450 h 2994025"/>
                <a:gd name="connsiteX18245" fmla="*/ 2961745 w 6130925"/>
                <a:gd name="connsiteY18245" fmla="*/ 804863 h 2994025"/>
                <a:gd name="connsiteX18246" fmla="*/ 2960686 w 6130925"/>
                <a:gd name="connsiteY18246" fmla="*/ 803275 h 2994025"/>
                <a:gd name="connsiteX18247" fmla="*/ 2961215 w 6130925"/>
                <a:gd name="connsiteY18247" fmla="*/ 801688 h 2994025"/>
                <a:gd name="connsiteX18248" fmla="*/ 2962274 w 6130925"/>
                <a:gd name="connsiteY18248" fmla="*/ 800100 h 2994025"/>
                <a:gd name="connsiteX18249" fmla="*/ 2964390 w 6130925"/>
                <a:gd name="connsiteY18249" fmla="*/ 798513 h 2994025"/>
                <a:gd name="connsiteX18250" fmla="*/ 2965978 w 6130925"/>
                <a:gd name="connsiteY18250" fmla="*/ 797454 h 2994025"/>
                <a:gd name="connsiteX18251" fmla="*/ 2967036 w 6130925"/>
                <a:gd name="connsiteY18251" fmla="*/ 793221 h 2994025"/>
                <a:gd name="connsiteX18252" fmla="*/ 2966544 w 6130925"/>
                <a:gd name="connsiteY18252" fmla="*/ 789280 h 2994025"/>
                <a:gd name="connsiteX18253" fmla="*/ 2960552 w 6130925"/>
                <a:gd name="connsiteY18253" fmla="*/ 788774 h 2994025"/>
                <a:gd name="connsiteX18254" fmla="*/ 2953206 w 6130925"/>
                <a:gd name="connsiteY18254" fmla="*/ 788774 h 2994025"/>
                <a:gd name="connsiteX18255" fmla="*/ 2953128 w 6130925"/>
                <a:gd name="connsiteY18255" fmla="*/ 788458 h 2994025"/>
                <a:gd name="connsiteX18256" fmla="*/ 2952749 w 6130925"/>
                <a:gd name="connsiteY18256" fmla="*/ 788458 h 2994025"/>
                <a:gd name="connsiteX18257" fmla="*/ 2952220 w 6130925"/>
                <a:gd name="connsiteY18257" fmla="*/ 786342 h 2994025"/>
                <a:gd name="connsiteX18258" fmla="*/ 2951690 w 6130925"/>
                <a:gd name="connsiteY18258" fmla="*/ 783696 h 2994025"/>
                <a:gd name="connsiteX18259" fmla="*/ 2952220 w 6130925"/>
                <a:gd name="connsiteY18259" fmla="*/ 781579 h 2994025"/>
                <a:gd name="connsiteX18260" fmla="*/ 2952749 w 6130925"/>
                <a:gd name="connsiteY18260" fmla="*/ 779992 h 2994025"/>
                <a:gd name="connsiteX18261" fmla="*/ 2954865 w 6130925"/>
                <a:gd name="connsiteY18261" fmla="*/ 779463 h 2994025"/>
                <a:gd name="connsiteX18262" fmla="*/ 2956982 w 6130925"/>
                <a:gd name="connsiteY18262" fmla="*/ 778404 h 2994025"/>
                <a:gd name="connsiteX18263" fmla="*/ 2956982 w 6130925"/>
                <a:gd name="connsiteY18263" fmla="*/ 776817 h 2994025"/>
                <a:gd name="connsiteX18264" fmla="*/ 2956982 w 6130925"/>
                <a:gd name="connsiteY18264" fmla="*/ 775229 h 2994025"/>
                <a:gd name="connsiteX18265" fmla="*/ 2956982 w 6130925"/>
                <a:gd name="connsiteY18265" fmla="*/ 772583 h 2994025"/>
                <a:gd name="connsiteX18266" fmla="*/ 2956982 w 6130925"/>
                <a:gd name="connsiteY18266" fmla="*/ 770996 h 2994025"/>
                <a:gd name="connsiteX18267" fmla="*/ 2959099 w 6130925"/>
                <a:gd name="connsiteY18267" fmla="*/ 769938 h 2994025"/>
                <a:gd name="connsiteX18268" fmla="*/ 2960686 w 6130925"/>
                <a:gd name="connsiteY18268" fmla="*/ 769408 h 2994025"/>
                <a:gd name="connsiteX18269" fmla="*/ 2961745 w 6130925"/>
                <a:gd name="connsiteY18269" fmla="*/ 767821 h 2994025"/>
                <a:gd name="connsiteX18270" fmla="*/ 2963332 w 6130925"/>
                <a:gd name="connsiteY18270" fmla="*/ 766233 h 2994025"/>
                <a:gd name="connsiteX18271" fmla="*/ 2962803 w 6130925"/>
                <a:gd name="connsiteY18271" fmla="*/ 764117 h 2994025"/>
                <a:gd name="connsiteX18272" fmla="*/ 2961775 w 6130925"/>
                <a:gd name="connsiteY18272" fmla="*/ 762059 h 2994025"/>
                <a:gd name="connsiteX18273" fmla="*/ 2960552 w 6130925"/>
                <a:gd name="connsiteY18273" fmla="*/ 761646 h 2994025"/>
                <a:gd name="connsiteX18274" fmla="*/ 2957928 w 6130925"/>
                <a:gd name="connsiteY18274" fmla="*/ 760582 h 2994025"/>
                <a:gd name="connsiteX18275" fmla="*/ 2957404 w 6130925"/>
                <a:gd name="connsiteY18275" fmla="*/ 760582 h 2994025"/>
                <a:gd name="connsiteX18276" fmla="*/ 2956354 w 6130925"/>
                <a:gd name="connsiteY18276" fmla="*/ 761114 h 2994025"/>
                <a:gd name="connsiteX18277" fmla="*/ 2954780 w 6130925"/>
                <a:gd name="connsiteY18277" fmla="*/ 761646 h 2994025"/>
                <a:gd name="connsiteX18278" fmla="*/ 2944811 w 6130925"/>
                <a:gd name="connsiteY18278" fmla="*/ 761646 h 2994025"/>
                <a:gd name="connsiteX18279" fmla="*/ 2944811 w 6130925"/>
                <a:gd name="connsiteY18279" fmla="*/ 761471 h 2994025"/>
                <a:gd name="connsiteX18280" fmla="*/ 2944282 w 6130925"/>
                <a:gd name="connsiteY18280" fmla="*/ 761471 h 2994025"/>
                <a:gd name="connsiteX18281" fmla="*/ 2944282 w 6130925"/>
                <a:gd name="connsiteY18281" fmla="*/ 754592 h 2994025"/>
                <a:gd name="connsiteX18282" fmla="*/ 2945340 w 6130925"/>
                <a:gd name="connsiteY18282" fmla="*/ 753004 h 2994025"/>
                <a:gd name="connsiteX18283" fmla="*/ 2946399 w 6130925"/>
                <a:gd name="connsiteY18283" fmla="*/ 750358 h 2994025"/>
                <a:gd name="connsiteX18284" fmla="*/ 2946928 w 6130925"/>
                <a:gd name="connsiteY18284" fmla="*/ 750358 h 2994025"/>
                <a:gd name="connsiteX18285" fmla="*/ 2948515 w 6130925"/>
                <a:gd name="connsiteY18285" fmla="*/ 750358 h 2994025"/>
                <a:gd name="connsiteX18286" fmla="*/ 2948750 w 6130925"/>
                <a:gd name="connsiteY18286" fmla="*/ 750476 h 2994025"/>
                <a:gd name="connsiteX18287" fmla="*/ 2949009 w 6130925"/>
                <a:gd name="connsiteY18287" fmla="*/ 750476 h 2994025"/>
                <a:gd name="connsiteX18288" fmla="*/ 2949261 w 6130925"/>
                <a:gd name="connsiteY18288" fmla="*/ 750731 h 2994025"/>
                <a:gd name="connsiteX18289" fmla="*/ 2949574 w 6130925"/>
                <a:gd name="connsiteY18289" fmla="*/ 750888 h 2994025"/>
                <a:gd name="connsiteX18290" fmla="*/ 2950103 w 6130925"/>
                <a:gd name="connsiteY18290" fmla="*/ 750358 h 2994025"/>
                <a:gd name="connsiteX18291" fmla="*/ 2951161 w 6130925"/>
                <a:gd name="connsiteY18291" fmla="*/ 747713 h 2994025"/>
                <a:gd name="connsiteX18292" fmla="*/ 2951161 w 6130925"/>
                <a:gd name="connsiteY18292" fmla="*/ 744538 h 2994025"/>
                <a:gd name="connsiteX18293" fmla="*/ 2949574 w 6130925"/>
                <a:gd name="connsiteY18293" fmla="*/ 741892 h 2994025"/>
                <a:gd name="connsiteX18294" fmla="*/ 2948515 w 6130925"/>
                <a:gd name="connsiteY18294" fmla="*/ 738717 h 2994025"/>
                <a:gd name="connsiteX18295" fmla="*/ 2947986 w 6130925"/>
                <a:gd name="connsiteY18295" fmla="*/ 737129 h 2994025"/>
                <a:gd name="connsiteX18296" fmla="*/ 2946928 w 6130925"/>
                <a:gd name="connsiteY18296" fmla="*/ 735542 h 2994025"/>
                <a:gd name="connsiteX18297" fmla="*/ 2947986 w 6130925"/>
                <a:gd name="connsiteY18297" fmla="*/ 733425 h 2994025"/>
                <a:gd name="connsiteX18298" fmla="*/ 2949045 w 6130925"/>
                <a:gd name="connsiteY18298" fmla="*/ 732367 h 2994025"/>
                <a:gd name="connsiteX18299" fmla="*/ 2949574 w 6130925"/>
                <a:gd name="connsiteY18299" fmla="*/ 731838 h 2994025"/>
                <a:gd name="connsiteX18300" fmla="*/ 2950632 w 6130925"/>
                <a:gd name="connsiteY18300" fmla="*/ 731838 h 2994025"/>
                <a:gd name="connsiteX18301" fmla="*/ 2951690 w 6130925"/>
                <a:gd name="connsiteY18301" fmla="*/ 731838 h 2994025"/>
                <a:gd name="connsiteX18302" fmla="*/ 2952749 w 6130925"/>
                <a:gd name="connsiteY18302" fmla="*/ 731308 h 2994025"/>
                <a:gd name="connsiteX18303" fmla="*/ 2953807 w 6130925"/>
                <a:gd name="connsiteY18303" fmla="*/ 729192 h 2994025"/>
                <a:gd name="connsiteX18304" fmla="*/ 2954336 w 6130925"/>
                <a:gd name="connsiteY18304" fmla="*/ 727604 h 2994025"/>
                <a:gd name="connsiteX18305" fmla="*/ 2953278 w 6130925"/>
                <a:gd name="connsiteY18305" fmla="*/ 725488 h 2994025"/>
                <a:gd name="connsiteX18306" fmla="*/ 2952749 w 6130925"/>
                <a:gd name="connsiteY18306" fmla="*/ 723900 h 2994025"/>
                <a:gd name="connsiteX18307" fmla="*/ 2952220 w 6130925"/>
                <a:gd name="connsiteY18307" fmla="*/ 722313 h 2994025"/>
                <a:gd name="connsiteX18308" fmla="*/ 2951690 w 6130925"/>
                <a:gd name="connsiteY18308" fmla="*/ 720725 h 2994025"/>
                <a:gd name="connsiteX18309" fmla="*/ 2952749 w 6130925"/>
                <a:gd name="connsiteY18309" fmla="*/ 718608 h 2994025"/>
                <a:gd name="connsiteX18310" fmla="*/ 2955395 w 6130925"/>
                <a:gd name="connsiteY18310" fmla="*/ 717550 h 2994025"/>
                <a:gd name="connsiteX18311" fmla="*/ 2956982 w 6130925"/>
                <a:gd name="connsiteY18311" fmla="*/ 715963 h 2994025"/>
                <a:gd name="connsiteX18312" fmla="*/ 2959099 w 6130925"/>
                <a:gd name="connsiteY18312" fmla="*/ 714904 h 2994025"/>
                <a:gd name="connsiteX18313" fmla="*/ 2959370 w 6130925"/>
                <a:gd name="connsiteY18313" fmla="*/ 714904 h 2994025"/>
                <a:gd name="connsiteX18314" fmla="*/ 2959502 w 6130925"/>
                <a:gd name="connsiteY18314" fmla="*/ 714837 h 2994025"/>
                <a:gd name="connsiteX18315" fmla="*/ 2960552 w 6130925"/>
                <a:gd name="connsiteY18315" fmla="*/ 714837 h 2994025"/>
                <a:gd name="connsiteX18316" fmla="*/ 2961601 w 6130925"/>
                <a:gd name="connsiteY18316" fmla="*/ 714837 h 2994025"/>
                <a:gd name="connsiteX18317" fmla="*/ 2962126 w 6130925"/>
                <a:gd name="connsiteY18317" fmla="*/ 714837 h 2994025"/>
                <a:gd name="connsiteX18318" fmla="*/ 2962650 w 6130925"/>
                <a:gd name="connsiteY18318" fmla="*/ 714837 h 2994025"/>
                <a:gd name="connsiteX18319" fmla="*/ 2963175 w 6130925"/>
                <a:gd name="connsiteY18319" fmla="*/ 714837 h 2994025"/>
                <a:gd name="connsiteX18320" fmla="*/ 2964224 w 6130925"/>
                <a:gd name="connsiteY18320" fmla="*/ 714837 h 2994025"/>
                <a:gd name="connsiteX18321" fmla="*/ 2965274 w 6130925"/>
                <a:gd name="connsiteY18321" fmla="*/ 714837 h 2994025"/>
                <a:gd name="connsiteX18322" fmla="*/ 2966079 w 6130925"/>
                <a:gd name="connsiteY18322" fmla="*/ 714837 h 2994025"/>
                <a:gd name="connsiteX18323" fmla="*/ 2967565 w 6130925"/>
                <a:gd name="connsiteY18323" fmla="*/ 713846 h 2994025"/>
                <a:gd name="connsiteX18324" fmla="*/ 2969682 w 6130925"/>
                <a:gd name="connsiteY18324" fmla="*/ 712258 h 2994025"/>
                <a:gd name="connsiteX18325" fmla="*/ 2971799 w 6130925"/>
                <a:gd name="connsiteY18325" fmla="*/ 711200 h 2994025"/>
                <a:gd name="connsiteX18326" fmla="*/ 2973386 w 6130925"/>
                <a:gd name="connsiteY18326" fmla="*/ 709083 h 2994025"/>
                <a:gd name="connsiteX18327" fmla="*/ 2973386 w 6130925"/>
                <a:gd name="connsiteY18327" fmla="*/ 706967 h 2994025"/>
                <a:gd name="connsiteX18328" fmla="*/ 2973386 w 6130925"/>
                <a:gd name="connsiteY18328" fmla="*/ 704850 h 2994025"/>
                <a:gd name="connsiteX18329" fmla="*/ 2972857 w 6130925"/>
                <a:gd name="connsiteY18329" fmla="*/ 703263 h 2994025"/>
                <a:gd name="connsiteX18330" fmla="*/ 2973386 w 6130925"/>
                <a:gd name="connsiteY18330" fmla="*/ 701675 h 2994025"/>
                <a:gd name="connsiteX18331" fmla="*/ 2974445 w 6130925"/>
                <a:gd name="connsiteY18331" fmla="*/ 700617 h 2994025"/>
                <a:gd name="connsiteX18332" fmla="*/ 2974622 w 6130925"/>
                <a:gd name="connsiteY18332" fmla="*/ 700573 h 2994025"/>
                <a:gd name="connsiteX18333" fmla="*/ 2974718 w 6130925"/>
                <a:gd name="connsiteY18333" fmla="*/ 700475 h 2994025"/>
                <a:gd name="connsiteX18334" fmla="*/ 2976817 w 6130925"/>
                <a:gd name="connsiteY18334" fmla="*/ 699943 h 2994025"/>
                <a:gd name="connsiteX18335" fmla="*/ 2976851 w 6130925"/>
                <a:gd name="connsiteY18335" fmla="*/ 699943 h 2994025"/>
                <a:gd name="connsiteX18336" fmla="*/ 2977620 w 6130925"/>
                <a:gd name="connsiteY18336" fmla="*/ 699558 h 2994025"/>
                <a:gd name="connsiteX18337" fmla="*/ 2978389 w 6130925"/>
                <a:gd name="connsiteY18337" fmla="*/ 699943 h 2994025"/>
                <a:gd name="connsiteX18338" fmla="*/ 2978391 w 6130925"/>
                <a:gd name="connsiteY18338" fmla="*/ 699943 h 2994025"/>
                <a:gd name="connsiteX18339" fmla="*/ 2978916 w 6130925"/>
                <a:gd name="connsiteY18339" fmla="*/ 699943 h 2994025"/>
                <a:gd name="connsiteX18340" fmla="*/ 2979440 w 6130925"/>
                <a:gd name="connsiteY18340" fmla="*/ 699943 h 2994025"/>
                <a:gd name="connsiteX18341" fmla="*/ 2980490 w 6130925"/>
                <a:gd name="connsiteY18341" fmla="*/ 699943 h 2994025"/>
                <a:gd name="connsiteX18342" fmla="*/ 2981012 w 6130925"/>
                <a:gd name="connsiteY18342" fmla="*/ 699943 h 2994025"/>
                <a:gd name="connsiteX18343" fmla="*/ 2981171 w 6130925"/>
                <a:gd name="connsiteY18343" fmla="*/ 699837 h 2994025"/>
                <a:gd name="connsiteX18344" fmla="*/ 2982398 w 6130925"/>
                <a:gd name="connsiteY18344" fmla="*/ 699008 h 2994025"/>
                <a:gd name="connsiteX18345" fmla="*/ 2983970 w 6130925"/>
                <a:gd name="connsiteY18345" fmla="*/ 696913 h 2994025"/>
                <a:gd name="connsiteX18346" fmla="*/ 2984114 w 6130925"/>
                <a:gd name="connsiteY18346" fmla="*/ 696817 h 2994025"/>
                <a:gd name="connsiteX18347" fmla="*/ 2984162 w 6130925"/>
                <a:gd name="connsiteY18347" fmla="*/ 696752 h 2994025"/>
                <a:gd name="connsiteX18348" fmla="*/ 2985697 w 6130925"/>
                <a:gd name="connsiteY18348" fmla="*/ 695715 h 2994025"/>
                <a:gd name="connsiteX18349" fmla="*/ 2986647 w 6130925"/>
                <a:gd name="connsiteY18349" fmla="*/ 694766 h 2994025"/>
                <a:gd name="connsiteX18350" fmla="*/ 2987311 w 6130925"/>
                <a:gd name="connsiteY18350" fmla="*/ 694092 h 2994025"/>
                <a:gd name="connsiteX18351" fmla="*/ 2991508 w 6130925"/>
                <a:gd name="connsiteY18351" fmla="*/ 691965 h 2994025"/>
                <a:gd name="connsiteX18352" fmla="*/ 2994656 w 6130925"/>
                <a:gd name="connsiteY18352" fmla="*/ 690901 h 2994025"/>
                <a:gd name="connsiteX18353" fmla="*/ 2995181 w 6130925"/>
                <a:gd name="connsiteY18353" fmla="*/ 690901 h 2994025"/>
                <a:gd name="connsiteX18354" fmla="*/ 2995705 w 6130925"/>
                <a:gd name="connsiteY18354" fmla="*/ 690901 h 2994025"/>
                <a:gd name="connsiteX18355" fmla="*/ 2996230 w 6130925"/>
                <a:gd name="connsiteY18355" fmla="*/ 690901 h 2994025"/>
                <a:gd name="connsiteX18356" fmla="*/ 2996755 w 6130925"/>
                <a:gd name="connsiteY18356" fmla="*/ 690901 h 2994025"/>
                <a:gd name="connsiteX18357" fmla="*/ 2997279 w 6130925"/>
                <a:gd name="connsiteY18357" fmla="*/ 690901 h 2994025"/>
                <a:gd name="connsiteX18358" fmla="*/ 2997804 w 6130925"/>
                <a:gd name="connsiteY18358" fmla="*/ 690901 h 2994025"/>
                <a:gd name="connsiteX18359" fmla="*/ 2998329 w 6130925"/>
                <a:gd name="connsiteY18359" fmla="*/ 690901 h 2994025"/>
                <a:gd name="connsiteX18360" fmla="*/ 3003576 w 6130925"/>
                <a:gd name="connsiteY18360" fmla="*/ 689837 h 2994025"/>
                <a:gd name="connsiteX18361" fmla="*/ 3008785 w 6130925"/>
                <a:gd name="connsiteY18361" fmla="*/ 688253 h 2994025"/>
                <a:gd name="connsiteX18362" fmla="*/ 3007782 w 6130925"/>
                <a:gd name="connsiteY18362" fmla="*/ 684742 h 2994025"/>
                <a:gd name="connsiteX18363" fmla="*/ 3006195 w 6130925"/>
                <a:gd name="connsiteY18363" fmla="*/ 681038 h 2994025"/>
                <a:gd name="connsiteX18364" fmla="*/ 3006226 w 6130925"/>
                <a:gd name="connsiteY18364" fmla="*/ 680857 h 2994025"/>
                <a:gd name="connsiteX18365" fmla="*/ 3006199 w 6130925"/>
                <a:gd name="connsiteY18365" fmla="*/ 680794 h 2994025"/>
                <a:gd name="connsiteX18366" fmla="*/ 3007248 w 6130925"/>
                <a:gd name="connsiteY18366" fmla="*/ 674411 h 2994025"/>
                <a:gd name="connsiteX18367" fmla="*/ 3014069 w 6130925"/>
                <a:gd name="connsiteY18367" fmla="*/ 674411 h 2994025"/>
                <a:gd name="connsiteX18368" fmla="*/ 3018267 w 6130925"/>
                <a:gd name="connsiteY18368" fmla="*/ 676539 h 2994025"/>
                <a:gd name="connsiteX18369" fmla="*/ 3023514 w 6130925"/>
                <a:gd name="connsiteY18369" fmla="*/ 678135 h 2994025"/>
                <a:gd name="connsiteX18370" fmla="*/ 3026662 w 6130925"/>
                <a:gd name="connsiteY18370" fmla="*/ 677603 h 2994025"/>
                <a:gd name="connsiteX18371" fmla="*/ 3028236 w 6130925"/>
                <a:gd name="connsiteY18371" fmla="*/ 674411 h 2994025"/>
                <a:gd name="connsiteX18372" fmla="*/ 3028760 w 6130925"/>
                <a:gd name="connsiteY18372" fmla="*/ 672816 h 2994025"/>
                <a:gd name="connsiteX18373" fmla="*/ 3029285 w 6130925"/>
                <a:gd name="connsiteY18373" fmla="*/ 670688 h 2994025"/>
                <a:gd name="connsiteX18374" fmla="*/ 3029810 w 6130925"/>
                <a:gd name="connsiteY18374" fmla="*/ 669092 h 2994025"/>
                <a:gd name="connsiteX18375" fmla="*/ 3030859 w 6130925"/>
                <a:gd name="connsiteY18375" fmla="*/ 667497 h 2994025"/>
                <a:gd name="connsiteX18376" fmla="*/ 3032433 w 6130925"/>
                <a:gd name="connsiteY18376" fmla="*/ 665901 h 2994025"/>
                <a:gd name="connsiteX18377" fmla="*/ 3034532 w 6130925"/>
                <a:gd name="connsiteY18377" fmla="*/ 664837 h 2994025"/>
                <a:gd name="connsiteX18378" fmla="*/ 3036106 w 6130925"/>
                <a:gd name="connsiteY18378" fmla="*/ 663773 h 2994025"/>
                <a:gd name="connsiteX18379" fmla="*/ 3038205 w 6130925"/>
                <a:gd name="connsiteY18379" fmla="*/ 663773 h 2994025"/>
                <a:gd name="connsiteX18380" fmla="*/ 3039779 w 6130925"/>
                <a:gd name="connsiteY18380" fmla="*/ 662177 h 2994025"/>
                <a:gd name="connsiteX18381" fmla="*/ 3041353 w 6130925"/>
                <a:gd name="connsiteY18381" fmla="*/ 661114 h 2994025"/>
                <a:gd name="connsiteX18382" fmla="*/ 3042927 w 6130925"/>
                <a:gd name="connsiteY18382" fmla="*/ 659518 h 2994025"/>
                <a:gd name="connsiteX18383" fmla="*/ 3045550 w 6130925"/>
                <a:gd name="connsiteY18383" fmla="*/ 657390 h 2994025"/>
                <a:gd name="connsiteX18384" fmla="*/ 3047649 w 6130925"/>
                <a:gd name="connsiteY18384" fmla="*/ 656858 h 2994025"/>
                <a:gd name="connsiteX18385" fmla="*/ 3050272 w 6130925"/>
                <a:gd name="connsiteY18385" fmla="*/ 656858 h 2994025"/>
                <a:gd name="connsiteX18386" fmla="*/ 3051846 w 6130925"/>
                <a:gd name="connsiteY18386" fmla="*/ 655262 h 2994025"/>
                <a:gd name="connsiteX18387" fmla="*/ 3054470 w 6130925"/>
                <a:gd name="connsiteY18387" fmla="*/ 654199 h 2994025"/>
                <a:gd name="connsiteX18388" fmla="*/ 3056044 w 6130925"/>
                <a:gd name="connsiteY18388" fmla="*/ 652603 h 2994025"/>
                <a:gd name="connsiteX18389" fmla="*/ 3057618 w 6130925"/>
                <a:gd name="connsiteY18389" fmla="*/ 652071 h 2994025"/>
                <a:gd name="connsiteX18390" fmla="*/ 3058667 w 6130925"/>
                <a:gd name="connsiteY18390" fmla="*/ 651539 h 2994025"/>
                <a:gd name="connsiteX18391" fmla="*/ 3059717 w 6130925"/>
                <a:gd name="connsiteY18391" fmla="*/ 651007 h 2994025"/>
                <a:gd name="connsiteX18392" fmla="*/ 3060241 w 6130925"/>
                <a:gd name="connsiteY18392" fmla="*/ 651007 h 2994025"/>
                <a:gd name="connsiteX18393" fmla="*/ 3060699 w 6130925"/>
                <a:gd name="connsiteY18393" fmla="*/ 650775 h 2994025"/>
                <a:gd name="connsiteX18394" fmla="*/ 3060699 w 6130925"/>
                <a:gd name="connsiteY18394" fmla="*/ 642938 h 2994025"/>
                <a:gd name="connsiteX18395" fmla="*/ 3061815 w 6130925"/>
                <a:gd name="connsiteY18395" fmla="*/ 642938 h 2994025"/>
                <a:gd name="connsiteX18396" fmla="*/ 3061815 w 6130925"/>
                <a:gd name="connsiteY18396" fmla="*/ 642408 h 2994025"/>
                <a:gd name="connsiteX18397" fmla="*/ 3055407 w 6130925"/>
                <a:gd name="connsiteY18397" fmla="*/ 642408 h 2994025"/>
                <a:gd name="connsiteX18398" fmla="*/ 3053290 w 6130925"/>
                <a:gd name="connsiteY18398" fmla="*/ 643467 h 2994025"/>
                <a:gd name="connsiteX18399" fmla="*/ 3051703 w 6130925"/>
                <a:gd name="connsiteY18399" fmla="*/ 643996 h 2994025"/>
                <a:gd name="connsiteX18400" fmla="*/ 3050115 w 6130925"/>
                <a:gd name="connsiteY18400" fmla="*/ 643467 h 2994025"/>
                <a:gd name="connsiteX18401" fmla="*/ 3047999 w 6130925"/>
                <a:gd name="connsiteY18401" fmla="*/ 642408 h 2994025"/>
                <a:gd name="connsiteX18402" fmla="*/ 3047964 w 6130925"/>
                <a:gd name="connsiteY18402" fmla="*/ 642124 h 2994025"/>
                <a:gd name="connsiteX18403" fmla="*/ 3047649 w 6130925"/>
                <a:gd name="connsiteY18403" fmla="*/ 641965 h 2994025"/>
                <a:gd name="connsiteX18404" fmla="*/ 3047124 w 6130925"/>
                <a:gd name="connsiteY18404" fmla="*/ 637709 h 2994025"/>
                <a:gd name="connsiteX18405" fmla="*/ 3048698 w 6130925"/>
                <a:gd name="connsiteY18405" fmla="*/ 636645 h 2994025"/>
                <a:gd name="connsiteX18406" fmla="*/ 3050272 w 6130925"/>
                <a:gd name="connsiteY18406" fmla="*/ 635050 h 2994025"/>
                <a:gd name="connsiteX18407" fmla="*/ 3052896 w 6130925"/>
                <a:gd name="connsiteY18407" fmla="*/ 634518 h 2994025"/>
                <a:gd name="connsiteX18408" fmla="*/ 3056044 w 6130925"/>
                <a:gd name="connsiteY18408" fmla="*/ 633454 h 2994025"/>
                <a:gd name="connsiteX18409" fmla="*/ 3056569 w 6130925"/>
                <a:gd name="connsiteY18409" fmla="*/ 633454 h 2994025"/>
                <a:gd name="connsiteX18410" fmla="*/ 3057093 w 6130925"/>
                <a:gd name="connsiteY18410" fmla="*/ 633454 h 2994025"/>
                <a:gd name="connsiteX18411" fmla="*/ 3057618 w 6130925"/>
                <a:gd name="connsiteY18411" fmla="*/ 633454 h 2994025"/>
                <a:gd name="connsiteX18412" fmla="*/ 3058143 w 6130925"/>
                <a:gd name="connsiteY18412" fmla="*/ 633986 h 2994025"/>
                <a:gd name="connsiteX18413" fmla="*/ 3058667 w 6130925"/>
                <a:gd name="connsiteY18413" fmla="*/ 633986 h 2994025"/>
                <a:gd name="connsiteX18414" fmla="*/ 3059192 w 6130925"/>
                <a:gd name="connsiteY18414" fmla="*/ 633454 h 2994025"/>
                <a:gd name="connsiteX18415" fmla="*/ 3059717 w 6130925"/>
                <a:gd name="connsiteY18415" fmla="*/ 633454 h 2994025"/>
                <a:gd name="connsiteX18416" fmla="*/ 3061291 w 6130925"/>
                <a:gd name="connsiteY18416" fmla="*/ 632390 h 2994025"/>
                <a:gd name="connsiteX18417" fmla="*/ 3062865 w 6130925"/>
                <a:gd name="connsiteY18417" fmla="*/ 630262 h 2994025"/>
                <a:gd name="connsiteX18418" fmla="*/ 3063914 w 6130925"/>
                <a:gd name="connsiteY18418" fmla="*/ 628667 h 2994025"/>
                <a:gd name="connsiteX18419" fmla="*/ 3066013 w 6130925"/>
                <a:gd name="connsiteY18419" fmla="*/ 627071 h 2994025"/>
                <a:gd name="connsiteX18420" fmla="*/ 3067062 w 6130925"/>
                <a:gd name="connsiteY18420" fmla="*/ 626007 h 2994025"/>
                <a:gd name="connsiteX18421" fmla="*/ 3068636 w 6130925"/>
                <a:gd name="connsiteY18421" fmla="*/ 625475 h 2994025"/>
                <a:gd name="connsiteX18422" fmla="*/ 3068636 w 6130925"/>
                <a:gd name="connsiteY18422" fmla="*/ 626534 h 2994025"/>
                <a:gd name="connsiteX18423" fmla="*/ 3069695 w 6130925"/>
                <a:gd name="connsiteY18423" fmla="*/ 626004 h 2994025"/>
                <a:gd name="connsiteX18424" fmla="*/ 3072870 w 6130925"/>
                <a:gd name="connsiteY18424" fmla="*/ 624946 h 2994025"/>
                <a:gd name="connsiteX18425" fmla="*/ 3074986 w 6130925"/>
                <a:gd name="connsiteY18425" fmla="*/ 623888 h 2994025"/>
                <a:gd name="connsiteX18426" fmla="*/ 3077103 w 6130925"/>
                <a:gd name="connsiteY18426" fmla="*/ 622300 h 2994025"/>
                <a:gd name="connsiteX18427" fmla="*/ 3077632 w 6130925"/>
                <a:gd name="connsiteY18427" fmla="*/ 626004 h 2994025"/>
                <a:gd name="connsiteX18428" fmla="*/ 3077632 w 6130925"/>
                <a:gd name="connsiteY18428" fmla="*/ 623888 h 2994025"/>
                <a:gd name="connsiteX18429" fmla="*/ 3077632 w 6130925"/>
                <a:gd name="connsiteY18429" fmla="*/ 622300 h 2994025"/>
                <a:gd name="connsiteX18430" fmla="*/ 3078690 w 6130925"/>
                <a:gd name="connsiteY18430" fmla="*/ 620183 h 2994025"/>
                <a:gd name="connsiteX18431" fmla="*/ 3079749 w 6130925"/>
                <a:gd name="connsiteY18431" fmla="*/ 618596 h 2994025"/>
                <a:gd name="connsiteX18432" fmla="*/ 3079220 w 6130925"/>
                <a:gd name="connsiteY18432" fmla="*/ 614892 h 2994025"/>
                <a:gd name="connsiteX18433" fmla="*/ 3079749 w 6130925"/>
                <a:gd name="connsiteY18433" fmla="*/ 611717 h 2994025"/>
                <a:gd name="connsiteX18434" fmla="*/ 3080807 w 6130925"/>
                <a:gd name="connsiteY18434" fmla="*/ 609071 h 2994025"/>
                <a:gd name="connsiteX18435" fmla="*/ 3082924 w 6130925"/>
                <a:gd name="connsiteY18435" fmla="*/ 608013 h 2994025"/>
                <a:gd name="connsiteX18436" fmla="*/ 3085040 w 6130925"/>
                <a:gd name="connsiteY18436" fmla="*/ 606425 h 2994025"/>
                <a:gd name="connsiteX18437" fmla="*/ 3086099 w 6130925"/>
                <a:gd name="connsiteY18437" fmla="*/ 604308 h 2994025"/>
                <a:gd name="connsiteX18438" fmla="*/ 3086099 w 6130925"/>
                <a:gd name="connsiteY18438" fmla="*/ 602721 h 2994025"/>
                <a:gd name="connsiteX18439" fmla="*/ 3086099 w 6130925"/>
                <a:gd name="connsiteY18439" fmla="*/ 601133 h 2994025"/>
                <a:gd name="connsiteX18440" fmla="*/ 3086099 w 6130925"/>
                <a:gd name="connsiteY18440" fmla="*/ 599017 h 2994025"/>
                <a:gd name="connsiteX18441" fmla="*/ 3086099 w 6130925"/>
                <a:gd name="connsiteY18441" fmla="*/ 596900 h 2994025"/>
                <a:gd name="connsiteX18442" fmla="*/ 3088215 w 6130925"/>
                <a:gd name="connsiteY18442" fmla="*/ 595842 h 2994025"/>
                <a:gd name="connsiteX18443" fmla="*/ 3090332 w 6130925"/>
                <a:gd name="connsiteY18443" fmla="*/ 594254 h 2994025"/>
                <a:gd name="connsiteX18444" fmla="*/ 3091920 w 6130925"/>
                <a:gd name="connsiteY18444" fmla="*/ 593725 h 2994025"/>
                <a:gd name="connsiteX18445" fmla="*/ 3093507 w 6130925"/>
                <a:gd name="connsiteY18445" fmla="*/ 592667 h 2994025"/>
                <a:gd name="connsiteX18446" fmla="*/ 3094565 w 6130925"/>
                <a:gd name="connsiteY18446" fmla="*/ 591079 h 2994025"/>
                <a:gd name="connsiteX18447" fmla="*/ 3095095 w 6130925"/>
                <a:gd name="connsiteY18447" fmla="*/ 589492 h 2994025"/>
                <a:gd name="connsiteX18448" fmla="*/ 3097740 w 6130925"/>
                <a:gd name="connsiteY18448" fmla="*/ 587375 h 2994025"/>
                <a:gd name="connsiteX18449" fmla="*/ 3099328 w 6130925"/>
                <a:gd name="connsiteY18449" fmla="*/ 586317 h 2994025"/>
                <a:gd name="connsiteX18450" fmla="*/ 3100915 w 6130925"/>
                <a:gd name="connsiteY18450" fmla="*/ 585788 h 2994025"/>
                <a:gd name="connsiteX18451" fmla="*/ 3102503 w 6130925"/>
                <a:gd name="connsiteY18451" fmla="*/ 584729 h 2994025"/>
                <a:gd name="connsiteX18452" fmla="*/ 3104620 w 6130925"/>
                <a:gd name="connsiteY18452" fmla="*/ 581554 h 2994025"/>
                <a:gd name="connsiteX18453" fmla="*/ 3106207 w 6130925"/>
                <a:gd name="connsiteY18453" fmla="*/ 577850 h 2994025"/>
                <a:gd name="connsiteX18454" fmla="*/ 3110440 w 6130925"/>
                <a:gd name="connsiteY18454" fmla="*/ 575204 h 2994025"/>
                <a:gd name="connsiteX18455" fmla="*/ 3115732 w 6130925"/>
                <a:gd name="connsiteY18455" fmla="*/ 575733 h 2994025"/>
                <a:gd name="connsiteX18456" fmla="*/ 3116261 w 6130925"/>
                <a:gd name="connsiteY18456" fmla="*/ 572029 h 2994025"/>
                <a:gd name="connsiteX18457" fmla="*/ 3116790 w 6130925"/>
                <a:gd name="connsiteY18457" fmla="*/ 568854 h 2994025"/>
                <a:gd name="connsiteX18458" fmla="*/ 3116261 w 6130925"/>
                <a:gd name="connsiteY18458" fmla="*/ 567267 h 2994025"/>
                <a:gd name="connsiteX18459" fmla="*/ 3115732 w 6130925"/>
                <a:gd name="connsiteY18459" fmla="*/ 565150 h 2994025"/>
                <a:gd name="connsiteX18460" fmla="*/ 3116790 w 6130925"/>
                <a:gd name="connsiteY18460" fmla="*/ 563033 h 2994025"/>
                <a:gd name="connsiteX18461" fmla="*/ 3117849 w 6130925"/>
                <a:gd name="connsiteY18461" fmla="*/ 561446 h 2994025"/>
                <a:gd name="connsiteX18462" fmla="*/ 3119965 w 6130925"/>
                <a:gd name="connsiteY18462" fmla="*/ 560917 h 2994025"/>
                <a:gd name="connsiteX18463" fmla="*/ 3121553 w 6130925"/>
                <a:gd name="connsiteY18463" fmla="*/ 559858 h 2994025"/>
                <a:gd name="connsiteX18464" fmla="*/ 3122611 w 6130925"/>
                <a:gd name="connsiteY18464" fmla="*/ 558271 h 2994025"/>
                <a:gd name="connsiteX18465" fmla="*/ 3123140 w 6130925"/>
                <a:gd name="connsiteY18465" fmla="*/ 556154 h 2994025"/>
                <a:gd name="connsiteX18466" fmla="*/ 3123670 w 6130925"/>
                <a:gd name="connsiteY18466" fmla="*/ 554038 h 2994025"/>
                <a:gd name="connsiteX18467" fmla="*/ 3124199 w 6130925"/>
                <a:gd name="connsiteY18467" fmla="*/ 552450 h 2994025"/>
                <a:gd name="connsiteX18468" fmla="*/ 3125257 w 6130925"/>
                <a:gd name="connsiteY18468" fmla="*/ 550863 h 2994025"/>
                <a:gd name="connsiteX18469" fmla="*/ 3127374 w 6130925"/>
                <a:gd name="connsiteY18469" fmla="*/ 549804 h 2994025"/>
                <a:gd name="connsiteX18470" fmla="*/ 3128432 w 6130925"/>
                <a:gd name="connsiteY18470" fmla="*/ 549804 h 2994025"/>
                <a:gd name="connsiteX18471" fmla="*/ 3130020 w 6130925"/>
                <a:gd name="connsiteY18471" fmla="*/ 550333 h 2994025"/>
                <a:gd name="connsiteX18472" fmla="*/ 3130549 w 6130925"/>
                <a:gd name="connsiteY18472" fmla="*/ 550863 h 2994025"/>
                <a:gd name="connsiteX18473" fmla="*/ 3131607 w 6130925"/>
                <a:gd name="connsiteY18473" fmla="*/ 550863 h 2994025"/>
                <a:gd name="connsiteX18474" fmla="*/ 3133195 w 6130925"/>
                <a:gd name="connsiteY18474" fmla="*/ 550333 h 2994025"/>
                <a:gd name="connsiteX18475" fmla="*/ 3134782 w 6130925"/>
                <a:gd name="connsiteY18475" fmla="*/ 549804 h 2994025"/>
                <a:gd name="connsiteX18476" fmla="*/ 3135311 w 6130925"/>
                <a:gd name="connsiteY18476" fmla="*/ 548217 h 2994025"/>
                <a:gd name="connsiteX18477" fmla="*/ 3135840 w 6130925"/>
                <a:gd name="connsiteY18477" fmla="*/ 546629 h 2994025"/>
                <a:gd name="connsiteX18478" fmla="*/ 3137428 w 6130925"/>
                <a:gd name="connsiteY18478" fmla="*/ 546100 h 2994025"/>
                <a:gd name="connsiteX18479" fmla="*/ 3139015 w 6130925"/>
                <a:gd name="connsiteY18479" fmla="*/ 546629 h 2994025"/>
                <a:gd name="connsiteX18480" fmla="*/ 3142720 w 6130925"/>
                <a:gd name="connsiteY18480" fmla="*/ 546100 h 2994025"/>
                <a:gd name="connsiteX18481" fmla="*/ 3146424 w 6130925"/>
                <a:gd name="connsiteY18481" fmla="*/ 546629 h 2994025"/>
                <a:gd name="connsiteX18482" fmla="*/ 3148011 w 6130925"/>
                <a:gd name="connsiteY18482" fmla="*/ 542396 h 2994025"/>
                <a:gd name="connsiteX18483" fmla="*/ 3146424 w 6130925"/>
                <a:gd name="connsiteY18483" fmla="*/ 541338 h 2994025"/>
                <a:gd name="connsiteX18484" fmla="*/ 3144836 w 6130925"/>
                <a:gd name="connsiteY18484" fmla="*/ 540279 h 2994025"/>
                <a:gd name="connsiteX18485" fmla="*/ 3139545 w 6130925"/>
                <a:gd name="connsiteY18485" fmla="*/ 539221 h 2994025"/>
                <a:gd name="connsiteX18486" fmla="*/ 3135311 w 6130925"/>
                <a:gd name="connsiteY18486" fmla="*/ 539221 h 2994025"/>
                <a:gd name="connsiteX18487" fmla="*/ 3130549 w 6130925"/>
                <a:gd name="connsiteY18487" fmla="*/ 539221 h 2994025"/>
                <a:gd name="connsiteX18488" fmla="*/ 3125786 w 6130925"/>
                <a:gd name="connsiteY18488" fmla="*/ 540279 h 2994025"/>
                <a:gd name="connsiteX18489" fmla="*/ 3124199 w 6130925"/>
                <a:gd name="connsiteY18489" fmla="*/ 541338 h 2994025"/>
                <a:gd name="connsiteX18490" fmla="*/ 3122611 w 6130925"/>
                <a:gd name="connsiteY18490" fmla="*/ 542396 h 2994025"/>
                <a:gd name="connsiteX18491" fmla="*/ 3121553 w 6130925"/>
                <a:gd name="connsiteY18491" fmla="*/ 542925 h 2994025"/>
                <a:gd name="connsiteX18492" fmla="*/ 3120495 w 6130925"/>
                <a:gd name="connsiteY18492" fmla="*/ 542396 h 2994025"/>
                <a:gd name="connsiteX18493" fmla="*/ 3119965 w 6130925"/>
                <a:gd name="connsiteY18493" fmla="*/ 542396 h 2994025"/>
                <a:gd name="connsiteX18494" fmla="*/ 3118907 w 6130925"/>
                <a:gd name="connsiteY18494" fmla="*/ 542396 h 2994025"/>
                <a:gd name="connsiteX18495" fmla="*/ 3117849 w 6130925"/>
                <a:gd name="connsiteY18495" fmla="*/ 542925 h 2994025"/>
                <a:gd name="connsiteX18496" fmla="*/ 3116790 w 6130925"/>
                <a:gd name="connsiteY18496" fmla="*/ 542396 h 2994025"/>
                <a:gd name="connsiteX18497" fmla="*/ 3115732 w 6130925"/>
                <a:gd name="connsiteY18497" fmla="*/ 542396 h 2994025"/>
                <a:gd name="connsiteX18498" fmla="*/ 3115203 w 6130925"/>
                <a:gd name="connsiteY18498" fmla="*/ 542396 h 2994025"/>
                <a:gd name="connsiteX18499" fmla="*/ 3114145 w 6130925"/>
                <a:gd name="connsiteY18499" fmla="*/ 545042 h 2994025"/>
                <a:gd name="connsiteX18500" fmla="*/ 3113615 w 6130925"/>
                <a:gd name="connsiteY18500" fmla="*/ 546629 h 2994025"/>
                <a:gd name="connsiteX18501" fmla="*/ 3112028 w 6130925"/>
                <a:gd name="connsiteY18501" fmla="*/ 547688 h 2994025"/>
                <a:gd name="connsiteX18502" fmla="*/ 3109911 w 6130925"/>
                <a:gd name="connsiteY18502" fmla="*/ 549275 h 2994025"/>
                <a:gd name="connsiteX18503" fmla="*/ 3108324 w 6130925"/>
                <a:gd name="connsiteY18503" fmla="*/ 548746 h 2994025"/>
                <a:gd name="connsiteX18504" fmla="*/ 3106207 w 6130925"/>
                <a:gd name="connsiteY18504" fmla="*/ 548217 h 2994025"/>
                <a:gd name="connsiteX18505" fmla="*/ 3104620 w 6130925"/>
                <a:gd name="connsiteY18505" fmla="*/ 548746 h 2994025"/>
                <a:gd name="connsiteX18506" fmla="*/ 3102503 w 6130925"/>
                <a:gd name="connsiteY18506" fmla="*/ 549275 h 2994025"/>
                <a:gd name="connsiteX18507" fmla="*/ 3100915 w 6130925"/>
                <a:gd name="connsiteY18507" fmla="*/ 548746 h 2994025"/>
                <a:gd name="connsiteX18508" fmla="*/ 3099328 w 6130925"/>
                <a:gd name="connsiteY18508" fmla="*/ 549275 h 2994025"/>
                <a:gd name="connsiteX18509" fmla="*/ 3097740 w 6130925"/>
                <a:gd name="connsiteY18509" fmla="*/ 549804 h 2994025"/>
                <a:gd name="connsiteX18510" fmla="*/ 3095095 w 6130925"/>
                <a:gd name="connsiteY18510" fmla="*/ 550863 h 2994025"/>
                <a:gd name="connsiteX18511" fmla="*/ 3094036 w 6130925"/>
                <a:gd name="connsiteY18511" fmla="*/ 552450 h 2994025"/>
                <a:gd name="connsiteX18512" fmla="*/ 3092978 w 6130925"/>
                <a:gd name="connsiteY18512" fmla="*/ 554038 h 2994025"/>
                <a:gd name="connsiteX18513" fmla="*/ 3091390 w 6130925"/>
                <a:gd name="connsiteY18513" fmla="*/ 556154 h 2994025"/>
                <a:gd name="connsiteX18514" fmla="*/ 3089274 w 6130925"/>
                <a:gd name="connsiteY18514" fmla="*/ 556154 h 2994025"/>
                <a:gd name="connsiteX18515" fmla="*/ 3081865 w 6130925"/>
                <a:gd name="connsiteY18515" fmla="*/ 556154 h 2994025"/>
                <a:gd name="connsiteX18516" fmla="*/ 3083453 w 6130925"/>
                <a:gd name="connsiteY18516" fmla="*/ 553508 h 2994025"/>
                <a:gd name="connsiteX18517" fmla="*/ 3085570 w 6130925"/>
                <a:gd name="connsiteY18517" fmla="*/ 551921 h 2994025"/>
                <a:gd name="connsiteX18518" fmla="*/ 3086099 w 6130925"/>
                <a:gd name="connsiteY18518" fmla="*/ 551392 h 2994025"/>
                <a:gd name="connsiteX18519" fmla="*/ 3087686 w 6130925"/>
                <a:gd name="connsiteY18519" fmla="*/ 551921 h 2994025"/>
                <a:gd name="connsiteX18520" fmla="*/ 3088745 w 6130925"/>
                <a:gd name="connsiteY18520" fmla="*/ 551921 h 2994025"/>
                <a:gd name="connsiteX18521" fmla="*/ 3089274 w 6130925"/>
                <a:gd name="connsiteY18521" fmla="*/ 551921 h 2994025"/>
                <a:gd name="connsiteX18522" fmla="*/ 3089803 w 6130925"/>
                <a:gd name="connsiteY18522" fmla="*/ 550333 h 2994025"/>
                <a:gd name="connsiteX18523" fmla="*/ 3090332 w 6130925"/>
                <a:gd name="connsiteY18523" fmla="*/ 548217 h 2994025"/>
                <a:gd name="connsiteX18524" fmla="*/ 3091920 w 6130925"/>
                <a:gd name="connsiteY18524" fmla="*/ 546629 h 2994025"/>
                <a:gd name="connsiteX18525" fmla="*/ 3093507 w 6130925"/>
                <a:gd name="connsiteY18525" fmla="*/ 545042 h 2994025"/>
                <a:gd name="connsiteX18526" fmla="*/ 3095624 w 6130925"/>
                <a:gd name="connsiteY18526" fmla="*/ 543983 h 2994025"/>
                <a:gd name="connsiteX18527" fmla="*/ 3097740 w 6130925"/>
                <a:gd name="connsiteY18527" fmla="*/ 543454 h 2994025"/>
                <a:gd name="connsiteX18528" fmla="*/ 3098270 w 6130925"/>
                <a:gd name="connsiteY18528" fmla="*/ 541867 h 2994025"/>
                <a:gd name="connsiteX18529" fmla="*/ 3098270 w 6130925"/>
                <a:gd name="connsiteY18529" fmla="*/ 540279 h 2994025"/>
                <a:gd name="connsiteX18530" fmla="*/ 3099857 w 6130925"/>
                <a:gd name="connsiteY18530" fmla="*/ 538692 h 2994025"/>
                <a:gd name="connsiteX18531" fmla="*/ 3101974 w 6130925"/>
                <a:gd name="connsiteY18531" fmla="*/ 537633 h 2994025"/>
                <a:gd name="connsiteX18532" fmla="*/ 3103561 w 6130925"/>
                <a:gd name="connsiteY18532" fmla="*/ 537104 h 2994025"/>
                <a:gd name="connsiteX18533" fmla="*/ 3105149 w 6130925"/>
                <a:gd name="connsiteY18533" fmla="*/ 537633 h 2994025"/>
                <a:gd name="connsiteX18534" fmla="*/ 3106736 w 6130925"/>
                <a:gd name="connsiteY18534" fmla="*/ 537104 h 2994025"/>
                <a:gd name="connsiteX18535" fmla="*/ 3109382 w 6130925"/>
                <a:gd name="connsiteY18535" fmla="*/ 536575 h 2994025"/>
                <a:gd name="connsiteX18536" fmla="*/ 3113615 w 6130925"/>
                <a:gd name="connsiteY18536" fmla="*/ 536575 h 2994025"/>
                <a:gd name="connsiteX18537" fmla="*/ 3117849 w 6130925"/>
                <a:gd name="connsiteY18537" fmla="*/ 536575 h 2994025"/>
                <a:gd name="connsiteX18538" fmla="*/ 3118907 w 6130925"/>
                <a:gd name="connsiteY18538" fmla="*/ 534988 h 2994025"/>
                <a:gd name="connsiteX18539" fmla="*/ 3119965 w 6130925"/>
                <a:gd name="connsiteY18539" fmla="*/ 532871 h 2994025"/>
                <a:gd name="connsiteX18540" fmla="*/ 3117849 w 6130925"/>
                <a:gd name="connsiteY18540" fmla="*/ 531813 h 2994025"/>
                <a:gd name="connsiteX18541" fmla="*/ 3115732 w 6130925"/>
                <a:gd name="connsiteY18541" fmla="*/ 531283 h 2994025"/>
                <a:gd name="connsiteX18542" fmla="*/ 3115732 w 6130925"/>
                <a:gd name="connsiteY18542" fmla="*/ 529167 h 2994025"/>
                <a:gd name="connsiteX18543" fmla="*/ 3115203 w 6130925"/>
                <a:gd name="connsiteY18543" fmla="*/ 527579 h 2994025"/>
                <a:gd name="connsiteX18544" fmla="*/ 3119436 w 6130925"/>
                <a:gd name="connsiteY18544" fmla="*/ 525463 h 2994025"/>
                <a:gd name="connsiteX18545" fmla="*/ 3124199 w 6130925"/>
                <a:gd name="connsiteY18545" fmla="*/ 524404 h 2994025"/>
                <a:gd name="connsiteX18546" fmla="*/ 3126845 w 6130925"/>
                <a:gd name="connsiteY18546" fmla="*/ 524933 h 2994025"/>
                <a:gd name="connsiteX18547" fmla="*/ 3128961 w 6130925"/>
                <a:gd name="connsiteY18547" fmla="*/ 525992 h 2994025"/>
                <a:gd name="connsiteX18548" fmla="*/ 3131607 w 6130925"/>
                <a:gd name="connsiteY18548" fmla="*/ 525463 h 2994025"/>
                <a:gd name="connsiteX18549" fmla="*/ 3133195 w 6130925"/>
                <a:gd name="connsiteY18549" fmla="*/ 524404 h 2994025"/>
                <a:gd name="connsiteX18550" fmla="*/ 3133195 w 6130925"/>
                <a:gd name="connsiteY18550" fmla="*/ 513821 h 2994025"/>
                <a:gd name="connsiteX18551" fmla="*/ 3135840 w 6130925"/>
                <a:gd name="connsiteY18551" fmla="*/ 512763 h 2994025"/>
                <a:gd name="connsiteX18552" fmla="*/ 3137957 w 6130925"/>
                <a:gd name="connsiteY18552" fmla="*/ 511175 h 2994025"/>
                <a:gd name="connsiteX18553" fmla="*/ 3139545 w 6130925"/>
                <a:gd name="connsiteY18553" fmla="*/ 513292 h 2994025"/>
                <a:gd name="connsiteX18554" fmla="*/ 3140603 w 6130925"/>
                <a:gd name="connsiteY18554" fmla="*/ 515408 h 2994025"/>
                <a:gd name="connsiteX18555" fmla="*/ 3139545 w 6130925"/>
                <a:gd name="connsiteY18555" fmla="*/ 520700 h 2994025"/>
                <a:gd name="connsiteX18556" fmla="*/ 3137957 w 6130925"/>
                <a:gd name="connsiteY18556" fmla="*/ 525992 h 2994025"/>
                <a:gd name="connsiteX18557" fmla="*/ 3140603 w 6130925"/>
                <a:gd name="connsiteY18557" fmla="*/ 527050 h 2994025"/>
                <a:gd name="connsiteX18558" fmla="*/ 3143249 w 6130925"/>
                <a:gd name="connsiteY18558" fmla="*/ 527579 h 2994025"/>
                <a:gd name="connsiteX18559" fmla="*/ 3144836 w 6130925"/>
                <a:gd name="connsiteY18559" fmla="*/ 527579 h 2994025"/>
                <a:gd name="connsiteX18560" fmla="*/ 3146424 w 6130925"/>
                <a:gd name="connsiteY18560" fmla="*/ 527579 h 2994025"/>
                <a:gd name="connsiteX18561" fmla="*/ 3148540 w 6130925"/>
                <a:gd name="connsiteY18561" fmla="*/ 527579 h 2994025"/>
                <a:gd name="connsiteX18562" fmla="*/ 3151186 w 6130925"/>
                <a:gd name="connsiteY18562" fmla="*/ 527579 h 2994025"/>
                <a:gd name="connsiteX18563" fmla="*/ 3152774 w 6130925"/>
                <a:gd name="connsiteY18563" fmla="*/ 529167 h 2994025"/>
                <a:gd name="connsiteX18564" fmla="*/ 3154361 w 6130925"/>
                <a:gd name="connsiteY18564" fmla="*/ 531283 h 2994025"/>
                <a:gd name="connsiteX18565" fmla="*/ 3156478 w 6130925"/>
                <a:gd name="connsiteY18565" fmla="*/ 531813 h 2994025"/>
                <a:gd name="connsiteX18566" fmla="*/ 3158065 w 6130925"/>
                <a:gd name="connsiteY18566" fmla="*/ 531813 h 2994025"/>
                <a:gd name="connsiteX18567" fmla="*/ 3159124 w 6130925"/>
                <a:gd name="connsiteY18567" fmla="*/ 530225 h 2994025"/>
                <a:gd name="connsiteX18568" fmla="*/ 3159653 w 6130925"/>
                <a:gd name="connsiteY18568" fmla="*/ 528638 h 2994025"/>
                <a:gd name="connsiteX18569" fmla="*/ 3159653 w 6130925"/>
                <a:gd name="connsiteY18569" fmla="*/ 524933 h 2994025"/>
                <a:gd name="connsiteX18570" fmla="*/ 3160182 w 6130925"/>
                <a:gd name="connsiteY18570" fmla="*/ 523346 h 2994025"/>
                <a:gd name="connsiteX18571" fmla="*/ 3159653 w 6130925"/>
                <a:gd name="connsiteY18571" fmla="*/ 521229 h 2994025"/>
                <a:gd name="connsiteX18572" fmla="*/ 3158065 w 6130925"/>
                <a:gd name="connsiteY18572" fmla="*/ 520171 h 2994025"/>
                <a:gd name="connsiteX18573" fmla="*/ 3156478 w 6130925"/>
                <a:gd name="connsiteY18573" fmla="*/ 519642 h 2994025"/>
                <a:gd name="connsiteX18574" fmla="*/ 3155420 w 6130925"/>
                <a:gd name="connsiteY18574" fmla="*/ 519113 h 2994025"/>
                <a:gd name="connsiteX18575" fmla="*/ 3154361 w 6130925"/>
                <a:gd name="connsiteY18575" fmla="*/ 519642 h 2994025"/>
                <a:gd name="connsiteX18576" fmla="*/ 3153832 w 6130925"/>
                <a:gd name="connsiteY18576" fmla="*/ 519642 h 2994025"/>
                <a:gd name="connsiteX18577" fmla="*/ 3152774 w 6130925"/>
                <a:gd name="connsiteY18577" fmla="*/ 519642 h 2994025"/>
                <a:gd name="connsiteX18578" fmla="*/ 3151715 w 6130925"/>
                <a:gd name="connsiteY18578" fmla="*/ 518054 h 2994025"/>
                <a:gd name="connsiteX18579" fmla="*/ 3151186 w 6130925"/>
                <a:gd name="connsiteY18579" fmla="*/ 515938 h 2994025"/>
                <a:gd name="connsiteX18580" fmla="*/ 3152245 w 6130925"/>
                <a:gd name="connsiteY18580" fmla="*/ 509588 h 2994025"/>
                <a:gd name="connsiteX18581" fmla="*/ 3155420 w 6130925"/>
                <a:gd name="connsiteY18581" fmla="*/ 509588 h 2994025"/>
                <a:gd name="connsiteX18582" fmla="*/ 3158595 w 6130925"/>
                <a:gd name="connsiteY18582" fmla="*/ 509058 h 2994025"/>
                <a:gd name="connsiteX18583" fmla="*/ 3159653 w 6130925"/>
                <a:gd name="connsiteY18583" fmla="*/ 508529 h 2994025"/>
                <a:gd name="connsiteX18584" fmla="*/ 3160182 w 6130925"/>
                <a:gd name="connsiteY18584" fmla="*/ 509058 h 2994025"/>
                <a:gd name="connsiteX18585" fmla="*/ 3161770 w 6130925"/>
                <a:gd name="connsiteY18585" fmla="*/ 509058 h 2994025"/>
                <a:gd name="connsiteX18586" fmla="*/ 3162828 w 6130925"/>
                <a:gd name="connsiteY18586" fmla="*/ 509058 h 2994025"/>
                <a:gd name="connsiteX18587" fmla="*/ 3163357 w 6130925"/>
                <a:gd name="connsiteY18587" fmla="*/ 506942 h 2994025"/>
                <a:gd name="connsiteX18588" fmla="*/ 3163357 w 6130925"/>
                <a:gd name="connsiteY18588" fmla="*/ 504296 h 2994025"/>
                <a:gd name="connsiteX18589" fmla="*/ 3164945 w 6130925"/>
                <a:gd name="connsiteY18589" fmla="*/ 503767 h 2994025"/>
                <a:gd name="connsiteX18590" fmla="*/ 3167061 w 6130925"/>
                <a:gd name="connsiteY18590" fmla="*/ 502708 h 2994025"/>
                <a:gd name="connsiteX18591" fmla="*/ 3167061 w 6130925"/>
                <a:gd name="connsiteY18591" fmla="*/ 504825 h 2994025"/>
                <a:gd name="connsiteX18592" fmla="*/ 3167061 w 6130925"/>
                <a:gd name="connsiteY18592" fmla="*/ 506413 h 2994025"/>
                <a:gd name="connsiteX18593" fmla="*/ 3167590 w 6130925"/>
                <a:gd name="connsiteY18593" fmla="*/ 508000 h 2994025"/>
                <a:gd name="connsiteX18594" fmla="*/ 3168649 w 6130925"/>
                <a:gd name="connsiteY18594" fmla="*/ 509588 h 2994025"/>
                <a:gd name="connsiteX18595" fmla="*/ 3168649 w 6130925"/>
                <a:gd name="connsiteY18595" fmla="*/ 511175 h 2994025"/>
                <a:gd name="connsiteX18596" fmla="*/ 3168649 w 6130925"/>
                <a:gd name="connsiteY18596" fmla="*/ 513821 h 2994025"/>
                <a:gd name="connsiteX18597" fmla="*/ 3170765 w 6130925"/>
                <a:gd name="connsiteY18597" fmla="*/ 514350 h 2994025"/>
                <a:gd name="connsiteX18598" fmla="*/ 3174470 w 6130925"/>
                <a:gd name="connsiteY18598" fmla="*/ 514350 h 2994025"/>
                <a:gd name="connsiteX18599" fmla="*/ 3177115 w 6130925"/>
                <a:gd name="connsiteY18599" fmla="*/ 513821 h 2994025"/>
                <a:gd name="connsiteX18600" fmla="*/ 3179232 w 6130925"/>
                <a:gd name="connsiteY18600" fmla="*/ 511175 h 2994025"/>
                <a:gd name="connsiteX18601" fmla="*/ 3181349 w 6130925"/>
                <a:gd name="connsiteY18601" fmla="*/ 510117 h 2994025"/>
                <a:gd name="connsiteX18602" fmla="*/ 3183465 w 6130925"/>
                <a:gd name="connsiteY18602" fmla="*/ 509058 h 2994025"/>
                <a:gd name="connsiteX18603" fmla="*/ 3182407 w 6130925"/>
                <a:gd name="connsiteY18603" fmla="*/ 506942 h 2994025"/>
                <a:gd name="connsiteX18604" fmla="*/ 3181878 w 6130925"/>
                <a:gd name="connsiteY18604" fmla="*/ 505354 h 2994025"/>
                <a:gd name="connsiteX18605" fmla="*/ 3183995 w 6130925"/>
                <a:gd name="connsiteY18605" fmla="*/ 502179 h 2994025"/>
                <a:gd name="connsiteX18606" fmla="*/ 3185053 w 6130925"/>
                <a:gd name="connsiteY18606" fmla="*/ 497946 h 2994025"/>
                <a:gd name="connsiteX18607" fmla="*/ 3184524 w 6130925"/>
                <a:gd name="connsiteY18607" fmla="*/ 495829 h 2994025"/>
                <a:gd name="connsiteX18608" fmla="*/ 3183995 w 6130925"/>
                <a:gd name="connsiteY18608" fmla="*/ 493713 h 2994025"/>
                <a:gd name="connsiteX18609" fmla="*/ 3183465 w 6130925"/>
                <a:gd name="connsiteY18609" fmla="*/ 492125 h 2994025"/>
                <a:gd name="connsiteX18610" fmla="*/ 3181878 w 6130925"/>
                <a:gd name="connsiteY18610" fmla="*/ 489479 h 2994025"/>
                <a:gd name="connsiteX18611" fmla="*/ 3181878 w 6130925"/>
                <a:gd name="connsiteY18611" fmla="*/ 483129 h 2994025"/>
                <a:gd name="connsiteX18612" fmla="*/ 3185582 w 6130925"/>
                <a:gd name="connsiteY18612" fmla="*/ 482600 h 2994025"/>
                <a:gd name="connsiteX18613" fmla="*/ 3188228 w 6130925"/>
                <a:gd name="connsiteY18613" fmla="*/ 482071 h 2994025"/>
                <a:gd name="connsiteX18614" fmla="*/ 3191932 w 6130925"/>
                <a:gd name="connsiteY18614" fmla="*/ 484188 h 2994025"/>
                <a:gd name="connsiteX18615" fmla="*/ 3195636 w 6130925"/>
                <a:gd name="connsiteY18615" fmla="*/ 487363 h 2994025"/>
                <a:gd name="connsiteX18616" fmla="*/ 3196695 w 6130925"/>
                <a:gd name="connsiteY18616" fmla="*/ 487363 h 2994025"/>
                <a:gd name="connsiteX18617" fmla="*/ 3197753 w 6130925"/>
                <a:gd name="connsiteY18617" fmla="*/ 487363 h 2994025"/>
                <a:gd name="connsiteX18618" fmla="*/ 3198282 w 6130925"/>
                <a:gd name="connsiteY18618" fmla="*/ 487363 h 2994025"/>
                <a:gd name="connsiteX18619" fmla="*/ 3199340 w 6130925"/>
                <a:gd name="connsiteY18619" fmla="*/ 487363 h 2994025"/>
                <a:gd name="connsiteX18620" fmla="*/ 3200399 w 6130925"/>
                <a:gd name="connsiteY18620" fmla="*/ 488950 h 2994025"/>
                <a:gd name="connsiteX18621" fmla="*/ 3201457 w 6130925"/>
                <a:gd name="connsiteY18621" fmla="*/ 491067 h 2994025"/>
                <a:gd name="connsiteX18622" fmla="*/ 3203045 w 6130925"/>
                <a:gd name="connsiteY18622" fmla="*/ 492654 h 2994025"/>
                <a:gd name="connsiteX18623" fmla="*/ 3205690 w 6130925"/>
                <a:gd name="connsiteY18623" fmla="*/ 493713 h 2994025"/>
                <a:gd name="connsiteX18624" fmla="*/ 3206220 w 6130925"/>
                <a:gd name="connsiteY18624" fmla="*/ 493713 h 2994025"/>
                <a:gd name="connsiteX18625" fmla="*/ 3207278 w 6130925"/>
                <a:gd name="connsiteY18625" fmla="*/ 493713 h 2994025"/>
                <a:gd name="connsiteX18626" fmla="*/ 3208336 w 6130925"/>
                <a:gd name="connsiteY18626" fmla="*/ 493713 h 2994025"/>
                <a:gd name="connsiteX18627" fmla="*/ 3208865 w 6130925"/>
                <a:gd name="connsiteY18627" fmla="*/ 493713 h 2994025"/>
                <a:gd name="connsiteX18628" fmla="*/ 3210982 w 6130925"/>
                <a:gd name="connsiteY18628" fmla="*/ 494242 h 2994025"/>
                <a:gd name="connsiteX18629" fmla="*/ 3212570 w 6130925"/>
                <a:gd name="connsiteY18629" fmla="*/ 495300 h 2994025"/>
                <a:gd name="connsiteX18630" fmla="*/ 3213099 w 6130925"/>
                <a:gd name="connsiteY18630" fmla="*/ 496888 h 2994025"/>
                <a:gd name="connsiteX18631" fmla="*/ 3213099 w 6130925"/>
                <a:gd name="connsiteY18631" fmla="*/ 499004 h 2994025"/>
                <a:gd name="connsiteX18632" fmla="*/ 3213628 w 6130925"/>
                <a:gd name="connsiteY18632" fmla="*/ 502708 h 2994025"/>
                <a:gd name="connsiteX18633" fmla="*/ 3213099 w 6130925"/>
                <a:gd name="connsiteY18633" fmla="*/ 506413 h 2994025"/>
                <a:gd name="connsiteX18634" fmla="*/ 3215745 w 6130925"/>
                <a:gd name="connsiteY18634" fmla="*/ 505354 h 2994025"/>
                <a:gd name="connsiteX18635" fmla="*/ 3217332 w 6130925"/>
                <a:gd name="connsiteY18635" fmla="*/ 504296 h 2994025"/>
                <a:gd name="connsiteX18636" fmla="*/ 3218390 w 6130925"/>
                <a:gd name="connsiteY18636" fmla="*/ 502708 h 2994025"/>
                <a:gd name="connsiteX18637" fmla="*/ 3218920 w 6130925"/>
                <a:gd name="connsiteY18637" fmla="*/ 500592 h 2994025"/>
                <a:gd name="connsiteX18638" fmla="*/ 3218920 w 6130925"/>
                <a:gd name="connsiteY18638" fmla="*/ 499004 h 2994025"/>
                <a:gd name="connsiteX18639" fmla="*/ 3218920 w 6130925"/>
                <a:gd name="connsiteY18639" fmla="*/ 497417 h 2994025"/>
                <a:gd name="connsiteX18640" fmla="*/ 3218920 w 6130925"/>
                <a:gd name="connsiteY18640" fmla="*/ 492654 h 2994025"/>
                <a:gd name="connsiteX18641" fmla="*/ 3218920 w 6130925"/>
                <a:gd name="connsiteY18641" fmla="*/ 487363 h 2994025"/>
                <a:gd name="connsiteX18642" fmla="*/ 3225270 w 6130925"/>
                <a:gd name="connsiteY18642" fmla="*/ 487363 h 2994025"/>
                <a:gd name="connsiteX18643" fmla="*/ 3227915 w 6130925"/>
                <a:gd name="connsiteY18643" fmla="*/ 487892 h 2994025"/>
                <a:gd name="connsiteX18644" fmla="*/ 3229503 w 6130925"/>
                <a:gd name="connsiteY18644" fmla="*/ 488421 h 2994025"/>
                <a:gd name="connsiteX18645" fmla="*/ 3232678 w 6130925"/>
                <a:gd name="connsiteY18645" fmla="*/ 488950 h 2994025"/>
                <a:gd name="connsiteX18646" fmla="*/ 3236911 w 6130925"/>
                <a:gd name="connsiteY18646" fmla="*/ 488950 h 2994025"/>
                <a:gd name="connsiteX18647" fmla="*/ 3240615 w 6130925"/>
                <a:gd name="connsiteY18647" fmla="*/ 488950 h 2994025"/>
                <a:gd name="connsiteX18648" fmla="*/ 3244320 w 6130925"/>
                <a:gd name="connsiteY18648" fmla="*/ 488950 h 2994025"/>
                <a:gd name="connsiteX18649" fmla="*/ 3246436 w 6130925"/>
                <a:gd name="connsiteY18649" fmla="*/ 491067 h 2994025"/>
                <a:gd name="connsiteX18650" fmla="*/ 3248553 w 6130925"/>
                <a:gd name="connsiteY18650" fmla="*/ 492125 h 2994025"/>
                <a:gd name="connsiteX18651" fmla="*/ 3255432 w 6130925"/>
                <a:gd name="connsiteY18651" fmla="*/ 492125 h 2994025"/>
                <a:gd name="connsiteX18652" fmla="*/ 3255432 w 6130925"/>
                <a:gd name="connsiteY18652" fmla="*/ 484188 h 2994025"/>
                <a:gd name="connsiteX18653" fmla="*/ 3252257 w 6130925"/>
                <a:gd name="connsiteY18653" fmla="*/ 483658 h 2994025"/>
                <a:gd name="connsiteX18654" fmla="*/ 3249082 w 6130925"/>
                <a:gd name="connsiteY18654" fmla="*/ 483129 h 2994025"/>
                <a:gd name="connsiteX18655" fmla="*/ 3245378 w 6130925"/>
                <a:gd name="connsiteY18655" fmla="*/ 483129 h 2994025"/>
                <a:gd name="connsiteX18656" fmla="*/ 3242203 w 6130925"/>
                <a:gd name="connsiteY18656" fmla="*/ 482071 h 2994025"/>
                <a:gd name="connsiteX18657" fmla="*/ 3239557 w 6130925"/>
                <a:gd name="connsiteY18657" fmla="*/ 481013 h 2994025"/>
                <a:gd name="connsiteX18658" fmla="*/ 3238499 w 6130925"/>
                <a:gd name="connsiteY18658" fmla="*/ 478367 h 2994025"/>
                <a:gd name="connsiteX18659" fmla="*/ 3237440 w 6130925"/>
                <a:gd name="connsiteY18659" fmla="*/ 476779 h 2994025"/>
                <a:gd name="connsiteX18660" fmla="*/ 3236911 w 6130925"/>
                <a:gd name="connsiteY18660" fmla="*/ 474663 h 2994025"/>
                <a:gd name="connsiteX18661" fmla="*/ 3237440 w 6130925"/>
                <a:gd name="connsiteY18661" fmla="*/ 473075 h 2994025"/>
                <a:gd name="connsiteX18662" fmla="*/ 3237970 w 6130925"/>
                <a:gd name="connsiteY18662" fmla="*/ 471488 h 2994025"/>
                <a:gd name="connsiteX18663" fmla="*/ 3239028 w 6130925"/>
                <a:gd name="connsiteY18663" fmla="*/ 469900 h 2994025"/>
                <a:gd name="connsiteX18664" fmla="*/ 3242203 w 6130925"/>
                <a:gd name="connsiteY18664" fmla="*/ 468842 h 2994025"/>
                <a:gd name="connsiteX18665" fmla="*/ 3244320 w 6130925"/>
                <a:gd name="connsiteY18665" fmla="*/ 467254 h 2994025"/>
                <a:gd name="connsiteX18666" fmla="*/ 3246436 w 6130925"/>
                <a:gd name="connsiteY18666" fmla="*/ 466725 h 2994025"/>
                <a:gd name="connsiteX18667" fmla="*/ 3251728 w 6130925"/>
                <a:gd name="connsiteY18667" fmla="*/ 465138 h 2994025"/>
                <a:gd name="connsiteX18668" fmla="*/ 3257020 w 6130925"/>
                <a:gd name="connsiteY18668" fmla="*/ 464079 h 2994025"/>
                <a:gd name="connsiteX18669" fmla="*/ 3269720 w 6130925"/>
                <a:gd name="connsiteY18669" fmla="*/ 464079 h 2994025"/>
                <a:gd name="connsiteX18670" fmla="*/ 3267603 w 6130925"/>
                <a:gd name="connsiteY18670" fmla="*/ 465138 h 2994025"/>
                <a:gd name="connsiteX18671" fmla="*/ 3266015 w 6130925"/>
                <a:gd name="connsiteY18671" fmla="*/ 466725 h 2994025"/>
                <a:gd name="connsiteX18672" fmla="*/ 3264957 w 6130925"/>
                <a:gd name="connsiteY18672" fmla="*/ 468842 h 2994025"/>
                <a:gd name="connsiteX18673" fmla="*/ 3264428 w 6130925"/>
                <a:gd name="connsiteY18673" fmla="*/ 470429 h 2994025"/>
                <a:gd name="connsiteX18674" fmla="*/ 3265486 w 6130925"/>
                <a:gd name="connsiteY18674" fmla="*/ 472546 h 2994025"/>
                <a:gd name="connsiteX18675" fmla="*/ 3267074 w 6130925"/>
                <a:gd name="connsiteY18675" fmla="*/ 474133 h 2994025"/>
                <a:gd name="connsiteX18676" fmla="*/ 3269190 w 6130925"/>
                <a:gd name="connsiteY18676" fmla="*/ 474663 h 2994025"/>
                <a:gd name="connsiteX18677" fmla="*/ 3271836 w 6130925"/>
                <a:gd name="connsiteY18677" fmla="*/ 474663 h 2994025"/>
                <a:gd name="connsiteX18678" fmla="*/ 3273424 w 6130925"/>
                <a:gd name="connsiteY18678" fmla="*/ 474663 h 2994025"/>
                <a:gd name="connsiteX18679" fmla="*/ 3276070 w 6130925"/>
                <a:gd name="connsiteY18679" fmla="*/ 474133 h 2994025"/>
                <a:gd name="connsiteX18680" fmla="*/ 3278186 w 6130925"/>
                <a:gd name="connsiteY18680" fmla="*/ 472546 h 2994025"/>
                <a:gd name="connsiteX18681" fmla="*/ 3281361 w 6130925"/>
                <a:gd name="connsiteY18681" fmla="*/ 469371 h 2994025"/>
                <a:gd name="connsiteX18682" fmla="*/ 3282420 w 6130925"/>
                <a:gd name="connsiteY18682" fmla="*/ 465138 h 2994025"/>
                <a:gd name="connsiteX18683" fmla="*/ 3282949 w 6130925"/>
                <a:gd name="connsiteY18683" fmla="*/ 463021 h 2994025"/>
                <a:gd name="connsiteX18684" fmla="*/ 3285065 w 6130925"/>
                <a:gd name="connsiteY18684" fmla="*/ 461433 h 2994025"/>
                <a:gd name="connsiteX18685" fmla="*/ 3286653 w 6130925"/>
                <a:gd name="connsiteY18685" fmla="*/ 461433 h 2994025"/>
                <a:gd name="connsiteX18686" fmla="*/ 3288240 w 6130925"/>
                <a:gd name="connsiteY18686" fmla="*/ 461433 h 2994025"/>
                <a:gd name="connsiteX18687" fmla="*/ 3290357 w 6130925"/>
                <a:gd name="connsiteY18687" fmla="*/ 461963 h 2994025"/>
                <a:gd name="connsiteX18688" fmla="*/ 3292474 w 6130925"/>
                <a:gd name="connsiteY18688" fmla="*/ 462492 h 2994025"/>
                <a:gd name="connsiteX18689" fmla="*/ 3294061 w 6130925"/>
                <a:gd name="connsiteY18689" fmla="*/ 461963 h 2994025"/>
                <a:gd name="connsiteX18690" fmla="*/ 3295649 w 6130925"/>
                <a:gd name="connsiteY18690" fmla="*/ 460904 h 2994025"/>
                <a:gd name="connsiteX18691" fmla="*/ 3299882 w 6130925"/>
                <a:gd name="connsiteY18691" fmla="*/ 458788 h 2994025"/>
                <a:gd name="connsiteX18692" fmla="*/ 3303586 w 6130925"/>
                <a:gd name="connsiteY18692" fmla="*/ 455083 h 2994025"/>
                <a:gd name="connsiteX18693" fmla="*/ 3307820 w 6130925"/>
                <a:gd name="connsiteY18693" fmla="*/ 456142 h 2994025"/>
                <a:gd name="connsiteX18694" fmla="*/ 3307820 w 6130925"/>
                <a:gd name="connsiteY18694" fmla="*/ 465138 h 2994025"/>
                <a:gd name="connsiteX18695" fmla="*/ 3307290 w 6130925"/>
                <a:gd name="connsiteY18695" fmla="*/ 465138 h 2994025"/>
                <a:gd name="connsiteX18696" fmla="*/ 3307290 w 6130925"/>
                <a:gd name="connsiteY18696" fmla="*/ 467078 h 2994025"/>
                <a:gd name="connsiteX18697" fmla="*/ 3306232 w 6130925"/>
                <a:gd name="connsiteY18697" fmla="*/ 466725 h 2994025"/>
                <a:gd name="connsiteX18698" fmla="*/ 3304645 w 6130925"/>
                <a:gd name="connsiteY18698" fmla="*/ 467254 h 2994025"/>
                <a:gd name="connsiteX18699" fmla="*/ 3303057 w 6130925"/>
                <a:gd name="connsiteY18699" fmla="*/ 467783 h 2994025"/>
                <a:gd name="connsiteX18700" fmla="*/ 3295120 w 6130925"/>
                <a:gd name="connsiteY18700" fmla="*/ 467783 h 2994025"/>
                <a:gd name="connsiteX18701" fmla="*/ 3295649 w 6130925"/>
                <a:gd name="connsiteY18701" fmla="*/ 469900 h 2994025"/>
                <a:gd name="connsiteX18702" fmla="*/ 3295120 w 6130925"/>
                <a:gd name="connsiteY18702" fmla="*/ 471488 h 2994025"/>
                <a:gd name="connsiteX18703" fmla="*/ 3294590 w 6130925"/>
                <a:gd name="connsiteY18703" fmla="*/ 473075 h 2994025"/>
                <a:gd name="connsiteX18704" fmla="*/ 3295120 w 6130925"/>
                <a:gd name="connsiteY18704" fmla="*/ 478367 h 2994025"/>
                <a:gd name="connsiteX18705" fmla="*/ 3295120 w 6130925"/>
                <a:gd name="connsiteY18705" fmla="*/ 483658 h 2994025"/>
                <a:gd name="connsiteX18706" fmla="*/ 3307290 w 6130925"/>
                <a:gd name="connsiteY18706" fmla="*/ 483658 h 2994025"/>
                <a:gd name="connsiteX18707" fmla="*/ 3307290 w 6130925"/>
                <a:gd name="connsiteY18707" fmla="*/ 467078 h 2994025"/>
                <a:gd name="connsiteX18708" fmla="*/ 3307820 w 6130925"/>
                <a:gd name="connsiteY18708" fmla="*/ 467254 h 2994025"/>
                <a:gd name="connsiteX18709" fmla="*/ 3307820 w 6130925"/>
                <a:gd name="connsiteY18709" fmla="*/ 465138 h 2994025"/>
                <a:gd name="connsiteX18710" fmla="*/ 3315228 w 6130925"/>
                <a:gd name="connsiteY18710" fmla="*/ 465138 h 2994025"/>
                <a:gd name="connsiteX18711" fmla="*/ 3317345 w 6130925"/>
                <a:gd name="connsiteY18711" fmla="*/ 465138 h 2994025"/>
                <a:gd name="connsiteX18712" fmla="*/ 3318932 w 6130925"/>
                <a:gd name="connsiteY18712" fmla="*/ 466725 h 2994025"/>
                <a:gd name="connsiteX18713" fmla="*/ 3320520 w 6130925"/>
                <a:gd name="connsiteY18713" fmla="*/ 469371 h 2994025"/>
                <a:gd name="connsiteX18714" fmla="*/ 3321049 w 6130925"/>
                <a:gd name="connsiteY18714" fmla="*/ 472546 h 2994025"/>
                <a:gd name="connsiteX18715" fmla="*/ 3321049 w 6130925"/>
                <a:gd name="connsiteY18715" fmla="*/ 475192 h 2994025"/>
                <a:gd name="connsiteX18716" fmla="*/ 3320520 w 6130925"/>
                <a:gd name="connsiteY18716" fmla="*/ 477308 h 2994025"/>
                <a:gd name="connsiteX18717" fmla="*/ 3319990 w 6130925"/>
                <a:gd name="connsiteY18717" fmla="*/ 479954 h 2994025"/>
                <a:gd name="connsiteX18718" fmla="*/ 3319461 w 6130925"/>
                <a:gd name="connsiteY18718" fmla="*/ 481542 h 2994025"/>
                <a:gd name="connsiteX18719" fmla="*/ 3324753 w 6130925"/>
                <a:gd name="connsiteY18719" fmla="*/ 482071 h 2994025"/>
                <a:gd name="connsiteX18720" fmla="*/ 3324224 w 6130925"/>
                <a:gd name="connsiteY18720" fmla="*/ 480483 h 2994025"/>
                <a:gd name="connsiteX18721" fmla="*/ 3323695 w 6130925"/>
                <a:gd name="connsiteY18721" fmla="*/ 478367 h 2994025"/>
                <a:gd name="connsiteX18722" fmla="*/ 3323695 w 6130925"/>
                <a:gd name="connsiteY18722" fmla="*/ 474663 h 2994025"/>
                <a:gd name="connsiteX18723" fmla="*/ 3324224 w 6130925"/>
                <a:gd name="connsiteY18723" fmla="*/ 473075 h 2994025"/>
                <a:gd name="connsiteX18724" fmla="*/ 3325282 w 6130925"/>
                <a:gd name="connsiteY18724" fmla="*/ 471488 h 2994025"/>
                <a:gd name="connsiteX18725" fmla="*/ 3325282 w 6130925"/>
                <a:gd name="connsiteY18725" fmla="*/ 465667 h 2994025"/>
                <a:gd name="connsiteX18726" fmla="*/ 3324753 w 6130925"/>
                <a:gd name="connsiteY18726" fmla="*/ 460375 h 2994025"/>
                <a:gd name="connsiteX18727" fmla="*/ 3349095 w 6130925"/>
                <a:gd name="connsiteY18727" fmla="*/ 460375 h 2994025"/>
                <a:gd name="connsiteX18728" fmla="*/ 3349095 w 6130925"/>
                <a:gd name="connsiteY18728" fmla="*/ 461963 h 2994025"/>
                <a:gd name="connsiteX18729" fmla="*/ 3349095 w 6130925"/>
                <a:gd name="connsiteY18729" fmla="*/ 463550 h 2994025"/>
                <a:gd name="connsiteX18730" fmla="*/ 3347507 w 6130925"/>
                <a:gd name="connsiteY18730" fmla="*/ 465138 h 2994025"/>
                <a:gd name="connsiteX18731" fmla="*/ 3345920 w 6130925"/>
                <a:gd name="connsiteY18731" fmla="*/ 466725 h 2994025"/>
                <a:gd name="connsiteX18732" fmla="*/ 3344861 w 6130925"/>
                <a:gd name="connsiteY18732" fmla="*/ 468842 h 2994025"/>
                <a:gd name="connsiteX18733" fmla="*/ 3344332 w 6130925"/>
                <a:gd name="connsiteY18733" fmla="*/ 470429 h 2994025"/>
                <a:gd name="connsiteX18734" fmla="*/ 3344332 w 6130925"/>
                <a:gd name="connsiteY18734" fmla="*/ 477308 h 2994025"/>
                <a:gd name="connsiteX18735" fmla="*/ 3348565 w 6130925"/>
                <a:gd name="connsiteY18735" fmla="*/ 477308 h 2994025"/>
                <a:gd name="connsiteX18736" fmla="*/ 3353328 w 6130925"/>
                <a:gd name="connsiteY18736" fmla="*/ 476779 h 2994025"/>
                <a:gd name="connsiteX18737" fmla="*/ 3353328 w 6130925"/>
                <a:gd name="connsiteY18737" fmla="*/ 465667 h 2994025"/>
                <a:gd name="connsiteX18738" fmla="*/ 3357561 w 6130925"/>
                <a:gd name="connsiteY18738" fmla="*/ 465138 h 2994025"/>
                <a:gd name="connsiteX18739" fmla="*/ 3359149 w 6130925"/>
                <a:gd name="connsiteY18739" fmla="*/ 465667 h 2994025"/>
                <a:gd name="connsiteX18740" fmla="*/ 3360736 w 6130925"/>
                <a:gd name="connsiteY18740" fmla="*/ 465667 h 2994025"/>
                <a:gd name="connsiteX18741" fmla="*/ 3362324 w 6130925"/>
                <a:gd name="connsiteY18741" fmla="*/ 467783 h 2994025"/>
                <a:gd name="connsiteX18742" fmla="*/ 3363382 w 6130925"/>
                <a:gd name="connsiteY18742" fmla="*/ 469900 h 2994025"/>
                <a:gd name="connsiteX18743" fmla="*/ 3364970 w 6130925"/>
                <a:gd name="connsiteY18743" fmla="*/ 471488 h 2994025"/>
                <a:gd name="connsiteX18744" fmla="*/ 3366557 w 6130925"/>
                <a:gd name="connsiteY18744" fmla="*/ 473075 h 2994025"/>
                <a:gd name="connsiteX18745" fmla="*/ 3369732 w 6130925"/>
                <a:gd name="connsiteY18745" fmla="*/ 474133 h 2994025"/>
                <a:gd name="connsiteX18746" fmla="*/ 3373436 w 6130925"/>
                <a:gd name="connsiteY18746" fmla="*/ 474133 h 2994025"/>
                <a:gd name="connsiteX18747" fmla="*/ 3377670 w 6130925"/>
                <a:gd name="connsiteY18747" fmla="*/ 473604 h 2994025"/>
                <a:gd name="connsiteX18748" fmla="*/ 3381374 w 6130925"/>
                <a:gd name="connsiteY18748" fmla="*/ 474133 h 2994025"/>
                <a:gd name="connsiteX18749" fmla="*/ 3382961 w 6130925"/>
                <a:gd name="connsiteY18749" fmla="*/ 474133 h 2994025"/>
                <a:gd name="connsiteX18750" fmla="*/ 3384549 w 6130925"/>
                <a:gd name="connsiteY18750" fmla="*/ 474133 h 2994025"/>
                <a:gd name="connsiteX18751" fmla="*/ 3386665 w 6130925"/>
                <a:gd name="connsiteY18751" fmla="*/ 475721 h 2994025"/>
                <a:gd name="connsiteX18752" fmla="*/ 3387724 w 6130925"/>
                <a:gd name="connsiteY18752" fmla="*/ 477308 h 2994025"/>
                <a:gd name="connsiteX18753" fmla="*/ 3389311 w 6130925"/>
                <a:gd name="connsiteY18753" fmla="*/ 478896 h 2994025"/>
                <a:gd name="connsiteX18754" fmla="*/ 3390370 w 6130925"/>
                <a:gd name="connsiteY18754" fmla="*/ 481542 h 2994025"/>
                <a:gd name="connsiteX18755" fmla="*/ 3389311 w 6130925"/>
                <a:gd name="connsiteY18755" fmla="*/ 488421 h 2994025"/>
                <a:gd name="connsiteX18756" fmla="*/ 3387195 w 6130925"/>
                <a:gd name="connsiteY18756" fmla="*/ 488421 h 2994025"/>
                <a:gd name="connsiteX18757" fmla="*/ 3384549 w 6130925"/>
                <a:gd name="connsiteY18757" fmla="*/ 488421 h 2994025"/>
                <a:gd name="connsiteX18758" fmla="*/ 3382961 w 6130925"/>
                <a:gd name="connsiteY18758" fmla="*/ 488421 h 2994025"/>
                <a:gd name="connsiteX18759" fmla="*/ 3381374 w 6130925"/>
                <a:gd name="connsiteY18759" fmla="*/ 488950 h 2994025"/>
                <a:gd name="connsiteX18760" fmla="*/ 3379786 w 6130925"/>
                <a:gd name="connsiteY18760" fmla="*/ 488950 h 2994025"/>
                <a:gd name="connsiteX18761" fmla="*/ 3378199 w 6130925"/>
                <a:gd name="connsiteY18761" fmla="*/ 488421 h 2994025"/>
                <a:gd name="connsiteX18762" fmla="*/ 3378199 w 6130925"/>
                <a:gd name="connsiteY18762" fmla="*/ 493183 h 2994025"/>
                <a:gd name="connsiteX18763" fmla="*/ 3379786 w 6130925"/>
                <a:gd name="connsiteY18763" fmla="*/ 493183 h 2994025"/>
                <a:gd name="connsiteX18764" fmla="*/ 3381374 w 6130925"/>
                <a:gd name="connsiteY18764" fmla="*/ 493713 h 2994025"/>
                <a:gd name="connsiteX18765" fmla="*/ 3385078 w 6130925"/>
                <a:gd name="connsiteY18765" fmla="*/ 494771 h 2994025"/>
                <a:gd name="connsiteX18766" fmla="*/ 3389311 w 6130925"/>
                <a:gd name="connsiteY18766" fmla="*/ 495300 h 2994025"/>
                <a:gd name="connsiteX18767" fmla="*/ 3393545 w 6130925"/>
                <a:gd name="connsiteY18767" fmla="*/ 495300 h 2994025"/>
                <a:gd name="connsiteX18768" fmla="*/ 3397778 w 6130925"/>
                <a:gd name="connsiteY18768" fmla="*/ 494771 h 2994025"/>
                <a:gd name="connsiteX18769" fmla="*/ 3397778 w 6130925"/>
                <a:gd name="connsiteY18769" fmla="*/ 496358 h 2994025"/>
                <a:gd name="connsiteX18770" fmla="*/ 3398307 w 6130925"/>
                <a:gd name="connsiteY18770" fmla="*/ 497946 h 2994025"/>
                <a:gd name="connsiteX18771" fmla="*/ 3400424 w 6130925"/>
                <a:gd name="connsiteY18771" fmla="*/ 499004 h 2994025"/>
                <a:gd name="connsiteX18772" fmla="*/ 3402011 w 6130925"/>
                <a:gd name="connsiteY18772" fmla="*/ 499533 h 2994025"/>
                <a:gd name="connsiteX18773" fmla="*/ 3404128 w 6130925"/>
                <a:gd name="connsiteY18773" fmla="*/ 501650 h 2994025"/>
                <a:gd name="connsiteX18774" fmla="*/ 3407832 w 6130925"/>
                <a:gd name="connsiteY18774" fmla="*/ 502179 h 2994025"/>
                <a:gd name="connsiteX18775" fmla="*/ 3409420 w 6130925"/>
                <a:gd name="connsiteY18775" fmla="*/ 500063 h 2994025"/>
                <a:gd name="connsiteX18776" fmla="*/ 3411007 w 6130925"/>
                <a:gd name="connsiteY18776" fmla="*/ 497946 h 2994025"/>
                <a:gd name="connsiteX18777" fmla="*/ 3412595 w 6130925"/>
                <a:gd name="connsiteY18777" fmla="*/ 496888 h 2994025"/>
                <a:gd name="connsiteX18778" fmla="*/ 3414711 w 6130925"/>
                <a:gd name="connsiteY18778" fmla="*/ 496358 h 2994025"/>
                <a:gd name="connsiteX18779" fmla="*/ 3425295 w 6130925"/>
                <a:gd name="connsiteY18779" fmla="*/ 496358 h 2994025"/>
                <a:gd name="connsiteX18780" fmla="*/ 3425295 w 6130925"/>
                <a:gd name="connsiteY18780" fmla="*/ 498475 h 2994025"/>
                <a:gd name="connsiteX18781" fmla="*/ 3425824 w 6130925"/>
                <a:gd name="connsiteY18781" fmla="*/ 500592 h 2994025"/>
                <a:gd name="connsiteX18782" fmla="*/ 3425824 w 6130925"/>
                <a:gd name="connsiteY18782" fmla="*/ 502708 h 2994025"/>
                <a:gd name="connsiteX18783" fmla="*/ 3425824 w 6130925"/>
                <a:gd name="connsiteY18783" fmla="*/ 504296 h 2994025"/>
                <a:gd name="connsiteX18784" fmla="*/ 3427411 w 6130925"/>
                <a:gd name="connsiteY18784" fmla="*/ 505354 h 2994025"/>
                <a:gd name="connsiteX18785" fmla="*/ 3430057 w 6130925"/>
                <a:gd name="connsiteY18785" fmla="*/ 506413 h 2994025"/>
                <a:gd name="connsiteX18786" fmla="*/ 3431645 w 6130925"/>
                <a:gd name="connsiteY18786" fmla="*/ 506942 h 2994025"/>
                <a:gd name="connsiteX18787" fmla="*/ 3433232 w 6130925"/>
                <a:gd name="connsiteY18787" fmla="*/ 508000 h 2994025"/>
                <a:gd name="connsiteX18788" fmla="*/ 3433232 w 6130925"/>
                <a:gd name="connsiteY18788" fmla="*/ 509588 h 2994025"/>
                <a:gd name="connsiteX18789" fmla="*/ 3432703 w 6130925"/>
                <a:gd name="connsiteY18789" fmla="*/ 512763 h 2994025"/>
                <a:gd name="connsiteX18790" fmla="*/ 3431645 w 6130925"/>
                <a:gd name="connsiteY18790" fmla="*/ 515408 h 2994025"/>
                <a:gd name="connsiteX18791" fmla="*/ 3430586 w 6130925"/>
                <a:gd name="connsiteY18791" fmla="*/ 516996 h 2994025"/>
                <a:gd name="connsiteX18792" fmla="*/ 3430057 w 6130925"/>
                <a:gd name="connsiteY18792" fmla="*/ 518583 h 2994025"/>
                <a:gd name="connsiteX18793" fmla="*/ 3431645 w 6130925"/>
                <a:gd name="connsiteY18793" fmla="*/ 520171 h 2994025"/>
                <a:gd name="connsiteX18794" fmla="*/ 3434290 w 6130925"/>
                <a:gd name="connsiteY18794" fmla="*/ 521229 h 2994025"/>
                <a:gd name="connsiteX18795" fmla="*/ 3437465 w 6130925"/>
                <a:gd name="connsiteY18795" fmla="*/ 521229 h 2994025"/>
                <a:gd name="connsiteX18796" fmla="*/ 3439053 w 6130925"/>
                <a:gd name="connsiteY18796" fmla="*/ 521229 h 2994025"/>
                <a:gd name="connsiteX18797" fmla="*/ 3441170 w 6130925"/>
                <a:gd name="connsiteY18797" fmla="*/ 521229 h 2994025"/>
                <a:gd name="connsiteX18798" fmla="*/ 3442757 w 6130925"/>
                <a:gd name="connsiteY18798" fmla="*/ 520171 h 2994025"/>
                <a:gd name="connsiteX18799" fmla="*/ 3443286 w 6130925"/>
                <a:gd name="connsiteY18799" fmla="*/ 518054 h 2994025"/>
                <a:gd name="connsiteX18800" fmla="*/ 3443286 w 6130925"/>
                <a:gd name="connsiteY18800" fmla="*/ 515408 h 2994025"/>
                <a:gd name="connsiteX18801" fmla="*/ 3443286 w 6130925"/>
                <a:gd name="connsiteY18801" fmla="*/ 512763 h 2994025"/>
                <a:gd name="connsiteX18802" fmla="*/ 3453870 w 6130925"/>
                <a:gd name="connsiteY18802" fmla="*/ 512763 h 2994025"/>
                <a:gd name="connsiteX18803" fmla="*/ 3456515 w 6130925"/>
                <a:gd name="connsiteY18803" fmla="*/ 515938 h 2994025"/>
                <a:gd name="connsiteX18804" fmla="*/ 3459690 w 6130925"/>
                <a:gd name="connsiteY18804" fmla="*/ 518583 h 2994025"/>
                <a:gd name="connsiteX18805" fmla="*/ 3462336 w 6130925"/>
                <a:gd name="connsiteY18805" fmla="*/ 519642 h 2994025"/>
                <a:gd name="connsiteX18806" fmla="*/ 3464453 w 6130925"/>
                <a:gd name="connsiteY18806" fmla="*/ 520171 h 2994025"/>
                <a:gd name="connsiteX18807" fmla="*/ 3466040 w 6130925"/>
                <a:gd name="connsiteY18807" fmla="*/ 521758 h 2994025"/>
                <a:gd name="connsiteX18808" fmla="*/ 3468157 w 6130925"/>
                <a:gd name="connsiteY18808" fmla="*/ 523346 h 2994025"/>
                <a:gd name="connsiteX18809" fmla="*/ 3469745 w 6130925"/>
                <a:gd name="connsiteY18809" fmla="*/ 523346 h 2994025"/>
                <a:gd name="connsiteX18810" fmla="*/ 3472920 w 6130925"/>
                <a:gd name="connsiteY18810" fmla="*/ 523346 h 2994025"/>
                <a:gd name="connsiteX18811" fmla="*/ 3475036 w 6130925"/>
                <a:gd name="connsiteY18811" fmla="*/ 522288 h 2994025"/>
                <a:gd name="connsiteX18812" fmla="*/ 3479270 w 6130925"/>
                <a:gd name="connsiteY18812" fmla="*/ 521229 h 2994025"/>
                <a:gd name="connsiteX18813" fmla="*/ 3484032 w 6130925"/>
                <a:gd name="connsiteY18813" fmla="*/ 521229 h 2994025"/>
                <a:gd name="connsiteX18814" fmla="*/ 3488266 w 6130925"/>
                <a:gd name="connsiteY18814" fmla="*/ 521229 h 2994025"/>
                <a:gd name="connsiteX18815" fmla="*/ 3491970 w 6130925"/>
                <a:gd name="connsiteY18815" fmla="*/ 522288 h 2994025"/>
                <a:gd name="connsiteX18816" fmla="*/ 3494086 w 6130925"/>
                <a:gd name="connsiteY18816" fmla="*/ 522288 h 2994025"/>
                <a:gd name="connsiteX18817" fmla="*/ 3495674 w 6130925"/>
                <a:gd name="connsiteY18817" fmla="*/ 523346 h 2994025"/>
                <a:gd name="connsiteX18818" fmla="*/ 3497791 w 6130925"/>
                <a:gd name="connsiteY18818" fmla="*/ 524933 h 2994025"/>
                <a:gd name="connsiteX18819" fmla="*/ 3499378 w 6130925"/>
                <a:gd name="connsiteY18819" fmla="*/ 525992 h 2994025"/>
                <a:gd name="connsiteX18820" fmla="*/ 3502553 w 6130925"/>
                <a:gd name="connsiteY18820" fmla="*/ 527579 h 2994025"/>
                <a:gd name="connsiteX18821" fmla="*/ 3504670 w 6130925"/>
                <a:gd name="connsiteY18821" fmla="*/ 528108 h 2994025"/>
                <a:gd name="connsiteX18822" fmla="*/ 3506786 w 6130925"/>
                <a:gd name="connsiteY18822" fmla="*/ 528638 h 2994025"/>
                <a:gd name="connsiteX18823" fmla="*/ 3507845 w 6130925"/>
                <a:gd name="connsiteY18823" fmla="*/ 530225 h 2994025"/>
                <a:gd name="connsiteX18824" fmla="*/ 3508903 w 6130925"/>
                <a:gd name="connsiteY18824" fmla="*/ 531813 h 2994025"/>
                <a:gd name="connsiteX18825" fmla="*/ 3512607 w 6130925"/>
                <a:gd name="connsiteY18825" fmla="*/ 533400 h 2994025"/>
                <a:gd name="connsiteX18826" fmla="*/ 3513136 w 6130925"/>
                <a:gd name="connsiteY18826" fmla="*/ 534458 h 2994025"/>
                <a:gd name="connsiteX18827" fmla="*/ 3514724 w 6130925"/>
                <a:gd name="connsiteY18827" fmla="*/ 533400 h 2994025"/>
                <a:gd name="connsiteX18828" fmla="*/ 3515782 w 6130925"/>
                <a:gd name="connsiteY18828" fmla="*/ 533400 h 2994025"/>
                <a:gd name="connsiteX18829" fmla="*/ 3516311 w 6130925"/>
                <a:gd name="connsiteY18829" fmla="*/ 533400 h 2994025"/>
                <a:gd name="connsiteX18830" fmla="*/ 3517899 w 6130925"/>
                <a:gd name="connsiteY18830" fmla="*/ 535517 h 2994025"/>
                <a:gd name="connsiteX18831" fmla="*/ 3518957 w 6130925"/>
                <a:gd name="connsiteY18831" fmla="*/ 537633 h 2994025"/>
                <a:gd name="connsiteX18832" fmla="*/ 3520545 w 6130925"/>
                <a:gd name="connsiteY18832" fmla="*/ 538163 h 2994025"/>
                <a:gd name="connsiteX18833" fmla="*/ 3522132 w 6130925"/>
                <a:gd name="connsiteY18833" fmla="*/ 539221 h 2994025"/>
                <a:gd name="connsiteX18834" fmla="*/ 3523191 w 6130925"/>
                <a:gd name="connsiteY18834" fmla="*/ 540808 h 2994025"/>
                <a:gd name="connsiteX18835" fmla="*/ 3524249 w 6130925"/>
                <a:gd name="connsiteY18835" fmla="*/ 542396 h 2994025"/>
                <a:gd name="connsiteX18836" fmla="*/ 3526366 w 6130925"/>
                <a:gd name="connsiteY18836" fmla="*/ 543454 h 2994025"/>
                <a:gd name="connsiteX18837" fmla="*/ 3527953 w 6130925"/>
                <a:gd name="connsiteY18837" fmla="*/ 545042 h 2994025"/>
                <a:gd name="connsiteX18838" fmla="*/ 3531128 w 6130925"/>
                <a:gd name="connsiteY18838" fmla="*/ 547688 h 2994025"/>
                <a:gd name="connsiteX18839" fmla="*/ 3534832 w 6130925"/>
                <a:gd name="connsiteY18839" fmla="*/ 549275 h 2994025"/>
                <a:gd name="connsiteX18840" fmla="*/ 3538536 w 6130925"/>
                <a:gd name="connsiteY18840" fmla="*/ 549275 h 2994025"/>
                <a:gd name="connsiteX18841" fmla="*/ 3542241 w 6130925"/>
                <a:gd name="connsiteY18841" fmla="*/ 549275 h 2994025"/>
                <a:gd name="connsiteX18842" fmla="*/ 3545416 w 6130925"/>
                <a:gd name="connsiteY18842" fmla="*/ 548746 h 2994025"/>
                <a:gd name="connsiteX18843" fmla="*/ 3549649 w 6130925"/>
                <a:gd name="connsiteY18843" fmla="*/ 549275 h 2994025"/>
                <a:gd name="connsiteX18844" fmla="*/ 3551766 w 6130925"/>
                <a:gd name="connsiteY18844" fmla="*/ 549275 h 2994025"/>
                <a:gd name="connsiteX18845" fmla="*/ 3553882 w 6130925"/>
                <a:gd name="connsiteY18845" fmla="*/ 549804 h 2994025"/>
                <a:gd name="connsiteX18846" fmla="*/ 3555470 w 6130925"/>
                <a:gd name="connsiteY18846" fmla="*/ 550333 h 2994025"/>
                <a:gd name="connsiteX18847" fmla="*/ 3557586 w 6130925"/>
                <a:gd name="connsiteY18847" fmla="*/ 550863 h 2994025"/>
                <a:gd name="connsiteX18848" fmla="*/ 3559703 w 6130925"/>
                <a:gd name="connsiteY18848" fmla="*/ 551921 h 2994025"/>
                <a:gd name="connsiteX18849" fmla="*/ 3560761 w 6130925"/>
                <a:gd name="connsiteY18849" fmla="*/ 554038 h 2994025"/>
                <a:gd name="connsiteX18850" fmla="*/ 3562878 w 6130925"/>
                <a:gd name="connsiteY18850" fmla="*/ 556154 h 2994025"/>
                <a:gd name="connsiteX18851" fmla="*/ 3564466 w 6130925"/>
                <a:gd name="connsiteY18851" fmla="*/ 557213 h 2994025"/>
                <a:gd name="connsiteX18852" fmla="*/ 3566582 w 6130925"/>
                <a:gd name="connsiteY18852" fmla="*/ 560388 h 2994025"/>
                <a:gd name="connsiteX18853" fmla="*/ 3567641 w 6130925"/>
                <a:gd name="connsiteY18853" fmla="*/ 564092 h 2994025"/>
                <a:gd name="connsiteX18854" fmla="*/ 3568699 w 6130925"/>
                <a:gd name="connsiteY18854" fmla="*/ 565679 h 2994025"/>
                <a:gd name="connsiteX18855" fmla="*/ 3567641 w 6130925"/>
                <a:gd name="connsiteY18855" fmla="*/ 567796 h 2994025"/>
                <a:gd name="connsiteX18856" fmla="*/ 3569228 w 6130925"/>
                <a:gd name="connsiteY18856" fmla="*/ 573088 h 2994025"/>
                <a:gd name="connsiteX18857" fmla="*/ 3569228 w 6130925"/>
                <a:gd name="connsiteY18857" fmla="*/ 578908 h 2994025"/>
                <a:gd name="connsiteX18858" fmla="*/ 3569228 w 6130925"/>
                <a:gd name="connsiteY18858" fmla="*/ 582083 h 2994025"/>
                <a:gd name="connsiteX18859" fmla="*/ 3567641 w 6130925"/>
                <a:gd name="connsiteY18859" fmla="*/ 585258 h 2994025"/>
                <a:gd name="connsiteX18860" fmla="*/ 3567111 w 6130925"/>
                <a:gd name="connsiteY18860" fmla="*/ 587375 h 2994025"/>
                <a:gd name="connsiteX18861" fmla="*/ 3566053 w 6130925"/>
                <a:gd name="connsiteY18861" fmla="*/ 589492 h 2994025"/>
                <a:gd name="connsiteX18862" fmla="*/ 3564466 w 6130925"/>
                <a:gd name="connsiteY18862" fmla="*/ 591079 h 2994025"/>
                <a:gd name="connsiteX18863" fmla="*/ 3562878 w 6130925"/>
                <a:gd name="connsiteY18863" fmla="*/ 592138 h 2994025"/>
                <a:gd name="connsiteX18864" fmla="*/ 3561291 w 6130925"/>
                <a:gd name="connsiteY18864" fmla="*/ 593196 h 2994025"/>
                <a:gd name="connsiteX18865" fmla="*/ 3559174 w 6130925"/>
                <a:gd name="connsiteY18865" fmla="*/ 594254 h 2994025"/>
                <a:gd name="connsiteX18866" fmla="*/ 3557586 w 6130925"/>
                <a:gd name="connsiteY18866" fmla="*/ 595842 h 2994025"/>
                <a:gd name="connsiteX18867" fmla="*/ 3555470 w 6130925"/>
                <a:gd name="connsiteY18867" fmla="*/ 596900 h 2994025"/>
                <a:gd name="connsiteX18868" fmla="*/ 3552295 w 6130925"/>
                <a:gd name="connsiteY18868" fmla="*/ 597958 h 2994025"/>
                <a:gd name="connsiteX18869" fmla="*/ 3548591 w 6130925"/>
                <a:gd name="connsiteY18869" fmla="*/ 597958 h 2994025"/>
                <a:gd name="connsiteX18870" fmla="*/ 3547003 w 6130925"/>
                <a:gd name="connsiteY18870" fmla="*/ 597958 h 2994025"/>
                <a:gd name="connsiteX18871" fmla="*/ 3544886 w 6130925"/>
                <a:gd name="connsiteY18871" fmla="*/ 597958 h 2994025"/>
                <a:gd name="connsiteX18872" fmla="*/ 3541182 w 6130925"/>
                <a:gd name="connsiteY18872" fmla="*/ 600075 h 2994025"/>
                <a:gd name="connsiteX18873" fmla="*/ 3538007 w 6130925"/>
                <a:gd name="connsiteY18873" fmla="*/ 601663 h 2994025"/>
                <a:gd name="connsiteX18874" fmla="*/ 3536420 w 6130925"/>
                <a:gd name="connsiteY18874" fmla="*/ 602192 h 2994025"/>
                <a:gd name="connsiteX18875" fmla="*/ 3533774 w 6130925"/>
                <a:gd name="connsiteY18875" fmla="*/ 602721 h 2994025"/>
                <a:gd name="connsiteX18876" fmla="*/ 3533245 w 6130925"/>
                <a:gd name="connsiteY18876" fmla="*/ 602721 h 2994025"/>
                <a:gd name="connsiteX18877" fmla="*/ 3532186 w 6130925"/>
                <a:gd name="connsiteY18877" fmla="*/ 602721 h 2994025"/>
                <a:gd name="connsiteX18878" fmla="*/ 3531657 w 6130925"/>
                <a:gd name="connsiteY18878" fmla="*/ 602721 h 2994025"/>
                <a:gd name="connsiteX18879" fmla="*/ 3530599 w 6130925"/>
                <a:gd name="connsiteY18879" fmla="*/ 602721 h 2994025"/>
                <a:gd name="connsiteX18880" fmla="*/ 3529011 w 6130925"/>
                <a:gd name="connsiteY18880" fmla="*/ 603779 h 2994025"/>
                <a:gd name="connsiteX18881" fmla="*/ 3526895 w 6130925"/>
                <a:gd name="connsiteY18881" fmla="*/ 604308 h 2994025"/>
                <a:gd name="connsiteX18882" fmla="*/ 3520016 w 6130925"/>
                <a:gd name="connsiteY18882" fmla="*/ 604308 h 2994025"/>
                <a:gd name="connsiteX18883" fmla="*/ 3516311 w 6130925"/>
                <a:gd name="connsiteY18883" fmla="*/ 604308 h 2994025"/>
                <a:gd name="connsiteX18884" fmla="*/ 3512607 w 6130925"/>
                <a:gd name="connsiteY18884" fmla="*/ 604308 h 2994025"/>
                <a:gd name="connsiteX18885" fmla="*/ 3511020 w 6130925"/>
                <a:gd name="connsiteY18885" fmla="*/ 603779 h 2994025"/>
                <a:gd name="connsiteX18886" fmla="*/ 3508903 w 6130925"/>
                <a:gd name="connsiteY18886" fmla="*/ 603779 h 2994025"/>
                <a:gd name="connsiteX18887" fmla="*/ 3507316 w 6130925"/>
                <a:gd name="connsiteY18887" fmla="*/ 603779 h 2994025"/>
                <a:gd name="connsiteX18888" fmla="*/ 3505728 w 6130925"/>
                <a:gd name="connsiteY18888" fmla="*/ 603779 h 2994025"/>
                <a:gd name="connsiteX18889" fmla="*/ 3504141 w 6130925"/>
                <a:gd name="connsiteY18889" fmla="*/ 603250 h 2994025"/>
                <a:gd name="connsiteX18890" fmla="*/ 3502024 w 6130925"/>
                <a:gd name="connsiteY18890" fmla="*/ 602721 h 2994025"/>
                <a:gd name="connsiteX18891" fmla="*/ 3500966 w 6130925"/>
                <a:gd name="connsiteY18891" fmla="*/ 601133 h 2994025"/>
                <a:gd name="connsiteX18892" fmla="*/ 3499907 w 6130925"/>
                <a:gd name="connsiteY18892" fmla="*/ 599017 h 2994025"/>
                <a:gd name="connsiteX18893" fmla="*/ 3498320 w 6130925"/>
                <a:gd name="connsiteY18893" fmla="*/ 598488 h 2994025"/>
                <a:gd name="connsiteX18894" fmla="*/ 3496732 w 6130925"/>
                <a:gd name="connsiteY18894" fmla="*/ 597958 h 2994025"/>
                <a:gd name="connsiteX18895" fmla="*/ 3495145 w 6130925"/>
                <a:gd name="connsiteY18895" fmla="*/ 597429 h 2994025"/>
                <a:gd name="connsiteX18896" fmla="*/ 3492499 w 6130925"/>
                <a:gd name="connsiteY18896" fmla="*/ 596900 h 2994025"/>
                <a:gd name="connsiteX18897" fmla="*/ 3468157 w 6130925"/>
                <a:gd name="connsiteY18897" fmla="*/ 596900 h 2994025"/>
                <a:gd name="connsiteX18898" fmla="*/ 3464453 w 6130925"/>
                <a:gd name="connsiteY18898" fmla="*/ 596371 h 2994025"/>
                <a:gd name="connsiteX18899" fmla="*/ 3461278 w 6130925"/>
                <a:gd name="connsiteY18899" fmla="*/ 593725 h 2994025"/>
                <a:gd name="connsiteX18900" fmla="*/ 3459690 w 6130925"/>
                <a:gd name="connsiteY18900" fmla="*/ 592138 h 2994025"/>
                <a:gd name="connsiteX18901" fmla="*/ 3458103 w 6130925"/>
                <a:gd name="connsiteY18901" fmla="*/ 590021 h 2994025"/>
                <a:gd name="connsiteX18902" fmla="*/ 3456515 w 6130925"/>
                <a:gd name="connsiteY18902" fmla="*/ 590021 h 2994025"/>
                <a:gd name="connsiteX18903" fmla="*/ 3454928 w 6130925"/>
                <a:gd name="connsiteY18903" fmla="*/ 590021 h 2994025"/>
                <a:gd name="connsiteX18904" fmla="*/ 3451753 w 6130925"/>
                <a:gd name="connsiteY18904" fmla="*/ 590021 h 2994025"/>
                <a:gd name="connsiteX18905" fmla="*/ 3448578 w 6130925"/>
                <a:gd name="connsiteY18905" fmla="*/ 590550 h 2994025"/>
                <a:gd name="connsiteX18906" fmla="*/ 3445403 w 6130925"/>
                <a:gd name="connsiteY18906" fmla="*/ 590550 h 2994025"/>
                <a:gd name="connsiteX18907" fmla="*/ 3442228 w 6130925"/>
                <a:gd name="connsiteY18907" fmla="*/ 590021 h 2994025"/>
                <a:gd name="connsiteX18908" fmla="*/ 3440640 w 6130925"/>
                <a:gd name="connsiteY18908" fmla="*/ 589492 h 2994025"/>
                <a:gd name="connsiteX18909" fmla="*/ 3438524 w 6130925"/>
                <a:gd name="connsiteY18909" fmla="*/ 587904 h 2994025"/>
                <a:gd name="connsiteX18910" fmla="*/ 3434820 w 6130925"/>
                <a:gd name="connsiteY18910" fmla="*/ 585788 h 2994025"/>
                <a:gd name="connsiteX18911" fmla="*/ 3431645 w 6130925"/>
                <a:gd name="connsiteY18911" fmla="*/ 583671 h 2994025"/>
                <a:gd name="connsiteX18912" fmla="*/ 3427411 w 6130925"/>
                <a:gd name="connsiteY18912" fmla="*/ 582613 h 2994025"/>
                <a:gd name="connsiteX18913" fmla="*/ 3424236 w 6130925"/>
                <a:gd name="connsiteY18913" fmla="*/ 581025 h 2994025"/>
                <a:gd name="connsiteX18914" fmla="*/ 3423178 w 6130925"/>
                <a:gd name="connsiteY18914" fmla="*/ 579438 h 2994025"/>
                <a:gd name="connsiteX18915" fmla="*/ 3422649 w 6130925"/>
                <a:gd name="connsiteY18915" fmla="*/ 577850 h 2994025"/>
                <a:gd name="connsiteX18916" fmla="*/ 3421061 w 6130925"/>
                <a:gd name="connsiteY18916" fmla="*/ 576792 h 2994025"/>
                <a:gd name="connsiteX18917" fmla="*/ 3418945 w 6130925"/>
                <a:gd name="connsiteY18917" fmla="*/ 576263 h 2994025"/>
                <a:gd name="connsiteX18918" fmla="*/ 3416828 w 6130925"/>
                <a:gd name="connsiteY18918" fmla="*/ 575733 h 2994025"/>
                <a:gd name="connsiteX18919" fmla="*/ 3415240 w 6130925"/>
                <a:gd name="connsiteY18919" fmla="*/ 575733 h 2994025"/>
                <a:gd name="connsiteX18920" fmla="*/ 3414182 w 6130925"/>
                <a:gd name="connsiteY18920" fmla="*/ 579438 h 2994025"/>
                <a:gd name="connsiteX18921" fmla="*/ 3417886 w 6130925"/>
                <a:gd name="connsiteY18921" fmla="*/ 581025 h 2994025"/>
                <a:gd name="connsiteX18922" fmla="*/ 3421590 w 6130925"/>
                <a:gd name="connsiteY18922" fmla="*/ 583142 h 2994025"/>
                <a:gd name="connsiteX18923" fmla="*/ 3423178 w 6130925"/>
                <a:gd name="connsiteY18923" fmla="*/ 584729 h 2994025"/>
                <a:gd name="connsiteX18924" fmla="*/ 3425295 w 6130925"/>
                <a:gd name="connsiteY18924" fmla="*/ 586317 h 2994025"/>
                <a:gd name="connsiteX18925" fmla="*/ 3426882 w 6130925"/>
                <a:gd name="connsiteY18925" fmla="*/ 586317 h 2994025"/>
                <a:gd name="connsiteX18926" fmla="*/ 3428470 w 6130925"/>
                <a:gd name="connsiteY18926" fmla="*/ 586317 h 2994025"/>
                <a:gd name="connsiteX18927" fmla="*/ 3431115 w 6130925"/>
                <a:gd name="connsiteY18927" fmla="*/ 586317 h 2994025"/>
                <a:gd name="connsiteX18928" fmla="*/ 3433232 w 6130925"/>
                <a:gd name="connsiteY18928" fmla="*/ 587375 h 2994025"/>
                <a:gd name="connsiteX18929" fmla="*/ 3434820 w 6130925"/>
                <a:gd name="connsiteY18929" fmla="*/ 590550 h 2994025"/>
                <a:gd name="connsiteX18930" fmla="*/ 3435878 w 6130925"/>
                <a:gd name="connsiteY18930" fmla="*/ 594254 h 2994025"/>
                <a:gd name="connsiteX18931" fmla="*/ 3437465 w 6130925"/>
                <a:gd name="connsiteY18931" fmla="*/ 596371 h 2994025"/>
                <a:gd name="connsiteX18932" fmla="*/ 3439053 w 6130925"/>
                <a:gd name="connsiteY18932" fmla="*/ 597958 h 2994025"/>
                <a:gd name="connsiteX18933" fmla="*/ 3440640 w 6130925"/>
                <a:gd name="connsiteY18933" fmla="*/ 600604 h 2994025"/>
                <a:gd name="connsiteX18934" fmla="*/ 3441170 w 6130925"/>
                <a:gd name="connsiteY18934" fmla="*/ 601663 h 2994025"/>
                <a:gd name="connsiteX18935" fmla="*/ 3443815 w 6130925"/>
                <a:gd name="connsiteY18935" fmla="*/ 602192 h 2994025"/>
                <a:gd name="connsiteX18936" fmla="*/ 3445932 w 6130925"/>
                <a:gd name="connsiteY18936" fmla="*/ 602192 h 2994025"/>
                <a:gd name="connsiteX18937" fmla="*/ 3449107 w 6130925"/>
                <a:gd name="connsiteY18937" fmla="*/ 602192 h 2994025"/>
                <a:gd name="connsiteX18938" fmla="*/ 3452282 w 6130925"/>
                <a:gd name="connsiteY18938" fmla="*/ 603779 h 2994025"/>
                <a:gd name="connsiteX18939" fmla="*/ 3453870 w 6130925"/>
                <a:gd name="connsiteY18939" fmla="*/ 606425 h 2994025"/>
                <a:gd name="connsiteX18940" fmla="*/ 3454928 w 6130925"/>
                <a:gd name="connsiteY18940" fmla="*/ 610658 h 2994025"/>
                <a:gd name="connsiteX18941" fmla="*/ 3454399 w 6130925"/>
                <a:gd name="connsiteY18941" fmla="*/ 618067 h 2994025"/>
                <a:gd name="connsiteX18942" fmla="*/ 3452811 w 6130925"/>
                <a:gd name="connsiteY18942" fmla="*/ 626004 h 2994025"/>
                <a:gd name="connsiteX18943" fmla="*/ 3453340 w 6130925"/>
                <a:gd name="connsiteY18943" fmla="*/ 637117 h 2994025"/>
                <a:gd name="connsiteX18944" fmla="*/ 3464453 w 6130925"/>
                <a:gd name="connsiteY18944" fmla="*/ 637117 h 2994025"/>
                <a:gd name="connsiteX18945" fmla="*/ 3464453 w 6130925"/>
                <a:gd name="connsiteY18945" fmla="*/ 642408 h 2994025"/>
                <a:gd name="connsiteX18946" fmla="*/ 3464453 w 6130925"/>
                <a:gd name="connsiteY18946" fmla="*/ 648229 h 2994025"/>
                <a:gd name="connsiteX18947" fmla="*/ 3464453 w 6130925"/>
                <a:gd name="connsiteY18947" fmla="*/ 649817 h 2994025"/>
                <a:gd name="connsiteX18948" fmla="*/ 3464453 w 6130925"/>
                <a:gd name="connsiteY18948" fmla="*/ 651404 h 2994025"/>
                <a:gd name="connsiteX18949" fmla="*/ 3464982 w 6130925"/>
                <a:gd name="connsiteY18949" fmla="*/ 653521 h 2994025"/>
                <a:gd name="connsiteX18950" fmla="*/ 3466040 w 6130925"/>
                <a:gd name="connsiteY18950" fmla="*/ 655638 h 2994025"/>
                <a:gd name="connsiteX18951" fmla="*/ 3468686 w 6130925"/>
                <a:gd name="connsiteY18951" fmla="*/ 658813 h 2994025"/>
                <a:gd name="connsiteX18952" fmla="*/ 3472920 w 6130925"/>
                <a:gd name="connsiteY18952" fmla="*/ 660400 h 2994025"/>
                <a:gd name="connsiteX18953" fmla="*/ 3473449 w 6130925"/>
                <a:gd name="connsiteY18953" fmla="*/ 660400 h 2994025"/>
                <a:gd name="connsiteX18954" fmla="*/ 3474507 w 6130925"/>
                <a:gd name="connsiteY18954" fmla="*/ 660400 h 2994025"/>
                <a:gd name="connsiteX18955" fmla="*/ 3475565 w 6130925"/>
                <a:gd name="connsiteY18955" fmla="*/ 660400 h 2994025"/>
                <a:gd name="connsiteX18956" fmla="*/ 3476095 w 6130925"/>
                <a:gd name="connsiteY18956" fmla="*/ 660400 h 2994025"/>
                <a:gd name="connsiteX18957" fmla="*/ 3481915 w 6130925"/>
                <a:gd name="connsiteY18957" fmla="*/ 661458 h 2994025"/>
                <a:gd name="connsiteX18958" fmla="*/ 3486678 w 6130925"/>
                <a:gd name="connsiteY18958" fmla="*/ 665163 h 2994025"/>
                <a:gd name="connsiteX18959" fmla="*/ 3488795 w 6130925"/>
                <a:gd name="connsiteY18959" fmla="*/ 666221 h 2994025"/>
                <a:gd name="connsiteX18960" fmla="*/ 3490382 w 6130925"/>
                <a:gd name="connsiteY18960" fmla="*/ 667808 h 2994025"/>
                <a:gd name="connsiteX18961" fmla="*/ 3490382 w 6130925"/>
                <a:gd name="connsiteY18961" fmla="*/ 669925 h 2994025"/>
                <a:gd name="connsiteX18962" fmla="*/ 3490911 w 6130925"/>
                <a:gd name="connsiteY18962" fmla="*/ 670983 h 2994025"/>
                <a:gd name="connsiteX18963" fmla="*/ 3492499 w 6130925"/>
                <a:gd name="connsiteY18963" fmla="*/ 672042 h 2994025"/>
                <a:gd name="connsiteX18964" fmla="*/ 3495145 w 6130925"/>
                <a:gd name="connsiteY18964" fmla="*/ 672042 h 2994025"/>
                <a:gd name="connsiteX18965" fmla="*/ 3496732 w 6130925"/>
                <a:gd name="connsiteY18965" fmla="*/ 672042 h 2994025"/>
                <a:gd name="connsiteX18966" fmla="*/ 3498320 w 6130925"/>
                <a:gd name="connsiteY18966" fmla="*/ 670983 h 2994025"/>
                <a:gd name="connsiteX18967" fmla="*/ 3499378 w 6130925"/>
                <a:gd name="connsiteY18967" fmla="*/ 669925 h 2994025"/>
                <a:gd name="connsiteX18968" fmla="*/ 3499907 w 6130925"/>
                <a:gd name="connsiteY18968" fmla="*/ 667808 h 2994025"/>
                <a:gd name="connsiteX18969" fmla="*/ 3518428 w 6130925"/>
                <a:gd name="connsiteY18969" fmla="*/ 667808 h 2994025"/>
                <a:gd name="connsiteX18970" fmla="*/ 3519486 w 6130925"/>
                <a:gd name="connsiteY18970" fmla="*/ 666221 h 2994025"/>
                <a:gd name="connsiteX18971" fmla="*/ 3520545 w 6130925"/>
                <a:gd name="connsiteY18971" fmla="*/ 664104 h 2994025"/>
                <a:gd name="connsiteX18972" fmla="*/ 3520016 w 6130925"/>
                <a:gd name="connsiteY18972" fmla="*/ 661458 h 2994025"/>
                <a:gd name="connsiteX18973" fmla="*/ 3518428 w 6130925"/>
                <a:gd name="connsiteY18973" fmla="*/ 659871 h 2994025"/>
                <a:gd name="connsiteX18974" fmla="*/ 3515253 w 6130925"/>
                <a:gd name="connsiteY18974" fmla="*/ 657225 h 2994025"/>
                <a:gd name="connsiteX18975" fmla="*/ 3511020 w 6130925"/>
                <a:gd name="connsiteY18975" fmla="*/ 655638 h 2994025"/>
                <a:gd name="connsiteX18976" fmla="*/ 3507316 w 6130925"/>
                <a:gd name="connsiteY18976" fmla="*/ 655638 h 2994025"/>
                <a:gd name="connsiteX18977" fmla="*/ 3502553 w 6130925"/>
                <a:gd name="connsiteY18977" fmla="*/ 656167 h 2994025"/>
                <a:gd name="connsiteX18978" fmla="*/ 3499378 w 6130925"/>
                <a:gd name="connsiteY18978" fmla="*/ 656167 h 2994025"/>
                <a:gd name="connsiteX18979" fmla="*/ 3498320 w 6130925"/>
                <a:gd name="connsiteY18979" fmla="*/ 654579 h 2994025"/>
                <a:gd name="connsiteX18980" fmla="*/ 3497791 w 6130925"/>
                <a:gd name="connsiteY18980" fmla="*/ 652463 h 2994025"/>
                <a:gd name="connsiteX18981" fmla="*/ 3497791 w 6130925"/>
                <a:gd name="connsiteY18981" fmla="*/ 650346 h 2994025"/>
                <a:gd name="connsiteX18982" fmla="*/ 3497791 w 6130925"/>
                <a:gd name="connsiteY18982" fmla="*/ 648758 h 2994025"/>
                <a:gd name="connsiteX18983" fmla="*/ 3496203 w 6130925"/>
                <a:gd name="connsiteY18983" fmla="*/ 648229 h 2994025"/>
                <a:gd name="connsiteX18984" fmla="*/ 3494086 w 6130925"/>
                <a:gd name="connsiteY18984" fmla="*/ 648229 h 2994025"/>
                <a:gd name="connsiteX18985" fmla="*/ 3491970 w 6130925"/>
                <a:gd name="connsiteY18985" fmla="*/ 646642 h 2994025"/>
                <a:gd name="connsiteX18986" fmla="*/ 3490382 w 6130925"/>
                <a:gd name="connsiteY18986" fmla="*/ 645583 h 2994025"/>
                <a:gd name="connsiteX18987" fmla="*/ 3488795 w 6130925"/>
                <a:gd name="connsiteY18987" fmla="*/ 643467 h 2994025"/>
                <a:gd name="connsiteX18988" fmla="*/ 3488795 w 6130925"/>
                <a:gd name="connsiteY18988" fmla="*/ 639763 h 2994025"/>
                <a:gd name="connsiteX18989" fmla="*/ 3489324 w 6130925"/>
                <a:gd name="connsiteY18989" fmla="*/ 637117 h 2994025"/>
                <a:gd name="connsiteX18990" fmla="*/ 3491970 w 6130925"/>
                <a:gd name="connsiteY18990" fmla="*/ 635529 h 2994025"/>
                <a:gd name="connsiteX18991" fmla="*/ 3493557 w 6130925"/>
                <a:gd name="connsiteY18991" fmla="*/ 635529 h 2994025"/>
                <a:gd name="connsiteX18992" fmla="*/ 3494616 w 6130925"/>
                <a:gd name="connsiteY18992" fmla="*/ 635529 h 2994025"/>
                <a:gd name="connsiteX18993" fmla="*/ 3495145 w 6130925"/>
                <a:gd name="connsiteY18993" fmla="*/ 636058 h 2994025"/>
                <a:gd name="connsiteX18994" fmla="*/ 3495674 w 6130925"/>
                <a:gd name="connsiteY18994" fmla="*/ 635529 h 2994025"/>
                <a:gd name="connsiteX18995" fmla="*/ 3497261 w 6130925"/>
                <a:gd name="connsiteY18995" fmla="*/ 633942 h 2994025"/>
                <a:gd name="connsiteX18996" fmla="*/ 3498320 w 6130925"/>
                <a:gd name="connsiteY18996" fmla="*/ 632354 h 2994025"/>
                <a:gd name="connsiteX18997" fmla="*/ 3499907 w 6130925"/>
                <a:gd name="connsiteY18997" fmla="*/ 630767 h 2994025"/>
                <a:gd name="connsiteX18998" fmla="*/ 3502024 w 6130925"/>
                <a:gd name="connsiteY18998" fmla="*/ 630238 h 2994025"/>
                <a:gd name="connsiteX18999" fmla="*/ 3504141 w 6130925"/>
                <a:gd name="connsiteY18999" fmla="*/ 633942 h 2994025"/>
                <a:gd name="connsiteX19000" fmla="*/ 3504670 w 6130925"/>
                <a:gd name="connsiteY19000" fmla="*/ 636588 h 2994025"/>
                <a:gd name="connsiteX19001" fmla="*/ 3506786 w 6130925"/>
                <a:gd name="connsiteY19001" fmla="*/ 638175 h 2994025"/>
                <a:gd name="connsiteX19002" fmla="*/ 3508374 w 6130925"/>
                <a:gd name="connsiteY19002" fmla="*/ 639763 h 2994025"/>
                <a:gd name="connsiteX19003" fmla="*/ 3509961 w 6130925"/>
                <a:gd name="connsiteY19003" fmla="*/ 640821 h 2994025"/>
                <a:gd name="connsiteX19004" fmla="*/ 3511020 w 6130925"/>
                <a:gd name="connsiteY19004" fmla="*/ 640821 h 2994025"/>
                <a:gd name="connsiteX19005" fmla="*/ 3511549 w 6130925"/>
                <a:gd name="connsiteY19005" fmla="*/ 640821 h 2994025"/>
                <a:gd name="connsiteX19006" fmla="*/ 3512607 w 6130925"/>
                <a:gd name="connsiteY19006" fmla="*/ 640821 h 2994025"/>
                <a:gd name="connsiteX19007" fmla="*/ 3513136 w 6130925"/>
                <a:gd name="connsiteY19007" fmla="*/ 640821 h 2994025"/>
                <a:gd name="connsiteX19008" fmla="*/ 3515782 w 6130925"/>
                <a:gd name="connsiteY19008" fmla="*/ 641350 h 2994025"/>
                <a:gd name="connsiteX19009" fmla="*/ 3517370 w 6130925"/>
                <a:gd name="connsiteY19009" fmla="*/ 641879 h 2994025"/>
                <a:gd name="connsiteX19010" fmla="*/ 3518957 w 6130925"/>
                <a:gd name="connsiteY19010" fmla="*/ 643467 h 2994025"/>
                <a:gd name="connsiteX19011" fmla="*/ 3520545 w 6130925"/>
                <a:gd name="connsiteY19011" fmla="*/ 644525 h 2994025"/>
                <a:gd name="connsiteX19012" fmla="*/ 3524249 w 6130925"/>
                <a:gd name="connsiteY19012" fmla="*/ 645583 h 2994025"/>
                <a:gd name="connsiteX19013" fmla="*/ 3529011 w 6130925"/>
                <a:gd name="connsiteY19013" fmla="*/ 645583 h 2994025"/>
                <a:gd name="connsiteX19014" fmla="*/ 3530599 w 6130925"/>
                <a:gd name="connsiteY19014" fmla="*/ 646113 h 2994025"/>
                <a:gd name="connsiteX19015" fmla="*/ 3532186 w 6130925"/>
                <a:gd name="connsiteY19015" fmla="*/ 646642 h 2994025"/>
                <a:gd name="connsiteX19016" fmla="*/ 3536420 w 6130925"/>
                <a:gd name="connsiteY19016" fmla="*/ 646642 h 2994025"/>
                <a:gd name="connsiteX19017" fmla="*/ 3539595 w 6130925"/>
                <a:gd name="connsiteY19017" fmla="*/ 647171 h 2994025"/>
                <a:gd name="connsiteX19018" fmla="*/ 3542770 w 6130925"/>
                <a:gd name="connsiteY19018" fmla="*/ 648229 h 2994025"/>
                <a:gd name="connsiteX19019" fmla="*/ 3547003 w 6130925"/>
                <a:gd name="connsiteY19019" fmla="*/ 648229 h 2994025"/>
                <a:gd name="connsiteX19020" fmla="*/ 3550178 w 6130925"/>
                <a:gd name="connsiteY19020" fmla="*/ 648229 h 2994025"/>
                <a:gd name="connsiteX19021" fmla="*/ 3553882 w 6130925"/>
                <a:gd name="connsiteY19021" fmla="*/ 647700 h 2994025"/>
                <a:gd name="connsiteX19022" fmla="*/ 3557586 w 6130925"/>
                <a:gd name="connsiteY19022" fmla="*/ 648229 h 2994025"/>
                <a:gd name="connsiteX19023" fmla="*/ 3557586 w 6130925"/>
                <a:gd name="connsiteY19023" fmla="*/ 649817 h 2994025"/>
                <a:gd name="connsiteX19024" fmla="*/ 3558116 w 6130925"/>
                <a:gd name="connsiteY19024" fmla="*/ 647171 h 2994025"/>
                <a:gd name="connsiteX19025" fmla="*/ 3558645 w 6130925"/>
                <a:gd name="connsiteY19025" fmla="*/ 644525 h 2994025"/>
                <a:gd name="connsiteX19026" fmla="*/ 3558116 w 6130925"/>
                <a:gd name="connsiteY19026" fmla="*/ 641350 h 2994025"/>
                <a:gd name="connsiteX19027" fmla="*/ 3556528 w 6130925"/>
                <a:gd name="connsiteY19027" fmla="*/ 639233 h 2994025"/>
                <a:gd name="connsiteX19028" fmla="*/ 3554411 w 6130925"/>
                <a:gd name="connsiteY19028" fmla="*/ 638175 h 2994025"/>
                <a:gd name="connsiteX19029" fmla="*/ 3552824 w 6130925"/>
                <a:gd name="connsiteY19029" fmla="*/ 637117 h 2994025"/>
                <a:gd name="connsiteX19030" fmla="*/ 3551236 w 6130925"/>
                <a:gd name="connsiteY19030" fmla="*/ 637117 h 2994025"/>
                <a:gd name="connsiteX19031" fmla="*/ 3549649 w 6130925"/>
                <a:gd name="connsiteY19031" fmla="*/ 636588 h 2994025"/>
                <a:gd name="connsiteX19032" fmla="*/ 3549120 w 6130925"/>
                <a:gd name="connsiteY19032" fmla="*/ 635000 h 2994025"/>
                <a:gd name="connsiteX19033" fmla="*/ 3548591 w 6130925"/>
                <a:gd name="connsiteY19033" fmla="*/ 632883 h 2994025"/>
                <a:gd name="connsiteX19034" fmla="*/ 3547532 w 6130925"/>
                <a:gd name="connsiteY19034" fmla="*/ 631296 h 2994025"/>
                <a:gd name="connsiteX19035" fmla="*/ 3547003 w 6130925"/>
                <a:gd name="connsiteY19035" fmla="*/ 629179 h 2994025"/>
                <a:gd name="connsiteX19036" fmla="*/ 3547003 w 6130925"/>
                <a:gd name="connsiteY19036" fmla="*/ 626004 h 2994025"/>
                <a:gd name="connsiteX19037" fmla="*/ 3547003 w 6130925"/>
                <a:gd name="connsiteY19037" fmla="*/ 622300 h 2994025"/>
                <a:gd name="connsiteX19038" fmla="*/ 3548591 w 6130925"/>
                <a:gd name="connsiteY19038" fmla="*/ 622300 h 2994025"/>
                <a:gd name="connsiteX19039" fmla="*/ 3551766 w 6130925"/>
                <a:gd name="connsiteY19039" fmla="*/ 621771 h 2994025"/>
                <a:gd name="connsiteX19040" fmla="*/ 3553882 w 6130925"/>
                <a:gd name="connsiteY19040" fmla="*/ 619654 h 2994025"/>
                <a:gd name="connsiteX19041" fmla="*/ 3555470 w 6130925"/>
                <a:gd name="connsiteY19041" fmla="*/ 618596 h 2994025"/>
                <a:gd name="connsiteX19042" fmla="*/ 3556528 w 6130925"/>
                <a:gd name="connsiteY19042" fmla="*/ 617008 h 2994025"/>
                <a:gd name="connsiteX19043" fmla="*/ 3557586 w 6130925"/>
                <a:gd name="connsiteY19043" fmla="*/ 614892 h 2994025"/>
                <a:gd name="connsiteX19044" fmla="*/ 3559174 w 6130925"/>
                <a:gd name="connsiteY19044" fmla="*/ 613304 h 2994025"/>
                <a:gd name="connsiteX19045" fmla="*/ 3560761 w 6130925"/>
                <a:gd name="connsiteY19045" fmla="*/ 612775 h 2994025"/>
                <a:gd name="connsiteX19046" fmla="*/ 3563407 w 6130925"/>
                <a:gd name="connsiteY19046" fmla="*/ 611717 h 2994025"/>
                <a:gd name="connsiteX19047" fmla="*/ 3564995 w 6130925"/>
                <a:gd name="connsiteY19047" fmla="*/ 611717 h 2994025"/>
                <a:gd name="connsiteX19048" fmla="*/ 3569228 w 6130925"/>
                <a:gd name="connsiteY19048" fmla="*/ 611188 h 2994025"/>
                <a:gd name="connsiteX19049" fmla="*/ 3572403 w 6130925"/>
                <a:gd name="connsiteY19049" fmla="*/ 609600 h 2994025"/>
                <a:gd name="connsiteX19050" fmla="*/ 3574520 w 6130925"/>
                <a:gd name="connsiteY19050" fmla="*/ 609071 h 2994025"/>
                <a:gd name="connsiteX19051" fmla="*/ 3576107 w 6130925"/>
                <a:gd name="connsiteY19051" fmla="*/ 608542 h 2994025"/>
                <a:gd name="connsiteX19052" fmla="*/ 3577695 w 6130925"/>
                <a:gd name="connsiteY19052" fmla="*/ 608013 h 2994025"/>
                <a:gd name="connsiteX19053" fmla="*/ 3579811 w 6130925"/>
                <a:gd name="connsiteY19053" fmla="*/ 606954 h 2994025"/>
                <a:gd name="connsiteX19054" fmla="*/ 3580341 w 6130925"/>
                <a:gd name="connsiteY19054" fmla="*/ 605367 h 2994025"/>
                <a:gd name="connsiteX19055" fmla="*/ 3580870 w 6130925"/>
                <a:gd name="connsiteY19055" fmla="*/ 603779 h 2994025"/>
                <a:gd name="connsiteX19056" fmla="*/ 3580870 w 6130925"/>
                <a:gd name="connsiteY19056" fmla="*/ 602192 h 2994025"/>
                <a:gd name="connsiteX19057" fmla="*/ 3580870 w 6130925"/>
                <a:gd name="connsiteY19057" fmla="*/ 600075 h 2994025"/>
                <a:gd name="connsiteX19058" fmla="*/ 3582457 w 6130925"/>
                <a:gd name="connsiteY19058" fmla="*/ 599017 h 2994025"/>
                <a:gd name="connsiteX19059" fmla="*/ 3584045 w 6130925"/>
                <a:gd name="connsiteY19059" fmla="*/ 599017 h 2994025"/>
                <a:gd name="connsiteX19060" fmla="*/ 3587749 w 6130925"/>
                <a:gd name="connsiteY19060" fmla="*/ 599017 h 2994025"/>
                <a:gd name="connsiteX19061" fmla="*/ 3592511 w 6130925"/>
                <a:gd name="connsiteY19061" fmla="*/ 599017 h 2994025"/>
                <a:gd name="connsiteX19062" fmla="*/ 3594099 w 6130925"/>
                <a:gd name="connsiteY19062" fmla="*/ 599017 h 2994025"/>
                <a:gd name="connsiteX19063" fmla="*/ 3595686 w 6130925"/>
                <a:gd name="connsiteY19063" fmla="*/ 599017 h 2994025"/>
                <a:gd name="connsiteX19064" fmla="*/ 3597274 w 6130925"/>
                <a:gd name="connsiteY19064" fmla="*/ 597429 h 2994025"/>
                <a:gd name="connsiteX19065" fmla="*/ 3598861 w 6130925"/>
                <a:gd name="connsiteY19065" fmla="*/ 596371 h 2994025"/>
                <a:gd name="connsiteX19066" fmla="*/ 3601507 w 6130925"/>
                <a:gd name="connsiteY19066" fmla="*/ 596371 h 2994025"/>
                <a:gd name="connsiteX19067" fmla="*/ 3603624 w 6130925"/>
                <a:gd name="connsiteY19067" fmla="*/ 596371 h 2994025"/>
                <a:gd name="connsiteX19068" fmla="*/ 3605741 w 6130925"/>
                <a:gd name="connsiteY19068" fmla="*/ 595842 h 2994025"/>
                <a:gd name="connsiteX19069" fmla="*/ 3607328 w 6130925"/>
                <a:gd name="connsiteY19069" fmla="*/ 596371 h 2994025"/>
                <a:gd name="connsiteX19070" fmla="*/ 3608916 w 6130925"/>
                <a:gd name="connsiteY19070" fmla="*/ 597429 h 2994025"/>
                <a:gd name="connsiteX19071" fmla="*/ 3609974 w 6130925"/>
                <a:gd name="connsiteY19071" fmla="*/ 600075 h 2994025"/>
                <a:gd name="connsiteX19072" fmla="*/ 3609974 w 6130925"/>
                <a:gd name="connsiteY19072" fmla="*/ 601663 h 2994025"/>
                <a:gd name="connsiteX19073" fmla="*/ 3609974 w 6130925"/>
                <a:gd name="connsiteY19073" fmla="*/ 603779 h 2994025"/>
                <a:gd name="connsiteX19074" fmla="*/ 3612091 w 6130925"/>
                <a:gd name="connsiteY19074" fmla="*/ 604838 h 2994025"/>
                <a:gd name="connsiteX19075" fmla="*/ 3613678 w 6130925"/>
                <a:gd name="connsiteY19075" fmla="*/ 605896 h 2994025"/>
                <a:gd name="connsiteX19076" fmla="*/ 3615266 w 6130925"/>
                <a:gd name="connsiteY19076" fmla="*/ 606425 h 2994025"/>
                <a:gd name="connsiteX19077" fmla="*/ 3617382 w 6130925"/>
                <a:gd name="connsiteY19077" fmla="*/ 605896 h 2994025"/>
                <a:gd name="connsiteX19078" fmla="*/ 3620557 w 6130925"/>
                <a:gd name="connsiteY19078" fmla="*/ 606425 h 2994025"/>
                <a:gd name="connsiteX19079" fmla="*/ 3624791 w 6130925"/>
                <a:gd name="connsiteY19079" fmla="*/ 606954 h 2994025"/>
                <a:gd name="connsiteX19080" fmla="*/ 3625320 w 6130925"/>
                <a:gd name="connsiteY19080" fmla="*/ 605367 h 2994025"/>
                <a:gd name="connsiteX19081" fmla="*/ 3625320 w 6130925"/>
                <a:gd name="connsiteY19081" fmla="*/ 600075 h 2994025"/>
                <a:gd name="connsiteX19082" fmla="*/ 3625320 w 6130925"/>
                <a:gd name="connsiteY19082" fmla="*/ 594254 h 2994025"/>
                <a:gd name="connsiteX19083" fmla="*/ 3625320 w 6130925"/>
                <a:gd name="connsiteY19083" fmla="*/ 593196 h 2994025"/>
                <a:gd name="connsiteX19084" fmla="*/ 3624791 w 6130925"/>
                <a:gd name="connsiteY19084" fmla="*/ 591608 h 2994025"/>
                <a:gd name="connsiteX19085" fmla="*/ 3626378 w 6130925"/>
                <a:gd name="connsiteY19085" fmla="*/ 590550 h 2994025"/>
                <a:gd name="connsiteX19086" fmla="*/ 3627966 w 6130925"/>
                <a:gd name="connsiteY19086" fmla="*/ 589492 h 2994025"/>
                <a:gd name="connsiteX19087" fmla="*/ 3627966 w 6130925"/>
                <a:gd name="connsiteY19087" fmla="*/ 587375 h 2994025"/>
                <a:gd name="connsiteX19088" fmla="*/ 3626907 w 6130925"/>
                <a:gd name="connsiteY19088" fmla="*/ 584729 h 2994025"/>
                <a:gd name="connsiteX19089" fmla="*/ 3624261 w 6130925"/>
                <a:gd name="connsiteY19089" fmla="*/ 583142 h 2994025"/>
                <a:gd name="connsiteX19090" fmla="*/ 3623203 w 6130925"/>
                <a:gd name="connsiteY19090" fmla="*/ 581025 h 2994025"/>
                <a:gd name="connsiteX19091" fmla="*/ 3622145 w 6130925"/>
                <a:gd name="connsiteY19091" fmla="*/ 579438 h 2994025"/>
                <a:gd name="connsiteX19092" fmla="*/ 3619499 w 6130925"/>
                <a:gd name="connsiteY19092" fmla="*/ 578908 h 2994025"/>
                <a:gd name="connsiteX19093" fmla="*/ 3617911 w 6130925"/>
                <a:gd name="connsiteY19093" fmla="*/ 577850 h 2994025"/>
                <a:gd name="connsiteX19094" fmla="*/ 3616324 w 6130925"/>
                <a:gd name="connsiteY19094" fmla="*/ 577850 h 2994025"/>
                <a:gd name="connsiteX19095" fmla="*/ 3614736 w 6130925"/>
                <a:gd name="connsiteY19095" fmla="*/ 576263 h 2994025"/>
                <a:gd name="connsiteX19096" fmla="*/ 3614207 w 6130925"/>
                <a:gd name="connsiteY19096" fmla="*/ 575204 h 2994025"/>
                <a:gd name="connsiteX19097" fmla="*/ 3614736 w 6130925"/>
                <a:gd name="connsiteY19097" fmla="*/ 573088 h 2994025"/>
                <a:gd name="connsiteX19098" fmla="*/ 3614207 w 6130925"/>
                <a:gd name="connsiteY19098" fmla="*/ 571500 h 2994025"/>
                <a:gd name="connsiteX19099" fmla="*/ 3613678 w 6130925"/>
                <a:gd name="connsiteY19099" fmla="*/ 569913 h 2994025"/>
                <a:gd name="connsiteX19100" fmla="*/ 3615266 w 6130925"/>
                <a:gd name="connsiteY19100" fmla="*/ 568325 h 2994025"/>
                <a:gd name="connsiteX19101" fmla="*/ 3617382 w 6130925"/>
                <a:gd name="connsiteY19101" fmla="*/ 567267 h 2994025"/>
                <a:gd name="connsiteX19102" fmla="*/ 3618441 w 6130925"/>
                <a:gd name="connsiteY19102" fmla="*/ 565150 h 2994025"/>
                <a:gd name="connsiteX19103" fmla="*/ 3619499 w 6130925"/>
                <a:gd name="connsiteY19103" fmla="*/ 563033 h 2994025"/>
                <a:gd name="connsiteX19104" fmla="*/ 3619499 w 6130925"/>
                <a:gd name="connsiteY19104" fmla="*/ 541867 h 2994025"/>
                <a:gd name="connsiteX19105" fmla="*/ 3617911 w 6130925"/>
                <a:gd name="connsiteY19105" fmla="*/ 540808 h 2994025"/>
                <a:gd name="connsiteX19106" fmla="*/ 3616324 w 6130925"/>
                <a:gd name="connsiteY19106" fmla="*/ 540279 h 2994025"/>
                <a:gd name="connsiteX19107" fmla="*/ 3613149 w 6130925"/>
                <a:gd name="connsiteY19107" fmla="*/ 539750 h 2994025"/>
                <a:gd name="connsiteX19108" fmla="*/ 3608916 w 6130925"/>
                <a:gd name="connsiteY19108" fmla="*/ 539221 h 2994025"/>
                <a:gd name="connsiteX19109" fmla="*/ 3608916 w 6130925"/>
                <a:gd name="connsiteY19109" fmla="*/ 531283 h 2994025"/>
                <a:gd name="connsiteX19110" fmla="*/ 3611032 w 6130925"/>
                <a:gd name="connsiteY19110" fmla="*/ 531813 h 2994025"/>
                <a:gd name="connsiteX19111" fmla="*/ 3612091 w 6130925"/>
                <a:gd name="connsiteY19111" fmla="*/ 531813 h 2994025"/>
                <a:gd name="connsiteX19112" fmla="*/ 3613678 w 6130925"/>
                <a:gd name="connsiteY19112" fmla="*/ 531283 h 2994025"/>
                <a:gd name="connsiteX19113" fmla="*/ 3615266 w 6130925"/>
                <a:gd name="connsiteY19113" fmla="*/ 531283 h 2994025"/>
                <a:gd name="connsiteX19114" fmla="*/ 3623203 w 6130925"/>
                <a:gd name="connsiteY19114" fmla="*/ 531283 h 2994025"/>
                <a:gd name="connsiteX19115" fmla="*/ 3626907 w 6130925"/>
                <a:gd name="connsiteY19115" fmla="*/ 530754 h 2994025"/>
                <a:gd name="connsiteX19116" fmla="*/ 3630611 w 6130925"/>
                <a:gd name="connsiteY19116" fmla="*/ 531283 h 2994025"/>
                <a:gd name="connsiteX19117" fmla="*/ 3632728 w 6130925"/>
                <a:gd name="connsiteY19117" fmla="*/ 531283 h 2994025"/>
                <a:gd name="connsiteX19118" fmla="*/ 3634316 w 6130925"/>
                <a:gd name="connsiteY19118" fmla="*/ 531813 h 2994025"/>
                <a:gd name="connsiteX19119" fmla="*/ 3635903 w 6130925"/>
                <a:gd name="connsiteY19119" fmla="*/ 534458 h 2994025"/>
                <a:gd name="connsiteX19120" fmla="*/ 3637491 w 6130925"/>
                <a:gd name="connsiteY19120" fmla="*/ 536046 h 2994025"/>
                <a:gd name="connsiteX19121" fmla="*/ 3639607 w 6130925"/>
                <a:gd name="connsiteY19121" fmla="*/ 536046 h 2994025"/>
                <a:gd name="connsiteX19122" fmla="*/ 3643311 w 6130925"/>
                <a:gd name="connsiteY19122" fmla="*/ 534988 h 2994025"/>
                <a:gd name="connsiteX19123" fmla="*/ 3647016 w 6130925"/>
                <a:gd name="connsiteY19123" fmla="*/ 533400 h 2994025"/>
                <a:gd name="connsiteX19124" fmla="*/ 3649132 w 6130925"/>
                <a:gd name="connsiteY19124" fmla="*/ 534988 h 2994025"/>
                <a:gd name="connsiteX19125" fmla="*/ 3650191 w 6130925"/>
                <a:gd name="connsiteY19125" fmla="*/ 537633 h 2994025"/>
                <a:gd name="connsiteX19126" fmla="*/ 3651249 w 6130925"/>
                <a:gd name="connsiteY19126" fmla="*/ 539221 h 2994025"/>
                <a:gd name="connsiteX19127" fmla="*/ 3652836 w 6130925"/>
                <a:gd name="connsiteY19127" fmla="*/ 540808 h 2994025"/>
                <a:gd name="connsiteX19128" fmla="*/ 3653895 w 6130925"/>
                <a:gd name="connsiteY19128" fmla="*/ 542925 h 2994025"/>
                <a:gd name="connsiteX19129" fmla="*/ 3654953 w 6130925"/>
                <a:gd name="connsiteY19129" fmla="*/ 545042 h 2994025"/>
                <a:gd name="connsiteX19130" fmla="*/ 3656541 w 6130925"/>
                <a:gd name="connsiteY19130" fmla="*/ 545571 h 2994025"/>
                <a:gd name="connsiteX19131" fmla="*/ 3658128 w 6130925"/>
                <a:gd name="connsiteY19131" fmla="*/ 545571 h 2994025"/>
                <a:gd name="connsiteX19132" fmla="*/ 3660245 w 6130925"/>
                <a:gd name="connsiteY19132" fmla="*/ 547158 h 2994025"/>
                <a:gd name="connsiteX19133" fmla="*/ 3661832 w 6130925"/>
                <a:gd name="connsiteY19133" fmla="*/ 549275 h 2994025"/>
                <a:gd name="connsiteX19134" fmla="*/ 3661832 w 6130925"/>
                <a:gd name="connsiteY19134" fmla="*/ 560388 h 2994025"/>
                <a:gd name="connsiteX19135" fmla="*/ 3642253 w 6130925"/>
                <a:gd name="connsiteY19135" fmla="*/ 560388 h 2994025"/>
                <a:gd name="connsiteX19136" fmla="*/ 3641724 w 6130925"/>
                <a:gd name="connsiteY19136" fmla="*/ 564092 h 2994025"/>
                <a:gd name="connsiteX19137" fmla="*/ 3641195 w 6130925"/>
                <a:gd name="connsiteY19137" fmla="*/ 568854 h 2994025"/>
                <a:gd name="connsiteX19138" fmla="*/ 3642253 w 6130925"/>
                <a:gd name="connsiteY19138" fmla="*/ 571500 h 2994025"/>
                <a:gd name="connsiteX19139" fmla="*/ 3644899 w 6130925"/>
                <a:gd name="connsiteY19139" fmla="*/ 574146 h 2994025"/>
                <a:gd name="connsiteX19140" fmla="*/ 3645428 w 6130925"/>
                <a:gd name="connsiteY19140" fmla="*/ 575733 h 2994025"/>
                <a:gd name="connsiteX19141" fmla="*/ 3645957 w 6130925"/>
                <a:gd name="connsiteY19141" fmla="*/ 577850 h 2994025"/>
                <a:gd name="connsiteX19142" fmla="*/ 3647545 w 6130925"/>
                <a:gd name="connsiteY19142" fmla="*/ 579438 h 2994025"/>
                <a:gd name="connsiteX19143" fmla="*/ 3649132 w 6130925"/>
                <a:gd name="connsiteY19143" fmla="*/ 581025 h 2994025"/>
                <a:gd name="connsiteX19144" fmla="*/ 3651778 w 6130925"/>
                <a:gd name="connsiteY19144" fmla="*/ 582083 h 2994025"/>
                <a:gd name="connsiteX19145" fmla="*/ 3653895 w 6130925"/>
                <a:gd name="connsiteY19145" fmla="*/ 583142 h 2994025"/>
                <a:gd name="connsiteX19146" fmla="*/ 3654953 w 6130925"/>
                <a:gd name="connsiteY19146" fmla="*/ 585258 h 2994025"/>
                <a:gd name="connsiteX19147" fmla="*/ 3656541 w 6130925"/>
                <a:gd name="connsiteY19147" fmla="*/ 586317 h 2994025"/>
                <a:gd name="connsiteX19148" fmla="*/ 3658128 w 6130925"/>
                <a:gd name="connsiteY19148" fmla="*/ 586317 h 2994025"/>
                <a:gd name="connsiteX19149" fmla="*/ 3660774 w 6130925"/>
                <a:gd name="connsiteY19149" fmla="*/ 585258 h 2994025"/>
                <a:gd name="connsiteX19150" fmla="*/ 3663420 w 6130925"/>
                <a:gd name="connsiteY19150" fmla="*/ 583671 h 2994025"/>
                <a:gd name="connsiteX19151" fmla="*/ 3666066 w 6130925"/>
                <a:gd name="connsiteY19151" fmla="*/ 583671 h 2994025"/>
                <a:gd name="connsiteX19152" fmla="*/ 3668182 w 6130925"/>
                <a:gd name="connsiteY19152" fmla="*/ 583671 h 2994025"/>
                <a:gd name="connsiteX19153" fmla="*/ 3669770 w 6130925"/>
                <a:gd name="connsiteY19153" fmla="*/ 583671 h 2994025"/>
                <a:gd name="connsiteX19154" fmla="*/ 3671886 w 6130925"/>
                <a:gd name="connsiteY19154" fmla="*/ 583671 h 2994025"/>
                <a:gd name="connsiteX19155" fmla="*/ 3673474 w 6130925"/>
                <a:gd name="connsiteY19155" fmla="*/ 583671 h 2994025"/>
                <a:gd name="connsiteX19156" fmla="*/ 3675591 w 6130925"/>
                <a:gd name="connsiteY19156" fmla="*/ 583142 h 2994025"/>
                <a:gd name="connsiteX19157" fmla="*/ 3677178 w 6130925"/>
                <a:gd name="connsiteY19157" fmla="*/ 581554 h 2994025"/>
                <a:gd name="connsiteX19158" fmla="*/ 3678766 w 6130925"/>
                <a:gd name="connsiteY19158" fmla="*/ 580496 h 2994025"/>
                <a:gd name="connsiteX19159" fmla="*/ 3682470 w 6130925"/>
                <a:gd name="connsiteY19159" fmla="*/ 578908 h 2994025"/>
                <a:gd name="connsiteX19160" fmla="*/ 3686174 w 6130925"/>
                <a:gd name="connsiteY19160" fmla="*/ 576263 h 2994025"/>
                <a:gd name="connsiteX19161" fmla="*/ 3687761 w 6130925"/>
                <a:gd name="connsiteY19161" fmla="*/ 574146 h 2994025"/>
                <a:gd name="connsiteX19162" fmla="*/ 3687761 w 6130925"/>
                <a:gd name="connsiteY19162" fmla="*/ 571500 h 2994025"/>
                <a:gd name="connsiteX19163" fmla="*/ 3686703 w 6130925"/>
                <a:gd name="connsiteY19163" fmla="*/ 568854 h 2994025"/>
                <a:gd name="connsiteX19164" fmla="*/ 3684057 w 6130925"/>
                <a:gd name="connsiteY19164" fmla="*/ 567267 h 2994025"/>
                <a:gd name="connsiteX19165" fmla="*/ 3682999 w 6130925"/>
                <a:gd name="connsiteY19165" fmla="*/ 565150 h 2994025"/>
                <a:gd name="connsiteX19166" fmla="*/ 3682470 w 6130925"/>
                <a:gd name="connsiteY19166" fmla="*/ 563033 h 2994025"/>
                <a:gd name="connsiteX19167" fmla="*/ 3684057 w 6130925"/>
                <a:gd name="connsiteY19167" fmla="*/ 561446 h 2994025"/>
                <a:gd name="connsiteX19168" fmla="*/ 3686174 w 6130925"/>
                <a:gd name="connsiteY19168" fmla="*/ 559858 h 2994025"/>
                <a:gd name="connsiteX19169" fmla="*/ 3690407 w 6130925"/>
                <a:gd name="connsiteY19169" fmla="*/ 558800 h 2994025"/>
                <a:gd name="connsiteX19170" fmla="*/ 3694111 w 6130925"/>
                <a:gd name="connsiteY19170" fmla="*/ 559329 h 2994025"/>
                <a:gd name="connsiteX19171" fmla="*/ 3697286 w 6130925"/>
                <a:gd name="connsiteY19171" fmla="*/ 559329 h 2994025"/>
                <a:gd name="connsiteX19172" fmla="*/ 3700461 w 6130925"/>
                <a:gd name="connsiteY19172" fmla="*/ 558800 h 2994025"/>
                <a:gd name="connsiteX19173" fmla="*/ 3702578 w 6130925"/>
                <a:gd name="connsiteY19173" fmla="*/ 558271 h 2994025"/>
                <a:gd name="connsiteX19174" fmla="*/ 3704695 w 6130925"/>
                <a:gd name="connsiteY19174" fmla="*/ 556154 h 2994025"/>
                <a:gd name="connsiteX19175" fmla="*/ 3708399 w 6130925"/>
                <a:gd name="connsiteY19175" fmla="*/ 552979 h 2994025"/>
                <a:gd name="connsiteX19176" fmla="*/ 3712103 w 6130925"/>
                <a:gd name="connsiteY19176" fmla="*/ 549804 h 2994025"/>
                <a:gd name="connsiteX19177" fmla="*/ 3713691 w 6130925"/>
                <a:gd name="connsiteY19177" fmla="*/ 548217 h 2994025"/>
                <a:gd name="connsiteX19178" fmla="*/ 3715278 w 6130925"/>
                <a:gd name="connsiteY19178" fmla="*/ 547158 h 2994025"/>
                <a:gd name="connsiteX19179" fmla="*/ 3719511 w 6130925"/>
                <a:gd name="connsiteY19179" fmla="*/ 546100 h 2994025"/>
                <a:gd name="connsiteX19180" fmla="*/ 3723745 w 6130925"/>
                <a:gd name="connsiteY19180" fmla="*/ 545571 h 2994025"/>
                <a:gd name="connsiteX19181" fmla="*/ 3725332 w 6130925"/>
                <a:gd name="connsiteY19181" fmla="*/ 545042 h 2994025"/>
                <a:gd name="connsiteX19182" fmla="*/ 3726920 w 6130925"/>
                <a:gd name="connsiteY19182" fmla="*/ 545042 h 2994025"/>
                <a:gd name="connsiteX19183" fmla="*/ 3730624 w 6130925"/>
                <a:gd name="connsiteY19183" fmla="*/ 545042 h 2994025"/>
                <a:gd name="connsiteX19184" fmla="*/ 3732741 w 6130925"/>
                <a:gd name="connsiteY19184" fmla="*/ 545042 h 2994025"/>
                <a:gd name="connsiteX19185" fmla="*/ 3734328 w 6130925"/>
                <a:gd name="connsiteY19185" fmla="*/ 545042 h 2994025"/>
                <a:gd name="connsiteX19186" fmla="*/ 3735916 w 6130925"/>
                <a:gd name="connsiteY19186" fmla="*/ 543454 h 2994025"/>
                <a:gd name="connsiteX19187" fmla="*/ 3737503 w 6130925"/>
                <a:gd name="connsiteY19187" fmla="*/ 542396 h 2994025"/>
                <a:gd name="connsiteX19188" fmla="*/ 3738032 w 6130925"/>
                <a:gd name="connsiteY19188" fmla="*/ 540808 h 2994025"/>
                <a:gd name="connsiteX19189" fmla="*/ 3738561 w 6130925"/>
                <a:gd name="connsiteY19189" fmla="*/ 539221 h 2994025"/>
                <a:gd name="connsiteX19190" fmla="*/ 3740678 w 6130925"/>
                <a:gd name="connsiteY19190" fmla="*/ 538163 h 2994025"/>
                <a:gd name="connsiteX19191" fmla="*/ 3742266 w 6130925"/>
                <a:gd name="connsiteY19191" fmla="*/ 537633 h 2994025"/>
                <a:gd name="connsiteX19192" fmla="*/ 3747028 w 6130925"/>
                <a:gd name="connsiteY19192" fmla="*/ 536046 h 2994025"/>
                <a:gd name="connsiteX19193" fmla="*/ 3753378 w 6130925"/>
                <a:gd name="connsiteY19193" fmla="*/ 536575 h 2994025"/>
                <a:gd name="connsiteX19194" fmla="*/ 3758141 w 6130925"/>
                <a:gd name="connsiteY19194" fmla="*/ 536575 h 2994025"/>
                <a:gd name="connsiteX19195" fmla="*/ 3762374 w 6130925"/>
                <a:gd name="connsiteY19195" fmla="*/ 534988 h 2994025"/>
                <a:gd name="connsiteX19196" fmla="*/ 3765549 w 6130925"/>
                <a:gd name="connsiteY19196" fmla="*/ 532871 h 2994025"/>
                <a:gd name="connsiteX19197" fmla="*/ 3766607 w 6130925"/>
                <a:gd name="connsiteY19197" fmla="*/ 531283 h 2994025"/>
                <a:gd name="connsiteX19198" fmla="*/ 3768195 w 6130925"/>
                <a:gd name="connsiteY19198" fmla="*/ 529167 h 2994025"/>
                <a:gd name="connsiteX19199" fmla="*/ 3770311 w 6130925"/>
                <a:gd name="connsiteY19199" fmla="*/ 528638 h 2994025"/>
                <a:gd name="connsiteX19200" fmla="*/ 3773486 w 6130925"/>
                <a:gd name="connsiteY19200" fmla="*/ 528638 h 2994025"/>
                <a:gd name="connsiteX19201" fmla="*/ 3774545 w 6130925"/>
                <a:gd name="connsiteY19201" fmla="*/ 528638 h 2994025"/>
                <a:gd name="connsiteX19202" fmla="*/ 3776132 w 6130925"/>
                <a:gd name="connsiteY19202" fmla="*/ 528638 h 2994025"/>
                <a:gd name="connsiteX19203" fmla="*/ 3777720 w 6130925"/>
                <a:gd name="connsiteY19203" fmla="*/ 528108 h 2994025"/>
                <a:gd name="connsiteX19204" fmla="*/ 3779836 w 6130925"/>
                <a:gd name="connsiteY19204" fmla="*/ 527579 h 2994025"/>
                <a:gd name="connsiteX19205" fmla="*/ 3781424 w 6130925"/>
                <a:gd name="connsiteY19205" fmla="*/ 527579 h 2994025"/>
                <a:gd name="connsiteX19206" fmla="*/ 3783541 w 6130925"/>
                <a:gd name="connsiteY19206" fmla="*/ 527050 h 2994025"/>
                <a:gd name="connsiteX19207" fmla="*/ 3784599 w 6130925"/>
                <a:gd name="connsiteY19207" fmla="*/ 525463 h 2994025"/>
                <a:gd name="connsiteX19208" fmla="*/ 3785128 w 6130925"/>
                <a:gd name="connsiteY19208" fmla="*/ 523346 h 2994025"/>
                <a:gd name="connsiteX19209" fmla="*/ 3786716 w 6130925"/>
                <a:gd name="connsiteY19209" fmla="*/ 522288 h 2994025"/>
                <a:gd name="connsiteX19210" fmla="*/ 3788832 w 6130925"/>
                <a:gd name="connsiteY19210" fmla="*/ 522288 h 2994025"/>
                <a:gd name="connsiteX19211" fmla="*/ 3789361 w 6130925"/>
                <a:gd name="connsiteY19211" fmla="*/ 525992 h 2994025"/>
                <a:gd name="connsiteX19212" fmla="*/ 3787774 w 6130925"/>
                <a:gd name="connsiteY19212" fmla="*/ 529167 h 2994025"/>
                <a:gd name="connsiteX19213" fmla="*/ 3786186 w 6130925"/>
                <a:gd name="connsiteY19213" fmla="*/ 532871 h 2994025"/>
                <a:gd name="connsiteX19214" fmla="*/ 3786186 w 6130925"/>
                <a:gd name="connsiteY19214" fmla="*/ 534988 h 2994025"/>
                <a:gd name="connsiteX19215" fmla="*/ 3786186 w 6130925"/>
                <a:gd name="connsiteY19215" fmla="*/ 536575 h 2994025"/>
                <a:gd name="connsiteX19216" fmla="*/ 3785128 w 6130925"/>
                <a:gd name="connsiteY19216" fmla="*/ 538163 h 2994025"/>
                <a:gd name="connsiteX19217" fmla="*/ 3784599 w 6130925"/>
                <a:gd name="connsiteY19217" fmla="*/ 540279 h 2994025"/>
                <a:gd name="connsiteX19218" fmla="*/ 3786186 w 6130925"/>
                <a:gd name="connsiteY19218" fmla="*/ 540279 h 2994025"/>
                <a:gd name="connsiteX19219" fmla="*/ 3787774 w 6130925"/>
                <a:gd name="connsiteY19219" fmla="*/ 540808 h 2994025"/>
                <a:gd name="connsiteX19220" fmla="*/ 3788832 w 6130925"/>
                <a:gd name="connsiteY19220" fmla="*/ 542396 h 2994025"/>
                <a:gd name="connsiteX19221" fmla="*/ 3789361 w 6130925"/>
                <a:gd name="connsiteY19221" fmla="*/ 545042 h 2994025"/>
                <a:gd name="connsiteX19222" fmla="*/ 3790949 w 6130925"/>
                <a:gd name="connsiteY19222" fmla="*/ 546100 h 2994025"/>
                <a:gd name="connsiteX19223" fmla="*/ 3793595 w 6130925"/>
                <a:gd name="connsiteY19223" fmla="*/ 547158 h 2994025"/>
                <a:gd name="connsiteX19224" fmla="*/ 3804178 w 6130925"/>
                <a:gd name="connsiteY19224" fmla="*/ 547158 h 2994025"/>
                <a:gd name="connsiteX19225" fmla="*/ 3804178 w 6130925"/>
                <a:gd name="connsiteY19225" fmla="*/ 538163 h 2994025"/>
                <a:gd name="connsiteX19226" fmla="*/ 3805766 w 6130925"/>
                <a:gd name="connsiteY19226" fmla="*/ 537633 h 2994025"/>
                <a:gd name="connsiteX19227" fmla="*/ 3807353 w 6130925"/>
                <a:gd name="connsiteY19227" fmla="*/ 537633 h 2994025"/>
                <a:gd name="connsiteX19228" fmla="*/ 3818995 w 6130925"/>
                <a:gd name="connsiteY19228" fmla="*/ 537633 h 2994025"/>
                <a:gd name="connsiteX19229" fmla="*/ 3820582 w 6130925"/>
                <a:gd name="connsiteY19229" fmla="*/ 538163 h 2994025"/>
                <a:gd name="connsiteX19230" fmla="*/ 3822699 w 6130925"/>
                <a:gd name="connsiteY19230" fmla="*/ 538163 h 2994025"/>
                <a:gd name="connsiteX19231" fmla="*/ 3826403 w 6130925"/>
                <a:gd name="connsiteY19231" fmla="*/ 538163 h 2994025"/>
                <a:gd name="connsiteX19232" fmla="*/ 3828520 w 6130925"/>
                <a:gd name="connsiteY19232" fmla="*/ 538692 h 2994025"/>
                <a:gd name="connsiteX19233" fmla="*/ 3830636 w 6130925"/>
                <a:gd name="connsiteY19233" fmla="*/ 538163 h 2994025"/>
                <a:gd name="connsiteX19234" fmla="*/ 3832224 w 6130925"/>
                <a:gd name="connsiteY19234" fmla="*/ 536575 h 2994025"/>
                <a:gd name="connsiteX19235" fmla="*/ 3833282 w 6130925"/>
                <a:gd name="connsiteY19235" fmla="*/ 534988 h 2994025"/>
                <a:gd name="connsiteX19236" fmla="*/ 3833811 w 6130925"/>
                <a:gd name="connsiteY19236" fmla="*/ 532871 h 2994025"/>
                <a:gd name="connsiteX19237" fmla="*/ 3834870 w 6130925"/>
                <a:gd name="connsiteY19237" fmla="*/ 531283 h 2994025"/>
                <a:gd name="connsiteX19238" fmla="*/ 3836457 w 6130925"/>
                <a:gd name="connsiteY19238" fmla="*/ 530754 h 2994025"/>
                <a:gd name="connsiteX19239" fmla="*/ 3838045 w 6130925"/>
                <a:gd name="connsiteY19239" fmla="*/ 530754 h 2994025"/>
                <a:gd name="connsiteX19240" fmla="*/ 3838574 w 6130925"/>
                <a:gd name="connsiteY19240" fmla="*/ 531283 h 2994025"/>
                <a:gd name="connsiteX19241" fmla="*/ 3839632 w 6130925"/>
                <a:gd name="connsiteY19241" fmla="*/ 531283 h 2994025"/>
                <a:gd name="connsiteX19242" fmla="*/ 3843336 w 6130925"/>
                <a:gd name="connsiteY19242" fmla="*/ 531283 h 2994025"/>
                <a:gd name="connsiteX19243" fmla="*/ 3847041 w 6130925"/>
                <a:gd name="connsiteY19243" fmla="*/ 531813 h 2994025"/>
                <a:gd name="connsiteX19244" fmla="*/ 3850216 w 6130925"/>
                <a:gd name="connsiteY19244" fmla="*/ 531813 h 2994025"/>
                <a:gd name="connsiteX19245" fmla="*/ 3854449 w 6130925"/>
                <a:gd name="connsiteY19245" fmla="*/ 532871 h 2994025"/>
                <a:gd name="connsiteX19246" fmla="*/ 3857624 w 6130925"/>
                <a:gd name="connsiteY19246" fmla="*/ 531813 h 2994025"/>
                <a:gd name="connsiteX19247" fmla="*/ 3858682 w 6130925"/>
                <a:gd name="connsiteY19247" fmla="*/ 530225 h 2994025"/>
                <a:gd name="connsiteX19248" fmla="*/ 3859211 w 6130925"/>
                <a:gd name="connsiteY19248" fmla="*/ 528638 h 2994025"/>
                <a:gd name="connsiteX19249" fmla="*/ 3860270 w 6130925"/>
                <a:gd name="connsiteY19249" fmla="*/ 527050 h 2994025"/>
                <a:gd name="connsiteX19250" fmla="*/ 3861328 w 6130925"/>
                <a:gd name="connsiteY19250" fmla="*/ 524933 h 2994025"/>
                <a:gd name="connsiteX19251" fmla="*/ 3862386 w 6130925"/>
                <a:gd name="connsiteY19251" fmla="*/ 523875 h 2994025"/>
                <a:gd name="connsiteX19252" fmla="*/ 3864503 w 6130925"/>
                <a:gd name="connsiteY19252" fmla="*/ 522288 h 2994025"/>
                <a:gd name="connsiteX19253" fmla="*/ 3866091 w 6130925"/>
                <a:gd name="connsiteY19253" fmla="*/ 521758 h 2994025"/>
                <a:gd name="connsiteX19254" fmla="*/ 3868736 w 6130925"/>
                <a:gd name="connsiteY19254" fmla="*/ 521229 h 2994025"/>
                <a:gd name="connsiteX19255" fmla="*/ 3872970 w 6130925"/>
                <a:gd name="connsiteY19255" fmla="*/ 521229 h 2994025"/>
                <a:gd name="connsiteX19256" fmla="*/ 3874028 w 6130925"/>
                <a:gd name="connsiteY19256" fmla="*/ 523346 h 2994025"/>
                <a:gd name="connsiteX19257" fmla="*/ 3874557 w 6130925"/>
                <a:gd name="connsiteY19257" fmla="*/ 524933 h 2994025"/>
                <a:gd name="connsiteX19258" fmla="*/ 3874557 w 6130925"/>
                <a:gd name="connsiteY19258" fmla="*/ 528638 h 2994025"/>
                <a:gd name="connsiteX19259" fmla="*/ 3874557 w 6130925"/>
                <a:gd name="connsiteY19259" fmla="*/ 531813 h 2994025"/>
                <a:gd name="connsiteX19260" fmla="*/ 3874028 w 6130925"/>
                <a:gd name="connsiteY19260" fmla="*/ 533400 h 2994025"/>
                <a:gd name="connsiteX19261" fmla="*/ 3873499 w 6130925"/>
                <a:gd name="connsiteY19261" fmla="*/ 536046 h 2994025"/>
                <a:gd name="connsiteX19262" fmla="*/ 3873499 w 6130925"/>
                <a:gd name="connsiteY19262" fmla="*/ 539221 h 2994025"/>
                <a:gd name="connsiteX19263" fmla="*/ 3872970 w 6130925"/>
                <a:gd name="connsiteY19263" fmla="*/ 542396 h 2994025"/>
                <a:gd name="connsiteX19264" fmla="*/ 3877203 w 6130925"/>
                <a:gd name="connsiteY19264" fmla="*/ 543454 h 2994025"/>
                <a:gd name="connsiteX19265" fmla="*/ 3879320 w 6130925"/>
                <a:gd name="connsiteY19265" fmla="*/ 542925 h 2994025"/>
                <a:gd name="connsiteX19266" fmla="*/ 3880907 w 6130925"/>
                <a:gd name="connsiteY19266" fmla="*/ 541867 h 2994025"/>
                <a:gd name="connsiteX19267" fmla="*/ 3881966 w 6130925"/>
                <a:gd name="connsiteY19267" fmla="*/ 540279 h 2994025"/>
                <a:gd name="connsiteX19268" fmla="*/ 3882495 w 6130925"/>
                <a:gd name="connsiteY19268" fmla="*/ 538163 h 2994025"/>
                <a:gd name="connsiteX19269" fmla="*/ 3883024 w 6130925"/>
                <a:gd name="connsiteY19269" fmla="*/ 536575 h 2994025"/>
                <a:gd name="connsiteX19270" fmla="*/ 3883553 w 6130925"/>
                <a:gd name="connsiteY19270" fmla="*/ 534988 h 2994025"/>
                <a:gd name="connsiteX19271" fmla="*/ 3884082 w 6130925"/>
                <a:gd name="connsiteY19271" fmla="*/ 532342 h 2994025"/>
                <a:gd name="connsiteX19272" fmla="*/ 3885141 w 6130925"/>
                <a:gd name="connsiteY19272" fmla="*/ 531283 h 2994025"/>
                <a:gd name="connsiteX19273" fmla="*/ 3886728 w 6130925"/>
                <a:gd name="connsiteY19273" fmla="*/ 530754 h 2994025"/>
                <a:gd name="connsiteX19274" fmla="*/ 3888316 w 6130925"/>
                <a:gd name="connsiteY19274" fmla="*/ 531283 h 2994025"/>
                <a:gd name="connsiteX19275" fmla="*/ 3892549 w 6130925"/>
                <a:gd name="connsiteY19275" fmla="*/ 531283 h 2994025"/>
                <a:gd name="connsiteX19276" fmla="*/ 3894136 w 6130925"/>
                <a:gd name="connsiteY19276" fmla="*/ 531283 h 2994025"/>
                <a:gd name="connsiteX19277" fmla="*/ 3895724 w 6130925"/>
                <a:gd name="connsiteY19277" fmla="*/ 531283 h 2994025"/>
                <a:gd name="connsiteX19278" fmla="*/ 3899957 w 6130925"/>
                <a:gd name="connsiteY19278" fmla="*/ 529167 h 2994025"/>
                <a:gd name="connsiteX19279" fmla="*/ 3902074 w 6130925"/>
                <a:gd name="connsiteY19279" fmla="*/ 524933 h 2994025"/>
                <a:gd name="connsiteX19280" fmla="*/ 3903132 w 6130925"/>
                <a:gd name="connsiteY19280" fmla="*/ 523346 h 2994025"/>
                <a:gd name="connsiteX19281" fmla="*/ 3903132 w 6130925"/>
                <a:gd name="connsiteY19281" fmla="*/ 521229 h 2994025"/>
                <a:gd name="connsiteX19282" fmla="*/ 3903661 w 6130925"/>
                <a:gd name="connsiteY19282" fmla="*/ 519642 h 2994025"/>
                <a:gd name="connsiteX19283" fmla="*/ 3904191 w 6130925"/>
                <a:gd name="connsiteY19283" fmla="*/ 518054 h 2994025"/>
                <a:gd name="connsiteX19284" fmla="*/ 3903132 w 6130925"/>
                <a:gd name="connsiteY19284" fmla="*/ 515938 h 2994025"/>
                <a:gd name="connsiteX19285" fmla="*/ 3901545 w 6130925"/>
                <a:gd name="connsiteY19285" fmla="*/ 514350 h 2994025"/>
                <a:gd name="connsiteX19286" fmla="*/ 3899957 w 6130925"/>
                <a:gd name="connsiteY19286" fmla="*/ 513292 h 2994025"/>
                <a:gd name="connsiteX19287" fmla="*/ 3897311 w 6130925"/>
                <a:gd name="connsiteY19287" fmla="*/ 512763 h 2994025"/>
                <a:gd name="connsiteX19288" fmla="*/ 3893607 w 6130925"/>
                <a:gd name="connsiteY19288" fmla="*/ 510646 h 2994025"/>
                <a:gd name="connsiteX19289" fmla="*/ 3888316 w 6130925"/>
                <a:gd name="connsiteY19289" fmla="*/ 509588 h 2994025"/>
                <a:gd name="connsiteX19290" fmla="*/ 3887786 w 6130925"/>
                <a:gd name="connsiteY19290" fmla="*/ 507471 h 2994025"/>
                <a:gd name="connsiteX19291" fmla="*/ 3886728 w 6130925"/>
                <a:gd name="connsiteY19291" fmla="*/ 505354 h 2994025"/>
                <a:gd name="connsiteX19292" fmla="*/ 3886728 w 6130925"/>
                <a:gd name="connsiteY19292" fmla="*/ 503767 h 2994025"/>
                <a:gd name="connsiteX19293" fmla="*/ 3886199 w 6130925"/>
                <a:gd name="connsiteY19293" fmla="*/ 502179 h 2994025"/>
                <a:gd name="connsiteX19294" fmla="*/ 3884611 w 6130925"/>
                <a:gd name="connsiteY19294" fmla="*/ 500063 h 2994025"/>
                <a:gd name="connsiteX19295" fmla="*/ 3882495 w 6130925"/>
                <a:gd name="connsiteY19295" fmla="*/ 499533 h 2994025"/>
                <a:gd name="connsiteX19296" fmla="*/ 3880907 w 6130925"/>
                <a:gd name="connsiteY19296" fmla="*/ 499533 h 2994025"/>
                <a:gd name="connsiteX19297" fmla="*/ 3879320 w 6130925"/>
                <a:gd name="connsiteY19297" fmla="*/ 499533 h 2994025"/>
                <a:gd name="connsiteX19298" fmla="*/ 3877203 w 6130925"/>
                <a:gd name="connsiteY19298" fmla="*/ 499533 h 2994025"/>
                <a:gd name="connsiteX19299" fmla="*/ 3875086 w 6130925"/>
                <a:gd name="connsiteY19299" fmla="*/ 499004 h 2994025"/>
                <a:gd name="connsiteX19300" fmla="*/ 3871911 w 6130925"/>
                <a:gd name="connsiteY19300" fmla="*/ 499004 h 2994025"/>
                <a:gd name="connsiteX19301" fmla="*/ 3868736 w 6130925"/>
                <a:gd name="connsiteY19301" fmla="*/ 499004 h 2994025"/>
                <a:gd name="connsiteX19302" fmla="*/ 3868736 w 6130925"/>
                <a:gd name="connsiteY19302" fmla="*/ 496888 h 2994025"/>
                <a:gd name="connsiteX19303" fmla="*/ 3868736 w 6130925"/>
                <a:gd name="connsiteY19303" fmla="*/ 494771 h 2994025"/>
                <a:gd name="connsiteX19304" fmla="*/ 3868207 w 6130925"/>
                <a:gd name="connsiteY19304" fmla="*/ 493183 h 2994025"/>
                <a:gd name="connsiteX19305" fmla="*/ 3868736 w 6130925"/>
                <a:gd name="connsiteY19305" fmla="*/ 491067 h 2994025"/>
                <a:gd name="connsiteX19306" fmla="*/ 3866620 w 6130925"/>
                <a:gd name="connsiteY19306" fmla="*/ 489479 h 2994025"/>
                <a:gd name="connsiteX19307" fmla="*/ 3864503 w 6130925"/>
                <a:gd name="connsiteY19307" fmla="*/ 488421 h 2994025"/>
                <a:gd name="connsiteX19308" fmla="*/ 3862386 w 6130925"/>
                <a:gd name="connsiteY19308" fmla="*/ 486833 h 2994025"/>
                <a:gd name="connsiteX19309" fmla="*/ 3861328 w 6130925"/>
                <a:gd name="connsiteY19309" fmla="*/ 484717 h 2994025"/>
                <a:gd name="connsiteX19310" fmla="*/ 3860270 w 6130925"/>
                <a:gd name="connsiteY19310" fmla="*/ 482600 h 2994025"/>
                <a:gd name="connsiteX19311" fmla="*/ 3860270 w 6130925"/>
                <a:gd name="connsiteY19311" fmla="*/ 479954 h 2994025"/>
                <a:gd name="connsiteX19312" fmla="*/ 3861328 w 6130925"/>
                <a:gd name="connsiteY19312" fmla="*/ 476779 h 2994025"/>
                <a:gd name="connsiteX19313" fmla="*/ 3863445 w 6130925"/>
                <a:gd name="connsiteY19313" fmla="*/ 475721 h 2994025"/>
                <a:gd name="connsiteX19314" fmla="*/ 3865032 w 6130925"/>
                <a:gd name="connsiteY19314" fmla="*/ 474663 h 2994025"/>
                <a:gd name="connsiteX19315" fmla="*/ 3867149 w 6130925"/>
                <a:gd name="connsiteY19315" fmla="*/ 474133 h 2994025"/>
                <a:gd name="connsiteX19316" fmla="*/ 3869266 w 6130925"/>
                <a:gd name="connsiteY19316" fmla="*/ 474133 h 2994025"/>
                <a:gd name="connsiteX19317" fmla="*/ 3871911 w 6130925"/>
                <a:gd name="connsiteY19317" fmla="*/ 474133 h 2994025"/>
                <a:gd name="connsiteX19318" fmla="*/ 3874557 w 6130925"/>
                <a:gd name="connsiteY19318" fmla="*/ 474663 h 2994025"/>
                <a:gd name="connsiteX19319" fmla="*/ 3875086 w 6130925"/>
                <a:gd name="connsiteY19319" fmla="*/ 475192 h 2994025"/>
                <a:gd name="connsiteX19320" fmla="*/ 3875616 w 6130925"/>
                <a:gd name="connsiteY19320" fmla="*/ 474663 h 2994025"/>
                <a:gd name="connsiteX19321" fmla="*/ 3876674 w 6130925"/>
                <a:gd name="connsiteY19321" fmla="*/ 474663 h 2994025"/>
                <a:gd name="connsiteX19322" fmla="*/ 3877732 w 6130925"/>
                <a:gd name="connsiteY19322" fmla="*/ 474663 h 2994025"/>
                <a:gd name="connsiteX19323" fmla="*/ 3878791 w 6130925"/>
                <a:gd name="connsiteY19323" fmla="*/ 476779 h 2994025"/>
                <a:gd name="connsiteX19324" fmla="*/ 3879320 w 6130925"/>
                <a:gd name="connsiteY19324" fmla="*/ 478367 h 2994025"/>
                <a:gd name="connsiteX19325" fmla="*/ 3880907 w 6130925"/>
                <a:gd name="connsiteY19325" fmla="*/ 479954 h 2994025"/>
                <a:gd name="connsiteX19326" fmla="*/ 3882495 w 6130925"/>
                <a:gd name="connsiteY19326" fmla="*/ 481542 h 2994025"/>
                <a:gd name="connsiteX19327" fmla="*/ 3884082 w 6130925"/>
                <a:gd name="connsiteY19327" fmla="*/ 482071 h 2994025"/>
                <a:gd name="connsiteX19328" fmla="*/ 3886199 w 6130925"/>
                <a:gd name="connsiteY19328" fmla="*/ 482071 h 2994025"/>
                <a:gd name="connsiteX19329" fmla="*/ 3886728 w 6130925"/>
                <a:gd name="connsiteY19329" fmla="*/ 484188 h 2994025"/>
                <a:gd name="connsiteX19330" fmla="*/ 3887786 w 6130925"/>
                <a:gd name="connsiteY19330" fmla="*/ 485775 h 2994025"/>
                <a:gd name="connsiteX19331" fmla="*/ 3889903 w 6130925"/>
                <a:gd name="connsiteY19331" fmla="*/ 485775 h 2994025"/>
                <a:gd name="connsiteX19332" fmla="*/ 3891491 w 6130925"/>
                <a:gd name="connsiteY19332" fmla="*/ 486304 h 2994025"/>
                <a:gd name="connsiteX19333" fmla="*/ 3895195 w 6130925"/>
                <a:gd name="connsiteY19333" fmla="*/ 488950 h 2994025"/>
                <a:gd name="connsiteX19334" fmla="*/ 3898370 w 6130925"/>
                <a:gd name="connsiteY19334" fmla="*/ 491067 h 2994025"/>
                <a:gd name="connsiteX19335" fmla="*/ 3902074 w 6130925"/>
                <a:gd name="connsiteY19335" fmla="*/ 494242 h 2994025"/>
                <a:gd name="connsiteX19336" fmla="*/ 3905778 w 6130925"/>
                <a:gd name="connsiteY19336" fmla="*/ 495300 h 2994025"/>
                <a:gd name="connsiteX19337" fmla="*/ 3924299 w 6130925"/>
                <a:gd name="connsiteY19337" fmla="*/ 495300 h 2994025"/>
                <a:gd name="connsiteX19338" fmla="*/ 3926416 w 6130925"/>
                <a:gd name="connsiteY19338" fmla="*/ 495829 h 2994025"/>
                <a:gd name="connsiteX19339" fmla="*/ 3928003 w 6130925"/>
                <a:gd name="connsiteY19339" fmla="*/ 497417 h 2994025"/>
                <a:gd name="connsiteX19340" fmla="*/ 3929061 w 6130925"/>
                <a:gd name="connsiteY19340" fmla="*/ 499004 h 2994025"/>
                <a:gd name="connsiteX19341" fmla="*/ 3929591 w 6130925"/>
                <a:gd name="connsiteY19341" fmla="*/ 500592 h 2994025"/>
                <a:gd name="connsiteX19342" fmla="*/ 3931178 w 6130925"/>
                <a:gd name="connsiteY19342" fmla="*/ 502179 h 2994025"/>
                <a:gd name="connsiteX19343" fmla="*/ 3933824 w 6130925"/>
                <a:gd name="connsiteY19343" fmla="*/ 502708 h 2994025"/>
                <a:gd name="connsiteX19344" fmla="*/ 3950757 w 6130925"/>
                <a:gd name="connsiteY19344" fmla="*/ 502708 h 2994025"/>
                <a:gd name="connsiteX19345" fmla="*/ 3953403 w 6130925"/>
                <a:gd name="connsiteY19345" fmla="*/ 503238 h 2994025"/>
                <a:gd name="connsiteX19346" fmla="*/ 3954991 w 6130925"/>
                <a:gd name="connsiteY19346" fmla="*/ 504296 h 2994025"/>
                <a:gd name="connsiteX19347" fmla="*/ 3957107 w 6130925"/>
                <a:gd name="connsiteY19347" fmla="*/ 505883 h 2994025"/>
                <a:gd name="connsiteX19348" fmla="*/ 3959224 w 6130925"/>
                <a:gd name="connsiteY19348" fmla="*/ 506942 h 2994025"/>
                <a:gd name="connsiteX19349" fmla="*/ 3960811 w 6130925"/>
                <a:gd name="connsiteY19349" fmla="*/ 507471 h 2994025"/>
                <a:gd name="connsiteX19350" fmla="*/ 3962928 w 6130925"/>
                <a:gd name="connsiteY19350" fmla="*/ 508000 h 2994025"/>
                <a:gd name="connsiteX19351" fmla="*/ 3965045 w 6130925"/>
                <a:gd name="connsiteY19351" fmla="*/ 508529 h 2994025"/>
                <a:gd name="connsiteX19352" fmla="*/ 3966632 w 6130925"/>
                <a:gd name="connsiteY19352" fmla="*/ 509058 h 2994025"/>
                <a:gd name="connsiteX19353" fmla="*/ 3967691 w 6130925"/>
                <a:gd name="connsiteY19353" fmla="*/ 510646 h 2994025"/>
                <a:gd name="connsiteX19354" fmla="*/ 3968220 w 6130925"/>
                <a:gd name="connsiteY19354" fmla="*/ 513821 h 2994025"/>
                <a:gd name="connsiteX19355" fmla="*/ 3969807 w 6130925"/>
                <a:gd name="connsiteY19355" fmla="*/ 515938 h 2994025"/>
                <a:gd name="connsiteX19356" fmla="*/ 3971924 w 6130925"/>
                <a:gd name="connsiteY19356" fmla="*/ 516996 h 2994025"/>
                <a:gd name="connsiteX19357" fmla="*/ 3975628 w 6130925"/>
                <a:gd name="connsiteY19357" fmla="*/ 517525 h 2994025"/>
                <a:gd name="connsiteX19358" fmla="*/ 3978803 w 6130925"/>
                <a:gd name="connsiteY19358" fmla="*/ 518054 h 2994025"/>
                <a:gd name="connsiteX19359" fmla="*/ 3980920 w 6130925"/>
                <a:gd name="connsiteY19359" fmla="*/ 518054 h 2994025"/>
                <a:gd name="connsiteX19360" fmla="*/ 3982507 w 6130925"/>
                <a:gd name="connsiteY19360" fmla="*/ 518583 h 2994025"/>
                <a:gd name="connsiteX19361" fmla="*/ 3984095 w 6130925"/>
                <a:gd name="connsiteY19361" fmla="*/ 518583 h 2994025"/>
                <a:gd name="connsiteX19362" fmla="*/ 3985682 w 6130925"/>
                <a:gd name="connsiteY19362" fmla="*/ 518583 h 2994025"/>
                <a:gd name="connsiteX19363" fmla="*/ 3987799 w 6130925"/>
                <a:gd name="connsiteY19363" fmla="*/ 518054 h 2994025"/>
                <a:gd name="connsiteX19364" fmla="*/ 3989916 w 6130925"/>
                <a:gd name="connsiteY19364" fmla="*/ 518583 h 2994025"/>
                <a:gd name="connsiteX19365" fmla="*/ 3991503 w 6130925"/>
                <a:gd name="connsiteY19365" fmla="*/ 519642 h 2994025"/>
                <a:gd name="connsiteX19366" fmla="*/ 3993091 w 6130925"/>
                <a:gd name="connsiteY19366" fmla="*/ 521229 h 2994025"/>
                <a:gd name="connsiteX19367" fmla="*/ 3994678 w 6130925"/>
                <a:gd name="connsiteY19367" fmla="*/ 523346 h 2994025"/>
                <a:gd name="connsiteX19368" fmla="*/ 3996266 w 6130925"/>
                <a:gd name="connsiteY19368" fmla="*/ 524933 h 2994025"/>
                <a:gd name="connsiteX19369" fmla="*/ 4001028 w 6130925"/>
                <a:gd name="connsiteY19369" fmla="*/ 527050 h 2994025"/>
                <a:gd name="connsiteX19370" fmla="*/ 4006849 w 6130925"/>
                <a:gd name="connsiteY19370" fmla="*/ 527050 h 2994025"/>
                <a:gd name="connsiteX19371" fmla="*/ 4010553 w 6130925"/>
                <a:gd name="connsiteY19371" fmla="*/ 527050 h 2994025"/>
                <a:gd name="connsiteX19372" fmla="*/ 4013728 w 6130925"/>
                <a:gd name="connsiteY19372" fmla="*/ 527579 h 2994025"/>
                <a:gd name="connsiteX19373" fmla="*/ 4013728 w 6130925"/>
                <a:gd name="connsiteY19373" fmla="*/ 531283 h 2994025"/>
                <a:gd name="connsiteX19374" fmla="*/ 4015316 w 6130925"/>
                <a:gd name="connsiteY19374" fmla="*/ 538163 h 2994025"/>
                <a:gd name="connsiteX19375" fmla="*/ 4018491 w 6130925"/>
                <a:gd name="connsiteY19375" fmla="*/ 540279 h 2994025"/>
                <a:gd name="connsiteX19376" fmla="*/ 4021666 w 6130925"/>
                <a:gd name="connsiteY19376" fmla="*/ 541867 h 2994025"/>
                <a:gd name="connsiteX19377" fmla="*/ 4025370 w 6130925"/>
                <a:gd name="connsiteY19377" fmla="*/ 543454 h 2994025"/>
                <a:gd name="connsiteX19378" fmla="*/ 4029074 w 6130925"/>
                <a:gd name="connsiteY19378" fmla="*/ 543454 h 2994025"/>
                <a:gd name="connsiteX19379" fmla="*/ 4032778 w 6130925"/>
                <a:gd name="connsiteY19379" fmla="*/ 543454 h 2994025"/>
                <a:gd name="connsiteX19380" fmla="*/ 4035953 w 6130925"/>
                <a:gd name="connsiteY19380" fmla="*/ 543454 h 2994025"/>
                <a:gd name="connsiteX19381" fmla="*/ 4037541 w 6130925"/>
                <a:gd name="connsiteY19381" fmla="*/ 543983 h 2994025"/>
                <a:gd name="connsiteX19382" fmla="*/ 4040186 w 6130925"/>
                <a:gd name="connsiteY19382" fmla="*/ 543454 h 2994025"/>
                <a:gd name="connsiteX19383" fmla="*/ 4040716 w 6130925"/>
                <a:gd name="connsiteY19383" fmla="*/ 541867 h 2994025"/>
                <a:gd name="connsiteX19384" fmla="*/ 4040716 w 6130925"/>
                <a:gd name="connsiteY19384" fmla="*/ 540279 h 2994025"/>
                <a:gd name="connsiteX19385" fmla="*/ 4042832 w 6130925"/>
                <a:gd name="connsiteY19385" fmla="*/ 538692 h 2994025"/>
                <a:gd name="connsiteX19386" fmla="*/ 4044420 w 6130925"/>
                <a:gd name="connsiteY19386" fmla="*/ 536575 h 2994025"/>
                <a:gd name="connsiteX19387" fmla="*/ 4044420 w 6130925"/>
                <a:gd name="connsiteY19387" fmla="*/ 534988 h 2994025"/>
                <a:gd name="connsiteX19388" fmla="*/ 4044420 w 6130925"/>
                <a:gd name="connsiteY19388" fmla="*/ 532871 h 2994025"/>
                <a:gd name="connsiteX19389" fmla="*/ 4044420 w 6130925"/>
                <a:gd name="connsiteY19389" fmla="*/ 530754 h 2994025"/>
                <a:gd name="connsiteX19390" fmla="*/ 4044420 w 6130925"/>
                <a:gd name="connsiteY19390" fmla="*/ 529167 h 2994025"/>
                <a:gd name="connsiteX19391" fmla="*/ 4042832 w 6130925"/>
                <a:gd name="connsiteY19391" fmla="*/ 528638 h 2994025"/>
                <a:gd name="connsiteX19392" fmla="*/ 4040716 w 6130925"/>
                <a:gd name="connsiteY19392" fmla="*/ 527579 h 2994025"/>
                <a:gd name="connsiteX19393" fmla="*/ 4037541 w 6130925"/>
                <a:gd name="connsiteY19393" fmla="*/ 524404 h 2994025"/>
                <a:gd name="connsiteX19394" fmla="*/ 4034366 w 6130925"/>
                <a:gd name="connsiteY19394" fmla="*/ 521229 h 2994025"/>
                <a:gd name="connsiteX19395" fmla="*/ 4032778 w 6130925"/>
                <a:gd name="connsiteY19395" fmla="*/ 520700 h 2994025"/>
                <a:gd name="connsiteX19396" fmla="*/ 4031191 w 6130925"/>
                <a:gd name="connsiteY19396" fmla="*/ 520171 h 2994025"/>
                <a:gd name="connsiteX19397" fmla="*/ 4029603 w 6130925"/>
                <a:gd name="connsiteY19397" fmla="*/ 518583 h 2994025"/>
                <a:gd name="connsiteX19398" fmla="*/ 4028545 w 6130925"/>
                <a:gd name="connsiteY19398" fmla="*/ 516996 h 2994025"/>
                <a:gd name="connsiteX19399" fmla="*/ 4025899 w 6130925"/>
                <a:gd name="connsiteY19399" fmla="*/ 516467 h 2994025"/>
                <a:gd name="connsiteX19400" fmla="*/ 4024311 w 6130925"/>
                <a:gd name="connsiteY19400" fmla="*/ 515408 h 2994025"/>
                <a:gd name="connsiteX19401" fmla="*/ 4023782 w 6130925"/>
                <a:gd name="connsiteY19401" fmla="*/ 513821 h 2994025"/>
                <a:gd name="connsiteX19402" fmla="*/ 4022724 w 6130925"/>
                <a:gd name="connsiteY19402" fmla="*/ 511175 h 2994025"/>
                <a:gd name="connsiteX19403" fmla="*/ 4022724 w 6130925"/>
                <a:gd name="connsiteY19403" fmla="*/ 509588 h 2994025"/>
                <a:gd name="connsiteX19404" fmla="*/ 4022724 w 6130925"/>
                <a:gd name="connsiteY19404" fmla="*/ 508000 h 2994025"/>
                <a:gd name="connsiteX19405" fmla="*/ 4021666 w 6130925"/>
                <a:gd name="connsiteY19405" fmla="*/ 505883 h 2994025"/>
                <a:gd name="connsiteX19406" fmla="*/ 4020078 w 6130925"/>
                <a:gd name="connsiteY19406" fmla="*/ 504296 h 2994025"/>
                <a:gd name="connsiteX19407" fmla="*/ 4018491 w 6130925"/>
                <a:gd name="connsiteY19407" fmla="*/ 503238 h 2994025"/>
                <a:gd name="connsiteX19408" fmla="*/ 4016374 w 6130925"/>
                <a:gd name="connsiteY19408" fmla="*/ 502179 h 2994025"/>
                <a:gd name="connsiteX19409" fmla="*/ 4014786 w 6130925"/>
                <a:gd name="connsiteY19409" fmla="*/ 501650 h 2994025"/>
                <a:gd name="connsiteX19410" fmla="*/ 4013199 w 6130925"/>
                <a:gd name="connsiteY19410" fmla="*/ 502179 h 2994025"/>
                <a:gd name="connsiteX19411" fmla="*/ 4009495 w 6130925"/>
                <a:gd name="connsiteY19411" fmla="*/ 501650 h 2994025"/>
                <a:gd name="connsiteX19412" fmla="*/ 4005791 w 6130925"/>
                <a:gd name="connsiteY19412" fmla="*/ 502179 h 2994025"/>
                <a:gd name="connsiteX19413" fmla="*/ 4005261 w 6130925"/>
                <a:gd name="connsiteY19413" fmla="*/ 497946 h 2994025"/>
                <a:gd name="connsiteX19414" fmla="*/ 4004732 w 6130925"/>
                <a:gd name="connsiteY19414" fmla="*/ 494771 h 2994025"/>
                <a:gd name="connsiteX19415" fmla="*/ 4004203 w 6130925"/>
                <a:gd name="connsiteY19415" fmla="*/ 491596 h 2994025"/>
                <a:gd name="connsiteX19416" fmla="*/ 4005791 w 6130925"/>
                <a:gd name="connsiteY19416" fmla="*/ 488950 h 2994025"/>
                <a:gd name="connsiteX19417" fmla="*/ 4007907 w 6130925"/>
                <a:gd name="connsiteY19417" fmla="*/ 488421 h 2994025"/>
                <a:gd name="connsiteX19418" fmla="*/ 4009495 w 6130925"/>
                <a:gd name="connsiteY19418" fmla="*/ 487363 h 2994025"/>
                <a:gd name="connsiteX19419" fmla="*/ 4011082 w 6130925"/>
                <a:gd name="connsiteY19419" fmla="*/ 486833 h 2994025"/>
                <a:gd name="connsiteX19420" fmla="*/ 4013199 w 6130925"/>
                <a:gd name="connsiteY19420" fmla="*/ 486304 h 2994025"/>
                <a:gd name="connsiteX19421" fmla="*/ 4014786 w 6130925"/>
                <a:gd name="connsiteY19421" fmla="*/ 483658 h 2994025"/>
                <a:gd name="connsiteX19422" fmla="*/ 4014786 w 6130925"/>
                <a:gd name="connsiteY19422" fmla="*/ 479954 h 2994025"/>
                <a:gd name="connsiteX19423" fmla="*/ 4014786 w 6130925"/>
                <a:gd name="connsiteY19423" fmla="*/ 475721 h 2994025"/>
                <a:gd name="connsiteX19424" fmla="*/ 4013728 w 6130925"/>
                <a:gd name="connsiteY19424" fmla="*/ 472546 h 2994025"/>
                <a:gd name="connsiteX19425" fmla="*/ 4011611 w 6130925"/>
                <a:gd name="connsiteY19425" fmla="*/ 468842 h 2994025"/>
                <a:gd name="connsiteX19426" fmla="*/ 4007907 w 6130925"/>
                <a:gd name="connsiteY19426" fmla="*/ 465667 h 2994025"/>
                <a:gd name="connsiteX19427" fmla="*/ 4006849 w 6130925"/>
                <a:gd name="connsiteY19427" fmla="*/ 465667 h 2994025"/>
                <a:gd name="connsiteX19428" fmla="*/ 4005791 w 6130925"/>
                <a:gd name="connsiteY19428" fmla="*/ 466196 h 2994025"/>
                <a:gd name="connsiteX19429" fmla="*/ 4004732 w 6130925"/>
                <a:gd name="connsiteY19429" fmla="*/ 466196 h 2994025"/>
                <a:gd name="connsiteX19430" fmla="*/ 4003674 w 6130925"/>
                <a:gd name="connsiteY19430" fmla="*/ 465667 h 2994025"/>
                <a:gd name="connsiteX19431" fmla="*/ 4003145 w 6130925"/>
                <a:gd name="connsiteY19431" fmla="*/ 464079 h 2994025"/>
                <a:gd name="connsiteX19432" fmla="*/ 4003145 w 6130925"/>
                <a:gd name="connsiteY19432" fmla="*/ 461433 h 2994025"/>
                <a:gd name="connsiteX19433" fmla="*/ 4003145 w 6130925"/>
                <a:gd name="connsiteY19433" fmla="*/ 459846 h 2994025"/>
                <a:gd name="connsiteX19434" fmla="*/ 4003145 w 6130925"/>
                <a:gd name="connsiteY19434" fmla="*/ 456142 h 2994025"/>
                <a:gd name="connsiteX19435" fmla="*/ 4004732 w 6130925"/>
                <a:gd name="connsiteY19435" fmla="*/ 454554 h 2994025"/>
                <a:gd name="connsiteX19436" fmla="*/ 4006849 w 6130925"/>
                <a:gd name="connsiteY19436" fmla="*/ 452967 h 2994025"/>
                <a:gd name="connsiteX19437" fmla="*/ 4008436 w 6130925"/>
                <a:gd name="connsiteY19437" fmla="*/ 452438 h 2994025"/>
                <a:gd name="connsiteX19438" fmla="*/ 4012141 w 6130925"/>
                <a:gd name="connsiteY19438" fmla="*/ 452438 h 2994025"/>
                <a:gd name="connsiteX19439" fmla="*/ 4013728 w 6130925"/>
                <a:gd name="connsiteY19439" fmla="*/ 452438 h 2994025"/>
                <a:gd name="connsiteX19440" fmla="*/ 4014786 w 6130925"/>
                <a:gd name="connsiteY19440" fmla="*/ 452967 h 2994025"/>
                <a:gd name="connsiteX19441" fmla="*/ 4016903 w 6130925"/>
                <a:gd name="connsiteY19441" fmla="*/ 452967 h 2994025"/>
                <a:gd name="connsiteX19442" fmla="*/ 4019549 w 6130925"/>
                <a:gd name="connsiteY19442" fmla="*/ 452438 h 2994025"/>
                <a:gd name="connsiteX19443" fmla="*/ 4021136 w 6130925"/>
                <a:gd name="connsiteY19443" fmla="*/ 452438 h 2994025"/>
                <a:gd name="connsiteX19444" fmla="*/ 4022724 w 6130925"/>
                <a:gd name="connsiteY19444" fmla="*/ 451908 h 2994025"/>
                <a:gd name="connsiteX19445" fmla="*/ 4024311 w 6130925"/>
                <a:gd name="connsiteY19445" fmla="*/ 450321 h 2994025"/>
                <a:gd name="connsiteX19446" fmla="*/ 4024311 w 6130925"/>
                <a:gd name="connsiteY19446" fmla="*/ 447675 h 2994025"/>
                <a:gd name="connsiteX19447" fmla="*/ 4025370 w 6130925"/>
                <a:gd name="connsiteY19447" fmla="*/ 443442 h 2994025"/>
                <a:gd name="connsiteX19448" fmla="*/ 4025899 w 6130925"/>
                <a:gd name="connsiteY19448" fmla="*/ 440267 h 2994025"/>
                <a:gd name="connsiteX19449" fmla="*/ 4029074 w 6130925"/>
                <a:gd name="connsiteY19449" fmla="*/ 436563 h 2994025"/>
                <a:gd name="connsiteX19450" fmla="*/ 4032778 w 6130925"/>
                <a:gd name="connsiteY19450" fmla="*/ 432858 h 2994025"/>
                <a:gd name="connsiteX19451" fmla="*/ 4033836 w 6130925"/>
                <a:gd name="connsiteY19451" fmla="*/ 431271 h 2994025"/>
                <a:gd name="connsiteX19452" fmla="*/ 4035424 w 6130925"/>
                <a:gd name="connsiteY19452" fmla="*/ 429683 h 2994025"/>
                <a:gd name="connsiteX19453" fmla="*/ 4037541 w 6130925"/>
                <a:gd name="connsiteY19453" fmla="*/ 426508 h 2994025"/>
                <a:gd name="connsiteX19454" fmla="*/ 4040186 w 6130925"/>
                <a:gd name="connsiteY19454" fmla="*/ 422275 h 2994025"/>
                <a:gd name="connsiteX19455" fmla="*/ 4040186 w 6130925"/>
                <a:gd name="connsiteY19455" fmla="*/ 420158 h 2994025"/>
                <a:gd name="connsiteX19456" fmla="*/ 4040186 w 6130925"/>
                <a:gd name="connsiteY19456" fmla="*/ 418042 h 2994025"/>
                <a:gd name="connsiteX19457" fmla="*/ 4040186 w 6130925"/>
                <a:gd name="connsiteY19457" fmla="*/ 412221 h 2994025"/>
                <a:gd name="connsiteX19458" fmla="*/ 4040186 w 6130925"/>
                <a:gd name="connsiteY19458" fmla="*/ 406929 h 2994025"/>
                <a:gd name="connsiteX19459" fmla="*/ 4041774 w 6130925"/>
                <a:gd name="connsiteY19459" fmla="*/ 406929 h 2994025"/>
                <a:gd name="connsiteX19460" fmla="*/ 4043361 w 6130925"/>
                <a:gd name="connsiteY19460" fmla="*/ 406400 h 2994025"/>
                <a:gd name="connsiteX19461" fmla="*/ 4046536 w 6130925"/>
                <a:gd name="connsiteY19461" fmla="*/ 406400 h 2994025"/>
                <a:gd name="connsiteX19462" fmla="*/ 4050770 w 6130925"/>
                <a:gd name="connsiteY19462" fmla="*/ 406400 h 2994025"/>
                <a:gd name="connsiteX19463" fmla="*/ 4052357 w 6130925"/>
                <a:gd name="connsiteY19463" fmla="*/ 406400 h 2994025"/>
                <a:gd name="connsiteX19464" fmla="*/ 4053945 w 6130925"/>
                <a:gd name="connsiteY19464" fmla="*/ 406400 h 2994025"/>
                <a:gd name="connsiteX19465" fmla="*/ 4055532 w 6130925"/>
                <a:gd name="connsiteY19465" fmla="*/ 405871 h 2994025"/>
                <a:gd name="connsiteX19466" fmla="*/ 4057649 w 6130925"/>
                <a:gd name="connsiteY19466" fmla="*/ 404813 h 2994025"/>
                <a:gd name="connsiteX19467" fmla="*/ 4059236 w 6130925"/>
                <a:gd name="connsiteY19467" fmla="*/ 403225 h 2994025"/>
                <a:gd name="connsiteX19468" fmla="*/ 4061353 w 6130925"/>
                <a:gd name="connsiteY19468" fmla="*/ 401638 h 2994025"/>
                <a:gd name="connsiteX19469" fmla="*/ 4065586 w 6130925"/>
                <a:gd name="connsiteY19469" fmla="*/ 400050 h 2994025"/>
                <a:gd name="connsiteX19470" fmla="*/ 4069820 w 6130925"/>
                <a:gd name="connsiteY19470" fmla="*/ 400050 h 2994025"/>
                <a:gd name="connsiteX19471" fmla="*/ 4072995 w 6130925"/>
                <a:gd name="connsiteY19471" fmla="*/ 400579 h 2994025"/>
                <a:gd name="connsiteX19472" fmla="*/ 4075641 w 6130925"/>
                <a:gd name="connsiteY19472" fmla="*/ 400579 h 2994025"/>
                <a:gd name="connsiteX19473" fmla="*/ 4083049 w 6130925"/>
                <a:gd name="connsiteY19473" fmla="*/ 400579 h 2994025"/>
                <a:gd name="connsiteX19474" fmla="*/ 4086224 w 6130925"/>
                <a:gd name="connsiteY19474" fmla="*/ 400579 h 2994025"/>
                <a:gd name="connsiteX19475" fmla="*/ 4089399 w 6130925"/>
                <a:gd name="connsiteY19475" fmla="*/ 400579 h 2994025"/>
                <a:gd name="connsiteX19476" fmla="*/ 4091516 w 6130925"/>
                <a:gd name="connsiteY19476" fmla="*/ 401108 h 2994025"/>
                <a:gd name="connsiteX19477" fmla="*/ 4093632 w 6130925"/>
                <a:gd name="connsiteY19477" fmla="*/ 401638 h 2994025"/>
                <a:gd name="connsiteX19478" fmla="*/ 4095220 w 6130925"/>
                <a:gd name="connsiteY19478" fmla="*/ 403754 h 2994025"/>
                <a:gd name="connsiteX19479" fmla="*/ 4096807 w 6130925"/>
                <a:gd name="connsiteY19479" fmla="*/ 405342 h 2994025"/>
                <a:gd name="connsiteX19480" fmla="*/ 4101041 w 6130925"/>
                <a:gd name="connsiteY19480" fmla="*/ 406400 h 2994025"/>
                <a:gd name="connsiteX19481" fmla="*/ 4106332 w 6130925"/>
                <a:gd name="connsiteY19481" fmla="*/ 406400 h 2994025"/>
                <a:gd name="connsiteX19482" fmla="*/ 4105803 w 6130925"/>
                <a:gd name="connsiteY19482" fmla="*/ 428096 h 2994025"/>
                <a:gd name="connsiteX19483" fmla="*/ 4105274 w 6130925"/>
                <a:gd name="connsiteY19483" fmla="*/ 427567 h 2994025"/>
                <a:gd name="connsiteX19484" fmla="*/ 4103157 w 6130925"/>
                <a:gd name="connsiteY19484" fmla="*/ 428096 h 2994025"/>
                <a:gd name="connsiteX19485" fmla="*/ 4101041 w 6130925"/>
                <a:gd name="connsiteY19485" fmla="*/ 428625 h 2994025"/>
                <a:gd name="connsiteX19486" fmla="*/ 4097866 w 6130925"/>
                <a:gd name="connsiteY19486" fmla="*/ 428625 h 2994025"/>
                <a:gd name="connsiteX19487" fmla="*/ 4094161 w 6130925"/>
                <a:gd name="connsiteY19487" fmla="*/ 428096 h 2994025"/>
                <a:gd name="connsiteX19488" fmla="*/ 4094161 w 6130925"/>
                <a:gd name="connsiteY19488" fmla="*/ 450321 h 2994025"/>
                <a:gd name="connsiteX19489" fmla="*/ 4094691 w 6130925"/>
                <a:gd name="connsiteY19489" fmla="*/ 451908 h 2994025"/>
                <a:gd name="connsiteX19490" fmla="*/ 4096278 w 6130925"/>
                <a:gd name="connsiteY19490" fmla="*/ 453496 h 2994025"/>
                <a:gd name="connsiteX19491" fmla="*/ 4097336 w 6130925"/>
                <a:gd name="connsiteY19491" fmla="*/ 455083 h 2994025"/>
                <a:gd name="connsiteX19492" fmla="*/ 4098395 w 6130925"/>
                <a:gd name="connsiteY19492" fmla="*/ 456671 h 2994025"/>
                <a:gd name="connsiteX19493" fmla="*/ 4099982 w 6130925"/>
                <a:gd name="connsiteY19493" fmla="*/ 460904 h 2994025"/>
                <a:gd name="connsiteX19494" fmla="*/ 4101041 w 6130925"/>
                <a:gd name="connsiteY19494" fmla="*/ 464079 h 2994025"/>
                <a:gd name="connsiteX19495" fmla="*/ 4101570 w 6130925"/>
                <a:gd name="connsiteY19495" fmla="*/ 465667 h 2994025"/>
                <a:gd name="connsiteX19496" fmla="*/ 4102099 w 6130925"/>
                <a:gd name="connsiteY19496" fmla="*/ 467783 h 2994025"/>
                <a:gd name="connsiteX19497" fmla="*/ 4104216 w 6130925"/>
                <a:gd name="connsiteY19497" fmla="*/ 471488 h 2994025"/>
                <a:gd name="connsiteX19498" fmla="*/ 4105803 w 6130925"/>
                <a:gd name="connsiteY19498" fmla="*/ 474663 h 2994025"/>
                <a:gd name="connsiteX19499" fmla="*/ 4105803 w 6130925"/>
                <a:gd name="connsiteY19499" fmla="*/ 476779 h 2994025"/>
                <a:gd name="connsiteX19500" fmla="*/ 4105803 w 6130925"/>
                <a:gd name="connsiteY19500" fmla="*/ 478367 h 2994025"/>
                <a:gd name="connsiteX19501" fmla="*/ 4105274 w 6130925"/>
                <a:gd name="connsiteY19501" fmla="*/ 484188 h 2994025"/>
                <a:gd name="connsiteX19502" fmla="*/ 4104216 w 6130925"/>
                <a:gd name="connsiteY19502" fmla="*/ 488950 h 2994025"/>
                <a:gd name="connsiteX19503" fmla="*/ 4103157 w 6130925"/>
                <a:gd name="connsiteY19503" fmla="*/ 492654 h 2994025"/>
                <a:gd name="connsiteX19504" fmla="*/ 4102099 w 6130925"/>
                <a:gd name="connsiteY19504" fmla="*/ 496358 h 2994025"/>
                <a:gd name="connsiteX19505" fmla="*/ 4102099 w 6130925"/>
                <a:gd name="connsiteY19505" fmla="*/ 499533 h 2994025"/>
                <a:gd name="connsiteX19506" fmla="*/ 4102099 w 6130925"/>
                <a:gd name="connsiteY19506" fmla="*/ 505354 h 2994025"/>
                <a:gd name="connsiteX19507" fmla="*/ 4102099 w 6130925"/>
                <a:gd name="connsiteY19507" fmla="*/ 510646 h 2994025"/>
                <a:gd name="connsiteX19508" fmla="*/ 4101041 w 6130925"/>
                <a:gd name="connsiteY19508" fmla="*/ 515408 h 2994025"/>
                <a:gd name="connsiteX19509" fmla="*/ 4100511 w 6130925"/>
                <a:gd name="connsiteY19509" fmla="*/ 519642 h 2994025"/>
                <a:gd name="connsiteX19510" fmla="*/ 4100511 w 6130925"/>
                <a:gd name="connsiteY19510" fmla="*/ 522288 h 2994025"/>
                <a:gd name="connsiteX19511" fmla="*/ 4101041 w 6130925"/>
                <a:gd name="connsiteY19511" fmla="*/ 524933 h 2994025"/>
                <a:gd name="connsiteX19512" fmla="*/ 4102099 w 6130925"/>
                <a:gd name="connsiteY19512" fmla="*/ 527050 h 2994025"/>
                <a:gd name="connsiteX19513" fmla="*/ 4104216 w 6130925"/>
                <a:gd name="connsiteY19513" fmla="*/ 528638 h 2994025"/>
                <a:gd name="connsiteX19514" fmla="*/ 4106332 w 6130925"/>
                <a:gd name="connsiteY19514" fmla="*/ 529167 h 2994025"/>
                <a:gd name="connsiteX19515" fmla="*/ 4108449 w 6130925"/>
                <a:gd name="connsiteY19515" fmla="*/ 530225 h 2994025"/>
                <a:gd name="connsiteX19516" fmla="*/ 4110566 w 6130925"/>
                <a:gd name="connsiteY19516" fmla="*/ 530754 h 2994025"/>
                <a:gd name="connsiteX19517" fmla="*/ 4112682 w 6130925"/>
                <a:gd name="connsiteY19517" fmla="*/ 531283 h 2994025"/>
                <a:gd name="connsiteX19518" fmla="*/ 4116916 w 6130925"/>
                <a:gd name="connsiteY19518" fmla="*/ 530754 h 2994025"/>
                <a:gd name="connsiteX19519" fmla="*/ 4120091 w 6130925"/>
                <a:gd name="connsiteY19519" fmla="*/ 530225 h 2994025"/>
                <a:gd name="connsiteX19520" fmla="*/ 4120620 w 6130925"/>
                <a:gd name="connsiteY19520" fmla="*/ 532342 h 2994025"/>
                <a:gd name="connsiteX19521" fmla="*/ 4121149 w 6130925"/>
                <a:gd name="connsiteY19521" fmla="*/ 534988 h 2994025"/>
                <a:gd name="connsiteX19522" fmla="*/ 4120091 w 6130925"/>
                <a:gd name="connsiteY19522" fmla="*/ 537104 h 2994025"/>
                <a:gd name="connsiteX19523" fmla="*/ 4119032 w 6130925"/>
                <a:gd name="connsiteY19523" fmla="*/ 538163 h 2994025"/>
                <a:gd name="connsiteX19524" fmla="*/ 4119032 w 6130925"/>
                <a:gd name="connsiteY19524" fmla="*/ 540279 h 2994025"/>
                <a:gd name="connsiteX19525" fmla="*/ 4118503 w 6130925"/>
                <a:gd name="connsiteY19525" fmla="*/ 541867 h 2994025"/>
                <a:gd name="connsiteX19526" fmla="*/ 4117974 w 6130925"/>
                <a:gd name="connsiteY19526" fmla="*/ 543454 h 2994025"/>
                <a:gd name="connsiteX19527" fmla="*/ 4117445 w 6130925"/>
                <a:gd name="connsiteY19527" fmla="*/ 545571 h 2994025"/>
                <a:gd name="connsiteX19528" fmla="*/ 4116386 w 6130925"/>
                <a:gd name="connsiteY19528" fmla="*/ 549275 h 2994025"/>
                <a:gd name="connsiteX19529" fmla="*/ 4114799 w 6130925"/>
                <a:gd name="connsiteY19529" fmla="*/ 552450 h 2994025"/>
                <a:gd name="connsiteX19530" fmla="*/ 4114799 w 6130925"/>
                <a:gd name="connsiteY19530" fmla="*/ 554038 h 2994025"/>
                <a:gd name="connsiteX19531" fmla="*/ 4114270 w 6130925"/>
                <a:gd name="connsiteY19531" fmla="*/ 556154 h 2994025"/>
                <a:gd name="connsiteX19532" fmla="*/ 4114270 w 6130925"/>
                <a:gd name="connsiteY19532" fmla="*/ 558271 h 2994025"/>
                <a:gd name="connsiteX19533" fmla="*/ 4114270 w 6130925"/>
                <a:gd name="connsiteY19533" fmla="*/ 559858 h 2994025"/>
                <a:gd name="connsiteX19534" fmla="*/ 4112153 w 6130925"/>
                <a:gd name="connsiteY19534" fmla="*/ 560917 h 2994025"/>
                <a:gd name="connsiteX19535" fmla="*/ 4110036 w 6130925"/>
                <a:gd name="connsiteY19535" fmla="*/ 561446 h 2994025"/>
                <a:gd name="connsiteX19536" fmla="*/ 4108449 w 6130925"/>
                <a:gd name="connsiteY19536" fmla="*/ 562504 h 2994025"/>
                <a:gd name="connsiteX19537" fmla="*/ 4106861 w 6130925"/>
                <a:gd name="connsiteY19537" fmla="*/ 563033 h 2994025"/>
                <a:gd name="connsiteX19538" fmla="*/ 4106332 w 6130925"/>
                <a:gd name="connsiteY19538" fmla="*/ 565150 h 2994025"/>
                <a:gd name="connsiteX19539" fmla="*/ 4105803 w 6130925"/>
                <a:gd name="connsiteY19539" fmla="*/ 567267 h 2994025"/>
                <a:gd name="connsiteX19540" fmla="*/ 4103157 w 6130925"/>
                <a:gd name="connsiteY19540" fmla="*/ 570442 h 2994025"/>
                <a:gd name="connsiteX19541" fmla="*/ 4099453 w 6130925"/>
                <a:gd name="connsiteY19541" fmla="*/ 573088 h 2994025"/>
                <a:gd name="connsiteX19542" fmla="*/ 4097866 w 6130925"/>
                <a:gd name="connsiteY19542" fmla="*/ 573617 h 2994025"/>
                <a:gd name="connsiteX19543" fmla="*/ 4096278 w 6130925"/>
                <a:gd name="connsiteY19543" fmla="*/ 574675 h 2994025"/>
                <a:gd name="connsiteX19544" fmla="*/ 4094161 w 6130925"/>
                <a:gd name="connsiteY19544" fmla="*/ 578379 h 2994025"/>
                <a:gd name="connsiteX19545" fmla="*/ 4092574 w 6130925"/>
                <a:gd name="connsiteY19545" fmla="*/ 582083 h 2994025"/>
                <a:gd name="connsiteX19546" fmla="*/ 4090457 w 6130925"/>
                <a:gd name="connsiteY19546" fmla="*/ 583671 h 2994025"/>
                <a:gd name="connsiteX19547" fmla="*/ 4088870 w 6130925"/>
                <a:gd name="connsiteY19547" fmla="*/ 584729 h 2994025"/>
                <a:gd name="connsiteX19548" fmla="*/ 4087282 w 6130925"/>
                <a:gd name="connsiteY19548" fmla="*/ 585788 h 2994025"/>
                <a:gd name="connsiteX19549" fmla="*/ 4085166 w 6130925"/>
                <a:gd name="connsiteY19549" fmla="*/ 587375 h 2994025"/>
                <a:gd name="connsiteX19550" fmla="*/ 4083578 w 6130925"/>
                <a:gd name="connsiteY19550" fmla="*/ 588963 h 2994025"/>
                <a:gd name="connsiteX19551" fmla="*/ 4081991 w 6130925"/>
                <a:gd name="connsiteY19551" fmla="*/ 590021 h 2994025"/>
                <a:gd name="connsiteX19552" fmla="*/ 4078286 w 6130925"/>
                <a:gd name="connsiteY19552" fmla="*/ 590550 h 2994025"/>
                <a:gd name="connsiteX19553" fmla="*/ 4074582 w 6130925"/>
                <a:gd name="connsiteY19553" fmla="*/ 590021 h 2994025"/>
                <a:gd name="connsiteX19554" fmla="*/ 4071407 w 6130925"/>
                <a:gd name="connsiteY19554" fmla="*/ 590550 h 2994025"/>
                <a:gd name="connsiteX19555" fmla="*/ 4067174 w 6130925"/>
                <a:gd name="connsiteY19555" fmla="*/ 590021 h 2994025"/>
                <a:gd name="connsiteX19556" fmla="*/ 4065586 w 6130925"/>
                <a:gd name="connsiteY19556" fmla="*/ 589492 h 2994025"/>
                <a:gd name="connsiteX19557" fmla="*/ 4063999 w 6130925"/>
                <a:gd name="connsiteY19557" fmla="*/ 587904 h 2994025"/>
                <a:gd name="connsiteX19558" fmla="*/ 4061353 w 6130925"/>
                <a:gd name="connsiteY19558" fmla="*/ 587904 h 2994025"/>
                <a:gd name="connsiteX19559" fmla="*/ 4058178 w 6130925"/>
                <a:gd name="connsiteY19559" fmla="*/ 587904 h 2994025"/>
                <a:gd name="connsiteX19560" fmla="*/ 4055532 w 6130925"/>
                <a:gd name="connsiteY19560" fmla="*/ 587904 h 2994025"/>
                <a:gd name="connsiteX19561" fmla="*/ 4053416 w 6130925"/>
                <a:gd name="connsiteY19561" fmla="*/ 587904 h 2994025"/>
                <a:gd name="connsiteX19562" fmla="*/ 4051828 w 6130925"/>
                <a:gd name="connsiteY19562" fmla="*/ 590021 h 2994025"/>
                <a:gd name="connsiteX19563" fmla="*/ 4050770 w 6130925"/>
                <a:gd name="connsiteY19563" fmla="*/ 592138 h 2994025"/>
                <a:gd name="connsiteX19564" fmla="*/ 4048653 w 6130925"/>
                <a:gd name="connsiteY19564" fmla="*/ 593725 h 2994025"/>
                <a:gd name="connsiteX19565" fmla="*/ 4047595 w 6130925"/>
                <a:gd name="connsiteY19565" fmla="*/ 595313 h 2994025"/>
                <a:gd name="connsiteX19566" fmla="*/ 4051299 w 6130925"/>
                <a:gd name="connsiteY19566" fmla="*/ 596900 h 2994025"/>
                <a:gd name="connsiteX19567" fmla="*/ 4072995 w 6130925"/>
                <a:gd name="connsiteY19567" fmla="*/ 596900 h 2994025"/>
                <a:gd name="connsiteX19568" fmla="*/ 4074582 w 6130925"/>
                <a:gd name="connsiteY19568" fmla="*/ 597958 h 2994025"/>
                <a:gd name="connsiteX19569" fmla="*/ 4076170 w 6130925"/>
                <a:gd name="connsiteY19569" fmla="*/ 600075 h 2994025"/>
                <a:gd name="connsiteX19570" fmla="*/ 4078286 w 6130925"/>
                <a:gd name="connsiteY19570" fmla="*/ 600604 h 2994025"/>
                <a:gd name="connsiteX19571" fmla="*/ 4079874 w 6130925"/>
                <a:gd name="connsiteY19571" fmla="*/ 601133 h 2994025"/>
                <a:gd name="connsiteX19572" fmla="*/ 4081991 w 6130925"/>
                <a:gd name="connsiteY19572" fmla="*/ 602192 h 2994025"/>
                <a:gd name="connsiteX19573" fmla="*/ 4083578 w 6130925"/>
                <a:gd name="connsiteY19573" fmla="*/ 602721 h 2994025"/>
                <a:gd name="connsiteX19574" fmla="*/ 4086753 w 6130925"/>
                <a:gd name="connsiteY19574" fmla="*/ 603250 h 2994025"/>
                <a:gd name="connsiteX19575" fmla="*/ 4090457 w 6130925"/>
                <a:gd name="connsiteY19575" fmla="*/ 603779 h 2994025"/>
                <a:gd name="connsiteX19576" fmla="*/ 4092574 w 6130925"/>
                <a:gd name="connsiteY19576" fmla="*/ 603779 h 2994025"/>
                <a:gd name="connsiteX19577" fmla="*/ 4094161 w 6130925"/>
                <a:gd name="connsiteY19577" fmla="*/ 603779 h 2994025"/>
                <a:gd name="connsiteX19578" fmla="*/ 4095749 w 6130925"/>
                <a:gd name="connsiteY19578" fmla="*/ 602192 h 2994025"/>
                <a:gd name="connsiteX19579" fmla="*/ 4096807 w 6130925"/>
                <a:gd name="connsiteY19579" fmla="*/ 600075 h 2994025"/>
                <a:gd name="connsiteX19580" fmla="*/ 4096807 w 6130925"/>
                <a:gd name="connsiteY19580" fmla="*/ 597958 h 2994025"/>
                <a:gd name="connsiteX19581" fmla="*/ 4096807 w 6130925"/>
                <a:gd name="connsiteY19581" fmla="*/ 596371 h 2994025"/>
                <a:gd name="connsiteX19582" fmla="*/ 4099982 w 6130925"/>
                <a:gd name="connsiteY19582" fmla="*/ 593725 h 2994025"/>
                <a:gd name="connsiteX19583" fmla="*/ 4104216 w 6130925"/>
                <a:gd name="connsiteY19583" fmla="*/ 592138 h 2994025"/>
                <a:gd name="connsiteX19584" fmla="*/ 4108978 w 6130925"/>
                <a:gd name="connsiteY19584" fmla="*/ 588963 h 2994025"/>
                <a:gd name="connsiteX19585" fmla="*/ 4114799 w 6130925"/>
                <a:gd name="connsiteY19585" fmla="*/ 585258 h 2994025"/>
                <a:gd name="connsiteX19586" fmla="*/ 4118503 w 6130925"/>
                <a:gd name="connsiteY19586" fmla="*/ 585258 h 2994025"/>
                <a:gd name="connsiteX19587" fmla="*/ 4121678 w 6130925"/>
                <a:gd name="connsiteY19587" fmla="*/ 585258 h 2994025"/>
                <a:gd name="connsiteX19588" fmla="*/ 4121149 w 6130925"/>
                <a:gd name="connsiteY19588" fmla="*/ 581025 h 2994025"/>
                <a:gd name="connsiteX19589" fmla="*/ 4121678 w 6130925"/>
                <a:gd name="connsiteY19589" fmla="*/ 576263 h 2994025"/>
                <a:gd name="connsiteX19590" fmla="*/ 4123266 w 6130925"/>
                <a:gd name="connsiteY19590" fmla="*/ 575204 h 2994025"/>
                <a:gd name="connsiteX19591" fmla="*/ 4125911 w 6130925"/>
                <a:gd name="connsiteY19591" fmla="*/ 574146 h 2994025"/>
                <a:gd name="connsiteX19592" fmla="*/ 4127499 w 6130925"/>
                <a:gd name="connsiteY19592" fmla="*/ 572029 h 2994025"/>
                <a:gd name="connsiteX19593" fmla="*/ 4130145 w 6130925"/>
                <a:gd name="connsiteY19593" fmla="*/ 570442 h 2994025"/>
                <a:gd name="connsiteX19594" fmla="*/ 4131732 w 6130925"/>
                <a:gd name="connsiteY19594" fmla="*/ 569383 h 2994025"/>
                <a:gd name="connsiteX19595" fmla="*/ 4133320 w 6130925"/>
                <a:gd name="connsiteY19595" fmla="*/ 567796 h 2994025"/>
                <a:gd name="connsiteX19596" fmla="*/ 4135966 w 6130925"/>
                <a:gd name="connsiteY19596" fmla="*/ 566208 h 2994025"/>
                <a:gd name="connsiteX19597" fmla="*/ 4137024 w 6130925"/>
                <a:gd name="connsiteY19597" fmla="*/ 564092 h 2994025"/>
                <a:gd name="connsiteX19598" fmla="*/ 4137553 w 6130925"/>
                <a:gd name="connsiteY19598" fmla="*/ 562504 h 2994025"/>
                <a:gd name="connsiteX19599" fmla="*/ 4138082 w 6130925"/>
                <a:gd name="connsiteY19599" fmla="*/ 560917 h 2994025"/>
                <a:gd name="connsiteX19600" fmla="*/ 4139670 w 6130925"/>
                <a:gd name="connsiteY19600" fmla="*/ 556683 h 2994025"/>
                <a:gd name="connsiteX19601" fmla="*/ 4139670 w 6130925"/>
                <a:gd name="connsiteY19601" fmla="*/ 551921 h 2994025"/>
                <a:gd name="connsiteX19602" fmla="*/ 4139141 w 6130925"/>
                <a:gd name="connsiteY19602" fmla="*/ 547158 h 2994025"/>
                <a:gd name="connsiteX19603" fmla="*/ 4137024 w 6130925"/>
                <a:gd name="connsiteY19603" fmla="*/ 542396 h 2994025"/>
                <a:gd name="connsiteX19604" fmla="*/ 4136495 w 6130925"/>
                <a:gd name="connsiteY19604" fmla="*/ 540808 h 2994025"/>
                <a:gd name="connsiteX19605" fmla="*/ 4136495 w 6130925"/>
                <a:gd name="connsiteY19605" fmla="*/ 539221 h 2994025"/>
                <a:gd name="connsiteX19606" fmla="*/ 4135966 w 6130925"/>
                <a:gd name="connsiteY19606" fmla="*/ 537633 h 2994025"/>
                <a:gd name="connsiteX19607" fmla="*/ 4135436 w 6130925"/>
                <a:gd name="connsiteY19607" fmla="*/ 536046 h 2994025"/>
                <a:gd name="connsiteX19608" fmla="*/ 4136495 w 6130925"/>
                <a:gd name="connsiteY19608" fmla="*/ 532871 h 2994025"/>
                <a:gd name="connsiteX19609" fmla="*/ 4139141 w 6130925"/>
                <a:gd name="connsiteY19609" fmla="*/ 531813 h 2994025"/>
                <a:gd name="connsiteX19610" fmla="*/ 4140728 w 6130925"/>
                <a:gd name="connsiteY19610" fmla="*/ 530754 h 2994025"/>
                <a:gd name="connsiteX19611" fmla="*/ 4142316 w 6130925"/>
                <a:gd name="connsiteY19611" fmla="*/ 530225 h 2994025"/>
                <a:gd name="connsiteX19612" fmla="*/ 4143903 w 6130925"/>
                <a:gd name="connsiteY19612" fmla="*/ 529167 h 2994025"/>
                <a:gd name="connsiteX19613" fmla="*/ 4146549 w 6130925"/>
                <a:gd name="connsiteY19613" fmla="*/ 528638 h 2994025"/>
                <a:gd name="connsiteX19614" fmla="*/ 4148136 w 6130925"/>
                <a:gd name="connsiteY19614" fmla="*/ 528638 h 2994025"/>
                <a:gd name="connsiteX19615" fmla="*/ 4149724 w 6130925"/>
                <a:gd name="connsiteY19615" fmla="*/ 528638 h 2994025"/>
                <a:gd name="connsiteX19616" fmla="*/ 4155016 w 6130925"/>
                <a:gd name="connsiteY19616" fmla="*/ 528108 h 2994025"/>
                <a:gd name="connsiteX19617" fmla="*/ 4160307 w 6130925"/>
                <a:gd name="connsiteY19617" fmla="*/ 527579 h 2994025"/>
                <a:gd name="connsiteX19618" fmla="*/ 4164011 w 6130925"/>
                <a:gd name="connsiteY19618" fmla="*/ 528108 h 2994025"/>
                <a:gd name="connsiteX19619" fmla="*/ 4167716 w 6130925"/>
                <a:gd name="connsiteY19619" fmla="*/ 528638 h 2994025"/>
                <a:gd name="connsiteX19620" fmla="*/ 4169832 w 6130925"/>
                <a:gd name="connsiteY19620" fmla="*/ 528638 h 2994025"/>
                <a:gd name="connsiteX19621" fmla="*/ 4171949 w 6130925"/>
                <a:gd name="connsiteY19621" fmla="*/ 529167 h 2994025"/>
                <a:gd name="connsiteX19622" fmla="*/ 4173536 w 6130925"/>
                <a:gd name="connsiteY19622" fmla="*/ 529696 h 2994025"/>
                <a:gd name="connsiteX19623" fmla="*/ 4175124 w 6130925"/>
                <a:gd name="connsiteY19623" fmla="*/ 530225 h 2994025"/>
                <a:gd name="connsiteX19624" fmla="*/ 4176711 w 6130925"/>
                <a:gd name="connsiteY19624" fmla="*/ 531813 h 2994025"/>
                <a:gd name="connsiteX19625" fmla="*/ 4178299 w 6130925"/>
                <a:gd name="connsiteY19625" fmla="*/ 533400 h 2994025"/>
                <a:gd name="connsiteX19626" fmla="*/ 4178299 w 6130925"/>
                <a:gd name="connsiteY19626" fmla="*/ 535517 h 2994025"/>
                <a:gd name="connsiteX19627" fmla="*/ 4178299 w 6130925"/>
                <a:gd name="connsiteY19627" fmla="*/ 537633 h 2994025"/>
                <a:gd name="connsiteX19628" fmla="*/ 4179886 w 6130925"/>
                <a:gd name="connsiteY19628" fmla="*/ 538692 h 2994025"/>
                <a:gd name="connsiteX19629" fmla="*/ 4182003 w 6130925"/>
                <a:gd name="connsiteY19629" fmla="*/ 539221 h 2994025"/>
                <a:gd name="connsiteX19630" fmla="*/ 4185707 w 6130925"/>
                <a:gd name="connsiteY19630" fmla="*/ 541867 h 2994025"/>
                <a:gd name="connsiteX19631" fmla="*/ 4186766 w 6130925"/>
                <a:gd name="connsiteY19631" fmla="*/ 546629 h 2994025"/>
                <a:gd name="connsiteX19632" fmla="*/ 4186766 w 6130925"/>
                <a:gd name="connsiteY19632" fmla="*/ 548217 h 2994025"/>
                <a:gd name="connsiteX19633" fmla="*/ 4186236 w 6130925"/>
                <a:gd name="connsiteY19633" fmla="*/ 549804 h 2994025"/>
                <a:gd name="connsiteX19634" fmla="*/ 4186236 w 6130925"/>
                <a:gd name="connsiteY19634" fmla="*/ 555096 h 2994025"/>
                <a:gd name="connsiteX19635" fmla="*/ 4185707 w 6130925"/>
                <a:gd name="connsiteY19635" fmla="*/ 560917 h 2994025"/>
                <a:gd name="connsiteX19636" fmla="*/ 4187824 w 6130925"/>
                <a:gd name="connsiteY19636" fmla="*/ 564092 h 2994025"/>
                <a:gd name="connsiteX19637" fmla="*/ 4189941 w 6130925"/>
                <a:gd name="connsiteY19637" fmla="*/ 564621 h 2994025"/>
                <a:gd name="connsiteX19638" fmla="*/ 4191528 w 6130925"/>
                <a:gd name="connsiteY19638" fmla="*/ 565150 h 2994025"/>
                <a:gd name="connsiteX19639" fmla="*/ 4193116 w 6130925"/>
                <a:gd name="connsiteY19639" fmla="*/ 566208 h 2994025"/>
                <a:gd name="connsiteX19640" fmla="*/ 4195232 w 6130925"/>
                <a:gd name="connsiteY19640" fmla="*/ 567796 h 2994025"/>
                <a:gd name="connsiteX19641" fmla="*/ 4196820 w 6130925"/>
                <a:gd name="connsiteY19641" fmla="*/ 569383 h 2994025"/>
                <a:gd name="connsiteX19642" fmla="*/ 4198407 w 6130925"/>
                <a:gd name="connsiteY19642" fmla="*/ 570442 h 2994025"/>
                <a:gd name="connsiteX19643" fmla="*/ 4202641 w 6130925"/>
                <a:gd name="connsiteY19643" fmla="*/ 570442 h 2994025"/>
                <a:gd name="connsiteX19644" fmla="*/ 4205816 w 6130925"/>
                <a:gd name="connsiteY19644" fmla="*/ 570442 h 2994025"/>
                <a:gd name="connsiteX19645" fmla="*/ 4208991 w 6130925"/>
                <a:gd name="connsiteY19645" fmla="*/ 569913 h 2994025"/>
                <a:gd name="connsiteX19646" fmla="*/ 4211636 w 6130925"/>
                <a:gd name="connsiteY19646" fmla="*/ 568854 h 2994025"/>
                <a:gd name="connsiteX19647" fmla="*/ 4213224 w 6130925"/>
                <a:gd name="connsiteY19647" fmla="*/ 567796 h 2994025"/>
                <a:gd name="connsiteX19648" fmla="*/ 4215870 w 6130925"/>
                <a:gd name="connsiteY19648" fmla="*/ 564092 h 2994025"/>
                <a:gd name="connsiteX19649" fmla="*/ 4213753 w 6130925"/>
                <a:gd name="connsiteY19649" fmla="*/ 563563 h 2994025"/>
                <a:gd name="connsiteX19650" fmla="*/ 4212166 w 6130925"/>
                <a:gd name="connsiteY19650" fmla="*/ 563033 h 2994025"/>
                <a:gd name="connsiteX19651" fmla="*/ 4210578 w 6130925"/>
                <a:gd name="connsiteY19651" fmla="*/ 563033 h 2994025"/>
                <a:gd name="connsiteX19652" fmla="*/ 4208461 w 6130925"/>
                <a:gd name="connsiteY19652" fmla="*/ 563033 h 2994025"/>
                <a:gd name="connsiteX19653" fmla="*/ 4204757 w 6130925"/>
                <a:gd name="connsiteY19653" fmla="*/ 563563 h 2994025"/>
                <a:gd name="connsiteX19654" fmla="*/ 4201582 w 6130925"/>
                <a:gd name="connsiteY19654" fmla="*/ 562504 h 2994025"/>
                <a:gd name="connsiteX19655" fmla="*/ 4199995 w 6130925"/>
                <a:gd name="connsiteY19655" fmla="*/ 560388 h 2994025"/>
                <a:gd name="connsiteX19656" fmla="*/ 4198407 w 6130925"/>
                <a:gd name="connsiteY19656" fmla="*/ 558800 h 2994025"/>
                <a:gd name="connsiteX19657" fmla="*/ 4195232 w 6130925"/>
                <a:gd name="connsiteY19657" fmla="*/ 557213 h 2994025"/>
                <a:gd name="connsiteX19658" fmla="*/ 4194174 w 6130925"/>
                <a:gd name="connsiteY19658" fmla="*/ 557213 h 2994025"/>
                <a:gd name="connsiteX19659" fmla="*/ 4193116 w 6130925"/>
                <a:gd name="connsiteY19659" fmla="*/ 557213 h 2994025"/>
                <a:gd name="connsiteX19660" fmla="*/ 4192586 w 6130925"/>
                <a:gd name="connsiteY19660" fmla="*/ 557213 h 2994025"/>
                <a:gd name="connsiteX19661" fmla="*/ 4191528 w 6130925"/>
                <a:gd name="connsiteY19661" fmla="*/ 557213 h 2994025"/>
                <a:gd name="connsiteX19662" fmla="*/ 4190999 w 6130925"/>
                <a:gd name="connsiteY19662" fmla="*/ 555096 h 2994025"/>
                <a:gd name="connsiteX19663" fmla="*/ 4189941 w 6130925"/>
                <a:gd name="connsiteY19663" fmla="*/ 553508 h 2994025"/>
                <a:gd name="connsiteX19664" fmla="*/ 4191528 w 6130925"/>
                <a:gd name="connsiteY19664" fmla="*/ 551921 h 2994025"/>
                <a:gd name="connsiteX19665" fmla="*/ 4193645 w 6130925"/>
                <a:gd name="connsiteY19665" fmla="*/ 550863 h 2994025"/>
                <a:gd name="connsiteX19666" fmla="*/ 4194703 w 6130925"/>
                <a:gd name="connsiteY19666" fmla="*/ 549275 h 2994025"/>
                <a:gd name="connsiteX19667" fmla="*/ 4195761 w 6130925"/>
                <a:gd name="connsiteY19667" fmla="*/ 547158 h 2994025"/>
                <a:gd name="connsiteX19668" fmla="*/ 4197878 w 6130925"/>
                <a:gd name="connsiteY19668" fmla="*/ 543983 h 2994025"/>
                <a:gd name="connsiteX19669" fmla="*/ 4198407 w 6130925"/>
                <a:gd name="connsiteY19669" fmla="*/ 540279 h 2994025"/>
                <a:gd name="connsiteX19670" fmla="*/ 4197349 w 6130925"/>
                <a:gd name="connsiteY19670" fmla="*/ 538163 h 2994025"/>
                <a:gd name="connsiteX19671" fmla="*/ 4195761 w 6130925"/>
                <a:gd name="connsiteY19671" fmla="*/ 536575 h 2994025"/>
                <a:gd name="connsiteX19672" fmla="*/ 4194703 w 6130925"/>
                <a:gd name="connsiteY19672" fmla="*/ 534988 h 2994025"/>
                <a:gd name="connsiteX19673" fmla="*/ 4192586 w 6130925"/>
                <a:gd name="connsiteY19673" fmla="*/ 533400 h 2994025"/>
                <a:gd name="connsiteX19674" fmla="*/ 4189411 w 6130925"/>
                <a:gd name="connsiteY19674" fmla="*/ 530754 h 2994025"/>
                <a:gd name="connsiteX19675" fmla="*/ 4186236 w 6130925"/>
                <a:gd name="connsiteY19675" fmla="*/ 527579 h 2994025"/>
                <a:gd name="connsiteX19676" fmla="*/ 4184649 w 6130925"/>
                <a:gd name="connsiteY19676" fmla="*/ 524404 h 2994025"/>
                <a:gd name="connsiteX19677" fmla="*/ 4182532 w 6130925"/>
                <a:gd name="connsiteY19677" fmla="*/ 520171 h 2994025"/>
                <a:gd name="connsiteX19678" fmla="*/ 4181474 w 6130925"/>
                <a:gd name="connsiteY19678" fmla="*/ 519113 h 2994025"/>
                <a:gd name="connsiteX19679" fmla="*/ 4179357 w 6130925"/>
                <a:gd name="connsiteY19679" fmla="*/ 518054 h 2994025"/>
                <a:gd name="connsiteX19680" fmla="*/ 4177241 w 6130925"/>
                <a:gd name="connsiteY19680" fmla="*/ 517525 h 2994025"/>
                <a:gd name="connsiteX19681" fmla="*/ 4175124 w 6130925"/>
                <a:gd name="connsiteY19681" fmla="*/ 516996 h 2994025"/>
                <a:gd name="connsiteX19682" fmla="*/ 4171949 w 6130925"/>
                <a:gd name="connsiteY19682" fmla="*/ 514879 h 2994025"/>
                <a:gd name="connsiteX19683" fmla="*/ 4168774 w 6130925"/>
                <a:gd name="connsiteY19683" fmla="*/ 512763 h 2994025"/>
                <a:gd name="connsiteX19684" fmla="*/ 4166657 w 6130925"/>
                <a:gd name="connsiteY19684" fmla="*/ 510117 h 2994025"/>
                <a:gd name="connsiteX19685" fmla="*/ 4165599 w 6130925"/>
                <a:gd name="connsiteY19685" fmla="*/ 509058 h 2994025"/>
                <a:gd name="connsiteX19686" fmla="*/ 4164011 w 6130925"/>
                <a:gd name="connsiteY19686" fmla="*/ 508000 h 2994025"/>
                <a:gd name="connsiteX19687" fmla="*/ 4161895 w 6130925"/>
                <a:gd name="connsiteY19687" fmla="*/ 508000 h 2994025"/>
                <a:gd name="connsiteX19688" fmla="*/ 4160307 w 6130925"/>
                <a:gd name="connsiteY19688" fmla="*/ 508000 h 2994025"/>
                <a:gd name="connsiteX19689" fmla="*/ 4158191 w 6130925"/>
                <a:gd name="connsiteY19689" fmla="*/ 509058 h 2994025"/>
                <a:gd name="connsiteX19690" fmla="*/ 4157132 w 6130925"/>
                <a:gd name="connsiteY19690" fmla="*/ 511175 h 2994025"/>
                <a:gd name="connsiteX19691" fmla="*/ 4155016 w 6130925"/>
                <a:gd name="connsiteY19691" fmla="*/ 512763 h 2994025"/>
                <a:gd name="connsiteX19692" fmla="*/ 4152899 w 6130925"/>
                <a:gd name="connsiteY19692" fmla="*/ 514350 h 2994025"/>
                <a:gd name="connsiteX19693" fmla="*/ 4151841 w 6130925"/>
                <a:gd name="connsiteY19693" fmla="*/ 515938 h 2994025"/>
                <a:gd name="connsiteX19694" fmla="*/ 4150782 w 6130925"/>
                <a:gd name="connsiteY19694" fmla="*/ 518054 h 2994025"/>
                <a:gd name="connsiteX19695" fmla="*/ 4132791 w 6130925"/>
                <a:gd name="connsiteY19695" fmla="*/ 518054 h 2994025"/>
                <a:gd name="connsiteX19696" fmla="*/ 4130674 w 6130925"/>
                <a:gd name="connsiteY19696" fmla="*/ 517525 h 2994025"/>
                <a:gd name="connsiteX19697" fmla="*/ 4129086 w 6130925"/>
                <a:gd name="connsiteY19697" fmla="*/ 515938 h 2994025"/>
                <a:gd name="connsiteX19698" fmla="*/ 4126970 w 6130925"/>
                <a:gd name="connsiteY19698" fmla="*/ 512763 h 2994025"/>
                <a:gd name="connsiteX19699" fmla="*/ 4125911 w 6130925"/>
                <a:gd name="connsiteY19699" fmla="*/ 509058 h 2994025"/>
                <a:gd name="connsiteX19700" fmla="*/ 4125382 w 6130925"/>
                <a:gd name="connsiteY19700" fmla="*/ 506942 h 2994025"/>
                <a:gd name="connsiteX19701" fmla="*/ 4124853 w 6130925"/>
                <a:gd name="connsiteY19701" fmla="*/ 505354 h 2994025"/>
                <a:gd name="connsiteX19702" fmla="*/ 4125911 w 6130925"/>
                <a:gd name="connsiteY19702" fmla="*/ 503767 h 2994025"/>
                <a:gd name="connsiteX19703" fmla="*/ 4126441 w 6130925"/>
                <a:gd name="connsiteY19703" fmla="*/ 502179 h 2994025"/>
                <a:gd name="connsiteX19704" fmla="*/ 4125911 w 6130925"/>
                <a:gd name="connsiteY19704" fmla="*/ 499533 h 2994025"/>
                <a:gd name="connsiteX19705" fmla="*/ 4125911 w 6130925"/>
                <a:gd name="connsiteY19705" fmla="*/ 497946 h 2994025"/>
                <a:gd name="connsiteX19706" fmla="*/ 4125382 w 6130925"/>
                <a:gd name="connsiteY19706" fmla="*/ 495829 h 2994025"/>
                <a:gd name="connsiteX19707" fmla="*/ 4124853 w 6130925"/>
                <a:gd name="connsiteY19707" fmla="*/ 493713 h 2994025"/>
                <a:gd name="connsiteX19708" fmla="*/ 4123266 w 6130925"/>
                <a:gd name="connsiteY19708" fmla="*/ 492125 h 2994025"/>
                <a:gd name="connsiteX19709" fmla="*/ 4122736 w 6130925"/>
                <a:gd name="connsiteY19709" fmla="*/ 490538 h 2994025"/>
                <a:gd name="connsiteX19710" fmla="*/ 4122736 w 6130925"/>
                <a:gd name="connsiteY19710" fmla="*/ 488421 h 2994025"/>
                <a:gd name="connsiteX19711" fmla="*/ 4124853 w 6130925"/>
                <a:gd name="connsiteY19711" fmla="*/ 485246 h 2994025"/>
                <a:gd name="connsiteX19712" fmla="*/ 4127499 w 6130925"/>
                <a:gd name="connsiteY19712" fmla="*/ 483129 h 2994025"/>
                <a:gd name="connsiteX19713" fmla="*/ 4128557 w 6130925"/>
                <a:gd name="connsiteY19713" fmla="*/ 481542 h 2994025"/>
                <a:gd name="connsiteX19714" fmla="*/ 4129086 w 6130925"/>
                <a:gd name="connsiteY19714" fmla="*/ 479954 h 2994025"/>
                <a:gd name="connsiteX19715" fmla="*/ 4129616 w 6130925"/>
                <a:gd name="connsiteY19715" fmla="*/ 477838 h 2994025"/>
                <a:gd name="connsiteX19716" fmla="*/ 4130145 w 6130925"/>
                <a:gd name="connsiteY19716" fmla="*/ 475721 h 2994025"/>
                <a:gd name="connsiteX19717" fmla="*/ 4129086 w 6130925"/>
                <a:gd name="connsiteY19717" fmla="*/ 472017 h 2994025"/>
                <a:gd name="connsiteX19718" fmla="*/ 4128028 w 6130925"/>
                <a:gd name="connsiteY19718" fmla="*/ 468842 h 2994025"/>
                <a:gd name="connsiteX19719" fmla="*/ 4128557 w 6130925"/>
                <a:gd name="connsiteY19719" fmla="*/ 466725 h 2994025"/>
                <a:gd name="connsiteX19720" fmla="*/ 4128028 w 6130925"/>
                <a:gd name="connsiteY19720" fmla="*/ 465138 h 2994025"/>
                <a:gd name="connsiteX19721" fmla="*/ 4125911 w 6130925"/>
                <a:gd name="connsiteY19721" fmla="*/ 461963 h 2994025"/>
                <a:gd name="connsiteX19722" fmla="*/ 4121678 w 6130925"/>
                <a:gd name="connsiteY19722" fmla="*/ 459317 h 2994025"/>
                <a:gd name="connsiteX19723" fmla="*/ 4116916 w 6130925"/>
                <a:gd name="connsiteY19723" fmla="*/ 454554 h 2994025"/>
                <a:gd name="connsiteX19724" fmla="*/ 4114270 w 6130925"/>
                <a:gd name="connsiteY19724" fmla="*/ 449263 h 2994025"/>
                <a:gd name="connsiteX19725" fmla="*/ 4114270 w 6130925"/>
                <a:gd name="connsiteY19725" fmla="*/ 447675 h 2994025"/>
                <a:gd name="connsiteX19726" fmla="*/ 4114270 w 6130925"/>
                <a:gd name="connsiteY19726" fmla="*/ 444500 h 2994025"/>
                <a:gd name="connsiteX19727" fmla="*/ 4116386 w 6130925"/>
                <a:gd name="connsiteY19727" fmla="*/ 440796 h 2994025"/>
                <a:gd name="connsiteX19728" fmla="*/ 4118503 w 6130925"/>
                <a:gd name="connsiteY19728" fmla="*/ 439208 h 2994025"/>
                <a:gd name="connsiteX19729" fmla="*/ 4120091 w 6130925"/>
                <a:gd name="connsiteY19729" fmla="*/ 439208 h 2994025"/>
                <a:gd name="connsiteX19730" fmla="*/ 4121678 w 6130925"/>
                <a:gd name="connsiteY19730" fmla="*/ 438679 h 2994025"/>
                <a:gd name="connsiteX19731" fmla="*/ 4123795 w 6130925"/>
                <a:gd name="connsiteY19731" fmla="*/ 437621 h 2994025"/>
                <a:gd name="connsiteX19732" fmla="*/ 4125911 w 6130925"/>
                <a:gd name="connsiteY19732" fmla="*/ 436563 h 2994025"/>
                <a:gd name="connsiteX19733" fmla="*/ 4126441 w 6130925"/>
                <a:gd name="connsiteY19733" fmla="*/ 434975 h 2994025"/>
                <a:gd name="connsiteX19734" fmla="*/ 4126441 w 6130925"/>
                <a:gd name="connsiteY19734" fmla="*/ 432858 h 2994025"/>
                <a:gd name="connsiteX19735" fmla="*/ 4126970 w 6130925"/>
                <a:gd name="connsiteY19735" fmla="*/ 430213 h 2994025"/>
                <a:gd name="connsiteX19736" fmla="*/ 4126441 w 6130925"/>
                <a:gd name="connsiteY19736" fmla="*/ 427567 h 2994025"/>
                <a:gd name="connsiteX19737" fmla="*/ 4128028 w 6130925"/>
                <a:gd name="connsiteY19737" fmla="*/ 427567 h 2994025"/>
                <a:gd name="connsiteX19738" fmla="*/ 4130145 w 6130925"/>
                <a:gd name="connsiteY19738" fmla="*/ 427567 h 2994025"/>
                <a:gd name="connsiteX19739" fmla="*/ 4132261 w 6130925"/>
                <a:gd name="connsiteY19739" fmla="*/ 427567 h 2994025"/>
                <a:gd name="connsiteX19740" fmla="*/ 4134378 w 6130925"/>
                <a:gd name="connsiteY19740" fmla="*/ 427038 h 2994025"/>
                <a:gd name="connsiteX19741" fmla="*/ 4138082 w 6130925"/>
                <a:gd name="connsiteY19741" fmla="*/ 427038 h 2994025"/>
                <a:gd name="connsiteX19742" fmla="*/ 4141257 w 6130925"/>
                <a:gd name="connsiteY19742" fmla="*/ 427567 h 2994025"/>
                <a:gd name="connsiteX19743" fmla="*/ 4141257 w 6130925"/>
                <a:gd name="connsiteY19743" fmla="*/ 422804 h 2994025"/>
                <a:gd name="connsiteX19744" fmla="*/ 4141786 w 6130925"/>
                <a:gd name="connsiteY19744" fmla="*/ 421217 h 2994025"/>
                <a:gd name="connsiteX19745" fmla="*/ 4142316 w 6130925"/>
                <a:gd name="connsiteY19745" fmla="*/ 419629 h 2994025"/>
                <a:gd name="connsiteX19746" fmla="*/ 4142316 w 6130925"/>
                <a:gd name="connsiteY19746" fmla="*/ 414338 h 2994025"/>
                <a:gd name="connsiteX19747" fmla="*/ 4142316 w 6130925"/>
                <a:gd name="connsiteY19747" fmla="*/ 409046 h 2994025"/>
                <a:gd name="connsiteX19748" fmla="*/ 4141786 w 6130925"/>
                <a:gd name="connsiteY19748" fmla="*/ 406929 h 2994025"/>
                <a:gd name="connsiteX19749" fmla="*/ 4141257 w 6130925"/>
                <a:gd name="connsiteY19749" fmla="*/ 405342 h 2994025"/>
                <a:gd name="connsiteX19750" fmla="*/ 4141257 w 6130925"/>
                <a:gd name="connsiteY19750" fmla="*/ 402167 h 2994025"/>
                <a:gd name="connsiteX19751" fmla="*/ 4141257 w 6130925"/>
                <a:gd name="connsiteY19751" fmla="*/ 400050 h 2994025"/>
                <a:gd name="connsiteX19752" fmla="*/ 4142316 w 6130925"/>
                <a:gd name="connsiteY19752" fmla="*/ 400050 h 2994025"/>
                <a:gd name="connsiteX19753" fmla="*/ 4143374 w 6130925"/>
                <a:gd name="connsiteY19753" fmla="*/ 400050 h 2994025"/>
                <a:gd name="connsiteX19754" fmla="*/ 4143903 w 6130925"/>
                <a:gd name="connsiteY19754" fmla="*/ 400050 h 2994025"/>
                <a:gd name="connsiteX19755" fmla="*/ 4144961 w 6130925"/>
                <a:gd name="connsiteY19755" fmla="*/ 400050 h 2994025"/>
                <a:gd name="connsiteX19756" fmla="*/ 4147078 w 6130925"/>
                <a:gd name="connsiteY19756" fmla="*/ 398992 h 2994025"/>
                <a:gd name="connsiteX19757" fmla="*/ 4148666 w 6130925"/>
                <a:gd name="connsiteY19757" fmla="*/ 397933 h 2994025"/>
                <a:gd name="connsiteX19758" fmla="*/ 4150782 w 6130925"/>
                <a:gd name="connsiteY19758" fmla="*/ 401638 h 2994025"/>
                <a:gd name="connsiteX19759" fmla="*/ 4152370 w 6130925"/>
                <a:gd name="connsiteY19759" fmla="*/ 405342 h 2994025"/>
                <a:gd name="connsiteX19760" fmla="*/ 4152370 w 6130925"/>
                <a:gd name="connsiteY19760" fmla="*/ 407458 h 2994025"/>
                <a:gd name="connsiteX19761" fmla="*/ 4152370 w 6130925"/>
                <a:gd name="connsiteY19761" fmla="*/ 409046 h 2994025"/>
                <a:gd name="connsiteX19762" fmla="*/ 4153957 w 6130925"/>
                <a:gd name="connsiteY19762" fmla="*/ 409575 h 2994025"/>
                <a:gd name="connsiteX19763" fmla="*/ 4155545 w 6130925"/>
                <a:gd name="connsiteY19763" fmla="*/ 410633 h 2994025"/>
                <a:gd name="connsiteX19764" fmla="*/ 4156074 w 6130925"/>
                <a:gd name="connsiteY19764" fmla="*/ 412221 h 2994025"/>
                <a:gd name="connsiteX19765" fmla="*/ 4157132 w 6130925"/>
                <a:gd name="connsiteY19765" fmla="*/ 414338 h 2994025"/>
                <a:gd name="connsiteX19766" fmla="*/ 4157132 w 6130925"/>
                <a:gd name="connsiteY19766" fmla="*/ 415925 h 2994025"/>
                <a:gd name="connsiteX19767" fmla="*/ 4157132 w 6130925"/>
                <a:gd name="connsiteY19767" fmla="*/ 418042 h 2994025"/>
                <a:gd name="connsiteX19768" fmla="*/ 4157132 w 6130925"/>
                <a:gd name="connsiteY19768" fmla="*/ 419629 h 2994025"/>
                <a:gd name="connsiteX19769" fmla="*/ 4157132 w 6130925"/>
                <a:gd name="connsiteY19769" fmla="*/ 421217 h 2994025"/>
                <a:gd name="connsiteX19770" fmla="*/ 4155016 w 6130925"/>
                <a:gd name="connsiteY19770" fmla="*/ 422804 h 2994025"/>
                <a:gd name="connsiteX19771" fmla="*/ 4153957 w 6130925"/>
                <a:gd name="connsiteY19771" fmla="*/ 425450 h 2994025"/>
                <a:gd name="connsiteX19772" fmla="*/ 4153957 w 6130925"/>
                <a:gd name="connsiteY19772" fmla="*/ 428625 h 2994025"/>
                <a:gd name="connsiteX19773" fmla="*/ 4153957 w 6130925"/>
                <a:gd name="connsiteY19773" fmla="*/ 431800 h 2994025"/>
                <a:gd name="connsiteX19774" fmla="*/ 4153957 w 6130925"/>
                <a:gd name="connsiteY19774" fmla="*/ 439208 h 2994025"/>
                <a:gd name="connsiteX19775" fmla="*/ 4153428 w 6130925"/>
                <a:gd name="connsiteY19775" fmla="*/ 441325 h 2994025"/>
                <a:gd name="connsiteX19776" fmla="*/ 4152899 w 6130925"/>
                <a:gd name="connsiteY19776" fmla="*/ 442913 h 2994025"/>
                <a:gd name="connsiteX19777" fmla="*/ 4153957 w 6130925"/>
                <a:gd name="connsiteY19777" fmla="*/ 444500 h 2994025"/>
                <a:gd name="connsiteX19778" fmla="*/ 4155545 w 6130925"/>
                <a:gd name="connsiteY19778" fmla="*/ 446088 h 2994025"/>
                <a:gd name="connsiteX19779" fmla="*/ 4157661 w 6130925"/>
                <a:gd name="connsiteY19779" fmla="*/ 448733 h 2994025"/>
                <a:gd name="connsiteX19780" fmla="*/ 4159778 w 6130925"/>
                <a:gd name="connsiteY19780" fmla="*/ 450321 h 2994025"/>
                <a:gd name="connsiteX19781" fmla="*/ 4162953 w 6130925"/>
                <a:gd name="connsiteY19781" fmla="*/ 451908 h 2994025"/>
                <a:gd name="connsiteX19782" fmla="*/ 4166128 w 6130925"/>
                <a:gd name="connsiteY19782" fmla="*/ 452438 h 2994025"/>
                <a:gd name="connsiteX19783" fmla="*/ 4169832 w 6130925"/>
                <a:gd name="connsiteY19783" fmla="*/ 452967 h 2994025"/>
                <a:gd name="connsiteX19784" fmla="*/ 4171949 w 6130925"/>
                <a:gd name="connsiteY19784" fmla="*/ 452438 h 2994025"/>
                <a:gd name="connsiteX19785" fmla="*/ 4174595 w 6130925"/>
                <a:gd name="connsiteY19785" fmla="*/ 452438 h 2994025"/>
                <a:gd name="connsiteX19786" fmla="*/ 4177241 w 6130925"/>
                <a:gd name="connsiteY19786" fmla="*/ 452438 h 2994025"/>
                <a:gd name="connsiteX19787" fmla="*/ 4179357 w 6130925"/>
                <a:gd name="connsiteY19787" fmla="*/ 452967 h 2994025"/>
                <a:gd name="connsiteX19788" fmla="*/ 4180945 w 6130925"/>
                <a:gd name="connsiteY19788" fmla="*/ 453496 h 2994025"/>
                <a:gd name="connsiteX19789" fmla="*/ 4182532 w 6130925"/>
                <a:gd name="connsiteY19789" fmla="*/ 454554 h 2994025"/>
                <a:gd name="connsiteX19790" fmla="*/ 4184649 w 6130925"/>
                <a:gd name="connsiteY19790" fmla="*/ 456142 h 2994025"/>
                <a:gd name="connsiteX19791" fmla="*/ 4185178 w 6130925"/>
                <a:gd name="connsiteY19791" fmla="*/ 456142 h 2994025"/>
                <a:gd name="connsiteX19792" fmla="*/ 4186236 w 6130925"/>
                <a:gd name="connsiteY19792" fmla="*/ 456142 h 2994025"/>
                <a:gd name="connsiteX19793" fmla="*/ 4186766 w 6130925"/>
                <a:gd name="connsiteY19793" fmla="*/ 456142 h 2994025"/>
                <a:gd name="connsiteX19794" fmla="*/ 4187824 w 6130925"/>
                <a:gd name="connsiteY19794" fmla="*/ 456142 h 2994025"/>
                <a:gd name="connsiteX19795" fmla="*/ 4188882 w 6130925"/>
                <a:gd name="connsiteY19795" fmla="*/ 456142 h 2994025"/>
                <a:gd name="connsiteX19796" fmla="*/ 4189941 w 6130925"/>
                <a:gd name="connsiteY19796" fmla="*/ 456142 h 2994025"/>
                <a:gd name="connsiteX19797" fmla="*/ 4190999 w 6130925"/>
                <a:gd name="connsiteY19797" fmla="*/ 456142 h 2994025"/>
                <a:gd name="connsiteX19798" fmla="*/ 4191528 w 6130925"/>
                <a:gd name="connsiteY19798" fmla="*/ 456142 h 2994025"/>
                <a:gd name="connsiteX19799" fmla="*/ 4193645 w 6130925"/>
                <a:gd name="connsiteY19799" fmla="*/ 457729 h 2994025"/>
                <a:gd name="connsiteX19800" fmla="*/ 4195232 w 6130925"/>
                <a:gd name="connsiteY19800" fmla="*/ 459317 h 2994025"/>
                <a:gd name="connsiteX19801" fmla="*/ 4196820 w 6130925"/>
                <a:gd name="connsiteY19801" fmla="*/ 459317 h 2994025"/>
                <a:gd name="connsiteX19802" fmla="*/ 4198407 w 6130925"/>
                <a:gd name="connsiteY19802" fmla="*/ 459317 h 2994025"/>
                <a:gd name="connsiteX19803" fmla="*/ 4200524 w 6130925"/>
                <a:gd name="connsiteY19803" fmla="*/ 459317 h 2994025"/>
                <a:gd name="connsiteX19804" fmla="*/ 4202641 w 6130925"/>
                <a:gd name="connsiteY19804" fmla="*/ 459846 h 2994025"/>
                <a:gd name="connsiteX19805" fmla="*/ 4204228 w 6130925"/>
                <a:gd name="connsiteY19805" fmla="*/ 461963 h 2994025"/>
                <a:gd name="connsiteX19806" fmla="*/ 4205816 w 6130925"/>
                <a:gd name="connsiteY19806" fmla="*/ 465138 h 2994025"/>
                <a:gd name="connsiteX19807" fmla="*/ 4206874 w 6130925"/>
                <a:gd name="connsiteY19807" fmla="*/ 463550 h 2994025"/>
                <a:gd name="connsiteX19808" fmla="*/ 4207403 w 6130925"/>
                <a:gd name="connsiteY19808" fmla="*/ 461433 h 2994025"/>
                <a:gd name="connsiteX19809" fmla="*/ 4206874 w 6130925"/>
                <a:gd name="connsiteY19809" fmla="*/ 459846 h 2994025"/>
                <a:gd name="connsiteX19810" fmla="*/ 4205816 w 6130925"/>
                <a:gd name="connsiteY19810" fmla="*/ 458258 h 2994025"/>
                <a:gd name="connsiteX19811" fmla="*/ 4204228 w 6130925"/>
                <a:gd name="connsiteY19811" fmla="*/ 456671 h 2994025"/>
                <a:gd name="connsiteX19812" fmla="*/ 4202641 w 6130925"/>
                <a:gd name="connsiteY19812" fmla="*/ 456142 h 2994025"/>
                <a:gd name="connsiteX19813" fmla="*/ 4200524 w 6130925"/>
                <a:gd name="connsiteY19813" fmla="*/ 455613 h 2994025"/>
                <a:gd name="connsiteX19814" fmla="*/ 4198407 w 6130925"/>
                <a:gd name="connsiteY19814" fmla="*/ 455083 h 2994025"/>
                <a:gd name="connsiteX19815" fmla="*/ 4197349 w 6130925"/>
                <a:gd name="connsiteY19815" fmla="*/ 453496 h 2994025"/>
                <a:gd name="connsiteX19816" fmla="*/ 4195761 w 6130925"/>
                <a:gd name="connsiteY19816" fmla="*/ 451908 h 2994025"/>
                <a:gd name="connsiteX19817" fmla="*/ 4190999 w 6130925"/>
                <a:gd name="connsiteY19817" fmla="*/ 449263 h 2994025"/>
                <a:gd name="connsiteX19818" fmla="*/ 4185178 w 6130925"/>
                <a:gd name="connsiteY19818" fmla="*/ 447675 h 2994025"/>
                <a:gd name="connsiteX19819" fmla="*/ 4183591 w 6130925"/>
                <a:gd name="connsiteY19819" fmla="*/ 447146 h 2994025"/>
                <a:gd name="connsiteX19820" fmla="*/ 4182003 w 6130925"/>
                <a:gd name="connsiteY19820" fmla="*/ 446088 h 2994025"/>
                <a:gd name="connsiteX19821" fmla="*/ 4179886 w 6130925"/>
                <a:gd name="connsiteY19821" fmla="*/ 446088 h 2994025"/>
                <a:gd name="connsiteX19822" fmla="*/ 4178299 w 6130925"/>
                <a:gd name="connsiteY19822" fmla="*/ 446088 h 2994025"/>
                <a:gd name="connsiteX19823" fmla="*/ 4176182 w 6130925"/>
                <a:gd name="connsiteY19823" fmla="*/ 446088 h 2994025"/>
                <a:gd name="connsiteX19824" fmla="*/ 4174595 w 6130925"/>
                <a:gd name="connsiteY19824" fmla="*/ 446088 h 2994025"/>
                <a:gd name="connsiteX19825" fmla="*/ 4171420 w 6130925"/>
                <a:gd name="connsiteY19825" fmla="*/ 445558 h 2994025"/>
                <a:gd name="connsiteX19826" fmla="*/ 4166128 w 6130925"/>
                <a:gd name="connsiteY19826" fmla="*/ 441854 h 2994025"/>
                <a:gd name="connsiteX19827" fmla="*/ 4165599 w 6130925"/>
                <a:gd name="connsiteY19827" fmla="*/ 438679 h 2994025"/>
                <a:gd name="connsiteX19828" fmla="*/ 4166657 w 6130925"/>
                <a:gd name="connsiteY19828" fmla="*/ 436563 h 2994025"/>
                <a:gd name="connsiteX19829" fmla="*/ 4169303 w 6130925"/>
                <a:gd name="connsiteY19829" fmla="*/ 434446 h 2994025"/>
                <a:gd name="connsiteX19830" fmla="*/ 4169832 w 6130925"/>
                <a:gd name="connsiteY19830" fmla="*/ 432858 h 2994025"/>
                <a:gd name="connsiteX19831" fmla="*/ 4170361 w 6130925"/>
                <a:gd name="connsiteY19831" fmla="*/ 431271 h 2994025"/>
                <a:gd name="connsiteX19832" fmla="*/ 4170891 w 6130925"/>
                <a:gd name="connsiteY19832" fmla="*/ 429154 h 2994025"/>
                <a:gd name="connsiteX19833" fmla="*/ 4171949 w 6130925"/>
                <a:gd name="connsiteY19833" fmla="*/ 427567 h 2994025"/>
                <a:gd name="connsiteX19834" fmla="*/ 4173536 w 6130925"/>
                <a:gd name="connsiteY19834" fmla="*/ 427567 h 2994025"/>
                <a:gd name="connsiteX19835" fmla="*/ 4175124 w 6130925"/>
                <a:gd name="connsiteY19835" fmla="*/ 427567 h 2994025"/>
                <a:gd name="connsiteX19836" fmla="*/ 4178299 w 6130925"/>
                <a:gd name="connsiteY19836" fmla="*/ 427567 h 2994025"/>
                <a:gd name="connsiteX19837" fmla="*/ 4180945 w 6130925"/>
                <a:gd name="connsiteY19837" fmla="*/ 427567 h 2994025"/>
                <a:gd name="connsiteX19838" fmla="*/ 4183591 w 6130925"/>
                <a:gd name="connsiteY19838" fmla="*/ 427567 h 2994025"/>
                <a:gd name="connsiteX19839" fmla="*/ 4184649 w 6130925"/>
                <a:gd name="connsiteY19839" fmla="*/ 429683 h 2994025"/>
                <a:gd name="connsiteX19840" fmla="*/ 4186236 w 6130925"/>
                <a:gd name="connsiteY19840" fmla="*/ 431271 h 2994025"/>
                <a:gd name="connsiteX19841" fmla="*/ 4187824 w 6130925"/>
                <a:gd name="connsiteY19841" fmla="*/ 431800 h 2994025"/>
                <a:gd name="connsiteX19842" fmla="*/ 4189941 w 6130925"/>
                <a:gd name="connsiteY19842" fmla="*/ 431800 h 2994025"/>
                <a:gd name="connsiteX19843" fmla="*/ 4193645 w 6130925"/>
                <a:gd name="connsiteY19843" fmla="*/ 432858 h 2994025"/>
                <a:gd name="connsiteX19844" fmla="*/ 4197878 w 6130925"/>
                <a:gd name="connsiteY19844" fmla="*/ 432858 h 2994025"/>
                <a:gd name="connsiteX19845" fmla="*/ 4198407 w 6130925"/>
                <a:gd name="connsiteY19845" fmla="*/ 431271 h 2994025"/>
                <a:gd name="connsiteX19846" fmla="*/ 4199995 w 6130925"/>
                <a:gd name="connsiteY19846" fmla="*/ 429683 h 2994025"/>
                <a:gd name="connsiteX19847" fmla="*/ 4198407 w 6130925"/>
                <a:gd name="connsiteY19847" fmla="*/ 427567 h 2994025"/>
                <a:gd name="connsiteX19848" fmla="*/ 4196820 w 6130925"/>
                <a:gd name="connsiteY19848" fmla="*/ 425979 h 2994025"/>
                <a:gd name="connsiteX19849" fmla="*/ 4195761 w 6130925"/>
                <a:gd name="connsiteY19849" fmla="*/ 423333 h 2994025"/>
                <a:gd name="connsiteX19850" fmla="*/ 4194174 w 6130925"/>
                <a:gd name="connsiteY19850" fmla="*/ 422275 h 2994025"/>
                <a:gd name="connsiteX19851" fmla="*/ 4192586 w 6130925"/>
                <a:gd name="connsiteY19851" fmla="*/ 422275 h 2994025"/>
                <a:gd name="connsiteX19852" fmla="*/ 4190999 w 6130925"/>
                <a:gd name="connsiteY19852" fmla="*/ 422275 h 2994025"/>
                <a:gd name="connsiteX19853" fmla="*/ 4187295 w 6130925"/>
                <a:gd name="connsiteY19853" fmla="*/ 422275 h 2994025"/>
                <a:gd name="connsiteX19854" fmla="*/ 4183591 w 6130925"/>
                <a:gd name="connsiteY19854" fmla="*/ 422275 h 2994025"/>
                <a:gd name="connsiteX19855" fmla="*/ 4182003 w 6130925"/>
                <a:gd name="connsiteY19855" fmla="*/ 421746 h 2994025"/>
                <a:gd name="connsiteX19856" fmla="*/ 4179886 w 6130925"/>
                <a:gd name="connsiteY19856" fmla="*/ 421217 h 2994025"/>
                <a:gd name="connsiteX19857" fmla="*/ 4179357 w 6130925"/>
                <a:gd name="connsiteY19857" fmla="*/ 418042 h 2994025"/>
                <a:gd name="connsiteX19858" fmla="*/ 4184649 w 6130925"/>
                <a:gd name="connsiteY19858" fmla="*/ 416983 h 2994025"/>
                <a:gd name="connsiteX19859" fmla="*/ 4189941 w 6130925"/>
                <a:gd name="connsiteY19859" fmla="*/ 415396 h 2994025"/>
                <a:gd name="connsiteX19860" fmla="*/ 4191528 w 6130925"/>
                <a:gd name="connsiteY19860" fmla="*/ 414867 h 2994025"/>
                <a:gd name="connsiteX19861" fmla="*/ 4193645 w 6130925"/>
                <a:gd name="connsiteY19861" fmla="*/ 414338 h 2994025"/>
                <a:gd name="connsiteX19862" fmla="*/ 4195232 w 6130925"/>
                <a:gd name="connsiteY19862" fmla="*/ 412750 h 2994025"/>
                <a:gd name="connsiteX19863" fmla="*/ 4196820 w 6130925"/>
                <a:gd name="connsiteY19863" fmla="*/ 411692 h 2994025"/>
                <a:gd name="connsiteX19864" fmla="*/ 4198407 w 6130925"/>
                <a:gd name="connsiteY19864" fmla="*/ 411163 h 2994025"/>
                <a:gd name="connsiteX19865" fmla="*/ 4200524 w 6130925"/>
                <a:gd name="connsiteY19865" fmla="*/ 411692 h 2994025"/>
                <a:gd name="connsiteX19866" fmla="*/ 4204228 w 6130925"/>
                <a:gd name="connsiteY19866" fmla="*/ 411692 h 2994025"/>
                <a:gd name="connsiteX19867" fmla="*/ 4207403 w 6130925"/>
                <a:gd name="connsiteY19867" fmla="*/ 413279 h 2994025"/>
                <a:gd name="connsiteX19868" fmla="*/ 4207932 w 6130925"/>
                <a:gd name="connsiteY19868" fmla="*/ 415396 h 2994025"/>
                <a:gd name="connsiteX19869" fmla="*/ 4208461 w 6130925"/>
                <a:gd name="connsiteY19869" fmla="*/ 416983 h 2994025"/>
                <a:gd name="connsiteX19870" fmla="*/ 4212166 w 6130925"/>
                <a:gd name="connsiteY19870" fmla="*/ 419629 h 2994025"/>
                <a:gd name="connsiteX19871" fmla="*/ 4215870 w 6130925"/>
                <a:gd name="connsiteY19871" fmla="*/ 420688 h 2994025"/>
                <a:gd name="connsiteX19872" fmla="*/ 4237036 w 6130925"/>
                <a:gd name="connsiteY19872" fmla="*/ 420688 h 2994025"/>
                <a:gd name="connsiteX19873" fmla="*/ 4239153 w 6130925"/>
                <a:gd name="connsiteY19873" fmla="*/ 421217 h 2994025"/>
                <a:gd name="connsiteX19874" fmla="*/ 4240741 w 6130925"/>
                <a:gd name="connsiteY19874" fmla="*/ 422275 h 2994025"/>
                <a:gd name="connsiteX19875" fmla="*/ 4240741 w 6130925"/>
                <a:gd name="connsiteY19875" fmla="*/ 423863 h 2994025"/>
                <a:gd name="connsiteX19876" fmla="*/ 4241270 w 6130925"/>
                <a:gd name="connsiteY19876" fmla="*/ 425979 h 2994025"/>
                <a:gd name="connsiteX19877" fmla="*/ 4242328 w 6130925"/>
                <a:gd name="connsiteY19877" fmla="*/ 428096 h 2994025"/>
                <a:gd name="connsiteX19878" fmla="*/ 4242857 w 6130925"/>
                <a:gd name="connsiteY19878" fmla="*/ 429683 h 2994025"/>
                <a:gd name="connsiteX19879" fmla="*/ 4244445 w 6130925"/>
                <a:gd name="connsiteY19879" fmla="*/ 430213 h 2994025"/>
                <a:gd name="connsiteX19880" fmla="*/ 4246032 w 6130925"/>
                <a:gd name="connsiteY19880" fmla="*/ 430213 h 2994025"/>
                <a:gd name="connsiteX19881" fmla="*/ 4247620 w 6130925"/>
                <a:gd name="connsiteY19881" fmla="*/ 430742 h 2994025"/>
                <a:gd name="connsiteX19882" fmla="*/ 4249736 w 6130925"/>
                <a:gd name="connsiteY19882" fmla="*/ 431271 h 2994025"/>
                <a:gd name="connsiteX19883" fmla="*/ 4251853 w 6130925"/>
                <a:gd name="connsiteY19883" fmla="*/ 432329 h 2994025"/>
                <a:gd name="connsiteX19884" fmla="*/ 4254499 w 6130925"/>
                <a:gd name="connsiteY19884" fmla="*/ 432858 h 2994025"/>
                <a:gd name="connsiteX19885" fmla="*/ 4255028 w 6130925"/>
                <a:gd name="connsiteY19885" fmla="*/ 432858 h 2994025"/>
                <a:gd name="connsiteX19886" fmla="*/ 4256086 w 6130925"/>
                <a:gd name="connsiteY19886" fmla="*/ 432858 h 2994025"/>
                <a:gd name="connsiteX19887" fmla="*/ 4257145 w 6130925"/>
                <a:gd name="connsiteY19887" fmla="*/ 432858 h 2994025"/>
                <a:gd name="connsiteX19888" fmla="*/ 4257674 w 6130925"/>
                <a:gd name="connsiteY19888" fmla="*/ 432858 h 2994025"/>
                <a:gd name="connsiteX19889" fmla="*/ 4258732 w 6130925"/>
                <a:gd name="connsiteY19889" fmla="*/ 434446 h 2994025"/>
                <a:gd name="connsiteX19890" fmla="*/ 4259261 w 6130925"/>
                <a:gd name="connsiteY19890" fmla="*/ 436563 h 2994025"/>
                <a:gd name="connsiteX19891" fmla="*/ 4260849 w 6130925"/>
                <a:gd name="connsiteY19891" fmla="*/ 437621 h 2994025"/>
                <a:gd name="connsiteX19892" fmla="*/ 4262966 w 6130925"/>
                <a:gd name="connsiteY19892" fmla="*/ 438679 h 2994025"/>
                <a:gd name="connsiteX19893" fmla="*/ 4265611 w 6130925"/>
                <a:gd name="connsiteY19893" fmla="*/ 439738 h 2994025"/>
                <a:gd name="connsiteX19894" fmla="*/ 4268257 w 6130925"/>
                <a:gd name="connsiteY19894" fmla="*/ 440267 h 2994025"/>
                <a:gd name="connsiteX19895" fmla="*/ 4270903 w 6130925"/>
                <a:gd name="connsiteY19895" fmla="*/ 440267 h 2994025"/>
                <a:gd name="connsiteX19896" fmla="*/ 4275666 w 6130925"/>
                <a:gd name="connsiteY19896" fmla="*/ 437621 h 2994025"/>
                <a:gd name="connsiteX19897" fmla="*/ 4276724 w 6130925"/>
                <a:gd name="connsiteY19897" fmla="*/ 434446 h 2994025"/>
                <a:gd name="connsiteX19898" fmla="*/ 4276724 w 6130925"/>
                <a:gd name="connsiteY19898" fmla="*/ 431271 h 2994025"/>
                <a:gd name="connsiteX19899" fmla="*/ 4276724 w 6130925"/>
                <a:gd name="connsiteY19899" fmla="*/ 429154 h 2994025"/>
                <a:gd name="connsiteX19900" fmla="*/ 4276724 w 6130925"/>
                <a:gd name="connsiteY19900" fmla="*/ 427567 h 2994025"/>
                <a:gd name="connsiteX19901" fmla="*/ 4275136 w 6130925"/>
                <a:gd name="connsiteY19901" fmla="*/ 425979 h 2994025"/>
                <a:gd name="connsiteX19902" fmla="*/ 4272491 w 6130925"/>
                <a:gd name="connsiteY19902" fmla="*/ 423863 h 2994025"/>
                <a:gd name="connsiteX19903" fmla="*/ 4271432 w 6130925"/>
                <a:gd name="connsiteY19903" fmla="*/ 421746 h 2994025"/>
                <a:gd name="connsiteX19904" fmla="*/ 4270374 w 6130925"/>
                <a:gd name="connsiteY19904" fmla="*/ 420688 h 2994025"/>
                <a:gd name="connsiteX19905" fmla="*/ 4268257 w 6130925"/>
                <a:gd name="connsiteY19905" fmla="*/ 419629 h 2994025"/>
                <a:gd name="connsiteX19906" fmla="*/ 4266670 w 6130925"/>
                <a:gd name="connsiteY19906" fmla="*/ 418571 h 2994025"/>
                <a:gd name="connsiteX19907" fmla="*/ 4264553 w 6130925"/>
                <a:gd name="connsiteY19907" fmla="*/ 419100 h 2994025"/>
                <a:gd name="connsiteX19908" fmla="*/ 4261907 w 6130925"/>
                <a:gd name="connsiteY19908" fmla="*/ 419629 h 2994025"/>
                <a:gd name="connsiteX19909" fmla="*/ 4257145 w 6130925"/>
                <a:gd name="connsiteY19909" fmla="*/ 419629 h 2994025"/>
                <a:gd name="connsiteX19910" fmla="*/ 4251853 w 6130925"/>
                <a:gd name="connsiteY19910" fmla="*/ 420158 h 2994025"/>
                <a:gd name="connsiteX19911" fmla="*/ 4247620 w 6130925"/>
                <a:gd name="connsiteY19911" fmla="*/ 418571 h 2994025"/>
                <a:gd name="connsiteX19912" fmla="*/ 4247091 w 6130925"/>
                <a:gd name="connsiteY19912" fmla="*/ 417513 h 2994025"/>
                <a:gd name="connsiteX19913" fmla="*/ 4247091 w 6130925"/>
                <a:gd name="connsiteY19913" fmla="*/ 415396 h 2994025"/>
                <a:gd name="connsiteX19914" fmla="*/ 4246032 w 6130925"/>
                <a:gd name="connsiteY19914" fmla="*/ 413279 h 2994025"/>
                <a:gd name="connsiteX19915" fmla="*/ 4245503 w 6130925"/>
                <a:gd name="connsiteY19915" fmla="*/ 411692 h 2994025"/>
                <a:gd name="connsiteX19916" fmla="*/ 4244974 w 6130925"/>
                <a:gd name="connsiteY19916" fmla="*/ 410104 h 2994025"/>
                <a:gd name="connsiteX19917" fmla="*/ 4245503 w 6130925"/>
                <a:gd name="connsiteY19917" fmla="*/ 407988 h 2994025"/>
                <a:gd name="connsiteX19918" fmla="*/ 4245503 w 6130925"/>
                <a:gd name="connsiteY19918" fmla="*/ 404813 h 2994025"/>
                <a:gd name="connsiteX19919" fmla="*/ 4245503 w 6130925"/>
                <a:gd name="connsiteY19919" fmla="*/ 400579 h 2994025"/>
                <a:gd name="connsiteX19920" fmla="*/ 4243916 w 6130925"/>
                <a:gd name="connsiteY19920" fmla="*/ 399521 h 2994025"/>
                <a:gd name="connsiteX19921" fmla="*/ 4241270 w 6130925"/>
                <a:gd name="connsiteY19921" fmla="*/ 397933 h 2994025"/>
                <a:gd name="connsiteX19922" fmla="*/ 4239682 w 6130925"/>
                <a:gd name="connsiteY19922" fmla="*/ 396346 h 2994025"/>
                <a:gd name="connsiteX19923" fmla="*/ 4238095 w 6130925"/>
                <a:gd name="connsiteY19923" fmla="*/ 394758 h 2994025"/>
                <a:gd name="connsiteX19924" fmla="*/ 4235978 w 6130925"/>
                <a:gd name="connsiteY19924" fmla="*/ 393171 h 2994025"/>
                <a:gd name="connsiteX19925" fmla="*/ 4234391 w 6130925"/>
                <a:gd name="connsiteY19925" fmla="*/ 391054 h 2994025"/>
                <a:gd name="connsiteX19926" fmla="*/ 4233861 w 6130925"/>
                <a:gd name="connsiteY19926" fmla="*/ 388938 h 2994025"/>
                <a:gd name="connsiteX19927" fmla="*/ 4232803 w 6130925"/>
                <a:gd name="connsiteY19927" fmla="*/ 387350 h 2994025"/>
                <a:gd name="connsiteX19928" fmla="*/ 4235449 w 6130925"/>
                <a:gd name="connsiteY19928" fmla="*/ 384175 h 2994025"/>
                <a:gd name="connsiteX19929" fmla="*/ 4239153 w 6130925"/>
                <a:gd name="connsiteY19929" fmla="*/ 382588 h 2994025"/>
                <a:gd name="connsiteX19930" fmla="*/ 4257674 w 6130925"/>
                <a:gd name="connsiteY19930" fmla="*/ 382588 h 2994025"/>
                <a:gd name="connsiteX19931" fmla="*/ 4258732 w 6130925"/>
                <a:gd name="connsiteY19931" fmla="*/ 379942 h 2994025"/>
                <a:gd name="connsiteX19932" fmla="*/ 4260320 w 6130925"/>
                <a:gd name="connsiteY19932" fmla="*/ 378354 h 2994025"/>
                <a:gd name="connsiteX19933" fmla="*/ 4260320 w 6130925"/>
                <a:gd name="connsiteY19933" fmla="*/ 376767 h 2994025"/>
                <a:gd name="connsiteX19934" fmla="*/ 4261378 w 6130925"/>
                <a:gd name="connsiteY19934" fmla="*/ 375179 h 2994025"/>
                <a:gd name="connsiteX19935" fmla="*/ 4262436 w 6130925"/>
                <a:gd name="connsiteY19935" fmla="*/ 374650 h 2994025"/>
                <a:gd name="connsiteX19936" fmla="*/ 4265082 w 6130925"/>
                <a:gd name="connsiteY19936" fmla="*/ 374121 h 2994025"/>
                <a:gd name="connsiteX19937" fmla="*/ 4266670 w 6130925"/>
                <a:gd name="connsiteY19937" fmla="*/ 374650 h 2994025"/>
                <a:gd name="connsiteX19938" fmla="*/ 4268786 w 6130925"/>
                <a:gd name="connsiteY19938" fmla="*/ 375179 h 2994025"/>
                <a:gd name="connsiteX19939" fmla="*/ 4285191 w 6130925"/>
                <a:gd name="connsiteY19939" fmla="*/ 375179 h 2994025"/>
                <a:gd name="connsiteX19940" fmla="*/ 4287307 w 6130925"/>
                <a:gd name="connsiteY19940" fmla="*/ 374121 h 2994025"/>
                <a:gd name="connsiteX19941" fmla="*/ 4288895 w 6130925"/>
                <a:gd name="connsiteY19941" fmla="*/ 373592 h 2994025"/>
                <a:gd name="connsiteX19942" fmla="*/ 4290482 w 6130925"/>
                <a:gd name="connsiteY19942" fmla="*/ 373063 h 2994025"/>
                <a:gd name="connsiteX19943" fmla="*/ 4292599 w 6130925"/>
                <a:gd name="connsiteY19943" fmla="*/ 372533 h 2994025"/>
                <a:gd name="connsiteX19944" fmla="*/ 4296303 w 6130925"/>
                <a:gd name="connsiteY19944" fmla="*/ 372533 h 2994025"/>
                <a:gd name="connsiteX19945" fmla="*/ 4299478 w 6130925"/>
                <a:gd name="connsiteY19945" fmla="*/ 372533 h 2994025"/>
                <a:gd name="connsiteX19946" fmla="*/ 4304241 w 6130925"/>
                <a:gd name="connsiteY19946" fmla="*/ 372004 h 2994025"/>
                <a:gd name="connsiteX19947" fmla="*/ 4309532 w 6130925"/>
                <a:gd name="connsiteY19947" fmla="*/ 371475 h 2994025"/>
                <a:gd name="connsiteX19948" fmla="*/ 4311649 w 6130925"/>
                <a:gd name="connsiteY19948" fmla="*/ 373063 h 2994025"/>
                <a:gd name="connsiteX19949" fmla="*/ 4313766 w 6130925"/>
                <a:gd name="connsiteY19949" fmla="*/ 375179 h 2994025"/>
                <a:gd name="connsiteX19950" fmla="*/ 4315353 w 6130925"/>
                <a:gd name="connsiteY19950" fmla="*/ 375179 h 2994025"/>
                <a:gd name="connsiteX19951" fmla="*/ 4317999 w 6130925"/>
                <a:gd name="connsiteY19951" fmla="*/ 375179 h 2994025"/>
                <a:gd name="connsiteX19952" fmla="*/ 4319586 w 6130925"/>
                <a:gd name="connsiteY19952" fmla="*/ 375179 h 2994025"/>
                <a:gd name="connsiteX19953" fmla="*/ 4321174 w 6130925"/>
                <a:gd name="connsiteY19953" fmla="*/ 375179 h 2994025"/>
                <a:gd name="connsiteX19954" fmla="*/ 4322761 w 6130925"/>
                <a:gd name="connsiteY19954" fmla="*/ 374121 h 2994025"/>
                <a:gd name="connsiteX19955" fmla="*/ 4324349 w 6130925"/>
                <a:gd name="connsiteY19955" fmla="*/ 372533 h 2994025"/>
                <a:gd name="connsiteX19956" fmla="*/ 4325936 w 6130925"/>
                <a:gd name="connsiteY19956" fmla="*/ 370946 h 2994025"/>
                <a:gd name="connsiteX19957" fmla="*/ 4326995 w 6130925"/>
                <a:gd name="connsiteY19957" fmla="*/ 368829 h 2994025"/>
                <a:gd name="connsiteX19958" fmla="*/ 4329111 w 6130925"/>
                <a:gd name="connsiteY19958" fmla="*/ 367771 h 2994025"/>
                <a:gd name="connsiteX19959" fmla="*/ 4331228 w 6130925"/>
                <a:gd name="connsiteY19959" fmla="*/ 367771 h 2994025"/>
                <a:gd name="connsiteX19960" fmla="*/ 4334403 w 6130925"/>
                <a:gd name="connsiteY19960" fmla="*/ 367242 h 2994025"/>
                <a:gd name="connsiteX19961" fmla="*/ 4338636 w 6130925"/>
                <a:gd name="connsiteY19961" fmla="*/ 366713 h 2994025"/>
                <a:gd name="connsiteX19962" fmla="*/ 4343928 w 6130925"/>
                <a:gd name="connsiteY19962" fmla="*/ 367242 h 2994025"/>
                <a:gd name="connsiteX19963" fmla="*/ 4349749 w 6130925"/>
                <a:gd name="connsiteY19963" fmla="*/ 368829 h 2994025"/>
                <a:gd name="connsiteX19964" fmla="*/ 4351866 w 6130925"/>
                <a:gd name="connsiteY19964" fmla="*/ 368829 h 2994025"/>
                <a:gd name="connsiteX19965" fmla="*/ 4353453 w 6130925"/>
                <a:gd name="connsiteY19965" fmla="*/ 369358 h 2994025"/>
                <a:gd name="connsiteX19966" fmla="*/ 4355041 w 6130925"/>
                <a:gd name="connsiteY19966" fmla="*/ 367771 h 2994025"/>
                <a:gd name="connsiteX19967" fmla="*/ 4356099 w 6130925"/>
                <a:gd name="connsiteY19967" fmla="*/ 366183 h 2994025"/>
                <a:gd name="connsiteX19968" fmla="*/ 4356099 w 6130925"/>
                <a:gd name="connsiteY19968" fmla="*/ 362479 h 2994025"/>
                <a:gd name="connsiteX19969" fmla="*/ 4356099 w 6130925"/>
                <a:gd name="connsiteY19969" fmla="*/ 360892 h 2994025"/>
                <a:gd name="connsiteX19970" fmla="*/ 4356099 w 6130925"/>
                <a:gd name="connsiteY19970" fmla="*/ 358775 h 2994025"/>
                <a:gd name="connsiteX19971" fmla="*/ 4354511 w 6130925"/>
                <a:gd name="connsiteY19971" fmla="*/ 357717 h 2994025"/>
                <a:gd name="connsiteX19972" fmla="*/ 4352395 w 6130925"/>
                <a:gd name="connsiteY19972" fmla="*/ 357188 h 2994025"/>
                <a:gd name="connsiteX19973" fmla="*/ 4348161 w 6130925"/>
                <a:gd name="connsiteY19973" fmla="*/ 355600 h 2994025"/>
                <a:gd name="connsiteX19974" fmla="*/ 4344457 w 6130925"/>
                <a:gd name="connsiteY19974" fmla="*/ 354542 h 2994025"/>
                <a:gd name="connsiteX19975" fmla="*/ 4342341 w 6130925"/>
                <a:gd name="connsiteY19975" fmla="*/ 354013 h 2994025"/>
                <a:gd name="connsiteX19976" fmla="*/ 4340753 w 6130925"/>
                <a:gd name="connsiteY19976" fmla="*/ 352954 h 2994025"/>
                <a:gd name="connsiteX19977" fmla="*/ 4337578 w 6130925"/>
                <a:gd name="connsiteY19977" fmla="*/ 349779 h 2994025"/>
                <a:gd name="connsiteX19978" fmla="*/ 4337049 w 6130925"/>
                <a:gd name="connsiteY19978" fmla="*/ 345546 h 2994025"/>
                <a:gd name="connsiteX19979" fmla="*/ 4337578 w 6130925"/>
                <a:gd name="connsiteY19979" fmla="*/ 342900 h 2994025"/>
                <a:gd name="connsiteX19980" fmla="*/ 4340753 w 6130925"/>
                <a:gd name="connsiteY19980" fmla="*/ 341842 h 2994025"/>
                <a:gd name="connsiteX19981" fmla="*/ 4342341 w 6130925"/>
                <a:gd name="connsiteY19981" fmla="*/ 341313 h 2994025"/>
                <a:gd name="connsiteX19982" fmla="*/ 4344457 w 6130925"/>
                <a:gd name="connsiteY19982" fmla="*/ 341313 h 2994025"/>
                <a:gd name="connsiteX19983" fmla="*/ 4346045 w 6130925"/>
                <a:gd name="connsiteY19983" fmla="*/ 340783 h 2994025"/>
                <a:gd name="connsiteX19984" fmla="*/ 4347632 w 6130925"/>
                <a:gd name="connsiteY19984" fmla="*/ 340254 h 2994025"/>
                <a:gd name="connsiteX19985" fmla="*/ 4349749 w 6130925"/>
                <a:gd name="connsiteY19985" fmla="*/ 339725 h 2994025"/>
                <a:gd name="connsiteX19986" fmla="*/ 4351866 w 6130925"/>
                <a:gd name="connsiteY19986" fmla="*/ 339725 h 2994025"/>
                <a:gd name="connsiteX19987" fmla="*/ 4353982 w 6130925"/>
                <a:gd name="connsiteY19987" fmla="*/ 339725 h 2994025"/>
                <a:gd name="connsiteX19988" fmla="*/ 4356099 w 6130925"/>
                <a:gd name="connsiteY19988" fmla="*/ 339725 h 2994025"/>
                <a:gd name="connsiteX19989" fmla="*/ 4356628 w 6130925"/>
                <a:gd name="connsiteY19989" fmla="*/ 339196 h 2994025"/>
                <a:gd name="connsiteX19990" fmla="*/ 4357157 w 6130925"/>
                <a:gd name="connsiteY19990" fmla="*/ 339725 h 2994025"/>
                <a:gd name="connsiteX19991" fmla="*/ 4358216 w 6130925"/>
                <a:gd name="connsiteY19991" fmla="*/ 339725 h 2994025"/>
                <a:gd name="connsiteX19992" fmla="*/ 4359274 w 6130925"/>
                <a:gd name="connsiteY19992" fmla="*/ 339725 h 2994025"/>
                <a:gd name="connsiteX19993" fmla="*/ 4360861 w 6130925"/>
                <a:gd name="connsiteY19993" fmla="*/ 338138 h 2994025"/>
                <a:gd name="connsiteX19994" fmla="*/ 4361391 w 6130925"/>
                <a:gd name="connsiteY19994" fmla="*/ 335492 h 2994025"/>
                <a:gd name="connsiteX19995" fmla="*/ 4361920 w 6130925"/>
                <a:gd name="connsiteY19995" fmla="*/ 333375 h 2994025"/>
                <a:gd name="connsiteX19996" fmla="*/ 4362449 w 6130925"/>
                <a:gd name="connsiteY19996" fmla="*/ 331258 h 2994025"/>
                <a:gd name="connsiteX19997" fmla="*/ 4363507 w 6130925"/>
                <a:gd name="connsiteY19997" fmla="*/ 329142 h 2994025"/>
                <a:gd name="connsiteX19998" fmla="*/ 4365095 w 6130925"/>
                <a:gd name="connsiteY19998" fmla="*/ 328083 h 2994025"/>
                <a:gd name="connsiteX19999" fmla="*/ 4368270 w 6130925"/>
                <a:gd name="connsiteY19999" fmla="*/ 325438 h 2994025"/>
                <a:gd name="connsiteX20000" fmla="*/ 4371974 w 6130925"/>
                <a:gd name="connsiteY20000" fmla="*/ 323850 h 2994025"/>
                <a:gd name="connsiteX20001" fmla="*/ 4376207 w 6130925"/>
                <a:gd name="connsiteY20001" fmla="*/ 323321 h 2994025"/>
                <a:gd name="connsiteX20002" fmla="*/ 4381499 w 6130925"/>
                <a:gd name="connsiteY20002" fmla="*/ 323321 h 2994025"/>
                <a:gd name="connsiteX20003" fmla="*/ 4383616 w 6130925"/>
                <a:gd name="connsiteY20003" fmla="*/ 323321 h 2994025"/>
                <a:gd name="connsiteX20004" fmla="*/ 4385732 w 6130925"/>
                <a:gd name="connsiteY20004" fmla="*/ 323321 h 2994025"/>
                <a:gd name="connsiteX20005" fmla="*/ 4387320 w 6130925"/>
                <a:gd name="connsiteY20005" fmla="*/ 322792 h 2994025"/>
                <a:gd name="connsiteX20006" fmla="*/ 4388907 w 6130925"/>
                <a:gd name="connsiteY20006" fmla="*/ 322263 h 2994025"/>
                <a:gd name="connsiteX20007" fmla="*/ 4390495 w 6130925"/>
                <a:gd name="connsiteY20007" fmla="*/ 320675 h 2994025"/>
                <a:gd name="connsiteX20008" fmla="*/ 4392611 w 6130925"/>
                <a:gd name="connsiteY20008" fmla="*/ 319088 h 2994025"/>
                <a:gd name="connsiteX20009" fmla="*/ 4396316 w 6130925"/>
                <a:gd name="connsiteY20009" fmla="*/ 316971 h 2994025"/>
                <a:gd name="connsiteX20010" fmla="*/ 4399491 w 6130925"/>
                <a:gd name="connsiteY20010" fmla="*/ 314854 h 2994025"/>
                <a:gd name="connsiteX20011" fmla="*/ 4401078 w 6130925"/>
                <a:gd name="connsiteY20011" fmla="*/ 313796 h 2994025"/>
                <a:gd name="connsiteX20012" fmla="*/ 4403724 w 6130925"/>
                <a:gd name="connsiteY20012" fmla="*/ 312208 h 2994025"/>
                <a:gd name="connsiteX20013" fmla="*/ 4406899 w 6130925"/>
                <a:gd name="connsiteY20013" fmla="*/ 311679 h 2994025"/>
                <a:gd name="connsiteX20014" fmla="*/ 4410603 w 6130925"/>
                <a:gd name="connsiteY20014" fmla="*/ 311679 h 2994025"/>
                <a:gd name="connsiteX20015" fmla="*/ 4412720 w 6130925"/>
                <a:gd name="connsiteY20015" fmla="*/ 311150 h 2994025"/>
                <a:gd name="connsiteX20016" fmla="*/ 4415366 w 6130925"/>
                <a:gd name="connsiteY20016" fmla="*/ 311679 h 2994025"/>
                <a:gd name="connsiteX20017" fmla="*/ 4415895 w 6130925"/>
                <a:gd name="connsiteY20017" fmla="*/ 313267 h 2994025"/>
                <a:gd name="connsiteX20018" fmla="*/ 4416953 w 6130925"/>
                <a:gd name="connsiteY20018" fmla="*/ 314854 h 2994025"/>
                <a:gd name="connsiteX20019" fmla="*/ 4418541 w 6130925"/>
                <a:gd name="connsiteY20019" fmla="*/ 315913 h 2994025"/>
                <a:gd name="connsiteX20020" fmla="*/ 4420128 w 6130925"/>
                <a:gd name="connsiteY20020" fmla="*/ 316442 h 2994025"/>
                <a:gd name="connsiteX20021" fmla="*/ 4422245 w 6130925"/>
                <a:gd name="connsiteY20021" fmla="*/ 314325 h 2994025"/>
                <a:gd name="connsiteX20022" fmla="*/ 4424891 w 6130925"/>
                <a:gd name="connsiteY20022" fmla="*/ 312208 h 2994025"/>
                <a:gd name="connsiteX20023" fmla="*/ 4426478 w 6130925"/>
                <a:gd name="connsiteY20023" fmla="*/ 312208 h 2994025"/>
                <a:gd name="connsiteX20024" fmla="*/ 4428595 w 6130925"/>
                <a:gd name="connsiteY20024" fmla="*/ 311679 h 2994025"/>
                <a:gd name="connsiteX20025" fmla="*/ 4431770 w 6130925"/>
                <a:gd name="connsiteY20025" fmla="*/ 310092 h 2994025"/>
                <a:gd name="connsiteX20026" fmla="*/ 4435474 w 6130925"/>
                <a:gd name="connsiteY20026" fmla="*/ 307975 h 2994025"/>
                <a:gd name="connsiteX20027" fmla="*/ 4437591 w 6130925"/>
                <a:gd name="connsiteY20027" fmla="*/ 307446 h 2994025"/>
                <a:gd name="connsiteX20028" fmla="*/ 4439707 w 6130925"/>
                <a:gd name="connsiteY20028" fmla="*/ 306388 h 2994025"/>
                <a:gd name="connsiteX20029" fmla="*/ 4443941 w 6130925"/>
                <a:gd name="connsiteY20029" fmla="*/ 303742 h 2994025"/>
                <a:gd name="connsiteX20030" fmla="*/ 4449232 w 6130925"/>
                <a:gd name="connsiteY20030" fmla="*/ 302683 h 2994025"/>
                <a:gd name="connsiteX20031" fmla="*/ 4468282 w 6130925"/>
                <a:gd name="connsiteY20031" fmla="*/ 302683 h 2994025"/>
                <a:gd name="connsiteX20032" fmla="*/ 4470928 w 6130925"/>
                <a:gd name="connsiteY20032" fmla="*/ 302154 h 2994025"/>
                <a:gd name="connsiteX20033" fmla="*/ 4473045 w 6130925"/>
                <a:gd name="connsiteY20033" fmla="*/ 301096 h 2994025"/>
                <a:gd name="connsiteX20034" fmla="*/ 4475161 w 6130925"/>
                <a:gd name="connsiteY20034" fmla="*/ 300567 h 2994025"/>
                <a:gd name="connsiteX20035" fmla="*/ 4476220 w 6130925"/>
                <a:gd name="connsiteY20035" fmla="*/ 298979 h 2994025"/>
                <a:gd name="connsiteX20036" fmla="*/ 4476749 w 6130925"/>
                <a:gd name="connsiteY20036" fmla="*/ 297392 h 2994025"/>
                <a:gd name="connsiteX20037" fmla="*/ 4477807 w 6130925"/>
                <a:gd name="connsiteY20037" fmla="*/ 295804 h 2994025"/>
                <a:gd name="connsiteX20038" fmla="*/ 4476749 w 6130925"/>
                <a:gd name="connsiteY20038" fmla="*/ 293158 h 2994025"/>
                <a:gd name="connsiteX20039" fmla="*/ 4476220 w 6130925"/>
                <a:gd name="connsiteY20039" fmla="*/ 291042 h 2994025"/>
                <a:gd name="connsiteX20040" fmla="*/ 4477807 w 6130925"/>
                <a:gd name="connsiteY20040" fmla="*/ 289454 h 2994025"/>
                <a:gd name="connsiteX20041" fmla="*/ 4479395 w 6130925"/>
                <a:gd name="connsiteY20041" fmla="*/ 287338 h 2994025"/>
                <a:gd name="connsiteX20042" fmla="*/ 4480453 w 6130925"/>
                <a:gd name="connsiteY20042" fmla="*/ 286808 h 2994025"/>
                <a:gd name="connsiteX20043" fmla="*/ 4482041 w 6130925"/>
                <a:gd name="connsiteY20043" fmla="*/ 286808 h 2994025"/>
                <a:gd name="connsiteX20044" fmla="*/ 4483099 w 6130925"/>
                <a:gd name="connsiteY20044" fmla="*/ 286808 h 2994025"/>
                <a:gd name="connsiteX20045" fmla="*/ 4483628 w 6130925"/>
                <a:gd name="connsiteY20045" fmla="*/ 286808 h 2994025"/>
                <a:gd name="connsiteX20046" fmla="*/ 4485745 w 6130925"/>
                <a:gd name="connsiteY20046" fmla="*/ 286279 h 2994025"/>
                <a:gd name="connsiteX20047" fmla="*/ 4488391 w 6130925"/>
                <a:gd name="connsiteY20047" fmla="*/ 285750 h 2994025"/>
                <a:gd name="connsiteX20048" fmla="*/ 4492095 w 6130925"/>
                <a:gd name="connsiteY20048" fmla="*/ 287338 h 2994025"/>
                <a:gd name="connsiteX20049" fmla="*/ 4496328 w 6130925"/>
                <a:gd name="connsiteY20049" fmla="*/ 288396 h 2994025"/>
                <a:gd name="connsiteX20050" fmla="*/ 4500032 w 6130925"/>
                <a:gd name="connsiteY20050" fmla="*/ 288396 h 2994025"/>
                <a:gd name="connsiteX20051" fmla="*/ 4504266 w 6130925"/>
                <a:gd name="connsiteY20051" fmla="*/ 288396 h 2994025"/>
                <a:gd name="connsiteX20052" fmla="*/ 4508499 w 6130925"/>
                <a:gd name="connsiteY20052" fmla="*/ 288396 h 2994025"/>
                <a:gd name="connsiteX20053" fmla="*/ 4510616 w 6130925"/>
                <a:gd name="connsiteY20053" fmla="*/ 288396 h 2994025"/>
                <a:gd name="connsiteX20054" fmla="*/ 4512203 w 6130925"/>
                <a:gd name="connsiteY20054" fmla="*/ 288396 h 2994025"/>
                <a:gd name="connsiteX20055" fmla="*/ 4514320 w 6130925"/>
                <a:gd name="connsiteY20055" fmla="*/ 288925 h 2994025"/>
                <a:gd name="connsiteX20056" fmla="*/ 4515907 w 6130925"/>
                <a:gd name="connsiteY20056" fmla="*/ 289454 h 2994025"/>
                <a:gd name="connsiteX20057" fmla="*/ 4516966 w 6130925"/>
                <a:gd name="connsiteY20057" fmla="*/ 291042 h 2994025"/>
                <a:gd name="connsiteX20058" fmla="*/ 4518553 w 6130925"/>
                <a:gd name="connsiteY20058" fmla="*/ 292629 h 2994025"/>
                <a:gd name="connsiteX20059" fmla="*/ 4520670 w 6130925"/>
                <a:gd name="connsiteY20059" fmla="*/ 294746 h 2994025"/>
                <a:gd name="connsiteX20060" fmla="*/ 4522257 w 6130925"/>
                <a:gd name="connsiteY20060" fmla="*/ 295804 h 2994025"/>
                <a:gd name="connsiteX20061" fmla="*/ 4523845 w 6130925"/>
                <a:gd name="connsiteY20061" fmla="*/ 296863 h 2994025"/>
                <a:gd name="connsiteX20062" fmla="*/ 4525432 w 6130925"/>
                <a:gd name="connsiteY20062" fmla="*/ 297392 h 2994025"/>
                <a:gd name="connsiteX20063" fmla="*/ 4528607 w 6130925"/>
                <a:gd name="connsiteY20063" fmla="*/ 297921 h 2994025"/>
                <a:gd name="connsiteX20064" fmla="*/ 4532311 w 6130925"/>
                <a:gd name="connsiteY20064" fmla="*/ 297392 h 2994025"/>
                <a:gd name="connsiteX20065" fmla="*/ 4537074 w 6130925"/>
                <a:gd name="connsiteY20065" fmla="*/ 297921 h 2994025"/>
                <a:gd name="connsiteX20066" fmla="*/ 4541836 w 6130925"/>
                <a:gd name="connsiteY20066" fmla="*/ 296863 h 2994025"/>
                <a:gd name="connsiteX20067" fmla="*/ 4543953 w 6130925"/>
                <a:gd name="connsiteY20067" fmla="*/ 295804 h 2994025"/>
                <a:gd name="connsiteX20068" fmla="*/ 4545541 w 6130925"/>
                <a:gd name="connsiteY20068" fmla="*/ 294746 h 2994025"/>
                <a:gd name="connsiteX20069" fmla="*/ 4546599 w 6130925"/>
                <a:gd name="connsiteY20069" fmla="*/ 293158 h 2994025"/>
                <a:gd name="connsiteX20070" fmla="*/ 4548186 w 6130925"/>
                <a:gd name="connsiteY20070" fmla="*/ 291042 h 2994025"/>
                <a:gd name="connsiteX20071" fmla="*/ 4547657 w 6130925"/>
                <a:gd name="connsiteY20071" fmla="*/ 289454 h 2994025"/>
                <a:gd name="connsiteX20072" fmla="*/ 4548186 w 6130925"/>
                <a:gd name="connsiteY20072" fmla="*/ 287338 h 2994025"/>
                <a:gd name="connsiteX20073" fmla="*/ 4549774 w 6130925"/>
                <a:gd name="connsiteY20073" fmla="*/ 286808 h 2994025"/>
                <a:gd name="connsiteX20074" fmla="*/ 4551891 w 6130925"/>
                <a:gd name="connsiteY20074" fmla="*/ 286808 h 2994025"/>
                <a:gd name="connsiteX20075" fmla="*/ 4554536 w 6130925"/>
                <a:gd name="connsiteY20075" fmla="*/ 286808 h 2994025"/>
                <a:gd name="connsiteX20076" fmla="*/ 4556124 w 6130925"/>
                <a:gd name="connsiteY20076" fmla="*/ 285750 h 2994025"/>
                <a:gd name="connsiteX20077" fmla="*/ 4557711 w 6130925"/>
                <a:gd name="connsiteY20077" fmla="*/ 283104 h 2994025"/>
                <a:gd name="connsiteX20078" fmla="*/ 4557711 w 6130925"/>
                <a:gd name="connsiteY20078" fmla="*/ 278342 h 2994025"/>
                <a:gd name="connsiteX20079" fmla="*/ 4593166 w 6130925"/>
                <a:gd name="connsiteY20079" fmla="*/ 278342 h 2994025"/>
                <a:gd name="connsiteX20080" fmla="*/ 4594224 w 6130925"/>
                <a:gd name="connsiteY20080" fmla="*/ 274108 h 2994025"/>
                <a:gd name="connsiteX20081" fmla="*/ 4592636 w 6130925"/>
                <a:gd name="connsiteY20081" fmla="*/ 273579 h 2994025"/>
                <a:gd name="connsiteX20082" fmla="*/ 4591049 w 6130925"/>
                <a:gd name="connsiteY20082" fmla="*/ 272521 h 2994025"/>
                <a:gd name="connsiteX20083" fmla="*/ 4589991 w 6130925"/>
                <a:gd name="connsiteY20083" fmla="*/ 270404 h 2994025"/>
                <a:gd name="connsiteX20084" fmla="*/ 4588932 w 6130925"/>
                <a:gd name="connsiteY20084" fmla="*/ 268817 h 2994025"/>
                <a:gd name="connsiteX20085" fmla="*/ 4592636 w 6130925"/>
                <a:gd name="connsiteY20085" fmla="*/ 267229 h 2994025"/>
                <a:gd name="connsiteX20086" fmla="*/ 4596341 w 6130925"/>
                <a:gd name="connsiteY20086" fmla="*/ 265113 h 2994025"/>
                <a:gd name="connsiteX20087" fmla="*/ 4597928 w 6130925"/>
                <a:gd name="connsiteY20087" fmla="*/ 264054 h 2994025"/>
                <a:gd name="connsiteX20088" fmla="*/ 4598986 w 6130925"/>
                <a:gd name="connsiteY20088" fmla="*/ 261938 h 2994025"/>
                <a:gd name="connsiteX20089" fmla="*/ 4598986 w 6130925"/>
                <a:gd name="connsiteY20089" fmla="*/ 259821 h 2994025"/>
                <a:gd name="connsiteX20090" fmla="*/ 4598986 w 6130925"/>
                <a:gd name="connsiteY20090" fmla="*/ 258233 h 2994025"/>
                <a:gd name="connsiteX20091" fmla="*/ 4598986 w 6130925"/>
                <a:gd name="connsiteY20091" fmla="*/ 256117 h 2994025"/>
                <a:gd name="connsiteX20092" fmla="*/ 4598986 w 6130925"/>
                <a:gd name="connsiteY20092" fmla="*/ 254529 h 2994025"/>
                <a:gd name="connsiteX20093" fmla="*/ 4599516 w 6130925"/>
                <a:gd name="connsiteY20093" fmla="*/ 252413 h 2994025"/>
                <a:gd name="connsiteX20094" fmla="*/ 4601632 w 6130925"/>
                <a:gd name="connsiteY20094" fmla="*/ 250296 h 2994025"/>
                <a:gd name="connsiteX20095" fmla="*/ 4603220 w 6130925"/>
                <a:gd name="connsiteY20095" fmla="*/ 248708 h 2994025"/>
                <a:gd name="connsiteX20096" fmla="*/ 4604807 w 6130925"/>
                <a:gd name="connsiteY20096" fmla="*/ 247121 h 2994025"/>
                <a:gd name="connsiteX20097" fmla="*/ 4606924 w 6130925"/>
                <a:gd name="connsiteY20097" fmla="*/ 247121 h 2994025"/>
                <a:gd name="connsiteX20098" fmla="*/ 4609041 w 6130925"/>
                <a:gd name="connsiteY20098" fmla="*/ 246592 h 2994025"/>
                <a:gd name="connsiteX20099" fmla="*/ 4613803 w 6130925"/>
                <a:gd name="connsiteY20099" fmla="*/ 244475 h 2994025"/>
                <a:gd name="connsiteX20100" fmla="*/ 4619624 w 6130925"/>
                <a:gd name="connsiteY20100" fmla="*/ 242888 h 2994025"/>
                <a:gd name="connsiteX20101" fmla="*/ 4621211 w 6130925"/>
                <a:gd name="connsiteY20101" fmla="*/ 242888 h 2994025"/>
                <a:gd name="connsiteX20102" fmla="*/ 4622799 w 6130925"/>
                <a:gd name="connsiteY20102" fmla="*/ 242888 h 2994025"/>
                <a:gd name="connsiteX20103" fmla="*/ 4626503 w 6130925"/>
                <a:gd name="connsiteY20103" fmla="*/ 242358 h 2994025"/>
                <a:gd name="connsiteX20104" fmla="*/ 4630207 w 6130925"/>
                <a:gd name="connsiteY20104" fmla="*/ 240771 h 2994025"/>
                <a:gd name="connsiteX20105" fmla="*/ 4631795 w 6130925"/>
                <a:gd name="connsiteY20105" fmla="*/ 238654 h 2994025"/>
                <a:gd name="connsiteX20106" fmla="*/ 869420 w 6130925"/>
                <a:gd name="connsiteY20106" fmla="*/ 238125 h 2994025"/>
                <a:gd name="connsiteX20107" fmla="*/ 888999 w 6130925"/>
                <a:gd name="connsiteY20107" fmla="*/ 242888 h 2994025"/>
                <a:gd name="connsiteX20108" fmla="*/ 883708 w 6130925"/>
                <a:gd name="connsiteY20108" fmla="*/ 254529 h 2994025"/>
                <a:gd name="connsiteX20109" fmla="*/ 878945 w 6130925"/>
                <a:gd name="connsiteY20109" fmla="*/ 271992 h 2994025"/>
                <a:gd name="connsiteX20110" fmla="*/ 864129 w 6130925"/>
                <a:gd name="connsiteY20110" fmla="*/ 276754 h 2994025"/>
                <a:gd name="connsiteX20111" fmla="*/ 855132 w 6130925"/>
                <a:gd name="connsiteY20111" fmla="*/ 280458 h 2994025"/>
                <a:gd name="connsiteX20112" fmla="*/ 847195 w 6130925"/>
                <a:gd name="connsiteY20112" fmla="*/ 268817 h 2994025"/>
                <a:gd name="connsiteX20113" fmla="*/ 837141 w 6130925"/>
                <a:gd name="connsiteY20113" fmla="*/ 276225 h 2994025"/>
                <a:gd name="connsiteX20114" fmla="*/ 833966 w 6130925"/>
                <a:gd name="connsiteY20114" fmla="*/ 286808 h 2994025"/>
                <a:gd name="connsiteX20115" fmla="*/ 822324 w 6130925"/>
                <a:gd name="connsiteY20115" fmla="*/ 287338 h 2994025"/>
                <a:gd name="connsiteX20116" fmla="*/ 820737 w 6130925"/>
                <a:gd name="connsiteY20116" fmla="*/ 294746 h 2994025"/>
                <a:gd name="connsiteX20117" fmla="*/ 810682 w 6130925"/>
                <a:gd name="connsiteY20117" fmla="*/ 300038 h 2994025"/>
                <a:gd name="connsiteX20118" fmla="*/ 800099 w 6130925"/>
                <a:gd name="connsiteY20118" fmla="*/ 292629 h 2994025"/>
                <a:gd name="connsiteX20119" fmla="*/ 792691 w 6130925"/>
                <a:gd name="connsiteY20119" fmla="*/ 301625 h 2994025"/>
                <a:gd name="connsiteX20120" fmla="*/ 774699 w 6130925"/>
                <a:gd name="connsiteY20120" fmla="*/ 295804 h 2994025"/>
                <a:gd name="connsiteX20121" fmla="*/ 768349 w 6130925"/>
                <a:gd name="connsiteY20121" fmla="*/ 285221 h 2994025"/>
                <a:gd name="connsiteX20122" fmla="*/ 783696 w 6130925"/>
                <a:gd name="connsiteY20122" fmla="*/ 278871 h 2994025"/>
                <a:gd name="connsiteX20123" fmla="*/ 800099 w 6130925"/>
                <a:gd name="connsiteY20123" fmla="*/ 278871 h 2994025"/>
                <a:gd name="connsiteX20124" fmla="*/ 804862 w 6130925"/>
                <a:gd name="connsiteY20124" fmla="*/ 274108 h 2994025"/>
                <a:gd name="connsiteX20125" fmla="*/ 813329 w 6130925"/>
                <a:gd name="connsiteY20125" fmla="*/ 265113 h 2994025"/>
                <a:gd name="connsiteX20126" fmla="*/ 820737 w 6130925"/>
                <a:gd name="connsiteY20126" fmla="*/ 254000 h 2994025"/>
                <a:gd name="connsiteX20127" fmla="*/ 825500 w 6130925"/>
                <a:gd name="connsiteY20127" fmla="*/ 246592 h 2994025"/>
                <a:gd name="connsiteX20128" fmla="*/ 838729 w 6130925"/>
                <a:gd name="connsiteY20128" fmla="*/ 247121 h 2994025"/>
                <a:gd name="connsiteX20129" fmla="*/ 859366 w 6130925"/>
                <a:gd name="connsiteY20129" fmla="*/ 247121 h 2994025"/>
                <a:gd name="connsiteX20130" fmla="*/ 1321706 w 6130925"/>
                <a:gd name="connsiteY20130" fmla="*/ 233363 h 2994025"/>
                <a:gd name="connsiteX20131" fmla="*/ 1328675 w 6130925"/>
                <a:gd name="connsiteY20131" fmla="*/ 241086 h 2994025"/>
                <a:gd name="connsiteX20132" fmla="*/ 1333499 w 6130925"/>
                <a:gd name="connsiteY20132" fmla="*/ 246235 h 2994025"/>
                <a:gd name="connsiteX20133" fmla="*/ 1318490 w 6130925"/>
                <a:gd name="connsiteY20133" fmla="*/ 252413 h 2994025"/>
                <a:gd name="connsiteX20134" fmla="*/ 1292224 w 6130925"/>
                <a:gd name="connsiteY20134" fmla="*/ 248809 h 2994025"/>
                <a:gd name="connsiteX20135" fmla="*/ 1300801 w 6130925"/>
                <a:gd name="connsiteY20135" fmla="*/ 236452 h 2994025"/>
                <a:gd name="connsiteX20136" fmla="*/ 1235716 w 6130925"/>
                <a:gd name="connsiteY20136" fmla="*/ 230188 h 2994025"/>
                <a:gd name="connsiteX20137" fmla="*/ 1273174 w 6130925"/>
                <a:gd name="connsiteY20137" fmla="*/ 230188 h 2994025"/>
                <a:gd name="connsiteX20138" fmla="*/ 1273174 w 6130925"/>
                <a:gd name="connsiteY20138" fmla="*/ 238071 h 2994025"/>
                <a:gd name="connsiteX20139" fmla="*/ 1258726 w 6130925"/>
                <a:gd name="connsiteY20139" fmla="*/ 241027 h 2994025"/>
                <a:gd name="connsiteX20140" fmla="*/ 1247489 w 6130925"/>
                <a:gd name="connsiteY20140" fmla="*/ 243491 h 2994025"/>
                <a:gd name="connsiteX20141" fmla="*/ 1225549 w 6130925"/>
                <a:gd name="connsiteY20141" fmla="*/ 244476 h 2994025"/>
                <a:gd name="connsiteX20142" fmla="*/ 1225549 w 6130925"/>
                <a:gd name="connsiteY20142" fmla="*/ 237578 h 2994025"/>
                <a:gd name="connsiteX20143" fmla="*/ 1054100 w 6130925"/>
                <a:gd name="connsiteY20143" fmla="*/ 228600 h 2994025"/>
                <a:gd name="connsiteX20144" fmla="*/ 1068387 w 6130925"/>
                <a:gd name="connsiteY20144" fmla="*/ 236009 h 2994025"/>
                <a:gd name="connsiteX20145" fmla="*/ 1079500 w 6130925"/>
                <a:gd name="connsiteY20145" fmla="*/ 251355 h 2994025"/>
                <a:gd name="connsiteX20146" fmla="*/ 1069976 w 6130925"/>
                <a:gd name="connsiteY20146" fmla="*/ 255588 h 2994025"/>
                <a:gd name="connsiteX20147" fmla="*/ 1063625 w 6130925"/>
                <a:gd name="connsiteY20147" fmla="*/ 250826 h 2994025"/>
                <a:gd name="connsiteX20148" fmla="*/ 1055158 w 6130925"/>
                <a:gd name="connsiteY20148" fmla="*/ 240242 h 2994025"/>
                <a:gd name="connsiteX20149" fmla="*/ 1052513 w 6130925"/>
                <a:gd name="connsiteY20149" fmla="*/ 231246 h 2994025"/>
                <a:gd name="connsiteX20150" fmla="*/ 1122044 w 6130925"/>
                <a:gd name="connsiteY20150" fmla="*/ 225425 h 2994025"/>
                <a:gd name="connsiteX20151" fmla="*/ 1133474 w 6130925"/>
                <a:gd name="connsiteY20151" fmla="*/ 234084 h 2994025"/>
                <a:gd name="connsiteX20152" fmla="*/ 1122044 w 6130925"/>
                <a:gd name="connsiteY20152" fmla="*/ 238125 h 2994025"/>
                <a:gd name="connsiteX20153" fmla="*/ 1108016 w 6130925"/>
                <a:gd name="connsiteY20153" fmla="*/ 236971 h 2994025"/>
                <a:gd name="connsiteX20154" fmla="*/ 1104900 w 6130925"/>
                <a:gd name="connsiteY20154" fmla="*/ 226002 h 2994025"/>
                <a:gd name="connsiteX20155" fmla="*/ 2505406 w 6130925"/>
                <a:gd name="connsiteY20155" fmla="*/ 224368 h 2994025"/>
                <a:gd name="connsiteX20156" fmla="*/ 2501236 w 6130925"/>
                <a:gd name="connsiteY20156" fmla="*/ 224897 h 2994025"/>
                <a:gd name="connsiteX20157" fmla="*/ 2501757 w 6130925"/>
                <a:gd name="connsiteY20157" fmla="*/ 228601 h 2994025"/>
                <a:gd name="connsiteX20158" fmla="*/ 2501236 w 6130925"/>
                <a:gd name="connsiteY20158" fmla="*/ 231247 h 2994025"/>
                <a:gd name="connsiteX20159" fmla="*/ 2500715 w 6130925"/>
                <a:gd name="connsiteY20159" fmla="*/ 233364 h 2994025"/>
                <a:gd name="connsiteX20160" fmla="*/ 2499673 w 6130925"/>
                <a:gd name="connsiteY20160" fmla="*/ 234950 h 2994025"/>
                <a:gd name="connsiteX20161" fmla="*/ 2500162 w 6130925"/>
                <a:gd name="connsiteY20161" fmla="*/ 234950 h 2994025"/>
                <a:gd name="connsiteX20162" fmla="*/ 2501222 w 6130925"/>
                <a:gd name="connsiteY20162" fmla="*/ 233362 h 2994025"/>
                <a:gd name="connsiteX20163" fmla="*/ 2501751 w 6130925"/>
                <a:gd name="connsiteY20163" fmla="*/ 231246 h 2994025"/>
                <a:gd name="connsiteX20164" fmla="*/ 2502281 w 6130925"/>
                <a:gd name="connsiteY20164" fmla="*/ 228600 h 2994025"/>
                <a:gd name="connsiteX20165" fmla="*/ 2501751 w 6130925"/>
                <a:gd name="connsiteY20165" fmla="*/ 224896 h 2994025"/>
                <a:gd name="connsiteX20166" fmla="*/ 2501752 w 6130925"/>
                <a:gd name="connsiteY20166" fmla="*/ 224896 h 2994025"/>
                <a:gd name="connsiteX20167" fmla="*/ 2505984 w 6130925"/>
                <a:gd name="connsiteY20167" fmla="*/ 224368 h 2994025"/>
                <a:gd name="connsiteX20168" fmla="*/ 1455736 w 6130925"/>
                <a:gd name="connsiteY20168" fmla="*/ 222250 h 2994025"/>
                <a:gd name="connsiteX20169" fmla="*/ 1452561 w 6130925"/>
                <a:gd name="connsiteY20169" fmla="*/ 230188 h 2994025"/>
                <a:gd name="connsiteX20170" fmla="*/ 1452561 w 6130925"/>
                <a:gd name="connsiteY20170" fmla="*/ 224585 h 2994025"/>
                <a:gd name="connsiteX20171" fmla="*/ 1454829 w 6130925"/>
                <a:gd name="connsiteY20171" fmla="*/ 222717 h 2994025"/>
                <a:gd name="connsiteX20172" fmla="*/ 958084 w 6130925"/>
                <a:gd name="connsiteY20172" fmla="*/ 220663 h 2994025"/>
                <a:gd name="connsiteX20173" fmla="*/ 990600 w 6130925"/>
                <a:gd name="connsiteY20173" fmla="*/ 220663 h 2994025"/>
                <a:gd name="connsiteX20174" fmla="*/ 984307 w 6130925"/>
                <a:gd name="connsiteY20174" fmla="*/ 229130 h 2994025"/>
                <a:gd name="connsiteX20175" fmla="*/ 975391 w 6130925"/>
                <a:gd name="connsiteY20175" fmla="*/ 229659 h 2994025"/>
                <a:gd name="connsiteX20176" fmla="*/ 984307 w 6130925"/>
                <a:gd name="connsiteY20176" fmla="*/ 237596 h 2994025"/>
                <a:gd name="connsiteX20177" fmla="*/ 980111 w 6130925"/>
                <a:gd name="connsiteY20177" fmla="*/ 245005 h 2994025"/>
                <a:gd name="connsiteX20178" fmla="*/ 960182 w 6130925"/>
                <a:gd name="connsiteY20178" fmla="*/ 245534 h 2994025"/>
                <a:gd name="connsiteX20179" fmla="*/ 950742 w 6130925"/>
                <a:gd name="connsiteY20179" fmla="*/ 249238 h 2994025"/>
                <a:gd name="connsiteX20180" fmla="*/ 941827 w 6130925"/>
                <a:gd name="connsiteY20180" fmla="*/ 247121 h 2994025"/>
                <a:gd name="connsiteX20181" fmla="*/ 931862 w 6130925"/>
                <a:gd name="connsiteY20181" fmla="*/ 231246 h 2994025"/>
                <a:gd name="connsiteX20182" fmla="*/ 944450 w 6130925"/>
                <a:gd name="connsiteY20182" fmla="*/ 224367 h 2994025"/>
                <a:gd name="connsiteX20183" fmla="*/ 2495396 w 6130925"/>
                <a:gd name="connsiteY20183" fmla="*/ 218017 h 2994025"/>
                <a:gd name="connsiteX20184" fmla="*/ 2495395 w 6130925"/>
                <a:gd name="connsiteY20184" fmla="*/ 218018 h 2994025"/>
                <a:gd name="connsiteX20185" fmla="*/ 2496544 w 6130925"/>
                <a:gd name="connsiteY20185" fmla="*/ 218018 h 2994025"/>
                <a:gd name="connsiteX20186" fmla="*/ 2496547 w 6130925"/>
                <a:gd name="connsiteY20186" fmla="*/ 218017 h 2994025"/>
                <a:gd name="connsiteX20187" fmla="*/ 4675726 w 6130925"/>
                <a:gd name="connsiteY20187" fmla="*/ 211138 h 2994025"/>
                <a:gd name="connsiteX20188" fmla="*/ 4676266 w 6130925"/>
                <a:gd name="connsiteY20188" fmla="*/ 211138 h 2994025"/>
                <a:gd name="connsiteX20189" fmla="*/ 4677240 w 6130925"/>
                <a:gd name="connsiteY20189" fmla="*/ 211138 h 2994025"/>
                <a:gd name="connsiteX20190" fmla="*/ 4679500 w 6130925"/>
                <a:gd name="connsiteY20190" fmla="*/ 211138 h 2994025"/>
                <a:gd name="connsiteX20191" fmla="*/ 4680360 w 6130925"/>
                <a:gd name="connsiteY20191" fmla="*/ 211138 h 2994025"/>
                <a:gd name="connsiteX20192" fmla="*/ 4681657 w 6130925"/>
                <a:gd name="connsiteY20192" fmla="*/ 211138 h 2994025"/>
                <a:gd name="connsiteX20193" fmla="*/ 4682960 w 6130925"/>
                <a:gd name="connsiteY20193" fmla="*/ 211138 h 2994025"/>
                <a:gd name="connsiteX20194" fmla="*/ 4683275 w 6130925"/>
                <a:gd name="connsiteY20194" fmla="*/ 211138 h 2994025"/>
                <a:gd name="connsiteX20195" fmla="*/ 4683814 w 6130925"/>
                <a:gd name="connsiteY20195" fmla="*/ 211138 h 2994025"/>
                <a:gd name="connsiteX20196" fmla="*/ 4684353 w 6130925"/>
                <a:gd name="connsiteY20196" fmla="*/ 211138 h 2994025"/>
                <a:gd name="connsiteX20197" fmla="*/ 4685040 w 6130925"/>
                <a:gd name="connsiteY20197" fmla="*/ 211138 h 2994025"/>
                <a:gd name="connsiteX20198" fmla="*/ 4686601 w 6130925"/>
                <a:gd name="connsiteY20198" fmla="*/ 212196 h 2994025"/>
                <a:gd name="connsiteX20199" fmla="*/ 4688681 w 6130925"/>
                <a:gd name="connsiteY20199" fmla="*/ 212726 h 2994025"/>
                <a:gd name="connsiteX20200" fmla="*/ 4691901 w 6130925"/>
                <a:gd name="connsiteY20200" fmla="*/ 212726 h 2994025"/>
                <a:gd name="connsiteX20201" fmla="*/ 4692321 w 6130925"/>
                <a:gd name="connsiteY20201" fmla="*/ 212726 h 2994025"/>
                <a:gd name="connsiteX20202" fmla="*/ 4694401 w 6130925"/>
                <a:gd name="connsiteY20202" fmla="*/ 213255 h 2994025"/>
                <a:gd name="connsiteX20203" fmla="*/ 4696482 w 6130925"/>
                <a:gd name="connsiteY20203" fmla="*/ 213784 h 2994025"/>
                <a:gd name="connsiteX20204" fmla="*/ 4697832 w 6130925"/>
                <a:gd name="connsiteY20204" fmla="*/ 213784 h 2994025"/>
                <a:gd name="connsiteX20205" fmla="*/ 4698042 w 6130925"/>
                <a:gd name="connsiteY20205" fmla="*/ 213784 h 2994025"/>
                <a:gd name="connsiteX20206" fmla="*/ 4699602 w 6130925"/>
                <a:gd name="connsiteY20206" fmla="*/ 214842 h 2994025"/>
                <a:gd name="connsiteX20207" fmla="*/ 4700122 w 6130925"/>
                <a:gd name="connsiteY20207" fmla="*/ 215901 h 2994025"/>
                <a:gd name="connsiteX20208" fmla="*/ 4699602 w 6130925"/>
                <a:gd name="connsiteY20208" fmla="*/ 218547 h 2994025"/>
                <a:gd name="connsiteX20209" fmla="*/ 4701162 w 6130925"/>
                <a:gd name="connsiteY20209" fmla="*/ 219605 h 2994025"/>
                <a:gd name="connsiteX20210" fmla="*/ 4703762 w 6130925"/>
                <a:gd name="connsiteY20210" fmla="*/ 221193 h 2994025"/>
                <a:gd name="connsiteX20211" fmla="*/ 4703762 w 6130925"/>
                <a:gd name="connsiteY20211" fmla="*/ 222780 h 2994025"/>
                <a:gd name="connsiteX20212" fmla="*/ 4703762 w 6130925"/>
                <a:gd name="connsiteY20212" fmla="*/ 224368 h 2994025"/>
                <a:gd name="connsiteX20213" fmla="*/ 4701682 w 6130925"/>
                <a:gd name="connsiteY20213" fmla="*/ 224897 h 2994025"/>
                <a:gd name="connsiteX20214" fmla="*/ 4699602 w 6130925"/>
                <a:gd name="connsiteY20214" fmla="*/ 225426 h 2994025"/>
                <a:gd name="connsiteX20215" fmla="*/ 4699449 w 6130925"/>
                <a:gd name="connsiteY20215" fmla="*/ 225426 h 2994025"/>
                <a:gd name="connsiteX20216" fmla="*/ 4695961 w 6130925"/>
                <a:gd name="connsiteY20216" fmla="*/ 225426 h 2994025"/>
                <a:gd name="connsiteX20217" fmla="*/ 4695675 w 6130925"/>
                <a:gd name="connsiteY20217" fmla="*/ 225426 h 2994025"/>
                <a:gd name="connsiteX20218" fmla="*/ 4694058 w 6130925"/>
                <a:gd name="connsiteY20218" fmla="*/ 225426 h 2994025"/>
                <a:gd name="connsiteX20219" fmla="*/ 4692440 w 6130925"/>
                <a:gd name="connsiteY20219" fmla="*/ 225426 h 2994025"/>
                <a:gd name="connsiteX20220" fmla="*/ 4691801 w 6130925"/>
                <a:gd name="connsiteY20220" fmla="*/ 225426 h 2994025"/>
                <a:gd name="connsiteX20221" fmla="*/ 4689205 w 6130925"/>
                <a:gd name="connsiteY20221" fmla="*/ 225426 h 2994025"/>
                <a:gd name="connsiteX20222" fmla="*/ 4687049 w 6130925"/>
                <a:gd name="connsiteY20222" fmla="*/ 224368 h 2994025"/>
                <a:gd name="connsiteX20223" fmla="*/ 4685431 w 6130925"/>
                <a:gd name="connsiteY20223" fmla="*/ 222780 h 2994025"/>
                <a:gd name="connsiteX20224" fmla="*/ 4684353 w 6130925"/>
                <a:gd name="connsiteY20224" fmla="*/ 221193 h 2994025"/>
                <a:gd name="connsiteX20225" fmla="*/ 4682735 w 6130925"/>
                <a:gd name="connsiteY20225" fmla="*/ 219605 h 2994025"/>
                <a:gd name="connsiteX20226" fmla="*/ 4681118 w 6130925"/>
                <a:gd name="connsiteY20226" fmla="*/ 218547 h 2994025"/>
                <a:gd name="connsiteX20227" fmla="*/ 4680579 w 6130925"/>
                <a:gd name="connsiteY20227" fmla="*/ 218547 h 2994025"/>
                <a:gd name="connsiteX20228" fmla="*/ 4680360 w 6130925"/>
                <a:gd name="connsiteY20228" fmla="*/ 218547 h 2994025"/>
                <a:gd name="connsiteX20229" fmla="*/ 4679500 w 6130925"/>
                <a:gd name="connsiteY20229" fmla="*/ 218547 h 2994025"/>
                <a:gd name="connsiteX20230" fmla="*/ 4679320 w 6130925"/>
                <a:gd name="connsiteY20230" fmla="*/ 218547 h 2994025"/>
                <a:gd name="connsiteX20231" fmla="*/ 4678961 w 6130925"/>
                <a:gd name="connsiteY20231" fmla="*/ 218547 h 2994025"/>
                <a:gd name="connsiteX20232" fmla="*/ 4678800 w 6130925"/>
                <a:gd name="connsiteY20232" fmla="*/ 218547 h 2994025"/>
                <a:gd name="connsiteX20233" fmla="*/ 4678422 w 6130925"/>
                <a:gd name="connsiteY20233" fmla="*/ 218547 h 2994025"/>
                <a:gd name="connsiteX20234" fmla="*/ 4677883 w 6130925"/>
                <a:gd name="connsiteY20234" fmla="*/ 218547 h 2994025"/>
                <a:gd name="connsiteX20235" fmla="*/ 4677760 w 6130925"/>
                <a:gd name="connsiteY20235" fmla="*/ 218547 h 2994025"/>
                <a:gd name="connsiteX20236" fmla="*/ 4677344 w 6130925"/>
                <a:gd name="connsiteY20236" fmla="*/ 218547 h 2994025"/>
                <a:gd name="connsiteX20237" fmla="*/ 4676805 w 6130925"/>
                <a:gd name="connsiteY20237" fmla="*/ 218547 h 2994025"/>
                <a:gd name="connsiteX20238" fmla="*/ 4676266 w 6130925"/>
                <a:gd name="connsiteY20238" fmla="*/ 218547 h 2994025"/>
                <a:gd name="connsiteX20239" fmla="*/ 4675187 w 6130925"/>
                <a:gd name="connsiteY20239" fmla="*/ 218018 h 2994025"/>
                <a:gd name="connsiteX20240" fmla="*/ 4675187 w 6130925"/>
                <a:gd name="connsiteY20240" fmla="*/ 217674 h 2994025"/>
                <a:gd name="connsiteX20241" fmla="*/ 4674639 w 6130925"/>
                <a:gd name="connsiteY20241" fmla="*/ 217488 h 2994025"/>
                <a:gd name="connsiteX20242" fmla="*/ 4673599 w 6130925"/>
                <a:gd name="connsiteY20242" fmla="*/ 213784 h 2994025"/>
                <a:gd name="connsiteX20243" fmla="*/ 4675159 w 6130925"/>
                <a:gd name="connsiteY20243" fmla="*/ 212196 h 2994025"/>
                <a:gd name="connsiteX20244" fmla="*/ 4675187 w 6130925"/>
                <a:gd name="connsiteY20244" fmla="*/ 212182 h 2994025"/>
                <a:gd name="connsiteX20245" fmla="*/ 4675187 w 6130925"/>
                <a:gd name="connsiteY20245" fmla="*/ 211667 h 2994025"/>
                <a:gd name="connsiteX20246" fmla="*/ 976841 w 6130925"/>
                <a:gd name="connsiteY20246" fmla="*/ 195263 h 2994025"/>
                <a:gd name="connsiteX20247" fmla="*/ 983191 w 6130925"/>
                <a:gd name="connsiteY20247" fmla="*/ 197727 h 2994025"/>
                <a:gd name="connsiteX20248" fmla="*/ 993245 w 6130925"/>
                <a:gd name="connsiteY20248" fmla="*/ 200190 h 2994025"/>
                <a:gd name="connsiteX20249" fmla="*/ 995891 w 6130925"/>
                <a:gd name="connsiteY20249" fmla="*/ 201668 h 2994025"/>
                <a:gd name="connsiteX20250" fmla="*/ 996950 w 6130925"/>
                <a:gd name="connsiteY20250" fmla="*/ 208566 h 2994025"/>
                <a:gd name="connsiteX20251" fmla="*/ 996950 w 6130925"/>
                <a:gd name="connsiteY20251" fmla="*/ 209551 h 2994025"/>
                <a:gd name="connsiteX20252" fmla="*/ 933449 w 6130925"/>
                <a:gd name="connsiteY20252" fmla="*/ 209551 h 2994025"/>
                <a:gd name="connsiteX20253" fmla="*/ 945620 w 6130925"/>
                <a:gd name="connsiteY20253" fmla="*/ 199697 h 2994025"/>
                <a:gd name="connsiteX20254" fmla="*/ 960437 w 6130925"/>
                <a:gd name="connsiteY20254" fmla="*/ 196249 h 2994025"/>
                <a:gd name="connsiteX20255" fmla="*/ 1458730 w 6130925"/>
                <a:gd name="connsiteY20255" fmla="*/ 193368 h 2994025"/>
                <a:gd name="connsiteX20256" fmla="*/ 1458237 w 6130925"/>
                <a:gd name="connsiteY20256" fmla="*/ 193596 h 2994025"/>
                <a:gd name="connsiteX20257" fmla="*/ 1457721 w 6130925"/>
                <a:gd name="connsiteY20257" fmla="*/ 195818 h 2994025"/>
                <a:gd name="connsiteX20258" fmla="*/ 1457721 w 6130925"/>
                <a:gd name="connsiteY20258" fmla="*/ 205018 h 2994025"/>
                <a:gd name="connsiteX20259" fmla="*/ 1458362 w 6130925"/>
                <a:gd name="connsiteY20259" fmla="*/ 205466 h 2994025"/>
                <a:gd name="connsiteX20260" fmla="*/ 1458382 w 6130925"/>
                <a:gd name="connsiteY20260" fmla="*/ 205480 h 2994025"/>
                <a:gd name="connsiteX20261" fmla="*/ 1458382 w 6130925"/>
                <a:gd name="connsiteY20261" fmla="*/ 195446 h 2994025"/>
                <a:gd name="connsiteX20262" fmla="*/ 1458385 w 6130925"/>
                <a:gd name="connsiteY20262" fmla="*/ 195434 h 2994025"/>
                <a:gd name="connsiteX20263" fmla="*/ 1461848 w 6130925"/>
                <a:gd name="connsiteY20263" fmla="*/ 191929 h 2994025"/>
                <a:gd name="connsiteX20264" fmla="*/ 1461627 w 6130925"/>
                <a:gd name="connsiteY20264" fmla="*/ 192031 h 2994025"/>
                <a:gd name="connsiteX20265" fmla="*/ 1462045 w 6130925"/>
                <a:gd name="connsiteY20265" fmla="*/ 191993 h 2994025"/>
                <a:gd name="connsiteX20266" fmla="*/ 1462195 w 6130925"/>
                <a:gd name="connsiteY20266" fmla="*/ 191929 h 2994025"/>
                <a:gd name="connsiteX20267" fmla="*/ 1193800 w 6130925"/>
                <a:gd name="connsiteY20267" fmla="*/ 188913 h 2994025"/>
                <a:gd name="connsiteX20268" fmla="*/ 1210733 w 6130925"/>
                <a:gd name="connsiteY20268" fmla="*/ 199496 h 2994025"/>
                <a:gd name="connsiteX20269" fmla="*/ 1231900 w 6130925"/>
                <a:gd name="connsiteY20269" fmla="*/ 201613 h 2994025"/>
                <a:gd name="connsiteX20270" fmla="*/ 1247775 w 6130925"/>
                <a:gd name="connsiteY20270" fmla="*/ 212196 h 2994025"/>
                <a:gd name="connsiteX20271" fmla="*/ 1243542 w 6130925"/>
                <a:gd name="connsiteY20271" fmla="*/ 219605 h 2994025"/>
                <a:gd name="connsiteX20272" fmla="*/ 1229254 w 6130925"/>
                <a:gd name="connsiteY20272" fmla="*/ 221721 h 2994025"/>
                <a:gd name="connsiteX20273" fmla="*/ 1213908 w 6130925"/>
                <a:gd name="connsiteY20273" fmla="*/ 223838 h 2994025"/>
                <a:gd name="connsiteX20274" fmla="*/ 1198033 w 6130925"/>
                <a:gd name="connsiteY20274" fmla="*/ 221192 h 2994025"/>
                <a:gd name="connsiteX20275" fmla="*/ 1193271 w 6130925"/>
                <a:gd name="connsiteY20275" fmla="*/ 204788 h 2994025"/>
                <a:gd name="connsiteX20276" fmla="*/ 1185862 w 6130925"/>
                <a:gd name="connsiteY20276" fmla="*/ 195263 h 2994025"/>
                <a:gd name="connsiteX20277" fmla="*/ 3066608 w 6130925"/>
                <a:gd name="connsiteY20277" fmla="*/ 186348 h 2994025"/>
                <a:gd name="connsiteX20278" fmla="*/ 3064668 w 6130925"/>
                <a:gd name="connsiteY20278" fmla="*/ 187161 h 2994025"/>
                <a:gd name="connsiteX20279" fmla="*/ 3064578 w 6130925"/>
                <a:gd name="connsiteY20279" fmla="*/ 187255 h 2994025"/>
                <a:gd name="connsiteX20280" fmla="*/ 3066588 w 6130925"/>
                <a:gd name="connsiteY20280" fmla="*/ 186452 h 2994025"/>
                <a:gd name="connsiteX20281" fmla="*/ 1473165 w 6130925"/>
                <a:gd name="connsiteY20281" fmla="*/ 185879 h 2994025"/>
                <a:gd name="connsiteX20282" fmla="*/ 1471651 w 6130925"/>
                <a:gd name="connsiteY20282" fmla="*/ 188595 h 2994025"/>
                <a:gd name="connsiteX20283" fmla="*/ 1466770 w 6130925"/>
                <a:gd name="connsiteY20283" fmla="*/ 191749 h 2994025"/>
                <a:gd name="connsiteX20284" fmla="*/ 1467378 w 6130925"/>
                <a:gd name="connsiteY20284" fmla="*/ 191749 h 2994025"/>
                <a:gd name="connsiteX20285" fmla="*/ 1472670 w 6130925"/>
                <a:gd name="connsiteY20285" fmla="*/ 188580 h 2994025"/>
                <a:gd name="connsiteX20286" fmla="*/ 1472673 w 6130925"/>
                <a:gd name="connsiteY20286" fmla="*/ 188575 h 2994025"/>
                <a:gd name="connsiteX20287" fmla="*/ 1473729 w 6130925"/>
                <a:gd name="connsiteY20287" fmla="*/ 185940 h 2994025"/>
                <a:gd name="connsiteX20288" fmla="*/ 1098020 w 6130925"/>
                <a:gd name="connsiteY20288" fmla="*/ 171450 h 2994025"/>
                <a:gd name="connsiteX20289" fmla="*/ 1111249 w 6130925"/>
                <a:gd name="connsiteY20289" fmla="*/ 178794 h 2994025"/>
                <a:gd name="connsiteX20290" fmla="*/ 1121304 w 6130925"/>
                <a:gd name="connsiteY20290" fmla="*/ 186138 h 2994025"/>
                <a:gd name="connsiteX20291" fmla="*/ 1131887 w 6130925"/>
                <a:gd name="connsiteY20291" fmla="*/ 183515 h 2994025"/>
                <a:gd name="connsiteX20292" fmla="*/ 1142470 w 6130925"/>
                <a:gd name="connsiteY20292" fmla="*/ 190334 h 2994025"/>
                <a:gd name="connsiteX20293" fmla="*/ 1155700 w 6130925"/>
                <a:gd name="connsiteY20293" fmla="*/ 195580 h 2994025"/>
                <a:gd name="connsiteX20294" fmla="*/ 1159934 w 6130925"/>
                <a:gd name="connsiteY20294" fmla="*/ 205547 h 2994025"/>
                <a:gd name="connsiteX20295" fmla="*/ 1169987 w 6130925"/>
                <a:gd name="connsiteY20295" fmla="*/ 212891 h 2994025"/>
                <a:gd name="connsiteX20296" fmla="*/ 1173163 w 6130925"/>
                <a:gd name="connsiteY20296" fmla="*/ 223907 h 2994025"/>
                <a:gd name="connsiteX20297" fmla="*/ 1168401 w 6130925"/>
                <a:gd name="connsiteY20297" fmla="*/ 231775 h 2994025"/>
                <a:gd name="connsiteX20298" fmla="*/ 1152525 w 6130925"/>
                <a:gd name="connsiteY20298" fmla="*/ 228628 h 2994025"/>
                <a:gd name="connsiteX20299" fmla="*/ 1136120 w 6130925"/>
                <a:gd name="connsiteY20299" fmla="*/ 214989 h 2994025"/>
                <a:gd name="connsiteX20300" fmla="*/ 1114424 w 6130925"/>
                <a:gd name="connsiteY20300" fmla="*/ 212891 h 2994025"/>
                <a:gd name="connsiteX20301" fmla="*/ 1105428 w 6130925"/>
                <a:gd name="connsiteY20301" fmla="*/ 212366 h 2994025"/>
                <a:gd name="connsiteX20302" fmla="*/ 1095903 w 6130925"/>
                <a:gd name="connsiteY20302" fmla="*/ 217087 h 2994025"/>
                <a:gd name="connsiteX20303" fmla="*/ 1089024 w 6130925"/>
                <a:gd name="connsiteY20303" fmla="*/ 210793 h 2994025"/>
                <a:gd name="connsiteX20304" fmla="*/ 1078970 w 6130925"/>
                <a:gd name="connsiteY20304" fmla="*/ 211317 h 2994025"/>
                <a:gd name="connsiteX20305" fmla="*/ 1073678 w 6130925"/>
                <a:gd name="connsiteY20305" fmla="*/ 201875 h 2994025"/>
                <a:gd name="connsiteX20306" fmla="*/ 1089024 w 6130925"/>
                <a:gd name="connsiteY20306" fmla="*/ 201875 h 2994025"/>
                <a:gd name="connsiteX20307" fmla="*/ 1085849 w 6130925"/>
                <a:gd name="connsiteY20307" fmla="*/ 190859 h 2994025"/>
                <a:gd name="connsiteX20308" fmla="*/ 1076324 w 6130925"/>
                <a:gd name="connsiteY20308" fmla="*/ 186663 h 2994025"/>
                <a:gd name="connsiteX20309" fmla="*/ 1066799 w 6130925"/>
                <a:gd name="connsiteY20309" fmla="*/ 187712 h 2994025"/>
                <a:gd name="connsiteX20310" fmla="*/ 1060449 w 6130925"/>
                <a:gd name="connsiteY20310" fmla="*/ 178794 h 2994025"/>
                <a:gd name="connsiteX20311" fmla="*/ 1087437 w 6130925"/>
                <a:gd name="connsiteY20311" fmla="*/ 173024 h 2994025"/>
                <a:gd name="connsiteX20312" fmla="*/ 4611687 w 6130925"/>
                <a:gd name="connsiteY20312" fmla="*/ 168275 h 2994025"/>
                <a:gd name="connsiteX20313" fmla="*/ 4613274 w 6130925"/>
                <a:gd name="connsiteY20313" fmla="*/ 168275 h 2994025"/>
                <a:gd name="connsiteX20314" fmla="*/ 4614862 w 6130925"/>
                <a:gd name="connsiteY20314" fmla="*/ 169890 h 2994025"/>
                <a:gd name="connsiteX20315" fmla="*/ 4616979 w 6130925"/>
                <a:gd name="connsiteY20315" fmla="*/ 172042 h 2994025"/>
                <a:gd name="connsiteX20316" fmla="*/ 4618566 w 6130925"/>
                <a:gd name="connsiteY20316" fmla="*/ 172042 h 2994025"/>
                <a:gd name="connsiteX20317" fmla="*/ 4620683 w 6130925"/>
                <a:gd name="connsiteY20317" fmla="*/ 172580 h 2994025"/>
                <a:gd name="connsiteX20318" fmla="*/ 4622270 w 6130925"/>
                <a:gd name="connsiteY20318" fmla="*/ 173656 h 2994025"/>
                <a:gd name="connsiteX20319" fmla="*/ 4623858 w 6130925"/>
                <a:gd name="connsiteY20319" fmla="*/ 174195 h 2994025"/>
                <a:gd name="connsiteX20320" fmla="*/ 4623858 w 6130925"/>
                <a:gd name="connsiteY20320" fmla="*/ 175809 h 2994025"/>
                <a:gd name="connsiteX20321" fmla="*/ 4623858 w 6130925"/>
                <a:gd name="connsiteY20321" fmla="*/ 177423 h 2994025"/>
                <a:gd name="connsiteX20322" fmla="*/ 4622270 w 6130925"/>
                <a:gd name="connsiteY20322" fmla="*/ 179038 h 2994025"/>
                <a:gd name="connsiteX20323" fmla="*/ 4620683 w 6130925"/>
                <a:gd name="connsiteY20323" fmla="*/ 180114 h 2994025"/>
                <a:gd name="connsiteX20324" fmla="*/ 4619095 w 6130925"/>
                <a:gd name="connsiteY20324" fmla="*/ 181729 h 2994025"/>
                <a:gd name="connsiteX20325" fmla="*/ 4616979 w 6130925"/>
                <a:gd name="connsiteY20325" fmla="*/ 183343 h 2994025"/>
                <a:gd name="connsiteX20326" fmla="*/ 4618566 w 6130925"/>
                <a:gd name="connsiteY20326" fmla="*/ 185495 h 2994025"/>
                <a:gd name="connsiteX20327" fmla="*/ 4620683 w 6130925"/>
                <a:gd name="connsiteY20327" fmla="*/ 186572 h 2994025"/>
                <a:gd name="connsiteX20328" fmla="*/ 4622270 w 6130925"/>
                <a:gd name="connsiteY20328" fmla="*/ 186572 h 2994025"/>
                <a:gd name="connsiteX20329" fmla="*/ 4624387 w 6130925"/>
                <a:gd name="connsiteY20329" fmla="*/ 185495 h 2994025"/>
                <a:gd name="connsiteX20330" fmla="*/ 4625445 w 6130925"/>
                <a:gd name="connsiteY20330" fmla="*/ 182805 h 2994025"/>
                <a:gd name="connsiteX20331" fmla="*/ 4626504 w 6130925"/>
                <a:gd name="connsiteY20331" fmla="*/ 180652 h 2994025"/>
                <a:gd name="connsiteX20332" fmla="*/ 4627562 w 6130925"/>
                <a:gd name="connsiteY20332" fmla="*/ 179038 h 2994025"/>
                <a:gd name="connsiteX20333" fmla="*/ 4629679 w 6130925"/>
                <a:gd name="connsiteY20333" fmla="*/ 179038 h 2994025"/>
                <a:gd name="connsiteX20334" fmla="*/ 4631795 w 6130925"/>
                <a:gd name="connsiteY20334" fmla="*/ 179038 h 2994025"/>
                <a:gd name="connsiteX20335" fmla="*/ 4637087 w 6130925"/>
                <a:gd name="connsiteY20335" fmla="*/ 179576 h 2994025"/>
                <a:gd name="connsiteX20336" fmla="*/ 4642908 w 6130925"/>
                <a:gd name="connsiteY20336" fmla="*/ 181190 h 2994025"/>
                <a:gd name="connsiteX20337" fmla="*/ 4644495 w 6130925"/>
                <a:gd name="connsiteY20337" fmla="*/ 181190 h 2994025"/>
                <a:gd name="connsiteX20338" fmla="*/ 4646083 w 6130925"/>
                <a:gd name="connsiteY20338" fmla="*/ 181729 h 2994025"/>
                <a:gd name="connsiteX20339" fmla="*/ 4648200 w 6130925"/>
                <a:gd name="connsiteY20339" fmla="*/ 182267 h 2994025"/>
                <a:gd name="connsiteX20340" fmla="*/ 4650316 w 6130925"/>
                <a:gd name="connsiteY20340" fmla="*/ 183343 h 2994025"/>
                <a:gd name="connsiteX20341" fmla="*/ 4650316 w 6130925"/>
                <a:gd name="connsiteY20341" fmla="*/ 185495 h 2994025"/>
                <a:gd name="connsiteX20342" fmla="*/ 4650316 w 6130925"/>
                <a:gd name="connsiteY20342" fmla="*/ 187648 h 2994025"/>
                <a:gd name="connsiteX20343" fmla="*/ 4650316 w 6130925"/>
                <a:gd name="connsiteY20343" fmla="*/ 191415 h 2994025"/>
                <a:gd name="connsiteX20344" fmla="*/ 4650316 w 6130925"/>
                <a:gd name="connsiteY20344" fmla="*/ 195720 h 2994025"/>
                <a:gd name="connsiteX20345" fmla="*/ 4665133 w 6130925"/>
                <a:gd name="connsiteY20345" fmla="*/ 195720 h 2994025"/>
                <a:gd name="connsiteX20346" fmla="*/ 4665133 w 6130925"/>
                <a:gd name="connsiteY20346" fmla="*/ 200025 h 2994025"/>
                <a:gd name="connsiteX20347" fmla="*/ 4665662 w 6130925"/>
                <a:gd name="connsiteY20347" fmla="*/ 202178 h 2994025"/>
                <a:gd name="connsiteX20348" fmla="*/ 4665662 w 6130925"/>
                <a:gd name="connsiteY20348" fmla="*/ 203792 h 2994025"/>
                <a:gd name="connsiteX20349" fmla="*/ 4665662 w 6130925"/>
                <a:gd name="connsiteY20349" fmla="*/ 205406 h 2994025"/>
                <a:gd name="connsiteX20350" fmla="*/ 4665133 w 6130925"/>
                <a:gd name="connsiteY20350" fmla="*/ 207559 h 2994025"/>
                <a:gd name="connsiteX20351" fmla="*/ 4664604 w 6130925"/>
                <a:gd name="connsiteY20351" fmla="*/ 209712 h 2994025"/>
                <a:gd name="connsiteX20352" fmla="*/ 4663546 w 6130925"/>
                <a:gd name="connsiteY20352" fmla="*/ 211326 h 2994025"/>
                <a:gd name="connsiteX20353" fmla="*/ 4660371 w 6130925"/>
                <a:gd name="connsiteY20353" fmla="*/ 212940 h 2994025"/>
                <a:gd name="connsiteX20354" fmla="*/ 4656137 w 6130925"/>
                <a:gd name="connsiteY20354" fmla="*/ 212940 h 2994025"/>
                <a:gd name="connsiteX20355" fmla="*/ 4651904 w 6130925"/>
                <a:gd name="connsiteY20355" fmla="*/ 212402 h 2994025"/>
                <a:gd name="connsiteX20356" fmla="*/ 4647141 w 6130925"/>
                <a:gd name="connsiteY20356" fmla="*/ 211864 h 2994025"/>
                <a:gd name="connsiteX20357" fmla="*/ 4644495 w 6130925"/>
                <a:gd name="connsiteY20357" fmla="*/ 213479 h 2994025"/>
                <a:gd name="connsiteX20358" fmla="*/ 4641850 w 6130925"/>
                <a:gd name="connsiteY20358" fmla="*/ 214555 h 2994025"/>
                <a:gd name="connsiteX20359" fmla="*/ 4640262 w 6130925"/>
                <a:gd name="connsiteY20359" fmla="*/ 214555 h 2994025"/>
                <a:gd name="connsiteX20360" fmla="*/ 4638675 w 6130925"/>
                <a:gd name="connsiteY20360" fmla="*/ 214555 h 2994025"/>
                <a:gd name="connsiteX20361" fmla="*/ 4634441 w 6130925"/>
                <a:gd name="connsiteY20361" fmla="*/ 214555 h 2994025"/>
                <a:gd name="connsiteX20362" fmla="*/ 4631266 w 6130925"/>
                <a:gd name="connsiteY20362" fmla="*/ 214555 h 2994025"/>
                <a:gd name="connsiteX20363" fmla="*/ 4629150 w 6130925"/>
                <a:gd name="connsiteY20363" fmla="*/ 214555 h 2994025"/>
                <a:gd name="connsiteX20364" fmla="*/ 4627562 w 6130925"/>
                <a:gd name="connsiteY20364" fmla="*/ 214555 h 2994025"/>
                <a:gd name="connsiteX20365" fmla="*/ 4625445 w 6130925"/>
                <a:gd name="connsiteY20365" fmla="*/ 215093 h 2994025"/>
                <a:gd name="connsiteX20366" fmla="*/ 4623858 w 6130925"/>
                <a:gd name="connsiteY20366" fmla="*/ 216169 h 2994025"/>
                <a:gd name="connsiteX20367" fmla="*/ 4622270 w 6130925"/>
                <a:gd name="connsiteY20367" fmla="*/ 218322 h 2994025"/>
                <a:gd name="connsiteX20368" fmla="*/ 4620154 w 6130925"/>
                <a:gd name="connsiteY20368" fmla="*/ 219398 h 2994025"/>
                <a:gd name="connsiteX20369" fmla="*/ 4600574 w 6130925"/>
                <a:gd name="connsiteY20369" fmla="*/ 219398 h 2994025"/>
                <a:gd name="connsiteX20370" fmla="*/ 4598987 w 6130925"/>
                <a:gd name="connsiteY20370" fmla="*/ 218322 h 2994025"/>
                <a:gd name="connsiteX20371" fmla="*/ 4597399 w 6130925"/>
                <a:gd name="connsiteY20371" fmla="*/ 217784 h 2994025"/>
                <a:gd name="connsiteX20372" fmla="*/ 4595283 w 6130925"/>
                <a:gd name="connsiteY20372" fmla="*/ 217784 h 2994025"/>
                <a:gd name="connsiteX20373" fmla="*/ 4592637 w 6130925"/>
                <a:gd name="connsiteY20373" fmla="*/ 218322 h 2994025"/>
                <a:gd name="connsiteX20374" fmla="*/ 4591049 w 6130925"/>
                <a:gd name="connsiteY20374" fmla="*/ 218860 h 2994025"/>
                <a:gd name="connsiteX20375" fmla="*/ 4588933 w 6130925"/>
                <a:gd name="connsiteY20375" fmla="*/ 219398 h 2994025"/>
                <a:gd name="connsiteX20376" fmla="*/ 4587345 w 6130925"/>
                <a:gd name="connsiteY20376" fmla="*/ 221012 h 2994025"/>
                <a:gd name="connsiteX20377" fmla="*/ 4585758 w 6130925"/>
                <a:gd name="connsiteY20377" fmla="*/ 222627 h 2994025"/>
                <a:gd name="connsiteX20378" fmla="*/ 4583641 w 6130925"/>
                <a:gd name="connsiteY20378" fmla="*/ 224779 h 2994025"/>
                <a:gd name="connsiteX20379" fmla="*/ 4582053 w 6130925"/>
                <a:gd name="connsiteY20379" fmla="*/ 226394 h 2994025"/>
                <a:gd name="connsiteX20380" fmla="*/ 4578349 w 6130925"/>
                <a:gd name="connsiteY20380" fmla="*/ 230699 h 2994025"/>
                <a:gd name="connsiteX20381" fmla="*/ 4573058 w 6130925"/>
                <a:gd name="connsiteY20381" fmla="*/ 231775 h 2994025"/>
                <a:gd name="connsiteX20382" fmla="*/ 4569353 w 6130925"/>
                <a:gd name="connsiteY20382" fmla="*/ 229623 h 2994025"/>
                <a:gd name="connsiteX20383" fmla="*/ 4566178 w 6130925"/>
                <a:gd name="connsiteY20383" fmla="*/ 225317 h 2994025"/>
                <a:gd name="connsiteX20384" fmla="*/ 4565649 w 6130925"/>
                <a:gd name="connsiteY20384" fmla="*/ 223165 h 2994025"/>
                <a:gd name="connsiteX20385" fmla="*/ 4566178 w 6130925"/>
                <a:gd name="connsiteY20385" fmla="*/ 221012 h 2994025"/>
                <a:gd name="connsiteX20386" fmla="*/ 4565649 w 6130925"/>
                <a:gd name="connsiteY20386" fmla="*/ 218860 h 2994025"/>
                <a:gd name="connsiteX20387" fmla="*/ 4566178 w 6130925"/>
                <a:gd name="connsiteY20387" fmla="*/ 216169 h 2994025"/>
                <a:gd name="connsiteX20388" fmla="*/ 4567237 w 6130925"/>
                <a:gd name="connsiteY20388" fmla="*/ 214555 h 2994025"/>
                <a:gd name="connsiteX20389" fmla="*/ 4568295 w 6130925"/>
                <a:gd name="connsiteY20389" fmla="*/ 212940 h 2994025"/>
                <a:gd name="connsiteX20390" fmla="*/ 4569883 w 6130925"/>
                <a:gd name="connsiteY20390" fmla="*/ 211864 h 2994025"/>
                <a:gd name="connsiteX20391" fmla="*/ 4571999 w 6130925"/>
                <a:gd name="connsiteY20391" fmla="*/ 211326 h 2994025"/>
                <a:gd name="connsiteX20392" fmla="*/ 4574645 w 6130925"/>
                <a:gd name="connsiteY20392" fmla="*/ 210250 h 2994025"/>
                <a:gd name="connsiteX20393" fmla="*/ 4576762 w 6130925"/>
                <a:gd name="connsiteY20393" fmla="*/ 209173 h 2994025"/>
                <a:gd name="connsiteX20394" fmla="*/ 4578878 w 6130925"/>
                <a:gd name="connsiteY20394" fmla="*/ 208635 h 2994025"/>
                <a:gd name="connsiteX20395" fmla="*/ 4579937 w 6130925"/>
                <a:gd name="connsiteY20395" fmla="*/ 207559 h 2994025"/>
                <a:gd name="connsiteX20396" fmla="*/ 4580995 w 6130925"/>
                <a:gd name="connsiteY20396" fmla="*/ 205406 h 2994025"/>
                <a:gd name="connsiteX20397" fmla="*/ 4582053 w 6130925"/>
                <a:gd name="connsiteY20397" fmla="*/ 203792 h 2994025"/>
                <a:gd name="connsiteX20398" fmla="*/ 4582053 w 6130925"/>
                <a:gd name="connsiteY20398" fmla="*/ 200025 h 2994025"/>
                <a:gd name="connsiteX20399" fmla="*/ 4582053 w 6130925"/>
                <a:gd name="connsiteY20399" fmla="*/ 196796 h 2994025"/>
                <a:gd name="connsiteX20400" fmla="*/ 4581524 w 6130925"/>
                <a:gd name="connsiteY20400" fmla="*/ 194644 h 2994025"/>
                <a:gd name="connsiteX20401" fmla="*/ 4582053 w 6130925"/>
                <a:gd name="connsiteY20401" fmla="*/ 192491 h 2994025"/>
                <a:gd name="connsiteX20402" fmla="*/ 4583112 w 6130925"/>
                <a:gd name="connsiteY20402" fmla="*/ 191415 h 2994025"/>
                <a:gd name="connsiteX20403" fmla="*/ 4585758 w 6130925"/>
                <a:gd name="connsiteY20403" fmla="*/ 190339 h 2994025"/>
                <a:gd name="connsiteX20404" fmla="*/ 4586287 w 6130925"/>
                <a:gd name="connsiteY20404" fmla="*/ 189801 h 2994025"/>
                <a:gd name="connsiteX20405" fmla="*/ 4587345 w 6130925"/>
                <a:gd name="connsiteY20405" fmla="*/ 190339 h 2994025"/>
                <a:gd name="connsiteX20406" fmla="*/ 4588404 w 6130925"/>
                <a:gd name="connsiteY20406" fmla="*/ 190339 h 2994025"/>
                <a:gd name="connsiteX20407" fmla="*/ 4588933 w 6130925"/>
                <a:gd name="connsiteY20407" fmla="*/ 190339 h 2994025"/>
                <a:gd name="connsiteX20408" fmla="*/ 4589991 w 6130925"/>
                <a:gd name="connsiteY20408" fmla="*/ 188724 h 2994025"/>
                <a:gd name="connsiteX20409" fmla="*/ 4591049 w 6130925"/>
                <a:gd name="connsiteY20409" fmla="*/ 186572 h 2994025"/>
                <a:gd name="connsiteX20410" fmla="*/ 4591579 w 6130925"/>
                <a:gd name="connsiteY20410" fmla="*/ 184957 h 2994025"/>
                <a:gd name="connsiteX20411" fmla="*/ 4591579 w 6130925"/>
                <a:gd name="connsiteY20411" fmla="*/ 182805 h 2994025"/>
                <a:gd name="connsiteX20412" fmla="*/ 4592637 w 6130925"/>
                <a:gd name="connsiteY20412" fmla="*/ 180652 h 2994025"/>
                <a:gd name="connsiteX20413" fmla="*/ 4593166 w 6130925"/>
                <a:gd name="connsiteY20413" fmla="*/ 179038 h 2994025"/>
                <a:gd name="connsiteX20414" fmla="*/ 4595283 w 6130925"/>
                <a:gd name="connsiteY20414" fmla="*/ 177962 h 2994025"/>
                <a:gd name="connsiteX20415" fmla="*/ 4597399 w 6130925"/>
                <a:gd name="connsiteY20415" fmla="*/ 176885 h 2994025"/>
                <a:gd name="connsiteX20416" fmla="*/ 4598458 w 6130925"/>
                <a:gd name="connsiteY20416" fmla="*/ 174733 h 2994025"/>
                <a:gd name="connsiteX20417" fmla="*/ 4600045 w 6130925"/>
                <a:gd name="connsiteY20417" fmla="*/ 172580 h 2994025"/>
                <a:gd name="connsiteX20418" fmla="*/ 4601633 w 6130925"/>
                <a:gd name="connsiteY20418" fmla="*/ 172042 h 2994025"/>
                <a:gd name="connsiteX20419" fmla="*/ 4603220 w 6130925"/>
                <a:gd name="connsiteY20419" fmla="*/ 172042 h 2994025"/>
                <a:gd name="connsiteX20420" fmla="*/ 4605337 w 6130925"/>
                <a:gd name="connsiteY20420" fmla="*/ 171504 h 2994025"/>
                <a:gd name="connsiteX20421" fmla="*/ 4607983 w 6130925"/>
                <a:gd name="connsiteY20421" fmla="*/ 170966 h 2994025"/>
                <a:gd name="connsiteX20422" fmla="*/ 4609570 w 6130925"/>
                <a:gd name="connsiteY20422" fmla="*/ 169351 h 2994025"/>
                <a:gd name="connsiteX20423" fmla="*/ 3143778 w 6130925"/>
                <a:gd name="connsiteY20423" fmla="*/ 150813 h 2994025"/>
                <a:gd name="connsiteX20424" fmla="*/ 3144836 w 6130925"/>
                <a:gd name="connsiteY20424" fmla="*/ 150813 h 2994025"/>
                <a:gd name="connsiteX20425" fmla="*/ 3145895 w 6130925"/>
                <a:gd name="connsiteY20425" fmla="*/ 150813 h 2994025"/>
                <a:gd name="connsiteX20426" fmla="*/ 3146424 w 6130925"/>
                <a:gd name="connsiteY20426" fmla="*/ 150813 h 2994025"/>
                <a:gd name="connsiteX20427" fmla="*/ 3147482 w 6130925"/>
                <a:gd name="connsiteY20427" fmla="*/ 150813 h 2994025"/>
                <a:gd name="connsiteX20428" fmla="*/ 3178703 w 6130925"/>
                <a:gd name="connsiteY20428" fmla="*/ 156634 h 2994025"/>
                <a:gd name="connsiteX20429" fmla="*/ 3178703 w 6130925"/>
                <a:gd name="connsiteY20429" fmla="*/ 158221 h 2994025"/>
                <a:gd name="connsiteX20430" fmla="*/ 3178703 w 6130925"/>
                <a:gd name="connsiteY20430" fmla="*/ 159809 h 2994025"/>
                <a:gd name="connsiteX20431" fmla="*/ 3176057 w 6130925"/>
                <a:gd name="connsiteY20431" fmla="*/ 164042 h 2994025"/>
                <a:gd name="connsiteX20432" fmla="*/ 3173412 w 6130925"/>
                <a:gd name="connsiteY20432" fmla="*/ 167217 h 2994025"/>
                <a:gd name="connsiteX20433" fmla="*/ 3172882 w 6130925"/>
                <a:gd name="connsiteY20433" fmla="*/ 168805 h 2994025"/>
                <a:gd name="connsiteX20434" fmla="*/ 3172882 w 6130925"/>
                <a:gd name="connsiteY20434" fmla="*/ 170392 h 2994025"/>
                <a:gd name="connsiteX20435" fmla="*/ 3173941 w 6130925"/>
                <a:gd name="connsiteY20435" fmla="*/ 171451 h 2994025"/>
                <a:gd name="connsiteX20436" fmla="*/ 3176057 w 6130925"/>
                <a:gd name="connsiteY20436" fmla="*/ 172509 h 2994025"/>
                <a:gd name="connsiteX20437" fmla="*/ 3178703 w 6130925"/>
                <a:gd name="connsiteY20437" fmla="*/ 172509 h 2994025"/>
                <a:gd name="connsiteX20438" fmla="*/ 3181349 w 6130925"/>
                <a:gd name="connsiteY20438" fmla="*/ 172509 h 2994025"/>
                <a:gd name="connsiteX20439" fmla="*/ 3184524 w 6130925"/>
                <a:gd name="connsiteY20439" fmla="*/ 172509 h 2994025"/>
                <a:gd name="connsiteX20440" fmla="*/ 3186641 w 6130925"/>
                <a:gd name="connsiteY20440" fmla="*/ 172509 h 2994025"/>
                <a:gd name="connsiteX20441" fmla="*/ 3186641 w 6130925"/>
                <a:gd name="connsiteY20441" fmla="*/ 181505 h 2994025"/>
                <a:gd name="connsiteX20442" fmla="*/ 3187699 w 6130925"/>
                <a:gd name="connsiteY20442" fmla="*/ 182563 h 2994025"/>
                <a:gd name="connsiteX20443" fmla="*/ 3189287 w 6130925"/>
                <a:gd name="connsiteY20443" fmla="*/ 183621 h 2994025"/>
                <a:gd name="connsiteX20444" fmla="*/ 3189816 w 6130925"/>
                <a:gd name="connsiteY20444" fmla="*/ 184680 h 2994025"/>
                <a:gd name="connsiteX20445" fmla="*/ 3190874 w 6130925"/>
                <a:gd name="connsiteY20445" fmla="*/ 183621 h 2994025"/>
                <a:gd name="connsiteX20446" fmla="*/ 3191932 w 6130925"/>
                <a:gd name="connsiteY20446" fmla="*/ 183621 h 2994025"/>
                <a:gd name="connsiteX20447" fmla="*/ 3192462 w 6130925"/>
                <a:gd name="connsiteY20447" fmla="*/ 183621 h 2994025"/>
                <a:gd name="connsiteX20448" fmla="*/ 3196166 w 6130925"/>
                <a:gd name="connsiteY20448" fmla="*/ 185738 h 2994025"/>
                <a:gd name="connsiteX20449" fmla="*/ 3199341 w 6130925"/>
                <a:gd name="connsiteY20449" fmla="*/ 186267 h 2994025"/>
                <a:gd name="connsiteX20450" fmla="*/ 3202516 w 6130925"/>
                <a:gd name="connsiteY20450" fmla="*/ 184680 h 2994025"/>
                <a:gd name="connsiteX20451" fmla="*/ 3205691 w 6130925"/>
                <a:gd name="connsiteY20451" fmla="*/ 182034 h 2994025"/>
                <a:gd name="connsiteX20452" fmla="*/ 3207278 w 6130925"/>
                <a:gd name="connsiteY20452" fmla="*/ 181505 h 2994025"/>
                <a:gd name="connsiteX20453" fmla="*/ 3208866 w 6130925"/>
                <a:gd name="connsiteY20453" fmla="*/ 181505 h 2994025"/>
                <a:gd name="connsiteX20454" fmla="*/ 3210982 w 6130925"/>
                <a:gd name="connsiteY20454" fmla="*/ 181505 h 2994025"/>
                <a:gd name="connsiteX20455" fmla="*/ 3212570 w 6130925"/>
                <a:gd name="connsiteY20455" fmla="*/ 182034 h 2994025"/>
                <a:gd name="connsiteX20456" fmla="*/ 3214157 w 6130925"/>
                <a:gd name="connsiteY20456" fmla="*/ 182563 h 2994025"/>
                <a:gd name="connsiteX20457" fmla="*/ 3216274 w 6130925"/>
                <a:gd name="connsiteY20457" fmla="*/ 183092 h 2994025"/>
                <a:gd name="connsiteX20458" fmla="*/ 3218391 w 6130925"/>
                <a:gd name="connsiteY20458" fmla="*/ 186796 h 2994025"/>
                <a:gd name="connsiteX20459" fmla="*/ 3219978 w 6130925"/>
                <a:gd name="connsiteY20459" fmla="*/ 190501 h 2994025"/>
                <a:gd name="connsiteX20460" fmla="*/ 3221037 w 6130925"/>
                <a:gd name="connsiteY20460" fmla="*/ 191559 h 2994025"/>
                <a:gd name="connsiteX20461" fmla="*/ 3223153 w 6130925"/>
                <a:gd name="connsiteY20461" fmla="*/ 192617 h 2994025"/>
                <a:gd name="connsiteX20462" fmla="*/ 3224741 w 6130925"/>
                <a:gd name="connsiteY20462" fmla="*/ 193146 h 2994025"/>
                <a:gd name="connsiteX20463" fmla="*/ 3226857 w 6130925"/>
                <a:gd name="connsiteY20463" fmla="*/ 192617 h 2994025"/>
                <a:gd name="connsiteX20464" fmla="*/ 3231091 w 6130925"/>
                <a:gd name="connsiteY20464" fmla="*/ 193146 h 2994025"/>
                <a:gd name="connsiteX20465" fmla="*/ 3234795 w 6130925"/>
                <a:gd name="connsiteY20465" fmla="*/ 194734 h 2994025"/>
                <a:gd name="connsiteX20466" fmla="*/ 3235324 w 6130925"/>
                <a:gd name="connsiteY20466" fmla="*/ 196851 h 2994025"/>
                <a:gd name="connsiteX20467" fmla="*/ 3235324 w 6130925"/>
                <a:gd name="connsiteY20467" fmla="*/ 198438 h 2994025"/>
                <a:gd name="connsiteX20468" fmla="*/ 3236912 w 6130925"/>
                <a:gd name="connsiteY20468" fmla="*/ 200026 h 2994025"/>
                <a:gd name="connsiteX20469" fmla="*/ 3237970 w 6130925"/>
                <a:gd name="connsiteY20469" fmla="*/ 202142 h 2994025"/>
                <a:gd name="connsiteX20470" fmla="*/ 3239557 w 6130925"/>
                <a:gd name="connsiteY20470" fmla="*/ 202671 h 2994025"/>
                <a:gd name="connsiteX20471" fmla="*/ 3241145 w 6130925"/>
                <a:gd name="connsiteY20471" fmla="*/ 203730 h 2994025"/>
                <a:gd name="connsiteX20472" fmla="*/ 3242732 w 6130925"/>
                <a:gd name="connsiteY20472" fmla="*/ 204259 h 2994025"/>
                <a:gd name="connsiteX20473" fmla="*/ 3244320 w 6130925"/>
                <a:gd name="connsiteY20473" fmla="*/ 204259 h 2994025"/>
                <a:gd name="connsiteX20474" fmla="*/ 3247495 w 6130925"/>
                <a:gd name="connsiteY20474" fmla="*/ 207434 h 2994025"/>
                <a:gd name="connsiteX20475" fmla="*/ 3248024 w 6130925"/>
                <a:gd name="connsiteY20475" fmla="*/ 213784 h 2994025"/>
                <a:gd name="connsiteX20476" fmla="*/ 3247495 w 6130925"/>
                <a:gd name="connsiteY20476" fmla="*/ 218017 h 2994025"/>
                <a:gd name="connsiteX20477" fmla="*/ 3270249 w 6130925"/>
                <a:gd name="connsiteY20477" fmla="*/ 218017 h 2994025"/>
                <a:gd name="connsiteX20478" fmla="*/ 3270249 w 6130925"/>
                <a:gd name="connsiteY20478" fmla="*/ 220134 h 2994025"/>
                <a:gd name="connsiteX20479" fmla="*/ 3269720 w 6130925"/>
                <a:gd name="connsiteY20479" fmla="*/ 221721 h 2994025"/>
                <a:gd name="connsiteX20480" fmla="*/ 3270249 w 6130925"/>
                <a:gd name="connsiteY20480" fmla="*/ 225426 h 2994025"/>
                <a:gd name="connsiteX20481" fmla="*/ 3270249 w 6130925"/>
                <a:gd name="connsiteY20481" fmla="*/ 230188 h 2994025"/>
                <a:gd name="connsiteX20482" fmla="*/ 3274483 w 6130925"/>
                <a:gd name="connsiteY20482" fmla="*/ 230717 h 2994025"/>
                <a:gd name="connsiteX20483" fmla="*/ 3278187 w 6130925"/>
                <a:gd name="connsiteY20483" fmla="*/ 230717 h 2994025"/>
                <a:gd name="connsiteX20484" fmla="*/ 3280833 w 6130925"/>
                <a:gd name="connsiteY20484" fmla="*/ 230188 h 2994025"/>
                <a:gd name="connsiteX20485" fmla="*/ 3282420 w 6130925"/>
                <a:gd name="connsiteY20485" fmla="*/ 229659 h 2994025"/>
                <a:gd name="connsiteX20486" fmla="*/ 3287712 w 6130925"/>
                <a:gd name="connsiteY20486" fmla="*/ 231776 h 2994025"/>
                <a:gd name="connsiteX20487" fmla="*/ 3292474 w 6130925"/>
                <a:gd name="connsiteY20487" fmla="*/ 236538 h 2994025"/>
                <a:gd name="connsiteX20488" fmla="*/ 3291416 w 6130925"/>
                <a:gd name="connsiteY20488" fmla="*/ 240771 h 2994025"/>
                <a:gd name="connsiteX20489" fmla="*/ 3284008 w 6130925"/>
                <a:gd name="connsiteY20489" fmla="*/ 242359 h 2994025"/>
                <a:gd name="connsiteX20490" fmla="*/ 3263370 w 6130925"/>
                <a:gd name="connsiteY20490" fmla="*/ 242359 h 2994025"/>
                <a:gd name="connsiteX20491" fmla="*/ 3262841 w 6130925"/>
                <a:gd name="connsiteY20491" fmla="*/ 243946 h 2994025"/>
                <a:gd name="connsiteX20492" fmla="*/ 3261783 w 6130925"/>
                <a:gd name="connsiteY20492" fmla="*/ 245534 h 2994025"/>
                <a:gd name="connsiteX20493" fmla="*/ 3261253 w 6130925"/>
                <a:gd name="connsiteY20493" fmla="*/ 247121 h 2994025"/>
                <a:gd name="connsiteX20494" fmla="*/ 3260724 w 6130925"/>
                <a:gd name="connsiteY20494" fmla="*/ 249238 h 2994025"/>
                <a:gd name="connsiteX20495" fmla="*/ 3259666 w 6130925"/>
                <a:gd name="connsiteY20495" fmla="*/ 250826 h 2994025"/>
                <a:gd name="connsiteX20496" fmla="*/ 3257020 w 6130925"/>
                <a:gd name="connsiteY20496" fmla="*/ 251355 h 2994025"/>
                <a:gd name="connsiteX20497" fmla="*/ 3247495 w 6130925"/>
                <a:gd name="connsiteY20497" fmla="*/ 251355 h 2994025"/>
                <a:gd name="connsiteX20498" fmla="*/ 3247495 w 6130925"/>
                <a:gd name="connsiteY20498" fmla="*/ 247121 h 2994025"/>
                <a:gd name="connsiteX20499" fmla="*/ 3247495 w 6130925"/>
                <a:gd name="connsiteY20499" fmla="*/ 243946 h 2994025"/>
                <a:gd name="connsiteX20500" fmla="*/ 3248024 w 6130925"/>
                <a:gd name="connsiteY20500" fmla="*/ 242359 h 2994025"/>
                <a:gd name="connsiteX20501" fmla="*/ 3247495 w 6130925"/>
                <a:gd name="connsiteY20501" fmla="*/ 240771 h 2994025"/>
                <a:gd name="connsiteX20502" fmla="*/ 3245907 w 6130925"/>
                <a:gd name="connsiteY20502" fmla="*/ 238126 h 2994025"/>
                <a:gd name="connsiteX20503" fmla="*/ 3243791 w 6130925"/>
                <a:gd name="connsiteY20503" fmla="*/ 237596 h 2994025"/>
                <a:gd name="connsiteX20504" fmla="*/ 3240087 w 6130925"/>
                <a:gd name="connsiteY20504" fmla="*/ 238655 h 2994025"/>
                <a:gd name="connsiteX20505" fmla="*/ 3236912 w 6130925"/>
                <a:gd name="connsiteY20505" fmla="*/ 241301 h 2994025"/>
                <a:gd name="connsiteX20506" fmla="*/ 3231620 w 6130925"/>
                <a:gd name="connsiteY20506" fmla="*/ 245534 h 2994025"/>
                <a:gd name="connsiteX20507" fmla="*/ 3225270 w 6130925"/>
                <a:gd name="connsiteY20507" fmla="*/ 247121 h 2994025"/>
                <a:gd name="connsiteX20508" fmla="*/ 3217862 w 6130925"/>
                <a:gd name="connsiteY20508" fmla="*/ 247121 h 2994025"/>
                <a:gd name="connsiteX20509" fmla="*/ 3217862 w 6130925"/>
                <a:gd name="connsiteY20509" fmla="*/ 245534 h 2994025"/>
                <a:gd name="connsiteX20510" fmla="*/ 3217332 w 6130925"/>
                <a:gd name="connsiteY20510" fmla="*/ 243417 h 2994025"/>
                <a:gd name="connsiteX20511" fmla="*/ 3218391 w 6130925"/>
                <a:gd name="connsiteY20511" fmla="*/ 238126 h 2994025"/>
                <a:gd name="connsiteX20512" fmla="*/ 3222095 w 6130925"/>
                <a:gd name="connsiteY20512" fmla="*/ 234951 h 2994025"/>
                <a:gd name="connsiteX20513" fmla="*/ 3224212 w 6130925"/>
                <a:gd name="connsiteY20513" fmla="*/ 234421 h 2994025"/>
                <a:gd name="connsiteX20514" fmla="*/ 3226328 w 6130925"/>
                <a:gd name="connsiteY20514" fmla="*/ 233363 h 2994025"/>
                <a:gd name="connsiteX20515" fmla="*/ 3226857 w 6130925"/>
                <a:gd name="connsiteY20515" fmla="*/ 229659 h 2994025"/>
                <a:gd name="connsiteX20516" fmla="*/ 3226857 w 6130925"/>
                <a:gd name="connsiteY20516" fmla="*/ 225955 h 2994025"/>
                <a:gd name="connsiteX20517" fmla="*/ 3227387 w 6130925"/>
                <a:gd name="connsiteY20517" fmla="*/ 223838 h 2994025"/>
                <a:gd name="connsiteX20518" fmla="*/ 3226857 w 6130925"/>
                <a:gd name="connsiteY20518" fmla="*/ 222251 h 2994025"/>
                <a:gd name="connsiteX20519" fmla="*/ 3225270 w 6130925"/>
                <a:gd name="connsiteY20519" fmla="*/ 220663 h 2994025"/>
                <a:gd name="connsiteX20520" fmla="*/ 3223153 w 6130925"/>
                <a:gd name="connsiteY20520" fmla="*/ 220134 h 2994025"/>
                <a:gd name="connsiteX20521" fmla="*/ 3221566 w 6130925"/>
                <a:gd name="connsiteY20521" fmla="*/ 218546 h 2994025"/>
                <a:gd name="connsiteX20522" fmla="*/ 3218920 w 6130925"/>
                <a:gd name="connsiteY20522" fmla="*/ 218017 h 2994025"/>
                <a:gd name="connsiteX20523" fmla="*/ 3215216 w 6130925"/>
                <a:gd name="connsiteY20523" fmla="*/ 218017 h 2994025"/>
                <a:gd name="connsiteX20524" fmla="*/ 3211512 w 6130925"/>
                <a:gd name="connsiteY20524" fmla="*/ 218017 h 2994025"/>
                <a:gd name="connsiteX20525" fmla="*/ 3210982 w 6130925"/>
                <a:gd name="connsiteY20525" fmla="*/ 215901 h 2994025"/>
                <a:gd name="connsiteX20526" fmla="*/ 3210453 w 6130925"/>
                <a:gd name="connsiteY20526" fmla="*/ 214313 h 2994025"/>
                <a:gd name="connsiteX20527" fmla="*/ 3211512 w 6130925"/>
                <a:gd name="connsiteY20527" fmla="*/ 211138 h 2994025"/>
                <a:gd name="connsiteX20528" fmla="*/ 3213099 w 6130925"/>
                <a:gd name="connsiteY20528" fmla="*/ 207434 h 2994025"/>
                <a:gd name="connsiteX20529" fmla="*/ 3213099 w 6130925"/>
                <a:gd name="connsiteY20529" fmla="*/ 204788 h 2994025"/>
                <a:gd name="connsiteX20530" fmla="*/ 3213099 w 6130925"/>
                <a:gd name="connsiteY20530" fmla="*/ 202142 h 2994025"/>
                <a:gd name="connsiteX20531" fmla="*/ 3187699 w 6130925"/>
                <a:gd name="connsiteY20531" fmla="*/ 202142 h 2994025"/>
                <a:gd name="connsiteX20532" fmla="*/ 3188228 w 6130925"/>
                <a:gd name="connsiteY20532" fmla="*/ 204259 h 2994025"/>
                <a:gd name="connsiteX20533" fmla="*/ 3188228 w 6130925"/>
                <a:gd name="connsiteY20533" fmla="*/ 205846 h 2994025"/>
                <a:gd name="connsiteX20534" fmla="*/ 3188228 w 6130925"/>
                <a:gd name="connsiteY20534" fmla="*/ 208492 h 2994025"/>
                <a:gd name="connsiteX20535" fmla="*/ 3187699 w 6130925"/>
                <a:gd name="connsiteY20535" fmla="*/ 210080 h 2994025"/>
                <a:gd name="connsiteX20536" fmla="*/ 3187699 w 6130925"/>
                <a:gd name="connsiteY20536" fmla="*/ 211667 h 2994025"/>
                <a:gd name="connsiteX20537" fmla="*/ 3187699 w 6130925"/>
                <a:gd name="connsiteY20537" fmla="*/ 213784 h 2994025"/>
                <a:gd name="connsiteX20538" fmla="*/ 3187699 w 6130925"/>
                <a:gd name="connsiteY20538" fmla="*/ 215371 h 2994025"/>
                <a:gd name="connsiteX20539" fmla="*/ 3187699 w 6130925"/>
                <a:gd name="connsiteY20539" fmla="*/ 217488 h 2994025"/>
                <a:gd name="connsiteX20540" fmla="*/ 3188757 w 6130925"/>
                <a:gd name="connsiteY20540" fmla="*/ 219076 h 2994025"/>
                <a:gd name="connsiteX20541" fmla="*/ 3190345 w 6130925"/>
                <a:gd name="connsiteY20541" fmla="*/ 220663 h 2994025"/>
                <a:gd name="connsiteX20542" fmla="*/ 3187170 w 6130925"/>
                <a:gd name="connsiteY20542" fmla="*/ 223309 h 2994025"/>
                <a:gd name="connsiteX20543" fmla="*/ 3183466 w 6130925"/>
                <a:gd name="connsiteY20543" fmla="*/ 224896 h 2994025"/>
                <a:gd name="connsiteX20544" fmla="*/ 3179762 w 6130925"/>
                <a:gd name="connsiteY20544" fmla="*/ 225426 h 2994025"/>
                <a:gd name="connsiteX20545" fmla="*/ 3176587 w 6130925"/>
                <a:gd name="connsiteY20545" fmla="*/ 224896 h 2994025"/>
                <a:gd name="connsiteX20546" fmla="*/ 3176587 w 6130925"/>
                <a:gd name="connsiteY20546" fmla="*/ 242888 h 2994025"/>
                <a:gd name="connsiteX20547" fmla="*/ 3173412 w 6130925"/>
                <a:gd name="connsiteY20547" fmla="*/ 242888 h 2994025"/>
                <a:gd name="connsiteX20548" fmla="*/ 3169707 w 6130925"/>
                <a:gd name="connsiteY20548" fmla="*/ 242888 h 2994025"/>
                <a:gd name="connsiteX20549" fmla="*/ 3167591 w 6130925"/>
                <a:gd name="connsiteY20549" fmla="*/ 243417 h 2994025"/>
                <a:gd name="connsiteX20550" fmla="*/ 3166003 w 6130925"/>
                <a:gd name="connsiteY20550" fmla="*/ 245005 h 2994025"/>
                <a:gd name="connsiteX20551" fmla="*/ 3163886 w 6130925"/>
                <a:gd name="connsiteY20551" fmla="*/ 246063 h 2994025"/>
                <a:gd name="connsiteX20552" fmla="*/ 3162828 w 6130925"/>
                <a:gd name="connsiteY20552" fmla="*/ 248180 h 2994025"/>
                <a:gd name="connsiteX20553" fmla="*/ 3161770 w 6130925"/>
                <a:gd name="connsiteY20553" fmla="*/ 250296 h 2994025"/>
                <a:gd name="connsiteX20554" fmla="*/ 3160711 w 6130925"/>
                <a:gd name="connsiteY20554" fmla="*/ 251884 h 2994025"/>
                <a:gd name="connsiteX20555" fmla="*/ 3160711 w 6130925"/>
                <a:gd name="connsiteY20555" fmla="*/ 256117 h 2994025"/>
                <a:gd name="connsiteX20556" fmla="*/ 3160711 w 6130925"/>
                <a:gd name="connsiteY20556" fmla="*/ 259821 h 2994025"/>
                <a:gd name="connsiteX20557" fmla="*/ 3160182 w 6130925"/>
                <a:gd name="connsiteY20557" fmla="*/ 261938 h 2994025"/>
                <a:gd name="connsiteX20558" fmla="*/ 3159653 w 6130925"/>
                <a:gd name="connsiteY20558" fmla="*/ 263526 h 2994025"/>
                <a:gd name="connsiteX20559" fmla="*/ 3156478 w 6130925"/>
                <a:gd name="connsiteY20559" fmla="*/ 266171 h 2994025"/>
                <a:gd name="connsiteX20560" fmla="*/ 3152774 w 6130925"/>
                <a:gd name="connsiteY20560" fmla="*/ 267759 h 2994025"/>
                <a:gd name="connsiteX20561" fmla="*/ 3151186 w 6130925"/>
                <a:gd name="connsiteY20561" fmla="*/ 268817 h 2994025"/>
                <a:gd name="connsiteX20562" fmla="*/ 3149070 w 6130925"/>
                <a:gd name="connsiteY20562" fmla="*/ 269346 h 2994025"/>
                <a:gd name="connsiteX20563" fmla="*/ 3147482 w 6130925"/>
                <a:gd name="connsiteY20563" fmla="*/ 270934 h 2994025"/>
                <a:gd name="connsiteX20564" fmla="*/ 3146424 w 6130925"/>
                <a:gd name="connsiteY20564" fmla="*/ 273580 h 2994025"/>
                <a:gd name="connsiteX20565" fmla="*/ 3146424 w 6130925"/>
                <a:gd name="connsiteY20565" fmla="*/ 275167 h 2994025"/>
                <a:gd name="connsiteX20566" fmla="*/ 3146424 w 6130925"/>
                <a:gd name="connsiteY20566" fmla="*/ 276755 h 2994025"/>
                <a:gd name="connsiteX20567" fmla="*/ 3143249 w 6130925"/>
                <a:gd name="connsiteY20567" fmla="*/ 277813 h 2994025"/>
                <a:gd name="connsiteX20568" fmla="*/ 3140603 w 6130925"/>
                <a:gd name="connsiteY20568" fmla="*/ 274638 h 2994025"/>
                <a:gd name="connsiteX20569" fmla="*/ 3137428 w 6130925"/>
                <a:gd name="connsiteY20569" fmla="*/ 270405 h 2994025"/>
                <a:gd name="connsiteX20570" fmla="*/ 3135841 w 6130925"/>
                <a:gd name="connsiteY20570" fmla="*/ 268817 h 2994025"/>
                <a:gd name="connsiteX20571" fmla="*/ 3134782 w 6130925"/>
                <a:gd name="connsiteY20571" fmla="*/ 267230 h 2994025"/>
                <a:gd name="connsiteX20572" fmla="*/ 3134253 w 6130925"/>
                <a:gd name="connsiteY20572" fmla="*/ 265113 h 2994025"/>
                <a:gd name="connsiteX20573" fmla="*/ 3133195 w 6130925"/>
                <a:gd name="connsiteY20573" fmla="*/ 263526 h 2994025"/>
                <a:gd name="connsiteX20574" fmla="*/ 3131607 w 6130925"/>
                <a:gd name="connsiteY20574" fmla="*/ 261938 h 2994025"/>
                <a:gd name="connsiteX20575" fmla="*/ 3128961 w 6130925"/>
                <a:gd name="connsiteY20575" fmla="*/ 260351 h 2994025"/>
                <a:gd name="connsiteX20576" fmla="*/ 3125786 w 6130925"/>
                <a:gd name="connsiteY20576" fmla="*/ 258234 h 2994025"/>
                <a:gd name="connsiteX20577" fmla="*/ 3122611 w 6130925"/>
                <a:gd name="connsiteY20577" fmla="*/ 257176 h 2994025"/>
                <a:gd name="connsiteX20578" fmla="*/ 3121024 w 6130925"/>
                <a:gd name="connsiteY20578" fmla="*/ 256646 h 2994025"/>
                <a:gd name="connsiteX20579" fmla="*/ 3118907 w 6130925"/>
                <a:gd name="connsiteY20579" fmla="*/ 256117 h 2994025"/>
                <a:gd name="connsiteX20580" fmla="*/ 3116791 w 6130925"/>
                <a:gd name="connsiteY20580" fmla="*/ 256117 h 2994025"/>
                <a:gd name="connsiteX20581" fmla="*/ 3115203 w 6130925"/>
                <a:gd name="connsiteY20581" fmla="*/ 256117 h 2994025"/>
                <a:gd name="connsiteX20582" fmla="*/ 3113616 w 6130925"/>
                <a:gd name="connsiteY20582" fmla="*/ 256646 h 2994025"/>
                <a:gd name="connsiteX20583" fmla="*/ 3111499 w 6130925"/>
                <a:gd name="connsiteY20583" fmla="*/ 256117 h 2994025"/>
                <a:gd name="connsiteX20584" fmla="*/ 3109911 w 6130925"/>
                <a:gd name="connsiteY20584" fmla="*/ 256646 h 2994025"/>
                <a:gd name="connsiteX20585" fmla="*/ 3108324 w 6130925"/>
                <a:gd name="connsiteY20585" fmla="*/ 256117 h 2994025"/>
                <a:gd name="connsiteX20586" fmla="*/ 3104091 w 6130925"/>
                <a:gd name="connsiteY20586" fmla="*/ 254001 h 2994025"/>
                <a:gd name="connsiteX20587" fmla="*/ 3101974 w 6130925"/>
                <a:gd name="connsiteY20587" fmla="*/ 250296 h 2994025"/>
                <a:gd name="connsiteX20588" fmla="*/ 3101445 w 6130925"/>
                <a:gd name="connsiteY20588" fmla="*/ 248180 h 2994025"/>
                <a:gd name="connsiteX20589" fmla="*/ 3100916 w 6130925"/>
                <a:gd name="connsiteY20589" fmla="*/ 246592 h 2994025"/>
                <a:gd name="connsiteX20590" fmla="*/ 3100916 w 6130925"/>
                <a:gd name="connsiteY20590" fmla="*/ 244476 h 2994025"/>
                <a:gd name="connsiteX20591" fmla="*/ 3101974 w 6130925"/>
                <a:gd name="connsiteY20591" fmla="*/ 242888 h 2994025"/>
                <a:gd name="connsiteX20592" fmla="*/ 3103032 w 6130925"/>
                <a:gd name="connsiteY20592" fmla="*/ 242359 h 2994025"/>
                <a:gd name="connsiteX20593" fmla="*/ 3105149 w 6130925"/>
                <a:gd name="connsiteY20593" fmla="*/ 242359 h 2994025"/>
                <a:gd name="connsiteX20594" fmla="*/ 3106736 w 6130925"/>
                <a:gd name="connsiteY20594" fmla="*/ 241301 h 2994025"/>
                <a:gd name="connsiteX20595" fmla="*/ 3109382 w 6130925"/>
                <a:gd name="connsiteY20595" fmla="*/ 240771 h 2994025"/>
                <a:gd name="connsiteX20596" fmla="*/ 3110970 w 6130925"/>
                <a:gd name="connsiteY20596" fmla="*/ 240242 h 2994025"/>
                <a:gd name="connsiteX20597" fmla="*/ 3112557 w 6130925"/>
                <a:gd name="connsiteY20597" fmla="*/ 240771 h 2994025"/>
                <a:gd name="connsiteX20598" fmla="*/ 3118907 w 6130925"/>
                <a:gd name="connsiteY20598" fmla="*/ 240242 h 2994025"/>
                <a:gd name="connsiteX20599" fmla="*/ 3124728 w 6130925"/>
                <a:gd name="connsiteY20599" fmla="*/ 240771 h 2994025"/>
                <a:gd name="connsiteX20600" fmla="*/ 3127374 w 6130925"/>
                <a:gd name="connsiteY20600" fmla="*/ 241301 h 2994025"/>
                <a:gd name="connsiteX20601" fmla="*/ 3130549 w 6130925"/>
                <a:gd name="connsiteY20601" fmla="*/ 241301 h 2994025"/>
                <a:gd name="connsiteX20602" fmla="*/ 3133195 w 6130925"/>
                <a:gd name="connsiteY20602" fmla="*/ 240771 h 2994025"/>
                <a:gd name="connsiteX20603" fmla="*/ 3135841 w 6130925"/>
                <a:gd name="connsiteY20603" fmla="*/ 238126 h 2994025"/>
                <a:gd name="connsiteX20604" fmla="*/ 3136899 w 6130925"/>
                <a:gd name="connsiteY20604" fmla="*/ 236538 h 2994025"/>
                <a:gd name="connsiteX20605" fmla="*/ 3137957 w 6130925"/>
                <a:gd name="connsiteY20605" fmla="*/ 234951 h 2994025"/>
                <a:gd name="connsiteX20606" fmla="*/ 3140603 w 6130925"/>
                <a:gd name="connsiteY20606" fmla="*/ 234421 h 2994025"/>
                <a:gd name="connsiteX20607" fmla="*/ 3142191 w 6130925"/>
                <a:gd name="connsiteY20607" fmla="*/ 233892 h 2994025"/>
                <a:gd name="connsiteX20608" fmla="*/ 3143249 w 6130925"/>
                <a:gd name="connsiteY20608" fmla="*/ 233892 h 2994025"/>
                <a:gd name="connsiteX20609" fmla="*/ 3143778 w 6130925"/>
                <a:gd name="connsiteY20609" fmla="*/ 233892 h 2994025"/>
                <a:gd name="connsiteX20610" fmla="*/ 3144836 w 6130925"/>
                <a:gd name="connsiteY20610" fmla="*/ 233892 h 2994025"/>
                <a:gd name="connsiteX20611" fmla="*/ 3145366 w 6130925"/>
                <a:gd name="connsiteY20611" fmla="*/ 233892 h 2994025"/>
                <a:gd name="connsiteX20612" fmla="*/ 3146953 w 6130925"/>
                <a:gd name="connsiteY20612" fmla="*/ 232305 h 2994025"/>
                <a:gd name="connsiteX20613" fmla="*/ 3148011 w 6130925"/>
                <a:gd name="connsiteY20613" fmla="*/ 230717 h 2994025"/>
                <a:gd name="connsiteX20614" fmla="*/ 3147482 w 6130925"/>
                <a:gd name="connsiteY20614" fmla="*/ 228601 h 2994025"/>
                <a:gd name="connsiteX20615" fmla="*/ 3146424 w 6130925"/>
                <a:gd name="connsiteY20615" fmla="*/ 226484 h 2994025"/>
                <a:gd name="connsiteX20616" fmla="*/ 3144836 w 6130925"/>
                <a:gd name="connsiteY20616" fmla="*/ 225955 h 2994025"/>
                <a:gd name="connsiteX20617" fmla="*/ 3143249 w 6130925"/>
                <a:gd name="connsiteY20617" fmla="*/ 225955 h 2994025"/>
                <a:gd name="connsiteX20618" fmla="*/ 3141132 w 6130925"/>
                <a:gd name="connsiteY20618" fmla="*/ 225955 h 2994025"/>
                <a:gd name="connsiteX20619" fmla="*/ 3137957 w 6130925"/>
                <a:gd name="connsiteY20619" fmla="*/ 226484 h 2994025"/>
                <a:gd name="connsiteX20620" fmla="*/ 3135841 w 6130925"/>
                <a:gd name="connsiteY20620" fmla="*/ 229130 h 2994025"/>
                <a:gd name="connsiteX20621" fmla="*/ 3132136 w 6130925"/>
                <a:gd name="connsiteY20621" fmla="*/ 231246 h 2994025"/>
                <a:gd name="connsiteX20622" fmla="*/ 3128432 w 6130925"/>
                <a:gd name="connsiteY20622" fmla="*/ 233363 h 2994025"/>
                <a:gd name="connsiteX20623" fmla="*/ 3124199 w 6130925"/>
                <a:gd name="connsiteY20623" fmla="*/ 234421 h 2994025"/>
                <a:gd name="connsiteX20624" fmla="*/ 3119966 w 6130925"/>
                <a:gd name="connsiteY20624" fmla="*/ 234951 h 2994025"/>
                <a:gd name="connsiteX20625" fmla="*/ 3116261 w 6130925"/>
                <a:gd name="connsiteY20625" fmla="*/ 234421 h 2994025"/>
                <a:gd name="connsiteX20626" fmla="*/ 3113616 w 6130925"/>
                <a:gd name="connsiteY20626" fmla="*/ 233892 h 2994025"/>
                <a:gd name="connsiteX20627" fmla="*/ 3111499 w 6130925"/>
                <a:gd name="connsiteY20627" fmla="*/ 233363 h 2994025"/>
                <a:gd name="connsiteX20628" fmla="*/ 3109911 w 6130925"/>
                <a:gd name="connsiteY20628" fmla="*/ 233363 h 2994025"/>
                <a:gd name="connsiteX20629" fmla="*/ 3106207 w 6130925"/>
                <a:gd name="connsiteY20629" fmla="*/ 233363 h 2994025"/>
                <a:gd name="connsiteX20630" fmla="*/ 3100916 w 6130925"/>
                <a:gd name="connsiteY20630" fmla="*/ 233363 h 2994025"/>
                <a:gd name="connsiteX20631" fmla="*/ 3095095 w 6130925"/>
                <a:gd name="connsiteY20631" fmla="*/ 234951 h 2994025"/>
                <a:gd name="connsiteX20632" fmla="*/ 3095095 w 6130925"/>
                <a:gd name="connsiteY20632" fmla="*/ 227013 h 2994025"/>
                <a:gd name="connsiteX20633" fmla="*/ 3095095 w 6130925"/>
                <a:gd name="connsiteY20633" fmla="*/ 224896 h 2994025"/>
                <a:gd name="connsiteX20634" fmla="*/ 3096153 w 6130925"/>
                <a:gd name="connsiteY20634" fmla="*/ 223309 h 2994025"/>
                <a:gd name="connsiteX20635" fmla="*/ 3101445 w 6130925"/>
                <a:gd name="connsiteY20635" fmla="*/ 220663 h 2994025"/>
                <a:gd name="connsiteX20636" fmla="*/ 3106736 w 6130925"/>
                <a:gd name="connsiteY20636" fmla="*/ 220134 h 2994025"/>
                <a:gd name="connsiteX20637" fmla="*/ 3109911 w 6130925"/>
                <a:gd name="connsiteY20637" fmla="*/ 219605 h 2994025"/>
                <a:gd name="connsiteX20638" fmla="*/ 3112557 w 6130925"/>
                <a:gd name="connsiteY20638" fmla="*/ 220134 h 2994025"/>
                <a:gd name="connsiteX20639" fmla="*/ 3115203 w 6130925"/>
                <a:gd name="connsiteY20639" fmla="*/ 220134 h 2994025"/>
                <a:gd name="connsiteX20640" fmla="*/ 3118907 w 6130925"/>
                <a:gd name="connsiteY20640" fmla="*/ 220134 h 2994025"/>
                <a:gd name="connsiteX20641" fmla="*/ 3120495 w 6130925"/>
                <a:gd name="connsiteY20641" fmla="*/ 219076 h 2994025"/>
                <a:gd name="connsiteX20642" fmla="*/ 3122611 w 6130925"/>
                <a:gd name="connsiteY20642" fmla="*/ 218017 h 2994025"/>
                <a:gd name="connsiteX20643" fmla="*/ 3124199 w 6130925"/>
                <a:gd name="connsiteY20643" fmla="*/ 217488 h 2994025"/>
                <a:gd name="connsiteX20644" fmla="*/ 3125786 w 6130925"/>
                <a:gd name="connsiteY20644" fmla="*/ 215901 h 2994025"/>
                <a:gd name="connsiteX20645" fmla="*/ 3128961 w 6130925"/>
                <a:gd name="connsiteY20645" fmla="*/ 215901 h 2994025"/>
                <a:gd name="connsiteX20646" fmla="*/ 3133195 w 6130925"/>
                <a:gd name="connsiteY20646" fmla="*/ 215901 h 2994025"/>
                <a:gd name="connsiteX20647" fmla="*/ 3134782 w 6130925"/>
                <a:gd name="connsiteY20647" fmla="*/ 216430 h 2994025"/>
                <a:gd name="connsiteX20648" fmla="*/ 3136370 w 6130925"/>
                <a:gd name="connsiteY20648" fmla="*/ 217488 h 2994025"/>
                <a:gd name="connsiteX20649" fmla="*/ 3141132 w 6130925"/>
                <a:gd name="connsiteY20649" fmla="*/ 217488 h 2994025"/>
                <a:gd name="connsiteX20650" fmla="*/ 3145366 w 6130925"/>
                <a:gd name="connsiteY20650" fmla="*/ 218017 h 2994025"/>
                <a:gd name="connsiteX20651" fmla="*/ 3149070 w 6130925"/>
                <a:gd name="connsiteY20651" fmla="*/ 218017 h 2994025"/>
                <a:gd name="connsiteX20652" fmla="*/ 3150128 w 6130925"/>
                <a:gd name="connsiteY20652" fmla="*/ 216430 h 2994025"/>
                <a:gd name="connsiteX20653" fmla="*/ 3151186 w 6130925"/>
                <a:gd name="connsiteY20653" fmla="*/ 214313 h 2994025"/>
                <a:gd name="connsiteX20654" fmla="*/ 3149070 w 6130925"/>
                <a:gd name="connsiteY20654" fmla="*/ 213255 h 2994025"/>
                <a:gd name="connsiteX20655" fmla="*/ 3148541 w 6130925"/>
                <a:gd name="connsiteY20655" fmla="*/ 209551 h 2994025"/>
                <a:gd name="connsiteX20656" fmla="*/ 3149070 w 6130925"/>
                <a:gd name="connsiteY20656" fmla="*/ 205317 h 2994025"/>
                <a:gd name="connsiteX20657" fmla="*/ 3145366 w 6130925"/>
                <a:gd name="connsiteY20657" fmla="*/ 202671 h 2994025"/>
                <a:gd name="connsiteX20658" fmla="*/ 3137957 w 6130925"/>
                <a:gd name="connsiteY20658" fmla="*/ 208492 h 2994025"/>
                <a:gd name="connsiteX20659" fmla="*/ 3124728 w 6130925"/>
                <a:gd name="connsiteY20659" fmla="*/ 208492 h 2994025"/>
                <a:gd name="connsiteX20660" fmla="*/ 3124728 w 6130925"/>
                <a:gd name="connsiteY20660" fmla="*/ 204259 h 2994025"/>
                <a:gd name="connsiteX20661" fmla="*/ 3124199 w 6130925"/>
                <a:gd name="connsiteY20661" fmla="*/ 201084 h 2994025"/>
                <a:gd name="connsiteX20662" fmla="*/ 3124199 w 6130925"/>
                <a:gd name="connsiteY20662" fmla="*/ 199496 h 2994025"/>
                <a:gd name="connsiteX20663" fmla="*/ 3124199 w 6130925"/>
                <a:gd name="connsiteY20663" fmla="*/ 197380 h 2994025"/>
                <a:gd name="connsiteX20664" fmla="*/ 3122611 w 6130925"/>
                <a:gd name="connsiteY20664" fmla="*/ 196321 h 2994025"/>
                <a:gd name="connsiteX20665" fmla="*/ 3120495 w 6130925"/>
                <a:gd name="connsiteY20665" fmla="*/ 194734 h 2994025"/>
                <a:gd name="connsiteX20666" fmla="*/ 3113616 w 6130925"/>
                <a:gd name="connsiteY20666" fmla="*/ 195792 h 2994025"/>
                <a:gd name="connsiteX20667" fmla="*/ 3113616 w 6130925"/>
                <a:gd name="connsiteY20667" fmla="*/ 201084 h 2994025"/>
                <a:gd name="connsiteX20668" fmla="*/ 3113616 w 6130925"/>
                <a:gd name="connsiteY20668" fmla="*/ 202671 h 2994025"/>
                <a:gd name="connsiteX20669" fmla="*/ 3114145 w 6130925"/>
                <a:gd name="connsiteY20669" fmla="*/ 204259 h 2994025"/>
                <a:gd name="connsiteX20670" fmla="*/ 3112557 w 6130925"/>
                <a:gd name="connsiteY20670" fmla="*/ 205317 h 2994025"/>
                <a:gd name="connsiteX20671" fmla="*/ 3110970 w 6130925"/>
                <a:gd name="connsiteY20671" fmla="*/ 205846 h 2994025"/>
                <a:gd name="connsiteX20672" fmla="*/ 3109911 w 6130925"/>
                <a:gd name="connsiteY20672" fmla="*/ 206905 h 2994025"/>
                <a:gd name="connsiteX20673" fmla="*/ 3109382 w 6130925"/>
                <a:gd name="connsiteY20673" fmla="*/ 205846 h 2994025"/>
                <a:gd name="connsiteX20674" fmla="*/ 3108324 w 6130925"/>
                <a:gd name="connsiteY20674" fmla="*/ 205846 h 2994025"/>
                <a:gd name="connsiteX20675" fmla="*/ 3106736 w 6130925"/>
                <a:gd name="connsiteY20675" fmla="*/ 205846 h 2994025"/>
                <a:gd name="connsiteX20676" fmla="*/ 3105149 w 6130925"/>
                <a:gd name="connsiteY20676" fmla="*/ 207963 h 2994025"/>
                <a:gd name="connsiteX20677" fmla="*/ 3104620 w 6130925"/>
                <a:gd name="connsiteY20677" fmla="*/ 210080 h 2994025"/>
                <a:gd name="connsiteX20678" fmla="*/ 3104091 w 6130925"/>
                <a:gd name="connsiteY20678" fmla="*/ 211667 h 2994025"/>
                <a:gd name="connsiteX20679" fmla="*/ 3104620 w 6130925"/>
                <a:gd name="connsiteY20679" fmla="*/ 213255 h 2994025"/>
                <a:gd name="connsiteX20680" fmla="*/ 3103561 w 6130925"/>
                <a:gd name="connsiteY20680" fmla="*/ 215371 h 2994025"/>
                <a:gd name="connsiteX20681" fmla="*/ 3101974 w 6130925"/>
                <a:gd name="connsiteY20681" fmla="*/ 217488 h 2994025"/>
                <a:gd name="connsiteX20682" fmla="*/ 3100386 w 6130925"/>
                <a:gd name="connsiteY20682" fmla="*/ 217488 h 2994025"/>
                <a:gd name="connsiteX20683" fmla="*/ 3098270 w 6130925"/>
                <a:gd name="connsiteY20683" fmla="*/ 217488 h 2994025"/>
                <a:gd name="connsiteX20684" fmla="*/ 3094566 w 6130925"/>
                <a:gd name="connsiteY20684" fmla="*/ 217488 h 2994025"/>
                <a:gd name="connsiteX20685" fmla="*/ 3090861 w 6130925"/>
                <a:gd name="connsiteY20685" fmla="*/ 217488 h 2994025"/>
                <a:gd name="connsiteX20686" fmla="*/ 3087686 w 6130925"/>
                <a:gd name="connsiteY20686" fmla="*/ 217488 h 2994025"/>
                <a:gd name="connsiteX20687" fmla="*/ 3085570 w 6130925"/>
                <a:gd name="connsiteY20687" fmla="*/ 216430 h 2994025"/>
                <a:gd name="connsiteX20688" fmla="*/ 3083982 w 6130925"/>
                <a:gd name="connsiteY20688" fmla="*/ 215371 h 2994025"/>
                <a:gd name="connsiteX20689" fmla="*/ 3081865 w 6130925"/>
                <a:gd name="connsiteY20689" fmla="*/ 214313 h 2994025"/>
                <a:gd name="connsiteX20690" fmla="*/ 3080278 w 6130925"/>
                <a:gd name="connsiteY20690" fmla="*/ 212726 h 2994025"/>
                <a:gd name="connsiteX20691" fmla="*/ 3079220 w 6130925"/>
                <a:gd name="connsiteY20691" fmla="*/ 209021 h 2994025"/>
                <a:gd name="connsiteX20692" fmla="*/ 3077632 w 6130925"/>
                <a:gd name="connsiteY20692" fmla="*/ 205317 h 2994025"/>
                <a:gd name="connsiteX20693" fmla="*/ 3074986 w 6130925"/>
                <a:gd name="connsiteY20693" fmla="*/ 204259 h 2994025"/>
                <a:gd name="connsiteX20694" fmla="*/ 3072870 w 6130925"/>
                <a:gd name="connsiteY20694" fmla="*/ 204259 h 2994025"/>
                <a:gd name="connsiteX20695" fmla="*/ 3071282 w 6130925"/>
                <a:gd name="connsiteY20695" fmla="*/ 204259 h 2994025"/>
                <a:gd name="connsiteX20696" fmla="*/ 3070224 w 6130925"/>
                <a:gd name="connsiteY20696" fmla="*/ 204259 h 2994025"/>
                <a:gd name="connsiteX20697" fmla="*/ 3069695 w 6130925"/>
                <a:gd name="connsiteY20697" fmla="*/ 205846 h 2994025"/>
                <a:gd name="connsiteX20698" fmla="*/ 3069695 w 6130925"/>
                <a:gd name="connsiteY20698" fmla="*/ 208492 h 2994025"/>
                <a:gd name="connsiteX20699" fmla="*/ 3069695 w 6130925"/>
                <a:gd name="connsiteY20699" fmla="*/ 211667 h 2994025"/>
                <a:gd name="connsiteX20700" fmla="*/ 3070224 w 6130925"/>
                <a:gd name="connsiteY20700" fmla="*/ 215371 h 2994025"/>
                <a:gd name="connsiteX20701" fmla="*/ 3068636 w 6130925"/>
                <a:gd name="connsiteY20701" fmla="*/ 215371 h 2994025"/>
                <a:gd name="connsiteX20702" fmla="*/ 3068636 w 6130925"/>
                <a:gd name="connsiteY20702" fmla="*/ 215377 h 2994025"/>
                <a:gd name="connsiteX20703" fmla="*/ 3067603 w 6130925"/>
                <a:gd name="connsiteY20703" fmla="*/ 215901 h 2994025"/>
                <a:gd name="connsiteX20704" fmla="*/ 3066052 w 6130925"/>
                <a:gd name="connsiteY20704" fmla="*/ 215901 h 2994025"/>
                <a:gd name="connsiteX20705" fmla="*/ 3064497 w 6130925"/>
                <a:gd name="connsiteY20705" fmla="*/ 215676 h 2994025"/>
                <a:gd name="connsiteX20706" fmla="*/ 3061757 w 6130925"/>
                <a:gd name="connsiteY20706" fmla="*/ 215371 h 2994025"/>
                <a:gd name="connsiteX20707" fmla="*/ 3060134 w 6130925"/>
                <a:gd name="connsiteY20707" fmla="*/ 214444 h 2994025"/>
                <a:gd name="connsiteX20708" fmla="*/ 3059850 w 6130925"/>
                <a:gd name="connsiteY20708" fmla="*/ 214329 h 2994025"/>
                <a:gd name="connsiteX20709" fmla="*/ 3058816 w 6130925"/>
                <a:gd name="connsiteY20709" fmla="*/ 213804 h 2994025"/>
                <a:gd name="connsiteX20710" fmla="*/ 3057782 w 6130925"/>
                <a:gd name="connsiteY20710" fmla="*/ 213280 h 2994025"/>
                <a:gd name="connsiteX20711" fmla="*/ 3055715 w 6130925"/>
                <a:gd name="connsiteY20711" fmla="*/ 212232 h 2994025"/>
                <a:gd name="connsiteX20712" fmla="*/ 3054681 w 6130925"/>
                <a:gd name="connsiteY20712" fmla="*/ 210135 h 2994025"/>
                <a:gd name="connsiteX20713" fmla="*/ 3052097 w 6130925"/>
                <a:gd name="connsiteY20713" fmla="*/ 208563 h 2994025"/>
                <a:gd name="connsiteX20714" fmla="*/ 3050546 w 6130925"/>
                <a:gd name="connsiteY20714" fmla="*/ 205942 h 2994025"/>
                <a:gd name="connsiteX20715" fmla="*/ 3050546 w 6130925"/>
                <a:gd name="connsiteY20715" fmla="*/ 205551 h 2994025"/>
                <a:gd name="connsiteX20716" fmla="*/ 3050115 w 6130925"/>
                <a:gd name="connsiteY20716" fmla="*/ 204259 h 2994025"/>
                <a:gd name="connsiteX20717" fmla="*/ 3050115 w 6130925"/>
                <a:gd name="connsiteY20717" fmla="*/ 203058 h 2994025"/>
                <a:gd name="connsiteX20718" fmla="*/ 3050029 w 6130925"/>
                <a:gd name="connsiteY20718" fmla="*/ 202797 h 2994025"/>
                <a:gd name="connsiteX20719" fmla="*/ 3050029 w 6130925"/>
                <a:gd name="connsiteY20719" fmla="*/ 201224 h 2994025"/>
                <a:gd name="connsiteX20720" fmla="*/ 3050029 w 6130925"/>
                <a:gd name="connsiteY20720" fmla="*/ 199652 h 2994025"/>
                <a:gd name="connsiteX20721" fmla="*/ 3048479 w 6130925"/>
                <a:gd name="connsiteY20721" fmla="*/ 195982 h 2994025"/>
                <a:gd name="connsiteX20722" fmla="*/ 3046411 w 6130925"/>
                <a:gd name="connsiteY20722" fmla="*/ 192313 h 2994025"/>
                <a:gd name="connsiteX20723" fmla="*/ 3046540 w 6130925"/>
                <a:gd name="connsiteY20723" fmla="*/ 192313 h 2994025"/>
                <a:gd name="connsiteX20724" fmla="*/ 3046411 w 6130925"/>
                <a:gd name="connsiteY20724" fmla="*/ 192088 h 2994025"/>
                <a:gd name="connsiteX20725" fmla="*/ 3047470 w 6130925"/>
                <a:gd name="connsiteY20725" fmla="*/ 192088 h 2994025"/>
                <a:gd name="connsiteX20726" fmla="*/ 3047999 w 6130925"/>
                <a:gd name="connsiteY20726" fmla="*/ 192088 h 2994025"/>
                <a:gd name="connsiteX20727" fmla="*/ 3049057 w 6130925"/>
                <a:gd name="connsiteY20727" fmla="*/ 191559 h 2994025"/>
                <a:gd name="connsiteX20728" fmla="*/ 3050115 w 6130925"/>
                <a:gd name="connsiteY20728" fmla="*/ 192088 h 2994025"/>
                <a:gd name="connsiteX20729" fmla="*/ 3051703 w 6130925"/>
                <a:gd name="connsiteY20729" fmla="*/ 192617 h 2994025"/>
                <a:gd name="connsiteX20730" fmla="*/ 3053290 w 6130925"/>
                <a:gd name="connsiteY20730" fmla="*/ 193676 h 2994025"/>
                <a:gd name="connsiteX20731" fmla="*/ 3055936 w 6130925"/>
                <a:gd name="connsiteY20731" fmla="*/ 194734 h 2994025"/>
                <a:gd name="connsiteX20732" fmla="*/ 3056708 w 6130925"/>
                <a:gd name="connsiteY20732" fmla="*/ 196277 h 2994025"/>
                <a:gd name="connsiteX20733" fmla="*/ 3057265 w 6130925"/>
                <a:gd name="connsiteY20733" fmla="*/ 197031 h 2994025"/>
                <a:gd name="connsiteX20734" fmla="*/ 3057412 w 6130925"/>
                <a:gd name="connsiteY20734" fmla="*/ 197476 h 2994025"/>
                <a:gd name="connsiteX20735" fmla="*/ 3058053 w 6130925"/>
                <a:gd name="connsiteY20735" fmla="*/ 198438 h 2994025"/>
                <a:gd name="connsiteX20736" fmla="*/ 3059111 w 6130925"/>
                <a:gd name="connsiteY20736" fmla="*/ 201084 h 2994025"/>
                <a:gd name="connsiteX20737" fmla="*/ 3059111 w 6130925"/>
                <a:gd name="connsiteY20737" fmla="*/ 202671 h 2994025"/>
                <a:gd name="connsiteX20738" fmla="*/ 3059640 w 6130925"/>
                <a:gd name="connsiteY20738" fmla="*/ 204259 h 2994025"/>
                <a:gd name="connsiteX20739" fmla="*/ 3061228 w 6130925"/>
                <a:gd name="connsiteY20739" fmla="*/ 205317 h 2994025"/>
                <a:gd name="connsiteX20740" fmla="*/ 3063345 w 6130925"/>
                <a:gd name="connsiteY20740" fmla="*/ 205846 h 2994025"/>
                <a:gd name="connsiteX20741" fmla="*/ 3065461 w 6130925"/>
                <a:gd name="connsiteY20741" fmla="*/ 207434 h 2994025"/>
                <a:gd name="connsiteX20742" fmla="*/ 3066697 w 6130925"/>
                <a:gd name="connsiteY20742" fmla="*/ 208258 h 2994025"/>
                <a:gd name="connsiteX20743" fmla="*/ 3066897 w 6130925"/>
                <a:gd name="connsiteY20743" fmla="*/ 207787 h 2994025"/>
                <a:gd name="connsiteX20744" fmla="*/ 3065660 w 6130925"/>
                <a:gd name="connsiteY20744" fmla="*/ 206923 h 2994025"/>
                <a:gd name="connsiteX20745" fmla="*/ 3063676 w 6130925"/>
                <a:gd name="connsiteY20745" fmla="*/ 205363 h 2994025"/>
                <a:gd name="connsiteX20746" fmla="*/ 3062188 w 6130925"/>
                <a:gd name="connsiteY20746" fmla="*/ 204843 h 2994025"/>
                <a:gd name="connsiteX20747" fmla="*/ 3060699 w 6130925"/>
                <a:gd name="connsiteY20747" fmla="*/ 204323 h 2994025"/>
                <a:gd name="connsiteX20748" fmla="*/ 3060699 w 6130925"/>
                <a:gd name="connsiteY20748" fmla="*/ 178160 h 2994025"/>
                <a:gd name="connsiteX20749" fmla="*/ 3059850 w 6130925"/>
                <a:gd name="connsiteY20749" fmla="*/ 178160 h 2994025"/>
                <a:gd name="connsiteX20750" fmla="*/ 3059333 w 6130925"/>
                <a:gd name="connsiteY20750" fmla="*/ 178160 h 2994025"/>
                <a:gd name="connsiteX20751" fmla="*/ 3058299 w 6130925"/>
                <a:gd name="connsiteY20751" fmla="*/ 178684 h 2994025"/>
                <a:gd name="connsiteX20752" fmla="*/ 3056748 w 6130925"/>
                <a:gd name="connsiteY20752" fmla="*/ 178684 h 2994025"/>
                <a:gd name="connsiteX20753" fmla="*/ 3055198 w 6130925"/>
                <a:gd name="connsiteY20753" fmla="*/ 178684 h 2994025"/>
                <a:gd name="connsiteX20754" fmla="*/ 3053130 w 6130925"/>
                <a:gd name="connsiteY20754" fmla="*/ 178160 h 2994025"/>
                <a:gd name="connsiteX20755" fmla="*/ 3051580 w 6130925"/>
                <a:gd name="connsiteY20755" fmla="*/ 177112 h 2994025"/>
                <a:gd name="connsiteX20756" fmla="*/ 3050546 w 6130925"/>
                <a:gd name="connsiteY20756" fmla="*/ 175015 h 2994025"/>
                <a:gd name="connsiteX20757" fmla="*/ 3048479 w 6130925"/>
                <a:gd name="connsiteY20757" fmla="*/ 172918 h 2994025"/>
                <a:gd name="connsiteX20758" fmla="*/ 3047445 w 6130925"/>
                <a:gd name="connsiteY20758" fmla="*/ 170822 h 2994025"/>
                <a:gd name="connsiteX20759" fmla="*/ 3046411 w 6130925"/>
                <a:gd name="connsiteY20759" fmla="*/ 167677 h 2994025"/>
                <a:gd name="connsiteX20760" fmla="*/ 3046411 w 6130925"/>
                <a:gd name="connsiteY20760" fmla="*/ 167217 h 2994025"/>
                <a:gd name="connsiteX20761" fmla="*/ 3046411 w 6130925"/>
                <a:gd name="connsiteY20761" fmla="*/ 164007 h 2994025"/>
                <a:gd name="connsiteX20762" fmla="*/ 3046411 w 6130925"/>
                <a:gd name="connsiteY20762" fmla="*/ 163513 h 2994025"/>
                <a:gd name="connsiteX20763" fmla="*/ 3047999 w 6130925"/>
                <a:gd name="connsiteY20763" fmla="*/ 162984 h 2994025"/>
                <a:gd name="connsiteX20764" fmla="*/ 3050115 w 6130925"/>
                <a:gd name="connsiteY20764" fmla="*/ 161396 h 2994025"/>
                <a:gd name="connsiteX20765" fmla="*/ 3053820 w 6130925"/>
                <a:gd name="connsiteY20765" fmla="*/ 161396 h 2994025"/>
                <a:gd name="connsiteX20766" fmla="*/ 3058053 w 6130925"/>
                <a:gd name="connsiteY20766" fmla="*/ 160867 h 2994025"/>
                <a:gd name="connsiteX20767" fmla="*/ 3059640 w 6130925"/>
                <a:gd name="connsiteY20767" fmla="*/ 160338 h 2994025"/>
                <a:gd name="connsiteX20768" fmla="*/ 3061757 w 6130925"/>
                <a:gd name="connsiteY20768" fmla="*/ 159809 h 2994025"/>
                <a:gd name="connsiteX20769" fmla="*/ 3084511 w 6130925"/>
                <a:gd name="connsiteY20769" fmla="*/ 159809 h 2994025"/>
                <a:gd name="connsiteX20770" fmla="*/ 3085570 w 6130925"/>
                <a:gd name="connsiteY20770" fmla="*/ 157692 h 2994025"/>
                <a:gd name="connsiteX20771" fmla="*/ 3086099 w 6130925"/>
                <a:gd name="connsiteY20771" fmla="*/ 156634 h 2994025"/>
                <a:gd name="connsiteX20772" fmla="*/ 3088745 w 6130925"/>
                <a:gd name="connsiteY20772" fmla="*/ 155576 h 2994025"/>
                <a:gd name="connsiteX20773" fmla="*/ 3090332 w 6130925"/>
                <a:gd name="connsiteY20773" fmla="*/ 154517 h 2994025"/>
                <a:gd name="connsiteX20774" fmla="*/ 3091920 w 6130925"/>
                <a:gd name="connsiteY20774" fmla="*/ 153459 h 2994025"/>
                <a:gd name="connsiteX20775" fmla="*/ 3093507 w 6130925"/>
                <a:gd name="connsiteY20775" fmla="*/ 152401 h 2994025"/>
                <a:gd name="connsiteX20776" fmla="*/ 3094566 w 6130925"/>
                <a:gd name="connsiteY20776" fmla="*/ 151871 h 2994025"/>
                <a:gd name="connsiteX20777" fmla="*/ 3095624 w 6130925"/>
                <a:gd name="connsiteY20777" fmla="*/ 152401 h 2994025"/>
                <a:gd name="connsiteX20778" fmla="*/ 3096153 w 6130925"/>
                <a:gd name="connsiteY20778" fmla="*/ 152401 h 2994025"/>
                <a:gd name="connsiteX20779" fmla="*/ 3097741 w 6130925"/>
                <a:gd name="connsiteY20779" fmla="*/ 152401 h 2994025"/>
                <a:gd name="connsiteX20780" fmla="*/ 3098270 w 6130925"/>
                <a:gd name="connsiteY20780" fmla="*/ 155576 h 2994025"/>
                <a:gd name="connsiteX20781" fmla="*/ 3096153 w 6130925"/>
                <a:gd name="connsiteY20781" fmla="*/ 156634 h 2994025"/>
                <a:gd name="connsiteX20782" fmla="*/ 3094566 w 6130925"/>
                <a:gd name="connsiteY20782" fmla="*/ 158221 h 2994025"/>
                <a:gd name="connsiteX20783" fmla="*/ 3093507 w 6130925"/>
                <a:gd name="connsiteY20783" fmla="*/ 158221 h 2994025"/>
                <a:gd name="connsiteX20784" fmla="*/ 3092978 w 6130925"/>
                <a:gd name="connsiteY20784" fmla="*/ 158221 h 2994025"/>
                <a:gd name="connsiteX20785" fmla="*/ 3091920 w 6130925"/>
                <a:gd name="connsiteY20785" fmla="*/ 158221 h 2994025"/>
                <a:gd name="connsiteX20786" fmla="*/ 3090861 w 6130925"/>
                <a:gd name="connsiteY20786" fmla="*/ 158221 h 2994025"/>
                <a:gd name="connsiteX20787" fmla="*/ 3089803 w 6130925"/>
                <a:gd name="connsiteY20787" fmla="*/ 159809 h 2994025"/>
                <a:gd name="connsiteX20788" fmla="*/ 3089274 w 6130925"/>
                <a:gd name="connsiteY20788" fmla="*/ 161396 h 2994025"/>
                <a:gd name="connsiteX20789" fmla="*/ 3089274 w 6130925"/>
                <a:gd name="connsiteY20789" fmla="*/ 168276 h 2994025"/>
                <a:gd name="connsiteX20790" fmla="*/ 3100916 w 6130925"/>
                <a:gd name="connsiteY20790" fmla="*/ 168276 h 2994025"/>
                <a:gd name="connsiteX20791" fmla="*/ 3103032 w 6130925"/>
                <a:gd name="connsiteY20791" fmla="*/ 167217 h 2994025"/>
                <a:gd name="connsiteX20792" fmla="*/ 3104620 w 6130925"/>
                <a:gd name="connsiteY20792" fmla="*/ 165630 h 2994025"/>
                <a:gd name="connsiteX20793" fmla="*/ 3106207 w 6130925"/>
                <a:gd name="connsiteY20793" fmla="*/ 164571 h 2994025"/>
                <a:gd name="connsiteX20794" fmla="*/ 3108324 w 6130925"/>
                <a:gd name="connsiteY20794" fmla="*/ 162984 h 2994025"/>
                <a:gd name="connsiteX20795" fmla="*/ 3108853 w 6130925"/>
                <a:gd name="connsiteY20795" fmla="*/ 160867 h 2994025"/>
                <a:gd name="connsiteX20796" fmla="*/ 3109911 w 6130925"/>
                <a:gd name="connsiteY20796" fmla="*/ 159280 h 2994025"/>
                <a:gd name="connsiteX20797" fmla="*/ 3113086 w 6130925"/>
                <a:gd name="connsiteY20797" fmla="*/ 157163 h 2994025"/>
                <a:gd name="connsiteX20798" fmla="*/ 3116791 w 6130925"/>
                <a:gd name="connsiteY20798" fmla="*/ 155576 h 2994025"/>
                <a:gd name="connsiteX20799" fmla="*/ 3124199 w 6130925"/>
                <a:gd name="connsiteY20799" fmla="*/ 156634 h 2994025"/>
                <a:gd name="connsiteX20800" fmla="*/ 3124728 w 6130925"/>
                <a:gd name="connsiteY20800" fmla="*/ 159280 h 2994025"/>
                <a:gd name="connsiteX20801" fmla="*/ 3124728 w 6130925"/>
                <a:gd name="connsiteY20801" fmla="*/ 162984 h 2994025"/>
                <a:gd name="connsiteX20802" fmla="*/ 3124728 w 6130925"/>
                <a:gd name="connsiteY20802" fmla="*/ 166159 h 2994025"/>
                <a:gd name="connsiteX20803" fmla="*/ 3125257 w 6130925"/>
                <a:gd name="connsiteY20803" fmla="*/ 168276 h 2994025"/>
                <a:gd name="connsiteX20804" fmla="*/ 3125786 w 6130925"/>
                <a:gd name="connsiteY20804" fmla="*/ 169863 h 2994025"/>
                <a:gd name="connsiteX20805" fmla="*/ 3125786 w 6130925"/>
                <a:gd name="connsiteY20805" fmla="*/ 173038 h 2994025"/>
                <a:gd name="connsiteX20806" fmla="*/ 3126316 w 6130925"/>
                <a:gd name="connsiteY20806" fmla="*/ 177801 h 2994025"/>
                <a:gd name="connsiteX20807" fmla="*/ 3128432 w 6130925"/>
                <a:gd name="connsiteY20807" fmla="*/ 181505 h 2994025"/>
                <a:gd name="connsiteX20808" fmla="*/ 3131078 w 6130925"/>
                <a:gd name="connsiteY20808" fmla="*/ 183092 h 2994025"/>
                <a:gd name="connsiteX20809" fmla="*/ 3133724 w 6130925"/>
                <a:gd name="connsiteY20809" fmla="*/ 183092 h 2994025"/>
                <a:gd name="connsiteX20810" fmla="*/ 3136899 w 6130925"/>
                <a:gd name="connsiteY20810" fmla="*/ 182563 h 2994025"/>
                <a:gd name="connsiteX20811" fmla="*/ 3139016 w 6130925"/>
                <a:gd name="connsiteY20811" fmla="*/ 180446 h 2994025"/>
                <a:gd name="connsiteX20812" fmla="*/ 3141661 w 6130925"/>
                <a:gd name="connsiteY20812" fmla="*/ 177801 h 2994025"/>
                <a:gd name="connsiteX20813" fmla="*/ 3142191 w 6130925"/>
                <a:gd name="connsiteY20813" fmla="*/ 175155 h 2994025"/>
                <a:gd name="connsiteX20814" fmla="*/ 3141132 w 6130925"/>
                <a:gd name="connsiteY20814" fmla="*/ 171451 h 2994025"/>
                <a:gd name="connsiteX20815" fmla="*/ 3139016 w 6130925"/>
                <a:gd name="connsiteY20815" fmla="*/ 168805 h 2994025"/>
                <a:gd name="connsiteX20816" fmla="*/ 3138486 w 6130925"/>
                <a:gd name="connsiteY20816" fmla="*/ 167217 h 2994025"/>
                <a:gd name="connsiteX20817" fmla="*/ 3137957 w 6130925"/>
                <a:gd name="connsiteY20817" fmla="*/ 165630 h 2994025"/>
                <a:gd name="connsiteX20818" fmla="*/ 3137957 w 6130925"/>
                <a:gd name="connsiteY20818" fmla="*/ 161396 h 2994025"/>
                <a:gd name="connsiteX20819" fmla="*/ 3138486 w 6130925"/>
                <a:gd name="connsiteY20819" fmla="*/ 157692 h 2994025"/>
                <a:gd name="connsiteX20820" fmla="*/ 3140603 w 6130925"/>
                <a:gd name="connsiteY20820" fmla="*/ 154517 h 2994025"/>
                <a:gd name="connsiteX20821" fmla="*/ 3141661 w 6130925"/>
                <a:gd name="connsiteY20821" fmla="*/ 152401 h 2994025"/>
                <a:gd name="connsiteX20822" fmla="*/ 4432169 w 6130925"/>
                <a:gd name="connsiteY20822" fmla="*/ 147638 h 2994025"/>
                <a:gd name="connsiteX20823" fmla="*/ 4433735 w 6130925"/>
                <a:gd name="connsiteY20823" fmla="*/ 148167 h 2994025"/>
                <a:gd name="connsiteX20824" fmla="*/ 4435822 w 6130925"/>
                <a:gd name="connsiteY20824" fmla="*/ 148696 h 2994025"/>
                <a:gd name="connsiteX20825" fmla="*/ 4439476 w 6130925"/>
                <a:gd name="connsiteY20825" fmla="*/ 148696 h 2994025"/>
                <a:gd name="connsiteX20826" fmla="*/ 4441563 w 6130925"/>
                <a:gd name="connsiteY20826" fmla="*/ 149226 h 2994025"/>
                <a:gd name="connsiteX20827" fmla="*/ 4443651 w 6130925"/>
                <a:gd name="connsiteY20827" fmla="*/ 150284 h 2994025"/>
                <a:gd name="connsiteX20828" fmla="*/ 4446261 w 6130925"/>
                <a:gd name="connsiteY20828" fmla="*/ 151342 h 2994025"/>
                <a:gd name="connsiteX20829" fmla="*/ 4448348 w 6130925"/>
                <a:gd name="connsiteY20829" fmla="*/ 151872 h 2994025"/>
                <a:gd name="connsiteX20830" fmla="*/ 4449914 w 6130925"/>
                <a:gd name="connsiteY20830" fmla="*/ 152401 h 2994025"/>
                <a:gd name="connsiteX20831" fmla="*/ 4451480 w 6130925"/>
                <a:gd name="connsiteY20831" fmla="*/ 153459 h 2994025"/>
                <a:gd name="connsiteX20832" fmla="*/ 4453567 w 6130925"/>
                <a:gd name="connsiteY20832" fmla="*/ 153988 h 2994025"/>
                <a:gd name="connsiteX20833" fmla="*/ 4455133 w 6130925"/>
                <a:gd name="connsiteY20833" fmla="*/ 153988 h 2994025"/>
                <a:gd name="connsiteX20834" fmla="*/ 4457221 w 6130925"/>
                <a:gd name="connsiteY20834" fmla="*/ 153988 h 2994025"/>
                <a:gd name="connsiteX20835" fmla="*/ 4458787 w 6130925"/>
                <a:gd name="connsiteY20835" fmla="*/ 153459 h 2994025"/>
                <a:gd name="connsiteX20836" fmla="*/ 4459830 w 6130925"/>
                <a:gd name="connsiteY20836" fmla="*/ 155047 h 2994025"/>
                <a:gd name="connsiteX20837" fmla="*/ 4460352 w 6130925"/>
                <a:gd name="connsiteY20837" fmla="*/ 156634 h 2994025"/>
                <a:gd name="connsiteX20838" fmla="*/ 4460352 w 6130925"/>
                <a:gd name="connsiteY20838" fmla="*/ 160338 h 2994025"/>
                <a:gd name="connsiteX20839" fmla="*/ 4460874 w 6130925"/>
                <a:gd name="connsiteY20839" fmla="*/ 162455 h 2994025"/>
                <a:gd name="connsiteX20840" fmla="*/ 4460352 w 6130925"/>
                <a:gd name="connsiteY20840" fmla="*/ 164043 h 2994025"/>
                <a:gd name="connsiteX20841" fmla="*/ 4459308 w 6130925"/>
                <a:gd name="connsiteY20841" fmla="*/ 165101 h 2994025"/>
                <a:gd name="connsiteX20842" fmla="*/ 4457221 w 6130925"/>
                <a:gd name="connsiteY20842" fmla="*/ 165630 h 2994025"/>
                <a:gd name="connsiteX20843" fmla="*/ 4455133 w 6130925"/>
                <a:gd name="connsiteY20843" fmla="*/ 167218 h 2994025"/>
                <a:gd name="connsiteX20844" fmla="*/ 4453567 w 6130925"/>
                <a:gd name="connsiteY20844" fmla="*/ 168276 h 2994025"/>
                <a:gd name="connsiteX20845" fmla="*/ 4451480 w 6130925"/>
                <a:gd name="connsiteY20845" fmla="*/ 168276 h 2994025"/>
                <a:gd name="connsiteX20846" fmla="*/ 4449914 w 6130925"/>
                <a:gd name="connsiteY20846" fmla="*/ 168276 h 2994025"/>
                <a:gd name="connsiteX20847" fmla="*/ 4448348 w 6130925"/>
                <a:gd name="connsiteY20847" fmla="*/ 168276 h 2994025"/>
                <a:gd name="connsiteX20848" fmla="*/ 4446782 w 6130925"/>
                <a:gd name="connsiteY20848" fmla="*/ 168276 h 2994025"/>
                <a:gd name="connsiteX20849" fmla="*/ 4445739 w 6130925"/>
                <a:gd name="connsiteY20849" fmla="*/ 166689 h 2994025"/>
                <a:gd name="connsiteX20850" fmla="*/ 4444695 w 6130925"/>
                <a:gd name="connsiteY20850" fmla="*/ 164043 h 2994025"/>
                <a:gd name="connsiteX20851" fmla="*/ 4442607 w 6130925"/>
                <a:gd name="connsiteY20851" fmla="*/ 162455 h 2994025"/>
                <a:gd name="connsiteX20852" fmla="*/ 4441041 w 6130925"/>
                <a:gd name="connsiteY20852" fmla="*/ 160868 h 2994025"/>
                <a:gd name="connsiteX20853" fmla="*/ 4437910 w 6130925"/>
                <a:gd name="connsiteY20853" fmla="*/ 160868 h 2994025"/>
                <a:gd name="connsiteX20854" fmla="*/ 4430081 w 6130925"/>
                <a:gd name="connsiteY20854" fmla="*/ 160338 h 2994025"/>
                <a:gd name="connsiteX20855" fmla="*/ 4422774 w 6130925"/>
                <a:gd name="connsiteY20855" fmla="*/ 160338 h 2994025"/>
                <a:gd name="connsiteX20856" fmla="*/ 4423296 w 6130925"/>
                <a:gd name="connsiteY20856" fmla="*/ 155047 h 2994025"/>
                <a:gd name="connsiteX20857" fmla="*/ 4422774 w 6130925"/>
                <a:gd name="connsiteY20857" fmla="*/ 149226 h 2994025"/>
                <a:gd name="connsiteX20858" fmla="*/ 4429559 w 6130925"/>
                <a:gd name="connsiteY20858" fmla="*/ 149226 h 2994025"/>
                <a:gd name="connsiteX20859" fmla="*/ 4431125 w 6130925"/>
                <a:gd name="connsiteY20859" fmla="*/ 148696 h 2994025"/>
                <a:gd name="connsiteX20860" fmla="*/ 1464288 w 6130925"/>
                <a:gd name="connsiteY20860" fmla="*/ 143846 h 2994025"/>
                <a:gd name="connsiteX20861" fmla="*/ 1470666 w 6130925"/>
                <a:gd name="connsiteY20861" fmla="*/ 147956 h 2994025"/>
                <a:gd name="connsiteX20862" fmla="*/ 1475322 w 6130925"/>
                <a:gd name="connsiteY20862" fmla="*/ 157401 h 2994025"/>
                <a:gd name="connsiteX20863" fmla="*/ 1497263 w 6130925"/>
                <a:gd name="connsiteY20863" fmla="*/ 161067 h 2994025"/>
                <a:gd name="connsiteX20864" fmla="*/ 1499657 w 6130925"/>
                <a:gd name="connsiteY20864" fmla="*/ 160589 h 2994025"/>
                <a:gd name="connsiteX20865" fmla="*/ 1475845 w 6130925"/>
                <a:gd name="connsiteY20865" fmla="*/ 156892 h 2994025"/>
                <a:gd name="connsiteX20866" fmla="*/ 1471082 w 6130925"/>
                <a:gd name="connsiteY20866" fmla="*/ 147914 h 2994025"/>
                <a:gd name="connsiteX20867" fmla="*/ 4519354 w 6130925"/>
                <a:gd name="connsiteY20867" fmla="*/ 142875 h 2994025"/>
                <a:gd name="connsiteX20868" fmla="*/ 4524140 w 6130925"/>
                <a:gd name="connsiteY20868" fmla="*/ 143410 h 2994025"/>
                <a:gd name="connsiteX20869" fmla="*/ 4529457 w 6130925"/>
                <a:gd name="connsiteY20869" fmla="*/ 143410 h 2994025"/>
                <a:gd name="connsiteX20870" fmla="*/ 4535307 w 6130925"/>
                <a:gd name="connsiteY20870" fmla="*/ 143410 h 2994025"/>
                <a:gd name="connsiteX20871" fmla="*/ 4536370 w 6130925"/>
                <a:gd name="connsiteY20871" fmla="*/ 147686 h 2994025"/>
                <a:gd name="connsiteX20872" fmla="*/ 4534775 w 6130925"/>
                <a:gd name="connsiteY20872" fmla="*/ 148755 h 2994025"/>
                <a:gd name="connsiteX20873" fmla="*/ 4532648 w 6130925"/>
                <a:gd name="connsiteY20873" fmla="*/ 149825 h 2994025"/>
                <a:gd name="connsiteX20874" fmla="*/ 4532116 w 6130925"/>
                <a:gd name="connsiteY20874" fmla="*/ 152497 h 2994025"/>
                <a:gd name="connsiteX20875" fmla="*/ 4531053 w 6130925"/>
                <a:gd name="connsiteY20875" fmla="*/ 154101 h 2994025"/>
                <a:gd name="connsiteX20876" fmla="*/ 4534775 w 6130925"/>
                <a:gd name="connsiteY20876" fmla="*/ 154101 h 2994025"/>
                <a:gd name="connsiteX20877" fmla="*/ 4537966 w 6130925"/>
                <a:gd name="connsiteY20877" fmla="*/ 154101 h 2994025"/>
                <a:gd name="connsiteX20878" fmla="*/ 4539561 w 6130925"/>
                <a:gd name="connsiteY20878" fmla="*/ 154101 h 2994025"/>
                <a:gd name="connsiteX20879" fmla="*/ 4541688 w 6130925"/>
                <a:gd name="connsiteY20879" fmla="*/ 154101 h 2994025"/>
                <a:gd name="connsiteX20880" fmla="*/ 4543815 w 6130925"/>
                <a:gd name="connsiteY20880" fmla="*/ 153032 h 2994025"/>
                <a:gd name="connsiteX20881" fmla="*/ 4545411 w 6130925"/>
                <a:gd name="connsiteY20881" fmla="*/ 150894 h 2994025"/>
                <a:gd name="connsiteX20882" fmla="*/ 4545942 w 6130925"/>
                <a:gd name="connsiteY20882" fmla="*/ 149290 h 2994025"/>
                <a:gd name="connsiteX20883" fmla="*/ 4547006 w 6130925"/>
                <a:gd name="connsiteY20883" fmla="*/ 147686 h 2994025"/>
                <a:gd name="connsiteX20884" fmla="*/ 4548601 w 6130925"/>
                <a:gd name="connsiteY20884" fmla="*/ 146617 h 2994025"/>
                <a:gd name="connsiteX20885" fmla="*/ 4550197 w 6130925"/>
                <a:gd name="connsiteY20885" fmla="*/ 145548 h 2994025"/>
                <a:gd name="connsiteX20886" fmla="*/ 4553387 w 6130925"/>
                <a:gd name="connsiteY20886" fmla="*/ 145548 h 2994025"/>
                <a:gd name="connsiteX20887" fmla="*/ 4556046 w 6130925"/>
                <a:gd name="connsiteY20887" fmla="*/ 145548 h 2994025"/>
                <a:gd name="connsiteX20888" fmla="*/ 4560832 w 6130925"/>
                <a:gd name="connsiteY20888" fmla="*/ 145548 h 2994025"/>
                <a:gd name="connsiteX20889" fmla="*/ 4565086 w 6130925"/>
                <a:gd name="connsiteY20889" fmla="*/ 146617 h 2994025"/>
                <a:gd name="connsiteX20890" fmla="*/ 4566682 w 6130925"/>
                <a:gd name="connsiteY20890" fmla="*/ 148221 h 2994025"/>
                <a:gd name="connsiteX20891" fmla="*/ 4567745 w 6130925"/>
                <a:gd name="connsiteY20891" fmla="*/ 149825 h 2994025"/>
                <a:gd name="connsiteX20892" fmla="*/ 4568809 w 6130925"/>
                <a:gd name="connsiteY20892" fmla="*/ 151963 h 2994025"/>
                <a:gd name="connsiteX20893" fmla="*/ 4569340 w 6130925"/>
                <a:gd name="connsiteY20893" fmla="*/ 154101 h 2994025"/>
                <a:gd name="connsiteX20894" fmla="*/ 4571467 w 6130925"/>
                <a:gd name="connsiteY20894" fmla="*/ 156774 h 2994025"/>
                <a:gd name="connsiteX20895" fmla="*/ 4571999 w 6130925"/>
                <a:gd name="connsiteY20895" fmla="*/ 159981 h 2994025"/>
                <a:gd name="connsiteX20896" fmla="*/ 4570936 w 6130925"/>
                <a:gd name="connsiteY20896" fmla="*/ 162120 h 2994025"/>
                <a:gd name="connsiteX20897" fmla="*/ 4568277 w 6130925"/>
                <a:gd name="connsiteY20897" fmla="*/ 164793 h 2994025"/>
                <a:gd name="connsiteX20898" fmla="*/ 4567213 w 6130925"/>
                <a:gd name="connsiteY20898" fmla="*/ 166396 h 2994025"/>
                <a:gd name="connsiteX20899" fmla="*/ 4566150 w 6130925"/>
                <a:gd name="connsiteY20899" fmla="*/ 168535 h 2994025"/>
                <a:gd name="connsiteX20900" fmla="*/ 4565086 w 6130925"/>
                <a:gd name="connsiteY20900" fmla="*/ 170138 h 2994025"/>
                <a:gd name="connsiteX20901" fmla="*/ 4564554 w 6130925"/>
                <a:gd name="connsiteY20901" fmla="*/ 171742 h 2994025"/>
                <a:gd name="connsiteX20902" fmla="*/ 4563491 w 6130925"/>
                <a:gd name="connsiteY20902" fmla="*/ 175484 h 2994025"/>
                <a:gd name="connsiteX20903" fmla="*/ 4563491 w 6130925"/>
                <a:gd name="connsiteY20903" fmla="*/ 179226 h 2994025"/>
                <a:gd name="connsiteX20904" fmla="*/ 4565086 w 6130925"/>
                <a:gd name="connsiteY20904" fmla="*/ 180295 h 2994025"/>
                <a:gd name="connsiteX20905" fmla="*/ 4566682 w 6130925"/>
                <a:gd name="connsiteY20905" fmla="*/ 180830 h 2994025"/>
                <a:gd name="connsiteX20906" fmla="*/ 4569340 w 6130925"/>
                <a:gd name="connsiteY20906" fmla="*/ 180830 h 2994025"/>
                <a:gd name="connsiteX20907" fmla="*/ 4571999 w 6130925"/>
                <a:gd name="connsiteY20907" fmla="*/ 180830 h 2994025"/>
                <a:gd name="connsiteX20908" fmla="*/ 4571999 w 6130925"/>
                <a:gd name="connsiteY20908" fmla="*/ 188314 h 2994025"/>
                <a:gd name="connsiteX20909" fmla="*/ 4571467 w 6130925"/>
                <a:gd name="connsiteY20909" fmla="*/ 190452 h 2994025"/>
                <a:gd name="connsiteX20910" fmla="*/ 4570404 w 6130925"/>
                <a:gd name="connsiteY20910" fmla="*/ 191521 h 2994025"/>
                <a:gd name="connsiteX20911" fmla="*/ 4566682 w 6130925"/>
                <a:gd name="connsiteY20911" fmla="*/ 193125 h 2994025"/>
                <a:gd name="connsiteX20912" fmla="*/ 4563491 w 6130925"/>
                <a:gd name="connsiteY20912" fmla="*/ 194194 h 2994025"/>
                <a:gd name="connsiteX20913" fmla="*/ 4561364 w 6130925"/>
                <a:gd name="connsiteY20913" fmla="*/ 194729 h 2994025"/>
                <a:gd name="connsiteX20914" fmla="*/ 4559237 w 6130925"/>
                <a:gd name="connsiteY20914" fmla="*/ 195263 h 2994025"/>
                <a:gd name="connsiteX20915" fmla="*/ 4556578 w 6130925"/>
                <a:gd name="connsiteY20915" fmla="*/ 195263 h 2994025"/>
                <a:gd name="connsiteX20916" fmla="*/ 4553919 w 6130925"/>
                <a:gd name="connsiteY20916" fmla="*/ 195263 h 2994025"/>
                <a:gd name="connsiteX20917" fmla="*/ 4548069 w 6130925"/>
                <a:gd name="connsiteY20917" fmla="*/ 195263 h 2994025"/>
                <a:gd name="connsiteX20918" fmla="*/ 4545942 w 6130925"/>
                <a:gd name="connsiteY20918" fmla="*/ 194729 h 2994025"/>
                <a:gd name="connsiteX20919" fmla="*/ 4544347 w 6130925"/>
                <a:gd name="connsiteY20919" fmla="*/ 194194 h 2994025"/>
                <a:gd name="connsiteX20920" fmla="*/ 4532648 w 6130925"/>
                <a:gd name="connsiteY20920" fmla="*/ 194194 h 2994025"/>
                <a:gd name="connsiteX20921" fmla="*/ 4520949 w 6130925"/>
                <a:gd name="connsiteY20921" fmla="*/ 195263 h 2994025"/>
                <a:gd name="connsiteX20922" fmla="*/ 4519354 w 6130925"/>
                <a:gd name="connsiteY20922" fmla="*/ 192590 h 2994025"/>
                <a:gd name="connsiteX20923" fmla="*/ 4518290 w 6130925"/>
                <a:gd name="connsiteY20923" fmla="*/ 190987 h 2994025"/>
                <a:gd name="connsiteX20924" fmla="*/ 4517227 w 6130925"/>
                <a:gd name="connsiteY20924" fmla="*/ 188848 h 2994025"/>
                <a:gd name="connsiteX20925" fmla="*/ 4515631 w 6130925"/>
                <a:gd name="connsiteY20925" fmla="*/ 187245 h 2994025"/>
                <a:gd name="connsiteX20926" fmla="*/ 4514568 w 6130925"/>
                <a:gd name="connsiteY20926" fmla="*/ 187245 h 2994025"/>
                <a:gd name="connsiteX20927" fmla="*/ 4514036 w 6130925"/>
                <a:gd name="connsiteY20927" fmla="*/ 187245 h 2994025"/>
                <a:gd name="connsiteX20928" fmla="*/ 4512972 w 6130925"/>
                <a:gd name="connsiteY20928" fmla="*/ 187245 h 2994025"/>
                <a:gd name="connsiteX20929" fmla="*/ 4511909 w 6130925"/>
                <a:gd name="connsiteY20929" fmla="*/ 187245 h 2994025"/>
                <a:gd name="connsiteX20930" fmla="*/ 4510314 w 6130925"/>
                <a:gd name="connsiteY20930" fmla="*/ 186710 h 2994025"/>
                <a:gd name="connsiteX20931" fmla="*/ 4508186 w 6130925"/>
                <a:gd name="connsiteY20931" fmla="*/ 186710 h 2994025"/>
                <a:gd name="connsiteX20932" fmla="*/ 4475748 w 6130925"/>
                <a:gd name="connsiteY20932" fmla="*/ 186710 h 2994025"/>
                <a:gd name="connsiteX20933" fmla="*/ 4475216 w 6130925"/>
                <a:gd name="connsiteY20933" fmla="*/ 183503 h 2994025"/>
                <a:gd name="connsiteX20934" fmla="*/ 4475216 w 6130925"/>
                <a:gd name="connsiteY20934" fmla="*/ 180830 h 2994025"/>
                <a:gd name="connsiteX20935" fmla="*/ 4475216 w 6130925"/>
                <a:gd name="connsiteY20935" fmla="*/ 179226 h 2994025"/>
                <a:gd name="connsiteX20936" fmla="*/ 4475216 w 6130925"/>
                <a:gd name="connsiteY20936" fmla="*/ 177622 h 2994025"/>
                <a:gd name="connsiteX20937" fmla="*/ 4475216 w 6130925"/>
                <a:gd name="connsiteY20937" fmla="*/ 175484 h 2994025"/>
                <a:gd name="connsiteX20938" fmla="*/ 4475216 w 6130925"/>
                <a:gd name="connsiteY20938" fmla="*/ 173346 h 2994025"/>
                <a:gd name="connsiteX20939" fmla="*/ 4473621 w 6130925"/>
                <a:gd name="connsiteY20939" fmla="*/ 172277 h 2994025"/>
                <a:gd name="connsiteX20940" fmla="*/ 4471494 w 6130925"/>
                <a:gd name="connsiteY20940" fmla="*/ 171742 h 2994025"/>
                <a:gd name="connsiteX20941" fmla="*/ 4468303 w 6130925"/>
                <a:gd name="connsiteY20941" fmla="*/ 170138 h 2994025"/>
                <a:gd name="connsiteX20942" fmla="*/ 4464049 w 6130925"/>
                <a:gd name="connsiteY20942" fmla="*/ 169069 h 2994025"/>
                <a:gd name="connsiteX20943" fmla="*/ 4464049 w 6130925"/>
                <a:gd name="connsiteY20943" fmla="*/ 168000 h 2994025"/>
                <a:gd name="connsiteX20944" fmla="*/ 4464049 w 6130925"/>
                <a:gd name="connsiteY20944" fmla="*/ 166396 h 2994025"/>
                <a:gd name="connsiteX20945" fmla="*/ 4465645 w 6130925"/>
                <a:gd name="connsiteY20945" fmla="*/ 164793 h 2994025"/>
                <a:gd name="connsiteX20946" fmla="*/ 4467240 w 6130925"/>
                <a:gd name="connsiteY20946" fmla="*/ 163189 h 2994025"/>
                <a:gd name="connsiteX20947" fmla="*/ 4468835 w 6130925"/>
                <a:gd name="connsiteY20947" fmla="*/ 160516 h 2994025"/>
                <a:gd name="connsiteX20948" fmla="*/ 4470962 w 6130925"/>
                <a:gd name="connsiteY20948" fmla="*/ 159447 h 2994025"/>
                <a:gd name="connsiteX20949" fmla="*/ 4472558 w 6130925"/>
                <a:gd name="connsiteY20949" fmla="*/ 158912 h 2994025"/>
                <a:gd name="connsiteX20950" fmla="*/ 4474153 w 6130925"/>
                <a:gd name="connsiteY20950" fmla="*/ 158378 h 2994025"/>
                <a:gd name="connsiteX20951" fmla="*/ 4475216 w 6130925"/>
                <a:gd name="connsiteY20951" fmla="*/ 158378 h 2994025"/>
                <a:gd name="connsiteX20952" fmla="*/ 4475748 w 6130925"/>
                <a:gd name="connsiteY20952" fmla="*/ 158378 h 2994025"/>
                <a:gd name="connsiteX20953" fmla="*/ 4477344 w 6130925"/>
                <a:gd name="connsiteY20953" fmla="*/ 158378 h 2994025"/>
                <a:gd name="connsiteX20954" fmla="*/ 4477875 w 6130925"/>
                <a:gd name="connsiteY20954" fmla="*/ 158378 h 2994025"/>
                <a:gd name="connsiteX20955" fmla="*/ 4479471 w 6130925"/>
                <a:gd name="connsiteY20955" fmla="*/ 156774 h 2994025"/>
                <a:gd name="connsiteX20956" fmla="*/ 4480534 w 6130925"/>
                <a:gd name="connsiteY20956" fmla="*/ 154636 h 2994025"/>
                <a:gd name="connsiteX20957" fmla="*/ 4482130 w 6130925"/>
                <a:gd name="connsiteY20957" fmla="*/ 153567 h 2994025"/>
                <a:gd name="connsiteX20958" fmla="*/ 4484257 w 6130925"/>
                <a:gd name="connsiteY20958" fmla="*/ 152497 h 2994025"/>
                <a:gd name="connsiteX20959" fmla="*/ 4484788 w 6130925"/>
                <a:gd name="connsiteY20959" fmla="*/ 151963 h 2994025"/>
                <a:gd name="connsiteX20960" fmla="*/ 4485852 w 6130925"/>
                <a:gd name="connsiteY20960" fmla="*/ 152497 h 2994025"/>
                <a:gd name="connsiteX20961" fmla="*/ 4486916 w 6130925"/>
                <a:gd name="connsiteY20961" fmla="*/ 152497 h 2994025"/>
                <a:gd name="connsiteX20962" fmla="*/ 4487979 w 6130925"/>
                <a:gd name="connsiteY20962" fmla="*/ 152497 h 2994025"/>
                <a:gd name="connsiteX20963" fmla="*/ 4489574 w 6130925"/>
                <a:gd name="connsiteY20963" fmla="*/ 151963 h 2994025"/>
                <a:gd name="connsiteX20964" fmla="*/ 4491170 w 6130925"/>
                <a:gd name="connsiteY20964" fmla="*/ 150894 h 2994025"/>
                <a:gd name="connsiteX20965" fmla="*/ 4493829 w 6130925"/>
                <a:gd name="connsiteY20965" fmla="*/ 150894 h 2994025"/>
                <a:gd name="connsiteX20966" fmla="*/ 4495424 w 6130925"/>
                <a:gd name="connsiteY20966" fmla="*/ 150894 h 2994025"/>
                <a:gd name="connsiteX20967" fmla="*/ 4499146 w 6130925"/>
                <a:gd name="connsiteY20967" fmla="*/ 151963 h 2994025"/>
                <a:gd name="connsiteX20968" fmla="*/ 4502337 w 6130925"/>
                <a:gd name="connsiteY20968" fmla="*/ 150894 h 2994025"/>
                <a:gd name="connsiteX20969" fmla="*/ 4503932 w 6130925"/>
                <a:gd name="connsiteY20969" fmla="*/ 150359 h 2994025"/>
                <a:gd name="connsiteX20970" fmla="*/ 4505528 w 6130925"/>
                <a:gd name="connsiteY20970" fmla="*/ 149825 h 2994025"/>
                <a:gd name="connsiteX20971" fmla="*/ 4507123 w 6130925"/>
                <a:gd name="connsiteY20971" fmla="*/ 148221 h 2994025"/>
                <a:gd name="connsiteX20972" fmla="*/ 4508186 w 6130925"/>
                <a:gd name="connsiteY20972" fmla="*/ 146617 h 2994025"/>
                <a:gd name="connsiteX20973" fmla="*/ 4510314 w 6130925"/>
                <a:gd name="connsiteY20973" fmla="*/ 145548 h 2994025"/>
                <a:gd name="connsiteX20974" fmla="*/ 4511909 w 6130925"/>
                <a:gd name="connsiteY20974" fmla="*/ 145013 h 2994025"/>
                <a:gd name="connsiteX20975" fmla="*/ 4514036 w 6130925"/>
                <a:gd name="connsiteY20975" fmla="*/ 143944 h 2994025"/>
                <a:gd name="connsiteX20976" fmla="*/ 4515631 w 6130925"/>
                <a:gd name="connsiteY20976" fmla="*/ 143410 h 2994025"/>
                <a:gd name="connsiteX20977" fmla="*/ 3885141 w 6130925"/>
                <a:gd name="connsiteY20977" fmla="*/ 142875 h 2994025"/>
                <a:gd name="connsiteX20978" fmla="*/ 3886729 w 6130925"/>
                <a:gd name="connsiteY20978" fmla="*/ 144463 h 2994025"/>
                <a:gd name="connsiteX20979" fmla="*/ 3887787 w 6130925"/>
                <a:gd name="connsiteY20979" fmla="*/ 146050 h 2994025"/>
                <a:gd name="connsiteX20980" fmla="*/ 3887787 w 6130925"/>
                <a:gd name="connsiteY20980" fmla="*/ 148167 h 2994025"/>
                <a:gd name="connsiteX20981" fmla="*/ 3887787 w 6130925"/>
                <a:gd name="connsiteY20981" fmla="*/ 149755 h 2994025"/>
                <a:gd name="connsiteX20982" fmla="*/ 3884083 w 6130925"/>
                <a:gd name="connsiteY20982" fmla="*/ 150284 h 2994025"/>
                <a:gd name="connsiteX20983" fmla="*/ 3880908 w 6130925"/>
                <a:gd name="connsiteY20983" fmla="*/ 151342 h 2994025"/>
                <a:gd name="connsiteX20984" fmla="*/ 3879320 w 6130925"/>
                <a:gd name="connsiteY20984" fmla="*/ 152930 h 2994025"/>
                <a:gd name="connsiteX20985" fmla="*/ 3877204 w 6130925"/>
                <a:gd name="connsiteY20985" fmla="*/ 153459 h 2994025"/>
                <a:gd name="connsiteX20986" fmla="*/ 3875087 w 6130925"/>
                <a:gd name="connsiteY20986" fmla="*/ 153459 h 2994025"/>
                <a:gd name="connsiteX20987" fmla="*/ 3872970 w 6130925"/>
                <a:gd name="connsiteY20987" fmla="*/ 153459 h 2994025"/>
                <a:gd name="connsiteX20988" fmla="*/ 3870854 w 6130925"/>
                <a:gd name="connsiteY20988" fmla="*/ 153988 h 2994025"/>
                <a:gd name="connsiteX20989" fmla="*/ 3869266 w 6130925"/>
                <a:gd name="connsiteY20989" fmla="*/ 153459 h 2994025"/>
                <a:gd name="connsiteX20990" fmla="*/ 3868208 w 6130925"/>
                <a:gd name="connsiteY20990" fmla="*/ 151342 h 2994025"/>
                <a:gd name="connsiteX20991" fmla="*/ 3867149 w 6130925"/>
                <a:gd name="connsiteY20991" fmla="*/ 149755 h 2994025"/>
                <a:gd name="connsiteX20992" fmla="*/ 3867149 w 6130925"/>
                <a:gd name="connsiteY20992" fmla="*/ 148167 h 2994025"/>
                <a:gd name="connsiteX20993" fmla="*/ 3867149 w 6130925"/>
                <a:gd name="connsiteY20993" fmla="*/ 146050 h 2994025"/>
                <a:gd name="connsiteX20994" fmla="*/ 3870854 w 6130925"/>
                <a:gd name="connsiteY20994" fmla="*/ 146050 h 2994025"/>
                <a:gd name="connsiteX20995" fmla="*/ 3872441 w 6130925"/>
                <a:gd name="connsiteY20995" fmla="*/ 146050 h 2994025"/>
                <a:gd name="connsiteX20996" fmla="*/ 3873499 w 6130925"/>
                <a:gd name="connsiteY20996" fmla="*/ 145521 h 2994025"/>
                <a:gd name="connsiteX20997" fmla="*/ 3877204 w 6130925"/>
                <a:gd name="connsiteY20997" fmla="*/ 145521 h 2994025"/>
                <a:gd name="connsiteX20998" fmla="*/ 3879320 w 6130925"/>
                <a:gd name="connsiteY20998" fmla="*/ 144463 h 2994025"/>
                <a:gd name="connsiteX20999" fmla="*/ 3881966 w 6130925"/>
                <a:gd name="connsiteY20999" fmla="*/ 143934 h 2994025"/>
                <a:gd name="connsiteX21000" fmla="*/ 3883554 w 6130925"/>
                <a:gd name="connsiteY21000" fmla="*/ 143404 h 2994025"/>
                <a:gd name="connsiteX21001" fmla="*/ 1152524 w 6130925"/>
                <a:gd name="connsiteY21001" fmla="*/ 139700 h 2994025"/>
                <a:gd name="connsiteX21002" fmla="*/ 1163942 w 6130925"/>
                <a:gd name="connsiteY21002" fmla="*/ 139700 h 2994025"/>
                <a:gd name="connsiteX21003" fmla="*/ 1175360 w 6130925"/>
                <a:gd name="connsiteY21003" fmla="*/ 143934 h 2994025"/>
                <a:gd name="connsiteX21004" fmla="*/ 1179512 w 6130925"/>
                <a:gd name="connsiteY21004" fmla="*/ 156105 h 2994025"/>
                <a:gd name="connsiteX21005" fmla="*/ 1168613 w 6130925"/>
                <a:gd name="connsiteY21005" fmla="*/ 160338 h 2994025"/>
                <a:gd name="connsiteX21006" fmla="*/ 1165499 w 6130925"/>
                <a:gd name="connsiteY21006" fmla="*/ 150284 h 2994025"/>
                <a:gd name="connsiteX21007" fmla="*/ 1152524 w 6130925"/>
                <a:gd name="connsiteY21007" fmla="*/ 150284 h 2994025"/>
                <a:gd name="connsiteX21008" fmla="*/ 3843369 w 6130925"/>
                <a:gd name="connsiteY21008" fmla="*/ 130175 h 2994025"/>
                <a:gd name="connsiteX21009" fmla="*/ 3869806 w 6130925"/>
                <a:gd name="connsiteY21009" fmla="*/ 130175 h 2994025"/>
                <a:gd name="connsiteX21010" fmla="*/ 3870324 w 6130925"/>
                <a:gd name="connsiteY21010" fmla="*/ 131763 h 2994025"/>
                <a:gd name="connsiteX21011" fmla="*/ 3870324 w 6130925"/>
                <a:gd name="connsiteY21011" fmla="*/ 133879 h 2994025"/>
                <a:gd name="connsiteX21012" fmla="*/ 3870324 w 6130925"/>
                <a:gd name="connsiteY21012" fmla="*/ 137054 h 2994025"/>
                <a:gd name="connsiteX21013" fmla="*/ 3854773 w 6130925"/>
                <a:gd name="connsiteY21013" fmla="*/ 137054 h 2994025"/>
                <a:gd name="connsiteX21014" fmla="*/ 3855292 w 6130925"/>
                <a:gd name="connsiteY21014" fmla="*/ 142875 h 2994025"/>
                <a:gd name="connsiteX21015" fmla="*/ 3854773 w 6130925"/>
                <a:gd name="connsiteY21015" fmla="*/ 147638 h 2994025"/>
                <a:gd name="connsiteX21016" fmla="*/ 3853218 w 6130925"/>
                <a:gd name="connsiteY21016" fmla="*/ 147638 h 2994025"/>
                <a:gd name="connsiteX21017" fmla="*/ 3851145 w 6130925"/>
                <a:gd name="connsiteY21017" fmla="*/ 147638 h 2994025"/>
                <a:gd name="connsiteX21018" fmla="*/ 3849590 w 6130925"/>
                <a:gd name="connsiteY21018" fmla="*/ 148696 h 2994025"/>
                <a:gd name="connsiteX21019" fmla="*/ 3848034 w 6130925"/>
                <a:gd name="connsiteY21019" fmla="*/ 149225 h 2994025"/>
                <a:gd name="connsiteX21020" fmla="*/ 3844924 w 6130925"/>
                <a:gd name="connsiteY21020" fmla="*/ 149225 h 2994025"/>
                <a:gd name="connsiteX21021" fmla="*/ 3842851 w 6130925"/>
                <a:gd name="connsiteY21021" fmla="*/ 147638 h 2994025"/>
                <a:gd name="connsiteX21022" fmla="*/ 3841296 w 6130925"/>
                <a:gd name="connsiteY21022" fmla="*/ 143933 h 2994025"/>
                <a:gd name="connsiteX21023" fmla="*/ 3841296 w 6130925"/>
                <a:gd name="connsiteY21023" fmla="*/ 138642 h 2994025"/>
                <a:gd name="connsiteX21024" fmla="*/ 3840259 w 6130925"/>
                <a:gd name="connsiteY21024" fmla="*/ 139700 h 2994025"/>
                <a:gd name="connsiteX21025" fmla="*/ 3838704 w 6130925"/>
                <a:gd name="connsiteY21025" fmla="*/ 140758 h 2994025"/>
                <a:gd name="connsiteX21026" fmla="*/ 3839222 w 6130925"/>
                <a:gd name="connsiteY21026" fmla="*/ 142875 h 2994025"/>
                <a:gd name="connsiteX21027" fmla="*/ 3838704 w 6130925"/>
                <a:gd name="connsiteY21027" fmla="*/ 144463 h 2994025"/>
                <a:gd name="connsiteX21028" fmla="*/ 3837667 w 6130925"/>
                <a:gd name="connsiteY21028" fmla="*/ 146050 h 2994025"/>
                <a:gd name="connsiteX21029" fmla="*/ 3835075 w 6130925"/>
                <a:gd name="connsiteY21029" fmla="*/ 147638 h 2994025"/>
                <a:gd name="connsiteX21030" fmla="*/ 3819524 w 6130925"/>
                <a:gd name="connsiteY21030" fmla="*/ 147638 h 2994025"/>
                <a:gd name="connsiteX21031" fmla="*/ 3819524 w 6130925"/>
                <a:gd name="connsiteY21031" fmla="*/ 139700 h 2994025"/>
                <a:gd name="connsiteX21032" fmla="*/ 3824190 w 6130925"/>
                <a:gd name="connsiteY21032" fmla="*/ 138642 h 2994025"/>
                <a:gd name="connsiteX21033" fmla="*/ 3828336 w 6130925"/>
                <a:gd name="connsiteY21033" fmla="*/ 137054 h 2994025"/>
                <a:gd name="connsiteX21034" fmla="*/ 3829892 w 6130925"/>
                <a:gd name="connsiteY21034" fmla="*/ 135996 h 2994025"/>
                <a:gd name="connsiteX21035" fmla="*/ 3831965 w 6130925"/>
                <a:gd name="connsiteY21035" fmla="*/ 134408 h 2994025"/>
                <a:gd name="connsiteX21036" fmla="*/ 3834039 w 6130925"/>
                <a:gd name="connsiteY21036" fmla="*/ 133350 h 2994025"/>
                <a:gd name="connsiteX21037" fmla="*/ 3836630 w 6130925"/>
                <a:gd name="connsiteY21037" fmla="*/ 132821 h 2994025"/>
                <a:gd name="connsiteX21038" fmla="*/ 3839741 w 6130925"/>
                <a:gd name="connsiteY21038" fmla="*/ 131233 h 2994025"/>
                <a:gd name="connsiteX21039" fmla="*/ 3269720 w 6130925"/>
                <a:gd name="connsiteY21039" fmla="*/ 127000 h 2994025"/>
                <a:gd name="connsiteX21040" fmla="*/ 3270250 w 6130925"/>
                <a:gd name="connsiteY21040" fmla="*/ 129674 h 2994025"/>
                <a:gd name="connsiteX21041" fmla="*/ 3270250 w 6130925"/>
                <a:gd name="connsiteY21041" fmla="*/ 131278 h 2994025"/>
                <a:gd name="connsiteX21042" fmla="*/ 3270250 w 6130925"/>
                <a:gd name="connsiteY21042" fmla="*/ 132882 h 2994025"/>
                <a:gd name="connsiteX21043" fmla="*/ 3263370 w 6130925"/>
                <a:gd name="connsiteY21043" fmla="*/ 140903 h 2994025"/>
                <a:gd name="connsiteX21044" fmla="*/ 3264958 w 6130925"/>
                <a:gd name="connsiteY21044" fmla="*/ 142507 h 2994025"/>
                <a:gd name="connsiteX21045" fmla="*/ 3266545 w 6130925"/>
                <a:gd name="connsiteY21045" fmla="*/ 143577 h 2994025"/>
                <a:gd name="connsiteX21046" fmla="*/ 3268133 w 6130925"/>
                <a:gd name="connsiteY21046" fmla="*/ 143042 h 2994025"/>
                <a:gd name="connsiteX21047" fmla="*/ 3270250 w 6130925"/>
                <a:gd name="connsiteY21047" fmla="*/ 143042 h 2994025"/>
                <a:gd name="connsiteX21048" fmla="*/ 3274483 w 6130925"/>
                <a:gd name="connsiteY21048" fmla="*/ 141973 h 2994025"/>
                <a:gd name="connsiteX21049" fmla="*/ 3278187 w 6130925"/>
                <a:gd name="connsiteY21049" fmla="*/ 138230 h 2994025"/>
                <a:gd name="connsiteX21050" fmla="*/ 3280304 w 6130925"/>
                <a:gd name="connsiteY21050" fmla="*/ 136091 h 2994025"/>
                <a:gd name="connsiteX21051" fmla="*/ 3281891 w 6130925"/>
                <a:gd name="connsiteY21051" fmla="*/ 134486 h 2994025"/>
                <a:gd name="connsiteX21052" fmla="*/ 3282950 w 6130925"/>
                <a:gd name="connsiteY21052" fmla="*/ 132882 h 2994025"/>
                <a:gd name="connsiteX21053" fmla="*/ 3284537 w 6130925"/>
                <a:gd name="connsiteY21053" fmla="*/ 131278 h 2994025"/>
                <a:gd name="connsiteX21054" fmla="*/ 3286125 w 6130925"/>
                <a:gd name="connsiteY21054" fmla="*/ 130743 h 2994025"/>
                <a:gd name="connsiteX21055" fmla="*/ 3288241 w 6130925"/>
                <a:gd name="connsiteY21055" fmla="*/ 130209 h 2994025"/>
                <a:gd name="connsiteX21056" fmla="*/ 3289300 w 6130925"/>
                <a:gd name="connsiteY21056" fmla="*/ 132347 h 2994025"/>
                <a:gd name="connsiteX21057" fmla="*/ 3290887 w 6130925"/>
                <a:gd name="connsiteY21057" fmla="*/ 133952 h 2994025"/>
                <a:gd name="connsiteX21058" fmla="*/ 3293533 w 6130925"/>
                <a:gd name="connsiteY21058" fmla="*/ 135556 h 2994025"/>
                <a:gd name="connsiteX21059" fmla="*/ 3295120 w 6130925"/>
                <a:gd name="connsiteY21059" fmla="*/ 137160 h 2994025"/>
                <a:gd name="connsiteX21060" fmla="*/ 3296179 w 6130925"/>
                <a:gd name="connsiteY21060" fmla="*/ 138764 h 2994025"/>
                <a:gd name="connsiteX21061" fmla="*/ 3297237 w 6130925"/>
                <a:gd name="connsiteY21061" fmla="*/ 140903 h 2994025"/>
                <a:gd name="connsiteX21062" fmla="*/ 3297237 w 6130925"/>
                <a:gd name="connsiteY21062" fmla="*/ 143042 h 2994025"/>
                <a:gd name="connsiteX21063" fmla="*/ 3297237 w 6130925"/>
                <a:gd name="connsiteY21063" fmla="*/ 145181 h 2994025"/>
                <a:gd name="connsiteX21064" fmla="*/ 3304116 w 6130925"/>
                <a:gd name="connsiteY21064" fmla="*/ 145181 h 2994025"/>
                <a:gd name="connsiteX21065" fmla="*/ 3307821 w 6130925"/>
                <a:gd name="connsiteY21065" fmla="*/ 144112 h 2994025"/>
                <a:gd name="connsiteX21066" fmla="*/ 3310996 w 6130925"/>
                <a:gd name="connsiteY21066" fmla="*/ 143042 h 2994025"/>
                <a:gd name="connsiteX21067" fmla="*/ 3313641 w 6130925"/>
                <a:gd name="connsiteY21067" fmla="*/ 142507 h 2994025"/>
                <a:gd name="connsiteX21068" fmla="*/ 3315229 w 6130925"/>
                <a:gd name="connsiteY21068" fmla="*/ 143042 h 2994025"/>
                <a:gd name="connsiteX21069" fmla="*/ 3319462 w 6130925"/>
                <a:gd name="connsiteY21069" fmla="*/ 142507 h 2994025"/>
                <a:gd name="connsiteX21070" fmla="*/ 3323166 w 6130925"/>
                <a:gd name="connsiteY21070" fmla="*/ 143577 h 2994025"/>
                <a:gd name="connsiteX21071" fmla="*/ 3326341 w 6130925"/>
                <a:gd name="connsiteY21071" fmla="*/ 146251 h 2994025"/>
                <a:gd name="connsiteX21072" fmla="*/ 3328987 w 6130925"/>
                <a:gd name="connsiteY21072" fmla="*/ 149459 h 2994025"/>
                <a:gd name="connsiteX21073" fmla="*/ 3325812 w 6130925"/>
                <a:gd name="connsiteY21073" fmla="*/ 152133 h 2994025"/>
                <a:gd name="connsiteX21074" fmla="*/ 3324225 w 6130925"/>
                <a:gd name="connsiteY21074" fmla="*/ 153202 h 2994025"/>
                <a:gd name="connsiteX21075" fmla="*/ 3321579 w 6130925"/>
                <a:gd name="connsiteY21075" fmla="*/ 154272 h 2994025"/>
                <a:gd name="connsiteX21076" fmla="*/ 3319462 w 6130925"/>
                <a:gd name="connsiteY21076" fmla="*/ 154806 h 2994025"/>
                <a:gd name="connsiteX21077" fmla="*/ 3317346 w 6130925"/>
                <a:gd name="connsiteY21077" fmla="*/ 155341 h 2994025"/>
                <a:gd name="connsiteX21078" fmla="*/ 3315758 w 6130925"/>
                <a:gd name="connsiteY21078" fmla="*/ 155341 h 2994025"/>
                <a:gd name="connsiteX21079" fmla="*/ 3314171 w 6130925"/>
                <a:gd name="connsiteY21079" fmla="*/ 155341 h 2994025"/>
                <a:gd name="connsiteX21080" fmla="*/ 3310466 w 6130925"/>
                <a:gd name="connsiteY21080" fmla="*/ 156945 h 2994025"/>
                <a:gd name="connsiteX21081" fmla="*/ 3308350 w 6130925"/>
                <a:gd name="connsiteY21081" fmla="*/ 160689 h 2994025"/>
                <a:gd name="connsiteX21082" fmla="*/ 3308879 w 6130925"/>
                <a:gd name="connsiteY21082" fmla="*/ 164432 h 2994025"/>
                <a:gd name="connsiteX21083" fmla="*/ 3308350 w 6130925"/>
                <a:gd name="connsiteY21083" fmla="*/ 168175 h 2994025"/>
                <a:gd name="connsiteX21084" fmla="*/ 3307291 w 6130925"/>
                <a:gd name="connsiteY21084" fmla="*/ 169244 h 2994025"/>
                <a:gd name="connsiteX21085" fmla="*/ 3305175 w 6130925"/>
                <a:gd name="connsiteY21085" fmla="*/ 169779 h 2994025"/>
                <a:gd name="connsiteX21086" fmla="*/ 3301470 w 6130925"/>
                <a:gd name="connsiteY21086" fmla="*/ 171918 h 2994025"/>
                <a:gd name="connsiteX21087" fmla="*/ 3296179 w 6130925"/>
                <a:gd name="connsiteY21087" fmla="*/ 172453 h 2994025"/>
                <a:gd name="connsiteX21088" fmla="*/ 3290887 w 6130925"/>
                <a:gd name="connsiteY21088" fmla="*/ 170314 h 2994025"/>
                <a:gd name="connsiteX21089" fmla="*/ 3284537 w 6130925"/>
                <a:gd name="connsiteY21089" fmla="*/ 168710 h 2994025"/>
                <a:gd name="connsiteX21090" fmla="*/ 3282420 w 6130925"/>
                <a:gd name="connsiteY21090" fmla="*/ 169779 h 2994025"/>
                <a:gd name="connsiteX21091" fmla="*/ 3280304 w 6130925"/>
                <a:gd name="connsiteY21091" fmla="*/ 172453 h 2994025"/>
                <a:gd name="connsiteX21092" fmla="*/ 3278187 w 6130925"/>
                <a:gd name="connsiteY21092" fmla="*/ 174057 h 2994025"/>
                <a:gd name="connsiteX21093" fmla="*/ 3276600 w 6130925"/>
                <a:gd name="connsiteY21093" fmla="*/ 175126 h 2994025"/>
                <a:gd name="connsiteX21094" fmla="*/ 3274483 w 6130925"/>
                <a:gd name="connsiteY21094" fmla="*/ 176196 h 2994025"/>
                <a:gd name="connsiteX21095" fmla="*/ 3272895 w 6130925"/>
                <a:gd name="connsiteY21095" fmla="*/ 177265 h 2994025"/>
                <a:gd name="connsiteX21096" fmla="*/ 3268133 w 6130925"/>
                <a:gd name="connsiteY21096" fmla="*/ 177800 h 2994025"/>
                <a:gd name="connsiteX21097" fmla="*/ 3263900 w 6130925"/>
                <a:gd name="connsiteY21097" fmla="*/ 177800 h 2994025"/>
                <a:gd name="connsiteX21098" fmla="*/ 3261254 w 6130925"/>
                <a:gd name="connsiteY21098" fmla="*/ 177800 h 2994025"/>
                <a:gd name="connsiteX21099" fmla="*/ 3259137 w 6130925"/>
                <a:gd name="connsiteY21099" fmla="*/ 177800 h 2994025"/>
                <a:gd name="connsiteX21100" fmla="*/ 3256491 w 6130925"/>
                <a:gd name="connsiteY21100" fmla="*/ 177265 h 2994025"/>
                <a:gd name="connsiteX21101" fmla="*/ 3254904 w 6130925"/>
                <a:gd name="connsiteY21101" fmla="*/ 177265 h 2994025"/>
                <a:gd name="connsiteX21102" fmla="*/ 3252787 w 6130925"/>
                <a:gd name="connsiteY21102" fmla="*/ 176731 h 2994025"/>
                <a:gd name="connsiteX21103" fmla="*/ 3250670 w 6130925"/>
                <a:gd name="connsiteY21103" fmla="*/ 175126 h 2994025"/>
                <a:gd name="connsiteX21104" fmla="*/ 3249612 w 6130925"/>
                <a:gd name="connsiteY21104" fmla="*/ 172987 h 2994025"/>
                <a:gd name="connsiteX21105" fmla="*/ 3248024 w 6130925"/>
                <a:gd name="connsiteY21105" fmla="*/ 171383 h 2994025"/>
                <a:gd name="connsiteX21106" fmla="*/ 3244320 w 6130925"/>
                <a:gd name="connsiteY21106" fmla="*/ 170314 h 2994025"/>
                <a:gd name="connsiteX21107" fmla="*/ 3240616 w 6130925"/>
                <a:gd name="connsiteY21107" fmla="*/ 170314 h 2994025"/>
                <a:gd name="connsiteX21108" fmla="*/ 3239029 w 6130925"/>
                <a:gd name="connsiteY21108" fmla="*/ 170849 h 2994025"/>
                <a:gd name="connsiteX21109" fmla="*/ 3237441 w 6130925"/>
                <a:gd name="connsiteY21109" fmla="*/ 171383 h 2994025"/>
                <a:gd name="connsiteX21110" fmla="*/ 3217862 w 6130925"/>
                <a:gd name="connsiteY21110" fmla="*/ 171383 h 2994025"/>
                <a:gd name="connsiteX21111" fmla="*/ 3213629 w 6130925"/>
                <a:gd name="connsiteY21111" fmla="*/ 170314 h 2994025"/>
                <a:gd name="connsiteX21112" fmla="*/ 3210454 w 6130925"/>
                <a:gd name="connsiteY21112" fmla="*/ 168175 h 2994025"/>
                <a:gd name="connsiteX21113" fmla="*/ 3207278 w 6130925"/>
                <a:gd name="connsiteY21113" fmla="*/ 166571 h 2994025"/>
                <a:gd name="connsiteX21114" fmla="*/ 3203045 w 6130925"/>
                <a:gd name="connsiteY21114" fmla="*/ 165501 h 2994025"/>
                <a:gd name="connsiteX21115" fmla="*/ 3203045 w 6130925"/>
                <a:gd name="connsiteY21115" fmla="*/ 156945 h 2994025"/>
                <a:gd name="connsiteX21116" fmla="*/ 3230033 w 6130925"/>
                <a:gd name="connsiteY21116" fmla="*/ 156945 h 2994025"/>
                <a:gd name="connsiteX21117" fmla="*/ 3230033 w 6130925"/>
                <a:gd name="connsiteY21117" fmla="*/ 155341 h 2994025"/>
                <a:gd name="connsiteX21118" fmla="*/ 3229504 w 6130925"/>
                <a:gd name="connsiteY21118" fmla="*/ 153737 h 2994025"/>
                <a:gd name="connsiteX21119" fmla="*/ 3227387 w 6130925"/>
                <a:gd name="connsiteY21119" fmla="*/ 152133 h 2994025"/>
                <a:gd name="connsiteX21120" fmla="*/ 3225270 w 6130925"/>
                <a:gd name="connsiteY21120" fmla="*/ 150529 h 2994025"/>
                <a:gd name="connsiteX21121" fmla="*/ 3223683 w 6130925"/>
                <a:gd name="connsiteY21121" fmla="*/ 149994 h 2994025"/>
                <a:gd name="connsiteX21122" fmla="*/ 3222095 w 6130925"/>
                <a:gd name="connsiteY21122" fmla="*/ 149459 h 2994025"/>
                <a:gd name="connsiteX21123" fmla="*/ 3219449 w 6130925"/>
                <a:gd name="connsiteY21123" fmla="*/ 148924 h 2994025"/>
                <a:gd name="connsiteX21124" fmla="*/ 3216804 w 6130925"/>
                <a:gd name="connsiteY21124" fmla="*/ 148924 h 2994025"/>
                <a:gd name="connsiteX21125" fmla="*/ 3213629 w 6130925"/>
                <a:gd name="connsiteY21125" fmla="*/ 149459 h 2994025"/>
                <a:gd name="connsiteX21126" fmla="*/ 3210983 w 6130925"/>
                <a:gd name="connsiteY21126" fmla="*/ 150529 h 2994025"/>
                <a:gd name="connsiteX21127" fmla="*/ 3208866 w 6130925"/>
                <a:gd name="connsiteY21127" fmla="*/ 151598 h 2994025"/>
                <a:gd name="connsiteX21128" fmla="*/ 3206220 w 6130925"/>
                <a:gd name="connsiteY21128" fmla="*/ 152133 h 2994025"/>
                <a:gd name="connsiteX21129" fmla="*/ 3203045 w 6130925"/>
                <a:gd name="connsiteY21129" fmla="*/ 150529 h 2994025"/>
                <a:gd name="connsiteX21130" fmla="*/ 3200399 w 6130925"/>
                <a:gd name="connsiteY21130" fmla="*/ 149459 h 2994025"/>
                <a:gd name="connsiteX21131" fmla="*/ 3198812 w 6130925"/>
                <a:gd name="connsiteY21131" fmla="*/ 148924 h 2994025"/>
                <a:gd name="connsiteX21132" fmla="*/ 3197224 w 6130925"/>
                <a:gd name="connsiteY21132" fmla="*/ 148924 h 2994025"/>
                <a:gd name="connsiteX21133" fmla="*/ 3192991 w 6130925"/>
                <a:gd name="connsiteY21133" fmla="*/ 148924 h 2994025"/>
                <a:gd name="connsiteX21134" fmla="*/ 3191403 w 6130925"/>
                <a:gd name="connsiteY21134" fmla="*/ 147855 h 2994025"/>
                <a:gd name="connsiteX21135" fmla="*/ 3189816 w 6130925"/>
                <a:gd name="connsiteY21135" fmla="*/ 147320 h 2994025"/>
                <a:gd name="connsiteX21136" fmla="*/ 3187170 w 6130925"/>
                <a:gd name="connsiteY21136" fmla="*/ 146785 h 2994025"/>
                <a:gd name="connsiteX21137" fmla="*/ 3185583 w 6130925"/>
                <a:gd name="connsiteY21137" fmla="*/ 145181 h 2994025"/>
                <a:gd name="connsiteX21138" fmla="*/ 3184524 w 6130925"/>
                <a:gd name="connsiteY21138" fmla="*/ 142507 h 2994025"/>
                <a:gd name="connsiteX21139" fmla="*/ 3184524 w 6130925"/>
                <a:gd name="connsiteY21139" fmla="*/ 138764 h 2994025"/>
                <a:gd name="connsiteX21140" fmla="*/ 3185583 w 6130925"/>
                <a:gd name="connsiteY21140" fmla="*/ 135556 h 2994025"/>
                <a:gd name="connsiteX21141" fmla="*/ 3188758 w 6130925"/>
                <a:gd name="connsiteY21141" fmla="*/ 133952 h 2994025"/>
                <a:gd name="connsiteX21142" fmla="*/ 3190345 w 6130925"/>
                <a:gd name="connsiteY21142" fmla="*/ 133417 h 2994025"/>
                <a:gd name="connsiteX21143" fmla="*/ 3192462 w 6130925"/>
                <a:gd name="connsiteY21143" fmla="*/ 132882 h 2994025"/>
                <a:gd name="connsiteX21144" fmla="*/ 3194578 w 6130925"/>
                <a:gd name="connsiteY21144" fmla="*/ 132347 h 2994025"/>
                <a:gd name="connsiteX21145" fmla="*/ 3196695 w 6130925"/>
                <a:gd name="connsiteY21145" fmla="*/ 131813 h 2994025"/>
                <a:gd name="connsiteX21146" fmla="*/ 3210983 w 6130925"/>
                <a:gd name="connsiteY21146" fmla="*/ 132347 h 2994025"/>
                <a:gd name="connsiteX21147" fmla="*/ 3225270 w 6130925"/>
                <a:gd name="connsiteY21147" fmla="*/ 132882 h 2994025"/>
                <a:gd name="connsiteX21148" fmla="*/ 3227387 w 6130925"/>
                <a:gd name="connsiteY21148" fmla="*/ 132882 h 2994025"/>
                <a:gd name="connsiteX21149" fmla="*/ 3229504 w 6130925"/>
                <a:gd name="connsiteY21149" fmla="*/ 133952 h 2994025"/>
                <a:gd name="connsiteX21150" fmla="*/ 3231091 w 6130925"/>
                <a:gd name="connsiteY21150" fmla="*/ 134486 h 2994025"/>
                <a:gd name="connsiteX21151" fmla="*/ 3232679 w 6130925"/>
                <a:gd name="connsiteY21151" fmla="*/ 135556 h 2994025"/>
                <a:gd name="connsiteX21152" fmla="*/ 3234795 w 6130925"/>
                <a:gd name="connsiteY21152" fmla="*/ 136625 h 2994025"/>
                <a:gd name="connsiteX21153" fmla="*/ 3235854 w 6130925"/>
                <a:gd name="connsiteY21153" fmla="*/ 138230 h 2994025"/>
                <a:gd name="connsiteX21154" fmla="*/ 3238499 w 6130925"/>
                <a:gd name="connsiteY21154" fmla="*/ 143042 h 2994025"/>
                <a:gd name="connsiteX21155" fmla="*/ 3238499 w 6130925"/>
                <a:gd name="connsiteY21155" fmla="*/ 148924 h 2994025"/>
                <a:gd name="connsiteX21156" fmla="*/ 3241674 w 6130925"/>
                <a:gd name="connsiteY21156" fmla="*/ 149459 h 2994025"/>
                <a:gd name="connsiteX21157" fmla="*/ 3243262 w 6130925"/>
                <a:gd name="connsiteY21157" fmla="*/ 147855 h 2994025"/>
                <a:gd name="connsiteX21158" fmla="*/ 3244320 w 6130925"/>
                <a:gd name="connsiteY21158" fmla="*/ 146251 h 2994025"/>
                <a:gd name="connsiteX21159" fmla="*/ 3244849 w 6130925"/>
                <a:gd name="connsiteY21159" fmla="*/ 143042 h 2994025"/>
                <a:gd name="connsiteX21160" fmla="*/ 3244849 w 6130925"/>
                <a:gd name="connsiteY21160" fmla="*/ 138764 h 2994025"/>
                <a:gd name="connsiteX21161" fmla="*/ 3245379 w 6130925"/>
                <a:gd name="connsiteY21161" fmla="*/ 134486 h 2994025"/>
                <a:gd name="connsiteX21162" fmla="*/ 3245908 w 6130925"/>
                <a:gd name="connsiteY21162" fmla="*/ 130209 h 2994025"/>
                <a:gd name="connsiteX21163" fmla="*/ 3256491 w 6130925"/>
                <a:gd name="connsiteY21163" fmla="*/ 130209 h 2994025"/>
                <a:gd name="connsiteX21164" fmla="*/ 3258608 w 6130925"/>
                <a:gd name="connsiteY21164" fmla="*/ 131278 h 2994025"/>
                <a:gd name="connsiteX21165" fmla="*/ 3260725 w 6130925"/>
                <a:gd name="connsiteY21165" fmla="*/ 131813 h 2994025"/>
                <a:gd name="connsiteX21166" fmla="*/ 3262312 w 6130925"/>
                <a:gd name="connsiteY21166" fmla="*/ 131813 h 2994025"/>
                <a:gd name="connsiteX21167" fmla="*/ 3264429 w 6130925"/>
                <a:gd name="connsiteY21167" fmla="*/ 130743 h 2994025"/>
                <a:gd name="connsiteX21168" fmla="*/ 3265487 w 6130925"/>
                <a:gd name="connsiteY21168" fmla="*/ 128070 h 2994025"/>
                <a:gd name="connsiteX21169" fmla="*/ 3267604 w 6130925"/>
                <a:gd name="connsiteY21169" fmla="*/ 127535 h 2994025"/>
                <a:gd name="connsiteX21170" fmla="*/ 1536699 w 6130925"/>
                <a:gd name="connsiteY21170" fmla="*/ 109889 h 2994025"/>
                <a:gd name="connsiteX21171" fmla="*/ 1517457 w 6130925"/>
                <a:gd name="connsiteY21171" fmla="*/ 110927 h 2994025"/>
                <a:gd name="connsiteX21172" fmla="*/ 1517120 w 6130925"/>
                <a:gd name="connsiteY21172" fmla="*/ 111146 h 2994025"/>
                <a:gd name="connsiteX21173" fmla="*/ 1536699 w 6130925"/>
                <a:gd name="connsiteY21173" fmla="*/ 110115 h 2994025"/>
                <a:gd name="connsiteX21174" fmla="*/ 1545166 w 6130925"/>
                <a:gd name="connsiteY21174" fmla="*/ 111661 h 2994025"/>
                <a:gd name="connsiteX21175" fmla="*/ 1553006 w 6130925"/>
                <a:gd name="connsiteY21175" fmla="*/ 112680 h 2994025"/>
                <a:gd name="connsiteX21176" fmla="*/ 1553103 w 6130925"/>
                <a:gd name="connsiteY21176" fmla="*/ 112529 h 2994025"/>
                <a:gd name="connsiteX21177" fmla="*/ 1545165 w 6130925"/>
                <a:gd name="connsiteY21177" fmla="*/ 111473 h 2994025"/>
                <a:gd name="connsiteX21178" fmla="*/ 3724883 w 6130925"/>
                <a:gd name="connsiteY21178" fmla="*/ 104775 h 2994025"/>
                <a:gd name="connsiteX21179" fmla="*/ 3726462 w 6130925"/>
                <a:gd name="connsiteY21179" fmla="*/ 104775 h 2994025"/>
                <a:gd name="connsiteX21180" fmla="*/ 3728568 w 6130925"/>
                <a:gd name="connsiteY21180" fmla="*/ 105299 h 2994025"/>
                <a:gd name="connsiteX21181" fmla="*/ 3730147 w 6130925"/>
                <a:gd name="connsiteY21181" fmla="*/ 106346 h 2994025"/>
                <a:gd name="connsiteX21182" fmla="*/ 3730147 w 6130925"/>
                <a:gd name="connsiteY21182" fmla="*/ 116817 h 2994025"/>
                <a:gd name="connsiteX21183" fmla="*/ 3734885 w 6130925"/>
                <a:gd name="connsiteY21183" fmla="*/ 116817 h 2994025"/>
                <a:gd name="connsiteX21184" fmla="*/ 3740149 w 6130925"/>
                <a:gd name="connsiteY21184" fmla="*/ 117864 h 2994025"/>
                <a:gd name="connsiteX21185" fmla="*/ 3740149 w 6130925"/>
                <a:gd name="connsiteY21185" fmla="*/ 124670 h 2994025"/>
                <a:gd name="connsiteX21186" fmla="*/ 3739623 w 6130925"/>
                <a:gd name="connsiteY21186" fmla="*/ 126764 h 2994025"/>
                <a:gd name="connsiteX21187" fmla="*/ 3738044 w 6130925"/>
                <a:gd name="connsiteY21187" fmla="*/ 128335 h 2994025"/>
                <a:gd name="connsiteX21188" fmla="*/ 3736464 w 6130925"/>
                <a:gd name="connsiteY21188" fmla="*/ 129905 h 2994025"/>
                <a:gd name="connsiteX21189" fmla="*/ 3734359 w 6130925"/>
                <a:gd name="connsiteY21189" fmla="*/ 130429 h 2994025"/>
                <a:gd name="connsiteX21190" fmla="*/ 3732779 w 6130925"/>
                <a:gd name="connsiteY21190" fmla="*/ 131999 h 2994025"/>
                <a:gd name="connsiteX21191" fmla="*/ 3731200 w 6130925"/>
                <a:gd name="connsiteY21191" fmla="*/ 133046 h 2994025"/>
                <a:gd name="connsiteX21192" fmla="*/ 3728568 w 6130925"/>
                <a:gd name="connsiteY21192" fmla="*/ 134094 h 2994025"/>
                <a:gd name="connsiteX21193" fmla="*/ 3724883 w 6130925"/>
                <a:gd name="connsiteY21193" fmla="*/ 134094 h 2994025"/>
                <a:gd name="connsiteX21194" fmla="*/ 3723304 w 6130925"/>
                <a:gd name="connsiteY21194" fmla="*/ 134094 h 2994025"/>
                <a:gd name="connsiteX21195" fmla="*/ 3721198 w 6130925"/>
                <a:gd name="connsiteY21195" fmla="*/ 133570 h 2994025"/>
                <a:gd name="connsiteX21196" fmla="*/ 3719619 w 6130925"/>
                <a:gd name="connsiteY21196" fmla="*/ 133046 h 2994025"/>
                <a:gd name="connsiteX21197" fmla="*/ 3713828 w 6130925"/>
                <a:gd name="connsiteY21197" fmla="*/ 133570 h 2994025"/>
                <a:gd name="connsiteX21198" fmla="*/ 3709090 w 6130925"/>
                <a:gd name="connsiteY21198" fmla="*/ 134094 h 2994025"/>
                <a:gd name="connsiteX21199" fmla="*/ 3709090 w 6130925"/>
                <a:gd name="connsiteY21199" fmla="*/ 137235 h 2994025"/>
                <a:gd name="connsiteX21200" fmla="*/ 3709617 w 6130925"/>
                <a:gd name="connsiteY21200" fmla="*/ 140900 h 2994025"/>
                <a:gd name="connsiteX21201" fmla="*/ 3709617 w 6130925"/>
                <a:gd name="connsiteY21201" fmla="*/ 144564 h 2994025"/>
                <a:gd name="connsiteX21202" fmla="*/ 3709090 w 6130925"/>
                <a:gd name="connsiteY21202" fmla="*/ 147182 h 2994025"/>
                <a:gd name="connsiteX21203" fmla="*/ 3707511 w 6130925"/>
                <a:gd name="connsiteY21203" fmla="*/ 149276 h 2994025"/>
                <a:gd name="connsiteX21204" fmla="*/ 3705405 w 6130925"/>
                <a:gd name="connsiteY21204" fmla="*/ 151370 h 2994025"/>
                <a:gd name="connsiteX21205" fmla="*/ 3703300 w 6130925"/>
                <a:gd name="connsiteY21205" fmla="*/ 152417 h 2994025"/>
                <a:gd name="connsiteX21206" fmla="*/ 3700141 w 6130925"/>
                <a:gd name="connsiteY21206" fmla="*/ 153988 h 2994025"/>
                <a:gd name="connsiteX21207" fmla="*/ 3696982 w 6130925"/>
                <a:gd name="connsiteY21207" fmla="*/ 153988 h 2994025"/>
                <a:gd name="connsiteX21208" fmla="*/ 3691718 w 6130925"/>
                <a:gd name="connsiteY21208" fmla="*/ 153465 h 2994025"/>
                <a:gd name="connsiteX21209" fmla="*/ 3686980 w 6130925"/>
                <a:gd name="connsiteY21209" fmla="*/ 150323 h 2994025"/>
                <a:gd name="connsiteX21210" fmla="*/ 3682769 w 6130925"/>
                <a:gd name="connsiteY21210" fmla="*/ 148753 h 2994025"/>
                <a:gd name="connsiteX21211" fmla="*/ 3680663 w 6130925"/>
                <a:gd name="connsiteY21211" fmla="*/ 147182 h 2994025"/>
                <a:gd name="connsiteX21212" fmla="*/ 3678558 w 6130925"/>
                <a:gd name="connsiteY21212" fmla="*/ 145088 h 2994025"/>
                <a:gd name="connsiteX21213" fmla="*/ 3677505 w 6130925"/>
                <a:gd name="connsiteY21213" fmla="*/ 144041 h 2994025"/>
                <a:gd name="connsiteX21214" fmla="*/ 3676978 w 6130925"/>
                <a:gd name="connsiteY21214" fmla="*/ 141947 h 2994025"/>
                <a:gd name="connsiteX21215" fmla="*/ 3676978 w 6130925"/>
                <a:gd name="connsiteY21215" fmla="*/ 134617 h 2994025"/>
                <a:gd name="connsiteX21216" fmla="*/ 3680663 w 6130925"/>
                <a:gd name="connsiteY21216" fmla="*/ 135141 h 2994025"/>
                <a:gd name="connsiteX21217" fmla="*/ 3684875 w 6130925"/>
                <a:gd name="connsiteY21217" fmla="*/ 134617 h 2994025"/>
                <a:gd name="connsiteX21218" fmla="*/ 3686980 w 6130925"/>
                <a:gd name="connsiteY21218" fmla="*/ 133570 h 2994025"/>
                <a:gd name="connsiteX21219" fmla="*/ 3688560 w 6130925"/>
                <a:gd name="connsiteY21219" fmla="*/ 131476 h 2994025"/>
                <a:gd name="connsiteX21220" fmla="*/ 3687507 w 6130925"/>
                <a:gd name="connsiteY21220" fmla="*/ 125717 h 2994025"/>
                <a:gd name="connsiteX21221" fmla="*/ 3685927 w 6130925"/>
                <a:gd name="connsiteY21221" fmla="*/ 126240 h 2994025"/>
                <a:gd name="connsiteX21222" fmla="*/ 3683822 w 6130925"/>
                <a:gd name="connsiteY21222" fmla="*/ 126764 h 2994025"/>
                <a:gd name="connsiteX21223" fmla="*/ 3682243 w 6130925"/>
                <a:gd name="connsiteY21223" fmla="*/ 126240 h 2994025"/>
                <a:gd name="connsiteX21224" fmla="*/ 3680137 w 6130925"/>
                <a:gd name="connsiteY21224" fmla="*/ 125717 h 2994025"/>
                <a:gd name="connsiteX21225" fmla="*/ 3676978 w 6130925"/>
                <a:gd name="connsiteY21225" fmla="*/ 125193 h 2994025"/>
                <a:gd name="connsiteX21226" fmla="*/ 3673293 w 6130925"/>
                <a:gd name="connsiteY21226" fmla="*/ 124670 h 2994025"/>
                <a:gd name="connsiteX21227" fmla="*/ 3669608 w 6130925"/>
                <a:gd name="connsiteY21227" fmla="*/ 125193 h 2994025"/>
                <a:gd name="connsiteX21228" fmla="*/ 3666450 w 6130925"/>
                <a:gd name="connsiteY21228" fmla="*/ 125717 h 2994025"/>
                <a:gd name="connsiteX21229" fmla="*/ 3664870 w 6130925"/>
                <a:gd name="connsiteY21229" fmla="*/ 126764 h 2994025"/>
                <a:gd name="connsiteX21230" fmla="*/ 3662238 w 6130925"/>
                <a:gd name="connsiteY21230" fmla="*/ 127287 h 2994025"/>
                <a:gd name="connsiteX21231" fmla="*/ 3660133 w 6130925"/>
                <a:gd name="connsiteY21231" fmla="*/ 128335 h 2994025"/>
                <a:gd name="connsiteX21232" fmla="*/ 3658027 w 6130925"/>
                <a:gd name="connsiteY21232" fmla="*/ 129905 h 2994025"/>
                <a:gd name="connsiteX21233" fmla="*/ 3656448 w 6130925"/>
                <a:gd name="connsiteY21233" fmla="*/ 129905 h 2994025"/>
                <a:gd name="connsiteX21234" fmla="*/ 3654868 w 6130925"/>
                <a:gd name="connsiteY21234" fmla="*/ 130429 h 2994025"/>
                <a:gd name="connsiteX21235" fmla="*/ 3651183 w 6130925"/>
                <a:gd name="connsiteY21235" fmla="*/ 131999 h 2994025"/>
                <a:gd name="connsiteX21236" fmla="*/ 3647498 w 6130925"/>
                <a:gd name="connsiteY21236" fmla="*/ 133046 h 2994025"/>
                <a:gd name="connsiteX21237" fmla="*/ 3644866 w 6130925"/>
                <a:gd name="connsiteY21237" fmla="*/ 132523 h 2994025"/>
                <a:gd name="connsiteX21238" fmla="*/ 3640655 w 6130925"/>
                <a:gd name="connsiteY21238" fmla="*/ 130429 h 2994025"/>
                <a:gd name="connsiteX21239" fmla="*/ 3639602 w 6130925"/>
                <a:gd name="connsiteY21239" fmla="*/ 127287 h 2994025"/>
                <a:gd name="connsiteX21240" fmla="*/ 3638549 w 6130925"/>
                <a:gd name="connsiteY21240" fmla="*/ 123623 h 2994025"/>
                <a:gd name="connsiteX21241" fmla="*/ 3638549 w 6130925"/>
                <a:gd name="connsiteY21241" fmla="*/ 119958 h 2994025"/>
                <a:gd name="connsiteX21242" fmla="*/ 3645919 w 6130925"/>
                <a:gd name="connsiteY21242" fmla="*/ 119958 h 2994025"/>
                <a:gd name="connsiteX21243" fmla="*/ 3649078 w 6130925"/>
                <a:gd name="connsiteY21243" fmla="*/ 120481 h 2994025"/>
                <a:gd name="connsiteX21244" fmla="*/ 3652763 w 6130925"/>
                <a:gd name="connsiteY21244" fmla="*/ 121528 h 2994025"/>
                <a:gd name="connsiteX21245" fmla="*/ 3654868 w 6130925"/>
                <a:gd name="connsiteY21245" fmla="*/ 122052 h 2994025"/>
                <a:gd name="connsiteX21246" fmla="*/ 3656448 w 6130925"/>
                <a:gd name="connsiteY21246" fmla="*/ 122576 h 2994025"/>
                <a:gd name="connsiteX21247" fmla="*/ 3658027 w 6130925"/>
                <a:gd name="connsiteY21247" fmla="*/ 123623 h 2994025"/>
                <a:gd name="connsiteX21248" fmla="*/ 3660133 w 6130925"/>
                <a:gd name="connsiteY21248" fmla="*/ 124670 h 2994025"/>
                <a:gd name="connsiteX21249" fmla="*/ 3661712 w 6130925"/>
                <a:gd name="connsiteY21249" fmla="*/ 124146 h 2994025"/>
                <a:gd name="connsiteX21250" fmla="*/ 3663291 w 6130925"/>
                <a:gd name="connsiteY21250" fmla="*/ 123099 h 2994025"/>
                <a:gd name="connsiteX21251" fmla="*/ 3663818 w 6130925"/>
                <a:gd name="connsiteY21251" fmla="*/ 122052 h 2994025"/>
                <a:gd name="connsiteX21252" fmla="*/ 3664870 w 6130925"/>
                <a:gd name="connsiteY21252" fmla="*/ 119958 h 2994025"/>
                <a:gd name="connsiteX21253" fmla="*/ 3665923 w 6130925"/>
                <a:gd name="connsiteY21253" fmla="*/ 117340 h 2994025"/>
                <a:gd name="connsiteX21254" fmla="*/ 3666976 w 6130925"/>
                <a:gd name="connsiteY21254" fmla="*/ 115246 h 2994025"/>
                <a:gd name="connsiteX21255" fmla="*/ 3669608 w 6130925"/>
                <a:gd name="connsiteY21255" fmla="*/ 115770 h 2994025"/>
                <a:gd name="connsiteX21256" fmla="*/ 3671188 w 6130925"/>
                <a:gd name="connsiteY21256" fmla="*/ 116817 h 2994025"/>
                <a:gd name="connsiteX21257" fmla="*/ 3673293 w 6130925"/>
                <a:gd name="connsiteY21257" fmla="*/ 117340 h 2994025"/>
                <a:gd name="connsiteX21258" fmla="*/ 3675399 w 6130925"/>
                <a:gd name="connsiteY21258" fmla="*/ 117864 h 2994025"/>
                <a:gd name="connsiteX21259" fmla="*/ 3677505 w 6130925"/>
                <a:gd name="connsiteY21259" fmla="*/ 118387 h 2994025"/>
                <a:gd name="connsiteX21260" fmla="*/ 3680137 w 6130925"/>
                <a:gd name="connsiteY21260" fmla="*/ 118387 h 2994025"/>
                <a:gd name="connsiteX21261" fmla="*/ 3682243 w 6130925"/>
                <a:gd name="connsiteY21261" fmla="*/ 118387 h 2994025"/>
                <a:gd name="connsiteX21262" fmla="*/ 3683822 w 6130925"/>
                <a:gd name="connsiteY21262" fmla="*/ 117864 h 2994025"/>
                <a:gd name="connsiteX21263" fmla="*/ 3685927 w 6130925"/>
                <a:gd name="connsiteY21263" fmla="*/ 116817 h 2994025"/>
                <a:gd name="connsiteX21264" fmla="*/ 3687507 w 6130925"/>
                <a:gd name="connsiteY21264" fmla="*/ 115770 h 2994025"/>
                <a:gd name="connsiteX21265" fmla="*/ 3689612 w 6130925"/>
                <a:gd name="connsiteY21265" fmla="*/ 115246 h 2994025"/>
                <a:gd name="connsiteX21266" fmla="*/ 3692771 w 6130925"/>
                <a:gd name="connsiteY21266" fmla="*/ 114722 h 2994025"/>
                <a:gd name="connsiteX21267" fmla="*/ 3696456 w 6130925"/>
                <a:gd name="connsiteY21267" fmla="*/ 115246 h 2994025"/>
                <a:gd name="connsiteX21268" fmla="*/ 3702773 w 6130925"/>
                <a:gd name="connsiteY21268" fmla="*/ 116293 h 2994025"/>
                <a:gd name="connsiteX21269" fmla="*/ 3709090 w 6130925"/>
                <a:gd name="connsiteY21269" fmla="*/ 115770 h 2994025"/>
                <a:gd name="connsiteX21270" fmla="*/ 3711196 w 6130925"/>
                <a:gd name="connsiteY21270" fmla="*/ 114722 h 2994025"/>
                <a:gd name="connsiteX21271" fmla="*/ 3712249 w 6130925"/>
                <a:gd name="connsiteY21271" fmla="*/ 112628 h 2994025"/>
                <a:gd name="connsiteX21272" fmla="*/ 3714354 w 6130925"/>
                <a:gd name="connsiteY21272" fmla="*/ 111581 h 2994025"/>
                <a:gd name="connsiteX21273" fmla="*/ 3715934 w 6130925"/>
                <a:gd name="connsiteY21273" fmla="*/ 110011 h 2994025"/>
                <a:gd name="connsiteX21274" fmla="*/ 3715934 w 6130925"/>
                <a:gd name="connsiteY21274" fmla="*/ 108440 h 2994025"/>
                <a:gd name="connsiteX21275" fmla="*/ 3715934 w 6130925"/>
                <a:gd name="connsiteY21275" fmla="*/ 106346 h 2994025"/>
                <a:gd name="connsiteX21276" fmla="*/ 3719092 w 6130925"/>
                <a:gd name="connsiteY21276" fmla="*/ 105299 h 2994025"/>
                <a:gd name="connsiteX21277" fmla="*/ 3723304 w 6130925"/>
                <a:gd name="connsiteY21277" fmla="*/ 105299 h 2994025"/>
                <a:gd name="connsiteX21278" fmla="*/ 3909309 w 6130925"/>
                <a:gd name="connsiteY21278" fmla="*/ 103188 h 2994025"/>
                <a:gd name="connsiteX21279" fmla="*/ 3915192 w 6130925"/>
                <a:gd name="connsiteY21279" fmla="*/ 104209 h 2994025"/>
                <a:gd name="connsiteX21280" fmla="*/ 3914657 w 6130925"/>
                <a:gd name="connsiteY21280" fmla="*/ 107781 h 2994025"/>
                <a:gd name="connsiteX21281" fmla="*/ 3915192 w 6130925"/>
                <a:gd name="connsiteY21281" fmla="*/ 111352 h 2994025"/>
                <a:gd name="connsiteX21282" fmla="*/ 3916796 w 6130925"/>
                <a:gd name="connsiteY21282" fmla="*/ 114414 h 2994025"/>
                <a:gd name="connsiteX21283" fmla="*/ 3919469 w 6130925"/>
                <a:gd name="connsiteY21283" fmla="*/ 117986 h 2994025"/>
                <a:gd name="connsiteX21284" fmla="*/ 3919469 w 6130925"/>
                <a:gd name="connsiteY21284" fmla="*/ 120027 h 2994025"/>
                <a:gd name="connsiteX21285" fmla="*/ 3919469 w 6130925"/>
                <a:gd name="connsiteY21285" fmla="*/ 121558 h 2994025"/>
                <a:gd name="connsiteX21286" fmla="*/ 3920539 w 6130925"/>
                <a:gd name="connsiteY21286" fmla="*/ 123089 h 2994025"/>
                <a:gd name="connsiteX21287" fmla="*/ 3922678 w 6130925"/>
                <a:gd name="connsiteY21287" fmla="*/ 124619 h 2994025"/>
                <a:gd name="connsiteX21288" fmla="*/ 3924282 w 6130925"/>
                <a:gd name="connsiteY21288" fmla="*/ 126660 h 2994025"/>
                <a:gd name="connsiteX21289" fmla="*/ 3925886 w 6130925"/>
                <a:gd name="connsiteY21289" fmla="*/ 128702 h 2994025"/>
                <a:gd name="connsiteX21290" fmla="*/ 3924282 w 6130925"/>
                <a:gd name="connsiteY21290" fmla="*/ 129722 h 2994025"/>
                <a:gd name="connsiteX21291" fmla="*/ 3922678 w 6130925"/>
                <a:gd name="connsiteY21291" fmla="*/ 130232 h 2994025"/>
                <a:gd name="connsiteX21292" fmla="*/ 3915726 w 6130925"/>
                <a:gd name="connsiteY21292" fmla="*/ 130743 h 2994025"/>
                <a:gd name="connsiteX21293" fmla="*/ 3908775 w 6130925"/>
                <a:gd name="connsiteY21293" fmla="*/ 130232 h 2994025"/>
                <a:gd name="connsiteX21294" fmla="*/ 3906636 w 6130925"/>
                <a:gd name="connsiteY21294" fmla="*/ 129722 h 2994025"/>
                <a:gd name="connsiteX21295" fmla="*/ 3904497 w 6130925"/>
                <a:gd name="connsiteY21295" fmla="*/ 129722 h 2994025"/>
                <a:gd name="connsiteX21296" fmla="*/ 3898615 w 6130925"/>
                <a:gd name="connsiteY21296" fmla="*/ 129722 h 2994025"/>
                <a:gd name="connsiteX21297" fmla="*/ 3895941 w 6130925"/>
                <a:gd name="connsiteY21297" fmla="*/ 128702 h 2994025"/>
                <a:gd name="connsiteX21298" fmla="*/ 3893267 w 6130925"/>
                <a:gd name="connsiteY21298" fmla="*/ 129722 h 2994025"/>
                <a:gd name="connsiteX21299" fmla="*/ 3891663 w 6130925"/>
                <a:gd name="connsiteY21299" fmla="*/ 130743 h 2994025"/>
                <a:gd name="connsiteX21300" fmla="*/ 3890059 w 6130925"/>
                <a:gd name="connsiteY21300" fmla="*/ 131763 h 2994025"/>
                <a:gd name="connsiteX21301" fmla="*/ 3887920 w 6130925"/>
                <a:gd name="connsiteY21301" fmla="*/ 131763 h 2994025"/>
                <a:gd name="connsiteX21302" fmla="*/ 3885246 w 6130925"/>
                <a:gd name="connsiteY21302" fmla="*/ 131763 h 2994025"/>
                <a:gd name="connsiteX21303" fmla="*/ 3882573 w 6130925"/>
                <a:gd name="connsiteY21303" fmla="*/ 131253 h 2994025"/>
                <a:gd name="connsiteX21304" fmla="*/ 3880968 w 6130925"/>
                <a:gd name="connsiteY21304" fmla="*/ 129722 h 2994025"/>
                <a:gd name="connsiteX21305" fmla="*/ 3879364 w 6130925"/>
                <a:gd name="connsiteY21305" fmla="*/ 128191 h 2994025"/>
                <a:gd name="connsiteX21306" fmla="*/ 3875086 w 6130925"/>
                <a:gd name="connsiteY21306" fmla="*/ 126660 h 2994025"/>
                <a:gd name="connsiteX21307" fmla="*/ 3875621 w 6130925"/>
                <a:gd name="connsiteY21307" fmla="*/ 124619 h 2994025"/>
                <a:gd name="connsiteX21308" fmla="*/ 3877225 w 6130925"/>
                <a:gd name="connsiteY21308" fmla="*/ 123089 h 2994025"/>
                <a:gd name="connsiteX21309" fmla="*/ 3880968 w 6130925"/>
                <a:gd name="connsiteY21309" fmla="*/ 121048 h 2994025"/>
                <a:gd name="connsiteX21310" fmla="*/ 3884177 w 6130925"/>
                <a:gd name="connsiteY21310" fmla="*/ 118496 h 2994025"/>
                <a:gd name="connsiteX21311" fmla="*/ 3886316 w 6130925"/>
                <a:gd name="connsiteY21311" fmla="*/ 118496 h 2994025"/>
                <a:gd name="connsiteX21312" fmla="*/ 3887920 w 6130925"/>
                <a:gd name="connsiteY21312" fmla="*/ 117986 h 2994025"/>
                <a:gd name="connsiteX21313" fmla="*/ 3887920 w 6130925"/>
                <a:gd name="connsiteY21313" fmla="*/ 116455 h 2994025"/>
                <a:gd name="connsiteX21314" fmla="*/ 3887920 w 6130925"/>
                <a:gd name="connsiteY21314" fmla="*/ 114414 h 2994025"/>
                <a:gd name="connsiteX21315" fmla="*/ 3887920 w 6130925"/>
                <a:gd name="connsiteY21315" fmla="*/ 112883 h 2994025"/>
                <a:gd name="connsiteX21316" fmla="*/ 3887920 w 6130925"/>
                <a:gd name="connsiteY21316" fmla="*/ 111352 h 2994025"/>
                <a:gd name="connsiteX21317" fmla="*/ 3892733 w 6130925"/>
                <a:gd name="connsiteY21317" fmla="*/ 113904 h 2994025"/>
                <a:gd name="connsiteX21318" fmla="*/ 3894337 w 6130925"/>
                <a:gd name="connsiteY21318" fmla="*/ 112883 h 2994025"/>
                <a:gd name="connsiteX21319" fmla="*/ 3895941 w 6130925"/>
                <a:gd name="connsiteY21319" fmla="*/ 111863 h 2994025"/>
                <a:gd name="connsiteX21320" fmla="*/ 3897545 w 6130925"/>
                <a:gd name="connsiteY21320" fmla="*/ 111863 h 2994025"/>
                <a:gd name="connsiteX21321" fmla="*/ 3900219 w 6130925"/>
                <a:gd name="connsiteY21321" fmla="*/ 111352 h 2994025"/>
                <a:gd name="connsiteX21322" fmla="*/ 3901823 w 6130925"/>
                <a:gd name="connsiteY21322" fmla="*/ 109822 h 2994025"/>
                <a:gd name="connsiteX21323" fmla="*/ 3903427 w 6130925"/>
                <a:gd name="connsiteY21323" fmla="*/ 107270 h 2994025"/>
                <a:gd name="connsiteX21324" fmla="*/ 3904497 w 6130925"/>
                <a:gd name="connsiteY21324" fmla="*/ 105739 h 2994025"/>
                <a:gd name="connsiteX21325" fmla="*/ 3906101 w 6130925"/>
                <a:gd name="connsiteY21325" fmla="*/ 104209 h 2994025"/>
                <a:gd name="connsiteX21326" fmla="*/ 3907705 w 6130925"/>
                <a:gd name="connsiteY21326" fmla="*/ 103698 h 2994025"/>
                <a:gd name="connsiteX21327" fmla="*/ 3968037 w 6130925"/>
                <a:gd name="connsiteY21327" fmla="*/ 101600 h 2994025"/>
                <a:gd name="connsiteX21328" fmla="*/ 3970708 w 6130925"/>
                <a:gd name="connsiteY21328" fmla="*/ 102118 h 2994025"/>
                <a:gd name="connsiteX21329" fmla="*/ 3973378 w 6130925"/>
                <a:gd name="connsiteY21329" fmla="*/ 102118 h 2994025"/>
                <a:gd name="connsiteX21330" fmla="*/ 3976583 w 6130925"/>
                <a:gd name="connsiteY21330" fmla="*/ 102118 h 2994025"/>
                <a:gd name="connsiteX21331" fmla="*/ 3978185 w 6130925"/>
                <a:gd name="connsiteY21331" fmla="*/ 102635 h 2994025"/>
                <a:gd name="connsiteX21332" fmla="*/ 3979788 w 6130925"/>
                <a:gd name="connsiteY21332" fmla="*/ 102635 h 2994025"/>
                <a:gd name="connsiteX21333" fmla="*/ 3982992 w 6130925"/>
                <a:gd name="connsiteY21333" fmla="*/ 102635 h 2994025"/>
                <a:gd name="connsiteX21334" fmla="*/ 3985663 w 6130925"/>
                <a:gd name="connsiteY21334" fmla="*/ 103671 h 2994025"/>
                <a:gd name="connsiteX21335" fmla="*/ 3987265 w 6130925"/>
                <a:gd name="connsiteY21335" fmla="*/ 104706 h 2994025"/>
                <a:gd name="connsiteX21336" fmla="*/ 3987799 w 6130925"/>
                <a:gd name="connsiteY21336" fmla="*/ 108330 h 2994025"/>
                <a:gd name="connsiteX21337" fmla="*/ 3984060 w 6130925"/>
                <a:gd name="connsiteY21337" fmla="*/ 108848 h 2994025"/>
                <a:gd name="connsiteX21338" fmla="*/ 3980856 w 6130925"/>
                <a:gd name="connsiteY21338" fmla="*/ 109883 h 2994025"/>
                <a:gd name="connsiteX21339" fmla="*/ 3978719 w 6130925"/>
                <a:gd name="connsiteY21339" fmla="*/ 110918 h 2994025"/>
                <a:gd name="connsiteX21340" fmla="*/ 3977117 w 6130925"/>
                <a:gd name="connsiteY21340" fmla="*/ 111436 h 2994025"/>
                <a:gd name="connsiteX21341" fmla="*/ 3975515 w 6130925"/>
                <a:gd name="connsiteY21341" fmla="*/ 112471 h 2994025"/>
                <a:gd name="connsiteX21342" fmla="*/ 3973378 w 6130925"/>
                <a:gd name="connsiteY21342" fmla="*/ 113507 h 2994025"/>
                <a:gd name="connsiteX21343" fmla="*/ 3971242 w 6130925"/>
                <a:gd name="connsiteY21343" fmla="*/ 113507 h 2994025"/>
                <a:gd name="connsiteX21344" fmla="*/ 3969639 w 6130925"/>
                <a:gd name="connsiteY21344" fmla="*/ 114024 h 2994025"/>
                <a:gd name="connsiteX21345" fmla="*/ 3968571 w 6130925"/>
                <a:gd name="connsiteY21345" fmla="*/ 115577 h 2994025"/>
                <a:gd name="connsiteX21346" fmla="*/ 3967503 w 6130925"/>
                <a:gd name="connsiteY21346" fmla="*/ 117648 h 2994025"/>
                <a:gd name="connsiteX21347" fmla="*/ 3966435 w 6130925"/>
                <a:gd name="connsiteY21347" fmla="*/ 119719 h 2994025"/>
                <a:gd name="connsiteX21348" fmla="*/ 3965367 w 6130925"/>
                <a:gd name="connsiteY21348" fmla="*/ 121272 h 2994025"/>
                <a:gd name="connsiteX21349" fmla="*/ 3963230 w 6130925"/>
                <a:gd name="connsiteY21349" fmla="*/ 122307 h 2994025"/>
                <a:gd name="connsiteX21350" fmla="*/ 3961628 w 6130925"/>
                <a:gd name="connsiteY21350" fmla="*/ 122825 h 2994025"/>
                <a:gd name="connsiteX21351" fmla="*/ 3960025 w 6130925"/>
                <a:gd name="connsiteY21351" fmla="*/ 123860 h 2994025"/>
                <a:gd name="connsiteX21352" fmla="*/ 3957889 w 6130925"/>
                <a:gd name="connsiteY21352" fmla="*/ 124378 h 2994025"/>
                <a:gd name="connsiteX21353" fmla="*/ 3955753 w 6130925"/>
                <a:gd name="connsiteY21353" fmla="*/ 125413 h 2994025"/>
                <a:gd name="connsiteX21354" fmla="*/ 3953082 w 6130925"/>
                <a:gd name="connsiteY21354" fmla="*/ 125413 h 2994025"/>
                <a:gd name="connsiteX21355" fmla="*/ 3947741 w 6130925"/>
                <a:gd name="connsiteY21355" fmla="*/ 124895 h 2994025"/>
                <a:gd name="connsiteX21356" fmla="*/ 3944002 w 6130925"/>
                <a:gd name="connsiteY21356" fmla="*/ 122825 h 2994025"/>
                <a:gd name="connsiteX21357" fmla="*/ 3942400 w 6130925"/>
                <a:gd name="connsiteY21357" fmla="*/ 121789 h 2994025"/>
                <a:gd name="connsiteX21358" fmla="*/ 3939729 w 6130925"/>
                <a:gd name="connsiteY21358" fmla="*/ 120754 h 2994025"/>
                <a:gd name="connsiteX21359" fmla="*/ 3936524 w 6130925"/>
                <a:gd name="connsiteY21359" fmla="*/ 117130 h 2994025"/>
                <a:gd name="connsiteX21360" fmla="*/ 3933320 w 6130925"/>
                <a:gd name="connsiteY21360" fmla="*/ 114024 h 2994025"/>
                <a:gd name="connsiteX21361" fmla="*/ 3930649 w 6130925"/>
                <a:gd name="connsiteY21361" fmla="*/ 110918 h 2994025"/>
                <a:gd name="connsiteX21362" fmla="*/ 3933320 w 6130925"/>
                <a:gd name="connsiteY21362" fmla="*/ 111954 h 2994025"/>
                <a:gd name="connsiteX21363" fmla="*/ 3935456 w 6130925"/>
                <a:gd name="connsiteY21363" fmla="*/ 112471 h 2994025"/>
                <a:gd name="connsiteX21364" fmla="*/ 3937593 w 6130925"/>
                <a:gd name="connsiteY21364" fmla="*/ 111436 h 2994025"/>
                <a:gd name="connsiteX21365" fmla="*/ 3939195 w 6130925"/>
                <a:gd name="connsiteY21365" fmla="*/ 109883 h 2994025"/>
                <a:gd name="connsiteX21366" fmla="*/ 3940797 w 6130925"/>
                <a:gd name="connsiteY21366" fmla="*/ 108848 h 2994025"/>
                <a:gd name="connsiteX21367" fmla="*/ 3942934 w 6130925"/>
                <a:gd name="connsiteY21367" fmla="*/ 106777 h 2994025"/>
                <a:gd name="connsiteX21368" fmla="*/ 3944536 w 6130925"/>
                <a:gd name="connsiteY21368" fmla="*/ 106777 h 2994025"/>
                <a:gd name="connsiteX21369" fmla="*/ 3946673 w 6130925"/>
                <a:gd name="connsiteY21369" fmla="*/ 106259 h 2994025"/>
                <a:gd name="connsiteX21370" fmla="*/ 3949343 w 6130925"/>
                <a:gd name="connsiteY21370" fmla="*/ 105742 h 2994025"/>
                <a:gd name="connsiteX21371" fmla="*/ 3951480 w 6130925"/>
                <a:gd name="connsiteY21371" fmla="*/ 106259 h 2994025"/>
                <a:gd name="connsiteX21372" fmla="*/ 3954684 w 6130925"/>
                <a:gd name="connsiteY21372" fmla="*/ 106259 h 2994025"/>
                <a:gd name="connsiteX21373" fmla="*/ 3957355 w 6130925"/>
                <a:gd name="connsiteY21373" fmla="*/ 106259 h 2994025"/>
                <a:gd name="connsiteX21374" fmla="*/ 3958957 w 6130925"/>
                <a:gd name="connsiteY21374" fmla="*/ 106259 h 2994025"/>
                <a:gd name="connsiteX21375" fmla="*/ 3960560 w 6130925"/>
                <a:gd name="connsiteY21375" fmla="*/ 106259 h 2994025"/>
                <a:gd name="connsiteX21376" fmla="*/ 3961094 w 6130925"/>
                <a:gd name="connsiteY21376" fmla="*/ 104706 h 2994025"/>
                <a:gd name="connsiteX21377" fmla="*/ 3961628 w 6130925"/>
                <a:gd name="connsiteY21377" fmla="*/ 102635 h 2994025"/>
                <a:gd name="connsiteX21378" fmla="*/ 3963230 w 6130925"/>
                <a:gd name="connsiteY21378" fmla="*/ 102118 h 2994025"/>
                <a:gd name="connsiteX21379" fmla="*/ 3965367 w 6130925"/>
                <a:gd name="connsiteY21379" fmla="*/ 102118 h 2994025"/>
                <a:gd name="connsiteX21380" fmla="*/ 4498974 w 6130925"/>
                <a:gd name="connsiteY21380" fmla="*/ 100013 h 2994025"/>
                <a:gd name="connsiteX21381" fmla="*/ 4501620 w 6130925"/>
                <a:gd name="connsiteY21381" fmla="*/ 100542 h 2994025"/>
                <a:gd name="connsiteX21382" fmla="*/ 4503207 w 6130925"/>
                <a:gd name="connsiteY21382" fmla="*/ 101601 h 2994025"/>
                <a:gd name="connsiteX21383" fmla="*/ 4503737 w 6130925"/>
                <a:gd name="connsiteY21383" fmla="*/ 101601 h 2994025"/>
                <a:gd name="connsiteX21384" fmla="*/ 4504795 w 6130925"/>
                <a:gd name="connsiteY21384" fmla="*/ 101601 h 2994025"/>
                <a:gd name="connsiteX21385" fmla="*/ 4505853 w 6130925"/>
                <a:gd name="connsiteY21385" fmla="*/ 101601 h 2994025"/>
                <a:gd name="connsiteX21386" fmla="*/ 4506382 w 6130925"/>
                <a:gd name="connsiteY21386" fmla="*/ 101601 h 2994025"/>
                <a:gd name="connsiteX21387" fmla="*/ 4507441 w 6130925"/>
                <a:gd name="connsiteY21387" fmla="*/ 103188 h 2994025"/>
                <a:gd name="connsiteX21388" fmla="*/ 4507970 w 6130925"/>
                <a:gd name="connsiteY21388" fmla="*/ 105305 h 2994025"/>
                <a:gd name="connsiteX21389" fmla="*/ 4510616 w 6130925"/>
                <a:gd name="connsiteY21389" fmla="*/ 109538 h 2994025"/>
                <a:gd name="connsiteX21390" fmla="*/ 4510616 w 6130925"/>
                <a:gd name="connsiteY21390" fmla="*/ 114301 h 2994025"/>
                <a:gd name="connsiteX21391" fmla="*/ 4533370 w 6130925"/>
                <a:gd name="connsiteY21391" fmla="*/ 114301 h 2994025"/>
                <a:gd name="connsiteX21392" fmla="*/ 4533370 w 6130925"/>
                <a:gd name="connsiteY21392" fmla="*/ 114830 h 2994025"/>
                <a:gd name="connsiteX21393" fmla="*/ 4534958 w 6130925"/>
                <a:gd name="connsiteY21393" fmla="*/ 115888 h 2994025"/>
                <a:gd name="connsiteX21394" fmla="*/ 4537074 w 6130925"/>
                <a:gd name="connsiteY21394" fmla="*/ 116417 h 2994025"/>
                <a:gd name="connsiteX21395" fmla="*/ 4535487 w 6130925"/>
                <a:gd name="connsiteY21395" fmla="*/ 117476 h 2994025"/>
                <a:gd name="connsiteX21396" fmla="*/ 4533370 w 6130925"/>
                <a:gd name="connsiteY21396" fmla="*/ 118534 h 2994025"/>
                <a:gd name="connsiteX21397" fmla="*/ 4532312 w 6130925"/>
                <a:gd name="connsiteY21397" fmla="*/ 120651 h 2994025"/>
                <a:gd name="connsiteX21398" fmla="*/ 4530195 w 6130925"/>
                <a:gd name="connsiteY21398" fmla="*/ 122238 h 2994025"/>
                <a:gd name="connsiteX21399" fmla="*/ 4529666 w 6130925"/>
                <a:gd name="connsiteY21399" fmla="*/ 122768 h 2994025"/>
                <a:gd name="connsiteX21400" fmla="*/ 4528608 w 6130925"/>
                <a:gd name="connsiteY21400" fmla="*/ 122238 h 2994025"/>
                <a:gd name="connsiteX21401" fmla="*/ 4527549 w 6130925"/>
                <a:gd name="connsiteY21401" fmla="*/ 122238 h 2994025"/>
                <a:gd name="connsiteX21402" fmla="*/ 4527020 w 6130925"/>
                <a:gd name="connsiteY21402" fmla="*/ 122238 h 2994025"/>
                <a:gd name="connsiteX21403" fmla="*/ 4525433 w 6130925"/>
                <a:gd name="connsiteY21403" fmla="*/ 123826 h 2994025"/>
                <a:gd name="connsiteX21404" fmla="*/ 4524374 w 6130925"/>
                <a:gd name="connsiteY21404" fmla="*/ 125413 h 2994025"/>
                <a:gd name="connsiteX21405" fmla="*/ 4523845 w 6130925"/>
                <a:gd name="connsiteY21405" fmla="*/ 129118 h 2994025"/>
                <a:gd name="connsiteX21406" fmla="*/ 4523845 w 6130925"/>
                <a:gd name="connsiteY21406" fmla="*/ 132822 h 2994025"/>
                <a:gd name="connsiteX21407" fmla="*/ 4523316 w 6130925"/>
                <a:gd name="connsiteY21407" fmla="*/ 134938 h 2994025"/>
                <a:gd name="connsiteX21408" fmla="*/ 4522787 w 6130925"/>
                <a:gd name="connsiteY21408" fmla="*/ 137055 h 2994025"/>
                <a:gd name="connsiteX21409" fmla="*/ 4515378 w 6130925"/>
                <a:gd name="connsiteY21409" fmla="*/ 138114 h 2994025"/>
                <a:gd name="connsiteX21410" fmla="*/ 4507970 w 6130925"/>
                <a:gd name="connsiteY21410" fmla="*/ 138114 h 2994025"/>
                <a:gd name="connsiteX21411" fmla="*/ 4504795 w 6130925"/>
                <a:gd name="connsiteY21411" fmla="*/ 137584 h 2994025"/>
                <a:gd name="connsiteX21412" fmla="*/ 4501620 w 6130925"/>
                <a:gd name="connsiteY21412" fmla="*/ 138114 h 2994025"/>
                <a:gd name="connsiteX21413" fmla="*/ 4500032 w 6130925"/>
                <a:gd name="connsiteY21413" fmla="*/ 139701 h 2994025"/>
                <a:gd name="connsiteX21414" fmla="*/ 4498445 w 6130925"/>
                <a:gd name="connsiteY21414" fmla="*/ 141818 h 2994025"/>
                <a:gd name="connsiteX21415" fmla="*/ 4496857 w 6130925"/>
                <a:gd name="connsiteY21415" fmla="*/ 142347 h 2994025"/>
                <a:gd name="connsiteX21416" fmla="*/ 4494741 w 6130925"/>
                <a:gd name="connsiteY21416" fmla="*/ 142876 h 2994025"/>
                <a:gd name="connsiteX21417" fmla="*/ 4493153 w 6130925"/>
                <a:gd name="connsiteY21417" fmla="*/ 142876 h 2994025"/>
                <a:gd name="connsiteX21418" fmla="*/ 4491037 w 6130925"/>
                <a:gd name="connsiteY21418" fmla="*/ 142876 h 2994025"/>
                <a:gd name="connsiteX21419" fmla="*/ 4489449 w 6130925"/>
                <a:gd name="connsiteY21419" fmla="*/ 142876 h 2994025"/>
                <a:gd name="connsiteX21420" fmla="*/ 4487332 w 6130925"/>
                <a:gd name="connsiteY21420" fmla="*/ 142876 h 2994025"/>
                <a:gd name="connsiteX21421" fmla="*/ 4485745 w 6130925"/>
                <a:gd name="connsiteY21421" fmla="*/ 142876 h 2994025"/>
                <a:gd name="connsiteX21422" fmla="*/ 4484157 w 6130925"/>
                <a:gd name="connsiteY21422" fmla="*/ 142876 h 2994025"/>
                <a:gd name="connsiteX21423" fmla="*/ 4482570 w 6130925"/>
                <a:gd name="connsiteY21423" fmla="*/ 144464 h 2994025"/>
                <a:gd name="connsiteX21424" fmla="*/ 4480982 w 6130925"/>
                <a:gd name="connsiteY21424" fmla="*/ 146051 h 2994025"/>
                <a:gd name="connsiteX21425" fmla="*/ 4479395 w 6130925"/>
                <a:gd name="connsiteY21425" fmla="*/ 147639 h 2994025"/>
                <a:gd name="connsiteX21426" fmla="*/ 4476749 w 6130925"/>
                <a:gd name="connsiteY21426" fmla="*/ 148697 h 2994025"/>
                <a:gd name="connsiteX21427" fmla="*/ 4474632 w 6130925"/>
                <a:gd name="connsiteY21427" fmla="*/ 148697 h 2994025"/>
                <a:gd name="connsiteX21428" fmla="*/ 4471986 w 6130925"/>
                <a:gd name="connsiteY21428" fmla="*/ 148697 h 2994025"/>
                <a:gd name="connsiteX21429" fmla="*/ 4469341 w 6130925"/>
                <a:gd name="connsiteY21429" fmla="*/ 149226 h 2994025"/>
                <a:gd name="connsiteX21430" fmla="*/ 4466166 w 6130925"/>
                <a:gd name="connsiteY21430" fmla="*/ 148697 h 2994025"/>
                <a:gd name="connsiteX21431" fmla="*/ 4464578 w 6130925"/>
                <a:gd name="connsiteY21431" fmla="*/ 148168 h 2994025"/>
                <a:gd name="connsiteX21432" fmla="*/ 4462991 w 6130925"/>
                <a:gd name="connsiteY21432" fmla="*/ 147109 h 2994025"/>
                <a:gd name="connsiteX21433" fmla="*/ 4461403 w 6130925"/>
                <a:gd name="connsiteY21433" fmla="*/ 146051 h 2994025"/>
                <a:gd name="connsiteX21434" fmla="*/ 4460345 w 6130925"/>
                <a:gd name="connsiteY21434" fmla="*/ 145522 h 2994025"/>
                <a:gd name="connsiteX21435" fmla="*/ 4458228 w 6130925"/>
                <a:gd name="connsiteY21435" fmla="*/ 144993 h 2994025"/>
                <a:gd name="connsiteX21436" fmla="*/ 4456111 w 6130925"/>
                <a:gd name="connsiteY21436" fmla="*/ 144464 h 2994025"/>
                <a:gd name="connsiteX21437" fmla="*/ 4455053 w 6130925"/>
                <a:gd name="connsiteY21437" fmla="*/ 142876 h 2994025"/>
                <a:gd name="connsiteX21438" fmla="*/ 4453995 w 6130925"/>
                <a:gd name="connsiteY21438" fmla="*/ 140759 h 2994025"/>
                <a:gd name="connsiteX21439" fmla="*/ 4452407 w 6130925"/>
                <a:gd name="connsiteY21439" fmla="*/ 138643 h 2994025"/>
                <a:gd name="connsiteX21440" fmla="*/ 4450290 w 6130925"/>
                <a:gd name="connsiteY21440" fmla="*/ 137055 h 2994025"/>
                <a:gd name="connsiteX21441" fmla="*/ 4448703 w 6130925"/>
                <a:gd name="connsiteY21441" fmla="*/ 137055 h 2994025"/>
                <a:gd name="connsiteX21442" fmla="*/ 4444470 w 6130925"/>
                <a:gd name="connsiteY21442" fmla="*/ 138114 h 2994025"/>
                <a:gd name="connsiteX21443" fmla="*/ 4441295 w 6130925"/>
                <a:gd name="connsiteY21443" fmla="*/ 139172 h 2994025"/>
                <a:gd name="connsiteX21444" fmla="*/ 4438649 w 6130925"/>
                <a:gd name="connsiteY21444" fmla="*/ 138643 h 2994025"/>
                <a:gd name="connsiteX21445" fmla="*/ 4436003 w 6130925"/>
                <a:gd name="connsiteY21445" fmla="*/ 137055 h 2994025"/>
                <a:gd name="connsiteX21446" fmla="*/ 4434415 w 6130925"/>
                <a:gd name="connsiteY21446" fmla="*/ 135997 h 2994025"/>
                <a:gd name="connsiteX21447" fmla="*/ 4433886 w 6130925"/>
                <a:gd name="connsiteY21447" fmla="*/ 133880 h 2994025"/>
                <a:gd name="connsiteX21448" fmla="*/ 4434415 w 6130925"/>
                <a:gd name="connsiteY21448" fmla="*/ 131763 h 2994025"/>
                <a:gd name="connsiteX21449" fmla="*/ 4435474 w 6130925"/>
                <a:gd name="connsiteY21449" fmla="*/ 130705 h 2994025"/>
                <a:gd name="connsiteX21450" fmla="*/ 4437590 w 6130925"/>
                <a:gd name="connsiteY21450" fmla="*/ 129647 h 2994025"/>
                <a:gd name="connsiteX21451" fmla="*/ 4439707 w 6130925"/>
                <a:gd name="connsiteY21451" fmla="*/ 129118 h 2994025"/>
                <a:gd name="connsiteX21452" fmla="*/ 4441295 w 6130925"/>
                <a:gd name="connsiteY21452" fmla="*/ 128059 h 2994025"/>
                <a:gd name="connsiteX21453" fmla="*/ 4442882 w 6130925"/>
                <a:gd name="connsiteY21453" fmla="*/ 127530 h 2994025"/>
                <a:gd name="connsiteX21454" fmla="*/ 4444470 w 6130925"/>
                <a:gd name="connsiteY21454" fmla="*/ 127001 h 2994025"/>
                <a:gd name="connsiteX21455" fmla="*/ 4447115 w 6130925"/>
                <a:gd name="connsiteY21455" fmla="*/ 127530 h 2994025"/>
                <a:gd name="connsiteX21456" fmla="*/ 4448703 w 6130925"/>
                <a:gd name="connsiteY21456" fmla="*/ 127530 h 2994025"/>
                <a:gd name="connsiteX21457" fmla="*/ 4450290 w 6130925"/>
                <a:gd name="connsiteY21457" fmla="*/ 127530 h 2994025"/>
                <a:gd name="connsiteX21458" fmla="*/ 4452407 w 6130925"/>
                <a:gd name="connsiteY21458" fmla="*/ 126472 h 2994025"/>
                <a:gd name="connsiteX21459" fmla="*/ 4453995 w 6130925"/>
                <a:gd name="connsiteY21459" fmla="*/ 123826 h 2994025"/>
                <a:gd name="connsiteX21460" fmla="*/ 4455053 w 6130925"/>
                <a:gd name="connsiteY21460" fmla="*/ 122238 h 2994025"/>
                <a:gd name="connsiteX21461" fmla="*/ 4455582 w 6130925"/>
                <a:gd name="connsiteY21461" fmla="*/ 120651 h 2994025"/>
                <a:gd name="connsiteX21462" fmla="*/ 4455582 w 6130925"/>
                <a:gd name="connsiteY21462" fmla="*/ 116417 h 2994025"/>
                <a:gd name="connsiteX21463" fmla="*/ 4455582 w 6130925"/>
                <a:gd name="connsiteY21463" fmla="*/ 113242 h 2994025"/>
                <a:gd name="connsiteX21464" fmla="*/ 4457699 w 6130925"/>
                <a:gd name="connsiteY21464" fmla="*/ 112713 h 2994025"/>
                <a:gd name="connsiteX21465" fmla="*/ 4459286 w 6130925"/>
                <a:gd name="connsiteY21465" fmla="*/ 112184 h 2994025"/>
                <a:gd name="connsiteX21466" fmla="*/ 4463520 w 6130925"/>
                <a:gd name="connsiteY21466" fmla="*/ 112713 h 2994025"/>
                <a:gd name="connsiteX21467" fmla="*/ 4467753 w 6130925"/>
                <a:gd name="connsiteY21467" fmla="*/ 112184 h 2994025"/>
                <a:gd name="connsiteX21468" fmla="*/ 4470928 w 6130925"/>
                <a:gd name="connsiteY21468" fmla="*/ 111655 h 2994025"/>
                <a:gd name="connsiteX21469" fmla="*/ 4474103 w 6130925"/>
                <a:gd name="connsiteY21469" fmla="*/ 110067 h 2994025"/>
                <a:gd name="connsiteX21470" fmla="*/ 4476220 w 6130925"/>
                <a:gd name="connsiteY21470" fmla="*/ 109009 h 2994025"/>
                <a:gd name="connsiteX21471" fmla="*/ 4478336 w 6130925"/>
                <a:gd name="connsiteY21471" fmla="*/ 107422 h 2994025"/>
                <a:gd name="connsiteX21472" fmla="*/ 4479924 w 6130925"/>
                <a:gd name="connsiteY21472" fmla="*/ 107422 h 2994025"/>
                <a:gd name="connsiteX21473" fmla="*/ 4481511 w 6130925"/>
                <a:gd name="connsiteY21473" fmla="*/ 107422 h 2994025"/>
                <a:gd name="connsiteX21474" fmla="*/ 4483628 w 6130925"/>
                <a:gd name="connsiteY21474" fmla="*/ 107422 h 2994025"/>
                <a:gd name="connsiteX21475" fmla="*/ 4485745 w 6130925"/>
                <a:gd name="connsiteY21475" fmla="*/ 106892 h 2994025"/>
                <a:gd name="connsiteX21476" fmla="*/ 4487332 w 6130925"/>
                <a:gd name="connsiteY21476" fmla="*/ 105305 h 2994025"/>
                <a:gd name="connsiteX21477" fmla="*/ 4488920 w 6130925"/>
                <a:gd name="connsiteY21477" fmla="*/ 103188 h 2994025"/>
                <a:gd name="connsiteX21478" fmla="*/ 4490507 w 6130925"/>
                <a:gd name="connsiteY21478" fmla="*/ 103188 h 2994025"/>
                <a:gd name="connsiteX21479" fmla="*/ 4492095 w 6130925"/>
                <a:gd name="connsiteY21479" fmla="*/ 102659 h 2994025"/>
                <a:gd name="connsiteX21480" fmla="*/ 4495799 w 6130925"/>
                <a:gd name="connsiteY21480" fmla="*/ 100542 h 2994025"/>
                <a:gd name="connsiteX21481" fmla="*/ 1512887 w 6130925"/>
                <a:gd name="connsiteY21481" fmla="*/ 97742 h 2994025"/>
                <a:gd name="connsiteX21482" fmla="*/ 1511300 w 6130925"/>
                <a:gd name="connsiteY21482" fmla="*/ 103551 h 2994025"/>
                <a:gd name="connsiteX21483" fmla="*/ 1502304 w 6130925"/>
                <a:gd name="connsiteY21483" fmla="*/ 111473 h 2994025"/>
                <a:gd name="connsiteX21484" fmla="*/ 1491442 w 6130925"/>
                <a:gd name="connsiteY21484" fmla="*/ 119278 h 2994025"/>
                <a:gd name="connsiteX21485" fmla="*/ 1502303 w 6130925"/>
                <a:gd name="connsiteY21485" fmla="*/ 111661 h 2994025"/>
                <a:gd name="connsiteX21486" fmla="*/ 1511299 w 6130925"/>
                <a:gd name="connsiteY21486" fmla="*/ 103930 h 2994025"/>
                <a:gd name="connsiteX21487" fmla="*/ 1512887 w 6130925"/>
                <a:gd name="connsiteY21487" fmla="*/ 98260 h 2994025"/>
                <a:gd name="connsiteX21488" fmla="*/ 1515003 w 6130925"/>
                <a:gd name="connsiteY21488" fmla="*/ 98260 h 2994025"/>
                <a:gd name="connsiteX21489" fmla="*/ 1517045 w 6130925"/>
                <a:gd name="connsiteY21489" fmla="*/ 98260 h 2994025"/>
                <a:gd name="connsiteX21490" fmla="*/ 4405311 w 6130925"/>
                <a:gd name="connsiteY21490" fmla="*/ 96838 h 2994025"/>
                <a:gd name="connsiteX21491" fmla="*/ 4406899 w 6130925"/>
                <a:gd name="connsiteY21491" fmla="*/ 97896 h 2994025"/>
                <a:gd name="connsiteX21492" fmla="*/ 4408486 w 6130925"/>
                <a:gd name="connsiteY21492" fmla="*/ 98426 h 2994025"/>
                <a:gd name="connsiteX21493" fmla="*/ 4410603 w 6130925"/>
                <a:gd name="connsiteY21493" fmla="*/ 99484 h 2994025"/>
                <a:gd name="connsiteX21494" fmla="*/ 4412720 w 6130925"/>
                <a:gd name="connsiteY21494" fmla="*/ 100013 h 2994025"/>
                <a:gd name="connsiteX21495" fmla="*/ 4415895 w 6130925"/>
                <a:gd name="connsiteY21495" fmla="*/ 98955 h 2994025"/>
                <a:gd name="connsiteX21496" fmla="*/ 4418541 w 6130925"/>
                <a:gd name="connsiteY21496" fmla="*/ 96838 h 2994025"/>
                <a:gd name="connsiteX21497" fmla="*/ 4421716 w 6130925"/>
                <a:gd name="connsiteY21497" fmla="*/ 97896 h 2994025"/>
                <a:gd name="connsiteX21498" fmla="*/ 4424362 w 6130925"/>
                <a:gd name="connsiteY21498" fmla="*/ 100013 h 2994025"/>
                <a:gd name="connsiteX21499" fmla="*/ 4424362 w 6130925"/>
                <a:gd name="connsiteY21499" fmla="*/ 101601 h 2994025"/>
                <a:gd name="connsiteX21500" fmla="*/ 4424362 w 6130925"/>
                <a:gd name="connsiteY21500" fmla="*/ 103188 h 2994025"/>
                <a:gd name="connsiteX21501" fmla="*/ 4424891 w 6130925"/>
                <a:gd name="connsiteY21501" fmla="*/ 104776 h 2994025"/>
                <a:gd name="connsiteX21502" fmla="*/ 4425949 w 6130925"/>
                <a:gd name="connsiteY21502" fmla="*/ 106893 h 2994025"/>
                <a:gd name="connsiteX21503" fmla="*/ 4425420 w 6130925"/>
                <a:gd name="connsiteY21503" fmla="*/ 109009 h 2994025"/>
                <a:gd name="connsiteX21504" fmla="*/ 4424891 w 6130925"/>
                <a:gd name="connsiteY21504" fmla="*/ 110597 h 2994025"/>
                <a:gd name="connsiteX21505" fmla="*/ 4423303 w 6130925"/>
                <a:gd name="connsiteY21505" fmla="*/ 111655 h 2994025"/>
                <a:gd name="connsiteX21506" fmla="*/ 4421187 w 6130925"/>
                <a:gd name="connsiteY21506" fmla="*/ 112184 h 2994025"/>
                <a:gd name="connsiteX21507" fmla="*/ 4418541 w 6130925"/>
                <a:gd name="connsiteY21507" fmla="*/ 113772 h 2994025"/>
                <a:gd name="connsiteX21508" fmla="*/ 4415895 w 6130925"/>
                <a:gd name="connsiteY21508" fmla="*/ 114301 h 2994025"/>
                <a:gd name="connsiteX21509" fmla="*/ 4414307 w 6130925"/>
                <a:gd name="connsiteY21509" fmla="*/ 114301 h 2994025"/>
                <a:gd name="connsiteX21510" fmla="*/ 4411661 w 6130925"/>
                <a:gd name="connsiteY21510" fmla="*/ 113243 h 2994025"/>
                <a:gd name="connsiteX21511" fmla="*/ 4410074 w 6130925"/>
                <a:gd name="connsiteY21511" fmla="*/ 111655 h 2994025"/>
                <a:gd name="connsiteX21512" fmla="*/ 4408486 w 6130925"/>
                <a:gd name="connsiteY21512" fmla="*/ 110068 h 2994025"/>
                <a:gd name="connsiteX21513" fmla="*/ 4406899 w 6130925"/>
                <a:gd name="connsiteY21513" fmla="*/ 109009 h 2994025"/>
                <a:gd name="connsiteX21514" fmla="*/ 4404782 w 6130925"/>
                <a:gd name="connsiteY21514" fmla="*/ 107951 h 2994025"/>
                <a:gd name="connsiteX21515" fmla="*/ 4402136 w 6130925"/>
                <a:gd name="connsiteY21515" fmla="*/ 107422 h 2994025"/>
                <a:gd name="connsiteX21516" fmla="*/ 4402136 w 6130925"/>
                <a:gd name="connsiteY21516" fmla="*/ 101072 h 2994025"/>
                <a:gd name="connsiteX21517" fmla="*/ 1540933 w 6130925"/>
                <a:gd name="connsiteY21517" fmla="*/ 91404 h 2994025"/>
                <a:gd name="connsiteX21518" fmla="*/ 1534583 w 6130925"/>
                <a:gd name="connsiteY21518" fmla="*/ 93517 h 2994025"/>
                <a:gd name="connsiteX21519" fmla="*/ 1524529 w 6130925"/>
                <a:gd name="connsiteY21519" fmla="*/ 97742 h 2994025"/>
                <a:gd name="connsiteX21520" fmla="*/ 1517254 w 6130925"/>
                <a:gd name="connsiteY21520" fmla="*/ 98260 h 2994025"/>
                <a:gd name="connsiteX21521" fmla="*/ 1519766 w 6130925"/>
                <a:gd name="connsiteY21521" fmla="*/ 98260 h 2994025"/>
                <a:gd name="connsiteX21522" fmla="*/ 1522412 w 6130925"/>
                <a:gd name="connsiteY21522" fmla="*/ 98260 h 2994025"/>
                <a:gd name="connsiteX21523" fmla="*/ 1524528 w 6130925"/>
                <a:gd name="connsiteY21523" fmla="*/ 98260 h 2994025"/>
                <a:gd name="connsiteX21524" fmla="*/ 1534582 w 6130925"/>
                <a:gd name="connsiteY21524" fmla="*/ 94137 h 2994025"/>
                <a:gd name="connsiteX21525" fmla="*/ 1540933 w 6130925"/>
                <a:gd name="connsiteY21525" fmla="*/ 92075 h 2994025"/>
                <a:gd name="connsiteX21526" fmla="*/ 1551646 w 6130925"/>
                <a:gd name="connsiteY21526" fmla="*/ 93193 h 2994025"/>
                <a:gd name="connsiteX21527" fmla="*/ 1555749 w 6130925"/>
                <a:gd name="connsiteY21527" fmla="*/ 92988 h 2994025"/>
                <a:gd name="connsiteX21528" fmla="*/ 1271887 w 6130925"/>
                <a:gd name="connsiteY21528" fmla="*/ 90488 h 2994025"/>
                <a:gd name="connsiteX21529" fmla="*/ 1275080 w 6130925"/>
                <a:gd name="connsiteY21529" fmla="*/ 90488 h 2994025"/>
                <a:gd name="connsiteX21530" fmla="*/ 1281999 w 6130925"/>
                <a:gd name="connsiteY21530" fmla="*/ 91542 h 2994025"/>
                <a:gd name="connsiteX21531" fmla="*/ 1291579 w 6130925"/>
                <a:gd name="connsiteY21531" fmla="*/ 97338 h 2994025"/>
                <a:gd name="connsiteX21532" fmla="*/ 1296901 w 6130925"/>
                <a:gd name="connsiteY21532" fmla="*/ 102080 h 2994025"/>
                <a:gd name="connsiteX21533" fmla="*/ 1305948 w 6130925"/>
                <a:gd name="connsiteY21533" fmla="*/ 109983 h 2994025"/>
                <a:gd name="connsiteX21534" fmla="*/ 1307012 w 6130925"/>
                <a:gd name="connsiteY21534" fmla="*/ 113144 h 2994025"/>
                <a:gd name="connsiteX21535" fmla="*/ 1316060 w 6130925"/>
                <a:gd name="connsiteY21535" fmla="*/ 118413 h 2994025"/>
                <a:gd name="connsiteX21536" fmla="*/ 1327768 w 6130925"/>
                <a:gd name="connsiteY21536" fmla="*/ 121575 h 2994025"/>
                <a:gd name="connsiteX21537" fmla="*/ 1335219 w 6130925"/>
                <a:gd name="connsiteY21537" fmla="*/ 123155 h 2994025"/>
                <a:gd name="connsiteX21538" fmla="*/ 1337880 w 6130925"/>
                <a:gd name="connsiteY21538" fmla="*/ 124736 h 2994025"/>
                <a:gd name="connsiteX21539" fmla="*/ 1343734 w 6130925"/>
                <a:gd name="connsiteY21539" fmla="*/ 128424 h 2994025"/>
                <a:gd name="connsiteX21540" fmla="*/ 1344266 w 6130925"/>
                <a:gd name="connsiteY21540" fmla="*/ 131585 h 2994025"/>
                <a:gd name="connsiteX21541" fmla="*/ 1344266 w 6130925"/>
                <a:gd name="connsiteY21541" fmla="*/ 134220 h 2994025"/>
                <a:gd name="connsiteX21542" fmla="*/ 1347460 w 6130925"/>
                <a:gd name="connsiteY21542" fmla="*/ 138962 h 2994025"/>
                <a:gd name="connsiteX21543" fmla="*/ 1350121 w 6130925"/>
                <a:gd name="connsiteY21543" fmla="*/ 140016 h 2994025"/>
                <a:gd name="connsiteX21544" fmla="*/ 1356507 w 6130925"/>
                <a:gd name="connsiteY21544" fmla="*/ 137381 h 2994025"/>
                <a:gd name="connsiteX21545" fmla="*/ 1359168 w 6130925"/>
                <a:gd name="connsiteY21545" fmla="*/ 134220 h 2994025"/>
                <a:gd name="connsiteX21546" fmla="*/ 1369812 w 6130925"/>
                <a:gd name="connsiteY21546" fmla="*/ 140016 h 2994025"/>
                <a:gd name="connsiteX21547" fmla="*/ 1369812 w 6130925"/>
                <a:gd name="connsiteY21547" fmla="*/ 147392 h 2994025"/>
                <a:gd name="connsiteX21548" fmla="*/ 1375666 w 6130925"/>
                <a:gd name="connsiteY21548" fmla="*/ 156349 h 2994025"/>
                <a:gd name="connsiteX21549" fmla="*/ 1385246 w 6130925"/>
                <a:gd name="connsiteY21549" fmla="*/ 159510 h 2994025"/>
                <a:gd name="connsiteX21550" fmla="*/ 1387375 w 6130925"/>
                <a:gd name="connsiteY21550" fmla="*/ 159510 h 2994025"/>
                <a:gd name="connsiteX21551" fmla="*/ 1404937 w 6130925"/>
                <a:gd name="connsiteY21551" fmla="*/ 165306 h 2994025"/>
                <a:gd name="connsiteX21552" fmla="*/ 1404937 w 6130925"/>
                <a:gd name="connsiteY21552" fmla="*/ 178478 h 2994025"/>
                <a:gd name="connsiteX21553" fmla="*/ 1403873 w 6130925"/>
                <a:gd name="connsiteY21553" fmla="*/ 179532 h 2994025"/>
                <a:gd name="connsiteX21554" fmla="*/ 1397486 w 6130925"/>
                <a:gd name="connsiteY21554" fmla="*/ 186382 h 2994025"/>
                <a:gd name="connsiteX21555" fmla="*/ 1393229 w 6130925"/>
                <a:gd name="connsiteY21555" fmla="*/ 186382 h 2994025"/>
                <a:gd name="connsiteX21556" fmla="*/ 1388971 w 6130925"/>
                <a:gd name="connsiteY21556" fmla="*/ 185328 h 2994025"/>
                <a:gd name="connsiteX21557" fmla="*/ 1378859 w 6130925"/>
                <a:gd name="connsiteY21557" fmla="*/ 183220 h 2994025"/>
                <a:gd name="connsiteX21558" fmla="*/ 1377263 w 6130925"/>
                <a:gd name="connsiteY21558" fmla="*/ 185855 h 2994025"/>
                <a:gd name="connsiteX21559" fmla="*/ 1374602 w 6130925"/>
                <a:gd name="connsiteY21559" fmla="*/ 190597 h 2994025"/>
                <a:gd name="connsiteX21560" fmla="*/ 1372473 w 6130925"/>
                <a:gd name="connsiteY21560" fmla="*/ 192177 h 2994025"/>
                <a:gd name="connsiteX21561" fmla="*/ 1359168 w 6130925"/>
                <a:gd name="connsiteY21561" fmla="*/ 187436 h 2994025"/>
                <a:gd name="connsiteX21562" fmla="*/ 1357571 w 6130925"/>
                <a:gd name="connsiteY21562" fmla="*/ 196919 h 2994025"/>
                <a:gd name="connsiteX21563" fmla="*/ 1357571 w 6130925"/>
                <a:gd name="connsiteY21563" fmla="*/ 197973 h 2994025"/>
                <a:gd name="connsiteX21564" fmla="*/ 1358104 w 6130925"/>
                <a:gd name="connsiteY21564" fmla="*/ 204296 h 2994025"/>
                <a:gd name="connsiteX21565" fmla="*/ 1355975 w 6130925"/>
                <a:gd name="connsiteY21565" fmla="*/ 205350 h 2994025"/>
                <a:gd name="connsiteX21566" fmla="*/ 1347460 w 6130925"/>
                <a:gd name="connsiteY21566" fmla="*/ 205350 h 2994025"/>
                <a:gd name="connsiteX21567" fmla="*/ 1341073 w 6130925"/>
                <a:gd name="connsiteY21567" fmla="*/ 212726 h 2994025"/>
                <a:gd name="connsiteX21568" fmla="*/ 1323511 w 6130925"/>
                <a:gd name="connsiteY21568" fmla="*/ 208511 h 2994025"/>
                <a:gd name="connsiteX21569" fmla="*/ 1303819 w 6130925"/>
                <a:gd name="connsiteY21569" fmla="*/ 211145 h 2994025"/>
                <a:gd name="connsiteX21570" fmla="*/ 1277209 w 6130925"/>
                <a:gd name="connsiteY21570" fmla="*/ 205350 h 2994025"/>
                <a:gd name="connsiteX21571" fmla="*/ 1269758 w 6130925"/>
                <a:gd name="connsiteY21571" fmla="*/ 193231 h 2994025"/>
                <a:gd name="connsiteX21572" fmla="*/ 1253792 w 6130925"/>
                <a:gd name="connsiteY21572" fmla="*/ 185855 h 2994025"/>
                <a:gd name="connsiteX21573" fmla="*/ 1264968 w 6130925"/>
                <a:gd name="connsiteY21573" fmla="*/ 180059 h 2994025"/>
                <a:gd name="connsiteX21574" fmla="*/ 1280402 w 6130925"/>
                <a:gd name="connsiteY21574" fmla="*/ 180059 h 2994025"/>
                <a:gd name="connsiteX21575" fmla="*/ 1289982 w 6130925"/>
                <a:gd name="connsiteY21575" fmla="*/ 177952 h 2994025"/>
                <a:gd name="connsiteX21576" fmla="*/ 1295304 w 6130925"/>
                <a:gd name="connsiteY21576" fmla="*/ 175844 h 2994025"/>
                <a:gd name="connsiteX21577" fmla="*/ 1287321 w 6130925"/>
                <a:gd name="connsiteY21577" fmla="*/ 166887 h 2994025"/>
                <a:gd name="connsiteX21578" fmla="*/ 1270291 w 6130925"/>
                <a:gd name="connsiteY21578" fmla="*/ 167941 h 2994025"/>
                <a:gd name="connsiteX21579" fmla="*/ 1258050 w 6130925"/>
                <a:gd name="connsiteY21579" fmla="*/ 171102 h 2994025"/>
                <a:gd name="connsiteX21580" fmla="*/ 1244745 w 6130925"/>
                <a:gd name="connsiteY21580" fmla="*/ 172683 h 2994025"/>
                <a:gd name="connsiteX21581" fmla="*/ 1230908 w 6130925"/>
                <a:gd name="connsiteY21581" fmla="*/ 165833 h 2994025"/>
                <a:gd name="connsiteX21582" fmla="*/ 1230908 w 6130925"/>
                <a:gd name="connsiteY21582" fmla="*/ 154242 h 2994025"/>
                <a:gd name="connsiteX21583" fmla="*/ 1219199 w 6130925"/>
                <a:gd name="connsiteY21583" fmla="*/ 153715 h 2994025"/>
                <a:gd name="connsiteX21584" fmla="*/ 1219199 w 6130925"/>
                <a:gd name="connsiteY21584" fmla="*/ 143177 h 2994025"/>
                <a:gd name="connsiteX21585" fmla="*/ 1228247 w 6130925"/>
                <a:gd name="connsiteY21585" fmla="*/ 137381 h 2994025"/>
                <a:gd name="connsiteX21586" fmla="*/ 1225586 w 6130925"/>
                <a:gd name="connsiteY21586" fmla="*/ 125790 h 2994025"/>
                <a:gd name="connsiteX21587" fmla="*/ 1235697 w 6130925"/>
                <a:gd name="connsiteY21587" fmla="*/ 124209 h 2994025"/>
                <a:gd name="connsiteX21588" fmla="*/ 1249535 w 6130925"/>
                <a:gd name="connsiteY21588" fmla="*/ 124736 h 2994025"/>
                <a:gd name="connsiteX21589" fmla="*/ 1250067 w 6130925"/>
                <a:gd name="connsiteY21589" fmla="*/ 124209 h 2994025"/>
                <a:gd name="connsiteX21590" fmla="*/ 1251131 w 6130925"/>
                <a:gd name="connsiteY21590" fmla="*/ 118413 h 2994025"/>
                <a:gd name="connsiteX21591" fmla="*/ 1249002 w 6130925"/>
                <a:gd name="connsiteY21591" fmla="*/ 116833 h 2994025"/>
                <a:gd name="connsiteX21592" fmla="*/ 1240487 w 6130925"/>
                <a:gd name="connsiteY21592" fmla="*/ 112617 h 2994025"/>
                <a:gd name="connsiteX21593" fmla="*/ 1237294 w 6130925"/>
                <a:gd name="connsiteY21593" fmla="*/ 109983 h 2994025"/>
                <a:gd name="connsiteX21594" fmla="*/ 1244213 w 6130925"/>
                <a:gd name="connsiteY21594" fmla="*/ 106822 h 2994025"/>
                <a:gd name="connsiteX21595" fmla="*/ 1261243 w 6130925"/>
                <a:gd name="connsiteY21595" fmla="*/ 106822 h 2994025"/>
                <a:gd name="connsiteX21596" fmla="*/ 1262840 w 6130925"/>
                <a:gd name="connsiteY21596" fmla="*/ 107349 h 2994025"/>
                <a:gd name="connsiteX21597" fmla="*/ 1271355 w 6130925"/>
                <a:gd name="connsiteY21597" fmla="*/ 106822 h 2994025"/>
                <a:gd name="connsiteX21598" fmla="*/ 1271887 w 6130925"/>
                <a:gd name="connsiteY21598" fmla="*/ 104714 h 2994025"/>
                <a:gd name="connsiteX21599" fmla="*/ 1271887 w 6130925"/>
                <a:gd name="connsiteY21599" fmla="*/ 101553 h 2994025"/>
                <a:gd name="connsiteX21600" fmla="*/ 1270823 w 6130925"/>
                <a:gd name="connsiteY21600" fmla="*/ 98918 h 2994025"/>
                <a:gd name="connsiteX21601" fmla="*/ 1267097 w 6130925"/>
                <a:gd name="connsiteY21601" fmla="*/ 98391 h 2994025"/>
                <a:gd name="connsiteX21602" fmla="*/ 1253792 w 6130925"/>
                <a:gd name="connsiteY21602" fmla="*/ 98391 h 2994025"/>
                <a:gd name="connsiteX21603" fmla="*/ 1254324 w 6130925"/>
                <a:gd name="connsiteY21603" fmla="*/ 96284 h 2994025"/>
                <a:gd name="connsiteX21604" fmla="*/ 1259646 w 6130925"/>
                <a:gd name="connsiteY21604" fmla="*/ 93123 h 2994025"/>
                <a:gd name="connsiteX21605" fmla="*/ 1269758 w 6130925"/>
                <a:gd name="connsiteY21605" fmla="*/ 91015 h 2994025"/>
                <a:gd name="connsiteX21606" fmla="*/ 3855426 w 6130925"/>
                <a:gd name="connsiteY21606" fmla="*/ 87313 h 2994025"/>
                <a:gd name="connsiteX21607" fmla="*/ 3857553 w 6130925"/>
                <a:gd name="connsiteY21607" fmla="*/ 87313 h 2994025"/>
                <a:gd name="connsiteX21608" fmla="*/ 3859149 w 6130925"/>
                <a:gd name="connsiteY21608" fmla="*/ 87313 h 2994025"/>
                <a:gd name="connsiteX21609" fmla="*/ 3860212 w 6130925"/>
                <a:gd name="connsiteY21609" fmla="*/ 91094 h 2994025"/>
                <a:gd name="connsiteX21610" fmla="*/ 3858617 w 6130925"/>
                <a:gd name="connsiteY21610" fmla="*/ 93254 h 2994025"/>
                <a:gd name="connsiteX21611" fmla="*/ 3857022 w 6130925"/>
                <a:gd name="connsiteY21611" fmla="*/ 95414 h 2994025"/>
                <a:gd name="connsiteX21612" fmla="*/ 3853831 w 6130925"/>
                <a:gd name="connsiteY21612" fmla="*/ 97575 h 2994025"/>
                <a:gd name="connsiteX21613" fmla="*/ 3852236 w 6130925"/>
                <a:gd name="connsiteY21613" fmla="*/ 99195 h 2994025"/>
                <a:gd name="connsiteX21614" fmla="*/ 3850109 w 6130925"/>
                <a:gd name="connsiteY21614" fmla="*/ 101895 h 2994025"/>
                <a:gd name="connsiteX21615" fmla="*/ 3848513 w 6130925"/>
                <a:gd name="connsiteY21615" fmla="*/ 104596 h 2994025"/>
                <a:gd name="connsiteX21616" fmla="*/ 3850109 w 6130925"/>
                <a:gd name="connsiteY21616" fmla="*/ 105136 h 2994025"/>
                <a:gd name="connsiteX21617" fmla="*/ 3852236 w 6130925"/>
                <a:gd name="connsiteY21617" fmla="*/ 105136 h 2994025"/>
                <a:gd name="connsiteX21618" fmla="*/ 3855426 w 6130925"/>
                <a:gd name="connsiteY21618" fmla="*/ 105136 h 2994025"/>
                <a:gd name="connsiteX21619" fmla="*/ 3859149 w 6130925"/>
                <a:gd name="connsiteY21619" fmla="*/ 105136 h 2994025"/>
                <a:gd name="connsiteX21620" fmla="*/ 3861276 w 6130925"/>
                <a:gd name="connsiteY21620" fmla="*/ 104596 h 2994025"/>
                <a:gd name="connsiteX21621" fmla="*/ 3862871 w 6130925"/>
                <a:gd name="connsiteY21621" fmla="*/ 104596 h 2994025"/>
                <a:gd name="connsiteX21622" fmla="*/ 3866594 w 6130925"/>
                <a:gd name="connsiteY21622" fmla="*/ 104056 h 2994025"/>
                <a:gd name="connsiteX21623" fmla="*/ 3870848 w 6130925"/>
                <a:gd name="connsiteY21623" fmla="*/ 104596 h 2994025"/>
                <a:gd name="connsiteX21624" fmla="*/ 3870848 w 6130925"/>
                <a:gd name="connsiteY21624" fmla="*/ 109457 h 2994025"/>
                <a:gd name="connsiteX21625" fmla="*/ 3871379 w 6130925"/>
                <a:gd name="connsiteY21625" fmla="*/ 111077 h 2994025"/>
                <a:gd name="connsiteX21626" fmla="*/ 3871911 w 6130925"/>
                <a:gd name="connsiteY21626" fmla="*/ 112697 h 2994025"/>
                <a:gd name="connsiteX21627" fmla="*/ 3871379 w 6130925"/>
                <a:gd name="connsiteY21627" fmla="*/ 114857 h 2994025"/>
                <a:gd name="connsiteX21628" fmla="*/ 3870848 w 6130925"/>
                <a:gd name="connsiteY21628" fmla="*/ 117018 h 2994025"/>
                <a:gd name="connsiteX21629" fmla="*/ 3866062 w 6130925"/>
                <a:gd name="connsiteY21629" fmla="*/ 117558 h 2994025"/>
                <a:gd name="connsiteX21630" fmla="*/ 3861276 w 6130925"/>
                <a:gd name="connsiteY21630" fmla="*/ 118098 h 2994025"/>
                <a:gd name="connsiteX21631" fmla="*/ 3855958 w 6130925"/>
                <a:gd name="connsiteY21631" fmla="*/ 117558 h 2994025"/>
                <a:gd name="connsiteX21632" fmla="*/ 3852236 w 6130925"/>
                <a:gd name="connsiteY21632" fmla="*/ 114317 h 2994025"/>
                <a:gd name="connsiteX21633" fmla="*/ 3851172 w 6130925"/>
                <a:gd name="connsiteY21633" fmla="*/ 112697 h 2994025"/>
                <a:gd name="connsiteX21634" fmla="*/ 3850109 w 6130925"/>
                <a:gd name="connsiteY21634" fmla="*/ 111077 h 2994025"/>
                <a:gd name="connsiteX21635" fmla="*/ 3848513 w 6130925"/>
                <a:gd name="connsiteY21635" fmla="*/ 110537 h 2994025"/>
                <a:gd name="connsiteX21636" fmla="*/ 3846918 w 6130925"/>
                <a:gd name="connsiteY21636" fmla="*/ 109997 h 2994025"/>
                <a:gd name="connsiteX21637" fmla="*/ 3844259 w 6130925"/>
                <a:gd name="connsiteY21637" fmla="*/ 108916 h 2994025"/>
                <a:gd name="connsiteX21638" fmla="*/ 3841068 w 6130925"/>
                <a:gd name="connsiteY21638" fmla="*/ 108376 h 2994025"/>
                <a:gd name="connsiteX21639" fmla="*/ 3838941 w 6130925"/>
                <a:gd name="connsiteY21639" fmla="*/ 108376 h 2994025"/>
                <a:gd name="connsiteX21640" fmla="*/ 3834155 w 6130925"/>
                <a:gd name="connsiteY21640" fmla="*/ 110537 h 2994025"/>
                <a:gd name="connsiteX21641" fmla="*/ 3834155 w 6130925"/>
                <a:gd name="connsiteY21641" fmla="*/ 112697 h 2994025"/>
                <a:gd name="connsiteX21642" fmla="*/ 3834687 w 6130925"/>
                <a:gd name="connsiteY21642" fmla="*/ 116478 h 2994025"/>
                <a:gd name="connsiteX21643" fmla="*/ 3836814 w 6130925"/>
                <a:gd name="connsiteY21643" fmla="*/ 120258 h 2994025"/>
                <a:gd name="connsiteX21644" fmla="*/ 3836814 w 6130925"/>
                <a:gd name="connsiteY21644" fmla="*/ 121878 h 2994025"/>
                <a:gd name="connsiteX21645" fmla="*/ 3836814 w 6130925"/>
                <a:gd name="connsiteY21645" fmla="*/ 123499 h 2994025"/>
                <a:gd name="connsiteX21646" fmla="*/ 3829901 w 6130925"/>
                <a:gd name="connsiteY21646" fmla="*/ 123499 h 2994025"/>
                <a:gd name="connsiteX21647" fmla="*/ 3827774 w 6130925"/>
                <a:gd name="connsiteY21647" fmla="*/ 123499 h 2994025"/>
                <a:gd name="connsiteX21648" fmla="*/ 3825115 w 6130925"/>
                <a:gd name="connsiteY21648" fmla="*/ 122959 h 2994025"/>
                <a:gd name="connsiteX21649" fmla="*/ 3822988 w 6130925"/>
                <a:gd name="connsiteY21649" fmla="*/ 122418 h 2994025"/>
                <a:gd name="connsiteX21650" fmla="*/ 3821393 w 6130925"/>
                <a:gd name="connsiteY21650" fmla="*/ 121878 h 2994025"/>
                <a:gd name="connsiteX21651" fmla="*/ 3818202 w 6130925"/>
                <a:gd name="connsiteY21651" fmla="*/ 120258 h 2994025"/>
                <a:gd name="connsiteX21652" fmla="*/ 3814480 w 6130925"/>
                <a:gd name="connsiteY21652" fmla="*/ 118638 h 2994025"/>
                <a:gd name="connsiteX21653" fmla="*/ 3812884 w 6130925"/>
                <a:gd name="connsiteY21653" fmla="*/ 120798 h 2994025"/>
                <a:gd name="connsiteX21654" fmla="*/ 3812353 w 6130925"/>
                <a:gd name="connsiteY21654" fmla="*/ 122959 h 2994025"/>
                <a:gd name="connsiteX21655" fmla="*/ 3810757 w 6130925"/>
                <a:gd name="connsiteY21655" fmla="*/ 123499 h 2994025"/>
                <a:gd name="connsiteX21656" fmla="*/ 3809162 w 6130925"/>
                <a:gd name="connsiteY21656" fmla="*/ 123499 h 2994025"/>
                <a:gd name="connsiteX21657" fmla="*/ 3805440 w 6130925"/>
                <a:gd name="connsiteY21657" fmla="*/ 124579 h 2994025"/>
                <a:gd name="connsiteX21658" fmla="*/ 3801717 w 6130925"/>
                <a:gd name="connsiteY21658" fmla="*/ 124579 h 2994025"/>
                <a:gd name="connsiteX21659" fmla="*/ 3800122 w 6130925"/>
                <a:gd name="connsiteY21659" fmla="*/ 124579 h 2994025"/>
                <a:gd name="connsiteX21660" fmla="*/ 3797995 w 6130925"/>
                <a:gd name="connsiteY21660" fmla="*/ 124579 h 2994025"/>
                <a:gd name="connsiteX21661" fmla="*/ 3796399 w 6130925"/>
                <a:gd name="connsiteY21661" fmla="*/ 125659 h 2994025"/>
                <a:gd name="connsiteX21662" fmla="*/ 3794804 w 6130925"/>
                <a:gd name="connsiteY21662" fmla="*/ 127279 h 2994025"/>
                <a:gd name="connsiteX21663" fmla="*/ 3793209 w 6130925"/>
                <a:gd name="connsiteY21663" fmla="*/ 127279 h 2994025"/>
                <a:gd name="connsiteX21664" fmla="*/ 3791082 w 6130925"/>
                <a:gd name="connsiteY21664" fmla="*/ 127279 h 2994025"/>
                <a:gd name="connsiteX21665" fmla="*/ 3788955 w 6130925"/>
                <a:gd name="connsiteY21665" fmla="*/ 126739 h 2994025"/>
                <a:gd name="connsiteX21666" fmla="*/ 3787359 w 6130925"/>
                <a:gd name="connsiteY21666" fmla="*/ 127279 h 2994025"/>
                <a:gd name="connsiteX21667" fmla="*/ 3785764 w 6130925"/>
                <a:gd name="connsiteY21667" fmla="*/ 128359 h 2994025"/>
                <a:gd name="connsiteX21668" fmla="*/ 3784169 w 6130925"/>
                <a:gd name="connsiteY21668" fmla="*/ 130520 h 2994025"/>
                <a:gd name="connsiteX21669" fmla="*/ 3782042 w 6130925"/>
                <a:gd name="connsiteY21669" fmla="*/ 130520 h 2994025"/>
                <a:gd name="connsiteX21670" fmla="*/ 3779914 w 6130925"/>
                <a:gd name="connsiteY21670" fmla="*/ 131060 h 2994025"/>
                <a:gd name="connsiteX21671" fmla="*/ 3778319 w 6130925"/>
                <a:gd name="connsiteY21671" fmla="*/ 131060 h 2994025"/>
                <a:gd name="connsiteX21672" fmla="*/ 3777256 w 6130925"/>
                <a:gd name="connsiteY21672" fmla="*/ 131060 h 2994025"/>
                <a:gd name="connsiteX21673" fmla="*/ 3775128 w 6130925"/>
                <a:gd name="connsiteY21673" fmla="*/ 130520 h 2994025"/>
                <a:gd name="connsiteX21674" fmla="*/ 3773001 w 6130925"/>
                <a:gd name="connsiteY21674" fmla="*/ 131060 h 2994025"/>
                <a:gd name="connsiteX21675" fmla="*/ 3771938 w 6130925"/>
                <a:gd name="connsiteY21675" fmla="*/ 132680 h 2994025"/>
                <a:gd name="connsiteX21676" fmla="*/ 3771406 w 6130925"/>
                <a:gd name="connsiteY21676" fmla="*/ 134840 h 2994025"/>
                <a:gd name="connsiteX21677" fmla="*/ 3771406 w 6130925"/>
                <a:gd name="connsiteY21677" fmla="*/ 136461 h 2994025"/>
                <a:gd name="connsiteX21678" fmla="*/ 3771406 w 6130925"/>
                <a:gd name="connsiteY21678" fmla="*/ 138081 h 2994025"/>
                <a:gd name="connsiteX21679" fmla="*/ 3769279 w 6130925"/>
                <a:gd name="connsiteY21679" fmla="*/ 139161 h 2994025"/>
                <a:gd name="connsiteX21680" fmla="*/ 3767684 w 6130925"/>
                <a:gd name="connsiteY21680" fmla="*/ 139701 h 2994025"/>
                <a:gd name="connsiteX21681" fmla="*/ 3763961 w 6130925"/>
                <a:gd name="connsiteY21681" fmla="*/ 137001 h 2994025"/>
                <a:gd name="connsiteX21682" fmla="*/ 3767684 w 6130925"/>
                <a:gd name="connsiteY21682" fmla="*/ 133760 h 2994025"/>
                <a:gd name="connsiteX21683" fmla="*/ 3769279 w 6130925"/>
                <a:gd name="connsiteY21683" fmla="*/ 131600 h 2994025"/>
                <a:gd name="connsiteX21684" fmla="*/ 3771406 w 6130925"/>
                <a:gd name="connsiteY21684" fmla="*/ 130520 h 2994025"/>
                <a:gd name="connsiteX21685" fmla="*/ 3773001 w 6130925"/>
                <a:gd name="connsiteY21685" fmla="*/ 128899 h 2994025"/>
                <a:gd name="connsiteX21686" fmla="*/ 3775128 w 6130925"/>
                <a:gd name="connsiteY21686" fmla="*/ 127819 h 2994025"/>
                <a:gd name="connsiteX21687" fmla="*/ 3775660 w 6130925"/>
                <a:gd name="connsiteY21687" fmla="*/ 127819 h 2994025"/>
                <a:gd name="connsiteX21688" fmla="*/ 3776724 w 6130925"/>
                <a:gd name="connsiteY21688" fmla="*/ 127819 h 2994025"/>
                <a:gd name="connsiteX21689" fmla="*/ 3777256 w 6130925"/>
                <a:gd name="connsiteY21689" fmla="*/ 127819 h 2994025"/>
                <a:gd name="connsiteX21690" fmla="*/ 3778319 w 6130925"/>
                <a:gd name="connsiteY21690" fmla="*/ 127819 h 2994025"/>
                <a:gd name="connsiteX21691" fmla="*/ 3779914 w 6130925"/>
                <a:gd name="connsiteY21691" fmla="*/ 127279 h 2994025"/>
                <a:gd name="connsiteX21692" fmla="*/ 3782042 w 6130925"/>
                <a:gd name="connsiteY21692" fmla="*/ 126199 h 2994025"/>
                <a:gd name="connsiteX21693" fmla="*/ 3784169 w 6130925"/>
                <a:gd name="connsiteY21693" fmla="*/ 125659 h 2994025"/>
                <a:gd name="connsiteX21694" fmla="*/ 3785764 w 6130925"/>
                <a:gd name="connsiteY21694" fmla="*/ 125119 h 2994025"/>
                <a:gd name="connsiteX21695" fmla="*/ 3787891 w 6130925"/>
                <a:gd name="connsiteY21695" fmla="*/ 124579 h 2994025"/>
                <a:gd name="connsiteX21696" fmla="*/ 3790018 w 6130925"/>
                <a:gd name="connsiteY21696" fmla="*/ 124579 h 2994025"/>
                <a:gd name="connsiteX21697" fmla="*/ 3797463 w 6130925"/>
                <a:gd name="connsiteY21697" fmla="*/ 124039 h 2994025"/>
                <a:gd name="connsiteX21698" fmla="*/ 3804908 w 6130925"/>
                <a:gd name="connsiteY21698" fmla="*/ 123499 h 2994025"/>
                <a:gd name="connsiteX21699" fmla="*/ 3804908 w 6130925"/>
                <a:gd name="connsiteY21699" fmla="*/ 117018 h 2994025"/>
                <a:gd name="connsiteX21700" fmla="*/ 3803844 w 6130925"/>
                <a:gd name="connsiteY21700" fmla="*/ 115397 h 2994025"/>
                <a:gd name="connsiteX21701" fmla="*/ 3802249 w 6130925"/>
                <a:gd name="connsiteY21701" fmla="*/ 113777 h 2994025"/>
                <a:gd name="connsiteX21702" fmla="*/ 3804376 w 6130925"/>
                <a:gd name="connsiteY21702" fmla="*/ 112697 h 2994025"/>
                <a:gd name="connsiteX21703" fmla="*/ 3806503 w 6130925"/>
                <a:gd name="connsiteY21703" fmla="*/ 111617 h 2994025"/>
                <a:gd name="connsiteX21704" fmla="*/ 3805971 w 6130925"/>
                <a:gd name="connsiteY21704" fmla="*/ 109997 h 2994025"/>
                <a:gd name="connsiteX21705" fmla="*/ 3805440 w 6130925"/>
                <a:gd name="connsiteY21705" fmla="*/ 108376 h 2994025"/>
                <a:gd name="connsiteX21706" fmla="*/ 3805971 w 6130925"/>
                <a:gd name="connsiteY21706" fmla="*/ 105676 h 2994025"/>
                <a:gd name="connsiteX21707" fmla="*/ 3808098 w 6130925"/>
                <a:gd name="connsiteY21707" fmla="*/ 104596 h 2994025"/>
                <a:gd name="connsiteX21708" fmla="*/ 3809162 w 6130925"/>
                <a:gd name="connsiteY21708" fmla="*/ 104056 h 2994025"/>
                <a:gd name="connsiteX21709" fmla="*/ 3810757 w 6130925"/>
                <a:gd name="connsiteY21709" fmla="*/ 104056 h 2994025"/>
                <a:gd name="connsiteX21710" fmla="*/ 3811289 w 6130925"/>
                <a:gd name="connsiteY21710" fmla="*/ 104596 h 2994025"/>
                <a:gd name="connsiteX21711" fmla="*/ 3812353 w 6130925"/>
                <a:gd name="connsiteY21711" fmla="*/ 104596 h 2994025"/>
                <a:gd name="connsiteX21712" fmla="*/ 3820329 w 6130925"/>
                <a:gd name="connsiteY21712" fmla="*/ 104596 h 2994025"/>
                <a:gd name="connsiteX21713" fmla="*/ 3822456 w 6130925"/>
                <a:gd name="connsiteY21713" fmla="*/ 104596 h 2994025"/>
                <a:gd name="connsiteX21714" fmla="*/ 3824052 w 6130925"/>
                <a:gd name="connsiteY21714" fmla="*/ 105136 h 2994025"/>
                <a:gd name="connsiteX21715" fmla="*/ 3828306 w 6130925"/>
                <a:gd name="connsiteY21715" fmla="*/ 105136 h 2994025"/>
                <a:gd name="connsiteX21716" fmla="*/ 3832028 w 6130925"/>
                <a:gd name="connsiteY21716" fmla="*/ 105136 h 2994025"/>
                <a:gd name="connsiteX21717" fmla="*/ 3832560 w 6130925"/>
                <a:gd name="connsiteY21717" fmla="*/ 102976 h 2994025"/>
                <a:gd name="connsiteX21718" fmla="*/ 3833092 w 6130925"/>
                <a:gd name="connsiteY21718" fmla="*/ 100815 h 2994025"/>
                <a:gd name="connsiteX21719" fmla="*/ 3832560 w 6130925"/>
                <a:gd name="connsiteY21719" fmla="*/ 99195 h 2994025"/>
                <a:gd name="connsiteX21720" fmla="*/ 3832028 w 6130925"/>
                <a:gd name="connsiteY21720" fmla="*/ 97575 h 2994025"/>
                <a:gd name="connsiteX21721" fmla="*/ 3832028 w 6130925"/>
                <a:gd name="connsiteY21721" fmla="*/ 94874 h 2994025"/>
                <a:gd name="connsiteX21722" fmla="*/ 3832028 w 6130925"/>
                <a:gd name="connsiteY21722" fmla="*/ 93254 h 2994025"/>
                <a:gd name="connsiteX21723" fmla="*/ 3833092 w 6130925"/>
                <a:gd name="connsiteY21723" fmla="*/ 91634 h 2994025"/>
                <a:gd name="connsiteX21724" fmla="*/ 3836282 w 6130925"/>
                <a:gd name="connsiteY21724" fmla="*/ 91094 h 2994025"/>
                <a:gd name="connsiteX21725" fmla="*/ 3838410 w 6130925"/>
                <a:gd name="connsiteY21725" fmla="*/ 90014 h 2994025"/>
                <a:gd name="connsiteX21726" fmla="*/ 3840537 w 6130925"/>
                <a:gd name="connsiteY21726" fmla="*/ 90014 h 2994025"/>
                <a:gd name="connsiteX21727" fmla="*/ 3842132 w 6130925"/>
                <a:gd name="connsiteY21727" fmla="*/ 89473 h 2994025"/>
                <a:gd name="connsiteX21728" fmla="*/ 3843727 w 6130925"/>
                <a:gd name="connsiteY21728" fmla="*/ 88933 h 2994025"/>
                <a:gd name="connsiteX21729" fmla="*/ 3847981 w 6130925"/>
                <a:gd name="connsiteY21729" fmla="*/ 88933 h 2994025"/>
                <a:gd name="connsiteX21730" fmla="*/ 3849577 w 6130925"/>
                <a:gd name="connsiteY21730" fmla="*/ 88393 h 2994025"/>
                <a:gd name="connsiteX21731" fmla="*/ 3851172 w 6130925"/>
                <a:gd name="connsiteY21731" fmla="*/ 88393 h 2994025"/>
                <a:gd name="connsiteX21732" fmla="*/ 3853299 w 6130925"/>
                <a:gd name="connsiteY21732" fmla="*/ 87853 h 2994025"/>
                <a:gd name="connsiteX21733" fmla="*/ 1501288 w 6130925"/>
                <a:gd name="connsiteY21733" fmla="*/ 74071 h 2994025"/>
                <a:gd name="connsiteX21734" fmla="*/ 1500026 w 6130925"/>
                <a:gd name="connsiteY21734" fmla="*/ 74203 h 2994025"/>
                <a:gd name="connsiteX21735" fmla="*/ 1501349 w 6130925"/>
                <a:gd name="connsiteY21735" fmla="*/ 74071 h 2994025"/>
                <a:gd name="connsiteX21736" fmla="*/ 1497012 w 6130925"/>
                <a:gd name="connsiteY21736" fmla="*/ 61301 h 2994025"/>
                <a:gd name="connsiteX21737" fmla="*/ 1496754 w 6130925"/>
                <a:gd name="connsiteY21737" fmla="*/ 61337 h 2994025"/>
                <a:gd name="connsiteX21738" fmla="*/ 1497659 w 6130925"/>
                <a:gd name="connsiteY21738" fmla="*/ 63230 h 2994025"/>
                <a:gd name="connsiteX21739" fmla="*/ 1501288 w 6130925"/>
                <a:gd name="connsiteY21739" fmla="*/ 70819 h 2994025"/>
                <a:gd name="connsiteX21740" fmla="*/ 1503301 w 6130925"/>
                <a:gd name="connsiteY21740" fmla="*/ 73976 h 2994025"/>
                <a:gd name="connsiteX21741" fmla="*/ 1504420 w 6130925"/>
                <a:gd name="connsiteY21741" fmla="*/ 73976 h 2994025"/>
                <a:gd name="connsiteX21742" fmla="*/ 1502303 w 6130925"/>
                <a:gd name="connsiteY21742" fmla="*/ 70807 h 2994025"/>
                <a:gd name="connsiteX21743" fmla="*/ 1498599 w 6130925"/>
                <a:gd name="connsiteY21743" fmla="*/ 63413 h 2994025"/>
                <a:gd name="connsiteX21744" fmla="*/ 1498597 w 6130925"/>
                <a:gd name="connsiteY21744" fmla="*/ 63409 h 2994025"/>
                <a:gd name="connsiteX21745" fmla="*/ 1481234 w 6130925"/>
                <a:gd name="connsiteY21745" fmla="*/ 59551 h 2994025"/>
                <a:gd name="connsiteX21746" fmla="*/ 1482108 w 6130925"/>
                <a:gd name="connsiteY21746" fmla="*/ 59977 h 2994025"/>
                <a:gd name="connsiteX21747" fmla="*/ 1482192 w 6130925"/>
                <a:gd name="connsiteY21747" fmla="*/ 59996 h 2994025"/>
                <a:gd name="connsiteX21748" fmla="*/ 1649940 w 6130925"/>
                <a:gd name="connsiteY21748" fmla="*/ 19050 h 2994025"/>
                <a:gd name="connsiteX21749" fmla="*/ 1649941 w 6130925"/>
                <a:gd name="connsiteY21749" fmla="*/ 19050 h 2994025"/>
                <a:gd name="connsiteX21750" fmla="*/ 1654703 w 6130925"/>
                <a:gd name="connsiteY21750" fmla="*/ 19050 h 2994025"/>
                <a:gd name="connsiteX21751" fmla="*/ 1654704 w 6130925"/>
                <a:gd name="connsiteY21751" fmla="*/ 19050 h 2994025"/>
                <a:gd name="connsiteX21752" fmla="*/ 1667933 w 6130925"/>
                <a:gd name="connsiteY21752" fmla="*/ 23803 h 2994025"/>
                <a:gd name="connsiteX21753" fmla="*/ 1681162 w 6130925"/>
                <a:gd name="connsiteY21753" fmla="*/ 24331 h 2994025"/>
                <a:gd name="connsiteX21754" fmla="*/ 1682221 w 6130925"/>
                <a:gd name="connsiteY21754" fmla="*/ 25916 h 2994025"/>
                <a:gd name="connsiteX21755" fmla="*/ 1685925 w 6130925"/>
                <a:gd name="connsiteY21755" fmla="*/ 30141 h 2994025"/>
                <a:gd name="connsiteX21756" fmla="*/ 1688041 w 6130925"/>
                <a:gd name="connsiteY21756" fmla="*/ 32253 h 2994025"/>
                <a:gd name="connsiteX21757" fmla="*/ 1697566 w 6130925"/>
                <a:gd name="connsiteY21757" fmla="*/ 30141 h 2994025"/>
                <a:gd name="connsiteX21758" fmla="*/ 1699148 w 6130925"/>
                <a:gd name="connsiteY21758" fmla="*/ 29615 h 2994025"/>
                <a:gd name="connsiteX21759" fmla="*/ 1699153 w 6130925"/>
                <a:gd name="connsiteY21759" fmla="*/ 29613 h 2994025"/>
                <a:gd name="connsiteX21760" fmla="*/ 1699154 w 6130925"/>
                <a:gd name="connsiteY21760" fmla="*/ 29613 h 2994025"/>
                <a:gd name="connsiteX21761" fmla="*/ 1713971 w 6130925"/>
                <a:gd name="connsiteY21761" fmla="*/ 30141 h 2994025"/>
                <a:gd name="connsiteX21762" fmla="*/ 1713969 w 6130925"/>
                <a:gd name="connsiteY21762" fmla="*/ 30157 h 2994025"/>
                <a:gd name="connsiteX21763" fmla="*/ 1713449 w 6130925"/>
                <a:gd name="connsiteY21763" fmla="*/ 38454 h 2994025"/>
                <a:gd name="connsiteX21764" fmla="*/ 1733511 w 6130925"/>
                <a:gd name="connsiteY21764" fmla="*/ 33320 h 2994025"/>
                <a:gd name="connsiteX21765" fmla="*/ 1733549 w 6130925"/>
                <a:gd name="connsiteY21765" fmla="*/ 33310 h 2994025"/>
                <a:gd name="connsiteX21766" fmla="*/ 1733550 w 6130925"/>
                <a:gd name="connsiteY21766" fmla="*/ 33310 h 2994025"/>
                <a:gd name="connsiteX21767" fmla="*/ 1752599 w 6130925"/>
                <a:gd name="connsiteY21767" fmla="*/ 33310 h 2994025"/>
                <a:gd name="connsiteX21768" fmla="*/ 1765828 w 6130925"/>
                <a:gd name="connsiteY21768" fmla="*/ 29613 h 2994025"/>
                <a:gd name="connsiteX21769" fmla="*/ 1765829 w 6130925"/>
                <a:gd name="connsiteY21769" fmla="*/ 29613 h 2994025"/>
                <a:gd name="connsiteX21770" fmla="*/ 1783821 w 6130925"/>
                <a:gd name="connsiteY21770" fmla="*/ 38591 h 2994025"/>
                <a:gd name="connsiteX21771" fmla="*/ 1787525 w 6130925"/>
                <a:gd name="connsiteY21771" fmla="*/ 47569 h 2994025"/>
                <a:gd name="connsiteX21772" fmla="*/ 1800753 w 6130925"/>
                <a:gd name="connsiteY21772" fmla="*/ 49154 h 2994025"/>
                <a:gd name="connsiteX21773" fmla="*/ 1816099 w 6130925"/>
                <a:gd name="connsiteY21773" fmla="*/ 45985 h 2994025"/>
                <a:gd name="connsiteX21774" fmla="*/ 1816100 w 6130925"/>
                <a:gd name="connsiteY21774" fmla="*/ 45985 h 2994025"/>
                <a:gd name="connsiteX21775" fmla="*/ 1817158 w 6130925"/>
                <a:gd name="connsiteY21775" fmla="*/ 46513 h 2994025"/>
                <a:gd name="connsiteX21776" fmla="*/ 1820862 w 6130925"/>
                <a:gd name="connsiteY21776" fmla="*/ 53907 h 2994025"/>
                <a:gd name="connsiteX21777" fmla="*/ 1819275 w 6130925"/>
                <a:gd name="connsiteY21777" fmla="*/ 58132 h 2994025"/>
                <a:gd name="connsiteX21778" fmla="*/ 1816100 w 6130925"/>
                <a:gd name="connsiteY21778" fmla="*/ 64997 h 2994025"/>
                <a:gd name="connsiteX21779" fmla="*/ 1814512 w 6130925"/>
                <a:gd name="connsiteY21779" fmla="*/ 68166 h 2994025"/>
                <a:gd name="connsiteX21780" fmla="*/ 1794933 w 6130925"/>
                <a:gd name="connsiteY21780" fmla="*/ 68694 h 2994025"/>
                <a:gd name="connsiteX21781" fmla="*/ 1789112 w 6130925"/>
                <a:gd name="connsiteY21781" fmla="*/ 71335 h 2994025"/>
                <a:gd name="connsiteX21782" fmla="*/ 1776412 w 6130925"/>
                <a:gd name="connsiteY21782" fmla="*/ 73976 h 2994025"/>
                <a:gd name="connsiteX21783" fmla="*/ 1763712 w 6130925"/>
                <a:gd name="connsiteY21783" fmla="*/ 76616 h 2994025"/>
                <a:gd name="connsiteX21784" fmla="*/ 1757891 w 6130925"/>
                <a:gd name="connsiteY21784" fmla="*/ 78729 h 2994025"/>
                <a:gd name="connsiteX21785" fmla="*/ 1757890 w 6130925"/>
                <a:gd name="connsiteY21785" fmla="*/ 78729 h 2994025"/>
                <a:gd name="connsiteX21786" fmla="*/ 1718733 w 6130925"/>
                <a:gd name="connsiteY21786" fmla="*/ 78729 h 2994025"/>
                <a:gd name="connsiteX21787" fmla="*/ 1701800 w 6130925"/>
                <a:gd name="connsiteY21787" fmla="*/ 82426 h 2994025"/>
                <a:gd name="connsiteX21788" fmla="*/ 1698096 w 6130925"/>
                <a:gd name="connsiteY21788" fmla="*/ 90348 h 2994025"/>
                <a:gd name="connsiteX21789" fmla="*/ 1705503 w 6130925"/>
                <a:gd name="connsiteY21789" fmla="*/ 89820 h 2994025"/>
                <a:gd name="connsiteX21790" fmla="*/ 1720320 w 6130925"/>
                <a:gd name="connsiteY21790" fmla="*/ 89292 h 2994025"/>
                <a:gd name="connsiteX21791" fmla="*/ 1720321 w 6130925"/>
                <a:gd name="connsiteY21791" fmla="*/ 89292 h 2994025"/>
                <a:gd name="connsiteX21792" fmla="*/ 1724554 w 6130925"/>
                <a:gd name="connsiteY21792" fmla="*/ 89820 h 2994025"/>
                <a:gd name="connsiteX21793" fmla="*/ 1726141 w 6130925"/>
                <a:gd name="connsiteY21793" fmla="*/ 91404 h 2994025"/>
                <a:gd name="connsiteX21794" fmla="*/ 1728787 w 6130925"/>
                <a:gd name="connsiteY21794" fmla="*/ 92988 h 2994025"/>
                <a:gd name="connsiteX21795" fmla="*/ 1731286 w 6130925"/>
                <a:gd name="connsiteY21795" fmla="*/ 93404 h 2994025"/>
                <a:gd name="connsiteX21796" fmla="*/ 1736445 w 6130925"/>
                <a:gd name="connsiteY21796" fmla="*/ 91890 h 2994025"/>
                <a:gd name="connsiteX21797" fmla="*/ 1743604 w 6130925"/>
                <a:gd name="connsiteY21797" fmla="*/ 89292 h 2994025"/>
                <a:gd name="connsiteX21798" fmla="*/ 1747306 w 6130925"/>
                <a:gd name="connsiteY21798" fmla="*/ 88764 h 2994025"/>
                <a:gd name="connsiteX21799" fmla="*/ 1747307 w 6130925"/>
                <a:gd name="connsiteY21799" fmla="*/ 88763 h 2994025"/>
                <a:gd name="connsiteX21800" fmla="*/ 1754715 w 6130925"/>
                <a:gd name="connsiteY21800" fmla="*/ 86651 h 2994025"/>
                <a:gd name="connsiteX21801" fmla="*/ 1758420 w 6130925"/>
                <a:gd name="connsiteY21801" fmla="*/ 84010 h 2994025"/>
                <a:gd name="connsiteX21802" fmla="*/ 1758420 w 6130925"/>
                <a:gd name="connsiteY21802" fmla="*/ 84011 h 2994025"/>
                <a:gd name="connsiteX21803" fmla="*/ 1758421 w 6130925"/>
                <a:gd name="connsiteY21803" fmla="*/ 84010 h 2994025"/>
                <a:gd name="connsiteX21804" fmla="*/ 1765829 w 6130925"/>
                <a:gd name="connsiteY21804" fmla="*/ 92988 h 2994025"/>
                <a:gd name="connsiteX21805" fmla="*/ 1756833 w 6130925"/>
                <a:gd name="connsiteY21805" fmla="*/ 98270 h 2994025"/>
                <a:gd name="connsiteX21806" fmla="*/ 1740958 w 6130925"/>
                <a:gd name="connsiteY21806" fmla="*/ 99326 h 2994025"/>
                <a:gd name="connsiteX21807" fmla="*/ 1735137 w 6130925"/>
                <a:gd name="connsiteY21807" fmla="*/ 104607 h 2994025"/>
                <a:gd name="connsiteX21808" fmla="*/ 1724554 w 6130925"/>
                <a:gd name="connsiteY21808" fmla="*/ 110945 h 2994025"/>
                <a:gd name="connsiteX21809" fmla="*/ 1712912 w 6130925"/>
                <a:gd name="connsiteY21809" fmla="*/ 114114 h 2994025"/>
                <a:gd name="connsiteX21810" fmla="*/ 1704975 w 6130925"/>
                <a:gd name="connsiteY21810" fmla="*/ 116754 h 2994025"/>
                <a:gd name="connsiteX21811" fmla="*/ 1690158 w 6130925"/>
                <a:gd name="connsiteY21811" fmla="*/ 126789 h 2994025"/>
                <a:gd name="connsiteX21812" fmla="*/ 1675341 w 6130925"/>
                <a:gd name="connsiteY21812" fmla="*/ 131542 h 2994025"/>
                <a:gd name="connsiteX21813" fmla="*/ 1667933 w 6130925"/>
                <a:gd name="connsiteY21813" fmla="*/ 138936 h 2994025"/>
                <a:gd name="connsiteX21814" fmla="*/ 1667932 w 6130925"/>
                <a:gd name="connsiteY21814" fmla="*/ 138936 h 2994025"/>
                <a:gd name="connsiteX21815" fmla="*/ 1634596 w 6130925"/>
                <a:gd name="connsiteY21815" fmla="*/ 138936 h 2994025"/>
                <a:gd name="connsiteX21816" fmla="*/ 1646237 w 6130925"/>
                <a:gd name="connsiteY21816" fmla="*/ 143689 h 2994025"/>
                <a:gd name="connsiteX21817" fmla="*/ 1653116 w 6130925"/>
                <a:gd name="connsiteY21817" fmla="*/ 156364 h 2994025"/>
                <a:gd name="connsiteX21818" fmla="*/ 1636712 w 6130925"/>
                <a:gd name="connsiteY21818" fmla="*/ 161117 h 2994025"/>
                <a:gd name="connsiteX21819" fmla="*/ 1622425 w 6130925"/>
                <a:gd name="connsiteY21819" fmla="*/ 162702 h 2994025"/>
                <a:gd name="connsiteX21820" fmla="*/ 1622424 w 6130925"/>
                <a:gd name="connsiteY21820" fmla="*/ 162702 h 2994025"/>
                <a:gd name="connsiteX21821" fmla="*/ 1615015 w 6130925"/>
                <a:gd name="connsiteY21821" fmla="*/ 154252 h 2994025"/>
                <a:gd name="connsiteX21822" fmla="*/ 1597025 w 6130925"/>
                <a:gd name="connsiteY21822" fmla="*/ 155308 h 2994025"/>
                <a:gd name="connsiteX21823" fmla="*/ 1613429 w 6130925"/>
                <a:gd name="connsiteY21823" fmla="*/ 166927 h 2994025"/>
                <a:gd name="connsiteX21824" fmla="*/ 1608137 w 6130925"/>
                <a:gd name="connsiteY21824" fmla="*/ 169568 h 2994025"/>
                <a:gd name="connsiteX21825" fmla="*/ 1599671 w 6130925"/>
                <a:gd name="connsiteY21825" fmla="*/ 175905 h 2994025"/>
                <a:gd name="connsiteX21826" fmla="*/ 1599668 w 6130925"/>
                <a:gd name="connsiteY21826" fmla="*/ 175907 h 2994025"/>
                <a:gd name="connsiteX21827" fmla="*/ 1595436 w 6130925"/>
                <a:gd name="connsiteY21827" fmla="*/ 178546 h 2994025"/>
                <a:gd name="connsiteX21828" fmla="*/ 1593497 w 6130925"/>
                <a:gd name="connsiteY21828" fmla="*/ 178546 h 2994025"/>
                <a:gd name="connsiteX21829" fmla="*/ 1592262 w 6130925"/>
                <a:gd name="connsiteY21829" fmla="*/ 179074 h 2994025"/>
                <a:gd name="connsiteX21830" fmla="*/ 1588029 w 6130925"/>
                <a:gd name="connsiteY21830" fmla="*/ 178546 h 2994025"/>
                <a:gd name="connsiteX21831" fmla="*/ 1588028 w 6130925"/>
                <a:gd name="connsiteY21831" fmla="*/ 178546 h 2994025"/>
                <a:gd name="connsiteX21832" fmla="*/ 1570565 w 6130925"/>
                <a:gd name="connsiteY21832" fmla="*/ 175905 h 2994025"/>
                <a:gd name="connsiteX21833" fmla="*/ 1564215 w 6130925"/>
                <a:gd name="connsiteY21833" fmla="*/ 168511 h 2994025"/>
                <a:gd name="connsiteX21834" fmla="*/ 1550458 w 6130925"/>
                <a:gd name="connsiteY21834" fmla="*/ 168511 h 2994025"/>
                <a:gd name="connsiteX21835" fmla="*/ 1547283 w 6130925"/>
                <a:gd name="connsiteY21835" fmla="*/ 170624 h 2994025"/>
                <a:gd name="connsiteX21836" fmla="*/ 1539875 w 6130925"/>
                <a:gd name="connsiteY21836" fmla="*/ 174321 h 2994025"/>
                <a:gd name="connsiteX21837" fmla="*/ 1537758 w 6130925"/>
                <a:gd name="connsiteY21837" fmla="*/ 177489 h 2994025"/>
                <a:gd name="connsiteX21838" fmla="*/ 1539346 w 6130925"/>
                <a:gd name="connsiteY21838" fmla="*/ 180130 h 2994025"/>
                <a:gd name="connsiteX21839" fmla="*/ 1524529 w 6130925"/>
                <a:gd name="connsiteY21839" fmla="*/ 183299 h 2994025"/>
                <a:gd name="connsiteX21840" fmla="*/ 1528233 w 6130925"/>
                <a:gd name="connsiteY21840" fmla="*/ 192277 h 2994025"/>
                <a:gd name="connsiteX21841" fmla="*/ 1537228 w 6130925"/>
                <a:gd name="connsiteY21841" fmla="*/ 187524 h 2994025"/>
                <a:gd name="connsiteX21842" fmla="*/ 1548870 w 6130925"/>
                <a:gd name="connsiteY21842" fmla="*/ 181186 h 2994025"/>
                <a:gd name="connsiteX21843" fmla="*/ 1549399 w 6130925"/>
                <a:gd name="connsiteY21843" fmla="*/ 180658 h 2994025"/>
                <a:gd name="connsiteX21844" fmla="*/ 1551515 w 6130925"/>
                <a:gd name="connsiteY21844" fmla="*/ 180658 h 2994025"/>
                <a:gd name="connsiteX21845" fmla="*/ 1552726 w 6130925"/>
                <a:gd name="connsiteY21845" fmla="*/ 180759 h 2994025"/>
                <a:gd name="connsiteX21846" fmla="*/ 1553633 w 6130925"/>
                <a:gd name="connsiteY21846" fmla="*/ 180658 h 2994025"/>
                <a:gd name="connsiteX21847" fmla="*/ 1554541 w 6130925"/>
                <a:gd name="connsiteY21847" fmla="*/ 180910 h 2994025"/>
                <a:gd name="connsiteX21848" fmla="*/ 1557865 w 6130925"/>
                <a:gd name="connsiteY21848" fmla="*/ 181186 h 2994025"/>
                <a:gd name="connsiteX21849" fmla="*/ 1563155 w 6130925"/>
                <a:gd name="connsiteY21849" fmla="*/ 183298 h 2994025"/>
                <a:gd name="connsiteX21850" fmla="*/ 1563158 w 6130925"/>
                <a:gd name="connsiteY21850" fmla="*/ 183299 h 2994025"/>
                <a:gd name="connsiteX21851" fmla="*/ 1572683 w 6130925"/>
                <a:gd name="connsiteY21851" fmla="*/ 187524 h 2994025"/>
                <a:gd name="connsiteX21852" fmla="*/ 1577445 w 6130925"/>
                <a:gd name="connsiteY21852" fmla="*/ 187524 h 2994025"/>
                <a:gd name="connsiteX21853" fmla="*/ 1577446 w 6130925"/>
                <a:gd name="connsiteY21853" fmla="*/ 187524 h 2994025"/>
                <a:gd name="connsiteX21854" fmla="*/ 1581679 w 6130925"/>
                <a:gd name="connsiteY21854" fmla="*/ 190693 h 2994025"/>
                <a:gd name="connsiteX21855" fmla="*/ 1585383 w 6130925"/>
                <a:gd name="connsiteY21855" fmla="*/ 199143 h 2994025"/>
                <a:gd name="connsiteX21856" fmla="*/ 1584854 w 6130925"/>
                <a:gd name="connsiteY21856" fmla="*/ 201255 h 2994025"/>
                <a:gd name="connsiteX21857" fmla="*/ 1584853 w 6130925"/>
                <a:gd name="connsiteY21857" fmla="*/ 201255 h 2994025"/>
                <a:gd name="connsiteX21858" fmla="*/ 1583265 w 6130925"/>
                <a:gd name="connsiteY21858" fmla="*/ 201255 h 2994025"/>
                <a:gd name="connsiteX21859" fmla="*/ 1580090 w 6130925"/>
                <a:gd name="connsiteY21859" fmla="*/ 201255 h 2994025"/>
                <a:gd name="connsiteX21860" fmla="*/ 1575328 w 6130925"/>
                <a:gd name="connsiteY21860" fmla="*/ 200727 h 2994025"/>
                <a:gd name="connsiteX21861" fmla="*/ 1560512 w 6130925"/>
                <a:gd name="connsiteY21861" fmla="*/ 200727 h 2994025"/>
                <a:gd name="connsiteX21862" fmla="*/ 1560511 w 6130925"/>
                <a:gd name="connsiteY21862" fmla="*/ 200727 h 2994025"/>
                <a:gd name="connsiteX21863" fmla="*/ 1558396 w 6130925"/>
                <a:gd name="connsiteY21863" fmla="*/ 200727 h 2994025"/>
                <a:gd name="connsiteX21864" fmla="*/ 1558925 w 6130925"/>
                <a:gd name="connsiteY21864" fmla="*/ 203896 h 2994025"/>
                <a:gd name="connsiteX21865" fmla="*/ 1566333 w 6130925"/>
                <a:gd name="connsiteY21865" fmla="*/ 210234 h 2994025"/>
                <a:gd name="connsiteX21866" fmla="*/ 1568979 w 6130925"/>
                <a:gd name="connsiteY21866" fmla="*/ 211290 h 2994025"/>
                <a:gd name="connsiteX21867" fmla="*/ 1569508 w 6130925"/>
                <a:gd name="connsiteY21867" fmla="*/ 214987 h 2994025"/>
                <a:gd name="connsiteX21868" fmla="*/ 1567391 w 6130925"/>
                <a:gd name="connsiteY21868" fmla="*/ 222909 h 2994025"/>
                <a:gd name="connsiteX21869" fmla="*/ 1567389 w 6130925"/>
                <a:gd name="connsiteY21869" fmla="*/ 222910 h 2994025"/>
                <a:gd name="connsiteX21870" fmla="*/ 1565274 w 6130925"/>
                <a:gd name="connsiteY21870" fmla="*/ 225021 h 2994025"/>
                <a:gd name="connsiteX21871" fmla="*/ 1563158 w 6130925"/>
                <a:gd name="connsiteY21871" fmla="*/ 225021 h 2994025"/>
                <a:gd name="connsiteX21872" fmla="*/ 1562100 w 6130925"/>
                <a:gd name="connsiteY21872" fmla="*/ 225549 h 2994025"/>
                <a:gd name="connsiteX21873" fmla="*/ 1561042 w 6130925"/>
                <a:gd name="connsiteY21873" fmla="*/ 225021 h 2994025"/>
                <a:gd name="connsiteX21874" fmla="*/ 1560511 w 6130925"/>
                <a:gd name="connsiteY21874" fmla="*/ 225021 h 2994025"/>
                <a:gd name="connsiteX21875" fmla="*/ 1559982 w 6130925"/>
                <a:gd name="connsiteY21875" fmla="*/ 224493 h 2994025"/>
                <a:gd name="connsiteX21876" fmla="*/ 1539874 w 6130925"/>
                <a:gd name="connsiteY21876" fmla="*/ 223965 h 2994025"/>
                <a:gd name="connsiteX21877" fmla="*/ 1529291 w 6130925"/>
                <a:gd name="connsiteY21877" fmla="*/ 223965 h 2994025"/>
                <a:gd name="connsiteX21878" fmla="*/ 1534583 w 6130925"/>
                <a:gd name="connsiteY21878" fmla="*/ 235056 h 2994025"/>
                <a:gd name="connsiteX21879" fmla="*/ 1530350 w 6130925"/>
                <a:gd name="connsiteY21879" fmla="*/ 247731 h 2994025"/>
                <a:gd name="connsiteX21880" fmla="*/ 1515004 w 6130925"/>
                <a:gd name="connsiteY21880" fmla="*/ 250900 h 2994025"/>
                <a:gd name="connsiteX21881" fmla="*/ 1519237 w 6130925"/>
                <a:gd name="connsiteY21881" fmla="*/ 264103 h 2994025"/>
                <a:gd name="connsiteX21882" fmla="*/ 1533524 w 6130925"/>
                <a:gd name="connsiteY21882" fmla="*/ 257765 h 2994025"/>
                <a:gd name="connsiteX21883" fmla="*/ 1533524 w 6130925"/>
                <a:gd name="connsiteY21883" fmla="*/ 257766 h 2994025"/>
                <a:gd name="connsiteX21884" fmla="*/ 1533525 w 6130925"/>
                <a:gd name="connsiteY21884" fmla="*/ 257765 h 2994025"/>
                <a:gd name="connsiteX21885" fmla="*/ 1537229 w 6130925"/>
                <a:gd name="connsiteY21885" fmla="*/ 267272 h 2994025"/>
                <a:gd name="connsiteX21886" fmla="*/ 1536700 w 6130925"/>
                <a:gd name="connsiteY21886" fmla="*/ 268328 h 2994025"/>
                <a:gd name="connsiteX21887" fmla="*/ 1530879 w 6130925"/>
                <a:gd name="connsiteY21887" fmla="*/ 276250 h 2994025"/>
                <a:gd name="connsiteX21888" fmla="*/ 1526646 w 6130925"/>
                <a:gd name="connsiteY21888" fmla="*/ 277306 h 2994025"/>
                <a:gd name="connsiteX21889" fmla="*/ 1519766 w 6130925"/>
                <a:gd name="connsiteY21889" fmla="*/ 279419 h 2994025"/>
                <a:gd name="connsiteX21890" fmla="*/ 1519237 w 6130925"/>
                <a:gd name="connsiteY21890" fmla="*/ 281531 h 2994025"/>
                <a:gd name="connsiteX21891" fmla="*/ 1505479 w 6130925"/>
                <a:gd name="connsiteY21891" fmla="*/ 286813 h 2994025"/>
                <a:gd name="connsiteX21892" fmla="*/ 1505478 w 6130925"/>
                <a:gd name="connsiteY21892" fmla="*/ 286813 h 2994025"/>
                <a:gd name="connsiteX21893" fmla="*/ 1494366 w 6130925"/>
                <a:gd name="connsiteY21893" fmla="*/ 286813 h 2994025"/>
                <a:gd name="connsiteX21894" fmla="*/ 1491191 w 6130925"/>
                <a:gd name="connsiteY21894" fmla="*/ 288925 h 2994025"/>
                <a:gd name="connsiteX21895" fmla="*/ 1486908 w 6130925"/>
                <a:gd name="connsiteY21895" fmla="*/ 288630 h 2994025"/>
                <a:gd name="connsiteX21896" fmla="*/ 1484840 w 6130925"/>
                <a:gd name="connsiteY21896" fmla="*/ 288925 h 2994025"/>
                <a:gd name="connsiteX21897" fmla="*/ 1480078 w 6130925"/>
                <a:gd name="connsiteY21897" fmla="*/ 288925 h 2994025"/>
                <a:gd name="connsiteX21898" fmla="*/ 1475845 w 6130925"/>
                <a:gd name="connsiteY21898" fmla="*/ 287869 h 2994025"/>
                <a:gd name="connsiteX21899" fmla="*/ 1474257 w 6130925"/>
                <a:gd name="connsiteY21899" fmla="*/ 286813 h 2994025"/>
                <a:gd name="connsiteX21900" fmla="*/ 1476903 w 6130925"/>
                <a:gd name="connsiteY21900" fmla="*/ 280475 h 2994025"/>
                <a:gd name="connsiteX21901" fmla="*/ 1476374 w 6130925"/>
                <a:gd name="connsiteY21901" fmla="*/ 277306 h 2994025"/>
                <a:gd name="connsiteX21902" fmla="*/ 1462616 w 6130925"/>
                <a:gd name="connsiteY21902" fmla="*/ 277306 h 2994025"/>
                <a:gd name="connsiteX21903" fmla="*/ 1457854 w 6130925"/>
                <a:gd name="connsiteY21903" fmla="*/ 277834 h 2994025"/>
                <a:gd name="connsiteX21904" fmla="*/ 1455737 w 6130925"/>
                <a:gd name="connsiteY21904" fmla="*/ 279947 h 2994025"/>
                <a:gd name="connsiteX21905" fmla="*/ 1455736 w 6130925"/>
                <a:gd name="connsiteY21905" fmla="*/ 279947 h 2994025"/>
                <a:gd name="connsiteX21906" fmla="*/ 1454678 w 6130925"/>
                <a:gd name="connsiteY21906" fmla="*/ 280475 h 2994025"/>
                <a:gd name="connsiteX21907" fmla="*/ 1453090 w 6130925"/>
                <a:gd name="connsiteY21907" fmla="*/ 280475 h 2994025"/>
                <a:gd name="connsiteX21908" fmla="*/ 1453090 w 6130925"/>
                <a:gd name="connsiteY21908" fmla="*/ 280150 h 2994025"/>
                <a:gd name="connsiteX21909" fmla="*/ 1448858 w 6130925"/>
                <a:gd name="connsiteY21909" fmla="*/ 280475 h 2994025"/>
                <a:gd name="connsiteX21910" fmla="*/ 1442508 w 6130925"/>
                <a:gd name="connsiteY21910" fmla="*/ 279947 h 2994025"/>
                <a:gd name="connsiteX21911" fmla="*/ 1435629 w 6130925"/>
                <a:gd name="connsiteY21911" fmla="*/ 277306 h 2994025"/>
                <a:gd name="connsiteX21912" fmla="*/ 1431925 w 6130925"/>
                <a:gd name="connsiteY21912" fmla="*/ 274666 h 2994025"/>
                <a:gd name="connsiteX21913" fmla="*/ 1426104 w 6130925"/>
                <a:gd name="connsiteY21913" fmla="*/ 275722 h 2994025"/>
                <a:gd name="connsiteX21914" fmla="*/ 1420283 w 6130925"/>
                <a:gd name="connsiteY21914" fmla="*/ 280475 h 2994025"/>
                <a:gd name="connsiteX21915" fmla="*/ 1415521 w 6130925"/>
                <a:gd name="connsiteY21915" fmla="*/ 283116 h 2994025"/>
                <a:gd name="connsiteX21916" fmla="*/ 1408112 w 6130925"/>
                <a:gd name="connsiteY21916" fmla="*/ 280475 h 2994025"/>
                <a:gd name="connsiteX21917" fmla="*/ 1401233 w 6130925"/>
                <a:gd name="connsiteY21917" fmla="*/ 280475 h 2994025"/>
                <a:gd name="connsiteX21918" fmla="*/ 1391708 w 6130925"/>
                <a:gd name="connsiteY21918" fmla="*/ 277306 h 2994025"/>
                <a:gd name="connsiteX21919" fmla="*/ 1384829 w 6130925"/>
                <a:gd name="connsiteY21919" fmla="*/ 276250 h 2994025"/>
                <a:gd name="connsiteX21920" fmla="*/ 1385358 w 6130925"/>
                <a:gd name="connsiteY21920" fmla="*/ 278363 h 2994025"/>
                <a:gd name="connsiteX21921" fmla="*/ 1368425 w 6130925"/>
                <a:gd name="connsiteY21921" fmla="*/ 283644 h 2994025"/>
                <a:gd name="connsiteX21922" fmla="*/ 1352021 w 6130925"/>
                <a:gd name="connsiteY21922" fmla="*/ 277306 h 2994025"/>
                <a:gd name="connsiteX21923" fmla="*/ 1339850 w 6130925"/>
                <a:gd name="connsiteY21923" fmla="*/ 264103 h 2994025"/>
                <a:gd name="connsiteX21924" fmla="*/ 1347258 w 6130925"/>
                <a:gd name="connsiteY21924" fmla="*/ 254068 h 2994025"/>
                <a:gd name="connsiteX21925" fmla="*/ 1353608 w 6130925"/>
                <a:gd name="connsiteY21925" fmla="*/ 253012 h 2994025"/>
                <a:gd name="connsiteX21926" fmla="*/ 1363662 w 6130925"/>
                <a:gd name="connsiteY21926" fmla="*/ 251428 h 2994025"/>
                <a:gd name="connsiteX21927" fmla="*/ 1364191 w 6130925"/>
                <a:gd name="connsiteY21927" fmla="*/ 244562 h 2994025"/>
                <a:gd name="connsiteX21928" fmla="*/ 1361016 w 6130925"/>
                <a:gd name="connsiteY21928" fmla="*/ 237168 h 2994025"/>
                <a:gd name="connsiteX21929" fmla="*/ 1356783 w 6130925"/>
                <a:gd name="connsiteY21929" fmla="*/ 227134 h 2994025"/>
                <a:gd name="connsiteX21930" fmla="*/ 1363133 w 6130925"/>
                <a:gd name="connsiteY21930" fmla="*/ 226606 h 2994025"/>
                <a:gd name="connsiteX21931" fmla="*/ 1377421 w 6130925"/>
                <a:gd name="connsiteY21931" fmla="*/ 226078 h 2994025"/>
                <a:gd name="connsiteX21932" fmla="*/ 1390121 w 6130925"/>
                <a:gd name="connsiteY21932" fmla="*/ 230831 h 2994025"/>
                <a:gd name="connsiteX21933" fmla="*/ 1395941 w 6130925"/>
                <a:gd name="connsiteY21933" fmla="*/ 235056 h 2994025"/>
                <a:gd name="connsiteX21934" fmla="*/ 1421341 w 6130925"/>
                <a:gd name="connsiteY21934" fmla="*/ 243506 h 2994025"/>
                <a:gd name="connsiteX21935" fmla="*/ 1437216 w 6130925"/>
                <a:gd name="connsiteY21935" fmla="*/ 242450 h 2994025"/>
                <a:gd name="connsiteX21936" fmla="*/ 1451504 w 6130925"/>
                <a:gd name="connsiteY21936" fmla="*/ 232943 h 2994025"/>
                <a:gd name="connsiteX21937" fmla="*/ 1456785 w 6130925"/>
                <a:gd name="connsiteY21937" fmla="*/ 221348 h 2994025"/>
                <a:gd name="connsiteX21938" fmla="*/ 1456794 w 6130925"/>
                <a:gd name="connsiteY21938" fmla="*/ 221325 h 2994025"/>
                <a:gd name="connsiteX21939" fmla="*/ 1454769 w 6130925"/>
                <a:gd name="connsiteY21939" fmla="*/ 222625 h 2994025"/>
                <a:gd name="connsiteX21940" fmla="*/ 1453090 w 6130925"/>
                <a:gd name="connsiteY21940" fmla="*/ 223965 h 2994025"/>
                <a:gd name="connsiteX21941" fmla="*/ 1453090 w 6130925"/>
                <a:gd name="connsiteY21941" fmla="*/ 223702 h 2994025"/>
                <a:gd name="connsiteX21942" fmla="*/ 1449387 w 6130925"/>
                <a:gd name="connsiteY21942" fmla="*/ 226078 h 2994025"/>
                <a:gd name="connsiteX21943" fmla="*/ 1437746 w 6130925"/>
                <a:gd name="connsiteY21943" fmla="*/ 233471 h 2994025"/>
                <a:gd name="connsiteX21944" fmla="*/ 1430866 w 6130925"/>
                <a:gd name="connsiteY21944" fmla="*/ 235584 h 2994025"/>
                <a:gd name="connsiteX21945" fmla="*/ 1428221 w 6130925"/>
                <a:gd name="connsiteY21945" fmla="*/ 236112 h 2994025"/>
                <a:gd name="connsiteX21946" fmla="*/ 1414991 w 6130925"/>
                <a:gd name="connsiteY21946" fmla="*/ 234528 h 2994025"/>
                <a:gd name="connsiteX21947" fmla="*/ 1410758 w 6130925"/>
                <a:gd name="connsiteY21947" fmla="*/ 224493 h 2994025"/>
                <a:gd name="connsiteX21948" fmla="*/ 1425575 w 6130925"/>
                <a:gd name="connsiteY21948" fmla="*/ 217099 h 2994025"/>
                <a:gd name="connsiteX21949" fmla="*/ 1409700 w 6130925"/>
                <a:gd name="connsiteY21949" fmla="*/ 218684 h 2994025"/>
                <a:gd name="connsiteX21950" fmla="*/ 1390121 w 6130925"/>
                <a:gd name="connsiteY21950" fmla="*/ 218684 h 2994025"/>
                <a:gd name="connsiteX21951" fmla="*/ 1376891 w 6130925"/>
                <a:gd name="connsiteY21951" fmla="*/ 215515 h 2994025"/>
                <a:gd name="connsiteX21952" fmla="*/ 1375833 w 6130925"/>
                <a:gd name="connsiteY21952" fmla="*/ 208649 h 2994025"/>
                <a:gd name="connsiteX21953" fmla="*/ 1375833 w 6130925"/>
                <a:gd name="connsiteY21953" fmla="*/ 199143 h 2994025"/>
                <a:gd name="connsiteX21954" fmla="*/ 1389062 w 6130925"/>
                <a:gd name="connsiteY21954" fmla="*/ 192277 h 2994025"/>
                <a:gd name="connsiteX21955" fmla="*/ 1402291 w 6130925"/>
                <a:gd name="connsiteY21955" fmla="*/ 190165 h 2994025"/>
                <a:gd name="connsiteX21956" fmla="*/ 1421341 w 6130925"/>
                <a:gd name="connsiteY21956" fmla="*/ 188052 h 2994025"/>
                <a:gd name="connsiteX21957" fmla="*/ 1436158 w 6130925"/>
                <a:gd name="connsiteY21957" fmla="*/ 190693 h 2994025"/>
                <a:gd name="connsiteX21958" fmla="*/ 1452561 w 6130925"/>
                <a:gd name="connsiteY21958" fmla="*/ 201607 h 2994025"/>
                <a:gd name="connsiteX21959" fmla="*/ 1452561 w 6130925"/>
                <a:gd name="connsiteY21959" fmla="*/ 184150 h 2994025"/>
                <a:gd name="connsiteX21960" fmla="*/ 1453090 w 6130925"/>
                <a:gd name="connsiteY21960" fmla="*/ 184193 h 2994025"/>
                <a:gd name="connsiteX21961" fmla="*/ 1453090 w 6130925"/>
                <a:gd name="connsiteY21961" fmla="*/ 183701 h 2994025"/>
                <a:gd name="connsiteX21962" fmla="*/ 1449387 w 6130925"/>
                <a:gd name="connsiteY21962" fmla="*/ 183299 h 2994025"/>
                <a:gd name="connsiteX21963" fmla="*/ 1434571 w 6130925"/>
                <a:gd name="connsiteY21963" fmla="*/ 177489 h 2994025"/>
                <a:gd name="connsiteX21964" fmla="*/ 1411287 w 6130925"/>
                <a:gd name="connsiteY21964" fmla="*/ 163230 h 2994025"/>
                <a:gd name="connsiteX21965" fmla="*/ 1398058 w 6130925"/>
                <a:gd name="connsiteY21965" fmla="*/ 152667 h 2994025"/>
                <a:gd name="connsiteX21966" fmla="*/ 1388004 w 6130925"/>
                <a:gd name="connsiteY21966" fmla="*/ 144745 h 2994025"/>
                <a:gd name="connsiteX21967" fmla="*/ 1390121 w 6130925"/>
                <a:gd name="connsiteY21967" fmla="*/ 134711 h 2994025"/>
                <a:gd name="connsiteX21968" fmla="*/ 1416579 w 6130925"/>
                <a:gd name="connsiteY21968" fmla="*/ 137351 h 2994025"/>
                <a:gd name="connsiteX21969" fmla="*/ 1423987 w 6130925"/>
                <a:gd name="connsiteY21969" fmla="*/ 137880 h 2994025"/>
                <a:gd name="connsiteX21970" fmla="*/ 1434571 w 6130925"/>
                <a:gd name="connsiteY21970" fmla="*/ 138408 h 2994025"/>
                <a:gd name="connsiteX21971" fmla="*/ 1445683 w 6130925"/>
                <a:gd name="connsiteY21971" fmla="*/ 143689 h 2994025"/>
                <a:gd name="connsiteX21972" fmla="*/ 1452561 w 6130925"/>
                <a:gd name="connsiteY21972" fmla="*/ 147569 h 2994025"/>
                <a:gd name="connsiteX21973" fmla="*/ 1452561 w 6130925"/>
                <a:gd name="connsiteY21973" fmla="*/ 141577 h 2994025"/>
                <a:gd name="connsiteX21974" fmla="*/ 1452561 w 6130925"/>
                <a:gd name="connsiteY21974" fmla="*/ 141288 h 2994025"/>
                <a:gd name="connsiteX21975" fmla="*/ 1452561 w 6130925"/>
                <a:gd name="connsiteY21975" fmla="*/ 141240 h 2994025"/>
                <a:gd name="connsiteX21976" fmla="*/ 1451504 w 6130925"/>
                <a:gd name="connsiteY21976" fmla="*/ 141048 h 2994025"/>
                <a:gd name="connsiteX21977" fmla="*/ 1451504 w 6130925"/>
                <a:gd name="connsiteY21977" fmla="*/ 132070 h 2994025"/>
                <a:gd name="connsiteX21978" fmla="*/ 1462606 w 6130925"/>
                <a:gd name="connsiteY21978" fmla="*/ 130487 h 2994025"/>
                <a:gd name="connsiteX21979" fmla="*/ 1462615 w 6130925"/>
                <a:gd name="connsiteY21979" fmla="*/ 130486 h 2994025"/>
                <a:gd name="connsiteX21980" fmla="*/ 1462616 w 6130925"/>
                <a:gd name="connsiteY21980" fmla="*/ 130486 h 2994025"/>
                <a:gd name="connsiteX21981" fmla="*/ 1473199 w 6130925"/>
                <a:gd name="connsiteY21981" fmla="*/ 130486 h 2994025"/>
                <a:gd name="connsiteX21982" fmla="*/ 1479549 w 6130925"/>
                <a:gd name="connsiteY21982" fmla="*/ 129958 h 2994025"/>
                <a:gd name="connsiteX21983" fmla="*/ 1493836 w 6130925"/>
                <a:gd name="connsiteY21983" fmla="*/ 124676 h 2994025"/>
                <a:gd name="connsiteX21984" fmla="*/ 1502303 w 6130925"/>
                <a:gd name="connsiteY21984" fmla="*/ 124148 h 2994025"/>
                <a:gd name="connsiteX21985" fmla="*/ 1512357 w 6130925"/>
                <a:gd name="connsiteY21985" fmla="*/ 120979 h 2994025"/>
                <a:gd name="connsiteX21986" fmla="*/ 1528232 w 6130925"/>
                <a:gd name="connsiteY21986" fmla="*/ 119923 h 2994025"/>
                <a:gd name="connsiteX21987" fmla="*/ 1528233 w 6130925"/>
                <a:gd name="connsiteY21987" fmla="*/ 119923 h 2994025"/>
                <a:gd name="connsiteX21988" fmla="*/ 1548340 w 6130925"/>
                <a:gd name="connsiteY21988" fmla="*/ 119923 h 2994025"/>
                <a:gd name="connsiteX21989" fmla="*/ 1548707 w 6130925"/>
                <a:gd name="connsiteY21989" fmla="*/ 119354 h 2994025"/>
                <a:gd name="connsiteX21990" fmla="*/ 1548341 w 6130925"/>
                <a:gd name="connsiteY21990" fmla="*/ 119908 h 2994025"/>
                <a:gd name="connsiteX21991" fmla="*/ 1528232 w 6130925"/>
                <a:gd name="connsiteY21991" fmla="*/ 119908 h 2994025"/>
                <a:gd name="connsiteX21992" fmla="*/ 1512357 w 6130925"/>
                <a:gd name="connsiteY21992" fmla="*/ 120939 h 2994025"/>
                <a:gd name="connsiteX21993" fmla="*/ 1502303 w 6130925"/>
                <a:gd name="connsiteY21993" fmla="*/ 124032 h 2994025"/>
                <a:gd name="connsiteX21994" fmla="*/ 1493836 w 6130925"/>
                <a:gd name="connsiteY21994" fmla="*/ 124547 h 2994025"/>
                <a:gd name="connsiteX21995" fmla="*/ 1479549 w 6130925"/>
                <a:gd name="connsiteY21995" fmla="*/ 129701 h 2994025"/>
                <a:gd name="connsiteX21996" fmla="*/ 1473199 w 6130925"/>
                <a:gd name="connsiteY21996" fmla="*/ 130217 h 2994025"/>
                <a:gd name="connsiteX21997" fmla="*/ 1462615 w 6130925"/>
                <a:gd name="connsiteY21997" fmla="*/ 130217 h 2994025"/>
                <a:gd name="connsiteX21998" fmla="*/ 1452561 w 6130925"/>
                <a:gd name="connsiteY21998" fmla="*/ 131763 h 2994025"/>
                <a:gd name="connsiteX21999" fmla="*/ 1452561 w 6130925"/>
                <a:gd name="connsiteY21999" fmla="*/ 119395 h 2994025"/>
                <a:gd name="connsiteX22000" fmla="*/ 1452561 w 6130925"/>
                <a:gd name="connsiteY22000" fmla="*/ 119393 h 2994025"/>
                <a:gd name="connsiteX22001" fmla="*/ 1452561 w 6130925"/>
                <a:gd name="connsiteY22001" fmla="*/ 118819 h 2994025"/>
                <a:gd name="connsiteX22002" fmla="*/ 1449387 w 6130925"/>
                <a:gd name="connsiteY22002" fmla="*/ 118339 h 2994025"/>
                <a:gd name="connsiteX22003" fmla="*/ 1446741 w 6130925"/>
                <a:gd name="connsiteY22003" fmla="*/ 121508 h 2994025"/>
                <a:gd name="connsiteX22004" fmla="*/ 1441979 w 6130925"/>
                <a:gd name="connsiteY22004" fmla="*/ 129958 h 2994025"/>
                <a:gd name="connsiteX22005" fmla="*/ 1440921 w 6130925"/>
                <a:gd name="connsiteY22005" fmla="*/ 131542 h 2994025"/>
                <a:gd name="connsiteX22006" fmla="*/ 1434041 w 6130925"/>
                <a:gd name="connsiteY22006" fmla="*/ 132070 h 2994025"/>
                <a:gd name="connsiteX22007" fmla="*/ 1422929 w 6130925"/>
                <a:gd name="connsiteY22007" fmla="*/ 130486 h 2994025"/>
                <a:gd name="connsiteX22008" fmla="*/ 1420283 w 6130925"/>
                <a:gd name="connsiteY22008" fmla="*/ 129958 h 2994025"/>
                <a:gd name="connsiteX22009" fmla="*/ 1394354 w 6130925"/>
                <a:gd name="connsiteY22009" fmla="*/ 130486 h 2994025"/>
                <a:gd name="connsiteX22010" fmla="*/ 1392237 w 6130925"/>
                <a:gd name="connsiteY22010" fmla="*/ 119923 h 2994025"/>
                <a:gd name="connsiteX22011" fmla="*/ 1400704 w 6130925"/>
                <a:gd name="connsiteY22011" fmla="*/ 109361 h 2994025"/>
                <a:gd name="connsiteX22012" fmla="*/ 1412346 w 6130925"/>
                <a:gd name="connsiteY22012" fmla="*/ 100910 h 2994025"/>
                <a:gd name="connsiteX22013" fmla="*/ 1394354 w 6130925"/>
                <a:gd name="connsiteY22013" fmla="*/ 102495 h 2994025"/>
                <a:gd name="connsiteX22014" fmla="*/ 1389062 w 6130925"/>
                <a:gd name="connsiteY22014" fmla="*/ 109361 h 2994025"/>
                <a:gd name="connsiteX22015" fmla="*/ 1380066 w 6130925"/>
                <a:gd name="connsiteY22015" fmla="*/ 119923 h 2994025"/>
                <a:gd name="connsiteX22016" fmla="*/ 1375833 w 6130925"/>
                <a:gd name="connsiteY22016" fmla="*/ 119923 h 2994025"/>
                <a:gd name="connsiteX22017" fmla="*/ 1365250 w 6130925"/>
                <a:gd name="connsiteY22017" fmla="*/ 117811 h 2994025"/>
                <a:gd name="connsiteX22018" fmla="*/ 1355196 w 6130925"/>
                <a:gd name="connsiteY22018" fmla="*/ 114642 h 2994025"/>
                <a:gd name="connsiteX22019" fmla="*/ 1351491 w 6130925"/>
                <a:gd name="connsiteY22019" fmla="*/ 113586 h 2994025"/>
                <a:gd name="connsiteX22020" fmla="*/ 1345671 w 6130925"/>
                <a:gd name="connsiteY22020" fmla="*/ 113057 h 2994025"/>
                <a:gd name="connsiteX22021" fmla="*/ 1336146 w 6130925"/>
                <a:gd name="connsiteY22021" fmla="*/ 112529 h 2994025"/>
                <a:gd name="connsiteX22022" fmla="*/ 1330325 w 6130925"/>
                <a:gd name="connsiteY22022" fmla="*/ 107248 h 2994025"/>
                <a:gd name="connsiteX22023" fmla="*/ 1328208 w 6130925"/>
                <a:gd name="connsiteY22023" fmla="*/ 102495 h 2994025"/>
                <a:gd name="connsiteX22024" fmla="*/ 1313921 w 6130925"/>
                <a:gd name="connsiteY22024" fmla="*/ 100382 h 2994025"/>
                <a:gd name="connsiteX22025" fmla="*/ 1314979 w 6130925"/>
                <a:gd name="connsiteY22025" fmla="*/ 89292 h 2994025"/>
                <a:gd name="connsiteX22026" fmla="*/ 1308629 w 6130925"/>
                <a:gd name="connsiteY22026" fmla="*/ 87707 h 2994025"/>
                <a:gd name="connsiteX22027" fmla="*/ 1296987 w 6130925"/>
                <a:gd name="connsiteY22027" fmla="*/ 85595 h 2994025"/>
                <a:gd name="connsiteX22028" fmla="*/ 1297516 w 6130925"/>
                <a:gd name="connsiteY22028" fmla="*/ 77673 h 2994025"/>
                <a:gd name="connsiteX22029" fmla="*/ 1316037 w 6130925"/>
                <a:gd name="connsiteY22029" fmla="*/ 78729 h 2994025"/>
                <a:gd name="connsiteX22030" fmla="*/ 1317625 w 6130925"/>
                <a:gd name="connsiteY22030" fmla="*/ 71335 h 2994025"/>
                <a:gd name="connsiteX22031" fmla="*/ 1336146 w 6130925"/>
                <a:gd name="connsiteY22031" fmla="*/ 71335 h 2994025"/>
                <a:gd name="connsiteX22032" fmla="*/ 1341966 w 6130925"/>
                <a:gd name="connsiteY22032" fmla="*/ 69751 h 2994025"/>
                <a:gd name="connsiteX22033" fmla="*/ 1344612 w 6130925"/>
                <a:gd name="connsiteY22033" fmla="*/ 68166 h 2994025"/>
                <a:gd name="connsiteX22034" fmla="*/ 1352021 w 6130925"/>
                <a:gd name="connsiteY22034" fmla="*/ 60772 h 2994025"/>
                <a:gd name="connsiteX22035" fmla="*/ 1360487 w 6130925"/>
                <a:gd name="connsiteY22035" fmla="*/ 60772 h 2994025"/>
                <a:gd name="connsiteX22036" fmla="*/ 1375833 w 6130925"/>
                <a:gd name="connsiteY22036" fmla="*/ 65526 h 2994025"/>
                <a:gd name="connsiteX22037" fmla="*/ 1388004 w 6130925"/>
                <a:gd name="connsiteY22037" fmla="*/ 65526 h 2994025"/>
                <a:gd name="connsiteX22038" fmla="*/ 1390121 w 6130925"/>
                <a:gd name="connsiteY22038" fmla="*/ 60244 h 2994025"/>
                <a:gd name="connsiteX22039" fmla="*/ 1388004 w 6130925"/>
                <a:gd name="connsiteY22039" fmla="*/ 55491 h 2994025"/>
                <a:gd name="connsiteX22040" fmla="*/ 1390121 w 6130925"/>
                <a:gd name="connsiteY22040" fmla="*/ 47569 h 2994025"/>
                <a:gd name="connsiteX22041" fmla="*/ 1399116 w 6130925"/>
                <a:gd name="connsiteY22041" fmla="*/ 45985 h 2994025"/>
                <a:gd name="connsiteX22042" fmla="*/ 1404937 w 6130925"/>
                <a:gd name="connsiteY22042" fmla="*/ 45457 h 2994025"/>
                <a:gd name="connsiteX22043" fmla="*/ 1406525 w 6130925"/>
                <a:gd name="connsiteY22043" fmla="*/ 45985 h 2994025"/>
                <a:gd name="connsiteX22044" fmla="*/ 1417108 w 6130925"/>
                <a:gd name="connsiteY22044" fmla="*/ 51794 h 2994025"/>
                <a:gd name="connsiteX22045" fmla="*/ 1422400 w 6130925"/>
                <a:gd name="connsiteY22045" fmla="*/ 51266 h 2994025"/>
                <a:gd name="connsiteX22046" fmla="*/ 1431925 w 6130925"/>
                <a:gd name="connsiteY22046" fmla="*/ 50210 h 2994025"/>
                <a:gd name="connsiteX22047" fmla="*/ 1435100 w 6130925"/>
                <a:gd name="connsiteY22047" fmla="*/ 50210 h 2994025"/>
                <a:gd name="connsiteX22048" fmla="*/ 1438804 w 6130925"/>
                <a:gd name="connsiteY22048" fmla="*/ 57076 h 2994025"/>
                <a:gd name="connsiteX22049" fmla="*/ 1440921 w 6130925"/>
                <a:gd name="connsiteY22049" fmla="*/ 59716 h 2994025"/>
                <a:gd name="connsiteX22050" fmla="*/ 1448858 w 6130925"/>
                <a:gd name="connsiteY22050" fmla="*/ 64469 h 2994025"/>
                <a:gd name="connsiteX22051" fmla="*/ 1452561 w 6130925"/>
                <a:gd name="connsiteY22051" fmla="*/ 64469 h 2994025"/>
                <a:gd name="connsiteX22052" fmla="*/ 1454149 w 6130925"/>
                <a:gd name="connsiteY22052" fmla="*/ 64469 h 2994025"/>
                <a:gd name="connsiteX22053" fmla="*/ 1454150 w 6130925"/>
                <a:gd name="connsiteY22053" fmla="*/ 64469 h 2994025"/>
                <a:gd name="connsiteX22054" fmla="*/ 1473729 w 6130925"/>
                <a:gd name="connsiteY22054" fmla="*/ 64469 h 2994025"/>
                <a:gd name="connsiteX22055" fmla="*/ 1474257 w 6130925"/>
                <a:gd name="connsiteY22055" fmla="*/ 64469 h 2994025"/>
                <a:gd name="connsiteX22056" fmla="*/ 1474333 w 6130925"/>
                <a:gd name="connsiteY22056" fmla="*/ 64494 h 2994025"/>
                <a:gd name="connsiteX22057" fmla="*/ 1473814 w 6130925"/>
                <a:gd name="connsiteY22057" fmla="*/ 64314 h 2994025"/>
                <a:gd name="connsiteX22058" fmla="*/ 1454116 w 6130925"/>
                <a:gd name="connsiteY22058" fmla="*/ 64314 h 2994025"/>
                <a:gd name="connsiteX22059" fmla="*/ 1452561 w 6130925"/>
                <a:gd name="connsiteY22059" fmla="*/ 64314 h 2994025"/>
                <a:gd name="connsiteX22060" fmla="*/ 1452561 w 6130925"/>
                <a:gd name="connsiteY22060" fmla="*/ 52850 h 2994025"/>
                <a:gd name="connsiteX22061" fmla="*/ 1446212 w 6130925"/>
                <a:gd name="connsiteY22061" fmla="*/ 52850 h 2994025"/>
                <a:gd name="connsiteX22062" fmla="*/ 1454144 w 6130925"/>
                <a:gd name="connsiteY22062" fmla="*/ 41768 h 2994025"/>
                <a:gd name="connsiteX22063" fmla="*/ 1454149 w 6130925"/>
                <a:gd name="connsiteY22063" fmla="*/ 41760 h 2994025"/>
                <a:gd name="connsiteX22064" fmla="*/ 1459970 w 6130925"/>
                <a:gd name="connsiteY22064" fmla="*/ 41232 h 2994025"/>
                <a:gd name="connsiteX22065" fmla="*/ 1471082 w 6130925"/>
                <a:gd name="connsiteY22065" fmla="*/ 34894 h 2994025"/>
                <a:gd name="connsiteX22066" fmla="*/ 1471083 w 6130925"/>
                <a:gd name="connsiteY22066" fmla="*/ 34894 h 2994025"/>
                <a:gd name="connsiteX22067" fmla="*/ 1472670 w 6130925"/>
                <a:gd name="connsiteY22067" fmla="*/ 34894 h 2994025"/>
                <a:gd name="connsiteX22068" fmla="*/ 1476903 w 6130925"/>
                <a:gd name="connsiteY22068" fmla="*/ 34894 h 2994025"/>
                <a:gd name="connsiteX22069" fmla="*/ 1478491 w 6130925"/>
                <a:gd name="connsiteY22069" fmla="*/ 34894 h 2994025"/>
                <a:gd name="connsiteX22070" fmla="*/ 1485899 w 6130925"/>
                <a:gd name="connsiteY22070" fmla="*/ 34894 h 2994025"/>
                <a:gd name="connsiteX22071" fmla="*/ 1494365 w 6130925"/>
                <a:gd name="connsiteY22071" fmla="*/ 37007 h 2994025"/>
                <a:gd name="connsiteX22072" fmla="*/ 1494366 w 6130925"/>
                <a:gd name="connsiteY22072" fmla="*/ 37007 h 2994025"/>
                <a:gd name="connsiteX22073" fmla="*/ 1508653 w 6130925"/>
                <a:gd name="connsiteY22073" fmla="*/ 37007 h 2994025"/>
                <a:gd name="connsiteX22074" fmla="*/ 1509711 w 6130925"/>
                <a:gd name="connsiteY22074" fmla="*/ 29613 h 2994025"/>
                <a:gd name="connsiteX22075" fmla="*/ 1509712 w 6130925"/>
                <a:gd name="connsiteY22075" fmla="*/ 29613 h 2994025"/>
                <a:gd name="connsiteX22076" fmla="*/ 1526115 w 6130925"/>
                <a:gd name="connsiteY22076" fmla="*/ 29613 h 2994025"/>
                <a:gd name="connsiteX22077" fmla="*/ 1526116 w 6130925"/>
                <a:gd name="connsiteY22077" fmla="*/ 29613 h 2994025"/>
                <a:gd name="connsiteX22078" fmla="*/ 1532466 w 6130925"/>
                <a:gd name="connsiteY22078" fmla="*/ 31725 h 2994025"/>
                <a:gd name="connsiteX22079" fmla="*/ 1533525 w 6130925"/>
                <a:gd name="connsiteY22079" fmla="*/ 33310 h 2994025"/>
                <a:gd name="connsiteX22080" fmla="*/ 1544108 w 6130925"/>
                <a:gd name="connsiteY22080" fmla="*/ 39119 h 2994025"/>
                <a:gd name="connsiteX22081" fmla="*/ 1552574 w 6130925"/>
                <a:gd name="connsiteY22081" fmla="*/ 39119 h 2994025"/>
                <a:gd name="connsiteX22082" fmla="*/ 1550457 w 6130925"/>
                <a:gd name="connsiteY22082" fmla="*/ 34894 h 2994025"/>
                <a:gd name="connsiteX22083" fmla="*/ 1550457 w 6130925"/>
                <a:gd name="connsiteY22083" fmla="*/ 22747 h 2994025"/>
                <a:gd name="connsiteX22084" fmla="*/ 1552045 w 6130925"/>
                <a:gd name="connsiteY22084" fmla="*/ 21163 h 2994025"/>
                <a:gd name="connsiteX22085" fmla="*/ 1552046 w 6130925"/>
                <a:gd name="connsiteY22085" fmla="*/ 21163 h 2994025"/>
                <a:gd name="connsiteX22086" fmla="*/ 1553104 w 6130925"/>
                <a:gd name="connsiteY22086" fmla="*/ 20106 h 2994025"/>
                <a:gd name="connsiteX22087" fmla="*/ 1559898 w 6130925"/>
                <a:gd name="connsiteY22087" fmla="*/ 21534 h 2994025"/>
                <a:gd name="connsiteX22088" fmla="*/ 1562099 w 6130925"/>
                <a:gd name="connsiteY22088" fmla="*/ 21691 h 2994025"/>
                <a:gd name="connsiteX22089" fmla="*/ 1564741 w 6130925"/>
                <a:gd name="connsiteY22089" fmla="*/ 22746 h 2994025"/>
                <a:gd name="connsiteX22090" fmla="*/ 1564746 w 6130925"/>
                <a:gd name="connsiteY22090" fmla="*/ 22747 h 2994025"/>
                <a:gd name="connsiteX22091" fmla="*/ 1570349 w 6130925"/>
                <a:gd name="connsiteY22091" fmla="*/ 23086 h 2994025"/>
                <a:gd name="connsiteX22092" fmla="*/ 1582208 w 6130925"/>
                <a:gd name="connsiteY22092" fmla="*/ 23803 h 2994025"/>
                <a:gd name="connsiteX22093" fmla="*/ 1584853 w 6130925"/>
                <a:gd name="connsiteY22093" fmla="*/ 23803 h 2994025"/>
                <a:gd name="connsiteX22094" fmla="*/ 1584854 w 6130925"/>
                <a:gd name="connsiteY22094" fmla="*/ 23803 h 2994025"/>
                <a:gd name="connsiteX22095" fmla="*/ 1598083 w 6130925"/>
                <a:gd name="connsiteY22095" fmla="*/ 33310 h 2994025"/>
                <a:gd name="connsiteX22096" fmla="*/ 1599141 w 6130925"/>
                <a:gd name="connsiteY22096" fmla="*/ 33838 h 2994025"/>
                <a:gd name="connsiteX22097" fmla="*/ 1606198 w 6130925"/>
                <a:gd name="connsiteY22097" fmla="*/ 35599 h 2994025"/>
                <a:gd name="connsiteX22098" fmla="*/ 1608665 w 6130925"/>
                <a:gd name="connsiteY22098" fmla="*/ 35950 h 2994025"/>
                <a:gd name="connsiteX22099" fmla="*/ 1611048 w 6130925"/>
                <a:gd name="connsiteY22099" fmla="*/ 35950 h 2994025"/>
                <a:gd name="connsiteX22100" fmla="*/ 1615013 w 6130925"/>
                <a:gd name="connsiteY22100" fmla="*/ 34367 h 2994025"/>
                <a:gd name="connsiteX22101" fmla="*/ 1615015 w 6130925"/>
                <a:gd name="connsiteY22101" fmla="*/ 34366 h 2994025"/>
                <a:gd name="connsiteX22102" fmla="*/ 1614486 w 6130925"/>
                <a:gd name="connsiteY22102" fmla="*/ 29085 h 2994025"/>
                <a:gd name="connsiteX22103" fmla="*/ 1617661 w 6130925"/>
                <a:gd name="connsiteY22103" fmla="*/ 24331 h 2994025"/>
                <a:gd name="connsiteX22104" fmla="*/ 1622424 w 6130925"/>
                <a:gd name="connsiteY22104" fmla="*/ 23803 h 2994025"/>
                <a:gd name="connsiteX22105" fmla="*/ 1622425 w 6130925"/>
                <a:gd name="connsiteY22105" fmla="*/ 23803 h 2994025"/>
                <a:gd name="connsiteX22106" fmla="*/ 1629303 w 6130925"/>
                <a:gd name="connsiteY22106" fmla="*/ 23803 h 2994025"/>
                <a:gd name="connsiteX22107" fmla="*/ 1629304 w 6130925"/>
                <a:gd name="connsiteY22107" fmla="*/ 23803 h 2994025"/>
                <a:gd name="connsiteX22108" fmla="*/ 1633007 w 6130925"/>
                <a:gd name="connsiteY22108" fmla="*/ 23803 h 2994025"/>
                <a:gd name="connsiteX22109" fmla="*/ 1633008 w 6130925"/>
                <a:gd name="connsiteY22109" fmla="*/ 23803 h 2994025"/>
                <a:gd name="connsiteX22110" fmla="*/ 1635654 w 6130925"/>
                <a:gd name="connsiteY22110" fmla="*/ 27500 h 2994025"/>
                <a:gd name="connsiteX22111" fmla="*/ 1637241 w 6130925"/>
                <a:gd name="connsiteY22111" fmla="*/ 30141 h 2994025"/>
                <a:gd name="connsiteX22112" fmla="*/ 1639887 w 6130925"/>
                <a:gd name="connsiteY22112" fmla="*/ 32782 h 2994025"/>
                <a:gd name="connsiteX22113" fmla="*/ 1640415 w 6130925"/>
                <a:gd name="connsiteY22113" fmla="*/ 32782 h 2994025"/>
                <a:gd name="connsiteX22114" fmla="*/ 1642003 w 6130925"/>
                <a:gd name="connsiteY22114" fmla="*/ 32782 h 2994025"/>
                <a:gd name="connsiteX22115" fmla="*/ 1643590 w 6130925"/>
                <a:gd name="connsiteY22115" fmla="*/ 32253 h 2994025"/>
                <a:gd name="connsiteX22116" fmla="*/ 1644649 w 6130925"/>
                <a:gd name="connsiteY22116" fmla="*/ 31725 h 2994025"/>
                <a:gd name="connsiteX22117" fmla="*/ 1645179 w 6130925"/>
                <a:gd name="connsiteY22117" fmla="*/ 31725 h 2994025"/>
                <a:gd name="connsiteX22118" fmla="*/ 1646236 w 6130925"/>
                <a:gd name="connsiteY22118" fmla="*/ 31725 h 2994025"/>
                <a:gd name="connsiteX22119" fmla="*/ 1646765 w 6130925"/>
                <a:gd name="connsiteY22119" fmla="*/ 31725 h 2994025"/>
                <a:gd name="connsiteX22120" fmla="*/ 1647295 w 6130925"/>
                <a:gd name="connsiteY22120" fmla="*/ 31725 h 2994025"/>
                <a:gd name="connsiteX22121" fmla="*/ 1649940 w 6130925"/>
                <a:gd name="connsiteY22121" fmla="*/ 25388 h 2994025"/>
                <a:gd name="connsiteX22122" fmla="*/ 2270266 w 6130925"/>
                <a:gd name="connsiteY22122" fmla="*/ 0 h 2994025"/>
                <a:gd name="connsiteX22123" fmla="*/ 2270267 w 6130925"/>
                <a:gd name="connsiteY22123" fmla="*/ 0 h 2994025"/>
                <a:gd name="connsiteX22124" fmla="*/ 2308935 w 6130925"/>
                <a:gd name="connsiteY22124" fmla="*/ 0 h 2994025"/>
                <a:gd name="connsiteX22125" fmla="*/ 2308936 w 6130925"/>
                <a:gd name="connsiteY22125" fmla="*/ 0 h 2994025"/>
                <a:gd name="connsiteX22126" fmla="*/ 2312896 w 6130925"/>
                <a:gd name="connsiteY22126" fmla="*/ 56 h 2994025"/>
                <a:gd name="connsiteX22127" fmla="*/ 2346545 w 6130925"/>
                <a:gd name="connsiteY22127" fmla="*/ 529 h 2994025"/>
                <a:gd name="connsiteX22128" fmla="*/ 2350783 w 6130925"/>
                <a:gd name="connsiteY22128" fmla="*/ 1058 h 2994025"/>
                <a:gd name="connsiteX22129" fmla="*/ 2352111 w 6130925"/>
                <a:gd name="connsiteY22129" fmla="*/ 1437 h 2994025"/>
                <a:gd name="connsiteX22130" fmla="*/ 2354492 w 6130925"/>
                <a:gd name="connsiteY22130" fmla="*/ 2117 h 2994025"/>
                <a:gd name="connsiteX22131" fmla="*/ 2358729 w 6130925"/>
                <a:gd name="connsiteY22131" fmla="*/ 2117 h 2994025"/>
                <a:gd name="connsiteX22132" fmla="*/ 2362967 w 6130925"/>
                <a:gd name="connsiteY22132" fmla="*/ 2117 h 2994025"/>
                <a:gd name="connsiteX22133" fmla="*/ 2366675 w 6130925"/>
                <a:gd name="connsiteY22133" fmla="*/ 2117 h 2994025"/>
                <a:gd name="connsiteX22134" fmla="*/ 2366723 w 6130925"/>
                <a:gd name="connsiteY22134" fmla="*/ 2101 h 2994025"/>
                <a:gd name="connsiteX22135" fmla="*/ 2368263 w 6130925"/>
                <a:gd name="connsiteY22135" fmla="*/ 1587 h 2994025"/>
                <a:gd name="connsiteX22136" fmla="*/ 2370912 w 6130925"/>
                <a:gd name="connsiteY22136" fmla="*/ 1058 h 2994025"/>
                <a:gd name="connsiteX22137" fmla="*/ 2371971 w 6130925"/>
                <a:gd name="connsiteY22137" fmla="*/ 1058 h 2994025"/>
                <a:gd name="connsiteX22138" fmla="*/ 2373031 w 6130925"/>
                <a:gd name="connsiteY22138" fmla="*/ 1058 h 2994025"/>
                <a:gd name="connsiteX22139" fmla="*/ 2375679 w 6130925"/>
                <a:gd name="connsiteY22139" fmla="*/ 1058 h 2994025"/>
                <a:gd name="connsiteX22140" fmla="*/ 2378328 w 6130925"/>
                <a:gd name="connsiteY22140" fmla="*/ 1058 h 2994025"/>
                <a:gd name="connsiteX22141" fmla="*/ 2381506 w 6130925"/>
                <a:gd name="connsiteY22141" fmla="*/ 1058 h 2994025"/>
                <a:gd name="connsiteX22142" fmla="*/ 2384155 w 6130925"/>
                <a:gd name="connsiteY22142" fmla="*/ 1058 h 2994025"/>
                <a:gd name="connsiteX22143" fmla="*/ 2385214 w 6130925"/>
                <a:gd name="connsiteY22143" fmla="*/ 1058 h 2994025"/>
                <a:gd name="connsiteX22144" fmla="*/ 2386274 w 6130925"/>
                <a:gd name="connsiteY22144" fmla="*/ 1058 h 2994025"/>
                <a:gd name="connsiteX22145" fmla="*/ 2388392 w 6130925"/>
                <a:gd name="connsiteY22145" fmla="*/ 1587 h 2994025"/>
                <a:gd name="connsiteX22146" fmla="*/ 2388580 w 6130925"/>
                <a:gd name="connsiteY22146" fmla="*/ 1650 h 2994025"/>
                <a:gd name="connsiteX22147" fmla="*/ 2389983 w 6130925"/>
                <a:gd name="connsiteY22147" fmla="*/ 2117 h 2994025"/>
                <a:gd name="connsiteX22148" fmla="*/ 2392101 w 6130925"/>
                <a:gd name="connsiteY22148" fmla="*/ 3175 h 2994025"/>
                <a:gd name="connsiteX22149" fmla="*/ 2393691 w 6130925"/>
                <a:gd name="connsiteY22149" fmla="*/ 3704 h 2994025"/>
                <a:gd name="connsiteX22150" fmla="*/ 2394672 w 6130925"/>
                <a:gd name="connsiteY22150" fmla="*/ 4031 h 2994025"/>
                <a:gd name="connsiteX22151" fmla="*/ 2396868 w 6130925"/>
                <a:gd name="connsiteY22151" fmla="*/ 4762 h 2994025"/>
                <a:gd name="connsiteX22152" fmla="*/ 2400576 w 6130925"/>
                <a:gd name="connsiteY22152" fmla="*/ 4762 h 2994025"/>
                <a:gd name="connsiteX22153" fmla="*/ 2402717 w 6130925"/>
                <a:gd name="connsiteY22153" fmla="*/ 5030 h 2994025"/>
                <a:gd name="connsiteX22154" fmla="*/ 2404815 w 6130925"/>
                <a:gd name="connsiteY22154" fmla="*/ 5292 h 2994025"/>
                <a:gd name="connsiteX22155" fmla="*/ 2409052 w 6130925"/>
                <a:gd name="connsiteY22155" fmla="*/ 5292 h 2994025"/>
                <a:gd name="connsiteX22156" fmla="*/ 2413820 w 6130925"/>
                <a:gd name="connsiteY22156" fmla="*/ 5292 h 2994025"/>
                <a:gd name="connsiteX22157" fmla="*/ 2417528 w 6130925"/>
                <a:gd name="connsiteY22157" fmla="*/ 5821 h 2994025"/>
                <a:gd name="connsiteX22158" fmla="*/ 2420392 w 6130925"/>
                <a:gd name="connsiteY22158" fmla="*/ 7047 h 2994025"/>
                <a:gd name="connsiteX22159" fmla="*/ 2421235 w 6130925"/>
                <a:gd name="connsiteY22159" fmla="*/ 7408 h 2994025"/>
                <a:gd name="connsiteX22160" fmla="*/ 2422824 w 6130925"/>
                <a:gd name="connsiteY22160" fmla="*/ 7937 h 2994025"/>
                <a:gd name="connsiteX22161" fmla="*/ 2423563 w 6130925"/>
                <a:gd name="connsiteY22161" fmla="*/ 8306 h 2994025"/>
                <a:gd name="connsiteX22162" fmla="*/ 2424944 w 6130925"/>
                <a:gd name="connsiteY22162" fmla="*/ 8996 h 2994025"/>
                <a:gd name="connsiteX22163" fmla="*/ 2426838 w 6130925"/>
                <a:gd name="connsiteY22163" fmla="*/ 10888 h 2994025"/>
                <a:gd name="connsiteX22164" fmla="*/ 2427062 w 6130925"/>
                <a:gd name="connsiteY22164" fmla="*/ 11112 h 2994025"/>
                <a:gd name="connsiteX22165" fmla="*/ 2427266 w 6130925"/>
                <a:gd name="connsiteY22165" fmla="*/ 11316 h 2994025"/>
                <a:gd name="connsiteX22166" fmla="*/ 2428652 w 6130925"/>
                <a:gd name="connsiteY22166" fmla="*/ 12700 h 2994025"/>
                <a:gd name="connsiteX22167" fmla="*/ 2428652 w 6130925"/>
                <a:gd name="connsiteY22167" fmla="*/ 14817 h 2994025"/>
                <a:gd name="connsiteX22168" fmla="*/ 2428652 w 6130925"/>
                <a:gd name="connsiteY22168" fmla="*/ 16933 h 2994025"/>
                <a:gd name="connsiteX22169" fmla="*/ 2321120 w 6130925"/>
                <a:gd name="connsiteY22169" fmla="*/ 16933 h 2994025"/>
                <a:gd name="connsiteX22170" fmla="*/ 2320590 w 6130925"/>
                <a:gd name="connsiteY22170" fmla="*/ 18521 h 2994025"/>
                <a:gd name="connsiteX22171" fmla="*/ 2319531 w 6130925"/>
                <a:gd name="connsiteY22171" fmla="*/ 21167 h 2994025"/>
                <a:gd name="connsiteX22172" fmla="*/ 2318471 w 6130925"/>
                <a:gd name="connsiteY22172" fmla="*/ 23283 h 2994025"/>
                <a:gd name="connsiteX22173" fmla="*/ 2316882 w 6130925"/>
                <a:gd name="connsiteY22173" fmla="*/ 24342 h 2994025"/>
                <a:gd name="connsiteX22174" fmla="*/ 2316881 w 6130925"/>
                <a:gd name="connsiteY22174" fmla="*/ 24342 h 2994025"/>
                <a:gd name="connsiteX22175" fmla="*/ 2315822 w 6130925"/>
                <a:gd name="connsiteY22175" fmla="*/ 24342 h 2994025"/>
                <a:gd name="connsiteX22176" fmla="*/ 2315292 w 6130925"/>
                <a:gd name="connsiteY22176" fmla="*/ 24342 h 2994025"/>
                <a:gd name="connsiteX22177" fmla="*/ 2315291 w 6130925"/>
                <a:gd name="connsiteY22177" fmla="*/ 24342 h 2994025"/>
                <a:gd name="connsiteX22178" fmla="*/ 2313174 w 6130925"/>
                <a:gd name="connsiteY22178" fmla="*/ 24342 h 2994025"/>
                <a:gd name="connsiteX22179" fmla="*/ 2309466 w 6130925"/>
                <a:gd name="connsiteY22179" fmla="*/ 23813 h 2994025"/>
                <a:gd name="connsiteX22180" fmla="*/ 2302580 w 6130925"/>
                <a:gd name="connsiteY22180" fmla="*/ 23813 h 2994025"/>
                <a:gd name="connsiteX22181" fmla="*/ 2301520 w 6130925"/>
                <a:gd name="connsiteY22181" fmla="*/ 27517 h 2994025"/>
                <a:gd name="connsiteX22182" fmla="*/ 2332773 w 6130925"/>
                <a:gd name="connsiteY22182" fmla="*/ 27517 h 2994025"/>
                <a:gd name="connsiteX22183" fmla="*/ 2334362 w 6130925"/>
                <a:gd name="connsiteY22183" fmla="*/ 25929 h 2994025"/>
                <a:gd name="connsiteX22184" fmla="*/ 2336480 w 6130925"/>
                <a:gd name="connsiteY22184" fmla="*/ 24342 h 2994025"/>
                <a:gd name="connsiteX22185" fmla="*/ 2336481 w 6130925"/>
                <a:gd name="connsiteY22185" fmla="*/ 24342 h 2994025"/>
                <a:gd name="connsiteX22186" fmla="*/ 2337526 w 6130925"/>
                <a:gd name="connsiteY22186" fmla="*/ 24193 h 2994025"/>
                <a:gd name="connsiteX22187" fmla="*/ 2340188 w 6130925"/>
                <a:gd name="connsiteY22187" fmla="*/ 23812 h 2994025"/>
                <a:gd name="connsiteX22188" fmla="*/ 2343367 w 6130925"/>
                <a:gd name="connsiteY22188" fmla="*/ 23812 h 2994025"/>
                <a:gd name="connsiteX22189" fmla="*/ 2390511 w 6130925"/>
                <a:gd name="connsiteY22189" fmla="*/ 23812 h 2994025"/>
                <a:gd name="connsiteX22190" fmla="*/ 2394219 w 6130925"/>
                <a:gd name="connsiteY22190" fmla="*/ 23283 h 2994025"/>
                <a:gd name="connsiteX22191" fmla="*/ 2396338 w 6130925"/>
                <a:gd name="connsiteY22191" fmla="*/ 23283 h 2994025"/>
                <a:gd name="connsiteX22192" fmla="*/ 2397398 w 6130925"/>
                <a:gd name="connsiteY22192" fmla="*/ 23283 h 2994025"/>
                <a:gd name="connsiteX22193" fmla="*/ 2398987 w 6130925"/>
                <a:gd name="connsiteY22193" fmla="*/ 23812 h 2994025"/>
                <a:gd name="connsiteX22194" fmla="*/ 2400576 w 6130925"/>
                <a:gd name="connsiteY22194" fmla="*/ 23812 h 2994025"/>
                <a:gd name="connsiteX22195" fmla="*/ 2401357 w 6130925"/>
                <a:gd name="connsiteY22195" fmla="*/ 24007 h 2994025"/>
                <a:gd name="connsiteX22196" fmla="*/ 2402696 w 6130925"/>
                <a:gd name="connsiteY22196" fmla="*/ 24342 h 2994025"/>
                <a:gd name="connsiteX22197" fmla="*/ 2405730 w 6130925"/>
                <a:gd name="connsiteY22197" fmla="*/ 26507 h 2994025"/>
                <a:gd name="connsiteX22198" fmla="*/ 2406403 w 6130925"/>
                <a:gd name="connsiteY22198" fmla="*/ 26987 h 2994025"/>
                <a:gd name="connsiteX22199" fmla="*/ 2408638 w 6130925"/>
                <a:gd name="connsiteY22199" fmla="*/ 27944 h 2994025"/>
                <a:gd name="connsiteX22200" fmla="*/ 2410112 w 6130925"/>
                <a:gd name="connsiteY22200" fmla="*/ 28575 h 2994025"/>
                <a:gd name="connsiteX22201" fmla="*/ 2427591 w 6130925"/>
                <a:gd name="connsiteY22201" fmla="*/ 28575 h 2994025"/>
                <a:gd name="connsiteX22202" fmla="*/ 2429180 w 6130925"/>
                <a:gd name="connsiteY22202" fmla="*/ 27517 h 2994025"/>
                <a:gd name="connsiteX22203" fmla="*/ 2431299 w 6130925"/>
                <a:gd name="connsiteY22203" fmla="*/ 25929 h 2994025"/>
                <a:gd name="connsiteX22204" fmla="*/ 2431300 w 6130925"/>
                <a:gd name="connsiteY22204" fmla="*/ 25929 h 2994025"/>
                <a:gd name="connsiteX22205" fmla="*/ 2431829 w 6130925"/>
                <a:gd name="connsiteY22205" fmla="*/ 25929 h 2994025"/>
                <a:gd name="connsiteX22206" fmla="*/ 2431830 w 6130925"/>
                <a:gd name="connsiteY22206" fmla="*/ 25929 h 2994025"/>
                <a:gd name="connsiteX22207" fmla="*/ 2432359 w 6130925"/>
                <a:gd name="connsiteY22207" fmla="*/ 25929 h 2994025"/>
                <a:gd name="connsiteX22208" fmla="*/ 2433418 w 6130925"/>
                <a:gd name="connsiteY22208" fmla="*/ 25929 h 2994025"/>
                <a:gd name="connsiteX22209" fmla="*/ 2433419 w 6130925"/>
                <a:gd name="connsiteY22209" fmla="*/ 25929 h 2994025"/>
                <a:gd name="connsiteX22210" fmla="*/ 2435470 w 6130925"/>
                <a:gd name="connsiteY22210" fmla="*/ 26515 h 2994025"/>
                <a:gd name="connsiteX22211" fmla="*/ 2437126 w 6130925"/>
                <a:gd name="connsiteY22211" fmla="*/ 26987 h 2994025"/>
                <a:gd name="connsiteX22212" fmla="*/ 2437927 w 6130925"/>
                <a:gd name="connsiteY22212" fmla="*/ 27254 h 2994025"/>
                <a:gd name="connsiteX22213" fmla="*/ 2440305 w 6130925"/>
                <a:gd name="connsiteY22213" fmla="*/ 28046 h 2994025"/>
                <a:gd name="connsiteX22214" fmla="*/ 2441895 w 6130925"/>
                <a:gd name="connsiteY22214" fmla="*/ 28046 h 2994025"/>
                <a:gd name="connsiteX22215" fmla="*/ 2443484 w 6130925"/>
                <a:gd name="connsiteY22215" fmla="*/ 28046 h 2994025"/>
                <a:gd name="connsiteX22216" fmla="*/ 2444543 w 6130925"/>
                <a:gd name="connsiteY22216" fmla="*/ 29633 h 2994025"/>
                <a:gd name="connsiteX22217" fmla="*/ 2445603 w 6130925"/>
                <a:gd name="connsiteY22217" fmla="*/ 31750 h 2994025"/>
                <a:gd name="connsiteX22218" fmla="*/ 2444013 w 6130925"/>
                <a:gd name="connsiteY22218" fmla="*/ 33338 h 2994025"/>
                <a:gd name="connsiteX22219" fmla="*/ 2441895 w 6130925"/>
                <a:gd name="connsiteY22219" fmla="*/ 34396 h 2994025"/>
                <a:gd name="connsiteX22220" fmla="*/ 2443484 w 6130925"/>
                <a:gd name="connsiteY22220" fmla="*/ 35454 h 2994025"/>
                <a:gd name="connsiteX22221" fmla="*/ 2445602 w 6130925"/>
                <a:gd name="connsiteY22221" fmla="*/ 35983 h 2994025"/>
                <a:gd name="connsiteX22222" fmla="*/ 2446460 w 6130925"/>
                <a:gd name="connsiteY22222" fmla="*/ 36197 h 2994025"/>
                <a:gd name="connsiteX22223" fmla="*/ 2449840 w 6130925"/>
                <a:gd name="connsiteY22223" fmla="*/ 37042 h 2994025"/>
                <a:gd name="connsiteX22224" fmla="*/ 2454078 w 6130925"/>
                <a:gd name="connsiteY22224" fmla="*/ 37042 h 2994025"/>
                <a:gd name="connsiteX22225" fmla="*/ 2455320 w 6130925"/>
                <a:gd name="connsiteY22225" fmla="*/ 36887 h 2994025"/>
                <a:gd name="connsiteX22226" fmla="*/ 2458315 w 6130925"/>
                <a:gd name="connsiteY22226" fmla="*/ 36512 h 2994025"/>
                <a:gd name="connsiteX22227" fmla="*/ 2461493 w 6130925"/>
                <a:gd name="connsiteY22227" fmla="*/ 35983 h 2994025"/>
                <a:gd name="connsiteX22228" fmla="*/ 2467850 w 6130925"/>
                <a:gd name="connsiteY22228" fmla="*/ 36512 h 2994025"/>
                <a:gd name="connsiteX22229" fmla="*/ 2471448 w 6130925"/>
                <a:gd name="connsiteY22229" fmla="*/ 37231 h 2994025"/>
                <a:gd name="connsiteX22230" fmla="*/ 2473148 w 6130925"/>
                <a:gd name="connsiteY22230" fmla="*/ 37571 h 2994025"/>
                <a:gd name="connsiteX22231" fmla="*/ 2474737 w 6130925"/>
                <a:gd name="connsiteY22231" fmla="*/ 38629 h 2994025"/>
                <a:gd name="connsiteX22232" fmla="*/ 2477384 w 6130925"/>
                <a:gd name="connsiteY22232" fmla="*/ 39158 h 2994025"/>
                <a:gd name="connsiteX22233" fmla="*/ 2478974 w 6130925"/>
                <a:gd name="connsiteY22233" fmla="*/ 39158 h 2994025"/>
                <a:gd name="connsiteX22234" fmla="*/ 2481622 w 6130925"/>
                <a:gd name="connsiteY22234" fmla="*/ 38629 h 2994025"/>
                <a:gd name="connsiteX22235" fmla="*/ 2483741 w 6130925"/>
                <a:gd name="connsiteY22235" fmla="*/ 37571 h 2994025"/>
                <a:gd name="connsiteX22236" fmla="*/ 2483742 w 6130925"/>
                <a:gd name="connsiteY22236" fmla="*/ 37571 h 2994025"/>
                <a:gd name="connsiteX22237" fmla="*/ 2492944 w 6130925"/>
                <a:gd name="connsiteY22237" fmla="*/ 38446 h 2994025"/>
                <a:gd name="connsiteX22238" fmla="*/ 2494865 w 6130925"/>
                <a:gd name="connsiteY22238" fmla="*/ 38629 h 2994025"/>
                <a:gd name="connsiteX22239" fmla="*/ 2494866 w 6130925"/>
                <a:gd name="connsiteY22239" fmla="*/ 38629 h 2994025"/>
                <a:gd name="connsiteX22240" fmla="*/ 2494866 w 6130925"/>
                <a:gd name="connsiteY22240" fmla="*/ 46567 h 2994025"/>
                <a:gd name="connsiteX22241" fmla="*/ 2494865 w 6130925"/>
                <a:gd name="connsiteY22241" fmla="*/ 46567 h 2994025"/>
                <a:gd name="connsiteX22242" fmla="*/ 2493852 w 6130925"/>
                <a:gd name="connsiteY22242" fmla="*/ 46820 h 2994025"/>
                <a:gd name="connsiteX22243" fmla="*/ 2492747 w 6130925"/>
                <a:gd name="connsiteY22243" fmla="*/ 47096 h 2994025"/>
                <a:gd name="connsiteX22244" fmla="*/ 2490628 w 6130925"/>
                <a:gd name="connsiteY22244" fmla="*/ 47625 h 2994025"/>
                <a:gd name="connsiteX22245" fmla="*/ 2490627 w 6130925"/>
                <a:gd name="connsiteY22245" fmla="*/ 47625 h 2994025"/>
                <a:gd name="connsiteX22246" fmla="*/ 2490098 w 6130925"/>
                <a:gd name="connsiteY22246" fmla="*/ 47625 h 2994025"/>
                <a:gd name="connsiteX22247" fmla="*/ 2489038 w 6130925"/>
                <a:gd name="connsiteY22247" fmla="*/ 47625 h 2994025"/>
                <a:gd name="connsiteX22248" fmla="*/ 2487450 w 6130925"/>
                <a:gd name="connsiteY22248" fmla="*/ 47625 h 2994025"/>
                <a:gd name="connsiteX22249" fmla="*/ 2486919 w 6130925"/>
                <a:gd name="connsiteY22249" fmla="*/ 47625 h 2994025"/>
                <a:gd name="connsiteX22250" fmla="*/ 2485331 w 6130925"/>
                <a:gd name="connsiteY22250" fmla="*/ 47625 h 2994025"/>
                <a:gd name="connsiteX22251" fmla="*/ 2485330 w 6130925"/>
                <a:gd name="connsiteY22251" fmla="*/ 47625 h 2994025"/>
                <a:gd name="connsiteX22252" fmla="*/ 2485329 w 6130925"/>
                <a:gd name="connsiteY22252" fmla="*/ 47625 h 2994025"/>
                <a:gd name="connsiteX22253" fmla="*/ 2482154 w 6130925"/>
                <a:gd name="connsiteY22253" fmla="*/ 47096 h 2994025"/>
                <a:gd name="connsiteX22254" fmla="*/ 2482152 w 6130925"/>
                <a:gd name="connsiteY22254" fmla="*/ 47096 h 2994025"/>
                <a:gd name="connsiteX22255" fmla="*/ 2478975 w 6130925"/>
                <a:gd name="connsiteY22255" fmla="*/ 47625 h 2994025"/>
                <a:gd name="connsiteX22256" fmla="*/ 2476326 w 6130925"/>
                <a:gd name="connsiteY22256" fmla="*/ 48683 h 2994025"/>
                <a:gd name="connsiteX22257" fmla="*/ 2474737 w 6130925"/>
                <a:gd name="connsiteY22257" fmla="*/ 50271 h 2994025"/>
                <a:gd name="connsiteX22258" fmla="*/ 2474736 w 6130925"/>
                <a:gd name="connsiteY22258" fmla="*/ 50271 h 2994025"/>
                <a:gd name="connsiteX22259" fmla="*/ 2474206 w 6130925"/>
                <a:gd name="connsiteY22259" fmla="*/ 50271 h 2994025"/>
                <a:gd name="connsiteX22260" fmla="*/ 2473676 w 6130925"/>
                <a:gd name="connsiteY22260" fmla="*/ 50271 h 2994025"/>
                <a:gd name="connsiteX22261" fmla="*/ 2473147 w 6130925"/>
                <a:gd name="connsiteY22261" fmla="*/ 50271 h 2994025"/>
                <a:gd name="connsiteX22262" fmla="*/ 2472617 w 6130925"/>
                <a:gd name="connsiteY22262" fmla="*/ 50271 h 2994025"/>
                <a:gd name="connsiteX22263" fmla="*/ 2472087 w 6130925"/>
                <a:gd name="connsiteY22263" fmla="*/ 50271 h 2994025"/>
                <a:gd name="connsiteX22264" fmla="*/ 2471558 w 6130925"/>
                <a:gd name="connsiteY22264" fmla="*/ 50271 h 2994025"/>
                <a:gd name="connsiteX22265" fmla="*/ 2471028 w 6130925"/>
                <a:gd name="connsiteY22265" fmla="*/ 50271 h 2994025"/>
                <a:gd name="connsiteX22266" fmla="*/ 2470498 w 6130925"/>
                <a:gd name="connsiteY22266" fmla="*/ 50271 h 2994025"/>
                <a:gd name="connsiteX22267" fmla="*/ 2469439 w 6130925"/>
                <a:gd name="connsiteY22267" fmla="*/ 50271 h 2994025"/>
                <a:gd name="connsiteX22268" fmla="*/ 2467850 w 6130925"/>
                <a:gd name="connsiteY22268" fmla="*/ 50271 h 2994025"/>
                <a:gd name="connsiteX22269" fmla="*/ 2466934 w 6130925"/>
                <a:gd name="connsiteY22269" fmla="*/ 50500 h 2994025"/>
                <a:gd name="connsiteX22270" fmla="*/ 2465732 w 6130925"/>
                <a:gd name="connsiteY22270" fmla="*/ 50800 h 2994025"/>
                <a:gd name="connsiteX22271" fmla="*/ 2464143 w 6130925"/>
                <a:gd name="connsiteY22271" fmla="*/ 51858 h 2994025"/>
                <a:gd name="connsiteX22272" fmla="*/ 2463613 w 6130925"/>
                <a:gd name="connsiteY22272" fmla="*/ 51858 h 2994025"/>
                <a:gd name="connsiteX22273" fmla="*/ 2462553 w 6130925"/>
                <a:gd name="connsiteY22273" fmla="*/ 51858 h 2994025"/>
                <a:gd name="connsiteX22274" fmla="*/ 2462552 w 6130925"/>
                <a:gd name="connsiteY22274" fmla="*/ 51858 h 2994025"/>
                <a:gd name="connsiteX22275" fmla="*/ 2462023 w 6130925"/>
                <a:gd name="connsiteY22275" fmla="*/ 51858 h 2994025"/>
                <a:gd name="connsiteX22276" fmla="*/ 2461494 w 6130925"/>
                <a:gd name="connsiteY22276" fmla="*/ 51330 h 2994025"/>
                <a:gd name="connsiteX22277" fmla="*/ 2460964 w 6130925"/>
                <a:gd name="connsiteY22277" fmla="*/ 51858 h 2994025"/>
                <a:gd name="connsiteX22278" fmla="*/ 2459905 w 6130925"/>
                <a:gd name="connsiteY22278" fmla="*/ 53975 h 2994025"/>
                <a:gd name="connsiteX22279" fmla="*/ 2458845 w 6130925"/>
                <a:gd name="connsiteY22279" fmla="*/ 55563 h 2994025"/>
                <a:gd name="connsiteX22280" fmla="*/ 2457256 w 6130925"/>
                <a:gd name="connsiteY22280" fmla="*/ 56621 h 2994025"/>
                <a:gd name="connsiteX22281" fmla="*/ 2455137 w 6130925"/>
                <a:gd name="connsiteY22281" fmla="*/ 57679 h 2994025"/>
                <a:gd name="connsiteX22282" fmla="*/ 2451959 w 6130925"/>
                <a:gd name="connsiteY22282" fmla="*/ 57679 h 2994025"/>
                <a:gd name="connsiteX22283" fmla="*/ 2448251 w 6130925"/>
                <a:gd name="connsiteY22283" fmla="*/ 57679 h 2994025"/>
                <a:gd name="connsiteX22284" fmla="*/ 2446662 w 6130925"/>
                <a:gd name="connsiteY22284" fmla="*/ 57679 h 2994025"/>
                <a:gd name="connsiteX22285" fmla="*/ 2444013 w 6130925"/>
                <a:gd name="connsiteY22285" fmla="*/ 58208 h 2994025"/>
                <a:gd name="connsiteX22286" fmla="*/ 2394220 w 6130925"/>
                <a:gd name="connsiteY22286" fmla="*/ 58208 h 2994025"/>
                <a:gd name="connsiteX22287" fmla="*/ 2392101 w 6130925"/>
                <a:gd name="connsiteY22287" fmla="*/ 58208 h 2994025"/>
                <a:gd name="connsiteX22288" fmla="*/ 2390304 w 6130925"/>
                <a:gd name="connsiteY22288" fmla="*/ 59106 h 2994025"/>
                <a:gd name="connsiteX22289" fmla="*/ 2389983 w 6130925"/>
                <a:gd name="connsiteY22289" fmla="*/ 59267 h 2994025"/>
                <a:gd name="connsiteX22290" fmla="*/ 2388393 w 6130925"/>
                <a:gd name="connsiteY22290" fmla="*/ 60854 h 2994025"/>
                <a:gd name="connsiteX22291" fmla="*/ 2387334 w 6130925"/>
                <a:gd name="connsiteY22291" fmla="*/ 62442 h 2994025"/>
                <a:gd name="connsiteX22292" fmla="*/ 2385745 w 6130925"/>
                <a:gd name="connsiteY22292" fmla="*/ 63500 h 2994025"/>
                <a:gd name="connsiteX22293" fmla="*/ 2385744 w 6130925"/>
                <a:gd name="connsiteY22293" fmla="*/ 63500 h 2994025"/>
                <a:gd name="connsiteX22294" fmla="*/ 2383626 w 6130925"/>
                <a:gd name="connsiteY22294" fmla="*/ 63500 h 2994025"/>
                <a:gd name="connsiteX22295" fmla="*/ 2383625 w 6130925"/>
                <a:gd name="connsiteY22295" fmla="*/ 63500 h 2994025"/>
                <a:gd name="connsiteX22296" fmla="*/ 2323239 w 6130925"/>
                <a:gd name="connsiteY22296" fmla="*/ 63500 h 2994025"/>
                <a:gd name="connsiteX22297" fmla="*/ 2323238 w 6130925"/>
                <a:gd name="connsiteY22297" fmla="*/ 63500 h 2994025"/>
                <a:gd name="connsiteX22298" fmla="*/ 2321120 w 6130925"/>
                <a:gd name="connsiteY22298" fmla="*/ 63500 h 2994025"/>
                <a:gd name="connsiteX22299" fmla="*/ 2318471 w 6130925"/>
                <a:gd name="connsiteY22299" fmla="*/ 64559 h 2994025"/>
                <a:gd name="connsiteX22300" fmla="*/ 2315181 w 6130925"/>
                <a:gd name="connsiteY22300" fmla="*/ 65289 h 2994025"/>
                <a:gd name="connsiteX22301" fmla="*/ 2313703 w 6130925"/>
                <a:gd name="connsiteY22301" fmla="*/ 65617 h 2994025"/>
                <a:gd name="connsiteX22302" fmla="*/ 2310525 w 6130925"/>
                <a:gd name="connsiteY22302" fmla="*/ 68263 h 2994025"/>
                <a:gd name="connsiteX22303" fmla="*/ 2308936 w 6130925"/>
                <a:gd name="connsiteY22303" fmla="*/ 69850 h 2994025"/>
                <a:gd name="connsiteX22304" fmla="*/ 2307877 w 6130925"/>
                <a:gd name="connsiteY22304" fmla="*/ 71438 h 2994025"/>
                <a:gd name="connsiteX22305" fmla="*/ 2304699 w 6130925"/>
                <a:gd name="connsiteY22305" fmla="*/ 74613 h 2994025"/>
                <a:gd name="connsiteX22306" fmla="*/ 2302580 w 6130925"/>
                <a:gd name="connsiteY22306" fmla="*/ 78846 h 2994025"/>
                <a:gd name="connsiteX22307" fmla="*/ 2302050 w 6130925"/>
                <a:gd name="connsiteY22307" fmla="*/ 80433 h 2994025"/>
                <a:gd name="connsiteX22308" fmla="*/ 2301520 w 6130925"/>
                <a:gd name="connsiteY22308" fmla="*/ 82550 h 2994025"/>
                <a:gd name="connsiteX22309" fmla="*/ 2303109 w 6130925"/>
                <a:gd name="connsiteY22309" fmla="*/ 83079 h 2994025"/>
                <a:gd name="connsiteX22310" fmla="*/ 2304226 w 6130925"/>
                <a:gd name="connsiteY22310" fmla="*/ 83823 h 2994025"/>
                <a:gd name="connsiteX22311" fmla="*/ 2304698 w 6130925"/>
                <a:gd name="connsiteY22311" fmla="*/ 84137 h 2994025"/>
                <a:gd name="connsiteX22312" fmla="*/ 2307876 w 6130925"/>
                <a:gd name="connsiteY22312" fmla="*/ 83079 h 2994025"/>
                <a:gd name="connsiteX22313" fmla="*/ 2309465 w 6130925"/>
                <a:gd name="connsiteY22313" fmla="*/ 82550 h 2994025"/>
                <a:gd name="connsiteX22314" fmla="*/ 2310940 w 6130925"/>
                <a:gd name="connsiteY22314" fmla="*/ 82182 h 2994025"/>
                <a:gd name="connsiteX22315" fmla="*/ 2311585 w 6130925"/>
                <a:gd name="connsiteY22315" fmla="*/ 82021 h 2994025"/>
                <a:gd name="connsiteX22316" fmla="*/ 2312209 w 6130925"/>
                <a:gd name="connsiteY22316" fmla="*/ 81813 h 2994025"/>
                <a:gd name="connsiteX22317" fmla="*/ 2313173 w 6130925"/>
                <a:gd name="connsiteY22317" fmla="*/ 81492 h 2994025"/>
                <a:gd name="connsiteX22318" fmla="*/ 2315292 w 6130925"/>
                <a:gd name="connsiteY22318" fmla="*/ 80433 h 2994025"/>
                <a:gd name="connsiteX22319" fmla="*/ 2317940 w 6130925"/>
                <a:gd name="connsiteY22319" fmla="*/ 79904 h 2994025"/>
                <a:gd name="connsiteX22320" fmla="*/ 2317942 w 6130925"/>
                <a:gd name="connsiteY22320" fmla="*/ 79904 h 2994025"/>
                <a:gd name="connsiteX22321" fmla="*/ 2319001 w 6130925"/>
                <a:gd name="connsiteY22321" fmla="*/ 79375 h 2994025"/>
                <a:gd name="connsiteX22322" fmla="*/ 2320060 w 6130925"/>
                <a:gd name="connsiteY22322" fmla="*/ 79904 h 2994025"/>
                <a:gd name="connsiteX22323" fmla="*/ 2320589 w 6130925"/>
                <a:gd name="connsiteY22323" fmla="*/ 79904 h 2994025"/>
                <a:gd name="connsiteX22324" fmla="*/ 2321119 w 6130925"/>
                <a:gd name="connsiteY22324" fmla="*/ 79904 h 2994025"/>
                <a:gd name="connsiteX22325" fmla="*/ 2321648 w 6130925"/>
                <a:gd name="connsiteY22325" fmla="*/ 79904 h 2994025"/>
                <a:gd name="connsiteX22326" fmla="*/ 2322178 w 6130925"/>
                <a:gd name="connsiteY22326" fmla="*/ 79904 h 2994025"/>
                <a:gd name="connsiteX22327" fmla="*/ 2324827 w 6130925"/>
                <a:gd name="connsiteY22327" fmla="*/ 78846 h 2994025"/>
                <a:gd name="connsiteX22328" fmla="*/ 2324828 w 6130925"/>
                <a:gd name="connsiteY22328" fmla="*/ 78846 h 2994025"/>
                <a:gd name="connsiteX22329" fmla="*/ 2327476 w 6130925"/>
                <a:gd name="connsiteY22329" fmla="*/ 77788 h 2994025"/>
                <a:gd name="connsiteX22330" fmla="*/ 2328004 w 6130925"/>
                <a:gd name="connsiteY22330" fmla="*/ 77788 h 2994025"/>
                <a:gd name="connsiteX22331" fmla="*/ 2328005 w 6130925"/>
                <a:gd name="connsiteY22331" fmla="*/ 77787 h 2994025"/>
                <a:gd name="connsiteX22332" fmla="*/ 2328535 w 6130925"/>
                <a:gd name="connsiteY22332" fmla="*/ 77787 h 2994025"/>
                <a:gd name="connsiteX22333" fmla="*/ 2329594 w 6130925"/>
                <a:gd name="connsiteY22333" fmla="*/ 77787 h 2994025"/>
                <a:gd name="connsiteX22334" fmla="*/ 2330124 w 6130925"/>
                <a:gd name="connsiteY22334" fmla="*/ 77787 h 2994025"/>
                <a:gd name="connsiteX22335" fmla="*/ 2330125 w 6130925"/>
                <a:gd name="connsiteY22335" fmla="*/ 77788 h 2994025"/>
                <a:gd name="connsiteX22336" fmla="*/ 2331184 w 6130925"/>
                <a:gd name="connsiteY22336" fmla="*/ 78317 h 2994025"/>
                <a:gd name="connsiteX22337" fmla="*/ 2332242 w 6130925"/>
                <a:gd name="connsiteY22337" fmla="*/ 77789 h 2994025"/>
                <a:gd name="connsiteX22338" fmla="*/ 2332243 w 6130925"/>
                <a:gd name="connsiteY22338" fmla="*/ 77787 h 2994025"/>
                <a:gd name="connsiteX22339" fmla="*/ 2334362 w 6130925"/>
                <a:gd name="connsiteY22339" fmla="*/ 76729 h 2994025"/>
                <a:gd name="connsiteX22340" fmla="*/ 2337010 w 6130925"/>
                <a:gd name="connsiteY22340" fmla="*/ 75671 h 2994025"/>
                <a:gd name="connsiteX22341" fmla="*/ 2339129 w 6130925"/>
                <a:gd name="connsiteY22341" fmla="*/ 74612 h 2994025"/>
                <a:gd name="connsiteX22342" fmla="*/ 2341248 w 6130925"/>
                <a:gd name="connsiteY22342" fmla="*/ 74083 h 2994025"/>
                <a:gd name="connsiteX22343" fmla="*/ 2342837 w 6130925"/>
                <a:gd name="connsiteY22343" fmla="*/ 73025 h 2994025"/>
                <a:gd name="connsiteX22344" fmla="*/ 2344426 w 6130925"/>
                <a:gd name="connsiteY22344" fmla="*/ 72496 h 2994025"/>
                <a:gd name="connsiteX22345" fmla="*/ 2344856 w 6130925"/>
                <a:gd name="connsiteY22345" fmla="*/ 72389 h 2994025"/>
                <a:gd name="connsiteX22346" fmla="*/ 2346546 w 6130925"/>
                <a:gd name="connsiteY22346" fmla="*/ 71967 h 2994025"/>
                <a:gd name="connsiteX22347" fmla="*/ 2347094 w 6130925"/>
                <a:gd name="connsiteY22347" fmla="*/ 71857 h 2994025"/>
                <a:gd name="connsiteX22348" fmla="*/ 2349194 w 6130925"/>
                <a:gd name="connsiteY22348" fmla="*/ 71437 h 2994025"/>
                <a:gd name="connsiteX22349" fmla="*/ 2353431 w 6130925"/>
                <a:gd name="connsiteY22349" fmla="*/ 70379 h 2994025"/>
                <a:gd name="connsiteX22350" fmla="*/ 2358199 w 6130925"/>
                <a:gd name="connsiteY22350" fmla="*/ 69850 h 2994025"/>
                <a:gd name="connsiteX22351" fmla="*/ 2358200 w 6130925"/>
                <a:gd name="connsiteY22351" fmla="*/ 69850 h 2994025"/>
                <a:gd name="connsiteX22352" fmla="*/ 2360245 w 6130925"/>
                <a:gd name="connsiteY22352" fmla="*/ 70304 h 2994025"/>
                <a:gd name="connsiteX22353" fmla="*/ 2362966 w 6130925"/>
                <a:gd name="connsiteY22353" fmla="*/ 70908 h 2994025"/>
                <a:gd name="connsiteX22354" fmla="*/ 2367734 w 6130925"/>
                <a:gd name="connsiteY22354" fmla="*/ 71437 h 2994025"/>
                <a:gd name="connsiteX22355" fmla="*/ 2392630 w 6130925"/>
                <a:gd name="connsiteY22355" fmla="*/ 71437 h 2994025"/>
                <a:gd name="connsiteX22356" fmla="*/ 2394749 w 6130925"/>
                <a:gd name="connsiteY22356" fmla="*/ 70908 h 2994025"/>
                <a:gd name="connsiteX22357" fmla="*/ 2396338 w 6130925"/>
                <a:gd name="connsiteY22357" fmla="*/ 70908 h 2994025"/>
                <a:gd name="connsiteX22358" fmla="*/ 2398987 w 6130925"/>
                <a:gd name="connsiteY22358" fmla="*/ 70908 h 2994025"/>
                <a:gd name="connsiteX22359" fmla="*/ 2401106 w 6130925"/>
                <a:gd name="connsiteY22359" fmla="*/ 70908 h 2994025"/>
                <a:gd name="connsiteX22360" fmla="*/ 2402695 w 6130925"/>
                <a:gd name="connsiteY22360" fmla="*/ 70908 h 2994025"/>
                <a:gd name="connsiteX22361" fmla="*/ 2403754 w 6130925"/>
                <a:gd name="connsiteY22361" fmla="*/ 70908 h 2994025"/>
                <a:gd name="connsiteX22362" fmla="*/ 2409907 w 6130925"/>
                <a:gd name="connsiteY22362" fmla="*/ 69372 h 2994025"/>
                <a:gd name="connsiteX22363" fmla="*/ 2410112 w 6130925"/>
                <a:gd name="connsiteY22363" fmla="*/ 69321 h 2994025"/>
                <a:gd name="connsiteX22364" fmla="*/ 2411065 w 6130925"/>
                <a:gd name="connsiteY22364" fmla="*/ 69185 h 2994025"/>
                <a:gd name="connsiteX22365" fmla="*/ 2417527 w 6130925"/>
                <a:gd name="connsiteY22365" fmla="*/ 68262 h 2994025"/>
                <a:gd name="connsiteX22366" fmla="*/ 2420175 w 6130925"/>
                <a:gd name="connsiteY22366" fmla="*/ 68262 h 2994025"/>
                <a:gd name="connsiteX22367" fmla="*/ 2420975 w 6130925"/>
                <a:gd name="connsiteY22367" fmla="*/ 68422 h 2994025"/>
                <a:gd name="connsiteX22368" fmla="*/ 2422825 w 6130925"/>
                <a:gd name="connsiteY22368" fmla="*/ 68792 h 2994025"/>
                <a:gd name="connsiteX22369" fmla="*/ 2424414 w 6130925"/>
                <a:gd name="connsiteY22369" fmla="*/ 69321 h 2994025"/>
                <a:gd name="connsiteX22370" fmla="*/ 2425472 w 6130925"/>
                <a:gd name="connsiteY22370" fmla="*/ 68793 h 2994025"/>
                <a:gd name="connsiteX22371" fmla="*/ 2425472 w 6130925"/>
                <a:gd name="connsiteY22371" fmla="*/ 68792 h 2994025"/>
                <a:gd name="connsiteX22372" fmla="*/ 2425473 w 6130925"/>
                <a:gd name="connsiteY22372" fmla="*/ 68792 h 2994025"/>
                <a:gd name="connsiteX22373" fmla="*/ 2426533 w 6130925"/>
                <a:gd name="connsiteY22373" fmla="*/ 68792 h 2994025"/>
                <a:gd name="connsiteX22374" fmla="*/ 2427592 w 6130925"/>
                <a:gd name="connsiteY22374" fmla="*/ 68792 h 2994025"/>
                <a:gd name="connsiteX22375" fmla="*/ 2429711 w 6130925"/>
                <a:gd name="connsiteY22375" fmla="*/ 69850 h 2994025"/>
                <a:gd name="connsiteX22376" fmla="*/ 2431300 w 6130925"/>
                <a:gd name="connsiteY22376" fmla="*/ 70908 h 2994025"/>
                <a:gd name="connsiteX22377" fmla="*/ 2431830 w 6130925"/>
                <a:gd name="connsiteY22377" fmla="*/ 74083 h 2994025"/>
                <a:gd name="connsiteX22378" fmla="*/ 2430241 w 6130925"/>
                <a:gd name="connsiteY22378" fmla="*/ 76200 h 2994025"/>
                <a:gd name="connsiteX22379" fmla="*/ 2428652 w 6130925"/>
                <a:gd name="connsiteY22379" fmla="*/ 77258 h 2994025"/>
                <a:gd name="connsiteX22380" fmla="*/ 2425473 w 6130925"/>
                <a:gd name="connsiteY22380" fmla="*/ 77788 h 2994025"/>
                <a:gd name="connsiteX22381" fmla="*/ 2421236 w 6130925"/>
                <a:gd name="connsiteY22381" fmla="*/ 77788 h 2994025"/>
                <a:gd name="connsiteX22382" fmla="*/ 2417528 w 6130925"/>
                <a:gd name="connsiteY22382" fmla="*/ 77788 h 2994025"/>
                <a:gd name="connsiteX22383" fmla="*/ 2413820 w 6130925"/>
                <a:gd name="connsiteY22383" fmla="*/ 77788 h 2994025"/>
                <a:gd name="connsiteX22384" fmla="*/ 2409582 w 6130925"/>
                <a:gd name="connsiteY22384" fmla="*/ 77788 h 2994025"/>
                <a:gd name="connsiteX22385" fmla="*/ 2407993 w 6130925"/>
                <a:gd name="connsiteY22385" fmla="*/ 78846 h 2994025"/>
                <a:gd name="connsiteX22386" fmla="*/ 2406404 w 6130925"/>
                <a:gd name="connsiteY22386" fmla="*/ 80433 h 2994025"/>
                <a:gd name="connsiteX22387" fmla="*/ 2404815 w 6130925"/>
                <a:gd name="connsiteY22387" fmla="*/ 82550 h 2994025"/>
                <a:gd name="connsiteX22388" fmla="*/ 2404815 w 6130925"/>
                <a:gd name="connsiteY22388" fmla="*/ 84667 h 2994025"/>
                <a:gd name="connsiteX22389" fmla="*/ 2403755 w 6130925"/>
                <a:gd name="connsiteY22389" fmla="*/ 87313 h 2994025"/>
                <a:gd name="connsiteX22390" fmla="*/ 2402696 w 6130925"/>
                <a:gd name="connsiteY22390" fmla="*/ 88900 h 2994025"/>
                <a:gd name="connsiteX22391" fmla="*/ 2402696 w 6130925"/>
                <a:gd name="connsiteY22391" fmla="*/ 90488 h 2994025"/>
                <a:gd name="connsiteX22392" fmla="*/ 2401636 w 6130925"/>
                <a:gd name="connsiteY22392" fmla="*/ 92075 h 2994025"/>
                <a:gd name="connsiteX22393" fmla="*/ 2402695 w 6130925"/>
                <a:gd name="connsiteY22393" fmla="*/ 92075 h 2994025"/>
                <a:gd name="connsiteX22394" fmla="*/ 2402696 w 6130925"/>
                <a:gd name="connsiteY22394" fmla="*/ 92075 h 2994025"/>
                <a:gd name="connsiteX22395" fmla="*/ 2403224 w 6130925"/>
                <a:gd name="connsiteY22395" fmla="*/ 92075 h 2994025"/>
                <a:gd name="connsiteX22396" fmla="*/ 2403225 w 6130925"/>
                <a:gd name="connsiteY22396" fmla="*/ 92075 h 2994025"/>
                <a:gd name="connsiteX22397" fmla="*/ 2403754 w 6130925"/>
                <a:gd name="connsiteY22397" fmla="*/ 92075 h 2994025"/>
                <a:gd name="connsiteX22398" fmla="*/ 2404284 w 6130925"/>
                <a:gd name="connsiteY22398" fmla="*/ 92075 h 2994025"/>
                <a:gd name="connsiteX22399" fmla="*/ 2404285 w 6130925"/>
                <a:gd name="connsiteY22399" fmla="*/ 92075 h 2994025"/>
                <a:gd name="connsiteX22400" fmla="*/ 2404814 w 6130925"/>
                <a:gd name="connsiteY22400" fmla="*/ 92075 h 2994025"/>
                <a:gd name="connsiteX22401" fmla="*/ 2405343 w 6130925"/>
                <a:gd name="connsiteY22401" fmla="*/ 92075 h 2994025"/>
                <a:gd name="connsiteX22402" fmla="*/ 2406932 w 6130925"/>
                <a:gd name="connsiteY22402" fmla="*/ 91017 h 2994025"/>
                <a:gd name="connsiteX22403" fmla="*/ 2409051 w 6130925"/>
                <a:gd name="connsiteY22403" fmla="*/ 89429 h 2994025"/>
                <a:gd name="connsiteX22404" fmla="*/ 2410640 w 6130925"/>
                <a:gd name="connsiteY22404" fmla="*/ 89429 h 2994025"/>
                <a:gd name="connsiteX22405" fmla="*/ 2412230 w 6130925"/>
                <a:gd name="connsiteY22405" fmla="*/ 88900 h 2994025"/>
                <a:gd name="connsiteX22406" fmla="*/ 2415938 w 6130925"/>
                <a:gd name="connsiteY22406" fmla="*/ 86783 h 2994025"/>
                <a:gd name="connsiteX22407" fmla="*/ 2419593 w 6130925"/>
                <a:gd name="connsiteY22407" fmla="*/ 84698 h 2994025"/>
                <a:gd name="connsiteX22408" fmla="*/ 2419647 w 6130925"/>
                <a:gd name="connsiteY22408" fmla="*/ 84667 h 2994025"/>
                <a:gd name="connsiteX22409" fmla="*/ 2422295 w 6130925"/>
                <a:gd name="connsiteY22409" fmla="*/ 84667 h 2994025"/>
                <a:gd name="connsiteX22410" fmla="*/ 2426003 w 6130925"/>
                <a:gd name="connsiteY22410" fmla="*/ 84667 h 2994025"/>
                <a:gd name="connsiteX22411" fmla="*/ 2429181 w 6130925"/>
                <a:gd name="connsiteY22411" fmla="*/ 84667 h 2994025"/>
                <a:gd name="connsiteX22412" fmla="*/ 2431830 w 6130925"/>
                <a:gd name="connsiteY22412" fmla="*/ 84667 h 2994025"/>
                <a:gd name="connsiteX22413" fmla="*/ 2433949 w 6130925"/>
                <a:gd name="connsiteY22413" fmla="*/ 85725 h 2994025"/>
                <a:gd name="connsiteX22414" fmla="*/ 2436596 w 6130925"/>
                <a:gd name="connsiteY22414" fmla="*/ 86783 h 2994025"/>
                <a:gd name="connsiteX22415" fmla="*/ 2438715 w 6130925"/>
                <a:gd name="connsiteY22415" fmla="*/ 85725 h 2994025"/>
                <a:gd name="connsiteX22416" fmla="*/ 2440696 w 6130925"/>
                <a:gd name="connsiteY22416" fmla="*/ 85231 h 2994025"/>
                <a:gd name="connsiteX22417" fmla="*/ 2440834 w 6130925"/>
                <a:gd name="connsiteY22417" fmla="*/ 85196 h 2994025"/>
                <a:gd name="connsiteX22418" fmla="*/ 2440834 w 6130925"/>
                <a:gd name="connsiteY22418" fmla="*/ 83608 h 2994025"/>
                <a:gd name="connsiteX22419" fmla="*/ 2440304 w 6130925"/>
                <a:gd name="connsiteY22419" fmla="*/ 82550 h 2994025"/>
                <a:gd name="connsiteX22420" fmla="*/ 2440834 w 6130925"/>
                <a:gd name="connsiteY22420" fmla="*/ 80433 h 2994025"/>
                <a:gd name="connsiteX22421" fmla="*/ 2440834 w 6130925"/>
                <a:gd name="connsiteY22421" fmla="*/ 78846 h 2994025"/>
                <a:gd name="connsiteX22422" fmla="*/ 2441364 w 6130925"/>
                <a:gd name="connsiteY22422" fmla="*/ 73025 h 2994025"/>
                <a:gd name="connsiteX22423" fmla="*/ 2440834 w 6130925"/>
                <a:gd name="connsiteY22423" fmla="*/ 67733 h 2994025"/>
                <a:gd name="connsiteX22424" fmla="*/ 2442953 w 6130925"/>
                <a:gd name="connsiteY22424" fmla="*/ 68262 h 2994025"/>
                <a:gd name="connsiteX22425" fmla="*/ 2443775 w 6130925"/>
                <a:gd name="connsiteY22425" fmla="*/ 68427 h 2994025"/>
                <a:gd name="connsiteX22426" fmla="*/ 2445603 w 6130925"/>
                <a:gd name="connsiteY22426" fmla="*/ 68792 h 2994025"/>
                <a:gd name="connsiteX22427" fmla="*/ 2451429 w 6130925"/>
                <a:gd name="connsiteY22427" fmla="*/ 69321 h 2994025"/>
                <a:gd name="connsiteX22428" fmla="*/ 2457256 w 6130925"/>
                <a:gd name="connsiteY22428" fmla="*/ 68792 h 2994025"/>
                <a:gd name="connsiteX22429" fmla="*/ 2458845 w 6130925"/>
                <a:gd name="connsiteY22429" fmla="*/ 68792 h 2994025"/>
                <a:gd name="connsiteX22430" fmla="*/ 2459143 w 6130925"/>
                <a:gd name="connsiteY22430" fmla="*/ 68718 h 2994025"/>
                <a:gd name="connsiteX22431" fmla="*/ 2460963 w 6130925"/>
                <a:gd name="connsiteY22431" fmla="*/ 68262 h 2994025"/>
                <a:gd name="connsiteX22432" fmla="*/ 2462023 w 6130925"/>
                <a:gd name="connsiteY22432" fmla="*/ 68262 h 2994025"/>
                <a:gd name="connsiteX22433" fmla="*/ 2462552 w 6130925"/>
                <a:gd name="connsiteY22433" fmla="*/ 68262 h 2994025"/>
                <a:gd name="connsiteX22434" fmla="*/ 2463612 w 6130925"/>
                <a:gd name="connsiteY22434" fmla="*/ 68262 h 2994025"/>
                <a:gd name="connsiteX22435" fmla="*/ 2465201 w 6130925"/>
                <a:gd name="connsiteY22435" fmla="*/ 68262 h 2994025"/>
                <a:gd name="connsiteX22436" fmla="*/ 2466790 w 6130925"/>
                <a:gd name="connsiteY22436" fmla="*/ 68262 h 2994025"/>
                <a:gd name="connsiteX22437" fmla="*/ 2467850 w 6130925"/>
                <a:gd name="connsiteY22437" fmla="*/ 68262 h 2994025"/>
                <a:gd name="connsiteX22438" fmla="*/ 2468909 w 6130925"/>
                <a:gd name="connsiteY22438" fmla="*/ 68262 h 2994025"/>
                <a:gd name="connsiteX22439" fmla="*/ 2469968 w 6130925"/>
                <a:gd name="connsiteY22439" fmla="*/ 68262 h 2994025"/>
                <a:gd name="connsiteX22440" fmla="*/ 2471558 w 6130925"/>
                <a:gd name="connsiteY22440" fmla="*/ 67733 h 2994025"/>
                <a:gd name="connsiteX22441" fmla="*/ 2473147 w 6130925"/>
                <a:gd name="connsiteY22441" fmla="*/ 67204 h 2994025"/>
                <a:gd name="connsiteX22442" fmla="*/ 2477384 w 6130925"/>
                <a:gd name="connsiteY22442" fmla="*/ 67204 h 2994025"/>
                <a:gd name="connsiteX22443" fmla="*/ 2478444 w 6130925"/>
                <a:gd name="connsiteY22443" fmla="*/ 67204 h 2994025"/>
                <a:gd name="connsiteX22444" fmla="*/ 2479503 w 6130925"/>
                <a:gd name="connsiteY22444" fmla="*/ 67204 h 2994025"/>
                <a:gd name="connsiteX22445" fmla="*/ 2480033 w 6130925"/>
                <a:gd name="connsiteY22445" fmla="*/ 67204 h 2994025"/>
                <a:gd name="connsiteX22446" fmla="*/ 2480563 w 6130925"/>
                <a:gd name="connsiteY22446" fmla="*/ 67204 h 2994025"/>
                <a:gd name="connsiteX22447" fmla="*/ 2480564 w 6130925"/>
                <a:gd name="connsiteY22447" fmla="*/ 67204 h 2994025"/>
                <a:gd name="connsiteX22448" fmla="*/ 2482153 w 6130925"/>
                <a:gd name="connsiteY22448" fmla="*/ 68792 h 2994025"/>
                <a:gd name="connsiteX22449" fmla="*/ 2483212 w 6130925"/>
                <a:gd name="connsiteY22449" fmla="*/ 70908 h 2994025"/>
                <a:gd name="connsiteX22450" fmla="*/ 2484272 w 6130925"/>
                <a:gd name="connsiteY22450" fmla="*/ 72496 h 2994025"/>
                <a:gd name="connsiteX22451" fmla="*/ 2484801 w 6130925"/>
                <a:gd name="connsiteY22451" fmla="*/ 74083 h 2994025"/>
                <a:gd name="connsiteX22452" fmla="*/ 2484801 w 6130925"/>
                <a:gd name="connsiteY22452" fmla="*/ 76200 h 2994025"/>
                <a:gd name="connsiteX22453" fmla="*/ 2484801 w 6130925"/>
                <a:gd name="connsiteY22453" fmla="*/ 77788 h 2994025"/>
                <a:gd name="connsiteX22454" fmla="*/ 2485331 w 6130925"/>
                <a:gd name="connsiteY22454" fmla="*/ 79904 h 2994025"/>
                <a:gd name="connsiteX22455" fmla="*/ 2484801 w 6130925"/>
                <a:gd name="connsiteY22455" fmla="*/ 81492 h 2994025"/>
                <a:gd name="connsiteX22456" fmla="*/ 2483212 w 6130925"/>
                <a:gd name="connsiteY22456" fmla="*/ 83079 h 2994025"/>
                <a:gd name="connsiteX22457" fmla="*/ 2481093 w 6130925"/>
                <a:gd name="connsiteY22457" fmla="*/ 84138 h 2994025"/>
                <a:gd name="connsiteX22458" fmla="*/ 2479504 w 6130925"/>
                <a:gd name="connsiteY22458" fmla="*/ 84667 h 2994025"/>
                <a:gd name="connsiteX22459" fmla="*/ 2479503 w 6130925"/>
                <a:gd name="connsiteY22459" fmla="*/ 84667 h 2994025"/>
                <a:gd name="connsiteX22460" fmla="*/ 2477915 w 6130925"/>
                <a:gd name="connsiteY22460" fmla="*/ 84667 h 2994025"/>
                <a:gd name="connsiteX22461" fmla="*/ 2475267 w 6130925"/>
                <a:gd name="connsiteY22461" fmla="*/ 86783 h 2994025"/>
                <a:gd name="connsiteX22462" fmla="*/ 2473148 w 6130925"/>
                <a:gd name="connsiteY22462" fmla="*/ 88900 h 2994025"/>
                <a:gd name="connsiteX22463" fmla="*/ 2473148 w 6130925"/>
                <a:gd name="connsiteY22463" fmla="*/ 96308 h 2994025"/>
                <a:gd name="connsiteX22464" fmla="*/ 2473148 w 6130925"/>
                <a:gd name="connsiteY22464" fmla="*/ 98425 h 2994025"/>
                <a:gd name="connsiteX22465" fmla="*/ 2473677 w 6130925"/>
                <a:gd name="connsiteY22465" fmla="*/ 100542 h 2994025"/>
                <a:gd name="connsiteX22466" fmla="*/ 2471029 w 6130925"/>
                <a:gd name="connsiteY22466" fmla="*/ 101600 h 2994025"/>
                <a:gd name="connsiteX22467" fmla="*/ 2467851 w 6130925"/>
                <a:gd name="connsiteY22467" fmla="*/ 102658 h 2994025"/>
                <a:gd name="connsiteX22468" fmla="*/ 2467850 w 6130925"/>
                <a:gd name="connsiteY22468" fmla="*/ 102659 h 2994025"/>
                <a:gd name="connsiteX22469" fmla="*/ 2467850 w 6130925"/>
                <a:gd name="connsiteY22469" fmla="*/ 103187 h 2994025"/>
                <a:gd name="connsiteX22470" fmla="*/ 2467321 w 6130925"/>
                <a:gd name="connsiteY22470" fmla="*/ 103187 h 2994025"/>
                <a:gd name="connsiteX22471" fmla="*/ 2467321 w 6130925"/>
                <a:gd name="connsiteY22471" fmla="*/ 103188 h 2994025"/>
                <a:gd name="connsiteX22472" fmla="*/ 2467319 w 6130925"/>
                <a:gd name="connsiteY22472" fmla="*/ 103187 h 2994025"/>
                <a:gd name="connsiteX22473" fmla="*/ 2466790 w 6130925"/>
                <a:gd name="connsiteY22473" fmla="*/ 103187 h 2994025"/>
                <a:gd name="connsiteX22474" fmla="*/ 2465732 w 6130925"/>
                <a:gd name="connsiteY22474" fmla="*/ 102658 h 2994025"/>
                <a:gd name="connsiteX22475" fmla="*/ 2464672 w 6130925"/>
                <a:gd name="connsiteY22475" fmla="*/ 102658 h 2994025"/>
                <a:gd name="connsiteX22476" fmla="*/ 2464143 w 6130925"/>
                <a:gd name="connsiteY22476" fmla="*/ 102658 h 2994025"/>
                <a:gd name="connsiteX22477" fmla="*/ 2461494 w 6130925"/>
                <a:gd name="connsiteY22477" fmla="*/ 105833 h 2994025"/>
                <a:gd name="connsiteX22478" fmla="*/ 2459905 w 6130925"/>
                <a:gd name="connsiteY22478" fmla="*/ 110067 h 2994025"/>
                <a:gd name="connsiteX22479" fmla="*/ 2458845 w 6130925"/>
                <a:gd name="connsiteY22479" fmla="*/ 111654 h 2994025"/>
                <a:gd name="connsiteX22480" fmla="*/ 2457256 w 6130925"/>
                <a:gd name="connsiteY22480" fmla="*/ 113771 h 2994025"/>
                <a:gd name="connsiteX22481" fmla="*/ 2456727 w 6130925"/>
                <a:gd name="connsiteY22481" fmla="*/ 115358 h 2994025"/>
                <a:gd name="connsiteX22482" fmla="*/ 2455137 w 6130925"/>
                <a:gd name="connsiteY22482" fmla="*/ 116946 h 2994025"/>
                <a:gd name="connsiteX22483" fmla="*/ 2453548 w 6130925"/>
                <a:gd name="connsiteY22483" fmla="*/ 118004 h 2994025"/>
                <a:gd name="connsiteX22484" fmla="*/ 2451959 w 6130925"/>
                <a:gd name="connsiteY22484" fmla="*/ 118533 h 2994025"/>
                <a:gd name="connsiteX22485" fmla="*/ 2450900 w 6130925"/>
                <a:gd name="connsiteY22485" fmla="*/ 120650 h 2994025"/>
                <a:gd name="connsiteX22486" fmla="*/ 2449840 w 6130925"/>
                <a:gd name="connsiteY22486" fmla="*/ 122767 h 2994025"/>
                <a:gd name="connsiteX22487" fmla="*/ 2451959 w 6130925"/>
                <a:gd name="connsiteY22487" fmla="*/ 123296 h 2994025"/>
                <a:gd name="connsiteX22488" fmla="*/ 2453548 w 6130925"/>
                <a:gd name="connsiteY22488" fmla="*/ 124354 h 2994025"/>
                <a:gd name="connsiteX22489" fmla="*/ 2455136 w 6130925"/>
                <a:gd name="connsiteY22489" fmla="*/ 123825 h 2994025"/>
                <a:gd name="connsiteX22490" fmla="*/ 2457255 w 6130925"/>
                <a:gd name="connsiteY22490" fmla="*/ 122767 h 2994025"/>
                <a:gd name="connsiteX22491" fmla="*/ 2460434 w 6130925"/>
                <a:gd name="connsiteY22491" fmla="*/ 118533 h 2994025"/>
                <a:gd name="connsiteX22492" fmla="*/ 2462552 w 6130925"/>
                <a:gd name="connsiteY22492" fmla="*/ 113771 h 2994025"/>
                <a:gd name="connsiteX22493" fmla="*/ 2464142 w 6130925"/>
                <a:gd name="connsiteY22493" fmla="*/ 111654 h 2994025"/>
                <a:gd name="connsiteX22494" fmla="*/ 2467100 w 6130925"/>
                <a:gd name="connsiteY22494" fmla="*/ 110177 h 2994025"/>
                <a:gd name="connsiteX22495" fmla="*/ 2467320 w 6130925"/>
                <a:gd name="connsiteY22495" fmla="*/ 110067 h 2994025"/>
                <a:gd name="connsiteX22496" fmla="*/ 2468909 w 6130925"/>
                <a:gd name="connsiteY22496" fmla="*/ 108479 h 2994025"/>
                <a:gd name="connsiteX22497" fmla="*/ 2470498 w 6130925"/>
                <a:gd name="connsiteY22497" fmla="*/ 106892 h 2994025"/>
                <a:gd name="connsiteX22498" fmla="*/ 2470499 w 6130925"/>
                <a:gd name="connsiteY22498" fmla="*/ 106892 h 2994025"/>
                <a:gd name="connsiteX22499" fmla="*/ 2471108 w 6130925"/>
                <a:gd name="connsiteY22499" fmla="*/ 106805 h 2994025"/>
                <a:gd name="connsiteX22500" fmla="*/ 2474206 w 6130925"/>
                <a:gd name="connsiteY22500" fmla="*/ 106362 h 2994025"/>
                <a:gd name="connsiteX22501" fmla="*/ 2478974 w 6130925"/>
                <a:gd name="connsiteY22501" fmla="*/ 105304 h 2994025"/>
                <a:gd name="connsiteX22502" fmla="*/ 2480563 w 6130925"/>
                <a:gd name="connsiteY22502" fmla="*/ 104246 h 2994025"/>
                <a:gd name="connsiteX22503" fmla="*/ 2482152 w 6130925"/>
                <a:gd name="connsiteY22503" fmla="*/ 102658 h 2994025"/>
                <a:gd name="connsiteX22504" fmla="*/ 2485330 w 6130925"/>
                <a:gd name="connsiteY22504" fmla="*/ 101600 h 2994025"/>
                <a:gd name="connsiteX22505" fmla="*/ 2487150 w 6130925"/>
                <a:gd name="connsiteY22505" fmla="*/ 101373 h 2994025"/>
                <a:gd name="connsiteX22506" fmla="*/ 2489569 w 6130925"/>
                <a:gd name="connsiteY22506" fmla="*/ 101071 h 2994025"/>
                <a:gd name="connsiteX22507" fmla="*/ 2491688 w 6130925"/>
                <a:gd name="connsiteY22507" fmla="*/ 101071 h 2994025"/>
                <a:gd name="connsiteX22508" fmla="*/ 2493277 w 6130925"/>
                <a:gd name="connsiteY22508" fmla="*/ 101071 h 2994025"/>
                <a:gd name="connsiteX22509" fmla="*/ 2495396 w 6130925"/>
                <a:gd name="connsiteY22509" fmla="*/ 101071 h 2994025"/>
                <a:gd name="connsiteX22510" fmla="*/ 2496985 w 6130925"/>
                <a:gd name="connsiteY22510" fmla="*/ 101071 h 2994025"/>
                <a:gd name="connsiteX22511" fmla="*/ 2499633 w 6130925"/>
                <a:gd name="connsiteY22511" fmla="*/ 101071 h 2994025"/>
                <a:gd name="connsiteX22512" fmla="*/ 2501223 w 6130925"/>
                <a:gd name="connsiteY22512" fmla="*/ 101071 h 2994025"/>
                <a:gd name="connsiteX22513" fmla="*/ 2502812 w 6130925"/>
                <a:gd name="connsiteY22513" fmla="*/ 100542 h 2994025"/>
                <a:gd name="connsiteX22514" fmla="*/ 2504400 w 6130925"/>
                <a:gd name="connsiteY22514" fmla="*/ 99483 h 2994025"/>
                <a:gd name="connsiteX22515" fmla="*/ 2505459 w 6130925"/>
                <a:gd name="connsiteY22515" fmla="*/ 97896 h 2994025"/>
                <a:gd name="connsiteX22516" fmla="*/ 2505989 w 6130925"/>
                <a:gd name="connsiteY22516" fmla="*/ 95779 h 2994025"/>
                <a:gd name="connsiteX22517" fmla="*/ 2508638 w 6130925"/>
                <a:gd name="connsiteY22517" fmla="*/ 92075 h 2994025"/>
                <a:gd name="connsiteX22518" fmla="*/ 2512875 w 6130925"/>
                <a:gd name="connsiteY22518" fmla="*/ 89429 h 2994025"/>
                <a:gd name="connsiteX22519" fmla="*/ 2512878 w 6130925"/>
                <a:gd name="connsiteY22519" fmla="*/ 89429 h 2994025"/>
                <a:gd name="connsiteX22520" fmla="*/ 2515525 w 6130925"/>
                <a:gd name="connsiteY22520" fmla="*/ 88900 h 2994025"/>
                <a:gd name="connsiteX22521" fmla="*/ 2518172 w 6130925"/>
                <a:gd name="connsiteY22521" fmla="*/ 89429 h 2994025"/>
                <a:gd name="connsiteX22522" fmla="*/ 2518176 w 6130925"/>
                <a:gd name="connsiteY22522" fmla="*/ 89429 h 2994025"/>
                <a:gd name="connsiteX22523" fmla="*/ 2523471 w 6130925"/>
                <a:gd name="connsiteY22523" fmla="*/ 88900 h 2994025"/>
                <a:gd name="connsiteX22524" fmla="*/ 2524883 w 6130925"/>
                <a:gd name="connsiteY22524" fmla="*/ 89429 h 2994025"/>
                <a:gd name="connsiteX22525" fmla="*/ 2525588 w 6130925"/>
                <a:gd name="connsiteY22525" fmla="*/ 89429 h 2994025"/>
                <a:gd name="connsiteX22526" fmla="*/ 2527707 w 6130925"/>
                <a:gd name="connsiteY22526" fmla="*/ 90487 h 2994025"/>
                <a:gd name="connsiteX22527" fmla="*/ 2527708 w 6130925"/>
                <a:gd name="connsiteY22527" fmla="*/ 90488 h 2994025"/>
                <a:gd name="connsiteX22528" fmla="*/ 2528768 w 6130925"/>
                <a:gd name="connsiteY22528" fmla="*/ 92075 h 2994025"/>
                <a:gd name="connsiteX22529" fmla="*/ 2530240 w 6130925"/>
                <a:gd name="connsiteY22529" fmla="*/ 93178 h 2994025"/>
                <a:gd name="connsiteX22530" fmla="*/ 2530886 w 6130925"/>
                <a:gd name="connsiteY22530" fmla="*/ 93662 h 2994025"/>
                <a:gd name="connsiteX22531" fmla="*/ 2530888 w 6130925"/>
                <a:gd name="connsiteY22531" fmla="*/ 93663 h 2994025"/>
                <a:gd name="connsiteX22532" fmla="*/ 2534065 w 6130925"/>
                <a:gd name="connsiteY22532" fmla="*/ 94721 h 2994025"/>
                <a:gd name="connsiteX22533" fmla="*/ 2537773 w 6130925"/>
                <a:gd name="connsiteY22533" fmla="*/ 94721 h 2994025"/>
                <a:gd name="connsiteX22534" fmla="*/ 2542011 w 6130925"/>
                <a:gd name="connsiteY22534" fmla="*/ 94192 h 2994025"/>
                <a:gd name="connsiteX22535" fmla="*/ 2542817 w 6130925"/>
                <a:gd name="connsiteY22535" fmla="*/ 94077 h 2994025"/>
                <a:gd name="connsiteX22536" fmla="*/ 2545718 w 6130925"/>
                <a:gd name="connsiteY22536" fmla="*/ 93662 h 2994025"/>
                <a:gd name="connsiteX22537" fmla="*/ 2546247 w 6130925"/>
                <a:gd name="connsiteY22537" fmla="*/ 93662 h 2994025"/>
                <a:gd name="connsiteX22538" fmla="*/ 2546777 w 6130925"/>
                <a:gd name="connsiteY22538" fmla="*/ 93662 h 2994025"/>
                <a:gd name="connsiteX22539" fmla="*/ 2547836 w 6130925"/>
                <a:gd name="connsiteY22539" fmla="*/ 93662 h 2994025"/>
                <a:gd name="connsiteX22540" fmla="*/ 2548894 w 6130925"/>
                <a:gd name="connsiteY22540" fmla="*/ 94191 h 2994025"/>
                <a:gd name="connsiteX22541" fmla="*/ 2548897 w 6130925"/>
                <a:gd name="connsiteY22541" fmla="*/ 94192 h 2994025"/>
                <a:gd name="connsiteX22542" fmla="*/ 2551016 w 6130925"/>
                <a:gd name="connsiteY22542" fmla="*/ 94192 h 2994025"/>
                <a:gd name="connsiteX22543" fmla="*/ 2553661 w 6130925"/>
                <a:gd name="connsiteY22543" fmla="*/ 93663 h 2994025"/>
                <a:gd name="connsiteX22544" fmla="*/ 2553663 w 6130925"/>
                <a:gd name="connsiteY22544" fmla="*/ 93662 h 2994025"/>
                <a:gd name="connsiteX22545" fmla="*/ 2555782 w 6130925"/>
                <a:gd name="connsiteY22545" fmla="*/ 93662 h 2994025"/>
                <a:gd name="connsiteX22546" fmla="*/ 2557371 w 6130925"/>
                <a:gd name="connsiteY22546" fmla="*/ 93133 h 2994025"/>
                <a:gd name="connsiteX22547" fmla="*/ 2558431 w 6130925"/>
                <a:gd name="connsiteY22547" fmla="*/ 91546 h 2994025"/>
                <a:gd name="connsiteX22548" fmla="*/ 2558960 w 6130925"/>
                <a:gd name="connsiteY22548" fmla="*/ 89429 h 2994025"/>
                <a:gd name="connsiteX22549" fmla="*/ 2560020 w 6130925"/>
                <a:gd name="connsiteY22549" fmla="*/ 85725 h 2994025"/>
                <a:gd name="connsiteX22550" fmla="*/ 2561609 w 6130925"/>
                <a:gd name="connsiteY22550" fmla="*/ 82550 h 2994025"/>
                <a:gd name="connsiteX22551" fmla="*/ 2563728 w 6130925"/>
                <a:gd name="connsiteY22551" fmla="*/ 80962 h 2994025"/>
                <a:gd name="connsiteX22552" fmla="*/ 2565317 w 6130925"/>
                <a:gd name="connsiteY22552" fmla="*/ 79904 h 2994025"/>
                <a:gd name="connsiteX22553" fmla="*/ 2566906 w 6130925"/>
                <a:gd name="connsiteY22553" fmla="*/ 78317 h 2994025"/>
                <a:gd name="connsiteX22554" fmla="*/ 2569025 w 6130925"/>
                <a:gd name="connsiteY22554" fmla="*/ 77258 h 2994025"/>
                <a:gd name="connsiteX22555" fmla="*/ 2572733 w 6130925"/>
                <a:gd name="connsiteY22555" fmla="*/ 76200 h 2994025"/>
                <a:gd name="connsiteX22556" fmla="*/ 2575357 w 6130925"/>
                <a:gd name="connsiteY22556" fmla="*/ 75873 h 2994025"/>
                <a:gd name="connsiteX22557" fmla="*/ 2576972 w 6130925"/>
                <a:gd name="connsiteY22557" fmla="*/ 75671 h 2994025"/>
                <a:gd name="connsiteX22558" fmla="*/ 2578031 w 6130925"/>
                <a:gd name="connsiteY22558" fmla="*/ 74613 h 2994025"/>
                <a:gd name="connsiteX22559" fmla="*/ 2579091 w 6130925"/>
                <a:gd name="connsiteY22559" fmla="*/ 75671 h 2994025"/>
                <a:gd name="connsiteX22560" fmla="*/ 2580150 w 6130925"/>
                <a:gd name="connsiteY22560" fmla="*/ 75671 h 2994025"/>
                <a:gd name="connsiteX22561" fmla="*/ 2581209 w 6130925"/>
                <a:gd name="connsiteY22561" fmla="*/ 75671 h 2994025"/>
                <a:gd name="connsiteX22562" fmla="*/ 2585446 w 6130925"/>
                <a:gd name="connsiteY22562" fmla="*/ 74083 h 2994025"/>
                <a:gd name="connsiteX22563" fmla="*/ 2589684 w 6130925"/>
                <a:gd name="connsiteY22563" fmla="*/ 73025 h 2994025"/>
                <a:gd name="connsiteX22564" fmla="*/ 2589685 w 6130925"/>
                <a:gd name="connsiteY22564" fmla="*/ 73025 h 2994025"/>
                <a:gd name="connsiteX22565" fmla="*/ 2591305 w 6130925"/>
                <a:gd name="connsiteY22565" fmla="*/ 73834 h 2994025"/>
                <a:gd name="connsiteX22566" fmla="*/ 2591803 w 6130925"/>
                <a:gd name="connsiteY22566" fmla="*/ 74083 h 2994025"/>
                <a:gd name="connsiteX22567" fmla="*/ 2591804 w 6130925"/>
                <a:gd name="connsiteY22567" fmla="*/ 74083 h 2994025"/>
                <a:gd name="connsiteX22568" fmla="*/ 2593923 w 6130925"/>
                <a:gd name="connsiteY22568" fmla="*/ 75671 h 2994025"/>
                <a:gd name="connsiteX22569" fmla="*/ 2596741 w 6130925"/>
                <a:gd name="connsiteY22569" fmla="*/ 76515 h 2994025"/>
                <a:gd name="connsiteX22570" fmla="*/ 2599219 w 6130925"/>
                <a:gd name="connsiteY22570" fmla="*/ 77258 h 2994025"/>
                <a:gd name="connsiteX22571" fmla="*/ 2601338 w 6130925"/>
                <a:gd name="connsiteY22571" fmla="*/ 77787 h 2994025"/>
                <a:gd name="connsiteX22572" fmla="*/ 2601958 w 6130925"/>
                <a:gd name="connsiteY22572" fmla="*/ 78097 h 2994025"/>
                <a:gd name="connsiteX22573" fmla="*/ 2603457 w 6130925"/>
                <a:gd name="connsiteY22573" fmla="*/ 78846 h 2994025"/>
                <a:gd name="connsiteX22574" fmla="*/ 2607695 w 6130925"/>
                <a:gd name="connsiteY22574" fmla="*/ 80433 h 2994025"/>
                <a:gd name="connsiteX22575" fmla="*/ 2611932 w 6130925"/>
                <a:gd name="connsiteY22575" fmla="*/ 80433 h 2994025"/>
                <a:gd name="connsiteX22576" fmla="*/ 2615110 w 6130925"/>
                <a:gd name="connsiteY22576" fmla="*/ 80433 h 2994025"/>
                <a:gd name="connsiteX22577" fmla="*/ 2619348 w 6130925"/>
                <a:gd name="connsiteY22577" fmla="*/ 79904 h 2994025"/>
                <a:gd name="connsiteX22578" fmla="*/ 2621467 w 6130925"/>
                <a:gd name="connsiteY22578" fmla="*/ 78317 h 2994025"/>
                <a:gd name="connsiteX22579" fmla="*/ 2621468 w 6130925"/>
                <a:gd name="connsiteY22579" fmla="*/ 78317 h 2994025"/>
                <a:gd name="connsiteX22580" fmla="*/ 2621717 w 6130925"/>
                <a:gd name="connsiteY22580" fmla="*/ 78192 h 2994025"/>
                <a:gd name="connsiteX22581" fmla="*/ 2623586 w 6130925"/>
                <a:gd name="connsiteY22581" fmla="*/ 77258 h 2994025"/>
                <a:gd name="connsiteX22582" fmla="*/ 2627823 w 6130925"/>
                <a:gd name="connsiteY22582" fmla="*/ 76200 h 2994025"/>
                <a:gd name="connsiteX22583" fmla="*/ 2627824 w 6130925"/>
                <a:gd name="connsiteY22583" fmla="*/ 76200 h 2994025"/>
                <a:gd name="connsiteX22584" fmla="*/ 2631531 w 6130925"/>
                <a:gd name="connsiteY22584" fmla="*/ 76200 h 2994025"/>
                <a:gd name="connsiteX22585" fmla="*/ 2631532 w 6130925"/>
                <a:gd name="connsiteY22585" fmla="*/ 76200 h 2994025"/>
                <a:gd name="connsiteX22586" fmla="*/ 2632591 w 6130925"/>
                <a:gd name="connsiteY22586" fmla="*/ 76200 h 2994025"/>
                <a:gd name="connsiteX22587" fmla="*/ 2634180 w 6130925"/>
                <a:gd name="connsiteY22587" fmla="*/ 76200 h 2994025"/>
                <a:gd name="connsiteX22588" fmla="*/ 2635770 w 6130925"/>
                <a:gd name="connsiteY22588" fmla="*/ 76200 h 2994025"/>
                <a:gd name="connsiteX22589" fmla="*/ 2636829 w 6130925"/>
                <a:gd name="connsiteY22589" fmla="*/ 76200 h 2994025"/>
                <a:gd name="connsiteX22590" fmla="*/ 2640007 w 6130925"/>
                <a:gd name="connsiteY22590" fmla="*/ 77258 h 2994025"/>
                <a:gd name="connsiteX22591" fmla="*/ 2641596 w 6130925"/>
                <a:gd name="connsiteY22591" fmla="*/ 77787 h 2994025"/>
                <a:gd name="connsiteX22592" fmla="*/ 2641877 w 6130925"/>
                <a:gd name="connsiteY22592" fmla="*/ 77974 h 2994025"/>
                <a:gd name="connsiteX22593" fmla="*/ 2643186 w 6130925"/>
                <a:gd name="connsiteY22593" fmla="*/ 78846 h 2994025"/>
                <a:gd name="connsiteX22594" fmla="*/ 2644775 w 6130925"/>
                <a:gd name="connsiteY22594" fmla="*/ 82021 h 2994025"/>
                <a:gd name="connsiteX22595" fmla="*/ 2644775 w 6130925"/>
                <a:gd name="connsiteY22595" fmla="*/ 85725 h 2994025"/>
                <a:gd name="connsiteX22596" fmla="*/ 2644775 w 6130925"/>
                <a:gd name="connsiteY22596" fmla="*/ 89429 h 2994025"/>
                <a:gd name="connsiteX22597" fmla="*/ 2644246 w 6130925"/>
                <a:gd name="connsiteY22597" fmla="*/ 93133 h 2994025"/>
                <a:gd name="connsiteX22598" fmla="*/ 2643186 w 6130925"/>
                <a:gd name="connsiteY22598" fmla="*/ 94721 h 2994025"/>
                <a:gd name="connsiteX22599" fmla="*/ 2641597 w 6130925"/>
                <a:gd name="connsiteY22599" fmla="*/ 96308 h 2994025"/>
                <a:gd name="connsiteX22600" fmla="*/ 2640008 w 6130925"/>
                <a:gd name="connsiteY22600" fmla="*/ 98954 h 2994025"/>
                <a:gd name="connsiteX22601" fmla="*/ 2637359 w 6130925"/>
                <a:gd name="connsiteY22601" fmla="*/ 100542 h 2994025"/>
                <a:gd name="connsiteX22602" fmla="*/ 2635770 w 6130925"/>
                <a:gd name="connsiteY22602" fmla="*/ 101071 h 2994025"/>
                <a:gd name="connsiteX22603" fmla="*/ 2635769 w 6130925"/>
                <a:gd name="connsiteY22603" fmla="*/ 101071 h 2994025"/>
                <a:gd name="connsiteX22604" fmla="*/ 2634180 w 6130925"/>
                <a:gd name="connsiteY22604" fmla="*/ 101071 h 2994025"/>
                <a:gd name="connsiteX22605" fmla="*/ 2633733 w 6130925"/>
                <a:gd name="connsiteY22605" fmla="*/ 101220 h 2994025"/>
                <a:gd name="connsiteX22606" fmla="*/ 2632592 w 6130925"/>
                <a:gd name="connsiteY22606" fmla="*/ 101600 h 2994025"/>
                <a:gd name="connsiteX22607" fmla="*/ 2630473 w 6130925"/>
                <a:gd name="connsiteY22607" fmla="*/ 102129 h 2994025"/>
                <a:gd name="connsiteX22608" fmla="*/ 2623587 w 6130925"/>
                <a:gd name="connsiteY22608" fmla="*/ 102658 h 2994025"/>
                <a:gd name="connsiteX22609" fmla="*/ 2616700 w 6130925"/>
                <a:gd name="connsiteY22609" fmla="*/ 102658 h 2994025"/>
                <a:gd name="connsiteX22610" fmla="*/ 2612463 w 6130925"/>
                <a:gd name="connsiteY22610" fmla="*/ 102658 h 2994025"/>
                <a:gd name="connsiteX22611" fmla="*/ 2609284 w 6130925"/>
                <a:gd name="connsiteY22611" fmla="*/ 102658 h 2994025"/>
                <a:gd name="connsiteX22612" fmla="*/ 2606106 w 6130925"/>
                <a:gd name="connsiteY22612" fmla="*/ 103717 h 2994025"/>
                <a:gd name="connsiteX22613" fmla="*/ 2603987 w 6130925"/>
                <a:gd name="connsiteY22613" fmla="*/ 105304 h 2994025"/>
                <a:gd name="connsiteX22614" fmla="*/ 2602928 w 6130925"/>
                <a:gd name="connsiteY22614" fmla="*/ 106892 h 2994025"/>
                <a:gd name="connsiteX22615" fmla="*/ 2600809 w 6130925"/>
                <a:gd name="connsiteY22615" fmla="*/ 109538 h 2994025"/>
                <a:gd name="connsiteX22616" fmla="*/ 2598690 w 6130925"/>
                <a:gd name="connsiteY22616" fmla="*/ 111654 h 2994025"/>
                <a:gd name="connsiteX22617" fmla="*/ 2597101 w 6130925"/>
                <a:gd name="connsiteY22617" fmla="*/ 113771 h 2994025"/>
                <a:gd name="connsiteX22618" fmla="*/ 2596041 w 6130925"/>
                <a:gd name="connsiteY22618" fmla="*/ 115358 h 2994025"/>
                <a:gd name="connsiteX22619" fmla="*/ 2594452 w 6130925"/>
                <a:gd name="connsiteY22619" fmla="*/ 116946 h 2994025"/>
                <a:gd name="connsiteX22620" fmla="*/ 2592863 w 6130925"/>
                <a:gd name="connsiteY22620" fmla="*/ 118533 h 2994025"/>
                <a:gd name="connsiteX22621" fmla="*/ 2590744 w 6130925"/>
                <a:gd name="connsiteY22621" fmla="*/ 119592 h 2994025"/>
                <a:gd name="connsiteX22622" fmla="*/ 2590743 w 6130925"/>
                <a:gd name="connsiteY22622" fmla="*/ 119592 h 2994025"/>
                <a:gd name="connsiteX22623" fmla="*/ 2588624 w 6130925"/>
                <a:gd name="connsiteY22623" fmla="*/ 120121 h 2994025"/>
                <a:gd name="connsiteX22624" fmla="*/ 2588095 w 6130925"/>
                <a:gd name="connsiteY22624" fmla="*/ 120121 h 2994025"/>
                <a:gd name="connsiteX22625" fmla="*/ 2587565 w 6130925"/>
                <a:gd name="connsiteY22625" fmla="*/ 120121 h 2994025"/>
                <a:gd name="connsiteX22626" fmla="*/ 2586506 w 6130925"/>
                <a:gd name="connsiteY22626" fmla="*/ 120121 h 2994025"/>
                <a:gd name="connsiteX22627" fmla="*/ 2585446 w 6130925"/>
                <a:gd name="connsiteY22627" fmla="*/ 120121 h 2994025"/>
                <a:gd name="connsiteX22628" fmla="*/ 2584435 w 6130925"/>
                <a:gd name="connsiteY22628" fmla="*/ 120323 h 2994025"/>
                <a:gd name="connsiteX22629" fmla="*/ 2582799 w 6130925"/>
                <a:gd name="connsiteY22629" fmla="*/ 120650 h 2994025"/>
                <a:gd name="connsiteX22630" fmla="*/ 2581209 w 6130925"/>
                <a:gd name="connsiteY22630" fmla="*/ 121179 h 2994025"/>
                <a:gd name="connsiteX22631" fmla="*/ 2577501 w 6130925"/>
                <a:gd name="connsiteY22631" fmla="*/ 121179 h 2994025"/>
                <a:gd name="connsiteX22632" fmla="*/ 2575383 w 6130925"/>
                <a:gd name="connsiteY22632" fmla="*/ 121179 h 2994025"/>
                <a:gd name="connsiteX22633" fmla="*/ 2573793 w 6130925"/>
                <a:gd name="connsiteY22633" fmla="*/ 121179 h 2994025"/>
                <a:gd name="connsiteX22634" fmla="*/ 2573792 w 6130925"/>
                <a:gd name="connsiteY22634" fmla="*/ 121179 h 2994025"/>
                <a:gd name="connsiteX22635" fmla="*/ 2571144 w 6130925"/>
                <a:gd name="connsiteY22635" fmla="*/ 119592 h 2994025"/>
                <a:gd name="connsiteX22636" fmla="*/ 2569025 w 6130925"/>
                <a:gd name="connsiteY22636" fmla="*/ 118004 h 2994025"/>
                <a:gd name="connsiteX22637" fmla="*/ 2566376 w 6130925"/>
                <a:gd name="connsiteY22637" fmla="*/ 116417 h 2994025"/>
                <a:gd name="connsiteX22638" fmla="*/ 2564984 w 6130925"/>
                <a:gd name="connsiteY22638" fmla="*/ 116138 h 2994025"/>
                <a:gd name="connsiteX22639" fmla="*/ 2563729 w 6130925"/>
                <a:gd name="connsiteY22639" fmla="*/ 115888 h 2994025"/>
                <a:gd name="connsiteX22640" fmla="*/ 2558432 w 6130925"/>
                <a:gd name="connsiteY22640" fmla="*/ 118533 h 2994025"/>
                <a:gd name="connsiteX22641" fmla="*/ 2553664 w 6130925"/>
                <a:gd name="connsiteY22641" fmla="*/ 122767 h 2994025"/>
                <a:gd name="connsiteX22642" fmla="*/ 2553663 w 6130925"/>
                <a:gd name="connsiteY22642" fmla="*/ 122767 h 2994025"/>
                <a:gd name="connsiteX22643" fmla="*/ 2553182 w 6130925"/>
                <a:gd name="connsiteY22643" fmla="*/ 122887 h 2994025"/>
                <a:gd name="connsiteX22644" fmla="*/ 2549427 w 6130925"/>
                <a:gd name="connsiteY22644" fmla="*/ 123825 h 2994025"/>
                <a:gd name="connsiteX22645" fmla="*/ 2545719 w 6130925"/>
                <a:gd name="connsiteY22645" fmla="*/ 124354 h 2994025"/>
                <a:gd name="connsiteX22646" fmla="*/ 2548390 w 6130925"/>
                <a:gd name="connsiteY22646" fmla="*/ 124982 h 2994025"/>
                <a:gd name="connsiteX22647" fmla="*/ 2554724 w 6130925"/>
                <a:gd name="connsiteY22647" fmla="*/ 126471 h 2994025"/>
                <a:gd name="connsiteX22648" fmla="*/ 2587566 w 6130925"/>
                <a:gd name="connsiteY22648" fmla="*/ 126471 h 2994025"/>
                <a:gd name="connsiteX22649" fmla="*/ 2588625 w 6130925"/>
                <a:gd name="connsiteY22649" fmla="*/ 130704 h 2994025"/>
                <a:gd name="connsiteX22650" fmla="*/ 2587566 w 6130925"/>
                <a:gd name="connsiteY22650" fmla="*/ 132821 h 2994025"/>
                <a:gd name="connsiteX22651" fmla="*/ 2585977 w 6130925"/>
                <a:gd name="connsiteY22651" fmla="*/ 134408 h 2994025"/>
                <a:gd name="connsiteX22652" fmla="*/ 2585447 w 6130925"/>
                <a:gd name="connsiteY22652" fmla="*/ 134408 h 2994025"/>
                <a:gd name="connsiteX22653" fmla="*/ 2583858 w 6130925"/>
                <a:gd name="connsiteY22653" fmla="*/ 134408 h 2994025"/>
                <a:gd name="connsiteX22654" fmla="*/ 2583857 w 6130925"/>
                <a:gd name="connsiteY22654" fmla="*/ 134408 h 2994025"/>
                <a:gd name="connsiteX22655" fmla="*/ 2582799 w 6130925"/>
                <a:gd name="connsiteY22655" fmla="*/ 133879 h 2994025"/>
                <a:gd name="connsiteX22656" fmla="*/ 2582269 w 6130925"/>
                <a:gd name="connsiteY22656" fmla="*/ 134408 h 2994025"/>
                <a:gd name="connsiteX22657" fmla="*/ 2580680 w 6130925"/>
                <a:gd name="connsiteY22657" fmla="*/ 134938 h 2994025"/>
                <a:gd name="connsiteX22658" fmla="*/ 2578561 w 6130925"/>
                <a:gd name="connsiteY22658" fmla="*/ 134938 h 2994025"/>
                <a:gd name="connsiteX22659" fmla="*/ 2576972 w 6130925"/>
                <a:gd name="connsiteY22659" fmla="*/ 134938 h 2994025"/>
                <a:gd name="connsiteX22660" fmla="*/ 2575383 w 6130925"/>
                <a:gd name="connsiteY22660" fmla="*/ 134938 h 2994025"/>
                <a:gd name="connsiteX22661" fmla="*/ 2573793 w 6130925"/>
                <a:gd name="connsiteY22661" fmla="*/ 135467 h 2994025"/>
                <a:gd name="connsiteX22662" fmla="*/ 2571675 w 6130925"/>
                <a:gd name="connsiteY22662" fmla="*/ 136525 h 2994025"/>
                <a:gd name="connsiteX22663" fmla="*/ 2569556 w 6130925"/>
                <a:gd name="connsiteY22663" fmla="*/ 137583 h 2994025"/>
                <a:gd name="connsiteX22664" fmla="*/ 2567967 w 6130925"/>
                <a:gd name="connsiteY22664" fmla="*/ 138642 h 2994025"/>
                <a:gd name="connsiteX22665" fmla="*/ 2566907 w 6130925"/>
                <a:gd name="connsiteY22665" fmla="*/ 140229 h 2994025"/>
                <a:gd name="connsiteX22666" fmla="*/ 2566377 w 6130925"/>
                <a:gd name="connsiteY22666" fmla="*/ 142346 h 2994025"/>
                <a:gd name="connsiteX22667" fmla="*/ 2565848 w 6130925"/>
                <a:gd name="connsiteY22667" fmla="*/ 143933 h 2994025"/>
                <a:gd name="connsiteX22668" fmla="*/ 2565318 w 6130925"/>
                <a:gd name="connsiteY22668" fmla="*/ 145521 h 2994025"/>
                <a:gd name="connsiteX22669" fmla="*/ 2564788 w 6130925"/>
                <a:gd name="connsiteY22669" fmla="*/ 147638 h 2994025"/>
                <a:gd name="connsiteX22670" fmla="*/ 2563729 w 6130925"/>
                <a:gd name="connsiteY22670" fmla="*/ 149225 h 2994025"/>
                <a:gd name="connsiteX22671" fmla="*/ 2561610 w 6130925"/>
                <a:gd name="connsiteY22671" fmla="*/ 149754 h 2994025"/>
                <a:gd name="connsiteX22672" fmla="*/ 2560021 w 6130925"/>
                <a:gd name="connsiteY22672" fmla="*/ 149754 h 2994025"/>
                <a:gd name="connsiteX22673" fmla="*/ 2560019 w 6130925"/>
                <a:gd name="connsiteY22673" fmla="*/ 149755 h 2994025"/>
                <a:gd name="connsiteX22674" fmla="*/ 2558960 w 6130925"/>
                <a:gd name="connsiteY22674" fmla="*/ 150283 h 2994025"/>
                <a:gd name="connsiteX22675" fmla="*/ 2558431 w 6130925"/>
                <a:gd name="connsiteY22675" fmla="*/ 150283 h 2994025"/>
                <a:gd name="connsiteX22676" fmla="*/ 2556844 w 6130925"/>
                <a:gd name="connsiteY22676" fmla="*/ 150283 h 2994025"/>
                <a:gd name="connsiteX22677" fmla="*/ 2556843 w 6130925"/>
                <a:gd name="connsiteY22677" fmla="*/ 150283 h 2994025"/>
                <a:gd name="connsiteX22678" fmla="*/ 2556842 w 6130925"/>
                <a:gd name="connsiteY22678" fmla="*/ 150283 h 2994025"/>
                <a:gd name="connsiteX22679" fmla="*/ 2556312 w 6130925"/>
                <a:gd name="connsiteY22679" fmla="*/ 150283 h 2994025"/>
                <a:gd name="connsiteX22680" fmla="*/ 2554725 w 6130925"/>
                <a:gd name="connsiteY22680" fmla="*/ 149755 h 2994025"/>
                <a:gd name="connsiteX22681" fmla="*/ 2554724 w 6130925"/>
                <a:gd name="connsiteY22681" fmla="*/ 149754 h 2994025"/>
                <a:gd name="connsiteX22682" fmla="*/ 2551545 w 6130925"/>
                <a:gd name="connsiteY22682" fmla="*/ 149225 h 2994025"/>
                <a:gd name="connsiteX22683" fmla="*/ 2550485 w 6130925"/>
                <a:gd name="connsiteY22683" fmla="*/ 149225 h 2994025"/>
                <a:gd name="connsiteX22684" fmla="*/ 2549955 w 6130925"/>
                <a:gd name="connsiteY22684" fmla="*/ 149225 h 2994025"/>
                <a:gd name="connsiteX22685" fmla="*/ 2548897 w 6130925"/>
                <a:gd name="connsiteY22685" fmla="*/ 149225 h 2994025"/>
                <a:gd name="connsiteX22686" fmla="*/ 2545719 w 6130925"/>
                <a:gd name="connsiteY22686" fmla="*/ 150283 h 2994025"/>
                <a:gd name="connsiteX22687" fmla="*/ 2542540 w 6130925"/>
                <a:gd name="connsiteY22687" fmla="*/ 152929 h 2994025"/>
                <a:gd name="connsiteX22688" fmla="*/ 2539892 w 6130925"/>
                <a:gd name="connsiteY22688" fmla="*/ 153988 h 2994025"/>
                <a:gd name="connsiteX22689" fmla="*/ 2538303 w 6130925"/>
                <a:gd name="connsiteY22689" fmla="*/ 155575 h 2994025"/>
                <a:gd name="connsiteX22690" fmla="*/ 2537773 w 6130925"/>
                <a:gd name="connsiteY22690" fmla="*/ 157163 h 2994025"/>
                <a:gd name="connsiteX22691" fmla="*/ 2536713 w 6130925"/>
                <a:gd name="connsiteY22691" fmla="*/ 159279 h 2994025"/>
                <a:gd name="connsiteX22692" fmla="*/ 2535124 w 6130925"/>
                <a:gd name="connsiteY22692" fmla="*/ 160867 h 2994025"/>
                <a:gd name="connsiteX22693" fmla="*/ 2534065 w 6130925"/>
                <a:gd name="connsiteY22693" fmla="*/ 162983 h 2994025"/>
                <a:gd name="connsiteX22694" fmla="*/ 2532476 w 6130925"/>
                <a:gd name="connsiteY22694" fmla="*/ 165100 h 2994025"/>
                <a:gd name="connsiteX22695" fmla="*/ 2531416 w 6130925"/>
                <a:gd name="connsiteY22695" fmla="*/ 168275 h 2994025"/>
                <a:gd name="connsiteX22696" fmla="*/ 2531946 w 6130925"/>
                <a:gd name="connsiteY22696" fmla="*/ 170392 h 2994025"/>
                <a:gd name="connsiteX22697" fmla="*/ 2532476 w 6130925"/>
                <a:gd name="connsiteY22697" fmla="*/ 173038 h 2994025"/>
                <a:gd name="connsiteX22698" fmla="*/ 2533005 w 6130925"/>
                <a:gd name="connsiteY22698" fmla="*/ 175154 h 2994025"/>
                <a:gd name="connsiteX22699" fmla="*/ 2533535 w 6130925"/>
                <a:gd name="connsiteY22699" fmla="*/ 177271 h 2994025"/>
                <a:gd name="connsiteX22700" fmla="*/ 2531416 w 6130925"/>
                <a:gd name="connsiteY22700" fmla="*/ 178329 h 2994025"/>
                <a:gd name="connsiteX22701" fmla="*/ 2529297 w 6130925"/>
                <a:gd name="connsiteY22701" fmla="*/ 179388 h 2994025"/>
                <a:gd name="connsiteX22702" fmla="*/ 2527299 w 6130925"/>
                <a:gd name="connsiteY22702" fmla="*/ 179388 h 2994025"/>
                <a:gd name="connsiteX22703" fmla="*/ 2527299 w 6130925"/>
                <a:gd name="connsiteY22703" fmla="*/ 229658 h 2994025"/>
                <a:gd name="connsiteX22704" fmla="*/ 2527707 w 6130925"/>
                <a:gd name="connsiteY22704" fmla="*/ 229658 h 2994025"/>
                <a:gd name="connsiteX22705" fmla="*/ 2529296 w 6130925"/>
                <a:gd name="connsiteY22705" fmla="*/ 229658 h 2994025"/>
                <a:gd name="connsiteX22706" fmla="*/ 2530886 w 6130925"/>
                <a:gd name="connsiteY22706" fmla="*/ 229658 h 2994025"/>
                <a:gd name="connsiteX22707" fmla="*/ 2532475 w 6130925"/>
                <a:gd name="connsiteY22707" fmla="*/ 229129 h 2994025"/>
                <a:gd name="connsiteX22708" fmla="*/ 2533534 w 6130925"/>
                <a:gd name="connsiteY22708" fmla="*/ 229129 h 2994025"/>
                <a:gd name="connsiteX22709" fmla="*/ 2534064 w 6130925"/>
                <a:gd name="connsiteY22709" fmla="*/ 229129 h 2994025"/>
                <a:gd name="connsiteX22710" fmla="*/ 2534065 w 6130925"/>
                <a:gd name="connsiteY22710" fmla="*/ 229129 h 2994025"/>
                <a:gd name="connsiteX22711" fmla="*/ 2534459 w 6130925"/>
                <a:gd name="connsiteY22711" fmla="*/ 229326 h 2994025"/>
                <a:gd name="connsiteX22712" fmla="*/ 2536183 w 6130925"/>
                <a:gd name="connsiteY22712" fmla="*/ 230187 h 2994025"/>
                <a:gd name="connsiteX22713" fmla="*/ 2536184 w 6130925"/>
                <a:gd name="connsiteY22713" fmla="*/ 230188 h 2994025"/>
                <a:gd name="connsiteX22714" fmla="*/ 2537773 w 6130925"/>
                <a:gd name="connsiteY22714" fmla="*/ 232304 h 2994025"/>
                <a:gd name="connsiteX22715" fmla="*/ 2538832 w 6130925"/>
                <a:gd name="connsiteY22715" fmla="*/ 233892 h 2994025"/>
                <a:gd name="connsiteX22716" fmla="*/ 2539892 w 6130925"/>
                <a:gd name="connsiteY22716" fmla="*/ 235479 h 2994025"/>
                <a:gd name="connsiteX22717" fmla="*/ 2538303 w 6130925"/>
                <a:gd name="connsiteY22717" fmla="*/ 237067 h 2994025"/>
                <a:gd name="connsiteX22718" fmla="*/ 2536713 w 6130925"/>
                <a:gd name="connsiteY22718" fmla="*/ 238125 h 2994025"/>
                <a:gd name="connsiteX22719" fmla="*/ 2533535 w 6130925"/>
                <a:gd name="connsiteY22719" fmla="*/ 239713 h 2994025"/>
                <a:gd name="connsiteX22720" fmla="*/ 2533534 w 6130925"/>
                <a:gd name="connsiteY22720" fmla="*/ 239713 h 2994025"/>
                <a:gd name="connsiteX22721" fmla="*/ 2529296 w 6130925"/>
                <a:gd name="connsiteY22721" fmla="*/ 239713 h 2994025"/>
                <a:gd name="connsiteX22722" fmla="*/ 2526118 w 6130925"/>
                <a:gd name="connsiteY22722" fmla="*/ 239713 h 2994025"/>
                <a:gd name="connsiteX22723" fmla="*/ 2523999 w 6130925"/>
                <a:gd name="connsiteY22723" fmla="*/ 238654 h 2994025"/>
                <a:gd name="connsiteX22724" fmla="*/ 2522410 w 6130925"/>
                <a:gd name="connsiteY22724" fmla="*/ 237596 h 2994025"/>
                <a:gd name="connsiteX22725" fmla="*/ 2520821 w 6130925"/>
                <a:gd name="connsiteY22725" fmla="*/ 237596 h 2994025"/>
                <a:gd name="connsiteX22726" fmla="*/ 2518703 w 6130925"/>
                <a:gd name="connsiteY22726" fmla="*/ 238125 h 2994025"/>
                <a:gd name="connsiteX22727" fmla="*/ 2518703 w 6130925"/>
                <a:gd name="connsiteY22727" fmla="*/ 238422 h 2994025"/>
                <a:gd name="connsiteX22728" fmla="*/ 2519891 w 6130925"/>
                <a:gd name="connsiteY22728" fmla="*/ 238125 h 2994025"/>
                <a:gd name="connsiteX22729" fmla="*/ 2521478 w 6130925"/>
                <a:gd name="connsiteY22729" fmla="*/ 238125 h 2994025"/>
                <a:gd name="connsiteX22730" fmla="*/ 2523066 w 6130925"/>
                <a:gd name="connsiteY22730" fmla="*/ 239183 h 2994025"/>
                <a:gd name="connsiteX22731" fmla="*/ 2525183 w 6130925"/>
                <a:gd name="connsiteY22731" fmla="*/ 240242 h 2994025"/>
                <a:gd name="connsiteX22732" fmla="*/ 2527299 w 6130925"/>
                <a:gd name="connsiteY22732" fmla="*/ 240242 h 2994025"/>
                <a:gd name="connsiteX22733" fmla="*/ 2527299 w 6130925"/>
                <a:gd name="connsiteY22733" fmla="*/ 250296 h 2994025"/>
                <a:gd name="connsiteX22734" fmla="*/ 2531946 w 6130925"/>
                <a:gd name="connsiteY22734" fmla="*/ 250296 h 2994025"/>
                <a:gd name="connsiteX22735" fmla="*/ 2531948 w 6130925"/>
                <a:gd name="connsiteY22735" fmla="*/ 250296 h 2994025"/>
                <a:gd name="connsiteX22736" fmla="*/ 2534064 w 6130925"/>
                <a:gd name="connsiteY22736" fmla="*/ 250296 h 2994025"/>
                <a:gd name="connsiteX22737" fmla="*/ 2535653 w 6130925"/>
                <a:gd name="connsiteY22737" fmla="*/ 250296 h 2994025"/>
                <a:gd name="connsiteX22738" fmla="*/ 2536712 w 6130925"/>
                <a:gd name="connsiteY22738" fmla="*/ 250296 h 2994025"/>
                <a:gd name="connsiteX22739" fmla="*/ 2537771 w 6130925"/>
                <a:gd name="connsiteY22739" fmla="*/ 250296 h 2994025"/>
                <a:gd name="connsiteX22740" fmla="*/ 2537773 w 6130925"/>
                <a:gd name="connsiteY22740" fmla="*/ 250296 h 2994025"/>
                <a:gd name="connsiteX22741" fmla="*/ 2539361 w 6130925"/>
                <a:gd name="connsiteY22741" fmla="*/ 249238 h 2994025"/>
                <a:gd name="connsiteX22742" fmla="*/ 2540950 w 6130925"/>
                <a:gd name="connsiteY22742" fmla="*/ 248179 h 2994025"/>
                <a:gd name="connsiteX22743" fmla="*/ 2544128 w 6130925"/>
                <a:gd name="connsiteY22743" fmla="*/ 247650 h 2994025"/>
                <a:gd name="connsiteX22744" fmla="*/ 2546505 w 6130925"/>
                <a:gd name="connsiteY22744" fmla="*/ 247176 h 2994025"/>
                <a:gd name="connsiteX22745" fmla="*/ 2546778 w 6130925"/>
                <a:gd name="connsiteY22745" fmla="*/ 247121 h 2994025"/>
                <a:gd name="connsiteX22746" fmla="*/ 2549427 w 6130925"/>
                <a:gd name="connsiteY22746" fmla="*/ 248708 h 2994025"/>
                <a:gd name="connsiteX22747" fmla="*/ 2551016 w 6130925"/>
                <a:gd name="connsiteY22747" fmla="*/ 251883 h 2994025"/>
                <a:gd name="connsiteX22748" fmla="*/ 2553135 w 6130925"/>
                <a:gd name="connsiteY22748" fmla="*/ 254000 h 2994025"/>
                <a:gd name="connsiteX22749" fmla="*/ 2553664 w 6130925"/>
                <a:gd name="connsiteY22749" fmla="*/ 256117 h 2994025"/>
                <a:gd name="connsiteX22750" fmla="*/ 2553664 w 6130925"/>
                <a:gd name="connsiteY22750" fmla="*/ 258233 h 2994025"/>
                <a:gd name="connsiteX22751" fmla="*/ 2552605 w 6130925"/>
                <a:gd name="connsiteY22751" fmla="*/ 259821 h 2994025"/>
                <a:gd name="connsiteX22752" fmla="*/ 2549956 w 6130925"/>
                <a:gd name="connsiteY22752" fmla="*/ 261938 h 2994025"/>
                <a:gd name="connsiteX22753" fmla="*/ 2548367 w 6130925"/>
                <a:gd name="connsiteY22753" fmla="*/ 263525 h 2994025"/>
                <a:gd name="connsiteX22754" fmla="*/ 2547308 w 6130925"/>
                <a:gd name="connsiteY22754" fmla="*/ 265113 h 2994025"/>
                <a:gd name="connsiteX22755" fmla="*/ 2547308 w 6130925"/>
                <a:gd name="connsiteY22755" fmla="*/ 294217 h 2994025"/>
                <a:gd name="connsiteX22756" fmla="*/ 2547307 w 6130925"/>
                <a:gd name="connsiteY22756" fmla="*/ 294217 h 2994025"/>
                <a:gd name="connsiteX22757" fmla="*/ 2547181 w 6130925"/>
                <a:gd name="connsiteY22757" fmla="*/ 294264 h 2994025"/>
                <a:gd name="connsiteX22758" fmla="*/ 2543070 w 6130925"/>
                <a:gd name="connsiteY22758" fmla="*/ 295804 h 2994025"/>
                <a:gd name="connsiteX22759" fmla="*/ 2543069 w 6130925"/>
                <a:gd name="connsiteY22759" fmla="*/ 295804 h 2994025"/>
                <a:gd name="connsiteX22760" fmla="*/ 2539361 w 6130925"/>
                <a:gd name="connsiteY22760" fmla="*/ 289454 h 2994025"/>
                <a:gd name="connsiteX22761" fmla="*/ 2538302 w 6130925"/>
                <a:gd name="connsiteY22761" fmla="*/ 282046 h 2994025"/>
                <a:gd name="connsiteX22762" fmla="*/ 2539361 w 6130925"/>
                <a:gd name="connsiteY22762" fmla="*/ 279400 h 2994025"/>
                <a:gd name="connsiteX22763" fmla="*/ 2540950 w 6130925"/>
                <a:gd name="connsiteY22763" fmla="*/ 276754 h 2994025"/>
                <a:gd name="connsiteX22764" fmla="*/ 2542539 w 6130925"/>
                <a:gd name="connsiteY22764" fmla="*/ 275167 h 2994025"/>
                <a:gd name="connsiteX22765" fmla="*/ 2543069 w 6130925"/>
                <a:gd name="connsiteY22765" fmla="*/ 273579 h 2994025"/>
                <a:gd name="connsiteX22766" fmla="*/ 2543069 w 6130925"/>
                <a:gd name="connsiteY22766" fmla="*/ 271992 h 2994025"/>
                <a:gd name="connsiteX22767" fmla="*/ 2542539 w 6130925"/>
                <a:gd name="connsiteY22767" fmla="*/ 268817 h 2994025"/>
                <a:gd name="connsiteX22768" fmla="*/ 2539361 w 6130925"/>
                <a:gd name="connsiteY22768" fmla="*/ 267229 h 2994025"/>
                <a:gd name="connsiteX22769" fmla="*/ 2537772 w 6130925"/>
                <a:gd name="connsiteY22769" fmla="*/ 265642 h 2994025"/>
                <a:gd name="connsiteX22770" fmla="*/ 2535654 w 6130925"/>
                <a:gd name="connsiteY22770" fmla="*/ 264583 h 2994025"/>
                <a:gd name="connsiteX22771" fmla="*/ 2535653 w 6130925"/>
                <a:gd name="connsiteY22771" fmla="*/ 264583 h 2994025"/>
                <a:gd name="connsiteX22772" fmla="*/ 2534594 w 6130925"/>
                <a:gd name="connsiteY22772" fmla="*/ 264583 h 2994025"/>
                <a:gd name="connsiteX22773" fmla="*/ 2534065 w 6130925"/>
                <a:gd name="connsiteY22773" fmla="*/ 264319 h 2994025"/>
                <a:gd name="connsiteX22774" fmla="*/ 2533110 w 6130925"/>
                <a:gd name="connsiteY22774" fmla="*/ 264160 h 2994025"/>
                <a:gd name="connsiteX22775" fmla="*/ 2531415 w 6130925"/>
                <a:gd name="connsiteY22775" fmla="*/ 264583 h 2994025"/>
                <a:gd name="connsiteX22776" fmla="*/ 2528770 w 6130925"/>
                <a:gd name="connsiteY22776" fmla="*/ 264583 h 2994025"/>
                <a:gd name="connsiteX22777" fmla="*/ 2528768 w 6130925"/>
                <a:gd name="connsiteY22777" fmla="*/ 264583 h 2994025"/>
                <a:gd name="connsiteX22778" fmla="*/ 2521881 w 6130925"/>
                <a:gd name="connsiteY22778" fmla="*/ 264583 h 2994025"/>
                <a:gd name="connsiteX22779" fmla="*/ 2520522 w 6130925"/>
                <a:gd name="connsiteY22779" fmla="*/ 264855 h 2994025"/>
                <a:gd name="connsiteX22780" fmla="*/ 2519232 w 6130925"/>
                <a:gd name="connsiteY22780" fmla="*/ 265113 h 2994025"/>
                <a:gd name="connsiteX22781" fmla="*/ 2517643 w 6130925"/>
                <a:gd name="connsiteY22781" fmla="*/ 265113 h 2994025"/>
                <a:gd name="connsiteX22782" fmla="*/ 2513935 w 6130925"/>
                <a:gd name="connsiteY22782" fmla="*/ 265642 h 2994025"/>
                <a:gd name="connsiteX22783" fmla="*/ 2510227 w 6130925"/>
                <a:gd name="connsiteY22783" fmla="*/ 266171 h 2994025"/>
                <a:gd name="connsiteX22784" fmla="*/ 2509697 w 6130925"/>
                <a:gd name="connsiteY22784" fmla="*/ 266171 h 2994025"/>
                <a:gd name="connsiteX22785" fmla="*/ 2508638 w 6130925"/>
                <a:gd name="connsiteY22785" fmla="*/ 266171 h 2994025"/>
                <a:gd name="connsiteX22786" fmla="*/ 2508108 w 6130925"/>
                <a:gd name="connsiteY22786" fmla="*/ 266171 h 2994025"/>
                <a:gd name="connsiteX22787" fmla="*/ 2507578 w 6130925"/>
                <a:gd name="connsiteY22787" fmla="*/ 266171 h 2994025"/>
                <a:gd name="connsiteX22788" fmla="*/ 2507048 w 6130925"/>
                <a:gd name="connsiteY22788" fmla="*/ 266171 h 2994025"/>
                <a:gd name="connsiteX22789" fmla="*/ 2506519 w 6130925"/>
                <a:gd name="connsiteY22789" fmla="*/ 266171 h 2994025"/>
                <a:gd name="connsiteX22790" fmla="*/ 2505990 w 6130925"/>
                <a:gd name="connsiteY22790" fmla="*/ 266171 h 2994025"/>
                <a:gd name="connsiteX22791" fmla="*/ 2504931 w 6130925"/>
                <a:gd name="connsiteY22791" fmla="*/ 267758 h 2994025"/>
                <a:gd name="connsiteX22792" fmla="*/ 2503871 w 6130925"/>
                <a:gd name="connsiteY22792" fmla="*/ 269346 h 2994025"/>
                <a:gd name="connsiteX22793" fmla="*/ 2501752 w 6130925"/>
                <a:gd name="connsiteY22793" fmla="*/ 269875 h 2994025"/>
                <a:gd name="connsiteX22794" fmla="*/ 2500163 w 6130925"/>
                <a:gd name="connsiteY22794" fmla="*/ 271992 h 2994025"/>
                <a:gd name="connsiteX22795" fmla="*/ 2500163 w 6130925"/>
                <a:gd name="connsiteY22795" fmla="*/ 273579 h 2994025"/>
                <a:gd name="connsiteX22796" fmla="*/ 2500163 w 6130925"/>
                <a:gd name="connsiteY22796" fmla="*/ 276225 h 2994025"/>
                <a:gd name="connsiteX22797" fmla="*/ 2501223 w 6130925"/>
                <a:gd name="connsiteY22797" fmla="*/ 278871 h 2994025"/>
                <a:gd name="connsiteX22798" fmla="*/ 2502282 w 6130925"/>
                <a:gd name="connsiteY22798" fmla="*/ 280458 h 2994025"/>
                <a:gd name="connsiteX22799" fmla="*/ 2503871 w 6130925"/>
                <a:gd name="connsiteY22799" fmla="*/ 282046 h 2994025"/>
                <a:gd name="connsiteX22800" fmla="*/ 2505460 w 6130925"/>
                <a:gd name="connsiteY22800" fmla="*/ 283633 h 2994025"/>
                <a:gd name="connsiteX22801" fmla="*/ 2507049 w 6130925"/>
                <a:gd name="connsiteY22801" fmla="*/ 284163 h 2994025"/>
                <a:gd name="connsiteX22802" fmla="*/ 2508639 w 6130925"/>
                <a:gd name="connsiteY22802" fmla="*/ 285221 h 2994025"/>
                <a:gd name="connsiteX22803" fmla="*/ 2510757 w 6130925"/>
                <a:gd name="connsiteY22803" fmla="*/ 285750 h 2994025"/>
                <a:gd name="connsiteX22804" fmla="*/ 2512737 w 6130925"/>
                <a:gd name="connsiteY22804" fmla="*/ 286245 h 2994025"/>
                <a:gd name="connsiteX22805" fmla="*/ 2512875 w 6130925"/>
                <a:gd name="connsiteY22805" fmla="*/ 286279 h 2994025"/>
                <a:gd name="connsiteX22806" fmla="*/ 2512876 w 6130925"/>
                <a:gd name="connsiteY22806" fmla="*/ 286279 h 2994025"/>
                <a:gd name="connsiteX22807" fmla="*/ 2514465 w 6130925"/>
                <a:gd name="connsiteY22807" fmla="*/ 286808 h 2994025"/>
                <a:gd name="connsiteX22808" fmla="*/ 2514511 w 6130925"/>
                <a:gd name="connsiteY22808" fmla="*/ 286820 h 2994025"/>
                <a:gd name="connsiteX22809" fmla="*/ 2516584 w 6130925"/>
                <a:gd name="connsiteY22809" fmla="*/ 287338 h 2994025"/>
                <a:gd name="connsiteX22810" fmla="*/ 2518703 w 6130925"/>
                <a:gd name="connsiteY22810" fmla="*/ 287338 h 2994025"/>
                <a:gd name="connsiteX22811" fmla="*/ 2524530 w 6130925"/>
                <a:gd name="connsiteY22811" fmla="*/ 287867 h 2994025"/>
                <a:gd name="connsiteX22812" fmla="*/ 2529297 w 6130925"/>
                <a:gd name="connsiteY22812" fmla="*/ 287338 h 2994025"/>
                <a:gd name="connsiteX22813" fmla="*/ 2529827 w 6130925"/>
                <a:gd name="connsiteY22813" fmla="*/ 290513 h 2994025"/>
                <a:gd name="connsiteX22814" fmla="*/ 2530887 w 6130925"/>
                <a:gd name="connsiteY22814" fmla="*/ 292629 h 2994025"/>
                <a:gd name="connsiteX22815" fmla="*/ 2530887 w 6130925"/>
                <a:gd name="connsiteY22815" fmla="*/ 294746 h 2994025"/>
                <a:gd name="connsiteX22816" fmla="*/ 2530887 w 6130925"/>
                <a:gd name="connsiteY22816" fmla="*/ 296863 h 2994025"/>
                <a:gd name="connsiteX22817" fmla="*/ 2532476 w 6130925"/>
                <a:gd name="connsiteY22817" fmla="*/ 298979 h 2994025"/>
                <a:gd name="connsiteX22818" fmla="*/ 2536713 w 6130925"/>
                <a:gd name="connsiteY22818" fmla="*/ 302683 h 2994025"/>
                <a:gd name="connsiteX22819" fmla="*/ 2537773 w 6130925"/>
                <a:gd name="connsiteY22819" fmla="*/ 306388 h 2994025"/>
                <a:gd name="connsiteX22820" fmla="*/ 2537773 w 6130925"/>
                <a:gd name="connsiteY22820" fmla="*/ 316971 h 2994025"/>
                <a:gd name="connsiteX22821" fmla="*/ 2537772 w 6130925"/>
                <a:gd name="connsiteY22821" fmla="*/ 316971 h 2994025"/>
                <a:gd name="connsiteX22822" fmla="*/ 2534594 w 6130925"/>
                <a:gd name="connsiteY22822" fmla="*/ 316971 h 2994025"/>
                <a:gd name="connsiteX22823" fmla="*/ 2531945 w 6130925"/>
                <a:gd name="connsiteY22823" fmla="*/ 316971 h 2994025"/>
                <a:gd name="connsiteX22824" fmla="*/ 2527707 w 6130925"/>
                <a:gd name="connsiteY22824" fmla="*/ 316971 h 2994025"/>
                <a:gd name="connsiteX22825" fmla="*/ 2522941 w 6130925"/>
                <a:gd name="connsiteY22825" fmla="*/ 316971 h 2994025"/>
                <a:gd name="connsiteX22826" fmla="*/ 2522941 w 6130925"/>
                <a:gd name="connsiteY22826" fmla="*/ 318029 h 2994025"/>
                <a:gd name="connsiteX22827" fmla="*/ 2522969 w 6130925"/>
                <a:gd name="connsiteY22827" fmla="*/ 318086 h 2994025"/>
                <a:gd name="connsiteX22828" fmla="*/ 2522969 w 6130925"/>
                <a:gd name="connsiteY22828" fmla="*/ 317500 h 2994025"/>
                <a:gd name="connsiteX22829" fmla="*/ 2525567 w 6130925"/>
                <a:gd name="connsiteY22829" fmla="*/ 317500 h 2994025"/>
                <a:gd name="connsiteX22830" fmla="*/ 2527299 w 6130925"/>
                <a:gd name="connsiteY22830" fmla="*/ 317500 h 2994025"/>
                <a:gd name="connsiteX22831" fmla="*/ 2527299 w 6130925"/>
                <a:gd name="connsiteY22831" fmla="*/ 340806 h 2994025"/>
                <a:gd name="connsiteX22832" fmla="*/ 2526866 w 6130925"/>
                <a:gd name="connsiteY22832" fmla="*/ 340806 h 2994025"/>
                <a:gd name="connsiteX22833" fmla="*/ 2524915 w 6130925"/>
                <a:gd name="connsiteY22833" fmla="*/ 339437 h 2994025"/>
                <a:gd name="connsiteX22834" fmla="*/ 2525060 w 6130925"/>
                <a:gd name="connsiteY22834" fmla="*/ 339725 h 2994025"/>
                <a:gd name="connsiteX22835" fmla="*/ 2527299 w 6130925"/>
                <a:gd name="connsiteY22835" fmla="*/ 341068 h 2994025"/>
                <a:gd name="connsiteX22836" fmla="*/ 2527708 w 6130925"/>
                <a:gd name="connsiteY22836" fmla="*/ 341313 h 2994025"/>
                <a:gd name="connsiteX22837" fmla="*/ 2529827 w 6130925"/>
                <a:gd name="connsiteY22837" fmla="*/ 342900 h 2994025"/>
                <a:gd name="connsiteX22838" fmla="*/ 2532008 w 6130925"/>
                <a:gd name="connsiteY22838" fmla="*/ 343772 h 2994025"/>
                <a:gd name="connsiteX22839" fmla="*/ 2532475 w 6130925"/>
                <a:gd name="connsiteY22839" fmla="*/ 343958 h 2994025"/>
                <a:gd name="connsiteX22840" fmla="*/ 2533004 w 6130925"/>
                <a:gd name="connsiteY22840" fmla="*/ 343958 h 2994025"/>
                <a:gd name="connsiteX22841" fmla="*/ 2533534 w 6130925"/>
                <a:gd name="connsiteY22841" fmla="*/ 343958 h 2994025"/>
                <a:gd name="connsiteX22842" fmla="*/ 2534064 w 6130925"/>
                <a:gd name="connsiteY22842" fmla="*/ 343958 h 2994025"/>
                <a:gd name="connsiteX22843" fmla="*/ 2534065 w 6130925"/>
                <a:gd name="connsiteY22843" fmla="*/ 343958 h 2994025"/>
                <a:gd name="connsiteX22844" fmla="*/ 2535124 w 6130925"/>
                <a:gd name="connsiteY22844" fmla="*/ 343429 h 2994025"/>
                <a:gd name="connsiteX22845" fmla="*/ 2535654 w 6130925"/>
                <a:gd name="connsiteY22845" fmla="*/ 343958 h 2994025"/>
                <a:gd name="connsiteX22846" fmla="*/ 2539892 w 6130925"/>
                <a:gd name="connsiteY22846" fmla="*/ 345546 h 2994025"/>
                <a:gd name="connsiteX22847" fmla="*/ 2543070 w 6130925"/>
                <a:gd name="connsiteY22847" fmla="*/ 349250 h 2994025"/>
                <a:gd name="connsiteX22848" fmla="*/ 2543070 w 6130925"/>
                <a:gd name="connsiteY22848" fmla="*/ 351367 h 2994025"/>
                <a:gd name="connsiteX22849" fmla="*/ 2542540 w 6130925"/>
                <a:gd name="connsiteY22849" fmla="*/ 352954 h 2994025"/>
                <a:gd name="connsiteX22850" fmla="*/ 2539892 w 6130925"/>
                <a:gd name="connsiteY22850" fmla="*/ 353483 h 2994025"/>
                <a:gd name="connsiteX22851" fmla="*/ 2538303 w 6130925"/>
                <a:gd name="connsiteY22851" fmla="*/ 353483 h 2994025"/>
                <a:gd name="connsiteX22852" fmla="*/ 2538301 w 6130925"/>
                <a:gd name="connsiteY22852" fmla="*/ 353484 h 2994025"/>
                <a:gd name="connsiteX22853" fmla="*/ 2537242 w 6130925"/>
                <a:gd name="connsiteY22853" fmla="*/ 354013 h 2994025"/>
                <a:gd name="connsiteX22854" fmla="*/ 2536712 w 6130925"/>
                <a:gd name="connsiteY22854" fmla="*/ 354013 h 2994025"/>
                <a:gd name="connsiteX22855" fmla="*/ 2536315 w 6130925"/>
                <a:gd name="connsiteY22855" fmla="*/ 353881 h 2994025"/>
                <a:gd name="connsiteX22856" fmla="*/ 2535654 w 6130925"/>
                <a:gd name="connsiteY22856" fmla="*/ 354013 h 2994025"/>
                <a:gd name="connsiteX22857" fmla="*/ 2533005 w 6130925"/>
                <a:gd name="connsiteY22857" fmla="*/ 353483 h 2994025"/>
                <a:gd name="connsiteX22858" fmla="*/ 2526649 w 6130925"/>
                <a:gd name="connsiteY22858" fmla="*/ 353483 h 2994025"/>
                <a:gd name="connsiteX22859" fmla="*/ 2525060 w 6130925"/>
                <a:gd name="connsiteY22859" fmla="*/ 352954 h 2994025"/>
                <a:gd name="connsiteX22860" fmla="*/ 2525059 w 6130925"/>
                <a:gd name="connsiteY22860" fmla="*/ 352954 h 2994025"/>
                <a:gd name="connsiteX22861" fmla="*/ 2523470 w 6130925"/>
                <a:gd name="connsiteY22861" fmla="*/ 351896 h 2994025"/>
                <a:gd name="connsiteX22862" fmla="*/ 2521881 w 6130925"/>
                <a:gd name="connsiteY22862" fmla="*/ 353483 h 2994025"/>
                <a:gd name="connsiteX22863" fmla="*/ 2520822 w 6130925"/>
                <a:gd name="connsiteY22863" fmla="*/ 355600 h 2994025"/>
                <a:gd name="connsiteX22864" fmla="*/ 2517581 w 6130925"/>
                <a:gd name="connsiteY22864" fmla="*/ 356988 h 2994025"/>
                <a:gd name="connsiteX22865" fmla="*/ 2517113 w 6130925"/>
                <a:gd name="connsiteY22865" fmla="*/ 357188 h 2994025"/>
                <a:gd name="connsiteX22866" fmla="*/ 2515524 w 6130925"/>
                <a:gd name="connsiteY22866" fmla="*/ 358246 h 2994025"/>
                <a:gd name="connsiteX22867" fmla="*/ 2513409 w 6130925"/>
                <a:gd name="connsiteY22867" fmla="*/ 358774 h 2994025"/>
                <a:gd name="connsiteX22868" fmla="*/ 2513406 w 6130925"/>
                <a:gd name="connsiteY22868" fmla="*/ 358775 h 2994025"/>
                <a:gd name="connsiteX22869" fmla="*/ 2513405 w 6130925"/>
                <a:gd name="connsiteY22869" fmla="*/ 358775 h 2994025"/>
                <a:gd name="connsiteX22870" fmla="*/ 2512346 w 6130925"/>
                <a:gd name="connsiteY22870" fmla="*/ 358775 h 2994025"/>
                <a:gd name="connsiteX22871" fmla="*/ 2511286 w 6130925"/>
                <a:gd name="connsiteY22871" fmla="*/ 358775 h 2994025"/>
                <a:gd name="connsiteX22872" fmla="*/ 2510228 w 6130925"/>
                <a:gd name="connsiteY22872" fmla="*/ 358775 h 2994025"/>
                <a:gd name="connsiteX22873" fmla="*/ 2508108 w 6130925"/>
                <a:gd name="connsiteY22873" fmla="*/ 358775 h 2994025"/>
                <a:gd name="connsiteX22874" fmla="*/ 2505990 w 6130925"/>
                <a:gd name="connsiteY22874" fmla="*/ 358775 h 2994025"/>
                <a:gd name="connsiteX22875" fmla="*/ 2505989 w 6130925"/>
                <a:gd name="connsiteY22875" fmla="*/ 358775 h 2994025"/>
                <a:gd name="connsiteX22876" fmla="*/ 2503340 w 6130925"/>
                <a:gd name="connsiteY22876" fmla="*/ 358775 h 2994025"/>
                <a:gd name="connsiteX22877" fmla="*/ 2502282 w 6130925"/>
                <a:gd name="connsiteY22877" fmla="*/ 358775 h 2994025"/>
                <a:gd name="connsiteX22878" fmla="*/ 2501222 w 6130925"/>
                <a:gd name="connsiteY22878" fmla="*/ 358775 h 2994025"/>
                <a:gd name="connsiteX22879" fmla="*/ 2500162 w 6130925"/>
                <a:gd name="connsiteY22879" fmla="*/ 358775 h 2994025"/>
                <a:gd name="connsiteX22880" fmla="*/ 2498044 w 6130925"/>
                <a:gd name="connsiteY22880" fmla="*/ 358775 h 2994025"/>
                <a:gd name="connsiteX22881" fmla="*/ 2498043 w 6130925"/>
                <a:gd name="connsiteY22881" fmla="*/ 358775 h 2994025"/>
                <a:gd name="connsiteX22882" fmla="*/ 2496454 w 6130925"/>
                <a:gd name="connsiteY22882" fmla="*/ 358246 h 2994025"/>
                <a:gd name="connsiteX22883" fmla="*/ 2494865 w 6130925"/>
                <a:gd name="connsiteY22883" fmla="*/ 357717 h 2994025"/>
                <a:gd name="connsiteX22884" fmla="*/ 2492746 w 6130925"/>
                <a:gd name="connsiteY22884" fmla="*/ 357188 h 2994025"/>
                <a:gd name="connsiteX22885" fmla="*/ 2491157 w 6130925"/>
                <a:gd name="connsiteY22885" fmla="*/ 357188 h 2994025"/>
                <a:gd name="connsiteX22886" fmla="*/ 2487450 w 6130925"/>
                <a:gd name="connsiteY22886" fmla="*/ 357717 h 2994025"/>
                <a:gd name="connsiteX22887" fmla="*/ 2486391 w 6130925"/>
                <a:gd name="connsiteY22887" fmla="*/ 360892 h 2994025"/>
                <a:gd name="connsiteX22888" fmla="*/ 2486920 w 6130925"/>
                <a:gd name="connsiteY22888" fmla="*/ 363008 h 2994025"/>
                <a:gd name="connsiteX22889" fmla="*/ 2488509 w 6130925"/>
                <a:gd name="connsiteY22889" fmla="*/ 364596 h 2994025"/>
                <a:gd name="connsiteX22890" fmla="*/ 2490099 w 6130925"/>
                <a:gd name="connsiteY22890" fmla="*/ 366183 h 2994025"/>
                <a:gd name="connsiteX22891" fmla="*/ 2490417 w 6130925"/>
                <a:gd name="connsiteY22891" fmla="*/ 366263 h 2994025"/>
                <a:gd name="connsiteX22892" fmla="*/ 2492217 w 6130925"/>
                <a:gd name="connsiteY22892" fmla="*/ 366713 h 2994025"/>
                <a:gd name="connsiteX22893" fmla="*/ 2493807 w 6130925"/>
                <a:gd name="connsiteY22893" fmla="*/ 367771 h 2994025"/>
                <a:gd name="connsiteX22894" fmla="*/ 2495396 w 6130925"/>
                <a:gd name="connsiteY22894" fmla="*/ 367771 h 2994025"/>
                <a:gd name="connsiteX22895" fmla="*/ 2497515 w 6130925"/>
                <a:gd name="connsiteY22895" fmla="*/ 367242 h 2994025"/>
                <a:gd name="connsiteX22896" fmla="*/ 2499633 w 6130925"/>
                <a:gd name="connsiteY22896" fmla="*/ 366713 h 2994025"/>
                <a:gd name="connsiteX22897" fmla="*/ 2500066 w 6130925"/>
                <a:gd name="connsiteY22897" fmla="*/ 366569 h 2994025"/>
                <a:gd name="connsiteX22898" fmla="*/ 2501222 w 6130925"/>
                <a:gd name="connsiteY22898" fmla="*/ 366183 h 2994025"/>
                <a:gd name="connsiteX22899" fmla="*/ 2502811 w 6130925"/>
                <a:gd name="connsiteY22899" fmla="*/ 365125 h 2994025"/>
                <a:gd name="connsiteX22900" fmla="*/ 2504332 w 6130925"/>
                <a:gd name="connsiteY22900" fmla="*/ 364821 h 2994025"/>
                <a:gd name="connsiteX22901" fmla="*/ 2505460 w 6130925"/>
                <a:gd name="connsiteY22901" fmla="*/ 364596 h 2994025"/>
                <a:gd name="connsiteX22902" fmla="*/ 2508109 w 6130925"/>
                <a:gd name="connsiteY22902" fmla="*/ 364596 h 2994025"/>
                <a:gd name="connsiteX22903" fmla="*/ 2511287 w 6130925"/>
                <a:gd name="connsiteY22903" fmla="*/ 365125 h 2994025"/>
                <a:gd name="connsiteX22904" fmla="*/ 2513406 w 6130925"/>
                <a:gd name="connsiteY22904" fmla="*/ 367771 h 2994025"/>
                <a:gd name="connsiteX22905" fmla="*/ 2515525 w 6130925"/>
                <a:gd name="connsiteY22905" fmla="*/ 370417 h 2994025"/>
                <a:gd name="connsiteX22906" fmla="*/ 2517114 w 6130925"/>
                <a:gd name="connsiteY22906" fmla="*/ 372533 h 2994025"/>
                <a:gd name="connsiteX22907" fmla="*/ 2518703 w 6130925"/>
                <a:gd name="connsiteY22907" fmla="*/ 374650 h 2994025"/>
                <a:gd name="connsiteX22908" fmla="*/ 2519233 w 6130925"/>
                <a:gd name="connsiteY22908" fmla="*/ 377825 h 2994025"/>
                <a:gd name="connsiteX22909" fmla="*/ 2518703 w 6130925"/>
                <a:gd name="connsiteY22909" fmla="*/ 379413 h 2994025"/>
                <a:gd name="connsiteX22910" fmla="*/ 2516055 w 6130925"/>
                <a:gd name="connsiteY22910" fmla="*/ 381529 h 2994025"/>
                <a:gd name="connsiteX22911" fmla="*/ 2514995 w 6130925"/>
                <a:gd name="connsiteY22911" fmla="*/ 383646 h 2994025"/>
                <a:gd name="connsiteX22912" fmla="*/ 2513406 w 6130925"/>
                <a:gd name="connsiteY22912" fmla="*/ 384704 h 2994025"/>
                <a:gd name="connsiteX22913" fmla="*/ 2511287 w 6130925"/>
                <a:gd name="connsiteY22913" fmla="*/ 386292 h 2994025"/>
                <a:gd name="connsiteX22914" fmla="*/ 2511286 w 6130925"/>
                <a:gd name="connsiteY22914" fmla="*/ 386292 h 2994025"/>
                <a:gd name="connsiteX22915" fmla="*/ 2508108 w 6130925"/>
                <a:gd name="connsiteY22915" fmla="*/ 386821 h 2994025"/>
                <a:gd name="connsiteX22916" fmla="*/ 2503340 w 6130925"/>
                <a:gd name="connsiteY22916" fmla="*/ 385233 h 2994025"/>
                <a:gd name="connsiteX22917" fmla="*/ 2498043 w 6130925"/>
                <a:gd name="connsiteY22917" fmla="*/ 383117 h 2994025"/>
                <a:gd name="connsiteX22918" fmla="*/ 2494335 w 6130925"/>
                <a:gd name="connsiteY22918" fmla="*/ 383117 h 2994025"/>
                <a:gd name="connsiteX22919" fmla="*/ 2493276 w 6130925"/>
                <a:gd name="connsiteY22919" fmla="*/ 383117 h 2994025"/>
                <a:gd name="connsiteX22920" fmla="*/ 2492216 w 6130925"/>
                <a:gd name="connsiteY22920" fmla="*/ 383117 h 2994025"/>
                <a:gd name="connsiteX22921" fmla="*/ 2490627 w 6130925"/>
                <a:gd name="connsiteY22921" fmla="*/ 383117 h 2994025"/>
                <a:gd name="connsiteX22922" fmla="*/ 2486391 w 6130925"/>
                <a:gd name="connsiteY22922" fmla="*/ 384175 h 2994025"/>
                <a:gd name="connsiteX22923" fmla="*/ 2485331 w 6130925"/>
                <a:gd name="connsiteY22923" fmla="*/ 385763 h 2994025"/>
                <a:gd name="connsiteX22924" fmla="*/ 2484801 w 6130925"/>
                <a:gd name="connsiteY22924" fmla="*/ 387350 h 2994025"/>
                <a:gd name="connsiteX22925" fmla="*/ 2483212 w 6130925"/>
                <a:gd name="connsiteY22925" fmla="*/ 388408 h 2994025"/>
                <a:gd name="connsiteX22926" fmla="*/ 2481093 w 6130925"/>
                <a:gd name="connsiteY22926" fmla="*/ 388408 h 2994025"/>
                <a:gd name="connsiteX22927" fmla="*/ 2467321 w 6130925"/>
                <a:gd name="connsiteY22927" fmla="*/ 388408 h 2994025"/>
                <a:gd name="connsiteX22928" fmla="*/ 2467320 w 6130925"/>
                <a:gd name="connsiteY22928" fmla="*/ 388408 h 2994025"/>
                <a:gd name="connsiteX22929" fmla="*/ 2467320 w 6130925"/>
                <a:gd name="connsiteY22929" fmla="*/ 378354 h 2994025"/>
                <a:gd name="connsiteX22930" fmla="*/ 2451959 w 6130925"/>
                <a:gd name="connsiteY22930" fmla="*/ 378354 h 2994025"/>
                <a:gd name="connsiteX22931" fmla="*/ 2449311 w 6130925"/>
                <a:gd name="connsiteY22931" fmla="*/ 381529 h 2994025"/>
                <a:gd name="connsiteX22932" fmla="*/ 2450900 w 6130925"/>
                <a:gd name="connsiteY22932" fmla="*/ 382588 h 2994025"/>
                <a:gd name="connsiteX22933" fmla="*/ 2452489 w 6130925"/>
                <a:gd name="connsiteY22933" fmla="*/ 383117 h 2994025"/>
                <a:gd name="connsiteX22934" fmla="*/ 2456727 w 6130925"/>
                <a:gd name="connsiteY22934" fmla="*/ 384175 h 2994025"/>
                <a:gd name="connsiteX22935" fmla="*/ 2459905 w 6130925"/>
                <a:gd name="connsiteY22935" fmla="*/ 385763 h 2994025"/>
                <a:gd name="connsiteX22936" fmla="*/ 2459905 w 6130925"/>
                <a:gd name="connsiteY22936" fmla="*/ 387879 h 2994025"/>
                <a:gd name="connsiteX22937" fmla="*/ 2459905 w 6130925"/>
                <a:gd name="connsiteY22937" fmla="*/ 388938 h 2994025"/>
                <a:gd name="connsiteX22938" fmla="*/ 2459904 w 6130925"/>
                <a:gd name="connsiteY22938" fmla="*/ 388938 h 2994025"/>
                <a:gd name="connsiteX22939" fmla="*/ 2458854 w 6130925"/>
                <a:gd name="connsiteY22939" fmla="*/ 389637 h 2994025"/>
                <a:gd name="connsiteX22940" fmla="*/ 2458316 w 6130925"/>
                <a:gd name="connsiteY22940" fmla="*/ 389996 h 2994025"/>
                <a:gd name="connsiteX22941" fmla="*/ 2456727 w 6130925"/>
                <a:gd name="connsiteY22941" fmla="*/ 391054 h 2994025"/>
                <a:gd name="connsiteX22942" fmla="*/ 2454608 w 6130925"/>
                <a:gd name="connsiteY22942" fmla="*/ 391054 h 2994025"/>
                <a:gd name="connsiteX22943" fmla="*/ 2453097 w 6130925"/>
                <a:gd name="connsiteY22943" fmla="*/ 391809 h 2994025"/>
                <a:gd name="connsiteX22944" fmla="*/ 2452488 w 6130925"/>
                <a:gd name="connsiteY22944" fmla="*/ 392113 h 2994025"/>
                <a:gd name="connsiteX22945" fmla="*/ 2450370 w 6130925"/>
                <a:gd name="connsiteY22945" fmla="*/ 394229 h 2994025"/>
                <a:gd name="connsiteX22946" fmla="*/ 2449311 w 6130925"/>
                <a:gd name="connsiteY22946" fmla="*/ 397404 h 2994025"/>
                <a:gd name="connsiteX22947" fmla="*/ 2461493 w 6130925"/>
                <a:gd name="connsiteY22947" fmla="*/ 397404 h 2994025"/>
                <a:gd name="connsiteX22948" fmla="*/ 2463612 w 6130925"/>
                <a:gd name="connsiteY22948" fmla="*/ 397404 h 2994025"/>
                <a:gd name="connsiteX22949" fmla="*/ 2465201 w 6130925"/>
                <a:gd name="connsiteY22949" fmla="*/ 396346 h 2994025"/>
                <a:gd name="connsiteX22950" fmla="*/ 2465731 w 6130925"/>
                <a:gd name="connsiteY22950" fmla="*/ 394758 h 2994025"/>
                <a:gd name="connsiteX22951" fmla="*/ 2467320 w 6130925"/>
                <a:gd name="connsiteY22951" fmla="*/ 393171 h 2994025"/>
                <a:gd name="connsiteX22952" fmla="*/ 2469439 w 6130925"/>
                <a:gd name="connsiteY22952" fmla="*/ 392113 h 2994025"/>
                <a:gd name="connsiteX22953" fmla="*/ 2470498 w 6130925"/>
                <a:gd name="connsiteY22953" fmla="*/ 392113 h 2994025"/>
                <a:gd name="connsiteX22954" fmla="*/ 2470499 w 6130925"/>
                <a:gd name="connsiteY22954" fmla="*/ 392113 h 2994025"/>
                <a:gd name="connsiteX22955" fmla="*/ 2474207 w 6130925"/>
                <a:gd name="connsiteY22955" fmla="*/ 392113 h 2994025"/>
                <a:gd name="connsiteX22956" fmla="*/ 2478975 w 6130925"/>
                <a:gd name="connsiteY22956" fmla="*/ 392642 h 2994025"/>
                <a:gd name="connsiteX22957" fmla="*/ 2482153 w 6130925"/>
                <a:gd name="connsiteY22957" fmla="*/ 393700 h 2994025"/>
                <a:gd name="connsiteX22958" fmla="*/ 2484272 w 6130925"/>
                <a:gd name="connsiteY22958" fmla="*/ 394758 h 2994025"/>
                <a:gd name="connsiteX22959" fmla="*/ 2485861 w 6130925"/>
                <a:gd name="connsiteY22959" fmla="*/ 395817 h 2994025"/>
                <a:gd name="connsiteX22960" fmla="*/ 2486391 w 6130925"/>
                <a:gd name="connsiteY22960" fmla="*/ 397404 h 2994025"/>
                <a:gd name="connsiteX22961" fmla="*/ 2486391 w 6130925"/>
                <a:gd name="connsiteY22961" fmla="*/ 398992 h 2994025"/>
                <a:gd name="connsiteX22962" fmla="*/ 2485861 w 6130925"/>
                <a:gd name="connsiteY22962" fmla="*/ 401108 h 2994025"/>
                <a:gd name="connsiteX22963" fmla="*/ 2484801 w 6130925"/>
                <a:gd name="connsiteY22963" fmla="*/ 403225 h 2994025"/>
                <a:gd name="connsiteX22964" fmla="*/ 2484272 w 6130925"/>
                <a:gd name="connsiteY22964" fmla="*/ 404813 h 2994025"/>
                <a:gd name="connsiteX22965" fmla="*/ 2483742 w 6130925"/>
                <a:gd name="connsiteY22965" fmla="*/ 406400 h 2994025"/>
                <a:gd name="connsiteX22966" fmla="*/ 2483742 w 6130925"/>
                <a:gd name="connsiteY22966" fmla="*/ 409575 h 2994025"/>
                <a:gd name="connsiteX22967" fmla="*/ 2483742 w 6130925"/>
                <a:gd name="connsiteY22967" fmla="*/ 416983 h 2994025"/>
                <a:gd name="connsiteX22968" fmla="*/ 2483212 w 6130925"/>
                <a:gd name="connsiteY22968" fmla="*/ 423333 h 2994025"/>
                <a:gd name="connsiteX22969" fmla="*/ 2481093 w 6130925"/>
                <a:gd name="connsiteY22969" fmla="*/ 423333 h 2994025"/>
                <a:gd name="connsiteX22970" fmla="*/ 2479504 w 6130925"/>
                <a:gd name="connsiteY22970" fmla="*/ 423333 h 2994025"/>
                <a:gd name="connsiteX22971" fmla="*/ 2477915 w 6130925"/>
                <a:gd name="connsiteY22971" fmla="*/ 423333 h 2994025"/>
                <a:gd name="connsiteX22972" fmla="*/ 2476467 w 6130925"/>
                <a:gd name="connsiteY22972" fmla="*/ 423695 h 2994025"/>
                <a:gd name="connsiteX22973" fmla="*/ 2475795 w 6130925"/>
                <a:gd name="connsiteY22973" fmla="*/ 423863 h 2994025"/>
                <a:gd name="connsiteX22974" fmla="*/ 2472087 w 6130925"/>
                <a:gd name="connsiteY22974" fmla="*/ 423863 h 2994025"/>
                <a:gd name="connsiteX22975" fmla="*/ 2469969 w 6130925"/>
                <a:gd name="connsiteY22975" fmla="*/ 424921 h 2994025"/>
                <a:gd name="connsiteX22976" fmla="*/ 2469616 w 6130925"/>
                <a:gd name="connsiteY22976" fmla="*/ 424745 h 2994025"/>
                <a:gd name="connsiteX22977" fmla="*/ 2469439 w 6130925"/>
                <a:gd name="connsiteY22977" fmla="*/ 424921 h 2994025"/>
                <a:gd name="connsiteX22978" fmla="*/ 2468909 w 6130925"/>
                <a:gd name="connsiteY22978" fmla="*/ 424921 h 2994025"/>
                <a:gd name="connsiteX22979" fmla="*/ 2467850 w 6130925"/>
                <a:gd name="connsiteY22979" fmla="*/ 423863 h 2994025"/>
                <a:gd name="connsiteX22980" fmla="*/ 2467320 w 6130925"/>
                <a:gd name="connsiteY22980" fmla="*/ 422275 h 2994025"/>
                <a:gd name="connsiteX22981" fmla="*/ 2465731 w 6130925"/>
                <a:gd name="connsiteY22981" fmla="*/ 420688 h 2994025"/>
                <a:gd name="connsiteX22982" fmla="*/ 2463082 w 6130925"/>
                <a:gd name="connsiteY22982" fmla="*/ 417513 h 2994025"/>
                <a:gd name="connsiteX22983" fmla="*/ 2459904 w 6130925"/>
                <a:gd name="connsiteY22983" fmla="*/ 414338 h 2994025"/>
                <a:gd name="connsiteX22984" fmla="*/ 2458315 w 6130925"/>
                <a:gd name="connsiteY22984" fmla="*/ 414867 h 2994025"/>
                <a:gd name="connsiteX22985" fmla="*/ 2456727 w 6130925"/>
                <a:gd name="connsiteY22985" fmla="*/ 415396 h 2994025"/>
                <a:gd name="connsiteX22986" fmla="*/ 2454608 w 6130925"/>
                <a:gd name="connsiteY22986" fmla="*/ 416983 h 2994025"/>
                <a:gd name="connsiteX22987" fmla="*/ 2453548 w 6130925"/>
                <a:gd name="connsiteY22987" fmla="*/ 418571 h 2994025"/>
                <a:gd name="connsiteX22988" fmla="*/ 2455137 w 6130925"/>
                <a:gd name="connsiteY22988" fmla="*/ 420158 h 2994025"/>
                <a:gd name="connsiteX22989" fmla="*/ 2457256 w 6130925"/>
                <a:gd name="connsiteY22989" fmla="*/ 421217 h 2994025"/>
                <a:gd name="connsiteX22990" fmla="*/ 2460964 w 6130925"/>
                <a:gd name="connsiteY22990" fmla="*/ 422275 h 2994025"/>
                <a:gd name="connsiteX22991" fmla="*/ 2464143 w 6130925"/>
                <a:gd name="connsiteY22991" fmla="*/ 423863 h 2994025"/>
                <a:gd name="connsiteX22992" fmla="*/ 2466791 w 6130925"/>
                <a:gd name="connsiteY22992" fmla="*/ 424921 h 2994025"/>
                <a:gd name="connsiteX22993" fmla="*/ 2467851 w 6130925"/>
                <a:gd name="connsiteY22993" fmla="*/ 425979 h 2994025"/>
                <a:gd name="connsiteX22994" fmla="*/ 2467851 w 6130925"/>
                <a:gd name="connsiteY22994" fmla="*/ 427567 h 2994025"/>
                <a:gd name="connsiteX22995" fmla="*/ 2467851 w 6130925"/>
                <a:gd name="connsiteY22995" fmla="*/ 429683 h 2994025"/>
                <a:gd name="connsiteX22996" fmla="*/ 2468380 w 6130925"/>
                <a:gd name="connsiteY22996" fmla="*/ 431271 h 2994025"/>
                <a:gd name="connsiteX22997" fmla="*/ 2468910 w 6130925"/>
                <a:gd name="connsiteY22997" fmla="*/ 432858 h 2994025"/>
                <a:gd name="connsiteX22998" fmla="*/ 2470499 w 6130925"/>
                <a:gd name="connsiteY22998" fmla="*/ 433917 h 2994025"/>
                <a:gd name="connsiteX22999" fmla="*/ 2472088 w 6130925"/>
                <a:gd name="connsiteY22999" fmla="*/ 434446 h 2994025"/>
                <a:gd name="connsiteX23000" fmla="*/ 2472088 w 6130925"/>
                <a:gd name="connsiteY23000" fmla="*/ 438679 h 2994025"/>
                <a:gd name="connsiteX23001" fmla="*/ 2472088 w 6130925"/>
                <a:gd name="connsiteY23001" fmla="*/ 441854 h 2994025"/>
                <a:gd name="connsiteX23002" fmla="*/ 2474737 w 6130925"/>
                <a:gd name="connsiteY23002" fmla="*/ 445558 h 2994025"/>
                <a:gd name="connsiteX23003" fmla="*/ 2478975 w 6130925"/>
                <a:gd name="connsiteY23003" fmla="*/ 448204 h 2994025"/>
                <a:gd name="connsiteX23004" fmla="*/ 2482153 w 6130925"/>
                <a:gd name="connsiteY23004" fmla="*/ 449792 h 2994025"/>
                <a:gd name="connsiteX23005" fmla="*/ 2485807 w 6130925"/>
                <a:gd name="connsiteY23005" fmla="*/ 451878 h 2994025"/>
                <a:gd name="connsiteX23006" fmla="*/ 2485860 w 6130925"/>
                <a:gd name="connsiteY23006" fmla="*/ 451908 h 2994025"/>
                <a:gd name="connsiteX23007" fmla="*/ 2485861 w 6130925"/>
                <a:gd name="connsiteY23007" fmla="*/ 451908 h 2994025"/>
                <a:gd name="connsiteX23008" fmla="*/ 2487450 w 6130925"/>
                <a:gd name="connsiteY23008" fmla="*/ 453496 h 2994025"/>
                <a:gd name="connsiteX23009" fmla="*/ 2488509 w 6130925"/>
                <a:gd name="connsiteY23009" fmla="*/ 456142 h 2994025"/>
                <a:gd name="connsiteX23010" fmla="*/ 2491158 w 6130925"/>
                <a:gd name="connsiteY23010" fmla="*/ 460375 h 2994025"/>
                <a:gd name="connsiteX23011" fmla="*/ 2492217 w 6130925"/>
                <a:gd name="connsiteY23011" fmla="*/ 464079 h 2994025"/>
                <a:gd name="connsiteX23012" fmla="*/ 2492217 w 6130925"/>
                <a:gd name="connsiteY23012" fmla="*/ 467254 h 2994025"/>
                <a:gd name="connsiteX23013" fmla="*/ 2492747 w 6130925"/>
                <a:gd name="connsiteY23013" fmla="*/ 471488 h 2994025"/>
                <a:gd name="connsiteX23014" fmla="*/ 2491158 w 6130925"/>
                <a:gd name="connsiteY23014" fmla="*/ 472546 h 2994025"/>
                <a:gd name="connsiteX23015" fmla="*/ 2489569 w 6130925"/>
                <a:gd name="connsiteY23015" fmla="*/ 473075 h 2994025"/>
                <a:gd name="connsiteX23016" fmla="*/ 2485331 w 6130925"/>
                <a:gd name="connsiteY23016" fmla="*/ 473604 h 2994025"/>
                <a:gd name="connsiteX23017" fmla="*/ 2481093 w 6130925"/>
                <a:gd name="connsiteY23017" fmla="*/ 473075 h 2994025"/>
                <a:gd name="connsiteX23018" fmla="*/ 2481092 w 6130925"/>
                <a:gd name="connsiteY23018" fmla="*/ 473075 h 2994025"/>
                <a:gd name="connsiteX23019" fmla="*/ 2478974 w 6130925"/>
                <a:gd name="connsiteY23019" fmla="*/ 473075 h 2994025"/>
                <a:gd name="connsiteX23020" fmla="*/ 2477915 w 6130925"/>
                <a:gd name="connsiteY23020" fmla="*/ 473075 h 2994025"/>
                <a:gd name="connsiteX23021" fmla="*/ 2476325 w 6130925"/>
                <a:gd name="connsiteY23021" fmla="*/ 473075 h 2994025"/>
                <a:gd name="connsiteX23022" fmla="*/ 2475266 w 6130925"/>
                <a:gd name="connsiteY23022" fmla="*/ 473075 h 2994025"/>
                <a:gd name="connsiteX23023" fmla="*/ 2474207 w 6130925"/>
                <a:gd name="connsiteY23023" fmla="*/ 473075 h 2994025"/>
                <a:gd name="connsiteX23024" fmla="*/ 2470966 w 6130925"/>
                <a:gd name="connsiteY23024" fmla="*/ 474289 h 2994025"/>
                <a:gd name="connsiteX23025" fmla="*/ 2469969 w 6130925"/>
                <a:gd name="connsiteY23025" fmla="*/ 474663 h 2994025"/>
                <a:gd name="connsiteX23026" fmla="*/ 2467321 w 6130925"/>
                <a:gd name="connsiteY23026" fmla="*/ 477308 h 2994025"/>
                <a:gd name="connsiteX23027" fmla="*/ 2466791 w 6130925"/>
                <a:gd name="connsiteY23027" fmla="*/ 479954 h 2994025"/>
                <a:gd name="connsiteX23028" fmla="*/ 2465732 w 6130925"/>
                <a:gd name="connsiteY23028" fmla="*/ 481542 h 2994025"/>
                <a:gd name="connsiteX23029" fmla="*/ 2464143 w 6130925"/>
                <a:gd name="connsiteY23029" fmla="*/ 483658 h 2994025"/>
                <a:gd name="connsiteX23030" fmla="*/ 2462729 w 6130925"/>
                <a:gd name="connsiteY23030" fmla="*/ 483941 h 2994025"/>
                <a:gd name="connsiteX23031" fmla="*/ 2461493 w 6130925"/>
                <a:gd name="connsiteY23031" fmla="*/ 484188 h 2994025"/>
                <a:gd name="connsiteX23032" fmla="*/ 2457837 w 6130925"/>
                <a:gd name="connsiteY23032" fmla="*/ 483731 h 2994025"/>
                <a:gd name="connsiteX23033" fmla="*/ 2457256 w 6130925"/>
                <a:gd name="connsiteY23033" fmla="*/ 483658 h 2994025"/>
                <a:gd name="connsiteX23034" fmla="*/ 2457255 w 6130925"/>
                <a:gd name="connsiteY23034" fmla="*/ 483658 h 2994025"/>
                <a:gd name="connsiteX23035" fmla="*/ 2453547 w 6130925"/>
                <a:gd name="connsiteY23035" fmla="*/ 480483 h 2994025"/>
                <a:gd name="connsiteX23036" fmla="*/ 2452488 w 6130925"/>
                <a:gd name="connsiteY23036" fmla="*/ 478367 h 2994025"/>
                <a:gd name="connsiteX23037" fmla="*/ 2451958 w 6130925"/>
                <a:gd name="connsiteY23037" fmla="*/ 476779 h 2994025"/>
                <a:gd name="connsiteX23038" fmla="*/ 2450899 w 6130925"/>
                <a:gd name="connsiteY23038" fmla="*/ 474663 h 2994025"/>
                <a:gd name="connsiteX23039" fmla="*/ 2449839 w 6130925"/>
                <a:gd name="connsiteY23039" fmla="*/ 473075 h 2994025"/>
                <a:gd name="connsiteX23040" fmla="*/ 2450369 w 6130925"/>
                <a:gd name="connsiteY23040" fmla="*/ 468842 h 2994025"/>
                <a:gd name="connsiteX23041" fmla="*/ 2449839 w 6130925"/>
                <a:gd name="connsiteY23041" fmla="*/ 464079 h 2994025"/>
                <a:gd name="connsiteX23042" fmla="*/ 2448780 w 6130925"/>
                <a:gd name="connsiteY23042" fmla="*/ 462492 h 2994025"/>
                <a:gd name="connsiteX23043" fmla="*/ 2448779 w 6130925"/>
                <a:gd name="connsiteY23043" fmla="*/ 462490 h 2994025"/>
                <a:gd name="connsiteX23044" fmla="*/ 2447192 w 6130925"/>
                <a:gd name="connsiteY23044" fmla="*/ 460904 h 2994025"/>
                <a:gd name="connsiteX23045" fmla="*/ 2446134 w 6130925"/>
                <a:gd name="connsiteY23045" fmla="*/ 460376 h 2994025"/>
                <a:gd name="connsiteX23046" fmla="*/ 2446131 w 6130925"/>
                <a:gd name="connsiteY23046" fmla="*/ 460375 h 2994025"/>
                <a:gd name="connsiteX23047" fmla="*/ 2443484 w 6130925"/>
                <a:gd name="connsiteY23047" fmla="*/ 459846 h 2994025"/>
                <a:gd name="connsiteX23048" fmla="*/ 2441365 w 6130925"/>
                <a:gd name="connsiteY23048" fmla="*/ 464079 h 2994025"/>
                <a:gd name="connsiteX23049" fmla="*/ 2437657 w 6130925"/>
                <a:gd name="connsiteY23049" fmla="*/ 466725 h 2994025"/>
                <a:gd name="connsiteX23050" fmla="*/ 2433419 w 6130925"/>
                <a:gd name="connsiteY23050" fmla="*/ 467783 h 2994025"/>
                <a:gd name="connsiteX23051" fmla="*/ 2429319 w 6130925"/>
                <a:gd name="connsiteY23051" fmla="*/ 468808 h 2994025"/>
                <a:gd name="connsiteX23052" fmla="*/ 2429181 w 6130925"/>
                <a:gd name="connsiteY23052" fmla="*/ 468842 h 2994025"/>
                <a:gd name="connsiteX23053" fmla="*/ 2427592 w 6130925"/>
                <a:gd name="connsiteY23053" fmla="*/ 469371 h 2994025"/>
                <a:gd name="connsiteX23054" fmla="*/ 2426003 w 6130925"/>
                <a:gd name="connsiteY23054" fmla="*/ 469900 h 2994025"/>
                <a:gd name="connsiteX23055" fmla="*/ 2426002 w 6130925"/>
                <a:gd name="connsiteY23055" fmla="*/ 469900 h 2994025"/>
                <a:gd name="connsiteX23056" fmla="*/ 2424413 w 6130925"/>
                <a:gd name="connsiteY23056" fmla="*/ 469900 h 2994025"/>
                <a:gd name="connsiteX23057" fmla="*/ 2422824 w 6130925"/>
                <a:gd name="connsiteY23057" fmla="*/ 469900 h 2994025"/>
                <a:gd name="connsiteX23058" fmla="*/ 2422295 w 6130925"/>
                <a:gd name="connsiteY23058" fmla="*/ 469900 h 2994025"/>
                <a:gd name="connsiteX23059" fmla="*/ 2421235 w 6130925"/>
                <a:gd name="connsiteY23059" fmla="*/ 469900 h 2994025"/>
                <a:gd name="connsiteX23060" fmla="*/ 2420176 w 6130925"/>
                <a:gd name="connsiteY23060" fmla="*/ 469900 h 2994025"/>
                <a:gd name="connsiteX23061" fmla="*/ 2420175 w 6130925"/>
                <a:gd name="connsiteY23061" fmla="*/ 469900 h 2994025"/>
                <a:gd name="connsiteX23062" fmla="*/ 2418586 w 6130925"/>
                <a:gd name="connsiteY23062" fmla="*/ 469900 h 2994025"/>
                <a:gd name="connsiteX23063" fmla="*/ 2418057 w 6130925"/>
                <a:gd name="connsiteY23063" fmla="*/ 469900 h 2994025"/>
                <a:gd name="connsiteX23064" fmla="*/ 2416997 w 6130925"/>
                <a:gd name="connsiteY23064" fmla="*/ 469900 h 2994025"/>
                <a:gd name="connsiteX23065" fmla="*/ 2416467 w 6130925"/>
                <a:gd name="connsiteY23065" fmla="*/ 469900 h 2994025"/>
                <a:gd name="connsiteX23066" fmla="*/ 2415409 w 6130925"/>
                <a:gd name="connsiteY23066" fmla="*/ 469900 h 2994025"/>
                <a:gd name="connsiteX23067" fmla="*/ 2411701 w 6130925"/>
                <a:gd name="connsiteY23067" fmla="*/ 470429 h 2994025"/>
                <a:gd name="connsiteX23068" fmla="*/ 2409052 w 6130925"/>
                <a:gd name="connsiteY23068" fmla="*/ 470429 h 2994025"/>
                <a:gd name="connsiteX23069" fmla="*/ 2409052 w 6130925"/>
                <a:gd name="connsiteY23069" fmla="*/ 477838 h 2994025"/>
                <a:gd name="connsiteX23070" fmla="*/ 2409052 w 6130925"/>
                <a:gd name="connsiteY23070" fmla="*/ 480483 h 2994025"/>
                <a:gd name="connsiteX23071" fmla="*/ 2409582 w 6130925"/>
                <a:gd name="connsiteY23071" fmla="*/ 482071 h 2994025"/>
                <a:gd name="connsiteX23072" fmla="*/ 2411171 w 6130925"/>
                <a:gd name="connsiteY23072" fmla="*/ 483658 h 2994025"/>
                <a:gd name="connsiteX23073" fmla="*/ 2413820 w 6130925"/>
                <a:gd name="connsiteY23073" fmla="*/ 484717 h 2994025"/>
                <a:gd name="connsiteX23074" fmla="*/ 2415409 w 6130925"/>
                <a:gd name="connsiteY23074" fmla="*/ 486304 h 2994025"/>
                <a:gd name="connsiteX23075" fmla="*/ 2416998 w 6130925"/>
                <a:gd name="connsiteY23075" fmla="*/ 487363 h 2994025"/>
                <a:gd name="connsiteX23076" fmla="*/ 2418587 w 6130925"/>
                <a:gd name="connsiteY23076" fmla="*/ 487892 h 2994025"/>
                <a:gd name="connsiteX23077" fmla="*/ 2420176 w 6130925"/>
                <a:gd name="connsiteY23077" fmla="*/ 488421 h 2994025"/>
                <a:gd name="connsiteX23078" fmla="*/ 2428122 w 6130925"/>
                <a:gd name="connsiteY23078" fmla="*/ 490538 h 2994025"/>
                <a:gd name="connsiteX23079" fmla="*/ 2436068 w 6130925"/>
                <a:gd name="connsiteY23079" fmla="*/ 490538 h 2994025"/>
                <a:gd name="connsiteX23080" fmla="*/ 2439246 w 6130925"/>
                <a:gd name="connsiteY23080" fmla="*/ 490538 h 2994025"/>
                <a:gd name="connsiteX23081" fmla="*/ 2440835 w 6130925"/>
                <a:gd name="connsiteY23081" fmla="*/ 489479 h 2994025"/>
                <a:gd name="connsiteX23082" fmla="*/ 2441153 w 6130925"/>
                <a:gd name="connsiteY23082" fmla="*/ 489691 h 2994025"/>
                <a:gd name="connsiteX23083" fmla="*/ 2441364 w 6130925"/>
                <a:gd name="connsiteY23083" fmla="*/ 489479 h 2994025"/>
                <a:gd name="connsiteX23084" fmla="*/ 2441894 w 6130925"/>
                <a:gd name="connsiteY23084" fmla="*/ 489479 h 2994025"/>
                <a:gd name="connsiteX23085" fmla="*/ 2442422 w 6130925"/>
                <a:gd name="connsiteY23085" fmla="*/ 490536 h 2994025"/>
                <a:gd name="connsiteX23086" fmla="*/ 2442424 w 6130925"/>
                <a:gd name="connsiteY23086" fmla="*/ 490538 h 2994025"/>
                <a:gd name="connsiteX23087" fmla="*/ 2445603 w 6130925"/>
                <a:gd name="connsiteY23087" fmla="*/ 493713 h 2994025"/>
                <a:gd name="connsiteX23088" fmla="*/ 2445605 w 6130925"/>
                <a:gd name="connsiteY23088" fmla="*/ 493718 h 2994025"/>
                <a:gd name="connsiteX23089" fmla="*/ 2447720 w 6130925"/>
                <a:gd name="connsiteY23089" fmla="*/ 497417 h 2994025"/>
                <a:gd name="connsiteX23090" fmla="*/ 2450899 w 6130925"/>
                <a:gd name="connsiteY23090" fmla="*/ 499004 h 2994025"/>
                <a:gd name="connsiteX23091" fmla="*/ 2455136 w 6130925"/>
                <a:gd name="connsiteY23091" fmla="*/ 499533 h 2994025"/>
                <a:gd name="connsiteX23092" fmla="*/ 2457785 w 6130925"/>
                <a:gd name="connsiteY23092" fmla="*/ 499533 h 2994025"/>
                <a:gd name="connsiteX23093" fmla="*/ 2457786 w 6130925"/>
                <a:gd name="connsiteY23093" fmla="*/ 499533 h 2994025"/>
                <a:gd name="connsiteX23094" fmla="*/ 2460329 w 6130925"/>
                <a:gd name="connsiteY23094" fmla="*/ 499957 h 2994025"/>
                <a:gd name="connsiteX23095" fmla="*/ 2462023 w 6130925"/>
                <a:gd name="connsiteY23095" fmla="*/ 499533 h 2994025"/>
                <a:gd name="connsiteX23096" fmla="*/ 2463082 w 6130925"/>
                <a:gd name="connsiteY23096" fmla="*/ 499004 h 2994025"/>
                <a:gd name="connsiteX23097" fmla="*/ 2463612 w 6130925"/>
                <a:gd name="connsiteY23097" fmla="*/ 497417 h 2994025"/>
                <a:gd name="connsiteX23098" fmla="*/ 2464142 w 6130925"/>
                <a:gd name="connsiteY23098" fmla="*/ 495300 h 2994025"/>
                <a:gd name="connsiteX23099" fmla="*/ 2467850 w 6130925"/>
                <a:gd name="connsiteY23099" fmla="*/ 492654 h 2994025"/>
                <a:gd name="connsiteX23100" fmla="*/ 2470441 w 6130925"/>
                <a:gd name="connsiteY23100" fmla="*/ 491176 h 2994025"/>
                <a:gd name="connsiteX23101" fmla="*/ 2471559 w 6130925"/>
                <a:gd name="connsiteY23101" fmla="*/ 490538 h 2994025"/>
                <a:gd name="connsiteX23102" fmla="*/ 2474737 w 6130925"/>
                <a:gd name="connsiteY23102" fmla="*/ 492125 h 2994025"/>
                <a:gd name="connsiteX23103" fmla="*/ 2474737 w 6130925"/>
                <a:gd name="connsiteY23103" fmla="*/ 493713 h 2994025"/>
                <a:gd name="connsiteX23104" fmla="*/ 2474737 w 6130925"/>
                <a:gd name="connsiteY23104" fmla="*/ 495300 h 2994025"/>
                <a:gd name="connsiteX23105" fmla="*/ 2473148 w 6130925"/>
                <a:gd name="connsiteY23105" fmla="*/ 497417 h 2994025"/>
                <a:gd name="connsiteX23106" fmla="*/ 2470499 w 6130925"/>
                <a:gd name="connsiteY23106" fmla="*/ 499004 h 2994025"/>
                <a:gd name="connsiteX23107" fmla="*/ 2468910 w 6130925"/>
                <a:gd name="connsiteY23107" fmla="*/ 500592 h 2994025"/>
                <a:gd name="connsiteX23108" fmla="*/ 2467321 w 6130925"/>
                <a:gd name="connsiteY23108" fmla="*/ 502708 h 2994025"/>
                <a:gd name="connsiteX23109" fmla="*/ 2463613 w 6130925"/>
                <a:gd name="connsiteY23109" fmla="*/ 505354 h 2994025"/>
                <a:gd name="connsiteX23110" fmla="*/ 2461779 w 6130925"/>
                <a:gd name="connsiteY23110" fmla="*/ 505878 h 2994025"/>
                <a:gd name="connsiteX23111" fmla="*/ 2459904 w 6130925"/>
                <a:gd name="connsiteY23111" fmla="*/ 506413 h 2994025"/>
                <a:gd name="connsiteX23112" fmla="*/ 2441364 w 6130925"/>
                <a:gd name="connsiteY23112" fmla="*/ 506413 h 2994025"/>
                <a:gd name="connsiteX23113" fmla="*/ 2437127 w 6130925"/>
                <a:gd name="connsiteY23113" fmla="*/ 506942 h 2994025"/>
                <a:gd name="connsiteX23114" fmla="*/ 2433419 w 6130925"/>
                <a:gd name="connsiteY23114" fmla="*/ 510646 h 2994025"/>
                <a:gd name="connsiteX23115" fmla="*/ 2431830 w 6130925"/>
                <a:gd name="connsiteY23115" fmla="*/ 513292 h 2994025"/>
                <a:gd name="connsiteX23116" fmla="*/ 2430241 w 6130925"/>
                <a:gd name="connsiteY23116" fmla="*/ 515938 h 2994025"/>
                <a:gd name="connsiteX23117" fmla="*/ 2428652 w 6130925"/>
                <a:gd name="connsiteY23117" fmla="*/ 518583 h 2994025"/>
                <a:gd name="connsiteX23118" fmla="*/ 2427063 w 6130925"/>
                <a:gd name="connsiteY23118" fmla="*/ 520171 h 2994025"/>
                <a:gd name="connsiteX23119" fmla="*/ 2426003 w 6130925"/>
                <a:gd name="connsiteY23119" fmla="*/ 522288 h 2994025"/>
                <a:gd name="connsiteX23120" fmla="*/ 2424414 w 6130925"/>
                <a:gd name="connsiteY23120" fmla="*/ 524404 h 2994025"/>
                <a:gd name="connsiteX23121" fmla="*/ 2422295 w 6130925"/>
                <a:gd name="connsiteY23121" fmla="*/ 524933 h 2994025"/>
                <a:gd name="connsiteX23122" fmla="*/ 2420176 w 6130925"/>
                <a:gd name="connsiteY23122" fmla="*/ 525992 h 2994025"/>
                <a:gd name="connsiteX23123" fmla="*/ 2418587 w 6130925"/>
                <a:gd name="connsiteY23123" fmla="*/ 527579 h 2994025"/>
                <a:gd name="connsiteX23124" fmla="*/ 2416998 w 6130925"/>
                <a:gd name="connsiteY23124" fmla="*/ 528638 h 2994025"/>
                <a:gd name="connsiteX23125" fmla="*/ 2416997 w 6130925"/>
                <a:gd name="connsiteY23125" fmla="*/ 528638 h 2994025"/>
                <a:gd name="connsiteX23126" fmla="*/ 2416467 w 6130925"/>
                <a:gd name="connsiteY23126" fmla="*/ 528638 h 2994025"/>
                <a:gd name="connsiteX23127" fmla="*/ 2415938 w 6130925"/>
                <a:gd name="connsiteY23127" fmla="*/ 528638 h 2994025"/>
                <a:gd name="connsiteX23128" fmla="*/ 2415408 w 6130925"/>
                <a:gd name="connsiteY23128" fmla="*/ 528638 h 2994025"/>
                <a:gd name="connsiteX23129" fmla="*/ 2414878 w 6130925"/>
                <a:gd name="connsiteY23129" fmla="*/ 528638 h 2994025"/>
                <a:gd name="connsiteX23130" fmla="*/ 2414348 w 6130925"/>
                <a:gd name="connsiteY23130" fmla="*/ 528638 h 2994025"/>
                <a:gd name="connsiteX23131" fmla="*/ 2413819 w 6130925"/>
                <a:gd name="connsiteY23131" fmla="*/ 528638 h 2994025"/>
                <a:gd name="connsiteX23132" fmla="*/ 2411966 w 6130925"/>
                <a:gd name="connsiteY23132" fmla="*/ 529378 h 2994025"/>
                <a:gd name="connsiteX23133" fmla="*/ 2411171 w 6130925"/>
                <a:gd name="connsiteY23133" fmla="*/ 529696 h 2994025"/>
                <a:gd name="connsiteX23134" fmla="*/ 2409582 w 6130925"/>
                <a:gd name="connsiteY23134" fmla="*/ 530225 h 2994025"/>
                <a:gd name="connsiteX23135" fmla="*/ 2407993 w 6130925"/>
                <a:gd name="connsiteY23135" fmla="*/ 530754 h 2994025"/>
                <a:gd name="connsiteX23136" fmla="*/ 2406863 w 6130925"/>
                <a:gd name="connsiteY23136" fmla="*/ 531507 h 2994025"/>
                <a:gd name="connsiteX23137" fmla="*/ 2406403 w 6130925"/>
                <a:gd name="connsiteY23137" fmla="*/ 531813 h 2994025"/>
                <a:gd name="connsiteX23138" fmla="*/ 2405344 w 6130925"/>
                <a:gd name="connsiteY23138" fmla="*/ 532342 h 2994025"/>
                <a:gd name="connsiteX23139" fmla="*/ 2405343 w 6130925"/>
                <a:gd name="connsiteY23139" fmla="*/ 532342 h 2994025"/>
                <a:gd name="connsiteX23140" fmla="*/ 2405342 w 6130925"/>
                <a:gd name="connsiteY23140" fmla="*/ 532341 h 2994025"/>
                <a:gd name="connsiteX23141" fmla="*/ 2403757 w 6130925"/>
                <a:gd name="connsiteY23141" fmla="*/ 531813 h 2994025"/>
                <a:gd name="connsiteX23142" fmla="*/ 2403754 w 6130925"/>
                <a:gd name="connsiteY23142" fmla="*/ 531813 h 2994025"/>
                <a:gd name="connsiteX23143" fmla="*/ 2403224 w 6130925"/>
                <a:gd name="connsiteY23143" fmla="*/ 531813 h 2994025"/>
                <a:gd name="connsiteX23144" fmla="*/ 2402695 w 6130925"/>
                <a:gd name="connsiteY23144" fmla="*/ 531813 h 2994025"/>
                <a:gd name="connsiteX23145" fmla="*/ 2401635 w 6130925"/>
                <a:gd name="connsiteY23145" fmla="*/ 531813 h 2994025"/>
                <a:gd name="connsiteX23146" fmla="*/ 2401358 w 6130925"/>
                <a:gd name="connsiteY23146" fmla="*/ 531952 h 2994025"/>
                <a:gd name="connsiteX23147" fmla="*/ 2399517 w 6130925"/>
                <a:gd name="connsiteY23147" fmla="*/ 532871 h 2994025"/>
                <a:gd name="connsiteX23148" fmla="*/ 2399516 w 6130925"/>
                <a:gd name="connsiteY23148" fmla="*/ 532871 h 2994025"/>
                <a:gd name="connsiteX23149" fmla="*/ 2399235 w 6130925"/>
                <a:gd name="connsiteY23149" fmla="*/ 532941 h 2994025"/>
                <a:gd name="connsiteX23150" fmla="*/ 2397399 w 6130925"/>
                <a:gd name="connsiteY23150" fmla="*/ 533400 h 2994025"/>
                <a:gd name="connsiteX23151" fmla="*/ 2395280 w 6130925"/>
                <a:gd name="connsiteY23151" fmla="*/ 534458 h 2994025"/>
                <a:gd name="connsiteX23152" fmla="*/ 2394373 w 6130925"/>
                <a:gd name="connsiteY23152" fmla="*/ 534760 h 2994025"/>
                <a:gd name="connsiteX23153" fmla="*/ 2393690 w 6130925"/>
                <a:gd name="connsiteY23153" fmla="*/ 534988 h 2994025"/>
                <a:gd name="connsiteX23154" fmla="*/ 2393160 w 6130925"/>
                <a:gd name="connsiteY23154" fmla="*/ 534988 h 2994025"/>
                <a:gd name="connsiteX23155" fmla="*/ 2392630 w 6130925"/>
                <a:gd name="connsiteY23155" fmla="*/ 534988 h 2994025"/>
                <a:gd name="connsiteX23156" fmla="*/ 2392100 w 6130925"/>
                <a:gd name="connsiteY23156" fmla="*/ 534988 h 2994025"/>
                <a:gd name="connsiteX23157" fmla="*/ 2390511 w 6130925"/>
                <a:gd name="connsiteY23157" fmla="*/ 534988 h 2994025"/>
                <a:gd name="connsiteX23158" fmla="*/ 2389452 w 6130925"/>
                <a:gd name="connsiteY23158" fmla="*/ 534988 h 2994025"/>
                <a:gd name="connsiteX23159" fmla="*/ 2388392 w 6130925"/>
                <a:gd name="connsiteY23159" fmla="*/ 534988 h 2994025"/>
                <a:gd name="connsiteX23160" fmla="*/ 2387333 w 6130925"/>
                <a:gd name="connsiteY23160" fmla="*/ 534988 h 2994025"/>
                <a:gd name="connsiteX23161" fmla="*/ 2386274 w 6130925"/>
                <a:gd name="connsiteY23161" fmla="*/ 534988 h 2994025"/>
                <a:gd name="connsiteX23162" fmla="*/ 2383876 w 6130925"/>
                <a:gd name="connsiteY23162" fmla="*/ 535786 h 2994025"/>
                <a:gd name="connsiteX23163" fmla="*/ 2383096 w 6130925"/>
                <a:gd name="connsiteY23163" fmla="*/ 536046 h 2994025"/>
                <a:gd name="connsiteX23164" fmla="*/ 2379388 w 6130925"/>
                <a:gd name="connsiteY23164" fmla="*/ 538163 h 2994025"/>
                <a:gd name="connsiteX23165" fmla="*/ 2377799 w 6130925"/>
                <a:gd name="connsiteY23165" fmla="*/ 540279 h 2994025"/>
                <a:gd name="connsiteX23166" fmla="*/ 2376740 w 6130925"/>
                <a:gd name="connsiteY23166" fmla="*/ 542396 h 2994025"/>
                <a:gd name="connsiteX23167" fmla="*/ 2374621 w 6130925"/>
                <a:gd name="connsiteY23167" fmla="*/ 545042 h 2994025"/>
                <a:gd name="connsiteX23168" fmla="*/ 2372502 w 6130925"/>
                <a:gd name="connsiteY23168" fmla="*/ 546629 h 2994025"/>
                <a:gd name="connsiteX23169" fmla="*/ 2368264 w 6130925"/>
                <a:gd name="connsiteY23169" fmla="*/ 549275 h 2994025"/>
                <a:gd name="connsiteX23170" fmla="*/ 2365977 w 6130925"/>
                <a:gd name="connsiteY23170" fmla="*/ 550132 h 2994025"/>
                <a:gd name="connsiteX23171" fmla="*/ 2364026 w 6130925"/>
                <a:gd name="connsiteY23171" fmla="*/ 550863 h 2994025"/>
                <a:gd name="connsiteX23172" fmla="*/ 2363518 w 6130925"/>
                <a:gd name="connsiteY23172" fmla="*/ 551201 h 2994025"/>
                <a:gd name="connsiteX23173" fmla="*/ 2362437 w 6130925"/>
                <a:gd name="connsiteY23173" fmla="*/ 551921 h 2994025"/>
                <a:gd name="connsiteX23174" fmla="*/ 2360848 w 6130925"/>
                <a:gd name="connsiteY23174" fmla="*/ 552450 h 2994025"/>
                <a:gd name="connsiteX23175" fmla="*/ 2360847 w 6130925"/>
                <a:gd name="connsiteY23175" fmla="*/ 552450 h 2994025"/>
                <a:gd name="connsiteX23176" fmla="*/ 2359788 w 6130925"/>
                <a:gd name="connsiteY23176" fmla="*/ 552450 h 2994025"/>
                <a:gd name="connsiteX23177" fmla="*/ 2358199 w 6130925"/>
                <a:gd name="connsiteY23177" fmla="*/ 552450 h 2994025"/>
                <a:gd name="connsiteX23178" fmla="*/ 2357670 w 6130925"/>
                <a:gd name="connsiteY23178" fmla="*/ 552450 h 2994025"/>
                <a:gd name="connsiteX23179" fmla="*/ 2356610 w 6130925"/>
                <a:gd name="connsiteY23179" fmla="*/ 552450 h 2994025"/>
                <a:gd name="connsiteX23180" fmla="*/ 2354492 w 6130925"/>
                <a:gd name="connsiteY23180" fmla="*/ 552450 h 2994025"/>
                <a:gd name="connsiteX23181" fmla="*/ 2350254 w 6130925"/>
                <a:gd name="connsiteY23181" fmla="*/ 552979 h 2994025"/>
                <a:gd name="connsiteX23182" fmla="*/ 2347871 w 6130925"/>
                <a:gd name="connsiteY23182" fmla="*/ 552450 h 2994025"/>
                <a:gd name="connsiteX23183" fmla="*/ 2347604 w 6130925"/>
                <a:gd name="connsiteY23183" fmla="*/ 552450 h 2994025"/>
                <a:gd name="connsiteX23184" fmla="*/ 2345486 w 6130925"/>
                <a:gd name="connsiteY23184" fmla="*/ 551921 h 2994025"/>
                <a:gd name="connsiteX23185" fmla="*/ 2341778 w 6130925"/>
                <a:gd name="connsiteY23185" fmla="*/ 549275 h 2994025"/>
                <a:gd name="connsiteX23186" fmla="*/ 2338600 w 6130925"/>
                <a:gd name="connsiteY23186" fmla="*/ 547158 h 2994025"/>
                <a:gd name="connsiteX23187" fmla="*/ 2334892 w 6130925"/>
                <a:gd name="connsiteY23187" fmla="*/ 547158 h 2994025"/>
                <a:gd name="connsiteX23188" fmla="*/ 2331184 w 6130925"/>
                <a:gd name="connsiteY23188" fmla="*/ 547158 h 2994025"/>
                <a:gd name="connsiteX23189" fmla="*/ 2329065 w 6130925"/>
                <a:gd name="connsiteY23189" fmla="*/ 547158 h 2994025"/>
                <a:gd name="connsiteX23190" fmla="*/ 2329064 w 6130925"/>
                <a:gd name="connsiteY23190" fmla="*/ 547158 h 2994025"/>
                <a:gd name="connsiteX23191" fmla="*/ 2327475 w 6130925"/>
                <a:gd name="connsiteY23191" fmla="*/ 546629 h 2994025"/>
                <a:gd name="connsiteX23192" fmla="*/ 2325886 w 6130925"/>
                <a:gd name="connsiteY23192" fmla="*/ 546100 h 2994025"/>
                <a:gd name="connsiteX23193" fmla="*/ 2324827 w 6130925"/>
                <a:gd name="connsiteY23193" fmla="*/ 545042 h 2994025"/>
                <a:gd name="connsiteX23194" fmla="*/ 2324827 w 6130925"/>
                <a:gd name="connsiteY23194" fmla="*/ 545040 h 2994025"/>
                <a:gd name="connsiteX23195" fmla="*/ 2323768 w 6130925"/>
                <a:gd name="connsiteY23195" fmla="*/ 543454 h 2994025"/>
                <a:gd name="connsiteX23196" fmla="*/ 2323239 w 6130925"/>
                <a:gd name="connsiteY23196" fmla="*/ 542926 h 2994025"/>
                <a:gd name="connsiteX23197" fmla="*/ 2323238 w 6130925"/>
                <a:gd name="connsiteY23197" fmla="*/ 542925 h 2994025"/>
                <a:gd name="connsiteX23198" fmla="*/ 2321648 w 6130925"/>
                <a:gd name="connsiteY23198" fmla="*/ 541867 h 2994025"/>
                <a:gd name="connsiteX23199" fmla="*/ 2320589 w 6130925"/>
                <a:gd name="connsiteY23199" fmla="*/ 541338 h 2994025"/>
                <a:gd name="connsiteX23200" fmla="*/ 2319530 w 6130925"/>
                <a:gd name="connsiteY23200" fmla="*/ 541338 h 2994025"/>
                <a:gd name="connsiteX23201" fmla="*/ 2319001 w 6130925"/>
                <a:gd name="connsiteY23201" fmla="*/ 540808 h 2994025"/>
                <a:gd name="connsiteX23202" fmla="*/ 2317412 w 6130925"/>
                <a:gd name="connsiteY23202" fmla="*/ 540279 h 2994025"/>
                <a:gd name="connsiteX23203" fmla="*/ 2315293 w 6130925"/>
                <a:gd name="connsiteY23203" fmla="*/ 540279 h 2994025"/>
                <a:gd name="connsiteX23204" fmla="*/ 2314233 w 6130925"/>
                <a:gd name="connsiteY23204" fmla="*/ 540279 h 2994025"/>
                <a:gd name="connsiteX23205" fmla="*/ 2313704 w 6130925"/>
                <a:gd name="connsiteY23205" fmla="*/ 540808 h 2994025"/>
                <a:gd name="connsiteX23206" fmla="*/ 2314233 w 6130925"/>
                <a:gd name="connsiteY23206" fmla="*/ 546629 h 2994025"/>
                <a:gd name="connsiteX23207" fmla="*/ 2313704 w 6130925"/>
                <a:gd name="connsiteY23207" fmla="*/ 551921 h 2994025"/>
                <a:gd name="connsiteX23208" fmla="*/ 2312644 w 6130925"/>
                <a:gd name="connsiteY23208" fmla="*/ 554038 h 2994025"/>
                <a:gd name="connsiteX23209" fmla="*/ 2312643 w 6130925"/>
                <a:gd name="connsiteY23209" fmla="*/ 554038 h 2994025"/>
                <a:gd name="connsiteX23210" fmla="*/ 2312366 w 6130925"/>
                <a:gd name="connsiteY23210" fmla="*/ 554177 h 2994025"/>
                <a:gd name="connsiteX23211" fmla="*/ 2310525 w 6130925"/>
                <a:gd name="connsiteY23211" fmla="*/ 555096 h 2994025"/>
                <a:gd name="connsiteX23212" fmla="*/ 2308936 w 6130925"/>
                <a:gd name="connsiteY23212" fmla="*/ 556154 h 2994025"/>
                <a:gd name="connsiteX23213" fmla="*/ 2307347 w 6130925"/>
                <a:gd name="connsiteY23213" fmla="*/ 556154 h 2994025"/>
                <a:gd name="connsiteX23214" fmla="*/ 2305228 w 6130925"/>
                <a:gd name="connsiteY23214" fmla="*/ 558271 h 2994025"/>
                <a:gd name="connsiteX23215" fmla="*/ 2304169 w 6130925"/>
                <a:gd name="connsiteY23215" fmla="*/ 559858 h 2994025"/>
                <a:gd name="connsiteX23216" fmla="*/ 2304169 w 6130925"/>
                <a:gd name="connsiteY23216" fmla="*/ 561446 h 2994025"/>
                <a:gd name="connsiteX23217" fmla="*/ 2304169 w 6130925"/>
                <a:gd name="connsiteY23217" fmla="*/ 563033 h 2994025"/>
                <a:gd name="connsiteX23218" fmla="*/ 2302580 w 6130925"/>
                <a:gd name="connsiteY23218" fmla="*/ 564092 h 2994025"/>
                <a:gd name="connsiteX23219" fmla="*/ 2302579 w 6130925"/>
                <a:gd name="connsiteY23219" fmla="*/ 564092 h 2994025"/>
                <a:gd name="connsiteX23220" fmla="*/ 2302307 w 6130925"/>
                <a:gd name="connsiteY23220" fmla="*/ 564228 h 2994025"/>
                <a:gd name="connsiteX23221" fmla="*/ 2300461 w 6130925"/>
                <a:gd name="connsiteY23221" fmla="*/ 565150 h 2994025"/>
                <a:gd name="connsiteX23222" fmla="*/ 2300460 w 6130925"/>
                <a:gd name="connsiteY23222" fmla="*/ 565150 h 2994025"/>
                <a:gd name="connsiteX23223" fmla="*/ 2298872 w 6130925"/>
                <a:gd name="connsiteY23223" fmla="*/ 565150 h 2994025"/>
                <a:gd name="connsiteX23224" fmla="*/ 2297283 w 6130925"/>
                <a:gd name="connsiteY23224" fmla="*/ 565679 h 2994025"/>
                <a:gd name="connsiteX23225" fmla="*/ 2296223 w 6130925"/>
                <a:gd name="connsiteY23225" fmla="*/ 567796 h 2994025"/>
                <a:gd name="connsiteX23226" fmla="*/ 2295693 w 6130925"/>
                <a:gd name="connsiteY23226" fmla="*/ 569913 h 2994025"/>
                <a:gd name="connsiteX23227" fmla="*/ 2293045 w 6130925"/>
                <a:gd name="connsiteY23227" fmla="*/ 573088 h 2994025"/>
                <a:gd name="connsiteX23228" fmla="*/ 2290926 w 6130925"/>
                <a:gd name="connsiteY23228" fmla="*/ 576263 h 2994025"/>
                <a:gd name="connsiteX23229" fmla="*/ 2290925 w 6130925"/>
                <a:gd name="connsiteY23229" fmla="*/ 576263 h 2994025"/>
                <a:gd name="connsiteX23230" fmla="*/ 2289336 w 6130925"/>
                <a:gd name="connsiteY23230" fmla="*/ 576792 h 2994025"/>
                <a:gd name="connsiteX23231" fmla="*/ 2289179 w 6130925"/>
                <a:gd name="connsiteY23231" fmla="*/ 576871 h 2994025"/>
                <a:gd name="connsiteX23232" fmla="*/ 2287218 w 6130925"/>
                <a:gd name="connsiteY23232" fmla="*/ 577850 h 2994025"/>
                <a:gd name="connsiteX23233" fmla="*/ 2286159 w 6130925"/>
                <a:gd name="connsiteY23233" fmla="*/ 579438 h 2994025"/>
                <a:gd name="connsiteX23234" fmla="*/ 2284569 w 6130925"/>
                <a:gd name="connsiteY23234" fmla="*/ 581025 h 2994025"/>
                <a:gd name="connsiteX23235" fmla="*/ 2283510 w 6130925"/>
                <a:gd name="connsiteY23235" fmla="*/ 583142 h 2994025"/>
                <a:gd name="connsiteX23236" fmla="*/ 2282451 w 6130925"/>
                <a:gd name="connsiteY23236" fmla="*/ 584729 h 2994025"/>
                <a:gd name="connsiteX23237" fmla="*/ 2280861 w 6130925"/>
                <a:gd name="connsiteY23237" fmla="*/ 585788 h 2994025"/>
                <a:gd name="connsiteX23238" fmla="*/ 2280860 w 6130925"/>
                <a:gd name="connsiteY23238" fmla="*/ 585788 h 2994025"/>
                <a:gd name="connsiteX23239" fmla="*/ 2279741 w 6130925"/>
                <a:gd name="connsiteY23239" fmla="*/ 586161 h 2994025"/>
                <a:gd name="connsiteX23240" fmla="*/ 2279272 w 6130925"/>
                <a:gd name="connsiteY23240" fmla="*/ 586317 h 2994025"/>
                <a:gd name="connsiteX23241" fmla="*/ 2277683 w 6130925"/>
                <a:gd name="connsiteY23241" fmla="*/ 587375 h 2994025"/>
                <a:gd name="connsiteX23242" fmla="*/ 2275564 w 6130925"/>
                <a:gd name="connsiteY23242" fmla="*/ 589492 h 2994025"/>
                <a:gd name="connsiteX23243" fmla="*/ 2273975 w 6130925"/>
                <a:gd name="connsiteY23243" fmla="*/ 590550 h 2994025"/>
                <a:gd name="connsiteX23244" fmla="*/ 2271856 w 6130925"/>
                <a:gd name="connsiteY23244" fmla="*/ 592138 h 2994025"/>
                <a:gd name="connsiteX23245" fmla="*/ 2270267 w 6130925"/>
                <a:gd name="connsiteY23245" fmla="*/ 595313 h 2994025"/>
                <a:gd name="connsiteX23246" fmla="*/ 2270267 w 6130925"/>
                <a:gd name="connsiteY23246" fmla="*/ 597429 h 2994025"/>
                <a:gd name="connsiteX23247" fmla="*/ 2270267 w 6130925"/>
                <a:gd name="connsiteY23247" fmla="*/ 599017 h 2994025"/>
                <a:gd name="connsiteX23248" fmla="*/ 2268678 w 6130925"/>
                <a:gd name="connsiteY23248" fmla="*/ 600075 h 2994025"/>
                <a:gd name="connsiteX23249" fmla="*/ 2268677 w 6130925"/>
                <a:gd name="connsiteY23249" fmla="*/ 600075 h 2994025"/>
                <a:gd name="connsiteX23250" fmla="*/ 2266559 w 6130925"/>
                <a:gd name="connsiteY23250" fmla="*/ 600075 h 2994025"/>
                <a:gd name="connsiteX23251" fmla="*/ 2264970 w 6130925"/>
                <a:gd name="connsiteY23251" fmla="*/ 601133 h 2994025"/>
                <a:gd name="connsiteX23252" fmla="*/ 2263953 w 6130925"/>
                <a:gd name="connsiteY23252" fmla="*/ 601472 h 2994025"/>
                <a:gd name="connsiteX23253" fmla="*/ 2263380 w 6130925"/>
                <a:gd name="connsiteY23253" fmla="*/ 601663 h 2994025"/>
                <a:gd name="connsiteX23254" fmla="*/ 2261791 w 6130925"/>
                <a:gd name="connsiteY23254" fmla="*/ 602192 h 2994025"/>
                <a:gd name="connsiteX23255" fmla="*/ 2261261 w 6130925"/>
                <a:gd name="connsiteY23255" fmla="*/ 602192 h 2994025"/>
                <a:gd name="connsiteX23256" fmla="*/ 2260202 w 6130925"/>
                <a:gd name="connsiteY23256" fmla="*/ 602192 h 2994025"/>
                <a:gd name="connsiteX23257" fmla="*/ 2259142 w 6130925"/>
                <a:gd name="connsiteY23257" fmla="*/ 601663 h 2994025"/>
                <a:gd name="connsiteX23258" fmla="*/ 2258083 w 6130925"/>
                <a:gd name="connsiteY23258" fmla="*/ 601663 h 2994025"/>
                <a:gd name="connsiteX23259" fmla="*/ 2257023 w 6130925"/>
                <a:gd name="connsiteY23259" fmla="*/ 601663 h 2994025"/>
                <a:gd name="connsiteX23260" fmla="*/ 2256494 w 6130925"/>
                <a:gd name="connsiteY23260" fmla="*/ 601663 h 2994025"/>
                <a:gd name="connsiteX23261" fmla="*/ 2255964 w 6130925"/>
                <a:gd name="connsiteY23261" fmla="*/ 601663 h 2994025"/>
                <a:gd name="connsiteX23262" fmla="*/ 2252786 w 6130925"/>
                <a:gd name="connsiteY23262" fmla="*/ 601663 h 2994025"/>
                <a:gd name="connsiteX23263" fmla="*/ 2250138 w 6130925"/>
                <a:gd name="connsiteY23263" fmla="*/ 602192 h 2994025"/>
                <a:gd name="connsiteX23264" fmla="*/ 2248549 w 6130925"/>
                <a:gd name="connsiteY23264" fmla="*/ 603779 h 2994025"/>
                <a:gd name="connsiteX23265" fmla="*/ 2247225 w 6130925"/>
                <a:gd name="connsiteY23265" fmla="*/ 604661 h 2994025"/>
                <a:gd name="connsiteX23266" fmla="*/ 2246960 w 6130925"/>
                <a:gd name="connsiteY23266" fmla="*/ 604838 h 2994025"/>
                <a:gd name="connsiteX23267" fmla="*/ 2245371 w 6130925"/>
                <a:gd name="connsiteY23267" fmla="*/ 606954 h 2994025"/>
                <a:gd name="connsiteX23268" fmla="*/ 2243781 w 6130925"/>
                <a:gd name="connsiteY23268" fmla="*/ 608542 h 2994025"/>
                <a:gd name="connsiteX23269" fmla="*/ 2241133 w 6130925"/>
                <a:gd name="connsiteY23269" fmla="*/ 610658 h 2994025"/>
                <a:gd name="connsiteX23270" fmla="*/ 2237425 w 6130925"/>
                <a:gd name="connsiteY23270" fmla="*/ 615950 h 2994025"/>
                <a:gd name="connsiteX23271" fmla="*/ 2235310 w 6130925"/>
                <a:gd name="connsiteY23271" fmla="*/ 616526 h 2994025"/>
                <a:gd name="connsiteX23272" fmla="*/ 2231597 w 6130925"/>
                <a:gd name="connsiteY23272" fmla="*/ 617538 h 2994025"/>
                <a:gd name="connsiteX23273" fmla="*/ 2229479 w 6130925"/>
                <a:gd name="connsiteY23273" fmla="*/ 617008 h 2994025"/>
                <a:gd name="connsiteX23274" fmla="*/ 2227890 w 6130925"/>
                <a:gd name="connsiteY23274" fmla="*/ 617008 h 2994025"/>
                <a:gd name="connsiteX23275" fmla="*/ 2224712 w 6130925"/>
                <a:gd name="connsiteY23275" fmla="*/ 617008 h 2994025"/>
                <a:gd name="connsiteX23276" fmla="*/ 2223147 w 6130925"/>
                <a:gd name="connsiteY23276" fmla="*/ 617232 h 2994025"/>
                <a:gd name="connsiteX23277" fmla="*/ 2221003 w 6130925"/>
                <a:gd name="connsiteY23277" fmla="*/ 617538 h 2994025"/>
                <a:gd name="connsiteX23278" fmla="*/ 2220473 w 6130925"/>
                <a:gd name="connsiteY23278" fmla="*/ 615421 h 2994025"/>
                <a:gd name="connsiteX23279" fmla="*/ 2220473 w 6130925"/>
                <a:gd name="connsiteY23279" fmla="*/ 613304 h 2994025"/>
                <a:gd name="connsiteX23280" fmla="*/ 2220473 w 6130925"/>
                <a:gd name="connsiteY23280" fmla="*/ 608013 h 2994025"/>
                <a:gd name="connsiteX23281" fmla="*/ 2221003 w 6130925"/>
                <a:gd name="connsiteY23281" fmla="*/ 602721 h 2994025"/>
                <a:gd name="connsiteX23282" fmla="*/ 2207761 w 6130925"/>
                <a:gd name="connsiteY23282" fmla="*/ 602721 h 2994025"/>
                <a:gd name="connsiteX23283" fmla="*/ 2207761 w 6130925"/>
                <a:gd name="connsiteY23283" fmla="*/ 604308 h 2994025"/>
                <a:gd name="connsiteX23284" fmla="*/ 2207761 w 6130925"/>
                <a:gd name="connsiteY23284" fmla="*/ 605896 h 2994025"/>
                <a:gd name="connsiteX23285" fmla="*/ 2207231 w 6130925"/>
                <a:gd name="connsiteY23285" fmla="*/ 611188 h 2994025"/>
                <a:gd name="connsiteX23286" fmla="*/ 2207761 w 6130925"/>
                <a:gd name="connsiteY23286" fmla="*/ 615950 h 2994025"/>
                <a:gd name="connsiteX23287" fmla="*/ 2207760 w 6130925"/>
                <a:gd name="connsiteY23287" fmla="*/ 615950 h 2994025"/>
                <a:gd name="connsiteX23288" fmla="*/ 2186043 w 6130925"/>
                <a:gd name="connsiteY23288" fmla="*/ 615950 h 2994025"/>
                <a:gd name="connsiteX23289" fmla="*/ 2185513 w 6130925"/>
                <a:gd name="connsiteY23289" fmla="*/ 617538 h 2994025"/>
                <a:gd name="connsiteX23290" fmla="*/ 2184983 w 6130925"/>
                <a:gd name="connsiteY23290" fmla="*/ 619125 h 2994025"/>
                <a:gd name="connsiteX23291" fmla="*/ 2185513 w 6130925"/>
                <a:gd name="connsiteY23291" fmla="*/ 621771 h 2994025"/>
                <a:gd name="connsiteX23292" fmla="*/ 2184983 w 6130925"/>
                <a:gd name="connsiteY23292" fmla="*/ 623358 h 2994025"/>
                <a:gd name="connsiteX23293" fmla="*/ 2185513 w 6130925"/>
                <a:gd name="connsiteY23293" fmla="*/ 624946 h 2994025"/>
                <a:gd name="connsiteX23294" fmla="*/ 2184983 w 6130925"/>
                <a:gd name="connsiteY23294" fmla="*/ 626533 h 2994025"/>
                <a:gd name="connsiteX23295" fmla="*/ 2183924 w 6130925"/>
                <a:gd name="connsiteY23295" fmla="*/ 628121 h 2994025"/>
                <a:gd name="connsiteX23296" fmla="*/ 2181805 w 6130925"/>
                <a:gd name="connsiteY23296" fmla="*/ 629179 h 2994025"/>
                <a:gd name="connsiteX23297" fmla="*/ 2180600 w 6130925"/>
                <a:gd name="connsiteY23297" fmla="*/ 629982 h 2994025"/>
                <a:gd name="connsiteX23298" fmla="*/ 2180215 w 6130925"/>
                <a:gd name="connsiteY23298" fmla="*/ 630238 h 2994025"/>
                <a:gd name="connsiteX23299" fmla="*/ 2178626 w 6130925"/>
                <a:gd name="connsiteY23299" fmla="*/ 630767 h 2994025"/>
                <a:gd name="connsiteX23300" fmla="*/ 2174388 w 6130925"/>
                <a:gd name="connsiteY23300" fmla="*/ 631296 h 2994025"/>
                <a:gd name="connsiteX23301" fmla="*/ 2173737 w 6130925"/>
                <a:gd name="connsiteY23301" fmla="*/ 631513 h 2994025"/>
                <a:gd name="connsiteX23302" fmla="*/ 2171211 w 6130925"/>
                <a:gd name="connsiteY23302" fmla="*/ 632354 h 2994025"/>
                <a:gd name="connsiteX23303" fmla="*/ 2170151 w 6130925"/>
                <a:gd name="connsiteY23303" fmla="*/ 632354 h 2994025"/>
                <a:gd name="connsiteX23304" fmla="*/ 2169621 w 6130925"/>
                <a:gd name="connsiteY23304" fmla="*/ 632354 h 2994025"/>
                <a:gd name="connsiteX23305" fmla="*/ 2168562 w 6130925"/>
                <a:gd name="connsiteY23305" fmla="*/ 632354 h 2994025"/>
                <a:gd name="connsiteX23306" fmla="*/ 2167503 w 6130925"/>
                <a:gd name="connsiteY23306" fmla="*/ 632354 h 2994025"/>
                <a:gd name="connsiteX23307" fmla="*/ 2165384 w 6130925"/>
                <a:gd name="connsiteY23307" fmla="*/ 634471 h 2994025"/>
                <a:gd name="connsiteX23308" fmla="*/ 2165384 w 6130925"/>
                <a:gd name="connsiteY23308" fmla="*/ 637117 h 2994025"/>
                <a:gd name="connsiteX23309" fmla="*/ 2167503 w 6130925"/>
                <a:gd name="connsiteY23309" fmla="*/ 638704 h 2994025"/>
                <a:gd name="connsiteX23310" fmla="*/ 2169200 w 6130925"/>
                <a:gd name="connsiteY23310" fmla="*/ 639128 h 2994025"/>
                <a:gd name="connsiteX23311" fmla="*/ 2169621 w 6130925"/>
                <a:gd name="connsiteY23311" fmla="*/ 639233 h 2994025"/>
                <a:gd name="connsiteX23312" fmla="*/ 2169621 w 6130925"/>
                <a:gd name="connsiteY23312" fmla="*/ 639236 h 2994025"/>
                <a:gd name="connsiteX23313" fmla="*/ 2170150 w 6130925"/>
                <a:gd name="connsiteY23313" fmla="*/ 640821 h 2994025"/>
                <a:gd name="connsiteX23314" fmla="*/ 2170150 w 6130925"/>
                <a:gd name="connsiteY23314" fmla="*/ 642405 h 2994025"/>
                <a:gd name="connsiteX23315" fmla="*/ 2170151 w 6130925"/>
                <a:gd name="connsiteY23315" fmla="*/ 642408 h 2994025"/>
                <a:gd name="connsiteX23316" fmla="*/ 2171211 w 6130925"/>
                <a:gd name="connsiteY23316" fmla="*/ 644525 h 2994025"/>
                <a:gd name="connsiteX23317" fmla="*/ 2171740 w 6130925"/>
                <a:gd name="connsiteY23317" fmla="*/ 646642 h 2994025"/>
                <a:gd name="connsiteX23318" fmla="*/ 2172800 w 6130925"/>
                <a:gd name="connsiteY23318" fmla="*/ 648758 h 2994025"/>
                <a:gd name="connsiteX23319" fmla="*/ 2172800 w 6130925"/>
                <a:gd name="connsiteY23319" fmla="*/ 651404 h 2994025"/>
                <a:gd name="connsiteX23320" fmla="*/ 2171740 w 6130925"/>
                <a:gd name="connsiteY23320" fmla="*/ 654579 h 2994025"/>
                <a:gd name="connsiteX23321" fmla="*/ 2169621 w 6130925"/>
                <a:gd name="connsiteY23321" fmla="*/ 656167 h 2994025"/>
                <a:gd name="connsiteX23322" fmla="*/ 2169621 w 6130925"/>
                <a:gd name="connsiteY23322" fmla="*/ 673629 h 2994025"/>
                <a:gd name="connsiteX23323" fmla="*/ 2167503 w 6130925"/>
                <a:gd name="connsiteY23323" fmla="*/ 675217 h 2994025"/>
                <a:gd name="connsiteX23324" fmla="*/ 2165384 w 6130925"/>
                <a:gd name="connsiteY23324" fmla="*/ 676804 h 2994025"/>
                <a:gd name="connsiteX23325" fmla="*/ 2164854 w 6130925"/>
                <a:gd name="connsiteY23325" fmla="*/ 676804 h 2994025"/>
                <a:gd name="connsiteX23326" fmla="*/ 2163795 w 6130925"/>
                <a:gd name="connsiteY23326" fmla="*/ 676804 h 2994025"/>
                <a:gd name="connsiteX23327" fmla="*/ 2162735 w 6130925"/>
                <a:gd name="connsiteY23327" fmla="*/ 676804 h 2994025"/>
                <a:gd name="connsiteX23328" fmla="*/ 2162205 w 6130925"/>
                <a:gd name="connsiteY23328" fmla="*/ 676804 h 2994025"/>
                <a:gd name="connsiteX23329" fmla="*/ 2160652 w 6130925"/>
                <a:gd name="connsiteY23329" fmla="*/ 677580 h 2994025"/>
                <a:gd name="connsiteX23330" fmla="*/ 2160086 w 6130925"/>
                <a:gd name="connsiteY23330" fmla="*/ 677863 h 2994025"/>
                <a:gd name="connsiteX23331" fmla="*/ 2160031 w 6130925"/>
                <a:gd name="connsiteY23331" fmla="*/ 677918 h 2994025"/>
                <a:gd name="connsiteX23332" fmla="*/ 2158497 w 6130925"/>
                <a:gd name="connsiteY23332" fmla="*/ 679450 h 2994025"/>
                <a:gd name="connsiteX23333" fmla="*/ 2157438 w 6130925"/>
                <a:gd name="connsiteY23333" fmla="*/ 681038 h 2994025"/>
                <a:gd name="connsiteX23334" fmla="*/ 2155319 w 6130925"/>
                <a:gd name="connsiteY23334" fmla="*/ 682625 h 2994025"/>
                <a:gd name="connsiteX23335" fmla="*/ 2155319 w 6130925"/>
                <a:gd name="connsiteY23335" fmla="*/ 684213 h 2994025"/>
                <a:gd name="connsiteX23336" fmla="*/ 2155319 w 6130925"/>
                <a:gd name="connsiteY23336" fmla="*/ 686329 h 2994025"/>
                <a:gd name="connsiteX23337" fmla="*/ 2155319 w 6130925"/>
                <a:gd name="connsiteY23337" fmla="*/ 689504 h 2994025"/>
                <a:gd name="connsiteX23338" fmla="*/ 2155319 w 6130925"/>
                <a:gd name="connsiteY23338" fmla="*/ 692679 h 2994025"/>
                <a:gd name="connsiteX23339" fmla="*/ 2152141 w 6130925"/>
                <a:gd name="connsiteY23339" fmla="*/ 692679 h 2994025"/>
                <a:gd name="connsiteX23340" fmla="*/ 2148963 w 6130925"/>
                <a:gd name="connsiteY23340" fmla="*/ 692679 h 2994025"/>
                <a:gd name="connsiteX23341" fmla="*/ 2146844 w 6130925"/>
                <a:gd name="connsiteY23341" fmla="*/ 693208 h 2994025"/>
                <a:gd name="connsiteX23342" fmla="*/ 2145844 w 6130925"/>
                <a:gd name="connsiteY23342" fmla="*/ 693458 h 2994025"/>
                <a:gd name="connsiteX23343" fmla="*/ 2144724 w 6130925"/>
                <a:gd name="connsiteY23343" fmla="*/ 693738 h 2994025"/>
                <a:gd name="connsiteX23344" fmla="*/ 2141546 w 6130925"/>
                <a:gd name="connsiteY23344" fmla="*/ 693738 h 2994025"/>
                <a:gd name="connsiteX23345" fmla="*/ 2138367 w 6130925"/>
                <a:gd name="connsiteY23345" fmla="*/ 693738 h 2994025"/>
                <a:gd name="connsiteX23346" fmla="*/ 2136311 w 6130925"/>
                <a:gd name="connsiteY23346" fmla="*/ 694354 h 2994025"/>
                <a:gd name="connsiteX23347" fmla="*/ 2133071 w 6130925"/>
                <a:gd name="connsiteY23347" fmla="*/ 695325 h 2994025"/>
                <a:gd name="connsiteX23348" fmla="*/ 2132541 w 6130925"/>
                <a:gd name="connsiteY23348" fmla="*/ 698500 h 2994025"/>
                <a:gd name="connsiteX23349" fmla="*/ 2132541 w 6130925"/>
                <a:gd name="connsiteY23349" fmla="*/ 700088 h 2994025"/>
                <a:gd name="connsiteX23350" fmla="*/ 2133071 w 6130925"/>
                <a:gd name="connsiteY23350" fmla="*/ 701675 h 2994025"/>
                <a:gd name="connsiteX23351" fmla="*/ 2134660 w 6130925"/>
                <a:gd name="connsiteY23351" fmla="*/ 703263 h 2994025"/>
                <a:gd name="connsiteX23352" fmla="*/ 2135720 w 6130925"/>
                <a:gd name="connsiteY23352" fmla="*/ 704850 h 2994025"/>
                <a:gd name="connsiteX23353" fmla="*/ 2137309 w 6130925"/>
                <a:gd name="connsiteY23353" fmla="*/ 706438 h 2994025"/>
                <a:gd name="connsiteX23354" fmla="*/ 2138898 w 6130925"/>
                <a:gd name="connsiteY23354" fmla="*/ 707496 h 2994025"/>
                <a:gd name="connsiteX23355" fmla="*/ 2139957 w 6130925"/>
                <a:gd name="connsiteY23355" fmla="*/ 711200 h 2994025"/>
                <a:gd name="connsiteX23356" fmla="*/ 2139957 w 6130925"/>
                <a:gd name="connsiteY23356" fmla="*/ 714904 h 2994025"/>
                <a:gd name="connsiteX23357" fmla="*/ 2139428 w 6130925"/>
                <a:gd name="connsiteY23357" fmla="*/ 716492 h 2994025"/>
                <a:gd name="connsiteX23358" fmla="*/ 2138898 w 6130925"/>
                <a:gd name="connsiteY23358" fmla="*/ 718608 h 2994025"/>
                <a:gd name="connsiteX23359" fmla="*/ 2139428 w 6130925"/>
                <a:gd name="connsiteY23359" fmla="*/ 720725 h 2994025"/>
                <a:gd name="connsiteX23360" fmla="*/ 2139957 w 6130925"/>
                <a:gd name="connsiteY23360" fmla="*/ 722313 h 2994025"/>
                <a:gd name="connsiteX23361" fmla="*/ 2140487 w 6130925"/>
                <a:gd name="connsiteY23361" fmla="*/ 724958 h 2994025"/>
                <a:gd name="connsiteX23362" fmla="*/ 2140487 w 6130925"/>
                <a:gd name="connsiteY23362" fmla="*/ 727604 h 2994025"/>
                <a:gd name="connsiteX23363" fmla="*/ 2139957 w 6130925"/>
                <a:gd name="connsiteY23363" fmla="*/ 730779 h 2994025"/>
                <a:gd name="connsiteX23364" fmla="*/ 2138898 w 6130925"/>
                <a:gd name="connsiteY23364" fmla="*/ 732896 h 2994025"/>
                <a:gd name="connsiteX23365" fmla="*/ 2138368 w 6130925"/>
                <a:gd name="connsiteY23365" fmla="*/ 735013 h 2994025"/>
                <a:gd name="connsiteX23366" fmla="*/ 2137309 w 6130925"/>
                <a:gd name="connsiteY23366" fmla="*/ 736600 h 2994025"/>
                <a:gd name="connsiteX23367" fmla="*/ 2137304 w 6130925"/>
                <a:gd name="connsiteY23367" fmla="*/ 736603 h 2994025"/>
                <a:gd name="connsiteX23368" fmla="*/ 2133600 w 6130925"/>
                <a:gd name="connsiteY23368" fmla="*/ 739246 h 2994025"/>
                <a:gd name="connsiteX23369" fmla="*/ 2130425 w 6130925"/>
                <a:gd name="connsiteY23369" fmla="*/ 742947 h 2994025"/>
                <a:gd name="connsiteX23370" fmla="*/ 2130423 w 6130925"/>
                <a:gd name="connsiteY23370" fmla="*/ 742950 h 2994025"/>
                <a:gd name="connsiteX23371" fmla="*/ 2127774 w 6130925"/>
                <a:gd name="connsiteY23371" fmla="*/ 749300 h 2994025"/>
                <a:gd name="connsiteX23372" fmla="*/ 2128304 w 6130925"/>
                <a:gd name="connsiteY23372" fmla="*/ 757238 h 2994025"/>
                <a:gd name="connsiteX23373" fmla="*/ 2128304 w 6130925"/>
                <a:gd name="connsiteY23373" fmla="*/ 760413 h 2994025"/>
                <a:gd name="connsiteX23374" fmla="*/ 2128304 w 6130925"/>
                <a:gd name="connsiteY23374" fmla="*/ 762000 h 2994025"/>
                <a:gd name="connsiteX23375" fmla="*/ 2128304 w 6130925"/>
                <a:gd name="connsiteY23375" fmla="*/ 764117 h 2994025"/>
                <a:gd name="connsiteX23376" fmla="*/ 2126715 w 6130925"/>
                <a:gd name="connsiteY23376" fmla="*/ 765704 h 2994025"/>
                <a:gd name="connsiteX23377" fmla="*/ 2125331 w 6130925"/>
                <a:gd name="connsiteY23377" fmla="*/ 766395 h 2994025"/>
                <a:gd name="connsiteX23378" fmla="*/ 2124595 w 6130925"/>
                <a:gd name="connsiteY23378" fmla="*/ 766763 h 2994025"/>
                <a:gd name="connsiteX23379" fmla="*/ 2122476 w 6130925"/>
                <a:gd name="connsiteY23379" fmla="*/ 767821 h 2994025"/>
                <a:gd name="connsiteX23380" fmla="*/ 2121788 w 6130925"/>
                <a:gd name="connsiteY23380" fmla="*/ 768050 h 2994025"/>
                <a:gd name="connsiteX23381" fmla="*/ 2120888 w 6130925"/>
                <a:gd name="connsiteY23381" fmla="*/ 768350 h 2994025"/>
                <a:gd name="connsiteX23382" fmla="*/ 2119299 w 6130925"/>
                <a:gd name="connsiteY23382" fmla="*/ 769938 h 2994025"/>
                <a:gd name="connsiteX23383" fmla="*/ 2119298 w 6130925"/>
                <a:gd name="connsiteY23383" fmla="*/ 769938 h 2994025"/>
                <a:gd name="connsiteX23384" fmla="*/ 2117574 w 6130925"/>
                <a:gd name="connsiteY23384" fmla="*/ 770799 h 2994025"/>
                <a:gd name="connsiteX23385" fmla="*/ 2117180 w 6130925"/>
                <a:gd name="connsiteY23385" fmla="*/ 770996 h 2994025"/>
                <a:gd name="connsiteX23386" fmla="*/ 2117179 w 6130925"/>
                <a:gd name="connsiteY23386" fmla="*/ 770996 h 2994025"/>
                <a:gd name="connsiteX23387" fmla="*/ 2116119 w 6130925"/>
                <a:gd name="connsiteY23387" fmla="*/ 771525 h 2994025"/>
                <a:gd name="connsiteX23388" fmla="*/ 2115060 w 6130925"/>
                <a:gd name="connsiteY23388" fmla="*/ 771525 h 2994025"/>
                <a:gd name="connsiteX23389" fmla="*/ 2114579 w 6130925"/>
                <a:gd name="connsiteY23389" fmla="*/ 771429 h 2994025"/>
                <a:gd name="connsiteX23390" fmla="*/ 2114001 w 6130925"/>
                <a:gd name="connsiteY23390" fmla="*/ 771525 h 2994025"/>
                <a:gd name="connsiteX23391" fmla="*/ 2110295 w 6130925"/>
                <a:gd name="connsiteY23391" fmla="*/ 770996 h 2994025"/>
                <a:gd name="connsiteX23392" fmla="*/ 2110292 w 6130925"/>
                <a:gd name="connsiteY23392" fmla="*/ 770996 h 2994025"/>
                <a:gd name="connsiteX23393" fmla="*/ 2106585 w 6130925"/>
                <a:gd name="connsiteY23393" fmla="*/ 771525 h 2994025"/>
                <a:gd name="connsiteX23394" fmla="*/ 2105950 w 6130925"/>
                <a:gd name="connsiteY23394" fmla="*/ 771419 h 2994025"/>
                <a:gd name="connsiteX23395" fmla="*/ 2105525 w 6130925"/>
                <a:gd name="connsiteY23395" fmla="*/ 771525 h 2994025"/>
                <a:gd name="connsiteX23396" fmla="*/ 2104995 w 6130925"/>
                <a:gd name="connsiteY23396" fmla="*/ 771260 h 2994025"/>
                <a:gd name="connsiteX23397" fmla="*/ 2103409 w 6130925"/>
                <a:gd name="connsiteY23397" fmla="*/ 770996 h 2994025"/>
                <a:gd name="connsiteX23398" fmla="*/ 2103406 w 6130925"/>
                <a:gd name="connsiteY23398" fmla="*/ 770996 h 2994025"/>
                <a:gd name="connsiteX23399" fmla="*/ 2100758 w 6130925"/>
                <a:gd name="connsiteY23399" fmla="*/ 769938 h 2994025"/>
                <a:gd name="connsiteX23400" fmla="*/ 2099168 w 6130925"/>
                <a:gd name="connsiteY23400" fmla="*/ 767821 h 2994025"/>
                <a:gd name="connsiteX23401" fmla="*/ 2099168 w 6130925"/>
                <a:gd name="connsiteY23401" fmla="*/ 766233 h 2994025"/>
                <a:gd name="connsiteX23402" fmla="*/ 2098639 w 6130925"/>
                <a:gd name="connsiteY23402" fmla="*/ 764117 h 2994025"/>
                <a:gd name="connsiteX23403" fmla="*/ 2097050 w 6130925"/>
                <a:gd name="connsiteY23403" fmla="*/ 761471 h 2994025"/>
                <a:gd name="connsiteX23404" fmla="*/ 2094931 w 6130925"/>
                <a:gd name="connsiteY23404" fmla="*/ 760413 h 2994025"/>
                <a:gd name="connsiteX23405" fmla="*/ 2094401 w 6130925"/>
                <a:gd name="connsiteY23405" fmla="*/ 760413 h 2994025"/>
                <a:gd name="connsiteX23406" fmla="*/ 2093342 w 6130925"/>
                <a:gd name="connsiteY23406" fmla="*/ 760413 h 2994025"/>
                <a:gd name="connsiteX23407" fmla="*/ 2092282 w 6130925"/>
                <a:gd name="connsiteY23407" fmla="*/ 760413 h 2994025"/>
                <a:gd name="connsiteX23408" fmla="*/ 2090693 w 6130925"/>
                <a:gd name="connsiteY23408" fmla="*/ 760413 h 2994025"/>
                <a:gd name="connsiteX23409" fmla="*/ 2090163 w 6130925"/>
                <a:gd name="connsiteY23409" fmla="*/ 760413 h 2994025"/>
                <a:gd name="connsiteX23410" fmla="*/ 2089104 w 6130925"/>
                <a:gd name="connsiteY23410" fmla="*/ 760413 h 2994025"/>
                <a:gd name="connsiteX23411" fmla="*/ 2088574 w 6130925"/>
                <a:gd name="connsiteY23411" fmla="*/ 760413 h 2994025"/>
                <a:gd name="connsiteX23412" fmla="*/ 2088044 w 6130925"/>
                <a:gd name="connsiteY23412" fmla="*/ 760413 h 2994025"/>
                <a:gd name="connsiteX23413" fmla="*/ 2085821 w 6130925"/>
                <a:gd name="connsiteY23413" fmla="*/ 759968 h 2994025"/>
                <a:gd name="connsiteX23414" fmla="*/ 2085397 w 6130925"/>
                <a:gd name="connsiteY23414" fmla="*/ 759883 h 2994025"/>
                <a:gd name="connsiteX23415" fmla="*/ 2085396 w 6130925"/>
                <a:gd name="connsiteY23415" fmla="*/ 759883 h 2994025"/>
                <a:gd name="connsiteX23416" fmla="*/ 2083277 w 6130925"/>
                <a:gd name="connsiteY23416" fmla="*/ 758825 h 2994025"/>
                <a:gd name="connsiteX23417" fmla="*/ 2081158 w 6130925"/>
                <a:gd name="connsiteY23417" fmla="*/ 757767 h 2994025"/>
                <a:gd name="connsiteX23418" fmla="*/ 2078510 w 6130925"/>
                <a:gd name="connsiteY23418" fmla="*/ 755121 h 2994025"/>
                <a:gd name="connsiteX23419" fmla="*/ 2078510 w 6130925"/>
                <a:gd name="connsiteY23419" fmla="*/ 753533 h 2994025"/>
                <a:gd name="connsiteX23420" fmla="*/ 2077980 w 6130925"/>
                <a:gd name="connsiteY23420" fmla="*/ 751417 h 2994025"/>
                <a:gd name="connsiteX23421" fmla="*/ 2077450 w 6130925"/>
                <a:gd name="connsiteY23421" fmla="*/ 749300 h 2994025"/>
                <a:gd name="connsiteX23422" fmla="*/ 2076920 w 6130925"/>
                <a:gd name="connsiteY23422" fmla="*/ 747713 h 2994025"/>
                <a:gd name="connsiteX23423" fmla="*/ 2076391 w 6130925"/>
                <a:gd name="connsiteY23423" fmla="*/ 747713 h 2994025"/>
                <a:gd name="connsiteX23424" fmla="*/ 2075861 w 6130925"/>
                <a:gd name="connsiteY23424" fmla="*/ 747713 h 2994025"/>
                <a:gd name="connsiteX23425" fmla="*/ 2075331 w 6130925"/>
                <a:gd name="connsiteY23425" fmla="*/ 747713 h 2994025"/>
                <a:gd name="connsiteX23426" fmla="*/ 2074273 w 6130925"/>
                <a:gd name="connsiteY23426" fmla="*/ 748242 h 2994025"/>
                <a:gd name="connsiteX23427" fmla="*/ 2074008 w 6130925"/>
                <a:gd name="connsiteY23427" fmla="*/ 747977 h 2994025"/>
                <a:gd name="connsiteX23428" fmla="*/ 2073742 w 6130925"/>
                <a:gd name="connsiteY23428" fmla="*/ 748242 h 2994025"/>
                <a:gd name="connsiteX23429" fmla="*/ 2073742 w 6130925"/>
                <a:gd name="connsiteY23429" fmla="*/ 747713 h 2994025"/>
                <a:gd name="connsiteX23430" fmla="*/ 2072153 w 6130925"/>
                <a:gd name="connsiteY23430" fmla="*/ 747713 h 2994025"/>
                <a:gd name="connsiteX23431" fmla="*/ 2069780 w 6130925"/>
                <a:gd name="connsiteY23431" fmla="*/ 747238 h 2994025"/>
                <a:gd name="connsiteX23432" fmla="*/ 2069505 w 6130925"/>
                <a:gd name="connsiteY23432" fmla="*/ 747183 h 2994025"/>
                <a:gd name="connsiteX23433" fmla="*/ 2067916 w 6130925"/>
                <a:gd name="connsiteY23433" fmla="*/ 747183 h 2994025"/>
                <a:gd name="connsiteX23434" fmla="*/ 2065268 w 6130925"/>
                <a:gd name="connsiteY23434" fmla="*/ 747183 h 2994025"/>
                <a:gd name="connsiteX23435" fmla="*/ 2064202 w 6130925"/>
                <a:gd name="connsiteY23435" fmla="*/ 747450 h 2994025"/>
                <a:gd name="connsiteX23436" fmla="*/ 2063148 w 6130925"/>
                <a:gd name="connsiteY23436" fmla="*/ 747713 h 2994025"/>
                <a:gd name="connsiteX23437" fmla="*/ 2062035 w 6130925"/>
                <a:gd name="connsiteY23437" fmla="*/ 748454 h 2994025"/>
                <a:gd name="connsiteX23438" fmla="*/ 2061560 w 6130925"/>
                <a:gd name="connsiteY23438" fmla="*/ 748771 h 2994025"/>
                <a:gd name="connsiteX23439" fmla="*/ 2061559 w 6130925"/>
                <a:gd name="connsiteY23439" fmla="*/ 748771 h 2994025"/>
                <a:gd name="connsiteX23440" fmla="*/ 2061396 w 6130925"/>
                <a:gd name="connsiteY23440" fmla="*/ 748837 h 2994025"/>
                <a:gd name="connsiteX23441" fmla="*/ 2058911 w 6130925"/>
                <a:gd name="connsiteY23441" fmla="*/ 749829 h 2994025"/>
                <a:gd name="connsiteX23442" fmla="*/ 2055733 w 6130925"/>
                <a:gd name="connsiteY23442" fmla="*/ 749829 h 2994025"/>
                <a:gd name="connsiteX23443" fmla="*/ 2053614 w 6130925"/>
                <a:gd name="connsiteY23443" fmla="*/ 749829 h 2994025"/>
                <a:gd name="connsiteX23444" fmla="*/ 2052025 w 6130925"/>
                <a:gd name="connsiteY23444" fmla="*/ 749829 h 2994025"/>
                <a:gd name="connsiteX23445" fmla="*/ 2052024 w 6130925"/>
                <a:gd name="connsiteY23445" fmla="*/ 749829 h 2994025"/>
                <a:gd name="connsiteX23446" fmla="*/ 2050964 w 6130925"/>
                <a:gd name="connsiteY23446" fmla="*/ 748242 h 2994025"/>
                <a:gd name="connsiteX23447" fmla="*/ 2049905 w 6130925"/>
                <a:gd name="connsiteY23447" fmla="*/ 746125 h 2994025"/>
                <a:gd name="connsiteX23448" fmla="*/ 2046197 w 6130925"/>
                <a:gd name="connsiteY23448" fmla="*/ 743479 h 2994025"/>
                <a:gd name="connsiteX23449" fmla="*/ 2042490 w 6130925"/>
                <a:gd name="connsiteY23449" fmla="*/ 740833 h 2994025"/>
                <a:gd name="connsiteX23450" fmla="*/ 2039680 w 6130925"/>
                <a:gd name="connsiteY23450" fmla="*/ 740366 h 2994025"/>
                <a:gd name="connsiteX23451" fmla="*/ 2036132 w 6130925"/>
                <a:gd name="connsiteY23451" fmla="*/ 739775 h 2994025"/>
                <a:gd name="connsiteX23452" fmla="*/ 2031365 w 6130925"/>
                <a:gd name="connsiteY23452" fmla="*/ 737129 h 2994025"/>
                <a:gd name="connsiteX23453" fmla="*/ 2030305 w 6130925"/>
                <a:gd name="connsiteY23453" fmla="*/ 736071 h 2994025"/>
                <a:gd name="connsiteX23454" fmla="*/ 2029246 w 6130925"/>
                <a:gd name="connsiteY23454" fmla="*/ 733954 h 2994025"/>
                <a:gd name="connsiteX23455" fmla="*/ 2029246 w 6130925"/>
                <a:gd name="connsiteY23455" fmla="*/ 729721 h 2994025"/>
                <a:gd name="connsiteX23456" fmla="*/ 2029246 w 6130925"/>
                <a:gd name="connsiteY23456" fmla="*/ 726546 h 2994025"/>
                <a:gd name="connsiteX23457" fmla="*/ 2027657 w 6130925"/>
                <a:gd name="connsiteY23457" fmla="*/ 724429 h 2994025"/>
                <a:gd name="connsiteX23458" fmla="*/ 2026068 w 6130925"/>
                <a:gd name="connsiteY23458" fmla="*/ 723371 h 2994025"/>
                <a:gd name="connsiteX23459" fmla="*/ 2024479 w 6130925"/>
                <a:gd name="connsiteY23459" fmla="*/ 722313 h 2994025"/>
                <a:gd name="connsiteX23460" fmla="*/ 2022360 w 6130925"/>
                <a:gd name="connsiteY23460" fmla="*/ 721254 h 2994025"/>
                <a:gd name="connsiteX23461" fmla="*/ 2018652 w 6130925"/>
                <a:gd name="connsiteY23461" fmla="*/ 718608 h 2994025"/>
                <a:gd name="connsiteX23462" fmla="*/ 2014944 w 6130925"/>
                <a:gd name="connsiteY23462" fmla="*/ 714904 h 2994025"/>
                <a:gd name="connsiteX23463" fmla="*/ 2014414 w 6130925"/>
                <a:gd name="connsiteY23463" fmla="*/ 711200 h 2994025"/>
                <a:gd name="connsiteX23464" fmla="*/ 2013355 w 6130925"/>
                <a:gd name="connsiteY23464" fmla="*/ 707496 h 2994025"/>
                <a:gd name="connsiteX23465" fmla="*/ 2011236 w 6130925"/>
                <a:gd name="connsiteY23465" fmla="*/ 704321 h 2994025"/>
                <a:gd name="connsiteX23466" fmla="*/ 2009117 w 6130925"/>
                <a:gd name="connsiteY23466" fmla="*/ 700617 h 2994025"/>
                <a:gd name="connsiteX23467" fmla="*/ 2009647 w 6130925"/>
                <a:gd name="connsiteY23467" fmla="*/ 699029 h 2994025"/>
                <a:gd name="connsiteX23468" fmla="*/ 2009117 w 6130925"/>
                <a:gd name="connsiteY23468" fmla="*/ 696913 h 2994025"/>
                <a:gd name="connsiteX23469" fmla="*/ 2008587 w 6130925"/>
                <a:gd name="connsiteY23469" fmla="*/ 695325 h 2994025"/>
                <a:gd name="connsiteX23470" fmla="*/ 2007528 w 6130925"/>
                <a:gd name="connsiteY23470" fmla="*/ 693738 h 2994025"/>
                <a:gd name="connsiteX23471" fmla="*/ 2005409 w 6130925"/>
                <a:gd name="connsiteY23471" fmla="*/ 692150 h 2994025"/>
                <a:gd name="connsiteX23472" fmla="*/ 2003820 w 6130925"/>
                <a:gd name="connsiteY23472" fmla="*/ 691092 h 2994025"/>
                <a:gd name="connsiteX23473" fmla="*/ 1999582 w 6130925"/>
                <a:gd name="connsiteY23473" fmla="*/ 685271 h 2994025"/>
                <a:gd name="connsiteX23474" fmla="*/ 1995874 w 6130925"/>
                <a:gd name="connsiteY23474" fmla="*/ 680508 h 2994025"/>
                <a:gd name="connsiteX23475" fmla="*/ 1993755 w 6130925"/>
                <a:gd name="connsiteY23475" fmla="*/ 678392 h 2994025"/>
                <a:gd name="connsiteX23476" fmla="*/ 1992166 w 6130925"/>
                <a:gd name="connsiteY23476" fmla="*/ 676804 h 2994025"/>
                <a:gd name="connsiteX23477" fmla="*/ 1990047 w 6130925"/>
                <a:gd name="connsiteY23477" fmla="*/ 675217 h 2994025"/>
                <a:gd name="connsiteX23478" fmla="*/ 1988458 w 6130925"/>
                <a:gd name="connsiteY23478" fmla="*/ 673629 h 2994025"/>
                <a:gd name="connsiteX23479" fmla="*/ 1987399 w 6130925"/>
                <a:gd name="connsiteY23479" fmla="*/ 671513 h 2994025"/>
                <a:gd name="connsiteX23480" fmla="*/ 1986869 w 6130925"/>
                <a:gd name="connsiteY23480" fmla="*/ 668867 h 2994025"/>
                <a:gd name="connsiteX23481" fmla="*/ 1986869 w 6130925"/>
                <a:gd name="connsiteY23481" fmla="*/ 665692 h 2994025"/>
                <a:gd name="connsiteX23482" fmla="*/ 1987928 w 6130925"/>
                <a:gd name="connsiteY23482" fmla="*/ 663046 h 2994025"/>
                <a:gd name="connsiteX23483" fmla="*/ 1988988 w 6130925"/>
                <a:gd name="connsiteY23483" fmla="*/ 661458 h 2994025"/>
                <a:gd name="connsiteX23484" fmla="*/ 1989136 w 6130925"/>
                <a:gd name="connsiteY23484" fmla="*/ 661384 h 2994025"/>
                <a:gd name="connsiteX23485" fmla="*/ 1989136 w 6130925"/>
                <a:gd name="connsiteY23485" fmla="*/ 645211 h 2994025"/>
                <a:gd name="connsiteX23486" fmla="*/ 1989688 w 6130925"/>
                <a:gd name="connsiteY23486" fmla="*/ 644128 h 2994025"/>
                <a:gd name="connsiteX23487" fmla="*/ 1990793 w 6130925"/>
                <a:gd name="connsiteY23487" fmla="*/ 642505 h 2994025"/>
                <a:gd name="connsiteX23488" fmla="*/ 1991345 w 6130925"/>
                <a:gd name="connsiteY23488" fmla="*/ 640881 h 2994025"/>
                <a:gd name="connsiteX23489" fmla="*/ 1992449 w 6130925"/>
                <a:gd name="connsiteY23489" fmla="*/ 639258 h 2994025"/>
                <a:gd name="connsiteX23490" fmla="*/ 1994106 w 6130925"/>
                <a:gd name="connsiteY23490" fmla="*/ 638716 h 2994025"/>
                <a:gd name="connsiteX23491" fmla="*/ 1996117 w 6130925"/>
                <a:gd name="connsiteY23491" fmla="*/ 638224 h 2994025"/>
                <a:gd name="connsiteX23492" fmla="*/ 1995875 w 6130925"/>
                <a:gd name="connsiteY23492" fmla="*/ 638175 h 2994025"/>
                <a:gd name="connsiteX23493" fmla="*/ 1993756 w 6130925"/>
                <a:gd name="connsiteY23493" fmla="*/ 638704 h 2994025"/>
                <a:gd name="connsiteX23494" fmla="*/ 1992167 w 6130925"/>
                <a:gd name="connsiteY23494" fmla="*/ 639233 h 2994025"/>
                <a:gd name="connsiteX23495" fmla="*/ 1991108 w 6130925"/>
                <a:gd name="connsiteY23495" fmla="*/ 640821 h 2994025"/>
                <a:gd name="connsiteX23496" fmla="*/ 1990578 w 6130925"/>
                <a:gd name="connsiteY23496" fmla="*/ 642408 h 2994025"/>
                <a:gd name="connsiteX23497" fmla="*/ 1988989 w 6130925"/>
                <a:gd name="connsiteY23497" fmla="*/ 645054 h 2994025"/>
                <a:gd name="connsiteX23498" fmla="*/ 1987929 w 6130925"/>
                <a:gd name="connsiteY23498" fmla="*/ 646642 h 2994025"/>
                <a:gd name="connsiteX23499" fmla="*/ 1986340 w 6130925"/>
                <a:gd name="connsiteY23499" fmla="*/ 647700 h 2994025"/>
                <a:gd name="connsiteX23500" fmla="*/ 1983692 w 6130925"/>
                <a:gd name="connsiteY23500" fmla="*/ 648758 h 2994025"/>
                <a:gd name="connsiteX23501" fmla="*/ 1983691 w 6130925"/>
                <a:gd name="connsiteY23501" fmla="*/ 648759 h 2994025"/>
                <a:gd name="connsiteX23502" fmla="*/ 1983161 w 6130925"/>
                <a:gd name="connsiteY23502" fmla="*/ 649288 h 2994025"/>
                <a:gd name="connsiteX23503" fmla="*/ 1982631 w 6130925"/>
                <a:gd name="connsiteY23503" fmla="*/ 649288 h 2994025"/>
                <a:gd name="connsiteX23504" fmla="*/ 1981572 w 6130925"/>
                <a:gd name="connsiteY23504" fmla="*/ 649288 h 2994025"/>
                <a:gd name="connsiteX23505" fmla="*/ 1980513 w 6130925"/>
                <a:gd name="connsiteY23505" fmla="*/ 648759 h 2994025"/>
                <a:gd name="connsiteX23506" fmla="*/ 1980509 w 6130925"/>
                <a:gd name="connsiteY23506" fmla="*/ 648760 h 2994025"/>
                <a:gd name="connsiteX23507" fmla="*/ 1979453 w 6130925"/>
                <a:gd name="connsiteY23507" fmla="*/ 649288 h 2994025"/>
                <a:gd name="connsiteX23508" fmla="*/ 1978393 w 6130925"/>
                <a:gd name="connsiteY23508" fmla="*/ 649288 h 2994025"/>
                <a:gd name="connsiteX23509" fmla="*/ 1977864 w 6130925"/>
                <a:gd name="connsiteY23509" fmla="*/ 649288 h 2994025"/>
                <a:gd name="connsiteX23510" fmla="*/ 1977334 w 6130925"/>
                <a:gd name="connsiteY23510" fmla="*/ 648758 h 2994025"/>
                <a:gd name="connsiteX23511" fmla="*/ 1975745 w 6130925"/>
                <a:gd name="connsiteY23511" fmla="*/ 647700 h 2994025"/>
                <a:gd name="connsiteX23512" fmla="*/ 1974685 w 6130925"/>
                <a:gd name="connsiteY23512" fmla="*/ 645583 h 2994025"/>
                <a:gd name="connsiteX23513" fmla="*/ 1974682 w 6130925"/>
                <a:gd name="connsiteY23513" fmla="*/ 645577 h 2994025"/>
                <a:gd name="connsiteX23514" fmla="*/ 1972038 w 6130925"/>
                <a:gd name="connsiteY23514" fmla="*/ 641879 h 2994025"/>
                <a:gd name="connsiteX23515" fmla="*/ 1971509 w 6130925"/>
                <a:gd name="connsiteY23515" fmla="*/ 638182 h 2994025"/>
                <a:gd name="connsiteX23516" fmla="*/ 1971507 w 6130925"/>
                <a:gd name="connsiteY23516" fmla="*/ 638175 h 2994025"/>
                <a:gd name="connsiteX23517" fmla="*/ 1970977 w 6130925"/>
                <a:gd name="connsiteY23517" fmla="*/ 636058 h 2994025"/>
                <a:gd name="connsiteX23518" fmla="*/ 1970448 w 6130925"/>
                <a:gd name="connsiteY23518" fmla="*/ 632883 h 2994025"/>
                <a:gd name="connsiteX23519" fmla="*/ 1972037 w 6130925"/>
                <a:gd name="connsiteY23519" fmla="*/ 630238 h 2994025"/>
                <a:gd name="connsiteX23520" fmla="*/ 1972038 w 6130925"/>
                <a:gd name="connsiteY23520" fmla="*/ 630238 h 2994025"/>
                <a:gd name="connsiteX23521" fmla="*/ 1972264 w 6130925"/>
                <a:gd name="connsiteY23521" fmla="*/ 630057 h 2994025"/>
                <a:gd name="connsiteX23522" fmla="*/ 1974685 w 6130925"/>
                <a:gd name="connsiteY23522" fmla="*/ 628121 h 2994025"/>
                <a:gd name="connsiteX23523" fmla="*/ 1975215 w 6130925"/>
                <a:gd name="connsiteY23523" fmla="*/ 626533 h 2994025"/>
                <a:gd name="connsiteX23524" fmla="*/ 1976275 w 6130925"/>
                <a:gd name="connsiteY23524" fmla="*/ 624946 h 2994025"/>
                <a:gd name="connsiteX23525" fmla="*/ 1976275 w 6130925"/>
                <a:gd name="connsiteY23525" fmla="*/ 623358 h 2994025"/>
                <a:gd name="connsiteX23526" fmla="*/ 1976275 w 6130925"/>
                <a:gd name="connsiteY23526" fmla="*/ 621771 h 2994025"/>
                <a:gd name="connsiteX23527" fmla="*/ 1977864 w 6130925"/>
                <a:gd name="connsiteY23527" fmla="*/ 620183 h 2994025"/>
                <a:gd name="connsiteX23528" fmla="*/ 1979453 w 6130925"/>
                <a:gd name="connsiteY23528" fmla="*/ 619125 h 2994025"/>
                <a:gd name="connsiteX23529" fmla="*/ 1979454 w 6130925"/>
                <a:gd name="connsiteY23529" fmla="*/ 619125 h 2994025"/>
                <a:gd name="connsiteX23530" fmla="*/ 1979983 w 6130925"/>
                <a:gd name="connsiteY23530" fmla="*/ 619125 h 2994025"/>
                <a:gd name="connsiteX23531" fmla="*/ 1980512 w 6130925"/>
                <a:gd name="connsiteY23531" fmla="*/ 619125 h 2994025"/>
                <a:gd name="connsiteX23532" fmla="*/ 1980513 w 6130925"/>
                <a:gd name="connsiteY23532" fmla="*/ 619125 h 2994025"/>
                <a:gd name="connsiteX23533" fmla="*/ 1981043 w 6130925"/>
                <a:gd name="connsiteY23533" fmla="*/ 619654 h 2994025"/>
                <a:gd name="connsiteX23534" fmla="*/ 1981572 w 6130925"/>
                <a:gd name="connsiteY23534" fmla="*/ 619654 h 2994025"/>
                <a:gd name="connsiteX23535" fmla="*/ 1982101 w 6130925"/>
                <a:gd name="connsiteY23535" fmla="*/ 619654 h 2994025"/>
                <a:gd name="connsiteX23536" fmla="*/ 1982103 w 6130925"/>
                <a:gd name="connsiteY23536" fmla="*/ 619654 h 2994025"/>
                <a:gd name="connsiteX23537" fmla="*/ 1983161 w 6130925"/>
                <a:gd name="connsiteY23537" fmla="*/ 619126 h 2994025"/>
                <a:gd name="connsiteX23538" fmla="*/ 1983161 w 6130925"/>
                <a:gd name="connsiteY23538" fmla="*/ 619125 h 2994025"/>
                <a:gd name="connsiteX23539" fmla="*/ 1983691 w 6130925"/>
                <a:gd name="connsiteY23539" fmla="*/ 617538 h 2994025"/>
                <a:gd name="connsiteX23540" fmla="*/ 1983691 w 6130925"/>
                <a:gd name="connsiteY23540" fmla="*/ 615950 h 2994025"/>
                <a:gd name="connsiteX23541" fmla="*/ 1984750 w 6130925"/>
                <a:gd name="connsiteY23541" fmla="*/ 614363 h 2994025"/>
                <a:gd name="connsiteX23542" fmla="*/ 1983691 w 6130925"/>
                <a:gd name="connsiteY23542" fmla="*/ 612775 h 2994025"/>
                <a:gd name="connsiteX23543" fmla="*/ 1982101 w 6130925"/>
                <a:gd name="connsiteY23543" fmla="*/ 611717 h 2994025"/>
                <a:gd name="connsiteX23544" fmla="*/ 1980513 w 6130925"/>
                <a:gd name="connsiteY23544" fmla="*/ 610658 h 2994025"/>
                <a:gd name="connsiteX23545" fmla="*/ 1977335 w 6130925"/>
                <a:gd name="connsiteY23545" fmla="*/ 610658 h 2994025"/>
                <a:gd name="connsiteX23546" fmla="*/ 1975216 w 6130925"/>
                <a:gd name="connsiteY23546" fmla="*/ 610658 h 2994025"/>
                <a:gd name="connsiteX23547" fmla="*/ 1973097 w 6130925"/>
                <a:gd name="connsiteY23547" fmla="*/ 610658 h 2994025"/>
                <a:gd name="connsiteX23548" fmla="*/ 1972038 w 6130925"/>
                <a:gd name="connsiteY23548" fmla="*/ 612246 h 2994025"/>
                <a:gd name="connsiteX23549" fmla="*/ 1970449 w 6130925"/>
                <a:gd name="connsiteY23549" fmla="*/ 614363 h 2994025"/>
                <a:gd name="connsiteX23550" fmla="*/ 1970448 w 6130925"/>
                <a:gd name="connsiteY23550" fmla="*/ 614363 h 2994025"/>
                <a:gd name="connsiteX23551" fmla="*/ 1968329 w 6130925"/>
                <a:gd name="connsiteY23551" fmla="*/ 614892 h 2994025"/>
                <a:gd name="connsiteX23552" fmla="*/ 1965680 w 6130925"/>
                <a:gd name="connsiteY23552" fmla="*/ 614892 h 2994025"/>
                <a:gd name="connsiteX23553" fmla="*/ 1964091 w 6130925"/>
                <a:gd name="connsiteY23553" fmla="*/ 615421 h 2994025"/>
                <a:gd name="connsiteX23554" fmla="*/ 1962502 w 6130925"/>
                <a:gd name="connsiteY23554" fmla="*/ 615421 h 2994025"/>
                <a:gd name="connsiteX23555" fmla="*/ 1962343 w 6130925"/>
                <a:gd name="connsiteY23555" fmla="*/ 615368 h 2994025"/>
                <a:gd name="connsiteX23556" fmla="*/ 1961973 w 6130925"/>
                <a:gd name="connsiteY23556" fmla="*/ 615421 h 2994025"/>
                <a:gd name="connsiteX23557" fmla="*/ 1960917 w 6130925"/>
                <a:gd name="connsiteY23557" fmla="*/ 614893 h 2994025"/>
                <a:gd name="connsiteX23558" fmla="*/ 1960913 w 6130925"/>
                <a:gd name="connsiteY23558" fmla="*/ 614892 h 2994025"/>
                <a:gd name="connsiteX23559" fmla="*/ 1959853 w 6130925"/>
                <a:gd name="connsiteY23559" fmla="*/ 614363 h 2994025"/>
                <a:gd name="connsiteX23560" fmla="*/ 1958794 w 6130925"/>
                <a:gd name="connsiteY23560" fmla="*/ 612775 h 2994025"/>
                <a:gd name="connsiteX23561" fmla="*/ 1958264 w 6130925"/>
                <a:gd name="connsiteY23561" fmla="*/ 610658 h 2994025"/>
                <a:gd name="connsiteX23562" fmla="*/ 1956145 w 6130925"/>
                <a:gd name="connsiteY23562" fmla="*/ 606954 h 2994025"/>
                <a:gd name="connsiteX23563" fmla="*/ 1954556 w 6130925"/>
                <a:gd name="connsiteY23563" fmla="*/ 603779 h 2994025"/>
                <a:gd name="connsiteX23564" fmla="*/ 1951378 w 6130925"/>
                <a:gd name="connsiteY23564" fmla="*/ 599017 h 2994025"/>
                <a:gd name="connsiteX23565" fmla="*/ 1949789 w 6130925"/>
                <a:gd name="connsiteY23565" fmla="*/ 594254 h 2994025"/>
                <a:gd name="connsiteX23566" fmla="*/ 1950319 w 6130925"/>
                <a:gd name="connsiteY23566" fmla="*/ 591608 h 2994025"/>
                <a:gd name="connsiteX23567" fmla="*/ 1952967 w 6130925"/>
                <a:gd name="connsiteY23567" fmla="*/ 589492 h 2994025"/>
                <a:gd name="connsiteX23568" fmla="*/ 1956145 w 6130925"/>
                <a:gd name="connsiteY23568" fmla="*/ 587375 h 2994025"/>
                <a:gd name="connsiteX23569" fmla="*/ 1956146 w 6130925"/>
                <a:gd name="connsiteY23569" fmla="*/ 587375 h 2994025"/>
                <a:gd name="connsiteX23570" fmla="*/ 1959853 w 6130925"/>
                <a:gd name="connsiteY23570" fmla="*/ 587375 h 2994025"/>
                <a:gd name="connsiteX23571" fmla="*/ 1959324 w 6130925"/>
                <a:gd name="connsiteY23571" fmla="*/ 583671 h 2994025"/>
                <a:gd name="connsiteX23572" fmla="*/ 1958264 w 6130925"/>
                <a:gd name="connsiteY23572" fmla="*/ 580496 h 2994025"/>
                <a:gd name="connsiteX23573" fmla="*/ 1956675 w 6130925"/>
                <a:gd name="connsiteY23573" fmla="*/ 579438 h 2994025"/>
                <a:gd name="connsiteX23574" fmla="*/ 1954605 w 6130925"/>
                <a:gd name="connsiteY23574" fmla="*/ 578920 h 2994025"/>
                <a:gd name="connsiteX23575" fmla="*/ 1954557 w 6130925"/>
                <a:gd name="connsiteY23575" fmla="*/ 578908 h 2994025"/>
                <a:gd name="connsiteX23576" fmla="*/ 1954556 w 6130925"/>
                <a:gd name="connsiteY23576" fmla="*/ 578908 h 2994025"/>
                <a:gd name="connsiteX23577" fmla="*/ 1952967 w 6130925"/>
                <a:gd name="connsiteY23577" fmla="*/ 576792 h 2994025"/>
                <a:gd name="connsiteX23578" fmla="*/ 1950848 w 6130925"/>
                <a:gd name="connsiteY23578" fmla="*/ 575733 h 2994025"/>
                <a:gd name="connsiteX23579" fmla="*/ 1949259 w 6130925"/>
                <a:gd name="connsiteY23579" fmla="*/ 575204 h 2994025"/>
                <a:gd name="connsiteX23580" fmla="*/ 1947670 w 6130925"/>
                <a:gd name="connsiteY23580" fmla="*/ 574675 h 2994025"/>
                <a:gd name="connsiteX23581" fmla="*/ 1945551 w 6130925"/>
                <a:gd name="connsiteY23581" fmla="*/ 574146 h 2994025"/>
                <a:gd name="connsiteX23582" fmla="*/ 1943962 w 6130925"/>
                <a:gd name="connsiteY23582" fmla="*/ 574146 h 2994025"/>
                <a:gd name="connsiteX23583" fmla="*/ 1942373 w 6130925"/>
                <a:gd name="connsiteY23583" fmla="*/ 572558 h 2994025"/>
                <a:gd name="connsiteX23584" fmla="*/ 1940784 w 6130925"/>
                <a:gd name="connsiteY23584" fmla="*/ 569913 h 2994025"/>
                <a:gd name="connsiteX23585" fmla="*/ 1939724 w 6130925"/>
                <a:gd name="connsiteY23585" fmla="*/ 567796 h 2994025"/>
                <a:gd name="connsiteX23586" fmla="*/ 1939195 w 6130925"/>
                <a:gd name="connsiteY23586" fmla="*/ 565150 h 2994025"/>
                <a:gd name="connsiteX23587" fmla="*/ 1939195 w 6130925"/>
                <a:gd name="connsiteY23587" fmla="*/ 563033 h 2994025"/>
                <a:gd name="connsiteX23588" fmla="*/ 1938665 w 6130925"/>
                <a:gd name="connsiteY23588" fmla="*/ 559329 h 2994025"/>
                <a:gd name="connsiteX23589" fmla="*/ 1940254 w 6130925"/>
                <a:gd name="connsiteY23589" fmla="*/ 557213 h 2994025"/>
                <a:gd name="connsiteX23590" fmla="*/ 1940255 w 6130925"/>
                <a:gd name="connsiteY23590" fmla="*/ 557213 h 2994025"/>
                <a:gd name="connsiteX23591" fmla="*/ 1941074 w 6130925"/>
                <a:gd name="connsiteY23591" fmla="*/ 557008 h 2994025"/>
                <a:gd name="connsiteX23592" fmla="*/ 1942373 w 6130925"/>
                <a:gd name="connsiteY23592" fmla="*/ 556683 h 2994025"/>
                <a:gd name="connsiteX23593" fmla="*/ 1943962 w 6130925"/>
                <a:gd name="connsiteY23593" fmla="*/ 556154 h 2994025"/>
                <a:gd name="connsiteX23594" fmla="*/ 1945551 w 6130925"/>
                <a:gd name="connsiteY23594" fmla="*/ 556154 h 2994025"/>
                <a:gd name="connsiteX23595" fmla="*/ 1947670 w 6130925"/>
                <a:gd name="connsiteY23595" fmla="*/ 555096 h 2994025"/>
                <a:gd name="connsiteX23596" fmla="*/ 1949259 w 6130925"/>
                <a:gd name="connsiteY23596" fmla="*/ 554038 h 2994025"/>
                <a:gd name="connsiteX23597" fmla="*/ 1949260 w 6130925"/>
                <a:gd name="connsiteY23597" fmla="*/ 554038 h 2994025"/>
                <a:gd name="connsiteX23598" fmla="*/ 1949658 w 6130925"/>
                <a:gd name="connsiteY23598" fmla="*/ 553905 h 2994025"/>
                <a:gd name="connsiteX23599" fmla="*/ 1950848 w 6130925"/>
                <a:gd name="connsiteY23599" fmla="*/ 553508 h 2994025"/>
                <a:gd name="connsiteX23600" fmla="*/ 1951908 w 6130925"/>
                <a:gd name="connsiteY23600" fmla="*/ 551392 h 2994025"/>
                <a:gd name="connsiteX23601" fmla="*/ 1954027 w 6130925"/>
                <a:gd name="connsiteY23601" fmla="*/ 549804 h 2994025"/>
                <a:gd name="connsiteX23602" fmla="*/ 1955725 w 6130925"/>
                <a:gd name="connsiteY23602" fmla="*/ 550228 h 2994025"/>
                <a:gd name="connsiteX23603" fmla="*/ 1956146 w 6130925"/>
                <a:gd name="connsiteY23603" fmla="*/ 550333 h 2994025"/>
                <a:gd name="connsiteX23604" fmla="*/ 1958265 w 6130925"/>
                <a:gd name="connsiteY23604" fmla="*/ 551921 h 2994025"/>
                <a:gd name="connsiteX23605" fmla="*/ 1960384 w 6130925"/>
                <a:gd name="connsiteY23605" fmla="*/ 551921 h 2994025"/>
                <a:gd name="connsiteX23606" fmla="*/ 1963561 w 6130925"/>
                <a:gd name="connsiteY23606" fmla="*/ 552450 h 2994025"/>
                <a:gd name="connsiteX23607" fmla="*/ 1963561 w 6130925"/>
                <a:gd name="connsiteY23607" fmla="*/ 535517 h 2994025"/>
                <a:gd name="connsiteX23608" fmla="*/ 1963563 w 6130925"/>
                <a:gd name="connsiteY23608" fmla="*/ 535517 h 2994025"/>
                <a:gd name="connsiteX23609" fmla="*/ 1965152 w 6130925"/>
                <a:gd name="connsiteY23609" fmla="*/ 534458 h 2994025"/>
                <a:gd name="connsiteX23610" fmla="*/ 1966211 w 6130925"/>
                <a:gd name="connsiteY23610" fmla="*/ 533929 h 2994025"/>
                <a:gd name="connsiteX23611" fmla="*/ 1966740 w 6130925"/>
                <a:gd name="connsiteY23611" fmla="*/ 533400 h 2994025"/>
                <a:gd name="connsiteX23612" fmla="*/ 1967269 w 6130925"/>
                <a:gd name="connsiteY23612" fmla="*/ 533400 h 2994025"/>
                <a:gd name="connsiteX23613" fmla="*/ 1967270 w 6130925"/>
                <a:gd name="connsiteY23613" fmla="*/ 533401 h 2994025"/>
                <a:gd name="connsiteX23614" fmla="*/ 1967270 w 6130925"/>
                <a:gd name="connsiteY23614" fmla="*/ 533400 h 2994025"/>
                <a:gd name="connsiteX23615" fmla="*/ 1968860 w 6130925"/>
                <a:gd name="connsiteY23615" fmla="*/ 534988 h 2994025"/>
                <a:gd name="connsiteX23616" fmla="*/ 1970449 w 6130925"/>
                <a:gd name="connsiteY23616" fmla="*/ 536046 h 2994025"/>
                <a:gd name="connsiteX23617" fmla="*/ 1974686 w 6130925"/>
                <a:gd name="connsiteY23617" fmla="*/ 536046 h 2994025"/>
                <a:gd name="connsiteX23618" fmla="*/ 1976805 w 6130925"/>
                <a:gd name="connsiteY23618" fmla="*/ 536046 h 2994025"/>
                <a:gd name="connsiteX23619" fmla="*/ 1978924 w 6130925"/>
                <a:gd name="connsiteY23619" fmla="*/ 536046 h 2994025"/>
                <a:gd name="connsiteX23620" fmla="*/ 1979983 w 6130925"/>
                <a:gd name="connsiteY23620" fmla="*/ 534458 h 2994025"/>
                <a:gd name="connsiteX23621" fmla="*/ 1981572 w 6130925"/>
                <a:gd name="connsiteY23621" fmla="*/ 531813 h 2994025"/>
                <a:gd name="connsiteX23622" fmla="*/ 1981573 w 6130925"/>
                <a:gd name="connsiteY23622" fmla="*/ 531813 h 2994025"/>
                <a:gd name="connsiteX23623" fmla="*/ 1981912 w 6130925"/>
                <a:gd name="connsiteY23623" fmla="*/ 531587 h 2994025"/>
                <a:gd name="connsiteX23624" fmla="*/ 1983161 w 6130925"/>
                <a:gd name="connsiteY23624" fmla="*/ 530754 h 2994025"/>
                <a:gd name="connsiteX23625" fmla="*/ 1985280 w 6130925"/>
                <a:gd name="connsiteY23625" fmla="*/ 529167 h 2994025"/>
                <a:gd name="connsiteX23626" fmla="*/ 1985281 w 6130925"/>
                <a:gd name="connsiteY23626" fmla="*/ 529167 h 2994025"/>
                <a:gd name="connsiteX23627" fmla="*/ 1985282 w 6130925"/>
                <a:gd name="connsiteY23627" fmla="*/ 529167 h 2994025"/>
                <a:gd name="connsiteX23628" fmla="*/ 1985809 w 6130925"/>
                <a:gd name="connsiteY23628" fmla="*/ 529167 h 2994025"/>
                <a:gd name="connsiteX23629" fmla="*/ 1987399 w 6130925"/>
                <a:gd name="connsiteY23629" fmla="*/ 529696 h 2994025"/>
                <a:gd name="connsiteX23630" fmla="*/ 1988987 w 6130925"/>
                <a:gd name="connsiteY23630" fmla="*/ 530225 h 2994025"/>
                <a:gd name="connsiteX23631" fmla="*/ 1988989 w 6130925"/>
                <a:gd name="connsiteY23631" fmla="*/ 530225 h 2994025"/>
                <a:gd name="connsiteX23632" fmla="*/ 1989136 w 6130925"/>
                <a:gd name="connsiteY23632" fmla="*/ 530225 h 2994025"/>
                <a:gd name="connsiteX23633" fmla="*/ 1989136 w 6130925"/>
                <a:gd name="connsiteY23633" fmla="*/ 488950 h 2994025"/>
                <a:gd name="connsiteX23634" fmla="*/ 1988988 w 6130925"/>
                <a:gd name="connsiteY23634" fmla="*/ 488950 h 2994025"/>
                <a:gd name="connsiteX23635" fmla="*/ 1987928 w 6130925"/>
                <a:gd name="connsiteY23635" fmla="*/ 488950 h 2994025"/>
                <a:gd name="connsiteX23636" fmla="*/ 1986870 w 6130925"/>
                <a:gd name="connsiteY23636" fmla="*/ 488950 h 2994025"/>
                <a:gd name="connsiteX23637" fmla="*/ 1986869 w 6130925"/>
                <a:gd name="connsiteY23637" fmla="*/ 488950 h 2994025"/>
                <a:gd name="connsiteX23638" fmla="*/ 1979454 w 6130925"/>
                <a:gd name="connsiteY23638" fmla="*/ 488950 h 2994025"/>
                <a:gd name="connsiteX23639" fmla="*/ 1979453 w 6130925"/>
                <a:gd name="connsiteY23639" fmla="*/ 488950 h 2994025"/>
                <a:gd name="connsiteX23640" fmla="*/ 1977335 w 6130925"/>
                <a:gd name="connsiteY23640" fmla="*/ 488950 h 2994025"/>
                <a:gd name="connsiteX23641" fmla="*/ 1977334 w 6130925"/>
                <a:gd name="connsiteY23641" fmla="*/ 488950 h 2994025"/>
                <a:gd name="connsiteX23642" fmla="*/ 1975215 w 6130925"/>
                <a:gd name="connsiteY23642" fmla="*/ 488421 h 2994025"/>
                <a:gd name="connsiteX23643" fmla="*/ 1974156 w 6130925"/>
                <a:gd name="connsiteY23643" fmla="*/ 488421 h 2994025"/>
                <a:gd name="connsiteX23644" fmla="*/ 1972567 w 6130925"/>
                <a:gd name="connsiteY23644" fmla="*/ 488421 h 2994025"/>
                <a:gd name="connsiteX23645" fmla="*/ 1972037 w 6130925"/>
                <a:gd name="connsiteY23645" fmla="*/ 488421 h 2994025"/>
                <a:gd name="connsiteX23646" fmla="*/ 1971507 w 6130925"/>
                <a:gd name="connsiteY23646" fmla="*/ 488421 h 2994025"/>
                <a:gd name="connsiteX23647" fmla="*/ 1969918 w 6130925"/>
                <a:gd name="connsiteY23647" fmla="*/ 487363 h 2994025"/>
                <a:gd name="connsiteX23648" fmla="*/ 1967799 w 6130925"/>
                <a:gd name="connsiteY23648" fmla="*/ 486304 h 2994025"/>
                <a:gd name="connsiteX23649" fmla="*/ 1966210 w 6130925"/>
                <a:gd name="connsiteY23649" fmla="*/ 485246 h 2994025"/>
                <a:gd name="connsiteX23650" fmla="*/ 1964621 w 6130925"/>
                <a:gd name="connsiteY23650" fmla="*/ 484188 h 2994025"/>
                <a:gd name="connsiteX23651" fmla="*/ 1962503 w 6130925"/>
                <a:gd name="connsiteY23651" fmla="*/ 483129 h 2994025"/>
                <a:gd name="connsiteX23652" fmla="*/ 1960384 w 6130925"/>
                <a:gd name="connsiteY23652" fmla="*/ 483129 h 2994025"/>
                <a:gd name="connsiteX23653" fmla="*/ 1954028 w 6130925"/>
                <a:gd name="connsiteY23653" fmla="*/ 483129 h 2994025"/>
                <a:gd name="connsiteX23654" fmla="*/ 1951909 w 6130925"/>
                <a:gd name="connsiteY23654" fmla="*/ 486304 h 2994025"/>
                <a:gd name="connsiteX23655" fmla="*/ 1954027 w 6130925"/>
                <a:gd name="connsiteY23655" fmla="*/ 486833 h 2994025"/>
                <a:gd name="connsiteX23656" fmla="*/ 1954249 w 6130925"/>
                <a:gd name="connsiteY23656" fmla="*/ 486907 h 2994025"/>
                <a:gd name="connsiteX23657" fmla="*/ 1955617 w 6130925"/>
                <a:gd name="connsiteY23657" fmla="*/ 487363 h 2994025"/>
                <a:gd name="connsiteX23658" fmla="*/ 1956146 w 6130925"/>
                <a:gd name="connsiteY23658" fmla="*/ 487363 h 2994025"/>
                <a:gd name="connsiteX23659" fmla="*/ 1957206 w 6130925"/>
                <a:gd name="connsiteY23659" fmla="*/ 487363 h 2994025"/>
                <a:gd name="connsiteX23660" fmla="*/ 1958265 w 6130925"/>
                <a:gd name="connsiteY23660" fmla="*/ 487363 h 2994025"/>
                <a:gd name="connsiteX23661" fmla="*/ 1958795 w 6130925"/>
                <a:gd name="connsiteY23661" fmla="*/ 487363 h 2994025"/>
                <a:gd name="connsiteX23662" fmla="*/ 1959854 w 6130925"/>
                <a:gd name="connsiteY23662" fmla="*/ 488950 h 2994025"/>
                <a:gd name="connsiteX23663" fmla="*/ 1960914 w 6130925"/>
                <a:gd name="connsiteY23663" fmla="*/ 491067 h 2994025"/>
                <a:gd name="connsiteX23664" fmla="*/ 1961444 w 6130925"/>
                <a:gd name="connsiteY23664" fmla="*/ 491596 h 2994025"/>
                <a:gd name="connsiteX23665" fmla="*/ 1962502 w 6130925"/>
                <a:gd name="connsiteY23665" fmla="*/ 491068 h 2994025"/>
                <a:gd name="connsiteX23666" fmla="*/ 1962502 w 6130925"/>
                <a:gd name="connsiteY23666" fmla="*/ 491067 h 2994025"/>
                <a:gd name="connsiteX23667" fmla="*/ 1962503 w 6130925"/>
                <a:gd name="connsiteY23667" fmla="*/ 491067 h 2994025"/>
                <a:gd name="connsiteX23668" fmla="*/ 1964092 w 6130925"/>
                <a:gd name="connsiteY23668" fmla="*/ 491067 h 2994025"/>
                <a:gd name="connsiteX23669" fmla="*/ 1964622 w 6130925"/>
                <a:gd name="connsiteY23669" fmla="*/ 491067 h 2994025"/>
                <a:gd name="connsiteX23670" fmla="*/ 1969389 w 6130925"/>
                <a:gd name="connsiteY23670" fmla="*/ 492125 h 2994025"/>
                <a:gd name="connsiteX23671" fmla="*/ 1970448 w 6130925"/>
                <a:gd name="connsiteY23671" fmla="*/ 492125 h 2994025"/>
                <a:gd name="connsiteX23672" fmla="*/ 1972037 w 6130925"/>
                <a:gd name="connsiteY23672" fmla="*/ 492125 h 2994025"/>
                <a:gd name="connsiteX23673" fmla="*/ 1974685 w 6130925"/>
                <a:gd name="connsiteY23673" fmla="*/ 492125 h 2994025"/>
                <a:gd name="connsiteX23674" fmla="*/ 1974686 w 6130925"/>
                <a:gd name="connsiteY23674" fmla="*/ 492125 h 2994025"/>
                <a:gd name="connsiteX23675" fmla="*/ 1974686 w 6130925"/>
                <a:gd name="connsiteY23675" fmla="*/ 504296 h 2994025"/>
                <a:gd name="connsiteX23676" fmla="*/ 1974685 w 6130925"/>
                <a:gd name="connsiteY23676" fmla="*/ 504296 h 2994025"/>
                <a:gd name="connsiteX23677" fmla="*/ 1970448 w 6130925"/>
                <a:gd name="connsiteY23677" fmla="*/ 504296 h 2994025"/>
                <a:gd name="connsiteX23678" fmla="*/ 1967269 w 6130925"/>
                <a:gd name="connsiteY23678" fmla="*/ 504296 h 2994025"/>
                <a:gd name="connsiteX23679" fmla="*/ 1965680 w 6130925"/>
                <a:gd name="connsiteY23679" fmla="*/ 504296 h 2994025"/>
                <a:gd name="connsiteX23680" fmla="*/ 1963562 w 6130925"/>
                <a:gd name="connsiteY23680" fmla="*/ 504296 h 2994025"/>
                <a:gd name="connsiteX23681" fmla="*/ 1959325 w 6130925"/>
                <a:gd name="connsiteY23681" fmla="*/ 505883 h 2994025"/>
                <a:gd name="connsiteX23682" fmla="*/ 1956676 w 6130925"/>
                <a:gd name="connsiteY23682" fmla="*/ 509588 h 2994025"/>
                <a:gd name="connsiteX23683" fmla="*/ 1955087 w 6130925"/>
                <a:gd name="connsiteY23683" fmla="*/ 512233 h 2994025"/>
                <a:gd name="connsiteX23684" fmla="*/ 1952968 w 6130925"/>
                <a:gd name="connsiteY23684" fmla="*/ 513821 h 2994025"/>
                <a:gd name="connsiteX23685" fmla="*/ 1952967 w 6130925"/>
                <a:gd name="connsiteY23685" fmla="*/ 513821 h 2994025"/>
                <a:gd name="connsiteX23686" fmla="*/ 1947670 w 6130925"/>
                <a:gd name="connsiteY23686" fmla="*/ 510646 h 2994025"/>
                <a:gd name="connsiteX23687" fmla="*/ 1942903 w 6130925"/>
                <a:gd name="connsiteY23687" fmla="*/ 505354 h 2994025"/>
                <a:gd name="connsiteX23688" fmla="*/ 1939724 w 6130925"/>
                <a:gd name="connsiteY23688" fmla="*/ 503238 h 2994025"/>
                <a:gd name="connsiteX23689" fmla="*/ 1936017 w 6130925"/>
                <a:gd name="connsiteY23689" fmla="*/ 502179 h 2994025"/>
                <a:gd name="connsiteX23690" fmla="*/ 1933898 w 6130925"/>
                <a:gd name="connsiteY23690" fmla="*/ 501650 h 2994025"/>
                <a:gd name="connsiteX23691" fmla="*/ 1931780 w 6130925"/>
                <a:gd name="connsiteY23691" fmla="*/ 502179 h 2994025"/>
                <a:gd name="connsiteX23692" fmla="*/ 1928072 w 6130925"/>
                <a:gd name="connsiteY23692" fmla="*/ 502708 h 2994025"/>
                <a:gd name="connsiteX23693" fmla="*/ 1927277 w 6130925"/>
                <a:gd name="connsiteY23693" fmla="*/ 502179 h 2994025"/>
                <a:gd name="connsiteX23694" fmla="*/ 1927011 w 6130925"/>
                <a:gd name="connsiteY23694" fmla="*/ 502179 h 2994025"/>
                <a:gd name="connsiteX23695" fmla="*/ 1924892 w 6130925"/>
                <a:gd name="connsiteY23695" fmla="*/ 500592 h 2994025"/>
                <a:gd name="connsiteX23696" fmla="*/ 1923303 w 6130925"/>
                <a:gd name="connsiteY23696" fmla="*/ 498475 h 2994025"/>
                <a:gd name="connsiteX23697" fmla="*/ 1923303 w 6130925"/>
                <a:gd name="connsiteY23697" fmla="*/ 495300 h 2994025"/>
                <a:gd name="connsiteX23698" fmla="*/ 1924363 w 6130925"/>
                <a:gd name="connsiteY23698" fmla="*/ 492654 h 2994025"/>
                <a:gd name="connsiteX23699" fmla="*/ 1927011 w 6130925"/>
                <a:gd name="connsiteY23699" fmla="*/ 490538 h 2994025"/>
                <a:gd name="connsiteX23700" fmla="*/ 1928600 w 6130925"/>
                <a:gd name="connsiteY23700" fmla="*/ 488421 h 2994025"/>
                <a:gd name="connsiteX23701" fmla="*/ 1930189 w 6130925"/>
                <a:gd name="connsiteY23701" fmla="*/ 487363 h 2994025"/>
                <a:gd name="connsiteX23702" fmla="*/ 1930190 w 6130925"/>
                <a:gd name="connsiteY23702" fmla="*/ 487363 h 2994025"/>
                <a:gd name="connsiteX23703" fmla="*/ 1932001 w 6130925"/>
                <a:gd name="connsiteY23703" fmla="*/ 487104 h 2994025"/>
                <a:gd name="connsiteX23704" fmla="*/ 1933897 w 6130925"/>
                <a:gd name="connsiteY23704" fmla="*/ 486833 h 2994025"/>
                <a:gd name="connsiteX23705" fmla="*/ 1937605 w 6130925"/>
                <a:gd name="connsiteY23705" fmla="*/ 486304 h 2994025"/>
                <a:gd name="connsiteX23706" fmla="*/ 1938665 w 6130925"/>
                <a:gd name="connsiteY23706" fmla="*/ 484717 h 2994025"/>
                <a:gd name="connsiteX23707" fmla="*/ 1939195 w 6130925"/>
                <a:gd name="connsiteY23707" fmla="*/ 483129 h 2994025"/>
                <a:gd name="connsiteX23708" fmla="*/ 1938135 w 6130925"/>
                <a:gd name="connsiteY23708" fmla="*/ 481013 h 2994025"/>
                <a:gd name="connsiteX23709" fmla="*/ 1936016 w 6130925"/>
                <a:gd name="connsiteY23709" fmla="*/ 479954 h 2994025"/>
                <a:gd name="connsiteX23710" fmla="*/ 1933897 w 6130925"/>
                <a:gd name="connsiteY23710" fmla="*/ 477838 h 2994025"/>
                <a:gd name="connsiteX23711" fmla="*/ 1932308 w 6130925"/>
                <a:gd name="connsiteY23711" fmla="*/ 476779 h 2994025"/>
                <a:gd name="connsiteX23712" fmla="*/ 1930189 w 6130925"/>
                <a:gd name="connsiteY23712" fmla="*/ 473604 h 2994025"/>
                <a:gd name="connsiteX23713" fmla="*/ 1929130 w 6130925"/>
                <a:gd name="connsiteY23713" fmla="*/ 469900 h 2994025"/>
                <a:gd name="connsiteX23714" fmla="*/ 1934957 w 6130925"/>
                <a:gd name="connsiteY23714" fmla="*/ 467254 h 2994025"/>
                <a:gd name="connsiteX23715" fmla="*/ 1940254 w 6130925"/>
                <a:gd name="connsiteY23715" fmla="*/ 466725 h 2994025"/>
                <a:gd name="connsiteX23716" fmla="*/ 1940255 w 6130925"/>
                <a:gd name="connsiteY23716" fmla="*/ 466725 h 2994025"/>
                <a:gd name="connsiteX23717" fmla="*/ 1941833 w 6130925"/>
                <a:gd name="connsiteY23717" fmla="*/ 466922 h 2994025"/>
                <a:gd name="connsiteX23718" fmla="*/ 1944492 w 6130925"/>
                <a:gd name="connsiteY23718" fmla="*/ 467254 h 2994025"/>
                <a:gd name="connsiteX23719" fmla="*/ 1948200 w 6130925"/>
                <a:gd name="connsiteY23719" fmla="*/ 467783 h 2994025"/>
                <a:gd name="connsiteX23720" fmla="*/ 1951908 w 6130925"/>
                <a:gd name="connsiteY23720" fmla="*/ 467783 h 2994025"/>
                <a:gd name="connsiteX23721" fmla="*/ 1952682 w 6130925"/>
                <a:gd name="connsiteY23721" fmla="*/ 468004 h 2994025"/>
                <a:gd name="connsiteX23722" fmla="*/ 1955617 w 6130925"/>
                <a:gd name="connsiteY23722" fmla="*/ 468842 h 2994025"/>
                <a:gd name="connsiteX23723" fmla="*/ 1956146 w 6130925"/>
                <a:gd name="connsiteY23723" fmla="*/ 468842 h 2994025"/>
                <a:gd name="connsiteX23724" fmla="*/ 1957206 w 6130925"/>
                <a:gd name="connsiteY23724" fmla="*/ 468842 h 2994025"/>
                <a:gd name="connsiteX23725" fmla="*/ 1958265 w 6130925"/>
                <a:gd name="connsiteY23725" fmla="*/ 468842 h 2994025"/>
                <a:gd name="connsiteX23726" fmla="*/ 1958795 w 6130925"/>
                <a:gd name="connsiteY23726" fmla="*/ 468842 h 2994025"/>
                <a:gd name="connsiteX23727" fmla="*/ 1959325 w 6130925"/>
                <a:gd name="connsiteY23727" fmla="*/ 470958 h 2994025"/>
                <a:gd name="connsiteX23728" fmla="*/ 1959854 w 6130925"/>
                <a:gd name="connsiteY23728" fmla="*/ 472546 h 2994025"/>
                <a:gd name="connsiteX23729" fmla="*/ 1961444 w 6130925"/>
                <a:gd name="connsiteY23729" fmla="*/ 473075 h 2994025"/>
                <a:gd name="connsiteX23730" fmla="*/ 1963562 w 6130925"/>
                <a:gd name="connsiteY23730" fmla="*/ 474133 h 2994025"/>
                <a:gd name="connsiteX23731" fmla="*/ 1968860 w 6130925"/>
                <a:gd name="connsiteY23731" fmla="*/ 475192 h 2994025"/>
                <a:gd name="connsiteX23732" fmla="*/ 1974686 w 6130925"/>
                <a:gd name="connsiteY23732" fmla="*/ 474663 h 2994025"/>
                <a:gd name="connsiteX23733" fmla="*/ 1981573 w 6130925"/>
                <a:gd name="connsiteY23733" fmla="*/ 474663 h 2994025"/>
                <a:gd name="connsiteX23734" fmla="*/ 1983692 w 6130925"/>
                <a:gd name="connsiteY23734" fmla="*/ 475192 h 2994025"/>
                <a:gd name="connsiteX23735" fmla="*/ 1986340 w 6130925"/>
                <a:gd name="connsiteY23735" fmla="*/ 475721 h 2994025"/>
                <a:gd name="connsiteX23736" fmla="*/ 1989136 w 6130925"/>
                <a:gd name="connsiteY23736" fmla="*/ 475721 h 2994025"/>
                <a:gd name="connsiteX23737" fmla="*/ 1989136 w 6130925"/>
                <a:gd name="connsiteY23737" fmla="*/ 465138 h 2994025"/>
                <a:gd name="connsiteX23738" fmla="*/ 1989165 w 6130925"/>
                <a:gd name="connsiteY23738" fmla="*/ 465138 h 2994025"/>
                <a:gd name="connsiteX23739" fmla="*/ 1988458 w 6130925"/>
                <a:gd name="connsiteY23739" fmla="*/ 464079 h 2994025"/>
                <a:gd name="connsiteX23740" fmla="*/ 1986869 w 6130925"/>
                <a:gd name="connsiteY23740" fmla="*/ 462492 h 2994025"/>
                <a:gd name="connsiteX23741" fmla="*/ 1985281 w 6130925"/>
                <a:gd name="connsiteY23741" fmla="*/ 461433 h 2994025"/>
                <a:gd name="connsiteX23742" fmla="*/ 1983162 w 6130925"/>
                <a:gd name="connsiteY23742" fmla="*/ 460904 h 2994025"/>
                <a:gd name="connsiteX23743" fmla="*/ 1983161 w 6130925"/>
                <a:gd name="connsiteY23743" fmla="*/ 460904 h 2994025"/>
                <a:gd name="connsiteX23744" fmla="*/ 1981572 w 6130925"/>
                <a:gd name="connsiteY23744" fmla="*/ 459846 h 2994025"/>
                <a:gd name="connsiteX23745" fmla="*/ 1979453 w 6130925"/>
                <a:gd name="connsiteY23745" fmla="*/ 459317 h 2994025"/>
                <a:gd name="connsiteX23746" fmla="*/ 1978923 w 6130925"/>
                <a:gd name="connsiteY23746" fmla="*/ 459317 h 2994025"/>
                <a:gd name="connsiteX23747" fmla="*/ 1978393 w 6130925"/>
                <a:gd name="connsiteY23747" fmla="*/ 459317 h 2994025"/>
                <a:gd name="connsiteX23748" fmla="*/ 1977864 w 6130925"/>
                <a:gd name="connsiteY23748" fmla="*/ 459317 h 2994025"/>
                <a:gd name="connsiteX23749" fmla="*/ 1977334 w 6130925"/>
                <a:gd name="connsiteY23749" fmla="*/ 459317 h 2994025"/>
                <a:gd name="connsiteX23750" fmla="*/ 1976804 w 6130925"/>
                <a:gd name="connsiteY23750" fmla="*/ 459317 h 2994025"/>
                <a:gd name="connsiteX23751" fmla="*/ 1976275 w 6130925"/>
                <a:gd name="connsiteY23751" fmla="*/ 459317 h 2994025"/>
                <a:gd name="connsiteX23752" fmla="*/ 1975004 w 6130925"/>
                <a:gd name="connsiteY23752" fmla="*/ 458894 h 2994025"/>
                <a:gd name="connsiteX23753" fmla="*/ 1974156 w 6130925"/>
                <a:gd name="connsiteY23753" fmla="*/ 459317 h 2994025"/>
                <a:gd name="connsiteX23754" fmla="*/ 1972037 w 6130925"/>
                <a:gd name="connsiteY23754" fmla="*/ 459317 h 2994025"/>
                <a:gd name="connsiteX23755" fmla="*/ 1970448 w 6130925"/>
                <a:gd name="connsiteY23755" fmla="*/ 458258 h 2994025"/>
                <a:gd name="connsiteX23756" fmla="*/ 1968859 w 6130925"/>
                <a:gd name="connsiteY23756" fmla="*/ 456142 h 2994025"/>
                <a:gd name="connsiteX23757" fmla="*/ 1966740 w 6130925"/>
                <a:gd name="connsiteY23757" fmla="*/ 454554 h 2994025"/>
                <a:gd name="connsiteX23758" fmla="*/ 1965680 w 6130925"/>
                <a:gd name="connsiteY23758" fmla="*/ 452438 h 2994025"/>
                <a:gd name="connsiteX23759" fmla="*/ 1964091 w 6130925"/>
                <a:gd name="connsiteY23759" fmla="*/ 450850 h 2994025"/>
                <a:gd name="connsiteX23760" fmla="*/ 1962502 w 6130925"/>
                <a:gd name="connsiteY23760" fmla="*/ 449263 h 2994025"/>
                <a:gd name="connsiteX23761" fmla="*/ 1962502 w 6130925"/>
                <a:gd name="connsiteY23761" fmla="*/ 447675 h 2994025"/>
                <a:gd name="connsiteX23762" fmla="*/ 1962502 w 6130925"/>
                <a:gd name="connsiteY23762" fmla="*/ 445558 h 2994025"/>
                <a:gd name="connsiteX23763" fmla="*/ 1961972 w 6130925"/>
                <a:gd name="connsiteY23763" fmla="*/ 442913 h 2994025"/>
                <a:gd name="connsiteX23764" fmla="*/ 1961443 w 6130925"/>
                <a:gd name="connsiteY23764" fmla="*/ 440796 h 2994025"/>
                <a:gd name="connsiteX23765" fmla="*/ 1959854 w 6130925"/>
                <a:gd name="connsiteY23765" fmla="*/ 440796 h 2994025"/>
                <a:gd name="connsiteX23766" fmla="*/ 1958265 w 6130925"/>
                <a:gd name="connsiteY23766" fmla="*/ 441325 h 2994025"/>
                <a:gd name="connsiteX23767" fmla="*/ 1958264 w 6130925"/>
                <a:gd name="connsiteY23767" fmla="*/ 441325 h 2994025"/>
                <a:gd name="connsiteX23768" fmla="*/ 1956675 w 6130925"/>
                <a:gd name="connsiteY23768" fmla="*/ 440796 h 2994025"/>
                <a:gd name="connsiteX23769" fmla="*/ 1954556 w 6130925"/>
                <a:gd name="connsiteY23769" fmla="*/ 440267 h 2994025"/>
                <a:gd name="connsiteX23770" fmla="*/ 1950848 w 6130925"/>
                <a:gd name="connsiteY23770" fmla="*/ 440267 h 2994025"/>
                <a:gd name="connsiteX23771" fmla="*/ 1947671 w 6130925"/>
                <a:gd name="connsiteY23771" fmla="*/ 440796 h 2994025"/>
                <a:gd name="connsiteX23772" fmla="*/ 1946612 w 6130925"/>
                <a:gd name="connsiteY23772" fmla="*/ 441854 h 2994025"/>
                <a:gd name="connsiteX23773" fmla="*/ 1945552 w 6130925"/>
                <a:gd name="connsiteY23773" fmla="*/ 443442 h 2994025"/>
                <a:gd name="connsiteX23774" fmla="*/ 1945552 w 6130925"/>
                <a:gd name="connsiteY23774" fmla="*/ 445558 h 2994025"/>
                <a:gd name="connsiteX23775" fmla="*/ 1945552 w 6130925"/>
                <a:gd name="connsiteY23775" fmla="*/ 448204 h 2994025"/>
                <a:gd name="connsiteX23776" fmla="*/ 1928072 w 6130925"/>
                <a:gd name="connsiteY23776" fmla="*/ 448204 h 2994025"/>
                <a:gd name="connsiteX23777" fmla="*/ 1925953 w 6130925"/>
                <a:gd name="connsiteY23777" fmla="*/ 448204 h 2994025"/>
                <a:gd name="connsiteX23778" fmla="*/ 1925614 w 6130925"/>
                <a:gd name="connsiteY23778" fmla="*/ 448091 h 2994025"/>
                <a:gd name="connsiteX23779" fmla="*/ 1924363 w 6130925"/>
                <a:gd name="connsiteY23779" fmla="*/ 447675 h 2994025"/>
                <a:gd name="connsiteX23780" fmla="*/ 1922773 w 6130925"/>
                <a:gd name="connsiteY23780" fmla="*/ 447146 h 2994025"/>
                <a:gd name="connsiteX23781" fmla="*/ 1920655 w 6130925"/>
                <a:gd name="connsiteY23781" fmla="*/ 446088 h 2994025"/>
                <a:gd name="connsiteX23782" fmla="*/ 1916947 w 6130925"/>
                <a:gd name="connsiteY23782" fmla="*/ 446088 h 2994025"/>
                <a:gd name="connsiteX23783" fmla="*/ 1914183 w 6130925"/>
                <a:gd name="connsiteY23783" fmla="*/ 445693 h 2994025"/>
                <a:gd name="connsiteX23784" fmla="*/ 1913240 w 6130925"/>
                <a:gd name="connsiteY23784" fmla="*/ 445558 h 2994025"/>
                <a:gd name="connsiteX23785" fmla="*/ 1912589 w 6130925"/>
                <a:gd name="connsiteY23785" fmla="*/ 445342 h 2994025"/>
                <a:gd name="connsiteX23786" fmla="*/ 1910060 w 6130925"/>
                <a:gd name="connsiteY23786" fmla="*/ 444500 h 2994025"/>
                <a:gd name="connsiteX23787" fmla="*/ 1907941 w 6130925"/>
                <a:gd name="connsiteY23787" fmla="*/ 442383 h 2994025"/>
                <a:gd name="connsiteX23788" fmla="*/ 1906882 w 6130925"/>
                <a:gd name="connsiteY23788" fmla="*/ 440267 h 2994025"/>
                <a:gd name="connsiteX23789" fmla="*/ 1906882 w 6130925"/>
                <a:gd name="connsiteY23789" fmla="*/ 432858 h 2994025"/>
                <a:gd name="connsiteX23790" fmla="*/ 1913768 w 6130925"/>
                <a:gd name="connsiteY23790" fmla="*/ 432858 h 2994025"/>
                <a:gd name="connsiteX23791" fmla="*/ 1914828 w 6130925"/>
                <a:gd name="connsiteY23791" fmla="*/ 430213 h 2994025"/>
                <a:gd name="connsiteX23792" fmla="*/ 1915357 w 6130925"/>
                <a:gd name="connsiteY23792" fmla="*/ 427567 h 2994025"/>
                <a:gd name="connsiteX23793" fmla="*/ 1914298 w 6130925"/>
                <a:gd name="connsiteY23793" fmla="*/ 423863 h 2994025"/>
                <a:gd name="connsiteX23794" fmla="*/ 1913239 w 6130925"/>
                <a:gd name="connsiteY23794" fmla="*/ 420688 h 2994025"/>
                <a:gd name="connsiteX23795" fmla="*/ 1913768 w 6130925"/>
                <a:gd name="connsiteY23795" fmla="*/ 419100 h 2994025"/>
                <a:gd name="connsiteX23796" fmla="*/ 1914828 w 6130925"/>
                <a:gd name="connsiteY23796" fmla="*/ 418042 h 2994025"/>
                <a:gd name="connsiteX23797" fmla="*/ 1914829 w 6130925"/>
                <a:gd name="connsiteY23797" fmla="*/ 418042 h 2994025"/>
                <a:gd name="connsiteX23798" fmla="*/ 1915002 w 6130925"/>
                <a:gd name="connsiteY23798" fmla="*/ 417955 h 2994025"/>
                <a:gd name="connsiteX23799" fmla="*/ 1916947 w 6130925"/>
                <a:gd name="connsiteY23799" fmla="*/ 416983 h 2994025"/>
                <a:gd name="connsiteX23800" fmla="*/ 1917476 w 6130925"/>
                <a:gd name="connsiteY23800" fmla="*/ 416983 h 2994025"/>
                <a:gd name="connsiteX23801" fmla="*/ 1918536 w 6130925"/>
                <a:gd name="connsiteY23801" fmla="*/ 416983 h 2994025"/>
                <a:gd name="connsiteX23802" fmla="*/ 1919595 w 6130925"/>
                <a:gd name="connsiteY23802" fmla="*/ 416983 h 2994025"/>
                <a:gd name="connsiteX23803" fmla="*/ 1921714 w 6130925"/>
                <a:gd name="connsiteY23803" fmla="*/ 416983 h 2994025"/>
                <a:gd name="connsiteX23804" fmla="*/ 1921714 w 6130925"/>
                <a:gd name="connsiteY23804" fmla="*/ 409575 h 2994025"/>
                <a:gd name="connsiteX23805" fmla="*/ 1913240 w 6130925"/>
                <a:gd name="connsiteY23805" fmla="*/ 409575 h 2994025"/>
                <a:gd name="connsiteX23806" fmla="*/ 1913239 w 6130925"/>
                <a:gd name="connsiteY23806" fmla="*/ 409575 h 2994025"/>
                <a:gd name="connsiteX23807" fmla="*/ 1912709 w 6130925"/>
                <a:gd name="connsiteY23807" fmla="*/ 407988 h 2994025"/>
                <a:gd name="connsiteX23808" fmla="*/ 1912709 w 6130925"/>
                <a:gd name="connsiteY23808" fmla="*/ 406400 h 2994025"/>
                <a:gd name="connsiteX23809" fmla="*/ 1913239 w 6130925"/>
                <a:gd name="connsiteY23809" fmla="*/ 404813 h 2994025"/>
                <a:gd name="connsiteX23810" fmla="*/ 1914298 w 6130925"/>
                <a:gd name="connsiteY23810" fmla="*/ 403225 h 2994025"/>
                <a:gd name="connsiteX23811" fmla="*/ 1915357 w 6130925"/>
                <a:gd name="connsiteY23811" fmla="*/ 401638 h 2994025"/>
                <a:gd name="connsiteX23812" fmla="*/ 1915887 w 6130925"/>
                <a:gd name="connsiteY23812" fmla="*/ 400579 h 2994025"/>
                <a:gd name="connsiteX23813" fmla="*/ 1915887 w 6130925"/>
                <a:gd name="connsiteY23813" fmla="*/ 392113 h 2994025"/>
                <a:gd name="connsiteX23814" fmla="*/ 1914828 w 6130925"/>
                <a:gd name="connsiteY23814" fmla="*/ 388408 h 2994025"/>
                <a:gd name="connsiteX23815" fmla="*/ 1912709 w 6130925"/>
                <a:gd name="connsiteY23815" fmla="*/ 386292 h 2994025"/>
                <a:gd name="connsiteX23816" fmla="*/ 1911649 w 6130925"/>
                <a:gd name="connsiteY23816" fmla="*/ 385233 h 2994025"/>
                <a:gd name="connsiteX23817" fmla="*/ 1911649 w 6130925"/>
                <a:gd name="connsiteY23817" fmla="*/ 383646 h 2994025"/>
                <a:gd name="connsiteX23818" fmla="*/ 1911649 w 6130925"/>
                <a:gd name="connsiteY23818" fmla="*/ 382588 h 2994025"/>
                <a:gd name="connsiteX23819" fmla="*/ 1912709 w 6130925"/>
                <a:gd name="connsiteY23819" fmla="*/ 380471 h 2994025"/>
                <a:gd name="connsiteX23820" fmla="*/ 1913239 w 6130925"/>
                <a:gd name="connsiteY23820" fmla="*/ 379413 h 2994025"/>
                <a:gd name="connsiteX23821" fmla="*/ 1913239 w 6130925"/>
                <a:gd name="connsiteY23821" fmla="*/ 377825 h 2994025"/>
                <a:gd name="connsiteX23822" fmla="*/ 1913239 w 6130925"/>
                <a:gd name="connsiteY23822" fmla="*/ 376767 h 2994025"/>
                <a:gd name="connsiteX23823" fmla="*/ 1912709 w 6130925"/>
                <a:gd name="connsiteY23823" fmla="*/ 375179 h 2994025"/>
                <a:gd name="connsiteX23824" fmla="*/ 1911649 w 6130925"/>
                <a:gd name="connsiteY23824" fmla="*/ 374121 h 2994025"/>
                <a:gd name="connsiteX23825" fmla="*/ 1907941 w 6130925"/>
                <a:gd name="connsiteY23825" fmla="*/ 372004 h 2994025"/>
                <a:gd name="connsiteX23826" fmla="*/ 1906352 w 6130925"/>
                <a:gd name="connsiteY23826" fmla="*/ 370946 h 2994025"/>
                <a:gd name="connsiteX23827" fmla="*/ 1904233 w 6130925"/>
                <a:gd name="connsiteY23827" fmla="*/ 367771 h 2994025"/>
                <a:gd name="connsiteX23828" fmla="*/ 1903174 w 6130925"/>
                <a:gd name="connsiteY23828" fmla="*/ 364596 h 2994025"/>
                <a:gd name="connsiteX23829" fmla="*/ 1902644 w 6130925"/>
                <a:gd name="connsiteY23829" fmla="*/ 363008 h 2994025"/>
                <a:gd name="connsiteX23830" fmla="*/ 1901585 w 6130925"/>
                <a:gd name="connsiteY23830" fmla="*/ 361421 h 2994025"/>
                <a:gd name="connsiteX23831" fmla="*/ 1900525 w 6130925"/>
                <a:gd name="connsiteY23831" fmla="*/ 359833 h 2994025"/>
                <a:gd name="connsiteX23832" fmla="*/ 1899996 w 6130925"/>
                <a:gd name="connsiteY23832" fmla="*/ 357188 h 2994025"/>
                <a:gd name="connsiteX23833" fmla="*/ 1899466 w 6130925"/>
                <a:gd name="connsiteY23833" fmla="*/ 355600 h 2994025"/>
                <a:gd name="connsiteX23834" fmla="*/ 1897347 w 6130925"/>
                <a:gd name="connsiteY23834" fmla="*/ 354542 h 2994025"/>
                <a:gd name="connsiteX23835" fmla="*/ 1895758 w 6130925"/>
                <a:gd name="connsiteY23835" fmla="*/ 352954 h 2994025"/>
                <a:gd name="connsiteX23836" fmla="*/ 1895228 w 6130925"/>
                <a:gd name="connsiteY23836" fmla="*/ 351367 h 2994025"/>
                <a:gd name="connsiteX23837" fmla="*/ 1894699 w 6130925"/>
                <a:gd name="connsiteY23837" fmla="*/ 350308 h 2994025"/>
                <a:gd name="connsiteX23838" fmla="*/ 1892580 w 6130925"/>
                <a:gd name="connsiteY23838" fmla="*/ 348721 h 2994025"/>
                <a:gd name="connsiteX23839" fmla="*/ 1891520 w 6130925"/>
                <a:gd name="connsiteY23839" fmla="*/ 346075 h 2994025"/>
                <a:gd name="connsiteX23840" fmla="*/ 1889931 w 6130925"/>
                <a:gd name="connsiteY23840" fmla="*/ 343958 h 2994025"/>
                <a:gd name="connsiteX23841" fmla="*/ 1888342 w 6130925"/>
                <a:gd name="connsiteY23841" fmla="*/ 343429 h 2994025"/>
                <a:gd name="connsiteX23842" fmla="*/ 1887283 w 6130925"/>
                <a:gd name="connsiteY23842" fmla="*/ 341842 h 2994025"/>
                <a:gd name="connsiteX23843" fmla="*/ 1886753 w 6130925"/>
                <a:gd name="connsiteY23843" fmla="*/ 339725 h 2994025"/>
                <a:gd name="connsiteX23844" fmla="*/ 1885693 w 6130925"/>
                <a:gd name="connsiteY23844" fmla="*/ 338138 h 2994025"/>
                <a:gd name="connsiteX23845" fmla="*/ 1884634 w 6130925"/>
                <a:gd name="connsiteY23845" fmla="*/ 336021 h 2994025"/>
                <a:gd name="connsiteX23846" fmla="*/ 1884104 w 6130925"/>
                <a:gd name="connsiteY23846" fmla="*/ 335492 h 2994025"/>
                <a:gd name="connsiteX23847" fmla="*/ 1882515 w 6130925"/>
                <a:gd name="connsiteY23847" fmla="*/ 334963 h 2994025"/>
                <a:gd name="connsiteX23848" fmla="*/ 1880396 w 6130925"/>
                <a:gd name="connsiteY23848" fmla="*/ 333904 h 2994025"/>
                <a:gd name="connsiteX23849" fmla="*/ 1879337 w 6130925"/>
                <a:gd name="connsiteY23849" fmla="*/ 333375 h 2994025"/>
                <a:gd name="connsiteX23850" fmla="*/ 1878277 w 6130925"/>
                <a:gd name="connsiteY23850" fmla="*/ 332846 h 2994025"/>
                <a:gd name="connsiteX23851" fmla="*/ 1878277 w 6130925"/>
                <a:gd name="connsiteY23851" fmla="*/ 332845 h 2994025"/>
                <a:gd name="connsiteX23852" fmla="*/ 1877749 w 6130925"/>
                <a:gd name="connsiteY23852" fmla="*/ 332317 h 2994025"/>
                <a:gd name="connsiteX23853" fmla="*/ 1877748 w 6130925"/>
                <a:gd name="connsiteY23853" fmla="*/ 332317 h 2994025"/>
                <a:gd name="connsiteX23854" fmla="*/ 1876689 w 6130925"/>
                <a:gd name="connsiteY23854" fmla="*/ 332846 h 2994025"/>
                <a:gd name="connsiteX23855" fmla="*/ 1876688 w 6130925"/>
                <a:gd name="connsiteY23855" fmla="*/ 332846 h 2994025"/>
                <a:gd name="connsiteX23856" fmla="*/ 1876159 w 6130925"/>
                <a:gd name="connsiteY23856" fmla="*/ 332846 h 2994025"/>
                <a:gd name="connsiteX23857" fmla="*/ 1875629 w 6130925"/>
                <a:gd name="connsiteY23857" fmla="*/ 332846 h 2994025"/>
                <a:gd name="connsiteX23858" fmla="*/ 1875099 w 6130925"/>
                <a:gd name="connsiteY23858" fmla="*/ 332846 h 2994025"/>
                <a:gd name="connsiteX23859" fmla="*/ 1873510 w 6130925"/>
                <a:gd name="connsiteY23859" fmla="*/ 332317 h 2994025"/>
                <a:gd name="connsiteX23860" fmla="*/ 1872451 w 6130925"/>
                <a:gd name="connsiteY23860" fmla="*/ 331788 h 2994025"/>
                <a:gd name="connsiteX23861" fmla="*/ 1871921 w 6130925"/>
                <a:gd name="connsiteY23861" fmla="*/ 330729 h 2994025"/>
                <a:gd name="connsiteX23862" fmla="*/ 1870861 w 6130925"/>
                <a:gd name="connsiteY23862" fmla="*/ 328613 h 2994025"/>
                <a:gd name="connsiteX23863" fmla="*/ 1869272 w 6130925"/>
                <a:gd name="connsiteY23863" fmla="*/ 327025 h 2994025"/>
                <a:gd name="connsiteX23864" fmla="*/ 1868743 w 6130925"/>
                <a:gd name="connsiteY23864" fmla="*/ 324908 h 2994025"/>
                <a:gd name="connsiteX23865" fmla="*/ 1868743 w 6130925"/>
                <a:gd name="connsiteY23865" fmla="*/ 312738 h 2994025"/>
                <a:gd name="connsiteX23866" fmla="*/ 1867683 w 6130925"/>
                <a:gd name="connsiteY23866" fmla="*/ 310621 h 2994025"/>
                <a:gd name="connsiteX23867" fmla="*/ 1865564 w 6130925"/>
                <a:gd name="connsiteY23867" fmla="*/ 309563 h 2994025"/>
                <a:gd name="connsiteX23868" fmla="*/ 1863975 w 6130925"/>
                <a:gd name="connsiteY23868" fmla="*/ 307975 h 2994025"/>
                <a:gd name="connsiteX23869" fmla="*/ 1861856 w 6130925"/>
                <a:gd name="connsiteY23869" fmla="*/ 307446 h 2994025"/>
                <a:gd name="connsiteX23870" fmla="*/ 1860267 w 6130925"/>
                <a:gd name="connsiteY23870" fmla="*/ 307446 h 2994025"/>
                <a:gd name="connsiteX23871" fmla="*/ 1858678 w 6130925"/>
                <a:gd name="connsiteY23871" fmla="*/ 307446 h 2994025"/>
                <a:gd name="connsiteX23872" fmla="*/ 1857089 w 6130925"/>
                <a:gd name="connsiteY23872" fmla="*/ 307446 h 2994025"/>
                <a:gd name="connsiteX23873" fmla="*/ 1854440 w 6130925"/>
                <a:gd name="connsiteY23873" fmla="*/ 306917 h 2994025"/>
                <a:gd name="connsiteX23874" fmla="*/ 1852851 w 6130925"/>
                <a:gd name="connsiteY23874" fmla="*/ 305858 h 2994025"/>
                <a:gd name="connsiteX23875" fmla="*/ 1851262 w 6130925"/>
                <a:gd name="connsiteY23875" fmla="*/ 303742 h 2994025"/>
                <a:gd name="connsiteX23876" fmla="*/ 1849673 w 6130925"/>
                <a:gd name="connsiteY23876" fmla="*/ 301625 h 2994025"/>
                <a:gd name="connsiteX23877" fmla="*/ 1848084 w 6130925"/>
                <a:gd name="connsiteY23877" fmla="*/ 300038 h 2994025"/>
                <a:gd name="connsiteX23878" fmla="*/ 1844376 w 6130925"/>
                <a:gd name="connsiteY23878" fmla="*/ 300038 h 2994025"/>
                <a:gd name="connsiteX23879" fmla="*/ 1843316 w 6130925"/>
                <a:gd name="connsiteY23879" fmla="*/ 300038 h 2994025"/>
                <a:gd name="connsiteX23880" fmla="*/ 1841727 w 6130925"/>
                <a:gd name="connsiteY23880" fmla="*/ 300038 h 2994025"/>
                <a:gd name="connsiteX23881" fmla="*/ 1840668 w 6130925"/>
                <a:gd name="connsiteY23881" fmla="*/ 300038 h 2994025"/>
                <a:gd name="connsiteX23882" fmla="*/ 1839081 w 6130925"/>
                <a:gd name="connsiteY23882" fmla="*/ 299509 h 2994025"/>
                <a:gd name="connsiteX23883" fmla="*/ 1839080 w 6130925"/>
                <a:gd name="connsiteY23883" fmla="*/ 299508 h 2994025"/>
                <a:gd name="connsiteX23884" fmla="*/ 1839079 w 6130925"/>
                <a:gd name="connsiteY23884" fmla="*/ 299508 h 2994025"/>
                <a:gd name="connsiteX23885" fmla="*/ 1837489 w 6130925"/>
                <a:gd name="connsiteY23885" fmla="*/ 298450 h 2994025"/>
                <a:gd name="connsiteX23886" fmla="*/ 1834841 w 6130925"/>
                <a:gd name="connsiteY23886" fmla="*/ 296863 h 2994025"/>
                <a:gd name="connsiteX23887" fmla="*/ 1832192 w 6130925"/>
                <a:gd name="connsiteY23887" fmla="*/ 295275 h 2994025"/>
                <a:gd name="connsiteX23888" fmla="*/ 1830073 w 6130925"/>
                <a:gd name="connsiteY23888" fmla="*/ 294746 h 2994025"/>
                <a:gd name="connsiteX23889" fmla="*/ 1828484 w 6130925"/>
                <a:gd name="connsiteY23889" fmla="*/ 294746 h 2994025"/>
                <a:gd name="connsiteX23890" fmla="*/ 1816301 w 6130925"/>
                <a:gd name="connsiteY23890" fmla="*/ 294746 h 2994025"/>
                <a:gd name="connsiteX23891" fmla="*/ 1814182 w 6130925"/>
                <a:gd name="connsiteY23891" fmla="*/ 294217 h 2994025"/>
                <a:gd name="connsiteX23892" fmla="*/ 1811533 w 6130925"/>
                <a:gd name="connsiteY23892" fmla="*/ 292629 h 2994025"/>
                <a:gd name="connsiteX23893" fmla="*/ 1809944 w 6130925"/>
                <a:gd name="connsiteY23893" fmla="*/ 291042 h 2994025"/>
                <a:gd name="connsiteX23894" fmla="*/ 1807825 w 6130925"/>
                <a:gd name="connsiteY23894" fmla="*/ 289454 h 2994025"/>
                <a:gd name="connsiteX23895" fmla="*/ 1804647 w 6130925"/>
                <a:gd name="connsiteY23895" fmla="*/ 288396 h 2994025"/>
                <a:gd name="connsiteX23896" fmla="*/ 1803058 w 6130925"/>
                <a:gd name="connsiteY23896" fmla="*/ 287338 h 2994025"/>
                <a:gd name="connsiteX23897" fmla="*/ 1800409 w 6130925"/>
                <a:gd name="connsiteY23897" fmla="*/ 287338 h 2994025"/>
                <a:gd name="connsiteX23898" fmla="*/ 1797761 w 6130925"/>
                <a:gd name="connsiteY23898" fmla="*/ 287338 h 2994025"/>
                <a:gd name="connsiteX23899" fmla="*/ 1795112 w 6130925"/>
                <a:gd name="connsiteY23899" fmla="*/ 287338 h 2994025"/>
                <a:gd name="connsiteX23900" fmla="*/ 1789815 w 6130925"/>
                <a:gd name="connsiteY23900" fmla="*/ 287338 h 2994025"/>
                <a:gd name="connsiteX23901" fmla="*/ 1787696 w 6130925"/>
                <a:gd name="connsiteY23901" fmla="*/ 286279 h 2994025"/>
                <a:gd name="connsiteX23902" fmla="*/ 1786107 w 6130925"/>
                <a:gd name="connsiteY23902" fmla="*/ 285221 h 2994025"/>
                <a:gd name="connsiteX23903" fmla="*/ 1784518 w 6130925"/>
                <a:gd name="connsiteY23903" fmla="*/ 283633 h 2994025"/>
                <a:gd name="connsiteX23904" fmla="*/ 1782399 w 6130925"/>
                <a:gd name="connsiteY23904" fmla="*/ 282046 h 2994025"/>
                <a:gd name="connsiteX23905" fmla="*/ 1779751 w 6130925"/>
                <a:gd name="connsiteY23905" fmla="*/ 282046 h 2994025"/>
                <a:gd name="connsiteX23906" fmla="*/ 1778162 w 6130925"/>
                <a:gd name="connsiteY23906" fmla="*/ 283104 h 2994025"/>
                <a:gd name="connsiteX23907" fmla="*/ 1777103 w 6130925"/>
                <a:gd name="connsiteY23907" fmla="*/ 284163 h 2994025"/>
                <a:gd name="connsiteX23908" fmla="*/ 1775514 w 6130925"/>
                <a:gd name="connsiteY23908" fmla="*/ 285221 h 2994025"/>
                <a:gd name="connsiteX23909" fmla="*/ 1773925 w 6130925"/>
                <a:gd name="connsiteY23909" fmla="*/ 286808 h 2994025"/>
                <a:gd name="connsiteX23910" fmla="*/ 1772934 w 6130925"/>
                <a:gd name="connsiteY23910" fmla="*/ 287303 h 2994025"/>
                <a:gd name="connsiteX23911" fmla="*/ 1772864 w 6130925"/>
                <a:gd name="connsiteY23911" fmla="*/ 287338 h 2994025"/>
                <a:gd name="connsiteX23912" fmla="*/ 1771805 w 6130925"/>
                <a:gd name="connsiteY23912" fmla="*/ 287338 h 2994025"/>
                <a:gd name="connsiteX23913" fmla="*/ 1771275 w 6130925"/>
                <a:gd name="connsiteY23913" fmla="*/ 287338 h 2994025"/>
                <a:gd name="connsiteX23914" fmla="*/ 1770745 w 6130925"/>
                <a:gd name="connsiteY23914" fmla="*/ 287338 h 2994025"/>
                <a:gd name="connsiteX23915" fmla="*/ 1768627 w 6130925"/>
                <a:gd name="connsiteY23915" fmla="*/ 287338 h 2994025"/>
                <a:gd name="connsiteX23916" fmla="*/ 1766509 w 6130925"/>
                <a:gd name="connsiteY23916" fmla="*/ 288396 h 2994025"/>
                <a:gd name="connsiteX23917" fmla="*/ 1764920 w 6130925"/>
                <a:gd name="connsiteY23917" fmla="*/ 289454 h 2994025"/>
                <a:gd name="connsiteX23918" fmla="*/ 1763860 w 6130925"/>
                <a:gd name="connsiteY23918" fmla="*/ 291042 h 2994025"/>
                <a:gd name="connsiteX23919" fmla="*/ 1763859 w 6130925"/>
                <a:gd name="connsiteY23919" fmla="*/ 291042 h 2994025"/>
                <a:gd name="connsiteX23920" fmla="*/ 1762800 w 6130925"/>
                <a:gd name="connsiteY23920" fmla="*/ 291571 h 2994025"/>
                <a:gd name="connsiteX23921" fmla="*/ 1761211 w 6130925"/>
                <a:gd name="connsiteY23921" fmla="*/ 291571 h 2994025"/>
                <a:gd name="connsiteX23922" fmla="*/ 1760151 w 6130925"/>
                <a:gd name="connsiteY23922" fmla="*/ 291571 h 2994025"/>
                <a:gd name="connsiteX23923" fmla="*/ 1758562 w 6130925"/>
                <a:gd name="connsiteY23923" fmla="*/ 291571 h 2994025"/>
                <a:gd name="connsiteX23924" fmla="*/ 1758032 w 6130925"/>
                <a:gd name="connsiteY23924" fmla="*/ 291571 h 2994025"/>
                <a:gd name="connsiteX23925" fmla="*/ 1756973 w 6130925"/>
                <a:gd name="connsiteY23925" fmla="*/ 291571 h 2994025"/>
                <a:gd name="connsiteX23926" fmla="*/ 1755913 w 6130925"/>
                <a:gd name="connsiteY23926" fmla="*/ 291571 h 2994025"/>
                <a:gd name="connsiteX23927" fmla="*/ 1754324 w 6130925"/>
                <a:gd name="connsiteY23927" fmla="*/ 291042 h 2994025"/>
                <a:gd name="connsiteX23928" fmla="*/ 1753265 w 6130925"/>
                <a:gd name="connsiteY23928" fmla="*/ 290513 h 2994025"/>
                <a:gd name="connsiteX23929" fmla="*/ 1752205 w 6130925"/>
                <a:gd name="connsiteY23929" fmla="*/ 289983 h 2994025"/>
                <a:gd name="connsiteX23930" fmla="*/ 1751146 w 6130925"/>
                <a:gd name="connsiteY23930" fmla="*/ 288925 h 2994025"/>
                <a:gd name="connsiteX23931" fmla="*/ 1751145 w 6130925"/>
                <a:gd name="connsiteY23931" fmla="*/ 288924 h 2994025"/>
                <a:gd name="connsiteX23932" fmla="*/ 1750088 w 6130925"/>
                <a:gd name="connsiteY23932" fmla="*/ 288396 h 2994025"/>
                <a:gd name="connsiteX23933" fmla="*/ 1742672 w 6130925"/>
                <a:gd name="connsiteY23933" fmla="*/ 288396 h 2994025"/>
                <a:gd name="connsiteX23934" fmla="*/ 1742672 w 6130925"/>
                <a:gd name="connsiteY23934" fmla="*/ 292100 h 2994025"/>
                <a:gd name="connsiteX23935" fmla="*/ 1742671 w 6130925"/>
                <a:gd name="connsiteY23935" fmla="*/ 292100 h 2994025"/>
                <a:gd name="connsiteX23936" fmla="*/ 1741082 w 6130925"/>
                <a:gd name="connsiteY23936" fmla="*/ 292100 h 2994025"/>
                <a:gd name="connsiteX23937" fmla="*/ 1741081 w 6130925"/>
                <a:gd name="connsiteY23937" fmla="*/ 292100 h 2994025"/>
                <a:gd name="connsiteX23938" fmla="*/ 1739492 w 6130925"/>
                <a:gd name="connsiteY23938" fmla="*/ 291571 h 2994025"/>
                <a:gd name="connsiteX23939" fmla="*/ 1736844 w 6130925"/>
                <a:gd name="connsiteY23939" fmla="*/ 291042 h 2994025"/>
                <a:gd name="connsiteX23940" fmla="*/ 1735255 w 6130925"/>
                <a:gd name="connsiteY23940" fmla="*/ 289983 h 2994025"/>
                <a:gd name="connsiteX23941" fmla="*/ 1733665 w 6130925"/>
                <a:gd name="connsiteY23941" fmla="*/ 288925 h 2994025"/>
                <a:gd name="connsiteX23942" fmla="*/ 1731547 w 6130925"/>
                <a:gd name="connsiteY23942" fmla="*/ 288396 h 2994025"/>
                <a:gd name="connsiteX23943" fmla="*/ 1730487 w 6130925"/>
                <a:gd name="connsiteY23943" fmla="*/ 288396 h 2994025"/>
                <a:gd name="connsiteX23944" fmla="*/ 1729428 w 6130925"/>
                <a:gd name="connsiteY23944" fmla="*/ 288396 h 2994025"/>
                <a:gd name="connsiteX23945" fmla="*/ 1727839 w 6130925"/>
                <a:gd name="connsiteY23945" fmla="*/ 288396 h 2994025"/>
                <a:gd name="connsiteX23946" fmla="*/ 1724660 w 6130925"/>
                <a:gd name="connsiteY23946" fmla="*/ 288396 h 2994025"/>
                <a:gd name="connsiteX23947" fmla="*/ 1723071 w 6130925"/>
                <a:gd name="connsiteY23947" fmla="*/ 288396 h 2994025"/>
                <a:gd name="connsiteX23948" fmla="*/ 1722012 w 6130925"/>
                <a:gd name="connsiteY23948" fmla="*/ 288396 h 2994025"/>
                <a:gd name="connsiteX23949" fmla="*/ 1720952 w 6130925"/>
                <a:gd name="connsiteY23949" fmla="*/ 288396 h 2994025"/>
                <a:gd name="connsiteX23950" fmla="*/ 1720423 w 6130925"/>
                <a:gd name="connsiteY23950" fmla="*/ 288396 h 2994025"/>
                <a:gd name="connsiteX23951" fmla="*/ 1718834 w 6130925"/>
                <a:gd name="connsiteY23951" fmla="*/ 288396 h 2994025"/>
                <a:gd name="connsiteX23952" fmla="*/ 1717775 w 6130925"/>
                <a:gd name="connsiteY23952" fmla="*/ 289454 h 2994025"/>
                <a:gd name="connsiteX23953" fmla="*/ 1717775 w 6130925"/>
                <a:gd name="connsiteY23953" fmla="*/ 291042 h 2994025"/>
                <a:gd name="connsiteX23954" fmla="*/ 1718305 w 6130925"/>
                <a:gd name="connsiteY23954" fmla="*/ 292100 h 2994025"/>
                <a:gd name="connsiteX23955" fmla="*/ 1719364 w 6130925"/>
                <a:gd name="connsiteY23955" fmla="*/ 293158 h 2994025"/>
                <a:gd name="connsiteX23956" fmla="*/ 1720424 w 6130925"/>
                <a:gd name="connsiteY23956" fmla="*/ 294746 h 2994025"/>
                <a:gd name="connsiteX23957" fmla="*/ 1721483 w 6130925"/>
                <a:gd name="connsiteY23957" fmla="*/ 295804 h 2994025"/>
                <a:gd name="connsiteX23958" fmla="*/ 1722013 w 6130925"/>
                <a:gd name="connsiteY23958" fmla="*/ 297392 h 2994025"/>
                <a:gd name="connsiteX23959" fmla="*/ 1720424 w 6130925"/>
                <a:gd name="connsiteY23959" fmla="*/ 298979 h 2994025"/>
                <a:gd name="connsiteX23960" fmla="*/ 1719364 w 6130925"/>
                <a:gd name="connsiteY23960" fmla="*/ 298979 h 2994025"/>
                <a:gd name="connsiteX23961" fmla="*/ 1718305 w 6130925"/>
                <a:gd name="connsiteY23961" fmla="*/ 298979 h 2994025"/>
                <a:gd name="connsiteX23962" fmla="*/ 1717245 w 6130925"/>
                <a:gd name="connsiteY23962" fmla="*/ 298979 h 2994025"/>
                <a:gd name="connsiteX23963" fmla="*/ 1714067 w 6130925"/>
                <a:gd name="connsiteY23963" fmla="*/ 298979 h 2994025"/>
                <a:gd name="connsiteX23964" fmla="*/ 1714066 w 6130925"/>
                <a:gd name="connsiteY23964" fmla="*/ 298979 h 2994025"/>
                <a:gd name="connsiteX23965" fmla="*/ 1713536 w 6130925"/>
                <a:gd name="connsiteY23965" fmla="*/ 298979 h 2994025"/>
                <a:gd name="connsiteX23966" fmla="*/ 1711947 w 6130925"/>
                <a:gd name="connsiteY23966" fmla="*/ 298450 h 2994025"/>
                <a:gd name="connsiteX23967" fmla="*/ 1710358 w 6130925"/>
                <a:gd name="connsiteY23967" fmla="*/ 297921 h 2994025"/>
                <a:gd name="connsiteX23968" fmla="*/ 1709299 w 6130925"/>
                <a:gd name="connsiteY23968" fmla="*/ 296863 h 2994025"/>
                <a:gd name="connsiteX23969" fmla="*/ 1708239 w 6130925"/>
                <a:gd name="connsiteY23969" fmla="*/ 296333 h 2994025"/>
                <a:gd name="connsiteX23970" fmla="*/ 1707180 w 6130925"/>
                <a:gd name="connsiteY23970" fmla="*/ 295275 h 2994025"/>
                <a:gd name="connsiteX23971" fmla="*/ 1704531 w 6130925"/>
                <a:gd name="connsiteY23971" fmla="*/ 294746 h 2994025"/>
                <a:gd name="connsiteX23972" fmla="*/ 1702412 w 6130925"/>
                <a:gd name="connsiteY23972" fmla="*/ 293158 h 2994025"/>
                <a:gd name="connsiteX23973" fmla="*/ 1700293 w 6130925"/>
                <a:gd name="connsiteY23973" fmla="*/ 292100 h 2994025"/>
                <a:gd name="connsiteX23974" fmla="*/ 1698704 w 6130925"/>
                <a:gd name="connsiteY23974" fmla="*/ 291571 h 2994025"/>
                <a:gd name="connsiteX23975" fmla="*/ 1696585 w 6130925"/>
                <a:gd name="connsiteY23975" fmla="*/ 290513 h 2994025"/>
                <a:gd name="connsiteX23976" fmla="*/ 1694431 w 6130925"/>
                <a:gd name="connsiteY23976" fmla="*/ 290082 h 2994025"/>
                <a:gd name="connsiteX23977" fmla="*/ 1693938 w 6130925"/>
                <a:gd name="connsiteY23977" fmla="*/ 289983 h 2994025"/>
                <a:gd name="connsiteX23978" fmla="*/ 1693937 w 6130925"/>
                <a:gd name="connsiteY23978" fmla="*/ 289983 h 2994025"/>
                <a:gd name="connsiteX23979" fmla="*/ 1692348 w 6130925"/>
                <a:gd name="connsiteY23979" fmla="*/ 288925 h 2994025"/>
                <a:gd name="connsiteX23980" fmla="*/ 1691818 w 6130925"/>
                <a:gd name="connsiteY23980" fmla="*/ 287338 h 2994025"/>
                <a:gd name="connsiteX23981" fmla="*/ 1690229 w 6130925"/>
                <a:gd name="connsiteY23981" fmla="*/ 285750 h 2994025"/>
                <a:gd name="connsiteX23982" fmla="*/ 1689169 w 6130925"/>
                <a:gd name="connsiteY23982" fmla="*/ 283633 h 2994025"/>
                <a:gd name="connsiteX23983" fmla="*/ 1687580 w 6130925"/>
                <a:gd name="connsiteY23983" fmla="*/ 283104 h 2994025"/>
                <a:gd name="connsiteX23984" fmla="*/ 1685461 w 6130925"/>
                <a:gd name="connsiteY23984" fmla="*/ 282046 h 2994025"/>
                <a:gd name="connsiteX23985" fmla="*/ 1683343 w 6130925"/>
                <a:gd name="connsiteY23985" fmla="*/ 281517 h 2994025"/>
                <a:gd name="connsiteX23986" fmla="*/ 1682283 w 6130925"/>
                <a:gd name="connsiteY23986" fmla="*/ 279929 h 2994025"/>
                <a:gd name="connsiteX23987" fmla="*/ 1682813 w 6130925"/>
                <a:gd name="connsiteY23987" fmla="*/ 278342 h 2994025"/>
                <a:gd name="connsiteX23988" fmla="*/ 1684932 w 6130925"/>
                <a:gd name="connsiteY23988" fmla="*/ 276754 h 2994025"/>
                <a:gd name="connsiteX23989" fmla="*/ 1685991 w 6130925"/>
                <a:gd name="connsiteY23989" fmla="*/ 276225 h 2994025"/>
                <a:gd name="connsiteX23990" fmla="*/ 1686521 w 6130925"/>
                <a:gd name="connsiteY23990" fmla="*/ 276225 h 2994025"/>
                <a:gd name="connsiteX23991" fmla="*/ 1687052 w 6130925"/>
                <a:gd name="connsiteY23991" fmla="*/ 276225 h 2994025"/>
                <a:gd name="connsiteX23992" fmla="*/ 1688110 w 6130925"/>
                <a:gd name="connsiteY23992" fmla="*/ 276225 h 2994025"/>
                <a:gd name="connsiteX23993" fmla="*/ 1689699 w 6130925"/>
                <a:gd name="connsiteY23993" fmla="*/ 276225 h 2994025"/>
                <a:gd name="connsiteX23994" fmla="*/ 1687580 w 6130925"/>
                <a:gd name="connsiteY23994" fmla="*/ 275696 h 2994025"/>
                <a:gd name="connsiteX23995" fmla="*/ 1685461 w 6130925"/>
                <a:gd name="connsiteY23995" fmla="*/ 274108 h 2994025"/>
                <a:gd name="connsiteX23996" fmla="*/ 1682283 w 6130925"/>
                <a:gd name="connsiteY23996" fmla="*/ 273050 h 2994025"/>
                <a:gd name="connsiteX23997" fmla="*/ 1680164 w 6130925"/>
                <a:gd name="connsiteY23997" fmla="*/ 272521 h 2994025"/>
                <a:gd name="connsiteX23998" fmla="*/ 1678575 w 6130925"/>
                <a:gd name="connsiteY23998" fmla="*/ 271992 h 2994025"/>
                <a:gd name="connsiteX23999" fmla="*/ 1675927 w 6130925"/>
                <a:gd name="connsiteY23999" fmla="*/ 270404 h 2994025"/>
                <a:gd name="connsiteX24000" fmla="*/ 1674337 w 6130925"/>
                <a:gd name="connsiteY24000" fmla="*/ 269346 h 2994025"/>
                <a:gd name="connsiteX24001" fmla="*/ 1671159 w 6130925"/>
                <a:gd name="connsiteY24001" fmla="*/ 268288 h 2994025"/>
                <a:gd name="connsiteX24002" fmla="*/ 1668281 w 6130925"/>
                <a:gd name="connsiteY24002" fmla="*/ 267329 h 2994025"/>
                <a:gd name="connsiteX24003" fmla="*/ 1667982 w 6130925"/>
                <a:gd name="connsiteY24003" fmla="*/ 267229 h 2994025"/>
                <a:gd name="connsiteX24004" fmla="*/ 1666922 w 6130925"/>
                <a:gd name="connsiteY24004" fmla="*/ 267229 h 2994025"/>
                <a:gd name="connsiteX24005" fmla="*/ 1665863 w 6130925"/>
                <a:gd name="connsiteY24005" fmla="*/ 267229 h 2994025"/>
                <a:gd name="connsiteX24006" fmla="*/ 1665860 w 6130925"/>
                <a:gd name="connsiteY24006" fmla="*/ 267230 h 2994025"/>
                <a:gd name="connsiteX24007" fmla="*/ 1664803 w 6130925"/>
                <a:gd name="connsiteY24007" fmla="*/ 267758 h 2994025"/>
                <a:gd name="connsiteX24008" fmla="*/ 1664275 w 6130925"/>
                <a:gd name="connsiteY24008" fmla="*/ 267758 h 2994025"/>
                <a:gd name="connsiteX24009" fmla="*/ 1664274 w 6130925"/>
                <a:gd name="connsiteY24009" fmla="*/ 267758 h 2994025"/>
                <a:gd name="connsiteX24010" fmla="*/ 1664273 w 6130925"/>
                <a:gd name="connsiteY24010" fmla="*/ 267758 h 2994025"/>
                <a:gd name="connsiteX24011" fmla="*/ 1663743 w 6130925"/>
                <a:gd name="connsiteY24011" fmla="*/ 267758 h 2994025"/>
                <a:gd name="connsiteX24012" fmla="*/ 1662685 w 6130925"/>
                <a:gd name="connsiteY24012" fmla="*/ 267230 h 2994025"/>
                <a:gd name="connsiteX24013" fmla="*/ 1662685 w 6130925"/>
                <a:gd name="connsiteY24013" fmla="*/ 267229 h 2994025"/>
                <a:gd name="connsiteX24014" fmla="*/ 1661096 w 6130925"/>
                <a:gd name="connsiteY24014" fmla="*/ 267229 h 2994025"/>
                <a:gd name="connsiteX24015" fmla="*/ 1661095 w 6130925"/>
                <a:gd name="connsiteY24015" fmla="*/ 267229 h 2994025"/>
                <a:gd name="connsiteX24016" fmla="*/ 1660036 w 6130925"/>
                <a:gd name="connsiteY24016" fmla="*/ 266171 h 2994025"/>
                <a:gd name="connsiteX24017" fmla="*/ 1658977 w 6130925"/>
                <a:gd name="connsiteY24017" fmla="*/ 265642 h 2994025"/>
                <a:gd name="connsiteX24018" fmla="*/ 1657918 w 6130925"/>
                <a:gd name="connsiteY24018" fmla="*/ 264584 h 2994025"/>
                <a:gd name="connsiteX24019" fmla="*/ 1657916 w 6130925"/>
                <a:gd name="connsiteY24019" fmla="*/ 264583 h 2994025"/>
                <a:gd name="connsiteX24020" fmla="*/ 1655268 w 6130925"/>
                <a:gd name="connsiteY24020" fmla="*/ 262467 h 2994025"/>
                <a:gd name="connsiteX24021" fmla="*/ 1653679 w 6130925"/>
                <a:gd name="connsiteY24021" fmla="*/ 258763 h 2994025"/>
                <a:gd name="connsiteX24022" fmla="*/ 1654208 w 6130925"/>
                <a:gd name="connsiteY24022" fmla="*/ 257704 h 2994025"/>
                <a:gd name="connsiteX24023" fmla="*/ 1655797 w 6130925"/>
                <a:gd name="connsiteY24023" fmla="*/ 256646 h 2994025"/>
                <a:gd name="connsiteX24024" fmla="*/ 1656487 w 6130925"/>
                <a:gd name="connsiteY24024" fmla="*/ 256417 h 2994025"/>
                <a:gd name="connsiteX24025" fmla="*/ 1657388 w 6130925"/>
                <a:gd name="connsiteY24025" fmla="*/ 256117 h 2994025"/>
                <a:gd name="connsiteX24026" fmla="*/ 1667981 w 6130925"/>
                <a:gd name="connsiteY24026" fmla="*/ 256117 h 2994025"/>
                <a:gd name="connsiteX24027" fmla="*/ 1668511 w 6130925"/>
                <a:gd name="connsiteY24027" fmla="*/ 254000 h 2994025"/>
                <a:gd name="connsiteX24028" fmla="*/ 1668511 w 6130925"/>
                <a:gd name="connsiteY24028" fmla="*/ 251883 h 2994025"/>
                <a:gd name="connsiteX24029" fmla="*/ 1670100 w 6130925"/>
                <a:gd name="connsiteY24029" fmla="*/ 251354 h 2994025"/>
                <a:gd name="connsiteX24030" fmla="*/ 1672748 w 6130925"/>
                <a:gd name="connsiteY24030" fmla="*/ 251354 h 2994025"/>
                <a:gd name="connsiteX24031" fmla="*/ 1674337 w 6130925"/>
                <a:gd name="connsiteY24031" fmla="*/ 251354 h 2994025"/>
                <a:gd name="connsiteX24032" fmla="*/ 1675397 w 6130925"/>
                <a:gd name="connsiteY24032" fmla="*/ 251354 h 2994025"/>
                <a:gd name="connsiteX24033" fmla="*/ 1675927 w 6130925"/>
                <a:gd name="connsiteY24033" fmla="*/ 251354 h 2994025"/>
                <a:gd name="connsiteX24034" fmla="*/ 1676456 w 6130925"/>
                <a:gd name="connsiteY24034" fmla="*/ 251354 h 2994025"/>
                <a:gd name="connsiteX24035" fmla="*/ 1676457 w 6130925"/>
                <a:gd name="connsiteY24035" fmla="*/ 251354 h 2994025"/>
                <a:gd name="connsiteX24036" fmla="*/ 1677741 w 6130925"/>
                <a:gd name="connsiteY24036" fmla="*/ 251675 h 2994025"/>
                <a:gd name="connsiteX24037" fmla="*/ 1678575 w 6130925"/>
                <a:gd name="connsiteY24037" fmla="*/ 251883 h 2994025"/>
                <a:gd name="connsiteX24038" fmla="*/ 1678576 w 6130925"/>
                <a:gd name="connsiteY24038" fmla="*/ 251883 h 2994025"/>
                <a:gd name="connsiteX24039" fmla="*/ 1680695 w 6130925"/>
                <a:gd name="connsiteY24039" fmla="*/ 252942 h 2994025"/>
                <a:gd name="connsiteX24040" fmla="*/ 1681754 w 6130925"/>
                <a:gd name="connsiteY24040" fmla="*/ 252942 h 2994025"/>
                <a:gd name="connsiteX24041" fmla="*/ 1682814 w 6130925"/>
                <a:gd name="connsiteY24041" fmla="*/ 252942 h 2994025"/>
                <a:gd name="connsiteX24042" fmla="*/ 1683873 w 6130925"/>
                <a:gd name="connsiteY24042" fmla="*/ 252942 h 2994025"/>
                <a:gd name="connsiteX24043" fmla="*/ 1685462 w 6130925"/>
                <a:gd name="connsiteY24043" fmla="*/ 253471 h 2994025"/>
                <a:gd name="connsiteX24044" fmla="*/ 1688111 w 6130925"/>
                <a:gd name="connsiteY24044" fmla="*/ 253471 h 2994025"/>
                <a:gd name="connsiteX24045" fmla="*/ 1690760 w 6130925"/>
                <a:gd name="connsiteY24045" fmla="*/ 253471 h 2994025"/>
                <a:gd name="connsiteX24046" fmla="*/ 1692878 w 6130925"/>
                <a:gd name="connsiteY24046" fmla="*/ 252413 h 2994025"/>
                <a:gd name="connsiteX24047" fmla="*/ 1692942 w 6130925"/>
                <a:gd name="connsiteY24047" fmla="*/ 252381 h 2994025"/>
                <a:gd name="connsiteX24048" fmla="*/ 1693937 w 6130925"/>
                <a:gd name="connsiteY24048" fmla="*/ 251883 h 2994025"/>
                <a:gd name="connsiteX24049" fmla="*/ 1695526 w 6130925"/>
                <a:gd name="connsiteY24049" fmla="*/ 251354 h 2994025"/>
                <a:gd name="connsiteX24050" fmla="*/ 1697645 w 6130925"/>
                <a:gd name="connsiteY24050" fmla="*/ 250825 h 2994025"/>
                <a:gd name="connsiteX24051" fmla="*/ 1698176 w 6130925"/>
                <a:gd name="connsiteY24051" fmla="*/ 250825 h 2994025"/>
                <a:gd name="connsiteX24052" fmla="*/ 1699234 w 6130925"/>
                <a:gd name="connsiteY24052" fmla="*/ 250825 h 2994025"/>
                <a:gd name="connsiteX24053" fmla="*/ 1700293 w 6130925"/>
                <a:gd name="connsiteY24053" fmla="*/ 250825 h 2994025"/>
                <a:gd name="connsiteX24054" fmla="*/ 1700823 w 6130925"/>
                <a:gd name="connsiteY24054" fmla="*/ 250825 h 2994025"/>
                <a:gd name="connsiteX24055" fmla="*/ 1700824 w 6130925"/>
                <a:gd name="connsiteY24055" fmla="*/ 250825 h 2994025"/>
                <a:gd name="connsiteX24056" fmla="*/ 1704531 w 6130925"/>
                <a:gd name="connsiteY24056" fmla="*/ 250825 h 2994025"/>
                <a:gd name="connsiteX24057" fmla="*/ 1704532 w 6130925"/>
                <a:gd name="connsiteY24057" fmla="*/ 250825 h 2994025"/>
                <a:gd name="connsiteX24058" fmla="*/ 1705591 w 6130925"/>
                <a:gd name="connsiteY24058" fmla="*/ 250825 h 2994025"/>
                <a:gd name="connsiteX24059" fmla="*/ 1705592 w 6130925"/>
                <a:gd name="connsiteY24059" fmla="*/ 250825 h 2994025"/>
                <a:gd name="connsiteX24060" fmla="*/ 1706733 w 6130925"/>
                <a:gd name="connsiteY24060" fmla="*/ 251205 h 2994025"/>
                <a:gd name="connsiteX24061" fmla="*/ 1707180 w 6130925"/>
                <a:gd name="connsiteY24061" fmla="*/ 251354 h 2994025"/>
                <a:gd name="connsiteX24062" fmla="*/ 1707181 w 6130925"/>
                <a:gd name="connsiteY24062" fmla="*/ 251354 h 2994025"/>
                <a:gd name="connsiteX24063" fmla="*/ 1708770 w 6130925"/>
                <a:gd name="connsiteY24063" fmla="*/ 252413 h 2994025"/>
                <a:gd name="connsiteX24064" fmla="*/ 1710889 w 6130925"/>
                <a:gd name="connsiteY24064" fmla="*/ 252413 h 2994025"/>
                <a:gd name="connsiteX24065" fmla="*/ 1711948 w 6130925"/>
                <a:gd name="connsiteY24065" fmla="*/ 252942 h 2994025"/>
                <a:gd name="connsiteX24066" fmla="*/ 1713008 w 6130925"/>
                <a:gd name="connsiteY24066" fmla="*/ 253471 h 2994025"/>
                <a:gd name="connsiteX24067" fmla="*/ 1717244 w 6130925"/>
                <a:gd name="connsiteY24067" fmla="*/ 253471 h 2994025"/>
                <a:gd name="connsiteX24068" fmla="*/ 1717774 w 6130925"/>
                <a:gd name="connsiteY24068" fmla="*/ 252413 h 2994025"/>
                <a:gd name="connsiteX24069" fmla="*/ 1718833 w 6130925"/>
                <a:gd name="connsiteY24069" fmla="*/ 251354 h 2994025"/>
                <a:gd name="connsiteX24070" fmla="*/ 1720423 w 6130925"/>
                <a:gd name="connsiteY24070" fmla="*/ 250296 h 2994025"/>
                <a:gd name="connsiteX24071" fmla="*/ 1720771 w 6130925"/>
                <a:gd name="connsiteY24071" fmla="*/ 250064 h 2994025"/>
                <a:gd name="connsiteX24072" fmla="*/ 1722013 w 6130925"/>
                <a:gd name="connsiteY24072" fmla="*/ 249238 h 2994025"/>
                <a:gd name="connsiteX24073" fmla="*/ 1722703 w 6130925"/>
                <a:gd name="connsiteY24073" fmla="*/ 248893 h 2994025"/>
                <a:gd name="connsiteX24074" fmla="*/ 1724131 w 6130925"/>
                <a:gd name="connsiteY24074" fmla="*/ 248179 h 2994025"/>
                <a:gd name="connsiteX24075" fmla="*/ 1725720 w 6130925"/>
                <a:gd name="connsiteY24075" fmla="*/ 247121 h 2994025"/>
                <a:gd name="connsiteX24076" fmla="*/ 1727839 w 6130925"/>
                <a:gd name="connsiteY24076" fmla="*/ 245533 h 2994025"/>
                <a:gd name="connsiteX24077" fmla="*/ 1728368 w 6130925"/>
                <a:gd name="connsiteY24077" fmla="*/ 243946 h 2994025"/>
                <a:gd name="connsiteX24078" fmla="*/ 1728368 w 6130925"/>
                <a:gd name="connsiteY24078" fmla="*/ 236538 h 2994025"/>
                <a:gd name="connsiteX24079" fmla="*/ 1726250 w 6130925"/>
                <a:gd name="connsiteY24079" fmla="*/ 236538 h 2994025"/>
                <a:gd name="connsiteX24080" fmla="*/ 1724661 w 6130925"/>
                <a:gd name="connsiteY24080" fmla="*/ 236538 h 2994025"/>
                <a:gd name="connsiteX24081" fmla="*/ 1723728 w 6130925"/>
                <a:gd name="connsiteY24081" fmla="*/ 236227 h 2994025"/>
                <a:gd name="connsiteX24082" fmla="*/ 1723072 w 6130925"/>
                <a:gd name="connsiteY24082" fmla="*/ 236008 h 2994025"/>
                <a:gd name="connsiteX24083" fmla="*/ 1721483 w 6130925"/>
                <a:gd name="connsiteY24083" fmla="*/ 236008 h 2994025"/>
                <a:gd name="connsiteX24084" fmla="*/ 1719364 w 6130925"/>
                <a:gd name="connsiteY24084" fmla="*/ 236008 h 2994025"/>
                <a:gd name="connsiteX24085" fmla="*/ 1717245 w 6130925"/>
                <a:gd name="connsiteY24085" fmla="*/ 236538 h 2994025"/>
                <a:gd name="connsiteX24086" fmla="*/ 1715126 w 6130925"/>
                <a:gd name="connsiteY24086" fmla="*/ 237067 h 2994025"/>
                <a:gd name="connsiteX24087" fmla="*/ 1714621 w 6130925"/>
                <a:gd name="connsiteY24087" fmla="*/ 237193 h 2994025"/>
                <a:gd name="connsiteX24088" fmla="*/ 1713007 w 6130925"/>
                <a:gd name="connsiteY24088" fmla="*/ 237596 h 2994025"/>
                <a:gd name="connsiteX24089" fmla="*/ 1702942 w 6130925"/>
                <a:gd name="connsiteY24089" fmla="*/ 237596 h 2994025"/>
                <a:gd name="connsiteX24090" fmla="*/ 1701884 w 6130925"/>
                <a:gd name="connsiteY24090" fmla="*/ 238125 h 2994025"/>
                <a:gd name="connsiteX24091" fmla="*/ 1700824 w 6130925"/>
                <a:gd name="connsiteY24091" fmla="*/ 238654 h 2994025"/>
                <a:gd name="connsiteX24092" fmla="*/ 1698705 w 6130925"/>
                <a:gd name="connsiteY24092" fmla="*/ 240242 h 2994025"/>
                <a:gd name="connsiteX24093" fmla="*/ 1698704 w 6130925"/>
                <a:gd name="connsiteY24093" fmla="*/ 240242 h 2994025"/>
                <a:gd name="connsiteX24094" fmla="*/ 1696585 w 6130925"/>
                <a:gd name="connsiteY24094" fmla="*/ 240771 h 2994025"/>
                <a:gd name="connsiteX24095" fmla="*/ 1696304 w 6130925"/>
                <a:gd name="connsiteY24095" fmla="*/ 240841 h 2994025"/>
                <a:gd name="connsiteX24096" fmla="*/ 1694468 w 6130925"/>
                <a:gd name="connsiteY24096" fmla="*/ 241300 h 2994025"/>
                <a:gd name="connsiteX24097" fmla="*/ 1694467 w 6130925"/>
                <a:gd name="connsiteY24097" fmla="*/ 241300 h 2994025"/>
                <a:gd name="connsiteX24098" fmla="*/ 1693937 w 6130925"/>
                <a:gd name="connsiteY24098" fmla="*/ 241300 h 2994025"/>
                <a:gd name="connsiteX24099" fmla="*/ 1693408 w 6130925"/>
                <a:gd name="connsiteY24099" fmla="*/ 241300 h 2994025"/>
                <a:gd name="connsiteX24100" fmla="*/ 1693407 w 6130925"/>
                <a:gd name="connsiteY24100" fmla="*/ 241300 h 2994025"/>
                <a:gd name="connsiteX24101" fmla="*/ 1692877 w 6130925"/>
                <a:gd name="connsiteY24101" fmla="*/ 241300 h 2994025"/>
                <a:gd name="connsiteX24102" fmla="*/ 1691819 w 6130925"/>
                <a:gd name="connsiteY24102" fmla="*/ 241300 h 2994025"/>
                <a:gd name="connsiteX24103" fmla="*/ 1691818 w 6130925"/>
                <a:gd name="connsiteY24103" fmla="*/ 241300 h 2994025"/>
                <a:gd name="connsiteX24104" fmla="*/ 1688641 w 6130925"/>
                <a:gd name="connsiteY24104" fmla="*/ 241300 h 2994025"/>
                <a:gd name="connsiteX24105" fmla="*/ 1688640 w 6130925"/>
                <a:gd name="connsiteY24105" fmla="*/ 241300 h 2994025"/>
                <a:gd name="connsiteX24106" fmla="*/ 1687581 w 6130925"/>
                <a:gd name="connsiteY24106" fmla="*/ 241300 h 2994025"/>
                <a:gd name="connsiteX24107" fmla="*/ 1687580 w 6130925"/>
                <a:gd name="connsiteY24107" fmla="*/ 241300 h 2994025"/>
                <a:gd name="connsiteX24108" fmla="*/ 1685991 w 6130925"/>
                <a:gd name="connsiteY24108" fmla="*/ 240771 h 2994025"/>
                <a:gd name="connsiteX24109" fmla="*/ 1683344 w 6130925"/>
                <a:gd name="connsiteY24109" fmla="*/ 241300 h 2994025"/>
                <a:gd name="connsiteX24110" fmla="*/ 1683117 w 6130925"/>
                <a:gd name="connsiteY24110" fmla="*/ 241224 h 2994025"/>
                <a:gd name="connsiteX24111" fmla="*/ 1682813 w 6130925"/>
                <a:gd name="connsiteY24111" fmla="*/ 241300 h 2994025"/>
                <a:gd name="connsiteX24112" fmla="*/ 1682283 w 6130925"/>
                <a:gd name="connsiteY24112" fmla="*/ 241300 h 2994025"/>
                <a:gd name="connsiteX24113" fmla="*/ 1681753 w 6130925"/>
                <a:gd name="connsiteY24113" fmla="*/ 240771 h 2994025"/>
                <a:gd name="connsiteX24114" fmla="*/ 1680164 w 6130925"/>
                <a:gd name="connsiteY24114" fmla="*/ 240242 h 2994025"/>
                <a:gd name="connsiteX24115" fmla="*/ 1678575 w 6130925"/>
                <a:gd name="connsiteY24115" fmla="*/ 238125 h 2994025"/>
                <a:gd name="connsiteX24116" fmla="*/ 1676456 w 6130925"/>
                <a:gd name="connsiteY24116" fmla="*/ 237067 h 2994025"/>
                <a:gd name="connsiteX24117" fmla="*/ 1675051 w 6130925"/>
                <a:gd name="connsiteY24117" fmla="*/ 236716 h 2994025"/>
                <a:gd name="connsiteX24118" fmla="*/ 1674338 w 6130925"/>
                <a:gd name="connsiteY24118" fmla="*/ 236538 h 2994025"/>
                <a:gd name="connsiteX24119" fmla="*/ 1666922 w 6130925"/>
                <a:gd name="connsiteY24119" fmla="*/ 233363 h 2994025"/>
                <a:gd name="connsiteX24120" fmla="*/ 1648912 w 6130925"/>
                <a:gd name="connsiteY24120" fmla="*/ 233363 h 2994025"/>
                <a:gd name="connsiteX24121" fmla="*/ 1648912 w 6130925"/>
                <a:gd name="connsiteY24121" fmla="*/ 233362 h 2994025"/>
                <a:gd name="connsiteX24122" fmla="*/ 1648911 w 6130925"/>
                <a:gd name="connsiteY24122" fmla="*/ 233362 h 2994025"/>
                <a:gd name="connsiteX24123" fmla="*/ 1647852 w 6130925"/>
                <a:gd name="connsiteY24123" fmla="*/ 231246 h 2994025"/>
                <a:gd name="connsiteX24124" fmla="*/ 1646792 w 6130925"/>
                <a:gd name="connsiteY24124" fmla="*/ 229658 h 2994025"/>
                <a:gd name="connsiteX24125" fmla="*/ 1643614 w 6130925"/>
                <a:gd name="connsiteY24125" fmla="*/ 227542 h 2994025"/>
                <a:gd name="connsiteX24126" fmla="*/ 1640680 w 6130925"/>
                <a:gd name="connsiteY24126" fmla="*/ 226704 h 2994025"/>
                <a:gd name="connsiteX24127" fmla="*/ 1639907 w 6130925"/>
                <a:gd name="connsiteY24127" fmla="*/ 226483 h 2994025"/>
                <a:gd name="connsiteX24128" fmla="*/ 1638318 w 6130925"/>
                <a:gd name="connsiteY24128" fmla="*/ 225954 h 2994025"/>
                <a:gd name="connsiteX24129" fmla="*/ 1636199 w 6130925"/>
                <a:gd name="connsiteY24129" fmla="*/ 225954 h 2994025"/>
                <a:gd name="connsiteX24130" fmla="*/ 1634610 w 6130925"/>
                <a:gd name="connsiteY24130" fmla="*/ 225954 h 2994025"/>
                <a:gd name="connsiteX24131" fmla="*/ 1633021 w 6130925"/>
                <a:gd name="connsiteY24131" fmla="*/ 225954 h 2994025"/>
                <a:gd name="connsiteX24132" fmla="*/ 1631961 w 6130925"/>
                <a:gd name="connsiteY24132" fmla="*/ 225954 h 2994025"/>
                <a:gd name="connsiteX24133" fmla="*/ 1631432 w 6130925"/>
                <a:gd name="connsiteY24133" fmla="*/ 225954 h 2994025"/>
                <a:gd name="connsiteX24134" fmla="*/ 1629842 w 6130925"/>
                <a:gd name="connsiteY24134" fmla="*/ 225954 h 2994025"/>
                <a:gd name="connsiteX24135" fmla="*/ 1628783 w 6130925"/>
                <a:gd name="connsiteY24135" fmla="*/ 225954 h 2994025"/>
                <a:gd name="connsiteX24136" fmla="*/ 1628782 w 6130925"/>
                <a:gd name="connsiteY24136" fmla="*/ 225954 h 2994025"/>
                <a:gd name="connsiteX24137" fmla="*/ 1628252 w 6130925"/>
                <a:gd name="connsiteY24137" fmla="*/ 224367 h 2994025"/>
                <a:gd name="connsiteX24138" fmla="*/ 1627193 w 6130925"/>
                <a:gd name="connsiteY24138" fmla="*/ 222250 h 2994025"/>
                <a:gd name="connsiteX24139" fmla="*/ 1625604 w 6130925"/>
                <a:gd name="connsiteY24139" fmla="*/ 221192 h 2994025"/>
                <a:gd name="connsiteX24140" fmla="*/ 1624015 w 6130925"/>
                <a:gd name="connsiteY24140" fmla="*/ 220133 h 2994025"/>
                <a:gd name="connsiteX24141" fmla="*/ 1622425 w 6130925"/>
                <a:gd name="connsiteY24141" fmla="*/ 218017 h 2994025"/>
                <a:gd name="connsiteX24142" fmla="*/ 1621366 w 6130925"/>
                <a:gd name="connsiteY24142" fmla="*/ 215900 h 2994025"/>
                <a:gd name="connsiteX24143" fmla="*/ 1620836 w 6130925"/>
                <a:gd name="connsiteY24143" fmla="*/ 214312 h 2994025"/>
                <a:gd name="connsiteX24144" fmla="*/ 1621366 w 6130925"/>
                <a:gd name="connsiteY24144" fmla="*/ 212725 h 2994025"/>
                <a:gd name="connsiteX24145" fmla="*/ 1621896 w 6130925"/>
                <a:gd name="connsiteY24145" fmla="*/ 210608 h 2994025"/>
                <a:gd name="connsiteX24146" fmla="*/ 1622425 w 6130925"/>
                <a:gd name="connsiteY24146" fmla="*/ 209021 h 2994025"/>
                <a:gd name="connsiteX24147" fmla="*/ 1622428 w 6130925"/>
                <a:gd name="connsiteY24147" fmla="*/ 209020 h 2994025"/>
                <a:gd name="connsiteX24148" fmla="*/ 1624016 w 6130925"/>
                <a:gd name="connsiteY24148" fmla="*/ 207963 h 2994025"/>
                <a:gd name="connsiteX24149" fmla="*/ 1624543 w 6130925"/>
                <a:gd name="connsiteY24149" fmla="*/ 207963 h 2994025"/>
                <a:gd name="connsiteX24150" fmla="*/ 1624544 w 6130925"/>
                <a:gd name="connsiteY24150" fmla="*/ 207962 h 2994025"/>
                <a:gd name="connsiteX24151" fmla="*/ 1634079 w 6130925"/>
                <a:gd name="connsiteY24151" fmla="*/ 207962 h 2994025"/>
                <a:gd name="connsiteX24152" fmla="*/ 1635668 w 6130925"/>
                <a:gd name="connsiteY24152" fmla="*/ 206904 h 2994025"/>
                <a:gd name="connsiteX24153" fmla="*/ 1636728 w 6130925"/>
                <a:gd name="connsiteY24153" fmla="*/ 204787 h 2994025"/>
                <a:gd name="connsiteX24154" fmla="*/ 1637257 w 6130925"/>
                <a:gd name="connsiteY24154" fmla="*/ 203200 h 2994025"/>
                <a:gd name="connsiteX24155" fmla="*/ 1637257 w 6130925"/>
                <a:gd name="connsiteY24155" fmla="*/ 201612 h 2994025"/>
                <a:gd name="connsiteX24156" fmla="*/ 1637787 w 6130925"/>
                <a:gd name="connsiteY24156" fmla="*/ 199496 h 2994025"/>
                <a:gd name="connsiteX24157" fmla="*/ 1637788 w 6130925"/>
                <a:gd name="connsiteY24157" fmla="*/ 199496 h 2994025"/>
                <a:gd name="connsiteX24158" fmla="*/ 1639907 w 6130925"/>
                <a:gd name="connsiteY24158" fmla="*/ 198967 h 2994025"/>
                <a:gd name="connsiteX24159" fmla="*/ 1639948 w 6130925"/>
                <a:gd name="connsiteY24159" fmla="*/ 198947 h 2994025"/>
                <a:gd name="connsiteX24160" fmla="*/ 1640965 w 6130925"/>
                <a:gd name="connsiteY24160" fmla="*/ 198437 h 2994025"/>
                <a:gd name="connsiteX24161" fmla="*/ 1642555 w 6130925"/>
                <a:gd name="connsiteY24161" fmla="*/ 198437 h 2994025"/>
                <a:gd name="connsiteX24162" fmla="*/ 1644673 w 6130925"/>
                <a:gd name="connsiteY24162" fmla="*/ 197379 h 2994025"/>
                <a:gd name="connsiteX24163" fmla="*/ 1646263 w 6130925"/>
                <a:gd name="connsiteY24163" fmla="*/ 196850 h 2994025"/>
                <a:gd name="connsiteX24164" fmla="*/ 1646264 w 6130925"/>
                <a:gd name="connsiteY24164" fmla="*/ 196850 h 2994025"/>
                <a:gd name="connsiteX24165" fmla="*/ 1647322 w 6130925"/>
                <a:gd name="connsiteY24165" fmla="*/ 196850 h 2994025"/>
                <a:gd name="connsiteX24166" fmla="*/ 1647323 w 6130925"/>
                <a:gd name="connsiteY24166" fmla="*/ 196850 h 2994025"/>
                <a:gd name="connsiteX24167" fmla="*/ 1648381 w 6130925"/>
                <a:gd name="connsiteY24167" fmla="*/ 196850 h 2994025"/>
                <a:gd name="connsiteX24168" fmla="*/ 1648911 w 6130925"/>
                <a:gd name="connsiteY24168" fmla="*/ 196850 h 2994025"/>
                <a:gd name="connsiteX24169" fmla="*/ 1649442 w 6130925"/>
                <a:gd name="connsiteY24169" fmla="*/ 196850 h 2994025"/>
                <a:gd name="connsiteX24170" fmla="*/ 1649971 w 6130925"/>
                <a:gd name="connsiteY24170" fmla="*/ 196850 h 2994025"/>
                <a:gd name="connsiteX24171" fmla="*/ 1651030 w 6130925"/>
                <a:gd name="connsiteY24171" fmla="*/ 196850 h 2994025"/>
                <a:gd name="connsiteX24172" fmla="*/ 1651031 w 6130925"/>
                <a:gd name="connsiteY24172" fmla="*/ 196850 h 2994025"/>
                <a:gd name="connsiteX24173" fmla="*/ 1653149 w 6130925"/>
                <a:gd name="connsiteY24173" fmla="*/ 196850 h 2994025"/>
                <a:gd name="connsiteX24174" fmla="*/ 1653680 w 6130925"/>
                <a:gd name="connsiteY24174" fmla="*/ 196850 h 2994025"/>
                <a:gd name="connsiteX24175" fmla="*/ 1654208 w 6130925"/>
                <a:gd name="connsiteY24175" fmla="*/ 196850 h 2994025"/>
                <a:gd name="connsiteX24176" fmla="*/ 1654738 w 6130925"/>
                <a:gd name="connsiteY24176" fmla="*/ 196850 h 2994025"/>
                <a:gd name="connsiteX24177" fmla="*/ 1655797 w 6130925"/>
                <a:gd name="connsiteY24177" fmla="*/ 196850 h 2994025"/>
                <a:gd name="connsiteX24178" fmla="*/ 1655798 w 6130925"/>
                <a:gd name="connsiteY24178" fmla="*/ 196850 h 2994025"/>
                <a:gd name="connsiteX24179" fmla="*/ 1657062 w 6130925"/>
                <a:gd name="connsiteY24179" fmla="*/ 197271 h 2994025"/>
                <a:gd name="connsiteX24180" fmla="*/ 1657387 w 6130925"/>
                <a:gd name="connsiteY24180" fmla="*/ 197379 h 2994025"/>
                <a:gd name="connsiteX24181" fmla="*/ 1658976 w 6130925"/>
                <a:gd name="connsiteY24181" fmla="*/ 197379 h 2994025"/>
                <a:gd name="connsiteX24182" fmla="*/ 1658977 w 6130925"/>
                <a:gd name="connsiteY24182" fmla="*/ 197379 h 2994025"/>
                <a:gd name="connsiteX24183" fmla="*/ 1660036 w 6130925"/>
                <a:gd name="connsiteY24183" fmla="*/ 197908 h 2994025"/>
                <a:gd name="connsiteX24184" fmla="*/ 1660037 w 6130925"/>
                <a:gd name="connsiteY24184" fmla="*/ 197908 h 2994025"/>
                <a:gd name="connsiteX24185" fmla="*/ 1661621 w 6130925"/>
                <a:gd name="connsiteY24185" fmla="*/ 197381 h 2994025"/>
                <a:gd name="connsiteX24186" fmla="*/ 1661624 w 6130925"/>
                <a:gd name="connsiteY24186" fmla="*/ 197379 h 2994025"/>
                <a:gd name="connsiteX24187" fmla="*/ 1664275 w 6130925"/>
                <a:gd name="connsiteY24187" fmla="*/ 197379 h 2994025"/>
                <a:gd name="connsiteX24188" fmla="*/ 1666917 w 6130925"/>
                <a:gd name="connsiteY24188" fmla="*/ 196851 h 2994025"/>
                <a:gd name="connsiteX24189" fmla="*/ 1666921 w 6130925"/>
                <a:gd name="connsiteY24189" fmla="*/ 196850 h 2994025"/>
                <a:gd name="connsiteX24190" fmla="*/ 1669040 w 6130925"/>
                <a:gd name="connsiteY24190" fmla="*/ 195792 h 2994025"/>
                <a:gd name="connsiteX24191" fmla="*/ 1670629 w 6130925"/>
                <a:gd name="connsiteY24191" fmla="*/ 194204 h 2994025"/>
                <a:gd name="connsiteX24192" fmla="*/ 1672748 w 6130925"/>
                <a:gd name="connsiteY24192" fmla="*/ 193146 h 2994025"/>
                <a:gd name="connsiteX24193" fmla="*/ 1672749 w 6130925"/>
                <a:gd name="connsiteY24193" fmla="*/ 193146 h 2994025"/>
                <a:gd name="connsiteX24194" fmla="*/ 1682814 w 6130925"/>
                <a:gd name="connsiteY24194" fmla="*/ 193146 h 2994025"/>
                <a:gd name="connsiteX24195" fmla="*/ 1685461 w 6130925"/>
                <a:gd name="connsiteY24195" fmla="*/ 192617 h 2994025"/>
                <a:gd name="connsiteX24196" fmla="*/ 1687051 w 6130925"/>
                <a:gd name="connsiteY24196" fmla="*/ 191029 h 2994025"/>
                <a:gd name="connsiteX24197" fmla="*/ 1688110 w 6130925"/>
                <a:gd name="connsiteY24197" fmla="*/ 188912 h 2994025"/>
                <a:gd name="connsiteX24198" fmla="*/ 1688110 w 6130925"/>
                <a:gd name="connsiteY24198" fmla="*/ 187854 h 2994025"/>
                <a:gd name="connsiteX24199" fmla="*/ 1688110 w 6130925"/>
                <a:gd name="connsiteY24199" fmla="*/ 186796 h 2994025"/>
                <a:gd name="connsiteX24200" fmla="*/ 1689169 w 6130925"/>
                <a:gd name="connsiteY24200" fmla="*/ 183621 h 2994025"/>
                <a:gd name="connsiteX24201" fmla="*/ 1690759 w 6130925"/>
                <a:gd name="connsiteY24201" fmla="*/ 182562 h 2994025"/>
                <a:gd name="connsiteX24202" fmla="*/ 1692877 w 6130925"/>
                <a:gd name="connsiteY24202" fmla="*/ 182033 h 2994025"/>
                <a:gd name="connsiteX24203" fmla="*/ 1696056 w 6130925"/>
                <a:gd name="connsiteY24203" fmla="*/ 181504 h 2994025"/>
                <a:gd name="connsiteX24204" fmla="*/ 1698704 w 6130925"/>
                <a:gd name="connsiteY24204" fmla="*/ 181504 h 2994025"/>
                <a:gd name="connsiteX24205" fmla="*/ 1700293 w 6130925"/>
                <a:gd name="connsiteY24205" fmla="*/ 181504 h 2994025"/>
                <a:gd name="connsiteX24206" fmla="*/ 1701353 w 6130925"/>
                <a:gd name="connsiteY24206" fmla="*/ 181504 h 2994025"/>
                <a:gd name="connsiteX24207" fmla="*/ 1701883 w 6130925"/>
                <a:gd name="connsiteY24207" fmla="*/ 181504 h 2994025"/>
                <a:gd name="connsiteX24208" fmla="*/ 1702942 w 6130925"/>
                <a:gd name="connsiteY24208" fmla="*/ 181504 h 2994025"/>
                <a:gd name="connsiteX24209" fmla="*/ 1702943 w 6130925"/>
                <a:gd name="connsiteY24209" fmla="*/ 181504 h 2994025"/>
                <a:gd name="connsiteX24210" fmla="*/ 1704532 w 6130925"/>
                <a:gd name="connsiteY24210" fmla="*/ 182563 h 2994025"/>
                <a:gd name="connsiteX24211" fmla="*/ 1705592 w 6130925"/>
                <a:gd name="connsiteY24211" fmla="*/ 183092 h 2994025"/>
                <a:gd name="connsiteX24212" fmla="*/ 1707710 w 6130925"/>
                <a:gd name="connsiteY24212" fmla="*/ 183092 h 2994025"/>
                <a:gd name="connsiteX24213" fmla="*/ 1710359 w 6130925"/>
                <a:gd name="connsiteY24213" fmla="*/ 183621 h 2994025"/>
                <a:gd name="connsiteX24214" fmla="*/ 1713537 w 6130925"/>
                <a:gd name="connsiteY24214" fmla="*/ 183621 h 2994025"/>
                <a:gd name="connsiteX24215" fmla="*/ 1722013 w 6130925"/>
                <a:gd name="connsiteY24215" fmla="*/ 183621 h 2994025"/>
                <a:gd name="connsiteX24216" fmla="*/ 1723602 w 6130925"/>
                <a:gd name="connsiteY24216" fmla="*/ 183621 h 2994025"/>
                <a:gd name="connsiteX24217" fmla="*/ 1724660 w 6130925"/>
                <a:gd name="connsiteY24217" fmla="*/ 182562 h 2994025"/>
                <a:gd name="connsiteX24218" fmla="*/ 1726779 w 6130925"/>
                <a:gd name="connsiteY24218" fmla="*/ 182033 h 2994025"/>
                <a:gd name="connsiteX24219" fmla="*/ 1728368 w 6130925"/>
                <a:gd name="connsiteY24219" fmla="*/ 181504 h 2994025"/>
                <a:gd name="connsiteX24220" fmla="*/ 1729428 w 6130925"/>
                <a:gd name="connsiteY24220" fmla="*/ 180446 h 2994025"/>
                <a:gd name="connsiteX24221" fmla="*/ 1729429 w 6130925"/>
                <a:gd name="connsiteY24221" fmla="*/ 180446 h 2994025"/>
                <a:gd name="connsiteX24222" fmla="*/ 1731018 w 6130925"/>
                <a:gd name="connsiteY24222" fmla="*/ 179917 h 2994025"/>
                <a:gd name="connsiteX24223" fmla="*/ 1731176 w 6130925"/>
                <a:gd name="connsiteY24223" fmla="*/ 179864 h 2994025"/>
                <a:gd name="connsiteX24224" fmla="*/ 1732606 w 6130925"/>
                <a:gd name="connsiteY24224" fmla="*/ 179387 h 2994025"/>
                <a:gd name="connsiteX24225" fmla="*/ 1733665 w 6130925"/>
                <a:gd name="connsiteY24225" fmla="*/ 179387 h 2994025"/>
                <a:gd name="connsiteX24226" fmla="*/ 1734725 w 6130925"/>
                <a:gd name="connsiteY24226" fmla="*/ 179387 h 2994025"/>
                <a:gd name="connsiteX24227" fmla="*/ 1735784 w 6130925"/>
                <a:gd name="connsiteY24227" fmla="*/ 179387 h 2994025"/>
                <a:gd name="connsiteX24228" fmla="*/ 1736844 w 6130925"/>
                <a:gd name="connsiteY24228" fmla="*/ 179387 h 2994025"/>
                <a:gd name="connsiteX24229" fmla="*/ 1737599 w 6130925"/>
                <a:gd name="connsiteY24229" fmla="*/ 179639 h 2994025"/>
                <a:gd name="connsiteX24230" fmla="*/ 1738434 w 6130925"/>
                <a:gd name="connsiteY24230" fmla="*/ 179917 h 2994025"/>
                <a:gd name="connsiteX24231" fmla="*/ 1739493 w 6130925"/>
                <a:gd name="connsiteY24231" fmla="*/ 179917 h 2994025"/>
                <a:gd name="connsiteX24232" fmla="*/ 1741082 w 6130925"/>
                <a:gd name="connsiteY24232" fmla="*/ 179917 h 2994025"/>
                <a:gd name="connsiteX24233" fmla="*/ 1743731 w 6130925"/>
                <a:gd name="connsiteY24233" fmla="*/ 179917 h 2994025"/>
                <a:gd name="connsiteX24234" fmla="*/ 1746380 w 6130925"/>
                <a:gd name="connsiteY24234" fmla="*/ 179917 h 2994025"/>
                <a:gd name="connsiteX24235" fmla="*/ 1747438 w 6130925"/>
                <a:gd name="connsiteY24235" fmla="*/ 179387 h 2994025"/>
                <a:gd name="connsiteX24236" fmla="*/ 1748497 w 6130925"/>
                <a:gd name="connsiteY24236" fmla="*/ 178858 h 2994025"/>
                <a:gd name="connsiteX24237" fmla="*/ 1751146 w 6130925"/>
                <a:gd name="connsiteY24237" fmla="*/ 177271 h 2994025"/>
                <a:gd name="connsiteX24238" fmla="*/ 1754324 w 6130925"/>
                <a:gd name="connsiteY24238" fmla="*/ 173037 h 2994025"/>
                <a:gd name="connsiteX24239" fmla="*/ 1755384 w 6130925"/>
                <a:gd name="connsiteY24239" fmla="*/ 168275 h 2994025"/>
                <a:gd name="connsiteX24240" fmla="*/ 1755384 w 6130925"/>
                <a:gd name="connsiteY24240" fmla="*/ 159808 h 2994025"/>
                <a:gd name="connsiteX24241" fmla="*/ 1754324 w 6130925"/>
                <a:gd name="connsiteY24241" fmla="*/ 158221 h 2994025"/>
                <a:gd name="connsiteX24242" fmla="*/ 1753795 w 6130925"/>
                <a:gd name="connsiteY24242" fmla="*/ 156633 h 2994025"/>
                <a:gd name="connsiteX24243" fmla="*/ 1753265 w 6130925"/>
                <a:gd name="connsiteY24243" fmla="*/ 154517 h 2994025"/>
                <a:gd name="connsiteX24244" fmla="*/ 1752735 w 6130925"/>
                <a:gd name="connsiteY24244" fmla="*/ 152929 h 2994025"/>
                <a:gd name="connsiteX24245" fmla="*/ 1753265 w 6130925"/>
                <a:gd name="connsiteY24245" fmla="*/ 150812 h 2994025"/>
                <a:gd name="connsiteX24246" fmla="*/ 1753265 w 6130925"/>
                <a:gd name="connsiteY24246" fmla="*/ 149225 h 2994025"/>
                <a:gd name="connsiteX24247" fmla="*/ 1753265 w 6130925"/>
                <a:gd name="connsiteY24247" fmla="*/ 147637 h 2994025"/>
                <a:gd name="connsiteX24248" fmla="*/ 1752205 w 6130925"/>
                <a:gd name="connsiteY24248" fmla="*/ 144992 h 2994025"/>
                <a:gd name="connsiteX24249" fmla="*/ 1750617 w 6130925"/>
                <a:gd name="connsiteY24249" fmla="*/ 143934 h 2994025"/>
                <a:gd name="connsiteX24250" fmla="*/ 1748498 w 6130925"/>
                <a:gd name="connsiteY24250" fmla="*/ 144463 h 2994025"/>
                <a:gd name="connsiteX24251" fmla="*/ 1747439 w 6130925"/>
                <a:gd name="connsiteY24251" fmla="*/ 145521 h 2994025"/>
                <a:gd name="connsiteX24252" fmla="*/ 1746380 w 6130925"/>
                <a:gd name="connsiteY24252" fmla="*/ 146050 h 2994025"/>
                <a:gd name="connsiteX24253" fmla="*/ 1745850 w 6130925"/>
                <a:gd name="connsiteY24253" fmla="*/ 147108 h 2994025"/>
                <a:gd name="connsiteX24254" fmla="*/ 1744261 w 6130925"/>
                <a:gd name="connsiteY24254" fmla="*/ 147638 h 2994025"/>
                <a:gd name="connsiteX24255" fmla="*/ 1742407 w 6130925"/>
                <a:gd name="connsiteY24255" fmla="*/ 148101 h 2994025"/>
                <a:gd name="connsiteX24256" fmla="*/ 1742141 w 6130925"/>
                <a:gd name="connsiteY24256" fmla="*/ 148167 h 2994025"/>
                <a:gd name="connsiteX24257" fmla="*/ 1740552 w 6130925"/>
                <a:gd name="connsiteY24257" fmla="*/ 148696 h 2994025"/>
                <a:gd name="connsiteX24258" fmla="*/ 1739492 w 6130925"/>
                <a:gd name="connsiteY24258" fmla="*/ 148696 h 2994025"/>
                <a:gd name="connsiteX24259" fmla="*/ 1738433 w 6130925"/>
                <a:gd name="connsiteY24259" fmla="*/ 148696 h 2994025"/>
                <a:gd name="connsiteX24260" fmla="*/ 1736314 w 6130925"/>
                <a:gd name="connsiteY24260" fmla="*/ 148696 h 2994025"/>
                <a:gd name="connsiteX24261" fmla="*/ 1734195 w 6130925"/>
                <a:gd name="connsiteY24261" fmla="*/ 148696 h 2994025"/>
                <a:gd name="connsiteX24262" fmla="*/ 1732076 w 6130925"/>
                <a:gd name="connsiteY24262" fmla="*/ 148696 h 2994025"/>
                <a:gd name="connsiteX24263" fmla="*/ 1731017 w 6130925"/>
                <a:gd name="connsiteY24263" fmla="*/ 148696 h 2994025"/>
                <a:gd name="connsiteX24264" fmla="*/ 1729957 w 6130925"/>
                <a:gd name="connsiteY24264" fmla="*/ 148696 h 2994025"/>
                <a:gd name="connsiteX24265" fmla="*/ 1729428 w 6130925"/>
                <a:gd name="connsiteY24265" fmla="*/ 148696 h 2994025"/>
                <a:gd name="connsiteX24266" fmla="*/ 1727839 w 6130925"/>
                <a:gd name="connsiteY24266" fmla="*/ 148696 h 2994025"/>
                <a:gd name="connsiteX24267" fmla="*/ 1725720 w 6130925"/>
                <a:gd name="connsiteY24267" fmla="*/ 147108 h 2994025"/>
                <a:gd name="connsiteX24268" fmla="*/ 1724131 w 6130925"/>
                <a:gd name="connsiteY24268" fmla="*/ 145521 h 2994025"/>
                <a:gd name="connsiteX24269" fmla="*/ 1722541 w 6130925"/>
                <a:gd name="connsiteY24269" fmla="*/ 144992 h 2994025"/>
                <a:gd name="connsiteX24270" fmla="*/ 1719893 w 6130925"/>
                <a:gd name="connsiteY24270" fmla="*/ 144992 h 2994025"/>
                <a:gd name="connsiteX24271" fmla="*/ 1719036 w 6130925"/>
                <a:gd name="connsiteY24271" fmla="*/ 144706 h 2994025"/>
                <a:gd name="connsiteX24272" fmla="*/ 1718305 w 6130925"/>
                <a:gd name="connsiteY24272" fmla="*/ 144463 h 2994025"/>
                <a:gd name="connsiteX24273" fmla="*/ 1716186 w 6130925"/>
                <a:gd name="connsiteY24273" fmla="*/ 143933 h 2994025"/>
                <a:gd name="connsiteX24274" fmla="*/ 1712478 w 6130925"/>
                <a:gd name="connsiteY24274" fmla="*/ 143933 h 2994025"/>
                <a:gd name="connsiteX24275" fmla="*/ 1712477 w 6130925"/>
                <a:gd name="connsiteY24275" fmla="*/ 143933 h 2994025"/>
                <a:gd name="connsiteX24276" fmla="*/ 1712477 w 6130925"/>
                <a:gd name="connsiteY24276" fmla="*/ 142346 h 2994025"/>
                <a:gd name="connsiteX24277" fmla="*/ 1712477 w 6130925"/>
                <a:gd name="connsiteY24277" fmla="*/ 142344 h 2994025"/>
                <a:gd name="connsiteX24278" fmla="*/ 1711948 w 6130925"/>
                <a:gd name="connsiteY24278" fmla="*/ 140229 h 2994025"/>
                <a:gd name="connsiteX24279" fmla="*/ 1712477 w 6130925"/>
                <a:gd name="connsiteY24279" fmla="*/ 139172 h 2994025"/>
                <a:gd name="connsiteX24280" fmla="*/ 1712477 w 6130925"/>
                <a:gd name="connsiteY24280" fmla="*/ 139171 h 2994025"/>
                <a:gd name="connsiteX24281" fmla="*/ 1712478 w 6130925"/>
                <a:gd name="connsiteY24281" fmla="*/ 139171 h 2994025"/>
                <a:gd name="connsiteX24282" fmla="*/ 1714067 w 6130925"/>
                <a:gd name="connsiteY24282" fmla="*/ 138642 h 2994025"/>
                <a:gd name="connsiteX24283" fmla="*/ 1714142 w 6130925"/>
                <a:gd name="connsiteY24283" fmla="*/ 138617 h 2994025"/>
                <a:gd name="connsiteX24284" fmla="*/ 1715655 w 6130925"/>
                <a:gd name="connsiteY24284" fmla="*/ 138112 h 2994025"/>
                <a:gd name="connsiteX24285" fmla="*/ 1716185 w 6130925"/>
                <a:gd name="connsiteY24285" fmla="*/ 136525 h 2994025"/>
                <a:gd name="connsiteX24286" fmla="*/ 1718304 w 6130925"/>
                <a:gd name="connsiteY24286" fmla="*/ 133879 h 2994025"/>
                <a:gd name="connsiteX24287" fmla="*/ 1719893 w 6130925"/>
                <a:gd name="connsiteY24287" fmla="*/ 132292 h 2994025"/>
                <a:gd name="connsiteX24288" fmla="*/ 1720952 w 6130925"/>
                <a:gd name="connsiteY24288" fmla="*/ 130175 h 2994025"/>
                <a:gd name="connsiteX24289" fmla="*/ 1720953 w 6130925"/>
                <a:gd name="connsiteY24289" fmla="*/ 130175 h 2994025"/>
                <a:gd name="connsiteX24290" fmla="*/ 1722541 w 6130925"/>
                <a:gd name="connsiteY24290" fmla="*/ 130175 h 2994025"/>
                <a:gd name="connsiteX24291" fmla="*/ 1722542 w 6130925"/>
                <a:gd name="connsiteY24291" fmla="*/ 130175 h 2994025"/>
                <a:gd name="connsiteX24292" fmla="*/ 1724131 w 6130925"/>
                <a:gd name="connsiteY24292" fmla="*/ 130175 h 2994025"/>
                <a:gd name="connsiteX24293" fmla="*/ 1725720 w 6130925"/>
                <a:gd name="connsiteY24293" fmla="*/ 128058 h 2994025"/>
                <a:gd name="connsiteX24294" fmla="*/ 1726249 w 6130925"/>
                <a:gd name="connsiteY24294" fmla="*/ 125942 h 2994025"/>
                <a:gd name="connsiteX24295" fmla="*/ 1728368 w 6130925"/>
                <a:gd name="connsiteY24295" fmla="*/ 125412 h 2994025"/>
                <a:gd name="connsiteX24296" fmla="*/ 1730487 w 6130925"/>
                <a:gd name="connsiteY24296" fmla="*/ 124354 h 2994025"/>
                <a:gd name="connsiteX24297" fmla="*/ 1732606 w 6130925"/>
                <a:gd name="connsiteY24297" fmla="*/ 122767 h 2994025"/>
                <a:gd name="connsiteX24298" fmla="*/ 1732607 w 6130925"/>
                <a:gd name="connsiteY24298" fmla="*/ 122767 h 2994025"/>
                <a:gd name="connsiteX24299" fmla="*/ 1732646 w 6130925"/>
                <a:gd name="connsiteY24299" fmla="*/ 122747 h 2994025"/>
                <a:gd name="connsiteX24300" fmla="*/ 1733665 w 6130925"/>
                <a:gd name="connsiteY24300" fmla="*/ 122237 h 2994025"/>
                <a:gd name="connsiteX24301" fmla="*/ 1734725 w 6130925"/>
                <a:gd name="connsiteY24301" fmla="*/ 121708 h 2994025"/>
                <a:gd name="connsiteX24302" fmla="*/ 1735255 w 6130925"/>
                <a:gd name="connsiteY24302" fmla="*/ 121708 h 2994025"/>
                <a:gd name="connsiteX24303" fmla="*/ 1735784 w 6130925"/>
                <a:gd name="connsiteY24303" fmla="*/ 121708 h 2994025"/>
                <a:gd name="connsiteX24304" fmla="*/ 1736844 w 6130925"/>
                <a:gd name="connsiteY24304" fmla="*/ 121708 h 2994025"/>
                <a:gd name="connsiteX24305" fmla="*/ 1738433 w 6130925"/>
                <a:gd name="connsiteY24305" fmla="*/ 121708 h 2994025"/>
                <a:gd name="connsiteX24306" fmla="*/ 1739492 w 6130925"/>
                <a:gd name="connsiteY24306" fmla="*/ 121179 h 2994025"/>
                <a:gd name="connsiteX24307" fmla="*/ 1740022 w 6130925"/>
                <a:gd name="connsiteY24307" fmla="*/ 121179 h 2994025"/>
                <a:gd name="connsiteX24308" fmla="*/ 1740552 w 6130925"/>
                <a:gd name="connsiteY24308" fmla="*/ 121179 h 2994025"/>
                <a:gd name="connsiteX24309" fmla="*/ 1741081 w 6130925"/>
                <a:gd name="connsiteY24309" fmla="*/ 121179 h 2994025"/>
                <a:gd name="connsiteX24310" fmla="*/ 1742141 w 6130925"/>
                <a:gd name="connsiteY24310" fmla="*/ 121179 h 2994025"/>
                <a:gd name="connsiteX24311" fmla="*/ 1743730 w 6130925"/>
                <a:gd name="connsiteY24311" fmla="*/ 121179 h 2994025"/>
                <a:gd name="connsiteX24312" fmla="*/ 1744789 w 6130925"/>
                <a:gd name="connsiteY24312" fmla="*/ 121179 h 2994025"/>
                <a:gd name="connsiteX24313" fmla="*/ 1745319 w 6130925"/>
                <a:gd name="connsiteY24313" fmla="*/ 121179 h 2994025"/>
                <a:gd name="connsiteX24314" fmla="*/ 1745849 w 6130925"/>
                <a:gd name="connsiteY24314" fmla="*/ 121179 h 2994025"/>
                <a:gd name="connsiteX24315" fmla="*/ 1747438 w 6130925"/>
                <a:gd name="connsiteY24315" fmla="*/ 121179 h 2994025"/>
                <a:gd name="connsiteX24316" fmla="*/ 1749557 w 6130925"/>
                <a:gd name="connsiteY24316" fmla="*/ 119592 h 2994025"/>
                <a:gd name="connsiteX24317" fmla="*/ 1751676 w 6130925"/>
                <a:gd name="connsiteY24317" fmla="*/ 117475 h 2994025"/>
                <a:gd name="connsiteX24318" fmla="*/ 1753265 w 6130925"/>
                <a:gd name="connsiteY24318" fmla="*/ 115887 h 2994025"/>
                <a:gd name="connsiteX24319" fmla="*/ 1755384 w 6130925"/>
                <a:gd name="connsiteY24319" fmla="*/ 113771 h 2994025"/>
                <a:gd name="connsiteX24320" fmla="*/ 1756443 w 6130925"/>
                <a:gd name="connsiteY24320" fmla="*/ 112183 h 2994025"/>
                <a:gd name="connsiteX24321" fmla="*/ 1758562 w 6130925"/>
                <a:gd name="connsiteY24321" fmla="*/ 111125 h 2994025"/>
                <a:gd name="connsiteX24322" fmla="*/ 1759874 w 6130925"/>
                <a:gd name="connsiteY24322" fmla="*/ 110798 h 2994025"/>
                <a:gd name="connsiteX24323" fmla="*/ 1760682 w 6130925"/>
                <a:gd name="connsiteY24323" fmla="*/ 110596 h 2994025"/>
                <a:gd name="connsiteX24324" fmla="*/ 1762271 w 6130925"/>
                <a:gd name="connsiteY24324" fmla="*/ 110596 h 2994025"/>
                <a:gd name="connsiteX24325" fmla="*/ 1764919 w 6130925"/>
                <a:gd name="connsiteY24325" fmla="*/ 109537 h 2994025"/>
                <a:gd name="connsiteX24326" fmla="*/ 1767567 w 6130925"/>
                <a:gd name="connsiteY24326" fmla="*/ 108479 h 2994025"/>
                <a:gd name="connsiteX24327" fmla="*/ 1769156 w 6130925"/>
                <a:gd name="connsiteY24327" fmla="*/ 107421 h 2994025"/>
                <a:gd name="connsiteX24328" fmla="*/ 1769157 w 6130925"/>
                <a:gd name="connsiteY24328" fmla="*/ 107421 h 2994025"/>
                <a:gd name="connsiteX24329" fmla="*/ 1771275 w 6130925"/>
                <a:gd name="connsiteY24329" fmla="*/ 106892 h 2994025"/>
                <a:gd name="connsiteX24330" fmla="*/ 1772335 w 6130925"/>
                <a:gd name="connsiteY24330" fmla="*/ 106362 h 2994025"/>
                <a:gd name="connsiteX24331" fmla="*/ 1773394 w 6130925"/>
                <a:gd name="connsiteY24331" fmla="*/ 105304 h 2994025"/>
                <a:gd name="connsiteX24332" fmla="*/ 1773924 w 6130925"/>
                <a:gd name="connsiteY24332" fmla="*/ 103717 h 2994025"/>
                <a:gd name="connsiteX24333" fmla="*/ 1774983 w 6130925"/>
                <a:gd name="connsiteY24333" fmla="*/ 102129 h 2994025"/>
                <a:gd name="connsiteX24334" fmla="*/ 1776572 w 6130925"/>
                <a:gd name="connsiteY24334" fmla="*/ 100542 h 2994025"/>
                <a:gd name="connsiteX24335" fmla="*/ 1776573 w 6130925"/>
                <a:gd name="connsiteY24335" fmla="*/ 100542 h 2994025"/>
                <a:gd name="connsiteX24336" fmla="*/ 1786638 w 6130925"/>
                <a:gd name="connsiteY24336" fmla="*/ 101071 h 2994025"/>
                <a:gd name="connsiteX24337" fmla="*/ 1796702 w 6130925"/>
                <a:gd name="connsiteY24337" fmla="*/ 101071 h 2994025"/>
                <a:gd name="connsiteX24338" fmla="*/ 1798292 w 6130925"/>
                <a:gd name="connsiteY24338" fmla="*/ 101600 h 2994025"/>
                <a:gd name="connsiteX24339" fmla="*/ 1800410 w 6130925"/>
                <a:gd name="connsiteY24339" fmla="*/ 103188 h 2994025"/>
                <a:gd name="connsiteX24340" fmla="*/ 1800411 w 6130925"/>
                <a:gd name="connsiteY24340" fmla="*/ 103189 h 2994025"/>
                <a:gd name="connsiteX24341" fmla="*/ 1801469 w 6130925"/>
                <a:gd name="connsiteY24341" fmla="*/ 104246 h 2994025"/>
                <a:gd name="connsiteX24342" fmla="*/ 1803055 w 6130925"/>
                <a:gd name="connsiteY24342" fmla="*/ 104774 h 2994025"/>
                <a:gd name="connsiteX24343" fmla="*/ 1803059 w 6130925"/>
                <a:gd name="connsiteY24343" fmla="*/ 104775 h 2994025"/>
                <a:gd name="connsiteX24344" fmla="*/ 1804648 w 6130925"/>
                <a:gd name="connsiteY24344" fmla="*/ 105304 h 2994025"/>
                <a:gd name="connsiteX24345" fmla="*/ 1806237 w 6130925"/>
                <a:gd name="connsiteY24345" fmla="*/ 105833 h 2994025"/>
                <a:gd name="connsiteX24346" fmla="*/ 1817360 w 6130925"/>
                <a:gd name="connsiteY24346" fmla="*/ 105833 h 2994025"/>
                <a:gd name="connsiteX24347" fmla="*/ 1817360 w 6130925"/>
                <a:gd name="connsiteY24347" fmla="*/ 91546 h 2994025"/>
                <a:gd name="connsiteX24348" fmla="*/ 1816831 w 6130925"/>
                <a:gd name="connsiteY24348" fmla="*/ 89429 h 2994025"/>
                <a:gd name="connsiteX24349" fmla="*/ 1816301 w 6130925"/>
                <a:gd name="connsiteY24349" fmla="*/ 87842 h 2994025"/>
                <a:gd name="connsiteX24350" fmla="*/ 1814182 w 6130925"/>
                <a:gd name="connsiteY24350" fmla="*/ 85725 h 2994025"/>
                <a:gd name="connsiteX24351" fmla="*/ 1812593 w 6130925"/>
                <a:gd name="connsiteY24351" fmla="*/ 83608 h 2994025"/>
                <a:gd name="connsiteX24352" fmla="*/ 1812063 w 6130925"/>
                <a:gd name="connsiteY24352" fmla="*/ 81492 h 2994025"/>
                <a:gd name="connsiteX24353" fmla="*/ 1812593 w 6130925"/>
                <a:gd name="connsiteY24353" fmla="*/ 79904 h 2994025"/>
                <a:gd name="connsiteX24354" fmla="*/ 1814182 w 6130925"/>
                <a:gd name="connsiteY24354" fmla="*/ 78846 h 2994025"/>
                <a:gd name="connsiteX24355" fmla="*/ 1814868 w 6130925"/>
                <a:gd name="connsiteY24355" fmla="*/ 78675 h 2994025"/>
                <a:gd name="connsiteX24356" fmla="*/ 1816302 w 6130925"/>
                <a:gd name="connsiteY24356" fmla="*/ 78317 h 2994025"/>
                <a:gd name="connsiteX24357" fmla="*/ 1816865 w 6130925"/>
                <a:gd name="connsiteY24357" fmla="*/ 78176 h 2994025"/>
                <a:gd name="connsiteX24358" fmla="*/ 1818420 w 6130925"/>
                <a:gd name="connsiteY24358" fmla="*/ 77787 h 2994025"/>
                <a:gd name="connsiteX24359" fmla="*/ 1820539 w 6130925"/>
                <a:gd name="connsiteY24359" fmla="*/ 76729 h 2994025"/>
                <a:gd name="connsiteX24360" fmla="*/ 1822128 w 6130925"/>
                <a:gd name="connsiteY24360" fmla="*/ 75671 h 2994025"/>
                <a:gd name="connsiteX24361" fmla="*/ 1824776 w 6130925"/>
                <a:gd name="connsiteY24361" fmla="*/ 74612 h 2994025"/>
                <a:gd name="connsiteX24362" fmla="*/ 1826365 w 6130925"/>
                <a:gd name="connsiteY24362" fmla="*/ 73025 h 2994025"/>
                <a:gd name="connsiteX24363" fmla="*/ 1828484 w 6130925"/>
                <a:gd name="connsiteY24363" fmla="*/ 72496 h 2994025"/>
                <a:gd name="connsiteX24364" fmla="*/ 1830073 w 6130925"/>
                <a:gd name="connsiteY24364" fmla="*/ 71437 h 2994025"/>
                <a:gd name="connsiteX24365" fmla="*/ 1833781 w 6130925"/>
                <a:gd name="connsiteY24365" fmla="*/ 70379 h 2994025"/>
                <a:gd name="connsiteX24366" fmla="*/ 1833782 w 6130925"/>
                <a:gd name="connsiteY24366" fmla="*/ 70379 h 2994025"/>
                <a:gd name="connsiteX24367" fmla="*/ 1838019 w 6130925"/>
                <a:gd name="connsiteY24367" fmla="*/ 70379 h 2994025"/>
                <a:gd name="connsiteX24368" fmla="*/ 1838020 w 6130925"/>
                <a:gd name="connsiteY24368" fmla="*/ 70379 h 2994025"/>
                <a:gd name="connsiteX24369" fmla="*/ 1839608 w 6130925"/>
                <a:gd name="connsiteY24369" fmla="*/ 70379 h 2994025"/>
                <a:gd name="connsiteX24370" fmla="*/ 1839609 w 6130925"/>
                <a:gd name="connsiteY24370" fmla="*/ 70379 h 2994025"/>
                <a:gd name="connsiteX24371" fmla="*/ 1841198 w 6130925"/>
                <a:gd name="connsiteY24371" fmla="*/ 71438 h 2994025"/>
                <a:gd name="connsiteX24372" fmla="*/ 1842258 w 6130925"/>
                <a:gd name="connsiteY24372" fmla="*/ 73025 h 2994025"/>
                <a:gd name="connsiteX24373" fmla="*/ 1843847 w 6130925"/>
                <a:gd name="connsiteY24373" fmla="*/ 75671 h 2994025"/>
                <a:gd name="connsiteX24374" fmla="*/ 1845830 w 6130925"/>
                <a:gd name="connsiteY24374" fmla="*/ 77157 h 2994025"/>
                <a:gd name="connsiteX24375" fmla="*/ 1845965 w 6130925"/>
                <a:gd name="connsiteY24375" fmla="*/ 77258 h 2994025"/>
                <a:gd name="connsiteX24376" fmla="*/ 1846561 w 6130925"/>
                <a:gd name="connsiteY24376" fmla="*/ 77496 h 2994025"/>
                <a:gd name="connsiteX24377" fmla="*/ 1848614 w 6130925"/>
                <a:gd name="connsiteY24377" fmla="*/ 78317 h 2994025"/>
                <a:gd name="connsiteX24378" fmla="*/ 1850733 w 6130925"/>
                <a:gd name="connsiteY24378" fmla="*/ 79375 h 2994025"/>
                <a:gd name="connsiteX24379" fmla="*/ 1852322 w 6130925"/>
                <a:gd name="connsiteY24379" fmla="*/ 79904 h 2994025"/>
                <a:gd name="connsiteX24380" fmla="*/ 1854164 w 6130925"/>
                <a:gd name="connsiteY24380" fmla="*/ 80364 h 2994025"/>
                <a:gd name="connsiteX24381" fmla="*/ 1854440 w 6130925"/>
                <a:gd name="connsiteY24381" fmla="*/ 80433 h 2994025"/>
                <a:gd name="connsiteX24382" fmla="*/ 1857089 w 6130925"/>
                <a:gd name="connsiteY24382" fmla="*/ 80962 h 2994025"/>
                <a:gd name="connsiteX24383" fmla="*/ 1857090 w 6130925"/>
                <a:gd name="connsiteY24383" fmla="*/ 80963 h 2994025"/>
                <a:gd name="connsiteX24384" fmla="*/ 1858149 w 6130925"/>
                <a:gd name="connsiteY24384" fmla="*/ 82021 h 2994025"/>
                <a:gd name="connsiteX24385" fmla="*/ 1859209 w 6130925"/>
                <a:gd name="connsiteY24385" fmla="*/ 83079 h 2994025"/>
                <a:gd name="connsiteX24386" fmla="*/ 1860268 w 6130925"/>
                <a:gd name="connsiteY24386" fmla="*/ 83608 h 2994025"/>
                <a:gd name="connsiteX24387" fmla="*/ 1861327 w 6130925"/>
                <a:gd name="connsiteY24387" fmla="*/ 83608 h 2994025"/>
                <a:gd name="connsiteX24388" fmla="*/ 1862916 w 6130925"/>
                <a:gd name="connsiteY24388" fmla="*/ 83608 h 2994025"/>
                <a:gd name="connsiteX24389" fmla="*/ 1863975 w 6130925"/>
                <a:gd name="connsiteY24389" fmla="*/ 83608 h 2994025"/>
                <a:gd name="connsiteX24390" fmla="*/ 1863976 w 6130925"/>
                <a:gd name="connsiteY24390" fmla="*/ 83608 h 2994025"/>
                <a:gd name="connsiteX24391" fmla="*/ 1864519 w 6130925"/>
                <a:gd name="connsiteY24391" fmla="*/ 83880 h 2994025"/>
                <a:gd name="connsiteX24392" fmla="*/ 1865035 w 6130925"/>
                <a:gd name="connsiteY24392" fmla="*/ 84137 h 2994025"/>
                <a:gd name="connsiteX24393" fmla="*/ 1865564 w 6130925"/>
                <a:gd name="connsiteY24393" fmla="*/ 84137 h 2994025"/>
                <a:gd name="connsiteX24394" fmla="*/ 1867153 w 6130925"/>
                <a:gd name="connsiteY24394" fmla="*/ 84137 h 2994025"/>
                <a:gd name="connsiteX24395" fmla="*/ 1867686 w 6130925"/>
                <a:gd name="connsiteY24395" fmla="*/ 84137 h 2994025"/>
                <a:gd name="connsiteX24396" fmla="*/ 1868478 w 6130925"/>
                <a:gd name="connsiteY24396" fmla="*/ 83873 h 2994025"/>
                <a:gd name="connsiteX24397" fmla="*/ 1868743 w 6130925"/>
                <a:gd name="connsiteY24397" fmla="*/ 83608 h 2994025"/>
                <a:gd name="connsiteX24398" fmla="*/ 1869272 w 6130925"/>
                <a:gd name="connsiteY24398" fmla="*/ 83608 h 2994025"/>
                <a:gd name="connsiteX24399" fmla="*/ 1870332 w 6130925"/>
                <a:gd name="connsiteY24399" fmla="*/ 83608 h 2994025"/>
                <a:gd name="connsiteX24400" fmla="*/ 1870861 w 6130925"/>
                <a:gd name="connsiteY24400" fmla="*/ 84137 h 2994025"/>
                <a:gd name="connsiteX24401" fmla="*/ 1870862 w 6130925"/>
                <a:gd name="connsiteY24401" fmla="*/ 84138 h 2994025"/>
                <a:gd name="connsiteX24402" fmla="*/ 1871922 w 6130925"/>
                <a:gd name="connsiteY24402" fmla="*/ 84667 h 2994025"/>
                <a:gd name="connsiteX24403" fmla="*/ 1872981 w 6130925"/>
                <a:gd name="connsiteY24403" fmla="*/ 85725 h 2994025"/>
                <a:gd name="connsiteX24404" fmla="*/ 1874570 w 6130925"/>
                <a:gd name="connsiteY24404" fmla="*/ 87313 h 2994025"/>
                <a:gd name="connsiteX24405" fmla="*/ 1876689 w 6130925"/>
                <a:gd name="connsiteY24405" fmla="*/ 88900 h 2994025"/>
                <a:gd name="connsiteX24406" fmla="*/ 1878278 w 6130925"/>
                <a:gd name="connsiteY24406" fmla="*/ 89429 h 2994025"/>
                <a:gd name="connsiteX24407" fmla="*/ 1879288 w 6130925"/>
                <a:gd name="connsiteY24407" fmla="*/ 90438 h 2994025"/>
                <a:gd name="connsiteX24408" fmla="*/ 1879337 w 6130925"/>
                <a:gd name="connsiteY24408" fmla="*/ 90487 h 2994025"/>
                <a:gd name="connsiteX24409" fmla="*/ 1880457 w 6130925"/>
                <a:gd name="connsiteY24409" fmla="*/ 90767 h 2994025"/>
                <a:gd name="connsiteX24410" fmla="*/ 1881457 w 6130925"/>
                <a:gd name="connsiteY24410" fmla="*/ 91017 h 2994025"/>
                <a:gd name="connsiteX24411" fmla="*/ 1883576 w 6130925"/>
                <a:gd name="connsiteY24411" fmla="*/ 91546 h 2994025"/>
                <a:gd name="connsiteX24412" fmla="*/ 1885165 w 6130925"/>
                <a:gd name="connsiteY24412" fmla="*/ 92604 h 2994025"/>
                <a:gd name="connsiteX24413" fmla="*/ 1886753 w 6130925"/>
                <a:gd name="connsiteY24413" fmla="*/ 93133 h 2994025"/>
                <a:gd name="connsiteX24414" fmla="*/ 1889401 w 6130925"/>
                <a:gd name="connsiteY24414" fmla="*/ 93662 h 2994025"/>
                <a:gd name="connsiteX24415" fmla="*/ 1896288 w 6130925"/>
                <a:gd name="connsiteY24415" fmla="*/ 93662 h 2994025"/>
                <a:gd name="connsiteX24416" fmla="*/ 1897877 w 6130925"/>
                <a:gd name="connsiteY24416" fmla="*/ 92075 h 2994025"/>
                <a:gd name="connsiteX24417" fmla="*/ 1896289 w 6130925"/>
                <a:gd name="connsiteY24417" fmla="*/ 90488 h 2994025"/>
                <a:gd name="connsiteX24418" fmla="*/ 1895047 w 6130925"/>
                <a:gd name="connsiteY24418" fmla="*/ 89661 h 2994025"/>
                <a:gd name="connsiteX24419" fmla="*/ 1894700 w 6130925"/>
                <a:gd name="connsiteY24419" fmla="*/ 89429 h 2994025"/>
                <a:gd name="connsiteX24420" fmla="*/ 1894289 w 6130925"/>
                <a:gd name="connsiteY24420" fmla="*/ 89293 h 2994025"/>
                <a:gd name="connsiteX24421" fmla="*/ 1893109 w 6130925"/>
                <a:gd name="connsiteY24421" fmla="*/ 88900 h 2994025"/>
                <a:gd name="connsiteX24422" fmla="*/ 1890991 w 6130925"/>
                <a:gd name="connsiteY24422" fmla="*/ 87842 h 2994025"/>
                <a:gd name="connsiteX24423" fmla="*/ 1889835 w 6130925"/>
                <a:gd name="connsiteY24423" fmla="*/ 87457 h 2994025"/>
                <a:gd name="connsiteX24424" fmla="*/ 1889402 w 6130925"/>
                <a:gd name="connsiteY24424" fmla="*/ 87313 h 2994025"/>
                <a:gd name="connsiteX24425" fmla="*/ 1889402 w 6130925"/>
                <a:gd name="connsiteY24425" fmla="*/ 87312 h 2994025"/>
                <a:gd name="connsiteX24426" fmla="*/ 1889401 w 6130925"/>
                <a:gd name="connsiteY24426" fmla="*/ 87312 h 2994025"/>
                <a:gd name="connsiteX24427" fmla="*/ 1887283 w 6130925"/>
                <a:gd name="connsiteY24427" fmla="*/ 85725 h 2994025"/>
                <a:gd name="connsiteX24428" fmla="*/ 1886753 w 6130925"/>
                <a:gd name="connsiteY24428" fmla="*/ 84667 h 2994025"/>
                <a:gd name="connsiteX24429" fmla="*/ 1885693 w 6130925"/>
                <a:gd name="connsiteY24429" fmla="*/ 84137 h 2994025"/>
                <a:gd name="connsiteX24430" fmla="*/ 1884105 w 6130925"/>
                <a:gd name="connsiteY24430" fmla="*/ 83079 h 2994025"/>
                <a:gd name="connsiteX24431" fmla="*/ 1883046 w 6130925"/>
                <a:gd name="connsiteY24431" fmla="*/ 83079 h 2994025"/>
                <a:gd name="connsiteX24432" fmla="*/ 1881986 w 6130925"/>
                <a:gd name="connsiteY24432" fmla="*/ 83079 h 2994025"/>
                <a:gd name="connsiteX24433" fmla="*/ 1881457 w 6130925"/>
                <a:gd name="connsiteY24433" fmla="*/ 83079 h 2994025"/>
                <a:gd name="connsiteX24434" fmla="*/ 1880397 w 6130925"/>
                <a:gd name="connsiteY24434" fmla="*/ 83079 h 2994025"/>
                <a:gd name="connsiteX24435" fmla="*/ 1878808 w 6130925"/>
                <a:gd name="connsiteY24435" fmla="*/ 83079 h 2994025"/>
                <a:gd name="connsiteX24436" fmla="*/ 1878807 w 6130925"/>
                <a:gd name="connsiteY24436" fmla="*/ 83079 h 2994025"/>
                <a:gd name="connsiteX24437" fmla="*/ 1876688 w 6130925"/>
                <a:gd name="connsiteY24437" fmla="*/ 82550 h 2994025"/>
                <a:gd name="connsiteX24438" fmla="*/ 1875099 w 6130925"/>
                <a:gd name="connsiteY24438" fmla="*/ 81492 h 2994025"/>
                <a:gd name="connsiteX24439" fmla="*/ 1873694 w 6130925"/>
                <a:gd name="connsiteY24439" fmla="*/ 81141 h 2994025"/>
                <a:gd name="connsiteX24440" fmla="*/ 1872981 w 6130925"/>
                <a:gd name="connsiteY24440" fmla="*/ 80963 h 2994025"/>
                <a:gd name="connsiteX24441" fmla="*/ 1872981 w 6130925"/>
                <a:gd name="connsiteY24441" fmla="*/ 80962 h 2994025"/>
                <a:gd name="connsiteX24442" fmla="*/ 1872980 w 6130925"/>
                <a:gd name="connsiteY24442" fmla="*/ 80962 h 2994025"/>
                <a:gd name="connsiteX24443" fmla="*/ 1871921 w 6130925"/>
                <a:gd name="connsiteY24443" fmla="*/ 79904 h 2994025"/>
                <a:gd name="connsiteX24444" fmla="*/ 1871391 w 6130925"/>
                <a:gd name="connsiteY24444" fmla="*/ 78846 h 2994025"/>
                <a:gd name="connsiteX24445" fmla="*/ 1870332 w 6130925"/>
                <a:gd name="connsiteY24445" fmla="*/ 77258 h 2994025"/>
                <a:gd name="connsiteX24446" fmla="*/ 1869272 w 6130925"/>
                <a:gd name="connsiteY24446" fmla="*/ 75671 h 2994025"/>
                <a:gd name="connsiteX24447" fmla="*/ 1867683 w 6130925"/>
                <a:gd name="connsiteY24447" fmla="*/ 73025 h 2994025"/>
                <a:gd name="connsiteX24448" fmla="*/ 1866094 w 6130925"/>
                <a:gd name="connsiteY24448" fmla="*/ 72496 h 2994025"/>
                <a:gd name="connsiteX24449" fmla="*/ 1865035 w 6130925"/>
                <a:gd name="connsiteY24449" fmla="*/ 71967 h 2994025"/>
                <a:gd name="connsiteX24450" fmla="*/ 1863976 w 6130925"/>
                <a:gd name="connsiteY24450" fmla="*/ 71438 h 2994025"/>
                <a:gd name="connsiteX24451" fmla="*/ 1862387 w 6130925"/>
                <a:gd name="connsiteY24451" fmla="*/ 70908 h 2994025"/>
                <a:gd name="connsiteX24452" fmla="*/ 1861328 w 6130925"/>
                <a:gd name="connsiteY24452" fmla="*/ 70908 h 2994025"/>
                <a:gd name="connsiteX24453" fmla="*/ 1860268 w 6130925"/>
                <a:gd name="connsiteY24453" fmla="*/ 70908 h 2994025"/>
                <a:gd name="connsiteX24454" fmla="*/ 1859738 w 6130925"/>
                <a:gd name="connsiteY24454" fmla="*/ 70908 h 2994025"/>
                <a:gd name="connsiteX24455" fmla="*/ 1858679 w 6130925"/>
                <a:gd name="connsiteY24455" fmla="*/ 70908 h 2994025"/>
                <a:gd name="connsiteX24456" fmla="*/ 1857090 w 6130925"/>
                <a:gd name="connsiteY24456" fmla="*/ 70908 h 2994025"/>
                <a:gd name="connsiteX24457" fmla="*/ 1855624 w 6130925"/>
                <a:gd name="connsiteY24457" fmla="*/ 70616 h 2994025"/>
                <a:gd name="connsiteX24458" fmla="*/ 1854440 w 6130925"/>
                <a:gd name="connsiteY24458" fmla="*/ 70379 h 2994025"/>
                <a:gd name="connsiteX24459" fmla="*/ 1853911 w 6130925"/>
                <a:gd name="connsiteY24459" fmla="*/ 68792 h 2994025"/>
                <a:gd name="connsiteX24460" fmla="*/ 1853911 w 6130925"/>
                <a:gd name="connsiteY24460" fmla="*/ 66675 h 2994025"/>
                <a:gd name="connsiteX24461" fmla="*/ 1854440 w 6130925"/>
                <a:gd name="connsiteY24461" fmla="*/ 65617 h 2994025"/>
                <a:gd name="connsiteX24462" fmla="*/ 1855500 w 6130925"/>
                <a:gd name="connsiteY24462" fmla="*/ 65087 h 2994025"/>
                <a:gd name="connsiteX24463" fmla="*/ 1857619 w 6130925"/>
                <a:gd name="connsiteY24463" fmla="*/ 64558 h 2994025"/>
                <a:gd name="connsiteX24464" fmla="*/ 1858678 w 6130925"/>
                <a:gd name="connsiteY24464" fmla="*/ 64558 h 2994025"/>
                <a:gd name="connsiteX24465" fmla="*/ 1859737 w 6130925"/>
                <a:gd name="connsiteY24465" fmla="*/ 63500 h 2994025"/>
                <a:gd name="connsiteX24466" fmla="*/ 1859738 w 6130925"/>
                <a:gd name="connsiteY24466" fmla="*/ 63500 h 2994025"/>
                <a:gd name="connsiteX24467" fmla="*/ 1865035 w 6130925"/>
                <a:gd name="connsiteY24467" fmla="*/ 63500 h 2994025"/>
                <a:gd name="connsiteX24468" fmla="*/ 1865036 w 6130925"/>
                <a:gd name="connsiteY24468" fmla="*/ 63500 h 2994025"/>
                <a:gd name="connsiteX24469" fmla="*/ 1870332 w 6130925"/>
                <a:gd name="connsiteY24469" fmla="*/ 63500 h 2994025"/>
                <a:gd name="connsiteX24470" fmla="*/ 1870333 w 6130925"/>
                <a:gd name="connsiteY24470" fmla="*/ 63500 h 2994025"/>
                <a:gd name="connsiteX24471" fmla="*/ 1871921 w 6130925"/>
                <a:gd name="connsiteY24471" fmla="*/ 63500 h 2994025"/>
                <a:gd name="connsiteX24472" fmla="*/ 1871922 w 6130925"/>
                <a:gd name="connsiteY24472" fmla="*/ 63500 h 2994025"/>
                <a:gd name="connsiteX24473" fmla="*/ 1872981 w 6130925"/>
                <a:gd name="connsiteY24473" fmla="*/ 64558 h 2994025"/>
                <a:gd name="connsiteX24474" fmla="*/ 1874569 w 6130925"/>
                <a:gd name="connsiteY24474" fmla="*/ 64558 h 2994025"/>
                <a:gd name="connsiteX24475" fmla="*/ 1876159 w 6130925"/>
                <a:gd name="connsiteY24475" fmla="*/ 63500 h 2994025"/>
                <a:gd name="connsiteX24476" fmla="*/ 1878277 w 6130925"/>
                <a:gd name="connsiteY24476" fmla="*/ 62971 h 2994025"/>
                <a:gd name="connsiteX24477" fmla="*/ 1879867 w 6130925"/>
                <a:gd name="connsiteY24477" fmla="*/ 61912 h 2994025"/>
                <a:gd name="connsiteX24478" fmla="*/ 1881985 w 6130925"/>
                <a:gd name="connsiteY24478" fmla="*/ 61383 h 2994025"/>
                <a:gd name="connsiteX24479" fmla="*/ 1883045 w 6130925"/>
                <a:gd name="connsiteY24479" fmla="*/ 60854 h 2994025"/>
                <a:gd name="connsiteX24480" fmla="*/ 1884634 w 6130925"/>
                <a:gd name="connsiteY24480" fmla="*/ 60854 h 2994025"/>
                <a:gd name="connsiteX24481" fmla="*/ 1894699 w 6130925"/>
                <a:gd name="connsiteY24481" fmla="*/ 60854 h 2994025"/>
                <a:gd name="connsiteX24482" fmla="*/ 1896817 w 6130925"/>
                <a:gd name="connsiteY24482" fmla="*/ 61383 h 2994025"/>
                <a:gd name="connsiteX24483" fmla="*/ 1899466 w 6130925"/>
                <a:gd name="connsiteY24483" fmla="*/ 61383 h 2994025"/>
                <a:gd name="connsiteX24484" fmla="*/ 1901055 w 6130925"/>
                <a:gd name="connsiteY24484" fmla="*/ 60854 h 2994025"/>
                <a:gd name="connsiteX24485" fmla="*/ 1902115 w 6130925"/>
                <a:gd name="connsiteY24485" fmla="*/ 60325 h 2994025"/>
                <a:gd name="connsiteX24486" fmla="*/ 1903174 w 6130925"/>
                <a:gd name="connsiteY24486" fmla="*/ 59796 h 2994025"/>
                <a:gd name="connsiteX24487" fmla="*/ 1905293 w 6130925"/>
                <a:gd name="connsiteY24487" fmla="*/ 58737 h 2994025"/>
                <a:gd name="connsiteX24488" fmla="*/ 1907412 w 6130925"/>
                <a:gd name="connsiteY24488" fmla="*/ 57679 h 2994025"/>
                <a:gd name="connsiteX24489" fmla="*/ 1909001 w 6130925"/>
                <a:gd name="connsiteY24489" fmla="*/ 57679 h 2994025"/>
                <a:gd name="connsiteX24490" fmla="*/ 1911649 w 6130925"/>
                <a:gd name="connsiteY24490" fmla="*/ 57150 h 2994025"/>
                <a:gd name="connsiteX24491" fmla="*/ 1913239 w 6130925"/>
                <a:gd name="connsiteY24491" fmla="*/ 56092 h 2994025"/>
                <a:gd name="connsiteX24492" fmla="*/ 1913240 w 6130925"/>
                <a:gd name="connsiteY24492" fmla="*/ 56092 h 2994025"/>
                <a:gd name="connsiteX24493" fmla="*/ 1913319 w 6130925"/>
                <a:gd name="connsiteY24493" fmla="*/ 56052 h 2994025"/>
                <a:gd name="connsiteX24494" fmla="*/ 1914298 w 6130925"/>
                <a:gd name="connsiteY24494" fmla="*/ 55562 h 2994025"/>
                <a:gd name="connsiteX24495" fmla="*/ 1915357 w 6130925"/>
                <a:gd name="connsiteY24495" fmla="*/ 54504 h 2994025"/>
                <a:gd name="connsiteX24496" fmla="*/ 1917476 w 6130925"/>
                <a:gd name="connsiteY24496" fmla="*/ 52917 h 2994025"/>
                <a:gd name="connsiteX24497" fmla="*/ 1919595 w 6130925"/>
                <a:gd name="connsiteY24497" fmla="*/ 51858 h 2994025"/>
                <a:gd name="connsiteX24498" fmla="*/ 1921714 w 6130925"/>
                <a:gd name="connsiteY24498" fmla="*/ 50800 h 2994025"/>
                <a:gd name="connsiteX24499" fmla="*/ 1921715 w 6130925"/>
                <a:gd name="connsiteY24499" fmla="*/ 50800 h 2994025"/>
                <a:gd name="connsiteX24500" fmla="*/ 1923303 w 6130925"/>
                <a:gd name="connsiteY24500" fmla="*/ 50800 h 2994025"/>
                <a:gd name="connsiteX24501" fmla="*/ 1924892 w 6130925"/>
                <a:gd name="connsiteY24501" fmla="*/ 50271 h 2994025"/>
                <a:gd name="connsiteX24502" fmla="*/ 1927011 w 6130925"/>
                <a:gd name="connsiteY24502" fmla="*/ 49212 h 2994025"/>
                <a:gd name="connsiteX24503" fmla="*/ 1927541 w 6130925"/>
                <a:gd name="connsiteY24503" fmla="*/ 49212 h 2994025"/>
                <a:gd name="connsiteX24504" fmla="*/ 1928071 w 6130925"/>
                <a:gd name="connsiteY24504" fmla="*/ 49212 h 2994025"/>
                <a:gd name="connsiteX24505" fmla="*/ 1928600 w 6130925"/>
                <a:gd name="connsiteY24505" fmla="*/ 49212 h 2994025"/>
                <a:gd name="connsiteX24506" fmla="*/ 1929660 w 6130925"/>
                <a:gd name="connsiteY24506" fmla="*/ 49212 h 2994025"/>
                <a:gd name="connsiteX24507" fmla="*/ 1931249 w 6130925"/>
                <a:gd name="connsiteY24507" fmla="*/ 49212 h 2994025"/>
                <a:gd name="connsiteX24508" fmla="*/ 1932308 w 6130925"/>
                <a:gd name="connsiteY24508" fmla="*/ 49212 h 2994025"/>
                <a:gd name="connsiteX24509" fmla="*/ 1932838 w 6130925"/>
                <a:gd name="connsiteY24509" fmla="*/ 49212 h 2994025"/>
                <a:gd name="connsiteX24510" fmla="*/ 1933368 w 6130925"/>
                <a:gd name="connsiteY24510" fmla="*/ 49212 h 2994025"/>
                <a:gd name="connsiteX24511" fmla="*/ 1933369 w 6130925"/>
                <a:gd name="connsiteY24511" fmla="*/ 49213 h 2994025"/>
                <a:gd name="connsiteX24512" fmla="*/ 1934428 w 6130925"/>
                <a:gd name="connsiteY24512" fmla="*/ 50800 h 2994025"/>
                <a:gd name="connsiteX24513" fmla="*/ 1936547 w 6130925"/>
                <a:gd name="connsiteY24513" fmla="*/ 52388 h 2994025"/>
                <a:gd name="connsiteX24514" fmla="*/ 1937606 w 6130925"/>
                <a:gd name="connsiteY24514" fmla="*/ 52917 h 2994025"/>
                <a:gd name="connsiteX24515" fmla="*/ 1938666 w 6130925"/>
                <a:gd name="connsiteY24515" fmla="*/ 54504 h 2994025"/>
                <a:gd name="connsiteX24516" fmla="*/ 1939159 w 6130925"/>
                <a:gd name="connsiteY24516" fmla="*/ 54751 h 2994025"/>
                <a:gd name="connsiteX24517" fmla="*/ 1940784 w 6130925"/>
                <a:gd name="connsiteY24517" fmla="*/ 55562 h 2994025"/>
                <a:gd name="connsiteX24518" fmla="*/ 1941466 w 6130925"/>
                <a:gd name="connsiteY24518" fmla="*/ 56073 h 2994025"/>
                <a:gd name="connsiteX24519" fmla="*/ 1942904 w 6130925"/>
                <a:gd name="connsiteY24519" fmla="*/ 57150 h 2994025"/>
                <a:gd name="connsiteX24520" fmla="*/ 1943433 w 6130925"/>
                <a:gd name="connsiteY24520" fmla="*/ 59267 h 2994025"/>
                <a:gd name="connsiteX24521" fmla="*/ 1942904 w 6130925"/>
                <a:gd name="connsiteY24521" fmla="*/ 60854 h 2994025"/>
                <a:gd name="connsiteX24522" fmla="*/ 1942904 w 6130925"/>
                <a:gd name="connsiteY24522" fmla="*/ 62442 h 2994025"/>
                <a:gd name="connsiteX24523" fmla="*/ 1943963 w 6130925"/>
                <a:gd name="connsiteY24523" fmla="*/ 63500 h 2994025"/>
                <a:gd name="connsiteX24524" fmla="*/ 1945022 w 6130925"/>
                <a:gd name="connsiteY24524" fmla="*/ 64559 h 2994025"/>
                <a:gd name="connsiteX24525" fmla="*/ 1945552 w 6130925"/>
                <a:gd name="connsiteY24525" fmla="*/ 66146 h 2994025"/>
                <a:gd name="connsiteX24526" fmla="*/ 1946082 w 6130925"/>
                <a:gd name="connsiteY24526" fmla="*/ 67204 h 2994025"/>
                <a:gd name="connsiteX24527" fmla="*/ 1947141 w 6130925"/>
                <a:gd name="connsiteY24527" fmla="*/ 68263 h 2994025"/>
                <a:gd name="connsiteX24528" fmla="*/ 1947671 w 6130925"/>
                <a:gd name="connsiteY24528" fmla="*/ 68792 h 2994025"/>
                <a:gd name="connsiteX24529" fmla="*/ 1948201 w 6130925"/>
                <a:gd name="connsiteY24529" fmla="*/ 70908 h 2994025"/>
                <a:gd name="connsiteX24530" fmla="*/ 1947671 w 6130925"/>
                <a:gd name="connsiteY24530" fmla="*/ 72496 h 2994025"/>
                <a:gd name="connsiteX24531" fmla="*/ 1946612 w 6130925"/>
                <a:gd name="connsiteY24531" fmla="*/ 73554 h 2994025"/>
                <a:gd name="connsiteX24532" fmla="*/ 1945552 w 6130925"/>
                <a:gd name="connsiteY24532" fmla="*/ 74083 h 2994025"/>
                <a:gd name="connsiteX24533" fmla="*/ 1943963 w 6130925"/>
                <a:gd name="connsiteY24533" fmla="*/ 76729 h 2994025"/>
                <a:gd name="connsiteX24534" fmla="*/ 1942904 w 6130925"/>
                <a:gd name="connsiteY24534" fmla="*/ 78317 h 2994025"/>
                <a:gd name="connsiteX24535" fmla="*/ 1940785 w 6130925"/>
                <a:gd name="connsiteY24535" fmla="*/ 79904 h 2994025"/>
                <a:gd name="connsiteX24536" fmla="*/ 1940785 w 6130925"/>
                <a:gd name="connsiteY24536" fmla="*/ 82021 h 2994025"/>
                <a:gd name="connsiteX24537" fmla="*/ 1940785 w 6130925"/>
                <a:gd name="connsiteY24537" fmla="*/ 84138 h 2994025"/>
                <a:gd name="connsiteX24538" fmla="*/ 1940785 w 6130925"/>
                <a:gd name="connsiteY24538" fmla="*/ 85725 h 2994025"/>
                <a:gd name="connsiteX24539" fmla="*/ 1942374 w 6130925"/>
                <a:gd name="connsiteY24539" fmla="*/ 87842 h 2994025"/>
                <a:gd name="connsiteX24540" fmla="*/ 1943963 w 6130925"/>
                <a:gd name="connsiteY24540" fmla="*/ 89429 h 2994025"/>
                <a:gd name="connsiteX24541" fmla="*/ 1945022 w 6130925"/>
                <a:gd name="connsiteY24541" fmla="*/ 89958 h 2994025"/>
                <a:gd name="connsiteX24542" fmla="*/ 1945280 w 6130925"/>
                <a:gd name="connsiteY24542" fmla="*/ 90044 h 2994025"/>
                <a:gd name="connsiteX24543" fmla="*/ 1946611 w 6130925"/>
                <a:gd name="connsiteY24543" fmla="*/ 90487 h 2994025"/>
                <a:gd name="connsiteX24544" fmla="*/ 1947366 w 6130925"/>
                <a:gd name="connsiteY24544" fmla="*/ 90739 h 2994025"/>
                <a:gd name="connsiteX24545" fmla="*/ 1948201 w 6130925"/>
                <a:gd name="connsiteY24545" fmla="*/ 91017 h 2994025"/>
                <a:gd name="connsiteX24546" fmla="*/ 1949790 w 6130925"/>
                <a:gd name="connsiteY24546" fmla="*/ 91546 h 2994025"/>
                <a:gd name="connsiteX24547" fmla="*/ 1950849 w 6130925"/>
                <a:gd name="connsiteY24547" fmla="*/ 91546 h 2994025"/>
                <a:gd name="connsiteX24548" fmla="*/ 1951908 w 6130925"/>
                <a:gd name="connsiteY24548" fmla="*/ 91017 h 2994025"/>
                <a:gd name="connsiteX24549" fmla="*/ 1953497 w 6130925"/>
                <a:gd name="connsiteY24549" fmla="*/ 89429 h 2994025"/>
                <a:gd name="connsiteX24550" fmla="*/ 1954556 w 6130925"/>
                <a:gd name="connsiteY24550" fmla="*/ 86783 h 2994025"/>
                <a:gd name="connsiteX24551" fmla="*/ 1955616 w 6130925"/>
                <a:gd name="connsiteY24551" fmla="*/ 83079 h 2994025"/>
                <a:gd name="connsiteX24552" fmla="*/ 1956675 w 6130925"/>
                <a:gd name="connsiteY24552" fmla="*/ 79375 h 2994025"/>
                <a:gd name="connsiteX24553" fmla="*/ 1957735 w 6130925"/>
                <a:gd name="connsiteY24553" fmla="*/ 77787 h 2994025"/>
                <a:gd name="connsiteX24554" fmla="*/ 1957735 w 6130925"/>
                <a:gd name="connsiteY24554" fmla="*/ 75671 h 2994025"/>
                <a:gd name="connsiteX24555" fmla="*/ 1958264 w 6130925"/>
                <a:gd name="connsiteY24555" fmla="*/ 73554 h 2994025"/>
                <a:gd name="connsiteX24556" fmla="*/ 1958264 w 6130925"/>
                <a:gd name="connsiteY24556" fmla="*/ 72496 h 2994025"/>
                <a:gd name="connsiteX24557" fmla="*/ 1958264 w 6130925"/>
                <a:gd name="connsiteY24557" fmla="*/ 71437 h 2994025"/>
                <a:gd name="connsiteX24558" fmla="*/ 1958264 w 6130925"/>
                <a:gd name="connsiteY24558" fmla="*/ 70379 h 2994025"/>
                <a:gd name="connsiteX24559" fmla="*/ 1958794 w 6130925"/>
                <a:gd name="connsiteY24559" fmla="*/ 68792 h 2994025"/>
                <a:gd name="connsiteX24560" fmla="*/ 1958264 w 6130925"/>
                <a:gd name="connsiteY24560" fmla="*/ 67733 h 2994025"/>
                <a:gd name="connsiteX24561" fmla="*/ 1957735 w 6130925"/>
                <a:gd name="connsiteY24561" fmla="*/ 66675 h 2994025"/>
                <a:gd name="connsiteX24562" fmla="*/ 1956145 w 6130925"/>
                <a:gd name="connsiteY24562" fmla="*/ 63500 h 2994025"/>
                <a:gd name="connsiteX24563" fmla="*/ 1954556 w 6130925"/>
                <a:gd name="connsiteY24563" fmla="*/ 60854 h 2994025"/>
                <a:gd name="connsiteX24564" fmla="*/ 1954027 w 6130925"/>
                <a:gd name="connsiteY24564" fmla="*/ 59267 h 2994025"/>
                <a:gd name="connsiteX24565" fmla="*/ 1953497 w 6130925"/>
                <a:gd name="connsiteY24565" fmla="*/ 57150 h 2994025"/>
                <a:gd name="connsiteX24566" fmla="*/ 1953497 w 6130925"/>
                <a:gd name="connsiteY24566" fmla="*/ 54504 h 2994025"/>
                <a:gd name="connsiteX24567" fmla="*/ 1959853 w 6130925"/>
                <a:gd name="connsiteY24567" fmla="*/ 54504 h 2994025"/>
                <a:gd name="connsiteX24568" fmla="*/ 1961443 w 6130925"/>
                <a:gd name="connsiteY24568" fmla="*/ 54504 h 2994025"/>
                <a:gd name="connsiteX24569" fmla="*/ 1961444 w 6130925"/>
                <a:gd name="connsiteY24569" fmla="*/ 54504 h 2994025"/>
                <a:gd name="connsiteX24570" fmla="*/ 1961480 w 6130925"/>
                <a:gd name="connsiteY24570" fmla="*/ 54513 h 2994025"/>
                <a:gd name="connsiteX24571" fmla="*/ 1963561 w 6130925"/>
                <a:gd name="connsiteY24571" fmla="*/ 55033 h 2994025"/>
                <a:gd name="connsiteX24572" fmla="*/ 1965680 w 6130925"/>
                <a:gd name="connsiteY24572" fmla="*/ 55033 h 2994025"/>
                <a:gd name="connsiteX24573" fmla="*/ 1965681 w 6130925"/>
                <a:gd name="connsiteY24573" fmla="*/ 55033 h 2994025"/>
                <a:gd name="connsiteX24574" fmla="*/ 1965938 w 6130925"/>
                <a:gd name="connsiteY24574" fmla="*/ 55162 h 2994025"/>
                <a:gd name="connsiteX24575" fmla="*/ 1966740 w 6130925"/>
                <a:gd name="connsiteY24575" fmla="*/ 55562 h 2994025"/>
                <a:gd name="connsiteX24576" fmla="*/ 1967020 w 6130925"/>
                <a:gd name="connsiteY24576" fmla="*/ 55702 h 2994025"/>
                <a:gd name="connsiteX24577" fmla="*/ 1967800 w 6130925"/>
                <a:gd name="connsiteY24577" fmla="*/ 56092 h 2994025"/>
                <a:gd name="connsiteX24578" fmla="*/ 1969919 w 6130925"/>
                <a:gd name="connsiteY24578" fmla="*/ 56621 h 2994025"/>
                <a:gd name="connsiteX24579" fmla="*/ 1971508 w 6130925"/>
                <a:gd name="connsiteY24579" fmla="*/ 58208 h 2994025"/>
                <a:gd name="connsiteX24580" fmla="*/ 1972038 w 6130925"/>
                <a:gd name="connsiteY24580" fmla="*/ 60325 h 2994025"/>
                <a:gd name="connsiteX24581" fmla="*/ 1974686 w 6130925"/>
                <a:gd name="connsiteY24581" fmla="*/ 61912 h 2994025"/>
                <a:gd name="connsiteX24582" fmla="*/ 1975205 w 6130925"/>
                <a:gd name="connsiteY24582" fmla="*/ 62042 h 2994025"/>
                <a:gd name="connsiteX24583" fmla="*/ 1976805 w 6130925"/>
                <a:gd name="connsiteY24583" fmla="*/ 62442 h 2994025"/>
                <a:gd name="connsiteX24584" fmla="*/ 1978924 w 6130925"/>
                <a:gd name="connsiteY24584" fmla="*/ 62971 h 2994025"/>
                <a:gd name="connsiteX24585" fmla="*/ 1980513 w 6130925"/>
                <a:gd name="connsiteY24585" fmla="*/ 62971 h 2994025"/>
                <a:gd name="connsiteX24586" fmla="*/ 1982102 w 6130925"/>
                <a:gd name="connsiteY24586" fmla="*/ 63500 h 2994025"/>
                <a:gd name="connsiteX24587" fmla="*/ 1984751 w 6130925"/>
                <a:gd name="connsiteY24587" fmla="*/ 65088 h 2994025"/>
                <a:gd name="connsiteX24588" fmla="*/ 1986340 w 6130925"/>
                <a:gd name="connsiteY24588" fmla="*/ 66675 h 2994025"/>
                <a:gd name="connsiteX24589" fmla="*/ 1987929 w 6130925"/>
                <a:gd name="connsiteY24589" fmla="*/ 67733 h 2994025"/>
                <a:gd name="connsiteX24590" fmla="*/ 1989518 w 6130925"/>
                <a:gd name="connsiteY24590" fmla="*/ 68792 h 2994025"/>
                <a:gd name="connsiteX24591" fmla="*/ 1991108 w 6130925"/>
                <a:gd name="connsiteY24591" fmla="*/ 69850 h 2994025"/>
                <a:gd name="connsiteX24592" fmla="*/ 1993226 w 6130925"/>
                <a:gd name="connsiteY24592" fmla="*/ 71438 h 2994025"/>
                <a:gd name="connsiteX24593" fmla="*/ 1994816 w 6130925"/>
                <a:gd name="connsiteY24593" fmla="*/ 73025 h 2994025"/>
                <a:gd name="connsiteX24594" fmla="*/ 1996934 w 6130925"/>
                <a:gd name="connsiteY24594" fmla="*/ 73554 h 2994025"/>
                <a:gd name="connsiteX24595" fmla="*/ 1997951 w 6130925"/>
                <a:gd name="connsiteY24595" fmla="*/ 74570 h 2994025"/>
                <a:gd name="connsiteX24596" fmla="*/ 1997993 w 6130925"/>
                <a:gd name="connsiteY24596" fmla="*/ 74612 h 2994025"/>
                <a:gd name="connsiteX24597" fmla="*/ 1998026 w 6130925"/>
                <a:gd name="connsiteY24597" fmla="*/ 74645 h 2994025"/>
                <a:gd name="connsiteX24598" fmla="*/ 1999053 w 6130925"/>
                <a:gd name="connsiteY24598" fmla="*/ 75671 h 2994025"/>
                <a:gd name="connsiteX24599" fmla="*/ 2000113 w 6130925"/>
                <a:gd name="connsiteY24599" fmla="*/ 76729 h 2994025"/>
                <a:gd name="connsiteX24600" fmla="*/ 2000902 w 6130925"/>
                <a:gd name="connsiteY24600" fmla="*/ 77255 h 2994025"/>
                <a:gd name="connsiteX24601" fmla="*/ 2001701 w 6130925"/>
                <a:gd name="connsiteY24601" fmla="*/ 77787 h 2994025"/>
                <a:gd name="connsiteX24602" fmla="*/ 2001950 w 6130925"/>
                <a:gd name="connsiteY24602" fmla="*/ 77911 h 2994025"/>
                <a:gd name="connsiteX24603" fmla="*/ 2002761 w 6130925"/>
                <a:gd name="connsiteY24603" fmla="*/ 78317 h 2994025"/>
                <a:gd name="connsiteX24604" fmla="*/ 2004350 w 6130925"/>
                <a:gd name="connsiteY24604" fmla="*/ 79375 h 2994025"/>
                <a:gd name="connsiteX24605" fmla="*/ 2005410 w 6130925"/>
                <a:gd name="connsiteY24605" fmla="*/ 80962 h 2994025"/>
                <a:gd name="connsiteX24606" fmla="*/ 2005976 w 6130925"/>
                <a:gd name="connsiteY24606" fmla="*/ 81151 h 2994025"/>
                <a:gd name="connsiteX24607" fmla="*/ 2006999 w 6130925"/>
                <a:gd name="connsiteY24607" fmla="*/ 81492 h 2994025"/>
                <a:gd name="connsiteX24608" fmla="*/ 2008588 w 6130925"/>
                <a:gd name="connsiteY24608" fmla="*/ 82550 h 2994025"/>
                <a:gd name="connsiteX24609" fmla="*/ 2010177 w 6130925"/>
                <a:gd name="connsiteY24609" fmla="*/ 84137 h 2994025"/>
                <a:gd name="connsiteX24610" fmla="*/ 2011236 w 6130925"/>
                <a:gd name="connsiteY24610" fmla="*/ 84137 h 2994025"/>
                <a:gd name="connsiteX24611" fmla="*/ 2012295 w 6130925"/>
                <a:gd name="connsiteY24611" fmla="*/ 84137 h 2994025"/>
                <a:gd name="connsiteX24612" fmla="*/ 2012296 w 6130925"/>
                <a:gd name="connsiteY24612" fmla="*/ 84138 h 2994025"/>
                <a:gd name="connsiteX24613" fmla="*/ 2013356 w 6130925"/>
                <a:gd name="connsiteY24613" fmla="*/ 84667 h 2994025"/>
                <a:gd name="connsiteX24614" fmla="*/ 2014415 w 6130925"/>
                <a:gd name="connsiteY24614" fmla="*/ 84667 h 2994025"/>
                <a:gd name="connsiteX24615" fmla="*/ 2019181 w 6130925"/>
                <a:gd name="connsiteY24615" fmla="*/ 84667 h 2994025"/>
                <a:gd name="connsiteX24616" fmla="*/ 2019181 w 6130925"/>
                <a:gd name="connsiteY24616" fmla="*/ 82550 h 2994025"/>
                <a:gd name="connsiteX24617" fmla="*/ 2018652 w 6130925"/>
                <a:gd name="connsiteY24617" fmla="*/ 80433 h 2994025"/>
                <a:gd name="connsiteX24618" fmla="*/ 2017592 w 6130925"/>
                <a:gd name="connsiteY24618" fmla="*/ 78846 h 2994025"/>
                <a:gd name="connsiteX24619" fmla="*/ 2017063 w 6130925"/>
                <a:gd name="connsiteY24619" fmla="*/ 77787 h 2994025"/>
                <a:gd name="connsiteX24620" fmla="*/ 2016003 w 6130925"/>
                <a:gd name="connsiteY24620" fmla="*/ 76729 h 2994025"/>
                <a:gd name="connsiteX24621" fmla="*/ 2015473 w 6130925"/>
                <a:gd name="connsiteY24621" fmla="*/ 74612 h 2994025"/>
                <a:gd name="connsiteX24622" fmla="*/ 2014944 w 6130925"/>
                <a:gd name="connsiteY24622" fmla="*/ 73025 h 2994025"/>
                <a:gd name="connsiteX24623" fmla="*/ 2013884 w 6130925"/>
                <a:gd name="connsiteY24623" fmla="*/ 70908 h 2994025"/>
                <a:gd name="connsiteX24624" fmla="*/ 2012825 w 6130925"/>
                <a:gd name="connsiteY24624" fmla="*/ 70379 h 2994025"/>
                <a:gd name="connsiteX24625" fmla="*/ 2011765 w 6130925"/>
                <a:gd name="connsiteY24625" fmla="*/ 69321 h 2994025"/>
                <a:gd name="connsiteX24626" fmla="*/ 2010706 w 6130925"/>
                <a:gd name="connsiteY24626" fmla="*/ 67204 h 2994025"/>
                <a:gd name="connsiteX24627" fmla="*/ 2008587 w 6130925"/>
                <a:gd name="connsiteY24627" fmla="*/ 66146 h 2994025"/>
                <a:gd name="connsiteX24628" fmla="*/ 2006998 w 6130925"/>
                <a:gd name="connsiteY24628" fmla="*/ 64558 h 2994025"/>
                <a:gd name="connsiteX24629" fmla="*/ 2004879 w 6130925"/>
                <a:gd name="connsiteY24629" fmla="*/ 62442 h 2994025"/>
                <a:gd name="connsiteX24630" fmla="*/ 2003820 w 6130925"/>
                <a:gd name="connsiteY24630" fmla="*/ 60854 h 2994025"/>
                <a:gd name="connsiteX24631" fmla="*/ 2001701 w 6130925"/>
                <a:gd name="connsiteY24631" fmla="*/ 59796 h 2994025"/>
                <a:gd name="connsiteX24632" fmla="*/ 1999582 w 6130925"/>
                <a:gd name="connsiteY24632" fmla="*/ 59796 h 2994025"/>
                <a:gd name="connsiteX24633" fmla="*/ 1997463 w 6130925"/>
                <a:gd name="connsiteY24633" fmla="*/ 59267 h 2994025"/>
                <a:gd name="connsiteX24634" fmla="*/ 1995874 w 6130925"/>
                <a:gd name="connsiteY24634" fmla="*/ 57679 h 2994025"/>
                <a:gd name="connsiteX24635" fmla="*/ 1993755 w 6130925"/>
                <a:gd name="connsiteY24635" fmla="*/ 55562 h 2994025"/>
                <a:gd name="connsiteX24636" fmla="*/ 1992166 w 6130925"/>
                <a:gd name="connsiteY24636" fmla="*/ 52917 h 2994025"/>
                <a:gd name="connsiteX24637" fmla="*/ 1990577 w 6130925"/>
                <a:gd name="connsiteY24637" fmla="*/ 51329 h 2994025"/>
                <a:gd name="connsiteX24638" fmla="*/ 1990577 w 6130925"/>
                <a:gd name="connsiteY24638" fmla="*/ 50271 h 2994025"/>
                <a:gd name="connsiteX24639" fmla="*/ 1990577 w 6130925"/>
                <a:gd name="connsiteY24639" fmla="*/ 49212 h 2994025"/>
                <a:gd name="connsiteX24640" fmla="*/ 2000112 w 6130925"/>
                <a:gd name="connsiteY24640" fmla="*/ 48683 h 2994025"/>
                <a:gd name="connsiteX24641" fmla="*/ 2009117 w 6130925"/>
                <a:gd name="connsiteY24641" fmla="*/ 48683 h 2994025"/>
                <a:gd name="connsiteX24642" fmla="*/ 2009527 w 6130925"/>
                <a:gd name="connsiteY24642" fmla="*/ 48847 h 2994025"/>
                <a:gd name="connsiteX24643" fmla="*/ 2011766 w 6130925"/>
                <a:gd name="connsiteY24643" fmla="*/ 49742 h 2994025"/>
                <a:gd name="connsiteX24644" fmla="*/ 2014415 w 6130925"/>
                <a:gd name="connsiteY24644" fmla="*/ 50800 h 2994025"/>
                <a:gd name="connsiteX24645" fmla="*/ 2016004 w 6130925"/>
                <a:gd name="connsiteY24645" fmla="*/ 51329 h 2994025"/>
                <a:gd name="connsiteX24646" fmla="*/ 2017427 w 6130925"/>
                <a:gd name="connsiteY24646" fmla="*/ 51803 h 2994025"/>
                <a:gd name="connsiteX24647" fmla="*/ 2017592 w 6130925"/>
                <a:gd name="connsiteY24647" fmla="*/ 51858 h 2994025"/>
                <a:gd name="connsiteX24648" fmla="*/ 2019711 w 6130925"/>
                <a:gd name="connsiteY24648" fmla="*/ 52387 h 2994025"/>
                <a:gd name="connsiteX24649" fmla="*/ 2020283 w 6130925"/>
                <a:gd name="connsiteY24649" fmla="*/ 52530 h 2994025"/>
                <a:gd name="connsiteX24650" fmla="*/ 2021831 w 6130925"/>
                <a:gd name="connsiteY24650" fmla="*/ 52917 h 2994025"/>
                <a:gd name="connsiteX24651" fmla="*/ 2022890 w 6130925"/>
                <a:gd name="connsiteY24651" fmla="*/ 52917 h 2994025"/>
                <a:gd name="connsiteX24652" fmla="*/ 2023950 w 6130925"/>
                <a:gd name="connsiteY24652" fmla="*/ 52917 h 2994025"/>
                <a:gd name="connsiteX24653" fmla="*/ 2032425 w 6130925"/>
                <a:gd name="connsiteY24653" fmla="*/ 52917 h 2994025"/>
                <a:gd name="connsiteX24654" fmla="*/ 2033485 w 6130925"/>
                <a:gd name="connsiteY24654" fmla="*/ 52917 h 2994025"/>
                <a:gd name="connsiteX24655" fmla="*/ 2034544 w 6130925"/>
                <a:gd name="connsiteY24655" fmla="*/ 53975 h 2994025"/>
                <a:gd name="connsiteX24656" fmla="*/ 2036133 w 6130925"/>
                <a:gd name="connsiteY24656" fmla="*/ 54504 h 2994025"/>
                <a:gd name="connsiteX24657" fmla="*/ 2038067 w 6130925"/>
                <a:gd name="connsiteY24657" fmla="*/ 55470 h 2994025"/>
                <a:gd name="connsiteX24658" fmla="*/ 2038251 w 6130925"/>
                <a:gd name="connsiteY24658" fmla="*/ 55562 h 2994025"/>
                <a:gd name="connsiteX24659" fmla="*/ 2040370 w 6130925"/>
                <a:gd name="connsiteY24659" fmla="*/ 55562 h 2994025"/>
                <a:gd name="connsiteX24660" fmla="*/ 2040730 w 6130925"/>
                <a:gd name="connsiteY24660" fmla="*/ 55682 h 2994025"/>
                <a:gd name="connsiteX24661" fmla="*/ 2041960 w 6130925"/>
                <a:gd name="connsiteY24661" fmla="*/ 56092 h 2994025"/>
                <a:gd name="connsiteX24662" fmla="*/ 2042490 w 6130925"/>
                <a:gd name="connsiteY24662" fmla="*/ 57679 h 2994025"/>
                <a:gd name="connsiteX24663" fmla="*/ 2044609 w 6130925"/>
                <a:gd name="connsiteY24663" fmla="*/ 59267 h 2994025"/>
                <a:gd name="connsiteX24664" fmla="*/ 2045668 w 6130925"/>
                <a:gd name="connsiteY24664" fmla="*/ 59796 h 2994025"/>
                <a:gd name="connsiteX24665" fmla="*/ 2046728 w 6130925"/>
                <a:gd name="connsiteY24665" fmla="*/ 60325 h 2994025"/>
                <a:gd name="connsiteX24666" fmla="*/ 2047787 w 6130925"/>
                <a:gd name="connsiteY24666" fmla="*/ 61383 h 2994025"/>
                <a:gd name="connsiteX24667" fmla="*/ 2049905 w 6130925"/>
                <a:gd name="connsiteY24667" fmla="*/ 61912 h 2994025"/>
                <a:gd name="connsiteX24668" fmla="*/ 2050207 w 6130925"/>
                <a:gd name="connsiteY24668" fmla="*/ 62113 h 2994025"/>
                <a:gd name="connsiteX24669" fmla="*/ 2051495 w 6130925"/>
                <a:gd name="connsiteY24669" fmla="*/ 62971 h 2994025"/>
                <a:gd name="connsiteX24670" fmla="*/ 2052554 w 6130925"/>
                <a:gd name="connsiteY24670" fmla="*/ 64559 h 2994025"/>
                <a:gd name="connsiteX24671" fmla="*/ 2052842 w 6130925"/>
                <a:gd name="connsiteY24671" fmla="*/ 64702 h 2994025"/>
                <a:gd name="connsiteX24672" fmla="*/ 2053613 w 6130925"/>
                <a:gd name="connsiteY24672" fmla="*/ 65087 h 2994025"/>
                <a:gd name="connsiteX24673" fmla="*/ 2054115 w 6130925"/>
                <a:gd name="connsiteY24673" fmla="*/ 65254 h 2994025"/>
                <a:gd name="connsiteX24674" fmla="*/ 2055203 w 6130925"/>
                <a:gd name="connsiteY24674" fmla="*/ 65617 h 2994025"/>
                <a:gd name="connsiteX24675" fmla="*/ 2057322 w 6130925"/>
                <a:gd name="connsiteY24675" fmla="*/ 66675 h 2994025"/>
                <a:gd name="connsiteX24676" fmla="*/ 2059516 w 6130925"/>
                <a:gd name="connsiteY24676" fmla="*/ 67406 h 2994025"/>
                <a:gd name="connsiteX24677" fmla="*/ 2060499 w 6130925"/>
                <a:gd name="connsiteY24677" fmla="*/ 67733 h 2994025"/>
                <a:gd name="connsiteX24678" fmla="*/ 2060500 w 6130925"/>
                <a:gd name="connsiteY24678" fmla="*/ 67733 h 2994025"/>
                <a:gd name="connsiteX24679" fmla="*/ 2060883 w 6130925"/>
                <a:gd name="connsiteY24679" fmla="*/ 67925 h 2994025"/>
                <a:gd name="connsiteX24680" fmla="*/ 2061559 w 6130925"/>
                <a:gd name="connsiteY24680" fmla="*/ 68262 h 2994025"/>
                <a:gd name="connsiteX24681" fmla="*/ 2063148 w 6130925"/>
                <a:gd name="connsiteY24681" fmla="*/ 68262 h 2994025"/>
                <a:gd name="connsiteX24682" fmla="*/ 2064367 w 6130925"/>
                <a:gd name="connsiteY24682" fmla="*/ 68465 h 2994025"/>
                <a:gd name="connsiteX24683" fmla="*/ 2066327 w 6130925"/>
                <a:gd name="connsiteY24683" fmla="*/ 68792 h 2994025"/>
                <a:gd name="connsiteX24684" fmla="*/ 2069505 w 6130925"/>
                <a:gd name="connsiteY24684" fmla="*/ 70379 h 2994025"/>
                <a:gd name="connsiteX24685" fmla="*/ 2070990 w 6130925"/>
                <a:gd name="connsiteY24685" fmla="*/ 70750 h 2994025"/>
                <a:gd name="connsiteX24686" fmla="*/ 2071623 w 6130925"/>
                <a:gd name="connsiteY24686" fmla="*/ 70908 h 2994025"/>
                <a:gd name="connsiteX24687" fmla="*/ 2071624 w 6130925"/>
                <a:gd name="connsiteY24687" fmla="*/ 70908 h 2994025"/>
                <a:gd name="connsiteX24688" fmla="*/ 2071997 w 6130925"/>
                <a:gd name="connsiteY24688" fmla="*/ 71095 h 2994025"/>
                <a:gd name="connsiteX24689" fmla="*/ 2072683 w 6130925"/>
                <a:gd name="connsiteY24689" fmla="*/ 71437 h 2994025"/>
                <a:gd name="connsiteX24690" fmla="*/ 2073297 w 6130925"/>
                <a:gd name="connsiteY24690" fmla="*/ 71642 h 2994025"/>
                <a:gd name="connsiteX24691" fmla="*/ 2074273 w 6130925"/>
                <a:gd name="connsiteY24691" fmla="*/ 71967 h 2994025"/>
                <a:gd name="connsiteX24692" fmla="*/ 2076392 w 6130925"/>
                <a:gd name="connsiteY24692" fmla="*/ 73025 h 2994025"/>
                <a:gd name="connsiteX24693" fmla="*/ 2078510 w 6130925"/>
                <a:gd name="connsiteY24693" fmla="*/ 73025 h 2994025"/>
                <a:gd name="connsiteX24694" fmla="*/ 2078511 w 6130925"/>
                <a:gd name="connsiteY24694" fmla="*/ 73025 h 2994025"/>
                <a:gd name="connsiteX24695" fmla="*/ 2080100 w 6130925"/>
                <a:gd name="connsiteY24695" fmla="*/ 74083 h 2994025"/>
                <a:gd name="connsiteX24696" fmla="*/ 2082219 w 6130925"/>
                <a:gd name="connsiteY24696" fmla="*/ 75671 h 2994025"/>
                <a:gd name="connsiteX24697" fmla="*/ 2083808 w 6130925"/>
                <a:gd name="connsiteY24697" fmla="*/ 76200 h 2994025"/>
                <a:gd name="connsiteX24698" fmla="*/ 2085397 w 6130925"/>
                <a:gd name="connsiteY24698" fmla="*/ 76729 h 2994025"/>
                <a:gd name="connsiteX24699" fmla="*/ 2086456 w 6130925"/>
                <a:gd name="connsiteY24699" fmla="*/ 77258 h 2994025"/>
                <a:gd name="connsiteX24700" fmla="*/ 2086985 w 6130925"/>
                <a:gd name="connsiteY24700" fmla="*/ 77258 h 2994025"/>
                <a:gd name="connsiteX24701" fmla="*/ 2087515 w 6130925"/>
                <a:gd name="connsiteY24701" fmla="*/ 77258 h 2994025"/>
                <a:gd name="connsiteX24702" fmla="*/ 2088044 w 6130925"/>
                <a:gd name="connsiteY24702" fmla="*/ 77258 h 2994025"/>
                <a:gd name="connsiteX24703" fmla="*/ 2088574 w 6130925"/>
                <a:gd name="connsiteY24703" fmla="*/ 77258 h 2994025"/>
                <a:gd name="connsiteX24704" fmla="*/ 2088575 w 6130925"/>
                <a:gd name="connsiteY24704" fmla="*/ 77258 h 2994025"/>
                <a:gd name="connsiteX24705" fmla="*/ 2088864 w 6130925"/>
                <a:gd name="connsiteY24705" fmla="*/ 77403 h 2994025"/>
                <a:gd name="connsiteX24706" fmla="*/ 2089634 w 6130925"/>
                <a:gd name="connsiteY24706" fmla="*/ 77787 h 2994025"/>
                <a:gd name="connsiteX24707" fmla="*/ 2090693 w 6130925"/>
                <a:gd name="connsiteY24707" fmla="*/ 77787 h 2994025"/>
                <a:gd name="connsiteX24708" fmla="*/ 2091948 w 6130925"/>
                <a:gd name="connsiteY24708" fmla="*/ 78289 h 2994025"/>
                <a:gd name="connsiteX24709" fmla="*/ 2093343 w 6130925"/>
                <a:gd name="connsiteY24709" fmla="*/ 78846 h 2994025"/>
                <a:gd name="connsiteX24710" fmla="*/ 2094932 w 6130925"/>
                <a:gd name="connsiteY24710" fmla="*/ 78846 h 2994025"/>
                <a:gd name="connsiteX24711" fmla="*/ 2097050 w 6130925"/>
                <a:gd name="connsiteY24711" fmla="*/ 79375 h 2994025"/>
                <a:gd name="connsiteX24712" fmla="*/ 2098109 w 6130925"/>
                <a:gd name="connsiteY24712" fmla="*/ 78317 h 2994025"/>
                <a:gd name="connsiteX24713" fmla="*/ 2098109 w 6130925"/>
                <a:gd name="connsiteY24713" fmla="*/ 76200 h 2994025"/>
                <a:gd name="connsiteX24714" fmla="*/ 2098109 w 6130925"/>
                <a:gd name="connsiteY24714" fmla="*/ 74612 h 2994025"/>
                <a:gd name="connsiteX24715" fmla="*/ 2097579 w 6130925"/>
                <a:gd name="connsiteY24715" fmla="*/ 73025 h 2994025"/>
                <a:gd name="connsiteX24716" fmla="*/ 2097579 w 6130925"/>
                <a:gd name="connsiteY24716" fmla="*/ 71437 h 2994025"/>
                <a:gd name="connsiteX24717" fmla="*/ 2097050 w 6130925"/>
                <a:gd name="connsiteY24717" fmla="*/ 69850 h 2994025"/>
                <a:gd name="connsiteX24718" fmla="*/ 2095990 w 6130925"/>
                <a:gd name="connsiteY24718" fmla="*/ 68792 h 2994025"/>
                <a:gd name="connsiteX24719" fmla="*/ 2095460 w 6130925"/>
                <a:gd name="connsiteY24719" fmla="*/ 67733 h 2994025"/>
                <a:gd name="connsiteX24720" fmla="*/ 2093871 w 6130925"/>
                <a:gd name="connsiteY24720" fmla="*/ 66146 h 2994025"/>
                <a:gd name="connsiteX24721" fmla="*/ 2092812 w 6130925"/>
                <a:gd name="connsiteY24721" fmla="*/ 64558 h 2994025"/>
                <a:gd name="connsiteX24722" fmla="*/ 2090694 w 6130925"/>
                <a:gd name="connsiteY24722" fmla="*/ 61912 h 2994025"/>
                <a:gd name="connsiteX24723" fmla="*/ 2090013 w 6130925"/>
                <a:gd name="connsiteY24723" fmla="*/ 61459 h 2994025"/>
                <a:gd name="connsiteX24724" fmla="*/ 2089104 w 6130925"/>
                <a:gd name="connsiteY24724" fmla="*/ 60854 h 2994025"/>
                <a:gd name="connsiteX24725" fmla="*/ 2086985 w 6130925"/>
                <a:gd name="connsiteY24725" fmla="*/ 59796 h 2994025"/>
                <a:gd name="connsiteX24726" fmla="*/ 2085396 w 6130925"/>
                <a:gd name="connsiteY24726" fmla="*/ 58208 h 2994025"/>
                <a:gd name="connsiteX24727" fmla="*/ 2085078 w 6130925"/>
                <a:gd name="connsiteY24727" fmla="*/ 58049 h 2994025"/>
                <a:gd name="connsiteX24728" fmla="*/ 2083277 w 6130925"/>
                <a:gd name="connsiteY24728" fmla="*/ 57150 h 2994025"/>
                <a:gd name="connsiteX24729" fmla="*/ 2082747 w 6130925"/>
                <a:gd name="connsiteY24729" fmla="*/ 56621 h 2994025"/>
                <a:gd name="connsiteX24730" fmla="*/ 2081158 w 6130925"/>
                <a:gd name="connsiteY24730" fmla="*/ 56621 h 2994025"/>
                <a:gd name="connsiteX24731" fmla="*/ 2076920 w 6130925"/>
                <a:gd name="connsiteY24731" fmla="*/ 56621 h 2994025"/>
                <a:gd name="connsiteX24732" fmla="*/ 2075861 w 6130925"/>
                <a:gd name="connsiteY24732" fmla="*/ 56621 h 2994025"/>
                <a:gd name="connsiteX24733" fmla="*/ 2074272 w 6130925"/>
                <a:gd name="connsiteY24733" fmla="*/ 56621 h 2994025"/>
                <a:gd name="connsiteX24734" fmla="*/ 2073742 w 6130925"/>
                <a:gd name="connsiteY24734" fmla="*/ 56621 h 2994025"/>
                <a:gd name="connsiteX24735" fmla="*/ 2073212 w 6130925"/>
                <a:gd name="connsiteY24735" fmla="*/ 56621 h 2994025"/>
                <a:gd name="connsiteX24736" fmla="*/ 2071094 w 6130925"/>
                <a:gd name="connsiteY24736" fmla="*/ 56092 h 2994025"/>
                <a:gd name="connsiteX24737" fmla="*/ 2069977 w 6130925"/>
                <a:gd name="connsiteY24737" fmla="*/ 55813 h 2994025"/>
                <a:gd name="connsiteX24738" fmla="*/ 2068976 w 6130925"/>
                <a:gd name="connsiteY24738" fmla="*/ 55563 h 2994025"/>
                <a:gd name="connsiteX24739" fmla="*/ 2067387 w 6130925"/>
                <a:gd name="connsiteY24739" fmla="*/ 55033 h 2994025"/>
                <a:gd name="connsiteX24740" fmla="*/ 2066621 w 6130925"/>
                <a:gd name="connsiteY24740" fmla="*/ 54651 h 2994025"/>
                <a:gd name="connsiteX24741" fmla="*/ 2065267 w 6130925"/>
                <a:gd name="connsiteY24741" fmla="*/ 53975 h 2994025"/>
                <a:gd name="connsiteX24742" fmla="*/ 2063678 w 6130925"/>
                <a:gd name="connsiteY24742" fmla="*/ 52917 h 2994025"/>
                <a:gd name="connsiteX24743" fmla="*/ 2061901 w 6130925"/>
                <a:gd name="connsiteY24743" fmla="*/ 52029 h 2994025"/>
                <a:gd name="connsiteX24744" fmla="*/ 2061560 w 6130925"/>
                <a:gd name="connsiteY24744" fmla="*/ 51858 h 2994025"/>
                <a:gd name="connsiteX24745" fmla="*/ 2060754 w 6130925"/>
                <a:gd name="connsiteY24745" fmla="*/ 51536 h 2994025"/>
                <a:gd name="connsiteX24746" fmla="*/ 2058910 w 6130925"/>
                <a:gd name="connsiteY24746" fmla="*/ 50800 h 2994025"/>
                <a:gd name="connsiteX24747" fmla="*/ 2057851 w 6130925"/>
                <a:gd name="connsiteY24747" fmla="*/ 50271 h 2994025"/>
                <a:gd name="connsiteX24748" fmla="*/ 2056791 w 6130925"/>
                <a:gd name="connsiteY24748" fmla="*/ 49212 h 2994025"/>
                <a:gd name="connsiteX24749" fmla="*/ 2055202 w 6130925"/>
                <a:gd name="connsiteY24749" fmla="*/ 47625 h 2994025"/>
                <a:gd name="connsiteX24750" fmla="*/ 2054143 w 6130925"/>
                <a:gd name="connsiteY24750" fmla="*/ 46037 h 2994025"/>
                <a:gd name="connsiteX24751" fmla="*/ 2053613 w 6130925"/>
                <a:gd name="connsiteY24751" fmla="*/ 44450 h 2994025"/>
                <a:gd name="connsiteX24752" fmla="*/ 2053083 w 6130925"/>
                <a:gd name="connsiteY24752" fmla="*/ 41804 h 2994025"/>
                <a:gd name="connsiteX24753" fmla="*/ 2053613 w 6130925"/>
                <a:gd name="connsiteY24753" fmla="*/ 40217 h 2994025"/>
                <a:gd name="connsiteX24754" fmla="*/ 2053614 w 6130925"/>
                <a:gd name="connsiteY24754" fmla="*/ 40217 h 2994025"/>
                <a:gd name="connsiteX24755" fmla="*/ 2054272 w 6130925"/>
                <a:gd name="connsiteY24755" fmla="*/ 39888 h 2994025"/>
                <a:gd name="connsiteX24756" fmla="*/ 2055732 w 6130925"/>
                <a:gd name="connsiteY24756" fmla="*/ 39158 h 2994025"/>
                <a:gd name="connsiteX24757" fmla="*/ 2056791 w 6130925"/>
                <a:gd name="connsiteY24757" fmla="*/ 38629 h 2994025"/>
                <a:gd name="connsiteX24758" fmla="*/ 2057851 w 6130925"/>
                <a:gd name="connsiteY24758" fmla="*/ 38629 h 2994025"/>
                <a:gd name="connsiteX24759" fmla="*/ 2058380 w 6130925"/>
                <a:gd name="connsiteY24759" fmla="*/ 38629 h 2994025"/>
                <a:gd name="connsiteX24760" fmla="*/ 2058910 w 6130925"/>
                <a:gd name="connsiteY24760" fmla="*/ 38629 h 2994025"/>
                <a:gd name="connsiteX24761" fmla="*/ 2061029 w 6130925"/>
                <a:gd name="connsiteY24761" fmla="*/ 38629 h 2994025"/>
                <a:gd name="connsiteX24762" fmla="*/ 2061030 w 6130925"/>
                <a:gd name="connsiteY24762" fmla="*/ 38629 h 2994025"/>
                <a:gd name="connsiteX24763" fmla="*/ 2061052 w 6130925"/>
                <a:gd name="connsiteY24763" fmla="*/ 38635 h 2994025"/>
                <a:gd name="connsiteX24764" fmla="*/ 2063148 w 6130925"/>
                <a:gd name="connsiteY24764" fmla="*/ 39158 h 2994025"/>
                <a:gd name="connsiteX24765" fmla="*/ 2063678 w 6130925"/>
                <a:gd name="connsiteY24765" fmla="*/ 39158 h 2994025"/>
                <a:gd name="connsiteX24766" fmla="*/ 2064737 w 6130925"/>
                <a:gd name="connsiteY24766" fmla="*/ 39158 h 2994025"/>
                <a:gd name="connsiteX24767" fmla="*/ 2065267 w 6130925"/>
                <a:gd name="connsiteY24767" fmla="*/ 39158 h 2994025"/>
                <a:gd name="connsiteX24768" fmla="*/ 2067386 w 6130925"/>
                <a:gd name="connsiteY24768" fmla="*/ 39158 h 2994025"/>
                <a:gd name="connsiteX24769" fmla="*/ 2068445 w 6130925"/>
                <a:gd name="connsiteY24769" fmla="*/ 39687 h 2994025"/>
                <a:gd name="connsiteX24770" fmla="*/ 2069504 w 6130925"/>
                <a:gd name="connsiteY24770" fmla="*/ 39687 h 2994025"/>
                <a:gd name="connsiteX24771" fmla="*/ 2069505 w 6130925"/>
                <a:gd name="connsiteY24771" fmla="*/ 39688 h 2994025"/>
                <a:gd name="connsiteX24772" fmla="*/ 2071624 w 6130925"/>
                <a:gd name="connsiteY24772" fmla="*/ 41275 h 2994025"/>
                <a:gd name="connsiteX24773" fmla="*/ 2073212 w 6130925"/>
                <a:gd name="connsiteY24773" fmla="*/ 41275 h 2994025"/>
                <a:gd name="connsiteX24774" fmla="*/ 2073213 w 6130925"/>
                <a:gd name="connsiteY24774" fmla="*/ 41275 h 2994025"/>
                <a:gd name="connsiteX24775" fmla="*/ 2074273 w 6130925"/>
                <a:gd name="connsiteY24775" fmla="*/ 41804 h 2994025"/>
                <a:gd name="connsiteX24776" fmla="*/ 2075332 w 6130925"/>
                <a:gd name="connsiteY24776" fmla="*/ 42863 h 2994025"/>
                <a:gd name="connsiteX24777" fmla="*/ 2076392 w 6130925"/>
                <a:gd name="connsiteY24777" fmla="*/ 43392 h 2994025"/>
                <a:gd name="connsiteX24778" fmla="*/ 2077451 w 6130925"/>
                <a:gd name="connsiteY24778" fmla="*/ 43392 h 2994025"/>
                <a:gd name="connsiteX24779" fmla="*/ 2078511 w 6130925"/>
                <a:gd name="connsiteY24779" fmla="*/ 43392 h 2994025"/>
                <a:gd name="connsiteX24780" fmla="*/ 2079570 w 6130925"/>
                <a:gd name="connsiteY24780" fmla="*/ 43921 h 2994025"/>
                <a:gd name="connsiteX24781" fmla="*/ 2081689 w 6130925"/>
                <a:gd name="connsiteY24781" fmla="*/ 43921 h 2994025"/>
                <a:gd name="connsiteX24782" fmla="*/ 2083278 w 6130925"/>
                <a:gd name="connsiteY24782" fmla="*/ 45508 h 2994025"/>
                <a:gd name="connsiteX24783" fmla="*/ 2084337 w 6130925"/>
                <a:gd name="connsiteY24783" fmla="*/ 47096 h 2994025"/>
                <a:gd name="connsiteX24784" fmla="*/ 2085926 w 6130925"/>
                <a:gd name="connsiteY24784" fmla="*/ 48683 h 2994025"/>
                <a:gd name="connsiteX24785" fmla="*/ 2085926 w 6130925"/>
                <a:gd name="connsiteY24785" fmla="*/ 46037 h 2994025"/>
                <a:gd name="connsiteX24786" fmla="*/ 2085926 w 6130925"/>
                <a:gd name="connsiteY24786" fmla="*/ 43921 h 2994025"/>
                <a:gd name="connsiteX24787" fmla="*/ 2085926 w 6130925"/>
                <a:gd name="connsiteY24787" fmla="*/ 41275 h 2994025"/>
                <a:gd name="connsiteX24788" fmla="*/ 2085396 w 6130925"/>
                <a:gd name="connsiteY24788" fmla="*/ 39687 h 2994025"/>
                <a:gd name="connsiteX24789" fmla="*/ 2085312 w 6130925"/>
                <a:gd name="connsiteY24789" fmla="*/ 39602 h 2994025"/>
                <a:gd name="connsiteX24790" fmla="*/ 2083807 w 6130925"/>
                <a:gd name="connsiteY24790" fmla="*/ 38100 h 2994025"/>
                <a:gd name="connsiteX24791" fmla="*/ 2082303 w 6130925"/>
                <a:gd name="connsiteY24791" fmla="*/ 36597 h 2994025"/>
                <a:gd name="connsiteX24792" fmla="*/ 2082219 w 6130925"/>
                <a:gd name="connsiteY24792" fmla="*/ 36513 h 2994025"/>
                <a:gd name="connsiteX24793" fmla="*/ 2082176 w 6130925"/>
                <a:gd name="connsiteY24793" fmla="*/ 36470 h 2994025"/>
                <a:gd name="connsiteX24794" fmla="*/ 2081158 w 6130925"/>
                <a:gd name="connsiteY24794" fmla="*/ 35454 h 2994025"/>
                <a:gd name="connsiteX24795" fmla="*/ 2079569 w 6130925"/>
                <a:gd name="connsiteY24795" fmla="*/ 34925 h 2994025"/>
                <a:gd name="connsiteX24796" fmla="*/ 2077451 w 6130925"/>
                <a:gd name="connsiteY24796" fmla="*/ 33338 h 2994025"/>
                <a:gd name="connsiteX24797" fmla="*/ 2075332 w 6130925"/>
                <a:gd name="connsiteY24797" fmla="*/ 32808 h 2994025"/>
                <a:gd name="connsiteX24798" fmla="*/ 2074803 w 6130925"/>
                <a:gd name="connsiteY24798" fmla="*/ 32808 h 2994025"/>
                <a:gd name="connsiteX24799" fmla="*/ 2074273 w 6130925"/>
                <a:gd name="connsiteY24799" fmla="*/ 32808 h 2994025"/>
                <a:gd name="connsiteX24800" fmla="*/ 2073743 w 6130925"/>
                <a:gd name="connsiteY24800" fmla="*/ 32808 h 2994025"/>
                <a:gd name="connsiteX24801" fmla="*/ 2073213 w 6130925"/>
                <a:gd name="connsiteY24801" fmla="*/ 32808 h 2994025"/>
                <a:gd name="connsiteX24802" fmla="*/ 2073212 w 6130925"/>
                <a:gd name="connsiteY24802" fmla="*/ 32808 h 2994025"/>
                <a:gd name="connsiteX24803" fmla="*/ 2071623 w 6130925"/>
                <a:gd name="connsiteY24803" fmla="*/ 31750 h 2994025"/>
                <a:gd name="connsiteX24804" fmla="*/ 2069504 w 6130925"/>
                <a:gd name="connsiteY24804" fmla="*/ 30692 h 2994025"/>
                <a:gd name="connsiteX24805" fmla="*/ 2068975 w 6130925"/>
                <a:gd name="connsiteY24805" fmla="*/ 29633 h 2994025"/>
                <a:gd name="connsiteX24806" fmla="*/ 2067915 w 6130925"/>
                <a:gd name="connsiteY24806" fmla="*/ 28046 h 2994025"/>
                <a:gd name="connsiteX24807" fmla="*/ 2066856 w 6130925"/>
                <a:gd name="connsiteY24807" fmla="*/ 25929 h 2994025"/>
                <a:gd name="connsiteX24808" fmla="*/ 2068975 w 6130925"/>
                <a:gd name="connsiteY24808" fmla="*/ 24871 h 2994025"/>
                <a:gd name="connsiteX24809" fmla="*/ 2072153 w 6130925"/>
                <a:gd name="connsiteY24809" fmla="*/ 23812 h 2994025"/>
                <a:gd name="connsiteX24810" fmla="*/ 2073742 w 6130925"/>
                <a:gd name="connsiteY24810" fmla="*/ 23283 h 2994025"/>
                <a:gd name="connsiteX24811" fmla="*/ 2075331 w 6130925"/>
                <a:gd name="connsiteY24811" fmla="*/ 22754 h 2994025"/>
                <a:gd name="connsiteX24812" fmla="*/ 2076391 w 6130925"/>
                <a:gd name="connsiteY24812" fmla="*/ 22225 h 2994025"/>
                <a:gd name="connsiteX24813" fmla="*/ 2077980 w 6130925"/>
                <a:gd name="connsiteY24813" fmla="*/ 21696 h 2994025"/>
                <a:gd name="connsiteX24814" fmla="*/ 2077981 w 6130925"/>
                <a:gd name="connsiteY24814" fmla="*/ 21696 h 2994025"/>
                <a:gd name="connsiteX24815" fmla="*/ 2079570 w 6130925"/>
                <a:gd name="connsiteY24815" fmla="*/ 21696 h 2994025"/>
                <a:gd name="connsiteX24816" fmla="*/ 2081689 w 6130925"/>
                <a:gd name="connsiteY24816" fmla="*/ 21167 h 2994025"/>
                <a:gd name="connsiteX24817" fmla="*/ 2082748 w 6130925"/>
                <a:gd name="connsiteY24817" fmla="*/ 21167 h 2994025"/>
                <a:gd name="connsiteX24818" fmla="*/ 2084337 w 6130925"/>
                <a:gd name="connsiteY24818" fmla="*/ 21167 h 2994025"/>
                <a:gd name="connsiteX24819" fmla="*/ 2090694 w 6130925"/>
                <a:gd name="connsiteY24819" fmla="*/ 21167 h 2994025"/>
                <a:gd name="connsiteX24820" fmla="*/ 2097580 w 6130925"/>
                <a:gd name="connsiteY24820" fmla="*/ 21696 h 2994025"/>
                <a:gd name="connsiteX24821" fmla="*/ 2102876 w 6130925"/>
                <a:gd name="connsiteY24821" fmla="*/ 19579 h 2994025"/>
                <a:gd name="connsiteX24822" fmla="*/ 2107644 w 6130925"/>
                <a:gd name="connsiteY24822" fmla="*/ 19050 h 2994025"/>
                <a:gd name="connsiteX24823" fmla="*/ 2107645 w 6130925"/>
                <a:gd name="connsiteY24823" fmla="*/ 19050 h 2994025"/>
                <a:gd name="connsiteX24824" fmla="*/ 2110278 w 6130925"/>
                <a:gd name="connsiteY24824" fmla="*/ 20102 h 2994025"/>
                <a:gd name="connsiteX24825" fmla="*/ 2110292 w 6130925"/>
                <a:gd name="connsiteY24825" fmla="*/ 20108 h 2994025"/>
                <a:gd name="connsiteX24826" fmla="*/ 2110293 w 6130925"/>
                <a:gd name="connsiteY24826" fmla="*/ 20109 h 2994025"/>
                <a:gd name="connsiteX24827" fmla="*/ 2112412 w 6130925"/>
                <a:gd name="connsiteY24827" fmla="*/ 21696 h 2994025"/>
                <a:gd name="connsiteX24828" fmla="*/ 2112413 w 6130925"/>
                <a:gd name="connsiteY24828" fmla="*/ 21696 h 2994025"/>
                <a:gd name="connsiteX24829" fmla="*/ 2114000 w 6130925"/>
                <a:gd name="connsiteY24829" fmla="*/ 21696 h 2994025"/>
                <a:gd name="connsiteX24830" fmla="*/ 2114398 w 6130925"/>
                <a:gd name="connsiteY24830" fmla="*/ 22093 h 2994025"/>
                <a:gd name="connsiteX24831" fmla="*/ 2114729 w 6130925"/>
                <a:gd name="connsiteY24831" fmla="*/ 22159 h 2994025"/>
                <a:gd name="connsiteX24832" fmla="*/ 2116119 w 6130925"/>
                <a:gd name="connsiteY24832" fmla="*/ 21696 h 2994025"/>
                <a:gd name="connsiteX24833" fmla="*/ 2117179 w 6130925"/>
                <a:gd name="connsiteY24833" fmla="*/ 21696 h 2994025"/>
                <a:gd name="connsiteX24834" fmla="*/ 2117180 w 6130925"/>
                <a:gd name="connsiteY24834" fmla="*/ 21696 h 2994025"/>
                <a:gd name="connsiteX24835" fmla="*/ 2120358 w 6130925"/>
                <a:gd name="connsiteY24835" fmla="*/ 21696 h 2994025"/>
                <a:gd name="connsiteX24836" fmla="*/ 2120359 w 6130925"/>
                <a:gd name="connsiteY24836" fmla="*/ 21696 h 2994025"/>
                <a:gd name="connsiteX24837" fmla="*/ 2123006 w 6130925"/>
                <a:gd name="connsiteY24837" fmla="*/ 21696 h 2994025"/>
                <a:gd name="connsiteX24838" fmla="*/ 2125213 w 6130925"/>
                <a:gd name="connsiteY24838" fmla="*/ 22137 h 2994025"/>
                <a:gd name="connsiteX24839" fmla="*/ 2126078 w 6130925"/>
                <a:gd name="connsiteY24839" fmla="*/ 22014 h 2994025"/>
                <a:gd name="connsiteX24840" fmla="*/ 2126714 w 6130925"/>
                <a:gd name="connsiteY24840" fmla="*/ 21696 h 2994025"/>
                <a:gd name="connsiteX24841" fmla="*/ 2128303 w 6130925"/>
                <a:gd name="connsiteY24841" fmla="*/ 21696 h 2994025"/>
                <a:gd name="connsiteX24842" fmla="*/ 2128304 w 6130925"/>
                <a:gd name="connsiteY24842" fmla="*/ 21696 h 2994025"/>
                <a:gd name="connsiteX24843" fmla="*/ 2130423 w 6130925"/>
                <a:gd name="connsiteY24843" fmla="*/ 21696 h 2994025"/>
                <a:gd name="connsiteX24844" fmla="*/ 2132540 w 6130925"/>
                <a:gd name="connsiteY24844" fmla="*/ 19579 h 2994025"/>
                <a:gd name="connsiteX24845" fmla="*/ 2133600 w 6130925"/>
                <a:gd name="connsiteY24845" fmla="*/ 17992 h 2994025"/>
                <a:gd name="connsiteX24846" fmla="*/ 2133601 w 6130925"/>
                <a:gd name="connsiteY24846" fmla="*/ 17992 h 2994025"/>
                <a:gd name="connsiteX24847" fmla="*/ 2133876 w 6130925"/>
                <a:gd name="connsiteY24847" fmla="*/ 17785 h 2994025"/>
                <a:gd name="connsiteX24848" fmla="*/ 2135719 w 6130925"/>
                <a:gd name="connsiteY24848" fmla="*/ 16404 h 2994025"/>
                <a:gd name="connsiteX24849" fmla="*/ 2137308 w 6130925"/>
                <a:gd name="connsiteY24849" fmla="*/ 15875 h 2994025"/>
                <a:gd name="connsiteX24850" fmla="*/ 2138897 w 6130925"/>
                <a:gd name="connsiteY24850" fmla="*/ 15346 h 2994025"/>
                <a:gd name="connsiteX24851" fmla="*/ 2138898 w 6130925"/>
                <a:gd name="connsiteY24851" fmla="*/ 15346 h 2994025"/>
                <a:gd name="connsiteX24852" fmla="*/ 2141017 w 6130925"/>
                <a:gd name="connsiteY24852" fmla="*/ 15346 h 2994025"/>
                <a:gd name="connsiteX24853" fmla="*/ 2143136 w 6130925"/>
                <a:gd name="connsiteY24853" fmla="*/ 15346 h 2994025"/>
                <a:gd name="connsiteX24854" fmla="*/ 2148433 w 6130925"/>
                <a:gd name="connsiteY24854" fmla="*/ 15346 h 2994025"/>
                <a:gd name="connsiteX24855" fmla="*/ 2153200 w 6130925"/>
                <a:gd name="connsiteY24855" fmla="*/ 16404 h 2994025"/>
                <a:gd name="connsiteX24856" fmla="*/ 2154788 w 6130925"/>
                <a:gd name="connsiteY24856" fmla="*/ 16404 h 2994025"/>
                <a:gd name="connsiteX24857" fmla="*/ 2154789 w 6130925"/>
                <a:gd name="connsiteY24857" fmla="*/ 16404 h 2994025"/>
                <a:gd name="connsiteX24858" fmla="*/ 2155894 w 6130925"/>
                <a:gd name="connsiteY24858" fmla="*/ 16680 h 2994025"/>
                <a:gd name="connsiteX24859" fmla="*/ 2156907 w 6130925"/>
                <a:gd name="connsiteY24859" fmla="*/ 16933 h 2994025"/>
                <a:gd name="connsiteX24860" fmla="*/ 2156908 w 6130925"/>
                <a:gd name="connsiteY24860" fmla="*/ 16933 h 2994025"/>
                <a:gd name="connsiteX24861" fmla="*/ 2162205 w 6130925"/>
                <a:gd name="connsiteY24861" fmla="*/ 22225 h 2994025"/>
                <a:gd name="connsiteX24862" fmla="*/ 2168562 w 6130925"/>
                <a:gd name="connsiteY24862" fmla="*/ 24342 h 2994025"/>
                <a:gd name="connsiteX24863" fmla="*/ 2186572 w 6130925"/>
                <a:gd name="connsiteY24863" fmla="*/ 24342 h 2994025"/>
                <a:gd name="connsiteX24864" fmla="*/ 2189221 w 6130925"/>
                <a:gd name="connsiteY24864" fmla="*/ 24871 h 2994025"/>
                <a:gd name="connsiteX24865" fmla="*/ 2190810 w 6130925"/>
                <a:gd name="connsiteY24865" fmla="*/ 25929 h 2994025"/>
                <a:gd name="connsiteX24866" fmla="*/ 2194518 w 6130925"/>
                <a:gd name="connsiteY24866" fmla="*/ 27517 h 2994025"/>
                <a:gd name="connsiteX24867" fmla="*/ 2198226 w 6130925"/>
                <a:gd name="connsiteY24867" fmla="*/ 28046 h 2994025"/>
                <a:gd name="connsiteX24868" fmla="*/ 2202464 w 6130925"/>
                <a:gd name="connsiteY24868" fmla="*/ 27517 h 2994025"/>
                <a:gd name="connsiteX24869" fmla="*/ 2203379 w 6130925"/>
                <a:gd name="connsiteY24869" fmla="*/ 27364 h 2994025"/>
                <a:gd name="connsiteX24870" fmla="*/ 2205641 w 6130925"/>
                <a:gd name="connsiteY24870" fmla="*/ 26987 h 2994025"/>
                <a:gd name="connsiteX24871" fmla="*/ 2210408 w 6130925"/>
                <a:gd name="connsiteY24871" fmla="*/ 25929 h 2994025"/>
                <a:gd name="connsiteX24872" fmla="*/ 2212527 w 6130925"/>
                <a:gd name="connsiteY24872" fmla="*/ 22754 h 2994025"/>
                <a:gd name="connsiteX24873" fmla="*/ 2211998 w 6130925"/>
                <a:gd name="connsiteY24873" fmla="*/ 20108 h 2994025"/>
                <a:gd name="connsiteX24874" fmla="*/ 2210408 w 6130925"/>
                <a:gd name="connsiteY24874" fmla="*/ 17992 h 2994025"/>
                <a:gd name="connsiteX24875" fmla="*/ 2208819 w 6130925"/>
                <a:gd name="connsiteY24875" fmla="*/ 14817 h 2994025"/>
                <a:gd name="connsiteX24876" fmla="*/ 2207760 w 6130925"/>
                <a:gd name="connsiteY24876" fmla="*/ 12171 h 2994025"/>
                <a:gd name="connsiteX24877" fmla="*/ 2213057 w 6130925"/>
                <a:gd name="connsiteY24877" fmla="*/ 7408 h 2994025"/>
                <a:gd name="connsiteX24878" fmla="*/ 2217835 w 6130925"/>
                <a:gd name="connsiteY24878" fmla="*/ 5673 h 2994025"/>
                <a:gd name="connsiteX24879" fmla="*/ 2218885 w 6130925"/>
                <a:gd name="connsiteY24879" fmla="*/ 5292 h 2994025"/>
                <a:gd name="connsiteX24880" fmla="*/ 2222063 w 6130925"/>
                <a:gd name="connsiteY24880" fmla="*/ 5292 h 2994025"/>
                <a:gd name="connsiteX24881" fmla="*/ 2225241 w 6130925"/>
                <a:gd name="connsiteY24881" fmla="*/ 5292 h 2994025"/>
                <a:gd name="connsiteX24882" fmla="*/ 2227890 w 6130925"/>
                <a:gd name="connsiteY24882" fmla="*/ 5292 h 2994025"/>
                <a:gd name="connsiteX24883" fmla="*/ 2231068 w 6130925"/>
                <a:gd name="connsiteY24883" fmla="*/ 5292 h 2994025"/>
                <a:gd name="connsiteX24884" fmla="*/ 2232657 w 6130925"/>
                <a:gd name="connsiteY24884" fmla="*/ 5821 h 2994025"/>
                <a:gd name="connsiteX24885" fmla="*/ 2234776 w 6130925"/>
                <a:gd name="connsiteY24885" fmla="*/ 6350 h 2994025"/>
                <a:gd name="connsiteX24886" fmla="*/ 2239013 w 6130925"/>
                <a:gd name="connsiteY24886" fmla="*/ 6350 h 2994025"/>
                <a:gd name="connsiteX24887" fmla="*/ 2239014 w 6130925"/>
                <a:gd name="connsiteY24887" fmla="*/ 6350 h 2994025"/>
                <a:gd name="connsiteX24888" fmla="*/ 2241132 w 6130925"/>
                <a:gd name="connsiteY24888" fmla="*/ 6879 h 2994025"/>
                <a:gd name="connsiteX24889" fmla="*/ 2243780 w 6130925"/>
                <a:gd name="connsiteY24889" fmla="*/ 7408 h 2994025"/>
                <a:gd name="connsiteX24890" fmla="*/ 2247488 w 6130925"/>
                <a:gd name="connsiteY24890" fmla="*/ 7408 h 2994025"/>
                <a:gd name="connsiteX24891" fmla="*/ 2249078 w 6130925"/>
                <a:gd name="connsiteY24891" fmla="*/ 7408 h 2994025"/>
                <a:gd name="connsiteX24892" fmla="*/ 2250137 w 6130925"/>
                <a:gd name="connsiteY24892" fmla="*/ 7408 h 2994025"/>
                <a:gd name="connsiteX24893" fmla="*/ 2250667 w 6130925"/>
                <a:gd name="connsiteY24893" fmla="*/ 7408 h 2994025"/>
                <a:gd name="connsiteX24894" fmla="*/ 2251196 w 6130925"/>
                <a:gd name="connsiteY24894" fmla="*/ 7408 h 2994025"/>
                <a:gd name="connsiteX24895" fmla="*/ 2253845 w 6130925"/>
                <a:gd name="connsiteY24895" fmla="*/ 5821 h 2994025"/>
                <a:gd name="connsiteX24896" fmla="*/ 2255434 w 6130925"/>
                <a:gd name="connsiteY24896" fmla="*/ 3704 h 2994025"/>
                <a:gd name="connsiteX24897" fmla="*/ 2257023 w 6130925"/>
                <a:gd name="connsiteY24897" fmla="*/ 2117 h 2994025"/>
                <a:gd name="connsiteX24898" fmla="*/ 2259672 w 6130925"/>
                <a:gd name="connsiteY24898" fmla="*/ 1058 h 2994025"/>
                <a:gd name="connsiteX24899" fmla="*/ 2260202 w 6130925"/>
                <a:gd name="connsiteY24899" fmla="*/ 1058 h 2994025"/>
                <a:gd name="connsiteX24900" fmla="*/ 2260731 w 6130925"/>
                <a:gd name="connsiteY24900" fmla="*/ 1058 h 2994025"/>
                <a:gd name="connsiteX24901" fmla="*/ 2261261 w 6130925"/>
                <a:gd name="connsiteY24901" fmla="*/ 1058 h 2994025"/>
                <a:gd name="connsiteX24902" fmla="*/ 2261262 w 6130925"/>
                <a:gd name="connsiteY24902" fmla="*/ 1058 h 2994025"/>
                <a:gd name="connsiteX24903" fmla="*/ 2261791 w 6130925"/>
                <a:gd name="connsiteY24903" fmla="*/ 1587 h 2994025"/>
                <a:gd name="connsiteX24904" fmla="*/ 2261793 w 6130925"/>
                <a:gd name="connsiteY24904" fmla="*/ 1587 h 2994025"/>
                <a:gd name="connsiteX24905" fmla="*/ 2263377 w 6130925"/>
                <a:gd name="connsiteY24905" fmla="*/ 1060 h 2994025"/>
                <a:gd name="connsiteX24906" fmla="*/ 2263380 w 6130925"/>
                <a:gd name="connsiteY24906" fmla="*/ 1058 h 2994025"/>
                <a:gd name="connsiteX24907" fmla="*/ 2266558 w 6130925"/>
                <a:gd name="connsiteY24907" fmla="*/ 529 h 299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  <a:cxn ang="0">
                  <a:pos x="connsiteX7328" y="connsiteY7328"/>
                </a:cxn>
                <a:cxn ang="0">
                  <a:pos x="connsiteX7329" y="connsiteY7329"/>
                </a:cxn>
                <a:cxn ang="0">
                  <a:pos x="connsiteX7330" y="connsiteY7330"/>
                </a:cxn>
                <a:cxn ang="0">
                  <a:pos x="connsiteX7331" y="connsiteY7331"/>
                </a:cxn>
                <a:cxn ang="0">
                  <a:pos x="connsiteX7332" y="connsiteY7332"/>
                </a:cxn>
                <a:cxn ang="0">
                  <a:pos x="connsiteX7333" y="connsiteY7333"/>
                </a:cxn>
                <a:cxn ang="0">
                  <a:pos x="connsiteX7334" y="connsiteY7334"/>
                </a:cxn>
                <a:cxn ang="0">
                  <a:pos x="connsiteX7335" y="connsiteY7335"/>
                </a:cxn>
                <a:cxn ang="0">
                  <a:pos x="connsiteX7336" y="connsiteY7336"/>
                </a:cxn>
                <a:cxn ang="0">
                  <a:pos x="connsiteX7337" y="connsiteY7337"/>
                </a:cxn>
                <a:cxn ang="0">
                  <a:pos x="connsiteX7338" y="connsiteY7338"/>
                </a:cxn>
                <a:cxn ang="0">
                  <a:pos x="connsiteX7339" y="connsiteY7339"/>
                </a:cxn>
                <a:cxn ang="0">
                  <a:pos x="connsiteX7340" y="connsiteY7340"/>
                </a:cxn>
                <a:cxn ang="0">
                  <a:pos x="connsiteX7341" y="connsiteY7341"/>
                </a:cxn>
                <a:cxn ang="0">
                  <a:pos x="connsiteX7342" y="connsiteY7342"/>
                </a:cxn>
                <a:cxn ang="0">
                  <a:pos x="connsiteX7343" y="connsiteY7343"/>
                </a:cxn>
                <a:cxn ang="0">
                  <a:pos x="connsiteX7344" y="connsiteY7344"/>
                </a:cxn>
                <a:cxn ang="0">
                  <a:pos x="connsiteX7345" y="connsiteY7345"/>
                </a:cxn>
                <a:cxn ang="0">
                  <a:pos x="connsiteX7346" y="connsiteY7346"/>
                </a:cxn>
                <a:cxn ang="0">
                  <a:pos x="connsiteX7347" y="connsiteY7347"/>
                </a:cxn>
                <a:cxn ang="0">
                  <a:pos x="connsiteX7348" y="connsiteY7348"/>
                </a:cxn>
                <a:cxn ang="0">
                  <a:pos x="connsiteX7349" y="connsiteY7349"/>
                </a:cxn>
                <a:cxn ang="0">
                  <a:pos x="connsiteX7350" y="connsiteY7350"/>
                </a:cxn>
                <a:cxn ang="0">
                  <a:pos x="connsiteX7351" y="connsiteY7351"/>
                </a:cxn>
                <a:cxn ang="0">
                  <a:pos x="connsiteX7352" y="connsiteY7352"/>
                </a:cxn>
                <a:cxn ang="0">
                  <a:pos x="connsiteX7353" y="connsiteY7353"/>
                </a:cxn>
                <a:cxn ang="0">
                  <a:pos x="connsiteX7354" y="connsiteY7354"/>
                </a:cxn>
                <a:cxn ang="0">
                  <a:pos x="connsiteX7355" y="connsiteY7355"/>
                </a:cxn>
                <a:cxn ang="0">
                  <a:pos x="connsiteX7356" y="connsiteY7356"/>
                </a:cxn>
                <a:cxn ang="0">
                  <a:pos x="connsiteX7357" y="connsiteY7357"/>
                </a:cxn>
                <a:cxn ang="0">
                  <a:pos x="connsiteX7358" y="connsiteY7358"/>
                </a:cxn>
                <a:cxn ang="0">
                  <a:pos x="connsiteX7359" y="connsiteY7359"/>
                </a:cxn>
                <a:cxn ang="0">
                  <a:pos x="connsiteX7360" y="connsiteY7360"/>
                </a:cxn>
                <a:cxn ang="0">
                  <a:pos x="connsiteX7361" y="connsiteY7361"/>
                </a:cxn>
                <a:cxn ang="0">
                  <a:pos x="connsiteX7362" y="connsiteY7362"/>
                </a:cxn>
                <a:cxn ang="0">
                  <a:pos x="connsiteX7363" y="connsiteY7363"/>
                </a:cxn>
                <a:cxn ang="0">
                  <a:pos x="connsiteX7364" y="connsiteY7364"/>
                </a:cxn>
                <a:cxn ang="0">
                  <a:pos x="connsiteX7365" y="connsiteY7365"/>
                </a:cxn>
                <a:cxn ang="0">
                  <a:pos x="connsiteX7366" y="connsiteY7366"/>
                </a:cxn>
                <a:cxn ang="0">
                  <a:pos x="connsiteX7367" y="connsiteY7367"/>
                </a:cxn>
                <a:cxn ang="0">
                  <a:pos x="connsiteX7368" y="connsiteY7368"/>
                </a:cxn>
                <a:cxn ang="0">
                  <a:pos x="connsiteX7369" y="connsiteY7369"/>
                </a:cxn>
                <a:cxn ang="0">
                  <a:pos x="connsiteX7370" y="connsiteY7370"/>
                </a:cxn>
                <a:cxn ang="0">
                  <a:pos x="connsiteX7371" y="connsiteY7371"/>
                </a:cxn>
                <a:cxn ang="0">
                  <a:pos x="connsiteX7372" y="connsiteY7372"/>
                </a:cxn>
                <a:cxn ang="0">
                  <a:pos x="connsiteX7373" y="connsiteY7373"/>
                </a:cxn>
                <a:cxn ang="0">
                  <a:pos x="connsiteX7374" y="connsiteY7374"/>
                </a:cxn>
                <a:cxn ang="0">
                  <a:pos x="connsiteX7375" y="connsiteY7375"/>
                </a:cxn>
                <a:cxn ang="0">
                  <a:pos x="connsiteX7376" y="connsiteY7376"/>
                </a:cxn>
                <a:cxn ang="0">
                  <a:pos x="connsiteX7377" y="connsiteY7377"/>
                </a:cxn>
                <a:cxn ang="0">
                  <a:pos x="connsiteX7378" y="connsiteY7378"/>
                </a:cxn>
                <a:cxn ang="0">
                  <a:pos x="connsiteX7379" y="connsiteY7379"/>
                </a:cxn>
                <a:cxn ang="0">
                  <a:pos x="connsiteX7380" y="connsiteY7380"/>
                </a:cxn>
                <a:cxn ang="0">
                  <a:pos x="connsiteX7381" y="connsiteY7381"/>
                </a:cxn>
                <a:cxn ang="0">
                  <a:pos x="connsiteX7382" y="connsiteY7382"/>
                </a:cxn>
                <a:cxn ang="0">
                  <a:pos x="connsiteX7383" y="connsiteY7383"/>
                </a:cxn>
                <a:cxn ang="0">
                  <a:pos x="connsiteX7384" y="connsiteY7384"/>
                </a:cxn>
                <a:cxn ang="0">
                  <a:pos x="connsiteX7385" y="connsiteY7385"/>
                </a:cxn>
                <a:cxn ang="0">
                  <a:pos x="connsiteX7386" y="connsiteY7386"/>
                </a:cxn>
                <a:cxn ang="0">
                  <a:pos x="connsiteX7387" y="connsiteY7387"/>
                </a:cxn>
                <a:cxn ang="0">
                  <a:pos x="connsiteX7388" y="connsiteY7388"/>
                </a:cxn>
                <a:cxn ang="0">
                  <a:pos x="connsiteX7389" y="connsiteY7389"/>
                </a:cxn>
                <a:cxn ang="0">
                  <a:pos x="connsiteX7390" y="connsiteY7390"/>
                </a:cxn>
                <a:cxn ang="0">
                  <a:pos x="connsiteX7391" y="connsiteY7391"/>
                </a:cxn>
                <a:cxn ang="0">
                  <a:pos x="connsiteX7392" y="connsiteY7392"/>
                </a:cxn>
                <a:cxn ang="0">
                  <a:pos x="connsiteX7393" y="connsiteY7393"/>
                </a:cxn>
                <a:cxn ang="0">
                  <a:pos x="connsiteX7394" y="connsiteY7394"/>
                </a:cxn>
                <a:cxn ang="0">
                  <a:pos x="connsiteX7395" y="connsiteY7395"/>
                </a:cxn>
                <a:cxn ang="0">
                  <a:pos x="connsiteX7396" y="connsiteY7396"/>
                </a:cxn>
                <a:cxn ang="0">
                  <a:pos x="connsiteX7397" y="connsiteY7397"/>
                </a:cxn>
                <a:cxn ang="0">
                  <a:pos x="connsiteX7398" y="connsiteY7398"/>
                </a:cxn>
                <a:cxn ang="0">
                  <a:pos x="connsiteX7399" y="connsiteY7399"/>
                </a:cxn>
                <a:cxn ang="0">
                  <a:pos x="connsiteX7400" y="connsiteY7400"/>
                </a:cxn>
                <a:cxn ang="0">
                  <a:pos x="connsiteX7401" y="connsiteY7401"/>
                </a:cxn>
                <a:cxn ang="0">
                  <a:pos x="connsiteX7402" y="connsiteY7402"/>
                </a:cxn>
                <a:cxn ang="0">
                  <a:pos x="connsiteX7403" y="connsiteY7403"/>
                </a:cxn>
                <a:cxn ang="0">
                  <a:pos x="connsiteX7404" y="connsiteY7404"/>
                </a:cxn>
                <a:cxn ang="0">
                  <a:pos x="connsiteX7405" y="connsiteY7405"/>
                </a:cxn>
                <a:cxn ang="0">
                  <a:pos x="connsiteX7406" y="connsiteY7406"/>
                </a:cxn>
                <a:cxn ang="0">
                  <a:pos x="connsiteX7407" y="connsiteY7407"/>
                </a:cxn>
                <a:cxn ang="0">
                  <a:pos x="connsiteX7408" y="connsiteY7408"/>
                </a:cxn>
                <a:cxn ang="0">
                  <a:pos x="connsiteX7409" y="connsiteY7409"/>
                </a:cxn>
                <a:cxn ang="0">
                  <a:pos x="connsiteX7410" y="connsiteY7410"/>
                </a:cxn>
                <a:cxn ang="0">
                  <a:pos x="connsiteX7411" y="connsiteY7411"/>
                </a:cxn>
                <a:cxn ang="0">
                  <a:pos x="connsiteX7412" y="connsiteY7412"/>
                </a:cxn>
                <a:cxn ang="0">
                  <a:pos x="connsiteX7413" y="connsiteY7413"/>
                </a:cxn>
                <a:cxn ang="0">
                  <a:pos x="connsiteX7414" y="connsiteY7414"/>
                </a:cxn>
                <a:cxn ang="0">
                  <a:pos x="connsiteX7415" y="connsiteY7415"/>
                </a:cxn>
                <a:cxn ang="0">
                  <a:pos x="connsiteX7416" y="connsiteY7416"/>
                </a:cxn>
                <a:cxn ang="0">
                  <a:pos x="connsiteX7417" y="connsiteY7417"/>
                </a:cxn>
                <a:cxn ang="0">
                  <a:pos x="connsiteX7418" y="connsiteY7418"/>
                </a:cxn>
                <a:cxn ang="0">
                  <a:pos x="connsiteX7419" y="connsiteY7419"/>
                </a:cxn>
                <a:cxn ang="0">
                  <a:pos x="connsiteX7420" y="connsiteY7420"/>
                </a:cxn>
                <a:cxn ang="0">
                  <a:pos x="connsiteX7421" y="connsiteY7421"/>
                </a:cxn>
                <a:cxn ang="0">
                  <a:pos x="connsiteX7422" y="connsiteY7422"/>
                </a:cxn>
                <a:cxn ang="0">
                  <a:pos x="connsiteX7423" y="connsiteY7423"/>
                </a:cxn>
                <a:cxn ang="0">
                  <a:pos x="connsiteX7424" y="connsiteY7424"/>
                </a:cxn>
                <a:cxn ang="0">
                  <a:pos x="connsiteX7425" y="connsiteY7425"/>
                </a:cxn>
                <a:cxn ang="0">
                  <a:pos x="connsiteX7426" y="connsiteY7426"/>
                </a:cxn>
                <a:cxn ang="0">
                  <a:pos x="connsiteX7427" y="connsiteY7427"/>
                </a:cxn>
                <a:cxn ang="0">
                  <a:pos x="connsiteX7428" y="connsiteY7428"/>
                </a:cxn>
                <a:cxn ang="0">
                  <a:pos x="connsiteX7429" y="connsiteY7429"/>
                </a:cxn>
                <a:cxn ang="0">
                  <a:pos x="connsiteX7430" y="connsiteY7430"/>
                </a:cxn>
                <a:cxn ang="0">
                  <a:pos x="connsiteX7431" y="connsiteY7431"/>
                </a:cxn>
                <a:cxn ang="0">
                  <a:pos x="connsiteX7432" y="connsiteY7432"/>
                </a:cxn>
                <a:cxn ang="0">
                  <a:pos x="connsiteX7433" y="connsiteY7433"/>
                </a:cxn>
                <a:cxn ang="0">
                  <a:pos x="connsiteX7434" y="connsiteY7434"/>
                </a:cxn>
                <a:cxn ang="0">
                  <a:pos x="connsiteX7435" y="connsiteY7435"/>
                </a:cxn>
                <a:cxn ang="0">
                  <a:pos x="connsiteX7436" y="connsiteY7436"/>
                </a:cxn>
                <a:cxn ang="0">
                  <a:pos x="connsiteX7437" y="connsiteY7437"/>
                </a:cxn>
                <a:cxn ang="0">
                  <a:pos x="connsiteX7438" y="connsiteY7438"/>
                </a:cxn>
                <a:cxn ang="0">
                  <a:pos x="connsiteX7439" y="connsiteY7439"/>
                </a:cxn>
                <a:cxn ang="0">
                  <a:pos x="connsiteX7440" y="connsiteY7440"/>
                </a:cxn>
                <a:cxn ang="0">
                  <a:pos x="connsiteX7441" y="connsiteY7441"/>
                </a:cxn>
                <a:cxn ang="0">
                  <a:pos x="connsiteX7442" y="connsiteY7442"/>
                </a:cxn>
                <a:cxn ang="0">
                  <a:pos x="connsiteX7443" y="connsiteY7443"/>
                </a:cxn>
                <a:cxn ang="0">
                  <a:pos x="connsiteX7444" y="connsiteY7444"/>
                </a:cxn>
                <a:cxn ang="0">
                  <a:pos x="connsiteX7445" y="connsiteY7445"/>
                </a:cxn>
                <a:cxn ang="0">
                  <a:pos x="connsiteX7446" y="connsiteY7446"/>
                </a:cxn>
                <a:cxn ang="0">
                  <a:pos x="connsiteX7447" y="connsiteY7447"/>
                </a:cxn>
                <a:cxn ang="0">
                  <a:pos x="connsiteX7448" y="connsiteY7448"/>
                </a:cxn>
                <a:cxn ang="0">
                  <a:pos x="connsiteX7449" y="connsiteY7449"/>
                </a:cxn>
                <a:cxn ang="0">
                  <a:pos x="connsiteX7450" y="connsiteY7450"/>
                </a:cxn>
                <a:cxn ang="0">
                  <a:pos x="connsiteX7451" y="connsiteY7451"/>
                </a:cxn>
                <a:cxn ang="0">
                  <a:pos x="connsiteX7452" y="connsiteY7452"/>
                </a:cxn>
                <a:cxn ang="0">
                  <a:pos x="connsiteX7453" y="connsiteY7453"/>
                </a:cxn>
                <a:cxn ang="0">
                  <a:pos x="connsiteX7454" y="connsiteY7454"/>
                </a:cxn>
                <a:cxn ang="0">
                  <a:pos x="connsiteX7455" y="connsiteY7455"/>
                </a:cxn>
                <a:cxn ang="0">
                  <a:pos x="connsiteX7456" y="connsiteY7456"/>
                </a:cxn>
                <a:cxn ang="0">
                  <a:pos x="connsiteX7457" y="connsiteY7457"/>
                </a:cxn>
                <a:cxn ang="0">
                  <a:pos x="connsiteX7458" y="connsiteY7458"/>
                </a:cxn>
                <a:cxn ang="0">
                  <a:pos x="connsiteX7459" y="connsiteY7459"/>
                </a:cxn>
                <a:cxn ang="0">
                  <a:pos x="connsiteX7460" y="connsiteY7460"/>
                </a:cxn>
                <a:cxn ang="0">
                  <a:pos x="connsiteX7461" y="connsiteY7461"/>
                </a:cxn>
                <a:cxn ang="0">
                  <a:pos x="connsiteX7462" y="connsiteY7462"/>
                </a:cxn>
                <a:cxn ang="0">
                  <a:pos x="connsiteX7463" y="connsiteY7463"/>
                </a:cxn>
                <a:cxn ang="0">
                  <a:pos x="connsiteX7464" y="connsiteY7464"/>
                </a:cxn>
                <a:cxn ang="0">
                  <a:pos x="connsiteX7465" y="connsiteY7465"/>
                </a:cxn>
                <a:cxn ang="0">
                  <a:pos x="connsiteX7466" y="connsiteY7466"/>
                </a:cxn>
                <a:cxn ang="0">
                  <a:pos x="connsiteX7467" y="connsiteY7467"/>
                </a:cxn>
                <a:cxn ang="0">
                  <a:pos x="connsiteX7468" y="connsiteY7468"/>
                </a:cxn>
                <a:cxn ang="0">
                  <a:pos x="connsiteX7469" y="connsiteY7469"/>
                </a:cxn>
                <a:cxn ang="0">
                  <a:pos x="connsiteX7470" y="connsiteY7470"/>
                </a:cxn>
                <a:cxn ang="0">
                  <a:pos x="connsiteX7471" y="connsiteY7471"/>
                </a:cxn>
                <a:cxn ang="0">
                  <a:pos x="connsiteX7472" y="connsiteY7472"/>
                </a:cxn>
                <a:cxn ang="0">
                  <a:pos x="connsiteX7473" y="connsiteY7473"/>
                </a:cxn>
                <a:cxn ang="0">
                  <a:pos x="connsiteX7474" y="connsiteY7474"/>
                </a:cxn>
                <a:cxn ang="0">
                  <a:pos x="connsiteX7475" y="connsiteY7475"/>
                </a:cxn>
                <a:cxn ang="0">
                  <a:pos x="connsiteX7476" y="connsiteY7476"/>
                </a:cxn>
                <a:cxn ang="0">
                  <a:pos x="connsiteX7477" y="connsiteY7477"/>
                </a:cxn>
                <a:cxn ang="0">
                  <a:pos x="connsiteX7478" y="connsiteY7478"/>
                </a:cxn>
                <a:cxn ang="0">
                  <a:pos x="connsiteX7479" y="connsiteY7479"/>
                </a:cxn>
                <a:cxn ang="0">
                  <a:pos x="connsiteX7480" y="connsiteY7480"/>
                </a:cxn>
                <a:cxn ang="0">
                  <a:pos x="connsiteX7481" y="connsiteY7481"/>
                </a:cxn>
                <a:cxn ang="0">
                  <a:pos x="connsiteX7482" y="connsiteY7482"/>
                </a:cxn>
                <a:cxn ang="0">
                  <a:pos x="connsiteX7483" y="connsiteY7483"/>
                </a:cxn>
                <a:cxn ang="0">
                  <a:pos x="connsiteX7484" y="connsiteY7484"/>
                </a:cxn>
                <a:cxn ang="0">
                  <a:pos x="connsiteX7485" y="connsiteY7485"/>
                </a:cxn>
                <a:cxn ang="0">
                  <a:pos x="connsiteX7486" y="connsiteY7486"/>
                </a:cxn>
                <a:cxn ang="0">
                  <a:pos x="connsiteX7487" y="connsiteY7487"/>
                </a:cxn>
                <a:cxn ang="0">
                  <a:pos x="connsiteX7488" y="connsiteY7488"/>
                </a:cxn>
                <a:cxn ang="0">
                  <a:pos x="connsiteX7489" y="connsiteY7489"/>
                </a:cxn>
                <a:cxn ang="0">
                  <a:pos x="connsiteX7490" y="connsiteY7490"/>
                </a:cxn>
                <a:cxn ang="0">
                  <a:pos x="connsiteX7491" y="connsiteY7491"/>
                </a:cxn>
                <a:cxn ang="0">
                  <a:pos x="connsiteX7492" y="connsiteY7492"/>
                </a:cxn>
                <a:cxn ang="0">
                  <a:pos x="connsiteX7493" y="connsiteY7493"/>
                </a:cxn>
                <a:cxn ang="0">
                  <a:pos x="connsiteX7494" y="connsiteY7494"/>
                </a:cxn>
                <a:cxn ang="0">
                  <a:pos x="connsiteX7495" y="connsiteY7495"/>
                </a:cxn>
                <a:cxn ang="0">
                  <a:pos x="connsiteX7496" y="connsiteY7496"/>
                </a:cxn>
                <a:cxn ang="0">
                  <a:pos x="connsiteX7497" y="connsiteY7497"/>
                </a:cxn>
                <a:cxn ang="0">
                  <a:pos x="connsiteX7498" y="connsiteY7498"/>
                </a:cxn>
                <a:cxn ang="0">
                  <a:pos x="connsiteX7499" y="connsiteY7499"/>
                </a:cxn>
                <a:cxn ang="0">
                  <a:pos x="connsiteX7500" y="connsiteY7500"/>
                </a:cxn>
                <a:cxn ang="0">
                  <a:pos x="connsiteX7501" y="connsiteY7501"/>
                </a:cxn>
                <a:cxn ang="0">
                  <a:pos x="connsiteX7502" y="connsiteY7502"/>
                </a:cxn>
                <a:cxn ang="0">
                  <a:pos x="connsiteX7503" y="connsiteY7503"/>
                </a:cxn>
                <a:cxn ang="0">
                  <a:pos x="connsiteX7504" y="connsiteY7504"/>
                </a:cxn>
                <a:cxn ang="0">
                  <a:pos x="connsiteX7505" y="connsiteY7505"/>
                </a:cxn>
                <a:cxn ang="0">
                  <a:pos x="connsiteX7506" y="connsiteY7506"/>
                </a:cxn>
                <a:cxn ang="0">
                  <a:pos x="connsiteX7507" y="connsiteY7507"/>
                </a:cxn>
                <a:cxn ang="0">
                  <a:pos x="connsiteX7508" y="connsiteY7508"/>
                </a:cxn>
                <a:cxn ang="0">
                  <a:pos x="connsiteX7509" y="connsiteY7509"/>
                </a:cxn>
                <a:cxn ang="0">
                  <a:pos x="connsiteX7510" y="connsiteY7510"/>
                </a:cxn>
                <a:cxn ang="0">
                  <a:pos x="connsiteX7511" y="connsiteY7511"/>
                </a:cxn>
                <a:cxn ang="0">
                  <a:pos x="connsiteX7512" y="connsiteY7512"/>
                </a:cxn>
                <a:cxn ang="0">
                  <a:pos x="connsiteX7513" y="connsiteY7513"/>
                </a:cxn>
                <a:cxn ang="0">
                  <a:pos x="connsiteX7514" y="connsiteY7514"/>
                </a:cxn>
                <a:cxn ang="0">
                  <a:pos x="connsiteX7515" y="connsiteY7515"/>
                </a:cxn>
                <a:cxn ang="0">
                  <a:pos x="connsiteX7516" y="connsiteY7516"/>
                </a:cxn>
                <a:cxn ang="0">
                  <a:pos x="connsiteX7517" y="connsiteY7517"/>
                </a:cxn>
                <a:cxn ang="0">
                  <a:pos x="connsiteX7518" y="connsiteY7518"/>
                </a:cxn>
                <a:cxn ang="0">
                  <a:pos x="connsiteX7519" y="connsiteY7519"/>
                </a:cxn>
                <a:cxn ang="0">
                  <a:pos x="connsiteX7520" y="connsiteY7520"/>
                </a:cxn>
                <a:cxn ang="0">
                  <a:pos x="connsiteX7521" y="connsiteY7521"/>
                </a:cxn>
                <a:cxn ang="0">
                  <a:pos x="connsiteX7522" y="connsiteY7522"/>
                </a:cxn>
                <a:cxn ang="0">
                  <a:pos x="connsiteX7523" y="connsiteY7523"/>
                </a:cxn>
                <a:cxn ang="0">
                  <a:pos x="connsiteX7524" y="connsiteY7524"/>
                </a:cxn>
                <a:cxn ang="0">
                  <a:pos x="connsiteX7525" y="connsiteY7525"/>
                </a:cxn>
                <a:cxn ang="0">
                  <a:pos x="connsiteX7526" y="connsiteY7526"/>
                </a:cxn>
                <a:cxn ang="0">
                  <a:pos x="connsiteX7527" y="connsiteY7527"/>
                </a:cxn>
                <a:cxn ang="0">
                  <a:pos x="connsiteX7528" y="connsiteY7528"/>
                </a:cxn>
                <a:cxn ang="0">
                  <a:pos x="connsiteX7529" y="connsiteY7529"/>
                </a:cxn>
                <a:cxn ang="0">
                  <a:pos x="connsiteX7530" y="connsiteY7530"/>
                </a:cxn>
                <a:cxn ang="0">
                  <a:pos x="connsiteX7531" y="connsiteY7531"/>
                </a:cxn>
                <a:cxn ang="0">
                  <a:pos x="connsiteX7532" y="connsiteY7532"/>
                </a:cxn>
                <a:cxn ang="0">
                  <a:pos x="connsiteX7533" y="connsiteY7533"/>
                </a:cxn>
                <a:cxn ang="0">
                  <a:pos x="connsiteX7534" y="connsiteY7534"/>
                </a:cxn>
                <a:cxn ang="0">
                  <a:pos x="connsiteX7535" y="connsiteY7535"/>
                </a:cxn>
                <a:cxn ang="0">
                  <a:pos x="connsiteX7536" y="connsiteY7536"/>
                </a:cxn>
                <a:cxn ang="0">
                  <a:pos x="connsiteX7537" y="connsiteY7537"/>
                </a:cxn>
                <a:cxn ang="0">
                  <a:pos x="connsiteX7538" y="connsiteY7538"/>
                </a:cxn>
                <a:cxn ang="0">
                  <a:pos x="connsiteX7539" y="connsiteY7539"/>
                </a:cxn>
                <a:cxn ang="0">
                  <a:pos x="connsiteX7540" y="connsiteY7540"/>
                </a:cxn>
                <a:cxn ang="0">
                  <a:pos x="connsiteX7541" y="connsiteY7541"/>
                </a:cxn>
                <a:cxn ang="0">
                  <a:pos x="connsiteX7542" y="connsiteY7542"/>
                </a:cxn>
                <a:cxn ang="0">
                  <a:pos x="connsiteX7543" y="connsiteY7543"/>
                </a:cxn>
                <a:cxn ang="0">
                  <a:pos x="connsiteX7544" y="connsiteY7544"/>
                </a:cxn>
                <a:cxn ang="0">
                  <a:pos x="connsiteX7545" y="connsiteY7545"/>
                </a:cxn>
                <a:cxn ang="0">
                  <a:pos x="connsiteX7546" y="connsiteY7546"/>
                </a:cxn>
                <a:cxn ang="0">
                  <a:pos x="connsiteX7547" y="connsiteY7547"/>
                </a:cxn>
                <a:cxn ang="0">
                  <a:pos x="connsiteX7548" y="connsiteY7548"/>
                </a:cxn>
                <a:cxn ang="0">
                  <a:pos x="connsiteX7549" y="connsiteY7549"/>
                </a:cxn>
                <a:cxn ang="0">
                  <a:pos x="connsiteX7550" y="connsiteY7550"/>
                </a:cxn>
                <a:cxn ang="0">
                  <a:pos x="connsiteX7551" y="connsiteY7551"/>
                </a:cxn>
                <a:cxn ang="0">
                  <a:pos x="connsiteX7552" y="connsiteY7552"/>
                </a:cxn>
                <a:cxn ang="0">
                  <a:pos x="connsiteX7553" y="connsiteY7553"/>
                </a:cxn>
                <a:cxn ang="0">
                  <a:pos x="connsiteX7554" y="connsiteY7554"/>
                </a:cxn>
                <a:cxn ang="0">
                  <a:pos x="connsiteX7555" y="connsiteY7555"/>
                </a:cxn>
                <a:cxn ang="0">
                  <a:pos x="connsiteX7556" y="connsiteY7556"/>
                </a:cxn>
                <a:cxn ang="0">
                  <a:pos x="connsiteX7557" y="connsiteY7557"/>
                </a:cxn>
                <a:cxn ang="0">
                  <a:pos x="connsiteX7558" y="connsiteY7558"/>
                </a:cxn>
                <a:cxn ang="0">
                  <a:pos x="connsiteX7559" y="connsiteY7559"/>
                </a:cxn>
                <a:cxn ang="0">
                  <a:pos x="connsiteX7560" y="connsiteY7560"/>
                </a:cxn>
                <a:cxn ang="0">
                  <a:pos x="connsiteX7561" y="connsiteY7561"/>
                </a:cxn>
                <a:cxn ang="0">
                  <a:pos x="connsiteX7562" y="connsiteY7562"/>
                </a:cxn>
                <a:cxn ang="0">
                  <a:pos x="connsiteX7563" y="connsiteY7563"/>
                </a:cxn>
                <a:cxn ang="0">
                  <a:pos x="connsiteX7564" y="connsiteY7564"/>
                </a:cxn>
                <a:cxn ang="0">
                  <a:pos x="connsiteX7565" y="connsiteY7565"/>
                </a:cxn>
                <a:cxn ang="0">
                  <a:pos x="connsiteX7566" y="connsiteY7566"/>
                </a:cxn>
                <a:cxn ang="0">
                  <a:pos x="connsiteX7567" y="connsiteY7567"/>
                </a:cxn>
                <a:cxn ang="0">
                  <a:pos x="connsiteX7568" y="connsiteY7568"/>
                </a:cxn>
                <a:cxn ang="0">
                  <a:pos x="connsiteX7569" y="connsiteY7569"/>
                </a:cxn>
                <a:cxn ang="0">
                  <a:pos x="connsiteX7570" y="connsiteY7570"/>
                </a:cxn>
                <a:cxn ang="0">
                  <a:pos x="connsiteX7571" y="connsiteY7571"/>
                </a:cxn>
                <a:cxn ang="0">
                  <a:pos x="connsiteX7572" y="connsiteY7572"/>
                </a:cxn>
                <a:cxn ang="0">
                  <a:pos x="connsiteX7573" y="connsiteY7573"/>
                </a:cxn>
                <a:cxn ang="0">
                  <a:pos x="connsiteX7574" y="connsiteY7574"/>
                </a:cxn>
                <a:cxn ang="0">
                  <a:pos x="connsiteX7575" y="connsiteY7575"/>
                </a:cxn>
                <a:cxn ang="0">
                  <a:pos x="connsiteX7576" y="connsiteY7576"/>
                </a:cxn>
                <a:cxn ang="0">
                  <a:pos x="connsiteX7577" y="connsiteY7577"/>
                </a:cxn>
                <a:cxn ang="0">
                  <a:pos x="connsiteX7578" y="connsiteY7578"/>
                </a:cxn>
                <a:cxn ang="0">
                  <a:pos x="connsiteX7579" y="connsiteY7579"/>
                </a:cxn>
                <a:cxn ang="0">
                  <a:pos x="connsiteX7580" y="connsiteY7580"/>
                </a:cxn>
                <a:cxn ang="0">
                  <a:pos x="connsiteX7581" y="connsiteY7581"/>
                </a:cxn>
                <a:cxn ang="0">
                  <a:pos x="connsiteX7582" y="connsiteY7582"/>
                </a:cxn>
                <a:cxn ang="0">
                  <a:pos x="connsiteX7583" y="connsiteY7583"/>
                </a:cxn>
                <a:cxn ang="0">
                  <a:pos x="connsiteX7584" y="connsiteY7584"/>
                </a:cxn>
                <a:cxn ang="0">
                  <a:pos x="connsiteX7585" y="connsiteY7585"/>
                </a:cxn>
                <a:cxn ang="0">
                  <a:pos x="connsiteX7586" y="connsiteY7586"/>
                </a:cxn>
                <a:cxn ang="0">
                  <a:pos x="connsiteX7587" y="connsiteY7587"/>
                </a:cxn>
                <a:cxn ang="0">
                  <a:pos x="connsiteX7588" y="connsiteY7588"/>
                </a:cxn>
                <a:cxn ang="0">
                  <a:pos x="connsiteX7589" y="connsiteY7589"/>
                </a:cxn>
                <a:cxn ang="0">
                  <a:pos x="connsiteX7590" y="connsiteY7590"/>
                </a:cxn>
                <a:cxn ang="0">
                  <a:pos x="connsiteX7591" y="connsiteY7591"/>
                </a:cxn>
                <a:cxn ang="0">
                  <a:pos x="connsiteX7592" y="connsiteY7592"/>
                </a:cxn>
                <a:cxn ang="0">
                  <a:pos x="connsiteX7593" y="connsiteY7593"/>
                </a:cxn>
                <a:cxn ang="0">
                  <a:pos x="connsiteX7594" y="connsiteY7594"/>
                </a:cxn>
                <a:cxn ang="0">
                  <a:pos x="connsiteX7595" y="connsiteY7595"/>
                </a:cxn>
                <a:cxn ang="0">
                  <a:pos x="connsiteX7596" y="connsiteY7596"/>
                </a:cxn>
                <a:cxn ang="0">
                  <a:pos x="connsiteX7597" y="connsiteY7597"/>
                </a:cxn>
                <a:cxn ang="0">
                  <a:pos x="connsiteX7598" y="connsiteY7598"/>
                </a:cxn>
                <a:cxn ang="0">
                  <a:pos x="connsiteX7599" y="connsiteY7599"/>
                </a:cxn>
                <a:cxn ang="0">
                  <a:pos x="connsiteX7600" y="connsiteY7600"/>
                </a:cxn>
                <a:cxn ang="0">
                  <a:pos x="connsiteX7601" y="connsiteY7601"/>
                </a:cxn>
                <a:cxn ang="0">
                  <a:pos x="connsiteX7602" y="connsiteY7602"/>
                </a:cxn>
                <a:cxn ang="0">
                  <a:pos x="connsiteX7603" y="connsiteY7603"/>
                </a:cxn>
                <a:cxn ang="0">
                  <a:pos x="connsiteX7604" y="connsiteY7604"/>
                </a:cxn>
                <a:cxn ang="0">
                  <a:pos x="connsiteX7605" y="connsiteY7605"/>
                </a:cxn>
                <a:cxn ang="0">
                  <a:pos x="connsiteX7606" y="connsiteY7606"/>
                </a:cxn>
                <a:cxn ang="0">
                  <a:pos x="connsiteX7607" y="connsiteY7607"/>
                </a:cxn>
                <a:cxn ang="0">
                  <a:pos x="connsiteX7608" y="connsiteY7608"/>
                </a:cxn>
                <a:cxn ang="0">
                  <a:pos x="connsiteX7609" y="connsiteY7609"/>
                </a:cxn>
                <a:cxn ang="0">
                  <a:pos x="connsiteX7610" y="connsiteY7610"/>
                </a:cxn>
                <a:cxn ang="0">
                  <a:pos x="connsiteX7611" y="connsiteY7611"/>
                </a:cxn>
                <a:cxn ang="0">
                  <a:pos x="connsiteX7612" y="connsiteY7612"/>
                </a:cxn>
                <a:cxn ang="0">
                  <a:pos x="connsiteX7613" y="connsiteY7613"/>
                </a:cxn>
                <a:cxn ang="0">
                  <a:pos x="connsiteX7614" y="connsiteY7614"/>
                </a:cxn>
                <a:cxn ang="0">
                  <a:pos x="connsiteX7615" y="connsiteY7615"/>
                </a:cxn>
                <a:cxn ang="0">
                  <a:pos x="connsiteX7616" y="connsiteY7616"/>
                </a:cxn>
                <a:cxn ang="0">
                  <a:pos x="connsiteX7617" y="connsiteY7617"/>
                </a:cxn>
                <a:cxn ang="0">
                  <a:pos x="connsiteX7618" y="connsiteY7618"/>
                </a:cxn>
                <a:cxn ang="0">
                  <a:pos x="connsiteX7619" y="connsiteY7619"/>
                </a:cxn>
                <a:cxn ang="0">
                  <a:pos x="connsiteX7620" y="connsiteY7620"/>
                </a:cxn>
                <a:cxn ang="0">
                  <a:pos x="connsiteX7621" y="connsiteY7621"/>
                </a:cxn>
                <a:cxn ang="0">
                  <a:pos x="connsiteX7622" y="connsiteY7622"/>
                </a:cxn>
                <a:cxn ang="0">
                  <a:pos x="connsiteX7623" y="connsiteY7623"/>
                </a:cxn>
                <a:cxn ang="0">
                  <a:pos x="connsiteX7624" y="connsiteY7624"/>
                </a:cxn>
                <a:cxn ang="0">
                  <a:pos x="connsiteX7625" y="connsiteY7625"/>
                </a:cxn>
                <a:cxn ang="0">
                  <a:pos x="connsiteX7626" y="connsiteY7626"/>
                </a:cxn>
                <a:cxn ang="0">
                  <a:pos x="connsiteX7627" y="connsiteY7627"/>
                </a:cxn>
                <a:cxn ang="0">
                  <a:pos x="connsiteX7628" y="connsiteY7628"/>
                </a:cxn>
                <a:cxn ang="0">
                  <a:pos x="connsiteX7629" y="connsiteY7629"/>
                </a:cxn>
                <a:cxn ang="0">
                  <a:pos x="connsiteX7630" y="connsiteY7630"/>
                </a:cxn>
                <a:cxn ang="0">
                  <a:pos x="connsiteX7631" y="connsiteY7631"/>
                </a:cxn>
                <a:cxn ang="0">
                  <a:pos x="connsiteX7632" y="connsiteY7632"/>
                </a:cxn>
                <a:cxn ang="0">
                  <a:pos x="connsiteX7633" y="connsiteY7633"/>
                </a:cxn>
                <a:cxn ang="0">
                  <a:pos x="connsiteX7634" y="connsiteY7634"/>
                </a:cxn>
                <a:cxn ang="0">
                  <a:pos x="connsiteX7635" y="connsiteY7635"/>
                </a:cxn>
                <a:cxn ang="0">
                  <a:pos x="connsiteX7636" y="connsiteY7636"/>
                </a:cxn>
                <a:cxn ang="0">
                  <a:pos x="connsiteX7637" y="connsiteY7637"/>
                </a:cxn>
                <a:cxn ang="0">
                  <a:pos x="connsiteX7638" y="connsiteY7638"/>
                </a:cxn>
                <a:cxn ang="0">
                  <a:pos x="connsiteX7639" y="connsiteY7639"/>
                </a:cxn>
                <a:cxn ang="0">
                  <a:pos x="connsiteX7640" y="connsiteY7640"/>
                </a:cxn>
                <a:cxn ang="0">
                  <a:pos x="connsiteX7641" y="connsiteY7641"/>
                </a:cxn>
                <a:cxn ang="0">
                  <a:pos x="connsiteX7642" y="connsiteY7642"/>
                </a:cxn>
                <a:cxn ang="0">
                  <a:pos x="connsiteX7643" y="connsiteY7643"/>
                </a:cxn>
                <a:cxn ang="0">
                  <a:pos x="connsiteX7644" y="connsiteY7644"/>
                </a:cxn>
                <a:cxn ang="0">
                  <a:pos x="connsiteX7645" y="connsiteY7645"/>
                </a:cxn>
                <a:cxn ang="0">
                  <a:pos x="connsiteX7646" y="connsiteY7646"/>
                </a:cxn>
                <a:cxn ang="0">
                  <a:pos x="connsiteX7647" y="connsiteY7647"/>
                </a:cxn>
                <a:cxn ang="0">
                  <a:pos x="connsiteX7648" y="connsiteY7648"/>
                </a:cxn>
                <a:cxn ang="0">
                  <a:pos x="connsiteX7649" y="connsiteY7649"/>
                </a:cxn>
                <a:cxn ang="0">
                  <a:pos x="connsiteX7650" y="connsiteY7650"/>
                </a:cxn>
                <a:cxn ang="0">
                  <a:pos x="connsiteX7651" y="connsiteY7651"/>
                </a:cxn>
                <a:cxn ang="0">
                  <a:pos x="connsiteX7652" y="connsiteY7652"/>
                </a:cxn>
                <a:cxn ang="0">
                  <a:pos x="connsiteX7653" y="connsiteY7653"/>
                </a:cxn>
                <a:cxn ang="0">
                  <a:pos x="connsiteX7654" y="connsiteY7654"/>
                </a:cxn>
                <a:cxn ang="0">
                  <a:pos x="connsiteX7655" y="connsiteY7655"/>
                </a:cxn>
                <a:cxn ang="0">
                  <a:pos x="connsiteX7656" y="connsiteY7656"/>
                </a:cxn>
                <a:cxn ang="0">
                  <a:pos x="connsiteX7657" y="connsiteY7657"/>
                </a:cxn>
                <a:cxn ang="0">
                  <a:pos x="connsiteX7658" y="connsiteY7658"/>
                </a:cxn>
                <a:cxn ang="0">
                  <a:pos x="connsiteX7659" y="connsiteY7659"/>
                </a:cxn>
                <a:cxn ang="0">
                  <a:pos x="connsiteX7660" y="connsiteY7660"/>
                </a:cxn>
                <a:cxn ang="0">
                  <a:pos x="connsiteX7661" y="connsiteY7661"/>
                </a:cxn>
                <a:cxn ang="0">
                  <a:pos x="connsiteX7662" y="connsiteY7662"/>
                </a:cxn>
                <a:cxn ang="0">
                  <a:pos x="connsiteX7663" y="connsiteY7663"/>
                </a:cxn>
                <a:cxn ang="0">
                  <a:pos x="connsiteX7664" y="connsiteY7664"/>
                </a:cxn>
                <a:cxn ang="0">
                  <a:pos x="connsiteX7665" y="connsiteY7665"/>
                </a:cxn>
                <a:cxn ang="0">
                  <a:pos x="connsiteX7666" y="connsiteY7666"/>
                </a:cxn>
                <a:cxn ang="0">
                  <a:pos x="connsiteX7667" y="connsiteY7667"/>
                </a:cxn>
                <a:cxn ang="0">
                  <a:pos x="connsiteX7668" y="connsiteY7668"/>
                </a:cxn>
                <a:cxn ang="0">
                  <a:pos x="connsiteX7669" y="connsiteY7669"/>
                </a:cxn>
                <a:cxn ang="0">
                  <a:pos x="connsiteX7670" y="connsiteY7670"/>
                </a:cxn>
                <a:cxn ang="0">
                  <a:pos x="connsiteX7671" y="connsiteY7671"/>
                </a:cxn>
                <a:cxn ang="0">
                  <a:pos x="connsiteX7672" y="connsiteY7672"/>
                </a:cxn>
                <a:cxn ang="0">
                  <a:pos x="connsiteX7673" y="connsiteY7673"/>
                </a:cxn>
                <a:cxn ang="0">
                  <a:pos x="connsiteX7674" y="connsiteY7674"/>
                </a:cxn>
                <a:cxn ang="0">
                  <a:pos x="connsiteX7675" y="connsiteY7675"/>
                </a:cxn>
                <a:cxn ang="0">
                  <a:pos x="connsiteX7676" y="connsiteY7676"/>
                </a:cxn>
                <a:cxn ang="0">
                  <a:pos x="connsiteX7677" y="connsiteY7677"/>
                </a:cxn>
                <a:cxn ang="0">
                  <a:pos x="connsiteX7678" y="connsiteY7678"/>
                </a:cxn>
                <a:cxn ang="0">
                  <a:pos x="connsiteX7679" y="connsiteY7679"/>
                </a:cxn>
                <a:cxn ang="0">
                  <a:pos x="connsiteX7680" y="connsiteY7680"/>
                </a:cxn>
                <a:cxn ang="0">
                  <a:pos x="connsiteX7681" y="connsiteY7681"/>
                </a:cxn>
                <a:cxn ang="0">
                  <a:pos x="connsiteX7682" y="connsiteY7682"/>
                </a:cxn>
                <a:cxn ang="0">
                  <a:pos x="connsiteX7683" y="connsiteY7683"/>
                </a:cxn>
                <a:cxn ang="0">
                  <a:pos x="connsiteX7684" y="connsiteY7684"/>
                </a:cxn>
                <a:cxn ang="0">
                  <a:pos x="connsiteX7685" y="connsiteY7685"/>
                </a:cxn>
                <a:cxn ang="0">
                  <a:pos x="connsiteX7686" y="connsiteY7686"/>
                </a:cxn>
                <a:cxn ang="0">
                  <a:pos x="connsiteX7687" y="connsiteY7687"/>
                </a:cxn>
                <a:cxn ang="0">
                  <a:pos x="connsiteX7688" y="connsiteY7688"/>
                </a:cxn>
                <a:cxn ang="0">
                  <a:pos x="connsiteX7689" y="connsiteY7689"/>
                </a:cxn>
                <a:cxn ang="0">
                  <a:pos x="connsiteX7690" y="connsiteY7690"/>
                </a:cxn>
                <a:cxn ang="0">
                  <a:pos x="connsiteX7691" y="connsiteY7691"/>
                </a:cxn>
                <a:cxn ang="0">
                  <a:pos x="connsiteX7692" y="connsiteY7692"/>
                </a:cxn>
                <a:cxn ang="0">
                  <a:pos x="connsiteX7693" y="connsiteY7693"/>
                </a:cxn>
                <a:cxn ang="0">
                  <a:pos x="connsiteX7694" y="connsiteY7694"/>
                </a:cxn>
                <a:cxn ang="0">
                  <a:pos x="connsiteX7695" y="connsiteY7695"/>
                </a:cxn>
                <a:cxn ang="0">
                  <a:pos x="connsiteX7696" y="connsiteY7696"/>
                </a:cxn>
                <a:cxn ang="0">
                  <a:pos x="connsiteX7697" y="connsiteY7697"/>
                </a:cxn>
                <a:cxn ang="0">
                  <a:pos x="connsiteX7698" y="connsiteY7698"/>
                </a:cxn>
                <a:cxn ang="0">
                  <a:pos x="connsiteX7699" y="connsiteY7699"/>
                </a:cxn>
                <a:cxn ang="0">
                  <a:pos x="connsiteX7700" y="connsiteY7700"/>
                </a:cxn>
                <a:cxn ang="0">
                  <a:pos x="connsiteX7701" y="connsiteY7701"/>
                </a:cxn>
                <a:cxn ang="0">
                  <a:pos x="connsiteX7702" y="connsiteY7702"/>
                </a:cxn>
                <a:cxn ang="0">
                  <a:pos x="connsiteX7703" y="connsiteY7703"/>
                </a:cxn>
                <a:cxn ang="0">
                  <a:pos x="connsiteX7704" y="connsiteY7704"/>
                </a:cxn>
                <a:cxn ang="0">
                  <a:pos x="connsiteX7705" y="connsiteY7705"/>
                </a:cxn>
                <a:cxn ang="0">
                  <a:pos x="connsiteX7706" y="connsiteY7706"/>
                </a:cxn>
                <a:cxn ang="0">
                  <a:pos x="connsiteX7707" y="connsiteY7707"/>
                </a:cxn>
                <a:cxn ang="0">
                  <a:pos x="connsiteX7708" y="connsiteY7708"/>
                </a:cxn>
                <a:cxn ang="0">
                  <a:pos x="connsiteX7709" y="connsiteY7709"/>
                </a:cxn>
                <a:cxn ang="0">
                  <a:pos x="connsiteX7710" y="connsiteY7710"/>
                </a:cxn>
                <a:cxn ang="0">
                  <a:pos x="connsiteX7711" y="connsiteY7711"/>
                </a:cxn>
                <a:cxn ang="0">
                  <a:pos x="connsiteX7712" y="connsiteY7712"/>
                </a:cxn>
                <a:cxn ang="0">
                  <a:pos x="connsiteX7713" y="connsiteY7713"/>
                </a:cxn>
                <a:cxn ang="0">
                  <a:pos x="connsiteX7714" y="connsiteY7714"/>
                </a:cxn>
                <a:cxn ang="0">
                  <a:pos x="connsiteX7715" y="connsiteY7715"/>
                </a:cxn>
                <a:cxn ang="0">
                  <a:pos x="connsiteX7716" y="connsiteY7716"/>
                </a:cxn>
                <a:cxn ang="0">
                  <a:pos x="connsiteX7717" y="connsiteY7717"/>
                </a:cxn>
                <a:cxn ang="0">
                  <a:pos x="connsiteX7718" y="connsiteY7718"/>
                </a:cxn>
                <a:cxn ang="0">
                  <a:pos x="connsiteX7719" y="connsiteY7719"/>
                </a:cxn>
                <a:cxn ang="0">
                  <a:pos x="connsiteX7720" y="connsiteY7720"/>
                </a:cxn>
                <a:cxn ang="0">
                  <a:pos x="connsiteX7721" y="connsiteY7721"/>
                </a:cxn>
                <a:cxn ang="0">
                  <a:pos x="connsiteX7722" y="connsiteY7722"/>
                </a:cxn>
                <a:cxn ang="0">
                  <a:pos x="connsiteX7723" y="connsiteY7723"/>
                </a:cxn>
                <a:cxn ang="0">
                  <a:pos x="connsiteX7724" y="connsiteY7724"/>
                </a:cxn>
                <a:cxn ang="0">
                  <a:pos x="connsiteX7725" y="connsiteY7725"/>
                </a:cxn>
                <a:cxn ang="0">
                  <a:pos x="connsiteX7726" y="connsiteY7726"/>
                </a:cxn>
                <a:cxn ang="0">
                  <a:pos x="connsiteX7727" y="connsiteY7727"/>
                </a:cxn>
                <a:cxn ang="0">
                  <a:pos x="connsiteX7728" y="connsiteY7728"/>
                </a:cxn>
                <a:cxn ang="0">
                  <a:pos x="connsiteX7729" y="connsiteY7729"/>
                </a:cxn>
                <a:cxn ang="0">
                  <a:pos x="connsiteX7730" y="connsiteY7730"/>
                </a:cxn>
                <a:cxn ang="0">
                  <a:pos x="connsiteX7731" y="connsiteY7731"/>
                </a:cxn>
                <a:cxn ang="0">
                  <a:pos x="connsiteX7732" y="connsiteY7732"/>
                </a:cxn>
                <a:cxn ang="0">
                  <a:pos x="connsiteX7733" y="connsiteY7733"/>
                </a:cxn>
                <a:cxn ang="0">
                  <a:pos x="connsiteX7734" y="connsiteY7734"/>
                </a:cxn>
                <a:cxn ang="0">
                  <a:pos x="connsiteX7735" y="connsiteY7735"/>
                </a:cxn>
                <a:cxn ang="0">
                  <a:pos x="connsiteX7736" y="connsiteY7736"/>
                </a:cxn>
                <a:cxn ang="0">
                  <a:pos x="connsiteX7737" y="connsiteY7737"/>
                </a:cxn>
                <a:cxn ang="0">
                  <a:pos x="connsiteX7738" y="connsiteY7738"/>
                </a:cxn>
                <a:cxn ang="0">
                  <a:pos x="connsiteX7739" y="connsiteY7739"/>
                </a:cxn>
                <a:cxn ang="0">
                  <a:pos x="connsiteX7740" y="connsiteY7740"/>
                </a:cxn>
                <a:cxn ang="0">
                  <a:pos x="connsiteX7741" y="connsiteY7741"/>
                </a:cxn>
                <a:cxn ang="0">
                  <a:pos x="connsiteX7742" y="connsiteY7742"/>
                </a:cxn>
                <a:cxn ang="0">
                  <a:pos x="connsiteX7743" y="connsiteY7743"/>
                </a:cxn>
                <a:cxn ang="0">
                  <a:pos x="connsiteX7744" y="connsiteY7744"/>
                </a:cxn>
                <a:cxn ang="0">
                  <a:pos x="connsiteX7745" y="connsiteY7745"/>
                </a:cxn>
                <a:cxn ang="0">
                  <a:pos x="connsiteX7746" y="connsiteY7746"/>
                </a:cxn>
                <a:cxn ang="0">
                  <a:pos x="connsiteX7747" y="connsiteY7747"/>
                </a:cxn>
                <a:cxn ang="0">
                  <a:pos x="connsiteX7748" y="connsiteY7748"/>
                </a:cxn>
                <a:cxn ang="0">
                  <a:pos x="connsiteX7749" y="connsiteY7749"/>
                </a:cxn>
                <a:cxn ang="0">
                  <a:pos x="connsiteX7750" y="connsiteY7750"/>
                </a:cxn>
                <a:cxn ang="0">
                  <a:pos x="connsiteX7751" y="connsiteY7751"/>
                </a:cxn>
                <a:cxn ang="0">
                  <a:pos x="connsiteX7752" y="connsiteY7752"/>
                </a:cxn>
                <a:cxn ang="0">
                  <a:pos x="connsiteX7753" y="connsiteY7753"/>
                </a:cxn>
                <a:cxn ang="0">
                  <a:pos x="connsiteX7754" y="connsiteY7754"/>
                </a:cxn>
                <a:cxn ang="0">
                  <a:pos x="connsiteX7755" y="connsiteY7755"/>
                </a:cxn>
                <a:cxn ang="0">
                  <a:pos x="connsiteX7756" y="connsiteY7756"/>
                </a:cxn>
                <a:cxn ang="0">
                  <a:pos x="connsiteX7757" y="connsiteY7757"/>
                </a:cxn>
                <a:cxn ang="0">
                  <a:pos x="connsiteX7758" y="connsiteY7758"/>
                </a:cxn>
                <a:cxn ang="0">
                  <a:pos x="connsiteX7759" y="connsiteY7759"/>
                </a:cxn>
                <a:cxn ang="0">
                  <a:pos x="connsiteX7760" y="connsiteY7760"/>
                </a:cxn>
                <a:cxn ang="0">
                  <a:pos x="connsiteX7761" y="connsiteY7761"/>
                </a:cxn>
                <a:cxn ang="0">
                  <a:pos x="connsiteX7762" y="connsiteY7762"/>
                </a:cxn>
                <a:cxn ang="0">
                  <a:pos x="connsiteX7763" y="connsiteY7763"/>
                </a:cxn>
                <a:cxn ang="0">
                  <a:pos x="connsiteX7764" y="connsiteY7764"/>
                </a:cxn>
                <a:cxn ang="0">
                  <a:pos x="connsiteX7765" y="connsiteY7765"/>
                </a:cxn>
                <a:cxn ang="0">
                  <a:pos x="connsiteX7766" y="connsiteY7766"/>
                </a:cxn>
                <a:cxn ang="0">
                  <a:pos x="connsiteX7767" y="connsiteY7767"/>
                </a:cxn>
                <a:cxn ang="0">
                  <a:pos x="connsiteX7768" y="connsiteY7768"/>
                </a:cxn>
                <a:cxn ang="0">
                  <a:pos x="connsiteX7769" y="connsiteY7769"/>
                </a:cxn>
                <a:cxn ang="0">
                  <a:pos x="connsiteX7770" y="connsiteY7770"/>
                </a:cxn>
                <a:cxn ang="0">
                  <a:pos x="connsiteX7771" y="connsiteY7771"/>
                </a:cxn>
                <a:cxn ang="0">
                  <a:pos x="connsiteX7772" y="connsiteY7772"/>
                </a:cxn>
                <a:cxn ang="0">
                  <a:pos x="connsiteX7773" y="connsiteY7773"/>
                </a:cxn>
                <a:cxn ang="0">
                  <a:pos x="connsiteX7774" y="connsiteY7774"/>
                </a:cxn>
                <a:cxn ang="0">
                  <a:pos x="connsiteX7775" y="connsiteY7775"/>
                </a:cxn>
                <a:cxn ang="0">
                  <a:pos x="connsiteX7776" y="connsiteY7776"/>
                </a:cxn>
                <a:cxn ang="0">
                  <a:pos x="connsiteX7777" y="connsiteY7777"/>
                </a:cxn>
                <a:cxn ang="0">
                  <a:pos x="connsiteX7778" y="connsiteY7778"/>
                </a:cxn>
                <a:cxn ang="0">
                  <a:pos x="connsiteX7779" y="connsiteY7779"/>
                </a:cxn>
                <a:cxn ang="0">
                  <a:pos x="connsiteX7780" y="connsiteY7780"/>
                </a:cxn>
                <a:cxn ang="0">
                  <a:pos x="connsiteX7781" y="connsiteY7781"/>
                </a:cxn>
                <a:cxn ang="0">
                  <a:pos x="connsiteX7782" y="connsiteY7782"/>
                </a:cxn>
                <a:cxn ang="0">
                  <a:pos x="connsiteX7783" y="connsiteY7783"/>
                </a:cxn>
                <a:cxn ang="0">
                  <a:pos x="connsiteX7784" y="connsiteY7784"/>
                </a:cxn>
                <a:cxn ang="0">
                  <a:pos x="connsiteX7785" y="connsiteY7785"/>
                </a:cxn>
                <a:cxn ang="0">
                  <a:pos x="connsiteX7786" y="connsiteY7786"/>
                </a:cxn>
                <a:cxn ang="0">
                  <a:pos x="connsiteX7787" y="connsiteY7787"/>
                </a:cxn>
                <a:cxn ang="0">
                  <a:pos x="connsiteX7788" y="connsiteY7788"/>
                </a:cxn>
                <a:cxn ang="0">
                  <a:pos x="connsiteX7789" y="connsiteY7789"/>
                </a:cxn>
                <a:cxn ang="0">
                  <a:pos x="connsiteX7790" y="connsiteY7790"/>
                </a:cxn>
                <a:cxn ang="0">
                  <a:pos x="connsiteX7791" y="connsiteY7791"/>
                </a:cxn>
                <a:cxn ang="0">
                  <a:pos x="connsiteX7792" y="connsiteY7792"/>
                </a:cxn>
                <a:cxn ang="0">
                  <a:pos x="connsiteX7793" y="connsiteY7793"/>
                </a:cxn>
                <a:cxn ang="0">
                  <a:pos x="connsiteX7794" y="connsiteY7794"/>
                </a:cxn>
                <a:cxn ang="0">
                  <a:pos x="connsiteX7795" y="connsiteY7795"/>
                </a:cxn>
                <a:cxn ang="0">
                  <a:pos x="connsiteX7796" y="connsiteY7796"/>
                </a:cxn>
                <a:cxn ang="0">
                  <a:pos x="connsiteX7797" y="connsiteY7797"/>
                </a:cxn>
                <a:cxn ang="0">
                  <a:pos x="connsiteX7798" y="connsiteY7798"/>
                </a:cxn>
                <a:cxn ang="0">
                  <a:pos x="connsiteX7799" y="connsiteY7799"/>
                </a:cxn>
                <a:cxn ang="0">
                  <a:pos x="connsiteX7800" y="connsiteY7800"/>
                </a:cxn>
                <a:cxn ang="0">
                  <a:pos x="connsiteX7801" y="connsiteY7801"/>
                </a:cxn>
                <a:cxn ang="0">
                  <a:pos x="connsiteX7802" y="connsiteY7802"/>
                </a:cxn>
                <a:cxn ang="0">
                  <a:pos x="connsiteX7803" y="connsiteY7803"/>
                </a:cxn>
                <a:cxn ang="0">
                  <a:pos x="connsiteX7804" y="connsiteY7804"/>
                </a:cxn>
                <a:cxn ang="0">
                  <a:pos x="connsiteX7805" y="connsiteY7805"/>
                </a:cxn>
                <a:cxn ang="0">
                  <a:pos x="connsiteX7806" y="connsiteY7806"/>
                </a:cxn>
                <a:cxn ang="0">
                  <a:pos x="connsiteX7807" y="connsiteY7807"/>
                </a:cxn>
                <a:cxn ang="0">
                  <a:pos x="connsiteX7808" y="connsiteY7808"/>
                </a:cxn>
                <a:cxn ang="0">
                  <a:pos x="connsiteX7809" y="connsiteY7809"/>
                </a:cxn>
                <a:cxn ang="0">
                  <a:pos x="connsiteX7810" y="connsiteY7810"/>
                </a:cxn>
                <a:cxn ang="0">
                  <a:pos x="connsiteX7811" y="connsiteY7811"/>
                </a:cxn>
                <a:cxn ang="0">
                  <a:pos x="connsiteX7812" y="connsiteY7812"/>
                </a:cxn>
                <a:cxn ang="0">
                  <a:pos x="connsiteX7813" y="connsiteY7813"/>
                </a:cxn>
                <a:cxn ang="0">
                  <a:pos x="connsiteX7814" y="connsiteY7814"/>
                </a:cxn>
                <a:cxn ang="0">
                  <a:pos x="connsiteX7815" y="connsiteY7815"/>
                </a:cxn>
                <a:cxn ang="0">
                  <a:pos x="connsiteX7816" y="connsiteY7816"/>
                </a:cxn>
                <a:cxn ang="0">
                  <a:pos x="connsiteX7817" y="connsiteY7817"/>
                </a:cxn>
                <a:cxn ang="0">
                  <a:pos x="connsiteX7818" y="connsiteY7818"/>
                </a:cxn>
                <a:cxn ang="0">
                  <a:pos x="connsiteX7819" y="connsiteY7819"/>
                </a:cxn>
                <a:cxn ang="0">
                  <a:pos x="connsiteX7820" y="connsiteY7820"/>
                </a:cxn>
                <a:cxn ang="0">
                  <a:pos x="connsiteX7821" y="connsiteY7821"/>
                </a:cxn>
                <a:cxn ang="0">
                  <a:pos x="connsiteX7822" y="connsiteY7822"/>
                </a:cxn>
                <a:cxn ang="0">
                  <a:pos x="connsiteX7823" y="connsiteY7823"/>
                </a:cxn>
                <a:cxn ang="0">
                  <a:pos x="connsiteX7824" y="connsiteY7824"/>
                </a:cxn>
                <a:cxn ang="0">
                  <a:pos x="connsiteX7825" y="connsiteY7825"/>
                </a:cxn>
                <a:cxn ang="0">
                  <a:pos x="connsiteX7826" y="connsiteY7826"/>
                </a:cxn>
                <a:cxn ang="0">
                  <a:pos x="connsiteX7827" y="connsiteY7827"/>
                </a:cxn>
                <a:cxn ang="0">
                  <a:pos x="connsiteX7828" y="connsiteY7828"/>
                </a:cxn>
                <a:cxn ang="0">
                  <a:pos x="connsiteX7829" y="connsiteY7829"/>
                </a:cxn>
                <a:cxn ang="0">
                  <a:pos x="connsiteX7830" y="connsiteY7830"/>
                </a:cxn>
                <a:cxn ang="0">
                  <a:pos x="connsiteX7831" y="connsiteY7831"/>
                </a:cxn>
                <a:cxn ang="0">
                  <a:pos x="connsiteX7832" y="connsiteY7832"/>
                </a:cxn>
                <a:cxn ang="0">
                  <a:pos x="connsiteX7833" y="connsiteY7833"/>
                </a:cxn>
                <a:cxn ang="0">
                  <a:pos x="connsiteX7834" y="connsiteY7834"/>
                </a:cxn>
                <a:cxn ang="0">
                  <a:pos x="connsiteX7835" y="connsiteY7835"/>
                </a:cxn>
                <a:cxn ang="0">
                  <a:pos x="connsiteX7836" y="connsiteY7836"/>
                </a:cxn>
                <a:cxn ang="0">
                  <a:pos x="connsiteX7837" y="connsiteY7837"/>
                </a:cxn>
                <a:cxn ang="0">
                  <a:pos x="connsiteX7838" y="connsiteY7838"/>
                </a:cxn>
                <a:cxn ang="0">
                  <a:pos x="connsiteX7839" y="connsiteY7839"/>
                </a:cxn>
                <a:cxn ang="0">
                  <a:pos x="connsiteX7840" y="connsiteY7840"/>
                </a:cxn>
                <a:cxn ang="0">
                  <a:pos x="connsiteX7841" y="connsiteY7841"/>
                </a:cxn>
                <a:cxn ang="0">
                  <a:pos x="connsiteX7842" y="connsiteY7842"/>
                </a:cxn>
                <a:cxn ang="0">
                  <a:pos x="connsiteX7843" y="connsiteY7843"/>
                </a:cxn>
                <a:cxn ang="0">
                  <a:pos x="connsiteX7844" y="connsiteY7844"/>
                </a:cxn>
                <a:cxn ang="0">
                  <a:pos x="connsiteX7845" y="connsiteY7845"/>
                </a:cxn>
                <a:cxn ang="0">
                  <a:pos x="connsiteX7846" y="connsiteY7846"/>
                </a:cxn>
                <a:cxn ang="0">
                  <a:pos x="connsiteX7847" y="connsiteY7847"/>
                </a:cxn>
                <a:cxn ang="0">
                  <a:pos x="connsiteX7848" y="connsiteY7848"/>
                </a:cxn>
                <a:cxn ang="0">
                  <a:pos x="connsiteX7849" y="connsiteY7849"/>
                </a:cxn>
                <a:cxn ang="0">
                  <a:pos x="connsiteX7850" y="connsiteY7850"/>
                </a:cxn>
                <a:cxn ang="0">
                  <a:pos x="connsiteX7851" y="connsiteY7851"/>
                </a:cxn>
                <a:cxn ang="0">
                  <a:pos x="connsiteX7852" y="connsiteY7852"/>
                </a:cxn>
                <a:cxn ang="0">
                  <a:pos x="connsiteX7853" y="connsiteY7853"/>
                </a:cxn>
                <a:cxn ang="0">
                  <a:pos x="connsiteX7854" y="connsiteY7854"/>
                </a:cxn>
                <a:cxn ang="0">
                  <a:pos x="connsiteX7855" y="connsiteY7855"/>
                </a:cxn>
                <a:cxn ang="0">
                  <a:pos x="connsiteX7856" y="connsiteY7856"/>
                </a:cxn>
                <a:cxn ang="0">
                  <a:pos x="connsiteX7857" y="connsiteY7857"/>
                </a:cxn>
                <a:cxn ang="0">
                  <a:pos x="connsiteX7858" y="connsiteY7858"/>
                </a:cxn>
                <a:cxn ang="0">
                  <a:pos x="connsiteX7859" y="connsiteY7859"/>
                </a:cxn>
                <a:cxn ang="0">
                  <a:pos x="connsiteX7860" y="connsiteY7860"/>
                </a:cxn>
                <a:cxn ang="0">
                  <a:pos x="connsiteX7861" y="connsiteY7861"/>
                </a:cxn>
                <a:cxn ang="0">
                  <a:pos x="connsiteX7862" y="connsiteY7862"/>
                </a:cxn>
                <a:cxn ang="0">
                  <a:pos x="connsiteX7863" y="connsiteY7863"/>
                </a:cxn>
                <a:cxn ang="0">
                  <a:pos x="connsiteX7864" y="connsiteY7864"/>
                </a:cxn>
                <a:cxn ang="0">
                  <a:pos x="connsiteX7865" y="connsiteY7865"/>
                </a:cxn>
                <a:cxn ang="0">
                  <a:pos x="connsiteX7866" y="connsiteY7866"/>
                </a:cxn>
                <a:cxn ang="0">
                  <a:pos x="connsiteX7867" y="connsiteY7867"/>
                </a:cxn>
                <a:cxn ang="0">
                  <a:pos x="connsiteX7868" y="connsiteY7868"/>
                </a:cxn>
                <a:cxn ang="0">
                  <a:pos x="connsiteX7869" y="connsiteY7869"/>
                </a:cxn>
                <a:cxn ang="0">
                  <a:pos x="connsiteX7870" y="connsiteY7870"/>
                </a:cxn>
                <a:cxn ang="0">
                  <a:pos x="connsiteX7871" y="connsiteY7871"/>
                </a:cxn>
                <a:cxn ang="0">
                  <a:pos x="connsiteX7872" y="connsiteY7872"/>
                </a:cxn>
                <a:cxn ang="0">
                  <a:pos x="connsiteX7873" y="connsiteY7873"/>
                </a:cxn>
                <a:cxn ang="0">
                  <a:pos x="connsiteX7874" y="connsiteY7874"/>
                </a:cxn>
                <a:cxn ang="0">
                  <a:pos x="connsiteX7875" y="connsiteY7875"/>
                </a:cxn>
                <a:cxn ang="0">
                  <a:pos x="connsiteX7876" y="connsiteY7876"/>
                </a:cxn>
                <a:cxn ang="0">
                  <a:pos x="connsiteX7877" y="connsiteY7877"/>
                </a:cxn>
                <a:cxn ang="0">
                  <a:pos x="connsiteX7878" y="connsiteY7878"/>
                </a:cxn>
                <a:cxn ang="0">
                  <a:pos x="connsiteX7879" y="connsiteY7879"/>
                </a:cxn>
                <a:cxn ang="0">
                  <a:pos x="connsiteX7880" y="connsiteY7880"/>
                </a:cxn>
                <a:cxn ang="0">
                  <a:pos x="connsiteX7881" y="connsiteY7881"/>
                </a:cxn>
                <a:cxn ang="0">
                  <a:pos x="connsiteX7882" y="connsiteY7882"/>
                </a:cxn>
                <a:cxn ang="0">
                  <a:pos x="connsiteX7883" y="connsiteY7883"/>
                </a:cxn>
                <a:cxn ang="0">
                  <a:pos x="connsiteX7884" y="connsiteY7884"/>
                </a:cxn>
                <a:cxn ang="0">
                  <a:pos x="connsiteX7885" y="connsiteY7885"/>
                </a:cxn>
                <a:cxn ang="0">
                  <a:pos x="connsiteX7886" y="connsiteY7886"/>
                </a:cxn>
                <a:cxn ang="0">
                  <a:pos x="connsiteX7887" y="connsiteY7887"/>
                </a:cxn>
                <a:cxn ang="0">
                  <a:pos x="connsiteX7888" y="connsiteY7888"/>
                </a:cxn>
                <a:cxn ang="0">
                  <a:pos x="connsiteX7889" y="connsiteY7889"/>
                </a:cxn>
                <a:cxn ang="0">
                  <a:pos x="connsiteX7890" y="connsiteY7890"/>
                </a:cxn>
                <a:cxn ang="0">
                  <a:pos x="connsiteX7891" y="connsiteY7891"/>
                </a:cxn>
                <a:cxn ang="0">
                  <a:pos x="connsiteX7892" y="connsiteY7892"/>
                </a:cxn>
                <a:cxn ang="0">
                  <a:pos x="connsiteX7893" y="connsiteY7893"/>
                </a:cxn>
                <a:cxn ang="0">
                  <a:pos x="connsiteX7894" y="connsiteY7894"/>
                </a:cxn>
                <a:cxn ang="0">
                  <a:pos x="connsiteX7895" y="connsiteY7895"/>
                </a:cxn>
                <a:cxn ang="0">
                  <a:pos x="connsiteX7896" y="connsiteY7896"/>
                </a:cxn>
                <a:cxn ang="0">
                  <a:pos x="connsiteX7897" y="connsiteY7897"/>
                </a:cxn>
                <a:cxn ang="0">
                  <a:pos x="connsiteX7898" y="connsiteY7898"/>
                </a:cxn>
                <a:cxn ang="0">
                  <a:pos x="connsiteX7899" y="connsiteY7899"/>
                </a:cxn>
                <a:cxn ang="0">
                  <a:pos x="connsiteX7900" y="connsiteY7900"/>
                </a:cxn>
                <a:cxn ang="0">
                  <a:pos x="connsiteX7901" y="connsiteY7901"/>
                </a:cxn>
                <a:cxn ang="0">
                  <a:pos x="connsiteX7902" y="connsiteY7902"/>
                </a:cxn>
                <a:cxn ang="0">
                  <a:pos x="connsiteX7903" y="connsiteY7903"/>
                </a:cxn>
                <a:cxn ang="0">
                  <a:pos x="connsiteX7904" y="connsiteY7904"/>
                </a:cxn>
                <a:cxn ang="0">
                  <a:pos x="connsiteX7905" y="connsiteY7905"/>
                </a:cxn>
                <a:cxn ang="0">
                  <a:pos x="connsiteX7906" y="connsiteY7906"/>
                </a:cxn>
                <a:cxn ang="0">
                  <a:pos x="connsiteX7907" y="connsiteY7907"/>
                </a:cxn>
                <a:cxn ang="0">
                  <a:pos x="connsiteX7908" y="connsiteY7908"/>
                </a:cxn>
                <a:cxn ang="0">
                  <a:pos x="connsiteX7909" y="connsiteY7909"/>
                </a:cxn>
                <a:cxn ang="0">
                  <a:pos x="connsiteX7910" y="connsiteY7910"/>
                </a:cxn>
                <a:cxn ang="0">
                  <a:pos x="connsiteX7911" y="connsiteY7911"/>
                </a:cxn>
                <a:cxn ang="0">
                  <a:pos x="connsiteX7912" y="connsiteY7912"/>
                </a:cxn>
                <a:cxn ang="0">
                  <a:pos x="connsiteX7913" y="connsiteY7913"/>
                </a:cxn>
                <a:cxn ang="0">
                  <a:pos x="connsiteX7914" y="connsiteY7914"/>
                </a:cxn>
                <a:cxn ang="0">
                  <a:pos x="connsiteX7915" y="connsiteY7915"/>
                </a:cxn>
                <a:cxn ang="0">
                  <a:pos x="connsiteX7916" y="connsiteY7916"/>
                </a:cxn>
                <a:cxn ang="0">
                  <a:pos x="connsiteX7917" y="connsiteY7917"/>
                </a:cxn>
                <a:cxn ang="0">
                  <a:pos x="connsiteX7918" y="connsiteY7918"/>
                </a:cxn>
                <a:cxn ang="0">
                  <a:pos x="connsiteX7919" y="connsiteY7919"/>
                </a:cxn>
                <a:cxn ang="0">
                  <a:pos x="connsiteX7920" y="connsiteY7920"/>
                </a:cxn>
                <a:cxn ang="0">
                  <a:pos x="connsiteX7921" y="connsiteY7921"/>
                </a:cxn>
                <a:cxn ang="0">
                  <a:pos x="connsiteX7922" y="connsiteY7922"/>
                </a:cxn>
                <a:cxn ang="0">
                  <a:pos x="connsiteX7923" y="connsiteY7923"/>
                </a:cxn>
                <a:cxn ang="0">
                  <a:pos x="connsiteX7924" y="connsiteY7924"/>
                </a:cxn>
                <a:cxn ang="0">
                  <a:pos x="connsiteX7925" y="connsiteY7925"/>
                </a:cxn>
                <a:cxn ang="0">
                  <a:pos x="connsiteX7926" y="connsiteY7926"/>
                </a:cxn>
                <a:cxn ang="0">
                  <a:pos x="connsiteX7927" y="connsiteY7927"/>
                </a:cxn>
                <a:cxn ang="0">
                  <a:pos x="connsiteX7928" y="connsiteY7928"/>
                </a:cxn>
                <a:cxn ang="0">
                  <a:pos x="connsiteX7929" y="connsiteY7929"/>
                </a:cxn>
                <a:cxn ang="0">
                  <a:pos x="connsiteX7930" y="connsiteY7930"/>
                </a:cxn>
                <a:cxn ang="0">
                  <a:pos x="connsiteX7931" y="connsiteY7931"/>
                </a:cxn>
                <a:cxn ang="0">
                  <a:pos x="connsiteX7932" y="connsiteY7932"/>
                </a:cxn>
                <a:cxn ang="0">
                  <a:pos x="connsiteX7933" y="connsiteY7933"/>
                </a:cxn>
                <a:cxn ang="0">
                  <a:pos x="connsiteX7934" y="connsiteY7934"/>
                </a:cxn>
                <a:cxn ang="0">
                  <a:pos x="connsiteX7935" y="connsiteY7935"/>
                </a:cxn>
                <a:cxn ang="0">
                  <a:pos x="connsiteX7936" y="connsiteY7936"/>
                </a:cxn>
                <a:cxn ang="0">
                  <a:pos x="connsiteX7937" y="connsiteY7937"/>
                </a:cxn>
                <a:cxn ang="0">
                  <a:pos x="connsiteX7938" y="connsiteY7938"/>
                </a:cxn>
                <a:cxn ang="0">
                  <a:pos x="connsiteX7939" y="connsiteY7939"/>
                </a:cxn>
                <a:cxn ang="0">
                  <a:pos x="connsiteX7940" y="connsiteY7940"/>
                </a:cxn>
                <a:cxn ang="0">
                  <a:pos x="connsiteX7941" y="connsiteY7941"/>
                </a:cxn>
                <a:cxn ang="0">
                  <a:pos x="connsiteX7942" y="connsiteY7942"/>
                </a:cxn>
                <a:cxn ang="0">
                  <a:pos x="connsiteX7943" y="connsiteY7943"/>
                </a:cxn>
                <a:cxn ang="0">
                  <a:pos x="connsiteX7944" y="connsiteY7944"/>
                </a:cxn>
                <a:cxn ang="0">
                  <a:pos x="connsiteX7945" y="connsiteY7945"/>
                </a:cxn>
                <a:cxn ang="0">
                  <a:pos x="connsiteX7946" y="connsiteY7946"/>
                </a:cxn>
                <a:cxn ang="0">
                  <a:pos x="connsiteX7947" y="connsiteY7947"/>
                </a:cxn>
                <a:cxn ang="0">
                  <a:pos x="connsiteX7948" y="connsiteY7948"/>
                </a:cxn>
                <a:cxn ang="0">
                  <a:pos x="connsiteX7949" y="connsiteY7949"/>
                </a:cxn>
                <a:cxn ang="0">
                  <a:pos x="connsiteX7950" y="connsiteY7950"/>
                </a:cxn>
                <a:cxn ang="0">
                  <a:pos x="connsiteX7951" y="connsiteY7951"/>
                </a:cxn>
                <a:cxn ang="0">
                  <a:pos x="connsiteX7952" y="connsiteY7952"/>
                </a:cxn>
                <a:cxn ang="0">
                  <a:pos x="connsiteX7953" y="connsiteY7953"/>
                </a:cxn>
                <a:cxn ang="0">
                  <a:pos x="connsiteX7954" y="connsiteY7954"/>
                </a:cxn>
                <a:cxn ang="0">
                  <a:pos x="connsiteX7955" y="connsiteY7955"/>
                </a:cxn>
                <a:cxn ang="0">
                  <a:pos x="connsiteX7956" y="connsiteY7956"/>
                </a:cxn>
                <a:cxn ang="0">
                  <a:pos x="connsiteX7957" y="connsiteY7957"/>
                </a:cxn>
                <a:cxn ang="0">
                  <a:pos x="connsiteX7958" y="connsiteY7958"/>
                </a:cxn>
                <a:cxn ang="0">
                  <a:pos x="connsiteX7959" y="connsiteY7959"/>
                </a:cxn>
                <a:cxn ang="0">
                  <a:pos x="connsiteX7960" y="connsiteY7960"/>
                </a:cxn>
                <a:cxn ang="0">
                  <a:pos x="connsiteX7961" y="connsiteY7961"/>
                </a:cxn>
                <a:cxn ang="0">
                  <a:pos x="connsiteX7962" y="connsiteY7962"/>
                </a:cxn>
                <a:cxn ang="0">
                  <a:pos x="connsiteX7963" y="connsiteY7963"/>
                </a:cxn>
                <a:cxn ang="0">
                  <a:pos x="connsiteX7964" y="connsiteY7964"/>
                </a:cxn>
                <a:cxn ang="0">
                  <a:pos x="connsiteX7965" y="connsiteY7965"/>
                </a:cxn>
                <a:cxn ang="0">
                  <a:pos x="connsiteX7966" y="connsiteY7966"/>
                </a:cxn>
                <a:cxn ang="0">
                  <a:pos x="connsiteX7967" y="connsiteY7967"/>
                </a:cxn>
                <a:cxn ang="0">
                  <a:pos x="connsiteX7968" y="connsiteY7968"/>
                </a:cxn>
                <a:cxn ang="0">
                  <a:pos x="connsiteX7969" y="connsiteY7969"/>
                </a:cxn>
                <a:cxn ang="0">
                  <a:pos x="connsiteX7970" y="connsiteY7970"/>
                </a:cxn>
                <a:cxn ang="0">
                  <a:pos x="connsiteX7971" y="connsiteY7971"/>
                </a:cxn>
                <a:cxn ang="0">
                  <a:pos x="connsiteX7972" y="connsiteY7972"/>
                </a:cxn>
                <a:cxn ang="0">
                  <a:pos x="connsiteX7973" y="connsiteY7973"/>
                </a:cxn>
                <a:cxn ang="0">
                  <a:pos x="connsiteX7974" y="connsiteY7974"/>
                </a:cxn>
                <a:cxn ang="0">
                  <a:pos x="connsiteX7975" y="connsiteY7975"/>
                </a:cxn>
                <a:cxn ang="0">
                  <a:pos x="connsiteX7976" y="connsiteY7976"/>
                </a:cxn>
                <a:cxn ang="0">
                  <a:pos x="connsiteX7977" y="connsiteY7977"/>
                </a:cxn>
                <a:cxn ang="0">
                  <a:pos x="connsiteX7978" y="connsiteY7978"/>
                </a:cxn>
                <a:cxn ang="0">
                  <a:pos x="connsiteX7979" y="connsiteY7979"/>
                </a:cxn>
                <a:cxn ang="0">
                  <a:pos x="connsiteX7980" y="connsiteY7980"/>
                </a:cxn>
                <a:cxn ang="0">
                  <a:pos x="connsiteX7981" y="connsiteY7981"/>
                </a:cxn>
                <a:cxn ang="0">
                  <a:pos x="connsiteX7982" y="connsiteY7982"/>
                </a:cxn>
                <a:cxn ang="0">
                  <a:pos x="connsiteX7983" y="connsiteY7983"/>
                </a:cxn>
                <a:cxn ang="0">
                  <a:pos x="connsiteX7984" y="connsiteY7984"/>
                </a:cxn>
                <a:cxn ang="0">
                  <a:pos x="connsiteX7985" y="connsiteY7985"/>
                </a:cxn>
                <a:cxn ang="0">
                  <a:pos x="connsiteX7986" y="connsiteY7986"/>
                </a:cxn>
                <a:cxn ang="0">
                  <a:pos x="connsiteX7987" y="connsiteY7987"/>
                </a:cxn>
                <a:cxn ang="0">
                  <a:pos x="connsiteX7988" y="connsiteY7988"/>
                </a:cxn>
                <a:cxn ang="0">
                  <a:pos x="connsiteX7989" y="connsiteY7989"/>
                </a:cxn>
                <a:cxn ang="0">
                  <a:pos x="connsiteX7990" y="connsiteY7990"/>
                </a:cxn>
                <a:cxn ang="0">
                  <a:pos x="connsiteX7991" y="connsiteY7991"/>
                </a:cxn>
                <a:cxn ang="0">
                  <a:pos x="connsiteX7992" y="connsiteY7992"/>
                </a:cxn>
                <a:cxn ang="0">
                  <a:pos x="connsiteX7993" y="connsiteY7993"/>
                </a:cxn>
                <a:cxn ang="0">
                  <a:pos x="connsiteX7994" y="connsiteY7994"/>
                </a:cxn>
                <a:cxn ang="0">
                  <a:pos x="connsiteX7995" y="connsiteY7995"/>
                </a:cxn>
                <a:cxn ang="0">
                  <a:pos x="connsiteX7996" y="connsiteY7996"/>
                </a:cxn>
                <a:cxn ang="0">
                  <a:pos x="connsiteX7997" y="connsiteY7997"/>
                </a:cxn>
                <a:cxn ang="0">
                  <a:pos x="connsiteX7998" y="connsiteY7998"/>
                </a:cxn>
                <a:cxn ang="0">
                  <a:pos x="connsiteX7999" y="connsiteY7999"/>
                </a:cxn>
                <a:cxn ang="0">
                  <a:pos x="connsiteX8000" y="connsiteY8000"/>
                </a:cxn>
                <a:cxn ang="0">
                  <a:pos x="connsiteX8001" y="connsiteY8001"/>
                </a:cxn>
                <a:cxn ang="0">
                  <a:pos x="connsiteX8002" y="connsiteY8002"/>
                </a:cxn>
                <a:cxn ang="0">
                  <a:pos x="connsiteX8003" y="connsiteY8003"/>
                </a:cxn>
                <a:cxn ang="0">
                  <a:pos x="connsiteX8004" y="connsiteY8004"/>
                </a:cxn>
                <a:cxn ang="0">
                  <a:pos x="connsiteX8005" y="connsiteY8005"/>
                </a:cxn>
                <a:cxn ang="0">
                  <a:pos x="connsiteX8006" y="connsiteY8006"/>
                </a:cxn>
                <a:cxn ang="0">
                  <a:pos x="connsiteX8007" y="connsiteY8007"/>
                </a:cxn>
                <a:cxn ang="0">
                  <a:pos x="connsiteX8008" y="connsiteY8008"/>
                </a:cxn>
                <a:cxn ang="0">
                  <a:pos x="connsiteX8009" y="connsiteY8009"/>
                </a:cxn>
                <a:cxn ang="0">
                  <a:pos x="connsiteX8010" y="connsiteY8010"/>
                </a:cxn>
                <a:cxn ang="0">
                  <a:pos x="connsiteX8011" y="connsiteY8011"/>
                </a:cxn>
                <a:cxn ang="0">
                  <a:pos x="connsiteX8012" y="connsiteY8012"/>
                </a:cxn>
                <a:cxn ang="0">
                  <a:pos x="connsiteX8013" y="connsiteY8013"/>
                </a:cxn>
                <a:cxn ang="0">
                  <a:pos x="connsiteX8014" y="connsiteY8014"/>
                </a:cxn>
                <a:cxn ang="0">
                  <a:pos x="connsiteX8015" y="connsiteY8015"/>
                </a:cxn>
                <a:cxn ang="0">
                  <a:pos x="connsiteX8016" y="connsiteY8016"/>
                </a:cxn>
                <a:cxn ang="0">
                  <a:pos x="connsiteX8017" y="connsiteY8017"/>
                </a:cxn>
                <a:cxn ang="0">
                  <a:pos x="connsiteX8018" y="connsiteY8018"/>
                </a:cxn>
                <a:cxn ang="0">
                  <a:pos x="connsiteX8019" y="connsiteY8019"/>
                </a:cxn>
                <a:cxn ang="0">
                  <a:pos x="connsiteX8020" y="connsiteY8020"/>
                </a:cxn>
                <a:cxn ang="0">
                  <a:pos x="connsiteX8021" y="connsiteY8021"/>
                </a:cxn>
                <a:cxn ang="0">
                  <a:pos x="connsiteX8022" y="connsiteY8022"/>
                </a:cxn>
                <a:cxn ang="0">
                  <a:pos x="connsiteX8023" y="connsiteY8023"/>
                </a:cxn>
                <a:cxn ang="0">
                  <a:pos x="connsiteX8024" y="connsiteY8024"/>
                </a:cxn>
                <a:cxn ang="0">
                  <a:pos x="connsiteX8025" y="connsiteY8025"/>
                </a:cxn>
                <a:cxn ang="0">
                  <a:pos x="connsiteX8026" y="connsiteY8026"/>
                </a:cxn>
                <a:cxn ang="0">
                  <a:pos x="connsiteX8027" y="connsiteY8027"/>
                </a:cxn>
                <a:cxn ang="0">
                  <a:pos x="connsiteX8028" y="connsiteY8028"/>
                </a:cxn>
                <a:cxn ang="0">
                  <a:pos x="connsiteX8029" y="connsiteY8029"/>
                </a:cxn>
                <a:cxn ang="0">
                  <a:pos x="connsiteX8030" y="connsiteY8030"/>
                </a:cxn>
                <a:cxn ang="0">
                  <a:pos x="connsiteX8031" y="connsiteY8031"/>
                </a:cxn>
                <a:cxn ang="0">
                  <a:pos x="connsiteX8032" y="connsiteY8032"/>
                </a:cxn>
                <a:cxn ang="0">
                  <a:pos x="connsiteX8033" y="connsiteY8033"/>
                </a:cxn>
                <a:cxn ang="0">
                  <a:pos x="connsiteX8034" y="connsiteY8034"/>
                </a:cxn>
                <a:cxn ang="0">
                  <a:pos x="connsiteX8035" y="connsiteY8035"/>
                </a:cxn>
                <a:cxn ang="0">
                  <a:pos x="connsiteX8036" y="connsiteY8036"/>
                </a:cxn>
                <a:cxn ang="0">
                  <a:pos x="connsiteX8037" y="connsiteY8037"/>
                </a:cxn>
                <a:cxn ang="0">
                  <a:pos x="connsiteX8038" y="connsiteY8038"/>
                </a:cxn>
                <a:cxn ang="0">
                  <a:pos x="connsiteX8039" y="connsiteY8039"/>
                </a:cxn>
                <a:cxn ang="0">
                  <a:pos x="connsiteX8040" y="connsiteY8040"/>
                </a:cxn>
                <a:cxn ang="0">
                  <a:pos x="connsiteX8041" y="connsiteY8041"/>
                </a:cxn>
                <a:cxn ang="0">
                  <a:pos x="connsiteX8042" y="connsiteY8042"/>
                </a:cxn>
                <a:cxn ang="0">
                  <a:pos x="connsiteX8043" y="connsiteY8043"/>
                </a:cxn>
                <a:cxn ang="0">
                  <a:pos x="connsiteX8044" y="connsiteY8044"/>
                </a:cxn>
                <a:cxn ang="0">
                  <a:pos x="connsiteX8045" y="connsiteY8045"/>
                </a:cxn>
                <a:cxn ang="0">
                  <a:pos x="connsiteX8046" y="connsiteY8046"/>
                </a:cxn>
                <a:cxn ang="0">
                  <a:pos x="connsiteX8047" y="connsiteY8047"/>
                </a:cxn>
                <a:cxn ang="0">
                  <a:pos x="connsiteX8048" y="connsiteY8048"/>
                </a:cxn>
                <a:cxn ang="0">
                  <a:pos x="connsiteX8049" y="connsiteY8049"/>
                </a:cxn>
                <a:cxn ang="0">
                  <a:pos x="connsiteX8050" y="connsiteY8050"/>
                </a:cxn>
                <a:cxn ang="0">
                  <a:pos x="connsiteX8051" y="connsiteY8051"/>
                </a:cxn>
                <a:cxn ang="0">
                  <a:pos x="connsiteX8052" y="connsiteY8052"/>
                </a:cxn>
                <a:cxn ang="0">
                  <a:pos x="connsiteX8053" y="connsiteY8053"/>
                </a:cxn>
                <a:cxn ang="0">
                  <a:pos x="connsiteX8054" y="connsiteY8054"/>
                </a:cxn>
                <a:cxn ang="0">
                  <a:pos x="connsiteX8055" y="connsiteY8055"/>
                </a:cxn>
                <a:cxn ang="0">
                  <a:pos x="connsiteX8056" y="connsiteY8056"/>
                </a:cxn>
                <a:cxn ang="0">
                  <a:pos x="connsiteX8057" y="connsiteY8057"/>
                </a:cxn>
                <a:cxn ang="0">
                  <a:pos x="connsiteX8058" y="connsiteY8058"/>
                </a:cxn>
                <a:cxn ang="0">
                  <a:pos x="connsiteX8059" y="connsiteY8059"/>
                </a:cxn>
                <a:cxn ang="0">
                  <a:pos x="connsiteX8060" y="connsiteY8060"/>
                </a:cxn>
                <a:cxn ang="0">
                  <a:pos x="connsiteX8061" y="connsiteY8061"/>
                </a:cxn>
                <a:cxn ang="0">
                  <a:pos x="connsiteX8062" y="connsiteY8062"/>
                </a:cxn>
                <a:cxn ang="0">
                  <a:pos x="connsiteX8063" y="connsiteY8063"/>
                </a:cxn>
                <a:cxn ang="0">
                  <a:pos x="connsiteX8064" y="connsiteY8064"/>
                </a:cxn>
                <a:cxn ang="0">
                  <a:pos x="connsiteX8065" y="connsiteY8065"/>
                </a:cxn>
                <a:cxn ang="0">
                  <a:pos x="connsiteX8066" y="connsiteY8066"/>
                </a:cxn>
                <a:cxn ang="0">
                  <a:pos x="connsiteX8067" y="connsiteY8067"/>
                </a:cxn>
                <a:cxn ang="0">
                  <a:pos x="connsiteX8068" y="connsiteY8068"/>
                </a:cxn>
                <a:cxn ang="0">
                  <a:pos x="connsiteX8069" y="connsiteY8069"/>
                </a:cxn>
                <a:cxn ang="0">
                  <a:pos x="connsiteX8070" y="connsiteY8070"/>
                </a:cxn>
                <a:cxn ang="0">
                  <a:pos x="connsiteX8071" y="connsiteY8071"/>
                </a:cxn>
                <a:cxn ang="0">
                  <a:pos x="connsiteX8072" y="connsiteY8072"/>
                </a:cxn>
                <a:cxn ang="0">
                  <a:pos x="connsiteX8073" y="connsiteY8073"/>
                </a:cxn>
                <a:cxn ang="0">
                  <a:pos x="connsiteX8074" y="connsiteY8074"/>
                </a:cxn>
                <a:cxn ang="0">
                  <a:pos x="connsiteX8075" y="connsiteY8075"/>
                </a:cxn>
                <a:cxn ang="0">
                  <a:pos x="connsiteX8076" y="connsiteY8076"/>
                </a:cxn>
                <a:cxn ang="0">
                  <a:pos x="connsiteX8077" y="connsiteY8077"/>
                </a:cxn>
                <a:cxn ang="0">
                  <a:pos x="connsiteX8078" y="connsiteY8078"/>
                </a:cxn>
                <a:cxn ang="0">
                  <a:pos x="connsiteX8079" y="connsiteY8079"/>
                </a:cxn>
                <a:cxn ang="0">
                  <a:pos x="connsiteX8080" y="connsiteY8080"/>
                </a:cxn>
                <a:cxn ang="0">
                  <a:pos x="connsiteX8081" y="connsiteY8081"/>
                </a:cxn>
                <a:cxn ang="0">
                  <a:pos x="connsiteX8082" y="connsiteY8082"/>
                </a:cxn>
                <a:cxn ang="0">
                  <a:pos x="connsiteX8083" y="connsiteY8083"/>
                </a:cxn>
                <a:cxn ang="0">
                  <a:pos x="connsiteX8084" y="connsiteY8084"/>
                </a:cxn>
                <a:cxn ang="0">
                  <a:pos x="connsiteX8085" y="connsiteY8085"/>
                </a:cxn>
                <a:cxn ang="0">
                  <a:pos x="connsiteX8086" y="connsiteY8086"/>
                </a:cxn>
                <a:cxn ang="0">
                  <a:pos x="connsiteX8087" y="connsiteY8087"/>
                </a:cxn>
                <a:cxn ang="0">
                  <a:pos x="connsiteX8088" y="connsiteY8088"/>
                </a:cxn>
                <a:cxn ang="0">
                  <a:pos x="connsiteX8089" y="connsiteY8089"/>
                </a:cxn>
                <a:cxn ang="0">
                  <a:pos x="connsiteX8090" y="connsiteY8090"/>
                </a:cxn>
                <a:cxn ang="0">
                  <a:pos x="connsiteX8091" y="connsiteY8091"/>
                </a:cxn>
                <a:cxn ang="0">
                  <a:pos x="connsiteX8092" y="connsiteY8092"/>
                </a:cxn>
                <a:cxn ang="0">
                  <a:pos x="connsiteX8093" y="connsiteY8093"/>
                </a:cxn>
                <a:cxn ang="0">
                  <a:pos x="connsiteX8094" y="connsiteY8094"/>
                </a:cxn>
                <a:cxn ang="0">
                  <a:pos x="connsiteX8095" y="connsiteY8095"/>
                </a:cxn>
                <a:cxn ang="0">
                  <a:pos x="connsiteX8096" y="connsiteY8096"/>
                </a:cxn>
                <a:cxn ang="0">
                  <a:pos x="connsiteX8097" y="connsiteY8097"/>
                </a:cxn>
                <a:cxn ang="0">
                  <a:pos x="connsiteX8098" y="connsiteY8098"/>
                </a:cxn>
                <a:cxn ang="0">
                  <a:pos x="connsiteX8099" y="connsiteY8099"/>
                </a:cxn>
                <a:cxn ang="0">
                  <a:pos x="connsiteX8100" y="connsiteY8100"/>
                </a:cxn>
                <a:cxn ang="0">
                  <a:pos x="connsiteX8101" y="connsiteY8101"/>
                </a:cxn>
                <a:cxn ang="0">
                  <a:pos x="connsiteX8102" y="connsiteY8102"/>
                </a:cxn>
                <a:cxn ang="0">
                  <a:pos x="connsiteX8103" y="connsiteY8103"/>
                </a:cxn>
                <a:cxn ang="0">
                  <a:pos x="connsiteX8104" y="connsiteY8104"/>
                </a:cxn>
                <a:cxn ang="0">
                  <a:pos x="connsiteX8105" y="connsiteY8105"/>
                </a:cxn>
                <a:cxn ang="0">
                  <a:pos x="connsiteX8106" y="connsiteY8106"/>
                </a:cxn>
                <a:cxn ang="0">
                  <a:pos x="connsiteX8107" y="connsiteY8107"/>
                </a:cxn>
                <a:cxn ang="0">
                  <a:pos x="connsiteX8108" y="connsiteY8108"/>
                </a:cxn>
                <a:cxn ang="0">
                  <a:pos x="connsiteX8109" y="connsiteY8109"/>
                </a:cxn>
                <a:cxn ang="0">
                  <a:pos x="connsiteX8110" y="connsiteY8110"/>
                </a:cxn>
                <a:cxn ang="0">
                  <a:pos x="connsiteX8111" y="connsiteY8111"/>
                </a:cxn>
                <a:cxn ang="0">
                  <a:pos x="connsiteX8112" y="connsiteY8112"/>
                </a:cxn>
                <a:cxn ang="0">
                  <a:pos x="connsiteX8113" y="connsiteY8113"/>
                </a:cxn>
                <a:cxn ang="0">
                  <a:pos x="connsiteX8114" y="connsiteY8114"/>
                </a:cxn>
                <a:cxn ang="0">
                  <a:pos x="connsiteX8115" y="connsiteY8115"/>
                </a:cxn>
                <a:cxn ang="0">
                  <a:pos x="connsiteX8116" y="connsiteY8116"/>
                </a:cxn>
                <a:cxn ang="0">
                  <a:pos x="connsiteX8117" y="connsiteY8117"/>
                </a:cxn>
                <a:cxn ang="0">
                  <a:pos x="connsiteX8118" y="connsiteY8118"/>
                </a:cxn>
                <a:cxn ang="0">
                  <a:pos x="connsiteX8119" y="connsiteY8119"/>
                </a:cxn>
                <a:cxn ang="0">
                  <a:pos x="connsiteX8120" y="connsiteY8120"/>
                </a:cxn>
                <a:cxn ang="0">
                  <a:pos x="connsiteX8121" y="connsiteY8121"/>
                </a:cxn>
                <a:cxn ang="0">
                  <a:pos x="connsiteX8122" y="connsiteY8122"/>
                </a:cxn>
                <a:cxn ang="0">
                  <a:pos x="connsiteX8123" y="connsiteY8123"/>
                </a:cxn>
                <a:cxn ang="0">
                  <a:pos x="connsiteX8124" y="connsiteY8124"/>
                </a:cxn>
                <a:cxn ang="0">
                  <a:pos x="connsiteX8125" y="connsiteY8125"/>
                </a:cxn>
                <a:cxn ang="0">
                  <a:pos x="connsiteX8126" y="connsiteY8126"/>
                </a:cxn>
                <a:cxn ang="0">
                  <a:pos x="connsiteX8127" y="connsiteY8127"/>
                </a:cxn>
                <a:cxn ang="0">
                  <a:pos x="connsiteX8128" y="connsiteY8128"/>
                </a:cxn>
                <a:cxn ang="0">
                  <a:pos x="connsiteX8129" y="connsiteY8129"/>
                </a:cxn>
                <a:cxn ang="0">
                  <a:pos x="connsiteX8130" y="connsiteY8130"/>
                </a:cxn>
                <a:cxn ang="0">
                  <a:pos x="connsiteX8131" y="connsiteY8131"/>
                </a:cxn>
                <a:cxn ang="0">
                  <a:pos x="connsiteX8132" y="connsiteY8132"/>
                </a:cxn>
                <a:cxn ang="0">
                  <a:pos x="connsiteX8133" y="connsiteY8133"/>
                </a:cxn>
                <a:cxn ang="0">
                  <a:pos x="connsiteX8134" y="connsiteY8134"/>
                </a:cxn>
                <a:cxn ang="0">
                  <a:pos x="connsiteX8135" y="connsiteY8135"/>
                </a:cxn>
                <a:cxn ang="0">
                  <a:pos x="connsiteX8136" y="connsiteY8136"/>
                </a:cxn>
                <a:cxn ang="0">
                  <a:pos x="connsiteX8137" y="connsiteY8137"/>
                </a:cxn>
                <a:cxn ang="0">
                  <a:pos x="connsiteX8138" y="connsiteY8138"/>
                </a:cxn>
                <a:cxn ang="0">
                  <a:pos x="connsiteX8139" y="connsiteY8139"/>
                </a:cxn>
                <a:cxn ang="0">
                  <a:pos x="connsiteX8140" y="connsiteY8140"/>
                </a:cxn>
                <a:cxn ang="0">
                  <a:pos x="connsiteX8141" y="connsiteY8141"/>
                </a:cxn>
                <a:cxn ang="0">
                  <a:pos x="connsiteX8142" y="connsiteY8142"/>
                </a:cxn>
                <a:cxn ang="0">
                  <a:pos x="connsiteX8143" y="connsiteY8143"/>
                </a:cxn>
                <a:cxn ang="0">
                  <a:pos x="connsiteX8144" y="connsiteY8144"/>
                </a:cxn>
                <a:cxn ang="0">
                  <a:pos x="connsiteX8145" y="connsiteY8145"/>
                </a:cxn>
                <a:cxn ang="0">
                  <a:pos x="connsiteX8146" y="connsiteY8146"/>
                </a:cxn>
                <a:cxn ang="0">
                  <a:pos x="connsiteX8147" y="connsiteY8147"/>
                </a:cxn>
                <a:cxn ang="0">
                  <a:pos x="connsiteX8148" y="connsiteY8148"/>
                </a:cxn>
                <a:cxn ang="0">
                  <a:pos x="connsiteX8149" y="connsiteY8149"/>
                </a:cxn>
                <a:cxn ang="0">
                  <a:pos x="connsiteX8150" y="connsiteY8150"/>
                </a:cxn>
                <a:cxn ang="0">
                  <a:pos x="connsiteX8151" y="connsiteY8151"/>
                </a:cxn>
                <a:cxn ang="0">
                  <a:pos x="connsiteX8152" y="connsiteY8152"/>
                </a:cxn>
                <a:cxn ang="0">
                  <a:pos x="connsiteX8153" y="connsiteY8153"/>
                </a:cxn>
                <a:cxn ang="0">
                  <a:pos x="connsiteX8154" y="connsiteY8154"/>
                </a:cxn>
                <a:cxn ang="0">
                  <a:pos x="connsiteX8155" y="connsiteY8155"/>
                </a:cxn>
                <a:cxn ang="0">
                  <a:pos x="connsiteX8156" y="connsiteY8156"/>
                </a:cxn>
                <a:cxn ang="0">
                  <a:pos x="connsiteX8157" y="connsiteY8157"/>
                </a:cxn>
                <a:cxn ang="0">
                  <a:pos x="connsiteX8158" y="connsiteY8158"/>
                </a:cxn>
                <a:cxn ang="0">
                  <a:pos x="connsiteX8159" y="connsiteY8159"/>
                </a:cxn>
                <a:cxn ang="0">
                  <a:pos x="connsiteX8160" y="connsiteY8160"/>
                </a:cxn>
                <a:cxn ang="0">
                  <a:pos x="connsiteX8161" y="connsiteY8161"/>
                </a:cxn>
                <a:cxn ang="0">
                  <a:pos x="connsiteX8162" y="connsiteY8162"/>
                </a:cxn>
                <a:cxn ang="0">
                  <a:pos x="connsiteX8163" y="connsiteY8163"/>
                </a:cxn>
                <a:cxn ang="0">
                  <a:pos x="connsiteX8164" y="connsiteY8164"/>
                </a:cxn>
                <a:cxn ang="0">
                  <a:pos x="connsiteX8165" y="connsiteY8165"/>
                </a:cxn>
                <a:cxn ang="0">
                  <a:pos x="connsiteX8166" y="connsiteY8166"/>
                </a:cxn>
                <a:cxn ang="0">
                  <a:pos x="connsiteX8167" y="connsiteY8167"/>
                </a:cxn>
                <a:cxn ang="0">
                  <a:pos x="connsiteX8168" y="connsiteY8168"/>
                </a:cxn>
                <a:cxn ang="0">
                  <a:pos x="connsiteX8169" y="connsiteY8169"/>
                </a:cxn>
                <a:cxn ang="0">
                  <a:pos x="connsiteX8170" y="connsiteY8170"/>
                </a:cxn>
                <a:cxn ang="0">
                  <a:pos x="connsiteX8171" y="connsiteY8171"/>
                </a:cxn>
                <a:cxn ang="0">
                  <a:pos x="connsiteX8172" y="connsiteY8172"/>
                </a:cxn>
                <a:cxn ang="0">
                  <a:pos x="connsiteX8173" y="connsiteY8173"/>
                </a:cxn>
                <a:cxn ang="0">
                  <a:pos x="connsiteX8174" y="connsiteY8174"/>
                </a:cxn>
                <a:cxn ang="0">
                  <a:pos x="connsiteX8175" y="connsiteY8175"/>
                </a:cxn>
                <a:cxn ang="0">
                  <a:pos x="connsiteX8176" y="connsiteY8176"/>
                </a:cxn>
                <a:cxn ang="0">
                  <a:pos x="connsiteX8177" y="connsiteY8177"/>
                </a:cxn>
                <a:cxn ang="0">
                  <a:pos x="connsiteX8178" y="connsiteY8178"/>
                </a:cxn>
                <a:cxn ang="0">
                  <a:pos x="connsiteX8179" y="connsiteY8179"/>
                </a:cxn>
                <a:cxn ang="0">
                  <a:pos x="connsiteX8180" y="connsiteY8180"/>
                </a:cxn>
                <a:cxn ang="0">
                  <a:pos x="connsiteX8181" y="connsiteY8181"/>
                </a:cxn>
                <a:cxn ang="0">
                  <a:pos x="connsiteX8182" y="connsiteY8182"/>
                </a:cxn>
                <a:cxn ang="0">
                  <a:pos x="connsiteX8183" y="connsiteY8183"/>
                </a:cxn>
                <a:cxn ang="0">
                  <a:pos x="connsiteX8184" y="connsiteY8184"/>
                </a:cxn>
                <a:cxn ang="0">
                  <a:pos x="connsiteX8185" y="connsiteY8185"/>
                </a:cxn>
                <a:cxn ang="0">
                  <a:pos x="connsiteX8186" y="connsiteY8186"/>
                </a:cxn>
                <a:cxn ang="0">
                  <a:pos x="connsiteX8187" y="connsiteY8187"/>
                </a:cxn>
                <a:cxn ang="0">
                  <a:pos x="connsiteX8188" y="connsiteY8188"/>
                </a:cxn>
                <a:cxn ang="0">
                  <a:pos x="connsiteX8189" y="connsiteY8189"/>
                </a:cxn>
                <a:cxn ang="0">
                  <a:pos x="connsiteX8190" y="connsiteY8190"/>
                </a:cxn>
                <a:cxn ang="0">
                  <a:pos x="connsiteX8191" y="connsiteY8191"/>
                </a:cxn>
                <a:cxn ang="0">
                  <a:pos x="connsiteX8192" y="connsiteY8192"/>
                </a:cxn>
                <a:cxn ang="0">
                  <a:pos x="connsiteX8193" y="connsiteY8193"/>
                </a:cxn>
                <a:cxn ang="0">
                  <a:pos x="connsiteX8194" y="connsiteY8194"/>
                </a:cxn>
                <a:cxn ang="0">
                  <a:pos x="connsiteX8195" y="connsiteY8195"/>
                </a:cxn>
                <a:cxn ang="0">
                  <a:pos x="connsiteX8196" y="connsiteY8196"/>
                </a:cxn>
                <a:cxn ang="0">
                  <a:pos x="connsiteX8197" y="connsiteY8197"/>
                </a:cxn>
                <a:cxn ang="0">
                  <a:pos x="connsiteX8198" y="connsiteY8198"/>
                </a:cxn>
                <a:cxn ang="0">
                  <a:pos x="connsiteX8199" y="connsiteY8199"/>
                </a:cxn>
                <a:cxn ang="0">
                  <a:pos x="connsiteX8200" y="connsiteY8200"/>
                </a:cxn>
                <a:cxn ang="0">
                  <a:pos x="connsiteX8201" y="connsiteY8201"/>
                </a:cxn>
                <a:cxn ang="0">
                  <a:pos x="connsiteX8202" y="connsiteY8202"/>
                </a:cxn>
                <a:cxn ang="0">
                  <a:pos x="connsiteX8203" y="connsiteY8203"/>
                </a:cxn>
                <a:cxn ang="0">
                  <a:pos x="connsiteX8204" y="connsiteY8204"/>
                </a:cxn>
                <a:cxn ang="0">
                  <a:pos x="connsiteX8205" y="connsiteY8205"/>
                </a:cxn>
                <a:cxn ang="0">
                  <a:pos x="connsiteX8206" y="connsiteY8206"/>
                </a:cxn>
                <a:cxn ang="0">
                  <a:pos x="connsiteX8207" y="connsiteY8207"/>
                </a:cxn>
                <a:cxn ang="0">
                  <a:pos x="connsiteX8208" y="connsiteY8208"/>
                </a:cxn>
                <a:cxn ang="0">
                  <a:pos x="connsiteX8209" y="connsiteY8209"/>
                </a:cxn>
                <a:cxn ang="0">
                  <a:pos x="connsiteX8210" y="connsiteY8210"/>
                </a:cxn>
                <a:cxn ang="0">
                  <a:pos x="connsiteX8211" y="connsiteY8211"/>
                </a:cxn>
                <a:cxn ang="0">
                  <a:pos x="connsiteX8212" y="connsiteY8212"/>
                </a:cxn>
                <a:cxn ang="0">
                  <a:pos x="connsiteX8213" y="connsiteY8213"/>
                </a:cxn>
                <a:cxn ang="0">
                  <a:pos x="connsiteX8214" y="connsiteY8214"/>
                </a:cxn>
                <a:cxn ang="0">
                  <a:pos x="connsiteX8215" y="connsiteY8215"/>
                </a:cxn>
                <a:cxn ang="0">
                  <a:pos x="connsiteX8216" y="connsiteY8216"/>
                </a:cxn>
                <a:cxn ang="0">
                  <a:pos x="connsiteX8217" y="connsiteY8217"/>
                </a:cxn>
                <a:cxn ang="0">
                  <a:pos x="connsiteX8218" y="connsiteY8218"/>
                </a:cxn>
                <a:cxn ang="0">
                  <a:pos x="connsiteX8219" y="connsiteY8219"/>
                </a:cxn>
                <a:cxn ang="0">
                  <a:pos x="connsiteX8220" y="connsiteY8220"/>
                </a:cxn>
                <a:cxn ang="0">
                  <a:pos x="connsiteX8221" y="connsiteY8221"/>
                </a:cxn>
                <a:cxn ang="0">
                  <a:pos x="connsiteX8222" y="connsiteY8222"/>
                </a:cxn>
                <a:cxn ang="0">
                  <a:pos x="connsiteX8223" y="connsiteY8223"/>
                </a:cxn>
                <a:cxn ang="0">
                  <a:pos x="connsiteX8224" y="connsiteY8224"/>
                </a:cxn>
                <a:cxn ang="0">
                  <a:pos x="connsiteX8225" y="connsiteY8225"/>
                </a:cxn>
                <a:cxn ang="0">
                  <a:pos x="connsiteX8226" y="connsiteY8226"/>
                </a:cxn>
                <a:cxn ang="0">
                  <a:pos x="connsiteX8227" y="connsiteY8227"/>
                </a:cxn>
                <a:cxn ang="0">
                  <a:pos x="connsiteX8228" y="connsiteY8228"/>
                </a:cxn>
                <a:cxn ang="0">
                  <a:pos x="connsiteX8229" y="connsiteY8229"/>
                </a:cxn>
                <a:cxn ang="0">
                  <a:pos x="connsiteX8230" y="connsiteY8230"/>
                </a:cxn>
                <a:cxn ang="0">
                  <a:pos x="connsiteX8231" y="connsiteY8231"/>
                </a:cxn>
                <a:cxn ang="0">
                  <a:pos x="connsiteX8232" y="connsiteY8232"/>
                </a:cxn>
                <a:cxn ang="0">
                  <a:pos x="connsiteX8233" y="connsiteY8233"/>
                </a:cxn>
                <a:cxn ang="0">
                  <a:pos x="connsiteX8234" y="connsiteY8234"/>
                </a:cxn>
                <a:cxn ang="0">
                  <a:pos x="connsiteX8235" y="connsiteY8235"/>
                </a:cxn>
                <a:cxn ang="0">
                  <a:pos x="connsiteX8236" y="connsiteY8236"/>
                </a:cxn>
                <a:cxn ang="0">
                  <a:pos x="connsiteX8237" y="connsiteY8237"/>
                </a:cxn>
                <a:cxn ang="0">
                  <a:pos x="connsiteX8238" y="connsiteY8238"/>
                </a:cxn>
                <a:cxn ang="0">
                  <a:pos x="connsiteX8239" y="connsiteY8239"/>
                </a:cxn>
                <a:cxn ang="0">
                  <a:pos x="connsiteX8240" y="connsiteY8240"/>
                </a:cxn>
                <a:cxn ang="0">
                  <a:pos x="connsiteX8241" y="connsiteY8241"/>
                </a:cxn>
                <a:cxn ang="0">
                  <a:pos x="connsiteX8242" y="connsiteY8242"/>
                </a:cxn>
                <a:cxn ang="0">
                  <a:pos x="connsiteX8243" y="connsiteY8243"/>
                </a:cxn>
                <a:cxn ang="0">
                  <a:pos x="connsiteX8244" y="connsiteY8244"/>
                </a:cxn>
                <a:cxn ang="0">
                  <a:pos x="connsiteX8245" y="connsiteY8245"/>
                </a:cxn>
                <a:cxn ang="0">
                  <a:pos x="connsiteX8246" y="connsiteY8246"/>
                </a:cxn>
                <a:cxn ang="0">
                  <a:pos x="connsiteX8247" y="connsiteY8247"/>
                </a:cxn>
                <a:cxn ang="0">
                  <a:pos x="connsiteX8248" y="connsiteY8248"/>
                </a:cxn>
                <a:cxn ang="0">
                  <a:pos x="connsiteX8249" y="connsiteY8249"/>
                </a:cxn>
                <a:cxn ang="0">
                  <a:pos x="connsiteX8250" y="connsiteY8250"/>
                </a:cxn>
                <a:cxn ang="0">
                  <a:pos x="connsiteX8251" y="connsiteY8251"/>
                </a:cxn>
                <a:cxn ang="0">
                  <a:pos x="connsiteX8252" y="connsiteY8252"/>
                </a:cxn>
                <a:cxn ang="0">
                  <a:pos x="connsiteX8253" y="connsiteY8253"/>
                </a:cxn>
                <a:cxn ang="0">
                  <a:pos x="connsiteX8254" y="connsiteY8254"/>
                </a:cxn>
                <a:cxn ang="0">
                  <a:pos x="connsiteX8255" y="connsiteY8255"/>
                </a:cxn>
                <a:cxn ang="0">
                  <a:pos x="connsiteX8256" y="connsiteY8256"/>
                </a:cxn>
                <a:cxn ang="0">
                  <a:pos x="connsiteX8257" y="connsiteY8257"/>
                </a:cxn>
                <a:cxn ang="0">
                  <a:pos x="connsiteX8258" y="connsiteY8258"/>
                </a:cxn>
                <a:cxn ang="0">
                  <a:pos x="connsiteX8259" y="connsiteY8259"/>
                </a:cxn>
                <a:cxn ang="0">
                  <a:pos x="connsiteX8260" y="connsiteY8260"/>
                </a:cxn>
                <a:cxn ang="0">
                  <a:pos x="connsiteX8261" y="connsiteY8261"/>
                </a:cxn>
                <a:cxn ang="0">
                  <a:pos x="connsiteX8262" y="connsiteY8262"/>
                </a:cxn>
                <a:cxn ang="0">
                  <a:pos x="connsiteX8263" y="connsiteY8263"/>
                </a:cxn>
                <a:cxn ang="0">
                  <a:pos x="connsiteX8264" y="connsiteY8264"/>
                </a:cxn>
                <a:cxn ang="0">
                  <a:pos x="connsiteX8265" y="connsiteY8265"/>
                </a:cxn>
                <a:cxn ang="0">
                  <a:pos x="connsiteX8266" y="connsiteY8266"/>
                </a:cxn>
                <a:cxn ang="0">
                  <a:pos x="connsiteX8267" y="connsiteY8267"/>
                </a:cxn>
                <a:cxn ang="0">
                  <a:pos x="connsiteX8268" y="connsiteY8268"/>
                </a:cxn>
                <a:cxn ang="0">
                  <a:pos x="connsiteX8269" y="connsiteY8269"/>
                </a:cxn>
                <a:cxn ang="0">
                  <a:pos x="connsiteX8270" y="connsiteY8270"/>
                </a:cxn>
                <a:cxn ang="0">
                  <a:pos x="connsiteX8271" y="connsiteY8271"/>
                </a:cxn>
                <a:cxn ang="0">
                  <a:pos x="connsiteX8272" y="connsiteY8272"/>
                </a:cxn>
                <a:cxn ang="0">
                  <a:pos x="connsiteX8273" y="connsiteY8273"/>
                </a:cxn>
                <a:cxn ang="0">
                  <a:pos x="connsiteX8274" y="connsiteY8274"/>
                </a:cxn>
                <a:cxn ang="0">
                  <a:pos x="connsiteX8275" y="connsiteY8275"/>
                </a:cxn>
                <a:cxn ang="0">
                  <a:pos x="connsiteX8276" y="connsiteY8276"/>
                </a:cxn>
                <a:cxn ang="0">
                  <a:pos x="connsiteX8277" y="connsiteY8277"/>
                </a:cxn>
                <a:cxn ang="0">
                  <a:pos x="connsiteX8278" y="connsiteY8278"/>
                </a:cxn>
                <a:cxn ang="0">
                  <a:pos x="connsiteX8279" y="connsiteY8279"/>
                </a:cxn>
                <a:cxn ang="0">
                  <a:pos x="connsiteX8280" y="connsiteY8280"/>
                </a:cxn>
                <a:cxn ang="0">
                  <a:pos x="connsiteX8281" y="connsiteY8281"/>
                </a:cxn>
                <a:cxn ang="0">
                  <a:pos x="connsiteX8282" y="connsiteY8282"/>
                </a:cxn>
                <a:cxn ang="0">
                  <a:pos x="connsiteX8283" y="connsiteY8283"/>
                </a:cxn>
                <a:cxn ang="0">
                  <a:pos x="connsiteX8284" y="connsiteY8284"/>
                </a:cxn>
                <a:cxn ang="0">
                  <a:pos x="connsiteX8285" y="connsiteY8285"/>
                </a:cxn>
                <a:cxn ang="0">
                  <a:pos x="connsiteX8286" y="connsiteY8286"/>
                </a:cxn>
                <a:cxn ang="0">
                  <a:pos x="connsiteX8287" y="connsiteY8287"/>
                </a:cxn>
                <a:cxn ang="0">
                  <a:pos x="connsiteX8288" y="connsiteY8288"/>
                </a:cxn>
                <a:cxn ang="0">
                  <a:pos x="connsiteX8289" y="connsiteY8289"/>
                </a:cxn>
                <a:cxn ang="0">
                  <a:pos x="connsiteX8290" y="connsiteY8290"/>
                </a:cxn>
                <a:cxn ang="0">
                  <a:pos x="connsiteX8291" y="connsiteY8291"/>
                </a:cxn>
                <a:cxn ang="0">
                  <a:pos x="connsiteX8292" y="connsiteY8292"/>
                </a:cxn>
                <a:cxn ang="0">
                  <a:pos x="connsiteX8293" y="connsiteY8293"/>
                </a:cxn>
                <a:cxn ang="0">
                  <a:pos x="connsiteX8294" y="connsiteY8294"/>
                </a:cxn>
                <a:cxn ang="0">
                  <a:pos x="connsiteX8295" y="connsiteY8295"/>
                </a:cxn>
                <a:cxn ang="0">
                  <a:pos x="connsiteX8296" y="connsiteY8296"/>
                </a:cxn>
                <a:cxn ang="0">
                  <a:pos x="connsiteX8297" y="connsiteY8297"/>
                </a:cxn>
                <a:cxn ang="0">
                  <a:pos x="connsiteX8298" y="connsiteY8298"/>
                </a:cxn>
                <a:cxn ang="0">
                  <a:pos x="connsiteX8299" y="connsiteY8299"/>
                </a:cxn>
                <a:cxn ang="0">
                  <a:pos x="connsiteX8300" y="connsiteY8300"/>
                </a:cxn>
                <a:cxn ang="0">
                  <a:pos x="connsiteX8301" y="connsiteY8301"/>
                </a:cxn>
                <a:cxn ang="0">
                  <a:pos x="connsiteX8302" y="connsiteY8302"/>
                </a:cxn>
                <a:cxn ang="0">
                  <a:pos x="connsiteX8303" y="connsiteY8303"/>
                </a:cxn>
                <a:cxn ang="0">
                  <a:pos x="connsiteX8304" y="connsiteY8304"/>
                </a:cxn>
                <a:cxn ang="0">
                  <a:pos x="connsiteX8305" y="connsiteY8305"/>
                </a:cxn>
                <a:cxn ang="0">
                  <a:pos x="connsiteX8306" y="connsiteY8306"/>
                </a:cxn>
                <a:cxn ang="0">
                  <a:pos x="connsiteX8307" y="connsiteY8307"/>
                </a:cxn>
                <a:cxn ang="0">
                  <a:pos x="connsiteX8308" y="connsiteY8308"/>
                </a:cxn>
                <a:cxn ang="0">
                  <a:pos x="connsiteX8309" y="connsiteY8309"/>
                </a:cxn>
                <a:cxn ang="0">
                  <a:pos x="connsiteX8310" y="connsiteY8310"/>
                </a:cxn>
                <a:cxn ang="0">
                  <a:pos x="connsiteX8311" y="connsiteY8311"/>
                </a:cxn>
                <a:cxn ang="0">
                  <a:pos x="connsiteX8312" y="connsiteY8312"/>
                </a:cxn>
                <a:cxn ang="0">
                  <a:pos x="connsiteX8313" y="connsiteY8313"/>
                </a:cxn>
                <a:cxn ang="0">
                  <a:pos x="connsiteX8314" y="connsiteY8314"/>
                </a:cxn>
                <a:cxn ang="0">
                  <a:pos x="connsiteX8315" y="connsiteY8315"/>
                </a:cxn>
                <a:cxn ang="0">
                  <a:pos x="connsiteX8316" y="connsiteY8316"/>
                </a:cxn>
                <a:cxn ang="0">
                  <a:pos x="connsiteX8317" y="connsiteY8317"/>
                </a:cxn>
                <a:cxn ang="0">
                  <a:pos x="connsiteX8318" y="connsiteY8318"/>
                </a:cxn>
                <a:cxn ang="0">
                  <a:pos x="connsiteX8319" y="connsiteY8319"/>
                </a:cxn>
                <a:cxn ang="0">
                  <a:pos x="connsiteX8320" y="connsiteY8320"/>
                </a:cxn>
                <a:cxn ang="0">
                  <a:pos x="connsiteX8321" y="connsiteY8321"/>
                </a:cxn>
                <a:cxn ang="0">
                  <a:pos x="connsiteX8322" y="connsiteY8322"/>
                </a:cxn>
                <a:cxn ang="0">
                  <a:pos x="connsiteX8323" y="connsiteY8323"/>
                </a:cxn>
                <a:cxn ang="0">
                  <a:pos x="connsiteX8324" y="connsiteY8324"/>
                </a:cxn>
                <a:cxn ang="0">
                  <a:pos x="connsiteX8325" y="connsiteY8325"/>
                </a:cxn>
                <a:cxn ang="0">
                  <a:pos x="connsiteX8326" y="connsiteY8326"/>
                </a:cxn>
                <a:cxn ang="0">
                  <a:pos x="connsiteX8327" y="connsiteY8327"/>
                </a:cxn>
                <a:cxn ang="0">
                  <a:pos x="connsiteX8328" y="connsiteY8328"/>
                </a:cxn>
                <a:cxn ang="0">
                  <a:pos x="connsiteX8329" y="connsiteY8329"/>
                </a:cxn>
                <a:cxn ang="0">
                  <a:pos x="connsiteX8330" y="connsiteY8330"/>
                </a:cxn>
                <a:cxn ang="0">
                  <a:pos x="connsiteX8331" y="connsiteY8331"/>
                </a:cxn>
                <a:cxn ang="0">
                  <a:pos x="connsiteX8332" y="connsiteY8332"/>
                </a:cxn>
                <a:cxn ang="0">
                  <a:pos x="connsiteX8333" y="connsiteY8333"/>
                </a:cxn>
                <a:cxn ang="0">
                  <a:pos x="connsiteX8334" y="connsiteY8334"/>
                </a:cxn>
                <a:cxn ang="0">
                  <a:pos x="connsiteX8335" y="connsiteY8335"/>
                </a:cxn>
                <a:cxn ang="0">
                  <a:pos x="connsiteX8336" y="connsiteY8336"/>
                </a:cxn>
                <a:cxn ang="0">
                  <a:pos x="connsiteX8337" y="connsiteY8337"/>
                </a:cxn>
                <a:cxn ang="0">
                  <a:pos x="connsiteX8338" y="connsiteY8338"/>
                </a:cxn>
                <a:cxn ang="0">
                  <a:pos x="connsiteX8339" y="connsiteY8339"/>
                </a:cxn>
                <a:cxn ang="0">
                  <a:pos x="connsiteX8340" y="connsiteY8340"/>
                </a:cxn>
                <a:cxn ang="0">
                  <a:pos x="connsiteX8341" y="connsiteY8341"/>
                </a:cxn>
                <a:cxn ang="0">
                  <a:pos x="connsiteX8342" y="connsiteY8342"/>
                </a:cxn>
                <a:cxn ang="0">
                  <a:pos x="connsiteX8343" y="connsiteY8343"/>
                </a:cxn>
                <a:cxn ang="0">
                  <a:pos x="connsiteX8344" y="connsiteY8344"/>
                </a:cxn>
                <a:cxn ang="0">
                  <a:pos x="connsiteX8345" y="connsiteY8345"/>
                </a:cxn>
                <a:cxn ang="0">
                  <a:pos x="connsiteX8346" y="connsiteY8346"/>
                </a:cxn>
                <a:cxn ang="0">
                  <a:pos x="connsiteX8347" y="connsiteY8347"/>
                </a:cxn>
                <a:cxn ang="0">
                  <a:pos x="connsiteX8348" y="connsiteY8348"/>
                </a:cxn>
                <a:cxn ang="0">
                  <a:pos x="connsiteX8349" y="connsiteY8349"/>
                </a:cxn>
                <a:cxn ang="0">
                  <a:pos x="connsiteX8350" y="connsiteY8350"/>
                </a:cxn>
                <a:cxn ang="0">
                  <a:pos x="connsiteX8351" y="connsiteY8351"/>
                </a:cxn>
                <a:cxn ang="0">
                  <a:pos x="connsiteX8352" y="connsiteY8352"/>
                </a:cxn>
                <a:cxn ang="0">
                  <a:pos x="connsiteX8353" y="connsiteY8353"/>
                </a:cxn>
                <a:cxn ang="0">
                  <a:pos x="connsiteX8354" y="connsiteY8354"/>
                </a:cxn>
                <a:cxn ang="0">
                  <a:pos x="connsiteX8355" y="connsiteY8355"/>
                </a:cxn>
                <a:cxn ang="0">
                  <a:pos x="connsiteX8356" y="connsiteY8356"/>
                </a:cxn>
                <a:cxn ang="0">
                  <a:pos x="connsiteX8357" y="connsiteY8357"/>
                </a:cxn>
                <a:cxn ang="0">
                  <a:pos x="connsiteX8358" y="connsiteY8358"/>
                </a:cxn>
                <a:cxn ang="0">
                  <a:pos x="connsiteX8359" y="connsiteY8359"/>
                </a:cxn>
                <a:cxn ang="0">
                  <a:pos x="connsiteX8360" y="connsiteY8360"/>
                </a:cxn>
                <a:cxn ang="0">
                  <a:pos x="connsiteX8361" y="connsiteY8361"/>
                </a:cxn>
                <a:cxn ang="0">
                  <a:pos x="connsiteX8362" y="connsiteY8362"/>
                </a:cxn>
                <a:cxn ang="0">
                  <a:pos x="connsiteX8363" y="connsiteY8363"/>
                </a:cxn>
                <a:cxn ang="0">
                  <a:pos x="connsiteX8364" y="connsiteY8364"/>
                </a:cxn>
                <a:cxn ang="0">
                  <a:pos x="connsiteX8365" y="connsiteY8365"/>
                </a:cxn>
                <a:cxn ang="0">
                  <a:pos x="connsiteX8366" y="connsiteY8366"/>
                </a:cxn>
                <a:cxn ang="0">
                  <a:pos x="connsiteX8367" y="connsiteY8367"/>
                </a:cxn>
                <a:cxn ang="0">
                  <a:pos x="connsiteX8368" y="connsiteY8368"/>
                </a:cxn>
                <a:cxn ang="0">
                  <a:pos x="connsiteX8369" y="connsiteY8369"/>
                </a:cxn>
                <a:cxn ang="0">
                  <a:pos x="connsiteX8370" y="connsiteY8370"/>
                </a:cxn>
                <a:cxn ang="0">
                  <a:pos x="connsiteX8371" y="connsiteY8371"/>
                </a:cxn>
                <a:cxn ang="0">
                  <a:pos x="connsiteX8372" y="connsiteY8372"/>
                </a:cxn>
                <a:cxn ang="0">
                  <a:pos x="connsiteX8373" y="connsiteY8373"/>
                </a:cxn>
                <a:cxn ang="0">
                  <a:pos x="connsiteX8374" y="connsiteY8374"/>
                </a:cxn>
                <a:cxn ang="0">
                  <a:pos x="connsiteX8375" y="connsiteY8375"/>
                </a:cxn>
                <a:cxn ang="0">
                  <a:pos x="connsiteX8376" y="connsiteY8376"/>
                </a:cxn>
                <a:cxn ang="0">
                  <a:pos x="connsiteX8377" y="connsiteY8377"/>
                </a:cxn>
                <a:cxn ang="0">
                  <a:pos x="connsiteX8378" y="connsiteY8378"/>
                </a:cxn>
                <a:cxn ang="0">
                  <a:pos x="connsiteX8379" y="connsiteY8379"/>
                </a:cxn>
                <a:cxn ang="0">
                  <a:pos x="connsiteX8380" y="connsiteY8380"/>
                </a:cxn>
                <a:cxn ang="0">
                  <a:pos x="connsiteX8381" y="connsiteY8381"/>
                </a:cxn>
                <a:cxn ang="0">
                  <a:pos x="connsiteX8382" y="connsiteY8382"/>
                </a:cxn>
                <a:cxn ang="0">
                  <a:pos x="connsiteX8383" y="connsiteY8383"/>
                </a:cxn>
                <a:cxn ang="0">
                  <a:pos x="connsiteX8384" y="connsiteY8384"/>
                </a:cxn>
                <a:cxn ang="0">
                  <a:pos x="connsiteX8385" y="connsiteY8385"/>
                </a:cxn>
                <a:cxn ang="0">
                  <a:pos x="connsiteX8386" y="connsiteY8386"/>
                </a:cxn>
                <a:cxn ang="0">
                  <a:pos x="connsiteX8387" y="connsiteY8387"/>
                </a:cxn>
                <a:cxn ang="0">
                  <a:pos x="connsiteX8388" y="connsiteY8388"/>
                </a:cxn>
                <a:cxn ang="0">
                  <a:pos x="connsiteX8389" y="connsiteY8389"/>
                </a:cxn>
                <a:cxn ang="0">
                  <a:pos x="connsiteX8390" y="connsiteY8390"/>
                </a:cxn>
                <a:cxn ang="0">
                  <a:pos x="connsiteX8391" y="connsiteY8391"/>
                </a:cxn>
                <a:cxn ang="0">
                  <a:pos x="connsiteX8392" y="connsiteY8392"/>
                </a:cxn>
                <a:cxn ang="0">
                  <a:pos x="connsiteX8393" y="connsiteY8393"/>
                </a:cxn>
                <a:cxn ang="0">
                  <a:pos x="connsiteX8394" y="connsiteY8394"/>
                </a:cxn>
                <a:cxn ang="0">
                  <a:pos x="connsiteX8395" y="connsiteY8395"/>
                </a:cxn>
                <a:cxn ang="0">
                  <a:pos x="connsiteX8396" y="connsiteY8396"/>
                </a:cxn>
                <a:cxn ang="0">
                  <a:pos x="connsiteX8397" y="connsiteY8397"/>
                </a:cxn>
                <a:cxn ang="0">
                  <a:pos x="connsiteX8398" y="connsiteY8398"/>
                </a:cxn>
                <a:cxn ang="0">
                  <a:pos x="connsiteX8399" y="connsiteY8399"/>
                </a:cxn>
                <a:cxn ang="0">
                  <a:pos x="connsiteX8400" y="connsiteY8400"/>
                </a:cxn>
                <a:cxn ang="0">
                  <a:pos x="connsiteX8401" y="connsiteY8401"/>
                </a:cxn>
                <a:cxn ang="0">
                  <a:pos x="connsiteX8402" y="connsiteY8402"/>
                </a:cxn>
                <a:cxn ang="0">
                  <a:pos x="connsiteX8403" y="connsiteY8403"/>
                </a:cxn>
                <a:cxn ang="0">
                  <a:pos x="connsiteX8404" y="connsiteY8404"/>
                </a:cxn>
                <a:cxn ang="0">
                  <a:pos x="connsiteX8405" y="connsiteY8405"/>
                </a:cxn>
                <a:cxn ang="0">
                  <a:pos x="connsiteX8406" y="connsiteY8406"/>
                </a:cxn>
                <a:cxn ang="0">
                  <a:pos x="connsiteX8407" y="connsiteY8407"/>
                </a:cxn>
                <a:cxn ang="0">
                  <a:pos x="connsiteX8408" y="connsiteY8408"/>
                </a:cxn>
                <a:cxn ang="0">
                  <a:pos x="connsiteX8409" y="connsiteY8409"/>
                </a:cxn>
                <a:cxn ang="0">
                  <a:pos x="connsiteX8410" y="connsiteY8410"/>
                </a:cxn>
                <a:cxn ang="0">
                  <a:pos x="connsiteX8411" y="connsiteY8411"/>
                </a:cxn>
                <a:cxn ang="0">
                  <a:pos x="connsiteX8412" y="connsiteY8412"/>
                </a:cxn>
                <a:cxn ang="0">
                  <a:pos x="connsiteX8413" y="connsiteY8413"/>
                </a:cxn>
                <a:cxn ang="0">
                  <a:pos x="connsiteX8414" y="connsiteY8414"/>
                </a:cxn>
                <a:cxn ang="0">
                  <a:pos x="connsiteX8415" y="connsiteY8415"/>
                </a:cxn>
                <a:cxn ang="0">
                  <a:pos x="connsiteX8416" y="connsiteY8416"/>
                </a:cxn>
                <a:cxn ang="0">
                  <a:pos x="connsiteX8417" y="connsiteY8417"/>
                </a:cxn>
                <a:cxn ang="0">
                  <a:pos x="connsiteX8418" y="connsiteY8418"/>
                </a:cxn>
                <a:cxn ang="0">
                  <a:pos x="connsiteX8419" y="connsiteY8419"/>
                </a:cxn>
                <a:cxn ang="0">
                  <a:pos x="connsiteX8420" y="connsiteY8420"/>
                </a:cxn>
                <a:cxn ang="0">
                  <a:pos x="connsiteX8421" y="connsiteY8421"/>
                </a:cxn>
                <a:cxn ang="0">
                  <a:pos x="connsiteX8422" y="connsiteY8422"/>
                </a:cxn>
                <a:cxn ang="0">
                  <a:pos x="connsiteX8423" y="connsiteY8423"/>
                </a:cxn>
                <a:cxn ang="0">
                  <a:pos x="connsiteX8424" y="connsiteY8424"/>
                </a:cxn>
                <a:cxn ang="0">
                  <a:pos x="connsiteX8425" y="connsiteY8425"/>
                </a:cxn>
                <a:cxn ang="0">
                  <a:pos x="connsiteX8426" y="connsiteY8426"/>
                </a:cxn>
                <a:cxn ang="0">
                  <a:pos x="connsiteX8427" y="connsiteY8427"/>
                </a:cxn>
                <a:cxn ang="0">
                  <a:pos x="connsiteX8428" y="connsiteY8428"/>
                </a:cxn>
                <a:cxn ang="0">
                  <a:pos x="connsiteX8429" y="connsiteY8429"/>
                </a:cxn>
                <a:cxn ang="0">
                  <a:pos x="connsiteX8430" y="connsiteY8430"/>
                </a:cxn>
                <a:cxn ang="0">
                  <a:pos x="connsiteX8431" y="connsiteY8431"/>
                </a:cxn>
                <a:cxn ang="0">
                  <a:pos x="connsiteX8432" y="connsiteY8432"/>
                </a:cxn>
                <a:cxn ang="0">
                  <a:pos x="connsiteX8433" y="connsiteY8433"/>
                </a:cxn>
                <a:cxn ang="0">
                  <a:pos x="connsiteX8434" y="connsiteY8434"/>
                </a:cxn>
                <a:cxn ang="0">
                  <a:pos x="connsiteX8435" y="connsiteY8435"/>
                </a:cxn>
                <a:cxn ang="0">
                  <a:pos x="connsiteX8436" y="connsiteY8436"/>
                </a:cxn>
                <a:cxn ang="0">
                  <a:pos x="connsiteX8437" y="connsiteY8437"/>
                </a:cxn>
                <a:cxn ang="0">
                  <a:pos x="connsiteX8438" y="connsiteY8438"/>
                </a:cxn>
                <a:cxn ang="0">
                  <a:pos x="connsiteX8439" y="connsiteY8439"/>
                </a:cxn>
                <a:cxn ang="0">
                  <a:pos x="connsiteX8440" y="connsiteY8440"/>
                </a:cxn>
                <a:cxn ang="0">
                  <a:pos x="connsiteX8441" y="connsiteY8441"/>
                </a:cxn>
                <a:cxn ang="0">
                  <a:pos x="connsiteX8442" y="connsiteY8442"/>
                </a:cxn>
                <a:cxn ang="0">
                  <a:pos x="connsiteX8443" y="connsiteY8443"/>
                </a:cxn>
                <a:cxn ang="0">
                  <a:pos x="connsiteX8444" y="connsiteY8444"/>
                </a:cxn>
                <a:cxn ang="0">
                  <a:pos x="connsiteX8445" y="connsiteY8445"/>
                </a:cxn>
                <a:cxn ang="0">
                  <a:pos x="connsiteX8446" y="connsiteY8446"/>
                </a:cxn>
                <a:cxn ang="0">
                  <a:pos x="connsiteX8447" y="connsiteY8447"/>
                </a:cxn>
                <a:cxn ang="0">
                  <a:pos x="connsiteX8448" y="connsiteY8448"/>
                </a:cxn>
                <a:cxn ang="0">
                  <a:pos x="connsiteX8449" y="connsiteY8449"/>
                </a:cxn>
                <a:cxn ang="0">
                  <a:pos x="connsiteX8450" y="connsiteY8450"/>
                </a:cxn>
                <a:cxn ang="0">
                  <a:pos x="connsiteX8451" y="connsiteY8451"/>
                </a:cxn>
                <a:cxn ang="0">
                  <a:pos x="connsiteX8452" y="connsiteY8452"/>
                </a:cxn>
                <a:cxn ang="0">
                  <a:pos x="connsiteX8453" y="connsiteY8453"/>
                </a:cxn>
                <a:cxn ang="0">
                  <a:pos x="connsiteX8454" y="connsiteY8454"/>
                </a:cxn>
                <a:cxn ang="0">
                  <a:pos x="connsiteX8455" y="connsiteY8455"/>
                </a:cxn>
                <a:cxn ang="0">
                  <a:pos x="connsiteX8456" y="connsiteY8456"/>
                </a:cxn>
                <a:cxn ang="0">
                  <a:pos x="connsiteX8457" y="connsiteY8457"/>
                </a:cxn>
                <a:cxn ang="0">
                  <a:pos x="connsiteX8458" y="connsiteY8458"/>
                </a:cxn>
                <a:cxn ang="0">
                  <a:pos x="connsiteX8459" y="connsiteY8459"/>
                </a:cxn>
                <a:cxn ang="0">
                  <a:pos x="connsiteX8460" y="connsiteY8460"/>
                </a:cxn>
                <a:cxn ang="0">
                  <a:pos x="connsiteX8461" y="connsiteY8461"/>
                </a:cxn>
                <a:cxn ang="0">
                  <a:pos x="connsiteX8462" y="connsiteY8462"/>
                </a:cxn>
                <a:cxn ang="0">
                  <a:pos x="connsiteX8463" y="connsiteY8463"/>
                </a:cxn>
                <a:cxn ang="0">
                  <a:pos x="connsiteX8464" y="connsiteY8464"/>
                </a:cxn>
                <a:cxn ang="0">
                  <a:pos x="connsiteX8465" y="connsiteY8465"/>
                </a:cxn>
                <a:cxn ang="0">
                  <a:pos x="connsiteX8466" y="connsiteY8466"/>
                </a:cxn>
                <a:cxn ang="0">
                  <a:pos x="connsiteX8467" y="connsiteY8467"/>
                </a:cxn>
                <a:cxn ang="0">
                  <a:pos x="connsiteX8468" y="connsiteY8468"/>
                </a:cxn>
                <a:cxn ang="0">
                  <a:pos x="connsiteX8469" y="connsiteY8469"/>
                </a:cxn>
                <a:cxn ang="0">
                  <a:pos x="connsiteX8470" y="connsiteY8470"/>
                </a:cxn>
                <a:cxn ang="0">
                  <a:pos x="connsiteX8471" y="connsiteY8471"/>
                </a:cxn>
                <a:cxn ang="0">
                  <a:pos x="connsiteX8472" y="connsiteY8472"/>
                </a:cxn>
                <a:cxn ang="0">
                  <a:pos x="connsiteX8473" y="connsiteY8473"/>
                </a:cxn>
                <a:cxn ang="0">
                  <a:pos x="connsiteX8474" y="connsiteY8474"/>
                </a:cxn>
                <a:cxn ang="0">
                  <a:pos x="connsiteX8475" y="connsiteY8475"/>
                </a:cxn>
                <a:cxn ang="0">
                  <a:pos x="connsiteX8476" y="connsiteY8476"/>
                </a:cxn>
                <a:cxn ang="0">
                  <a:pos x="connsiteX8477" y="connsiteY8477"/>
                </a:cxn>
                <a:cxn ang="0">
                  <a:pos x="connsiteX8478" y="connsiteY8478"/>
                </a:cxn>
                <a:cxn ang="0">
                  <a:pos x="connsiteX8479" y="connsiteY8479"/>
                </a:cxn>
                <a:cxn ang="0">
                  <a:pos x="connsiteX8480" y="connsiteY8480"/>
                </a:cxn>
                <a:cxn ang="0">
                  <a:pos x="connsiteX8481" y="connsiteY8481"/>
                </a:cxn>
                <a:cxn ang="0">
                  <a:pos x="connsiteX8482" y="connsiteY8482"/>
                </a:cxn>
                <a:cxn ang="0">
                  <a:pos x="connsiteX8483" y="connsiteY8483"/>
                </a:cxn>
                <a:cxn ang="0">
                  <a:pos x="connsiteX8484" y="connsiteY8484"/>
                </a:cxn>
                <a:cxn ang="0">
                  <a:pos x="connsiteX8485" y="connsiteY8485"/>
                </a:cxn>
                <a:cxn ang="0">
                  <a:pos x="connsiteX8486" y="connsiteY8486"/>
                </a:cxn>
                <a:cxn ang="0">
                  <a:pos x="connsiteX8487" y="connsiteY8487"/>
                </a:cxn>
                <a:cxn ang="0">
                  <a:pos x="connsiteX8488" y="connsiteY8488"/>
                </a:cxn>
                <a:cxn ang="0">
                  <a:pos x="connsiteX8489" y="connsiteY8489"/>
                </a:cxn>
                <a:cxn ang="0">
                  <a:pos x="connsiteX8490" y="connsiteY8490"/>
                </a:cxn>
                <a:cxn ang="0">
                  <a:pos x="connsiteX8491" y="connsiteY8491"/>
                </a:cxn>
                <a:cxn ang="0">
                  <a:pos x="connsiteX8492" y="connsiteY8492"/>
                </a:cxn>
                <a:cxn ang="0">
                  <a:pos x="connsiteX8493" y="connsiteY8493"/>
                </a:cxn>
                <a:cxn ang="0">
                  <a:pos x="connsiteX8494" y="connsiteY8494"/>
                </a:cxn>
                <a:cxn ang="0">
                  <a:pos x="connsiteX8495" y="connsiteY8495"/>
                </a:cxn>
                <a:cxn ang="0">
                  <a:pos x="connsiteX8496" y="connsiteY8496"/>
                </a:cxn>
                <a:cxn ang="0">
                  <a:pos x="connsiteX8497" y="connsiteY8497"/>
                </a:cxn>
                <a:cxn ang="0">
                  <a:pos x="connsiteX8498" y="connsiteY8498"/>
                </a:cxn>
                <a:cxn ang="0">
                  <a:pos x="connsiteX8499" y="connsiteY8499"/>
                </a:cxn>
                <a:cxn ang="0">
                  <a:pos x="connsiteX8500" y="connsiteY8500"/>
                </a:cxn>
                <a:cxn ang="0">
                  <a:pos x="connsiteX8501" y="connsiteY8501"/>
                </a:cxn>
                <a:cxn ang="0">
                  <a:pos x="connsiteX8502" y="connsiteY8502"/>
                </a:cxn>
                <a:cxn ang="0">
                  <a:pos x="connsiteX8503" y="connsiteY8503"/>
                </a:cxn>
                <a:cxn ang="0">
                  <a:pos x="connsiteX8504" y="connsiteY8504"/>
                </a:cxn>
                <a:cxn ang="0">
                  <a:pos x="connsiteX8505" y="connsiteY8505"/>
                </a:cxn>
                <a:cxn ang="0">
                  <a:pos x="connsiteX8506" y="connsiteY8506"/>
                </a:cxn>
                <a:cxn ang="0">
                  <a:pos x="connsiteX8507" y="connsiteY8507"/>
                </a:cxn>
                <a:cxn ang="0">
                  <a:pos x="connsiteX8508" y="connsiteY8508"/>
                </a:cxn>
                <a:cxn ang="0">
                  <a:pos x="connsiteX8509" y="connsiteY8509"/>
                </a:cxn>
                <a:cxn ang="0">
                  <a:pos x="connsiteX8510" y="connsiteY8510"/>
                </a:cxn>
                <a:cxn ang="0">
                  <a:pos x="connsiteX8511" y="connsiteY8511"/>
                </a:cxn>
                <a:cxn ang="0">
                  <a:pos x="connsiteX8512" y="connsiteY8512"/>
                </a:cxn>
                <a:cxn ang="0">
                  <a:pos x="connsiteX8513" y="connsiteY8513"/>
                </a:cxn>
                <a:cxn ang="0">
                  <a:pos x="connsiteX8514" y="connsiteY8514"/>
                </a:cxn>
                <a:cxn ang="0">
                  <a:pos x="connsiteX8515" y="connsiteY8515"/>
                </a:cxn>
                <a:cxn ang="0">
                  <a:pos x="connsiteX8516" y="connsiteY8516"/>
                </a:cxn>
                <a:cxn ang="0">
                  <a:pos x="connsiteX8517" y="connsiteY8517"/>
                </a:cxn>
                <a:cxn ang="0">
                  <a:pos x="connsiteX8518" y="connsiteY8518"/>
                </a:cxn>
                <a:cxn ang="0">
                  <a:pos x="connsiteX8519" y="connsiteY8519"/>
                </a:cxn>
                <a:cxn ang="0">
                  <a:pos x="connsiteX8520" y="connsiteY8520"/>
                </a:cxn>
                <a:cxn ang="0">
                  <a:pos x="connsiteX8521" y="connsiteY8521"/>
                </a:cxn>
                <a:cxn ang="0">
                  <a:pos x="connsiteX8522" y="connsiteY8522"/>
                </a:cxn>
                <a:cxn ang="0">
                  <a:pos x="connsiteX8523" y="connsiteY8523"/>
                </a:cxn>
                <a:cxn ang="0">
                  <a:pos x="connsiteX8524" y="connsiteY8524"/>
                </a:cxn>
                <a:cxn ang="0">
                  <a:pos x="connsiteX8525" y="connsiteY8525"/>
                </a:cxn>
                <a:cxn ang="0">
                  <a:pos x="connsiteX8526" y="connsiteY8526"/>
                </a:cxn>
                <a:cxn ang="0">
                  <a:pos x="connsiteX8527" y="connsiteY8527"/>
                </a:cxn>
                <a:cxn ang="0">
                  <a:pos x="connsiteX8528" y="connsiteY8528"/>
                </a:cxn>
                <a:cxn ang="0">
                  <a:pos x="connsiteX8529" y="connsiteY8529"/>
                </a:cxn>
                <a:cxn ang="0">
                  <a:pos x="connsiteX8530" y="connsiteY8530"/>
                </a:cxn>
                <a:cxn ang="0">
                  <a:pos x="connsiteX8531" y="connsiteY8531"/>
                </a:cxn>
                <a:cxn ang="0">
                  <a:pos x="connsiteX8532" y="connsiteY8532"/>
                </a:cxn>
                <a:cxn ang="0">
                  <a:pos x="connsiteX8533" y="connsiteY8533"/>
                </a:cxn>
                <a:cxn ang="0">
                  <a:pos x="connsiteX8534" y="connsiteY8534"/>
                </a:cxn>
                <a:cxn ang="0">
                  <a:pos x="connsiteX8535" y="connsiteY8535"/>
                </a:cxn>
                <a:cxn ang="0">
                  <a:pos x="connsiteX8536" y="connsiteY8536"/>
                </a:cxn>
                <a:cxn ang="0">
                  <a:pos x="connsiteX8537" y="connsiteY8537"/>
                </a:cxn>
                <a:cxn ang="0">
                  <a:pos x="connsiteX8538" y="connsiteY8538"/>
                </a:cxn>
                <a:cxn ang="0">
                  <a:pos x="connsiteX8539" y="connsiteY8539"/>
                </a:cxn>
                <a:cxn ang="0">
                  <a:pos x="connsiteX8540" y="connsiteY8540"/>
                </a:cxn>
                <a:cxn ang="0">
                  <a:pos x="connsiteX8541" y="connsiteY8541"/>
                </a:cxn>
                <a:cxn ang="0">
                  <a:pos x="connsiteX8542" y="connsiteY8542"/>
                </a:cxn>
                <a:cxn ang="0">
                  <a:pos x="connsiteX8543" y="connsiteY8543"/>
                </a:cxn>
                <a:cxn ang="0">
                  <a:pos x="connsiteX8544" y="connsiteY8544"/>
                </a:cxn>
                <a:cxn ang="0">
                  <a:pos x="connsiteX8545" y="connsiteY8545"/>
                </a:cxn>
                <a:cxn ang="0">
                  <a:pos x="connsiteX8546" y="connsiteY8546"/>
                </a:cxn>
                <a:cxn ang="0">
                  <a:pos x="connsiteX8547" y="connsiteY8547"/>
                </a:cxn>
                <a:cxn ang="0">
                  <a:pos x="connsiteX8548" y="connsiteY8548"/>
                </a:cxn>
                <a:cxn ang="0">
                  <a:pos x="connsiteX8549" y="connsiteY8549"/>
                </a:cxn>
                <a:cxn ang="0">
                  <a:pos x="connsiteX8550" y="connsiteY8550"/>
                </a:cxn>
                <a:cxn ang="0">
                  <a:pos x="connsiteX8551" y="connsiteY8551"/>
                </a:cxn>
                <a:cxn ang="0">
                  <a:pos x="connsiteX8552" y="connsiteY8552"/>
                </a:cxn>
                <a:cxn ang="0">
                  <a:pos x="connsiteX8553" y="connsiteY8553"/>
                </a:cxn>
                <a:cxn ang="0">
                  <a:pos x="connsiteX8554" y="connsiteY8554"/>
                </a:cxn>
                <a:cxn ang="0">
                  <a:pos x="connsiteX8555" y="connsiteY8555"/>
                </a:cxn>
                <a:cxn ang="0">
                  <a:pos x="connsiteX8556" y="connsiteY8556"/>
                </a:cxn>
                <a:cxn ang="0">
                  <a:pos x="connsiteX8557" y="connsiteY8557"/>
                </a:cxn>
                <a:cxn ang="0">
                  <a:pos x="connsiteX8558" y="connsiteY8558"/>
                </a:cxn>
                <a:cxn ang="0">
                  <a:pos x="connsiteX8559" y="connsiteY8559"/>
                </a:cxn>
                <a:cxn ang="0">
                  <a:pos x="connsiteX8560" y="connsiteY8560"/>
                </a:cxn>
                <a:cxn ang="0">
                  <a:pos x="connsiteX8561" y="connsiteY8561"/>
                </a:cxn>
                <a:cxn ang="0">
                  <a:pos x="connsiteX8562" y="connsiteY8562"/>
                </a:cxn>
                <a:cxn ang="0">
                  <a:pos x="connsiteX8563" y="connsiteY8563"/>
                </a:cxn>
                <a:cxn ang="0">
                  <a:pos x="connsiteX8564" y="connsiteY8564"/>
                </a:cxn>
                <a:cxn ang="0">
                  <a:pos x="connsiteX8565" y="connsiteY8565"/>
                </a:cxn>
                <a:cxn ang="0">
                  <a:pos x="connsiteX8566" y="connsiteY8566"/>
                </a:cxn>
                <a:cxn ang="0">
                  <a:pos x="connsiteX8567" y="connsiteY8567"/>
                </a:cxn>
                <a:cxn ang="0">
                  <a:pos x="connsiteX8568" y="connsiteY8568"/>
                </a:cxn>
                <a:cxn ang="0">
                  <a:pos x="connsiteX8569" y="connsiteY8569"/>
                </a:cxn>
                <a:cxn ang="0">
                  <a:pos x="connsiteX8570" y="connsiteY8570"/>
                </a:cxn>
                <a:cxn ang="0">
                  <a:pos x="connsiteX8571" y="connsiteY8571"/>
                </a:cxn>
                <a:cxn ang="0">
                  <a:pos x="connsiteX8572" y="connsiteY8572"/>
                </a:cxn>
                <a:cxn ang="0">
                  <a:pos x="connsiteX8573" y="connsiteY8573"/>
                </a:cxn>
                <a:cxn ang="0">
                  <a:pos x="connsiteX8574" y="connsiteY8574"/>
                </a:cxn>
                <a:cxn ang="0">
                  <a:pos x="connsiteX8575" y="connsiteY8575"/>
                </a:cxn>
                <a:cxn ang="0">
                  <a:pos x="connsiteX8576" y="connsiteY8576"/>
                </a:cxn>
                <a:cxn ang="0">
                  <a:pos x="connsiteX8577" y="connsiteY8577"/>
                </a:cxn>
                <a:cxn ang="0">
                  <a:pos x="connsiteX8578" y="connsiteY8578"/>
                </a:cxn>
                <a:cxn ang="0">
                  <a:pos x="connsiteX8579" y="connsiteY8579"/>
                </a:cxn>
                <a:cxn ang="0">
                  <a:pos x="connsiteX8580" y="connsiteY8580"/>
                </a:cxn>
                <a:cxn ang="0">
                  <a:pos x="connsiteX8581" y="connsiteY8581"/>
                </a:cxn>
                <a:cxn ang="0">
                  <a:pos x="connsiteX8582" y="connsiteY8582"/>
                </a:cxn>
                <a:cxn ang="0">
                  <a:pos x="connsiteX8583" y="connsiteY8583"/>
                </a:cxn>
                <a:cxn ang="0">
                  <a:pos x="connsiteX8584" y="connsiteY8584"/>
                </a:cxn>
                <a:cxn ang="0">
                  <a:pos x="connsiteX8585" y="connsiteY8585"/>
                </a:cxn>
                <a:cxn ang="0">
                  <a:pos x="connsiteX8586" y="connsiteY8586"/>
                </a:cxn>
                <a:cxn ang="0">
                  <a:pos x="connsiteX8587" y="connsiteY8587"/>
                </a:cxn>
                <a:cxn ang="0">
                  <a:pos x="connsiteX8588" y="connsiteY8588"/>
                </a:cxn>
                <a:cxn ang="0">
                  <a:pos x="connsiteX8589" y="connsiteY8589"/>
                </a:cxn>
                <a:cxn ang="0">
                  <a:pos x="connsiteX8590" y="connsiteY8590"/>
                </a:cxn>
                <a:cxn ang="0">
                  <a:pos x="connsiteX8591" y="connsiteY8591"/>
                </a:cxn>
                <a:cxn ang="0">
                  <a:pos x="connsiteX8592" y="connsiteY8592"/>
                </a:cxn>
                <a:cxn ang="0">
                  <a:pos x="connsiteX8593" y="connsiteY8593"/>
                </a:cxn>
                <a:cxn ang="0">
                  <a:pos x="connsiteX8594" y="connsiteY8594"/>
                </a:cxn>
                <a:cxn ang="0">
                  <a:pos x="connsiteX8595" y="connsiteY8595"/>
                </a:cxn>
                <a:cxn ang="0">
                  <a:pos x="connsiteX8596" y="connsiteY8596"/>
                </a:cxn>
                <a:cxn ang="0">
                  <a:pos x="connsiteX8597" y="connsiteY8597"/>
                </a:cxn>
                <a:cxn ang="0">
                  <a:pos x="connsiteX8598" y="connsiteY8598"/>
                </a:cxn>
                <a:cxn ang="0">
                  <a:pos x="connsiteX8599" y="connsiteY8599"/>
                </a:cxn>
                <a:cxn ang="0">
                  <a:pos x="connsiteX8600" y="connsiteY8600"/>
                </a:cxn>
                <a:cxn ang="0">
                  <a:pos x="connsiteX8601" y="connsiteY8601"/>
                </a:cxn>
                <a:cxn ang="0">
                  <a:pos x="connsiteX8602" y="connsiteY8602"/>
                </a:cxn>
                <a:cxn ang="0">
                  <a:pos x="connsiteX8603" y="connsiteY8603"/>
                </a:cxn>
                <a:cxn ang="0">
                  <a:pos x="connsiteX8604" y="connsiteY8604"/>
                </a:cxn>
                <a:cxn ang="0">
                  <a:pos x="connsiteX8605" y="connsiteY8605"/>
                </a:cxn>
                <a:cxn ang="0">
                  <a:pos x="connsiteX8606" y="connsiteY8606"/>
                </a:cxn>
                <a:cxn ang="0">
                  <a:pos x="connsiteX8607" y="connsiteY8607"/>
                </a:cxn>
                <a:cxn ang="0">
                  <a:pos x="connsiteX8608" y="connsiteY8608"/>
                </a:cxn>
                <a:cxn ang="0">
                  <a:pos x="connsiteX8609" y="connsiteY8609"/>
                </a:cxn>
                <a:cxn ang="0">
                  <a:pos x="connsiteX8610" y="connsiteY8610"/>
                </a:cxn>
                <a:cxn ang="0">
                  <a:pos x="connsiteX8611" y="connsiteY8611"/>
                </a:cxn>
                <a:cxn ang="0">
                  <a:pos x="connsiteX8612" y="connsiteY8612"/>
                </a:cxn>
                <a:cxn ang="0">
                  <a:pos x="connsiteX8613" y="connsiteY8613"/>
                </a:cxn>
                <a:cxn ang="0">
                  <a:pos x="connsiteX8614" y="connsiteY8614"/>
                </a:cxn>
                <a:cxn ang="0">
                  <a:pos x="connsiteX8615" y="connsiteY8615"/>
                </a:cxn>
                <a:cxn ang="0">
                  <a:pos x="connsiteX8616" y="connsiteY8616"/>
                </a:cxn>
                <a:cxn ang="0">
                  <a:pos x="connsiteX8617" y="connsiteY8617"/>
                </a:cxn>
                <a:cxn ang="0">
                  <a:pos x="connsiteX8618" y="connsiteY8618"/>
                </a:cxn>
                <a:cxn ang="0">
                  <a:pos x="connsiteX8619" y="connsiteY8619"/>
                </a:cxn>
                <a:cxn ang="0">
                  <a:pos x="connsiteX8620" y="connsiteY8620"/>
                </a:cxn>
                <a:cxn ang="0">
                  <a:pos x="connsiteX8621" y="connsiteY8621"/>
                </a:cxn>
                <a:cxn ang="0">
                  <a:pos x="connsiteX8622" y="connsiteY8622"/>
                </a:cxn>
                <a:cxn ang="0">
                  <a:pos x="connsiteX8623" y="connsiteY8623"/>
                </a:cxn>
                <a:cxn ang="0">
                  <a:pos x="connsiteX8624" y="connsiteY8624"/>
                </a:cxn>
                <a:cxn ang="0">
                  <a:pos x="connsiteX8625" y="connsiteY8625"/>
                </a:cxn>
                <a:cxn ang="0">
                  <a:pos x="connsiteX8626" y="connsiteY8626"/>
                </a:cxn>
                <a:cxn ang="0">
                  <a:pos x="connsiteX8627" y="connsiteY8627"/>
                </a:cxn>
                <a:cxn ang="0">
                  <a:pos x="connsiteX8628" y="connsiteY8628"/>
                </a:cxn>
                <a:cxn ang="0">
                  <a:pos x="connsiteX8629" y="connsiteY8629"/>
                </a:cxn>
                <a:cxn ang="0">
                  <a:pos x="connsiteX8630" y="connsiteY8630"/>
                </a:cxn>
                <a:cxn ang="0">
                  <a:pos x="connsiteX8631" y="connsiteY8631"/>
                </a:cxn>
                <a:cxn ang="0">
                  <a:pos x="connsiteX8632" y="connsiteY8632"/>
                </a:cxn>
                <a:cxn ang="0">
                  <a:pos x="connsiteX8633" y="connsiteY8633"/>
                </a:cxn>
                <a:cxn ang="0">
                  <a:pos x="connsiteX8634" y="connsiteY8634"/>
                </a:cxn>
                <a:cxn ang="0">
                  <a:pos x="connsiteX8635" y="connsiteY8635"/>
                </a:cxn>
                <a:cxn ang="0">
                  <a:pos x="connsiteX8636" y="connsiteY8636"/>
                </a:cxn>
                <a:cxn ang="0">
                  <a:pos x="connsiteX8637" y="connsiteY8637"/>
                </a:cxn>
                <a:cxn ang="0">
                  <a:pos x="connsiteX8638" y="connsiteY8638"/>
                </a:cxn>
                <a:cxn ang="0">
                  <a:pos x="connsiteX8639" y="connsiteY8639"/>
                </a:cxn>
                <a:cxn ang="0">
                  <a:pos x="connsiteX8640" y="connsiteY8640"/>
                </a:cxn>
                <a:cxn ang="0">
                  <a:pos x="connsiteX8641" y="connsiteY8641"/>
                </a:cxn>
                <a:cxn ang="0">
                  <a:pos x="connsiteX8642" y="connsiteY8642"/>
                </a:cxn>
                <a:cxn ang="0">
                  <a:pos x="connsiteX8643" y="connsiteY8643"/>
                </a:cxn>
                <a:cxn ang="0">
                  <a:pos x="connsiteX8644" y="connsiteY8644"/>
                </a:cxn>
                <a:cxn ang="0">
                  <a:pos x="connsiteX8645" y="connsiteY8645"/>
                </a:cxn>
                <a:cxn ang="0">
                  <a:pos x="connsiteX8646" y="connsiteY8646"/>
                </a:cxn>
                <a:cxn ang="0">
                  <a:pos x="connsiteX8647" y="connsiteY8647"/>
                </a:cxn>
                <a:cxn ang="0">
                  <a:pos x="connsiteX8648" y="connsiteY8648"/>
                </a:cxn>
                <a:cxn ang="0">
                  <a:pos x="connsiteX8649" y="connsiteY8649"/>
                </a:cxn>
                <a:cxn ang="0">
                  <a:pos x="connsiteX8650" y="connsiteY8650"/>
                </a:cxn>
                <a:cxn ang="0">
                  <a:pos x="connsiteX8651" y="connsiteY8651"/>
                </a:cxn>
                <a:cxn ang="0">
                  <a:pos x="connsiteX8652" y="connsiteY8652"/>
                </a:cxn>
                <a:cxn ang="0">
                  <a:pos x="connsiteX8653" y="connsiteY8653"/>
                </a:cxn>
                <a:cxn ang="0">
                  <a:pos x="connsiteX8654" y="connsiteY8654"/>
                </a:cxn>
                <a:cxn ang="0">
                  <a:pos x="connsiteX8655" y="connsiteY8655"/>
                </a:cxn>
                <a:cxn ang="0">
                  <a:pos x="connsiteX8656" y="connsiteY8656"/>
                </a:cxn>
                <a:cxn ang="0">
                  <a:pos x="connsiteX8657" y="connsiteY8657"/>
                </a:cxn>
                <a:cxn ang="0">
                  <a:pos x="connsiteX8658" y="connsiteY8658"/>
                </a:cxn>
                <a:cxn ang="0">
                  <a:pos x="connsiteX8659" y="connsiteY8659"/>
                </a:cxn>
                <a:cxn ang="0">
                  <a:pos x="connsiteX8660" y="connsiteY8660"/>
                </a:cxn>
                <a:cxn ang="0">
                  <a:pos x="connsiteX8661" y="connsiteY8661"/>
                </a:cxn>
                <a:cxn ang="0">
                  <a:pos x="connsiteX8662" y="connsiteY8662"/>
                </a:cxn>
                <a:cxn ang="0">
                  <a:pos x="connsiteX8663" y="connsiteY8663"/>
                </a:cxn>
                <a:cxn ang="0">
                  <a:pos x="connsiteX8664" y="connsiteY8664"/>
                </a:cxn>
                <a:cxn ang="0">
                  <a:pos x="connsiteX8665" y="connsiteY8665"/>
                </a:cxn>
                <a:cxn ang="0">
                  <a:pos x="connsiteX8666" y="connsiteY8666"/>
                </a:cxn>
                <a:cxn ang="0">
                  <a:pos x="connsiteX8667" y="connsiteY8667"/>
                </a:cxn>
                <a:cxn ang="0">
                  <a:pos x="connsiteX8668" y="connsiteY8668"/>
                </a:cxn>
                <a:cxn ang="0">
                  <a:pos x="connsiteX8669" y="connsiteY8669"/>
                </a:cxn>
                <a:cxn ang="0">
                  <a:pos x="connsiteX8670" y="connsiteY8670"/>
                </a:cxn>
                <a:cxn ang="0">
                  <a:pos x="connsiteX8671" y="connsiteY8671"/>
                </a:cxn>
                <a:cxn ang="0">
                  <a:pos x="connsiteX8672" y="connsiteY8672"/>
                </a:cxn>
                <a:cxn ang="0">
                  <a:pos x="connsiteX8673" y="connsiteY8673"/>
                </a:cxn>
                <a:cxn ang="0">
                  <a:pos x="connsiteX8674" y="connsiteY8674"/>
                </a:cxn>
                <a:cxn ang="0">
                  <a:pos x="connsiteX8675" y="connsiteY8675"/>
                </a:cxn>
                <a:cxn ang="0">
                  <a:pos x="connsiteX8676" y="connsiteY8676"/>
                </a:cxn>
                <a:cxn ang="0">
                  <a:pos x="connsiteX8677" y="connsiteY8677"/>
                </a:cxn>
                <a:cxn ang="0">
                  <a:pos x="connsiteX8678" y="connsiteY8678"/>
                </a:cxn>
                <a:cxn ang="0">
                  <a:pos x="connsiteX8679" y="connsiteY8679"/>
                </a:cxn>
                <a:cxn ang="0">
                  <a:pos x="connsiteX8680" y="connsiteY8680"/>
                </a:cxn>
                <a:cxn ang="0">
                  <a:pos x="connsiteX8681" y="connsiteY8681"/>
                </a:cxn>
                <a:cxn ang="0">
                  <a:pos x="connsiteX8682" y="connsiteY8682"/>
                </a:cxn>
                <a:cxn ang="0">
                  <a:pos x="connsiteX8683" y="connsiteY8683"/>
                </a:cxn>
                <a:cxn ang="0">
                  <a:pos x="connsiteX8684" y="connsiteY8684"/>
                </a:cxn>
                <a:cxn ang="0">
                  <a:pos x="connsiteX8685" y="connsiteY8685"/>
                </a:cxn>
                <a:cxn ang="0">
                  <a:pos x="connsiteX8686" y="connsiteY8686"/>
                </a:cxn>
                <a:cxn ang="0">
                  <a:pos x="connsiteX8687" y="connsiteY8687"/>
                </a:cxn>
                <a:cxn ang="0">
                  <a:pos x="connsiteX8688" y="connsiteY8688"/>
                </a:cxn>
                <a:cxn ang="0">
                  <a:pos x="connsiteX8689" y="connsiteY8689"/>
                </a:cxn>
                <a:cxn ang="0">
                  <a:pos x="connsiteX8690" y="connsiteY8690"/>
                </a:cxn>
                <a:cxn ang="0">
                  <a:pos x="connsiteX8691" y="connsiteY8691"/>
                </a:cxn>
                <a:cxn ang="0">
                  <a:pos x="connsiteX8692" y="connsiteY8692"/>
                </a:cxn>
                <a:cxn ang="0">
                  <a:pos x="connsiteX8693" y="connsiteY8693"/>
                </a:cxn>
                <a:cxn ang="0">
                  <a:pos x="connsiteX8694" y="connsiteY8694"/>
                </a:cxn>
                <a:cxn ang="0">
                  <a:pos x="connsiteX8695" y="connsiteY8695"/>
                </a:cxn>
                <a:cxn ang="0">
                  <a:pos x="connsiteX8696" y="connsiteY8696"/>
                </a:cxn>
                <a:cxn ang="0">
                  <a:pos x="connsiteX8697" y="connsiteY8697"/>
                </a:cxn>
                <a:cxn ang="0">
                  <a:pos x="connsiteX8698" y="connsiteY8698"/>
                </a:cxn>
                <a:cxn ang="0">
                  <a:pos x="connsiteX8699" y="connsiteY8699"/>
                </a:cxn>
                <a:cxn ang="0">
                  <a:pos x="connsiteX8700" y="connsiteY8700"/>
                </a:cxn>
                <a:cxn ang="0">
                  <a:pos x="connsiteX8701" y="connsiteY8701"/>
                </a:cxn>
                <a:cxn ang="0">
                  <a:pos x="connsiteX8702" y="connsiteY8702"/>
                </a:cxn>
                <a:cxn ang="0">
                  <a:pos x="connsiteX8703" y="connsiteY8703"/>
                </a:cxn>
                <a:cxn ang="0">
                  <a:pos x="connsiteX8704" y="connsiteY8704"/>
                </a:cxn>
                <a:cxn ang="0">
                  <a:pos x="connsiteX8705" y="connsiteY8705"/>
                </a:cxn>
                <a:cxn ang="0">
                  <a:pos x="connsiteX8706" y="connsiteY8706"/>
                </a:cxn>
                <a:cxn ang="0">
                  <a:pos x="connsiteX8707" y="connsiteY8707"/>
                </a:cxn>
                <a:cxn ang="0">
                  <a:pos x="connsiteX8708" y="connsiteY8708"/>
                </a:cxn>
                <a:cxn ang="0">
                  <a:pos x="connsiteX8709" y="connsiteY8709"/>
                </a:cxn>
                <a:cxn ang="0">
                  <a:pos x="connsiteX8710" y="connsiteY8710"/>
                </a:cxn>
                <a:cxn ang="0">
                  <a:pos x="connsiteX8711" y="connsiteY8711"/>
                </a:cxn>
                <a:cxn ang="0">
                  <a:pos x="connsiteX8712" y="connsiteY8712"/>
                </a:cxn>
                <a:cxn ang="0">
                  <a:pos x="connsiteX8713" y="connsiteY8713"/>
                </a:cxn>
                <a:cxn ang="0">
                  <a:pos x="connsiteX8714" y="connsiteY8714"/>
                </a:cxn>
                <a:cxn ang="0">
                  <a:pos x="connsiteX8715" y="connsiteY8715"/>
                </a:cxn>
                <a:cxn ang="0">
                  <a:pos x="connsiteX8716" y="connsiteY8716"/>
                </a:cxn>
                <a:cxn ang="0">
                  <a:pos x="connsiteX8717" y="connsiteY8717"/>
                </a:cxn>
                <a:cxn ang="0">
                  <a:pos x="connsiteX8718" y="connsiteY8718"/>
                </a:cxn>
                <a:cxn ang="0">
                  <a:pos x="connsiteX8719" y="connsiteY8719"/>
                </a:cxn>
                <a:cxn ang="0">
                  <a:pos x="connsiteX8720" y="connsiteY8720"/>
                </a:cxn>
                <a:cxn ang="0">
                  <a:pos x="connsiteX8721" y="connsiteY8721"/>
                </a:cxn>
                <a:cxn ang="0">
                  <a:pos x="connsiteX8722" y="connsiteY8722"/>
                </a:cxn>
                <a:cxn ang="0">
                  <a:pos x="connsiteX8723" y="connsiteY8723"/>
                </a:cxn>
                <a:cxn ang="0">
                  <a:pos x="connsiteX8724" y="connsiteY8724"/>
                </a:cxn>
                <a:cxn ang="0">
                  <a:pos x="connsiteX8725" y="connsiteY8725"/>
                </a:cxn>
                <a:cxn ang="0">
                  <a:pos x="connsiteX8726" y="connsiteY8726"/>
                </a:cxn>
                <a:cxn ang="0">
                  <a:pos x="connsiteX8727" y="connsiteY8727"/>
                </a:cxn>
                <a:cxn ang="0">
                  <a:pos x="connsiteX8728" y="connsiteY8728"/>
                </a:cxn>
                <a:cxn ang="0">
                  <a:pos x="connsiteX8729" y="connsiteY8729"/>
                </a:cxn>
                <a:cxn ang="0">
                  <a:pos x="connsiteX8730" y="connsiteY8730"/>
                </a:cxn>
                <a:cxn ang="0">
                  <a:pos x="connsiteX8731" y="connsiteY8731"/>
                </a:cxn>
                <a:cxn ang="0">
                  <a:pos x="connsiteX8732" y="connsiteY8732"/>
                </a:cxn>
                <a:cxn ang="0">
                  <a:pos x="connsiteX8733" y="connsiteY8733"/>
                </a:cxn>
                <a:cxn ang="0">
                  <a:pos x="connsiteX8734" y="connsiteY8734"/>
                </a:cxn>
                <a:cxn ang="0">
                  <a:pos x="connsiteX8735" y="connsiteY8735"/>
                </a:cxn>
                <a:cxn ang="0">
                  <a:pos x="connsiteX8736" y="connsiteY8736"/>
                </a:cxn>
                <a:cxn ang="0">
                  <a:pos x="connsiteX8737" y="connsiteY8737"/>
                </a:cxn>
                <a:cxn ang="0">
                  <a:pos x="connsiteX8738" y="connsiteY8738"/>
                </a:cxn>
                <a:cxn ang="0">
                  <a:pos x="connsiteX8739" y="connsiteY8739"/>
                </a:cxn>
                <a:cxn ang="0">
                  <a:pos x="connsiteX8740" y="connsiteY8740"/>
                </a:cxn>
                <a:cxn ang="0">
                  <a:pos x="connsiteX8741" y="connsiteY8741"/>
                </a:cxn>
                <a:cxn ang="0">
                  <a:pos x="connsiteX8742" y="connsiteY8742"/>
                </a:cxn>
                <a:cxn ang="0">
                  <a:pos x="connsiteX8743" y="connsiteY8743"/>
                </a:cxn>
                <a:cxn ang="0">
                  <a:pos x="connsiteX8744" y="connsiteY8744"/>
                </a:cxn>
                <a:cxn ang="0">
                  <a:pos x="connsiteX8745" y="connsiteY8745"/>
                </a:cxn>
                <a:cxn ang="0">
                  <a:pos x="connsiteX8746" y="connsiteY8746"/>
                </a:cxn>
                <a:cxn ang="0">
                  <a:pos x="connsiteX8747" y="connsiteY8747"/>
                </a:cxn>
                <a:cxn ang="0">
                  <a:pos x="connsiteX8748" y="connsiteY8748"/>
                </a:cxn>
                <a:cxn ang="0">
                  <a:pos x="connsiteX8749" y="connsiteY8749"/>
                </a:cxn>
                <a:cxn ang="0">
                  <a:pos x="connsiteX8750" y="connsiteY8750"/>
                </a:cxn>
                <a:cxn ang="0">
                  <a:pos x="connsiteX8751" y="connsiteY8751"/>
                </a:cxn>
                <a:cxn ang="0">
                  <a:pos x="connsiteX8752" y="connsiteY8752"/>
                </a:cxn>
                <a:cxn ang="0">
                  <a:pos x="connsiteX8753" y="connsiteY8753"/>
                </a:cxn>
                <a:cxn ang="0">
                  <a:pos x="connsiteX8754" y="connsiteY8754"/>
                </a:cxn>
                <a:cxn ang="0">
                  <a:pos x="connsiteX8755" y="connsiteY8755"/>
                </a:cxn>
                <a:cxn ang="0">
                  <a:pos x="connsiteX8756" y="connsiteY8756"/>
                </a:cxn>
                <a:cxn ang="0">
                  <a:pos x="connsiteX8757" y="connsiteY8757"/>
                </a:cxn>
                <a:cxn ang="0">
                  <a:pos x="connsiteX8758" y="connsiteY8758"/>
                </a:cxn>
                <a:cxn ang="0">
                  <a:pos x="connsiteX8759" y="connsiteY8759"/>
                </a:cxn>
                <a:cxn ang="0">
                  <a:pos x="connsiteX8760" y="connsiteY8760"/>
                </a:cxn>
                <a:cxn ang="0">
                  <a:pos x="connsiteX8761" y="connsiteY8761"/>
                </a:cxn>
                <a:cxn ang="0">
                  <a:pos x="connsiteX8762" y="connsiteY8762"/>
                </a:cxn>
                <a:cxn ang="0">
                  <a:pos x="connsiteX8763" y="connsiteY8763"/>
                </a:cxn>
                <a:cxn ang="0">
                  <a:pos x="connsiteX8764" y="connsiteY8764"/>
                </a:cxn>
                <a:cxn ang="0">
                  <a:pos x="connsiteX8765" y="connsiteY8765"/>
                </a:cxn>
                <a:cxn ang="0">
                  <a:pos x="connsiteX8766" y="connsiteY8766"/>
                </a:cxn>
                <a:cxn ang="0">
                  <a:pos x="connsiteX8767" y="connsiteY8767"/>
                </a:cxn>
                <a:cxn ang="0">
                  <a:pos x="connsiteX8768" y="connsiteY8768"/>
                </a:cxn>
                <a:cxn ang="0">
                  <a:pos x="connsiteX8769" y="connsiteY8769"/>
                </a:cxn>
                <a:cxn ang="0">
                  <a:pos x="connsiteX8770" y="connsiteY8770"/>
                </a:cxn>
                <a:cxn ang="0">
                  <a:pos x="connsiteX8771" y="connsiteY8771"/>
                </a:cxn>
                <a:cxn ang="0">
                  <a:pos x="connsiteX8772" y="connsiteY8772"/>
                </a:cxn>
                <a:cxn ang="0">
                  <a:pos x="connsiteX8773" y="connsiteY8773"/>
                </a:cxn>
                <a:cxn ang="0">
                  <a:pos x="connsiteX8774" y="connsiteY8774"/>
                </a:cxn>
                <a:cxn ang="0">
                  <a:pos x="connsiteX8775" y="connsiteY8775"/>
                </a:cxn>
                <a:cxn ang="0">
                  <a:pos x="connsiteX8776" y="connsiteY8776"/>
                </a:cxn>
                <a:cxn ang="0">
                  <a:pos x="connsiteX8777" y="connsiteY8777"/>
                </a:cxn>
                <a:cxn ang="0">
                  <a:pos x="connsiteX8778" y="connsiteY8778"/>
                </a:cxn>
                <a:cxn ang="0">
                  <a:pos x="connsiteX8779" y="connsiteY8779"/>
                </a:cxn>
                <a:cxn ang="0">
                  <a:pos x="connsiteX8780" y="connsiteY8780"/>
                </a:cxn>
                <a:cxn ang="0">
                  <a:pos x="connsiteX8781" y="connsiteY8781"/>
                </a:cxn>
                <a:cxn ang="0">
                  <a:pos x="connsiteX8782" y="connsiteY8782"/>
                </a:cxn>
                <a:cxn ang="0">
                  <a:pos x="connsiteX8783" y="connsiteY8783"/>
                </a:cxn>
                <a:cxn ang="0">
                  <a:pos x="connsiteX8784" y="connsiteY8784"/>
                </a:cxn>
                <a:cxn ang="0">
                  <a:pos x="connsiteX8785" y="connsiteY8785"/>
                </a:cxn>
                <a:cxn ang="0">
                  <a:pos x="connsiteX8786" y="connsiteY8786"/>
                </a:cxn>
                <a:cxn ang="0">
                  <a:pos x="connsiteX8787" y="connsiteY8787"/>
                </a:cxn>
                <a:cxn ang="0">
                  <a:pos x="connsiteX8788" y="connsiteY8788"/>
                </a:cxn>
                <a:cxn ang="0">
                  <a:pos x="connsiteX8789" y="connsiteY8789"/>
                </a:cxn>
                <a:cxn ang="0">
                  <a:pos x="connsiteX8790" y="connsiteY8790"/>
                </a:cxn>
                <a:cxn ang="0">
                  <a:pos x="connsiteX8791" y="connsiteY8791"/>
                </a:cxn>
                <a:cxn ang="0">
                  <a:pos x="connsiteX8792" y="connsiteY8792"/>
                </a:cxn>
                <a:cxn ang="0">
                  <a:pos x="connsiteX8793" y="connsiteY8793"/>
                </a:cxn>
                <a:cxn ang="0">
                  <a:pos x="connsiteX8794" y="connsiteY8794"/>
                </a:cxn>
                <a:cxn ang="0">
                  <a:pos x="connsiteX8795" y="connsiteY8795"/>
                </a:cxn>
                <a:cxn ang="0">
                  <a:pos x="connsiteX8796" y="connsiteY8796"/>
                </a:cxn>
                <a:cxn ang="0">
                  <a:pos x="connsiteX8797" y="connsiteY8797"/>
                </a:cxn>
                <a:cxn ang="0">
                  <a:pos x="connsiteX8798" y="connsiteY8798"/>
                </a:cxn>
                <a:cxn ang="0">
                  <a:pos x="connsiteX8799" y="connsiteY8799"/>
                </a:cxn>
                <a:cxn ang="0">
                  <a:pos x="connsiteX8800" y="connsiteY8800"/>
                </a:cxn>
                <a:cxn ang="0">
                  <a:pos x="connsiteX8801" y="connsiteY8801"/>
                </a:cxn>
                <a:cxn ang="0">
                  <a:pos x="connsiteX8802" y="connsiteY8802"/>
                </a:cxn>
                <a:cxn ang="0">
                  <a:pos x="connsiteX8803" y="connsiteY8803"/>
                </a:cxn>
                <a:cxn ang="0">
                  <a:pos x="connsiteX8804" y="connsiteY8804"/>
                </a:cxn>
                <a:cxn ang="0">
                  <a:pos x="connsiteX8805" y="connsiteY8805"/>
                </a:cxn>
                <a:cxn ang="0">
                  <a:pos x="connsiteX8806" y="connsiteY8806"/>
                </a:cxn>
                <a:cxn ang="0">
                  <a:pos x="connsiteX8807" y="connsiteY8807"/>
                </a:cxn>
                <a:cxn ang="0">
                  <a:pos x="connsiteX8808" y="connsiteY8808"/>
                </a:cxn>
                <a:cxn ang="0">
                  <a:pos x="connsiteX8809" y="connsiteY8809"/>
                </a:cxn>
                <a:cxn ang="0">
                  <a:pos x="connsiteX8810" y="connsiteY8810"/>
                </a:cxn>
                <a:cxn ang="0">
                  <a:pos x="connsiteX8811" y="connsiteY8811"/>
                </a:cxn>
                <a:cxn ang="0">
                  <a:pos x="connsiteX8812" y="connsiteY8812"/>
                </a:cxn>
                <a:cxn ang="0">
                  <a:pos x="connsiteX8813" y="connsiteY8813"/>
                </a:cxn>
                <a:cxn ang="0">
                  <a:pos x="connsiteX8814" y="connsiteY8814"/>
                </a:cxn>
                <a:cxn ang="0">
                  <a:pos x="connsiteX8815" y="connsiteY8815"/>
                </a:cxn>
                <a:cxn ang="0">
                  <a:pos x="connsiteX8816" y="connsiteY8816"/>
                </a:cxn>
                <a:cxn ang="0">
                  <a:pos x="connsiteX8817" y="connsiteY8817"/>
                </a:cxn>
                <a:cxn ang="0">
                  <a:pos x="connsiteX8818" y="connsiteY8818"/>
                </a:cxn>
                <a:cxn ang="0">
                  <a:pos x="connsiteX8819" y="connsiteY8819"/>
                </a:cxn>
                <a:cxn ang="0">
                  <a:pos x="connsiteX8820" y="connsiteY8820"/>
                </a:cxn>
                <a:cxn ang="0">
                  <a:pos x="connsiteX8821" y="connsiteY8821"/>
                </a:cxn>
                <a:cxn ang="0">
                  <a:pos x="connsiteX8822" y="connsiteY8822"/>
                </a:cxn>
                <a:cxn ang="0">
                  <a:pos x="connsiteX8823" y="connsiteY8823"/>
                </a:cxn>
                <a:cxn ang="0">
                  <a:pos x="connsiteX8824" y="connsiteY8824"/>
                </a:cxn>
                <a:cxn ang="0">
                  <a:pos x="connsiteX8825" y="connsiteY8825"/>
                </a:cxn>
                <a:cxn ang="0">
                  <a:pos x="connsiteX8826" y="connsiteY8826"/>
                </a:cxn>
                <a:cxn ang="0">
                  <a:pos x="connsiteX8827" y="connsiteY8827"/>
                </a:cxn>
                <a:cxn ang="0">
                  <a:pos x="connsiteX8828" y="connsiteY8828"/>
                </a:cxn>
                <a:cxn ang="0">
                  <a:pos x="connsiteX8829" y="connsiteY8829"/>
                </a:cxn>
                <a:cxn ang="0">
                  <a:pos x="connsiteX8830" y="connsiteY8830"/>
                </a:cxn>
                <a:cxn ang="0">
                  <a:pos x="connsiteX8831" y="connsiteY8831"/>
                </a:cxn>
                <a:cxn ang="0">
                  <a:pos x="connsiteX8832" y="connsiteY8832"/>
                </a:cxn>
                <a:cxn ang="0">
                  <a:pos x="connsiteX8833" y="connsiteY8833"/>
                </a:cxn>
                <a:cxn ang="0">
                  <a:pos x="connsiteX8834" y="connsiteY8834"/>
                </a:cxn>
                <a:cxn ang="0">
                  <a:pos x="connsiteX8835" y="connsiteY8835"/>
                </a:cxn>
                <a:cxn ang="0">
                  <a:pos x="connsiteX8836" y="connsiteY8836"/>
                </a:cxn>
                <a:cxn ang="0">
                  <a:pos x="connsiteX8837" y="connsiteY8837"/>
                </a:cxn>
                <a:cxn ang="0">
                  <a:pos x="connsiteX8838" y="connsiteY8838"/>
                </a:cxn>
                <a:cxn ang="0">
                  <a:pos x="connsiteX8839" y="connsiteY8839"/>
                </a:cxn>
                <a:cxn ang="0">
                  <a:pos x="connsiteX8840" y="connsiteY8840"/>
                </a:cxn>
                <a:cxn ang="0">
                  <a:pos x="connsiteX8841" y="connsiteY8841"/>
                </a:cxn>
                <a:cxn ang="0">
                  <a:pos x="connsiteX8842" y="connsiteY8842"/>
                </a:cxn>
                <a:cxn ang="0">
                  <a:pos x="connsiteX8843" y="connsiteY8843"/>
                </a:cxn>
                <a:cxn ang="0">
                  <a:pos x="connsiteX8844" y="connsiteY8844"/>
                </a:cxn>
                <a:cxn ang="0">
                  <a:pos x="connsiteX8845" y="connsiteY8845"/>
                </a:cxn>
                <a:cxn ang="0">
                  <a:pos x="connsiteX8846" y="connsiteY8846"/>
                </a:cxn>
                <a:cxn ang="0">
                  <a:pos x="connsiteX8847" y="connsiteY8847"/>
                </a:cxn>
                <a:cxn ang="0">
                  <a:pos x="connsiteX8848" y="connsiteY8848"/>
                </a:cxn>
                <a:cxn ang="0">
                  <a:pos x="connsiteX8849" y="connsiteY8849"/>
                </a:cxn>
                <a:cxn ang="0">
                  <a:pos x="connsiteX8850" y="connsiteY8850"/>
                </a:cxn>
                <a:cxn ang="0">
                  <a:pos x="connsiteX8851" y="connsiteY8851"/>
                </a:cxn>
                <a:cxn ang="0">
                  <a:pos x="connsiteX8852" y="connsiteY8852"/>
                </a:cxn>
                <a:cxn ang="0">
                  <a:pos x="connsiteX8853" y="connsiteY8853"/>
                </a:cxn>
                <a:cxn ang="0">
                  <a:pos x="connsiteX8854" y="connsiteY8854"/>
                </a:cxn>
                <a:cxn ang="0">
                  <a:pos x="connsiteX8855" y="connsiteY8855"/>
                </a:cxn>
                <a:cxn ang="0">
                  <a:pos x="connsiteX8856" y="connsiteY8856"/>
                </a:cxn>
                <a:cxn ang="0">
                  <a:pos x="connsiteX8857" y="connsiteY8857"/>
                </a:cxn>
                <a:cxn ang="0">
                  <a:pos x="connsiteX8858" y="connsiteY8858"/>
                </a:cxn>
                <a:cxn ang="0">
                  <a:pos x="connsiteX8859" y="connsiteY8859"/>
                </a:cxn>
                <a:cxn ang="0">
                  <a:pos x="connsiteX8860" y="connsiteY8860"/>
                </a:cxn>
                <a:cxn ang="0">
                  <a:pos x="connsiteX8861" y="connsiteY8861"/>
                </a:cxn>
                <a:cxn ang="0">
                  <a:pos x="connsiteX8862" y="connsiteY8862"/>
                </a:cxn>
                <a:cxn ang="0">
                  <a:pos x="connsiteX8863" y="connsiteY8863"/>
                </a:cxn>
                <a:cxn ang="0">
                  <a:pos x="connsiteX8864" y="connsiteY8864"/>
                </a:cxn>
                <a:cxn ang="0">
                  <a:pos x="connsiteX8865" y="connsiteY8865"/>
                </a:cxn>
                <a:cxn ang="0">
                  <a:pos x="connsiteX8866" y="connsiteY8866"/>
                </a:cxn>
                <a:cxn ang="0">
                  <a:pos x="connsiteX8867" y="connsiteY8867"/>
                </a:cxn>
                <a:cxn ang="0">
                  <a:pos x="connsiteX8868" y="connsiteY8868"/>
                </a:cxn>
                <a:cxn ang="0">
                  <a:pos x="connsiteX8869" y="connsiteY8869"/>
                </a:cxn>
                <a:cxn ang="0">
                  <a:pos x="connsiteX8870" y="connsiteY8870"/>
                </a:cxn>
                <a:cxn ang="0">
                  <a:pos x="connsiteX8871" y="connsiteY8871"/>
                </a:cxn>
                <a:cxn ang="0">
                  <a:pos x="connsiteX8872" y="connsiteY8872"/>
                </a:cxn>
                <a:cxn ang="0">
                  <a:pos x="connsiteX8873" y="connsiteY8873"/>
                </a:cxn>
                <a:cxn ang="0">
                  <a:pos x="connsiteX8874" y="connsiteY8874"/>
                </a:cxn>
                <a:cxn ang="0">
                  <a:pos x="connsiteX8875" y="connsiteY8875"/>
                </a:cxn>
                <a:cxn ang="0">
                  <a:pos x="connsiteX8876" y="connsiteY8876"/>
                </a:cxn>
                <a:cxn ang="0">
                  <a:pos x="connsiteX8877" y="connsiteY8877"/>
                </a:cxn>
                <a:cxn ang="0">
                  <a:pos x="connsiteX8878" y="connsiteY8878"/>
                </a:cxn>
                <a:cxn ang="0">
                  <a:pos x="connsiteX8879" y="connsiteY8879"/>
                </a:cxn>
                <a:cxn ang="0">
                  <a:pos x="connsiteX8880" y="connsiteY8880"/>
                </a:cxn>
                <a:cxn ang="0">
                  <a:pos x="connsiteX8881" y="connsiteY8881"/>
                </a:cxn>
                <a:cxn ang="0">
                  <a:pos x="connsiteX8882" y="connsiteY8882"/>
                </a:cxn>
                <a:cxn ang="0">
                  <a:pos x="connsiteX8883" y="connsiteY8883"/>
                </a:cxn>
                <a:cxn ang="0">
                  <a:pos x="connsiteX8884" y="connsiteY8884"/>
                </a:cxn>
                <a:cxn ang="0">
                  <a:pos x="connsiteX8885" y="connsiteY8885"/>
                </a:cxn>
                <a:cxn ang="0">
                  <a:pos x="connsiteX8886" y="connsiteY8886"/>
                </a:cxn>
                <a:cxn ang="0">
                  <a:pos x="connsiteX8887" y="connsiteY8887"/>
                </a:cxn>
                <a:cxn ang="0">
                  <a:pos x="connsiteX8888" y="connsiteY8888"/>
                </a:cxn>
                <a:cxn ang="0">
                  <a:pos x="connsiteX8889" y="connsiteY8889"/>
                </a:cxn>
                <a:cxn ang="0">
                  <a:pos x="connsiteX8890" y="connsiteY8890"/>
                </a:cxn>
                <a:cxn ang="0">
                  <a:pos x="connsiteX8891" y="connsiteY8891"/>
                </a:cxn>
                <a:cxn ang="0">
                  <a:pos x="connsiteX8892" y="connsiteY8892"/>
                </a:cxn>
                <a:cxn ang="0">
                  <a:pos x="connsiteX8893" y="connsiteY8893"/>
                </a:cxn>
                <a:cxn ang="0">
                  <a:pos x="connsiteX8894" y="connsiteY8894"/>
                </a:cxn>
                <a:cxn ang="0">
                  <a:pos x="connsiteX8895" y="connsiteY8895"/>
                </a:cxn>
                <a:cxn ang="0">
                  <a:pos x="connsiteX8896" y="connsiteY8896"/>
                </a:cxn>
                <a:cxn ang="0">
                  <a:pos x="connsiteX8897" y="connsiteY8897"/>
                </a:cxn>
                <a:cxn ang="0">
                  <a:pos x="connsiteX8898" y="connsiteY8898"/>
                </a:cxn>
                <a:cxn ang="0">
                  <a:pos x="connsiteX8899" y="connsiteY8899"/>
                </a:cxn>
                <a:cxn ang="0">
                  <a:pos x="connsiteX8900" y="connsiteY8900"/>
                </a:cxn>
                <a:cxn ang="0">
                  <a:pos x="connsiteX8901" y="connsiteY8901"/>
                </a:cxn>
                <a:cxn ang="0">
                  <a:pos x="connsiteX8902" y="connsiteY8902"/>
                </a:cxn>
                <a:cxn ang="0">
                  <a:pos x="connsiteX8903" y="connsiteY8903"/>
                </a:cxn>
                <a:cxn ang="0">
                  <a:pos x="connsiteX8904" y="connsiteY8904"/>
                </a:cxn>
                <a:cxn ang="0">
                  <a:pos x="connsiteX8905" y="connsiteY8905"/>
                </a:cxn>
                <a:cxn ang="0">
                  <a:pos x="connsiteX8906" y="connsiteY8906"/>
                </a:cxn>
                <a:cxn ang="0">
                  <a:pos x="connsiteX8907" y="connsiteY8907"/>
                </a:cxn>
                <a:cxn ang="0">
                  <a:pos x="connsiteX8908" y="connsiteY8908"/>
                </a:cxn>
                <a:cxn ang="0">
                  <a:pos x="connsiteX8909" y="connsiteY8909"/>
                </a:cxn>
                <a:cxn ang="0">
                  <a:pos x="connsiteX8910" y="connsiteY8910"/>
                </a:cxn>
                <a:cxn ang="0">
                  <a:pos x="connsiteX8911" y="connsiteY8911"/>
                </a:cxn>
                <a:cxn ang="0">
                  <a:pos x="connsiteX8912" y="connsiteY8912"/>
                </a:cxn>
                <a:cxn ang="0">
                  <a:pos x="connsiteX8913" y="connsiteY8913"/>
                </a:cxn>
                <a:cxn ang="0">
                  <a:pos x="connsiteX8914" y="connsiteY8914"/>
                </a:cxn>
                <a:cxn ang="0">
                  <a:pos x="connsiteX8915" y="connsiteY8915"/>
                </a:cxn>
                <a:cxn ang="0">
                  <a:pos x="connsiteX8916" y="connsiteY8916"/>
                </a:cxn>
                <a:cxn ang="0">
                  <a:pos x="connsiteX8917" y="connsiteY8917"/>
                </a:cxn>
                <a:cxn ang="0">
                  <a:pos x="connsiteX8918" y="connsiteY8918"/>
                </a:cxn>
                <a:cxn ang="0">
                  <a:pos x="connsiteX8919" y="connsiteY8919"/>
                </a:cxn>
                <a:cxn ang="0">
                  <a:pos x="connsiteX8920" y="connsiteY8920"/>
                </a:cxn>
                <a:cxn ang="0">
                  <a:pos x="connsiteX8921" y="connsiteY8921"/>
                </a:cxn>
                <a:cxn ang="0">
                  <a:pos x="connsiteX8922" y="connsiteY8922"/>
                </a:cxn>
                <a:cxn ang="0">
                  <a:pos x="connsiteX8923" y="connsiteY8923"/>
                </a:cxn>
                <a:cxn ang="0">
                  <a:pos x="connsiteX8924" y="connsiteY8924"/>
                </a:cxn>
                <a:cxn ang="0">
                  <a:pos x="connsiteX8925" y="connsiteY8925"/>
                </a:cxn>
                <a:cxn ang="0">
                  <a:pos x="connsiteX8926" y="connsiteY8926"/>
                </a:cxn>
                <a:cxn ang="0">
                  <a:pos x="connsiteX8927" y="connsiteY8927"/>
                </a:cxn>
                <a:cxn ang="0">
                  <a:pos x="connsiteX8928" y="connsiteY8928"/>
                </a:cxn>
                <a:cxn ang="0">
                  <a:pos x="connsiteX8929" y="connsiteY8929"/>
                </a:cxn>
                <a:cxn ang="0">
                  <a:pos x="connsiteX8930" y="connsiteY8930"/>
                </a:cxn>
                <a:cxn ang="0">
                  <a:pos x="connsiteX8931" y="connsiteY8931"/>
                </a:cxn>
                <a:cxn ang="0">
                  <a:pos x="connsiteX8932" y="connsiteY8932"/>
                </a:cxn>
                <a:cxn ang="0">
                  <a:pos x="connsiteX8933" y="connsiteY8933"/>
                </a:cxn>
                <a:cxn ang="0">
                  <a:pos x="connsiteX8934" y="connsiteY8934"/>
                </a:cxn>
                <a:cxn ang="0">
                  <a:pos x="connsiteX8935" y="connsiteY8935"/>
                </a:cxn>
                <a:cxn ang="0">
                  <a:pos x="connsiteX8936" y="connsiteY8936"/>
                </a:cxn>
                <a:cxn ang="0">
                  <a:pos x="connsiteX8937" y="connsiteY8937"/>
                </a:cxn>
                <a:cxn ang="0">
                  <a:pos x="connsiteX8938" y="connsiteY8938"/>
                </a:cxn>
                <a:cxn ang="0">
                  <a:pos x="connsiteX8939" y="connsiteY8939"/>
                </a:cxn>
                <a:cxn ang="0">
                  <a:pos x="connsiteX8940" y="connsiteY8940"/>
                </a:cxn>
                <a:cxn ang="0">
                  <a:pos x="connsiteX8941" y="connsiteY8941"/>
                </a:cxn>
                <a:cxn ang="0">
                  <a:pos x="connsiteX8942" y="connsiteY8942"/>
                </a:cxn>
                <a:cxn ang="0">
                  <a:pos x="connsiteX8943" y="connsiteY8943"/>
                </a:cxn>
                <a:cxn ang="0">
                  <a:pos x="connsiteX8944" y="connsiteY8944"/>
                </a:cxn>
                <a:cxn ang="0">
                  <a:pos x="connsiteX8945" y="connsiteY8945"/>
                </a:cxn>
                <a:cxn ang="0">
                  <a:pos x="connsiteX8946" y="connsiteY8946"/>
                </a:cxn>
                <a:cxn ang="0">
                  <a:pos x="connsiteX8947" y="connsiteY8947"/>
                </a:cxn>
                <a:cxn ang="0">
                  <a:pos x="connsiteX8948" y="connsiteY8948"/>
                </a:cxn>
                <a:cxn ang="0">
                  <a:pos x="connsiteX8949" y="connsiteY8949"/>
                </a:cxn>
                <a:cxn ang="0">
                  <a:pos x="connsiteX8950" y="connsiteY8950"/>
                </a:cxn>
                <a:cxn ang="0">
                  <a:pos x="connsiteX8951" y="connsiteY8951"/>
                </a:cxn>
                <a:cxn ang="0">
                  <a:pos x="connsiteX8952" y="connsiteY8952"/>
                </a:cxn>
                <a:cxn ang="0">
                  <a:pos x="connsiteX8953" y="connsiteY8953"/>
                </a:cxn>
                <a:cxn ang="0">
                  <a:pos x="connsiteX8954" y="connsiteY8954"/>
                </a:cxn>
                <a:cxn ang="0">
                  <a:pos x="connsiteX8955" y="connsiteY8955"/>
                </a:cxn>
                <a:cxn ang="0">
                  <a:pos x="connsiteX8956" y="connsiteY8956"/>
                </a:cxn>
                <a:cxn ang="0">
                  <a:pos x="connsiteX8957" y="connsiteY8957"/>
                </a:cxn>
                <a:cxn ang="0">
                  <a:pos x="connsiteX8958" y="connsiteY8958"/>
                </a:cxn>
                <a:cxn ang="0">
                  <a:pos x="connsiteX8959" y="connsiteY8959"/>
                </a:cxn>
                <a:cxn ang="0">
                  <a:pos x="connsiteX8960" y="connsiteY8960"/>
                </a:cxn>
                <a:cxn ang="0">
                  <a:pos x="connsiteX8961" y="connsiteY8961"/>
                </a:cxn>
                <a:cxn ang="0">
                  <a:pos x="connsiteX8962" y="connsiteY8962"/>
                </a:cxn>
                <a:cxn ang="0">
                  <a:pos x="connsiteX8963" y="connsiteY8963"/>
                </a:cxn>
                <a:cxn ang="0">
                  <a:pos x="connsiteX8964" y="connsiteY8964"/>
                </a:cxn>
                <a:cxn ang="0">
                  <a:pos x="connsiteX8965" y="connsiteY8965"/>
                </a:cxn>
                <a:cxn ang="0">
                  <a:pos x="connsiteX8966" y="connsiteY8966"/>
                </a:cxn>
                <a:cxn ang="0">
                  <a:pos x="connsiteX8967" y="connsiteY8967"/>
                </a:cxn>
                <a:cxn ang="0">
                  <a:pos x="connsiteX8968" y="connsiteY8968"/>
                </a:cxn>
                <a:cxn ang="0">
                  <a:pos x="connsiteX8969" y="connsiteY8969"/>
                </a:cxn>
                <a:cxn ang="0">
                  <a:pos x="connsiteX8970" y="connsiteY8970"/>
                </a:cxn>
                <a:cxn ang="0">
                  <a:pos x="connsiteX8971" y="connsiteY8971"/>
                </a:cxn>
                <a:cxn ang="0">
                  <a:pos x="connsiteX8972" y="connsiteY8972"/>
                </a:cxn>
                <a:cxn ang="0">
                  <a:pos x="connsiteX8973" y="connsiteY8973"/>
                </a:cxn>
                <a:cxn ang="0">
                  <a:pos x="connsiteX8974" y="connsiteY8974"/>
                </a:cxn>
                <a:cxn ang="0">
                  <a:pos x="connsiteX8975" y="connsiteY8975"/>
                </a:cxn>
                <a:cxn ang="0">
                  <a:pos x="connsiteX8976" y="connsiteY8976"/>
                </a:cxn>
                <a:cxn ang="0">
                  <a:pos x="connsiteX8977" y="connsiteY8977"/>
                </a:cxn>
                <a:cxn ang="0">
                  <a:pos x="connsiteX8978" y="connsiteY8978"/>
                </a:cxn>
                <a:cxn ang="0">
                  <a:pos x="connsiteX8979" y="connsiteY8979"/>
                </a:cxn>
                <a:cxn ang="0">
                  <a:pos x="connsiteX8980" y="connsiteY8980"/>
                </a:cxn>
                <a:cxn ang="0">
                  <a:pos x="connsiteX8981" y="connsiteY8981"/>
                </a:cxn>
                <a:cxn ang="0">
                  <a:pos x="connsiteX8982" y="connsiteY8982"/>
                </a:cxn>
                <a:cxn ang="0">
                  <a:pos x="connsiteX8983" y="connsiteY8983"/>
                </a:cxn>
                <a:cxn ang="0">
                  <a:pos x="connsiteX8984" y="connsiteY8984"/>
                </a:cxn>
                <a:cxn ang="0">
                  <a:pos x="connsiteX8985" y="connsiteY8985"/>
                </a:cxn>
                <a:cxn ang="0">
                  <a:pos x="connsiteX8986" y="connsiteY8986"/>
                </a:cxn>
                <a:cxn ang="0">
                  <a:pos x="connsiteX8987" y="connsiteY8987"/>
                </a:cxn>
                <a:cxn ang="0">
                  <a:pos x="connsiteX8988" y="connsiteY8988"/>
                </a:cxn>
                <a:cxn ang="0">
                  <a:pos x="connsiteX8989" y="connsiteY8989"/>
                </a:cxn>
                <a:cxn ang="0">
                  <a:pos x="connsiteX8990" y="connsiteY8990"/>
                </a:cxn>
                <a:cxn ang="0">
                  <a:pos x="connsiteX8991" y="connsiteY8991"/>
                </a:cxn>
                <a:cxn ang="0">
                  <a:pos x="connsiteX8992" y="connsiteY8992"/>
                </a:cxn>
                <a:cxn ang="0">
                  <a:pos x="connsiteX8993" y="connsiteY8993"/>
                </a:cxn>
                <a:cxn ang="0">
                  <a:pos x="connsiteX8994" y="connsiteY8994"/>
                </a:cxn>
                <a:cxn ang="0">
                  <a:pos x="connsiteX8995" y="connsiteY8995"/>
                </a:cxn>
                <a:cxn ang="0">
                  <a:pos x="connsiteX8996" y="connsiteY8996"/>
                </a:cxn>
                <a:cxn ang="0">
                  <a:pos x="connsiteX8997" y="connsiteY8997"/>
                </a:cxn>
                <a:cxn ang="0">
                  <a:pos x="connsiteX8998" y="connsiteY8998"/>
                </a:cxn>
                <a:cxn ang="0">
                  <a:pos x="connsiteX8999" y="connsiteY8999"/>
                </a:cxn>
                <a:cxn ang="0">
                  <a:pos x="connsiteX9000" y="connsiteY9000"/>
                </a:cxn>
                <a:cxn ang="0">
                  <a:pos x="connsiteX9001" y="connsiteY9001"/>
                </a:cxn>
                <a:cxn ang="0">
                  <a:pos x="connsiteX9002" y="connsiteY9002"/>
                </a:cxn>
                <a:cxn ang="0">
                  <a:pos x="connsiteX9003" y="connsiteY9003"/>
                </a:cxn>
                <a:cxn ang="0">
                  <a:pos x="connsiteX9004" y="connsiteY9004"/>
                </a:cxn>
                <a:cxn ang="0">
                  <a:pos x="connsiteX9005" y="connsiteY9005"/>
                </a:cxn>
                <a:cxn ang="0">
                  <a:pos x="connsiteX9006" y="connsiteY9006"/>
                </a:cxn>
                <a:cxn ang="0">
                  <a:pos x="connsiteX9007" y="connsiteY9007"/>
                </a:cxn>
                <a:cxn ang="0">
                  <a:pos x="connsiteX9008" y="connsiteY9008"/>
                </a:cxn>
                <a:cxn ang="0">
                  <a:pos x="connsiteX9009" y="connsiteY9009"/>
                </a:cxn>
                <a:cxn ang="0">
                  <a:pos x="connsiteX9010" y="connsiteY9010"/>
                </a:cxn>
                <a:cxn ang="0">
                  <a:pos x="connsiteX9011" y="connsiteY9011"/>
                </a:cxn>
                <a:cxn ang="0">
                  <a:pos x="connsiteX9012" y="connsiteY9012"/>
                </a:cxn>
                <a:cxn ang="0">
                  <a:pos x="connsiteX9013" y="connsiteY9013"/>
                </a:cxn>
                <a:cxn ang="0">
                  <a:pos x="connsiteX9014" y="connsiteY9014"/>
                </a:cxn>
                <a:cxn ang="0">
                  <a:pos x="connsiteX9015" y="connsiteY9015"/>
                </a:cxn>
                <a:cxn ang="0">
                  <a:pos x="connsiteX9016" y="connsiteY9016"/>
                </a:cxn>
                <a:cxn ang="0">
                  <a:pos x="connsiteX9017" y="connsiteY9017"/>
                </a:cxn>
                <a:cxn ang="0">
                  <a:pos x="connsiteX9018" y="connsiteY9018"/>
                </a:cxn>
                <a:cxn ang="0">
                  <a:pos x="connsiteX9019" y="connsiteY9019"/>
                </a:cxn>
                <a:cxn ang="0">
                  <a:pos x="connsiteX9020" y="connsiteY9020"/>
                </a:cxn>
                <a:cxn ang="0">
                  <a:pos x="connsiteX9021" y="connsiteY9021"/>
                </a:cxn>
                <a:cxn ang="0">
                  <a:pos x="connsiteX9022" y="connsiteY9022"/>
                </a:cxn>
                <a:cxn ang="0">
                  <a:pos x="connsiteX9023" y="connsiteY9023"/>
                </a:cxn>
                <a:cxn ang="0">
                  <a:pos x="connsiteX9024" y="connsiteY9024"/>
                </a:cxn>
                <a:cxn ang="0">
                  <a:pos x="connsiteX9025" y="connsiteY9025"/>
                </a:cxn>
                <a:cxn ang="0">
                  <a:pos x="connsiteX9026" y="connsiteY9026"/>
                </a:cxn>
                <a:cxn ang="0">
                  <a:pos x="connsiteX9027" y="connsiteY9027"/>
                </a:cxn>
                <a:cxn ang="0">
                  <a:pos x="connsiteX9028" y="connsiteY9028"/>
                </a:cxn>
                <a:cxn ang="0">
                  <a:pos x="connsiteX9029" y="connsiteY9029"/>
                </a:cxn>
                <a:cxn ang="0">
                  <a:pos x="connsiteX9030" y="connsiteY9030"/>
                </a:cxn>
                <a:cxn ang="0">
                  <a:pos x="connsiteX9031" y="connsiteY9031"/>
                </a:cxn>
                <a:cxn ang="0">
                  <a:pos x="connsiteX9032" y="connsiteY9032"/>
                </a:cxn>
                <a:cxn ang="0">
                  <a:pos x="connsiteX9033" y="connsiteY9033"/>
                </a:cxn>
                <a:cxn ang="0">
                  <a:pos x="connsiteX9034" y="connsiteY9034"/>
                </a:cxn>
                <a:cxn ang="0">
                  <a:pos x="connsiteX9035" y="connsiteY9035"/>
                </a:cxn>
                <a:cxn ang="0">
                  <a:pos x="connsiteX9036" y="connsiteY9036"/>
                </a:cxn>
                <a:cxn ang="0">
                  <a:pos x="connsiteX9037" y="connsiteY9037"/>
                </a:cxn>
                <a:cxn ang="0">
                  <a:pos x="connsiteX9038" y="connsiteY9038"/>
                </a:cxn>
                <a:cxn ang="0">
                  <a:pos x="connsiteX9039" y="connsiteY9039"/>
                </a:cxn>
                <a:cxn ang="0">
                  <a:pos x="connsiteX9040" y="connsiteY9040"/>
                </a:cxn>
                <a:cxn ang="0">
                  <a:pos x="connsiteX9041" y="connsiteY9041"/>
                </a:cxn>
                <a:cxn ang="0">
                  <a:pos x="connsiteX9042" y="connsiteY9042"/>
                </a:cxn>
                <a:cxn ang="0">
                  <a:pos x="connsiteX9043" y="connsiteY9043"/>
                </a:cxn>
                <a:cxn ang="0">
                  <a:pos x="connsiteX9044" y="connsiteY9044"/>
                </a:cxn>
                <a:cxn ang="0">
                  <a:pos x="connsiteX9045" y="connsiteY9045"/>
                </a:cxn>
                <a:cxn ang="0">
                  <a:pos x="connsiteX9046" y="connsiteY9046"/>
                </a:cxn>
                <a:cxn ang="0">
                  <a:pos x="connsiteX9047" y="connsiteY9047"/>
                </a:cxn>
                <a:cxn ang="0">
                  <a:pos x="connsiteX9048" y="connsiteY9048"/>
                </a:cxn>
                <a:cxn ang="0">
                  <a:pos x="connsiteX9049" y="connsiteY9049"/>
                </a:cxn>
                <a:cxn ang="0">
                  <a:pos x="connsiteX9050" y="connsiteY9050"/>
                </a:cxn>
                <a:cxn ang="0">
                  <a:pos x="connsiteX9051" y="connsiteY9051"/>
                </a:cxn>
                <a:cxn ang="0">
                  <a:pos x="connsiteX9052" y="connsiteY9052"/>
                </a:cxn>
                <a:cxn ang="0">
                  <a:pos x="connsiteX9053" y="connsiteY9053"/>
                </a:cxn>
                <a:cxn ang="0">
                  <a:pos x="connsiteX9054" y="connsiteY9054"/>
                </a:cxn>
                <a:cxn ang="0">
                  <a:pos x="connsiteX9055" y="connsiteY9055"/>
                </a:cxn>
                <a:cxn ang="0">
                  <a:pos x="connsiteX9056" y="connsiteY9056"/>
                </a:cxn>
                <a:cxn ang="0">
                  <a:pos x="connsiteX9057" y="connsiteY9057"/>
                </a:cxn>
                <a:cxn ang="0">
                  <a:pos x="connsiteX9058" y="connsiteY9058"/>
                </a:cxn>
                <a:cxn ang="0">
                  <a:pos x="connsiteX9059" y="connsiteY9059"/>
                </a:cxn>
                <a:cxn ang="0">
                  <a:pos x="connsiteX9060" y="connsiteY9060"/>
                </a:cxn>
                <a:cxn ang="0">
                  <a:pos x="connsiteX9061" y="connsiteY9061"/>
                </a:cxn>
                <a:cxn ang="0">
                  <a:pos x="connsiteX9062" y="connsiteY9062"/>
                </a:cxn>
                <a:cxn ang="0">
                  <a:pos x="connsiteX9063" y="connsiteY9063"/>
                </a:cxn>
                <a:cxn ang="0">
                  <a:pos x="connsiteX9064" y="connsiteY9064"/>
                </a:cxn>
                <a:cxn ang="0">
                  <a:pos x="connsiteX9065" y="connsiteY9065"/>
                </a:cxn>
                <a:cxn ang="0">
                  <a:pos x="connsiteX9066" y="connsiteY9066"/>
                </a:cxn>
                <a:cxn ang="0">
                  <a:pos x="connsiteX9067" y="connsiteY9067"/>
                </a:cxn>
                <a:cxn ang="0">
                  <a:pos x="connsiteX9068" y="connsiteY9068"/>
                </a:cxn>
                <a:cxn ang="0">
                  <a:pos x="connsiteX9069" y="connsiteY9069"/>
                </a:cxn>
                <a:cxn ang="0">
                  <a:pos x="connsiteX9070" y="connsiteY9070"/>
                </a:cxn>
                <a:cxn ang="0">
                  <a:pos x="connsiteX9071" y="connsiteY9071"/>
                </a:cxn>
                <a:cxn ang="0">
                  <a:pos x="connsiteX9072" y="connsiteY9072"/>
                </a:cxn>
                <a:cxn ang="0">
                  <a:pos x="connsiteX9073" y="connsiteY9073"/>
                </a:cxn>
                <a:cxn ang="0">
                  <a:pos x="connsiteX9074" y="connsiteY9074"/>
                </a:cxn>
                <a:cxn ang="0">
                  <a:pos x="connsiteX9075" y="connsiteY9075"/>
                </a:cxn>
                <a:cxn ang="0">
                  <a:pos x="connsiteX9076" y="connsiteY9076"/>
                </a:cxn>
                <a:cxn ang="0">
                  <a:pos x="connsiteX9077" y="connsiteY9077"/>
                </a:cxn>
                <a:cxn ang="0">
                  <a:pos x="connsiteX9078" y="connsiteY9078"/>
                </a:cxn>
                <a:cxn ang="0">
                  <a:pos x="connsiteX9079" y="connsiteY9079"/>
                </a:cxn>
                <a:cxn ang="0">
                  <a:pos x="connsiteX9080" y="connsiteY9080"/>
                </a:cxn>
                <a:cxn ang="0">
                  <a:pos x="connsiteX9081" y="connsiteY9081"/>
                </a:cxn>
                <a:cxn ang="0">
                  <a:pos x="connsiteX9082" y="connsiteY9082"/>
                </a:cxn>
                <a:cxn ang="0">
                  <a:pos x="connsiteX9083" y="connsiteY9083"/>
                </a:cxn>
                <a:cxn ang="0">
                  <a:pos x="connsiteX9084" y="connsiteY9084"/>
                </a:cxn>
                <a:cxn ang="0">
                  <a:pos x="connsiteX9085" y="connsiteY9085"/>
                </a:cxn>
                <a:cxn ang="0">
                  <a:pos x="connsiteX9086" y="connsiteY9086"/>
                </a:cxn>
                <a:cxn ang="0">
                  <a:pos x="connsiteX9087" y="connsiteY9087"/>
                </a:cxn>
                <a:cxn ang="0">
                  <a:pos x="connsiteX9088" y="connsiteY9088"/>
                </a:cxn>
                <a:cxn ang="0">
                  <a:pos x="connsiteX9089" y="connsiteY9089"/>
                </a:cxn>
                <a:cxn ang="0">
                  <a:pos x="connsiteX9090" y="connsiteY9090"/>
                </a:cxn>
                <a:cxn ang="0">
                  <a:pos x="connsiteX9091" y="connsiteY9091"/>
                </a:cxn>
                <a:cxn ang="0">
                  <a:pos x="connsiteX9092" y="connsiteY9092"/>
                </a:cxn>
                <a:cxn ang="0">
                  <a:pos x="connsiteX9093" y="connsiteY9093"/>
                </a:cxn>
                <a:cxn ang="0">
                  <a:pos x="connsiteX9094" y="connsiteY9094"/>
                </a:cxn>
                <a:cxn ang="0">
                  <a:pos x="connsiteX9095" y="connsiteY9095"/>
                </a:cxn>
                <a:cxn ang="0">
                  <a:pos x="connsiteX9096" y="connsiteY9096"/>
                </a:cxn>
                <a:cxn ang="0">
                  <a:pos x="connsiteX9097" y="connsiteY9097"/>
                </a:cxn>
                <a:cxn ang="0">
                  <a:pos x="connsiteX9098" y="connsiteY9098"/>
                </a:cxn>
                <a:cxn ang="0">
                  <a:pos x="connsiteX9099" y="connsiteY9099"/>
                </a:cxn>
                <a:cxn ang="0">
                  <a:pos x="connsiteX9100" y="connsiteY9100"/>
                </a:cxn>
                <a:cxn ang="0">
                  <a:pos x="connsiteX9101" y="connsiteY9101"/>
                </a:cxn>
                <a:cxn ang="0">
                  <a:pos x="connsiteX9102" y="connsiteY9102"/>
                </a:cxn>
                <a:cxn ang="0">
                  <a:pos x="connsiteX9103" y="connsiteY9103"/>
                </a:cxn>
                <a:cxn ang="0">
                  <a:pos x="connsiteX9104" y="connsiteY9104"/>
                </a:cxn>
                <a:cxn ang="0">
                  <a:pos x="connsiteX9105" y="connsiteY9105"/>
                </a:cxn>
                <a:cxn ang="0">
                  <a:pos x="connsiteX9106" y="connsiteY9106"/>
                </a:cxn>
                <a:cxn ang="0">
                  <a:pos x="connsiteX9107" y="connsiteY9107"/>
                </a:cxn>
                <a:cxn ang="0">
                  <a:pos x="connsiteX9108" y="connsiteY9108"/>
                </a:cxn>
                <a:cxn ang="0">
                  <a:pos x="connsiteX9109" y="connsiteY9109"/>
                </a:cxn>
                <a:cxn ang="0">
                  <a:pos x="connsiteX9110" y="connsiteY9110"/>
                </a:cxn>
                <a:cxn ang="0">
                  <a:pos x="connsiteX9111" y="connsiteY9111"/>
                </a:cxn>
                <a:cxn ang="0">
                  <a:pos x="connsiteX9112" y="connsiteY9112"/>
                </a:cxn>
                <a:cxn ang="0">
                  <a:pos x="connsiteX9113" y="connsiteY9113"/>
                </a:cxn>
                <a:cxn ang="0">
                  <a:pos x="connsiteX9114" y="connsiteY9114"/>
                </a:cxn>
                <a:cxn ang="0">
                  <a:pos x="connsiteX9115" y="connsiteY9115"/>
                </a:cxn>
                <a:cxn ang="0">
                  <a:pos x="connsiteX9116" y="connsiteY9116"/>
                </a:cxn>
                <a:cxn ang="0">
                  <a:pos x="connsiteX9117" y="connsiteY9117"/>
                </a:cxn>
                <a:cxn ang="0">
                  <a:pos x="connsiteX9118" y="connsiteY9118"/>
                </a:cxn>
                <a:cxn ang="0">
                  <a:pos x="connsiteX9119" y="connsiteY9119"/>
                </a:cxn>
                <a:cxn ang="0">
                  <a:pos x="connsiteX9120" y="connsiteY9120"/>
                </a:cxn>
                <a:cxn ang="0">
                  <a:pos x="connsiteX9121" y="connsiteY9121"/>
                </a:cxn>
                <a:cxn ang="0">
                  <a:pos x="connsiteX9122" y="connsiteY9122"/>
                </a:cxn>
                <a:cxn ang="0">
                  <a:pos x="connsiteX9123" y="connsiteY9123"/>
                </a:cxn>
                <a:cxn ang="0">
                  <a:pos x="connsiteX9124" y="connsiteY9124"/>
                </a:cxn>
                <a:cxn ang="0">
                  <a:pos x="connsiteX9125" y="connsiteY9125"/>
                </a:cxn>
                <a:cxn ang="0">
                  <a:pos x="connsiteX9126" y="connsiteY9126"/>
                </a:cxn>
                <a:cxn ang="0">
                  <a:pos x="connsiteX9127" y="connsiteY9127"/>
                </a:cxn>
                <a:cxn ang="0">
                  <a:pos x="connsiteX9128" y="connsiteY9128"/>
                </a:cxn>
                <a:cxn ang="0">
                  <a:pos x="connsiteX9129" y="connsiteY9129"/>
                </a:cxn>
                <a:cxn ang="0">
                  <a:pos x="connsiteX9130" y="connsiteY9130"/>
                </a:cxn>
                <a:cxn ang="0">
                  <a:pos x="connsiteX9131" y="connsiteY9131"/>
                </a:cxn>
                <a:cxn ang="0">
                  <a:pos x="connsiteX9132" y="connsiteY9132"/>
                </a:cxn>
                <a:cxn ang="0">
                  <a:pos x="connsiteX9133" y="connsiteY9133"/>
                </a:cxn>
                <a:cxn ang="0">
                  <a:pos x="connsiteX9134" y="connsiteY9134"/>
                </a:cxn>
                <a:cxn ang="0">
                  <a:pos x="connsiteX9135" y="connsiteY9135"/>
                </a:cxn>
                <a:cxn ang="0">
                  <a:pos x="connsiteX9136" y="connsiteY9136"/>
                </a:cxn>
                <a:cxn ang="0">
                  <a:pos x="connsiteX9137" y="connsiteY9137"/>
                </a:cxn>
                <a:cxn ang="0">
                  <a:pos x="connsiteX9138" y="connsiteY9138"/>
                </a:cxn>
                <a:cxn ang="0">
                  <a:pos x="connsiteX9139" y="connsiteY9139"/>
                </a:cxn>
                <a:cxn ang="0">
                  <a:pos x="connsiteX9140" y="connsiteY9140"/>
                </a:cxn>
                <a:cxn ang="0">
                  <a:pos x="connsiteX9141" y="connsiteY9141"/>
                </a:cxn>
                <a:cxn ang="0">
                  <a:pos x="connsiteX9142" y="connsiteY9142"/>
                </a:cxn>
                <a:cxn ang="0">
                  <a:pos x="connsiteX9143" y="connsiteY9143"/>
                </a:cxn>
                <a:cxn ang="0">
                  <a:pos x="connsiteX9144" y="connsiteY9144"/>
                </a:cxn>
                <a:cxn ang="0">
                  <a:pos x="connsiteX9145" y="connsiteY9145"/>
                </a:cxn>
                <a:cxn ang="0">
                  <a:pos x="connsiteX9146" y="connsiteY9146"/>
                </a:cxn>
                <a:cxn ang="0">
                  <a:pos x="connsiteX9147" y="connsiteY9147"/>
                </a:cxn>
                <a:cxn ang="0">
                  <a:pos x="connsiteX9148" y="connsiteY9148"/>
                </a:cxn>
                <a:cxn ang="0">
                  <a:pos x="connsiteX9149" y="connsiteY9149"/>
                </a:cxn>
                <a:cxn ang="0">
                  <a:pos x="connsiteX9150" y="connsiteY9150"/>
                </a:cxn>
                <a:cxn ang="0">
                  <a:pos x="connsiteX9151" y="connsiteY9151"/>
                </a:cxn>
                <a:cxn ang="0">
                  <a:pos x="connsiteX9152" y="connsiteY9152"/>
                </a:cxn>
                <a:cxn ang="0">
                  <a:pos x="connsiteX9153" y="connsiteY9153"/>
                </a:cxn>
                <a:cxn ang="0">
                  <a:pos x="connsiteX9154" y="connsiteY9154"/>
                </a:cxn>
                <a:cxn ang="0">
                  <a:pos x="connsiteX9155" y="connsiteY9155"/>
                </a:cxn>
                <a:cxn ang="0">
                  <a:pos x="connsiteX9156" y="connsiteY9156"/>
                </a:cxn>
                <a:cxn ang="0">
                  <a:pos x="connsiteX9157" y="connsiteY9157"/>
                </a:cxn>
                <a:cxn ang="0">
                  <a:pos x="connsiteX9158" y="connsiteY9158"/>
                </a:cxn>
                <a:cxn ang="0">
                  <a:pos x="connsiteX9159" y="connsiteY9159"/>
                </a:cxn>
                <a:cxn ang="0">
                  <a:pos x="connsiteX9160" y="connsiteY9160"/>
                </a:cxn>
                <a:cxn ang="0">
                  <a:pos x="connsiteX9161" y="connsiteY9161"/>
                </a:cxn>
                <a:cxn ang="0">
                  <a:pos x="connsiteX9162" y="connsiteY9162"/>
                </a:cxn>
                <a:cxn ang="0">
                  <a:pos x="connsiteX9163" y="connsiteY9163"/>
                </a:cxn>
                <a:cxn ang="0">
                  <a:pos x="connsiteX9164" y="connsiteY9164"/>
                </a:cxn>
                <a:cxn ang="0">
                  <a:pos x="connsiteX9165" y="connsiteY9165"/>
                </a:cxn>
                <a:cxn ang="0">
                  <a:pos x="connsiteX9166" y="connsiteY9166"/>
                </a:cxn>
                <a:cxn ang="0">
                  <a:pos x="connsiteX9167" y="connsiteY9167"/>
                </a:cxn>
                <a:cxn ang="0">
                  <a:pos x="connsiteX9168" y="connsiteY9168"/>
                </a:cxn>
                <a:cxn ang="0">
                  <a:pos x="connsiteX9169" y="connsiteY9169"/>
                </a:cxn>
                <a:cxn ang="0">
                  <a:pos x="connsiteX9170" y="connsiteY9170"/>
                </a:cxn>
                <a:cxn ang="0">
                  <a:pos x="connsiteX9171" y="connsiteY9171"/>
                </a:cxn>
                <a:cxn ang="0">
                  <a:pos x="connsiteX9172" y="connsiteY9172"/>
                </a:cxn>
                <a:cxn ang="0">
                  <a:pos x="connsiteX9173" y="connsiteY9173"/>
                </a:cxn>
                <a:cxn ang="0">
                  <a:pos x="connsiteX9174" y="connsiteY9174"/>
                </a:cxn>
                <a:cxn ang="0">
                  <a:pos x="connsiteX9175" y="connsiteY9175"/>
                </a:cxn>
                <a:cxn ang="0">
                  <a:pos x="connsiteX9176" y="connsiteY9176"/>
                </a:cxn>
                <a:cxn ang="0">
                  <a:pos x="connsiteX9177" y="connsiteY9177"/>
                </a:cxn>
                <a:cxn ang="0">
                  <a:pos x="connsiteX9178" y="connsiteY9178"/>
                </a:cxn>
                <a:cxn ang="0">
                  <a:pos x="connsiteX9179" y="connsiteY9179"/>
                </a:cxn>
                <a:cxn ang="0">
                  <a:pos x="connsiteX9180" y="connsiteY9180"/>
                </a:cxn>
                <a:cxn ang="0">
                  <a:pos x="connsiteX9181" y="connsiteY9181"/>
                </a:cxn>
                <a:cxn ang="0">
                  <a:pos x="connsiteX9182" y="connsiteY9182"/>
                </a:cxn>
                <a:cxn ang="0">
                  <a:pos x="connsiteX9183" y="connsiteY9183"/>
                </a:cxn>
                <a:cxn ang="0">
                  <a:pos x="connsiteX9184" y="connsiteY9184"/>
                </a:cxn>
                <a:cxn ang="0">
                  <a:pos x="connsiteX9185" y="connsiteY9185"/>
                </a:cxn>
                <a:cxn ang="0">
                  <a:pos x="connsiteX9186" y="connsiteY9186"/>
                </a:cxn>
                <a:cxn ang="0">
                  <a:pos x="connsiteX9187" y="connsiteY9187"/>
                </a:cxn>
                <a:cxn ang="0">
                  <a:pos x="connsiteX9188" y="connsiteY9188"/>
                </a:cxn>
                <a:cxn ang="0">
                  <a:pos x="connsiteX9189" y="connsiteY9189"/>
                </a:cxn>
                <a:cxn ang="0">
                  <a:pos x="connsiteX9190" y="connsiteY9190"/>
                </a:cxn>
                <a:cxn ang="0">
                  <a:pos x="connsiteX9191" y="connsiteY9191"/>
                </a:cxn>
                <a:cxn ang="0">
                  <a:pos x="connsiteX9192" y="connsiteY9192"/>
                </a:cxn>
                <a:cxn ang="0">
                  <a:pos x="connsiteX9193" y="connsiteY9193"/>
                </a:cxn>
                <a:cxn ang="0">
                  <a:pos x="connsiteX9194" y="connsiteY9194"/>
                </a:cxn>
                <a:cxn ang="0">
                  <a:pos x="connsiteX9195" y="connsiteY9195"/>
                </a:cxn>
                <a:cxn ang="0">
                  <a:pos x="connsiteX9196" y="connsiteY9196"/>
                </a:cxn>
                <a:cxn ang="0">
                  <a:pos x="connsiteX9197" y="connsiteY9197"/>
                </a:cxn>
                <a:cxn ang="0">
                  <a:pos x="connsiteX9198" y="connsiteY9198"/>
                </a:cxn>
                <a:cxn ang="0">
                  <a:pos x="connsiteX9199" y="connsiteY9199"/>
                </a:cxn>
                <a:cxn ang="0">
                  <a:pos x="connsiteX9200" y="connsiteY9200"/>
                </a:cxn>
                <a:cxn ang="0">
                  <a:pos x="connsiteX9201" y="connsiteY9201"/>
                </a:cxn>
                <a:cxn ang="0">
                  <a:pos x="connsiteX9202" y="connsiteY9202"/>
                </a:cxn>
                <a:cxn ang="0">
                  <a:pos x="connsiteX9203" y="connsiteY9203"/>
                </a:cxn>
                <a:cxn ang="0">
                  <a:pos x="connsiteX9204" y="connsiteY9204"/>
                </a:cxn>
                <a:cxn ang="0">
                  <a:pos x="connsiteX9205" y="connsiteY9205"/>
                </a:cxn>
                <a:cxn ang="0">
                  <a:pos x="connsiteX9206" y="connsiteY9206"/>
                </a:cxn>
                <a:cxn ang="0">
                  <a:pos x="connsiteX9207" y="connsiteY9207"/>
                </a:cxn>
                <a:cxn ang="0">
                  <a:pos x="connsiteX9208" y="connsiteY9208"/>
                </a:cxn>
                <a:cxn ang="0">
                  <a:pos x="connsiteX9209" y="connsiteY9209"/>
                </a:cxn>
                <a:cxn ang="0">
                  <a:pos x="connsiteX9210" y="connsiteY9210"/>
                </a:cxn>
                <a:cxn ang="0">
                  <a:pos x="connsiteX9211" y="connsiteY9211"/>
                </a:cxn>
                <a:cxn ang="0">
                  <a:pos x="connsiteX9212" y="connsiteY9212"/>
                </a:cxn>
                <a:cxn ang="0">
                  <a:pos x="connsiteX9213" y="connsiteY9213"/>
                </a:cxn>
                <a:cxn ang="0">
                  <a:pos x="connsiteX9214" y="connsiteY9214"/>
                </a:cxn>
                <a:cxn ang="0">
                  <a:pos x="connsiteX9215" y="connsiteY9215"/>
                </a:cxn>
                <a:cxn ang="0">
                  <a:pos x="connsiteX9216" y="connsiteY9216"/>
                </a:cxn>
                <a:cxn ang="0">
                  <a:pos x="connsiteX9217" y="connsiteY9217"/>
                </a:cxn>
                <a:cxn ang="0">
                  <a:pos x="connsiteX9218" y="connsiteY9218"/>
                </a:cxn>
                <a:cxn ang="0">
                  <a:pos x="connsiteX9219" y="connsiteY9219"/>
                </a:cxn>
                <a:cxn ang="0">
                  <a:pos x="connsiteX9220" y="connsiteY9220"/>
                </a:cxn>
                <a:cxn ang="0">
                  <a:pos x="connsiteX9221" y="connsiteY9221"/>
                </a:cxn>
                <a:cxn ang="0">
                  <a:pos x="connsiteX9222" y="connsiteY9222"/>
                </a:cxn>
                <a:cxn ang="0">
                  <a:pos x="connsiteX9223" y="connsiteY9223"/>
                </a:cxn>
                <a:cxn ang="0">
                  <a:pos x="connsiteX9224" y="connsiteY9224"/>
                </a:cxn>
                <a:cxn ang="0">
                  <a:pos x="connsiteX9225" y="connsiteY9225"/>
                </a:cxn>
                <a:cxn ang="0">
                  <a:pos x="connsiteX9226" y="connsiteY9226"/>
                </a:cxn>
                <a:cxn ang="0">
                  <a:pos x="connsiteX9227" y="connsiteY9227"/>
                </a:cxn>
                <a:cxn ang="0">
                  <a:pos x="connsiteX9228" y="connsiteY9228"/>
                </a:cxn>
                <a:cxn ang="0">
                  <a:pos x="connsiteX9229" y="connsiteY9229"/>
                </a:cxn>
                <a:cxn ang="0">
                  <a:pos x="connsiteX9230" y="connsiteY9230"/>
                </a:cxn>
                <a:cxn ang="0">
                  <a:pos x="connsiteX9231" y="connsiteY9231"/>
                </a:cxn>
                <a:cxn ang="0">
                  <a:pos x="connsiteX9232" y="connsiteY9232"/>
                </a:cxn>
                <a:cxn ang="0">
                  <a:pos x="connsiteX9233" y="connsiteY9233"/>
                </a:cxn>
                <a:cxn ang="0">
                  <a:pos x="connsiteX9234" y="connsiteY9234"/>
                </a:cxn>
                <a:cxn ang="0">
                  <a:pos x="connsiteX9235" y="connsiteY9235"/>
                </a:cxn>
                <a:cxn ang="0">
                  <a:pos x="connsiteX9236" y="connsiteY9236"/>
                </a:cxn>
                <a:cxn ang="0">
                  <a:pos x="connsiteX9237" y="connsiteY9237"/>
                </a:cxn>
                <a:cxn ang="0">
                  <a:pos x="connsiteX9238" y="connsiteY9238"/>
                </a:cxn>
                <a:cxn ang="0">
                  <a:pos x="connsiteX9239" y="connsiteY9239"/>
                </a:cxn>
                <a:cxn ang="0">
                  <a:pos x="connsiteX9240" y="connsiteY9240"/>
                </a:cxn>
                <a:cxn ang="0">
                  <a:pos x="connsiteX9241" y="connsiteY9241"/>
                </a:cxn>
                <a:cxn ang="0">
                  <a:pos x="connsiteX9242" y="connsiteY9242"/>
                </a:cxn>
                <a:cxn ang="0">
                  <a:pos x="connsiteX9243" y="connsiteY9243"/>
                </a:cxn>
                <a:cxn ang="0">
                  <a:pos x="connsiteX9244" y="connsiteY9244"/>
                </a:cxn>
                <a:cxn ang="0">
                  <a:pos x="connsiteX9245" y="connsiteY9245"/>
                </a:cxn>
                <a:cxn ang="0">
                  <a:pos x="connsiteX9246" y="connsiteY9246"/>
                </a:cxn>
                <a:cxn ang="0">
                  <a:pos x="connsiteX9247" y="connsiteY9247"/>
                </a:cxn>
                <a:cxn ang="0">
                  <a:pos x="connsiteX9248" y="connsiteY9248"/>
                </a:cxn>
                <a:cxn ang="0">
                  <a:pos x="connsiteX9249" y="connsiteY9249"/>
                </a:cxn>
                <a:cxn ang="0">
                  <a:pos x="connsiteX9250" y="connsiteY9250"/>
                </a:cxn>
                <a:cxn ang="0">
                  <a:pos x="connsiteX9251" y="connsiteY9251"/>
                </a:cxn>
                <a:cxn ang="0">
                  <a:pos x="connsiteX9252" y="connsiteY9252"/>
                </a:cxn>
                <a:cxn ang="0">
                  <a:pos x="connsiteX9253" y="connsiteY9253"/>
                </a:cxn>
                <a:cxn ang="0">
                  <a:pos x="connsiteX9254" y="connsiteY9254"/>
                </a:cxn>
                <a:cxn ang="0">
                  <a:pos x="connsiteX9255" y="connsiteY9255"/>
                </a:cxn>
                <a:cxn ang="0">
                  <a:pos x="connsiteX9256" y="connsiteY9256"/>
                </a:cxn>
                <a:cxn ang="0">
                  <a:pos x="connsiteX9257" y="connsiteY9257"/>
                </a:cxn>
                <a:cxn ang="0">
                  <a:pos x="connsiteX9258" y="connsiteY9258"/>
                </a:cxn>
                <a:cxn ang="0">
                  <a:pos x="connsiteX9259" y="connsiteY9259"/>
                </a:cxn>
                <a:cxn ang="0">
                  <a:pos x="connsiteX9260" y="connsiteY9260"/>
                </a:cxn>
                <a:cxn ang="0">
                  <a:pos x="connsiteX9261" y="connsiteY9261"/>
                </a:cxn>
                <a:cxn ang="0">
                  <a:pos x="connsiteX9262" y="connsiteY9262"/>
                </a:cxn>
                <a:cxn ang="0">
                  <a:pos x="connsiteX9263" y="connsiteY9263"/>
                </a:cxn>
                <a:cxn ang="0">
                  <a:pos x="connsiteX9264" y="connsiteY9264"/>
                </a:cxn>
                <a:cxn ang="0">
                  <a:pos x="connsiteX9265" y="connsiteY9265"/>
                </a:cxn>
                <a:cxn ang="0">
                  <a:pos x="connsiteX9266" y="connsiteY9266"/>
                </a:cxn>
                <a:cxn ang="0">
                  <a:pos x="connsiteX9267" y="connsiteY9267"/>
                </a:cxn>
                <a:cxn ang="0">
                  <a:pos x="connsiteX9268" y="connsiteY9268"/>
                </a:cxn>
                <a:cxn ang="0">
                  <a:pos x="connsiteX9269" y="connsiteY9269"/>
                </a:cxn>
                <a:cxn ang="0">
                  <a:pos x="connsiteX9270" y="connsiteY9270"/>
                </a:cxn>
                <a:cxn ang="0">
                  <a:pos x="connsiteX9271" y="connsiteY9271"/>
                </a:cxn>
                <a:cxn ang="0">
                  <a:pos x="connsiteX9272" y="connsiteY9272"/>
                </a:cxn>
                <a:cxn ang="0">
                  <a:pos x="connsiteX9273" y="connsiteY9273"/>
                </a:cxn>
                <a:cxn ang="0">
                  <a:pos x="connsiteX9274" y="connsiteY9274"/>
                </a:cxn>
                <a:cxn ang="0">
                  <a:pos x="connsiteX9275" y="connsiteY9275"/>
                </a:cxn>
                <a:cxn ang="0">
                  <a:pos x="connsiteX9276" y="connsiteY9276"/>
                </a:cxn>
                <a:cxn ang="0">
                  <a:pos x="connsiteX9277" y="connsiteY9277"/>
                </a:cxn>
                <a:cxn ang="0">
                  <a:pos x="connsiteX9278" y="connsiteY9278"/>
                </a:cxn>
                <a:cxn ang="0">
                  <a:pos x="connsiteX9279" y="connsiteY9279"/>
                </a:cxn>
                <a:cxn ang="0">
                  <a:pos x="connsiteX9280" y="connsiteY9280"/>
                </a:cxn>
                <a:cxn ang="0">
                  <a:pos x="connsiteX9281" y="connsiteY9281"/>
                </a:cxn>
                <a:cxn ang="0">
                  <a:pos x="connsiteX9282" y="connsiteY9282"/>
                </a:cxn>
                <a:cxn ang="0">
                  <a:pos x="connsiteX9283" y="connsiteY9283"/>
                </a:cxn>
                <a:cxn ang="0">
                  <a:pos x="connsiteX9284" y="connsiteY9284"/>
                </a:cxn>
                <a:cxn ang="0">
                  <a:pos x="connsiteX9285" y="connsiteY9285"/>
                </a:cxn>
                <a:cxn ang="0">
                  <a:pos x="connsiteX9286" y="connsiteY9286"/>
                </a:cxn>
                <a:cxn ang="0">
                  <a:pos x="connsiteX9287" y="connsiteY9287"/>
                </a:cxn>
                <a:cxn ang="0">
                  <a:pos x="connsiteX9288" y="connsiteY9288"/>
                </a:cxn>
                <a:cxn ang="0">
                  <a:pos x="connsiteX9289" y="connsiteY9289"/>
                </a:cxn>
                <a:cxn ang="0">
                  <a:pos x="connsiteX9290" y="connsiteY9290"/>
                </a:cxn>
                <a:cxn ang="0">
                  <a:pos x="connsiteX9291" y="connsiteY9291"/>
                </a:cxn>
                <a:cxn ang="0">
                  <a:pos x="connsiteX9292" y="connsiteY9292"/>
                </a:cxn>
                <a:cxn ang="0">
                  <a:pos x="connsiteX9293" y="connsiteY9293"/>
                </a:cxn>
                <a:cxn ang="0">
                  <a:pos x="connsiteX9294" y="connsiteY9294"/>
                </a:cxn>
                <a:cxn ang="0">
                  <a:pos x="connsiteX9295" y="connsiteY9295"/>
                </a:cxn>
                <a:cxn ang="0">
                  <a:pos x="connsiteX9296" y="connsiteY9296"/>
                </a:cxn>
                <a:cxn ang="0">
                  <a:pos x="connsiteX9297" y="connsiteY9297"/>
                </a:cxn>
                <a:cxn ang="0">
                  <a:pos x="connsiteX9298" y="connsiteY9298"/>
                </a:cxn>
                <a:cxn ang="0">
                  <a:pos x="connsiteX9299" y="connsiteY9299"/>
                </a:cxn>
                <a:cxn ang="0">
                  <a:pos x="connsiteX9300" y="connsiteY9300"/>
                </a:cxn>
                <a:cxn ang="0">
                  <a:pos x="connsiteX9301" y="connsiteY9301"/>
                </a:cxn>
                <a:cxn ang="0">
                  <a:pos x="connsiteX9302" y="connsiteY9302"/>
                </a:cxn>
                <a:cxn ang="0">
                  <a:pos x="connsiteX9303" y="connsiteY9303"/>
                </a:cxn>
                <a:cxn ang="0">
                  <a:pos x="connsiteX9304" y="connsiteY9304"/>
                </a:cxn>
                <a:cxn ang="0">
                  <a:pos x="connsiteX9305" y="connsiteY9305"/>
                </a:cxn>
                <a:cxn ang="0">
                  <a:pos x="connsiteX9306" y="connsiteY9306"/>
                </a:cxn>
                <a:cxn ang="0">
                  <a:pos x="connsiteX9307" y="connsiteY9307"/>
                </a:cxn>
                <a:cxn ang="0">
                  <a:pos x="connsiteX9308" y="connsiteY9308"/>
                </a:cxn>
                <a:cxn ang="0">
                  <a:pos x="connsiteX9309" y="connsiteY9309"/>
                </a:cxn>
                <a:cxn ang="0">
                  <a:pos x="connsiteX9310" y="connsiteY9310"/>
                </a:cxn>
                <a:cxn ang="0">
                  <a:pos x="connsiteX9311" y="connsiteY9311"/>
                </a:cxn>
                <a:cxn ang="0">
                  <a:pos x="connsiteX9312" y="connsiteY9312"/>
                </a:cxn>
                <a:cxn ang="0">
                  <a:pos x="connsiteX9313" y="connsiteY9313"/>
                </a:cxn>
                <a:cxn ang="0">
                  <a:pos x="connsiteX9314" y="connsiteY9314"/>
                </a:cxn>
                <a:cxn ang="0">
                  <a:pos x="connsiteX9315" y="connsiteY9315"/>
                </a:cxn>
                <a:cxn ang="0">
                  <a:pos x="connsiteX9316" y="connsiteY9316"/>
                </a:cxn>
                <a:cxn ang="0">
                  <a:pos x="connsiteX9317" y="connsiteY9317"/>
                </a:cxn>
                <a:cxn ang="0">
                  <a:pos x="connsiteX9318" y="connsiteY9318"/>
                </a:cxn>
                <a:cxn ang="0">
                  <a:pos x="connsiteX9319" y="connsiteY9319"/>
                </a:cxn>
                <a:cxn ang="0">
                  <a:pos x="connsiteX9320" y="connsiteY9320"/>
                </a:cxn>
                <a:cxn ang="0">
                  <a:pos x="connsiteX9321" y="connsiteY9321"/>
                </a:cxn>
                <a:cxn ang="0">
                  <a:pos x="connsiteX9322" y="connsiteY9322"/>
                </a:cxn>
                <a:cxn ang="0">
                  <a:pos x="connsiteX9323" y="connsiteY9323"/>
                </a:cxn>
                <a:cxn ang="0">
                  <a:pos x="connsiteX9324" y="connsiteY9324"/>
                </a:cxn>
                <a:cxn ang="0">
                  <a:pos x="connsiteX9325" y="connsiteY9325"/>
                </a:cxn>
                <a:cxn ang="0">
                  <a:pos x="connsiteX9326" y="connsiteY9326"/>
                </a:cxn>
                <a:cxn ang="0">
                  <a:pos x="connsiteX9327" y="connsiteY9327"/>
                </a:cxn>
                <a:cxn ang="0">
                  <a:pos x="connsiteX9328" y="connsiteY9328"/>
                </a:cxn>
                <a:cxn ang="0">
                  <a:pos x="connsiteX9329" y="connsiteY9329"/>
                </a:cxn>
                <a:cxn ang="0">
                  <a:pos x="connsiteX9330" y="connsiteY9330"/>
                </a:cxn>
                <a:cxn ang="0">
                  <a:pos x="connsiteX9331" y="connsiteY9331"/>
                </a:cxn>
                <a:cxn ang="0">
                  <a:pos x="connsiteX9332" y="connsiteY9332"/>
                </a:cxn>
                <a:cxn ang="0">
                  <a:pos x="connsiteX9333" y="connsiteY9333"/>
                </a:cxn>
                <a:cxn ang="0">
                  <a:pos x="connsiteX9334" y="connsiteY9334"/>
                </a:cxn>
                <a:cxn ang="0">
                  <a:pos x="connsiteX9335" y="connsiteY9335"/>
                </a:cxn>
                <a:cxn ang="0">
                  <a:pos x="connsiteX9336" y="connsiteY9336"/>
                </a:cxn>
                <a:cxn ang="0">
                  <a:pos x="connsiteX9337" y="connsiteY9337"/>
                </a:cxn>
                <a:cxn ang="0">
                  <a:pos x="connsiteX9338" y="connsiteY9338"/>
                </a:cxn>
                <a:cxn ang="0">
                  <a:pos x="connsiteX9339" y="connsiteY9339"/>
                </a:cxn>
                <a:cxn ang="0">
                  <a:pos x="connsiteX9340" y="connsiteY9340"/>
                </a:cxn>
                <a:cxn ang="0">
                  <a:pos x="connsiteX9341" y="connsiteY9341"/>
                </a:cxn>
                <a:cxn ang="0">
                  <a:pos x="connsiteX9342" y="connsiteY9342"/>
                </a:cxn>
                <a:cxn ang="0">
                  <a:pos x="connsiteX9343" y="connsiteY9343"/>
                </a:cxn>
                <a:cxn ang="0">
                  <a:pos x="connsiteX9344" y="connsiteY9344"/>
                </a:cxn>
                <a:cxn ang="0">
                  <a:pos x="connsiteX9345" y="connsiteY9345"/>
                </a:cxn>
                <a:cxn ang="0">
                  <a:pos x="connsiteX9346" y="connsiteY9346"/>
                </a:cxn>
                <a:cxn ang="0">
                  <a:pos x="connsiteX9347" y="connsiteY9347"/>
                </a:cxn>
                <a:cxn ang="0">
                  <a:pos x="connsiteX9348" y="connsiteY9348"/>
                </a:cxn>
                <a:cxn ang="0">
                  <a:pos x="connsiteX9349" y="connsiteY9349"/>
                </a:cxn>
                <a:cxn ang="0">
                  <a:pos x="connsiteX9350" y="connsiteY9350"/>
                </a:cxn>
                <a:cxn ang="0">
                  <a:pos x="connsiteX9351" y="connsiteY9351"/>
                </a:cxn>
                <a:cxn ang="0">
                  <a:pos x="connsiteX9352" y="connsiteY9352"/>
                </a:cxn>
                <a:cxn ang="0">
                  <a:pos x="connsiteX9353" y="connsiteY9353"/>
                </a:cxn>
                <a:cxn ang="0">
                  <a:pos x="connsiteX9354" y="connsiteY9354"/>
                </a:cxn>
                <a:cxn ang="0">
                  <a:pos x="connsiteX9355" y="connsiteY9355"/>
                </a:cxn>
                <a:cxn ang="0">
                  <a:pos x="connsiteX9356" y="connsiteY9356"/>
                </a:cxn>
                <a:cxn ang="0">
                  <a:pos x="connsiteX9357" y="connsiteY9357"/>
                </a:cxn>
                <a:cxn ang="0">
                  <a:pos x="connsiteX9358" y="connsiteY9358"/>
                </a:cxn>
                <a:cxn ang="0">
                  <a:pos x="connsiteX9359" y="connsiteY9359"/>
                </a:cxn>
                <a:cxn ang="0">
                  <a:pos x="connsiteX9360" y="connsiteY9360"/>
                </a:cxn>
                <a:cxn ang="0">
                  <a:pos x="connsiteX9361" y="connsiteY9361"/>
                </a:cxn>
                <a:cxn ang="0">
                  <a:pos x="connsiteX9362" y="connsiteY9362"/>
                </a:cxn>
                <a:cxn ang="0">
                  <a:pos x="connsiteX9363" y="connsiteY9363"/>
                </a:cxn>
                <a:cxn ang="0">
                  <a:pos x="connsiteX9364" y="connsiteY9364"/>
                </a:cxn>
                <a:cxn ang="0">
                  <a:pos x="connsiteX9365" y="connsiteY9365"/>
                </a:cxn>
                <a:cxn ang="0">
                  <a:pos x="connsiteX9366" y="connsiteY9366"/>
                </a:cxn>
                <a:cxn ang="0">
                  <a:pos x="connsiteX9367" y="connsiteY9367"/>
                </a:cxn>
                <a:cxn ang="0">
                  <a:pos x="connsiteX9368" y="connsiteY9368"/>
                </a:cxn>
                <a:cxn ang="0">
                  <a:pos x="connsiteX9369" y="connsiteY9369"/>
                </a:cxn>
                <a:cxn ang="0">
                  <a:pos x="connsiteX9370" y="connsiteY9370"/>
                </a:cxn>
                <a:cxn ang="0">
                  <a:pos x="connsiteX9371" y="connsiteY9371"/>
                </a:cxn>
                <a:cxn ang="0">
                  <a:pos x="connsiteX9372" y="connsiteY9372"/>
                </a:cxn>
                <a:cxn ang="0">
                  <a:pos x="connsiteX9373" y="connsiteY9373"/>
                </a:cxn>
                <a:cxn ang="0">
                  <a:pos x="connsiteX9374" y="connsiteY9374"/>
                </a:cxn>
                <a:cxn ang="0">
                  <a:pos x="connsiteX9375" y="connsiteY9375"/>
                </a:cxn>
                <a:cxn ang="0">
                  <a:pos x="connsiteX9376" y="connsiteY9376"/>
                </a:cxn>
                <a:cxn ang="0">
                  <a:pos x="connsiteX9377" y="connsiteY9377"/>
                </a:cxn>
                <a:cxn ang="0">
                  <a:pos x="connsiteX9378" y="connsiteY9378"/>
                </a:cxn>
                <a:cxn ang="0">
                  <a:pos x="connsiteX9379" y="connsiteY9379"/>
                </a:cxn>
                <a:cxn ang="0">
                  <a:pos x="connsiteX9380" y="connsiteY9380"/>
                </a:cxn>
                <a:cxn ang="0">
                  <a:pos x="connsiteX9381" y="connsiteY9381"/>
                </a:cxn>
                <a:cxn ang="0">
                  <a:pos x="connsiteX9382" y="connsiteY9382"/>
                </a:cxn>
                <a:cxn ang="0">
                  <a:pos x="connsiteX9383" y="connsiteY9383"/>
                </a:cxn>
                <a:cxn ang="0">
                  <a:pos x="connsiteX9384" y="connsiteY9384"/>
                </a:cxn>
                <a:cxn ang="0">
                  <a:pos x="connsiteX9385" y="connsiteY9385"/>
                </a:cxn>
                <a:cxn ang="0">
                  <a:pos x="connsiteX9386" y="connsiteY9386"/>
                </a:cxn>
                <a:cxn ang="0">
                  <a:pos x="connsiteX9387" y="connsiteY9387"/>
                </a:cxn>
                <a:cxn ang="0">
                  <a:pos x="connsiteX9388" y="connsiteY9388"/>
                </a:cxn>
                <a:cxn ang="0">
                  <a:pos x="connsiteX9389" y="connsiteY9389"/>
                </a:cxn>
                <a:cxn ang="0">
                  <a:pos x="connsiteX9390" y="connsiteY9390"/>
                </a:cxn>
                <a:cxn ang="0">
                  <a:pos x="connsiteX9391" y="connsiteY9391"/>
                </a:cxn>
                <a:cxn ang="0">
                  <a:pos x="connsiteX9392" y="connsiteY9392"/>
                </a:cxn>
                <a:cxn ang="0">
                  <a:pos x="connsiteX9393" y="connsiteY9393"/>
                </a:cxn>
                <a:cxn ang="0">
                  <a:pos x="connsiteX9394" y="connsiteY9394"/>
                </a:cxn>
                <a:cxn ang="0">
                  <a:pos x="connsiteX9395" y="connsiteY9395"/>
                </a:cxn>
                <a:cxn ang="0">
                  <a:pos x="connsiteX9396" y="connsiteY9396"/>
                </a:cxn>
                <a:cxn ang="0">
                  <a:pos x="connsiteX9397" y="connsiteY9397"/>
                </a:cxn>
                <a:cxn ang="0">
                  <a:pos x="connsiteX9398" y="connsiteY9398"/>
                </a:cxn>
                <a:cxn ang="0">
                  <a:pos x="connsiteX9399" y="connsiteY9399"/>
                </a:cxn>
                <a:cxn ang="0">
                  <a:pos x="connsiteX9400" y="connsiteY9400"/>
                </a:cxn>
                <a:cxn ang="0">
                  <a:pos x="connsiteX9401" y="connsiteY9401"/>
                </a:cxn>
                <a:cxn ang="0">
                  <a:pos x="connsiteX9402" y="connsiteY9402"/>
                </a:cxn>
                <a:cxn ang="0">
                  <a:pos x="connsiteX9403" y="connsiteY9403"/>
                </a:cxn>
                <a:cxn ang="0">
                  <a:pos x="connsiteX9404" y="connsiteY9404"/>
                </a:cxn>
                <a:cxn ang="0">
                  <a:pos x="connsiteX9405" y="connsiteY9405"/>
                </a:cxn>
                <a:cxn ang="0">
                  <a:pos x="connsiteX9406" y="connsiteY9406"/>
                </a:cxn>
                <a:cxn ang="0">
                  <a:pos x="connsiteX9407" y="connsiteY9407"/>
                </a:cxn>
                <a:cxn ang="0">
                  <a:pos x="connsiteX9408" y="connsiteY9408"/>
                </a:cxn>
                <a:cxn ang="0">
                  <a:pos x="connsiteX9409" y="connsiteY9409"/>
                </a:cxn>
                <a:cxn ang="0">
                  <a:pos x="connsiteX9410" y="connsiteY9410"/>
                </a:cxn>
                <a:cxn ang="0">
                  <a:pos x="connsiteX9411" y="connsiteY9411"/>
                </a:cxn>
                <a:cxn ang="0">
                  <a:pos x="connsiteX9412" y="connsiteY9412"/>
                </a:cxn>
                <a:cxn ang="0">
                  <a:pos x="connsiteX9413" y="connsiteY9413"/>
                </a:cxn>
                <a:cxn ang="0">
                  <a:pos x="connsiteX9414" y="connsiteY9414"/>
                </a:cxn>
                <a:cxn ang="0">
                  <a:pos x="connsiteX9415" y="connsiteY9415"/>
                </a:cxn>
                <a:cxn ang="0">
                  <a:pos x="connsiteX9416" y="connsiteY9416"/>
                </a:cxn>
                <a:cxn ang="0">
                  <a:pos x="connsiteX9417" y="connsiteY9417"/>
                </a:cxn>
                <a:cxn ang="0">
                  <a:pos x="connsiteX9418" y="connsiteY9418"/>
                </a:cxn>
                <a:cxn ang="0">
                  <a:pos x="connsiteX9419" y="connsiteY9419"/>
                </a:cxn>
                <a:cxn ang="0">
                  <a:pos x="connsiteX9420" y="connsiteY9420"/>
                </a:cxn>
                <a:cxn ang="0">
                  <a:pos x="connsiteX9421" y="connsiteY9421"/>
                </a:cxn>
                <a:cxn ang="0">
                  <a:pos x="connsiteX9422" y="connsiteY9422"/>
                </a:cxn>
                <a:cxn ang="0">
                  <a:pos x="connsiteX9423" y="connsiteY9423"/>
                </a:cxn>
                <a:cxn ang="0">
                  <a:pos x="connsiteX9424" y="connsiteY9424"/>
                </a:cxn>
                <a:cxn ang="0">
                  <a:pos x="connsiteX9425" y="connsiteY9425"/>
                </a:cxn>
                <a:cxn ang="0">
                  <a:pos x="connsiteX9426" y="connsiteY9426"/>
                </a:cxn>
                <a:cxn ang="0">
                  <a:pos x="connsiteX9427" y="connsiteY9427"/>
                </a:cxn>
                <a:cxn ang="0">
                  <a:pos x="connsiteX9428" y="connsiteY9428"/>
                </a:cxn>
                <a:cxn ang="0">
                  <a:pos x="connsiteX9429" y="connsiteY9429"/>
                </a:cxn>
                <a:cxn ang="0">
                  <a:pos x="connsiteX9430" y="connsiteY9430"/>
                </a:cxn>
                <a:cxn ang="0">
                  <a:pos x="connsiteX9431" y="connsiteY9431"/>
                </a:cxn>
                <a:cxn ang="0">
                  <a:pos x="connsiteX9432" y="connsiteY9432"/>
                </a:cxn>
                <a:cxn ang="0">
                  <a:pos x="connsiteX9433" y="connsiteY9433"/>
                </a:cxn>
                <a:cxn ang="0">
                  <a:pos x="connsiteX9434" y="connsiteY9434"/>
                </a:cxn>
                <a:cxn ang="0">
                  <a:pos x="connsiteX9435" y="connsiteY9435"/>
                </a:cxn>
                <a:cxn ang="0">
                  <a:pos x="connsiteX9436" y="connsiteY9436"/>
                </a:cxn>
                <a:cxn ang="0">
                  <a:pos x="connsiteX9437" y="connsiteY9437"/>
                </a:cxn>
                <a:cxn ang="0">
                  <a:pos x="connsiteX9438" y="connsiteY9438"/>
                </a:cxn>
                <a:cxn ang="0">
                  <a:pos x="connsiteX9439" y="connsiteY9439"/>
                </a:cxn>
                <a:cxn ang="0">
                  <a:pos x="connsiteX9440" y="connsiteY9440"/>
                </a:cxn>
                <a:cxn ang="0">
                  <a:pos x="connsiteX9441" y="connsiteY9441"/>
                </a:cxn>
                <a:cxn ang="0">
                  <a:pos x="connsiteX9442" y="connsiteY9442"/>
                </a:cxn>
                <a:cxn ang="0">
                  <a:pos x="connsiteX9443" y="connsiteY9443"/>
                </a:cxn>
                <a:cxn ang="0">
                  <a:pos x="connsiteX9444" y="connsiteY9444"/>
                </a:cxn>
                <a:cxn ang="0">
                  <a:pos x="connsiteX9445" y="connsiteY9445"/>
                </a:cxn>
                <a:cxn ang="0">
                  <a:pos x="connsiteX9446" y="connsiteY9446"/>
                </a:cxn>
                <a:cxn ang="0">
                  <a:pos x="connsiteX9447" y="connsiteY9447"/>
                </a:cxn>
                <a:cxn ang="0">
                  <a:pos x="connsiteX9448" y="connsiteY9448"/>
                </a:cxn>
                <a:cxn ang="0">
                  <a:pos x="connsiteX9449" y="connsiteY9449"/>
                </a:cxn>
                <a:cxn ang="0">
                  <a:pos x="connsiteX9450" y="connsiteY9450"/>
                </a:cxn>
                <a:cxn ang="0">
                  <a:pos x="connsiteX9451" y="connsiteY9451"/>
                </a:cxn>
                <a:cxn ang="0">
                  <a:pos x="connsiteX9452" y="connsiteY9452"/>
                </a:cxn>
                <a:cxn ang="0">
                  <a:pos x="connsiteX9453" y="connsiteY9453"/>
                </a:cxn>
                <a:cxn ang="0">
                  <a:pos x="connsiteX9454" y="connsiteY9454"/>
                </a:cxn>
                <a:cxn ang="0">
                  <a:pos x="connsiteX9455" y="connsiteY9455"/>
                </a:cxn>
                <a:cxn ang="0">
                  <a:pos x="connsiteX9456" y="connsiteY9456"/>
                </a:cxn>
                <a:cxn ang="0">
                  <a:pos x="connsiteX9457" y="connsiteY9457"/>
                </a:cxn>
                <a:cxn ang="0">
                  <a:pos x="connsiteX9458" y="connsiteY9458"/>
                </a:cxn>
                <a:cxn ang="0">
                  <a:pos x="connsiteX9459" y="connsiteY9459"/>
                </a:cxn>
                <a:cxn ang="0">
                  <a:pos x="connsiteX9460" y="connsiteY9460"/>
                </a:cxn>
                <a:cxn ang="0">
                  <a:pos x="connsiteX9461" y="connsiteY9461"/>
                </a:cxn>
                <a:cxn ang="0">
                  <a:pos x="connsiteX9462" y="connsiteY9462"/>
                </a:cxn>
                <a:cxn ang="0">
                  <a:pos x="connsiteX9463" y="connsiteY9463"/>
                </a:cxn>
                <a:cxn ang="0">
                  <a:pos x="connsiteX9464" y="connsiteY9464"/>
                </a:cxn>
                <a:cxn ang="0">
                  <a:pos x="connsiteX9465" y="connsiteY9465"/>
                </a:cxn>
                <a:cxn ang="0">
                  <a:pos x="connsiteX9466" y="connsiteY9466"/>
                </a:cxn>
                <a:cxn ang="0">
                  <a:pos x="connsiteX9467" y="connsiteY9467"/>
                </a:cxn>
                <a:cxn ang="0">
                  <a:pos x="connsiteX9468" y="connsiteY9468"/>
                </a:cxn>
                <a:cxn ang="0">
                  <a:pos x="connsiteX9469" y="connsiteY9469"/>
                </a:cxn>
                <a:cxn ang="0">
                  <a:pos x="connsiteX9470" y="connsiteY9470"/>
                </a:cxn>
                <a:cxn ang="0">
                  <a:pos x="connsiteX9471" y="connsiteY9471"/>
                </a:cxn>
                <a:cxn ang="0">
                  <a:pos x="connsiteX9472" y="connsiteY9472"/>
                </a:cxn>
                <a:cxn ang="0">
                  <a:pos x="connsiteX9473" y="connsiteY9473"/>
                </a:cxn>
                <a:cxn ang="0">
                  <a:pos x="connsiteX9474" y="connsiteY9474"/>
                </a:cxn>
                <a:cxn ang="0">
                  <a:pos x="connsiteX9475" y="connsiteY9475"/>
                </a:cxn>
                <a:cxn ang="0">
                  <a:pos x="connsiteX9476" y="connsiteY9476"/>
                </a:cxn>
                <a:cxn ang="0">
                  <a:pos x="connsiteX9477" y="connsiteY9477"/>
                </a:cxn>
                <a:cxn ang="0">
                  <a:pos x="connsiteX9478" y="connsiteY9478"/>
                </a:cxn>
                <a:cxn ang="0">
                  <a:pos x="connsiteX9479" y="connsiteY9479"/>
                </a:cxn>
                <a:cxn ang="0">
                  <a:pos x="connsiteX9480" y="connsiteY9480"/>
                </a:cxn>
                <a:cxn ang="0">
                  <a:pos x="connsiteX9481" y="connsiteY9481"/>
                </a:cxn>
                <a:cxn ang="0">
                  <a:pos x="connsiteX9482" y="connsiteY9482"/>
                </a:cxn>
                <a:cxn ang="0">
                  <a:pos x="connsiteX9483" y="connsiteY9483"/>
                </a:cxn>
                <a:cxn ang="0">
                  <a:pos x="connsiteX9484" y="connsiteY9484"/>
                </a:cxn>
                <a:cxn ang="0">
                  <a:pos x="connsiteX9485" y="connsiteY9485"/>
                </a:cxn>
                <a:cxn ang="0">
                  <a:pos x="connsiteX9486" y="connsiteY9486"/>
                </a:cxn>
                <a:cxn ang="0">
                  <a:pos x="connsiteX9487" y="connsiteY9487"/>
                </a:cxn>
                <a:cxn ang="0">
                  <a:pos x="connsiteX9488" y="connsiteY9488"/>
                </a:cxn>
                <a:cxn ang="0">
                  <a:pos x="connsiteX9489" y="connsiteY9489"/>
                </a:cxn>
                <a:cxn ang="0">
                  <a:pos x="connsiteX9490" y="connsiteY9490"/>
                </a:cxn>
                <a:cxn ang="0">
                  <a:pos x="connsiteX9491" y="connsiteY9491"/>
                </a:cxn>
                <a:cxn ang="0">
                  <a:pos x="connsiteX9492" y="connsiteY9492"/>
                </a:cxn>
                <a:cxn ang="0">
                  <a:pos x="connsiteX9493" y="connsiteY9493"/>
                </a:cxn>
                <a:cxn ang="0">
                  <a:pos x="connsiteX9494" y="connsiteY9494"/>
                </a:cxn>
                <a:cxn ang="0">
                  <a:pos x="connsiteX9495" y="connsiteY9495"/>
                </a:cxn>
                <a:cxn ang="0">
                  <a:pos x="connsiteX9496" y="connsiteY9496"/>
                </a:cxn>
                <a:cxn ang="0">
                  <a:pos x="connsiteX9497" y="connsiteY9497"/>
                </a:cxn>
                <a:cxn ang="0">
                  <a:pos x="connsiteX9498" y="connsiteY9498"/>
                </a:cxn>
                <a:cxn ang="0">
                  <a:pos x="connsiteX9499" y="connsiteY9499"/>
                </a:cxn>
                <a:cxn ang="0">
                  <a:pos x="connsiteX9500" y="connsiteY9500"/>
                </a:cxn>
                <a:cxn ang="0">
                  <a:pos x="connsiteX9501" y="connsiteY9501"/>
                </a:cxn>
                <a:cxn ang="0">
                  <a:pos x="connsiteX9502" y="connsiteY9502"/>
                </a:cxn>
                <a:cxn ang="0">
                  <a:pos x="connsiteX9503" y="connsiteY9503"/>
                </a:cxn>
                <a:cxn ang="0">
                  <a:pos x="connsiteX9504" y="connsiteY9504"/>
                </a:cxn>
                <a:cxn ang="0">
                  <a:pos x="connsiteX9505" y="connsiteY9505"/>
                </a:cxn>
                <a:cxn ang="0">
                  <a:pos x="connsiteX9506" y="connsiteY9506"/>
                </a:cxn>
                <a:cxn ang="0">
                  <a:pos x="connsiteX9507" y="connsiteY9507"/>
                </a:cxn>
                <a:cxn ang="0">
                  <a:pos x="connsiteX9508" y="connsiteY9508"/>
                </a:cxn>
                <a:cxn ang="0">
                  <a:pos x="connsiteX9509" y="connsiteY9509"/>
                </a:cxn>
                <a:cxn ang="0">
                  <a:pos x="connsiteX9510" y="connsiteY9510"/>
                </a:cxn>
                <a:cxn ang="0">
                  <a:pos x="connsiteX9511" y="connsiteY9511"/>
                </a:cxn>
                <a:cxn ang="0">
                  <a:pos x="connsiteX9512" y="connsiteY9512"/>
                </a:cxn>
                <a:cxn ang="0">
                  <a:pos x="connsiteX9513" y="connsiteY9513"/>
                </a:cxn>
                <a:cxn ang="0">
                  <a:pos x="connsiteX9514" y="connsiteY9514"/>
                </a:cxn>
                <a:cxn ang="0">
                  <a:pos x="connsiteX9515" y="connsiteY9515"/>
                </a:cxn>
                <a:cxn ang="0">
                  <a:pos x="connsiteX9516" y="connsiteY9516"/>
                </a:cxn>
                <a:cxn ang="0">
                  <a:pos x="connsiteX9517" y="connsiteY9517"/>
                </a:cxn>
                <a:cxn ang="0">
                  <a:pos x="connsiteX9518" y="connsiteY9518"/>
                </a:cxn>
                <a:cxn ang="0">
                  <a:pos x="connsiteX9519" y="connsiteY9519"/>
                </a:cxn>
                <a:cxn ang="0">
                  <a:pos x="connsiteX9520" y="connsiteY9520"/>
                </a:cxn>
                <a:cxn ang="0">
                  <a:pos x="connsiteX9521" y="connsiteY9521"/>
                </a:cxn>
                <a:cxn ang="0">
                  <a:pos x="connsiteX9522" y="connsiteY9522"/>
                </a:cxn>
                <a:cxn ang="0">
                  <a:pos x="connsiteX9523" y="connsiteY9523"/>
                </a:cxn>
                <a:cxn ang="0">
                  <a:pos x="connsiteX9524" y="connsiteY9524"/>
                </a:cxn>
                <a:cxn ang="0">
                  <a:pos x="connsiteX9525" y="connsiteY9525"/>
                </a:cxn>
                <a:cxn ang="0">
                  <a:pos x="connsiteX9526" y="connsiteY9526"/>
                </a:cxn>
                <a:cxn ang="0">
                  <a:pos x="connsiteX9527" y="connsiteY9527"/>
                </a:cxn>
                <a:cxn ang="0">
                  <a:pos x="connsiteX9528" y="connsiteY9528"/>
                </a:cxn>
                <a:cxn ang="0">
                  <a:pos x="connsiteX9529" y="connsiteY9529"/>
                </a:cxn>
                <a:cxn ang="0">
                  <a:pos x="connsiteX9530" y="connsiteY9530"/>
                </a:cxn>
                <a:cxn ang="0">
                  <a:pos x="connsiteX9531" y="connsiteY9531"/>
                </a:cxn>
                <a:cxn ang="0">
                  <a:pos x="connsiteX9532" y="connsiteY9532"/>
                </a:cxn>
                <a:cxn ang="0">
                  <a:pos x="connsiteX9533" y="connsiteY9533"/>
                </a:cxn>
                <a:cxn ang="0">
                  <a:pos x="connsiteX9534" y="connsiteY9534"/>
                </a:cxn>
                <a:cxn ang="0">
                  <a:pos x="connsiteX9535" y="connsiteY9535"/>
                </a:cxn>
                <a:cxn ang="0">
                  <a:pos x="connsiteX9536" y="connsiteY9536"/>
                </a:cxn>
                <a:cxn ang="0">
                  <a:pos x="connsiteX9537" y="connsiteY9537"/>
                </a:cxn>
                <a:cxn ang="0">
                  <a:pos x="connsiteX9538" y="connsiteY9538"/>
                </a:cxn>
                <a:cxn ang="0">
                  <a:pos x="connsiteX9539" y="connsiteY9539"/>
                </a:cxn>
                <a:cxn ang="0">
                  <a:pos x="connsiteX9540" y="connsiteY9540"/>
                </a:cxn>
                <a:cxn ang="0">
                  <a:pos x="connsiteX9541" y="connsiteY9541"/>
                </a:cxn>
                <a:cxn ang="0">
                  <a:pos x="connsiteX9542" y="connsiteY9542"/>
                </a:cxn>
                <a:cxn ang="0">
                  <a:pos x="connsiteX9543" y="connsiteY9543"/>
                </a:cxn>
                <a:cxn ang="0">
                  <a:pos x="connsiteX9544" y="connsiteY9544"/>
                </a:cxn>
                <a:cxn ang="0">
                  <a:pos x="connsiteX9545" y="connsiteY9545"/>
                </a:cxn>
                <a:cxn ang="0">
                  <a:pos x="connsiteX9546" y="connsiteY9546"/>
                </a:cxn>
                <a:cxn ang="0">
                  <a:pos x="connsiteX9547" y="connsiteY9547"/>
                </a:cxn>
                <a:cxn ang="0">
                  <a:pos x="connsiteX9548" y="connsiteY9548"/>
                </a:cxn>
                <a:cxn ang="0">
                  <a:pos x="connsiteX9549" y="connsiteY9549"/>
                </a:cxn>
                <a:cxn ang="0">
                  <a:pos x="connsiteX9550" y="connsiteY9550"/>
                </a:cxn>
                <a:cxn ang="0">
                  <a:pos x="connsiteX9551" y="connsiteY9551"/>
                </a:cxn>
                <a:cxn ang="0">
                  <a:pos x="connsiteX9552" y="connsiteY9552"/>
                </a:cxn>
                <a:cxn ang="0">
                  <a:pos x="connsiteX9553" y="connsiteY9553"/>
                </a:cxn>
                <a:cxn ang="0">
                  <a:pos x="connsiteX9554" y="connsiteY9554"/>
                </a:cxn>
                <a:cxn ang="0">
                  <a:pos x="connsiteX9555" y="connsiteY9555"/>
                </a:cxn>
                <a:cxn ang="0">
                  <a:pos x="connsiteX9556" y="connsiteY9556"/>
                </a:cxn>
                <a:cxn ang="0">
                  <a:pos x="connsiteX9557" y="connsiteY9557"/>
                </a:cxn>
                <a:cxn ang="0">
                  <a:pos x="connsiteX9558" y="connsiteY9558"/>
                </a:cxn>
                <a:cxn ang="0">
                  <a:pos x="connsiteX9559" y="connsiteY9559"/>
                </a:cxn>
                <a:cxn ang="0">
                  <a:pos x="connsiteX9560" y="connsiteY9560"/>
                </a:cxn>
                <a:cxn ang="0">
                  <a:pos x="connsiteX9561" y="connsiteY9561"/>
                </a:cxn>
                <a:cxn ang="0">
                  <a:pos x="connsiteX9562" y="connsiteY9562"/>
                </a:cxn>
                <a:cxn ang="0">
                  <a:pos x="connsiteX9563" y="connsiteY9563"/>
                </a:cxn>
                <a:cxn ang="0">
                  <a:pos x="connsiteX9564" y="connsiteY9564"/>
                </a:cxn>
                <a:cxn ang="0">
                  <a:pos x="connsiteX9565" y="connsiteY9565"/>
                </a:cxn>
                <a:cxn ang="0">
                  <a:pos x="connsiteX9566" y="connsiteY9566"/>
                </a:cxn>
                <a:cxn ang="0">
                  <a:pos x="connsiteX9567" y="connsiteY9567"/>
                </a:cxn>
                <a:cxn ang="0">
                  <a:pos x="connsiteX9568" y="connsiteY9568"/>
                </a:cxn>
                <a:cxn ang="0">
                  <a:pos x="connsiteX9569" y="connsiteY9569"/>
                </a:cxn>
                <a:cxn ang="0">
                  <a:pos x="connsiteX9570" y="connsiteY9570"/>
                </a:cxn>
                <a:cxn ang="0">
                  <a:pos x="connsiteX9571" y="connsiteY9571"/>
                </a:cxn>
                <a:cxn ang="0">
                  <a:pos x="connsiteX9572" y="connsiteY9572"/>
                </a:cxn>
                <a:cxn ang="0">
                  <a:pos x="connsiteX9573" y="connsiteY9573"/>
                </a:cxn>
                <a:cxn ang="0">
                  <a:pos x="connsiteX9574" y="connsiteY9574"/>
                </a:cxn>
                <a:cxn ang="0">
                  <a:pos x="connsiteX9575" y="connsiteY9575"/>
                </a:cxn>
                <a:cxn ang="0">
                  <a:pos x="connsiteX9576" y="connsiteY9576"/>
                </a:cxn>
                <a:cxn ang="0">
                  <a:pos x="connsiteX9577" y="connsiteY9577"/>
                </a:cxn>
                <a:cxn ang="0">
                  <a:pos x="connsiteX9578" y="connsiteY9578"/>
                </a:cxn>
                <a:cxn ang="0">
                  <a:pos x="connsiteX9579" y="connsiteY9579"/>
                </a:cxn>
                <a:cxn ang="0">
                  <a:pos x="connsiteX9580" y="connsiteY9580"/>
                </a:cxn>
                <a:cxn ang="0">
                  <a:pos x="connsiteX9581" y="connsiteY9581"/>
                </a:cxn>
                <a:cxn ang="0">
                  <a:pos x="connsiteX9582" y="connsiteY9582"/>
                </a:cxn>
                <a:cxn ang="0">
                  <a:pos x="connsiteX9583" y="connsiteY9583"/>
                </a:cxn>
                <a:cxn ang="0">
                  <a:pos x="connsiteX9584" y="connsiteY9584"/>
                </a:cxn>
                <a:cxn ang="0">
                  <a:pos x="connsiteX9585" y="connsiteY9585"/>
                </a:cxn>
                <a:cxn ang="0">
                  <a:pos x="connsiteX9586" y="connsiteY9586"/>
                </a:cxn>
                <a:cxn ang="0">
                  <a:pos x="connsiteX9587" y="connsiteY9587"/>
                </a:cxn>
                <a:cxn ang="0">
                  <a:pos x="connsiteX9588" y="connsiteY9588"/>
                </a:cxn>
                <a:cxn ang="0">
                  <a:pos x="connsiteX9589" y="connsiteY9589"/>
                </a:cxn>
                <a:cxn ang="0">
                  <a:pos x="connsiteX9590" y="connsiteY9590"/>
                </a:cxn>
                <a:cxn ang="0">
                  <a:pos x="connsiteX9591" y="connsiteY9591"/>
                </a:cxn>
                <a:cxn ang="0">
                  <a:pos x="connsiteX9592" y="connsiteY9592"/>
                </a:cxn>
                <a:cxn ang="0">
                  <a:pos x="connsiteX9593" y="connsiteY9593"/>
                </a:cxn>
                <a:cxn ang="0">
                  <a:pos x="connsiteX9594" y="connsiteY9594"/>
                </a:cxn>
                <a:cxn ang="0">
                  <a:pos x="connsiteX9595" y="connsiteY9595"/>
                </a:cxn>
                <a:cxn ang="0">
                  <a:pos x="connsiteX9596" y="connsiteY9596"/>
                </a:cxn>
                <a:cxn ang="0">
                  <a:pos x="connsiteX9597" y="connsiteY9597"/>
                </a:cxn>
                <a:cxn ang="0">
                  <a:pos x="connsiteX9598" y="connsiteY9598"/>
                </a:cxn>
                <a:cxn ang="0">
                  <a:pos x="connsiteX9599" y="connsiteY9599"/>
                </a:cxn>
                <a:cxn ang="0">
                  <a:pos x="connsiteX9600" y="connsiteY9600"/>
                </a:cxn>
                <a:cxn ang="0">
                  <a:pos x="connsiteX9601" y="connsiteY9601"/>
                </a:cxn>
                <a:cxn ang="0">
                  <a:pos x="connsiteX9602" y="connsiteY9602"/>
                </a:cxn>
                <a:cxn ang="0">
                  <a:pos x="connsiteX9603" y="connsiteY9603"/>
                </a:cxn>
                <a:cxn ang="0">
                  <a:pos x="connsiteX9604" y="connsiteY9604"/>
                </a:cxn>
                <a:cxn ang="0">
                  <a:pos x="connsiteX9605" y="connsiteY9605"/>
                </a:cxn>
                <a:cxn ang="0">
                  <a:pos x="connsiteX9606" y="connsiteY9606"/>
                </a:cxn>
                <a:cxn ang="0">
                  <a:pos x="connsiteX9607" y="connsiteY9607"/>
                </a:cxn>
                <a:cxn ang="0">
                  <a:pos x="connsiteX9608" y="connsiteY9608"/>
                </a:cxn>
                <a:cxn ang="0">
                  <a:pos x="connsiteX9609" y="connsiteY9609"/>
                </a:cxn>
                <a:cxn ang="0">
                  <a:pos x="connsiteX9610" y="connsiteY9610"/>
                </a:cxn>
                <a:cxn ang="0">
                  <a:pos x="connsiteX9611" y="connsiteY9611"/>
                </a:cxn>
                <a:cxn ang="0">
                  <a:pos x="connsiteX9612" y="connsiteY9612"/>
                </a:cxn>
                <a:cxn ang="0">
                  <a:pos x="connsiteX9613" y="connsiteY9613"/>
                </a:cxn>
                <a:cxn ang="0">
                  <a:pos x="connsiteX9614" y="connsiteY9614"/>
                </a:cxn>
                <a:cxn ang="0">
                  <a:pos x="connsiteX9615" y="connsiteY9615"/>
                </a:cxn>
                <a:cxn ang="0">
                  <a:pos x="connsiteX9616" y="connsiteY9616"/>
                </a:cxn>
                <a:cxn ang="0">
                  <a:pos x="connsiteX9617" y="connsiteY9617"/>
                </a:cxn>
                <a:cxn ang="0">
                  <a:pos x="connsiteX9618" y="connsiteY9618"/>
                </a:cxn>
                <a:cxn ang="0">
                  <a:pos x="connsiteX9619" y="connsiteY9619"/>
                </a:cxn>
                <a:cxn ang="0">
                  <a:pos x="connsiteX9620" y="connsiteY9620"/>
                </a:cxn>
                <a:cxn ang="0">
                  <a:pos x="connsiteX9621" y="connsiteY9621"/>
                </a:cxn>
                <a:cxn ang="0">
                  <a:pos x="connsiteX9622" y="connsiteY9622"/>
                </a:cxn>
                <a:cxn ang="0">
                  <a:pos x="connsiteX9623" y="connsiteY9623"/>
                </a:cxn>
                <a:cxn ang="0">
                  <a:pos x="connsiteX9624" y="connsiteY9624"/>
                </a:cxn>
                <a:cxn ang="0">
                  <a:pos x="connsiteX9625" y="connsiteY9625"/>
                </a:cxn>
                <a:cxn ang="0">
                  <a:pos x="connsiteX9626" y="connsiteY9626"/>
                </a:cxn>
                <a:cxn ang="0">
                  <a:pos x="connsiteX9627" y="connsiteY9627"/>
                </a:cxn>
                <a:cxn ang="0">
                  <a:pos x="connsiteX9628" y="connsiteY9628"/>
                </a:cxn>
                <a:cxn ang="0">
                  <a:pos x="connsiteX9629" y="connsiteY9629"/>
                </a:cxn>
                <a:cxn ang="0">
                  <a:pos x="connsiteX9630" y="connsiteY9630"/>
                </a:cxn>
                <a:cxn ang="0">
                  <a:pos x="connsiteX9631" y="connsiteY9631"/>
                </a:cxn>
                <a:cxn ang="0">
                  <a:pos x="connsiteX9632" y="connsiteY9632"/>
                </a:cxn>
                <a:cxn ang="0">
                  <a:pos x="connsiteX9633" y="connsiteY9633"/>
                </a:cxn>
                <a:cxn ang="0">
                  <a:pos x="connsiteX9634" y="connsiteY9634"/>
                </a:cxn>
                <a:cxn ang="0">
                  <a:pos x="connsiteX9635" y="connsiteY9635"/>
                </a:cxn>
                <a:cxn ang="0">
                  <a:pos x="connsiteX9636" y="connsiteY9636"/>
                </a:cxn>
                <a:cxn ang="0">
                  <a:pos x="connsiteX9637" y="connsiteY9637"/>
                </a:cxn>
                <a:cxn ang="0">
                  <a:pos x="connsiteX9638" y="connsiteY9638"/>
                </a:cxn>
                <a:cxn ang="0">
                  <a:pos x="connsiteX9639" y="connsiteY9639"/>
                </a:cxn>
                <a:cxn ang="0">
                  <a:pos x="connsiteX9640" y="connsiteY9640"/>
                </a:cxn>
                <a:cxn ang="0">
                  <a:pos x="connsiteX9641" y="connsiteY9641"/>
                </a:cxn>
                <a:cxn ang="0">
                  <a:pos x="connsiteX9642" y="connsiteY9642"/>
                </a:cxn>
                <a:cxn ang="0">
                  <a:pos x="connsiteX9643" y="connsiteY9643"/>
                </a:cxn>
                <a:cxn ang="0">
                  <a:pos x="connsiteX9644" y="connsiteY9644"/>
                </a:cxn>
                <a:cxn ang="0">
                  <a:pos x="connsiteX9645" y="connsiteY9645"/>
                </a:cxn>
                <a:cxn ang="0">
                  <a:pos x="connsiteX9646" y="connsiteY9646"/>
                </a:cxn>
                <a:cxn ang="0">
                  <a:pos x="connsiteX9647" y="connsiteY9647"/>
                </a:cxn>
                <a:cxn ang="0">
                  <a:pos x="connsiteX9648" y="connsiteY9648"/>
                </a:cxn>
                <a:cxn ang="0">
                  <a:pos x="connsiteX9649" y="connsiteY9649"/>
                </a:cxn>
                <a:cxn ang="0">
                  <a:pos x="connsiteX9650" y="connsiteY9650"/>
                </a:cxn>
                <a:cxn ang="0">
                  <a:pos x="connsiteX9651" y="connsiteY9651"/>
                </a:cxn>
                <a:cxn ang="0">
                  <a:pos x="connsiteX9652" y="connsiteY9652"/>
                </a:cxn>
                <a:cxn ang="0">
                  <a:pos x="connsiteX9653" y="connsiteY9653"/>
                </a:cxn>
                <a:cxn ang="0">
                  <a:pos x="connsiteX9654" y="connsiteY9654"/>
                </a:cxn>
                <a:cxn ang="0">
                  <a:pos x="connsiteX9655" y="connsiteY9655"/>
                </a:cxn>
                <a:cxn ang="0">
                  <a:pos x="connsiteX9656" y="connsiteY9656"/>
                </a:cxn>
                <a:cxn ang="0">
                  <a:pos x="connsiteX9657" y="connsiteY9657"/>
                </a:cxn>
                <a:cxn ang="0">
                  <a:pos x="connsiteX9658" y="connsiteY9658"/>
                </a:cxn>
                <a:cxn ang="0">
                  <a:pos x="connsiteX9659" y="connsiteY9659"/>
                </a:cxn>
                <a:cxn ang="0">
                  <a:pos x="connsiteX9660" y="connsiteY9660"/>
                </a:cxn>
                <a:cxn ang="0">
                  <a:pos x="connsiteX9661" y="connsiteY9661"/>
                </a:cxn>
                <a:cxn ang="0">
                  <a:pos x="connsiteX9662" y="connsiteY9662"/>
                </a:cxn>
                <a:cxn ang="0">
                  <a:pos x="connsiteX9663" y="connsiteY9663"/>
                </a:cxn>
                <a:cxn ang="0">
                  <a:pos x="connsiteX9664" y="connsiteY9664"/>
                </a:cxn>
                <a:cxn ang="0">
                  <a:pos x="connsiteX9665" y="connsiteY9665"/>
                </a:cxn>
                <a:cxn ang="0">
                  <a:pos x="connsiteX9666" y="connsiteY9666"/>
                </a:cxn>
                <a:cxn ang="0">
                  <a:pos x="connsiteX9667" y="connsiteY9667"/>
                </a:cxn>
                <a:cxn ang="0">
                  <a:pos x="connsiteX9668" y="connsiteY9668"/>
                </a:cxn>
                <a:cxn ang="0">
                  <a:pos x="connsiteX9669" y="connsiteY9669"/>
                </a:cxn>
                <a:cxn ang="0">
                  <a:pos x="connsiteX9670" y="connsiteY9670"/>
                </a:cxn>
                <a:cxn ang="0">
                  <a:pos x="connsiteX9671" y="connsiteY9671"/>
                </a:cxn>
                <a:cxn ang="0">
                  <a:pos x="connsiteX9672" y="connsiteY9672"/>
                </a:cxn>
                <a:cxn ang="0">
                  <a:pos x="connsiteX9673" y="connsiteY9673"/>
                </a:cxn>
                <a:cxn ang="0">
                  <a:pos x="connsiteX9674" y="connsiteY9674"/>
                </a:cxn>
                <a:cxn ang="0">
                  <a:pos x="connsiteX9675" y="connsiteY9675"/>
                </a:cxn>
                <a:cxn ang="0">
                  <a:pos x="connsiteX9676" y="connsiteY9676"/>
                </a:cxn>
                <a:cxn ang="0">
                  <a:pos x="connsiteX9677" y="connsiteY9677"/>
                </a:cxn>
                <a:cxn ang="0">
                  <a:pos x="connsiteX9678" y="connsiteY9678"/>
                </a:cxn>
                <a:cxn ang="0">
                  <a:pos x="connsiteX9679" y="connsiteY9679"/>
                </a:cxn>
                <a:cxn ang="0">
                  <a:pos x="connsiteX9680" y="connsiteY9680"/>
                </a:cxn>
                <a:cxn ang="0">
                  <a:pos x="connsiteX9681" y="connsiteY9681"/>
                </a:cxn>
                <a:cxn ang="0">
                  <a:pos x="connsiteX9682" y="connsiteY9682"/>
                </a:cxn>
                <a:cxn ang="0">
                  <a:pos x="connsiteX9683" y="connsiteY9683"/>
                </a:cxn>
                <a:cxn ang="0">
                  <a:pos x="connsiteX9684" y="connsiteY9684"/>
                </a:cxn>
                <a:cxn ang="0">
                  <a:pos x="connsiteX9685" y="connsiteY9685"/>
                </a:cxn>
                <a:cxn ang="0">
                  <a:pos x="connsiteX9686" y="connsiteY9686"/>
                </a:cxn>
                <a:cxn ang="0">
                  <a:pos x="connsiteX9687" y="connsiteY9687"/>
                </a:cxn>
                <a:cxn ang="0">
                  <a:pos x="connsiteX9688" y="connsiteY9688"/>
                </a:cxn>
                <a:cxn ang="0">
                  <a:pos x="connsiteX9689" y="connsiteY9689"/>
                </a:cxn>
                <a:cxn ang="0">
                  <a:pos x="connsiteX9690" y="connsiteY9690"/>
                </a:cxn>
                <a:cxn ang="0">
                  <a:pos x="connsiteX9691" y="connsiteY9691"/>
                </a:cxn>
                <a:cxn ang="0">
                  <a:pos x="connsiteX9692" y="connsiteY9692"/>
                </a:cxn>
                <a:cxn ang="0">
                  <a:pos x="connsiteX9693" y="connsiteY9693"/>
                </a:cxn>
                <a:cxn ang="0">
                  <a:pos x="connsiteX9694" y="connsiteY9694"/>
                </a:cxn>
                <a:cxn ang="0">
                  <a:pos x="connsiteX9695" y="connsiteY9695"/>
                </a:cxn>
                <a:cxn ang="0">
                  <a:pos x="connsiteX9696" y="connsiteY9696"/>
                </a:cxn>
                <a:cxn ang="0">
                  <a:pos x="connsiteX9697" y="connsiteY9697"/>
                </a:cxn>
                <a:cxn ang="0">
                  <a:pos x="connsiteX9698" y="connsiteY9698"/>
                </a:cxn>
                <a:cxn ang="0">
                  <a:pos x="connsiteX9699" y="connsiteY9699"/>
                </a:cxn>
                <a:cxn ang="0">
                  <a:pos x="connsiteX9700" y="connsiteY9700"/>
                </a:cxn>
                <a:cxn ang="0">
                  <a:pos x="connsiteX9701" y="connsiteY9701"/>
                </a:cxn>
                <a:cxn ang="0">
                  <a:pos x="connsiteX9702" y="connsiteY9702"/>
                </a:cxn>
                <a:cxn ang="0">
                  <a:pos x="connsiteX9703" y="connsiteY9703"/>
                </a:cxn>
                <a:cxn ang="0">
                  <a:pos x="connsiteX9704" y="connsiteY9704"/>
                </a:cxn>
                <a:cxn ang="0">
                  <a:pos x="connsiteX9705" y="connsiteY9705"/>
                </a:cxn>
                <a:cxn ang="0">
                  <a:pos x="connsiteX9706" y="connsiteY9706"/>
                </a:cxn>
                <a:cxn ang="0">
                  <a:pos x="connsiteX9707" y="connsiteY9707"/>
                </a:cxn>
                <a:cxn ang="0">
                  <a:pos x="connsiteX9708" y="connsiteY9708"/>
                </a:cxn>
                <a:cxn ang="0">
                  <a:pos x="connsiteX9709" y="connsiteY9709"/>
                </a:cxn>
                <a:cxn ang="0">
                  <a:pos x="connsiteX9710" y="connsiteY9710"/>
                </a:cxn>
                <a:cxn ang="0">
                  <a:pos x="connsiteX9711" y="connsiteY9711"/>
                </a:cxn>
                <a:cxn ang="0">
                  <a:pos x="connsiteX9712" y="connsiteY9712"/>
                </a:cxn>
                <a:cxn ang="0">
                  <a:pos x="connsiteX9713" y="connsiteY9713"/>
                </a:cxn>
                <a:cxn ang="0">
                  <a:pos x="connsiteX9714" y="connsiteY9714"/>
                </a:cxn>
                <a:cxn ang="0">
                  <a:pos x="connsiteX9715" y="connsiteY9715"/>
                </a:cxn>
                <a:cxn ang="0">
                  <a:pos x="connsiteX9716" y="connsiteY9716"/>
                </a:cxn>
                <a:cxn ang="0">
                  <a:pos x="connsiteX9717" y="connsiteY9717"/>
                </a:cxn>
                <a:cxn ang="0">
                  <a:pos x="connsiteX9718" y="connsiteY9718"/>
                </a:cxn>
                <a:cxn ang="0">
                  <a:pos x="connsiteX9719" y="connsiteY9719"/>
                </a:cxn>
                <a:cxn ang="0">
                  <a:pos x="connsiteX9720" y="connsiteY9720"/>
                </a:cxn>
                <a:cxn ang="0">
                  <a:pos x="connsiteX9721" y="connsiteY9721"/>
                </a:cxn>
                <a:cxn ang="0">
                  <a:pos x="connsiteX9722" y="connsiteY9722"/>
                </a:cxn>
                <a:cxn ang="0">
                  <a:pos x="connsiteX9723" y="connsiteY9723"/>
                </a:cxn>
                <a:cxn ang="0">
                  <a:pos x="connsiteX9724" y="connsiteY9724"/>
                </a:cxn>
                <a:cxn ang="0">
                  <a:pos x="connsiteX9725" y="connsiteY9725"/>
                </a:cxn>
                <a:cxn ang="0">
                  <a:pos x="connsiteX9726" y="connsiteY9726"/>
                </a:cxn>
                <a:cxn ang="0">
                  <a:pos x="connsiteX9727" y="connsiteY9727"/>
                </a:cxn>
                <a:cxn ang="0">
                  <a:pos x="connsiteX9728" y="connsiteY9728"/>
                </a:cxn>
                <a:cxn ang="0">
                  <a:pos x="connsiteX9729" y="connsiteY9729"/>
                </a:cxn>
                <a:cxn ang="0">
                  <a:pos x="connsiteX9730" y="connsiteY9730"/>
                </a:cxn>
                <a:cxn ang="0">
                  <a:pos x="connsiteX9731" y="connsiteY9731"/>
                </a:cxn>
                <a:cxn ang="0">
                  <a:pos x="connsiteX9732" y="connsiteY9732"/>
                </a:cxn>
                <a:cxn ang="0">
                  <a:pos x="connsiteX9733" y="connsiteY9733"/>
                </a:cxn>
                <a:cxn ang="0">
                  <a:pos x="connsiteX9734" y="connsiteY9734"/>
                </a:cxn>
                <a:cxn ang="0">
                  <a:pos x="connsiteX9735" y="connsiteY9735"/>
                </a:cxn>
                <a:cxn ang="0">
                  <a:pos x="connsiteX9736" y="connsiteY9736"/>
                </a:cxn>
                <a:cxn ang="0">
                  <a:pos x="connsiteX9737" y="connsiteY9737"/>
                </a:cxn>
                <a:cxn ang="0">
                  <a:pos x="connsiteX9738" y="connsiteY9738"/>
                </a:cxn>
                <a:cxn ang="0">
                  <a:pos x="connsiteX9739" y="connsiteY9739"/>
                </a:cxn>
                <a:cxn ang="0">
                  <a:pos x="connsiteX9740" y="connsiteY9740"/>
                </a:cxn>
                <a:cxn ang="0">
                  <a:pos x="connsiteX9741" y="connsiteY9741"/>
                </a:cxn>
                <a:cxn ang="0">
                  <a:pos x="connsiteX9742" y="connsiteY9742"/>
                </a:cxn>
                <a:cxn ang="0">
                  <a:pos x="connsiteX9743" y="connsiteY9743"/>
                </a:cxn>
                <a:cxn ang="0">
                  <a:pos x="connsiteX9744" y="connsiteY9744"/>
                </a:cxn>
                <a:cxn ang="0">
                  <a:pos x="connsiteX9745" y="connsiteY9745"/>
                </a:cxn>
                <a:cxn ang="0">
                  <a:pos x="connsiteX9746" y="connsiteY9746"/>
                </a:cxn>
                <a:cxn ang="0">
                  <a:pos x="connsiteX9747" y="connsiteY9747"/>
                </a:cxn>
                <a:cxn ang="0">
                  <a:pos x="connsiteX9748" y="connsiteY9748"/>
                </a:cxn>
                <a:cxn ang="0">
                  <a:pos x="connsiteX9749" y="connsiteY9749"/>
                </a:cxn>
                <a:cxn ang="0">
                  <a:pos x="connsiteX9750" y="connsiteY9750"/>
                </a:cxn>
                <a:cxn ang="0">
                  <a:pos x="connsiteX9751" y="connsiteY9751"/>
                </a:cxn>
                <a:cxn ang="0">
                  <a:pos x="connsiteX9752" y="connsiteY9752"/>
                </a:cxn>
                <a:cxn ang="0">
                  <a:pos x="connsiteX9753" y="connsiteY9753"/>
                </a:cxn>
                <a:cxn ang="0">
                  <a:pos x="connsiteX9754" y="connsiteY9754"/>
                </a:cxn>
                <a:cxn ang="0">
                  <a:pos x="connsiteX9755" y="connsiteY9755"/>
                </a:cxn>
                <a:cxn ang="0">
                  <a:pos x="connsiteX9756" y="connsiteY9756"/>
                </a:cxn>
                <a:cxn ang="0">
                  <a:pos x="connsiteX9757" y="connsiteY9757"/>
                </a:cxn>
                <a:cxn ang="0">
                  <a:pos x="connsiteX9758" y="connsiteY9758"/>
                </a:cxn>
                <a:cxn ang="0">
                  <a:pos x="connsiteX9759" y="connsiteY9759"/>
                </a:cxn>
                <a:cxn ang="0">
                  <a:pos x="connsiteX9760" y="connsiteY9760"/>
                </a:cxn>
                <a:cxn ang="0">
                  <a:pos x="connsiteX9761" y="connsiteY9761"/>
                </a:cxn>
                <a:cxn ang="0">
                  <a:pos x="connsiteX9762" y="connsiteY9762"/>
                </a:cxn>
                <a:cxn ang="0">
                  <a:pos x="connsiteX9763" y="connsiteY9763"/>
                </a:cxn>
                <a:cxn ang="0">
                  <a:pos x="connsiteX9764" y="connsiteY9764"/>
                </a:cxn>
                <a:cxn ang="0">
                  <a:pos x="connsiteX9765" y="connsiteY9765"/>
                </a:cxn>
                <a:cxn ang="0">
                  <a:pos x="connsiteX9766" y="connsiteY9766"/>
                </a:cxn>
                <a:cxn ang="0">
                  <a:pos x="connsiteX9767" y="connsiteY9767"/>
                </a:cxn>
                <a:cxn ang="0">
                  <a:pos x="connsiteX9768" y="connsiteY9768"/>
                </a:cxn>
                <a:cxn ang="0">
                  <a:pos x="connsiteX9769" y="connsiteY9769"/>
                </a:cxn>
                <a:cxn ang="0">
                  <a:pos x="connsiteX9770" y="connsiteY9770"/>
                </a:cxn>
                <a:cxn ang="0">
                  <a:pos x="connsiteX9771" y="connsiteY9771"/>
                </a:cxn>
                <a:cxn ang="0">
                  <a:pos x="connsiteX9772" y="connsiteY9772"/>
                </a:cxn>
                <a:cxn ang="0">
                  <a:pos x="connsiteX9773" y="connsiteY9773"/>
                </a:cxn>
                <a:cxn ang="0">
                  <a:pos x="connsiteX9774" y="connsiteY9774"/>
                </a:cxn>
                <a:cxn ang="0">
                  <a:pos x="connsiteX9775" y="connsiteY9775"/>
                </a:cxn>
                <a:cxn ang="0">
                  <a:pos x="connsiteX9776" y="connsiteY9776"/>
                </a:cxn>
                <a:cxn ang="0">
                  <a:pos x="connsiteX9777" y="connsiteY9777"/>
                </a:cxn>
                <a:cxn ang="0">
                  <a:pos x="connsiteX9778" y="connsiteY9778"/>
                </a:cxn>
                <a:cxn ang="0">
                  <a:pos x="connsiteX9779" y="connsiteY9779"/>
                </a:cxn>
                <a:cxn ang="0">
                  <a:pos x="connsiteX9780" y="connsiteY9780"/>
                </a:cxn>
                <a:cxn ang="0">
                  <a:pos x="connsiteX9781" y="connsiteY9781"/>
                </a:cxn>
                <a:cxn ang="0">
                  <a:pos x="connsiteX9782" y="connsiteY9782"/>
                </a:cxn>
                <a:cxn ang="0">
                  <a:pos x="connsiteX9783" y="connsiteY9783"/>
                </a:cxn>
                <a:cxn ang="0">
                  <a:pos x="connsiteX9784" y="connsiteY9784"/>
                </a:cxn>
                <a:cxn ang="0">
                  <a:pos x="connsiteX9785" y="connsiteY9785"/>
                </a:cxn>
                <a:cxn ang="0">
                  <a:pos x="connsiteX9786" y="connsiteY9786"/>
                </a:cxn>
                <a:cxn ang="0">
                  <a:pos x="connsiteX9787" y="connsiteY9787"/>
                </a:cxn>
                <a:cxn ang="0">
                  <a:pos x="connsiteX9788" y="connsiteY9788"/>
                </a:cxn>
                <a:cxn ang="0">
                  <a:pos x="connsiteX9789" y="connsiteY9789"/>
                </a:cxn>
                <a:cxn ang="0">
                  <a:pos x="connsiteX9790" y="connsiteY9790"/>
                </a:cxn>
                <a:cxn ang="0">
                  <a:pos x="connsiteX9791" y="connsiteY9791"/>
                </a:cxn>
                <a:cxn ang="0">
                  <a:pos x="connsiteX9792" y="connsiteY9792"/>
                </a:cxn>
                <a:cxn ang="0">
                  <a:pos x="connsiteX9793" y="connsiteY9793"/>
                </a:cxn>
                <a:cxn ang="0">
                  <a:pos x="connsiteX9794" y="connsiteY9794"/>
                </a:cxn>
                <a:cxn ang="0">
                  <a:pos x="connsiteX9795" y="connsiteY9795"/>
                </a:cxn>
                <a:cxn ang="0">
                  <a:pos x="connsiteX9796" y="connsiteY9796"/>
                </a:cxn>
                <a:cxn ang="0">
                  <a:pos x="connsiteX9797" y="connsiteY9797"/>
                </a:cxn>
                <a:cxn ang="0">
                  <a:pos x="connsiteX9798" y="connsiteY9798"/>
                </a:cxn>
                <a:cxn ang="0">
                  <a:pos x="connsiteX9799" y="connsiteY9799"/>
                </a:cxn>
                <a:cxn ang="0">
                  <a:pos x="connsiteX9800" y="connsiteY9800"/>
                </a:cxn>
                <a:cxn ang="0">
                  <a:pos x="connsiteX9801" y="connsiteY9801"/>
                </a:cxn>
                <a:cxn ang="0">
                  <a:pos x="connsiteX9802" y="connsiteY9802"/>
                </a:cxn>
                <a:cxn ang="0">
                  <a:pos x="connsiteX9803" y="connsiteY9803"/>
                </a:cxn>
                <a:cxn ang="0">
                  <a:pos x="connsiteX9804" y="connsiteY9804"/>
                </a:cxn>
                <a:cxn ang="0">
                  <a:pos x="connsiteX9805" y="connsiteY9805"/>
                </a:cxn>
                <a:cxn ang="0">
                  <a:pos x="connsiteX9806" y="connsiteY9806"/>
                </a:cxn>
                <a:cxn ang="0">
                  <a:pos x="connsiteX9807" y="connsiteY9807"/>
                </a:cxn>
                <a:cxn ang="0">
                  <a:pos x="connsiteX9808" y="connsiteY9808"/>
                </a:cxn>
                <a:cxn ang="0">
                  <a:pos x="connsiteX9809" y="connsiteY9809"/>
                </a:cxn>
                <a:cxn ang="0">
                  <a:pos x="connsiteX9810" y="connsiteY9810"/>
                </a:cxn>
                <a:cxn ang="0">
                  <a:pos x="connsiteX9811" y="connsiteY9811"/>
                </a:cxn>
                <a:cxn ang="0">
                  <a:pos x="connsiteX9812" y="connsiteY9812"/>
                </a:cxn>
                <a:cxn ang="0">
                  <a:pos x="connsiteX9813" y="connsiteY9813"/>
                </a:cxn>
                <a:cxn ang="0">
                  <a:pos x="connsiteX9814" y="connsiteY9814"/>
                </a:cxn>
                <a:cxn ang="0">
                  <a:pos x="connsiteX9815" y="connsiteY9815"/>
                </a:cxn>
                <a:cxn ang="0">
                  <a:pos x="connsiteX9816" y="connsiteY9816"/>
                </a:cxn>
                <a:cxn ang="0">
                  <a:pos x="connsiteX9817" y="connsiteY9817"/>
                </a:cxn>
                <a:cxn ang="0">
                  <a:pos x="connsiteX9818" y="connsiteY9818"/>
                </a:cxn>
                <a:cxn ang="0">
                  <a:pos x="connsiteX9819" y="connsiteY9819"/>
                </a:cxn>
                <a:cxn ang="0">
                  <a:pos x="connsiteX9820" y="connsiteY9820"/>
                </a:cxn>
                <a:cxn ang="0">
                  <a:pos x="connsiteX9821" y="connsiteY9821"/>
                </a:cxn>
                <a:cxn ang="0">
                  <a:pos x="connsiteX9822" y="connsiteY9822"/>
                </a:cxn>
                <a:cxn ang="0">
                  <a:pos x="connsiteX9823" y="connsiteY9823"/>
                </a:cxn>
                <a:cxn ang="0">
                  <a:pos x="connsiteX9824" y="connsiteY9824"/>
                </a:cxn>
                <a:cxn ang="0">
                  <a:pos x="connsiteX9825" y="connsiteY9825"/>
                </a:cxn>
                <a:cxn ang="0">
                  <a:pos x="connsiteX9826" y="connsiteY9826"/>
                </a:cxn>
                <a:cxn ang="0">
                  <a:pos x="connsiteX9827" y="connsiteY9827"/>
                </a:cxn>
                <a:cxn ang="0">
                  <a:pos x="connsiteX9828" y="connsiteY9828"/>
                </a:cxn>
                <a:cxn ang="0">
                  <a:pos x="connsiteX9829" y="connsiteY9829"/>
                </a:cxn>
                <a:cxn ang="0">
                  <a:pos x="connsiteX9830" y="connsiteY9830"/>
                </a:cxn>
                <a:cxn ang="0">
                  <a:pos x="connsiteX9831" y="connsiteY9831"/>
                </a:cxn>
                <a:cxn ang="0">
                  <a:pos x="connsiteX9832" y="connsiteY9832"/>
                </a:cxn>
                <a:cxn ang="0">
                  <a:pos x="connsiteX9833" y="connsiteY9833"/>
                </a:cxn>
                <a:cxn ang="0">
                  <a:pos x="connsiteX9834" y="connsiteY9834"/>
                </a:cxn>
                <a:cxn ang="0">
                  <a:pos x="connsiteX9835" y="connsiteY9835"/>
                </a:cxn>
                <a:cxn ang="0">
                  <a:pos x="connsiteX9836" y="connsiteY9836"/>
                </a:cxn>
                <a:cxn ang="0">
                  <a:pos x="connsiteX9837" y="connsiteY9837"/>
                </a:cxn>
                <a:cxn ang="0">
                  <a:pos x="connsiteX9838" y="connsiteY9838"/>
                </a:cxn>
                <a:cxn ang="0">
                  <a:pos x="connsiteX9839" y="connsiteY9839"/>
                </a:cxn>
                <a:cxn ang="0">
                  <a:pos x="connsiteX9840" y="connsiteY9840"/>
                </a:cxn>
                <a:cxn ang="0">
                  <a:pos x="connsiteX9841" y="connsiteY9841"/>
                </a:cxn>
                <a:cxn ang="0">
                  <a:pos x="connsiteX9842" y="connsiteY9842"/>
                </a:cxn>
                <a:cxn ang="0">
                  <a:pos x="connsiteX9843" y="connsiteY9843"/>
                </a:cxn>
                <a:cxn ang="0">
                  <a:pos x="connsiteX9844" y="connsiteY9844"/>
                </a:cxn>
                <a:cxn ang="0">
                  <a:pos x="connsiteX9845" y="connsiteY9845"/>
                </a:cxn>
                <a:cxn ang="0">
                  <a:pos x="connsiteX9846" y="connsiteY9846"/>
                </a:cxn>
                <a:cxn ang="0">
                  <a:pos x="connsiteX9847" y="connsiteY9847"/>
                </a:cxn>
                <a:cxn ang="0">
                  <a:pos x="connsiteX9848" y="connsiteY9848"/>
                </a:cxn>
                <a:cxn ang="0">
                  <a:pos x="connsiteX9849" y="connsiteY9849"/>
                </a:cxn>
                <a:cxn ang="0">
                  <a:pos x="connsiteX9850" y="connsiteY9850"/>
                </a:cxn>
                <a:cxn ang="0">
                  <a:pos x="connsiteX9851" y="connsiteY9851"/>
                </a:cxn>
                <a:cxn ang="0">
                  <a:pos x="connsiteX9852" y="connsiteY9852"/>
                </a:cxn>
                <a:cxn ang="0">
                  <a:pos x="connsiteX9853" y="connsiteY9853"/>
                </a:cxn>
                <a:cxn ang="0">
                  <a:pos x="connsiteX9854" y="connsiteY9854"/>
                </a:cxn>
                <a:cxn ang="0">
                  <a:pos x="connsiteX9855" y="connsiteY9855"/>
                </a:cxn>
                <a:cxn ang="0">
                  <a:pos x="connsiteX9856" y="connsiteY9856"/>
                </a:cxn>
                <a:cxn ang="0">
                  <a:pos x="connsiteX9857" y="connsiteY9857"/>
                </a:cxn>
                <a:cxn ang="0">
                  <a:pos x="connsiteX9858" y="connsiteY9858"/>
                </a:cxn>
                <a:cxn ang="0">
                  <a:pos x="connsiteX9859" y="connsiteY9859"/>
                </a:cxn>
                <a:cxn ang="0">
                  <a:pos x="connsiteX9860" y="connsiteY9860"/>
                </a:cxn>
                <a:cxn ang="0">
                  <a:pos x="connsiteX9861" y="connsiteY9861"/>
                </a:cxn>
                <a:cxn ang="0">
                  <a:pos x="connsiteX9862" y="connsiteY9862"/>
                </a:cxn>
                <a:cxn ang="0">
                  <a:pos x="connsiteX9863" y="connsiteY9863"/>
                </a:cxn>
                <a:cxn ang="0">
                  <a:pos x="connsiteX9864" y="connsiteY9864"/>
                </a:cxn>
                <a:cxn ang="0">
                  <a:pos x="connsiteX9865" y="connsiteY9865"/>
                </a:cxn>
                <a:cxn ang="0">
                  <a:pos x="connsiteX9866" y="connsiteY9866"/>
                </a:cxn>
                <a:cxn ang="0">
                  <a:pos x="connsiteX9867" y="connsiteY9867"/>
                </a:cxn>
                <a:cxn ang="0">
                  <a:pos x="connsiteX9868" y="connsiteY9868"/>
                </a:cxn>
                <a:cxn ang="0">
                  <a:pos x="connsiteX9869" y="connsiteY9869"/>
                </a:cxn>
                <a:cxn ang="0">
                  <a:pos x="connsiteX9870" y="connsiteY9870"/>
                </a:cxn>
                <a:cxn ang="0">
                  <a:pos x="connsiteX9871" y="connsiteY9871"/>
                </a:cxn>
                <a:cxn ang="0">
                  <a:pos x="connsiteX9872" y="connsiteY9872"/>
                </a:cxn>
                <a:cxn ang="0">
                  <a:pos x="connsiteX9873" y="connsiteY9873"/>
                </a:cxn>
                <a:cxn ang="0">
                  <a:pos x="connsiteX9874" y="connsiteY9874"/>
                </a:cxn>
                <a:cxn ang="0">
                  <a:pos x="connsiteX9875" y="connsiteY9875"/>
                </a:cxn>
                <a:cxn ang="0">
                  <a:pos x="connsiteX9876" y="connsiteY9876"/>
                </a:cxn>
                <a:cxn ang="0">
                  <a:pos x="connsiteX9877" y="connsiteY9877"/>
                </a:cxn>
                <a:cxn ang="0">
                  <a:pos x="connsiteX9878" y="connsiteY9878"/>
                </a:cxn>
                <a:cxn ang="0">
                  <a:pos x="connsiteX9879" y="connsiteY9879"/>
                </a:cxn>
                <a:cxn ang="0">
                  <a:pos x="connsiteX9880" y="connsiteY9880"/>
                </a:cxn>
                <a:cxn ang="0">
                  <a:pos x="connsiteX9881" y="connsiteY9881"/>
                </a:cxn>
                <a:cxn ang="0">
                  <a:pos x="connsiteX9882" y="connsiteY9882"/>
                </a:cxn>
                <a:cxn ang="0">
                  <a:pos x="connsiteX9883" y="connsiteY9883"/>
                </a:cxn>
                <a:cxn ang="0">
                  <a:pos x="connsiteX9884" y="connsiteY9884"/>
                </a:cxn>
                <a:cxn ang="0">
                  <a:pos x="connsiteX9885" y="connsiteY9885"/>
                </a:cxn>
                <a:cxn ang="0">
                  <a:pos x="connsiteX9886" y="connsiteY9886"/>
                </a:cxn>
                <a:cxn ang="0">
                  <a:pos x="connsiteX9887" y="connsiteY9887"/>
                </a:cxn>
                <a:cxn ang="0">
                  <a:pos x="connsiteX9888" y="connsiteY9888"/>
                </a:cxn>
                <a:cxn ang="0">
                  <a:pos x="connsiteX9889" y="connsiteY9889"/>
                </a:cxn>
                <a:cxn ang="0">
                  <a:pos x="connsiteX9890" y="connsiteY9890"/>
                </a:cxn>
                <a:cxn ang="0">
                  <a:pos x="connsiteX9891" y="connsiteY9891"/>
                </a:cxn>
                <a:cxn ang="0">
                  <a:pos x="connsiteX9892" y="connsiteY9892"/>
                </a:cxn>
                <a:cxn ang="0">
                  <a:pos x="connsiteX9893" y="connsiteY9893"/>
                </a:cxn>
                <a:cxn ang="0">
                  <a:pos x="connsiteX9894" y="connsiteY9894"/>
                </a:cxn>
                <a:cxn ang="0">
                  <a:pos x="connsiteX9895" y="connsiteY9895"/>
                </a:cxn>
                <a:cxn ang="0">
                  <a:pos x="connsiteX9896" y="connsiteY9896"/>
                </a:cxn>
                <a:cxn ang="0">
                  <a:pos x="connsiteX9897" y="connsiteY9897"/>
                </a:cxn>
                <a:cxn ang="0">
                  <a:pos x="connsiteX9898" y="connsiteY9898"/>
                </a:cxn>
                <a:cxn ang="0">
                  <a:pos x="connsiteX9899" y="connsiteY9899"/>
                </a:cxn>
                <a:cxn ang="0">
                  <a:pos x="connsiteX9900" y="connsiteY9900"/>
                </a:cxn>
                <a:cxn ang="0">
                  <a:pos x="connsiteX9901" y="connsiteY9901"/>
                </a:cxn>
                <a:cxn ang="0">
                  <a:pos x="connsiteX9902" y="connsiteY9902"/>
                </a:cxn>
                <a:cxn ang="0">
                  <a:pos x="connsiteX9903" y="connsiteY9903"/>
                </a:cxn>
                <a:cxn ang="0">
                  <a:pos x="connsiteX9904" y="connsiteY9904"/>
                </a:cxn>
                <a:cxn ang="0">
                  <a:pos x="connsiteX9905" y="connsiteY9905"/>
                </a:cxn>
                <a:cxn ang="0">
                  <a:pos x="connsiteX9906" y="connsiteY9906"/>
                </a:cxn>
                <a:cxn ang="0">
                  <a:pos x="connsiteX9907" y="connsiteY9907"/>
                </a:cxn>
                <a:cxn ang="0">
                  <a:pos x="connsiteX9908" y="connsiteY9908"/>
                </a:cxn>
                <a:cxn ang="0">
                  <a:pos x="connsiteX9909" y="connsiteY9909"/>
                </a:cxn>
                <a:cxn ang="0">
                  <a:pos x="connsiteX9910" y="connsiteY9910"/>
                </a:cxn>
                <a:cxn ang="0">
                  <a:pos x="connsiteX9911" y="connsiteY9911"/>
                </a:cxn>
                <a:cxn ang="0">
                  <a:pos x="connsiteX9912" y="connsiteY9912"/>
                </a:cxn>
                <a:cxn ang="0">
                  <a:pos x="connsiteX9913" y="connsiteY9913"/>
                </a:cxn>
                <a:cxn ang="0">
                  <a:pos x="connsiteX9914" y="connsiteY9914"/>
                </a:cxn>
                <a:cxn ang="0">
                  <a:pos x="connsiteX9915" y="connsiteY9915"/>
                </a:cxn>
                <a:cxn ang="0">
                  <a:pos x="connsiteX9916" y="connsiteY9916"/>
                </a:cxn>
                <a:cxn ang="0">
                  <a:pos x="connsiteX9917" y="connsiteY9917"/>
                </a:cxn>
                <a:cxn ang="0">
                  <a:pos x="connsiteX9918" y="connsiteY9918"/>
                </a:cxn>
                <a:cxn ang="0">
                  <a:pos x="connsiteX9919" y="connsiteY9919"/>
                </a:cxn>
                <a:cxn ang="0">
                  <a:pos x="connsiteX9920" y="connsiteY9920"/>
                </a:cxn>
                <a:cxn ang="0">
                  <a:pos x="connsiteX9921" y="connsiteY9921"/>
                </a:cxn>
                <a:cxn ang="0">
                  <a:pos x="connsiteX9922" y="connsiteY9922"/>
                </a:cxn>
                <a:cxn ang="0">
                  <a:pos x="connsiteX9923" y="connsiteY9923"/>
                </a:cxn>
                <a:cxn ang="0">
                  <a:pos x="connsiteX9924" y="connsiteY9924"/>
                </a:cxn>
                <a:cxn ang="0">
                  <a:pos x="connsiteX9925" y="connsiteY9925"/>
                </a:cxn>
                <a:cxn ang="0">
                  <a:pos x="connsiteX9926" y="connsiteY9926"/>
                </a:cxn>
                <a:cxn ang="0">
                  <a:pos x="connsiteX9927" y="connsiteY9927"/>
                </a:cxn>
                <a:cxn ang="0">
                  <a:pos x="connsiteX9928" y="connsiteY9928"/>
                </a:cxn>
                <a:cxn ang="0">
                  <a:pos x="connsiteX9929" y="connsiteY9929"/>
                </a:cxn>
                <a:cxn ang="0">
                  <a:pos x="connsiteX9930" y="connsiteY9930"/>
                </a:cxn>
                <a:cxn ang="0">
                  <a:pos x="connsiteX9931" y="connsiteY9931"/>
                </a:cxn>
                <a:cxn ang="0">
                  <a:pos x="connsiteX9932" y="connsiteY9932"/>
                </a:cxn>
                <a:cxn ang="0">
                  <a:pos x="connsiteX9933" y="connsiteY9933"/>
                </a:cxn>
                <a:cxn ang="0">
                  <a:pos x="connsiteX9934" y="connsiteY9934"/>
                </a:cxn>
                <a:cxn ang="0">
                  <a:pos x="connsiteX9935" y="connsiteY9935"/>
                </a:cxn>
                <a:cxn ang="0">
                  <a:pos x="connsiteX9936" y="connsiteY9936"/>
                </a:cxn>
                <a:cxn ang="0">
                  <a:pos x="connsiteX9937" y="connsiteY9937"/>
                </a:cxn>
                <a:cxn ang="0">
                  <a:pos x="connsiteX9938" y="connsiteY9938"/>
                </a:cxn>
                <a:cxn ang="0">
                  <a:pos x="connsiteX9939" y="connsiteY9939"/>
                </a:cxn>
                <a:cxn ang="0">
                  <a:pos x="connsiteX9940" y="connsiteY9940"/>
                </a:cxn>
                <a:cxn ang="0">
                  <a:pos x="connsiteX9941" y="connsiteY9941"/>
                </a:cxn>
                <a:cxn ang="0">
                  <a:pos x="connsiteX9942" y="connsiteY9942"/>
                </a:cxn>
                <a:cxn ang="0">
                  <a:pos x="connsiteX9943" y="connsiteY9943"/>
                </a:cxn>
                <a:cxn ang="0">
                  <a:pos x="connsiteX9944" y="connsiteY9944"/>
                </a:cxn>
                <a:cxn ang="0">
                  <a:pos x="connsiteX9945" y="connsiteY9945"/>
                </a:cxn>
                <a:cxn ang="0">
                  <a:pos x="connsiteX9946" y="connsiteY9946"/>
                </a:cxn>
                <a:cxn ang="0">
                  <a:pos x="connsiteX9947" y="connsiteY9947"/>
                </a:cxn>
                <a:cxn ang="0">
                  <a:pos x="connsiteX9948" y="connsiteY9948"/>
                </a:cxn>
                <a:cxn ang="0">
                  <a:pos x="connsiteX9949" y="connsiteY9949"/>
                </a:cxn>
                <a:cxn ang="0">
                  <a:pos x="connsiteX9950" y="connsiteY9950"/>
                </a:cxn>
                <a:cxn ang="0">
                  <a:pos x="connsiteX9951" y="connsiteY9951"/>
                </a:cxn>
                <a:cxn ang="0">
                  <a:pos x="connsiteX9952" y="connsiteY9952"/>
                </a:cxn>
                <a:cxn ang="0">
                  <a:pos x="connsiteX9953" y="connsiteY9953"/>
                </a:cxn>
                <a:cxn ang="0">
                  <a:pos x="connsiteX9954" y="connsiteY9954"/>
                </a:cxn>
                <a:cxn ang="0">
                  <a:pos x="connsiteX9955" y="connsiteY9955"/>
                </a:cxn>
                <a:cxn ang="0">
                  <a:pos x="connsiteX9956" y="connsiteY9956"/>
                </a:cxn>
                <a:cxn ang="0">
                  <a:pos x="connsiteX9957" y="connsiteY9957"/>
                </a:cxn>
                <a:cxn ang="0">
                  <a:pos x="connsiteX9958" y="connsiteY9958"/>
                </a:cxn>
                <a:cxn ang="0">
                  <a:pos x="connsiteX9959" y="connsiteY9959"/>
                </a:cxn>
                <a:cxn ang="0">
                  <a:pos x="connsiteX9960" y="connsiteY9960"/>
                </a:cxn>
                <a:cxn ang="0">
                  <a:pos x="connsiteX9961" y="connsiteY9961"/>
                </a:cxn>
                <a:cxn ang="0">
                  <a:pos x="connsiteX9962" y="connsiteY9962"/>
                </a:cxn>
                <a:cxn ang="0">
                  <a:pos x="connsiteX9963" y="connsiteY9963"/>
                </a:cxn>
                <a:cxn ang="0">
                  <a:pos x="connsiteX9964" y="connsiteY9964"/>
                </a:cxn>
                <a:cxn ang="0">
                  <a:pos x="connsiteX9965" y="connsiteY9965"/>
                </a:cxn>
                <a:cxn ang="0">
                  <a:pos x="connsiteX9966" y="connsiteY9966"/>
                </a:cxn>
                <a:cxn ang="0">
                  <a:pos x="connsiteX9967" y="connsiteY9967"/>
                </a:cxn>
                <a:cxn ang="0">
                  <a:pos x="connsiteX9968" y="connsiteY9968"/>
                </a:cxn>
                <a:cxn ang="0">
                  <a:pos x="connsiteX9969" y="connsiteY9969"/>
                </a:cxn>
                <a:cxn ang="0">
                  <a:pos x="connsiteX9970" y="connsiteY9970"/>
                </a:cxn>
                <a:cxn ang="0">
                  <a:pos x="connsiteX9971" y="connsiteY9971"/>
                </a:cxn>
                <a:cxn ang="0">
                  <a:pos x="connsiteX9972" y="connsiteY9972"/>
                </a:cxn>
                <a:cxn ang="0">
                  <a:pos x="connsiteX9973" y="connsiteY9973"/>
                </a:cxn>
                <a:cxn ang="0">
                  <a:pos x="connsiteX9974" y="connsiteY9974"/>
                </a:cxn>
                <a:cxn ang="0">
                  <a:pos x="connsiteX9975" y="connsiteY9975"/>
                </a:cxn>
                <a:cxn ang="0">
                  <a:pos x="connsiteX9976" y="connsiteY9976"/>
                </a:cxn>
                <a:cxn ang="0">
                  <a:pos x="connsiteX9977" y="connsiteY9977"/>
                </a:cxn>
                <a:cxn ang="0">
                  <a:pos x="connsiteX9978" y="connsiteY9978"/>
                </a:cxn>
                <a:cxn ang="0">
                  <a:pos x="connsiteX9979" y="connsiteY9979"/>
                </a:cxn>
                <a:cxn ang="0">
                  <a:pos x="connsiteX9980" y="connsiteY9980"/>
                </a:cxn>
                <a:cxn ang="0">
                  <a:pos x="connsiteX9981" y="connsiteY9981"/>
                </a:cxn>
                <a:cxn ang="0">
                  <a:pos x="connsiteX9982" y="connsiteY9982"/>
                </a:cxn>
                <a:cxn ang="0">
                  <a:pos x="connsiteX9983" y="connsiteY9983"/>
                </a:cxn>
                <a:cxn ang="0">
                  <a:pos x="connsiteX9984" y="connsiteY9984"/>
                </a:cxn>
                <a:cxn ang="0">
                  <a:pos x="connsiteX9985" y="connsiteY9985"/>
                </a:cxn>
                <a:cxn ang="0">
                  <a:pos x="connsiteX9986" y="connsiteY9986"/>
                </a:cxn>
                <a:cxn ang="0">
                  <a:pos x="connsiteX9987" y="connsiteY9987"/>
                </a:cxn>
                <a:cxn ang="0">
                  <a:pos x="connsiteX9988" y="connsiteY9988"/>
                </a:cxn>
                <a:cxn ang="0">
                  <a:pos x="connsiteX9989" y="connsiteY9989"/>
                </a:cxn>
                <a:cxn ang="0">
                  <a:pos x="connsiteX9990" y="connsiteY9990"/>
                </a:cxn>
                <a:cxn ang="0">
                  <a:pos x="connsiteX9991" y="connsiteY9991"/>
                </a:cxn>
                <a:cxn ang="0">
                  <a:pos x="connsiteX9992" y="connsiteY9992"/>
                </a:cxn>
                <a:cxn ang="0">
                  <a:pos x="connsiteX9993" y="connsiteY9993"/>
                </a:cxn>
                <a:cxn ang="0">
                  <a:pos x="connsiteX9994" y="connsiteY9994"/>
                </a:cxn>
                <a:cxn ang="0">
                  <a:pos x="connsiteX9995" y="connsiteY9995"/>
                </a:cxn>
                <a:cxn ang="0">
                  <a:pos x="connsiteX9996" y="connsiteY9996"/>
                </a:cxn>
                <a:cxn ang="0">
                  <a:pos x="connsiteX9997" y="connsiteY9997"/>
                </a:cxn>
                <a:cxn ang="0">
                  <a:pos x="connsiteX9998" y="connsiteY9998"/>
                </a:cxn>
                <a:cxn ang="0">
                  <a:pos x="connsiteX9999" y="connsiteY9999"/>
                </a:cxn>
                <a:cxn ang="0">
                  <a:pos x="connsiteX10000" y="connsiteY10000"/>
                </a:cxn>
                <a:cxn ang="0">
                  <a:pos x="connsiteX10001" y="connsiteY10001"/>
                </a:cxn>
                <a:cxn ang="0">
                  <a:pos x="connsiteX10002" y="connsiteY10002"/>
                </a:cxn>
                <a:cxn ang="0">
                  <a:pos x="connsiteX10003" y="connsiteY10003"/>
                </a:cxn>
                <a:cxn ang="0">
                  <a:pos x="connsiteX10004" y="connsiteY10004"/>
                </a:cxn>
                <a:cxn ang="0">
                  <a:pos x="connsiteX10005" y="connsiteY10005"/>
                </a:cxn>
                <a:cxn ang="0">
                  <a:pos x="connsiteX10006" y="connsiteY10006"/>
                </a:cxn>
                <a:cxn ang="0">
                  <a:pos x="connsiteX10007" y="connsiteY10007"/>
                </a:cxn>
                <a:cxn ang="0">
                  <a:pos x="connsiteX10008" y="connsiteY10008"/>
                </a:cxn>
                <a:cxn ang="0">
                  <a:pos x="connsiteX10009" y="connsiteY10009"/>
                </a:cxn>
                <a:cxn ang="0">
                  <a:pos x="connsiteX10010" y="connsiteY10010"/>
                </a:cxn>
                <a:cxn ang="0">
                  <a:pos x="connsiteX10011" y="connsiteY10011"/>
                </a:cxn>
                <a:cxn ang="0">
                  <a:pos x="connsiteX10012" y="connsiteY10012"/>
                </a:cxn>
                <a:cxn ang="0">
                  <a:pos x="connsiteX10013" y="connsiteY10013"/>
                </a:cxn>
                <a:cxn ang="0">
                  <a:pos x="connsiteX10014" y="connsiteY10014"/>
                </a:cxn>
                <a:cxn ang="0">
                  <a:pos x="connsiteX10015" y="connsiteY10015"/>
                </a:cxn>
                <a:cxn ang="0">
                  <a:pos x="connsiteX10016" y="connsiteY10016"/>
                </a:cxn>
                <a:cxn ang="0">
                  <a:pos x="connsiteX10017" y="connsiteY10017"/>
                </a:cxn>
                <a:cxn ang="0">
                  <a:pos x="connsiteX10018" y="connsiteY10018"/>
                </a:cxn>
                <a:cxn ang="0">
                  <a:pos x="connsiteX10019" y="connsiteY10019"/>
                </a:cxn>
                <a:cxn ang="0">
                  <a:pos x="connsiteX10020" y="connsiteY10020"/>
                </a:cxn>
                <a:cxn ang="0">
                  <a:pos x="connsiteX10021" y="connsiteY10021"/>
                </a:cxn>
                <a:cxn ang="0">
                  <a:pos x="connsiteX10022" y="connsiteY10022"/>
                </a:cxn>
                <a:cxn ang="0">
                  <a:pos x="connsiteX10023" y="connsiteY10023"/>
                </a:cxn>
                <a:cxn ang="0">
                  <a:pos x="connsiteX10024" y="connsiteY10024"/>
                </a:cxn>
                <a:cxn ang="0">
                  <a:pos x="connsiteX10025" y="connsiteY10025"/>
                </a:cxn>
                <a:cxn ang="0">
                  <a:pos x="connsiteX10026" y="connsiteY10026"/>
                </a:cxn>
                <a:cxn ang="0">
                  <a:pos x="connsiteX10027" y="connsiteY10027"/>
                </a:cxn>
                <a:cxn ang="0">
                  <a:pos x="connsiteX10028" y="connsiteY10028"/>
                </a:cxn>
                <a:cxn ang="0">
                  <a:pos x="connsiteX10029" y="connsiteY10029"/>
                </a:cxn>
                <a:cxn ang="0">
                  <a:pos x="connsiteX10030" y="connsiteY10030"/>
                </a:cxn>
                <a:cxn ang="0">
                  <a:pos x="connsiteX10031" y="connsiteY10031"/>
                </a:cxn>
                <a:cxn ang="0">
                  <a:pos x="connsiteX10032" y="connsiteY10032"/>
                </a:cxn>
                <a:cxn ang="0">
                  <a:pos x="connsiteX10033" y="connsiteY10033"/>
                </a:cxn>
                <a:cxn ang="0">
                  <a:pos x="connsiteX10034" y="connsiteY10034"/>
                </a:cxn>
                <a:cxn ang="0">
                  <a:pos x="connsiteX10035" y="connsiteY10035"/>
                </a:cxn>
                <a:cxn ang="0">
                  <a:pos x="connsiteX10036" y="connsiteY10036"/>
                </a:cxn>
                <a:cxn ang="0">
                  <a:pos x="connsiteX10037" y="connsiteY10037"/>
                </a:cxn>
                <a:cxn ang="0">
                  <a:pos x="connsiteX10038" y="connsiteY10038"/>
                </a:cxn>
                <a:cxn ang="0">
                  <a:pos x="connsiteX10039" y="connsiteY10039"/>
                </a:cxn>
                <a:cxn ang="0">
                  <a:pos x="connsiteX10040" y="connsiteY10040"/>
                </a:cxn>
                <a:cxn ang="0">
                  <a:pos x="connsiteX10041" y="connsiteY10041"/>
                </a:cxn>
                <a:cxn ang="0">
                  <a:pos x="connsiteX10042" y="connsiteY10042"/>
                </a:cxn>
                <a:cxn ang="0">
                  <a:pos x="connsiteX10043" y="connsiteY10043"/>
                </a:cxn>
                <a:cxn ang="0">
                  <a:pos x="connsiteX10044" y="connsiteY10044"/>
                </a:cxn>
                <a:cxn ang="0">
                  <a:pos x="connsiteX10045" y="connsiteY10045"/>
                </a:cxn>
                <a:cxn ang="0">
                  <a:pos x="connsiteX10046" y="connsiteY10046"/>
                </a:cxn>
                <a:cxn ang="0">
                  <a:pos x="connsiteX10047" y="connsiteY10047"/>
                </a:cxn>
                <a:cxn ang="0">
                  <a:pos x="connsiteX10048" y="connsiteY10048"/>
                </a:cxn>
                <a:cxn ang="0">
                  <a:pos x="connsiteX10049" y="connsiteY10049"/>
                </a:cxn>
                <a:cxn ang="0">
                  <a:pos x="connsiteX10050" y="connsiteY10050"/>
                </a:cxn>
                <a:cxn ang="0">
                  <a:pos x="connsiteX10051" y="connsiteY10051"/>
                </a:cxn>
                <a:cxn ang="0">
                  <a:pos x="connsiteX10052" y="connsiteY10052"/>
                </a:cxn>
                <a:cxn ang="0">
                  <a:pos x="connsiteX10053" y="connsiteY10053"/>
                </a:cxn>
                <a:cxn ang="0">
                  <a:pos x="connsiteX10054" y="connsiteY10054"/>
                </a:cxn>
                <a:cxn ang="0">
                  <a:pos x="connsiteX10055" y="connsiteY10055"/>
                </a:cxn>
                <a:cxn ang="0">
                  <a:pos x="connsiteX10056" y="connsiteY10056"/>
                </a:cxn>
                <a:cxn ang="0">
                  <a:pos x="connsiteX10057" y="connsiteY10057"/>
                </a:cxn>
                <a:cxn ang="0">
                  <a:pos x="connsiteX10058" y="connsiteY10058"/>
                </a:cxn>
                <a:cxn ang="0">
                  <a:pos x="connsiteX10059" y="connsiteY10059"/>
                </a:cxn>
                <a:cxn ang="0">
                  <a:pos x="connsiteX10060" y="connsiteY10060"/>
                </a:cxn>
                <a:cxn ang="0">
                  <a:pos x="connsiteX10061" y="connsiteY10061"/>
                </a:cxn>
                <a:cxn ang="0">
                  <a:pos x="connsiteX10062" y="connsiteY10062"/>
                </a:cxn>
                <a:cxn ang="0">
                  <a:pos x="connsiteX10063" y="connsiteY10063"/>
                </a:cxn>
                <a:cxn ang="0">
                  <a:pos x="connsiteX10064" y="connsiteY10064"/>
                </a:cxn>
                <a:cxn ang="0">
                  <a:pos x="connsiteX10065" y="connsiteY10065"/>
                </a:cxn>
                <a:cxn ang="0">
                  <a:pos x="connsiteX10066" y="connsiteY10066"/>
                </a:cxn>
                <a:cxn ang="0">
                  <a:pos x="connsiteX10067" y="connsiteY10067"/>
                </a:cxn>
                <a:cxn ang="0">
                  <a:pos x="connsiteX10068" y="connsiteY10068"/>
                </a:cxn>
                <a:cxn ang="0">
                  <a:pos x="connsiteX10069" y="connsiteY10069"/>
                </a:cxn>
                <a:cxn ang="0">
                  <a:pos x="connsiteX10070" y="connsiteY10070"/>
                </a:cxn>
                <a:cxn ang="0">
                  <a:pos x="connsiteX10071" y="connsiteY10071"/>
                </a:cxn>
                <a:cxn ang="0">
                  <a:pos x="connsiteX10072" y="connsiteY10072"/>
                </a:cxn>
                <a:cxn ang="0">
                  <a:pos x="connsiteX10073" y="connsiteY10073"/>
                </a:cxn>
                <a:cxn ang="0">
                  <a:pos x="connsiteX10074" y="connsiteY10074"/>
                </a:cxn>
                <a:cxn ang="0">
                  <a:pos x="connsiteX10075" y="connsiteY10075"/>
                </a:cxn>
                <a:cxn ang="0">
                  <a:pos x="connsiteX10076" y="connsiteY10076"/>
                </a:cxn>
                <a:cxn ang="0">
                  <a:pos x="connsiteX10077" y="connsiteY10077"/>
                </a:cxn>
                <a:cxn ang="0">
                  <a:pos x="connsiteX10078" y="connsiteY10078"/>
                </a:cxn>
                <a:cxn ang="0">
                  <a:pos x="connsiteX10079" y="connsiteY10079"/>
                </a:cxn>
                <a:cxn ang="0">
                  <a:pos x="connsiteX10080" y="connsiteY10080"/>
                </a:cxn>
                <a:cxn ang="0">
                  <a:pos x="connsiteX10081" y="connsiteY10081"/>
                </a:cxn>
                <a:cxn ang="0">
                  <a:pos x="connsiteX10082" y="connsiteY10082"/>
                </a:cxn>
                <a:cxn ang="0">
                  <a:pos x="connsiteX10083" y="connsiteY10083"/>
                </a:cxn>
                <a:cxn ang="0">
                  <a:pos x="connsiteX10084" y="connsiteY10084"/>
                </a:cxn>
                <a:cxn ang="0">
                  <a:pos x="connsiteX10085" y="connsiteY10085"/>
                </a:cxn>
                <a:cxn ang="0">
                  <a:pos x="connsiteX10086" y="connsiteY10086"/>
                </a:cxn>
                <a:cxn ang="0">
                  <a:pos x="connsiteX10087" y="connsiteY10087"/>
                </a:cxn>
                <a:cxn ang="0">
                  <a:pos x="connsiteX10088" y="connsiteY10088"/>
                </a:cxn>
                <a:cxn ang="0">
                  <a:pos x="connsiteX10089" y="connsiteY10089"/>
                </a:cxn>
                <a:cxn ang="0">
                  <a:pos x="connsiteX10090" y="connsiteY10090"/>
                </a:cxn>
                <a:cxn ang="0">
                  <a:pos x="connsiteX10091" y="connsiteY10091"/>
                </a:cxn>
                <a:cxn ang="0">
                  <a:pos x="connsiteX10092" y="connsiteY10092"/>
                </a:cxn>
                <a:cxn ang="0">
                  <a:pos x="connsiteX10093" y="connsiteY10093"/>
                </a:cxn>
                <a:cxn ang="0">
                  <a:pos x="connsiteX10094" y="connsiteY10094"/>
                </a:cxn>
                <a:cxn ang="0">
                  <a:pos x="connsiteX10095" y="connsiteY10095"/>
                </a:cxn>
                <a:cxn ang="0">
                  <a:pos x="connsiteX10096" y="connsiteY10096"/>
                </a:cxn>
                <a:cxn ang="0">
                  <a:pos x="connsiteX10097" y="connsiteY10097"/>
                </a:cxn>
                <a:cxn ang="0">
                  <a:pos x="connsiteX10098" y="connsiteY10098"/>
                </a:cxn>
                <a:cxn ang="0">
                  <a:pos x="connsiteX10099" y="connsiteY10099"/>
                </a:cxn>
                <a:cxn ang="0">
                  <a:pos x="connsiteX10100" y="connsiteY10100"/>
                </a:cxn>
                <a:cxn ang="0">
                  <a:pos x="connsiteX10101" y="connsiteY10101"/>
                </a:cxn>
                <a:cxn ang="0">
                  <a:pos x="connsiteX10102" y="connsiteY10102"/>
                </a:cxn>
                <a:cxn ang="0">
                  <a:pos x="connsiteX10103" y="connsiteY10103"/>
                </a:cxn>
                <a:cxn ang="0">
                  <a:pos x="connsiteX10104" y="connsiteY10104"/>
                </a:cxn>
                <a:cxn ang="0">
                  <a:pos x="connsiteX10105" y="connsiteY10105"/>
                </a:cxn>
                <a:cxn ang="0">
                  <a:pos x="connsiteX10106" y="connsiteY10106"/>
                </a:cxn>
                <a:cxn ang="0">
                  <a:pos x="connsiteX10107" y="connsiteY10107"/>
                </a:cxn>
                <a:cxn ang="0">
                  <a:pos x="connsiteX10108" y="connsiteY10108"/>
                </a:cxn>
                <a:cxn ang="0">
                  <a:pos x="connsiteX10109" y="connsiteY10109"/>
                </a:cxn>
                <a:cxn ang="0">
                  <a:pos x="connsiteX10110" y="connsiteY10110"/>
                </a:cxn>
                <a:cxn ang="0">
                  <a:pos x="connsiteX10111" y="connsiteY10111"/>
                </a:cxn>
                <a:cxn ang="0">
                  <a:pos x="connsiteX10112" y="connsiteY10112"/>
                </a:cxn>
                <a:cxn ang="0">
                  <a:pos x="connsiteX10113" y="connsiteY10113"/>
                </a:cxn>
                <a:cxn ang="0">
                  <a:pos x="connsiteX10114" y="connsiteY10114"/>
                </a:cxn>
                <a:cxn ang="0">
                  <a:pos x="connsiteX10115" y="connsiteY10115"/>
                </a:cxn>
                <a:cxn ang="0">
                  <a:pos x="connsiteX10116" y="connsiteY10116"/>
                </a:cxn>
                <a:cxn ang="0">
                  <a:pos x="connsiteX10117" y="connsiteY10117"/>
                </a:cxn>
                <a:cxn ang="0">
                  <a:pos x="connsiteX10118" y="connsiteY10118"/>
                </a:cxn>
                <a:cxn ang="0">
                  <a:pos x="connsiteX10119" y="connsiteY10119"/>
                </a:cxn>
                <a:cxn ang="0">
                  <a:pos x="connsiteX10120" y="connsiteY10120"/>
                </a:cxn>
                <a:cxn ang="0">
                  <a:pos x="connsiteX10121" y="connsiteY10121"/>
                </a:cxn>
                <a:cxn ang="0">
                  <a:pos x="connsiteX10122" y="connsiteY10122"/>
                </a:cxn>
                <a:cxn ang="0">
                  <a:pos x="connsiteX10123" y="connsiteY10123"/>
                </a:cxn>
                <a:cxn ang="0">
                  <a:pos x="connsiteX10124" y="connsiteY10124"/>
                </a:cxn>
                <a:cxn ang="0">
                  <a:pos x="connsiteX10125" y="connsiteY10125"/>
                </a:cxn>
                <a:cxn ang="0">
                  <a:pos x="connsiteX10126" y="connsiteY10126"/>
                </a:cxn>
                <a:cxn ang="0">
                  <a:pos x="connsiteX10127" y="connsiteY10127"/>
                </a:cxn>
                <a:cxn ang="0">
                  <a:pos x="connsiteX10128" y="connsiteY10128"/>
                </a:cxn>
                <a:cxn ang="0">
                  <a:pos x="connsiteX10129" y="connsiteY10129"/>
                </a:cxn>
                <a:cxn ang="0">
                  <a:pos x="connsiteX10130" y="connsiteY10130"/>
                </a:cxn>
                <a:cxn ang="0">
                  <a:pos x="connsiteX10131" y="connsiteY10131"/>
                </a:cxn>
                <a:cxn ang="0">
                  <a:pos x="connsiteX10132" y="connsiteY10132"/>
                </a:cxn>
                <a:cxn ang="0">
                  <a:pos x="connsiteX10133" y="connsiteY10133"/>
                </a:cxn>
                <a:cxn ang="0">
                  <a:pos x="connsiteX10134" y="connsiteY10134"/>
                </a:cxn>
                <a:cxn ang="0">
                  <a:pos x="connsiteX10135" y="connsiteY10135"/>
                </a:cxn>
                <a:cxn ang="0">
                  <a:pos x="connsiteX10136" y="connsiteY10136"/>
                </a:cxn>
                <a:cxn ang="0">
                  <a:pos x="connsiteX10137" y="connsiteY10137"/>
                </a:cxn>
                <a:cxn ang="0">
                  <a:pos x="connsiteX10138" y="connsiteY10138"/>
                </a:cxn>
                <a:cxn ang="0">
                  <a:pos x="connsiteX10139" y="connsiteY10139"/>
                </a:cxn>
                <a:cxn ang="0">
                  <a:pos x="connsiteX10140" y="connsiteY10140"/>
                </a:cxn>
                <a:cxn ang="0">
                  <a:pos x="connsiteX10141" y="connsiteY10141"/>
                </a:cxn>
                <a:cxn ang="0">
                  <a:pos x="connsiteX10142" y="connsiteY10142"/>
                </a:cxn>
                <a:cxn ang="0">
                  <a:pos x="connsiteX10143" y="connsiteY10143"/>
                </a:cxn>
                <a:cxn ang="0">
                  <a:pos x="connsiteX10144" y="connsiteY10144"/>
                </a:cxn>
                <a:cxn ang="0">
                  <a:pos x="connsiteX10145" y="connsiteY10145"/>
                </a:cxn>
                <a:cxn ang="0">
                  <a:pos x="connsiteX10146" y="connsiteY10146"/>
                </a:cxn>
                <a:cxn ang="0">
                  <a:pos x="connsiteX10147" y="connsiteY10147"/>
                </a:cxn>
                <a:cxn ang="0">
                  <a:pos x="connsiteX10148" y="connsiteY10148"/>
                </a:cxn>
                <a:cxn ang="0">
                  <a:pos x="connsiteX10149" y="connsiteY10149"/>
                </a:cxn>
                <a:cxn ang="0">
                  <a:pos x="connsiteX10150" y="connsiteY10150"/>
                </a:cxn>
                <a:cxn ang="0">
                  <a:pos x="connsiteX10151" y="connsiteY10151"/>
                </a:cxn>
                <a:cxn ang="0">
                  <a:pos x="connsiteX10152" y="connsiteY10152"/>
                </a:cxn>
                <a:cxn ang="0">
                  <a:pos x="connsiteX10153" y="connsiteY10153"/>
                </a:cxn>
                <a:cxn ang="0">
                  <a:pos x="connsiteX10154" y="connsiteY10154"/>
                </a:cxn>
                <a:cxn ang="0">
                  <a:pos x="connsiteX10155" y="connsiteY10155"/>
                </a:cxn>
                <a:cxn ang="0">
                  <a:pos x="connsiteX10156" y="connsiteY10156"/>
                </a:cxn>
                <a:cxn ang="0">
                  <a:pos x="connsiteX10157" y="connsiteY10157"/>
                </a:cxn>
                <a:cxn ang="0">
                  <a:pos x="connsiteX10158" y="connsiteY10158"/>
                </a:cxn>
                <a:cxn ang="0">
                  <a:pos x="connsiteX10159" y="connsiteY10159"/>
                </a:cxn>
                <a:cxn ang="0">
                  <a:pos x="connsiteX10160" y="connsiteY10160"/>
                </a:cxn>
                <a:cxn ang="0">
                  <a:pos x="connsiteX10161" y="connsiteY10161"/>
                </a:cxn>
                <a:cxn ang="0">
                  <a:pos x="connsiteX10162" y="connsiteY10162"/>
                </a:cxn>
                <a:cxn ang="0">
                  <a:pos x="connsiteX10163" y="connsiteY10163"/>
                </a:cxn>
                <a:cxn ang="0">
                  <a:pos x="connsiteX10164" y="connsiteY10164"/>
                </a:cxn>
                <a:cxn ang="0">
                  <a:pos x="connsiteX10165" y="connsiteY10165"/>
                </a:cxn>
                <a:cxn ang="0">
                  <a:pos x="connsiteX10166" y="connsiteY10166"/>
                </a:cxn>
                <a:cxn ang="0">
                  <a:pos x="connsiteX10167" y="connsiteY10167"/>
                </a:cxn>
                <a:cxn ang="0">
                  <a:pos x="connsiteX10168" y="connsiteY10168"/>
                </a:cxn>
                <a:cxn ang="0">
                  <a:pos x="connsiteX10169" y="connsiteY10169"/>
                </a:cxn>
                <a:cxn ang="0">
                  <a:pos x="connsiteX10170" y="connsiteY10170"/>
                </a:cxn>
                <a:cxn ang="0">
                  <a:pos x="connsiteX10171" y="connsiteY10171"/>
                </a:cxn>
                <a:cxn ang="0">
                  <a:pos x="connsiteX10172" y="connsiteY10172"/>
                </a:cxn>
                <a:cxn ang="0">
                  <a:pos x="connsiteX10173" y="connsiteY10173"/>
                </a:cxn>
                <a:cxn ang="0">
                  <a:pos x="connsiteX10174" y="connsiteY10174"/>
                </a:cxn>
                <a:cxn ang="0">
                  <a:pos x="connsiteX10175" y="connsiteY10175"/>
                </a:cxn>
                <a:cxn ang="0">
                  <a:pos x="connsiteX10176" y="connsiteY10176"/>
                </a:cxn>
                <a:cxn ang="0">
                  <a:pos x="connsiteX10177" y="connsiteY10177"/>
                </a:cxn>
                <a:cxn ang="0">
                  <a:pos x="connsiteX10178" y="connsiteY10178"/>
                </a:cxn>
                <a:cxn ang="0">
                  <a:pos x="connsiteX10179" y="connsiteY10179"/>
                </a:cxn>
                <a:cxn ang="0">
                  <a:pos x="connsiteX10180" y="connsiteY10180"/>
                </a:cxn>
                <a:cxn ang="0">
                  <a:pos x="connsiteX10181" y="connsiteY10181"/>
                </a:cxn>
                <a:cxn ang="0">
                  <a:pos x="connsiteX10182" y="connsiteY10182"/>
                </a:cxn>
                <a:cxn ang="0">
                  <a:pos x="connsiteX10183" y="connsiteY10183"/>
                </a:cxn>
                <a:cxn ang="0">
                  <a:pos x="connsiteX10184" y="connsiteY10184"/>
                </a:cxn>
                <a:cxn ang="0">
                  <a:pos x="connsiteX10185" y="connsiteY10185"/>
                </a:cxn>
                <a:cxn ang="0">
                  <a:pos x="connsiteX10186" y="connsiteY10186"/>
                </a:cxn>
                <a:cxn ang="0">
                  <a:pos x="connsiteX10187" y="connsiteY10187"/>
                </a:cxn>
                <a:cxn ang="0">
                  <a:pos x="connsiteX10188" y="connsiteY10188"/>
                </a:cxn>
                <a:cxn ang="0">
                  <a:pos x="connsiteX10189" y="connsiteY10189"/>
                </a:cxn>
                <a:cxn ang="0">
                  <a:pos x="connsiteX10190" y="connsiteY10190"/>
                </a:cxn>
                <a:cxn ang="0">
                  <a:pos x="connsiteX10191" y="connsiteY10191"/>
                </a:cxn>
                <a:cxn ang="0">
                  <a:pos x="connsiteX10192" y="connsiteY10192"/>
                </a:cxn>
                <a:cxn ang="0">
                  <a:pos x="connsiteX10193" y="connsiteY10193"/>
                </a:cxn>
                <a:cxn ang="0">
                  <a:pos x="connsiteX10194" y="connsiteY10194"/>
                </a:cxn>
                <a:cxn ang="0">
                  <a:pos x="connsiteX10195" y="connsiteY10195"/>
                </a:cxn>
                <a:cxn ang="0">
                  <a:pos x="connsiteX10196" y="connsiteY10196"/>
                </a:cxn>
                <a:cxn ang="0">
                  <a:pos x="connsiteX10197" y="connsiteY10197"/>
                </a:cxn>
                <a:cxn ang="0">
                  <a:pos x="connsiteX10198" y="connsiteY10198"/>
                </a:cxn>
                <a:cxn ang="0">
                  <a:pos x="connsiteX10199" y="connsiteY10199"/>
                </a:cxn>
                <a:cxn ang="0">
                  <a:pos x="connsiteX10200" y="connsiteY10200"/>
                </a:cxn>
                <a:cxn ang="0">
                  <a:pos x="connsiteX10201" y="connsiteY10201"/>
                </a:cxn>
                <a:cxn ang="0">
                  <a:pos x="connsiteX10202" y="connsiteY10202"/>
                </a:cxn>
                <a:cxn ang="0">
                  <a:pos x="connsiteX10203" y="connsiteY10203"/>
                </a:cxn>
                <a:cxn ang="0">
                  <a:pos x="connsiteX10204" y="connsiteY10204"/>
                </a:cxn>
                <a:cxn ang="0">
                  <a:pos x="connsiteX10205" y="connsiteY10205"/>
                </a:cxn>
                <a:cxn ang="0">
                  <a:pos x="connsiteX10206" y="connsiteY10206"/>
                </a:cxn>
                <a:cxn ang="0">
                  <a:pos x="connsiteX10207" y="connsiteY10207"/>
                </a:cxn>
                <a:cxn ang="0">
                  <a:pos x="connsiteX10208" y="connsiteY10208"/>
                </a:cxn>
                <a:cxn ang="0">
                  <a:pos x="connsiteX10209" y="connsiteY10209"/>
                </a:cxn>
                <a:cxn ang="0">
                  <a:pos x="connsiteX10210" y="connsiteY10210"/>
                </a:cxn>
                <a:cxn ang="0">
                  <a:pos x="connsiteX10211" y="connsiteY10211"/>
                </a:cxn>
                <a:cxn ang="0">
                  <a:pos x="connsiteX10212" y="connsiteY10212"/>
                </a:cxn>
                <a:cxn ang="0">
                  <a:pos x="connsiteX10213" y="connsiteY10213"/>
                </a:cxn>
                <a:cxn ang="0">
                  <a:pos x="connsiteX10214" y="connsiteY10214"/>
                </a:cxn>
                <a:cxn ang="0">
                  <a:pos x="connsiteX10215" y="connsiteY10215"/>
                </a:cxn>
                <a:cxn ang="0">
                  <a:pos x="connsiteX10216" y="connsiteY10216"/>
                </a:cxn>
                <a:cxn ang="0">
                  <a:pos x="connsiteX10217" y="connsiteY10217"/>
                </a:cxn>
                <a:cxn ang="0">
                  <a:pos x="connsiteX10218" y="connsiteY10218"/>
                </a:cxn>
                <a:cxn ang="0">
                  <a:pos x="connsiteX10219" y="connsiteY10219"/>
                </a:cxn>
                <a:cxn ang="0">
                  <a:pos x="connsiteX10220" y="connsiteY10220"/>
                </a:cxn>
                <a:cxn ang="0">
                  <a:pos x="connsiteX10221" y="connsiteY10221"/>
                </a:cxn>
                <a:cxn ang="0">
                  <a:pos x="connsiteX10222" y="connsiteY10222"/>
                </a:cxn>
                <a:cxn ang="0">
                  <a:pos x="connsiteX10223" y="connsiteY10223"/>
                </a:cxn>
                <a:cxn ang="0">
                  <a:pos x="connsiteX10224" y="connsiteY10224"/>
                </a:cxn>
                <a:cxn ang="0">
                  <a:pos x="connsiteX10225" y="connsiteY10225"/>
                </a:cxn>
                <a:cxn ang="0">
                  <a:pos x="connsiteX10226" y="connsiteY10226"/>
                </a:cxn>
                <a:cxn ang="0">
                  <a:pos x="connsiteX10227" y="connsiteY10227"/>
                </a:cxn>
                <a:cxn ang="0">
                  <a:pos x="connsiteX10228" y="connsiteY10228"/>
                </a:cxn>
                <a:cxn ang="0">
                  <a:pos x="connsiteX10229" y="connsiteY10229"/>
                </a:cxn>
                <a:cxn ang="0">
                  <a:pos x="connsiteX10230" y="connsiteY10230"/>
                </a:cxn>
                <a:cxn ang="0">
                  <a:pos x="connsiteX10231" y="connsiteY10231"/>
                </a:cxn>
                <a:cxn ang="0">
                  <a:pos x="connsiteX10232" y="connsiteY10232"/>
                </a:cxn>
                <a:cxn ang="0">
                  <a:pos x="connsiteX10233" y="connsiteY10233"/>
                </a:cxn>
                <a:cxn ang="0">
                  <a:pos x="connsiteX10234" y="connsiteY10234"/>
                </a:cxn>
                <a:cxn ang="0">
                  <a:pos x="connsiteX10235" y="connsiteY10235"/>
                </a:cxn>
                <a:cxn ang="0">
                  <a:pos x="connsiteX10236" y="connsiteY10236"/>
                </a:cxn>
                <a:cxn ang="0">
                  <a:pos x="connsiteX10237" y="connsiteY10237"/>
                </a:cxn>
                <a:cxn ang="0">
                  <a:pos x="connsiteX10238" y="connsiteY10238"/>
                </a:cxn>
                <a:cxn ang="0">
                  <a:pos x="connsiteX10239" y="connsiteY10239"/>
                </a:cxn>
                <a:cxn ang="0">
                  <a:pos x="connsiteX10240" y="connsiteY10240"/>
                </a:cxn>
                <a:cxn ang="0">
                  <a:pos x="connsiteX10241" y="connsiteY10241"/>
                </a:cxn>
                <a:cxn ang="0">
                  <a:pos x="connsiteX10242" y="connsiteY10242"/>
                </a:cxn>
                <a:cxn ang="0">
                  <a:pos x="connsiteX10243" y="connsiteY10243"/>
                </a:cxn>
                <a:cxn ang="0">
                  <a:pos x="connsiteX10244" y="connsiteY10244"/>
                </a:cxn>
                <a:cxn ang="0">
                  <a:pos x="connsiteX10245" y="connsiteY10245"/>
                </a:cxn>
                <a:cxn ang="0">
                  <a:pos x="connsiteX10246" y="connsiteY10246"/>
                </a:cxn>
                <a:cxn ang="0">
                  <a:pos x="connsiteX10247" y="connsiteY10247"/>
                </a:cxn>
                <a:cxn ang="0">
                  <a:pos x="connsiteX10248" y="connsiteY10248"/>
                </a:cxn>
                <a:cxn ang="0">
                  <a:pos x="connsiteX10249" y="connsiteY10249"/>
                </a:cxn>
                <a:cxn ang="0">
                  <a:pos x="connsiteX10250" y="connsiteY10250"/>
                </a:cxn>
                <a:cxn ang="0">
                  <a:pos x="connsiteX10251" y="connsiteY10251"/>
                </a:cxn>
                <a:cxn ang="0">
                  <a:pos x="connsiteX10252" y="connsiteY10252"/>
                </a:cxn>
                <a:cxn ang="0">
                  <a:pos x="connsiteX10253" y="connsiteY10253"/>
                </a:cxn>
                <a:cxn ang="0">
                  <a:pos x="connsiteX10254" y="connsiteY10254"/>
                </a:cxn>
                <a:cxn ang="0">
                  <a:pos x="connsiteX10255" y="connsiteY10255"/>
                </a:cxn>
                <a:cxn ang="0">
                  <a:pos x="connsiteX10256" y="connsiteY10256"/>
                </a:cxn>
                <a:cxn ang="0">
                  <a:pos x="connsiteX10257" y="connsiteY10257"/>
                </a:cxn>
                <a:cxn ang="0">
                  <a:pos x="connsiteX10258" y="connsiteY10258"/>
                </a:cxn>
                <a:cxn ang="0">
                  <a:pos x="connsiteX10259" y="connsiteY10259"/>
                </a:cxn>
                <a:cxn ang="0">
                  <a:pos x="connsiteX10260" y="connsiteY10260"/>
                </a:cxn>
                <a:cxn ang="0">
                  <a:pos x="connsiteX10261" y="connsiteY10261"/>
                </a:cxn>
                <a:cxn ang="0">
                  <a:pos x="connsiteX10262" y="connsiteY10262"/>
                </a:cxn>
                <a:cxn ang="0">
                  <a:pos x="connsiteX10263" y="connsiteY10263"/>
                </a:cxn>
                <a:cxn ang="0">
                  <a:pos x="connsiteX10264" y="connsiteY10264"/>
                </a:cxn>
                <a:cxn ang="0">
                  <a:pos x="connsiteX10265" y="connsiteY10265"/>
                </a:cxn>
                <a:cxn ang="0">
                  <a:pos x="connsiteX10266" y="connsiteY10266"/>
                </a:cxn>
                <a:cxn ang="0">
                  <a:pos x="connsiteX10267" y="connsiteY10267"/>
                </a:cxn>
                <a:cxn ang="0">
                  <a:pos x="connsiteX10268" y="connsiteY10268"/>
                </a:cxn>
                <a:cxn ang="0">
                  <a:pos x="connsiteX10269" y="connsiteY10269"/>
                </a:cxn>
                <a:cxn ang="0">
                  <a:pos x="connsiteX10270" y="connsiteY10270"/>
                </a:cxn>
                <a:cxn ang="0">
                  <a:pos x="connsiteX10271" y="connsiteY10271"/>
                </a:cxn>
                <a:cxn ang="0">
                  <a:pos x="connsiteX10272" y="connsiteY10272"/>
                </a:cxn>
                <a:cxn ang="0">
                  <a:pos x="connsiteX10273" y="connsiteY10273"/>
                </a:cxn>
                <a:cxn ang="0">
                  <a:pos x="connsiteX10274" y="connsiteY10274"/>
                </a:cxn>
                <a:cxn ang="0">
                  <a:pos x="connsiteX10275" y="connsiteY10275"/>
                </a:cxn>
                <a:cxn ang="0">
                  <a:pos x="connsiteX10276" y="connsiteY10276"/>
                </a:cxn>
                <a:cxn ang="0">
                  <a:pos x="connsiteX10277" y="connsiteY10277"/>
                </a:cxn>
                <a:cxn ang="0">
                  <a:pos x="connsiteX10278" y="connsiteY10278"/>
                </a:cxn>
                <a:cxn ang="0">
                  <a:pos x="connsiteX10279" y="connsiteY10279"/>
                </a:cxn>
                <a:cxn ang="0">
                  <a:pos x="connsiteX10280" y="connsiteY10280"/>
                </a:cxn>
                <a:cxn ang="0">
                  <a:pos x="connsiteX10281" y="connsiteY10281"/>
                </a:cxn>
                <a:cxn ang="0">
                  <a:pos x="connsiteX10282" y="connsiteY10282"/>
                </a:cxn>
                <a:cxn ang="0">
                  <a:pos x="connsiteX10283" y="connsiteY10283"/>
                </a:cxn>
                <a:cxn ang="0">
                  <a:pos x="connsiteX10284" y="connsiteY10284"/>
                </a:cxn>
                <a:cxn ang="0">
                  <a:pos x="connsiteX10285" y="connsiteY10285"/>
                </a:cxn>
                <a:cxn ang="0">
                  <a:pos x="connsiteX10286" y="connsiteY10286"/>
                </a:cxn>
                <a:cxn ang="0">
                  <a:pos x="connsiteX10287" y="connsiteY10287"/>
                </a:cxn>
                <a:cxn ang="0">
                  <a:pos x="connsiteX10288" y="connsiteY10288"/>
                </a:cxn>
                <a:cxn ang="0">
                  <a:pos x="connsiteX10289" y="connsiteY10289"/>
                </a:cxn>
                <a:cxn ang="0">
                  <a:pos x="connsiteX10290" y="connsiteY10290"/>
                </a:cxn>
                <a:cxn ang="0">
                  <a:pos x="connsiteX10291" y="connsiteY10291"/>
                </a:cxn>
                <a:cxn ang="0">
                  <a:pos x="connsiteX10292" y="connsiteY10292"/>
                </a:cxn>
                <a:cxn ang="0">
                  <a:pos x="connsiteX10293" y="connsiteY10293"/>
                </a:cxn>
                <a:cxn ang="0">
                  <a:pos x="connsiteX10294" y="connsiteY10294"/>
                </a:cxn>
                <a:cxn ang="0">
                  <a:pos x="connsiteX10295" y="connsiteY10295"/>
                </a:cxn>
                <a:cxn ang="0">
                  <a:pos x="connsiteX10296" y="connsiteY10296"/>
                </a:cxn>
                <a:cxn ang="0">
                  <a:pos x="connsiteX10297" y="connsiteY10297"/>
                </a:cxn>
                <a:cxn ang="0">
                  <a:pos x="connsiteX10298" y="connsiteY10298"/>
                </a:cxn>
                <a:cxn ang="0">
                  <a:pos x="connsiteX10299" y="connsiteY10299"/>
                </a:cxn>
                <a:cxn ang="0">
                  <a:pos x="connsiteX10300" y="connsiteY10300"/>
                </a:cxn>
                <a:cxn ang="0">
                  <a:pos x="connsiteX10301" y="connsiteY10301"/>
                </a:cxn>
                <a:cxn ang="0">
                  <a:pos x="connsiteX10302" y="connsiteY10302"/>
                </a:cxn>
                <a:cxn ang="0">
                  <a:pos x="connsiteX10303" y="connsiteY10303"/>
                </a:cxn>
                <a:cxn ang="0">
                  <a:pos x="connsiteX10304" y="connsiteY10304"/>
                </a:cxn>
                <a:cxn ang="0">
                  <a:pos x="connsiteX10305" y="connsiteY10305"/>
                </a:cxn>
                <a:cxn ang="0">
                  <a:pos x="connsiteX10306" y="connsiteY10306"/>
                </a:cxn>
                <a:cxn ang="0">
                  <a:pos x="connsiteX10307" y="connsiteY10307"/>
                </a:cxn>
                <a:cxn ang="0">
                  <a:pos x="connsiteX10308" y="connsiteY10308"/>
                </a:cxn>
                <a:cxn ang="0">
                  <a:pos x="connsiteX10309" y="connsiteY10309"/>
                </a:cxn>
                <a:cxn ang="0">
                  <a:pos x="connsiteX10310" y="connsiteY10310"/>
                </a:cxn>
                <a:cxn ang="0">
                  <a:pos x="connsiteX10311" y="connsiteY10311"/>
                </a:cxn>
                <a:cxn ang="0">
                  <a:pos x="connsiteX10312" y="connsiteY10312"/>
                </a:cxn>
                <a:cxn ang="0">
                  <a:pos x="connsiteX10313" y="connsiteY10313"/>
                </a:cxn>
                <a:cxn ang="0">
                  <a:pos x="connsiteX10314" y="connsiteY10314"/>
                </a:cxn>
                <a:cxn ang="0">
                  <a:pos x="connsiteX10315" y="connsiteY10315"/>
                </a:cxn>
                <a:cxn ang="0">
                  <a:pos x="connsiteX10316" y="connsiteY10316"/>
                </a:cxn>
                <a:cxn ang="0">
                  <a:pos x="connsiteX10317" y="connsiteY10317"/>
                </a:cxn>
                <a:cxn ang="0">
                  <a:pos x="connsiteX10318" y="connsiteY10318"/>
                </a:cxn>
                <a:cxn ang="0">
                  <a:pos x="connsiteX10319" y="connsiteY10319"/>
                </a:cxn>
                <a:cxn ang="0">
                  <a:pos x="connsiteX10320" y="connsiteY10320"/>
                </a:cxn>
                <a:cxn ang="0">
                  <a:pos x="connsiteX10321" y="connsiteY10321"/>
                </a:cxn>
                <a:cxn ang="0">
                  <a:pos x="connsiteX10322" y="connsiteY10322"/>
                </a:cxn>
                <a:cxn ang="0">
                  <a:pos x="connsiteX10323" y="connsiteY10323"/>
                </a:cxn>
                <a:cxn ang="0">
                  <a:pos x="connsiteX10324" y="connsiteY10324"/>
                </a:cxn>
                <a:cxn ang="0">
                  <a:pos x="connsiteX10325" y="connsiteY10325"/>
                </a:cxn>
                <a:cxn ang="0">
                  <a:pos x="connsiteX10326" y="connsiteY10326"/>
                </a:cxn>
                <a:cxn ang="0">
                  <a:pos x="connsiteX10327" y="connsiteY10327"/>
                </a:cxn>
                <a:cxn ang="0">
                  <a:pos x="connsiteX10328" y="connsiteY10328"/>
                </a:cxn>
                <a:cxn ang="0">
                  <a:pos x="connsiteX10329" y="connsiteY10329"/>
                </a:cxn>
                <a:cxn ang="0">
                  <a:pos x="connsiteX10330" y="connsiteY10330"/>
                </a:cxn>
                <a:cxn ang="0">
                  <a:pos x="connsiteX10331" y="connsiteY10331"/>
                </a:cxn>
                <a:cxn ang="0">
                  <a:pos x="connsiteX10332" y="connsiteY10332"/>
                </a:cxn>
                <a:cxn ang="0">
                  <a:pos x="connsiteX10333" y="connsiteY10333"/>
                </a:cxn>
                <a:cxn ang="0">
                  <a:pos x="connsiteX10334" y="connsiteY10334"/>
                </a:cxn>
                <a:cxn ang="0">
                  <a:pos x="connsiteX10335" y="connsiteY10335"/>
                </a:cxn>
                <a:cxn ang="0">
                  <a:pos x="connsiteX10336" y="connsiteY10336"/>
                </a:cxn>
                <a:cxn ang="0">
                  <a:pos x="connsiteX10337" y="connsiteY10337"/>
                </a:cxn>
                <a:cxn ang="0">
                  <a:pos x="connsiteX10338" y="connsiteY10338"/>
                </a:cxn>
                <a:cxn ang="0">
                  <a:pos x="connsiteX10339" y="connsiteY10339"/>
                </a:cxn>
                <a:cxn ang="0">
                  <a:pos x="connsiteX10340" y="connsiteY10340"/>
                </a:cxn>
                <a:cxn ang="0">
                  <a:pos x="connsiteX10341" y="connsiteY10341"/>
                </a:cxn>
                <a:cxn ang="0">
                  <a:pos x="connsiteX10342" y="connsiteY10342"/>
                </a:cxn>
                <a:cxn ang="0">
                  <a:pos x="connsiteX10343" y="connsiteY10343"/>
                </a:cxn>
                <a:cxn ang="0">
                  <a:pos x="connsiteX10344" y="connsiteY10344"/>
                </a:cxn>
                <a:cxn ang="0">
                  <a:pos x="connsiteX10345" y="connsiteY10345"/>
                </a:cxn>
                <a:cxn ang="0">
                  <a:pos x="connsiteX10346" y="connsiteY10346"/>
                </a:cxn>
                <a:cxn ang="0">
                  <a:pos x="connsiteX10347" y="connsiteY10347"/>
                </a:cxn>
                <a:cxn ang="0">
                  <a:pos x="connsiteX10348" y="connsiteY10348"/>
                </a:cxn>
                <a:cxn ang="0">
                  <a:pos x="connsiteX10349" y="connsiteY10349"/>
                </a:cxn>
                <a:cxn ang="0">
                  <a:pos x="connsiteX10350" y="connsiteY10350"/>
                </a:cxn>
                <a:cxn ang="0">
                  <a:pos x="connsiteX10351" y="connsiteY10351"/>
                </a:cxn>
                <a:cxn ang="0">
                  <a:pos x="connsiteX10352" y="connsiteY10352"/>
                </a:cxn>
                <a:cxn ang="0">
                  <a:pos x="connsiteX10353" y="connsiteY10353"/>
                </a:cxn>
                <a:cxn ang="0">
                  <a:pos x="connsiteX10354" y="connsiteY10354"/>
                </a:cxn>
                <a:cxn ang="0">
                  <a:pos x="connsiteX10355" y="connsiteY10355"/>
                </a:cxn>
                <a:cxn ang="0">
                  <a:pos x="connsiteX10356" y="connsiteY10356"/>
                </a:cxn>
                <a:cxn ang="0">
                  <a:pos x="connsiteX10357" y="connsiteY10357"/>
                </a:cxn>
                <a:cxn ang="0">
                  <a:pos x="connsiteX10358" y="connsiteY10358"/>
                </a:cxn>
                <a:cxn ang="0">
                  <a:pos x="connsiteX10359" y="connsiteY10359"/>
                </a:cxn>
                <a:cxn ang="0">
                  <a:pos x="connsiteX10360" y="connsiteY10360"/>
                </a:cxn>
                <a:cxn ang="0">
                  <a:pos x="connsiteX10361" y="connsiteY10361"/>
                </a:cxn>
                <a:cxn ang="0">
                  <a:pos x="connsiteX10362" y="connsiteY10362"/>
                </a:cxn>
                <a:cxn ang="0">
                  <a:pos x="connsiteX10363" y="connsiteY10363"/>
                </a:cxn>
                <a:cxn ang="0">
                  <a:pos x="connsiteX10364" y="connsiteY10364"/>
                </a:cxn>
                <a:cxn ang="0">
                  <a:pos x="connsiteX10365" y="connsiteY10365"/>
                </a:cxn>
                <a:cxn ang="0">
                  <a:pos x="connsiteX10366" y="connsiteY10366"/>
                </a:cxn>
                <a:cxn ang="0">
                  <a:pos x="connsiteX10367" y="connsiteY10367"/>
                </a:cxn>
                <a:cxn ang="0">
                  <a:pos x="connsiteX10368" y="connsiteY10368"/>
                </a:cxn>
                <a:cxn ang="0">
                  <a:pos x="connsiteX10369" y="connsiteY10369"/>
                </a:cxn>
                <a:cxn ang="0">
                  <a:pos x="connsiteX10370" y="connsiteY10370"/>
                </a:cxn>
                <a:cxn ang="0">
                  <a:pos x="connsiteX10371" y="connsiteY10371"/>
                </a:cxn>
                <a:cxn ang="0">
                  <a:pos x="connsiteX10372" y="connsiteY10372"/>
                </a:cxn>
                <a:cxn ang="0">
                  <a:pos x="connsiteX10373" y="connsiteY10373"/>
                </a:cxn>
                <a:cxn ang="0">
                  <a:pos x="connsiteX10374" y="connsiteY10374"/>
                </a:cxn>
                <a:cxn ang="0">
                  <a:pos x="connsiteX10375" y="connsiteY10375"/>
                </a:cxn>
                <a:cxn ang="0">
                  <a:pos x="connsiteX10376" y="connsiteY10376"/>
                </a:cxn>
                <a:cxn ang="0">
                  <a:pos x="connsiteX10377" y="connsiteY10377"/>
                </a:cxn>
                <a:cxn ang="0">
                  <a:pos x="connsiteX10378" y="connsiteY10378"/>
                </a:cxn>
                <a:cxn ang="0">
                  <a:pos x="connsiteX10379" y="connsiteY10379"/>
                </a:cxn>
                <a:cxn ang="0">
                  <a:pos x="connsiteX10380" y="connsiteY10380"/>
                </a:cxn>
                <a:cxn ang="0">
                  <a:pos x="connsiteX10381" y="connsiteY10381"/>
                </a:cxn>
                <a:cxn ang="0">
                  <a:pos x="connsiteX10382" y="connsiteY10382"/>
                </a:cxn>
                <a:cxn ang="0">
                  <a:pos x="connsiteX10383" y="connsiteY10383"/>
                </a:cxn>
                <a:cxn ang="0">
                  <a:pos x="connsiteX10384" y="connsiteY10384"/>
                </a:cxn>
                <a:cxn ang="0">
                  <a:pos x="connsiteX10385" y="connsiteY10385"/>
                </a:cxn>
                <a:cxn ang="0">
                  <a:pos x="connsiteX10386" y="connsiteY10386"/>
                </a:cxn>
                <a:cxn ang="0">
                  <a:pos x="connsiteX10387" y="connsiteY10387"/>
                </a:cxn>
                <a:cxn ang="0">
                  <a:pos x="connsiteX10388" y="connsiteY10388"/>
                </a:cxn>
                <a:cxn ang="0">
                  <a:pos x="connsiteX10389" y="connsiteY10389"/>
                </a:cxn>
                <a:cxn ang="0">
                  <a:pos x="connsiteX10390" y="connsiteY10390"/>
                </a:cxn>
                <a:cxn ang="0">
                  <a:pos x="connsiteX10391" y="connsiteY10391"/>
                </a:cxn>
                <a:cxn ang="0">
                  <a:pos x="connsiteX10392" y="connsiteY10392"/>
                </a:cxn>
                <a:cxn ang="0">
                  <a:pos x="connsiteX10393" y="connsiteY10393"/>
                </a:cxn>
                <a:cxn ang="0">
                  <a:pos x="connsiteX10394" y="connsiteY10394"/>
                </a:cxn>
                <a:cxn ang="0">
                  <a:pos x="connsiteX10395" y="connsiteY10395"/>
                </a:cxn>
                <a:cxn ang="0">
                  <a:pos x="connsiteX10396" y="connsiteY10396"/>
                </a:cxn>
                <a:cxn ang="0">
                  <a:pos x="connsiteX10397" y="connsiteY10397"/>
                </a:cxn>
                <a:cxn ang="0">
                  <a:pos x="connsiteX10398" y="connsiteY10398"/>
                </a:cxn>
                <a:cxn ang="0">
                  <a:pos x="connsiteX10399" y="connsiteY10399"/>
                </a:cxn>
                <a:cxn ang="0">
                  <a:pos x="connsiteX10400" y="connsiteY10400"/>
                </a:cxn>
                <a:cxn ang="0">
                  <a:pos x="connsiteX10401" y="connsiteY10401"/>
                </a:cxn>
                <a:cxn ang="0">
                  <a:pos x="connsiteX10402" y="connsiteY10402"/>
                </a:cxn>
                <a:cxn ang="0">
                  <a:pos x="connsiteX10403" y="connsiteY10403"/>
                </a:cxn>
                <a:cxn ang="0">
                  <a:pos x="connsiteX10404" y="connsiteY10404"/>
                </a:cxn>
                <a:cxn ang="0">
                  <a:pos x="connsiteX10405" y="connsiteY10405"/>
                </a:cxn>
                <a:cxn ang="0">
                  <a:pos x="connsiteX10406" y="connsiteY10406"/>
                </a:cxn>
                <a:cxn ang="0">
                  <a:pos x="connsiteX10407" y="connsiteY10407"/>
                </a:cxn>
                <a:cxn ang="0">
                  <a:pos x="connsiteX10408" y="connsiteY10408"/>
                </a:cxn>
                <a:cxn ang="0">
                  <a:pos x="connsiteX10409" y="connsiteY10409"/>
                </a:cxn>
                <a:cxn ang="0">
                  <a:pos x="connsiteX10410" y="connsiteY10410"/>
                </a:cxn>
                <a:cxn ang="0">
                  <a:pos x="connsiteX10411" y="connsiteY10411"/>
                </a:cxn>
                <a:cxn ang="0">
                  <a:pos x="connsiteX10412" y="connsiteY10412"/>
                </a:cxn>
                <a:cxn ang="0">
                  <a:pos x="connsiteX10413" y="connsiteY10413"/>
                </a:cxn>
                <a:cxn ang="0">
                  <a:pos x="connsiteX10414" y="connsiteY10414"/>
                </a:cxn>
                <a:cxn ang="0">
                  <a:pos x="connsiteX10415" y="connsiteY10415"/>
                </a:cxn>
                <a:cxn ang="0">
                  <a:pos x="connsiteX10416" y="connsiteY10416"/>
                </a:cxn>
                <a:cxn ang="0">
                  <a:pos x="connsiteX10417" y="connsiteY10417"/>
                </a:cxn>
                <a:cxn ang="0">
                  <a:pos x="connsiteX10418" y="connsiteY10418"/>
                </a:cxn>
                <a:cxn ang="0">
                  <a:pos x="connsiteX10419" y="connsiteY10419"/>
                </a:cxn>
                <a:cxn ang="0">
                  <a:pos x="connsiteX10420" y="connsiteY10420"/>
                </a:cxn>
                <a:cxn ang="0">
                  <a:pos x="connsiteX10421" y="connsiteY10421"/>
                </a:cxn>
                <a:cxn ang="0">
                  <a:pos x="connsiteX10422" y="connsiteY10422"/>
                </a:cxn>
                <a:cxn ang="0">
                  <a:pos x="connsiteX10423" y="connsiteY10423"/>
                </a:cxn>
                <a:cxn ang="0">
                  <a:pos x="connsiteX10424" y="connsiteY10424"/>
                </a:cxn>
                <a:cxn ang="0">
                  <a:pos x="connsiteX10425" y="connsiteY10425"/>
                </a:cxn>
                <a:cxn ang="0">
                  <a:pos x="connsiteX10426" y="connsiteY10426"/>
                </a:cxn>
                <a:cxn ang="0">
                  <a:pos x="connsiteX10427" y="connsiteY10427"/>
                </a:cxn>
                <a:cxn ang="0">
                  <a:pos x="connsiteX10428" y="connsiteY10428"/>
                </a:cxn>
                <a:cxn ang="0">
                  <a:pos x="connsiteX10429" y="connsiteY10429"/>
                </a:cxn>
                <a:cxn ang="0">
                  <a:pos x="connsiteX10430" y="connsiteY10430"/>
                </a:cxn>
                <a:cxn ang="0">
                  <a:pos x="connsiteX10431" y="connsiteY10431"/>
                </a:cxn>
                <a:cxn ang="0">
                  <a:pos x="connsiteX10432" y="connsiteY10432"/>
                </a:cxn>
                <a:cxn ang="0">
                  <a:pos x="connsiteX10433" y="connsiteY10433"/>
                </a:cxn>
                <a:cxn ang="0">
                  <a:pos x="connsiteX10434" y="connsiteY10434"/>
                </a:cxn>
                <a:cxn ang="0">
                  <a:pos x="connsiteX10435" y="connsiteY10435"/>
                </a:cxn>
                <a:cxn ang="0">
                  <a:pos x="connsiteX10436" y="connsiteY10436"/>
                </a:cxn>
                <a:cxn ang="0">
                  <a:pos x="connsiteX10437" y="connsiteY10437"/>
                </a:cxn>
                <a:cxn ang="0">
                  <a:pos x="connsiteX10438" y="connsiteY10438"/>
                </a:cxn>
                <a:cxn ang="0">
                  <a:pos x="connsiteX10439" y="connsiteY10439"/>
                </a:cxn>
                <a:cxn ang="0">
                  <a:pos x="connsiteX10440" y="connsiteY10440"/>
                </a:cxn>
                <a:cxn ang="0">
                  <a:pos x="connsiteX10441" y="connsiteY10441"/>
                </a:cxn>
                <a:cxn ang="0">
                  <a:pos x="connsiteX10442" y="connsiteY10442"/>
                </a:cxn>
                <a:cxn ang="0">
                  <a:pos x="connsiteX10443" y="connsiteY10443"/>
                </a:cxn>
                <a:cxn ang="0">
                  <a:pos x="connsiteX10444" y="connsiteY10444"/>
                </a:cxn>
                <a:cxn ang="0">
                  <a:pos x="connsiteX10445" y="connsiteY10445"/>
                </a:cxn>
                <a:cxn ang="0">
                  <a:pos x="connsiteX10446" y="connsiteY10446"/>
                </a:cxn>
                <a:cxn ang="0">
                  <a:pos x="connsiteX10447" y="connsiteY10447"/>
                </a:cxn>
                <a:cxn ang="0">
                  <a:pos x="connsiteX10448" y="connsiteY10448"/>
                </a:cxn>
                <a:cxn ang="0">
                  <a:pos x="connsiteX10449" y="connsiteY10449"/>
                </a:cxn>
                <a:cxn ang="0">
                  <a:pos x="connsiteX10450" y="connsiteY10450"/>
                </a:cxn>
                <a:cxn ang="0">
                  <a:pos x="connsiteX10451" y="connsiteY10451"/>
                </a:cxn>
                <a:cxn ang="0">
                  <a:pos x="connsiteX10452" y="connsiteY10452"/>
                </a:cxn>
                <a:cxn ang="0">
                  <a:pos x="connsiteX10453" y="connsiteY10453"/>
                </a:cxn>
                <a:cxn ang="0">
                  <a:pos x="connsiteX10454" y="connsiteY10454"/>
                </a:cxn>
                <a:cxn ang="0">
                  <a:pos x="connsiteX10455" y="connsiteY10455"/>
                </a:cxn>
                <a:cxn ang="0">
                  <a:pos x="connsiteX10456" y="connsiteY10456"/>
                </a:cxn>
                <a:cxn ang="0">
                  <a:pos x="connsiteX10457" y="connsiteY10457"/>
                </a:cxn>
                <a:cxn ang="0">
                  <a:pos x="connsiteX10458" y="connsiteY10458"/>
                </a:cxn>
                <a:cxn ang="0">
                  <a:pos x="connsiteX10459" y="connsiteY10459"/>
                </a:cxn>
                <a:cxn ang="0">
                  <a:pos x="connsiteX10460" y="connsiteY10460"/>
                </a:cxn>
                <a:cxn ang="0">
                  <a:pos x="connsiteX10461" y="connsiteY10461"/>
                </a:cxn>
                <a:cxn ang="0">
                  <a:pos x="connsiteX10462" y="connsiteY10462"/>
                </a:cxn>
                <a:cxn ang="0">
                  <a:pos x="connsiteX10463" y="connsiteY10463"/>
                </a:cxn>
                <a:cxn ang="0">
                  <a:pos x="connsiteX10464" y="connsiteY10464"/>
                </a:cxn>
                <a:cxn ang="0">
                  <a:pos x="connsiteX10465" y="connsiteY10465"/>
                </a:cxn>
                <a:cxn ang="0">
                  <a:pos x="connsiteX10466" y="connsiteY10466"/>
                </a:cxn>
                <a:cxn ang="0">
                  <a:pos x="connsiteX10467" y="connsiteY10467"/>
                </a:cxn>
                <a:cxn ang="0">
                  <a:pos x="connsiteX10468" y="connsiteY10468"/>
                </a:cxn>
                <a:cxn ang="0">
                  <a:pos x="connsiteX10469" y="connsiteY10469"/>
                </a:cxn>
                <a:cxn ang="0">
                  <a:pos x="connsiteX10470" y="connsiteY10470"/>
                </a:cxn>
                <a:cxn ang="0">
                  <a:pos x="connsiteX10471" y="connsiteY10471"/>
                </a:cxn>
                <a:cxn ang="0">
                  <a:pos x="connsiteX10472" y="connsiteY10472"/>
                </a:cxn>
                <a:cxn ang="0">
                  <a:pos x="connsiteX10473" y="connsiteY10473"/>
                </a:cxn>
                <a:cxn ang="0">
                  <a:pos x="connsiteX10474" y="connsiteY10474"/>
                </a:cxn>
                <a:cxn ang="0">
                  <a:pos x="connsiteX10475" y="connsiteY10475"/>
                </a:cxn>
                <a:cxn ang="0">
                  <a:pos x="connsiteX10476" y="connsiteY10476"/>
                </a:cxn>
                <a:cxn ang="0">
                  <a:pos x="connsiteX10477" y="connsiteY10477"/>
                </a:cxn>
                <a:cxn ang="0">
                  <a:pos x="connsiteX10478" y="connsiteY10478"/>
                </a:cxn>
                <a:cxn ang="0">
                  <a:pos x="connsiteX10479" y="connsiteY10479"/>
                </a:cxn>
                <a:cxn ang="0">
                  <a:pos x="connsiteX10480" y="connsiteY10480"/>
                </a:cxn>
                <a:cxn ang="0">
                  <a:pos x="connsiteX10481" y="connsiteY10481"/>
                </a:cxn>
                <a:cxn ang="0">
                  <a:pos x="connsiteX10482" y="connsiteY10482"/>
                </a:cxn>
                <a:cxn ang="0">
                  <a:pos x="connsiteX10483" y="connsiteY10483"/>
                </a:cxn>
                <a:cxn ang="0">
                  <a:pos x="connsiteX10484" y="connsiteY10484"/>
                </a:cxn>
                <a:cxn ang="0">
                  <a:pos x="connsiteX10485" y="connsiteY10485"/>
                </a:cxn>
                <a:cxn ang="0">
                  <a:pos x="connsiteX10486" y="connsiteY10486"/>
                </a:cxn>
                <a:cxn ang="0">
                  <a:pos x="connsiteX10487" y="connsiteY10487"/>
                </a:cxn>
                <a:cxn ang="0">
                  <a:pos x="connsiteX10488" y="connsiteY10488"/>
                </a:cxn>
                <a:cxn ang="0">
                  <a:pos x="connsiteX10489" y="connsiteY10489"/>
                </a:cxn>
                <a:cxn ang="0">
                  <a:pos x="connsiteX10490" y="connsiteY10490"/>
                </a:cxn>
                <a:cxn ang="0">
                  <a:pos x="connsiteX10491" y="connsiteY10491"/>
                </a:cxn>
                <a:cxn ang="0">
                  <a:pos x="connsiteX10492" y="connsiteY10492"/>
                </a:cxn>
                <a:cxn ang="0">
                  <a:pos x="connsiteX10493" y="connsiteY10493"/>
                </a:cxn>
                <a:cxn ang="0">
                  <a:pos x="connsiteX10494" y="connsiteY10494"/>
                </a:cxn>
                <a:cxn ang="0">
                  <a:pos x="connsiteX10495" y="connsiteY10495"/>
                </a:cxn>
                <a:cxn ang="0">
                  <a:pos x="connsiteX10496" y="connsiteY10496"/>
                </a:cxn>
                <a:cxn ang="0">
                  <a:pos x="connsiteX10497" y="connsiteY10497"/>
                </a:cxn>
                <a:cxn ang="0">
                  <a:pos x="connsiteX10498" y="connsiteY10498"/>
                </a:cxn>
                <a:cxn ang="0">
                  <a:pos x="connsiteX10499" y="connsiteY10499"/>
                </a:cxn>
                <a:cxn ang="0">
                  <a:pos x="connsiteX10500" y="connsiteY10500"/>
                </a:cxn>
                <a:cxn ang="0">
                  <a:pos x="connsiteX10501" y="connsiteY10501"/>
                </a:cxn>
                <a:cxn ang="0">
                  <a:pos x="connsiteX10502" y="connsiteY10502"/>
                </a:cxn>
                <a:cxn ang="0">
                  <a:pos x="connsiteX10503" y="connsiteY10503"/>
                </a:cxn>
                <a:cxn ang="0">
                  <a:pos x="connsiteX10504" y="connsiteY10504"/>
                </a:cxn>
                <a:cxn ang="0">
                  <a:pos x="connsiteX10505" y="connsiteY10505"/>
                </a:cxn>
                <a:cxn ang="0">
                  <a:pos x="connsiteX10506" y="connsiteY10506"/>
                </a:cxn>
                <a:cxn ang="0">
                  <a:pos x="connsiteX10507" y="connsiteY10507"/>
                </a:cxn>
                <a:cxn ang="0">
                  <a:pos x="connsiteX10508" y="connsiteY10508"/>
                </a:cxn>
                <a:cxn ang="0">
                  <a:pos x="connsiteX10509" y="connsiteY10509"/>
                </a:cxn>
                <a:cxn ang="0">
                  <a:pos x="connsiteX10510" y="connsiteY10510"/>
                </a:cxn>
                <a:cxn ang="0">
                  <a:pos x="connsiteX10511" y="connsiteY10511"/>
                </a:cxn>
                <a:cxn ang="0">
                  <a:pos x="connsiteX10512" y="connsiteY10512"/>
                </a:cxn>
                <a:cxn ang="0">
                  <a:pos x="connsiteX10513" y="connsiteY10513"/>
                </a:cxn>
                <a:cxn ang="0">
                  <a:pos x="connsiteX10514" y="connsiteY10514"/>
                </a:cxn>
                <a:cxn ang="0">
                  <a:pos x="connsiteX10515" y="connsiteY10515"/>
                </a:cxn>
                <a:cxn ang="0">
                  <a:pos x="connsiteX10516" y="connsiteY10516"/>
                </a:cxn>
                <a:cxn ang="0">
                  <a:pos x="connsiteX10517" y="connsiteY10517"/>
                </a:cxn>
                <a:cxn ang="0">
                  <a:pos x="connsiteX10518" y="connsiteY10518"/>
                </a:cxn>
                <a:cxn ang="0">
                  <a:pos x="connsiteX10519" y="connsiteY10519"/>
                </a:cxn>
                <a:cxn ang="0">
                  <a:pos x="connsiteX10520" y="connsiteY10520"/>
                </a:cxn>
                <a:cxn ang="0">
                  <a:pos x="connsiteX10521" y="connsiteY10521"/>
                </a:cxn>
                <a:cxn ang="0">
                  <a:pos x="connsiteX10522" y="connsiteY10522"/>
                </a:cxn>
                <a:cxn ang="0">
                  <a:pos x="connsiteX10523" y="connsiteY10523"/>
                </a:cxn>
                <a:cxn ang="0">
                  <a:pos x="connsiteX10524" y="connsiteY10524"/>
                </a:cxn>
                <a:cxn ang="0">
                  <a:pos x="connsiteX10525" y="connsiteY10525"/>
                </a:cxn>
                <a:cxn ang="0">
                  <a:pos x="connsiteX10526" y="connsiteY10526"/>
                </a:cxn>
                <a:cxn ang="0">
                  <a:pos x="connsiteX10527" y="connsiteY10527"/>
                </a:cxn>
                <a:cxn ang="0">
                  <a:pos x="connsiteX10528" y="connsiteY10528"/>
                </a:cxn>
                <a:cxn ang="0">
                  <a:pos x="connsiteX10529" y="connsiteY10529"/>
                </a:cxn>
                <a:cxn ang="0">
                  <a:pos x="connsiteX10530" y="connsiteY10530"/>
                </a:cxn>
                <a:cxn ang="0">
                  <a:pos x="connsiteX10531" y="connsiteY10531"/>
                </a:cxn>
                <a:cxn ang="0">
                  <a:pos x="connsiteX10532" y="connsiteY10532"/>
                </a:cxn>
                <a:cxn ang="0">
                  <a:pos x="connsiteX10533" y="connsiteY10533"/>
                </a:cxn>
                <a:cxn ang="0">
                  <a:pos x="connsiteX10534" y="connsiteY10534"/>
                </a:cxn>
                <a:cxn ang="0">
                  <a:pos x="connsiteX10535" y="connsiteY10535"/>
                </a:cxn>
                <a:cxn ang="0">
                  <a:pos x="connsiteX10536" y="connsiteY10536"/>
                </a:cxn>
                <a:cxn ang="0">
                  <a:pos x="connsiteX10537" y="connsiteY10537"/>
                </a:cxn>
                <a:cxn ang="0">
                  <a:pos x="connsiteX10538" y="connsiteY10538"/>
                </a:cxn>
                <a:cxn ang="0">
                  <a:pos x="connsiteX10539" y="connsiteY10539"/>
                </a:cxn>
                <a:cxn ang="0">
                  <a:pos x="connsiteX10540" y="connsiteY10540"/>
                </a:cxn>
                <a:cxn ang="0">
                  <a:pos x="connsiteX10541" y="connsiteY10541"/>
                </a:cxn>
                <a:cxn ang="0">
                  <a:pos x="connsiteX10542" y="connsiteY10542"/>
                </a:cxn>
                <a:cxn ang="0">
                  <a:pos x="connsiteX10543" y="connsiteY10543"/>
                </a:cxn>
                <a:cxn ang="0">
                  <a:pos x="connsiteX10544" y="connsiteY10544"/>
                </a:cxn>
                <a:cxn ang="0">
                  <a:pos x="connsiteX10545" y="connsiteY10545"/>
                </a:cxn>
                <a:cxn ang="0">
                  <a:pos x="connsiteX10546" y="connsiteY10546"/>
                </a:cxn>
                <a:cxn ang="0">
                  <a:pos x="connsiteX10547" y="connsiteY10547"/>
                </a:cxn>
                <a:cxn ang="0">
                  <a:pos x="connsiteX10548" y="connsiteY10548"/>
                </a:cxn>
                <a:cxn ang="0">
                  <a:pos x="connsiteX10549" y="connsiteY10549"/>
                </a:cxn>
                <a:cxn ang="0">
                  <a:pos x="connsiteX10550" y="connsiteY10550"/>
                </a:cxn>
                <a:cxn ang="0">
                  <a:pos x="connsiteX10551" y="connsiteY10551"/>
                </a:cxn>
                <a:cxn ang="0">
                  <a:pos x="connsiteX10552" y="connsiteY10552"/>
                </a:cxn>
                <a:cxn ang="0">
                  <a:pos x="connsiteX10553" y="connsiteY10553"/>
                </a:cxn>
                <a:cxn ang="0">
                  <a:pos x="connsiteX10554" y="connsiteY10554"/>
                </a:cxn>
                <a:cxn ang="0">
                  <a:pos x="connsiteX10555" y="connsiteY10555"/>
                </a:cxn>
                <a:cxn ang="0">
                  <a:pos x="connsiteX10556" y="connsiteY10556"/>
                </a:cxn>
                <a:cxn ang="0">
                  <a:pos x="connsiteX10557" y="connsiteY10557"/>
                </a:cxn>
                <a:cxn ang="0">
                  <a:pos x="connsiteX10558" y="connsiteY10558"/>
                </a:cxn>
                <a:cxn ang="0">
                  <a:pos x="connsiteX10559" y="connsiteY10559"/>
                </a:cxn>
                <a:cxn ang="0">
                  <a:pos x="connsiteX10560" y="connsiteY10560"/>
                </a:cxn>
                <a:cxn ang="0">
                  <a:pos x="connsiteX10561" y="connsiteY10561"/>
                </a:cxn>
                <a:cxn ang="0">
                  <a:pos x="connsiteX10562" y="connsiteY10562"/>
                </a:cxn>
                <a:cxn ang="0">
                  <a:pos x="connsiteX10563" y="connsiteY10563"/>
                </a:cxn>
                <a:cxn ang="0">
                  <a:pos x="connsiteX10564" y="connsiteY10564"/>
                </a:cxn>
                <a:cxn ang="0">
                  <a:pos x="connsiteX10565" y="connsiteY10565"/>
                </a:cxn>
                <a:cxn ang="0">
                  <a:pos x="connsiteX10566" y="connsiteY10566"/>
                </a:cxn>
                <a:cxn ang="0">
                  <a:pos x="connsiteX10567" y="connsiteY10567"/>
                </a:cxn>
                <a:cxn ang="0">
                  <a:pos x="connsiteX10568" y="connsiteY10568"/>
                </a:cxn>
                <a:cxn ang="0">
                  <a:pos x="connsiteX10569" y="connsiteY10569"/>
                </a:cxn>
                <a:cxn ang="0">
                  <a:pos x="connsiteX10570" y="connsiteY10570"/>
                </a:cxn>
                <a:cxn ang="0">
                  <a:pos x="connsiteX10571" y="connsiteY10571"/>
                </a:cxn>
                <a:cxn ang="0">
                  <a:pos x="connsiteX10572" y="connsiteY10572"/>
                </a:cxn>
                <a:cxn ang="0">
                  <a:pos x="connsiteX10573" y="connsiteY10573"/>
                </a:cxn>
                <a:cxn ang="0">
                  <a:pos x="connsiteX10574" y="connsiteY10574"/>
                </a:cxn>
                <a:cxn ang="0">
                  <a:pos x="connsiteX10575" y="connsiteY10575"/>
                </a:cxn>
                <a:cxn ang="0">
                  <a:pos x="connsiteX10576" y="connsiteY10576"/>
                </a:cxn>
                <a:cxn ang="0">
                  <a:pos x="connsiteX10577" y="connsiteY10577"/>
                </a:cxn>
                <a:cxn ang="0">
                  <a:pos x="connsiteX10578" y="connsiteY10578"/>
                </a:cxn>
                <a:cxn ang="0">
                  <a:pos x="connsiteX10579" y="connsiteY10579"/>
                </a:cxn>
                <a:cxn ang="0">
                  <a:pos x="connsiteX10580" y="connsiteY10580"/>
                </a:cxn>
                <a:cxn ang="0">
                  <a:pos x="connsiteX10581" y="connsiteY10581"/>
                </a:cxn>
                <a:cxn ang="0">
                  <a:pos x="connsiteX10582" y="connsiteY10582"/>
                </a:cxn>
                <a:cxn ang="0">
                  <a:pos x="connsiteX10583" y="connsiteY10583"/>
                </a:cxn>
                <a:cxn ang="0">
                  <a:pos x="connsiteX10584" y="connsiteY10584"/>
                </a:cxn>
                <a:cxn ang="0">
                  <a:pos x="connsiteX10585" y="connsiteY10585"/>
                </a:cxn>
                <a:cxn ang="0">
                  <a:pos x="connsiteX10586" y="connsiteY10586"/>
                </a:cxn>
                <a:cxn ang="0">
                  <a:pos x="connsiteX10587" y="connsiteY10587"/>
                </a:cxn>
                <a:cxn ang="0">
                  <a:pos x="connsiteX10588" y="connsiteY10588"/>
                </a:cxn>
                <a:cxn ang="0">
                  <a:pos x="connsiteX10589" y="connsiteY10589"/>
                </a:cxn>
                <a:cxn ang="0">
                  <a:pos x="connsiteX10590" y="connsiteY10590"/>
                </a:cxn>
                <a:cxn ang="0">
                  <a:pos x="connsiteX10591" y="connsiteY10591"/>
                </a:cxn>
                <a:cxn ang="0">
                  <a:pos x="connsiteX10592" y="connsiteY10592"/>
                </a:cxn>
                <a:cxn ang="0">
                  <a:pos x="connsiteX10593" y="connsiteY10593"/>
                </a:cxn>
                <a:cxn ang="0">
                  <a:pos x="connsiteX10594" y="connsiteY10594"/>
                </a:cxn>
                <a:cxn ang="0">
                  <a:pos x="connsiteX10595" y="connsiteY10595"/>
                </a:cxn>
                <a:cxn ang="0">
                  <a:pos x="connsiteX10596" y="connsiteY10596"/>
                </a:cxn>
                <a:cxn ang="0">
                  <a:pos x="connsiteX10597" y="connsiteY10597"/>
                </a:cxn>
                <a:cxn ang="0">
                  <a:pos x="connsiteX10598" y="connsiteY10598"/>
                </a:cxn>
                <a:cxn ang="0">
                  <a:pos x="connsiteX10599" y="connsiteY10599"/>
                </a:cxn>
                <a:cxn ang="0">
                  <a:pos x="connsiteX10600" y="connsiteY10600"/>
                </a:cxn>
                <a:cxn ang="0">
                  <a:pos x="connsiteX10601" y="connsiteY10601"/>
                </a:cxn>
                <a:cxn ang="0">
                  <a:pos x="connsiteX10602" y="connsiteY10602"/>
                </a:cxn>
                <a:cxn ang="0">
                  <a:pos x="connsiteX10603" y="connsiteY10603"/>
                </a:cxn>
                <a:cxn ang="0">
                  <a:pos x="connsiteX10604" y="connsiteY10604"/>
                </a:cxn>
                <a:cxn ang="0">
                  <a:pos x="connsiteX10605" y="connsiteY10605"/>
                </a:cxn>
                <a:cxn ang="0">
                  <a:pos x="connsiteX10606" y="connsiteY10606"/>
                </a:cxn>
                <a:cxn ang="0">
                  <a:pos x="connsiteX10607" y="connsiteY10607"/>
                </a:cxn>
                <a:cxn ang="0">
                  <a:pos x="connsiteX10608" y="connsiteY10608"/>
                </a:cxn>
                <a:cxn ang="0">
                  <a:pos x="connsiteX10609" y="connsiteY10609"/>
                </a:cxn>
                <a:cxn ang="0">
                  <a:pos x="connsiteX10610" y="connsiteY10610"/>
                </a:cxn>
                <a:cxn ang="0">
                  <a:pos x="connsiteX10611" y="connsiteY10611"/>
                </a:cxn>
                <a:cxn ang="0">
                  <a:pos x="connsiteX10612" y="connsiteY10612"/>
                </a:cxn>
                <a:cxn ang="0">
                  <a:pos x="connsiteX10613" y="connsiteY10613"/>
                </a:cxn>
                <a:cxn ang="0">
                  <a:pos x="connsiteX10614" y="connsiteY10614"/>
                </a:cxn>
                <a:cxn ang="0">
                  <a:pos x="connsiteX10615" y="connsiteY10615"/>
                </a:cxn>
                <a:cxn ang="0">
                  <a:pos x="connsiteX10616" y="connsiteY10616"/>
                </a:cxn>
                <a:cxn ang="0">
                  <a:pos x="connsiteX10617" y="connsiteY10617"/>
                </a:cxn>
                <a:cxn ang="0">
                  <a:pos x="connsiteX10618" y="connsiteY10618"/>
                </a:cxn>
                <a:cxn ang="0">
                  <a:pos x="connsiteX10619" y="connsiteY10619"/>
                </a:cxn>
                <a:cxn ang="0">
                  <a:pos x="connsiteX10620" y="connsiteY10620"/>
                </a:cxn>
                <a:cxn ang="0">
                  <a:pos x="connsiteX10621" y="connsiteY10621"/>
                </a:cxn>
                <a:cxn ang="0">
                  <a:pos x="connsiteX10622" y="connsiteY10622"/>
                </a:cxn>
                <a:cxn ang="0">
                  <a:pos x="connsiteX10623" y="connsiteY10623"/>
                </a:cxn>
                <a:cxn ang="0">
                  <a:pos x="connsiteX10624" y="connsiteY10624"/>
                </a:cxn>
                <a:cxn ang="0">
                  <a:pos x="connsiteX10625" y="connsiteY10625"/>
                </a:cxn>
                <a:cxn ang="0">
                  <a:pos x="connsiteX10626" y="connsiteY10626"/>
                </a:cxn>
                <a:cxn ang="0">
                  <a:pos x="connsiteX10627" y="connsiteY10627"/>
                </a:cxn>
                <a:cxn ang="0">
                  <a:pos x="connsiteX10628" y="connsiteY10628"/>
                </a:cxn>
                <a:cxn ang="0">
                  <a:pos x="connsiteX10629" y="connsiteY10629"/>
                </a:cxn>
                <a:cxn ang="0">
                  <a:pos x="connsiteX10630" y="connsiteY10630"/>
                </a:cxn>
                <a:cxn ang="0">
                  <a:pos x="connsiteX10631" y="connsiteY10631"/>
                </a:cxn>
                <a:cxn ang="0">
                  <a:pos x="connsiteX10632" y="connsiteY10632"/>
                </a:cxn>
                <a:cxn ang="0">
                  <a:pos x="connsiteX10633" y="connsiteY10633"/>
                </a:cxn>
                <a:cxn ang="0">
                  <a:pos x="connsiteX10634" y="connsiteY10634"/>
                </a:cxn>
                <a:cxn ang="0">
                  <a:pos x="connsiteX10635" y="connsiteY10635"/>
                </a:cxn>
                <a:cxn ang="0">
                  <a:pos x="connsiteX10636" y="connsiteY10636"/>
                </a:cxn>
                <a:cxn ang="0">
                  <a:pos x="connsiteX10637" y="connsiteY10637"/>
                </a:cxn>
                <a:cxn ang="0">
                  <a:pos x="connsiteX10638" y="connsiteY10638"/>
                </a:cxn>
                <a:cxn ang="0">
                  <a:pos x="connsiteX10639" y="connsiteY10639"/>
                </a:cxn>
                <a:cxn ang="0">
                  <a:pos x="connsiteX10640" y="connsiteY10640"/>
                </a:cxn>
                <a:cxn ang="0">
                  <a:pos x="connsiteX10641" y="connsiteY10641"/>
                </a:cxn>
                <a:cxn ang="0">
                  <a:pos x="connsiteX10642" y="connsiteY10642"/>
                </a:cxn>
                <a:cxn ang="0">
                  <a:pos x="connsiteX10643" y="connsiteY10643"/>
                </a:cxn>
                <a:cxn ang="0">
                  <a:pos x="connsiteX10644" y="connsiteY10644"/>
                </a:cxn>
                <a:cxn ang="0">
                  <a:pos x="connsiteX10645" y="connsiteY10645"/>
                </a:cxn>
                <a:cxn ang="0">
                  <a:pos x="connsiteX10646" y="connsiteY10646"/>
                </a:cxn>
                <a:cxn ang="0">
                  <a:pos x="connsiteX10647" y="connsiteY10647"/>
                </a:cxn>
                <a:cxn ang="0">
                  <a:pos x="connsiteX10648" y="connsiteY10648"/>
                </a:cxn>
                <a:cxn ang="0">
                  <a:pos x="connsiteX10649" y="connsiteY10649"/>
                </a:cxn>
                <a:cxn ang="0">
                  <a:pos x="connsiteX10650" y="connsiteY10650"/>
                </a:cxn>
                <a:cxn ang="0">
                  <a:pos x="connsiteX10651" y="connsiteY10651"/>
                </a:cxn>
                <a:cxn ang="0">
                  <a:pos x="connsiteX10652" y="connsiteY10652"/>
                </a:cxn>
                <a:cxn ang="0">
                  <a:pos x="connsiteX10653" y="connsiteY10653"/>
                </a:cxn>
                <a:cxn ang="0">
                  <a:pos x="connsiteX10654" y="connsiteY10654"/>
                </a:cxn>
                <a:cxn ang="0">
                  <a:pos x="connsiteX10655" y="connsiteY10655"/>
                </a:cxn>
                <a:cxn ang="0">
                  <a:pos x="connsiteX10656" y="connsiteY10656"/>
                </a:cxn>
                <a:cxn ang="0">
                  <a:pos x="connsiteX10657" y="connsiteY10657"/>
                </a:cxn>
                <a:cxn ang="0">
                  <a:pos x="connsiteX10658" y="connsiteY10658"/>
                </a:cxn>
                <a:cxn ang="0">
                  <a:pos x="connsiteX10659" y="connsiteY10659"/>
                </a:cxn>
                <a:cxn ang="0">
                  <a:pos x="connsiteX10660" y="connsiteY10660"/>
                </a:cxn>
                <a:cxn ang="0">
                  <a:pos x="connsiteX10661" y="connsiteY10661"/>
                </a:cxn>
                <a:cxn ang="0">
                  <a:pos x="connsiteX10662" y="connsiteY10662"/>
                </a:cxn>
                <a:cxn ang="0">
                  <a:pos x="connsiteX10663" y="connsiteY10663"/>
                </a:cxn>
                <a:cxn ang="0">
                  <a:pos x="connsiteX10664" y="connsiteY10664"/>
                </a:cxn>
                <a:cxn ang="0">
                  <a:pos x="connsiteX10665" y="connsiteY10665"/>
                </a:cxn>
                <a:cxn ang="0">
                  <a:pos x="connsiteX10666" y="connsiteY10666"/>
                </a:cxn>
                <a:cxn ang="0">
                  <a:pos x="connsiteX10667" y="connsiteY10667"/>
                </a:cxn>
                <a:cxn ang="0">
                  <a:pos x="connsiteX10668" y="connsiteY10668"/>
                </a:cxn>
                <a:cxn ang="0">
                  <a:pos x="connsiteX10669" y="connsiteY10669"/>
                </a:cxn>
                <a:cxn ang="0">
                  <a:pos x="connsiteX10670" y="connsiteY10670"/>
                </a:cxn>
                <a:cxn ang="0">
                  <a:pos x="connsiteX10671" y="connsiteY10671"/>
                </a:cxn>
                <a:cxn ang="0">
                  <a:pos x="connsiteX10672" y="connsiteY10672"/>
                </a:cxn>
                <a:cxn ang="0">
                  <a:pos x="connsiteX10673" y="connsiteY10673"/>
                </a:cxn>
                <a:cxn ang="0">
                  <a:pos x="connsiteX10674" y="connsiteY10674"/>
                </a:cxn>
                <a:cxn ang="0">
                  <a:pos x="connsiteX10675" y="connsiteY10675"/>
                </a:cxn>
                <a:cxn ang="0">
                  <a:pos x="connsiteX10676" y="connsiteY10676"/>
                </a:cxn>
                <a:cxn ang="0">
                  <a:pos x="connsiteX10677" y="connsiteY10677"/>
                </a:cxn>
                <a:cxn ang="0">
                  <a:pos x="connsiteX10678" y="connsiteY10678"/>
                </a:cxn>
                <a:cxn ang="0">
                  <a:pos x="connsiteX10679" y="connsiteY10679"/>
                </a:cxn>
                <a:cxn ang="0">
                  <a:pos x="connsiteX10680" y="connsiteY10680"/>
                </a:cxn>
                <a:cxn ang="0">
                  <a:pos x="connsiteX10681" y="connsiteY10681"/>
                </a:cxn>
                <a:cxn ang="0">
                  <a:pos x="connsiteX10682" y="connsiteY10682"/>
                </a:cxn>
                <a:cxn ang="0">
                  <a:pos x="connsiteX10683" y="connsiteY10683"/>
                </a:cxn>
                <a:cxn ang="0">
                  <a:pos x="connsiteX10684" y="connsiteY10684"/>
                </a:cxn>
                <a:cxn ang="0">
                  <a:pos x="connsiteX10685" y="connsiteY10685"/>
                </a:cxn>
                <a:cxn ang="0">
                  <a:pos x="connsiteX10686" y="connsiteY10686"/>
                </a:cxn>
                <a:cxn ang="0">
                  <a:pos x="connsiteX10687" y="connsiteY10687"/>
                </a:cxn>
                <a:cxn ang="0">
                  <a:pos x="connsiteX10688" y="connsiteY10688"/>
                </a:cxn>
                <a:cxn ang="0">
                  <a:pos x="connsiteX10689" y="connsiteY10689"/>
                </a:cxn>
                <a:cxn ang="0">
                  <a:pos x="connsiteX10690" y="connsiteY10690"/>
                </a:cxn>
                <a:cxn ang="0">
                  <a:pos x="connsiteX10691" y="connsiteY10691"/>
                </a:cxn>
                <a:cxn ang="0">
                  <a:pos x="connsiteX10692" y="connsiteY10692"/>
                </a:cxn>
                <a:cxn ang="0">
                  <a:pos x="connsiteX10693" y="connsiteY10693"/>
                </a:cxn>
                <a:cxn ang="0">
                  <a:pos x="connsiteX10694" y="connsiteY10694"/>
                </a:cxn>
                <a:cxn ang="0">
                  <a:pos x="connsiteX10695" y="connsiteY10695"/>
                </a:cxn>
                <a:cxn ang="0">
                  <a:pos x="connsiteX10696" y="connsiteY10696"/>
                </a:cxn>
                <a:cxn ang="0">
                  <a:pos x="connsiteX10697" y="connsiteY10697"/>
                </a:cxn>
                <a:cxn ang="0">
                  <a:pos x="connsiteX10698" y="connsiteY10698"/>
                </a:cxn>
                <a:cxn ang="0">
                  <a:pos x="connsiteX10699" y="connsiteY10699"/>
                </a:cxn>
                <a:cxn ang="0">
                  <a:pos x="connsiteX10700" y="connsiteY10700"/>
                </a:cxn>
                <a:cxn ang="0">
                  <a:pos x="connsiteX10701" y="connsiteY10701"/>
                </a:cxn>
                <a:cxn ang="0">
                  <a:pos x="connsiteX10702" y="connsiteY10702"/>
                </a:cxn>
                <a:cxn ang="0">
                  <a:pos x="connsiteX10703" y="connsiteY10703"/>
                </a:cxn>
                <a:cxn ang="0">
                  <a:pos x="connsiteX10704" y="connsiteY10704"/>
                </a:cxn>
                <a:cxn ang="0">
                  <a:pos x="connsiteX10705" y="connsiteY10705"/>
                </a:cxn>
                <a:cxn ang="0">
                  <a:pos x="connsiteX10706" y="connsiteY10706"/>
                </a:cxn>
                <a:cxn ang="0">
                  <a:pos x="connsiteX10707" y="connsiteY10707"/>
                </a:cxn>
                <a:cxn ang="0">
                  <a:pos x="connsiteX10708" y="connsiteY10708"/>
                </a:cxn>
                <a:cxn ang="0">
                  <a:pos x="connsiteX10709" y="connsiteY10709"/>
                </a:cxn>
                <a:cxn ang="0">
                  <a:pos x="connsiteX10710" y="connsiteY10710"/>
                </a:cxn>
                <a:cxn ang="0">
                  <a:pos x="connsiteX10711" y="connsiteY10711"/>
                </a:cxn>
                <a:cxn ang="0">
                  <a:pos x="connsiteX10712" y="connsiteY10712"/>
                </a:cxn>
                <a:cxn ang="0">
                  <a:pos x="connsiteX10713" y="connsiteY10713"/>
                </a:cxn>
                <a:cxn ang="0">
                  <a:pos x="connsiteX10714" y="connsiteY10714"/>
                </a:cxn>
                <a:cxn ang="0">
                  <a:pos x="connsiteX10715" y="connsiteY10715"/>
                </a:cxn>
                <a:cxn ang="0">
                  <a:pos x="connsiteX10716" y="connsiteY10716"/>
                </a:cxn>
                <a:cxn ang="0">
                  <a:pos x="connsiteX10717" y="connsiteY10717"/>
                </a:cxn>
                <a:cxn ang="0">
                  <a:pos x="connsiteX10718" y="connsiteY10718"/>
                </a:cxn>
                <a:cxn ang="0">
                  <a:pos x="connsiteX10719" y="connsiteY10719"/>
                </a:cxn>
                <a:cxn ang="0">
                  <a:pos x="connsiteX10720" y="connsiteY10720"/>
                </a:cxn>
                <a:cxn ang="0">
                  <a:pos x="connsiteX10721" y="connsiteY10721"/>
                </a:cxn>
                <a:cxn ang="0">
                  <a:pos x="connsiteX10722" y="connsiteY10722"/>
                </a:cxn>
                <a:cxn ang="0">
                  <a:pos x="connsiteX10723" y="connsiteY10723"/>
                </a:cxn>
                <a:cxn ang="0">
                  <a:pos x="connsiteX10724" y="connsiteY10724"/>
                </a:cxn>
                <a:cxn ang="0">
                  <a:pos x="connsiteX10725" y="connsiteY10725"/>
                </a:cxn>
                <a:cxn ang="0">
                  <a:pos x="connsiteX10726" y="connsiteY10726"/>
                </a:cxn>
                <a:cxn ang="0">
                  <a:pos x="connsiteX10727" y="connsiteY10727"/>
                </a:cxn>
                <a:cxn ang="0">
                  <a:pos x="connsiteX10728" y="connsiteY10728"/>
                </a:cxn>
                <a:cxn ang="0">
                  <a:pos x="connsiteX10729" y="connsiteY10729"/>
                </a:cxn>
                <a:cxn ang="0">
                  <a:pos x="connsiteX10730" y="connsiteY10730"/>
                </a:cxn>
                <a:cxn ang="0">
                  <a:pos x="connsiteX10731" y="connsiteY10731"/>
                </a:cxn>
                <a:cxn ang="0">
                  <a:pos x="connsiteX10732" y="connsiteY10732"/>
                </a:cxn>
                <a:cxn ang="0">
                  <a:pos x="connsiteX10733" y="connsiteY10733"/>
                </a:cxn>
                <a:cxn ang="0">
                  <a:pos x="connsiteX10734" y="connsiteY10734"/>
                </a:cxn>
                <a:cxn ang="0">
                  <a:pos x="connsiteX10735" y="connsiteY10735"/>
                </a:cxn>
                <a:cxn ang="0">
                  <a:pos x="connsiteX10736" y="connsiteY10736"/>
                </a:cxn>
                <a:cxn ang="0">
                  <a:pos x="connsiteX10737" y="connsiteY10737"/>
                </a:cxn>
                <a:cxn ang="0">
                  <a:pos x="connsiteX10738" y="connsiteY10738"/>
                </a:cxn>
                <a:cxn ang="0">
                  <a:pos x="connsiteX10739" y="connsiteY10739"/>
                </a:cxn>
                <a:cxn ang="0">
                  <a:pos x="connsiteX10740" y="connsiteY10740"/>
                </a:cxn>
                <a:cxn ang="0">
                  <a:pos x="connsiteX10741" y="connsiteY10741"/>
                </a:cxn>
                <a:cxn ang="0">
                  <a:pos x="connsiteX10742" y="connsiteY10742"/>
                </a:cxn>
                <a:cxn ang="0">
                  <a:pos x="connsiteX10743" y="connsiteY10743"/>
                </a:cxn>
                <a:cxn ang="0">
                  <a:pos x="connsiteX10744" y="connsiteY10744"/>
                </a:cxn>
                <a:cxn ang="0">
                  <a:pos x="connsiteX10745" y="connsiteY10745"/>
                </a:cxn>
                <a:cxn ang="0">
                  <a:pos x="connsiteX10746" y="connsiteY10746"/>
                </a:cxn>
                <a:cxn ang="0">
                  <a:pos x="connsiteX10747" y="connsiteY10747"/>
                </a:cxn>
                <a:cxn ang="0">
                  <a:pos x="connsiteX10748" y="connsiteY10748"/>
                </a:cxn>
                <a:cxn ang="0">
                  <a:pos x="connsiteX10749" y="connsiteY10749"/>
                </a:cxn>
                <a:cxn ang="0">
                  <a:pos x="connsiteX10750" y="connsiteY10750"/>
                </a:cxn>
                <a:cxn ang="0">
                  <a:pos x="connsiteX10751" y="connsiteY10751"/>
                </a:cxn>
                <a:cxn ang="0">
                  <a:pos x="connsiteX10752" y="connsiteY10752"/>
                </a:cxn>
                <a:cxn ang="0">
                  <a:pos x="connsiteX10753" y="connsiteY10753"/>
                </a:cxn>
                <a:cxn ang="0">
                  <a:pos x="connsiteX10754" y="connsiteY10754"/>
                </a:cxn>
                <a:cxn ang="0">
                  <a:pos x="connsiteX10755" y="connsiteY10755"/>
                </a:cxn>
                <a:cxn ang="0">
                  <a:pos x="connsiteX10756" y="connsiteY10756"/>
                </a:cxn>
                <a:cxn ang="0">
                  <a:pos x="connsiteX10757" y="connsiteY10757"/>
                </a:cxn>
                <a:cxn ang="0">
                  <a:pos x="connsiteX10758" y="connsiteY10758"/>
                </a:cxn>
                <a:cxn ang="0">
                  <a:pos x="connsiteX10759" y="connsiteY10759"/>
                </a:cxn>
                <a:cxn ang="0">
                  <a:pos x="connsiteX10760" y="connsiteY10760"/>
                </a:cxn>
                <a:cxn ang="0">
                  <a:pos x="connsiteX10761" y="connsiteY10761"/>
                </a:cxn>
                <a:cxn ang="0">
                  <a:pos x="connsiteX10762" y="connsiteY10762"/>
                </a:cxn>
                <a:cxn ang="0">
                  <a:pos x="connsiteX10763" y="connsiteY10763"/>
                </a:cxn>
                <a:cxn ang="0">
                  <a:pos x="connsiteX10764" y="connsiteY10764"/>
                </a:cxn>
                <a:cxn ang="0">
                  <a:pos x="connsiteX10765" y="connsiteY10765"/>
                </a:cxn>
                <a:cxn ang="0">
                  <a:pos x="connsiteX10766" y="connsiteY10766"/>
                </a:cxn>
                <a:cxn ang="0">
                  <a:pos x="connsiteX10767" y="connsiteY10767"/>
                </a:cxn>
                <a:cxn ang="0">
                  <a:pos x="connsiteX10768" y="connsiteY10768"/>
                </a:cxn>
                <a:cxn ang="0">
                  <a:pos x="connsiteX10769" y="connsiteY10769"/>
                </a:cxn>
                <a:cxn ang="0">
                  <a:pos x="connsiteX10770" y="connsiteY10770"/>
                </a:cxn>
                <a:cxn ang="0">
                  <a:pos x="connsiteX10771" y="connsiteY10771"/>
                </a:cxn>
                <a:cxn ang="0">
                  <a:pos x="connsiteX10772" y="connsiteY10772"/>
                </a:cxn>
                <a:cxn ang="0">
                  <a:pos x="connsiteX10773" y="connsiteY10773"/>
                </a:cxn>
                <a:cxn ang="0">
                  <a:pos x="connsiteX10774" y="connsiteY10774"/>
                </a:cxn>
                <a:cxn ang="0">
                  <a:pos x="connsiteX10775" y="connsiteY10775"/>
                </a:cxn>
                <a:cxn ang="0">
                  <a:pos x="connsiteX10776" y="connsiteY10776"/>
                </a:cxn>
                <a:cxn ang="0">
                  <a:pos x="connsiteX10777" y="connsiteY10777"/>
                </a:cxn>
                <a:cxn ang="0">
                  <a:pos x="connsiteX10778" y="connsiteY10778"/>
                </a:cxn>
                <a:cxn ang="0">
                  <a:pos x="connsiteX10779" y="connsiteY10779"/>
                </a:cxn>
                <a:cxn ang="0">
                  <a:pos x="connsiteX10780" y="connsiteY10780"/>
                </a:cxn>
                <a:cxn ang="0">
                  <a:pos x="connsiteX10781" y="connsiteY10781"/>
                </a:cxn>
                <a:cxn ang="0">
                  <a:pos x="connsiteX10782" y="connsiteY10782"/>
                </a:cxn>
                <a:cxn ang="0">
                  <a:pos x="connsiteX10783" y="connsiteY10783"/>
                </a:cxn>
                <a:cxn ang="0">
                  <a:pos x="connsiteX10784" y="connsiteY10784"/>
                </a:cxn>
                <a:cxn ang="0">
                  <a:pos x="connsiteX10785" y="connsiteY10785"/>
                </a:cxn>
                <a:cxn ang="0">
                  <a:pos x="connsiteX10786" y="connsiteY10786"/>
                </a:cxn>
                <a:cxn ang="0">
                  <a:pos x="connsiteX10787" y="connsiteY10787"/>
                </a:cxn>
                <a:cxn ang="0">
                  <a:pos x="connsiteX10788" y="connsiteY10788"/>
                </a:cxn>
                <a:cxn ang="0">
                  <a:pos x="connsiteX10789" y="connsiteY10789"/>
                </a:cxn>
                <a:cxn ang="0">
                  <a:pos x="connsiteX10790" y="connsiteY10790"/>
                </a:cxn>
                <a:cxn ang="0">
                  <a:pos x="connsiteX10791" y="connsiteY10791"/>
                </a:cxn>
                <a:cxn ang="0">
                  <a:pos x="connsiteX10792" y="connsiteY10792"/>
                </a:cxn>
                <a:cxn ang="0">
                  <a:pos x="connsiteX10793" y="connsiteY10793"/>
                </a:cxn>
                <a:cxn ang="0">
                  <a:pos x="connsiteX10794" y="connsiteY10794"/>
                </a:cxn>
                <a:cxn ang="0">
                  <a:pos x="connsiteX10795" y="connsiteY10795"/>
                </a:cxn>
                <a:cxn ang="0">
                  <a:pos x="connsiteX10796" y="connsiteY10796"/>
                </a:cxn>
                <a:cxn ang="0">
                  <a:pos x="connsiteX10797" y="connsiteY10797"/>
                </a:cxn>
                <a:cxn ang="0">
                  <a:pos x="connsiteX10798" y="connsiteY10798"/>
                </a:cxn>
                <a:cxn ang="0">
                  <a:pos x="connsiteX10799" y="connsiteY10799"/>
                </a:cxn>
                <a:cxn ang="0">
                  <a:pos x="connsiteX10800" y="connsiteY10800"/>
                </a:cxn>
                <a:cxn ang="0">
                  <a:pos x="connsiteX10801" y="connsiteY10801"/>
                </a:cxn>
                <a:cxn ang="0">
                  <a:pos x="connsiteX10802" y="connsiteY10802"/>
                </a:cxn>
                <a:cxn ang="0">
                  <a:pos x="connsiteX10803" y="connsiteY10803"/>
                </a:cxn>
                <a:cxn ang="0">
                  <a:pos x="connsiteX10804" y="connsiteY10804"/>
                </a:cxn>
                <a:cxn ang="0">
                  <a:pos x="connsiteX10805" y="connsiteY10805"/>
                </a:cxn>
                <a:cxn ang="0">
                  <a:pos x="connsiteX10806" y="connsiteY10806"/>
                </a:cxn>
                <a:cxn ang="0">
                  <a:pos x="connsiteX10807" y="connsiteY10807"/>
                </a:cxn>
                <a:cxn ang="0">
                  <a:pos x="connsiteX10808" y="connsiteY10808"/>
                </a:cxn>
                <a:cxn ang="0">
                  <a:pos x="connsiteX10809" y="connsiteY10809"/>
                </a:cxn>
                <a:cxn ang="0">
                  <a:pos x="connsiteX10810" y="connsiteY10810"/>
                </a:cxn>
                <a:cxn ang="0">
                  <a:pos x="connsiteX10811" y="connsiteY10811"/>
                </a:cxn>
                <a:cxn ang="0">
                  <a:pos x="connsiteX10812" y="connsiteY10812"/>
                </a:cxn>
                <a:cxn ang="0">
                  <a:pos x="connsiteX10813" y="connsiteY10813"/>
                </a:cxn>
                <a:cxn ang="0">
                  <a:pos x="connsiteX10814" y="connsiteY10814"/>
                </a:cxn>
                <a:cxn ang="0">
                  <a:pos x="connsiteX10815" y="connsiteY10815"/>
                </a:cxn>
                <a:cxn ang="0">
                  <a:pos x="connsiteX10816" y="connsiteY10816"/>
                </a:cxn>
                <a:cxn ang="0">
                  <a:pos x="connsiteX10817" y="connsiteY10817"/>
                </a:cxn>
                <a:cxn ang="0">
                  <a:pos x="connsiteX10818" y="connsiteY10818"/>
                </a:cxn>
                <a:cxn ang="0">
                  <a:pos x="connsiteX10819" y="connsiteY10819"/>
                </a:cxn>
                <a:cxn ang="0">
                  <a:pos x="connsiteX10820" y="connsiteY10820"/>
                </a:cxn>
                <a:cxn ang="0">
                  <a:pos x="connsiteX10821" y="connsiteY10821"/>
                </a:cxn>
                <a:cxn ang="0">
                  <a:pos x="connsiteX10822" y="connsiteY10822"/>
                </a:cxn>
                <a:cxn ang="0">
                  <a:pos x="connsiteX10823" y="connsiteY10823"/>
                </a:cxn>
                <a:cxn ang="0">
                  <a:pos x="connsiteX10824" y="connsiteY10824"/>
                </a:cxn>
                <a:cxn ang="0">
                  <a:pos x="connsiteX10825" y="connsiteY10825"/>
                </a:cxn>
                <a:cxn ang="0">
                  <a:pos x="connsiteX10826" y="connsiteY10826"/>
                </a:cxn>
                <a:cxn ang="0">
                  <a:pos x="connsiteX10827" y="connsiteY10827"/>
                </a:cxn>
                <a:cxn ang="0">
                  <a:pos x="connsiteX10828" y="connsiteY10828"/>
                </a:cxn>
                <a:cxn ang="0">
                  <a:pos x="connsiteX10829" y="connsiteY10829"/>
                </a:cxn>
                <a:cxn ang="0">
                  <a:pos x="connsiteX10830" y="connsiteY10830"/>
                </a:cxn>
                <a:cxn ang="0">
                  <a:pos x="connsiteX10831" y="connsiteY10831"/>
                </a:cxn>
                <a:cxn ang="0">
                  <a:pos x="connsiteX10832" y="connsiteY10832"/>
                </a:cxn>
                <a:cxn ang="0">
                  <a:pos x="connsiteX10833" y="connsiteY10833"/>
                </a:cxn>
                <a:cxn ang="0">
                  <a:pos x="connsiteX10834" y="connsiteY10834"/>
                </a:cxn>
                <a:cxn ang="0">
                  <a:pos x="connsiteX10835" y="connsiteY10835"/>
                </a:cxn>
                <a:cxn ang="0">
                  <a:pos x="connsiteX10836" y="connsiteY10836"/>
                </a:cxn>
                <a:cxn ang="0">
                  <a:pos x="connsiteX10837" y="connsiteY10837"/>
                </a:cxn>
                <a:cxn ang="0">
                  <a:pos x="connsiteX10838" y="connsiteY10838"/>
                </a:cxn>
                <a:cxn ang="0">
                  <a:pos x="connsiteX10839" y="connsiteY10839"/>
                </a:cxn>
                <a:cxn ang="0">
                  <a:pos x="connsiteX10840" y="connsiteY10840"/>
                </a:cxn>
                <a:cxn ang="0">
                  <a:pos x="connsiteX10841" y="connsiteY10841"/>
                </a:cxn>
                <a:cxn ang="0">
                  <a:pos x="connsiteX10842" y="connsiteY10842"/>
                </a:cxn>
                <a:cxn ang="0">
                  <a:pos x="connsiteX10843" y="connsiteY10843"/>
                </a:cxn>
                <a:cxn ang="0">
                  <a:pos x="connsiteX10844" y="connsiteY10844"/>
                </a:cxn>
                <a:cxn ang="0">
                  <a:pos x="connsiteX10845" y="connsiteY10845"/>
                </a:cxn>
                <a:cxn ang="0">
                  <a:pos x="connsiteX10846" y="connsiteY10846"/>
                </a:cxn>
                <a:cxn ang="0">
                  <a:pos x="connsiteX10847" y="connsiteY10847"/>
                </a:cxn>
                <a:cxn ang="0">
                  <a:pos x="connsiteX10848" y="connsiteY10848"/>
                </a:cxn>
                <a:cxn ang="0">
                  <a:pos x="connsiteX10849" y="connsiteY10849"/>
                </a:cxn>
                <a:cxn ang="0">
                  <a:pos x="connsiteX10850" y="connsiteY10850"/>
                </a:cxn>
                <a:cxn ang="0">
                  <a:pos x="connsiteX10851" y="connsiteY10851"/>
                </a:cxn>
                <a:cxn ang="0">
                  <a:pos x="connsiteX10852" y="connsiteY10852"/>
                </a:cxn>
                <a:cxn ang="0">
                  <a:pos x="connsiteX10853" y="connsiteY10853"/>
                </a:cxn>
                <a:cxn ang="0">
                  <a:pos x="connsiteX10854" y="connsiteY10854"/>
                </a:cxn>
                <a:cxn ang="0">
                  <a:pos x="connsiteX10855" y="connsiteY10855"/>
                </a:cxn>
                <a:cxn ang="0">
                  <a:pos x="connsiteX10856" y="connsiteY10856"/>
                </a:cxn>
                <a:cxn ang="0">
                  <a:pos x="connsiteX10857" y="connsiteY10857"/>
                </a:cxn>
                <a:cxn ang="0">
                  <a:pos x="connsiteX10858" y="connsiteY10858"/>
                </a:cxn>
                <a:cxn ang="0">
                  <a:pos x="connsiteX10859" y="connsiteY10859"/>
                </a:cxn>
                <a:cxn ang="0">
                  <a:pos x="connsiteX10860" y="connsiteY10860"/>
                </a:cxn>
                <a:cxn ang="0">
                  <a:pos x="connsiteX10861" y="connsiteY10861"/>
                </a:cxn>
                <a:cxn ang="0">
                  <a:pos x="connsiteX10862" y="connsiteY10862"/>
                </a:cxn>
                <a:cxn ang="0">
                  <a:pos x="connsiteX10863" y="connsiteY10863"/>
                </a:cxn>
                <a:cxn ang="0">
                  <a:pos x="connsiteX10864" y="connsiteY10864"/>
                </a:cxn>
                <a:cxn ang="0">
                  <a:pos x="connsiteX10865" y="connsiteY10865"/>
                </a:cxn>
                <a:cxn ang="0">
                  <a:pos x="connsiteX10866" y="connsiteY10866"/>
                </a:cxn>
                <a:cxn ang="0">
                  <a:pos x="connsiteX10867" y="connsiteY10867"/>
                </a:cxn>
                <a:cxn ang="0">
                  <a:pos x="connsiteX10868" y="connsiteY10868"/>
                </a:cxn>
                <a:cxn ang="0">
                  <a:pos x="connsiteX10869" y="connsiteY10869"/>
                </a:cxn>
                <a:cxn ang="0">
                  <a:pos x="connsiteX10870" y="connsiteY10870"/>
                </a:cxn>
                <a:cxn ang="0">
                  <a:pos x="connsiteX10871" y="connsiteY10871"/>
                </a:cxn>
                <a:cxn ang="0">
                  <a:pos x="connsiteX10872" y="connsiteY10872"/>
                </a:cxn>
                <a:cxn ang="0">
                  <a:pos x="connsiteX10873" y="connsiteY10873"/>
                </a:cxn>
                <a:cxn ang="0">
                  <a:pos x="connsiteX10874" y="connsiteY10874"/>
                </a:cxn>
                <a:cxn ang="0">
                  <a:pos x="connsiteX10875" y="connsiteY10875"/>
                </a:cxn>
                <a:cxn ang="0">
                  <a:pos x="connsiteX10876" y="connsiteY10876"/>
                </a:cxn>
                <a:cxn ang="0">
                  <a:pos x="connsiteX10877" y="connsiteY10877"/>
                </a:cxn>
                <a:cxn ang="0">
                  <a:pos x="connsiteX10878" y="connsiteY10878"/>
                </a:cxn>
                <a:cxn ang="0">
                  <a:pos x="connsiteX10879" y="connsiteY10879"/>
                </a:cxn>
                <a:cxn ang="0">
                  <a:pos x="connsiteX10880" y="connsiteY10880"/>
                </a:cxn>
                <a:cxn ang="0">
                  <a:pos x="connsiteX10881" y="connsiteY10881"/>
                </a:cxn>
                <a:cxn ang="0">
                  <a:pos x="connsiteX10882" y="connsiteY10882"/>
                </a:cxn>
                <a:cxn ang="0">
                  <a:pos x="connsiteX10883" y="connsiteY10883"/>
                </a:cxn>
                <a:cxn ang="0">
                  <a:pos x="connsiteX10884" y="connsiteY10884"/>
                </a:cxn>
                <a:cxn ang="0">
                  <a:pos x="connsiteX10885" y="connsiteY10885"/>
                </a:cxn>
                <a:cxn ang="0">
                  <a:pos x="connsiteX10886" y="connsiteY10886"/>
                </a:cxn>
                <a:cxn ang="0">
                  <a:pos x="connsiteX10887" y="connsiteY10887"/>
                </a:cxn>
                <a:cxn ang="0">
                  <a:pos x="connsiteX10888" y="connsiteY10888"/>
                </a:cxn>
                <a:cxn ang="0">
                  <a:pos x="connsiteX10889" y="connsiteY10889"/>
                </a:cxn>
                <a:cxn ang="0">
                  <a:pos x="connsiteX10890" y="connsiteY10890"/>
                </a:cxn>
                <a:cxn ang="0">
                  <a:pos x="connsiteX10891" y="connsiteY10891"/>
                </a:cxn>
                <a:cxn ang="0">
                  <a:pos x="connsiteX10892" y="connsiteY10892"/>
                </a:cxn>
                <a:cxn ang="0">
                  <a:pos x="connsiteX10893" y="connsiteY10893"/>
                </a:cxn>
                <a:cxn ang="0">
                  <a:pos x="connsiteX10894" y="connsiteY10894"/>
                </a:cxn>
                <a:cxn ang="0">
                  <a:pos x="connsiteX10895" y="connsiteY10895"/>
                </a:cxn>
                <a:cxn ang="0">
                  <a:pos x="connsiteX10896" y="connsiteY10896"/>
                </a:cxn>
                <a:cxn ang="0">
                  <a:pos x="connsiteX10897" y="connsiteY10897"/>
                </a:cxn>
                <a:cxn ang="0">
                  <a:pos x="connsiteX10898" y="connsiteY10898"/>
                </a:cxn>
                <a:cxn ang="0">
                  <a:pos x="connsiteX10899" y="connsiteY10899"/>
                </a:cxn>
                <a:cxn ang="0">
                  <a:pos x="connsiteX10900" y="connsiteY10900"/>
                </a:cxn>
                <a:cxn ang="0">
                  <a:pos x="connsiteX10901" y="connsiteY10901"/>
                </a:cxn>
                <a:cxn ang="0">
                  <a:pos x="connsiteX10902" y="connsiteY10902"/>
                </a:cxn>
                <a:cxn ang="0">
                  <a:pos x="connsiteX10903" y="connsiteY10903"/>
                </a:cxn>
                <a:cxn ang="0">
                  <a:pos x="connsiteX10904" y="connsiteY10904"/>
                </a:cxn>
                <a:cxn ang="0">
                  <a:pos x="connsiteX10905" y="connsiteY10905"/>
                </a:cxn>
                <a:cxn ang="0">
                  <a:pos x="connsiteX10906" y="connsiteY10906"/>
                </a:cxn>
                <a:cxn ang="0">
                  <a:pos x="connsiteX10907" y="connsiteY10907"/>
                </a:cxn>
                <a:cxn ang="0">
                  <a:pos x="connsiteX10908" y="connsiteY10908"/>
                </a:cxn>
                <a:cxn ang="0">
                  <a:pos x="connsiteX10909" y="connsiteY10909"/>
                </a:cxn>
                <a:cxn ang="0">
                  <a:pos x="connsiteX10910" y="connsiteY10910"/>
                </a:cxn>
                <a:cxn ang="0">
                  <a:pos x="connsiteX10911" y="connsiteY10911"/>
                </a:cxn>
                <a:cxn ang="0">
                  <a:pos x="connsiteX10912" y="connsiteY10912"/>
                </a:cxn>
                <a:cxn ang="0">
                  <a:pos x="connsiteX10913" y="connsiteY10913"/>
                </a:cxn>
                <a:cxn ang="0">
                  <a:pos x="connsiteX10914" y="connsiteY10914"/>
                </a:cxn>
                <a:cxn ang="0">
                  <a:pos x="connsiteX10915" y="connsiteY10915"/>
                </a:cxn>
                <a:cxn ang="0">
                  <a:pos x="connsiteX10916" y="connsiteY10916"/>
                </a:cxn>
                <a:cxn ang="0">
                  <a:pos x="connsiteX10917" y="connsiteY10917"/>
                </a:cxn>
                <a:cxn ang="0">
                  <a:pos x="connsiteX10918" y="connsiteY10918"/>
                </a:cxn>
                <a:cxn ang="0">
                  <a:pos x="connsiteX10919" y="connsiteY10919"/>
                </a:cxn>
                <a:cxn ang="0">
                  <a:pos x="connsiteX10920" y="connsiteY10920"/>
                </a:cxn>
                <a:cxn ang="0">
                  <a:pos x="connsiteX10921" y="connsiteY10921"/>
                </a:cxn>
                <a:cxn ang="0">
                  <a:pos x="connsiteX10922" y="connsiteY10922"/>
                </a:cxn>
                <a:cxn ang="0">
                  <a:pos x="connsiteX10923" y="connsiteY10923"/>
                </a:cxn>
                <a:cxn ang="0">
                  <a:pos x="connsiteX10924" y="connsiteY10924"/>
                </a:cxn>
                <a:cxn ang="0">
                  <a:pos x="connsiteX10925" y="connsiteY10925"/>
                </a:cxn>
                <a:cxn ang="0">
                  <a:pos x="connsiteX10926" y="connsiteY10926"/>
                </a:cxn>
                <a:cxn ang="0">
                  <a:pos x="connsiteX10927" y="connsiteY10927"/>
                </a:cxn>
                <a:cxn ang="0">
                  <a:pos x="connsiteX10928" y="connsiteY10928"/>
                </a:cxn>
                <a:cxn ang="0">
                  <a:pos x="connsiteX10929" y="connsiteY10929"/>
                </a:cxn>
                <a:cxn ang="0">
                  <a:pos x="connsiteX10930" y="connsiteY10930"/>
                </a:cxn>
                <a:cxn ang="0">
                  <a:pos x="connsiteX10931" y="connsiteY10931"/>
                </a:cxn>
                <a:cxn ang="0">
                  <a:pos x="connsiteX10932" y="connsiteY10932"/>
                </a:cxn>
                <a:cxn ang="0">
                  <a:pos x="connsiteX10933" y="connsiteY10933"/>
                </a:cxn>
                <a:cxn ang="0">
                  <a:pos x="connsiteX10934" y="connsiteY10934"/>
                </a:cxn>
                <a:cxn ang="0">
                  <a:pos x="connsiteX10935" y="connsiteY10935"/>
                </a:cxn>
                <a:cxn ang="0">
                  <a:pos x="connsiteX10936" y="connsiteY10936"/>
                </a:cxn>
                <a:cxn ang="0">
                  <a:pos x="connsiteX10937" y="connsiteY10937"/>
                </a:cxn>
                <a:cxn ang="0">
                  <a:pos x="connsiteX10938" y="connsiteY10938"/>
                </a:cxn>
                <a:cxn ang="0">
                  <a:pos x="connsiteX10939" y="connsiteY10939"/>
                </a:cxn>
                <a:cxn ang="0">
                  <a:pos x="connsiteX10940" y="connsiteY10940"/>
                </a:cxn>
                <a:cxn ang="0">
                  <a:pos x="connsiteX10941" y="connsiteY10941"/>
                </a:cxn>
                <a:cxn ang="0">
                  <a:pos x="connsiteX10942" y="connsiteY10942"/>
                </a:cxn>
                <a:cxn ang="0">
                  <a:pos x="connsiteX10943" y="connsiteY10943"/>
                </a:cxn>
                <a:cxn ang="0">
                  <a:pos x="connsiteX10944" y="connsiteY10944"/>
                </a:cxn>
                <a:cxn ang="0">
                  <a:pos x="connsiteX10945" y="connsiteY10945"/>
                </a:cxn>
                <a:cxn ang="0">
                  <a:pos x="connsiteX10946" y="connsiteY10946"/>
                </a:cxn>
                <a:cxn ang="0">
                  <a:pos x="connsiteX10947" y="connsiteY10947"/>
                </a:cxn>
                <a:cxn ang="0">
                  <a:pos x="connsiteX10948" y="connsiteY10948"/>
                </a:cxn>
                <a:cxn ang="0">
                  <a:pos x="connsiteX10949" y="connsiteY10949"/>
                </a:cxn>
                <a:cxn ang="0">
                  <a:pos x="connsiteX10950" y="connsiteY10950"/>
                </a:cxn>
                <a:cxn ang="0">
                  <a:pos x="connsiteX10951" y="connsiteY10951"/>
                </a:cxn>
                <a:cxn ang="0">
                  <a:pos x="connsiteX10952" y="connsiteY10952"/>
                </a:cxn>
                <a:cxn ang="0">
                  <a:pos x="connsiteX10953" y="connsiteY10953"/>
                </a:cxn>
                <a:cxn ang="0">
                  <a:pos x="connsiteX10954" y="connsiteY10954"/>
                </a:cxn>
                <a:cxn ang="0">
                  <a:pos x="connsiteX10955" y="connsiteY10955"/>
                </a:cxn>
                <a:cxn ang="0">
                  <a:pos x="connsiteX10956" y="connsiteY10956"/>
                </a:cxn>
                <a:cxn ang="0">
                  <a:pos x="connsiteX10957" y="connsiteY10957"/>
                </a:cxn>
                <a:cxn ang="0">
                  <a:pos x="connsiteX10958" y="connsiteY10958"/>
                </a:cxn>
                <a:cxn ang="0">
                  <a:pos x="connsiteX10959" y="connsiteY10959"/>
                </a:cxn>
                <a:cxn ang="0">
                  <a:pos x="connsiteX10960" y="connsiteY10960"/>
                </a:cxn>
                <a:cxn ang="0">
                  <a:pos x="connsiteX10961" y="connsiteY10961"/>
                </a:cxn>
                <a:cxn ang="0">
                  <a:pos x="connsiteX10962" y="connsiteY10962"/>
                </a:cxn>
                <a:cxn ang="0">
                  <a:pos x="connsiteX10963" y="connsiteY10963"/>
                </a:cxn>
                <a:cxn ang="0">
                  <a:pos x="connsiteX10964" y="connsiteY10964"/>
                </a:cxn>
                <a:cxn ang="0">
                  <a:pos x="connsiteX10965" y="connsiteY10965"/>
                </a:cxn>
                <a:cxn ang="0">
                  <a:pos x="connsiteX10966" y="connsiteY10966"/>
                </a:cxn>
                <a:cxn ang="0">
                  <a:pos x="connsiteX10967" y="connsiteY10967"/>
                </a:cxn>
                <a:cxn ang="0">
                  <a:pos x="connsiteX10968" y="connsiteY10968"/>
                </a:cxn>
                <a:cxn ang="0">
                  <a:pos x="connsiteX10969" y="connsiteY10969"/>
                </a:cxn>
                <a:cxn ang="0">
                  <a:pos x="connsiteX10970" y="connsiteY10970"/>
                </a:cxn>
                <a:cxn ang="0">
                  <a:pos x="connsiteX10971" y="connsiteY10971"/>
                </a:cxn>
                <a:cxn ang="0">
                  <a:pos x="connsiteX10972" y="connsiteY10972"/>
                </a:cxn>
                <a:cxn ang="0">
                  <a:pos x="connsiteX10973" y="connsiteY10973"/>
                </a:cxn>
                <a:cxn ang="0">
                  <a:pos x="connsiteX10974" y="connsiteY10974"/>
                </a:cxn>
                <a:cxn ang="0">
                  <a:pos x="connsiteX10975" y="connsiteY10975"/>
                </a:cxn>
                <a:cxn ang="0">
                  <a:pos x="connsiteX10976" y="connsiteY10976"/>
                </a:cxn>
                <a:cxn ang="0">
                  <a:pos x="connsiteX10977" y="connsiteY10977"/>
                </a:cxn>
                <a:cxn ang="0">
                  <a:pos x="connsiteX10978" y="connsiteY10978"/>
                </a:cxn>
                <a:cxn ang="0">
                  <a:pos x="connsiteX10979" y="connsiteY10979"/>
                </a:cxn>
                <a:cxn ang="0">
                  <a:pos x="connsiteX10980" y="connsiteY10980"/>
                </a:cxn>
                <a:cxn ang="0">
                  <a:pos x="connsiteX10981" y="connsiteY10981"/>
                </a:cxn>
                <a:cxn ang="0">
                  <a:pos x="connsiteX10982" y="connsiteY10982"/>
                </a:cxn>
                <a:cxn ang="0">
                  <a:pos x="connsiteX10983" y="connsiteY10983"/>
                </a:cxn>
                <a:cxn ang="0">
                  <a:pos x="connsiteX10984" y="connsiteY10984"/>
                </a:cxn>
                <a:cxn ang="0">
                  <a:pos x="connsiteX10985" y="connsiteY10985"/>
                </a:cxn>
                <a:cxn ang="0">
                  <a:pos x="connsiteX10986" y="connsiteY10986"/>
                </a:cxn>
                <a:cxn ang="0">
                  <a:pos x="connsiteX10987" y="connsiteY10987"/>
                </a:cxn>
                <a:cxn ang="0">
                  <a:pos x="connsiteX10988" y="connsiteY10988"/>
                </a:cxn>
                <a:cxn ang="0">
                  <a:pos x="connsiteX10989" y="connsiteY10989"/>
                </a:cxn>
                <a:cxn ang="0">
                  <a:pos x="connsiteX10990" y="connsiteY10990"/>
                </a:cxn>
                <a:cxn ang="0">
                  <a:pos x="connsiteX10991" y="connsiteY10991"/>
                </a:cxn>
                <a:cxn ang="0">
                  <a:pos x="connsiteX10992" y="connsiteY10992"/>
                </a:cxn>
                <a:cxn ang="0">
                  <a:pos x="connsiteX10993" y="connsiteY10993"/>
                </a:cxn>
                <a:cxn ang="0">
                  <a:pos x="connsiteX10994" y="connsiteY10994"/>
                </a:cxn>
                <a:cxn ang="0">
                  <a:pos x="connsiteX10995" y="connsiteY10995"/>
                </a:cxn>
                <a:cxn ang="0">
                  <a:pos x="connsiteX10996" y="connsiteY10996"/>
                </a:cxn>
                <a:cxn ang="0">
                  <a:pos x="connsiteX10997" y="connsiteY10997"/>
                </a:cxn>
                <a:cxn ang="0">
                  <a:pos x="connsiteX10998" y="connsiteY10998"/>
                </a:cxn>
                <a:cxn ang="0">
                  <a:pos x="connsiteX10999" y="connsiteY10999"/>
                </a:cxn>
                <a:cxn ang="0">
                  <a:pos x="connsiteX11000" y="connsiteY11000"/>
                </a:cxn>
                <a:cxn ang="0">
                  <a:pos x="connsiteX11001" y="connsiteY11001"/>
                </a:cxn>
                <a:cxn ang="0">
                  <a:pos x="connsiteX11002" y="connsiteY11002"/>
                </a:cxn>
                <a:cxn ang="0">
                  <a:pos x="connsiteX11003" y="connsiteY11003"/>
                </a:cxn>
                <a:cxn ang="0">
                  <a:pos x="connsiteX11004" y="connsiteY11004"/>
                </a:cxn>
                <a:cxn ang="0">
                  <a:pos x="connsiteX11005" y="connsiteY11005"/>
                </a:cxn>
                <a:cxn ang="0">
                  <a:pos x="connsiteX11006" y="connsiteY11006"/>
                </a:cxn>
                <a:cxn ang="0">
                  <a:pos x="connsiteX11007" y="connsiteY11007"/>
                </a:cxn>
                <a:cxn ang="0">
                  <a:pos x="connsiteX11008" y="connsiteY11008"/>
                </a:cxn>
                <a:cxn ang="0">
                  <a:pos x="connsiteX11009" y="connsiteY11009"/>
                </a:cxn>
                <a:cxn ang="0">
                  <a:pos x="connsiteX11010" y="connsiteY11010"/>
                </a:cxn>
                <a:cxn ang="0">
                  <a:pos x="connsiteX11011" y="connsiteY11011"/>
                </a:cxn>
                <a:cxn ang="0">
                  <a:pos x="connsiteX11012" y="connsiteY11012"/>
                </a:cxn>
                <a:cxn ang="0">
                  <a:pos x="connsiteX11013" y="connsiteY11013"/>
                </a:cxn>
                <a:cxn ang="0">
                  <a:pos x="connsiteX11014" y="connsiteY11014"/>
                </a:cxn>
                <a:cxn ang="0">
                  <a:pos x="connsiteX11015" y="connsiteY11015"/>
                </a:cxn>
                <a:cxn ang="0">
                  <a:pos x="connsiteX11016" y="connsiteY11016"/>
                </a:cxn>
                <a:cxn ang="0">
                  <a:pos x="connsiteX11017" y="connsiteY11017"/>
                </a:cxn>
                <a:cxn ang="0">
                  <a:pos x="connsiteX11018" y="connsiteY11018"/>
                </a:cxn>
                <a:cxn ang="0">
                  <a:pos x="connsiteX11019" y="connsiteY11019"/>
                </a:cxn>
                <a:cxn ang="0">
                  <a:pos x="connsiteX11020" y="connsiteY11020"/>
                </a:cxn>
                <a:cxn ang="0">
                  <a:pos x="connsiteX11021" y="connsiteY11021"/>
                </a:cxn>
                <a:cxn ang="0">
                  <a:pos x="connsiteX11022" y="connsiteY11022"/>
                </a:cxn>
                <a:cxn ang="0">
                  <a:pos x="connsiteX11023" y="connsiteY11023"/>
                </a:cxn>
                <a:cxn ang="0">
                  <a:pos x="connsiteX11024" y="connsiteY11024"/>
                </a:cxn>
                <a:cxn ang="0">
                  <a:pos x="connsiteX11025" y="connsiteY11025"/>
                </a:cxn>
                <a:cxn ang="0">
                  <a:pos x="connsiteX11026" y="connsiteY11026"/>
                </a:cxn>
                <a:cxn ang="0">
                  <a:pos x="connsiteX11027" y="connsiteY11027"/>
                </a:cxn>
                <a:cxn ang="0">
                  <a:pos x="connsiteX11028" y="connsiteY11028"/>
                </a:cxn>
                <a:cxn ang="0">
                  <a:pos x="connsiteX11029" y="connsiteY11029"/>
                </a:cxn>
                <a:cxn ang="0">
                  <a:pos x="connsiteX11030" y="connsiteY11030"/>
                </a:cxn>
                <a:cxn ang="0">
                  <a:pos x="connsiteX11031" y="connsiteY11031"/>
                </a:cxn>
                <a:cxn ang="0">
                  <a:pos x="connsiteX11032" y="connsiteY11032"/>
                </a:cxn>
                <a:cxn ang="0">
                  <a:pos x="connsiteX11033" y="connsiteY11033"/>
                </a:cxn>
                <a:cxn ang="0">
                  <a:pos x="connsiteX11034" y="connsiteY11034"/>
                </a:cxn>
                <a:cxn ang="0">
                  <a:pos x="connsiteX11035" y="connsiteY11035"/>
                </a:cxn>
                <a:cxn ang="0">
                  <a:pos x="connsiteX11036" y="connsiteY11036"/>
                </a:cxn>
                <a:cxn ang="0">
                  <a:pos x="connsiteX11037" y="connsiteY11037"/>
                </a:cxn>
                <a:cxn ang="0">
                  <a:pos x="connsiteX11038" y="connsiteY11038"/>
                </a:cxn>
                <a:cxn ang="0">
                  <a:pos x="connsiteX11039" y="connsiteY11039"/>
                </a:cxn>
                <a:cxn ang="0">
                  <a:pos x="connsiteX11040" y="connsiteY11040"/>
                </a:cxn>
                <a:cxn ang="0">
                  <a:pos x="connsiteX11041" y="connsiteY11041"/>
                </a:cxn>
                <a:cxn ang="0">
                  <a:pos x="connsiteX11042" y="connsiteY11042"/>
                </a:cxn>
                <a:cxn ang="0">
                  <a:pos x="connsiteX11043" y="connsiteY11043"/>
                </a:cxn>
                <a:cxn ang="0">
                  <a:pos x="connsiteX11044" y="connsiteY11044"/>
                </a:cxn>
                <a:cxn ang="0">
                  <a:pos x="connsiteX11045" y="connsiteY11045"/>
                </a:cxn>
                <a:cxn ang="0">
                  <a:pos x="connsiteX11046" y="connsiteY11046"/>
                </a:cxn>
                <a:cxn ang="0">
                  <a:pos x="connsiteX11047" y="connsiteY11047"/>
                </a:cxn>
                <a:cxn ang="0">
                  <a:pos x="connsiteX11048" y="connsiteY11048"/>
                </a:cxn>
                <a:cxn ang="0">
                  <a:pos x="connsiteX11049" y="connsiteY11049"/>
                </a:cxn>
                <a:cxn ang="0">
                  <a:pos x="connsiteX11050" y="connsiteY11050"/>
                </a:cxn>
                <a:cxn ang="0">
                  <a:pos x="connsiteX11051" y="connsiteY11051"/>
                </a:cxn>
                <a:cxn ang="0">
                  <a:pos x="connsiteX11052" y="connsiteY11052"/>
                </a:cxn>
                <a:cxn ang="0">
                  <a:pos x="connsiteX11053" y="connsiteY11053"/>
                </a:cxn>
                <a:cxn ang="0">
                  <a:pos x="connsiteX11054" y="connsiteY11054"/>
                </a:cxn>
                <a:cxn ang="0">
                  <a:pos x="connsiteX11055" y="connsiteY11055"/>
                </a:cxn>
                <a:cxn ang="0">
                  <a:pos x="connsiteX11056" y="connsiteY11056"/>
                </a:cxn>
                <a:cxn ang="0">
                  <a:pos x="connsiteX11057" y="connsiteY11057"/>
                </a:cxn>
                <a:cxn ang="0">
                  <a:pos x="connsiteX11058" y="connsiteY11058"/>
                </a:cxn>
                <a:cxn ang="0">
                  <a:pos x="connsiteX11059" y="connsiteY11059"/>
                </a:cxn>
                <a:cxn ang="0">
                  <a:pos x="connsiteX11060" y="connsiteY11060"/>
                </a:cxn>
                <a:cxn ang="0">
                  <a:pos x="connsiteX11061" y="connsiteY11061"/>
                </a:cxn>
                <a:cxn ang="0">
                  <a:pos x="connsiteX11062" y="connsiteY11062"/>
                </a:cxn>
                <a:cxn ang="0">
                  <a:pos x="connsiteX11063" y="connsiteY11063"/>
                </a:cxn>
                <a:cxn ang="0">
                  <a:pos x="connsiteX11064" y="connsiteY11064"/>
                </a:cxn>
                <a:cxn ang="0">
                  <a:pos x="connsiteX11065" y="connsiteY11065"/>
                </a:cxn>
                <a:cxn ang="0">
                  <a:pos x="connsiteX11066" y="connsiteY11066"/>
                </a:cxn>
                <a:cxn ang="0">
                  <a:pos x="connsiteX11067" y="connsiteY11067"/>
                </a:cxn>
                <a:cxn ang="0">
                  <a:pos x="connsiteX11068" y="connsiteY11068"/>
                </a:cxn>
                <a:cxn ang="0">
                  <a:pos x="connsiteX11069" y="connsiteY11069"/>
                </a:cxn>
                <a:cxn ang="0">
                  <a:pos x="connsiteX11070" y="connsiteY11070"/>
                </a:cxn>
                <a:cxn ang="0">
                  <a:pos x="connsiteX11071" y="connsiteY11071"/>
                </a:cxn>
                <a:cxn ang="0">
                  <a:pos x="connsiteX11072" y="connsiteY11072"/>
                </a:cxn>
                <a:cxn ang="0">
                  <a:pos x="connsiteX11073" y="connsiteY11073"/>
                </a:cxn>
                <a:cxn ang="0">
                  <a:pos x="connsiteX11074" y="connsiteY11074"/>
                </a:cxn>
                <a:cxn ang="0">
                  <a:pos x="connsiteX11075" y="connsiteY11075"/>
                </a:cxn>
                <a:cxn ang="0">
                  <a:pos x="connsiteX11076" y="connsiteY11076"/>
                </a:cxn>
                <a:cxn ang="0">
                  <a:pos x="connsiteX11077" y="connsiteY11077"/>
                </a:cxn>
                <a:cxn ang="0">
                  <a:pos x="connsiteX11078" y="connsiteY11078"/>
                </a:cxn>
                <a:cxn ang="0">
                  <a:pos x="connsiteX11079" y="connsiteY11079"/>
                </a:cxn>
                <a:cxn ang="0">
                  <a:pos x="connsiteX11080" y="connsiteY11080"/>
                </a:cxn>
                <a:cxn ang="0">
                  <a:pos x="connsiteX11081" y="connsiteY11081"/>
                </a:cxn>
                <a:cxn ang="0">
                  <a:pos x="connsiteX11082" y="connsiteY11082"/>
                </a:cxn>
                <a:cxn ang="0">
                  <a:pos x="connsiteX11083" y="connsiteY11083"/>
                </a:cxn>
                <a:cxn ang="0">
                  <a:pos x="connsiteX11084" y="connsiteY11084"/>
                </a:cxn>
                <a:cxn ang="0">
                  <a:pos x="connsiteX11085" y="connsiteY11085"/>
                </a:cxn>
                <a:cxn ang="0">
                  <a:pos x="connsiteX11086" y="connsiteY11086"/>
                </a:cxn>
                <a:cxn ang="0">
                  <a:pos x="connsiteX11087" y="connsiteY11087"/>
                </a:cxn>
                <a:cxn ang="0">
                  <a:pos x="connsiteX11088" y="connsiteY11088"/>
                </a:cxn>
                <a:cxn ang="0">
                  <a:pos x="connsiteX11089" y="connsiteY11089"/>
                </a:cxn>
                <a:cxn ang="0">
                  <a:pos x="connsiteX11090" y="connsiteY11090"/>
                </a:cxn>
                <a:cxn ang="0">
                  <a:pos x="connsiteX11091" y="connsiteY11091"/>
                </a:cxn>
                <a:cxn ang="0">
                  <a:pos x="connsiteX11092" y="connsiteY11092"/>
                </a:cxn>
                <a:cxn ang="0">
                  <a:pos x="connsiteX11093" y="connsiteY11093"/>
                </a:cxn>
                <a:cxn ang="0">
                  <a:pos x="connsiteX11094" y="connsiteY11094"/>
                </a:cxn>
                <a:cxn ang="0">
                  <a:pos x="connsiteX11095" y="connsiteY11095"/>
                </a:cxn>
                <a:cxn ang="0">
                  <a:pos x="connsiteX11096" y="connsiteY11096"/>
                </a:cxn>
                <a:cxn ang="0">
                  <a:pos x="connsiteX11097" y="connsiteY11097"/>
                </a:cxn>
                <a:cxn ang="0">
                  <a:pos x="connsiteX11098" y="connsiteY11098"/>
                </a:cxn>
                <a:cxn ang="0">
                  <a:pos x="connsiteX11099" y="connsiteY11099"/>
                </a:cxn>
                <a:cxn ang="0">
                  <a:pos x="connsiteX11100" y="connsiteY11100"/>
                </a:cxn>
                <a:cxn ang="0">
                  <a:pos x="connsiteX11101" y="connsiteY11101"/>
                </a:cxn>
                <a:cxn ang="0">
                  <a:pos x="connsiteX11102" y="connsiteY11102"/>
                </a:cxn>
                <a:cxn ang="0">
                  <a:pos x="connsiteX11103" y="connsiteY11103"/>
                </a:cxn>
                <a:cxn ang="0">
                  <a:pos x="connsiteX11104" y="connsiteY11104"/>
                </a:cxn>
                <a:cxn ang="0">
                  <a:pos x="connsiteX11105" y="connsiteY11105"/>
                </a:cxn>
                <a:cxn ang="0">
                  <a:pos x="connsiteX11106" y="connsiteY11106"/>
                </a:cxn>
                <a:cxn ang="0">
                  <a:pos x="connsiteX11107" y="connsiteY11107"/>
                </a:cxn>
                <a:cxn ang="0">
                  <a:pos x="connsiteX11108" y="connsiteY11108"/>
                </a:cxn>
                <a:cxn ang="0">
                  <a:pos x="connsiteX11109" y="connsiteY11109"/>
                </a:cxn>
                <a:cxn ang="0">
                  <a:pos x="connsiteX11110" y="connsiteY11110"/>
                </a:cxn>
                <a:cxn ang="0">
                  <a:pos x="connsiteX11111" y="connsiteY11111"/>
                </a:cxn>
                <a:cxn ang="0">
                  <a:pos x="connsiteX11112" y="connsiteY11112"/>
                </a:cxn>
                <a:cxn ang="0">
                  <a:pos x="connsiteX11113" y="connsiteY11113"/>
                </a:cxn>
                <a:cxn ang="0">
                  <a:pos x="connsiteX11114" y="connsiteY11114"/>
                </a:cxn>
                <a:cxn ang="0">
                  <a:pos x="connsiteX11115" y="connsiteY11115"/>
                </a:cxn>
                <a:cxn ang="0">
                  <a:pos x="connsiteX11116" y="connsiteY11116"/>
                </a:cxn>
                <a:cxn ang="0">
                  <a:pos x="connsiteX11117" y="connsiteY11117"/>
                </a:cxn>
                <a:cxn ang="0">
                  <a:pos x="connsiteX11118" y="connsiteY11118"/>
                </a:cxn>
                <a:cxn ang="0">
                  <a:pos x="connsiteX11119" y="connsiteY11119"/>
                </a:cxn>
                <a:cxn ang="0">
                  <a:pos x="connsiteX11120" y="connsiteY11120"/>
                </a:cxn>
                <a:cxn ang="0">
                  <a:pos x="connsiteX11121" y="connsiteY11121"/>
                </a:cxn>
                <a:cxn ang="0">
                  <a:pos x="connsiteX11122" y="connsiteY11122"/>
                </a:cxn>
                <a:cxn ang="0">
                  <a:pos x="connsiteX11123" y="connsiteY11123"/>
                </a:cxn>
                <a:cxn ang="0">
                  <a:pos x="connsiteX11124" y="connsiteY11124"/>
                </a:cxn>
                <a:cxn ang="0">
                  <a:pos x="connsiteX11125" y="connsiteY11125"/>
                </a:cxn>
                <a:cxn ang="0">
                  <a:pos x="connsiteX11126" y="connsiteY11126"/>
                </a:cxn>
                <a:cxn ang="0">
                  <a:pos x="connsiteX11127" y="connsiteY11127"/>
                </a:cxn>
                <a:cxn ang="0">
                  <a:pos x="connsiteX11128" y="connsiteY11128"/>
                </a:cxn>
                <a:cxn ang="0">
                  <a:pos x="connsiteX11129" y="connsiteY11129"/>
                </a:cxn>
                <a:cxn ang="0">
                  <a:pos x="connsiteX11130" y="connsiteY11130"/>
                </a:cxn>
                <a:cxn ang="0">
                  <a:pos x="connsiteX11131" y="connsiteY11131"/>
                </a:cxn>
                <a:cxn ang="0">
                  <a:pos x="connsiteX11132" y="connsiteY11132"/>
                </a:cxn>
                <a:cxn ang="0">
                  <a:pos x="connsiteX11133" y="connsiteY11133"/>
                </a:cxn>
                <a:cxn ang="0">
                  <a:pos x="connsiteX11134" y="connsiteY11134"/>
                </a:cxn>
                <a:cxn ang="0">
                  <a:pos x="connsiteX11135" y="connsiteY11135"/>
                </a:cxn>
                <a:cxn ang="0">
                  <a:pos x="connsiteX11136" y="connsiteY11136"/>
                </a:cxn>
                <a:cxn ang="0">
                  <a:pos x="connsiteX11137" y="connsiteY11137"/>
                </a:cxn>
                <a:cxn ang="0">
                  <a:pos x="connsiteX11138" y="connsiteY11138"/>
                </a:cxn>
                <a:cxn ang="0">
                  <a:pos x="connsiteX11139" y="connsiteY11139"/>
                </a:cxn>
                <a:cxn ang="0">
                  <a:pos x="connsiteX11140" y="connsiteY11140"/>
                </a:cxn>
                <a:cxn ang="0">
                  <a:pos x="connsiteX11141" y="connsiteY11141"/>
                </a:cxn>
                <a:cxn ang="0">
                  <a:pos x="connsiteX11142" y="connsiteY11142"/>
                </a:cxn>
                <a:cxn ang="0">
                  <a:pos x="connsiteX11143" y="connsiteY11143"/>
                </a:cxn>
                <a:cxn ang="0">
                  <a:pos x="connsiteX11144" y="connsiteY11144"/>
                </a:cxn>
                <a:cxn ang="0">
                  <a:pos x="connsiteX11145" y="connsiteY11145"/>
                </a:cxn>
                <a:cxn ang="0">
                  <a:pos x="connsiteX11146" y="connsiteY11146"/>
                </a:cxn>
                <a:cxn ang="0">
                  <a:pos x="connsiteX11147" y="connsiteY11147"/>
                </a:cxn>
                <a:cxn ang="0">
                  <a:pos x="connsiteX11148" y="connsiteY11148"/>
                </a:cxn>
                <a:cxn ang="0">
                  <a:pos x="connsiteX11149" y="connsiteY11149"/>
                </a:cxn>
                <a:cxn ang="0">
                  <a:pos x="connsiteX11150" y="connsiteY11150"/>
                </a:cxn>
                <a:cxn ang="0">
                  <a:pos x="connsiteX11151" y="connsiteY11151"/>
                </a:cxn>
                <a:cxn ang="0">
                  <a:pos x="connsiteX11152" y="connsiteY11152"/>
                </a:cxn>
                <a:cxn ang="0">
                  <a:pos x="connsiteX11153" y="connsiteY11153"/>
                </a:cxn>
                <a:cxn ang="0">
                  <a:pos x="connsiteX11154" y="connsiteY11154"/>
                </a:cxn>
                <a:cxn ang="0">
                  <a:pos x="connsiteX11155" y="connsiteY11155"/>
                </a:cxn>
                <a:cxn ang="0">
                  <a:pos x="connsiteX11156" y="connsiteY11156"/>
                </a:cxn>
                <a:cxn ang="0">
                  <a:pos x="connsiteX11157" y="connsiteY11157"/>
                </a:cxn>
                <a:cxn ang="0">
                  <a:pos x="connsiteX11158" y="connsiteY11158"/>
                </a:cxn>
                <a:cxn ang="0">
                  <a:pos x="connsiteX11159" y="connsiteY11159"/>
                </a:cxn>
                <a:cxn ang="0">
                  <a:pos x="connsiteX11160" y="connsiteY11160"/>
                </a:cxn>
                <a:cxn ang="0">
                  <a:pos x="connsiteX11161" y="connsiteY11161"/>
                </a:cxn>
                <a:cxn ang="0">
                  <a:pos x="connsiteX11162" y="connsiteY11162"/>
                </a:cxn>
                <a:cxn ang="0">
                  <a:pos x="connsiteX11163" y="connsiteY11163"/>
                </a:cxn>
                <a:cxn ang="0">
                  <a:pos x="connsiteX11164" y="connsiteY11164"/>
                </a:cxn>
                <a:cxn ang="0">
                  <a:pos x="connsiteX11165" y="connsiteY11165"/>
                </a:cxn>
                <a:cxn ang="0">
                  <a:pos x="connsiteX11166" y="connsiteY11166"/>
                </a:cxn>
                <a:cxn ang="0">
                  <a:pos x="connsiteX11167" y="connsiteY11167"/>
                </a:cxn>
                <a:cxn ang="0">
                  <a:pos x="connsiteX11168" y="connsiteY11168"/>
                </a:cxn>
                <a:cxn ang="0">
                  <a:pos x="connsiteX11169" y="connsiteY11169"/>
                </a:cxn>
                <a:cxn ang="0">
                  <a:pos x="connsiteX11170" y="connsiteY11170"/>
                </a:cxn>
                <a:cxn ang="0">
                  <a:pos x="connsiteX11171" y="connsiteY11171"/>
                </a:cxn>
                <a:cxn ang="0">
                  <a:pos x="connsiteX11172" y="connsiteY11172"/>
                </a:cxn>
                <a:cxn ang="0">
                  <a:pos x="connsiteX11173" y="connsiteY11173"/>
                </a:cxn>
                <a:cxn ang="0">
                  <a:pos x="connsiteX11174" y="connsiteY11174"/>
                </a:cxn>
                <a:cxn ang="0">
                  <a:pos x="connsiteX11175" y="connsiteY11175"/>
                </a:cxn>
                <a:cxn ang="0">
                  <a:pos x="connsiteX11176" y="connsiteY11176"/>
                </a:cxn>
                <a:cxn ang="0">
                  <a:pos x="connsiteX11177" y="connsiteY11177"/>
                </a:cxn>
                <a:cxn ang="0">
                  <a:pos x="connsiteX11178" y="connsiteY11178"/>
                </a:cxn>
                <a:cxn ang="0">
                  <a:pos x="connsiteX11179" y="connsiteY11179"/>
                </a:cxn>
                <a:cxn ang="0">
                  <a:pos x="connsiteX11180" y="connsiteY11180"/>
                </a:cxn>
                <a:cxn ang="0">
                  <a:pos x="connsiteX11181" y="connsiteY11181"/>
                </a:cxn>
                <a:cxn ang="0">
                  <a:pos x="connsiteX11182" y="connsiteY11182"/>
                </a:cxn>
                <a:cxn ang="0">
                  <a:pos x="connsiteX11183" y="connsiteY11183"/>
                </a:cxn>
                <a:cxn ang="0">
                  <a:pos x="connsiteX11184" y="connsiteY11184"/>
                </a:cxn>
                <a:cxn ang="0">
                  <a:pos x="connsiteX11185" y="connsiteY11185"/>
                </a:cxn>
                <a:cxn ang="0">
                  <a:pos x="connsiteX11186" y="connsiteY11186"/>
                </a:cxn>
                <a:cxn ang="0">
                  <a:pos x="connsiteX11187" y="connsiteY11187"/>
                </a:cxn>
                <a:cxn ang="0">
                  <a:pos x="connsiteX11188" y="connsiteY11188"/>
                </a:cxn>
                <a:cxn ang="0">
                  <a:pos x="connsiteX11189" y="connsiteY11189"/>
                </a:cxn>
                <a:cxn ang="0">
                  <a:pos x="connsiteX11190" y="connsiteY11190"/>
                </a:cxn>
                <a:cxn ang="0">
                  <a:pos x="connsiteX11191" y="connsiteY11191"/>
                </a:cxn>
                <a:cxn ang="0">
                  <a:pos x="connsiteX11192" y="connsiteY11192"/>
                </a:cxn>
                <a:cxn ang="0">
                  <a:pos x="connsiteX11193" y="connsiteY11193"/>
                </a:cxn>
                <a:cxn ang="0">
                  <a:pos x="connsiteX11194" y="connsiteY11194"/>
                </a:cxn>
                <a:cxn ang="0">
                  <a:pos x="connsiteX11195" y="connsiteY11195"/>
                </a:cxn>
                <a:cxn ang="0">
                  <a:pos x="connsiteX11196" y="connsiteY11196"/>
                </a:cxn>
                <a:cxn ang="0">
                  <a:pos x="connsiteX11197" y="connsiteY11197"/>
                </a:cxn>
                <a:cxn ang="0">
                  <a:pos x="connsiteX11198" y="connsiteY11198"/>
                </a:cxn>
                <a:cxn ang="0">
                  <a:pos x="connsiteX11199" y="connsiteY11199"/>
                </a:cxn>
                <a:cxn ang="0">
                  <a:pos x="connsiteX11200" y="connsiteY11200"/>
                </a:cxn>
                <a:cxn ang="0">
                  <a:pos x="connsiteX11201" y="connsiteY11201"/>
                </a:cxn>
                <a:cxn ang="0">
                  <a:pos x="connsiteX11202" y="connsiteY11202"/>
                </a:cxn>
                <a:cxn ang="0">
                  <a:pos x="connsiteX11203" y="connsiteY11203"/>
                </a:cxn>
                <a:cxn ang="0">
                  <a:pos x="connsiteX11204" y="connsiteY11204"/>
                </a:cxn>
                <a:cxn ang="0">
                  <a:pos x="connsiteX11205" y="connsiteY11205"/>
                </a:cxn>
                <a:cxn ang="0">
                  <a:pos x="connsiteX11206" y="connsiteY11206"/>
                </a:cxn>
                <a:cxn ang="0">
                  <a:pos x="connsiteX11207" y="connsiteY11207"/>
                </a:cxn>
                <a:cxn ang="0">
                  <a:pos x="connsiteX11208" y="connsiteY11208"/>
                </a:cxn>
                <a:cxn ang="0">
                  <a:pos x="connsiteX11209" y="connsiteY11209"/>
                </a:cxn>
                <a:cxn ang="0">
                  <a:pos x="connsiteX11210" y="connsiteY11210"/>
                </a:cxn>
                <a:cxn ang="0">
                  <a:pos x="connsiteX11211" y="connsiteY11211"/>
                </a:cxn>
                <a:cxn ang="0">
                  <a:pos x="connsiteX11212" y="connsiteY11212"/>
                </a:cxn>
                <a:cxn ang="0">
                  <a:pos x="connsiteX11213" y="connsiteY11213"/>
                </a:cxn>
                <a:cxn ang="0">
                  <a:pos x="connsiteX11214" y="connsiteY11214"/>
                </a:cxn>
                <a:cxn ang="0">
                  <a:pos x="connsiteX11215" y="connsiteY11215"/>
                </a:cxn>
                <a:cxn ang="0">
                  <a:pos x="connsiteX11216" y="connsiteY11216"/>
                </a:cxn>
                <a:cxn ang="0">
                  <a:pos x="connsiteX11217" y="connsiteY11217"/>
                </a:cxn>
                <a:cxn ang="0">
                  <a:pos x="connsiteX11218" y="connsiteY11218"/>
                </a:cxn>
                <a:cxn ang="0">
                  <a:pos x="connsiteX11219" y="connsiteY11219"/>
                </a:cxn>
                <a:cxn ang="0">
                  <a:pos x="connsiteX11220" y="connsiteY11220"/>
                </a:cxn>
                <a:cxn ang="0">
                  <a:pos x="connsiteX11221" y="connsiteY11221"/>
                </a:cxn>
                <a:cxn ang="0">
                  <a:pos x="connsiteX11222" y="connsiteY11222"/>
                </a:cxn>
                <a:cxn ang="0">
                  <a:pos x="connsiteX11223" y="connsiteY11223"/>
                </a:cxn>
                <a:cxn ang="0">
                  <a:pos x="connsiteX11224" y="connsiteY11224"/>
                </a:cxn>
                <a:cxn ang="0">
                  <a:pos x="connsiteX11225" y="connsiteY11225"/>
                </a:cxn>
                <a:cxn ang="0">
                  <a:pos x="connsiteX11226" y="connsiteY11226"/>
                </a:cxn>
                <a:cxn ang="0">
                  <a:pos x="connsiteX11227" y="connsiteY11227"/>
                </a:cxn>
                <a:cxn ang="0">
                  <a:pos x="connsiteX11228" y="connsiteY11228"/>
                </a:cxn>
                <a:cxn ang="0">
                  <a:pos x="connsiteX11229" y="connsiteY11229"/>
                </a:cxn>
                <a:cxn ang="0">
                  <a:pos x="connsiteX11230" y="connsiteY11230"/>
                </a:cxn>
                <a:cxn ang="0">
                  <a:pos x="connsiteX11231" y="connsiteY11231"/>
                </a:cxn>
                <a:cxn ang="0">
                  <a:pos x="connsiteX11232" y="connsiteY11232"/>
                </a:cxn>
                <a:cxn ang="0">
                  <a:pos x="connsiteX11233" y="connsiteY11233"/>
                </a:cxn>
                <a:cxn ang="0">
                  <a:pos x="connsiteX11234" y="connsiteY11234"/>
                </a:cxn>
                <a:cxn ang="0">
                  <a:pos x="connsiteX11235" y="connsiteY11235"/>
                </a:cxn>
                <a:cxn ang="0">
                  <a:pos x="connsiteX11236" y="connsiteY11236"/>
                </a:cxn>
                <a:cxn ang="0">
                  <a:pos x="connsiteX11237" y="connsiteY11237"/>
                </a:cxn>
                <a:cxn ang="0">
                  <a:pos x="connsiteX11238" y="connsiteY11238"/>
                </a:cxn>
                <a:cxn ang="0">
                  <a:pos x="connsiteX11239" y="connsiteY11239"/>
                </a:cxn>
                <a:cxn ang="0">
                  <a:pos x="connsiteX11240" y="connsiteY11240"/>
                </a:cxn>
                <a:cxn ang="0">
                  <a:pos x="connsiteX11241" y="connsiteY11241"/>
                </a:cxn>
                <a:cxn ang="0">
                  <a:pos x="connsiteX11242" y="connsiteY11242"/>
                </a:cxn>
                <a:cxn ang="0">
                  <a:pos x="connsiteX11243" y="connsiteY11243"/>
                </a:cxn>
                <a:cxn ang="0">
                  <a:pos x="connsiteX11244" y="connsiteY11244"/>
                </a:cxn>
                <a:cxn ang="0">
                  <a:pos x="connsiteX11245" y="connsiteY11245"/>
                </a:cxn>
                <a:cxn ang="0">
                  <a:pos x="connsiteX11246" y="connsiteY11246"/>
                </a:cxn>
                <a:cxn ang="0">
                  <a:pos x="connsiteX11247" y="connsiteY11247"/>
                </a:cxn>
                <a:cxn ang="0">
                  <a:pos x="connsiteX11248" y="connsiteY11248"/>
                </a:cxn>
                <a:cxn ang="0">
                  <a:pos x="connsiteX11249" y="connsiteY11249"/>
                </a:cxn>
                <a:cxn ang="0">
                  <a:pos x="connsiteX11250" y="connsiteY11250"/>
                </a:cxn>
                <a:cxn ang="0">
                  <a:pos x="connsiteX11251" y="connsiteY11251"/>
                </a:cxn>
                <a:cxn ang="0">
                  <a:pos x="connsiteX11252" y="connsiteY11252"/>
                </a:cxn>
                <a:cxn ang="0">
                  <a:pos x="connsiteX11253" y="connsiteY11253"/>
                </a:cxn>
                <a:cxn ang="0">
                  <a:pos x="connsiteX11254" y="connsiteY11254"/>
                </a:cxn>
                <a:cxn ang="0">
                  <a:pos x="connsiteX11255" y="connsiteY11255"/>
                </a:cxn>
                <a:cxn ang="0">
                  <a:pos x="connsiteX11256" y="connsiteY11256"/>
                </a:cxn>
                <a:cxn ang="0">
                  <a:pos x="connsiteX11257" y="connsiteY11257"/>
                </a:cxn>
                <a:cxn ang="0">
                  <a:pos x="connsiteX11258" y="connsiteY11258"/>
                </a:cxn>
                <a:cxn ang="0">
                  <a:pos x="connsiteX11259" y="connsiteY11259"/>
                </a:cxn>
                <a:cxn ang="0">
                  <a:pos x="connsiteX11260" y="connsiteY11260"/>
                </a:cxn>
                <a:cxn ang="0">
                  <a:pos x="connsiteX11261" y="connsiteY11261"/>
                </a:cxn>
                <a:cxn ang="0">
                  <a:pos x="connsiteX11262" y="connsiteY11262"/>
                </a:cxn>
                <a:cxn ang="0">
                  <a:pos x="connsiteX11263" y="connsiteY11263"/>
                </a:cxn>
                <a:cxn ang="0">
                  <a:pos x="connsiteX11264" y="connsiteY11264"/>
                </a:cxn>
                <a:cxn ang="0">
                  <a:pos x="connsiteX11265" y="connsiteY11265"/>
                </a:cxn>
                <a:cxn ang="0">
                  <a:pos x="connsiteX11266" y="connsiteY11266"/>
                </a:cxn>
                <a:cxn ang="0">
                  <a:pos x="connsiteX11267" y="connsiteY11267"/>
                </a:cxn>
                <a:cxn ang="0">
                  <a:pos x="connsiteX11268" y="connsiteY11268"/>
                </a:cxn>
                <a:cxn ang="0">
                  <a:pos x="connsiteX11269" y="connsiteY11269"/>
                </a:cxn>
                <a:cxn ang="0">
                  <a:pos x="connsiteX11270" y="connsiteY11270"/>
                </a:cxn>
                <a:cxn ang="0">
                  <a:pos x="connsiteX11271" y="connsiteY11271"/>
                </a:cxn>
                <a:cxn ang="0">
                  <a:pos x="connsiteX11272" y="connsiteY11272"/>
                </a:cxn>
                <a:cxn ang="0">
                  <a:pos x="connsiteX11273" y="connsiteY11273"/>
                </a:cxn>
                <a:cxn ang="0">
                  <a:pos x="connsiteX11274" y="connsiteY11274"/>
                </a:cxn>
                <a:cxn ang="0">
                  <a:pos x="connsiteX11275" y="connsiteY11275"/>
                </a:cxn>
                <a:cxn ang="0">
                  <a:pos x="connsiteX11276" y="connsiteY11276"/>
                </a:cxn>
                <a:cxn ang="0">
                  <a:pos x="connsiteX11277" y="connsiteY11277"/>
                </a:cxn>
                <a:cxn ang="0">
                  <a:pos x="connsiteX11278" y="connsiteY11278"/>
                </a:cxn>
                <a:cxn ang="0">
                  <a:pos x="connsiteX11279" y="connsiteY11279"/>
                </a:cxn>
                <a:cxn ang="0">
                  <a:pos x="connsiteX11280" y="connsiteY11280"/>
                </a:cxn>
                <a:cxn ang="0">
                  <a:pos x="connsiteX11281" y="connsiteY11281"/>
                </a:cxn>
                <a:cxn ang="0">
                  <a:pos x="connsiteX11282" y="connsiteY11282"/>
                </a:cxn>
                <a:cxn ang="0">
                  <a:pos x="connsiteX11283" y="connsiteY11283"/>
                </a:cxn>
                <a:cxn ang="0">
                  <a:pos x="connsiteX11284" y="connsiteY11284"/>
                </a:cxn>
                <a:cxn ang="0">
                  <a:pos x="connsiteX11285" y="connsiteY11285"/>
                </a:cxn>
                <a:cxn ang="0">
                  <a:pos x="connsiteX11286" y="connsiteY11286"/>
                </a:cxn>
                <a:cxn ang="0">
                  <a:pos x="connsiteX11287" y="connsiteY11287"/>
                </a:cxn>
                <a:cxn ang="0">
                  <a:pos x="connsiteX11288" y="connsiteY11288"/>
                </a:cxn>
                <a:cxn ang="0">
                  <a:pos x="connsiteX11289" y="connsiteY11289"/>
                </a:cxn>
                <a:cxn ang="0">
                  <a:pos x="connsiteX11290" y="connsiteY11290"/>
                </a:cxn>
                <a:cxn ang="0">
                  <a:pos x="connsiteX11291" y="connsiteY11291"/>
                </a:cxn>
                <a:cxn ang="0">
                  <a:pos x="connsiteX11292" y="connsiteY11292"/>
                </a:cxn>
                <a:cxn ang="0">
                  <a:pos x="connsiteX11293" y="connsiteY11293"/>
                </a:cxn>
                <a:cxn ang="0">
                  <a:pos x="connsiteX11294" y="connsiteY11294"/>
                </a:cxn>
                <a:cxn ang="0">
                  <a:pos x="connsiteX11295" y="connsiteY11295"/>
                </a:cxn>
                <a:cxn ang="0">
                  <a:pos x="connsiteX11296" y="connsiteY11296"/>
                </a:cxn>
                <a:cxn ang="0">
                  <a:pos x="connsiteX11297" y="connsiteY11297"/>
                </a:cxn>
                <a:cxn ang="0">
                  <a:pos x="connsiteX11298" y="connsiteY11298"/>
                </a:cxn>
                <a:cxn ang="0">
                  <a:pos x="connsiteX11299" y="connsiteY11299"/>
                </a:cxn>
                <a:cxn ang="0">
                  <a:pos x="connsiteX11300" y="connsiteY11300"/>
                </a:cxn>
                <a:cxn ang="0">
                  <a:pos x="connsiteX11301" y="connsiteY11301"/>
                </a:cxn>
                <a:cxn ang="0">
                  <a:pos x="connsiteX11302" y="connsiteY11302"/>
                </a:cxn>
                <a:cxn ang="0">
                  <a:pos x="connsiteX11303" y="connsiteY11303"/>
                </a:cxn>
                <a:cxn ang="0">
                  <a:pos x="connsiteX11304" y="connsiteY11304"/>
                </a:cxn>
                <a:cxn ang="0">
                  <a:pos x="connsiteX11305" y="connsiteY11305"/>
                </a:cxn>
                <a:cxn ang="0">
                  <a:pos x="connsiteX11306" y="connsiteY11306"/>
                </a:cxn>
                <a:cxn ang="0">
                  <a:pos x="connsiteX11307" y="connsiteY11307"/>
                </a:cxn>
                <a:cxn ang="0">
                  <a:pos x="connsiteX11308" y="connsiteY11308"/>
                </a:cxn>
                <a:cxn ang="0">
                  <a:pos x="connsiteX11309" y="connsiteY11309"/>
                </a:cxn>
                <a:cxn ang="0">
                  <a:pos x="connsiteX11310" y="connsiteY11310"/>
                </a:cxn>
                <a:cxn ang="0">
                  <a:pos x="connsiteX11311" y="connsiteY11311"/>
                </a:cxn>
                <a:cxn ang="0">
                  <a:pos x="connsiteX11312" y="connsiteY11312"/>
                </a:cxn>
                <a:cxn ang="0">
                  <a:pos x="connsiteX11313" y="connsiteY11313"/>
                </a:cxn>
                <a:cxn ang="0">
                  <a:pos x="connsiteX11314" y="connsiteY11314"/>
                </a:cxn>
                <a:cxn ang="0">
                  <a:pos x="connsiteX11315" y="connsiteY11315"/>
                </a:cxn>
                <a:cxn ang="0">
                  <a:pos x="connsiteX11316" y="connsiteY11316"/>
                </a:cxn>
                <a:cxn ang="0">
                  <a:pos x="connsiteX11317" y="connsiteY11317"/>
                </a:cxn>
                <a:cxn ang="0">
                  <a:pos x="connsiteX11318" y="connsiteY11318"/>
                </a:cxn>
                <a:cxn ang="0">
                  <a:pos x="connsiteX11319" y="connsiteY11319"/>
                </a:cxn>
                <a:cxn ang="0">
                  <a:pos x="connsiteX11320" y="connsiteY11320"/>
                </a:cxn>
                <a:cxn ang="0">
                  <a:pos x="connsiteX11321" y="connsiteY11321"/>
                </a:cxn>
                <a:cxn ang="0">
                  <a:pos x="connsiteX11322" y="connsiteY11322"/>
                </a:cxn>
                <a:cxn ang="0">
                  <a:pos x="connsiteX11323" y="connsiteY11323"/>
                </a:cxn>
                <a:cxn ang="0">
                  <a:pos x="connsiteX11324" y="connsiteY11324"/>
                </a:cxn>
                <a:cxn ang="0">
                  <a:pos x="connsiteX11325" y="connsiteY11325"/>
                </a:cxn>
                <a:cxn ang="0">
                  <a:pos x="connsiteX11326" y="connsiteY11326"/>
                </a:cxn>
                <a:cxn ang="0">
                  <a:pos x="connsiteX11327" y="connsiteY11327"/>
                </a:cxn>
                <a:cxn ang="0">
                  <a:pos x="connsiteX11328" y="connsiteY11328"/>
                </a:cxn>
                <a:cxn ang="0">
                  <a:pos x="connsiteX11329" y="connsiteY11329"/>
                </a:cxn>
                <a:cxn ang="0">
                  <a:pos x="connsiteX11330" y="connsiteY11330"/>
                </a:cxn>
                <a:cxn ang="0">
                  <a:pos x="connsiteX11331" y="connsiteY11331"/>
                </a:cxn>
                <a:cxn ang="0">
                  <a:pos x="connsiteX11332" y="connsiteY11332"/>
                </a:cxn>
                <a:cxn ang="0">
                  <a:pos x="connsiteX11333" y="connsiteY11333"/>
                </a:cxn>
                <a:cxn ang="0">
                  <a:pos x="connsiteX11334" y="connsiteY11334"/>
                </a:cxn>
                <a:cxn ang="0">
                  <a:pos x="connsiteX11335" y="connsiteY11335"/>
                </a:cxn>
                <a:cxn ang="0">
                  <a:pos x="connsiteX11336" y="connsiteY11336"/>
                </a:cxn>
                <a:cxn ang="0">
                  <a:pos x="connsiteX11337" y="connsiteY11337"/>
                </a:cxn>
                <a:cxn ang="0">
                  <a:pos x="connsiteX11338" y="connsiteY11338"/>
                </a:cxn>
                <a:cxn ang="0">
                  <a:pos x="connsiteX11339" y="connsiteY11339"/>
                </a:cxn>
                <a:cxn ang="0">
                  <a:pos x="connsiteX11340" y="connsiteY11340"/>
                </a:cxn>
                <a:cxn ang="0">
                  <a:pos x="connsiteX11341" y="connsiteY11341"/>
                </a:cxn>
                <a:cxn ang="0">
                  <a:pos x="connsiteX11342" y="connsiteY11342"/>
                </a:cxn>
                <a:cxn ang="0">
                  <a:pos x="connsiteX11343" y="connsiteY11343"/>
                </a:cxn>
                <a:cxn ang="0">
                  <a:pos x="connsiteX11344" y="connsiteY11344"/>
                </a:cxn>
                <a:cxn ang="0">
                  <a:pos x="connsiteX11345" y="connsiteY11345"/>
                </a:cxn>
                <a:cxn ang="0">
                  <a:pos x="connsiteX11346" y="connsiteY11346"/>
                </a:cxn>
                <a:cxn ang="0">
                  <a:pos x="connsiteX11347" y="connsiteY11347"/>
                </a:cxn>
                <a:cxn ang="0">
                  <a:pos x="connsiteX11348" y="connsiteY11348"/>
                </a:cxn>
                <a:cxn ang="0">
                  <a:pos x="connsiteX11349" y="connsiteY11349"/>
                </a:cxn>
                <a:cxn ang="0">
                  <a:pos x="connsiteX11350" y="connsiteY11350"/>
                </a:cxn>
                <a:cxn ang="0">
                  <a:pos x="connsiteX11351" y="connsiteY11351"/>
                </a:cxn>
                <a:cxn ang="0">
                  <a:pos x="connsiteX11352" y="connsiteY11352"/>
                </a:cxn>
                <a:cxn ang="0">
                  <a:pos x="connsiteX11353" y="connsiteY11353"/>
                </a:cxn>
                <a:cxn ang="0">
                  <a:pos x="connsiteX11354" y="connsiteY11354"/>
                </a:cxn>
                <a:cxn ang="0">
                  <a:pos x="connsiteX11355" y="connsiteY11355"/>
                </a:cxn>
                <a:cxn ang="0">
                  <a:pos x="connsiteX11356" y="connsiteY11356"/>
                </a:cxn>
                <a:cxn ang="0">
                  <a:pos x="connsiteX11357" y="connsiteY11357"/>
                </a:cxn>
                <a:cxn ang="0">
                  <a:pos x="connsiteX11358" y="connsiteY11358"/>
                </a:cxn>
                <a:cxn ang="0">
                  <a:pos x="connsiteX11359" y="connsiteY11359"/>
                </a:cxn>
                <a:cxn ang="0">
                  <a:pos x="connsiteX11360" y="connsiteY11360"/>
                </a:cxn>
                <a:cxn ang="0">
                  <a:pos x="connsiteX11361" y="connsiteY11361"/>
                </a:cxn>
                <a:cxn ang="0">
                  <a:pos x="connsiteX11362" y="connsiteY11362"/>
                </a:cxn>
                <a:cxn ang="0">
                  <a:pos x="connsiteX11363" y="connsiteY11363"/>
                </a:cxn>
                <a:cxn ang="0">
                  <a:pos x="connsiteX11364" y="connsiteY11364"/>
                </a:cxn>
                <a:cxn ang="0">
                  <a:pos x="connsiteX11365" y="connsiteY11365"/>
                </a:cxn>
                <a:cxn ang="0">
                  <a:pos x="connsiteX11366" y="connsiteY11366"/>
                </a:cxn>
                <a:cxn ang="0">
                  <a:pos x="connsiteX11367" y="connsiteY11367"/>
                </a:cxn>
                <a:cxn ang="0">
                  <a:pos x="connsiteX11368" y="connsiteY11368"/>
                </a:cxn>
                <a:cxn ang="0">
                  <a:pos x="connsiteX11369" y="connsiteY11369"/>
                </a:cxn>
                <a:cxn ang="0">
                  <a:pos x="connsiteX11370" y="connsiteY11370"/>
                </a:cxn>
                <a:cxn ang="0">
                  <a:pos x="connsiteX11371" y="connsiteY11371"/>
                </a:cxn>
                <a:cxn ang="0">
                  <a:pos x="connsiteX11372" y="connsiteY11372"/>
                </a:cxn>
                <a:cxn ang="0">
                  <a:pos x="connsiteX11373" y="connsiteY11373"/>
                </a:cxn>
                <a:cxn ang="0">
                  <a:pos x="connsiteX11374" y="connsiteY11374"/>
                </a:cxn>
                <a:cxn ang="0">
                  <a:pos x="connsiteX11375" y="connsiteY11375"/>
                </a:cxn>
                <a:cxn ang="0">
                  <a:pos x="connsiteX11376" y="connsiteY11376"/>
                </a:cxn>
                <a:cxn ang="0">
                  <a:pos x="connsiteX11377" y="connsiteY11377"/>
                </a:cxn>
                <a:cxn ang="0">
                  <a:pos x="connsiteX11378" y="connsiteY11378"/>
                </a:cxn>
                <a:cxn ang="0">
                  <a:pos x="connsiteX11379" y="connsiteY11379"/>
                </a:cxn>
                <a:cxn ang="0">
                  <a:pos x="connsiteX11380" y="connsiteY11380"/>
                </a:cxn>
                <a:cxn ang="0">
                  <a:pos x="connsiteX11381" y="connsiteY11381"/>
                </a:cxn>
                <a:cxn ang="0">
                  <a:pos x="connsiteX11382" y="connsiteY11382"/>
                </a:cxn>
                <a:cxn ang="0">
                  <a:pos x="connsiteX11383" y="connsiteY11383"/>
                </a:cxn>
                <a:cxn ang="0">
                  <a:pos x="connsiteX11384" y="connsiteY11384"/>
                </a:cxn>
                <a:cxn ang="0">
                  <a:pos x="connsiteX11385" y="connsiteY11385"/>
                </a:cxn>
                <a:cxn ang="0">
                  <a:pos x="connsiteX11386" y="connsiteY11386"/>
                </a:cxn>
                <a:cxn ang="0">
                  <a:pos x="connsiteX11387" y="connsiteY11387"/>
                </a:cxn>
                <a:cxn ang="0">
                  <a:pos x="connsiteX11388" y="connsiteY11388"/>
                </a:cxn>
                <a:cxn ang="0">
                  <a:pos x="connsiteX11389" y="connsiteY11389"/>
                </a:cxn>
                <a:cxn ang="0">
                  <a:pos x="connsiteX11390" y="connsiteY11390"/>
                </a:cxn>
                <a:cxn ang="0">
                  <a:pos x="connsiteX11391" y="connsiteY11391"/>
                </a:cxn>
                <a:cxn ang="0">
                  <a:pos x="connsiteX11392" y="connsiteY11392"/>
                </a:cxn>
                <a:cxn ang="0">
                  <a:pos x="connsiteX11393" y="connsiteY11393"/>
                </a:cxn>
                <a:cxn ang="0">
                  <a:pos x="connsiteX11394" y="connsiteY11394"/>
                </a:cxn>
                <a:cxn ang="0">
                  <a:pos x="connsiteX11395" y="connsiteY11395"/>
                </a:cxn>
                <a:cxn ang="0">
                  <a:pos x="connsiteX11396" y="connsiteY11396"/>
                </a:cxn>
                <a:cxn ang="0">
                  <a:pos x="connsiteX11397" y="connsiteY11397"/>
                </a:cxn>
                <a:cxn ang="0">
                  <a:pos x="connsiteX11398" y="connsiteY11398"/>
                </a:cxn>
                <a:cxn ang="0">
                  <a:pos x="connsiteX11399" y="connsiteY11399"/>
                </a:cxn>
                <a:cxn ang="0">
                  <a:pos x="connsiteX11400" y="connsiteY11400"/>
                </a:cxn>
                <a:cxn ang="0">
                  <a:pos x="connsiteX11401" y="connsiteY11401"/>
                </a:cxn>
                <a:cxn ang="0">
                  <a:pos x="connsiteX11402" y="connsiteY11402"/>
                </a:cxn>
                <a:cxn ang="0">
                  <a:pos x="connsiteX11403" y="connsiteY11403"/>
                </a:cxn>
                <a:cxn ang="0">
                  <a:pos x="connsiteX11404" y="connsiteY11404"/>
                </a:cxn>
                <a:cxn ang="0">
                  <a:pos x="connsiteX11405" y="connsiteY11405"/>
                </a:cxn>
                <a:cxn ang="0">
                  <a:pos x="connsiteX11406" y="connsiteY11406"/>
                </a:cxn>
                <a:cxn ang="0">
                  <a:pos x="connsiteX11407" y="connsiteY11407"/>
                </a:cxn>
                <a:cxn ang="0">
                  <a:pos x="connsiteX11408" y="connsiteY11408"/>
                </a:cxn>
                <a:cxn ang="0">
                  <a:pos x="connsiteX11409" y="connsiteY11409"/>
                </a:cxn>
                <a:cxn ang="0">
                  <a:pos x="connsiteX11410" y="connsiteY11410"/>
                </a:cxn>
                <a:cxn ang="0">
                  <a:pos x="connsiteX11411" y="connsiteY11411"/>
                </a:cxn>
                <a:cxn ang="0">
                  <a:pos x="connsiteX11412" y="connsiteY11412"/>
                </a:cxn>
                <a:cxn ang="0">
                  <a:pos x="connsiteX11413" y="connsiteY11413"/>
                </a:cxn>
                <a:cxn ang="0">
                  <a:pos x="connsiteX11414" y="connsiteY11414"/>
                </a:cxn>
                <a:cxn ang="0">
                  <a:pos x="connsiteX11415" y="connsiteY11415"/>
                </a:cxn>
                <a:cxn ang="0">
                  <a:pos x="connsiteX11416" y="connsiteY11416"/>
                </a:cxn>
                <a:cxn ang="0">
                  <a:pos x="connsiteX11417" y="connsiteY11417"/>
                </a:cxn>
                <a:cxn ang="0">
                  <a:pos x="connsiteX11418" y="connsiteY11418"/>
                </a:cxn>
                <a:cxn ang="0">
                  <a:pos x="connsiteX11419" y="connsiteY11419"/>
                </a:cxn>
                <a:cxn ang="0">
                  <a:pos x="connsiteX11420" y="connsiteY11420"/>
                </a:cxn>
                <a:cxn ang="0">
                  <a:pos x="connsiteX11421" y="connsiteY11421"/>
                </a:cxn>
                <a:cxn ang="0">
                  <a:pos x="connsiteX11422" y="connsiteY11422"/>
                </a:cxn>
                <a:cxn ang="0">
                  <a:pos x="connsiteX11423" y="connsiteY11423"/>
                </a:cxn>
                <a:cxn ang="0">
                  <a:pos x="connsiteX11424" y="connsiteY11424"/>
                </a:cxn>
                <a:cxn ang="0">
                  <a:pos x="connsiteX11425" y="connsiteY11425"/>
                </a:cxn>
                <a:cxn ang="0">
                  <a:pos x="connsiteX11426" y="connsiteY11426"/>
                </a:cxn>
                <a:cxn ang="0">
                  <a:pos x="connsiteX11427" y="connsiteY11427"/>
                </a:cxn>
                <a:cxn ang="0">
                  <a:pos x="connsiteX11428" y="connsiteY11428"/>
                </a:cxn>
                <a:cxn ang="0">
                  <a:pos x="connsiteX11429" y="connsiteY11429"/>
                </a:cxn>
                <a:cxn ang="0">
                  <a:pos x="connsiteX11430" y="connsiteY11430"/>
                </a:cxn>
                <a:cxn ang="0">
                  <a:pos x="connsiteX11431" y="connsiteY11431"/>
                </a:cxn>
                <a:cxn ang="0">
                  <a:pos x="connsiteX11432" y="connsiteY11432"/>
                </a:cxn>
                <a:cxn ang="0">
                  <a:pos x="connsiteX11433" y="connsiteY11433"/>
                </a:cxn>
                <a:cxn ang="0">
                  <a:pos x="connsiteX11434" y="connsiteY11434"/>
                </a:cxn>
                <a:cxn ang="0">
                  <a:pos x="connsiteX11435" y="connsiteY11435"/>
                </a:cxn>
                <a:cxn ang="0">
                  <a:pos x="connsiteX11436" y="connsiteY11436"/>
                </a:cxn>
                <a:cxn ang="0">
                  <a:pos x="connsiteX11437" y="connsiteY11437"/>
                </a:cxn>
                <a:cxn ang="0">
                  <a:pos x="connsiteX11438" y="connsiteY11438"/>
                </a:cxn>
                <a:cxn ang="0">
                  <a:pos x="connsiteX11439" y="connsiteY11439"/>
                </a:cxn>
                <a:cxn ang="0">
                  <a:pos x="connsiteX11440" y="connsiteY11440"/>
                </a:cxn>
                <a:cxn ang="0">
                  <a:pos x="connsiteX11441" y="connsiteY11441"/>
                </a:cxn>
                <a:cxn ang="0">
                  <a:pos x="connsiteX11442" y="connsiteY11442"/>
                </a:cxn>
                <a:cxn ang="0">
                  <a:pos x="connsiteX11443" y="connsiteY11443"/>
                </a:cxn>
                <a:cxn ang="0">
                  <a:pos x="connsiteX11444" y="connsiteY11444"/>
                </a:cxn>
                <a:cxn ang="0">
                  <a:pos x="connsiteX11445" y="connsiteY11445"/>
                </a:cxn>
                <a:cxn ang="0">
                  <a:pos x="connsiteX11446" y="connsiteY11446"/>
                </a:cxn>
                <a:cxn ang="0">
                  <a:pos x="connsiteX11447" y="connsiteY11447"/>
                </a:cxn>
                <a:cxn ang="0">
                  <a:pos x="connsiteX11448" y="connsiteY11448"/>
                </a:cxn>
                <a:cxn ang="0">
                  <a:pos x="connsiteX11449" y="connsiteY11449"/>
                </a:cxn>
                <a:cxn ang="0">
                  <a:pos x="connsiteX11450" y="connsiteY11450"/>
                </a:cxn>
                <a:cxn ang="0">
                  <a:pos x="connsiteX11451" y="connsiteY11451"/>
                </a:cxn>
                <a:cxn ang="0">
                  <a:pos x="connsiteX11452" y="connsiteY11452"/>
                </a:cxn>
                <a:cxn ang="0">
                  <a:pos x="connsiteX11453" y="connsiteY11453"/>
                </a:cxn>
                <a:cxn ang="0">
                  <a:pos x="connsiteX11454" y="connsiteY11454"/>
                </a:cxn>
                <a:cxn ang="0">
                  <a:pos x="connsiteX11455" y="connsiteY11455"/>
                </a:cxn>
                <a:cxn ang="0">
                  <a:pos x="connsiteX11456" y="connsiteY11456"/>
                </a:cxn>
                <a:cxn ang="0">
                  <a:pos x="connsiteX11457" y="connsiteY11457"/>
                </a:cxn>
                <a:cxn ang="0">
                  <a:pos x="connsiteX11458" y="connsiteY11458"/>
                </a:cxn>
                <a:cxn ang="0">
                  <a:pos x="connsiteX11459" y="connsiteY11459"/>
                </a:cxn>
                <a:cxn ang="0">
                  <a:pos x="connsiteX11460" y="connsiteY11460"/>
                </a:cxn>
                <a:cxn ang="0">
                  <a:pos x="connsiteX11461" y="connsiteY11461"/>
                </a:cxn>
                <a:cxn ang="0">
                  <a:pos x="connsiteX11462" y="connsiteY11462"/>
                </a:cxn>
                <a:cxn ang="0">
                  <a:pos x="connsiteX11463" y="connsiteY11463"/>
                </a:cxn>
                <a:cxn ang="0">
                  <a:pos x="connsiteX11464" y="connsiteY11464"/>
                </a:cxn>
                <a:cxn ang="0">
                  <a:pos x="connsiteX11465" y="connsiteY11465"/>
                </a:cxn>
                <a:cxn ang="0">
                  <a:pos x="connsiteX11466" y="connsiteY11466"/>
                </a:cxn>
                <a:cxn ang="0">
                  <a:pos x="connsiteX11467" y="connsiteY11467"/>
                </a:cxn>
                <a:cxn ang="0">
                  <a:pos x="connsiteX11468" y="connsiteY11468"/>
                </a:cxn>
                <a:cxn ang="0">
                  <a:pos x="connsiteX11469" y="connsiteY11469"/>
                </a:cxn>
                <a:cxn ang="0">
                  <a:pos x="connsiteX11470" y="connsiteY11470"/>
                </a:cxn>
                <a:cxn ang="0">
                  <a:pos x="connsiteX11471" y="connsiteY11471"/>
                </a:cxn>
                <a:cxn ang="0">
                  <a:pos x="connsiteX11472" y="connsiteY11472"/>
                </a:cxn>
                <a:cxn ang="0">
                  <a:pos x="connsiteX11473" y="connsiteY11473"/>
                </a:cxn>
                <a:cxn ang="0">
                  <a:pos x="connsiteX11474" y="connsiteY11474"/>
                </a:cxn>
                <a:cxn ang="0">
                  <a:pos x="connsiteX11475" y="connsiteY11475"/>
                </a:cxn>
                <a:cxn ang="0">
                  <a:pos x="connsiteX11476" y="connsiteY11476"/>
                </a:cxn>
                <a:cxn ang="0">
                  <a:pos x="connsiteX11477" y="connsiteY11477"/>
                </a:cxn>
                <a:cxn ang="0">
                  <a:pos x="connsiteX11478" y="connsiteY11478"/>
                </a:cxn>
                <a:cxn ang="0">
                  <a:pos x="connsiteX11479" y="connsiteY11479"/>
                </a:cxn>
                <a:cxn ang="0">
                  <a:pos x="connsiteX11480" y="connsiteY11480"/>
                </a:cxn>
                <a:cxn ang="0">
                  <a:pos x="connsiteX11481" y="connsiteY11481"/>
                </a:cxn>
                <a:cxn ang="0">
                  <a:pos x="connsiteX11482" y="connsiteY11482"/>
                </a:cxn>
                <a:cxn ang="0">
                  <a:pos x="connsiteX11483" y="connsiteY11483"/>
                </a:cxn>
                <a:cxn ang="0">
                  <a:pos x="connsiteX11484" y="connsiteY11484"/>
                </a:cxn>
                <a:cxn ang="0">
                  <a:pos x="connsiteX11485" y="connsiteY11485"/>
                </a:cxn>
                <a:cxn ang="0">
                  <a:pos x="connsiteX11486" y="connsiteY11486"/>
                </a:cxn>
                <a:cxn ang="0">
                  <a:pos x="connsiteX11487" y="connsiteY11487"/>
                </a:cxn>
                <a:cxn ang="0">
                  <a:pos x="connsiteX11488" y="connsiteY11488"/>
                </a:cxn>
                <a:cxn ang="0">
                  <a:pos x="connsiteX11489" y="connsiteY11489"/>
                </a:cxn>
                <a:cxn ang="0">
                  <a:pos x="connsiteX11490" y="connsiteY11490"/>
                </a:cxn>
                <a:cxn ang="0">
                  <a:pos x="connsiteX11491" y="connsiteY11491"/>
                </a:cxn>
                <a:cxn ang="0">
                  <a:pos x="connsiteX11492" y="connsiteY11492"/>
                </a:cxn>
                <a:cxn ang="0">
                  <a:pos x="connsiteX11493" y="connsiteY11493"/>
                </a:cxn>
                <a:cxn ang="0">
                  <a:pos x="connsiteX11494" y="connsiteY11494"/>
                </a:cxn>
                <a:cxn ang="0">
                  <a:pos x="connsiteX11495" y="connsiteY11495"/>
                </a:cxn>
                <a:cxn ang="0">
                  <a:pos x="connsiteX11496" y="connsiteY11496"/>
                </a:cxn>
                <a:cxn ang="0">
                  <a:pos x="connsiteX11497" y="connsiteY11497"/>
                </a:cxn>
                <a:cxn ang="0">
                  <a:pos x="connsiteX11498" y="connsiteY11498"/>
                </a:cxn>
                <a:cxn ang="0">
                  <a:pos x="connsiteX11499" y="connsiteY11499"/>
                </a:cxn>
                <a:cxn ang="0">
                  <a:pos x="connsiteX11500" y="connsiteY11500"/>
                </a:cxn>
                <a:cxn ang="0">
                  <a:pos x="connsiteX11501" y="connsiteY11501"/>
                </a:cxn>
                <a:cxn ang="0">
                  <a:pos x="connsiteX11502" y="connsiteY11502"/>
                </a:cxn>
                <a:cxn ang="0">
                  <a:pos x="connsiteX11503" y="connsiteY11503"/>
                </a:cxn>
                <a:cxn ang="0">
                  <a:pos x="connsiteX11504" y="connsiteY11504"/>
                </a:cxn>
                <a:cxn ang="0">
                  <a:pos x="connsiteX11505" y="connsiteY11505"/>
                </a:cxn>
                <a:cxn ang="0">
                  <a:pos x="connsiteX11506" y="connsiteY11506"/>
                </a:cxn>
                <a:cxn ang="0">
                  <a:pos x="connsiteX11507" y="connsiteY11507"/>
                </a:cxn>
                <a:cxn ang="0">
                  <a:pos x="connsiteX11508" y="connsiteY11508"/>
                </a:cxn>
                <a:cxn ang="0">
                  <a:pos x="connsiteX11509" y="connsiteY11509"/>
                </a:cxn>
                <a:cxn ang="0">
                  <a:pos x="connsiteX11510" y="connsiteY11510"/>
                </a:cxn>
                <a:cxn ang="0">
                  <a:pos x="connsiteX11511" y="connsiteY11511"/>
                </a:cxn>
                <a:cxn ang="0">
                  <a:pos x="connsiteX11512" y="connsiteY11512"/>
                </a:cxn>
                <a:cxn ang="0">
                  <a:pos x="connsiteX11513" y="connsiteY11513"/>
                </a:cxn>
                <a:cxn ang="0">
                  <a:pos x="connsiteX11514" y="connsiteY11514"/>
                </a:cxn>
                <a:cxn ang="0">
                  <a:pos x="connsiteX11515" y="connsiteY11515"/>
                </a:cxn>
                <a:cxn ang="0">
                  <a:pos x="connsiteX11516" y="connsiteY11516"/>
                </a:cxn>
                <a:cxn ang="0">
                  <a:pos x="connsiteX11517" y="connsiteY11517"/>
                </a:cxn>
                <a:cxn ang="0">
                  <a:pos x="connsiteX11518" y="connsiteY11518"/>
                </a:cxn>
                <a:cxn ang="0">
                  <a:pos x="connsiteX11519" y="connsiteY11519"/>
                </a:cxn>
                <a:cxn ang="0">
                  <a:pos x="connsiteX11520" y="connsiteY11520"/>
                </a:cxn>
                <a:cxn ang="0">
                  <a:pos x="connsiteX11521" y="connsiteY11521"/>
                </a:cxn>
                <a:cxn ang="0">
                  <a:pos x="connsiteX11522" y="connsiteY11522"/>
                </a:cxn>
                <a:cxn ang="0">
                  <a:pos x="connsiteX11523" y="connsiteY11523"/>
                </a:cxn>
                <a:cxn ang="0">
                  <a:pos x="connsiteX11524" y="connsiteY11524"/>
                </a:cxn>
                <a:cxn ang="0">
                  <a:pos x="connsiteX11525" y="connsiteY11525"/>
                </a:cxn>
                <a:cxn ang="0">
                  <a:pos x="connsiteX11526" y="connsiteY11526"/>
                </a:cxn>
                <a:cxn ang="0">
                  <a:pos x="connsiteX11527" y="connsiteY11527"/>
                </a:cxn>
                <a:cxn ang="0">
                  <a:pos x="connsiteX11528" y="connsiteY11528"/>
                </a:cxn>
                <a:cxn ang="0">
                  <a:pos x="connsiteX11529" y="connsiteY11529"/>
                </a:cxn>
                <a:cxn ang="0">
                  <a:pos x="connsiteX11530" y="connsiteY11530"/>
                </a:cxn>
                <a:cxn ang="0">
                  <a:pos x="connsiteX11531" y="connsiteY11531"/>
                </a:cxn>
                <a:cxn ang="0">
                  <a:pos x="connsiteX11532" y="connsiteY11532"/>
                </a:cxn>
                <a:cxn ang="0">
                  <a:pos x="connsiteX11533" y="connsiteY11533"/>
                </a:cxn>
                <a:cxn ang="0">
                  <a:pos x="connsiteX11534" y="connsiteY11534"/>
                </a:cxn>
                <a:cxn ang="0">
                  <a:pos x="connsiteX11535" y="connsiteY11535"/>
                </a:cxn>
                <a:cxn ang="0">
                  <a:pos x="connsiteX11536" y="connsiteY11536"/>
                </a:cxn>
                <a:cxn ang="0">
                  <a:pos x="connsiteX11537" y="connsiteY11537"/>
                </a:cxn>
                <a:cxn ang="0">
                  <a:pos x="connsiteX11538" y="connsiteY11538"/>
                </a:cxn>
                <a:cxn ang="0">
                  <a:pos x="connsiteX11539" y="connsiteY11539"/>
                </a:cxn>
                <a:cxn ang="0">
                  <a:pos x="connsiteX11540" y="connsiteY11540"/>
                </a:cxn>
                <a:cxn ang="0">
                  <a:pos x="connsiteX11541" y="connsiteY11541"/>
                </a:cxn>
                <a:cxn ang="0">
                  <a:pos x="connsiteX11542" y="connsiteY11542"/>
                </a:cxn>
                <a:cxn ang="0">
                  <a:pos x="connsiteX11543" y="connsiteY11543"/>
                </a:cxn>
                <a:cxn ang="0">
                  <a:pos x="connsiteX11544" y="connsiteY11544"/>
                </a:cxn>
                <a:cxn ang="0">
                  <a:pos x="connsiteX11545" y="connsiteY11545"/>
                </a:cxn>
                <a:cxn ang="0">
                  <a:pos x="connsiteX11546" y="connsiteY11546"/>
                </a:cxn>
                <a:cxn ang="0">
                  <a:pos x="connsiteX11547" y="connsiteY11547"/>
                </a:cxn>
                <a:cxn ang="0">
                  <a:pos x="connsiteX11548" y="connsiteY11548"/>
                </a:cxn>
                <a:cxn ang="0">
                  <a:pos x="connsiteX11549" y="connsiteY11549"/>
                </a:cxn>
                <a:cxn ang="0">
                  <a:pos x="connsiteX11550" y="connsiteY11550"/>
                </a:cxn>
                <a:cxn ang="0">
                  <a:pos x="connsiteX11551" y="connsiteY11551"/>
                </a:cxn>
                <a:cxn ang="0">
                  <a:pos x="connsiteX11552" y="connsiteY11552"/>
                </a:cxn>
                <a:cxn ang="0">
                  <a:pos x="connsiteX11553" y="connsiteY11553"/>
                </a:cxn>
                <a:cxn ang="0">
                  <a:pos x="connsiteX11554" y="connsiteY11554"/>
                </a:cxn>
                <a:cxn ang="0">
                  <a:pos x="connsiteX11555" y="connsiteY11555"/>
                </a:cxn>
                <a:cxn ang="0">
                  <a:pos x="connsiteX11556" y="connsiteY11556"/>
                </a:cxn>
                <a:cxn ang="0">
                  <a:pos x="connsiteX11557" y="connsiteY11557"/>
                </a:cxn>
                <a:cxn ang="0">
                  <a:pos x="connsiteX11558" y="connsiteY11558"/>
                </a:cxn>
                <a:cxn ang="0">
                  <a:pos x="connsiteX11559" y="connsiteY11559"/>
                </a:cxn>
                <a:cxn ang="0">
                  <a:pos x="connsiteX11560" y="connsiteY11560"/>
                </a:cxn>
                <a:cxn ang="0">
                  <a:pos x="connsiteX11561" y="connsiteY11561"/>
                </a:cxn>
                <a:cxn ang="0">
                  <a:pos x="connsiteX11562" y="connsiteY11562"/>
                </a:cxn>
                <a:cxn ang="0">
                  <a:pos x="connsiteX11563" y="connsiteY11563"/>
                </a:cxn>
                <a:cxn ang="0">
                  <a:pos x="connsiteX11564" y="connsiteY11564"/>
                </a:cxn>
                <a:cxn ang="0">
                  <a:pos x="connsiteX11565" y="connsiteY11565"/>
                </a:cxn>
                <a:cxn ang="0">
                  <a:pos x="connsiteX11566" y="connsiteY11566"/>
                </a:cxn>
                <a:cxn ang="0">
                  <a:pos x="connsiteX11567" y="connsiteY11567"/>
                </a:cxn>
                <a:cxn ang="0">
                  <a:pos x="connsiteX11568" y="connsiteY11568"/>
                </a:cxn>
                <a:cxn ang="0">
                  <a:pos x="connsiteX11569" y="connsiteY11569"/>
                </a:cxn>
                <a:cxn ang="0">
                  <a:pos x="connsiteX11570" y="connsiteY11570"/>
                </a:cxn>
                <a:cxn ang="0">
                  <a:pos x="connsiteX11571" y="connsiteY11571"/>
                </a:cxn>
                <a:cxn ang="0">
                  <a:pos x="connsiteX11572" y="connsiteY11572"/>
                </a:cxn>
                <a:cxn ang="0">
                  <a:pos x="connsiteX11573" y="connsiteY11573"/>
                </a:cxn>
                <a:cxn ang="0">
                  <a:pos x="connsiteX11574" y="connsiteY11574"/>
                </a:cxn>
                <a:cxn ang="0">
                  <a:pos x="connsiteX11575" y="connsiteY11575"/>
                </a:cxn>
                <a:cxn ang="0">
                  <a:pos x="connsiteX11576" y="connsiteY11576"/>
                </a:cxn>
                <a:cxn ang="0">
                  <a:pos x="connsiteX11577" y="connsiteY11577"/>
                </a:cxn>
                <a:cxn ang="0">
                  <a:pos x="connsiteX11578" y="connsiteY11578"/>
                </a:cxn>
                <a:cxn ang="0">
                  <a:pos x="connsiteX11579" y="connsiteY11579"/>
                </a:cxn>
                <a:cxn ang="0">
                  <a:pos x="connsiteX11580" y="connsiteY11580"/>
                </a:cxn>
                <a:cxn ang="0">
                  <a:pos x="connsiteX11581" y="connsiteY11581"/>
                </a:cxn>
                <a:cxn ang="0">
                  <a:pos x="connsiteX11582" y="connsiteY11582"/>
                </a:cxn>
                <a:cxn ang="0">
                  <a:pos x="connsiteX11583" y="connsiteY11583"/>
                </a:cxn>
                <a:cxn ang="0">
                  <a:pos x="connsiteX11584" y="connsiteY11584"/>
                </a:cxn>
                <a:cxn ang="0">
                  <a:pos x="connsiteX11585" y="connsiteY11585"/>
                </a:cxn>
                <a:cxn ang="0">
                  <a:pos x="connsiteX11586" y="connsiteY11586"/>
                </a:cxn>
                <a:cxn ang="0">
                  <a:pos x="connsiteX11587" y="connsiteY11587"/>
                </a:cxn>
                <a:cxn ang="0">
                  <a:pos x="connsiteX11588" y="connsiteY11588"/>
                </a:cxn>
                <a:cxn ang="0">
                  <a:pos x="connsiteX11589" y="connsiteY11589"/>
                </a:cxn>
                <a:cxn ang="0">
                  <a:pos x="connsiteX11590" y="connsiteY11590"/>
                </a:cxn>
                <a:cxn ang="0">
                  <a:pos x="connsiteX11591" y="connsiteY11591"/>
                </a:cxn>
                <a:cxn ang="0">
                  <a:pos x="connsiteX11592" y="connsiteY11592"/>
                </a:cxn>
                <a:cxn ang="0">
                  <a:pos x="connsiteX11593" y="connsiteY11593"/>
                </a:cxn>
                <a:cxn ang="0">
                  <a:pos x="connsiteX11594" y="connsiteY11594"/>
                </a:cxn>
                <a:cxn ang="0">
                  <a:pos x="connsiteX11595" y="connsiteY11595"/>
                </a:cxn>
                <a:cxn ang="0">
                  <a:pos x="connsiteX11596" y="connsiteY11596"/>
                </a:cxn>
                <a:cxn ang="0">
                  <a:pos x="connsiteX11597" y="connsiteY11597"/>
                </a:cxn>
                <a:cxn ang="0">
                  <a:pos x="connsiteX11598" y="connsiteY11598"/>
                </a:cxn>
                <a:cxn ang="0">
                  <a:pos x="connsiteX11599" y="connsiteY11599"/>
                </a:cxn>
                <a:cxn ang="0">
                  <a:pos x="connsiteX11600" y="connsiteY11600"/>
                </a:cxn>
                <a:cxn ang="0">
                  <a:pos x="connsiteX11601" y="connsiteY11601"/>
                </a:cxn>
                <a:cxn ang="0">
                  <a:pos x="connsiteX11602" y="connsiteY11602"/>
                </a:cxn>
                <a:cxn ang="0">
                  <a:pos x="connsiteX11603" y="connsiteY11603"/>
                </a:cxn>
                <a:cxn ang="0">
                  <a:pos x="connsiteX11604" y="connsiteY11604"/>
                </a:cxn>
                <a:cxn ang="0">
                  <a:pos x="connsiteX11605" y="connsiteY11605"/>
                </a:cxn>
                <a:cxn ang="0">
                  <a:pos x="connsiteX11606" y="connsiteY11606"/>
                </a:cxn>
                <a:cxn ang="0">
                  <a:pos x="connsiteX11607" y="connsiteY11607"/>
                </a:cxn>
                <a:cxn ang="0">
                  <a:pos x="connsiteX11608" y="connsiteY11608"/>
                </a:cxn>
                <a:cxn ang="0">
                  <a:pos x="connsiteX11609" y="connsiteY11609"/>
                </a:cxn>
                <a:cxn ang="0">
                  <a:pos x="connsiteX11610" y="connsiteY11610"/>
                </a:cxn>
                <a:cxn ang="0">
                  <a:pos x="connsiteX11611" y="connsiteY11611"/>
                </a:cxn>
                <a:cxn ang="0">
                  <a:pos x="connsiteX11612" y="connsiteY11612"/>
                </a:cxn>
                <a:cxn ang="0">
                  <a:pos x="connsiteX11613" y="connsiteY11613"/>
                </a:cxn>
                <a:cxn ang="0">
                  <a:pos x="connsiteX11614" y="connsiteY11614"/>
                </a:cxn>
                <a:cxn ang="0">
                  <a:pos x="connsiteX11615" y="connsiteY11615"/>
                </a:cxn>
                <a:cxn ang="0">
                  <a:pos x="connsiteX11616" y="connsiteY11616"/>
                </a:cxn>
                <a:cxn ang="0">
                  <a:pos x="connsiteX11617" y="connsiteY11617"/>
                </a:cxn>
                <a:cxn ang="0">
                  <a:pos x="connsiteX11618" y="connsiteY11618"/>
                </a:cxn>
                <a:cxn ang="0">
                  <a:pos x="connsiteX11619" y="connsiteY11619"/>
                </a:cxn>
                <a:cxn ang="0">
                  <a:pos x="connsiteX11620" y="connsiteY11620"/>
                </a:cxn>
                <a:cxn ang="0">
                  <a:pos x="connsiteX11621" y="connsiteY11621"/>
                </a:cxn>
                <a:cxn ang="0">
                  <a:pos x="connsiteX11622" y="connsiteY11622"/>
                </a:cxn>
                <a:cxn ang="0">
                  <a:pos x="connsiteX11623" y="connsiteY11623"/>
                </a:cxn>
                <a:cxn ang="0">
                  <a:pos x="connsiteX11624" y="connsiteY11624"/>
                </a:cxn>
                <a:cxn ang="0">
                  <a:pos x="connsiteX11625" y="connsiteY11625"/>
                </a:cxn>
                <a:cxn ang="0">
                  <a:pos x="connsiteX11626" y="connsiteY11626"/>
                </a:cxn>
                <a:cxn ang="0">
                  <a:pos x="connsiteX11627" y="connsiteY11627"/>
                </a:cxn>
                <a:cxn ang="0">
                  <a:pos x="connsiteX11628" y="connsiteY11628"/>
                </a:cxn>
                <a:cxn ang="0">
                  <a:pos x="connsiteX11629" y="connsiteY11629"/>
                </a:cxn>
                <a:cxn ang="0">
                  <a:pos x="connsiteX11630" y="connsiteY11630"/>
                </a:cxn>
                <a:cxn ang="0">
                  <a:pos x="connsiteX11631" y="connsiteY11631"/>
                </a:cxn>
                <a:cxn ang="0">
                  <a:pos x="connsiteX11632" y="connsiteY11632"/>
                </a:cxn>
                <a:cxn ang="0">
                  <a:pos x="connsiteX11633" y="connsiteY11633"/>
                </a:cxn>
                <a:cxn ang="0">
                  <a:pos x="connsiteX11634" y="connsiteY11634"/>
                </a:cxn>
                <a:cxn ang="0">
                  <a:pos x="connsiteX11635" y="connsiteY11635"/>
                </a:cxn>
                <a:cxn ang="0">
                  <a:pos x="connsiteX11636" y="connsiteY11636"/>
                </a:cxn>
                <a:cxn ang="0">
                  <a:pos x="connsiteX11637" y="connsiteY11637"/>
                </a:cxn>
                <a:cxn ang="0">
                  <a:pos x="connsiteX11638" y="connsiteY11638"/>
                </a:cxn>
                <a:cxn ang="0">
                  <a:pos x="connsiteX11639" y="connsiteY11639"/>
                </a:cxn>
                <a:cxn ang="0">
                  <a:pos x="connsiteX11640" y="connsiteY11640"/>
                </a:cxn>
                <a:cxn ang="0">
                  <a:pos x="connsiteX11641" y="connsiteY11641"/>
                </a:cxn>
                <a:cxn ang="0">
                  <a:pos x="connsiteX11642" y="connsiteY11642"/>
                </a:cxn>
                <a:cxn ang="0">
                  <a:pos x="connsiteX11643" y="connsiteY11643"/>
                </a:cxn>
                <a:cxn ang="0">
                  <a:pos x="connsiteX11644" y="connsiteY11644"/>
                </a:cxn>
                <a:cxn ang="0">
                  <a:pos x="connsiteX11645" y="connsiteY11645"/>
                </a:cxn>
                <a:cxn ang="0">
                  <a:pos x="connsiteX11646" y="connsiteY11646"/>
                </a:cxn>
                <a:cxn ang="0">
                  <a:pos x="connsiteX11647" y="connsiteY11647"/>
                </a:cxn>
                <a:cxn ang="0">
                  <a:pos x="connsiteX11648" y="connsiteY11648"/>
                </a:cxn>
                <a:cxn ang="0">
                  <a:pos x="connsiteX11649" y="connsiteY11649"/>
                </a:cxn>
                <a:cxn ang="0">
                  <a:pos x="connsiteX11650" y="connsiteY11650"/>
                </a:cxn>
                <a:cxn ang="0">
                  <a:pos x="connsiteX11651" y="connsiteY11651"/>
                </a:cxn>
                <a:cxn ang="0">
                  <a:pos x="connsiteX11652" y="connsiteY11652"/>
                </a:cxn>
                <a:cxn ang="0">
                  <a:pos x="connsiteX11653" y="connsiteY11653"/>
                </a:cxn>
                <a:cxn ang="0">
                  <a:pos x="connsiteX11654" y="connsiteY11654"/>
                </a:cxn>
                <a:cxn ang="0">
                  <a:pos x="connsiteX11655" y="connsiteY11655"/>
                </a:cxn>
                <a:cxn ang="0">
                  <a:pos x="connsiteX11656" y="connsiteY11656"/>
                </a:cxn>
                <a:cxn ang="0">
                  <a:pos x="connsiteX11657" y="connsiteY11657"/>
                </a:cxn>
                <a:cxn ang="0">
                  <a:pos x="connsiteX11658" y="connsiteY11658"/>
                </a:cxn>
                <a:cxn ang="0">
                  <a:pos x="connsiteX11659" y="connsiteY11659"/>
                </a:cxn>
                <a:cxn ang="0">
                  <a:pos x="connsiteX11660" y="connsiteY11660"/>
                </a:cxn>
                <a:cxn ang="0">
                  <a:pos x="connsiteX11661" y="connsiteY11661"/>
                </a:cxn>
                <a:cxn ang="0">
                  <a:pos x="connsiteX11662" y="connsiteY11662"/>
                </a:cxn>
                <a:cxn ang="0">
                  <a:pos x="connsiteX11663" y="connsiteY11663"/>
                </a:cxn>
                <a:cxn ang="0">
                  <a:pos x="connsiteX11664" y="connsiteY11664"/>
                </a:cxn>
                <a:cxn ang="0">
                  <a:pos x="connsiteX11665" y="connsiteY11665"/>
                </a:cxn>
                <a:cxn ang="0">
                  <a:pos x="connsiteX11666" y="connsiteY11666"/>
                </a:cxn>
                <a:cxn ang="0">
                  <a:pos x="connsiteX11667" y="connsiteY11667"/>
                </a:cxn>
                <a:cxn ang="0">
                  <a:pos x="connsiteX11668" y="connsiteY11668"/>
                </a:cxn>
                <a:cxn ang="0">
                  <a:pos x="connsiteX11669" y="connsiteY11669"/>
                </a:cxn>
                <a:cxn ang="0">
                  <a:pos x="connsiteX11670" y="connsiteY11670"/>
                </a:cxn>
                <a:cxn ang="0">
                  <a:pos x="connsiteX11671" y="connsiteY11671"/>
                </a:cxn>
                <a:cxn ang="0">
                  <a:pos x="connsiteX11672" y="connsiteY11672"/>
                </a:cxn>
                <a:cxn ang="0">
                  <a:pos x="connsiteX11673" y="connsiteY11673"/>
                </a:cxn>
                <a:cxn ang="0">
                  <a:pos x="connsiteX11674" y="connsiteY11674"/>
                </a:cxn>
                <a:cxn ang="0">
                  <a:pos x="connsiteX11675" y="connsiteY11675"/>
                </a:cxn>
                <a:cxn ang="0">
                  <a:pos x="connsiteX11676" y="connsiteY11676"/>
                </a:cxn>
                <a:cxn ang="0">
                  <a:pos x="connsiteX11677" y="connsiteY11677"/>
                </a:cxn>
                <a:cxn ang="0">
                  <a:pos x="connsiteX11678" y="connsiteY11678"/>
                </a:cxn>
                <a:cxn ang="0">
                  <a:pos x="connsiteX11679" y="connsiteY11679"/>
                </a:cxn>
                <a:cxn ang="0">
                  <a:pos x="connsiteX11680" y="connsiteY11680"/>
                </a:cxn>
                <a:cxn ang="0">
                  <a:pos x="connsiteX11681" y="connsiteY11681"/>
                </a:cxn>
                <a:cxn ang="0">
                  <a:pos x="connsiteX11682" y="connsiteY11682"/>
                </a:cxn>
                <a:cxn ang="0">
                  <a:pos x="connsiteX11683" y="connsiteY11683"/>
                </a:cxn>
                <a:cxn ang="0">
                  <a:pos x="connsiteX11684" y="connsiteY11684"/>
                </a:cxn>
                <a:cxn ang="0">
                  <a:pos x="connsiteX11685" y="connsiteY11685"/>
                </a:cxn>
                <a:cxn ang="0">
                  <a:pos x="connsiteX11686" y="connsiteY11686"/>
                </a:cxn>
                <a:cxn ang="0">
                  <a:pos x="connsiteX11687" y="connsiteY11687"/>
                </a:cxn>
                <a:cxn ang="0">
                  <a:pos x="connsiteX11688" y="connsiteY11688"/>
                </a:cxn>
                <a:cxn ang="0">
                  <a:pos x="connsiteX11689" y="connsiteY11689"/>
                </a:cxn>
                <a:cxn ang="0">
                  <a:pos x="connsiteX11690" y="connsiteY11690"/>
                </a:cxn>
                <a:cxn ang="0">
                  <a:pos x="connsiteX11691" y="connsiteY11691"/>
                </a:cxn>
                <a:cxn ang="0">
                  <a:pos x="connsiteX11692" y="connsiteY11692"/>
                </a:cxn>
                <a:cxn ang="0">
                  <a:pos x="connsiteX11693" y="connsiteY11693"/>
                </a:cxn>
                <a:cxn ang="0">
                  <a:pos x="connsiteX11694" y="connsiteY11694"/>
                </a:cxn>
                <a:cxn ang="0">
                  <a:pos x="connsiteX11695" y="connsiteY11695"/>
                </a:cxn>
                <a:cxn ang="0">
                  <a:pos x="connsiteX11696" y="connsiteY11696"/>
                </a:cxn>
                <a:cxn ang="0">
                  <a:pos x="connsiteX11697" y="connsiteY11697"/>
                </a:cxn>
                <a:cxn ang="0">
                  <a:pos x="connsiteX11698" y="connsiteY11698"/>
                </a:cxn>
                <a:cxn ang="0">
                  <a:pos x="connsiteX11699" y="connsiteY11699"/>
                </a:cxn>
                <a:cxn ang="0">
                  <a:pos x="connsiteX11700" y="connsiteY11700"/>
                </a:cxn>
                <a:cxn ang="0">
                  <a:pos x="connsiteX11701" y="connsiteY11701"/>
                </a:cxn>
                <a:cxn ang="0">
                  <a:pos x="connsiteX11702" y="connsiteY11702"/>
                </a:cxn>
                <a:cxn ang="0">
                  <a:pos x="connsiteX11703" y="connsiteY11703"/>
                </a:cxn>
                <a:cxn ang="0">
                  <a:pos x="connsiteX11704" y="connsiteY11704"/>
                </a:cxn>
                <a:cxn ang="0">
                  <a:pos x="connsiteX11705" y="connsiteY11705"/>
                </a:cxn>
                <a:cxn ang="0">
                  <a:pos x="connsiteX11706" y="connsiteY11706"/>
                </a:cxn>
                <a:cxn ang="0">
                  <a:pos x="connsiteX11707" y="connsiteY11707"/>
                </a:cxn>
                <a:cxn ang="0">
                  <a:pos x="connsiteX11708" y="connsiteY11708"/>
                </a:cxn>
                <a:cxn ang="0">
                  <a:pos x="connsiteX11709" y="connsiteY11709"/>
                </a:cxn>
                <a:cxn ang="0">
                  <a:pos x="connsiteX11710" y="connsiteY11710"/>
                </a:cxn>
                <a:cxn ang="0">
                  <a:pos x="connsiteX11711" y="connsiteY11711"/>
                </a:cxn>
                <a:cxn ang="0">
                  <a:pos x="connsiteX11712" y="connsiteY11712"/>
                </a:cxn>
                <a:cxn ang="0">
                  <a:pos x="connsiteX11713" y="connsiteY11713"/>
                </a:cxn>
                <a:cxn ang="0">
                  <a:pos x="connsiteX11714" y="connsiteY11714"/>
                </a:cxn>
                <a:cxn ang="0">
                  <a:pos x="connsiteX11715" y="connsiteY11715"/>
                </a:cxn>
                <a:cxn ang="0">
                  <a:pos x="connsiteX11716" y="connsiteY11716"/>
                </a:cxn>
                <a:cxn ang="0">
                  <a:pos x="connsiteX11717" y="connsiteY11717"/>
                </a:cxn>
                <a:cxn ang="0">
                  <a:pos x="connsiteX11718" y="connsiteY11718"/>
                </a:cxn>
                <a:cxn ang="0">
                  <a:pos x="connsiteX11719" y="connsiteY11719"/>
                </a:cxn>
                <a:cxn ang="0">
                  <a:pos x="connsiteX11720" y="connsiteY11720"/>
                </a:cxn>
                <a:cxn ang="0">
                  <a:pos x="connsiteX11721" y="connsiteY11721"/>
                </a:cxn>
                <a:cxn ang="0">
                  <a:pos x="connsiteX11722" y="connsiteY11722"/>
                </a:cxn>
                <a:cxn ang="0">
                  <a:pos x="connsiteX11723" y="connsiteY11723"/>
                </a:cxn>
                <a:cxn ang="0">
                  <a:pos x="connsiteX11724" y="connsiteY11724"/>
                </a:cxn>
                <a:cxn ang="0">
                  <a:pos x="connsiteX11725" y="connsiteY11725"/>
                </a:cxn>
                <a:cxn ang="0">
                  <a:pos x="connsiteX11726" y="connsiteY11726"/>
                </a:cxn>
                <a:cxn ang="0">
                  <a:pos x="connsiteX11727" y="connsiteY11727"/>
                </a:cxn>
                <a:cxn ang="0">
                  <a:pos x="connsiteX11728" y="connsiteY11728"/>
                </a:cxn>
                <a:cxn ang="0">
                  <a:pos x="connsiteX11729" y="connsiteY11729"/>
                </a:cxn>
                <a:cxn ang="0">
                  <a:pos x="connsiteX11730" y="connsiteY11730"/>
                </a:cxn>
                <a:cxn ang="0">
                  <a:pos x="connsiteX11731" y="connsiteY11731"/>
                </a:cxn>
                <a:cxn ang="0">
                  <a:pos x="connsiteX11732" y="connsiteY11732"/>
                </a:cxn>
                <a:cxn ang="0">
                  <a:pos x="connsiteX11733" y="connsiteY11733"/>
                </a:cxn>
                <a:cxn ang="0">
                  <a:pos x="connsiteX11734" y="connsiteY11734"/>
                </a:cxn>
                <a:cxn ang="0">
                  <a:pos x="connsiteX11735" y="connsiteY11735"/>
                </a:cxn>
                <a:cxn ang="0">
                  <a:pos x="connsiteX11736" y="connsiteY11736"/>
                </a:cxn>
                <a:cxn ang="0">
                  <a:pos x="connsiteX11737" y="connsiteY11737"/>
                </a:cxn>
                <a:cxn ang="0">
                  <a:pos x="connsiteX11738" y="connsiteY11738"/>
                </a:cxn>
                <a:cxn ang="0">
                  <a:pos x="connsiteX11739" y="connsiteY11739"/>
                </a:cxn>
                <a:cxn ang="0">
                  <a:pos x="connsiteX11740" y="connsiteY11740"/>
                </a:cxn>
                <a:cxn ang="0">
                  <a:pos x="connsiteX11741" y="connsiteY11741"/>
                </a:cxn>
                <a:cxn ang="0">
                  <a:pos x="connsiteX11742" y="connsiteY11742"/>
                </a:cxn>
                <a:cxn ang="0">
                  <a:pos x="connsiteX11743" y="connsiteY11743"/>
                </a:cxn>
                <a:cxn ang="0">
                  <a:pos x="connsiteX11744" y="connsiteY11744"/>
                </a:cxn>
                <a:cxn ang="0">
                  <a:pos x="connsiteX11745" y="connsiteY11745"/>
                </a:cxn>
                <a:cxn ang="0">
                  <a:pos x="connsiteX11746" y="connsiteY11746"/>
                </a:cxn>
                <a:cxn ang="0">
                  <a:pos x="connsiteX11747" y="connsiteY11747"/>
                </a:cxn>
                <a:cxn ang="0">
                  <a:pos x="connsiteX11748" y="connsiteY11748"/>
                </a:cxn>
                <a:cxn ang="0">
                  <a:pos x="connsiteX11749" y="connsiteY11749"/>
                </a:cxn>
                <a:cxn ang="0">
                  <a:pos x="connsiteX11750" y="connsiteY11750"/>
                </a:cxn>
                <a:cxn ang="0">
                  <a:pos x="connsiteX11751" y="connsiteY11751"/>
                </a:cxn>
                <a:cxn ang="0">
                  <a:pos x="connsiteX11752" y="connsiteY11752"/>
                </a:cxn>
                <a:cxn ang="0">
                  <a:pos x="connsiteX11753" y="connsiteY11753"/>
                </a:cxn>
                <a:cxn ang="0">
                  <a:pos x="connsiteX11754" y="connsiteY11754"/>
                </a:cxn>
                <a:cxn ang="0">
                  <a:pos x="connsiteX11755" y="connsiteY11755"/>
                </a:cxn>
                <a:cxn ang="0">
                  <a:pos x="connsiteX11756" y="connsiteY11756"/>
                </a:cxn>
                <a:cxn ang="0">
                  <a:pos x="connsiteX11757" y="connsiteY11757"/>
                </a:cxn>
                <a:cxn ang="0">
                  <a:pos x="connsiteX11758" y="connsiteY11758"/>
                </a:cxn>
                <a:cxn ang="0">
                  <a:pos x="connsiteX11759" y="connsiteY11759"/>
                </a:cxn>
                <a:cxn ang="0">
                  <a:pos x="connsiteX11760" y="connsiteY11760"/>
                </a:cxn>
                <a:cxn ang="0">
                  <a:pos x="connsiteX11761" y="connsiteY11761"/>
                </a:cxn>
                <a:cxn ang="0">
                  <a:pos x="connsiteX11762" y="connsiteY11762"/>
                </a:cxn>
                <a:cxn ang="0">
                  <a:pos x="connsiteX11763" y="connsiteY11763"/>
                </a:cxn>
                <a:cxn ang="0">
                  <a:pos x="connsiteX11764" y="connsiteY11764"/>
                </a:cxn>
                <a:cxn ang="0">
                  <a:pos x="connsiteX11765" y="connsiteY11765"/>
                </a:cxn>
                <a:cxn ang="0">
                  <a:pos x="connsiteX11766" y="connsiteY11766"/>
                </a:cxn>
                <a:cxn ang="0">
                  <a:pos x="connsiteX11767" y="connsiteY11767"/>
                </a:cxn>
                <a:cxn ang="0">
                  <a:pos x="connsiteX11768" y="connsiteY11768"/>
                </a:cxn>
                <a:cxn ang="0">
                  <a:pos x="connsiteX11769" y="connsiteY11769"/>
                </a:cxn>
                <a:cxn ang="0">
                  <a:pos x="connsiteX11770" y="connsiteY11770"/>
                </a:cxn>
                <a:cxn ang="0">
                  <a:pos x="connsiteX11771" y="connsiteY11771"/>
                </a:cxn>
                <a:cxn ang="0">
                  <a:pos x="connsiteX11772" y="connsiteY11772"/>
                </a:cxn>
                <a:cxn ang="0">
                  <a:pos x="connsiteX11773" y="connsiteY11773"/>
                </a:cxn>
                <a:cxn ang="0">
                  <a:pos x="connsiteX11774" y="connsiteY11774"/>
                </a:cxn>
                <a:cxn ang="0">
                  <a:pos x="connsiteX11775" y="connsiteY11775"/>
                </a:cxn>
                <a:cxn ang="0">
                  <a:pos x="connsiteX11776" y="connsiteY11776"/>
                </a:cxn>
                <a:cxn ang="0">
                  <a:pos x="connsiteX11777" y="connsiteY11777"/>
                </a:cxn>
                <a:cxn ang="0">
                  <a:pos x="connsiteX11778" y="connsiteY11778"/>
                </a:cxn>
                <a:cxn ang="0">
                  <a:pos x="connsiteX11779" y="connsiteY11779"/>
                </a:cxn>
                <a:cxn ang="0">
                  <a:pos x="connsiteX11780" y="connsiteY11780"/>
                </a:cxn>
                <a:cxn ang="0">
                  <a:pos x="connsiteX11781" y="connsiteY11781"/>
                </a:cxn>
                <a:cxn ang="0">
                  <a:pos x="connsiteX11782" y="connsiteY11782"/>
                </a:cxn>
                <a:cxn ang="0">
                  <a:pos x="connsiteX11783" y="connsiteY11783"/>
                </a:cxn>
                <a:cxn ang="0">
                  <a:pos x="connsiteX11784" y="connsiteY11784"/>
                </a:cxn>
                <a:cxn ang="0">
                  <a:pos x="connsiteX11785" y="connsiteY11785"/>
                </a:cxn>
                <a:cxn ang="0">
                  <a:pos x="connsiteX11786" y="connsiteY11786"/>
                </a:cxn>
                <a:cxn ang="0">
                  <a:pos x="connsiteX11787" y="connsiteY11787"/>
                </a:cxn>
                <a:cxn ang="0">
                  <a:pos x="connsiteX11788" y="connsiteY11788"/>
                </a:cxn>
                <a:cxn ang="0">
                  <a:pos x="connsiteX11789" y="connsiteY11789"/>
                </a:cxn>
                <a:cxn ang="0">
                  <a:pos x="connsiteX11790" y="connsiteY11790"/>
                </a:cxn>
                <a:cxn ang="0">
                  <a:pos x="connsiteX11791" y="connsiteY11791"/>
                </a:cxn>
                <a:cxn ang="0">
                  <a:pos x="connsiteX11792" y="connsiteY11792"/>
                </a:cxn>
                <a:cxn ang="0">
                  <a:pos x="connsiteX11793" y="connsiteY11793"/>
                </a:cxn>
                <a:cxn ang="0">
                  <a:pos x="connsiteX11794" y="connsiteY11794"/>
                </a:cxn>
                <a:cxn ang="0">
                  <a:pos x="connsiteX11795" y="connsiteY11795"/>
                </a:cxn>
                <a:cxn ang="0">
                  <a:pos x="connsiteX11796" y="connsiteY11796"/>
                </a:cxn>
                <a:cxn ang="0">
                  <a:pos x="connsiteX11797" y="connsiteY11797"/>
                </a:cxn>
                <a:cxn ang="0">
                  <a:pos x="connsiteX11798" y="connsiteY11798"/>
                </a:cxn>
                <a:cxn ang="0">
                  <a:pos x="connsiteX11799" y="connsiteY11799"/>
                </a:cxn>
                <a:cxn ang="0">
                  <a:pos x="connsiteX11800" y="connsiteY11800"/>
                </a:cxn>
                <a:cxn ang="0">
                  <a:pos x="connsiteX11801" y="connsiteY11801"/>
                </a:cxn>
                <a:cxn ang="0">
                  <a:pos x="connsiteX11802" y="connsiteY11802"/>
                </a:cxn>
                <a:cxn ang="0">
                  <a:pos x="connsiteX11803" y="connsiteY11803"/>
                </a:cxn>
                <a:cxn ang="0">
                  <a:pos x="connsiteX11804" y="connsiteY11804"/>
                </a:cxn>
                <a:cxn ang="0">
                  <a:pos x="connsiteX11805" y="connsiteY11805"/>
                </a:cxn>
                <a:cxn ang="0">
                  <a:pos x="connsiteX11806" y="connsiteY11806"/>
                </a:cxn>
                <a:cxn ang="0">
                  <a:pos x="connsiteX11807" y="connsiteY11807"/>
                </a:cxn>
                <a:cxn ang="0">
                  <a:pos x="connsiteX11808" y="connsiteY11808"/>
                </a:cxn>
                <a:cxn ang="0">
                  <a:pos x="connsiteX11809" y="connsiteY11809"/>
                </a:cxn>
                <a:cxn ang="0">
                  <a:pos x="connsiteX11810" y="connsiteY11810"/>
                </a:cxn>
                <a:cxn ang="0">
                  <a:pos x="connsiteX11811" y="connsiteY11811"/>
                </a:cxn>
                <a:cxn ang="0">
                  <a:pos x="connsiteX11812" y="connsiteY11812"/>
                </a:cxn>
                <a:cxn ang="0">
                  <a:pos x="connsiteX11813" y="connsiteY11813"/>
                </a:cxn>
                <a:cxn ang="0">
                  <a:pos x="connsiteX11814" y="connsiteY11814"/>
                </a:cxn>
                <a:cxn ang="0">
                  <a:pos x="connsiteX11815" y="connsiteY11815"/>
                </a:cxn>
                <a:cxn ang="0">
                  <a:pos x="connsiteX11816" y="connsiteY11816"/>
                </a:cxn>
                <a:cxn ang="0">
                  <a:pos x="connsiteX11817" y="connsiteY11817"/>
                </a:cxn>
                <a:cxn ang="0">
                  <a:pos x="connsiteX11818" y="connsiteY11818"/>
                </a:cxn>
                <a:cxn ang="0">
                  <a:pos x="connsiteX11819" y="connsiteY11819"/>
                </a:cxn>
                <a:cxn ang="0">
                  <a:pos x="connsiteX11820" y="connsiteY11820"/>
                </a:cxn>
                <a:cxn ang="0">
                  <a:pos x="connsiteX11821" y="connsiteY11821"/>
                </a:cxn>
                <a:cxn ang="0">
                  <a:pos x="connsiteX11822" y="connsiteY11822"/>
                </a:cxn>
                <a:cxn ang="0">
                  <a:pos x="connsiteX11823" y="connsiteY11823"/>
                </a:cxn>
                <a:cxn ang="0">
                  <a:pos x="connsiteX11824" y="connsiteY11824"/>
                </a:cxn>
                <a:cxn ang="0">
                  <a:pos x="connsiteX11825" y="connsiteY11825"/>
                </a:cxn>
                <a:cxn ang="0">
                  <a:pos x="connsiteX11826" y="connsiteY11826"/>
                </a:cxn>
                <a:cxn ang="0">
                  <a:pos x="connsiteX11827" y="connsiteY11827"/>
                </a:cxn>
                <a:cxn ang="0">
                  <a:pos x="connsiteX11828" y="connsiteY11828"/>
                </a:cxn>
                <a:cxn ang="0">
                  <a:pos x="connsiteX11829" y="connsiteY11829"/>
                </a:cxn>
                <a:cxn ang="0">
                  <a:pos x="connsiteX11830" y="connsiteY11830"/>
                </a:cxn>
                <a:cxn ang="0">
                  <a:pos x="connsiteX11831" y="connsiteY11831"/>
                </a:cxn>
                <a:cxn ang="0">
                  <a:pos x="connsiteX11832" y="connsiteY11832"/>
                </a:cxn>
                <a:cxn ang="0">
                  <a:pos x="connsiteX11833" y="connsiteY11833"/>
                </a:cxn>
                <a:cxn ang="0">
                  <a:pos x="connsiteX11834" y="connsiteY11834"/>
                </a:cxn>
                <a:cxn ang="0">
                  <a:pos x="connsiteX11835" y="connsiteY11835"/>
                </a:cxn>
                <a:cxn ang="0">
                  <a:pos x="connsiteX11836" y="connsiteY11836"/>
                </a:cxn>
                <a:cxn ang="0">
                  <a:pos x="connsiteX11837" y="connsiteY11837"/>
                </a:cxn>
                <a:cxn ang="0">
                  <a:pos x="connsiteX11838" y="connsiteY11838"/>
                </a:cxn>
                <a:cxn ang="0">
                  <a:pos x="connsiteX11839" y="connsiteY11839"/>
                </a:cxn>
                <a:cxn ang="0">
                  <a:pos x="connsiteX11840" y="connsiteY11840"/>
                </a:cxn>
                <a:cxn ang="0">
                  <a:pos x="connsiteX11841" y="connsiteY11841"/>
                </a:cxn>
                <a:cxn ang="0">
                  <a:pos x="connsiteX11842" y="connsiteY11842"/>
                </a:cxn>
                <a:cxn ang="0">
                  <a:pos x="connsiteX11843" y="connsiteY11843"/>
                </a:cxn>
                <a:cxn ang="0">
                  <a:pos x="connsiteX11844" y="connsiteY11844"/>
                </a:cxn>
                <a:cxn ang="0">
                  <a:pos x="connsiteX11845" y="connsiteY11845"/>
                </a:cxn>
                <a:cxn ang="0">
                  <a:pos x="connsiteX11846" y="connsiteY11846"/>
                </a:cxn>
                <a:cxn ang="0">
                  <a:pos x="connsiteX11847" y="connsiteY11847"/>
                </a:cxn>
                <a:cxn ang="0">
                  <a:pos x="connsiteX11848" y="connsiteY11848"/>
                </a:cxn>
                <a:cxn ang="0">
                  <a:pos x="connsiteX11849" y="connsiteY11849"/>
                </a:cxn>
                <a:cxn ang="0">
                  <a:pos x="connsiteX11850" y="connsiteY11850"/>
                </a:cxn>
                <a:cxn ang="0">
                  <a:pos x="connsiteX11851" y="connsiteY11851"/>
                </a:cxn>
                <a:cxn ang="0">
                  <a:pos x="connsiteX11852" y="connsiteY11852"/>
                </a:cxn>
                <a:cxn ang="0">
                  <a:pos x="connsiteX11853" y="connsiteY11853"/>
                </a:cxn>
                <a:cxn ang="0">
                  <a:pos x="connsiteX11854" y="connsiteY11854"/>
                </a:cxn>
                <a:cxn ang="0">
                  <a:pos x="connsiteX11855" y="connsiteY11855"/>
                </a:cxn>
                <a:cxn ang="0">
                  <a:pos x="connsiteX11856" y="connsiteY11856"/>
                </a:cxn>
                <a:cxn ang="0">
                  <a:pos x="connsiteX11857" y="connsiteY11857"/>
                </a:cxn>
                <a:cxn ang="0">
                  <a:pos x="connsiteX11858" y="connsiteY11858"/>
                </a:cxn>
                <a:cxn ang="0">
                  <a:pos x="connsiteX11859" y="connsiteY11859"/>
                </a:cxn>
                <a:cxn ang="0">
                  <a:pos x="connsiteX11860" y="connsiteY11860"/>
                </a:cxn>
                <a:cxn ang="0">
                  <a:pos x="connsiteX11861" y="connsiteY11861"/>
                </a:cxn>
                <a:cxn ang="0">
                  <a:pos x="connsiteX11862" y="connsiteY11862"/>
                </a:cxn>
                <a:cxn ang="0">
                  <a:pos x="connsiteX11863" y="connsiteY11863"/>
                </a:cxn>
                <a:cxn ang="0">
                  <a:pos x="connsiteX11864" y="connsiteY11864"/>
                </a:cxn>
                <a:cxn ang="0">
                  <a:pos x="connsiteX11865" y="connsiteY11865"/>
                </a:cxn>
                <a:cxn ang="0">
                  <a:pos x="connsiteX11866" y="connsiteY11866"/>
                </a:cxn>
                <a:cxn ang="0">
                  <a:pos x="connsiteX11867" y="connsiteY11867"/>
                </a:cxn>
                <a:cxn ang="0">
                  <a:pos x="connsiteX11868" y="connsiteY11868"/>
                </a:cxn>
                <a:cxn ang="0">
                  <a:pos x="connsiteX11869" y="connsiteY11869"/>
                </a:cxn>
                <a:cxn ang="0">
                  <a:pos x="connsiteX11870" y="connsiteY11870"/>
                </a:cxn>
                <a:cxn ang="0">
                  <a:pos x="connsiteX11871" y="connsiteY11871"/>
                </a:cxn>
                <a:cxn ang="0">
                  <a:pos x="connsiteX11872" y="connsiteY11872"/>
                </a:cxn>
                <a:cxn ang="0">
                  <a:pos x="connsiteX11873" y="connsiteY11873"/>
                </a:cxn>
                <a:cxn ang="0">
                  <a:pos x="connsiteX11874" y="connsiteY11874"/>
                </a:cxn>
                <a:cxn ang="0">
                  <a:pos x="connsiteX11875" y="connsiteY11875"/>
                </a:cxn>
                <a:cxn ang="0">
                  <a:pos x="connsiteX11876" y="connsiteY11876"/>
                </a:cxn>
                <a:cxn ang="0">
                  <a:pos x="connsiteX11877" y="connsiteY11877"/>
                </a:cxn>
                <a:cxn ang="0">
                  <a:pos x="connsiteX11878" y="connsiteY11878"/>
                </a:cxn>
                <a:cxn ang="0">
                  <a:pos x="connsiteX11879" y="connsiteY11879"/>
                </a:cxn>
                <a:cxn ang="0">
                  <a:pos x="connsiteX11880" y="connsiteY11880"/>
                </a:cxn>
                <a:cxn ang="0">
                  <a:pos x="connsiteX11881" y="connsiteY11881"/>
                </a:cxn>
                <a:cxn ang="0">
                  <a:pos x="connsiteX11882" y="connsiteY11882"/>
                </a:cxn>
                <a:cxn ang="0">
                  <a:pos x="connsiteX11883" y="connsiteY11883"/>
                </a:cxn>
                <a:cxn ang="0">
                  <a:pos x="connsiteX11884" y="connsiteY11884"/>
                </a:cxn>
                <a:cxn ang="0">
                  <a:pos x="connsiteX11885" y="connsiteY11885"/>
                </a:cxn>
                <a:cxn ang="0">
                  <a:pos x="connsiteX11886" y="connsiteY11886"/>
                </a:cxn>
                <a:cxn ang="0">
                  <a:pos x="connsiteX11887" y="connsiteY11887"/>
                </a:cxn>
                <a:cxn ang="0">
                  <a:pos x="connsiteX11888" y="connsiteY11888"/>
                </a:cxn>
                <a:cxn ang="0">
                  <a:pos x="connsiteX11889" y="connsiteY11889"/>
                </a:cxn>
                <a:cxn ang="0">
                  <a:pos x="connsiteX11890" y="connsiteY11890"/>
                </a:cxn>
                <a:cxn ang="0">
                  <a:pos x="connsiteX11891" y="connsiteY11891"/>
                </a:cxn>
                <a:cxn ang="0">
                  <a:pos x="connsiteX11892" y="connsiteY11892"/>
                </a:cxn>
                <a:cxn ang="0">
                  <a:pos x="connsiteX11893" y="connsiteY11893"/>
                </a:cxn>
                <a:cxn ang="0">
                  <a:pos x="connsiteX11894" y="connsiteY11894"/>
                </a:cxn>
                <a:cxn ang="0">
                  <a:pos x="connsiteX11895" y="connsiteY11895"/>
                </a:cxn>
                <a:cxn ang="0">
                  <a:pos x="connsiteX11896" y="connsiteY11896"/>
                </a:cxn>
                <a:cxn ang="0">
                  <a:pos x="connsiteX11897" y="connsiteY11897"/>
                </a:cxn>
                <a:cxn ang="0">
                  <a:pos x="connsiteX11898" y="connsiteY11898"/>
                </a:cxn>
                <a:cxn ang="0">
                  <a:pos x="connsiteX11899" y="connsiteY11899"/>
                </a:cxn>
                <a:cxn ang="0">
                  <a:pos x="connsiteX11900" y="connsiteY11900"/>
                </a:cxn>
                <a:cxn ang="0">
                  <a:pos x="connsiteX11901" y="connsiteY11901"/>
                </a:cxn>
                <a:cxn ang="0">
                  <a:pos x="connsiteX11902" y="connsiteY11902"/>
                </a:cxn>
                <a:cxn ang="0">
                  <a:pos x="connsiteX11903" y="connsiteY11903"/>
                </a:cxn>
                <a:cxn ang="0">
                  <a:pos x="connsiteX11904" y="connsiteY11904"/>
                </a:cxn>
                <a:cxn ang="0">
                  <a:pos x="connsiteX11905" y="connsiteY11905"/>
                </a:cxn>
                <a:cxn ang="0">
                  <a:pos x="connsiteX11906" y="connsiteY11906"/>
                </a:cxn>
                <a:cxn ang="0">
                  <a:pos x="connsiteX11907" y="connsiteY11907"/>
                </a:cxn>
                <a:cxn ang="0">
                  <a:pos x="connsiteX11908" y="connsiteY11908"/>
                </a:cxn>
                <a:cxn ang="0">
                  <a:pos x="connsiteX11909" y="connsiteY11909"/>
                </a:cxn>
                <a:cxn ang="0">
                  <a:pos x="connsiteX11910" y="connsiteY11910"/>
                </a:cxn>
                <a:cxn ang="0">
                  <a:pos x="connsiteX11911" y="connsiteY11911"/>
                </a:cxn>
                <a:cxn ang="0">
                  <a:pos x="connsiteX11912" y="connsiteY11912"/>
                </a:cxn>
                <a:cxn ang="0">
                  <a:pos x="connsiteX11913" y="connsiteY11913"/>
                </a:cxn>
                <a:cxn ang="0">
                  <a:pos x="connsiteX11914" y="connsiteY11914"/>
                </a:cxn>
                <a:cxn ang="0">
                  <a:pos x="connsiteX11915" y="connsiteY11915"/>
                </a:cxn>
                <a:cxn ang="0">
                  <a:pos x="connsiteX11916" y="connsiteY11916"/>
                </a:cxn>
                <a:cxn ang="0">
                  <a:pos x="connsiteX11917" y="connsiteY11917"/>
                </a:cxn>
                <a:cxn ang="0">
                  <a:pos x="connsiteX11918" y="connsiteY11918"/>
                </a:cxn>
                <a:cxn ang="0">
                  <a:pos x="connsiteX11919" y="connsiteY11919"/>
                </a:cxn>
                <a:cxn ang="0">
                  <a:pos x="connsiteX11920" y="connsiteY11920"/>
                </a:cxn>
                <a:cxn ang="0">
                  <a:pos x="connsiteX11921" y="connsiteY11921"/>
                </a:cxn>
                <a:cxn ang="0">
                  <a:pos x="connsiteX11922" y="connsiteY11922"/>
                </a:cxn>
                <a:cxn ang="0">
                  <a:pos x="connsiteX11923" y="connsiteY11923"/>
                </a:cxn>
                <a:cxn ang="0">
                  <a:pos x="connsiteX11924" y="connsiteY11924"/>
                </a:cxn>
                <a:cxn ang="0">
                  <a:pos x="connsiteX11925" y="connsiteY11925"/>
                </a:cxn>
                <a:cxn ang="0">
                  <a:pos x="connsiteX11926" y="connsiteY11926"/>
                </a:cxn>
                <a:cxn ang="0">
                  <a:pos x="connsiteX11927" y="connsiteY11927"/>
                </a:cxn>
                <a:cxn ang="0">
                  <a:pos x="connsiteX11928" y="connsiteY11928"/>
                </a:cxn>
                <a:cxn ang="0">
                  <a:pos x="connsiteX11929" y="connsiteY11929"/>
                </a:cxn>
                <a:cxn ang="0">
                  <a:pos x="connsiteX11930" y="connsiteY11930"/>
                </a:cxn>
                <a:cxn ang="0">
                  <a:pos x="connsiteX11931" y="connsiteY11931"/>
                </a:cxn>
                <a:cxn ang="0">
                  <a:pos x="connsiteX11932" y="connsiteY11932"/>
                </a:cxn>
                <a:cxn ang="0">
                  <a:pos x="connsiteX11933" y="connsiteY11933"/>
                </a:cxn>
                <a:cxn ang="0">
                  <a:pos x="connsiteX11934" y="connsiteY11934"/>
                </a:cxn>
                <a:cxn ang="0">
                  <a:pos x="connsiteX11935" y="connsiteY11935"/>
                </a:cxn>
                <a:cxn ang="0">
                  <a:pos x="connsiteX11936" y="connsiteY11936"/>
                </a:cxn>
                <a:cxn ang="0">
                  <a:pos x="connsiteX11937" y="connsiteY11937"/>
                </a:cxn>
                <a:cxn ang="0">
                  <a:pos x="connsiteX11938" y="connsiteY11938"/>
                </a:cxn>
                <a:cxn ang="0">
                  <a:pos x="connsiteX11939" y="connsiteY11939"/>
                </a:cxn>
                <a:cxn ang="0">
                  <a:pos x="connsiteX11940" y="connsiteY11940"/>
                </a:cxn>
                <a:cxn ang="0">
                  <a:pos x="connsiteX11941" y="connsiteY11941"/>
                </a:cxn>
                <a:cxn ang="0">
                  <a:pos x="connsiteX11942" y="connsiteY11942"/>
                </a:cxn>
                <a:cxn ang="0">
                  <a:pos x="connsiteX11943" y="connsiteY11943"/>
                </a:cxn>
                <a:cxn ang="0">
                  <a:pos x="connsiteX11944" y="connsiteY11944"/>
                </a:cxn>
                <a:cxn ang="0">
                  <a:pos x="connsiteX11945" y="connsiteY11945"/>
                </a:cxn>
                <a:cxn ang="0">
                  <a:pos x="connsiteX11946" y="connsiteY11946"/>
                </a:cxn>
                <a:cxn ang="0">
                  <a:pos x="connsiteX11947" y="connsiteY11947"/>
                </a:cxn>
                <a:cxn ang="0">
                  <a:pos x="connsiteX11948" y="connsiteY11948"/>
                </a:cxn>
                <a:cxn ang="0">
                  <a:pos x="connsiteX11949" y="connsiteY11949"/>
                </a:cxn>
                <a:cxn ang="0">
                  <a:pos x="connsiteX11950" y="connsiteY11950"/>
                </a:cxn>
                <a:cxn ang="0">
                  <a:pos x="connsiteX11951" y="connsiteY11951"/>
                </a:cxn>
                <a:cxn ang="0">
                  <a:pos x="connsiteX11952" y="connsiteY11952"/>
                </a:cxn>
                <a:cxn ang="0">
                  <a:pos x="connsiteX11953" y="connsiteY11953"/>
                </a:cxn>
                <a:cxn ang="0">
                  <a:pos x="connsiteX11954" y="connsiteY11954"/>
                </a:cxn>
                <a:cxn ang="0">
                  <a:pos x="connsiteX11955" y="connsiteY11955"/>
                </a:cxn>
                <a:cxn ang="0">
                  <a:pos x="connsiteX11956" y="connsiteY11956"/>
                </a:cxn>
                <a:cxn ang="0">
                  <a:pos x="connsiteX11957" y="connsiteY11957"/>
                </a:cxn>
                <a:cxn ang="0">
                  <a:pos x="connsiteX11958" y="connsiteY11958"/>
                </a:cxn>
                <a:cxn ang="0">
                  <a:pos x="connsiteX11959" y="connsiteY11959"/>
                </a:cxn>
                <a:cxn ang="0">
                  <a:pos x="connsiteX11960" y="connsiteY11960"/>
                </a:cxn>
                <a:cxn ang="0">
                  <a:pos x="connsiteX11961" y="connsiteY11961"/>
                </a:cxn>
                <a:cxn ang="0">
                  <a:pos x="connsiteX11962" y="connsiteY11962"/>
                </a:cxn>
                <a:cxn ang="0">
                  <a:pos x="connsiteX11963" y="connsiteY11963"/>
                </a:cxn>
                <a:cxn ang="0">
                  <a:pos x="connsiteX11964" y="connsiteY11964"/>
                </a:cxn>
                <a:cxn ang="0">
                  <a:pos x="connsiteX11965" y="connsiteY11965"/>
                </a:cxn>
                <a:cxn ang="0">
                  <a:pos x="connsiteX11966" y="connsiteY11966"/>
                </a:cxn>
                <a:cxn ang="0">
                  <a:pos x="connsiteX11967" y="connsiteY11967"/>
                </a:cxn>
                <a:cxn ang="0">
                  <a:pos x="connsiteX11968" y="connsiteY11968"/>
                </a:cxn>
                <a:cxn ang="0">
                  <a:pos x="connsiteX11969" y="connsiteY11969"/>
                </a:cxn>
                <a:cxn ang="0">
                  <a:pos x="connsiteX11970" y="connsiteY11970"/>
                </a:cxn>
                <a:cxn ang="0">
                  <a:pos x="connsiteX11971" y="connsiteY11971"/>
                </a:cxn>
                <a:cxn ang="0">
                  <a:pos x="connsiteX11972" y="connsiteY11972"/>
                </a:cxn>
                <a:cxn ang="0">
                  <a:pos x="connsiteX11973" y="connsiteY11973"/>
                </a:cxn>
                <a:cxn ang="0">
                  <a:pos x="connsiteX11974" y="connsiteY11974"/>
                </a:cxn>
                <a:cxn ang="0">
                  <a:pos x="connsiteX11975" y="connsiteY11975"/>
                </a:cxn>
                <a:cxn ang="0">
                  <a:pos x="connsiteX11976" y="connsiteY11976"/>
                </a:cxn>
                <a:cxn ang="0">
                  <a:pos x="connsiteX11977" y="connsiteY11977"/>
                </a:cxn>
                <a:cxn ang="0">
                  <a:pos x="connsiteX11978" y="connsiteY11978"/>
                </a:cxn>
                <a:cxn ang="0">
                  <a:pos x="connsiteX11979" y="connsiteY11979"/>
                </a:cxn>
                <a:cxn ang="0">
                  <a:pos x="connsiteX11980" y="connsiteY11980"/>
                </a:cxn>
                <a:cxn ang="0">
                  <a:pos x="connsiteX11981" y="connsiteY11981"/>
                </a:cxn>
                <a:cxn ang="0">
                  <a:pos x="connsiteX11982" y="connsiteY11982"/>
                </a:cxn>
                <a:cxn ang="0">
                  <a:pos x="connsiteX11983" y="connsiteY11983"/>
                </a:cxn>
                <a:cxn ang="0">
                  <a:pos x="connsiteX11984" y="connsiteY11984"/>
                </a:cxn>
                <a:cxn ang="0">
                  <a:pos x="connsiteX11985" y="connsiteY11985"/>
                </a:cxn>
                <a:cxn ang="0">
                  <a:pos x="connsiteX11986" y="connsiteY11986"/>
                </a:cxn>
                <a:cxn ang="0">
                  <a:pos x="connsiteX11987" y="connsiteY11987"/>
                </a:cxn>
                <a:cxn ang="0">
                  <a:pos x="connsiteX11988" y="connsiteY11988"/>
                </a:cxn>
                <a:cxn ang="0">
                  <a:pos x="connsiteX11989" y="connsiteY11989"/>
                </a:cxn>
                <a:cxn ang="0">
                  <a:pos x="connsiteX11990" y="connsiteY11990"/>
                </a:cxn>
                <a:cxn ang="0">
                  <a:pos x="connsiteX11991" y="connsiteY11991"/>
                </a:cxn>
                <a:cxn ang="0">
                  <a:pos x="connsiteX11992" y="connsiteY11992"/>
                </a:cxn>
                <a:cxn ang="0">
                  <a:pos x="connsiteX11993" y="connsiteY11993"/>
                </a:cxn>
                <a:cxn ang="0">
                  <a:pos x="connsiteX11994" y="connsiteY11994"/>
                </a:cxn>
                <a:cxn ang="0">
                  <a:pos x="connsiteX11995" y="connsiteY11995"/>
                </a:cxn>
                <a:cxn ang="0">
                  <a:pos x="connsiteX11996" y="connsiteY11996"/>
                </a:cxn>
                <a:cxn ang="0">
                  <a:pos x="connsiteX11997" y="connsiteY11997"/>
                </a:cxn>
                <a:cxn ang="0">
                  <a:pos x="connsiteX11998" y="connsiteY11998"/>
                </a:cxn>
                <a:cxn ang="0">
                  <a:pos x="connsiteX11999" y="connsiteY11999"/>
                </a:cxn>
                <a:cxn ang="0">
                  <a:pos x="connsiteX12000" y="connsiteY12000"/>
                </a:cxn>
                <a:cxn ang="0">
                  <a:pos x="connsiteX12001" y="connsiteY12001"/>
                </a:cxn>
                <a:cxn ang="0">
                  <a:pos x="connsiteX12002" y="connsiteY12002"/>
                </a:cxn>
                <a:cxn ang="0">
                  <a:pos x="connsiteX12003" y="connsiteY12003"/>
                </a:cxn>
                <a:cxn ang="0">
                  <a:pos x="connsiteX12004" y="connsiteY12004"/>
                </a:cxn>
                <a:cxn ang="0">
                  <a:pos x="connsiteX12005" y="connsiteY12005"/>
                </a:cxn>
                <a:cxn ang="0">
                  <a:pos x="connsiteX12006" y="connsiteY12006"/>
                </a:cxn>
                <a:cxn ang="0">
                  <a:pos x="connsiteX12007" y="connsiteY12007"/>
                </a:cxn>
                <a:cxn ang="0">
                  <a:pos x="connsiteX12008" y="connsiteY12008"/>
                </a:cxn>
                <a:cxn ang="0">
                  <a:pos x="connsiteX12009" y="connsiteY12009"/>
                </a:cxn>
                <a:cxn ang="0">
                  <a:pos x="connsiteX12010" y="connsiteY12010"/>
                </a:cxn>
                <a:cxn ang="0">
                  <a:pos x="connsiteX12011" y="connsiteY12011"/>
                </a:cxn>
                <a:cxn ang="0">
                  <a:pos x="connsiteX12012" y="connsiteY12012"/>
                </a:cxn>
                <a:cxn ang="0">
                  <a:pos x="connsiteX12013" y="connsiteY12013"/>
                </a:cxn>
                <a:cxn ang="0">
                  <a:pos x="connsiteX12014" y="connsiteY12014"/>
                </a:cxn>
                <a:cxn ang="0">
                  <a:pos x="connsiteX12015" y="connsiteY12015"/>
                </a:cxn>
                <a:cxn ang="0">
                  <a:pos x="connsiteX12016" y="connsiteY12016"/>
                </a:cxn>
                <a:cxn ang="0">
                  <a:pos x="connsiteX12017" y="connsiteY12017"/>
                </a:cxn>
                <a:cxn ang="0">
                  <a:pos x="connsiteX12018" y="connsiteY12018"/>
                </a:cxn>
                <a:cxn ang="0">
                  <a:pos x="connsiteX12019" y="connsiteY12019"/>
                </a:cxn>
                <a:cxn ang="0">
                  <a:pos x="connsiteX12020" y="connsiteY12020"/>
                </a:cxn>
                <a:cxn ang="0">
                  <a:pos x="connsiteX12021" y="connsiteY12021"/>
                </a:cxn>
                <a:cxn ang="0">
                  <a:pos x="connsiteX12022" y="connsiteY12022"/>
                </a:cxn>
                <a:cxn ang="0">
                  <a:pos x="connsiteX12023" y="connsiteY12023"/>
                </a:cxn>
                <a:cxn ang="0">
                  <a:pos x="connsiteX12024" y="connsiteY12024"/>
                </a:cxn>
                <a:cxn ang="0">
                  <a:pos x="connsiteX12025" y="connsiteY12025"/>
                </a:cxn>
                <a:cxn ang="0">
                  <a:pos x="connsiteX12026" y="connsiteY12026"/>
                </a:cxn>
                <a:cxn ang="0">
                  <a:pos x="connsiteX12027" y="connsiteY12027"/>
                </a:cxn>
                <a:cxn ang="0">
                  <a:pos x="connsiteX12028" y="connsiteY12028"/>
                </a:cxn>
                <a:cxn ang="0">
                  <a:pos x="connsiteX12029" y="connsiteY12029"/>
                </a:cxn>
                <a:cxn ang="0">
                  <a:pos x="connsiteX12030" y="connsiteY12030"/>
                </a:cxn>
                <a:cxn ang="0">
                  <a:pos x="connsiteX12031" y="connsiteY12031"/>
                </a:cxn>
                <a:cxn ang="0">
                  <a:pos x="connsiteX12032" y="connsiteY12032"/>
                </a:cxn>
                <a:cxn ang="0">
                  <a:pos x="connsiteX12033" y="connsiteY12033"/>
                </a:cxn>
                <a:cxn ang="0">
                  <a:pos x="connsiteX12034" y="connsiteY12034"/>
                </a:cxn>
                <a:cxn ang="0">
                  <a:pos x="connsiteX12035" y="connsiteY12035"/>
                </a:cxn>
                <a:cxn ang="0">
                  <a:pos x="connsiteX12036" y="connsiteY12036"/>
                </a:cxn>
                <a:cxn ang="0">
                  <a:pos x="connsiteX12037" y="connsiteY12037"/>
                </a:cxn>
                <a:cxn ang="0">
                  <a:pos x="connsiteX12038" y="connsiteY12038"/>
                </a:cxn>
                <a:cxn ang="0">
                  <a:pos x="connsiteX12039" y="connsiteY12039"/>
                </a:cxn>
                <a:cxn ang="0">
                  <a:pos x="connsiteX12040" y="connsiteY12040"/>
                </a:cxn>
                <a:cxn ang="0">
                  <a:pos x="connsiteX12041" y="connsiteY12041"/>
                </a:cxn>
                <a:cxn ang="0">
                  <a:pos x="connsiteX12042" y="connsiteY12042"/>
                </a:cxn>
                <a:cxn ang="0">
                  <a:pos x="connsiteX12043" y="connsiteY12043"/>
                </a:cxn>
                <a:cxn ang="0">
                  <a:pos x="connsiteX12044" y="connsiteY12044"/>
                </a:cxn>
                <a:cxn ang="0">
                  <a:pos x="connsiteX12045" y="connsiteY12045"/>
                </a:cxn>
                <a:cxn ang="0">
                  <a:pos x="connsiteX12046" y="connsiteY12046"/>
                </a:cxn>
                <a:cxn ang="0">
                  <a:pos x="connsiteX12047" y="connsiteY12047"/>
                </a:cxn>
                <a:cxn ang="0">
                  <a:pos x="connsiteX12048" y="connsiteY12048"/>
                </a:cxn>
                <a:cxn ang="0">
                  <a:pos x="connsiteX12049" y="connsiteY12049"/>
                </a:cxn>
                <a:cxn ang="0">
                  <a:pos x="connsiteX12050" y="connsiteY12050"/>
                </a:cxn>
                <a:cxn ang="0">
                  <a:pos x="connsiteX12051" y="connsiteY12051"/>
                </a:cxn>
                <a:cxn ang="0">
                  <a:pos x="connsiteX12052" y="connsiteY12052"/>
                </a:cxn>
                <a:cxn ang="0">
                  <a:pos x="connsiteX12053" y="connsiteY12053"/>
                </a:cxn>
                <a:cxn ang="0">
                  <a:pos x="connsiteX12054" y="connsiteY12054"/>
                </a:cxn>
                <a:cxn ang="0">
                  <a:pos x="connsiteX12055" y="connsiteY12055"/>
                </a:cxn>
                <a:cxn ang="0">
                  <a:pos x="connsiteX12056" y="connsiteY12056"/>
                </a:cxn>
                <a:cxn ang="0">
                  <a:pos x="connsiteX12057" y="connsiteY12057"/>
                </a:cxn>
                <a:cxn ang="0">
                  <a:pos x="connsiteX12058" y="connsiteY12058"/>
                </a:cxn>
                <a:cxn ang="0">
                  <a:pos x="connsiteX12059" y="connsiteY12059"/>
                </a:cxn>
                <a:cxn ang="0">
                  <a:pos x="connsiteX12060" y="connsiteY12060"/>
                </a:cxn>
                <a:cxn ang="0">
                  <a:pos x="connsiteX12061" y="connsiteY12061"/>
                </a:cxn>
                <a:cxn ang="0">
                  <a:pos x="connsiteX12062" y="connsiteY12062"/>
                </a:cxn>
                <a:cxn ang="0">
                  <a:pos x="connsiteX12063" y="connsiteY12063"/>
                </a:cxn>
                <a:cxn ang="0">
                  <a:pos x="connsiteX12064" y="connsiteY12064"/>
                </a:cxn>
                <a:cxn ang="0">
                  <a:pos x="connsiteX12065" y="connsiteY12065"/>
                </a:cxn>
                <a:cxn ang="0">
                  <a:pos x="connsiteX12066" y="connsiteY12066"/>
                </a:cxn>
                <a:cxn ang="0">
                  <a:pos x="connsiteX12067" y="connsiteY12067"/>
                </a:cxn>
                <a:cxn ang="0">
                  <a:pos x="connsiteX12068" y="connsiteY12068"/>
                </a:cxn>
                <a:cxn ang="0">
                  <a:pos x="connsiteX12069" y="connsiteY12069"/>
                </a:cxn>
                <a:cxn ang="0">
                  <a:pos x="connsiteX12070" y="connsiteY12070"/>
                </a:cxn>
                <a:cxn ang="0">
                  <a:pos x="connsiteX12071" y="connsiteY12071"/>
                </a:cxn>
                <a:cxn ang="0">
                  <a:pos x="connsiteX12072" y="connsiteY12072"/>
                </a:cxn>
                <a:cxn ang="0">
                  <a:pos x="connsiteX12073" y="connsiteY12073"/>
                </a:cxn>
                <a:cxn ang="0">
                  <a:pos x="connsiteX12074" y="connsiteY12074"/>
                </a:cxn>
                <a:cxn ang="0">
                  <a:pos x="connsiteX12075" y="connsiteY12075"/>
                </a:cxn>
                <a:cxn ang="0">
                  <a:pos x="connsiteX12076" y="connsiteY12076"/>
                </a:cxn>
                <a:cxn ang="0">
                  <a:pos x="connsiteX12077" y="connsiteY12077"/>
                </a:cxn>
                <a:cxn ang="0">
                  <a:pos x="connsiteX12078" y="connsiteY12078"/>
                </a:cxn>
                <a:cxn ang="0">
                  <a:pos x="connsiteX12079" y="connsiteY12079"/>
                </a:cxn>
                <a:cxn ang="0">
                  <a:pos x="connsiteX12080" y="connsiteY12080"/>
                </a:cxn>
                <a:cxn ang="0">
                  <a:pos x="connsiteX12081" y="connsiteY12081"/>
                </a:cxn>
                <a:cxn ang="0">
                  <a:pos x="connsiteX12082" y="connsiteY12082"/>
                </a:cxn>
                <a:cxn ang="0">
                  <a:pos x="connsiteX12083" y="connsiteY12083"/>
                </a:cxn>
                <a:cxn ang="0">
                  <a:pos x="connsiteX12084" y="connsiteY12084"/>
                </a:cxn>
                <a:cxn ang="0">
                  <a:pos x="connsiteX12085" y="connsiteY12085"/>
                </a:cxn>
                <a:cxn ang="0">
                  <a:pos x="connsiteX12086" y="connsiteY12086"/>
                </a:cxn>
                <a:cxn ang="0">
                  <a:pos x="connsiteX12087" y="connsiteY12087"/>
                </a:cxn>
                <a:cxn ang="0">
                  <a:pos x="connsiteX12088" y="connsiteY12088"/>
                </a:cxn>
                <a:cxn ang="0">
                  <a:pos x="connsiteX12089" y="connsiteY12089"/>
                </a:cxn>
                <a:cxn ang="0">
                  <a:pos x="connsiteX12090" y="connsiteY12090"/>
                </a:cxn>
                <a:cxn ang="0">
                  <a:pos x="connsiteX12091" y="connsiteY12091"/>
                </a:cxn>
                <a:cxn ang="0">
                  <a:pos x="connsiteX12092" y="connsiteY12092"/>
                </a:cxn>
                <a:cxn ang="0">
                  <a:pos x="connsiteX12093" y="connsiteY12093"/>
                </a:cxn>
                <a:cxn ang="0">
                  <a:pos x="connsiteX12094" y="connsiteY12094"/>
                </a:cxn>
                <a:cxn ang="0">
                  <a:pos x="connsiteX12095" y="connsiteY12095"/>
                </a:cxn>
                <a:cxn ang="0">
                  <a:pos x="connsiteX12096" y="connsiteY12096"/>
                </a:cxn>
                <a:cxn ang="0">
                  <a:pos x="connsiteX12097" y="connsiteY12097"/>
                </a:cxn>
                <a:cxn ang="0">
                  <a:pos x="connsiteX12098" y="connsiteY12098"/>
                </a:cxn>
                <a:cxn ang="0">
                  <a:pos x="connsiteX12099" y="connsiteY12099"/>
                </a:cxn>
                <a:cxn ang="0">
                  <a:pos x="connsiteX12100" y="connsiteY12100"/>
                </a:cxn>
                <a:cxn ang="0">
                  <a:pos x="connsiteX12101" y="connsiteY12101"/>
                </a:cxn>
                <a:cxn ang="0">
                  <a:pos x="connsiteX12102" y="connsiteY12102"/>
                </a:cxn>
                <a:cxn ang="0">
                  <a:pos x="connsiteX12103" y="connsiteY12103"/>
                </a:cxn>
                <a:cxn ang="0">
                  <a:pos x="connsiteX12104" y="connsiteY12104"/>
                </a:cxn>
                <a:cxn ang="0">
                  <a:pos x="connsiteX12105" y="connsiteY12105"/>
                </a:cxn>
                <a:cxn ang="0">
                  <a:pos x="connsiteX12106" y="connsiteY12106"/>
                </a:cxn>
                <a:cxn ang="0">
                  <a:pos x="connsiteX12107" y="connsiteY12107"/>
                </a:cxn>
                <a:cxn ang="0">
                  <a:pos x="connsiteX12108" y="connsiteY12108"/>
                </a:cxn>
                <a:cxn ang="0">
                  <a:pos x="connsiteX12109" y="connsiteY12109"/>
                </a:cxn>
                <a:cxn ang="0">
                  <a:pos x="connsiteX12110" y="connsiteY12110"/>
                </a:cxn>
                <a:cxn ang="0">
                  <a:pos x="connsiteX12111" y="connsiteY12111"/>
                </a:cxn>
                <a:cxn ang="0">
                  <a:pos x="connsiteX12112" y="connsiteY12112"/>
                </a:cxn>
                <a:cxn ang="0">
                  <a:pos x="connsiteX12113" y="connsiteY12113"/>
                </a:cxn>
                <a:cxn ang="0">
                  <a:pos x="connsiteX12114" y="connsiteY12114"/>
                </a:cxn>
                <a:cxn ang="0">
                  <a:pos x="connsiteX12115" y="connsiteY12115"/>
                </a:cxn>
                <a:cxn ang="0">
                  <a:pos x="connsiteX12116" y="connsiteY12116"/>
                </a:cxn>
                <a:cxn ang="0">
                  <a:pos x="connsiteX12117" y="connsiteY12117"/>
                </a:cxn>
                <a:cxn ang="0">
                  <a:pos x="connsiteX12118" y="connsiteY12118"/>
                </a:cxn>
                <a:cxn ang="0">
                  <a:pos x="connsiteX12119" y="connsiteY12119"/>
                </a:cxn>
                <a:cxn ang="0">
                  <a:pos x="connsiteX12120" y="connsiteY12120"/>
                </a:cxn>
                <a:cxn ang="0">
                  <a:pos x="connsiteX12121" y="connsiteY12121"/>
                </a:cxn>
                <a:cxn ang="0">
                  <a:pos x="connsiteX12122" y="connsiteY12122"/>
                </a:cxn>
                <a:cxn ang="0">
                  <a:pos x="connsiteX12123" y="connsiteY12123"/>
                </a:cxn>
                <a:cxn ang="0">
                  <a:pos x="connsiteX12124" y="connsiteY12124"/>
                </a:cxn>
                <a:cxn ang="0">
                  <a:pos x="connsiteX12125" y="connsiteY12125"/>
                </a:cxn>
                <a:cxn ang="0">
                  <a:pos x="connsiteX12126" y="connsiteY12126"/>
                </a:cxn>
                <a:cxn ang="0">
                  <a:pos x="connsiteX12127" y="connsiteY12127"/>
                </a:cxn>
                <a:cxn ang="0">
                  <a:pos x="connsiteX12128" y="connsiteY12128"/>
                </a:cxn>
                <a:cxn ang="0">
                  <a:pos x="connsiteX12129" y="connsiteY12129"/>
                </a:cxn>
                <a:cxn ang="0">
                  <a:pos x="connsiteX12130" y="connsiteY12130"/>
                </a:cxn>
                <a:cxn ang="0">
                  <a:pos x="connsiteX12131" y="connsiteY12131"/>
                </a:cxn>
                <a:cxn ang="0">
                  <a:pos x="connsiteX12132" y="connsiteY12132"/>
                </a:cxn>
                <a:cxn ang="0">
                  <a:pos x="connsiteX12133" y="connsiteY12133"/>
                </a:cxn>
                <a:cxn ang="0">
                  <a:pos x="connsiteX12134" y="connsiteY12134"/>
                </a:cxn>
                <a:cxn ang="0">
                  <a:pos x="connsiteX12135" y="connsiteY12135"/>
                </a:cxn>
                <a:cxn ang="0">
                  <a:pos x="connsiteX12136" y="connsiteY12136"/>
                </a:cxn>
                <a:cxn ang="0">
                  <a:pos x="connsiteX12137" y="connsiteY12137"/>
                </a:cxn>
                <a:cxn ang="0">
                  <a:pos x="connsiteX12138" y="connsiteY12138"/>
                </a:cxn>
                <a:cxn ang="0">
                  <a:pos x="connsiteX12139" y="connsiteY12139"/>
                </a:cxn>
                <a:cxn ang="0">
                  <a:pos x="connsiteX12140" y="connsiteY12140"/>
                </a:cxn>
                <a:cxn ang="0">
                  <a:pos x="connsiteX12141" y="connsiteY12141"/>
                </a:cxn>
                <a:cxn ang="0">
                  <a:pos x="connsiteX12142" y="connsiteY12142"/>
                </a:cxn>
                <a:cxn ang="0">
                  <a:pos x="connsiteX12143" y="connsiteY12143"/>
                </a:cxn>
                <a:cxn ang="0">
                  <a:pos x="connsiteX12144" y="connsiteY12144"/>
                </a:cxn>
                <a:cxn ang="0">
                  <a:pos x="connsiteX12145" y="connsiteY12145"/>
                </a:cxn>
                <a:cxn ang="0">
                  <a:pos x="connsiteX12146" y="connsiteY12146"/>
                </a:cxn>
                <a:cxn ang="0">
                  <a:pos x="connsiteX12147" y="connsiteY12147"/>
                </a:cxn>
                <a:cxn ang="0">
                  <a:pos x="connsiteX12148" y="connsiteY12148"/>
                </a:cxn>
                <a:cxn ang="0">
                  <a:pos x="connsiteX12149" y="connsiteY12149"/>
                </a:cxn>
                <a:cxn ang="0">
                  <a:pos x="connsiteX12150" y="connsiteY12150"/>
                </a:cxn>
                <a:cxn ang="0">
                  <a:pos x="connsiteX12151" y="connsiteY12151"/>
                </a:cxn>
                <a:cxn ang="0">
                  <a:pos x="connsiteX12152" y="connsiteY12152"/>
                </a:cxn>
                <a:cxn ang="0">
                  <a:pos x="connsiteX12153" y="connsiteY12153"/>
                </a:cxn>
                <a:cxn ang="0">
                  <a:pos x="connsiteX12154" y="connsiteY12154"/>
                </a:cxn>
                <a:cxn ang="0">
                  <a:pos x="connsiteX12155" y="connsiteY12155"/>
                </a:cxn>
                <a:cxn ang="0">
                  <a:pos x="connsiteX12156" y="connsiteY12156"/>
                </a:cxn>
                <a:cxn ang="0">
                  <a:pos x="connsiteX12157" y="connsiteY12157"/>
                </a:cxn>
                <a:cxn ang="0">
                  <a:pos x="connsiteX12158" y="connsiteY12158"/>
                </a:cxn>
                <a:cxn ang="0">
                  <a:pos x="connsiteX12159" y="connsiteY12159"/>
                </a:cxn>
                <a:cxn ang="0">
                  <a:pos x="connsiteX12160" y="connsiteY12160"/>
                </a:cxn>
                <a:cxn ang="0">
                  <a:pos x="connsiteX12161" y="connsiteY12161"/>
                </a:cxn>
                <a:cxn ang="0">
                  <a:pos x="connsiteX12162" y="connsiteY12162"/>
                </a:cxn>
                <a:cxn ang="0">
                  <a:pos x="connsiteX12163" y="connsiteY12163"/>
                </a:cxn>
                <a:cxn ang="0">
                  <a:pos x="connsiteX12164" y="connsiteY12164"/>
                </a:cxn>
                <a:cxn ang="0">
                  <a:pos x="connsiteX12165" y="connsiteY12165"/>
                </a:cxn>
                <a:cxn ang="0">
                  <a:pos x="connsiteX12166" y="connsiteY12166"/>
                </a:cxn>
                <a:cxn ang="0">
                  <a:pos x="connsiteX12167" y="connsiteY12167"/>
                </a:cxn>
                <a:cxn ang="0">
                  <a:pos x="connsiteX12168" y="connsiteY12168"/>
                </a:cxn>
                <a:cxn ang="0">
                  <a:pos x="connsiteX12169" y="connsiteY12169"/>
                </a:cxn>
                <a:cxn ang="0">
                  <a:pos x="connsiteX12170" y="connsiteY12170"/>
                </a:cxn>
                <a:cxn ang="0">
                  <a:pos x="connsiteX12171" y="connsiteY12171"/>
                </a:cxn>
                <a:cxn ang="0">
                  <a:pos x="connsiteX12172" y="connsiteY12172"/>
                </a:cxn>
                <a:cxn ang="0">
                  <a:pos x="connsiteX12173" y="connsiteY12173"/>
                </a:cxn>
                <a:cxn ang="0">
                  <a:pos x="connsiteX12174" y="connsiteY12174"/>
                </a:cxn>
                <a:cxn ang="0">
                  <a:pos x="connsiteX12175" y="connsiteY12175"/>
                </a:cxn>
                <a:cxn ang="0">
                  <a:pos x="connsiteX12176" y="connsiteY12176"/>
                </a:cxn>
                <a:cxn ang="0">
                  <a:pos x="connsiteX12177" y="connsiteY12177"/>
                </a:cxn>
                <a:cxn ang="0">
                  <a:pos x="connsiteX12178" y="connsiteY12178"/>
                </a:cxn>
                <a:cxn ang="0">
                  <a:pos x="connsiteX12179" y="connsiteY12179"/>
                </a:cxn>
                <a:cxn ang="0">
                  <a:pos x="connsiteX12180" y="connsiteY12180"/>
                </a:cxn>
                <a:cxn ang="0">
                  <a:pos x="connsiteX12181" y="connsiteY12181"/>
                </a:cxn>
                <a:cxn ang="0">
                  <a:pos x="connsiteX12182" y="connsiteY12182"/>
                </a:cxn>
                <a:cxn ang="0">
                  <a:pos x="connsiteX12183" y="connsiteY12183"/>
                </a:cxn>
                <a:cxn ang="0">
                  <a:pos x="connsiteX12184" y="connsiteY12184"/>
                </a:cxn>
                <a:cxn ang="0">
                  <a:pos x="connsiteX12185" y="connsiteY12185"/>
                </a:cxn>
                <a:cxn ang="0">
                  <a:pos x="connsiteX12186" y="connsiteY12186"/>
                </a:cxn>
                <a:cxn ang="0">
                  <a:pos x="connsiteX12187" y="connsiteY12187"/>
                </a:cxn>
                <a:cxn ang="0">
                  <a:pos x="connsiteX12188" y="connsiteY12188"/>
                </a:cxn>
                <a:cxn ang="0">
                  <a:pos x="connsiteX12189" y="connsiteY12189"/>
                </a:cxn>
                <a:cxn ang="0">
                  <a:pos x="connsiteX12190" y="connsiteY12190"/>
                </a:cxn>
                <a:cxn ang="0">
                  <a:pos x="connsiteX12191" y="connsiteY12191"/>
                </a:cxn>
                <a:cxn ang="0">
                  <a:pos x="connsiteX12192" y="connsiteY12192"/>
                </a:cxn>
                <a:cxn ang="0">
                  <a:pos x="connsiteX12193" y="connsiteY12193"/>
                </a:cxn>
                <a:cxn ang="0">
                  <a:pos x="connsiteX12194" y="connsiteY12194"/>
                </a:cxn>
                <a:cxn ang="0">
                  <a:pos x="connsiteX12195" y="connsiteY12195"/>
                </a:cxn>
                <a:cxn ang="0">
                  <a:pos x="connsiteX12196" y="connsiteY12196"/>
                </a:cxn>
                <a:cxn ang="0">
                  <a:pos x="connsiteX12197" y="connsiteY12197"/>
                </a:cxn>
                <a:cxn ang="0">
                  <a:pos x="connsiteX12198" y="connsiteY12198"/>
                </a:cxn>
                <a:cxn ang="0">
                  <a:pos x="connsiteX12199" y="connsiteY12199"/>
                </a:cxn>
                <a:cxn ang="0">
                  <a:pos x="connsiteX12200" y="connsiteY12200"/>
                </a:cxn>
                <a:cxn ang="0">
                  <a:pos x="connsiteX12201" y="connsiteY12201"/>
                </a:cxn>
                <a:cxn ang="0">
                  <a:pos x="connsiteX12202" y="connsiteY12202"/>
                </a:cxn>
                <a:cxn ang="0">
                  <a:pos x="connsiteX12203" y="connsiteY12203"/>
                </a:cxn>
                <a:cxn ang="0">
                  <a:pos x="connsiteX12204" y="connsiteY12204"/>
                </a:cxn>
                <a:cxn ang="0">
                  <a:pos x="connsiteX12205" y="connsiteY12205"/>
                </a:cxn>
                <a:cxn ang="0">
                  <a:pos x="connsiteX12206" y="connsiteY12206"/>
                </a:cxn>
                <a:cxn ang="0">
                  <a:pos x="connsiteX12207" y="connsiteY12207"/>
                </a:cxn>
                <a:cxn ang="0">
                  <a:pos x="connsiteX12208" y="connsiteY12208"/>
                </a:cxn>
                <a:cxn ang="0">
                  <a:pos x="connsiteX12209" y="connsiteY12209"/>
                </a:cxn>
                <a:cxn ang="0">
                  <a:pos x="connsiteX12210" y="connsiteY12210"/>
                </a:cxn>
                <a:cxn ang="0">
                  <a:pos x="connsiteX12211" y="connsiteY12211"/>
                </a:cxn>
                <a:cxn ang="0">
                  <a:pos x="connsiteX12212" y="connsiteY12212"/>
                </a:cxn>
                <a:cxn ang="0">
                  <a:pos x="connsiteX12213" y="connsiteY12213"/>
                </a:cxn>
                <a:cxn ang="0">
                  <a:pos x="connsiteX12214" y="connsiteY12214"/>
                </a:cxn>
                <a:cxn ang="0">
                  <a:pos x="connsiteX12215" y="connsiteY12215"/>
                </a:cxn>
                <a:cxn ang="0">
                  <a:pos x="connsiteX12216" y="connsiteY12216"/>
                </a:cxn>
                <a:cxn ang="0">
                  <a:pos x="connsiteX12217" y="connsiteY12217"/>
                </a:cxn>
                <a:cxn ang="0">
                  <a:pos x="connsiteX12218" y="connsiteY12218"/>
                </a:cxn>
                <a:cxn ang="0">
                  <a:pos x="connsiteX12219" y="connsiteY12219"/>
                </a:cxn>
                <a:cxn ang="0">
                  <a:pos x="connsiteX12220" y="connsiteY12220"/>
                </a:cxn>
                <a:cxn ang="0">
                  <a:pos x="connsiteX12221" y="connsiteY12221"/>
                </a:cxn>
                <a:cxn ang="0">
                  <a:pos x="connsiteX12222" y="connsiteY12222"/>
                </a:cxn>
                <a:cxn ang="0">
                  <a:pos x="connsiteX12223" y="connsiteY12223"/>
                </a:cxn>
                <a:cxn ang="0">
                  <a:pos x="connsiteX12224" y="connsiteY12224"/>
                </a:cxn>
                <a:cxn ang="0">
                  <a:pos x="connsiteX12225" y="connsiteY12225"/>
                </a:cxn>
                <a:cxn ang="0">
                  <a:pos x="connsiteX12226" y="connsiteY12226"/>
                </a:cxn>
                <a:cxn ang="0">
                  <a:pos x="connsiteX12227" y="connsiteY12227"/>
                </a:cxn>
                <a:cxn ang="0">
                  <a:pos x="connsiteX12228" y="connsiteY12228"/>
                </a:cxn>
                <a:cxn ang="0">
                  <a:pos x="connsiteX12229" y="connsiteY12229"/>
                </a:cxn>
                <a:cxn ang="0">
                  <a:pos x="connsiteX12230" y="connsiteY12230"/>
                </a:cxn>
                <a:cxn ang="0">
                  <a:pos x="connsiteX12231" y="connsiteY12231"/>
                </a:cxn>
                <a:cxn ang="0">
                  <a:pos x="connsiteX12232" y="connsiteY12232"/>
                </a:cxn>
                <a:cxn ang="0">
                  <a:pos x="connsiteX12233" y="connsiteY12233"/>
                </a:cxn>
                <a:cxn ang="0">
                  <a:pos x="connsiteX12234" y="connsiteY12234"/>
                </a:cxn>
                <a:cxn ang="0">
                  <a:pos x="connsiteX12235" y="connsiteY12235"/>
                </a:cxn>
                <a:cxn ang="0">
                  <a:pos x="connsiteX12236" y="connsiteY12236"/>
                </a:cxn>
                <a:cxn ang="0">
                  <a:pos x="connsiteX12237" y="connsiteY12237"/>
                </a:cxn>
                <a:cxn ang="0">
                  <a:pos x="connsiteX12238" y="connsiteY12238"/>
                </a:cxn>
                <a:cxn ang="0">
                  <a:pos x="connsiteX12239" y="connsiteY12239"/>
                </a:cxn>
                <a:cxn ang="0">
                  <a:pos x="connsiteX12240" y="connsiteY12240"/>
                </a:cxn>
                <a:cxn ang="0">
                  <a:pos x="connsiteX12241" y="connsiteY12241"/>
                </a:cxn>
                <a:cxn ang="0">
                  <a:pos x="connsiteX12242" y="connsiteY12242"/>
                </a:cxn>
                <a:cxn ang="0">
                  <a:pos x="connsiteX12243" y="connsiteY12243"/>
                </a:cxn>
                <a:cxn ang="0">
                  <a:pos x="connsiteX12244" y="connsiteY12244"/>
                </a:cxn>
                <a:cxn ang="0">
                  <a:pos x="connsiteX12245" y="connsiteY12245"/>
                </a:cxn>
                <a:cxn ang="0">
                  <a:pos x="connsiteX12246" y="connsiteY12246"/>
                </a:cxn>
                <a:cxn ang="0">
                  <a:pos x="connsiteX12247" y="connsiteY12247"/>
                </a:cxn>
                <a:cxn ang="0">
                  <a:pos x="connsiteX12248" y="connsiteY12248"/>
                </a:cxn>
                <a:cxn ang="0">
                  <a:pos x="connsiteX12249" y="connsiteY12249"/>
                </a:cxn>
                <a:cxn ang="0">
                  <a:pos x="connsiteX12250" y="connsiteY12250"/>
                </a:cxn>
                <a:cxn ang="0">
                  <a:pos x="connsiteX12251" y="connsiteY12251"/>
                </a:cxn>
                <a:cxn ang="0">
                  <a:pos x="connsiteX12252" y="connsiteY12252"/>
                </a:cxn>
                <a:cxn ang="0">
                  <a:pos x="connsiteX12253" y="connsiteY12253"/>
                </a:cxn>
                <a:cxn ang="0">
                  <a:pos x="connsiteX12254" y="connsiteY12254"/>
                </a:cxn>
                <a:cxn ang="0">
                  <a:pos x="connsiteX12255" y="connsiteY12255"/>
                </a:cxn>
                <a:cxn ang="0">
                  <a:pos x="connsiteX12256" y="connsiteY12256"/>
                </a:cxn>
                <a:cxn ang="0">
                  <a:pos x="connsiteX12257" y="connsiteY12257"/>
                </a:cxn>
                <a:cxn ang="0">
                  <a:pos x="connsiteX12258" y="connsiteY12258"/>
                </a:cxn>
                <a:cxn ang="0">
                  <a:pos x="connsiteX12259" y="connsiteY12259"/>
                </a:cxn>
                <a:cxn ang="0">
                  <a:pos x="connsiteX12260" y="connsiteY12260"/>
                </a:cxn>
                <a:cxn ang="0">
                  <a:pos x="connsiteX12261" y="connsiteY12261"/>
                </a:cxn>
                <a:cxn ang="0">
                  <a:pos x="connsiteX12262" y="connsiteY12262"/>
                </a:cxn>
                <a:cxn ang="0">
                  <a:pos x="connsiteX12263" y="connsiteY12263"/>
                </a:cxn>
                <a:cxn ang="0">
                  <a:pos x="connsiteX12264" y="connsiteY12264"/>
                </a:cxn>
                <a:cxn ang="0">
                  <a:pos x="connsiteX12265" y="connsiteY12265"/>
                </a:cxn>
                <a:cxn ang="0">
                  <a:pos x="connsiteX12266" y="connsiteY12266"/>
                </a:cxn>
                <a:cxn ang="0">
                  <a:pos x="connsiteX12267" y="connsiteY12267"/>
                </a:cxn>
                <a:cxn ang="0">
                  <a:pos x="connsiteX12268" y="connsiteY12268"/>
                </a:cxn>
                <a:cxn ang="0">
                  <a:pos x="connsiteX12269" y="connsiteY12269"/>
                </a:cxn>
                <a:cxn ang="0">
                  <a:pos x="connsiteX12270" y="connsiteY12270"/>
                </a:cxn>
                <a:cxn ang="0">
                  <a:pos x="connsiteX12271" y="connsiteY12271"/>
                </a:cxn>
                <a:cxn ang="0">
                  <a:pos x="connsiteX12272" y="connsiteY12272"/>
                </a:cxn>
                <a:cxn ang="0">
                  <a:pos x="connsiteX12273" y="connsiteY12273"/>
                </a:cxn>
                <a:cxn ang="0">
                  <a:pos x="connsiteX12274" y="connsiteY12274"/>
                </a:cxn>
                <a:cxn ang="0">
                  <a:pos x="connsiteX12275" y="connsiteY12275"/>
                </a:cxn>
                <a:cxn ang="0">
                  <a:pos x="connsiteX12276" y="connsiteY12276"/>
                </a:cxn>
                <a:cxn ang="0">
                  <a:pos x="connsiteX12277" y="connsiteY12277"/>
                </a:cxn>
                <a:cxn ang="0">
                  <a:pos x="connsiteX12278" y="connsiteY12278"/>
                </a:cxn>
                <a:cxn ang="0">
                  <a:pos x="connsiteX12279" y="connsiteY12279"/>
                </a:cxn>
                <a:cxn ang="0">
                  <a:pos x="connsiteX12280" y="connsiteY12280"/>
                </a:cxn>
                <a:cxn ang="0">
                  <a:pos x="connsiteX12281" y="connsiteY12281"/>
                </a:cxn>
                <a:cxn ang="0">
                  <a:pos x="connsiteX12282" y="connsiteY12282"/>
                </a:cxn>
                <a:cxn ang="0">
                  <a:pos x="connsiteX12283" y="connsiteY12283"/>
                </a:cxn>
                <a:cxn ang="0">
                  <a:pos x="connsiteX12284" y="connsiteY12284"/>
                </a:cxn>
                <a:cxn ang="0">
                  <a:pos x="connsiteX12285" y="connsiteY12285"/>
                </a:cxn>
                <a:cxn ang="0">
                  <a:pos x="connsiteX12286" y="connsiteY12286"/>
                </a:cxn>
                <a:cxn ang="0">
                  <a:pos x="connsiteX12287" y="connsiteY12287"/>
                </a:cxn>
                <a:cxn ang="0">
                  <a:pos x="connsiteX12288" y="connsiteY12288"/>
                </a:cxn>
                <a:cxn ang="0">
                  <a:pos x="connsiteX12289" y="connsiteY12289"/>
                </a:cxn>
                <a:cxn ang="0">
                  <a:pos x="connsiteX12290" y="connsiteY12290"/>
                </a:cxn>
                <a:cxn ang="0">
                  <a:pos x="connsiteX12291" y="connsiteY12291"/>
                </a:cxn>
                <a:cxn ang="0">
                  <a:pos x="connsiteX12292" y="connsiteY12292"/>
                </a:cxn>
                <a:cxn ang="0">
                  <a:pos x="connsiteX12293" y="connsiteY12293"/>
                </a:cxn>
                <a:cxn ang="0">
                  <a:pos x="connsiteX12294" y="connsiteY12294"/>
                </a:cxn>
                <a:cxn ang="0">
                  <a:pos x="connsiteX12295" y="connsiteY12295"/>
                </a:cxn>
                <a:cxn ang="0">
                  <a:pos x="connsiteX12296" y="connsiteY12296"/>
                </a:cxn>
                <a:cxn ang="0">
                  <a:pos x="connsiteX12297" y="connsiteY12297"/>
                </a:cxn>
                <a:cxn ang="0">
                  <a:pos x="connsiteX12298" y="connsiteY12298"/>
                </a:cxn>
                <a:cxn ang="0">
                  <a:pos x="connsiteX12299" y="connsiteY12299"/>
                </a:cxn>
                <a:cxn ang="0">
                  <a:pos x="connsiteX12300" y="connsiteY12300"/>
                </a:cxn>
                <a:cxn ang="0">
                  <a:pos x="connsiteX12301" y="connsiteY12301"/>
                </a:cxn>
                <a:cxn ang="0">
                  <a:pos x="connsiteX12302" y="connsiteY12302"/>
                </a:cxn>
                <a:cxn ang="0">
                  <a:pos x="connsiteX12303" y="connsiteY12303"/>
                </a:cxn>
                <a:cxn ang="0">
                  <a:pos x="connsiteX12304" y="connsiteY12304"/>
                </a:cxn>
                <a:cxn ang="0">
                  <a:pos x="connsiteX12305" y="connsiteY12305"/>
                </a:cxn>
                <a:cxn ang="0">
                  <a:pos x="connsiteX12306" y="connsiteY12306"/>
                </a:cxn>
                <a:cxn ang="0">
                  <a:pos x="connsiteX12307" y="connsiteY12307"/>
                </a:cxn>
                <a:cxn ang="0">
                  <a:pos x="connsiteX12308" y="connsiteY12308"/>
                </a:cxn>
                <a:cxn ang="0">
                  <a:pos x="connsiteX12309" y="connsiteY12309"/>
                </a:cxn>
                <a:cxn ang="0">
                  <a:pos x="connsiteX12310" y="connsiteY12310"/>
                </a:cxn>
                <a:cxn ang="0">
                  <a:pos x="connsiteX12311" y="connsiteY12311"/>
                </a:cxn>
                <a:cxn ang="0">
                  <a:pos x="connsiteX12312" y="connsiteY12312"/>
                </a:cxn>
                <a:cxn ang="0">
                  <a:pos x="connsiteX12313" y="connsiteY12313"/>
                </a:cxn>
                <a:cxn ang="0">
                  <a:pos x="connsiteX12314" y="connsiteY12314"/>
                </a:cxn>
                <a:cxn ang="0">
                  <a:pos x="connsiteX12315" y="connsiteY12315"/>
                </a:cxn>
                <a:cxn ang="0">
                  <a:pos x="connsiteX12316" y="connsiteY12316"/>
                </a:cxn>
                <a:cxn ang="0">
                  <a:pos x="connsiteX12317" y="connsiteY12317"/>
                </a:cxn>
                <a:cxn ang="0">
                  <a:pos x="connsiteX12318" y="connsiteY12318"/>
                </a:cxn>
                <a:cxn ang="0">
                  <a:pos x="connsiteX12319" y="connsiteY12319"/>
                </a:cxn>
                <a:cxn ang="0">
                  <a:pos x="connsiteX12320" y="connsiteY12320"/>
                </a:cxn>
                <a:cxn ang="0">
                  <a:pos x="connsiteX12321" y="connsiteY12321"/>
                </a:cxn>
                <a:cxn ang="0">
                  <a:pos x="connsiteX12322" y="connsiteY12322"/>
                </a:cxn>
                <a:cxn ang="0">
                  <a:pos x="connsiteX12323" y="connsiteY12323"/>
                </a:cxn>
                <a:cxn ang="0">
                  <a:pos x="connsiteX12324" y="connsiteY12324"/>
                </a:cxn>
                <a:cxn ang="0">
                  <a:pos x="connsiteX12325" y="connsiteY12325"/>
                </a:cxn>
                <a:cxn ang="0">
                  <a:pos x="connsiteX12326" y="connsiteY12326"/>
                </a:cxn>
                <a:cxn ang="0">
                  <a:pos x="connsiteX12327" y="connsiteY12327"/>
                </a:cxn>
                <a:cxn ang="0">
                  <a:pos x="connsiteX12328" y="connsiteY12328"/>
                </a:cxn>
                <a:cxn ang="0">
                  <a:pos x="connsiteX12329" y="connsiteY12329"/>
                </a:cxn>
                <a:cxn ang="0">
                  <a:pos x="connsiteX12330" y="connsiteY12330"/>
                </a:cxn>
                <a:cxn ang="0">
                  <a:pos x="connsiteX12331" y="connsiteY12331"/>
                </a:cxn>
                <a:cxn ang="0">
                  <a:pos x="connsiteX12332" y="connsiteY12332"/>
                </a:cxn>
                <a:cxn ang="0">
                  <a:pos x="connsiteX12333" y="connsiteY12333"/>
                </a:cxn>
                <a:cxn ang="0">
                  <a:pos x="connsiteX12334" y="connsiteY12334"/>
                </a:cxn>
                <a:cxn ang="0">
                  <a:pos x="connsiteX12335" y="connsiteY12335"/>
                </a:cxn>
                <a:cxn ang="0">
                  <a:pos x="connsiteX12336" y="connsiteY12336"/>
                </a:cxn>
                <a:cxn ang="0">
                  <a:pos x="connsiteX12337" y="connsiteY12337"/>
                </a:cxn>
                <a:cxn ang="0">
                  <a:pos x="connsiteX12338" y="connsiteY12338"/>
                </a:cxn>
                <a:cxn ang="0">
                  <a:pos x="connsiteX12339" y="connsiteY12339"/>
                </a:cxn>
                <a:cxn ang="0">
                  <a:pos x="connsiteX12340" y="connsiteY12340"/>
                </a:cxn>
                <a:cxn ang="0">
                  <a:pos x="connsiteX12341" y="connsiteY12341"/>
                </a:cxn>
                <a:cxn ang="0">
                  <a:pos x="connsiteX12342" y="connsiteY12342"/>
                </a:cxn>
                <a:cxn ang="0">
                  <a:pos x="connsiteX12343" y="connsiteY12343"/>
                </a:cxn>
                <a:cxn ang="0">
                  <a:pos x="connsiteX12344" y="connsiteY12344"/>
                </a:cxn>
                <a:cxn ang="0">
                  <a:pos x="connsiteX12345" y="connsiteY12345"/>
                </a:cxn>
                <a:cxn ang="0">
                  <a:pos x="connsiteX12346" y="connsiteY12346"/>
                </a:cxn>
                <a:cxn ang="0">
                  <a:pos x="connsiteX12347" y="connsiteY12347"/>
                </a:cxn>
                <a:cxn ang="0">
                  <a:pos x="connsiteX12348" y="connsiteY12348"/>
                </a:cxn>
                <a:cxn ang="0">
                  <a:pos x="connsiteX12349" y="connsiteY12349"/>
                </a:cxn>
                <a:cxn ang="0">
                  <a:pos x="connsiteX12350" y="connsiteY12350"/>
                </a:cxn>
                <a:cxn ang="0">
                  <a:pos x="connsiteX12351" y="connsiteY12351"/>
                </a:cxn>
                <a:cxn ang="0">
                  <a:pos x="connsiteX12352" y="connsiteY12352"/>
                </a:cxn>
                <a:cxn ang="0">
                  <a:pos x="connsiteX12353" y="connsiteY12353"/>
                </a:cxn>
                <a:cxn ang="0">
                  <a:pos x="connsiteX12354" y="connsiteY12354"/>
                </a:cxn>
                <a:cxn ang="0">
                  <a:pos x="connsiteX12355" y="connsiteY12355"/>
                </a:cxn>
                <a:cxn ang="0">
                  <a:pos x="connsiteX12356" y="connsiteY12356"/>
                </a:cxn>
                <a:cxn ang="0">
                  <a:pos x="connsiteX12357" y="connsiteY12357"/>
                </a:cxn>
                <a:cxn ang="0">
                  <a:pos x="connsiteX12358" y="connsiteY12358"/>
                </a:cxn>
                <a:cxn ang="0">
                  <a:pos x="connsiteX12359" y="connsiteY12359"/>
                </a:cxn>
                <a:cxn ang="0">
                  <a:pos x="connsiteX12360" y="connsiteY12360"/>
                </a:cxn>
                <a:cxn ang="0">
                  <a:pos x="connsiteX12361" y="connsiteY12361"/>
                </a:cxn>
                <a:cxn ang="0">
                  <a:pos x="connsiteX12362" y="connsiteY12362"/>
                </a:cxn>
                <a:cxn ang="0">
                  <a:pos x="connsiteX12363" y="connsiteY12363"/>
                </a:cxn>
                <a:cxn ang="0">
                  <a:pos x="connsiteX12364" y="connsiteY12364"/>
                </a:cxn>
                <a:cxn ang="0">
                  <a:pos x="connsiteX12365" y="connsiteY12365"/>
                </a:cxn>
                <a:cxn ang="0">
                  <a:pos x="connsiteX12366" y="connsiteY12366"/>
                </a:cxn>
                <a:cxn ang="0">
                  <a:pos x="connsiteX12367" y="connsiteY12367"/>
                </a:cxn>
                <a:cxn ang="0">
                  <a:pos x="connsiteX12368" y="connsiteY12368"/>
                </a:cxn>
                <a:cxn ang="0">
                  <a:pos x="connsiteX12369" y="connsiteY12369"/>
                </a:cxn>
                <a:cxn ang="0">
                  <a:pos x="connsiteX12370" y="connsiteY12370"/>
                </a:cxn>
                <a:cxn ang="0">
                  <a:pos x="connsiteX12371" y="connsiteY12371"/>
                </a:cxn>
                <a:cxn ang="0">
                  <a:pos x="connsiteX12372" y="connsiteY12372"/>
                </a:cxn>
                <a:cxn ang="0">
                  <a:pos x="connsiteX12373" y="connsiteY12373"/>
                </a:cxn>
                <a:cxn ang="0">
                  <a:pos x="connsiteX12374" y="connsiteY12374"/>
                </a:cxn>
                <a:cxn ang="0">
                  <a:pos x="connsiteX12375" y="connsiteY12375"/>
                </a:cxn>
                <a:cxn ang="0">
                  <a:pos x="connsiteX12376" y="connsiteY12376"/>
                </a:cxn>
                <a:cxn ang="0">
                  <a:pos x="connsiteX12377" y="connsiteY12377"/>
                </a:cxn>
                <a:cxn ang="0">
                  <a:pos x="connsiteX12378" y="connsiteY12378"/>
                </a:cxn>
                <a:cxn ang="0">
                  <a:pos x="connsiteX12379" y="connsiteY12379"/>
                </a:cxn>
                <a:cxn ang="0">
                  <a:pos x="connsiteX12380" y="connsiteY12380"/>
                </a:cxn>
                <a:cxn ang="0">
                  <a:pos x="connsiteX12381" y="connsiteY12381"/>
                </a:cxn>
                <a:cxn ang="0">
                  <a:pos x="connsiteX12382" y="connsiteY12382"/>
                </a:cxn>
                <a:cxn ang="0">
                  <a:pos x="connsiteX12383" y="connsiteY12383"/>
                </a:cxn>
                <a:cxn ang="0">
                  <a:pos x="connsiteX12384" y="connsiteY12384"/>
                </a:cxn>
                <a:cxn ang="0">
                  <a:pos x="connsiteX12385" y="connsiteY12385"/>
                </a:cxn>
                <a:cxn ang="0">
                  <a:pos x="connsiteX12386" y="connsiteY12386"/>
                </a:cxn>
                <a:cxn ang="0">
                  <a:pos x="connsiteX12387" y="connsiteY12387"/>
                </a:cxn>
                <a:cxn ang="0">
                  <a:pos x="connsiteX12388" y="connsiteY12388"/>
                </a:cxn>
                <a:cxn ang="0">
                  <a:pos x="connsiteX12389" y="connsiteY12389"/>
                </a:cxn>
                <a:cxn ang="0">
                  <a:pos x="connsiteX12390" y="connsiteY12390"/>
                </a:cxn>
                <a:cxn ang="0">
                  <a:pos x="connsiteX12391" y="connsiteY12391"/>
                </a:cxn>
                <a:cxn ang="0">
                  <a:pos x="connsiteX12392" y="connsiteY12392"/>
                </a:cxn>
                <a:cxn ang="0">
                  <a:pos x="connsiteX12393" y="connsiteY12393"/>
                </a:cxn>
                <a:cxn ang="0">
                  <a:pos x="connsiteX12394" y="connsiteY12394"/>
                </a:cxn>
                <a:cxn ang="0">
                  <a:pos x="connsiteX12395" y="connsiteY12395"/>
                </a:cxn>
                <a:cxn ang="0">
                  <a:pos x="connsiteX12396" y="connsiteY12396"/>
                </a:cxn>
                <a:cxn ang="0">
                  <a:pos x="connsiteX12397" y="connsiteY12397"/>
                </a:cxn>
                <a:cxn ang="0">
                  <a:pos x="connsiteX12398" y="connsiteY12398"/>
                </a:cxn>
                <a:cxn ang="0">
                  <a:pos x="connsiteX12399" y="connsiteY12399"/>
                </a:cxn>
                <a:cxn ang="0">
                  <a:pos x="connsiteX12400" y="connsiteY12400"/>
                </a:cxn>
                <a:cxn ang="0">
                  <a:pos x="connsiteX12401" y="connsiteY12401"/>
                </a:cxn>
                <a:cxn ang="0">
                  <a:pos x="connsiteX12402" y="connsiteY12402"/>
                </a:cxn>
                <a:cxn ang="0">
                  <a:pos x="connsiteX12403" y="connsiteY12403"/>
                </a:cxn>
                <a:cxn ang="0">
                  <a:pos x="connsiteX12404" y="connsiteY12404"/>
                </a:cxn>
                <a:cxn ang="0">
                  <a:pos x="connsiteX12405" y="connsiteY12405"/>
                </a:cxn>
                <a:cxn ang="0">
                  <a:pos x="connsiteX12406" y="connsiteY12406"/>
                </a:cxn>
                <a:cxn ang="0">
                  <a:pos x="connsiteX12407" y="connsiteY12407"/>
                </a:cxn>
                <a:cxn ang="0">
                  <a:pos x="connsiteX12408" y="connsiteY12408"/>
                </a:cxn>
                <a:cxn ang="0">
                  <a:pos x="connsiteX12409" y="connsiteY12409"/>
                </a:cxn>
                <a:cxn ang="0">
                  <a:pos x="connsiteX12410" y="connsiteY12410"/>
                </a:cxn>
                <a:cxn ang="0">
                  <a:pos x="connsiteX12411" y="connsiteY12411"/>
                </a:cxn>
                <a:cxn ang="0">
                  <a:pos x="connsiteX12412" y="connsiteY12412"/>
                </a:cxn>
                <a:cxn ang="0">
                  <a:pos x="connsiteX12413" y="connsiteY12413"/>
                </a:cxn>
                <a:cxn ang="0">
                  <a:pos x="connsiteX12414" y="connsiteY12414"/>
                </a:cxn>
                <a:cxn ang="0">
                  <a:pos x="connsiteX12415" y="connsiteY12415"/>
                </a:cxn>
                <a:cxn ang="0">
                  <a:pos x="connsiteX12416" y="connsiteY12416"/>
                </a:cxn>
                <a:cxn ang="0">
                  <a:pos x="connsiteX12417" y="connsiteY12417"/>
                </a:cxn>
                <a:cxn ang="0">
                  <a:pos x="connsiteX12418" y="connsiteY12418"/>
                </a:cxn>
                <a:cxn ang="0">
                  <a:pos x="connsiteX12419" y="connsiteY12419"/>
                </a:cxn>
                <a:cxn ang="0">
                  <a:pos x="connsiteX12420" y="connsiteY12420"/>
                </a:cxn>
                <a:cxn ang="0">
                  <a:pos x="connsiteX12421" y="connsiteY12421"/>
                </a:cxn>
                <a:cxn ang="0">
                  <a:pos x="connsiteX12422" y="connsiteY12422"/>
                </a:cxn>
                <a:cxn ang="0">
                  <a:pos x="connsiteX12423" y="connsiteY12423"/>
                </a:cxn>
                <a:cxn ang="0">
                  <a:pos x="connsiteX12424" y="connsiteY12424"/>
                </a:cxn>
                <a:cxn ang="0">
                  <a:pos x="connsiteX12425" y="connsiteY12425"/>
                </a:cxn>
                <a:cxn ang="0">
                  <a:pos x="connsiteX12426" y="connsiteY12426"/>
                </a:cxn>
                <a:cxn ang="0">
                  <a:pos x="connsiteX12427" y="connsiteY12427"/>
                </a:cxn>
                <a:cxn ang="0">
                  <a:pos x="connsiteX12428" y="connsiteY12428"/>
                </a:cxn>
                <a:cxn ang="0">
                  <a:pos x="connsiteX12429" y="connsiteY12429"/>
                </a:cxn>
                <a:cxn ang="0">
                  <a:pos x="connsiteX12430" y="connsiteY12430"/>
                </a:cxn>
                <a:cxn ang="0">
                  <a:pos x="connsiteX12431" y="connsiteY12431"/>
                </a:cxn>
                <a:cxn ang="0">
                  <a:pos x="connsiteX12432" y="connsiteY12432"/>
                </a:cxn>
                <a:cxn ang="0">
                  <a:pos x="connsiteX12433" y="connsiteY12433"/>
                </a:cxn>
                <a:cxn ang="0">
                  <a:pos x="connsiteX12434" y="connsiteY12434"/>
                </a:cxn>
                <a:cxn ang="0">
                  <a:pos x="connsiteX12435" y="connsiteY12435"/>
                </a:cxn>
                <a:cxn ang="0">
                  <a:pos x="connsiteX12436" y="connsiteY12436"/>
                </a:cxn>
                <a:cxn ang="0">
                  <a:pos x="connsiteX12437" y="connsiteY12437"/>
                </a:cxn>
                <a:cxn ang="0">
                  <a:pos x="connsiteX12438" y="connsiteY12438"/>
                </a:cxn>
                <a:cxn ang="0">
                  <a:pos x="connsiteX12439" y="connsiteY12439"/>
                </a:cxn>
                <a:cxn ang="0">
                  <a:pos x="connsiteX12440" y="connsiteY12440"/>
                </a:cxn>
                <a:cxn ang="0">
                  <a:pos x="connsiteX12441" y="connsiteY12441"/>
                </a:cxn>
                <a:cxn ang="0">
                  <a:pos x="connsiteX12442" y="connsiteY12442"/>
                </a:cxn>
                <a:cxn ang="0">
                  <a:pos x="connsiteX12443" y="connsiteY12443"/>
                </a:cxn>
                <a:cxn ang="0">
                  <a:pos x="connsiteX12444" y="connsiteY12444"/>
                </a:cxn>
                <a:cxn ang="0">
                  <a:pos x="connsiteX12445" y="connsiteY12445"/>
                </a:cxn>
                <a:cxn ang="0">
                  <a:pos x="connsiteX12446" y="connsiteY12446"/>
                </a:cxn>
                <a:cxn ang="0">
                  <a:pos x="connsiteX12447" y="connsiteY12447"/>
                </a:cxn>
                <a:cxn ang="0">
                  <a:pos x="connsiteX12448" y="connsiteY12448"/>
                </a:cxn>
                <a:cxn ang="0">
                  <a:pos x="connsiteX12449" y="connsiteY12449"/>
                </a:cxn>
                <a:cxn ang="0">
                  <a:pos x="connsiteX12450" y="connsiteY12450"/>
                </a:cxn>
                <a:cxn ang="0">
                  <a:pos x="connsiteX12451" y="connsiteY12451"/>
                </a:cxn>
                <a:cxn ang="0">
                  <a:pos x="connsiteX12452" y="connsiteY12452"/>
                </a:cxn>
                <a:cxn ang="0">
                  <a:pos x="connsiteX12453" y="connsiteY12453"/>
                </a:cxn>
                <a:cxn ang="0">
                  <a:pos x="connsiteX12454" y="connsiteY12454"/>
                </a:cxn>
                <a:cxn ang="0">
                  <a:pos x="connsiteX12455" y="connsiteY12455"/>
                </a:cxn>
                <a:cxn ang="0">
                  <a:pos x="connsiteX12456" y="connsiteY12456"/>
                </a:cxn>
                <a:cxn ang="0">
                  <a:pos x="connsiteX12457" y="connsiteY12457"/>
                </a:cxn>
                <a:cxn ang="0">
                  <a:pos x="connsiteX12458" y="connsiteY12458"/>
                </a:cxn>
                <a:cxn ang="0">
                  <a:pos x="connsiteX12459" y="connsiteY12459"/>
                </a:cxn>
                <a:cxn ang="0">
                  <a:pos x="connsiteX12460" y="connsiteY12460"/>
                </a:cxn>
                <a:cxn ang="0">
                  <a:pos x="connsiteX12461" y="connsiteY12461"/>
                </a:cxn>
                <a:cxn ang="0">
                  <a:pos x="connsiteX12462" y="connsiteY12462"/>
                </a:cxn>
                <a:cxn ang="0">
                  <a:pos x="connsiteX12463" y="connsiteY12463"/>
                </a:cxn>
                <a:cxn ang="0">
                  <a:pos x="connsiteX12464" y="connsiteY12464"/>
                </a:cxn>
                <a:cxn ang="0">
                  <a:pos x="connsiteX12465" y="connsiteY12465"/>
                </a:cxn>
                <a:cxn ang="0">
                  <a:pos x="connsiteX12466" y="connsiteY12466"/>
                </a:cxn>
                <a:cxn ang="0">
                  <a:pos x="connsiteX12467" y="connsiteY12467"/>
                </a:cxn>
                <a:cxn ang="0">
                  <a:pos x="connsiteX12468" y="connsiteY12468"/>
                </a:cxn>
                <a:cxn ang="0">
                  <a:pos x="connsiteX12469" y="connsiteY12469"/>
                </a:cxn>
                <a:cxn ang="0">
                  <a:pos x="connsiteX12470" y="connsiteY12470"/>
                </a:cxn>
                <a:cxn ang="0">
                  <a:pos x="connsiteX12471" y="connsiteY12471"/>
                </a:cxn>
                <a:cxn ang="0">
                  <a:pos x="connsiteX12472" y="connsiteY12472"/>
                </a:cxn>
                <a:cxn ang="0">
                  <a:pos x="connsiteX12473" y="connsiteY12473"/>
                </a:cxn>
                <a:cxn ang="0">
                  <a:pos x="connsiteX12474" y="connsiteY12474"/>
                </a:cxn>
                <a:cxn ang="0">
                  <a:pos x="connsiteX12475" y="connsiteY12475"/>
                </a:cxn>
                <a:cxn ang="0">
                  <a:pos x="connsiteX12476" y="connsiteY12476"/>
                </a:cxn>
                <a:cxn ang="0">
                  <a:pos x="connsiteX12477" y="connsiteY12477"/>
                </a:cxn>
                <a:cxn ang="0">
                  <a:pos x="connsiteX12478" y="connsiteY12478"/>
                </a:cxn>
                <a:cxn ang="0">
                  <a:pos x="connsiteX12479" y="connsiteY12479"/>
                </a:cxn>
                <a:cxn ang="0">
                  <a:pos x="connsiteX12480" y="connsiteY12480"/>
                </a:cxn>
                <a:cxn ang="0">
                  <a:pos x="connsiteX12481" y="connsiteY12481"/>
                </a:cxn>
                <a:cxn ang="0">
                  <a:pos x="connsiteX12482" y="connsiteY12482"/>
                </a:cxn>
                <a:cxn ang="0">
                  <a:pos x="connsiteX12483" y="connsiteY12483"/>
                </a:cxn>
                <a:cxn ang="0">
                  <a:pos x="connsiteX12484" y="connsiteY12484"/>
                </a:cxn>
                <a:cxn ang="0">
                  <a:pos x="connsiteX12485" y="connsiteY12485"/>
                </a:cxn>
                <a:cxn ang="0">
                  <a:pos x="connsiteX12486" y="connsiteY12486"/>
                </a:cxn>
                <a:cxn ang="0">
                  <a:pos x="connsiteX12487" y="connsiteY12487"/>
                </a:cxn>
                <a:cxn ang="0">
                  <a:pos x="connsiteX12488" y="connsiteY12488"/>
                </a:cxn>
                <a:cxn ang="0">
                  <a:pos x="connsiteX12489" y="connsiteY12489"/>
                </a:cxn>
                <a:cxn ang="0">
                  <a:pos x="connsiteX12490" y="connsiteY12490"/>
                </a:cxn>
                <a:cxn ang="0">
                  <a:pos x="connsiteX12491" y="connsiteY12491"/>
                </a:cxn>
                <a:cxn ang="0">
                  <a:pos x="connsiteX12492" y="connsiteY12492"/>
                </a:cxn>
                <a:cxn ang="0">
                  <a:pos x="connsiteX12493" y="connsiteY12493"/>
                </a:cxn>
                <a:cxn ang="0">
                  <a:pos x="connsiteX12494" y="connsiteY12494"/>
                </a:cxn>
                <a:cxn ang="0">
                  <a:pos x="connsiteX12495" y="connsiteY12495"/>
                </a:cxn>
                <a:cxn ang="0">
                  <a:pos x="connsiteX12496" y="connsiteY12496"/>
                </a:cxn>
                <a:cxn ang="0">
                  <a:pos x="connsiteX12497" y="connsiteY12497"/>
                </a:cxn>
                <a:cxn ang="0">
                  <a:pos x="connsiteX12498" y="connsiteY12498"/>
                </a:cxn>
                <a:cxn ang="0">
                  <a:pos x="connsiteX12499" y="connsiteY12499"/>
                </a:cxn>
                <a:cxn ang="0">
                  <a:pos x="connsiteX12500" y="connsiteY12500"/>
                </a:cxn>
                <a:cxn ang="0">
                  <a:pos x="connsiteX12501" y="connsiteY12501"/>
                </a:cxn>
                <a:cxn ang="0">
                  <a:pos x="connsiteX12502" y="connsiteY12502"/>
                </a:cxn>
                <a:cxn ang="0">
                  <a:pos x="connsiteX12503" y="connsiteY12503"/>
                </a:cxn>
                <a:cxn ang="0">
                  <a:pos x="connsiteX12504" y="connsiteY12504"/>
                </a:cxn>
                <a:cxn ang="0">
                  <a:pos x="connsiteX12505" y="connsiteY12505"/>
                </a:cxn>
                <a:cxn ang="0">
                  <a:pos x="connsiteX12506" y="connsiteY12506"/>
                </a:cxn>
                <a:cxn ang="0">
                  <a:pos x="connsiteX12507" y="connsiteY12507"/>
                </a:cxn>
                <a:cxn ang="0">
                  <a:pos x="connsiteX12508" y="connsiteY12508"/>
                </a:cxn>
                <a:cxn ang="0">
                  <a:pos x="connsiteX12509" y="connsiteY12509"/>
                </a:cxn>
                <a:cxn ang="0">
                  <a:pos x="connsiteX12510" y="connsiteY12510"/>
                </a:cxn>
                <a:cxn ang="0">
                  <a:pos x="connsiteX12511" y="connsiteY12511"/>
                </a:cxn>
                <a:cxn ang="0">
                  <a:pos x="connsiteX12512" y="connsiteY12512"/>
                </a:cxn>
                <a:cxn ang="0">
                  <a:pos x="connsiteX12513" y="connsiteY12513"/>
                </a:cxn>
                <a:cxn ang="0">
                  <a:pos x="connsiteX12514" y="connsiteY12514"/>
                </a:cxn>
                <a:cxn ang="0">
                  <a:pos x="connsiteX12515" y="connsiteY12515"/>
                </a:cxn>
                <a:cxn ang="0">
                  <a:pos x="connsiteX12516" y="connsiteY12516"/>
                </a:cxn>
                <a:cxn ang="0">
                  <a:pos x="connsiteX12517" y="connsiteY12517"/>
                </a:cxn>
                <a:cxn ang="0">
                  <a:pos x="connsiteX12518" y="connsiteY12518"/>
                </a:cxn>
                <a:cxn ang="0">
                  <a:pos x="connsiteX12519" y="connsiteY12519"/>
                </a:cxn>
                <a:cxn ang="0">
                  <a:pos x="connsiteX12520" y="connsiteY12520"/>
                </a:cxn>
                <a:cxn ang="0">
                  <a:pos x="connsiteX12521" y="connsiteY12521"/>
                </a:cxn>
                <a:cxn ang="0">
                  <a:pos x="connsiteX12522" y="connsiteY12522"/>
                </a:cxn>
                <a:cxn ang="0">
                  <a:pos x="connsiteX12523" y="connsiteY12523"/>
                </a:cxn>
                <a:cxn ang="0">
                  <a:pos x="connsiteX12524" y="connsiteY12524"/>
                </a:cxn>
                <a:cxn ang="0">
                  <a:pos x="connsiteX12525" y="connsiteY12525"/>
                </a:cxn>
                <a:cxn ang="0">
                  <a:pos x="connsiteX12526" y="connsiteY12526"/>
                </a:cxn>
                <a:cxn ang="0">
                  <a:pos x="connsiteX12527" y="connsiteY12527"/>
                </a:cxn>
                <a:cxn ang="0">
                  <a:pos x="connsiteX12528" y="connsiteY12528"/>
                </a:cxn>
                <a:cxn ang="0">
                  <a:pos x="connsiteX12529" y="connsiteY12529"/>
                </a:cxn>
                <a:cxn ang="0">
                  <a:pos x="connsiteX12530" y="connsiteY12530"/>
                </a:cxn>
                <a:cxn ang="0">
                  <a:pos x="connsiteX12531" y="connsiteY12531"/>
                </a:cxn>
                <a:cxn ang="0">
                  <a:pos x="connsiteX12532" y="connsiteY12532"/>
                </a:cxn>
                <a:cxn ang="0">
                  <a:pos x="connsiteX12533" y="connsiteY12533"/>
                </a:cxn>
                <a:cxn ang="0">
                  <a:pos x="connsiteX12534" y="connsiteY12534"/>
                </a:cxn>
                <a:cxn ang="0">
                  <a:pos x="connsiteX12535" y="connsiteY12535"/>
                </a:cxn>
                <a:cxn ang="0">
                  <a:pos x="connsiteX12536" y="connsiteY12536"/>
                </a:cxn>
                <a:cxn ang="0">
                  <a:pos x="connsiteX12537" y="connsiteY12537"/>
                </a:cxn>
                <a:cxn ang="0">
                  <a:pos x="connsiteX12538" y="connsiteY12538"/>
                </a:cxn>
                <a:cxn ang="0">
                  <a:pos x="connsiteX12539" y="connsiteY12539"/>
                </a:cxn>
                <a:cxn ang="0">
                  <a:pos x="connsiteX12540" y="connsiteY12540"/>
                </a:cxn>
                <a:cxn ang="0">
                  <a:pos x="connsiteX12541" y="connsiteY12541"/>
                </a:cxn>
                <a:cxn ang="0">
                  <a:pos x="connsiteX12542" y="connsiteY12542"/>
                </a:cxn>
                <a:cxn ang="0">
                  <a:pos x="connsiteX12543" y="connsiteY12543"/>
                </a:cxn>
                <a:cxn ang="0">
                  <a:pos x="connsiteX12544" y="connsiteY12544"/>
                </a:cxn>
                <a:cxn ang="0">
                  <a:pos x="connsiteX12545" y="connsiteY12545"/>
                </a:cxn>
                <a:cxn ang="0">
                  <a:pos x="connsiteX12546" y="connsiteY12546"/>
                </a:cxn>
                <a:cxn ang="0">
                  <a:pos x="connsiteX12547" y="connsiteY12547"/>
                </a:cxn>
                <a:cxn ang="0">
                  <a:pos x="connsiteX12548" y="connsiteY12548"/>
                </a:cxn>
                <a:cxn ang="0">
                  <a:pos x="connsiteX12549" y="connsiteY12549"/>
                </a:cxn>
                <a:cxn ang="0">
                  <a:pos x="connsiteX12550" y="connsiteY12550"/>
                </a:cxn>
                <a:cxn ang="0">
                  <a:pos x="connsiteX12551" y="connsiteY12551"/>
                </a:cxn>
                <a:cxn ang="0">
                  <a:pos x="connsiteX12552" y="connsiteY12552"/>
                </a:cxn>
                <a:cxn ang="0">
                  <a:pos x="connsiteX12553" y="connsiteY12553"/>
                </a:cxn>
                <a:cxn ang="0">
                  <a:pos x="connsiteX12554" y="connsiteY12554"/>
                </a:cxn>
                <a:cxn ang="0">
                  <a:pos x="connsiteX12555" y="connsiteY12555"/>
                </a:cxn>
                <a:cxn ang="0">
                  <a:pos x="connsiteX12556" y="connsiteY12556"/>
                </a:cxn>
                <a:cxn ang="0">
                  <a:pos x="connsiteX12557" y="connsiteY12557"/>
                </a:cxn>
                <a:cxn ang="0">
                  <a:pos x="connsiteX12558" y="connsiteY12558"/>
                </a:cxn>
                <a:cxn ang="0">
                  <a:pos x="connsiteX12559" y="connsiteY12559"/>
                </a:cxn>
                <a:cxn ang="0">
                  <a:pos x="connsiteX12560" y="connsiteY12560"/>
                </a:cxn>
                <a:cxn ang="0">
                  <a:pos x="connsiteX12561" y="connsiteY12561"/>
                </a:cxn>
                <a:cxn ang="0">
                  <a:pos x="connsiteX12562" y="connsiteY12562"/>
                </a:cxn>
                <a:cxn ang="0">
                  <a:pos x="connsiteX12563" y="connsiteY12563"/>
                </a:cxn>
                <a:cxn ang="0">
                  <a:pos x="connsiteX12564" y="connsiteY12564"/>
                </a:cxn>
                <a:cxn ang="0">
                  <a:pos x="connsiteX12565" y="connsiteY12565"/>
                </a:cxn>
                <a:cxn ang="0">
                  <a:pos x="connsiteX12566" y="connsiteY12566"/>
                </a:cxn>
                <a:cxn ang="0">
                  <a:pos x="connsiteX12567" y="connsiteY12567"/>
                </a:cxn>
                <a:cxn ang="0">
                  <a:pos x="connsiteX12568" y="connsiteY12568"/>
                </a:cxn>
                <a:cxn ang="0">
                  <a:pos x="connsiteX12569" y="connsiteY12569"/>
                </a:cxn>
                <a:cxn ang="0">
                  <a:pos x="connsiteX12570" y="connsiteY12570"/>
                </a:cxn>
                <a:cxn ang="0">
                  <a:pos x="connsiteX12571" y="connsiteY12571"/>
                </a:cxn>
                <a:cxn ang="0">
                  <a:pos x="connsiteX12572" y="connsiteY12572"/>
                </a:cxn>
                <a:cxn ang="0">
                  <a:pos x="connsiteX12573" y="connsiteY12573"/>
                </a:cxn>
                <a:cxn ang="0">
                  <a:pos x="connsiteX12574" y="connsiteY12574"/>
                </a:cxn>
                <a:cxn ang="0">
                  <a:pos x="connsiteX12575" y="connsiteY12575"/>
                </a:cxn>
                <a:cxn ang="0">
                  <a:pos x="connsiteX12576" y="connsiteY12576"/>
                </a:cxn>
                <a:cxn ang="0">
                  <a:pos x="connsiteX12577" y="connsiteY12577"/>
                </a:cxn>
                <a:cxn ang="0">
                  <a:pos x="connsiteX12578" y="connsiteY12578"/>
                </a:cxn>
                <a:cxn ang="0">
                  <a:pos x="connsiteX12579" y="connsiteY12579"/>
                </a:cxn>
                <a:cxn ang="0">
                  <a:pos x="connsiteX12580" y="connsiteY12580"/>
                </a:cxn>
                <a:cxn ang="0">
                  <a:pos x="connsiteX12581" y="connsiteY12581"/>
                </a:cxn>
                <a:cxn ang="0">
                  <a:pos x="connsiteX12582" y="connsiteY12582"/>
                </a:cxn>
                <a:cxn ang="0">
                  <a:pos x="connsiteX12583" y="connsiteY12583"/>
                </a:cxn>
                <a:cxn ang="0">
                  <a:pos x="connsiteX12584" y="connsiteY12584"/>
                </a:cxn>
                <a:cxn ang="0">
                  <a:pos x="connsiteX12585" y="connsiteY12585"/>
                </a:cxn>
                <a:cxn ang="0">
                  <a:pos x="connsiteX12586" y="connsiteY12586"/>
                </a:cxn>
                <a:cxn ang="0">
                  <a:pos x="connsiteX12587" y="connsiteY12587"/>
                </a:cxn>
                <a:cxn ang="0">
                  <a:pos x="connsiteX12588" y="connsiteY12588"/>
                </a:cxn>
                <a:cxn ang="0">
                  <a:pos x="connsiteX12589" y="connsiteY12589"/>
                </a:cxn>
                <a:cxn ang="0">
                  <a:pos x="connsiteX12590" y="connsiteY12590"/>
                </a:cxn>
                <a:cxn ang="0">
                  <a:pos x="connsiteX12591" y="connsiteY12591"/>
                </a:cxn>
                <a:cxn ang="0">
                  <a:pos x="connsiteX12592" y="connsiteY12592"/>
                </a:cxn>
                <a:cxn ang="0">
                  <a:pos x="connsiteX12593" y="connsiteY12593"/>
                </a:cxn>
                <a:cxn ang="0">
                  <a:pos x="connsiteX12594" y="connsiteY12594"/>
                </a:cxn>
                <a:cxn ang="0">
                  <a:pos x="connsiteX12595" y="connsiteY12595"/>
                </a:cxn>
                <a:cxn ang="0">
                  <a:pos x="connsiteX12596" y="connsiteY12596"/>
                </a:cxn>
                <a:cxn ang="0">
                  <a:pos x="connsiteX12597" y="connsiteY12597"/>
                </a:cxn>
                <a:cxn ang="0">
                  <a:pos x="connsiteX12598" y="connsiteY12598"/>
                </a:cxn>
                <a:cxn ang="0">
                  <a:pos x="connsiteX12599" y="connsiteY12599"/>
                </a:cxn>
                <a:cxn ang="0">
                  <a:pos x="connsiteX12600" y="connsiteY12600"/>
                </a:cxn>
                <a:cxn ang="0">
                  <a:pos x="connsiteX12601" y="connsiteY12601"/>
                </a:cxn>
                <a:cxn ang="0">
                  <a:pos x="connsiteX12602" y="connsiteY12602"/>
                </a:cxn>
                <a:cxn ang="0">
                  <a:pos x="connsiteX12603" y="connsiteY12603"/>
                </a:cxn>
                <a:cxn ang="0">
                  <a:pos x="connsiteX12604" y="connsiteY12604"/>
                </a:cxn>
                <a:cxn ang="0">
                  <a:pos x="connsiteX12605" y="connsiteY12605"/>
                </a:cxn>
                <a:cxn ang="0">
                  <a:pos x="connsiteX12606" y="connsiteY12606"/>
                </a:cxn>
                <a:cxn ang="0">
                  <a:pos x="connsiteX12607" y="connsiteY12607"/>
                </a:cxn>
                <a:cxn ang="0">
                  <a:pos x="connsiteX12608" y="connsiteY12608"/>
                </a:cxn>
                <a:cxn ang="0">
                  <a:pos x="connsiteX12609" y="connsiteY12609"/>
                </a:cxn>
                <a:cxn ang="0">
                  <a:pos x="connsiteX12610" y="connsiteY12610"/>
                </a:cxn>
                <a:cxn ang="0">
                  <a:pos x="connsiteX12611" y="connsiteY12611"/>
                </a:cxn>
                <a:cxn ang="0">
                  <a:pos x="connsiteX12612" y="connsiteY12612"/>
                </a:cxn>
                <a:cxn ang="0">
                  <a:pos x="connsiteX12613" y="connsiteY12613"/>
                </a:cxn>
                <a:cxn ang="0">
                  <a:pos x="connsiteX12614" y="connsiteY12614"/>
                </a:cxn>
                <a:cxn ang="0">
                  <a:pos x="connsiteX12615" y="connsiteY12615"/>
                </a:cxn>
                <a:cxn ang="0">
                  <a:pos x="connsiteX12616" y="connsiteY12616"/>
                </a:cxn>
                <a:cxn ang="0">
                  <a:pos x="connsiteX12617" y="connsiteY12617"/>
                </a:cxn>
                <a:cxn ang="0">
                  <a:pos x="connsiteX12618" y="connsiteY12618"/>
                </a:cxn>
                <a:cxn ang="0">
                  <a:pos x="connsiteX12619" y="connsiteY12619"/>
                </a:cxn>
                <a:cxn ang="0">
                  <a:pos x="connsiteX12620" y="connsiteY12620"/>
                </a:cxn>
                <a:cxn ang="0">
                  <a:pos x="connsiteX12621" y="connsiteY12621"/>
                </a:cxn>
                <a:cxn ang="0">
                  <a:pos x="connsiteX12622" y="connsiteY12622"/>
                </a:cxn>
                <a:cxn ang="0">
                  <a:pos x="connsiteX12623" y="connsiteY12623"/>
                </a:cxn>
                <a:cxn ang="0">
                  <a:pos x="connsiteX12624" y="connsiteY12624"/>
                </a:cxn>
                <a:cxn ang="0">
                  <a:pos x="connsiteX12625" y="connsiteY12625"/>
                </a:cxn>
                <a:cxn ang="0">
                  <a:pos x="connsiteX12626" y="connsiteY12626"/>
                </a:cxn>
                <a:cxn ang="0">
                  <a:pos x="connsiteX12627" y="connsiteY12627"/>
                </a:cxn>
                <a:cxn ang="0">
                  <a:pos x="connsiteX12628" y="connsiteY12628"/>
                </a:cxn>
                <a:cxn ang="0">
                  <a:pos x="connsiteX12629" y="connsiteY12629"/>
                </a:cxn>
                <a:cxn ang="0">
                  <a:pos x="connsiteX12630" y="connsiteY12630"/>
                </a:cxn>
                <a:cxn ang="0">
                  <a:pos x="connsiteX12631" y="connsiteY12631"/>
                </a:cxn>
                <a:cxn ang="0">
                  <a:pos x="connsiteX12632" y="connsiteY12632"/>
                </a:cxn>
                <a:cxn ang="0">
                  <a:pos x="connsiteX12633" y="connsiteY12633"/>
                </a:cxn>
                <a:cxn ang="0">
                  <a:pos x="connsiteX12634" y="connsiteY12634"/>
                </a:cxn>
                <a:cxn ang="0">
                  <a:pos x="connsiteX12635" y="connsiteY12635"/>
                </a:cxn>
                <a:cxn ang="0">
                  <a:pos x="connsiteX12636" y="connsiteY12636"/>
                </a:cxn>
                <a:cxn ang="0">
                  <a:pos x="connsiteX12637" y="connsiteY12637"/>
                </a:cxn>
                <a:cxn ang="0">
                  <a:pos x="connsiteX12638" y="connsiteY12638"/>
                </a:cxn>
                <a:cxn ang="0">
                  <a:pos x="connsiteX12639" y="connsiteY12639"/>
                </a:cxn>
                <a:cxn ang="0">
                  <a:pos x="connsiteX12640" y="connsiteY12640"/>
                </a:cxn>
                <a:cxn ang="0">
                  <a:pos x="connsiteX12641" y="connsiteY12641"/>
                </a:cxn>
                <a:cxn ang="0">
                  <a:pos x="connsiteX12642" y="connsiteY12642"/>
                </a:cxn>
                <a:cxn ang="0">
                  <a:pos x="connsiteX12643" y="connsiteY12643"/>
                </a:cxn>
                <a:cxn ang="0">
                  <a:pos x="connsiteX12644" y="connsiteY12644"/>
                </a:cxn>
                <a:cxn ang="0">
                  <a:pos x="connsiteX12645" y="connsiteY12645"/>
                </a:cxn>
                <a:cxn ang="0">
                  <a:pos x="connsiteX12646" y="connsiteY12646"/>
                </a:cxn>
                <a:cxn ang="0">
                  <a:pos x="connsiteX12647" y="connsiteY12647"/>
                </a:cxn>
                <a:cxn ang="0">
                  <a:pos x="connsiteX12648" y="connsiteY12648"/>
                </a:cxn>
                <a:cxn ang="0">
                  <a:pos x="connsiteX12649" y="connsiteY12649"/>
                </a:cxn>
                <a:cxn ang="0">
                  <a:pos x="connsiteX12650" y="connsiteY12650"/>
                </a:cxn>
                <a:cxn ang="0">
                  <a:pos x="connsiteX12651" y="connsiteY12651"/>
                </a:cxn>
                <a:cxn ang="0">
                  <a:pos x="connsiteX12652" y="connsiteY12652"/>
                </a:cxn>
                <a:cxn ang="0">
                  <a:pos x="connsiteX12653" y="connsiteY12653"/>
                </a:cxn>
                <a:cxn ang="0">
                  <a:pos x="connsiteX12654" y="connsiteY12654"/>
                </a:cxn>
                <a:cxn ang="0">
                  <a:pos x="connsiteX12655" y="connsiteY12655"/>
                </a:cxn>
                <a:cxn ang="0">
                  <a:pos x="connsiteX12656" y="connsiteY12656"/>
                </a:cxn>
                <a:cxn ang="0">
                  <a:pos x="connsiteX12657" y="connsiteY12657"/>
                </a:cxn>
                <a:cxn ang="0">
                  <a:pos x="connsiteX12658" y="connsiteY12658"/>
                </a:cxn>
                <a:cxn ang="0">
                  <a:pos x="connsiteX12659" y="connsiteY12659"/>
                </a:cxn>
                <a:cxn ang="0">
                  <a:pos x="connsiteX12660" y="connsiteY12660"/>
                </a:cxn>
                <a:cxn ang="0">
                  <a:pos x="connsiteX12661" y="connsiteY12661"/>
                </a:cxn>
                <a:cxn ang="0">
                  <a:pos x="connsiteX12662" y="connsiteY12662"/>
                </a:cxn>
                <a:cxn ang="0">
                  <a:pos x="connsiteX12663" y="connsiteY12663"/>
                </a:cxn>
                <a:cxn ang="0">
                  <a:pos x="connsiteX12664" y="connsiteY12664"/>
                </a:cxn>
                <a:cxn ang="0">
                  <a:pos x="connsiteX12665" y="connsiteY12665"/>
                </a:cxn>
                <a:cxn ang="0">
                  <a:pos x="connsiteX12666" y="connsiteY12666"/>
                </a:cxn>
                <a:cxn ang="0">
                  <a:pos x="connsiteX12667" y="connsiteY12667"/>
                </a:cxn>
                <a:cxn ang="0">
                  <a:pos x="connsiteX12668" y="connsiteY12668"/>
                </a:cxn>
                <a:cxn ang="0">
                  <a:pos x="connsiteX12669" y="connsiteY12669"/>
                </a:cxn>
                <a:cxn ang="0">
                  <a:pos x="connsiteX12670" y="connsiteY12670"/>
                </a:cxn>
                <a:cxn ang="0">
                  <a:pos x="connsiteX12671" y="connsiteY12671"/>
                </a:cxn>
                <a:cxn ang="0">
                  <a:pos x="connsiteX12672" y="connsiteY12672"/>
                </a:cxn>
                <a:cxn ang="0">
                  <a:pos x="connsiteX12673" y="connsiteY12673"/>
                </a:cxn>
                <a:cxn ang="0">
                  <a:pos x="connsiteX12674" y="connsiteY12674"/>
                </a:cxn>
                <a:cxn ang="0">
                  <a:pos x="connsiteX12675" y="connsiteY12675"/>
                </a:cxn>
                <a:cxn ang="0">
                  <a:pos x="connsiteX12676" y="connsiteY12676"/>
                </a:cxn>
                <a:cxn ang="0">
                  <a:pos x="connsiteX12677" y="connsiteY12677"/>
                </a:cxn>
                <a:cxn ang="0">
                  <a:pos x="connsiteX12678" y="connsiteY12678"/>
                </a:cxn>
                <a:cxn ang="0">
                  <a:pos x="connsiteX12679" y="connsiteY12679"/>
                </a:cxn>
                <a:cxn ang="0">
                  <a:pos x="connsiteX12680" y="connsiteY12680"/>
                </a:cxn>
                <a:cxn ang="0">
                  <a:pos x="connsiteX12681" y="connsiteY12681"/>
                </a:cxn>
                <a:cxn ang="0">
                  <a:pos x="connsiteX12682" y="connsiteY12682"/>
                </a:cxn>
                <a:cxn ang="0">
                  <a:pos x="connsiteX12683" y="connsiteY12683"/>
                </a:cxn>
                <a:cxn ang="0">
                  <a:pos x="connsiteX12684" y="connsiteY12684"/>
                </a:cxn>
                <a:cxn ang="0">
                  <a:pos x="connsiteX12685" y="connsiteY12685"/>
                </a:cxn>
                <a:cxn ang="0">
                  <a:pos x="connsiteX12686" y="connsiteY12686"/>
                </a:cxn>
                <a:cxn ang="0">
                  <a:pos x="connsiteX12687" y="connsiteY12687"/>
                </a:cxn>
                <a:cxn ang="0">
                  <a:pos x="connsiteX12688" y="connsiteY12688"/>
                </a:cxn>
                <a:cxn ang="0">
                  <a:pos x="connsiteX12689" y="connsiteY12689"/>
                </a:cxn>
                <a:cxn ang="0">
                  <a:pos x="connsiteX12690" y="connsiteY12690"/>
                </a:cxn>
                <a:cxn ang="0">
                  <a:pos x="connsiteX12691" y="connsiteY12691"/>
                </a:cxn>
                <a:cxn ang="0">
                  <a:pos x="connsiteX12692" y="connsiteY12692"/>
                </a:cxn>
                <a:cxn ang="0">
                  <a:pos x="connsiteX12693" y="connsiteY12693"/>
                </a:cxn>
                <a:cxn ang="0">
                  <a:pos x="connsiteX12694" y="connsiteY12694"/>
                </a:cxn>
                <a:cxn ang="0">
                  <a:pos x="connsiteX12695" y="connsiteY12695"/>
                </a:cxn>
                <a:cxn ang="0">
                  <a:pos x="connsiteX12696" y="connsiteY12696"/>
                </a:cxn>
                <a:cxn ang="0">
                  <a:pos x="connsiteX12697" y="connsiteY12697"/>
                </a:cxn>
                <a:cxn ang="0">
                  <a:pos x="connsiteX12698" y="connsiteY12698"/>
                </a:cxn>
                <a:cxn ang="0">
                  <a:pos x="connsiteX12699" y="connsiteY12699"/>
                </a:cxn>
                <a:cxn ang="0">
                  <a:pos x="connsiteX12700" y="connsiteY12700"/>
                </a:cxn>
                <a:cxn ang="0">
                  <a:pos x="connsiteX12701" y="connsiteY12701"/>
                </a:cxn>
                <a:cxn ang="0">
                  <a:pos x="connsiteX12702" y="connsiteY12702"/>
                </a:cxn>
                <a:cxn ang="0">
                  <a:pos x="connsiteX12703" y="connsiteY12703"/>
                </a:cxn>
                <a:cxn ang="0">
                  <a:pos x="connsiteX12704" y="connsiteY12704"/>
                </a:cxn>
                <a:cxn ang="0">
                  <a:pos x="connsiteX12705" y="connsiteY12705"/>
                </a:cxn>
                <a:cxn ang="0">
                  <a:pos x="connsiteX12706" y="connsiteY12706"/>
                </a:cxn>
                <a:cxn ang="0">
                  <a:pos x="connsiteX12707" y="connsiteY12707"/>
                </a:cxn>
                <a:cxn ang="0">
                  <a:pos x="connsiteX12708" y="connsiteY12708"/>
                </a:cxn>
                <a:cxn ang="0">
                  <a:pos x="connsiteX12709" y="connsiteY12709"/>
                </a:cxn>
                <a:cxn ang="0">
                  <a:pos x="connsiteX12710" y="connsiteY12710"/>
                </a:cxn>
                <a:cxn ang="0">
                  <a:pos x="connsiteX12711" y="connsiteY12711"/>
                </a:cxn>
                <a:cxn ang="0">
                  <a:pos x="connsiteX12712" y="connsiteY12712"/>
                </a:cxn>
                <a:cxn ang="0">
                  <a:pos x="connsiteX12713" y="connsiteY12713"/>
                </a:cxn>
                <a:cxn ang="0">
                  <a:pos x="connsiteX12714" y="connsiteY12714"/>
                </a:cxn>
                <a:cxn ang="0">
                  <a:pos x="connsiteX12715" y="connsiteY12715"/>
                </a:cxn>
                <a:cxn ang="0">
                  <a:pos x="connsiteX12716" y="connsiteY12716"/>
                </a:cxn>
                <a:cxn ang="0">
                  <a:pos x="connsiteX12717" y="connsiteY12717"/>
                </a:cxn>
                <a:cxn ang="0">
                  <a:pos x="connsiteX12718" y="connsiteY12718"/>
                </a:cxn>
                <a:cxn ang="0">
                  <a:pos x="connsiteX12719" y="connsiteY12719"/>
                </a:cxn>
                <a:cxn ang="0">
                  <a:pos x="connsiteX12720" y="connsiteY12720"/>
                </a:cxn>
                <a:cxn ang="0">
                  <a:pos x="connsiteX12721" y="connsiteY12721"/>
                </a:cxn>
                <a:cxn ang="0">
                  <a:pos x="connsiteX12722" y="connsiteY12722"/>
                </a:cxn>
                <a:cxn ang="0">
                  <a:pos x="connsiteX12723" y="connsiteY12723"/>
                </a:cxn>
                <a:cxn ang="0">
                  <a:pos x="connsiteX12724" y="connsiteY12724"/>
                </a:cxn>
                <a:cxn ang="0">
                  <a:pos x="connsiteX12725" y="connsiteY12725"/>
                </a:cxn>
                <a:cxn ang="0">
                  <a:pos x="connsiteX12726" y="connsiteY12726"/>
                </a:cxn>
                <a:cxn ang="0">
                  <a:pos x="connsiteX12727" y="connsiteY12727"/>
                </a:cxn>
                <a:cxn ang="0">
                  <a:pos x="connsiteX12728" y="connsiteY12728"/>
                </a:cxn>
                <a:cxn ang="0">
                  <a:pos x="connsiteX12729" y="connsiteY12729"/>
                </a:cxn>
                <a:cxn ang="0">
                  <a:pos x="connsiteX12730" y="connsiteY12730"/>
                </a:cxn>
                <a:cxn ang="0">
                  <a:pos x="connsiteX12731" y="connsiteY12731"/>
                </a:cxn>
                <a:cxn ang="0">
                  <a:pos x="connsiteX12732" y="connsiteY12732"/>
                </a:cxn>
                <a:cxn ang="0">
                  <a:pos x="connsiteX12733" y="connsiteY12733"/>
                </a:cxn>
                <a:cxn ang="0">
                  <a:pos x="connsiteX12734" y="connsiteY12734"/>
                </a:cxn>
                <a:cxn ang="0">
                  <a:pos x="connsiteX12735" y="connsiteY12735"/>
                </a:cxn>
                <a:cxn ang="0">
                  <a:pos x="connsiteX12736" y="connsiteY12736"/>
                </a:cxn>
                <a:cxn ang="0">
                  <a:pos x="connsiteX12737" y="connsiteY12737"/>
                </a:cxn>
                <a:cxn ang="0">
                  <a:pos x="connsiteX12738" y="connsiteY12738"/>
                </a:cxn>
                <a:cxn ang="0">
                  <a:pos x="connsiteX12739" y="connsiteY12739"/>
                </a:cxn>
                <a:cxn ang="0">
                  <a:pos x="connsiteX12740" y="connsiteY12740"/>
                </a:cxn>
                <a:cxn ang="0">
                  <a:pos x="connsiteX12741" y="connsiteY12741"/>
                </a:cxn>
                <a:cxn ang="0">
                  <a:pos x="connsiteX12742" y="connsiteY12742"/>
                </a:cxn>
                <a:cxn ang="0">
                  <a:pos x="connsiteX12743" y="connsiteY12743"/>
                </a:cxn>
                <a:cxn ang="0">
                  <a:pos x="connsiteX12744" y="connsiteY12744"/>
                </a:cxn>
                <a:cxn ang="0">
                  <a:pos x="connsiteX12745" y="connsiteY12745"/>
                </a:cxn>
                <a:cxn ang="0">
                  <a:pos x="connsiteX12746" y="connsiteY12746"/>
                </a:cxn>
                <a:cxn ang="0">
                  <a:pos x="connsiteX12747" y="connsiteY12747"/>
                </a:cxn>
                <a:cxn ang="0">
                  <a:pos x="connsiteX12748" y="connsiteY12748"/>
                </a:cxn>
                <a:cxn ang="0">
                  <a:pos x="connsiteX12749" y="connsiteY12749"/>
                </a:cxn>
                <a:cxn ang="0">
                  <a:pos x="connsiteX12750" y="connsiteY12750"/>
                </a:cxn>
                <a:cxn ang="0">
                  <a:pos x="connsiteX12751" y="connsiteY12751"/>
                </a:cxn>
                <a:cxn ang="0">
                  <a:pos x="connsiteX12752" y="connsiteY12752"/>
                </a:cxn>
                <a:cxn ang="0">
                  <a:pos x="connsiteX12753" y="connsiteY12753"/>
                </a:cxn>
                <a:cxn ang="0">
                  <a:pos x="connsiteX12754" y="connsiteY12754"/>
                </a:cxn>
                <a:cxn ang="0">
                  <a:pos x="connsiteX12755" y="connsiteY12755"/>
                </a:cxn>
                <a:cxn ang="0">
                  <a:pos x="connsiteX12756" y="connsiteY12756"/>
                </a:cxn>
                <a:cxn ang="0">
                  <a:pos x="connsiteX12757" y="connsiteY12757"/>
                </a:cxn>
                <a:cxn ang="0">
                  <a:pos x="connsiteX12758" y="connsiteY12758"/>
                </a:cxn>
                <a:cxn ang="0">
                  <a:pos x="connsiteX12759" y="connsiteY12759"/>
                </a:cxn>
                <a:cxn ang="0">
                  <a:pos x="connsiteX12760" y="connsiteY12760"/>
                </a:cxn>
                <a:cxn ang="0">
                  <a:pos x="connsiteX12761" y="connsiteY12761"/>
                </a:cxn>
                <a:cxn ang="0">
                  <a:pos x="connsiteX12762" y="connsiteY12762"/>
                </a:cxn>
                <a:cxn ang="0">
                  <a:pos x="connsiteX12763" y="connsiteY12763"/>
                </a:cxn>
                <a:cxn ang="0">
                  <a:pos x="connsiteX12764" y="connsiteY12764"/>
                </a:cxn>
                <a:cxn ang="0">
                  <a:pos x="connsiteX12765" y="connsiteY12765"/>
                </a:cxn>
                <a:cxn ang="0">
                  <a:pos x="connsiteX12766" y="connsiteY12766"/>
                </a:cxn>
                <a:cxn ang="0">
                  <a:pos x="connsiteX12767" y="connsiteY12767"/>
                </a:cxn>
                <a:cxn ang="0">
                  <a:pos x="connsiteX12768" y="connsiteY12768"/>
                </a:cxn>
                <a:cxn ang="0">
                  <a:pos x="connsiteX12769" y="connsiteY12769"/>
                </a:cxn>
                <a:cxn ang="0">
                  <a:pos x="connsiteX12770" y="connsiteY12770"/>
                </a:cxn>
                <a:cxn ang="0">
                  <a:pos x="connsiteX12771" y="connsiteY12771"/>
                </a:cxn>
                <a:cxn ang="0">
                  <a:pos x="connsiteX12772" y="connsiteY12772"/>
                </a:cxn>
                <a:cxn ang="0">
                  <a:pos x="connsiteX12773" y="connsiteY12773"/>
                </a:cxn>
                <a:cxn ang="0">
                  <a:pos x="connsiteX12774" y="connsiteY12774"/>
                </a:cxn>
                <a:cxn ang="0">
                  <a:pos x="connsiteX12775" y="connsiteY12775"/>
                </a:cxn>
                <a:cxn ang="0">
                  <a:pos x="connsiteX12776" y="connsiteY12776"/>
                </a:cxn>
                <a:cxn ang="0">
                  <a:pos x="connsiteX12777" y="connsiteY12777"/>
                </a:cxn>
                <a:cxn ang="0">
                  <a:pos x="connsiteX12778" y="connsiteY12778"/>
                </a:cxn>
                <a:cxn ang="0">
                  <a:pos x="connsiteX12779" y="connsiteY12779"/>
                </a:cxn>
                <a:cxn ang="0">
                  <a:pos x="connsiteX12780" y="connsiteY12780"/>
                </a:cxn>
                <a:cxn ang="0">
                  <a:pos x="connsiteX12781" y="connsiteY12781"/>
                </a:cxn>
                <a:cxn ang="0">
                  <a:pos x="connsiteX12782" y="connsiteY12782"/>
                </a:cxn>
                <a:cxn ang="0">
                  <a:pos x="connsiteX12783" y="connsiteY12783"/>
                </a:cxn>
                <a:cxn ang="0">
                  <a:pos x="connsiteX12784" y="connsiteY12784"/>
                </a:cxn>
                <a:cxn ang="0">
                  <a:pos x="connsiteX12785" y="connsiteY12785"/>
                </a:cxn>
                <a:cxn ang="0">
                  <a:pos x="connsiteX12786" y="connsiteY12786"/>
                </a:cxn>
                <a:cxn ang="0">
                  <a:pos x="connsiteX12787" y="connsiteY12787"/>
                </a:cxn>
                <a:cxn ang="0">
                  <a:pos x="connsiteX12788" y="connsiteY12788"/>
                </a:cxn>
                <a:cxn ang="0">
                  <a:pos x="connsiteX12789" y="connsiteY12789"/>
                </a:cxn>
                <a:cxn ang="0">
                  <a:pos x="connsiteX12790" y="connsiteY12790"/>
                </a:cxn>
                <a:cxn ang="0">
                  <a:pos x="connsiteX12791" y="connsiteY12791"/>
                </a:cxn>
                <a:cxn ang="0">
                  <a:pos x="connsiteX12792" y="connsiteY12792"/>
                </a:cxn>
                <a:cxn ang="0">
                  <a:pos x="connsiteX12793" y="connsiteY12793"/>
                </a:cxn>
                <a:cxn ang="0">
                  <a:pos x="connsiteX12794" y="connsiteY12794"/>
                </a:cxn>
                <a:cxn ang="0">
                  <a:pos x="connsiteX12795" y="connsiteY12795"/>
                </a:cxn>
                <a:cxn ang="0">
                  <a:pos x="connsiteX12796" y="connsiteY12796"/>
                </a:cxn>
                <a:cxn ang="0">
                  <a:pos x="connsiteX12797" y="connsiteY12797"/>
                </a:cxn>
                <a:cxn ang="0">
                  <a:pos x="connsiteX12798" y="connsiteY12798"/>
                </a:cxn>
                <a:cxn ang="0">
                  <a:pos x="connsiteX12799" y="connsiteY12799"/>
                </a:cxn>
                <a:cxn ang="0">
                  <a:pos x="connsiteX12800" y="connsiteY12800"/>
                </a:cxn>
                <a:cxn ang="0">
                  <a:pos x="connsiteX12801" y="connsiteY12801"/>
                </a:cxn>
                <a:cxn ang="0">
                  <a:pos x="connsiteX12802" y="connsiteY12802"/>
                </a:cxn>
                <a:cxn ang="0">
                  <a:pos x="connsiteX12803" y="connsiteY12803"/>
                </a:cxn>
                <a:cxn ang="0">
                  <a:pos x="connsiteX12804" y="connsiteY12804"/>
                </a:cxn>
                <a:cxn ang="0">
                  <a:pos x="connsiteX12805" y="connsiteY12805"/>
                </a:cxn>
                <a:cxn ang="0">
                  <a:pos x="connsiteX12806" y="connsiteY12806"/>
                </a:cxn>
                <a:cxn ang="0">
                  <a:pos x="connsiteX12807" y="connsiteY12807"/>
                </a:cxn>
                <a:cxn ang="0">
                  <a:pos x="connsiteX12808" y="connsiteY12808"/>
                </a:cxn>
                <a:cxn ang="0">
                  <a:pos x="connsiteX12809" y="connsiteY12809"/>
                </a:cxn>
                <a:cxn ang="0">
                  <a:pos x="connsiteX12810" y="connsiteY12810"/>
                </a:cxn>
                <a:cxn ang="0">
                  <a:pos x="connsiteX12811" y="connsiteY12811"/>
                </a:cxn>
                <a:cxn ang="0">
                  <a:pos x="connsiteX12812" y="connsiteY12812"/>
                </a:cxn>
                <a:cxn ang="0">
                  <a:pos x="connsiteX12813" y="connsiteY12813"/>
                </a:cxn>
                <a:cxn ang="0">
                  <a:pos x="connsiteX12814" y="connsiteY12814"/>
                </a:cxn>
                <a:cxn ang="0">
                  <a:pos x="connsiteX12815" y="connsiteY12815"/>
                </a:cxn>
                <a:cxn ang="0">
                  <a:pos x="connsiteX12816" y="connsiteY12816"/>
                </a:cxn>
                <a:cxn ang="0">
                  <a:pos x="connsiteX12817" y="connsiteY12817"/>
                </a:cxn>
                <a:cxn ang="0">
                  <a:pos x="connsiteX12818" y="connsiteY12818"/>
                </a:cxn>
                <a:cxn ang="0">
                  <a:pos x="connsiteX12819" y="connsiteY12819"/>
                </a:cxn>
                <a:cxn ang="0">
                  <a:pos x="connsiteX12820" y="connsiteY12820"/>
                </a:cxn>
                <a:cxn ang="0">
                  <a:pos x="connsiteX12821" y="connsiteY12821"/>
                </a:cxn>
                <a:cxn ang="0">
                  <a:pos x="connsiteX12822" y="connsiteY12822"/>
                </a:cxn>
                <a:cxn ang="0">
                  <a:pos x="connsiteX12823" y="connsiteY12823"/>
                </a:cxn>
                <a:cxn ang="0">
                  <a:pos x="connsiteX12824" y="connsiteY12824"/>
                </a:cxn>
                <a:cxn ang="0">
                  <a:pos x="connsiteX12825" y="connsiteY12825"/>
                </a:cxn>
                <a:cxn ang="0">
                  <a:pos x="connsiteX12826" y="connsiteY12826"/>
                </a:cxn>
                <a:cxn ang="0">
                  <a:pos x="connsiteX12827" y="connsiteY12827"/>
                </a:cxn>
                <a:cxn ang="0">
                  <a:pos x="connsiteX12828" y="connsiteY12828"/>
                </a:cxn>
                <a:cxn ang="0">
                  <a:pos x="connsiteX12829" y="connsiteY12829"/>
                </a:cxn>
                <a:cxn ang="0">
                  <a:pos x="connsiteX12830" y="connsiteY12830"/>
                </a:cxn>
                <a:cxn ang="0">
                  <a:pos x="connsiteX12831" y="connsiteY12831"/>
                </a:cxn>
                <a:cxn ang="0">
                  <a:pos x="connsiteX12832" y="connsiteY12832"/>
                </a:cxn>
                <a:cxn ang="0">
                  <a:pos x="connsiteX12833" y="connsiteY12833"/>
                </a:cxn>
                <a:cxn ang="0">
                  <a:pos x="connsiteX12834" y="connsiteY12834"/>
                </a:cxn>
                <a:cxn ang="0">
                  <a:pos x="connsiteX12835" y="connsiteY12835"/>
                </a:cxn>
                <a:cxn ang="0">
                  <a:pos x="connsiteX12836" y="connsiteY12836"/>
                </a:cxn>
                <a:cxn ang="0">
                  <a:pos x="connsiteX12837" y="connsiteY12837"/>
                </a:cxn>
                <a:cxn ang="0">
                  <a:pos x="connsiteX12838" y="connsiteY12838"/>
                </a:cxn>
                <a:cxn ang="0">
                  <a:pos x="connsiteX12839" y="connsiteY12839"/>
                </a:cxn>
                <a:cxn ang="0">
                  <a:pos x="connsiteX12840" y="connsiteY12840"/>
                </a:cxn>
                <a:cxn ang="0">
                  <a:pos x="connsiteX12841" y="connsiteY12841"/>
                </a:cxn>
                <a:cxn ang="0">
                  <a:pos x="connsiteX12842" y="connsiteY12842"/>
                </a:cxn>
                <a:cxn ang="0">
                  <a:pos x="connsiteX12843" y="connsiteY12843"/>
                </a:cxn>
                <a:cxn ang="0">
                  <a:pos x="connsiteX12844" y="connsiteY12844"/>
                </a:cxn>
                <a:cxn ang="0">
                  <a:pos x="connsiteX12845" y="connsiteY12845"/>
                </a:cxn>
                <a:cxn ang="0">
                  <a:pos x="connsiteX12846" y="connsiteY12846"/>
                </a:cxn>
                <a:cxn ang="0">
                  <a:pos x="connsiteX12847" y="connsiteY12847"/>
                </a:cxn>
                <a:cxn ang="0">
                  <a:pos x="connsiteX12848" y="connsiteY12848"/>
                </a:cxn>
                <a:cxn ang="0">
                  <a:pos x="connsiteX12849" y="connsiteY12849"/>
                </a:cxn>
                <a:cxn ang="0">
                  <a:pos x="connsiteX12850" y="connsiteY12850"/>
                </a:cxn>
                <a:cxn ang="0">
                  <a:pos x="connsiteX12851" y="connsiteY12851"/>
                </a:cxn>
                <a:cxn ang="0">
                  <a:pos x="connsiteX12852" y="connsiteY12852"/>
                </a:cxn>
                <a:cxn ang="0">
                  <a:pos x="connsiteX12853" y="connsiteY12853"/>
                </a:cxn>
                <a:cxn ang="0">
                  <a:pos x="connsiteX12854" y="connsiteY12854"/>
                </a:cxn>
                <a:cxn ang="0">
                  <a:pos x="connsiteX12855" y="connsiteY12855"/>
                </a:cxn>
                <a:cxn ang="0">
                  <a:pos x="connsiteX12856" y="connsiteY12856"/>
                </a:cxn>
                <a:cxn ang="0">
                  <a:pos x="connsiteX12857" y="connsiteY12857"/>
                </a:cxn>
                <a:cxn ang="0">
                  <a:pos x="connsiteX12858" y="connsiteY12858"/>
                </a:cxn>
                <a:cxn ang="0">
                  <a:pos x="connsiteX12859" y="connsiteY12859"/>
                </a:cxn>
                <a:cxn ang="0">
                  <a:pos x="connsiteX12860" y="connsiteY12860"/>
                </a:cxn>
                <a:cxn ang="0">
                  <a:pos x="connsiteX12861" y="connsiteY12861"/>
                </a:cxn>
                <a:cxn ang="0">
                  <a:pos x="connsiteX12862" y="connsiteY12862"/>
                </a:cxn>
                <a:cxn ang="0">
                  <a:pos x="connsiteX12863" y="connsiteY12863"/>
                </a:cxn>
                <a:cxn ang="0">
                  <a:pos x="connsiteX12864" y="connsiteY12864"/>
                </a:cxn>
                <a:cxn ang="0">
                  <a:pos x="connsiteX12865" y="connsiteY12865"/>
                </a:cxn>
                <a:cxn ang="0">
                  <a:pos x="connsiteX12866" y="connsiteY12866"/>
                </a:cxn>
                <a:cxn ang="0">
                  <a:pos x="connsiteX12867" y="connsiteY12867"/>
                </a:cxn>
                <a:cxn ang="0">
                  <a:pos x="connsiteX12868" y="connsiteY12868"/>
                </a:cxn>
                <a:cxn ang="0">
                  <a:pos x="connsiteX12869" y="connsiteY12869"/>
                </a:cxn>
                <a:cxn ang="0">
                  <a:pos x="connsiteX12870" y="connsiteY12870"/>
                </a:cxn>
                <a:cxn ang="0">
                  <a:pos x="connsiteX12871" y="connsiteY12871"/>
                </a:cxn>
                <a:cxn ang="0">
                  <a:pos x="connsiteX12872" y="connsiteY12872"/>
                </a:cxn>
                <a:cxn ang="0">
                  <a:pos x="connsiteX12873" y="connsiteY12873"/>
                </a:cxn>
                <a:cxn ang="0">
                  <a:pos x="connsiteX12874" y="connsiteY12874"/>
                </a:cxn>
                <a:cxn ang="0">
                  <a:pos x="connsiteX12875" y="connsiteY12875"/>
                </a:cxn>
                <a:cxn ang="0">
                  <a:pos x="connsiteX12876" y="connsiteY12876"/>
                </a:cxn>
                <a:cxn ang="0">
                  <a:pos x="connsiteX12877" y="connsiteY12877"/>
                </a:cxn>
                <a:cxn ang="0">
                  <a:pos x="connsiteX12878" y="connsiteY12878"/>
                </a:cxn>
                <a:cxn ang="0">
                  <a:pos x="connsiteX12879" y="connsiteY12879"/>
                </a:cxn>
                <a:cxn ang="0">
                  <a:pos x="connsiteX12880" y="connsiteY12880"/>
                </a:cxn>
                <a:cxn ang="0">
                  <a:pos x="connsiteX12881" y="connsiteY12881"/>
                </a:cxn>
                <a:cxn ang="0">
                  <a:pos x="connsiteX12882" y="connsiteY12882"/>
                </a:cxn>
                <a:cxn ang="0">
                  <a:pos x="connsiteX12883" y="connsiteY12883"/>
                </a:cxn>
                <a:cxn ang="0">
                  <a:pos x="connsiteX12884" y="connsiteY12884"/>
                </a:cxn>
                <a:cxn ang="0">
                  <a:pos x="connsiteX12885" y="connsiteY12885"/>
                </a:cxn>
                <a:cxn ang="0">
                  <a:pos x="connsiteX12886" y="connsiteY12886"/>
                </a:cxn>
                <a:cxn ang="0">
                  <a:pos x="connsiteX12887" y="connsiteY12887"/>
                </a:cxn>
                <a:cxn ang="0">
                  <a:pos x="connsiteX12888" y="connsiteY12888"/>
                </a:cxn>
                <a:cxn ang="0">
                  <a:pos x="connsiteX12889" y="connsiteY12889"/>
                </a:cxn>
                <a:cxn ang="0">
                  <a:pos x="connsiteX12890" y="connsiteY12890"/>
                </a:cxn>
                <a:cxn ang="0">
                  <a:pos x="connsiteX12891" y="connsiteY12891"/>
                </a:cxn>
                <a:cxn ang="0">
                  <a:pos x="connsiteX12892" y="connsiteY12892"/>
                </a:cxn>
                <a:cxn ang="0">
                  <a:pos x="connsiteX12893" y="connsiteY12893"/>
                </a:cxn>
                <a:cxn ang="0">
                  <a:pos x="connsiteX12894" y="connsiteY12894"/>
                </a:cxn>
                <a:cxn ang="0">
                  <a:pos x="connsiteX12895" y="connsiteY12895"/>
                </a:cxn>
                <a:cxn ang="0">
                  <a:pos x="connsiteX12896" y="connsiteY12896"/>
                </a:cxn>
                <a:cxn ang="0">
                  <a:pos x="connsiteX12897" y="connsiteY12897"/>
                </a:cxn>
                <a:cxn ang="0">
                  <a:pos x="connsiteX12898" y="connsiteY12898"/>
                </a:cxn>
                <a:cxn ang="0">
                  <a:pos x="connsiteX12899" y="connsiteY12899"/>
                </a:cxn>
                <a:cxn ang="0">
                  <a:pos x="connsiteX12900" y="connsiteY12900"/>
                </a:cxn>
                <a:cxn ang="0">
                  <a:pos x="connsiteX12901" y="connsiteY12901"/>
                </a:cxn>
                <a:cxn ang="0">
                  <a:pos x="connsiteX12902" y="connsiteY12902"/>
                </a:cxn>
                <a:cxn ang="0">
                  <a:pos x="connsiteX12903" y="connsiteY12903"/>
                </a:cxn>
                <a:cxn ang="0">
                  <a:pos x="connsiteX12904" y="connsiteY12904"/>
                </a:cxn>
                <a:cxn ang="0">
                  <a:pos x="connsiteX12905" y="connsiteY12905"/>
                </a:cxn>
                <a:cxn ang="0">
                  <a:pos x="connsiteX12906" y="connsiteY12906"/>
                </a:cxn>
                <a:cxn ang="0">
                  <a:pos x="connsiteX12907" y="connsiteY12907"/>
                </a:cxn>
                <a:cxn ang="0">
                  <a:pos x="connsiteX12908" y="connsiteY12908"/>
                </a:cxn>
                <a:cxn ang="0">
                  <a:pos x="connsiteX12909" y="connsiteY12909"/>
                </a:cxn>
                <a:cxn ang="0">
                  <a:pos x="connsiteX12910" y="connsiteY12910"/>
                </a:cxn>
                <a:cxn ang="0">
                  <a:pos x="connsiteX12911" y="connsiteY12911"/>
                </a:cxn>
                <a:cxn ang="0">
                  <a:pos x="connsiteX12912" y="connsiteY12912"/>
                </a:cxn>
                <a:cxn ang="0">
                  <a:pos x="connsiteX12913" y="connsiteY12913"/>
                </a:cxn>
                <a:cxn ang="0">
                  <a:pos x="connsiteX12914" y="connsiteY12914"/>
                </a:cxn>
                <a:cxn ang="0">
                  <a:pos x="connsiteX12915" y="connsiteY12915"/>
                </a:cxn>
                <a:cxn ang="0">
                  <a:pos x="connsiteX12916" y="connsiteY12916"/>
                </a:cxn>
                <a:cxn ang="0">
                  <a:pos x="connsiteX12917" y="connsiteY12917"/>
                </a:cxn>
                <a:cxn ang="0">
                  <a:pos x="connsiteX12918" y="connsiteY12918"/>
                </a:cxn>
                <a:cxn ang="0">
                  <a:pos x="connsiteX12919" y="connsiteY12919"/>
                </a:cxn>
                <a:cxn ang="0">
                  <a:pos x="connsiteX12920" y="connsiteY12920"/>
                </a:cxn>
                <a:cxn ang="0">
                  <a:pos x="connsiteX12921" y="connsiteY12921"/>
                </a:cxn>
                <a:cxn ang="0">
                  <a:pos x="connsiteX12922" y="connsiteY12922"/>
                </a:cxn>
                <a:cxn ang="0">
                  <a:pos x="connsiteX12923" y="connsiteY12923"/>
                </a:cxn>
                <a:cxn ang="0">
                  <a:pos x="connsiteX12924" y="connsiteY12924"/>
                </a:cxn>
                <a:cxn ang="0">
                  <a:pos x="connsiteX12925" y="connsiteY12925"/>
                </a:cxn>
                <a:cxn ang="0">
                  <a:pos x="connsiteX12926" y="connsiteY12926"/>
                </a:cxn>
                <a:cxn ang="0">
                  <a:pos x="connsiteX12927" y="connsiteY12927"/>
                </a:cxn>
                <a:cxn ang="0">
                  <a:pos x="connsiteX12928" y="connsiteY12928"/>
                </a:cxn>
                <a:cxn ang="0">
                  <a:pos x="connsiteX12929" y="connsiteY12929"/>
                </a:cxn>
                <a:cxn ang="0">
                  <a:pos x="connsiteX12930" y="connsiteY12930"/>
                </a:cxn>
                <a:cxn ang="0">
                  <a:pos x="connsiteX12931" y="connsiteY12931"/>
                </a:cxn>
                <a:cxn ang="0">
                  <a:pos x="connsiteX12932" y="connsiteY12932"/>
                </a:cxn>
                <a:cxn ang="0">
                  <a:pos x="connsiteX12933" y="connsiteY12933"/>
                </a:cxn>
                <a:cxn ang="0">
                  <a:pos x="connsiteX12934" y="connsiteY12934"/>
                </a:cxn>
                <a:cxn ang="0">
                  <a:pos x="connsiteX12935" y="connsiteY12935"/>
                </a:cxn>
                <a:cxn ang="0">
                  <a:pos x="connsiteX12936" y="connsiteY12936"/>
                </a:cxn>
                <a:cxn ang="0">
                  <a:pos x="connsiteX12937" y="connsiteY12937"/>
                </a:cxn>
                <a:cxn ang="0">
                  <a:pos x="connsiteX12938" y="connsiteY12938"/>
                </a:cxn>
                <a:cxn ang="0">
                  <a:pos x="connsiteX12939" y="connsiteY12939"/>
                </a:cxn>
                <a:cxn ang="0">
                  <a:pos x="connsiteX12940" y="connsiteY12940"/>
                </a:cxn>
                <a:cxn ang="0">
                  <a:pos x="connsiteX12941" y="connsiteY12941"/>
                </a:cxn>
                <a:cxn ang="0">
                  <a:pos x="connsiteX12942" y="connsiteY12942"/>
                </a:cxn>
                <a:cxn ang="0">
                  <a:pos x="connsiteX12943" y="connsiteY12943"/>
                </a:cxn>
                <a:cxn ang="0">
                  <a:pos x="connsiteX12944" y="connsiteY12944"/>
                </a:cxn>
                <a:cxn ang="0">
                  <a:pos x="connsiteX12945" y="connsiteY12945"/>
                </a:cxn>
                <a:cxn ang="0">
                  <a:pos x="connsiteX12946" y="connsiteY12946"/>
                </a:cxn>
                <a:cxn ang="0">
                  <a:pos x="connsiteX12947" y="connsiteY12947"/>
                </a:cxn>
                <a:cxn ang="0">
                  <a:pos x="connsiteX12948" y="connsiteY12948"/>
                </a:cxn>
                <a:cxn ang="0">
                  <a:pos x="connsiteX12949" y="connsiteY12949"/>
                </a:cxn>
                <a:cxn ang="0">
                  <a:pos x="connsiteX12950" y="connsiteY12950"/>
                </a:cxn>
                <a:cxn ang="0">
                  <a:pos x="connsiteX12951" y="connsiteY12951"/>
                </a:cxn>
                <a:cxn ang="0">
                  <a:pos x="connsiteX12952" y="connsiteY12952"/>
                </a:cxn>
                <a:cxn ang="0">
                  <a:pos x="connsiteX12953" y="connsiteY12953"/>
                </a:cxn>
                <a:cxn ang="0">
                  <a:pos x="connsiteX12954" y="connsiteY12954"/>
                </a:cxn>
                <a:cxn ang="0">
                  <a:pos x="connsiteX12955" y="connsiteY12955"/>
                </a:cxn>
                <a:cxn ang="0">
                  <a:pos x="connsiteX12956" y="connsiteY12956"/>
                </a:cxn>
                <a:cxn ang="0">
                  <a:pos x="connsiteX12957" y="connsiteY12957"/>
                </a:cxn>
                <a:cxn ang="0">
                  <a:pos x="connsiteX12958" y="connsiteY12958"/>
                </a:cxn>
                <a:cxn ang="0">
                  <a:pos x="connsiteX12959" y="connsiteY12959"/>
                </a:cxn>
                <a:cxn ang="0">
                  <a:pos x="connsiteX12960" y="connsiteY12960"/>
                </a:cxn>
                <a:cxn ang="0">
                  <a:pos x="connsiteX12961" y="connsiteY12961"/>
                </a:cxn>
                <a:cxn ang="0">
                  <a:pos x="connsiteX12962" y="connsiteY12962"/>
                </a:cxn>
                <a:cxn ang="0">
                  <a:pos x="connsiteX12963" y="connsiteY12963"/>
                </a:cxn>
                <a:cxn ang="0">
                  <a:pos x="connsiteX12964" y="connsiteY12964"/>
                </a:cxn>
                <a:cxn ang="0">
                  <a:pos x="connsiteX12965" y="connsiteY12965"/>
                </a:cxn>
                <a:cxn ang="0">
                  <a:pos x="connsiteX12966" y="connsiteY12966"/>
                </a:cxn>
                <a:cxn ang="0">
                  <a:pos x="connsiteX12967" y="connsiteY12967"/>
                </a:cxn>
                <a:cxn ang="0">
                  <a:pos x="connsiteX12968" y="connsiteY12968"/>
                </a:cxn>
                <a:cxn ang="0">
                  <a:pos x="connsiteX12969" y="connsiteY12969"/>
                </a:cxn>
                <a:cxn ang="0">
                  <a:pos x="connsiteX12970" y="connsiteY12970"/>
                </a:cxn>
                <a:cxn ang="0">
                  <a:pos x="connsiteX12971" y="connsiteY12971"/>
                </a:cxn>
                <a:cxn ang="0">
                  <a:pos x="connsiteX12972" y="connsiteY12972"/>
                </a:cxn>
                <a:cxn ang="0">
                  <a:pos x="connsiteX12973" y="connsiteY12973"/>
                </a:cxn>
                <a:cxn ang="0">
                  <a:pos x="connsiteX12974" y="connsiteY12974"/>
                </a:cxn>
                <a:cxn ang="0">
                  <a:pos x="connsiteX12975" y="connsiteY12975"/>
                </a:cxn>
                <a:cxn ang="0">
                  <a:pos x="connsiteX12976" y="connsiteY12976"/>
                </a:cxn>
                <a:cxn ang="0">
                  <a:pos x="connsiteX12977" y="connsiteY12977"/>
                </a:cxn>
                <a:cxn ang="0">
                  <a:pos x="connsiteX12978" y="connsiteY12978"/>
                </a:cxn>
                <a:cxn ang="0">
                  <a:pos x="connsiteX12979" y="connsiteY12979"/>
                </a:cxn>
                <a:cxn ang="0">
                  <a:pos x="connsiteX12980" y="connsiteY12980"/>
                </a:cxn>
                <a:cxn ang="0">
                  <a:pos x="connsiteX12981" y="connsiteY12981"/>
                </a:cxn>
                <a:cxn ang="0">
                  <a:pos x="connsiteX12982" y="connsiteY12982"/>
                </a:cxn>
                <a:cxn ang="0">
                  <a:pos x="connsiteX12983" y="connsiteY12983"/>
                </a:cxn>
                <a:cxn ang="0">
                  <a:pos x="connsiteX12984" y="connsiteY12984"/>
                </a:cxn>
                <a:cxn ang="0">
                  <a:pos x="connsiteX12985" y="connsiteY12985"/>
                </a:cxn>
                <a:cxn ang="0">
                  <a:pos x="connsiteX12986" y="connsiteY12986"/>
                </a:cxn>
                <a:cxn ang="0">
                  <a:pos x="connsiteX12987" y="connsiteY12987"/>
                </a:cxn>
                <a:cxn ang="0">
                  <a:pos x="connsiteX12988" y="connsiteY12988"/>
                </a:cxn>
                <a:cxn ang="0">
                  <a:pos x="connsiteX12989" y="connsiteY12989"/>
                </a:cxn>
                <a:cxn ang="0">
                  <a:pos x="connsiteX12990" y="connsiteY12990"/>
                </a:cxn>
                <a:cxn ang="0">
                  <a:pos x="connsiteX12991" y="connsiteY12991"/>
                </a:cxn>
                <a:cxn ang="0">
                  <a:pos x="connsiteX12992" y="connsiteY12992"/>
                </a:cxn>
                <a:cxn ang="0">
                  <a:pos x="connsiteX12993" y="connsiteY12993"/>
                </a:cxn>
                <a:cxn ang="0">
                  <a:pos x="connsiteX12994" y="connsiteY12994"/>
                </a:cxn>
                <a:cxn ang="0">
                  <a:pos x="connsiteX12995" y="connsiteY12995"/>
                </a:cxn>
                <a:cxn ang="0">
                  <a:pos x="connsiteX12996" y="connsiteY12996"/>
                </a:cxn>
                <a:cxn ang="0">
                  <a:pos x="connsiteX12997" y="connsiteY12997"/>
                </a:cxn>
                <a:cxn ang="0">
                  <a:pos x="connsiteX12998" y="connsiteY12998"/>
                </a:cxn>
                <a:cxn ang="0">
                  <a:pos x="connsiteX12999" y="connsiteY12999"/>
                </a:cxn>
                <a:cxn ang="0">
                  <a:pos x="connsiteX13000" y="connsiteY13000"/>
                </a:cxn>
                <a:cxn ang="0">
                  <a:pos x="connsiteX13001" y="connsiteY13001"/>
                </a:cxn>
                <a:cxn ang="0">
                  <a:pos x="connsiteX13002" y="connsiteY13002"/>
                </a:cxn>
                <a:cxn ang="0">
                  <a:pos x="connsiteX13003" y="connsiteY13003"/>
                </a:cxn>
                <a:cxn ang="0">
                  <a:pos x="connsiteX13004" y="connsiteY13004"/>
                </a:cxn>
                <a:cxn ang="0">
                  <a:pos x="connsiteX13005" y="connsiteY13005"/>
                </a:cxn>
                <a:cxn ang="0">
                  <a:pos x="connsiteX13006" y="connsiteY13006"/>
                </a:cxn>
                <a:cxn ang="0">
                  <a:pos x="connsiteX13007" y="connsiteY13007"/>
                </a:cxn>
                <a:cxn ang="0">
                  <a:pos x="connsiteX13008" y="connsiteY13008"/>
                </a:cxn>
                <a:cxn ang="0">
                  <a:pos x="connsiteX13009" y="connsiteY13009"/>
                </a:cxn>
                <a:cxn ang="0">
                  <a:pos x="connsiteX13010" y="connsiteY13010"/>
                </a:cxn>
                <a:cxn ang="0">
                  <a:pos x="connsiteX13011" y="connsiteY13011"/>
                </a:cxn>
                <a:cxn ang="0">
                  <a:pos x="connsiteX13012" y="connsiteY13012"/>
                </a:cxn>
                <a:cxn ang="0">
                  <a:pos x="connsiteX13013" y="connsiteY13013"/>
                </a:cxn>
                <a:cxn ang="0">
                  <a:pos x="connsiteX13014" y="connsiteY13014"/>
                </a:cxn>
                <a:cxn ang="0">
                  <a:pos x="connsiteX13015" y="connsiteY13015"/>
                </a:cxn>
                <a:cxn ang="0">
                  <a:pos x="connsiteX13016" y="connsiteY13016"/>
                </a:cxn>
                <a:cxn ang="0">
                  <a:pos x="connsiteX13017" y="connsiteY13017"/>
                </a:cxn>
                <a:cxn ang="0">
                  <a:pos x="connsiteX13018" y="connsiteY13018"/>
                </a:cxn>
                <a:cxn ang="0">
                  <a:pos x="connsiteX13019" y="connsiteY13019"/>
                </a:cxn>
                <a:cxn ang="0">
                  <a:pos x="connsiteX13020" y="connsiteY13020"/>
                </a:cxn>
                <a:cxn ang="0">
                  <a:pos x="connsiteX13021" y="connsiteY13021"/>
                </a:cxn>
                <a:cxn ang="0">
                  <a:pos x="connsiteX13022" y="connsiteY13022"/>
                </a:cxn>
                <a:cxn ang="0">
                  <a:pos x="connsiteX13023" y="connsiteY13023"/>
                </a:cxn>
                <a:cxn ang="0">
                  <a:pos x="connsiteX13024" y="connsiteY13024"/>
                </a:cxn>
                <a:cxn ang="0">
                  <a:pos x="connsiteX13025" y="connsiteY13025"/>
                </a:cxn>
                <a:cxn ang="0">
                  <a:pos x="connsiteX13026" y="connsiteY13026"/>
                </a:cxn>
                <a:cxn ang="0">
                  <a:pos x="connsiteX13027" y="connsiteY13027"/>
                </a:cxn>
                <a:cxn ang="0">
                  <a:pos x="connsiteX13028" y="connsiteY13028"/>
                </a:cxn>
                <a:cxn ang="0">
                  <a:pos x="connsiteX13029" y="connsiteY13029"/>
                </a:cxn>
                <a:cxn ang="0">
                  <a:pos x="connsiteX13030" y="connsiteY13030"/>
                </a:cxn>
                <a:cxn ang="0">
                  <a:pos x="connsiteX13031" y="connsiteY13031"/>
                </a:cxn>
                <a:cxn ang="0">
                  <a:pos x="connsiteX13032" y="connsiteY13032"/>
                </a:cxn>
                <a:cxn ang="0">
                  <a:pos x="connsiteX13033" y="connsiteY13033"/>
                </a:cxn>
                <a:cxn ang="0">
                  <a:pos x="connsiteX13034" y="connsiteY13034"/>
                </a:cxn>
                <a:cxn ang="0">
                  <a:pos x="connsiteX13035" y="connsiteY13035"/>
                </a:cxn>
                <a:cxn ang="0">
                  <a:pos x="connsiteX13036" y="connsiteY13036"/>
                </a:cxn>
                <a:cxn ang="0">
                  <a:pos x="connsiteX13037" y="connsiteY13037"/>
                </a:cxn>
                <a:cxn ang="0">
                  <a:pos x="connsiteX13038" y="connsiteY13038"/>
                </a:cxn>
                <a:cxn ang="0">
                  <a:pos x="connsiteX13039" y="connsiteY13039"/>
                </a:cxn>
                <a:cxn ang="0">
                  <a:pos x="connsiteX13040" y="connsiteY13040"/>
                </a:cxn>
                <a:cxn ang="0">
                  <a:pos x="connsiteX13041" y="connsiteY13041"/>
                </a:cxn>
                <a:cxn ang="0">
                  <a:pos x="connsiteX13042" y="connsiteY13042"/>
                </a:cxn>
                <a:cxn ang="0">
                  <a:pos x="connsiteX13043" y="connsiteY13043"/>
                </a:cxn>
                <a:cxn ang="0">
                  <a:pos x="connsiteX13044" y="connsiteY13044"/>
                </a:cxn>
                <a:cxn ang="0">
                  <a:pos x="connsiteX13045" y="connsiteY13045"/>
                </a:cxn>
                <a:cxn ang="0">
                  <a:pos x="connsiteX13046" y="connsiteY13046"/>
                </a:cxn>
                <a:cxn ang="0">
                  <a:pos x="connsiteX13047" y="connsiteY13047"/>
                </a:cxn>
                <a:cxn ang="0">
                  <a:pos x="connsiteX13048" y="connsiteY13048"/>
                </a:cxn>
                <a:cxn ang="0">
                  <a:pos x="connsiteX13049" y="connsiteY13049"/>
                </a:cxn>
                <a:cxn ang="0">
                  <a:pos x="connsiteX13050" y="connsiteY13050"/>
                </a:cxn>
                <a:cxn ang="0">
                  <a:pos x="connsiteX13051" y="connsiteY13051"/>
                </a:cxn>
                <a:cxn ang="0">
                  <a:pos x="connsiteX13052" y="connsiteY13052"/>
                </a:cxn>
                <a:cxn ang="0">
                  <a:pos x="connsiteX13053" y="connsiteY13053"/>
                </a:cxn>
                <a:cxn ang="0">
                  <a:pos x="connsiteX13054" y="connsiteY13054"/>
                </a:cxn>
                <a:cxn ang="0">
                  <a:pos x="connsiteX13055" y="connsiteY13055"/>
                </a:cxn>
                <a:cxn ang="0">
                  <a:pos x="connsiteX13056" y="connsiteY13056"/>
                </a:cxn>
                <a:cxn ang="0">
                  <a:pos x="connsiteX13057" y="connsiteY13057"/>
                </a:cxn>
                <a:cxn ang="0">
                  <a:pos x="connsiteX13058" y="connsiteY13058"/>
                </a:cxn>
                <a:cxn ang="0">
                  <a:pos x="connsiteX13059" y="connsiteY13059"/>
                </a:cxn>
                <a:cxn ang="0">
                  <a:pos x="connsiteX13060" y="connsiteY13060"/>
                </a:cxn>
                <a:cxn ang="0">
                  <a:pos x="connsiteX13061" y="connsiteY13061"/>
                </a:cxn>
                <a:cxn ang="0">
                  <a:pos x="connsiteX13062" y="connsiteY13062"/>
                </a:cxn>
                <a:cxn ang="0">
                  <a:pos x="connsiteX13063" y="connsiteY13063"/>
                </a:cxn>
                <a:cxn ang="0">
                  <a:pos x="connsiteX13064" y="connsiteY13064"/>
                </a:cxn>
                <a:cxn ang="0">
                  <a:pos x="connsiteX13065" y="connsiteY13065"/>
                </a:cxn>
                <a:cxn ang="0">
                  <a:pos x="connsiteX13066" y="connsiteY13066"/>
                </a:cxn>
                <a:cxn ang="0">
                  <a:pos x="connsiteX13067" y="connsiteY13067"/>
                </a:cxn>
                <a:cxn ang="0">
                  <a:pos x="connsiteX13068" y="connsiteY13068"/>
                </a:cxn>
                <a:cxn ang="0">
                  <a:pos x="connsiteX13069" y="connsiteY13069"/>
                </a:cxn>
                <a:cxn ang="0">
                  <a:pos x="connsiteX13070" y="connsiteY13070"/>
                </a:cxn>
                <a:cxn ang="0">
                  <a:pos x="connsiteX13071" y="connsiteY13071"/>
                </a:cxn>
                <a:cxn ang="0">
                  <a:pos x="connsiteX13072" y="connsiteY13072"/>
                </a:cxn>
                <a:cxn ang="0">
                  <a:pos x="connsiteX13073" y="connsiteY13073"/>
                </a:cxn>
                <a:cxn ang="0">
                  <a:pos x="connsiteX13074" y="connsiteY13074"/>
                </a:cxn>
                <a:cxn ang="0">
                  <a:pos x="connsiteX13075" y="connsiteY13075"/>
                </a:cxn>
                <a:cxn ang="0">
                  <a:pos x="connsiteX13076" y="connsiteY13076"/>
                </a:cxn>
                <a:cxn ang="0">
                  <a:pos x="connsiteX13077" y="connsiteY13077"/>
                </a:cxn>
                <a:cxn ang="0">
                  <a:pos x="connsiteX13078" y="connsiteY13078"/>
                </a:cxn>
                <a:cxn ang="0">
                  <a:pos x="connsiteX13079" y="connsiteY13079"/>
                </a:cxn>
                <a:cxn ang="0">
                  <a:pos x="connsiteX13080" y="connsiteY13080"/>
                </a:cxn>
                <a:cxn ang="0">
                  <a:pos x="connsiteX13081" y="connsiteY13081"/>
                </a:cxn>
                <a:cxn ang="0">
                  <a:pos x="connsiteX13082" y="connsiteY13082"/>
                </a:cxn>
                <a:cxn ang="0">
                  <a:pos x="connsiteX13083" y="connsiteY13083"/>
                </a:cxn>
                <a:cxn ang="0">
                  <a:pos x="connsiteX13084" y="connsiteY13084"/>
                </a:cxn>
                <a:cxn ang="0">
                  <a:pos x="connsiteX13085" y="connsiteY13085"/>
                </a:cxn>
                <a:cxn ang="0">
                  <a:pos x="connsiteX13086" y="connsiteY13086"/>
                </a:cxn>
                <a:cxn ang="0">
                  <a:pos x="connsiteX13087" y="connsiteY13087"/>
                </a:cxn>
                <a:cxn ang="0">
                  <a:pos x="connsiteX13088" y="connsiteY13088"/>
                </a:cxn>
                <a:cxn ang="0">
                  <a:pos x="connsiteX13089" y="connsiteY13089"/>
                </a:cxn>
                <a:cxn ang="0">
                  <a:pos x="connsiteX13090" y="connsiteY13090"/>
                </a:cxn>
                <a:cxn ang="0">
                  <a:pos x="connsiteX13091" y="connsiteY13091"/>
                </a:cxn>
                <a:cxn ang="0">
                  <a:pos x="connsiteX13092" y="connsiteY13092"/>
                </a:cxn>
                <a:cxn ang="0">
                  <a:pos x="connsiteX13093" y="connsiteY13093"/>
                </a:cxn>
                <a:cxn ang="0">
                  <a:pos x="connsiteX13094" y="connsiteY13094"/>
                </a:cxn>
                <a:cxn ang="0">
                  <a:pos x="connsiteX13095" y="connsiteY13095"/>
                </a:cxn>
                <a:cxn ang="0">
                  <a:pos x="connsiteX13096" y="connsiteY13096"/>
                </a:cxn>
                <a:cxn ang="0">
                  <a:pos x="connsiteX13097" y="connsiteY13097"/>
                </a:cxn>
                <a:cxn ang="0">
                  <a:pos x="connsiteX13098" y="connsiteY13098"/>
                </a:cxn>
                <a:cxn ang="0">
                  <a:pos x="connsiteX13099" y="connsiteY13099"/>
                </a:cxn>
                <a:cxn ang="0">
                  <a:pos x="connsiteX13100" y="connsiteY13100"/>
                </a:cxn>
                <a:cxn ang="0">
                  <a:pos x="connsiteX13101" y="connsiteY13101"/>
                </a:cxn>
                <a:cxn ang="0">
                  <a:pos x="connsiteX13102" y="connsiteY13102"/>
                </a:cxn>
                <a:cxn ang="0">
                  <a:pos x="connsiteX13103" y="connsiteY13103"/>
                </a:cxn>
                <a:cxn ang="0">
                  <a:pos x="connsiteX13104" y="connsiteY13104"/>
                </a:cxn>
                <a:cxn ang="0">
                  <a:pos x="connsiteX13105" y="connsiteY13105"/>
                </a:cxn>
                <a:cxn ang="0">
                  <a:pos x="connsiteX13106" y="connsiteY13106"/>
                </a:cxn>
                <a:cxn ang="0">
                  <a:pos x="connsiteX13107" y="connsiteY13107"/>
                </a:cxn>
                <a:cxn ang="0">
                  <a:pos x="connsiteX13108" y="connsiteY13108"/>
                </a:cxn>
                <a:cxn ang="0">
                  <a:pos x="connsiteX13109" y="connsiteY13109"/>
                </a:cxn>
                <a:cxn ang="0">
                  <a:pos x="connsiteX13110" y="connsiteY13110"/>
                </a:cxn>
                <a:cxn ang="0">
                  <a:pos x="connsiteX13111" y="connsiteY13111"/>
                </a:cxn>
                <a:cxn ang="0">
                  <a:pos x="connsiteX13112" y="connsiteY13112"/>
                </a:cxn>
                <a:cxn ang="0">
                  <a:pos x="connsiteX13113" y="connsiteY13113"/>
                </a:cxn>
                <a:cxn ang="0">
                  <a:pos x="connsiteX13114" y="connsiteY13114"/>
                </a:cxn>
                <a:cxn ang="0">
                  <a:pos x="connsiteX13115" y="connsiteY13115"/>
                </a:cxn>
                <a:cxn ang="0">
                  <a:pos x="connsiteX13116" y="connsiteY13116"/>
                </a:cxn>
                <a:cxn ang="0">
                  <a:pos x="connsiteX13117" y="connsiteY13117"/>
                </a:cxn>
                <a:cxn ang="0">
                  <a:pos x="connsiteX13118" y="connsiteY13118"/>
                </a:cxn>
                <a:cxn ang="0">
                  <a:pos x="connsiteX13119" y="connsiteY13119"/>
                </a:cxn>
                <a:cxn ang="0">
                  <a:pos x="connsiteX13120" y="connsiteY13120"/>
                </a:cxn>
                <a:cxn ang="0">
                  <a:pos x="connsiteX13121" y="connsiteY13121"/>
                </a:cxn>
                <a:cxn ang="0">
                  <a:pos x="connsiteX13122" y="connsiteY13122"/>
                </a:cxn>
                <a:cxn ang="0">
                  <a:pos x="connsiteX13123" y="connsiteY13123"/>
                </a:cxn>
                <a:cxn ang="0">
                  <a:pos x="connsiteX13124" y="connsiteY13124"/>
                </a:cxn>
                <a:cxn ang="0">
                  <a:pos x="connsiteX13125" y="connsiteY13125"/>
                </a:cxn>
                <a:cxn ang="0">
                  <a:pos x="connsiteX13126" y="connsiteY13126"/>
                </a:cxn>
                <a:cxn ang="0">
                  <a:pos x="connsiteX13127" y="connsiteY13127"/>
                </a:cxn>
                <a:cxn ang="0">
                  <a:pos x="connsiteX13128" y="connsiteY13128"/>
                </a:cxn>
                <a:cxn ang="0">
                  <a:pos x="connsiteX13129" y="connsiteY13129"/>
                </a:cxn>
                <a:cxn ang="0">
                  <a:pos x="connsiteX13130" y="connsiteY13130"/>
                </a:cxn>
                <a:cxn ang="0">
                  <a:pos x="connsiteX13131" y="connsiteY13131"/>
                </a:cxn>
                <a:cxn ang="0">
                  <a:pos x="connsiteX13132" y="connsiteY13132"/>
                </a:cxn>
                <a:cxn ang="0">
                  <a:pos x="connsiteX13133" y="connsiteY13133"/>
                </a:cxn>
                <a:cxn ang="0">
                  <a:pos x="connsiteX13134" y="connsiteY13134"/>
                </a:cxn>
                <a:cxn ang="0">
                  <a:pos x="connsiteX13135" y="connsiteY13135"/>
                </a:cxn>
                <a:cxn ang="0">
                  <a:pos x="connsiteX13136" y="connsiteY13136"/>
                </a:cxn>
                <a:cxn ang="0">
                  <a:pos x="connsiteX13137" y="connsiteY13137"/>
                </a:cxn>
                <a:cxn ang="0">
                  <a:pos x="connsiteX13138" y="connsiteY13138"/>
                </a:cxn>
                <a:cxn ang="0">
                  <a:pos x="connsiteX13139" y="connsiteY13139"/>
                </a:cxn>
                <a:cxn ang="0">
                  <a:pos x="connsiteX13140" y="connsiteY13140"/>
                </a:cxn>
                <a:cxn ang="0">
                  <a:pos x="connsiteX13141" y="connsiteY13141"/>
                </a:cxn>
                <a:cxn ang="0">
                  <a:pos x="connsiteX13142" y="connsiteY13142"/>
                </a:cxn>
                <a:cxn ang="0">
                  <a:pos x="connsiteX13143" y="connsiteY13143"/>
                </a:cxn>
                <a:cxn ang="0">
                  <a:pos x="connsiteX13144" y="connsiteY13144"/>
                </a:cxn>
                <a:cxn ang="0">
                  <a:pos x="connsiteX13145" y="connsiteY13145"/>
                </a:cxn>
                <a:cxn ang="0">
                  <a:pos x="connsiteX13146" y="connsiteY13146"/>
                </a:cxn>
                <a:cxn ang="0">
                  <a:pos x="connsiteX13147" y="connsiteY13147"/>
                </a:cxn>
                <a:cxn ang="0">
                  <a:pos x="connsiteX13148" y="connsiteY13148"/>
                </a:cxn>
                <a:cxn ang="0">
                  <a:pos x="connsiteX13149" y="connsiteY13149"/>
                </a:cxn>
                <a:cxn ang="0">
                  <a:pos x="connsiteX13150" y="connsiteY13150"/>
                </a:cxn>
                <a:cxn ang="0">
                  <a:pos x="connsiteX13151" y="connsiteY13151"/>
                </a:cxn>
                <a:cxn ang="0">
                  <a:pos x="connsiteX13152" y="connsiteY13152"/>
                </a:cxn>
                <a:cxn ang="0">
                  <a:pos x="connsiteX13153" y="connsiteY13153"/>
                </a:cxn>
                <a:cxn ang="0">
                  <a:pos x="connsiteX13154" y="connsiteY13154"/>
                </a:cxn>
                <a:cxn ang="0">
                  <a:pos x="connsiteX13155" y="connsiteY13155"/>
                </a:cxn>
                <a:cxn ang="0">
                  <a:pos x="connsiteX13156" y="connsiteY13156"/>
                </a:cxn>
                <a:cxn ang="0">
                  <a:pos x="connsiteX13157" y="connsiteY13157"/>
                </a:cxn>
                <a:cxn ang="0">
                  <a:pos x="connsiteX13158" y="connsiteY13158"/>
                </a:cxn>
                <a:cxn ang="0">
                  <a:pos x="connsiteX13159" y="connsiteY13159"/>
                </a:cxn>
                <a:cxn ang="0">
                  <a:pos x="connsiteX13160" y="connsiteY13160"/>
                </a:cxn>
                <a:cxn ang="0">
                  <a:pos x="connsiteX13161" y="connsiteY13161"/>
                </a:cxn>
                <a:cxn ang="0">
                  <a:pos x="connsiteX13162" y="connsiteY13162"/>
                </a:cxn>
                <a:cxn ang="0">
                  <a:pos x="connsiteX13163" y="connsiteY13163"/>
                </a:cxn>
                <a:cxn ang="0">
                  <a:pos x="connsiteX13164" y="connsiteY13164"/>
                </a:cxn>
                <a:cxn ang="0">
                  <a:pos x="connsiteX13165" y="connsiteY13165"/>
                </a:cxn>
                <a:cxn ang="0">
                  <a:pos x="connsiteX13166" y="connsiteY13166"/>
                </a:cxn>
                <a:cxn ang="0">
                  <a:pos x="connsiteX13167" y="connsiteY13167"/>
                </a:cxn>
                <a:cxn ang="0">
                  <a:pos x="connsiteX13168" y="connsiteY13168"/>
                </a:cxn>
                <a:cxn ang="0">
                  <a:pos x="connsiteX13169" y="connsiteY13169"/>
                </a:cxn>
                <a:cxn ang="0">
                  <a:pos x="connsiteX13170" y="connsiteY13170"/>
                </a:cxn>
                <a:cxn ang="0">
                  <a:pos x="connsiteX13171" y="connsiteY13171"/>
                </a:cxn>
                <a:cxn ang="0">
                  <a:pos x="connsiteX13172" y="connsiteY13172"/>
                </a:cxn>
                <a:cxn ang="0">
                  <a:pos x="connsiteX13173" y="connsiteY13173"/>
                </a:cxn>
                <a:cxn ang="0">
                  <a:pos x="connsiteX13174" y="connsiteY13174"/>
                </a:cxn>
                <a:cxn ang="0">
                  <a:pos x="connsiteX13175" y="connsiteY13175"/>
                </a:cxn>
                <a:cxn ang="0">
                  <a:pos x="connsiteX13176" y="connsiteY13176"/>
                </a:cxn>
                <a:cxn ang="0">
                  <a:pos x="connsiteX13177" y="connsiteY13177"/>
                </a:cxn>
                <a:cxn ang="0">
                  <a:pos x="connsiteX13178" y="connsiteY13178"/>
                </a:cxn>
                <a:cxn ang="0">
                  <a:pos x="connsiteX13179" y="connsiteY13179"/>
                </a:cxn>
                <a:cxn ang="0">
                  <a:pos x="connsiteX13180" y="connsiteY13180"/>
                </a:cxn>
                <a:cxn ang="0">
                  <a:pos x="connsiteX13181" y="connsiteY13181"/>
                </a:cxn>
                <a:cxn ang="0">
                  <a:pos x="connsiteX13182" y="connsiteY13182"/>
                </a:cxn>
                <a:cxn ang="0">
                  <a:pos x="connsiteX13183" y="connsiteY13183"/>
                </a:cxn>
                <a:cxn ang="0">
                  <a:pos x="connsiteX13184" y="connsiteY13184"/>
                </a:cxn>
                <a:cxn ang="0">
                  <a:pos x="connsiteX13185" y="connsiteY13185"/>
                </a:cxn>
                <a:cxn ang="0">
                  <a:pos x="connsiteX13186" y="connsiteY13186"/>
                </a:cxn>
                <a:cxn ang="0">
                  <a:pos x="connsiteX13187" y="connsiteY13187"/>
                </a:cxn>
                <a:cxn ang="0">
                  <a:pos x="connsiteX13188" y="connsiteY13188"/>
                </a:cxn>
                <a:cxn ang="0">
                  <a:pos x="connsiteX13189" y="connsiteY13189"/>
                </a:cxn>
                <a:cxn ang="0">
                  <a:pos x="connsiteX13190" y="connsiteY13190"/>
                </a:cxn>
                <a:cxn ang="0">
                  <a:pos x="connsiteX13191" y="connsiteY13191"/>
                </a:cxn>
                <a:cxn ang="0">
                  <a:pos x="connsiteX13192" y="connsiteY13192"/>
                </a:cxn>
                <a:cxn ang="0">
                  <a:pos x="connsiteX13193" y="connsiteY13193"/>
                </a:cxn>
                <a:cxn ang="0">
                  <a:pos x="connsiteX13194" y="connsiteY13194"/>
                </a:cxn>
                <a:cxn ang="0">
                  <a:pos x="connsiteX13195" y="connsiteY13195"/>
                </a:cxn>
                <a:cxn ang="0">
                  <a:pos x="connsiteX13196" y="connsiteY13196"/>
                </a:cxn>
                <a:cxn ang="0">
                  <a:pos x="connsiteX13197" y="connsiteY13197"/>
                </a:cxn>
                <a:cxn ang="0">
                  <a:pos x="connsiteX13198" y="connsiteY13198"/>
                </a:cxn>
                <a:cxn ang="0">
                  <a:pos x="connsiteX13199" y="connsiteY13199"/>
                </a:cxn>
                <a:cxn ang="0">
                  <a:pos x="connsiteX13200" y="connsiteY13200"/>
                </a:cxn>
                <a:cxn ang="0">
                  <a:pos x="connsiteX13201" y="connsiteY13201"/>
                </a:cxn>
                <a:cxn ang="0">
                  <a:pos x="connsiteX13202" y="connsiteY13202"/>
                </a:cxn>
                <a:cxn ang="0">
                  <a:pos x="connsiteX13203" y="connsiteY13203"/>
                </a:cxn>
                <a:cxn ang="0">
                  <a:pos x="connsiteX13204" y="connsiteY13204"/>
                </a:cxn>
                <a:cxn ang="0">
                  <a:pos x="connsiteX13205" y="connsiteY13205"/>
                </a:cxn>
                <a:cxn ang="0">
                  <a:pos x="connsiteX13206" y="connsiteY13206"/>
                </a:cxn>
                <a:cxn ang="0">
                  <a:pos x="connsiteX13207" y="connsiteY13207"/>
                </a:cxn>
                <a:cxn ang="0">
                  <a:pos x="connsiteX13208" y="connsiteY13208"/>
                </a:cxn>
                <a:cxn ang="0">
                  <a:pos x="connsiteX13209" y="connsiteY13209"/>
                </a:cxn>
                <a:cxn ang="0">
                  <a:pos x="connsiteX13210" y="connsiteY13210"/>
                </a:cxn>
                <a:cxn ang="0">
                  <a:pos x="connsiteX13211" y="connsiteY13211"/>
                </a:cxn>
                <a:cxn ang="0">
                  <a:pos x="connsiteX13212" y="connsiteY13212"/>
                </a:cxn>
                <a:cxn ang="0">
                  <a:pos x="connsiteX13213" y="connsiteY13213"/>
                </a:cxn>
                <a:cxn ang="0">
                  <a:pos x="connsiteX13214" y="connsiteY13214"/>
                </a:cxn>
                <a:cxn ang="0">
                  <a:pos x="connsiteX13215" y="connsiteY13215"/>
                </a:cxn>
                <a:cxn ang="0">
                  <a:pos x="connsiteX13216" y="connsiteY13216"/>
                </a:cxn>
                <a:cxn ang="0">
                  <a:pos x="connsiteX13217" y="connsiteY13217"/>
                </a:cxn>
                <a:cxn ang="0">
                  <a:pos x="connsiteX13218" y="connsiteY13218"/>
                </a:cxn>
                <a:cxn ang="0">
                  <a:pos x="connsiteX13219" y="connsiteY13219"/>
                </a:cxn>
                <a:cxn ang="0">
                  <a:pos x="connsiteX13220" y="connsiteY13220"/>
                </a:cxn>
                <a:cxn ang="0">
                  <a:pos x="connsiteX13221" y="connsiteY13221"/>
                </a:cxn>
                <a:cxn ang="0">
                  <a:pos x="connsiteX13222" y="connsiteY13222"/>
                </a:cxn>
                <a:cxn ang="0">
                  <a:pos x="connsiteX13223" y="connsiteY13223"/>
                </a:cxn>
                <a:cxn ang="0">
                  <a:pos x="connsiteX13224" y="connsiteY13224"/>
                </a:cxn>
                <a:cxn ang="0">
                  <a:pos x="connsiteX13225" y="connsiteY13225"/>
                </a:cxn>
                <a:cxn ang="0">
                  <a:pos x="connsiteX13226" y="connsiteY13226"/>
                </a:cxn>
                <a:cxn ang="0">
                  <a:pos x="connsiteX13227" y="connsiteY13227"/>
                </a:cxn>
                <a:cxn ang="0">
                  <a:pos x="connsiteX13228" y="connsiteY13228"/>
                </a:cxn>
                <a:cxn ang="0">
                  <a:pos x="connsiteX13229" y="connsiteY13229"/>
                </a:cxn>
                <a:cxn ang="0">
                  <a:pos x="connsiteX13230" y="connsiteY13230"/>
                </a:cxn>
                <a:cxn ang="0">
                  <a:pos x="connsiteX13231" y="connsiteY13231"/>
                </a:cxn>
                <a:cxn ang="0">
                  <a:pos x="connsiteX13232" y="connsiteY13232"/>
                </a:cxn>
                <a:cxn ang="0">
                  <a:pos x="connsiteX13233" y="connsiteY13233"/>
                </a:cxn>
                <a:cxn ang="0">
                  <a:pos x="connsiteX13234" y="connsiteY13234"/>
                </a:cxn>
                <a:cxn ang="0">
                  <a:pos x="connsiteX13235" y="connsiteY13235"/>
                </a:cxn>
                <a:cxn ang="0">
                  <a:pos x="connsiteX13236" y="connsiteY13236"/>
                </a:cxn>
                <a:cxn ang="0">
                  <a:pos x="connsiteX13237" y="connsiteY13237"/>
                </a:cxn>
                <a:cxn ang="0">
                  <a:pos x="connsiteX13238" y="connsiteY13238"/>
                </a:cxn>
                <a:cxn ang="0">
                  <a:pos x="connsiteX13239" y="connsiteY13239"/>
                </a:cxn>
                <a:cxn ang="0">
                  <a:pos x="connsiteX13240" y="connsiteY13240"/>
                </a:cxn>
                <a:cxn ang="0">
                  <a:pos x="connsiteX13241" y="connsiteY13241"/>
                </a:cxn>
                <a:cxn ang="0">
                  <a:pos x="connsiteX13242" y="connsiteY13242"/>
                </a:cxn>
                <a:cxn ang="0">
                  <a:pos x="connsiteX13243" y="connsiteY13243"/>
                </a:cxn>
                <a:cxn ang="0">
                  <a:pos x="connsiteX13244" y="connsiteY13244"/>
                </a:cxn>
                <a:cxn ang="0">
                  <a:pos x="connsiteX13245" y="connsiteY13245"/>
                </a:cxn>
                <a:cxn ang="0">
                  <a:pos x="connsiteX13246" y="connsiteY13246"/>
                </a:cxn>
                <a:cxn ang="0">
                  <a:pos x="connsiteX13247" y="connsiteY13247"/>
                </a:cxn>
                <a:cxn ang="0">
                  <a:pos x="connsiteX13248" y="connsiteY13248"/>
                </a:cxn>
                <a:cxn ang="0">
                  <a:pos x="connsiteX13249" y="connsiteY13249"/>
                </a:cxn>
                <a:cxn ang="0">
                  <a:pos x="connsiteX13250" y="connsiteY13250"/>
                </a:cxn>
                <a:cxn ang="0">
                  <a:pos x="connsiteX13251" y="connsiteY13251"/>
                </a:cxn>
                <a:cxn ang="0">
                  <a:pos x="connsiteX13252" y="connsiteY13252"/>
                </a:cxn>
                <a:cxn ang="0">
                  <a:pos x="connsiteX13253" y="connsiteY13253"/>
                </a:cxn>
                <a:cxn ang="0">
                  <a:pos x="connsiteX13254" y="connsiteY13254"/>
                </a:cxn>
                <a:cxn ang="0">
                  <a:pos x="connsiteX13255" y="connsiteY13255"/>
                </a:cxn>
                <a:cxn ang="0">
                  <a:pos x="connsiteX13256" y="connsiteY13256"/>
                </a:cxn>
                <a:cxn ang="0">
                  <a:pos x="connsiteX13257" y="connsiteY13257"/>
                </a:cxn>
                <a:cxn ang="0">
                  <a:pos x="connsiteX13258" y="connsiteY13258"/>
                </a:cxn>
                <a:cxn ang="0">
                  <a:pos x="connsiteX13259" y="connsiteY13259"/>
                </a:cxn>
                <a:cxn ang="0">
                  <a:pos x="connsiteX13260" y="connsiteY13260"/>
                </a:cxn>
                <a:cxn ang="0">
                  <a:pos x="connsiteX13261" y="connsiteY13261"/>
                </a:cxn>
                <a:cxn ang="0">
                  <a:pos x="connsiteX13262" y="connsiteY13262"/>
                </a:cxn>
                <a:cxn ang="0">
                  <a:pos x="connsiteX13263" y="connsiteY13263"/>
                </a:cxn>
                <a:cxn ang="0">
                  <a:pos x="connsiteX13264" y="connsiteY13264"/>
                </a:cxn>
                <a:cxn ang="0">
                  <a:pos x="connsiteX13265" y="connsiteY13265"/>
                </a:cxn>
                <a:cxn ang="0">
                  <a:pos x="connsiteX13266" y="connsiteY13266"/>
                </a:cxn>
                <a:cxn ang="0">
                  <a:pos x="connsiteX13267" y="connsiteY13267"/>
                </a:cxn>
                <a:cxn ang="0">
                  <a:pos x="connsiteX13268" y="connsiteY13268"/>
                </a:cxn>
                <a:cxn ang="0">
                  <a:pos x="connsiteX13269" y="connsiteY13269"/>
                </a:cxn>
                <a:cxn ang="0">
                  <a:pos x="connsiteX13270" y="connsiteY13270"/>
                </a:cxn>
                <a:cxn ang="0">
                  <a:pos x="connsiteX13271" y="connsiteY13271"/>
                </a:cxn>
                <a:cxn ang="0">
                  <a:pos x="connsiteX13272" y="connsiteY13272"/>
                </a:cxn>
                <a:cxn ang="0">
                  <a:pos x="connsiteX13273" y="connsiteY13273"/>
                </a:cxn>
                <a:cxn ang="0">
                  <a:pos x="connsiteX13274" y="connsiteY13274"/>
                </a:cxn>
                <a:cxn ang="0">
                  <a:pos x="connsiteX13275" y="connsiteY13275"/>
                </a:cxn>
                <a:cxn ang="0">
                  <a:pos x="connsiteX13276" y="connsiteY13276"/>
                </a:cxn>
                <a:cxn ang="0">
                  <a:pos x="connsiteX13277" y="connsiteY13277"/>
                </a:cxn>
                <a:cxn ang="0">
                  <a:pos x="connsiteX13278" y="connsiteY13278"/>
                </a:cxn>
                <a:cxn ang="0">
                  <a:pos x="connsiteX13279" y="connsiteY13279"/>
                </a:cxn>
                <a:cxn ang="0">
                  <a:pos x="connsiteX13280" y="connsiteY13280"/>
                </a:cxn>
                <a:cxn ang="0">
                  <a:pos x="connsiteX13281" y="connsiteY13281"/>
                </a:cxn>
                <a:cxn ang="0">
                  <a:pos x="connsiteX13282" y="connsiteY13282"/>
                </a:cxn>
                <a:cxn ang="0">
                  <a:pos x="connsiteX13283" y="connsiteY13283"/>
                </a:cxn>
                <a:cxn ang="0">
                  <a:pos x="connsiteX13284" y="connsiteY13284"/>
                </a:cxn>
                <a:cxn ang="0">
                  <a:pos x="connsiteX13285" y="connsiteY13285"/>
                </a:cxn>
                <a:cxn ang="0">
                  <a:pos x="connsiteX13286" y="connsiteY13286"/>
                </a:cxn>
                <a:cxn ang="0">
                  <a:pos x="connsiteX13287" y="connsiteY13287"/>
                </a:cxn>
                <a:cxn ang="0">
                  <a:pos x="connsiteX13288" y="connsiteY13288"/>
                </a:cxn>
                <a:cxn ang="0">
                  <a:pos x="connsiteX13289" y="connsiteY13289"/>
                </a:cxn>
                <a:cxn ang="0">
                  <a:pos x="connsiteX13290" y="connsiteY13290"/>
                </a:cxn>
                <a:cxn ang="0">
                  <a:pos x="connsiteX13291" y="connsiteY13291"/>
                </a:cxn>
                <a:cxn ang="0">
                  <a:pos x="connsiteX13292" y="connsiteY13292"/>
                </a:cxn>
                <a:cxn ang="0">
                  <a:pos x="connsiteX13293" y="connsiteY13293"/>
                </a:cxn>
                <a:cxn ang="0">
                  <a:pos x="connsiteX13294" y="connsiteY13294"/>
                </a:cxn>
                <a:cxn ang="0">
                  <a:pos x="connsiteX13295" y="connsiteY13295"/>
                </a:cxn>
                <a:cxn ang="0">
                  <a:pos x="connsiteX13296" y="connsiteY13296"/>
                </a:cxn>
                <a:cxn ang="0">
                  <a:pos x="connsiteX13297" y="connsiteY13297"/>
                </a:cxn>
                <a:cxn ang="0">
                  <a:pos x="connsiteX13298" y="connsiteY13298"/>
                </a:cxn>
                <a:cxn ang="0">
                  <a:pos x="connsiteX13299" y="connsiteY13299"/>
                </a:cxn>
                <a:cxn ang="0">
                  <a:pos x="connsiteX13300" y="connsiteY13300"/>
                </a:cxn>
                <a:cxn ang="0">
                  <a:pos x="connsiteX13301" y="connsiteY13301"/>
                </a:cxn>
                <a:cxn ang="0">
                  <a:pos x="connsiteX13302" y="connsiteY13302"/>
                </a:cxn>
                <a:cxn ang="0">
                  <a:pos x="connsiteX13303" y="connsiteY13303"/>
                </a:cxn>
                <a:cxn ang="0">
                  <a:pos x="connsiteX13304" y="connsiteY13304"/>
                </a:cxn>
                <a:cxn ang="0">
                  <a:pos x="connsiteX13305" y="connsiteY13305"/>
                </a:cxn>
                <a:cxn ang="0">
                  <a:pos x="connsiteX13306" y="connsiteY13306"/>
                </a:cxn>
                <a:cxn ang="0">
                  <a:pos x="connsiteX13307" y="connsiteY13307"/>
                </a:cxn>
                <a:cxn ang="0">
                  <a:pos x="connsiteX13308" y="connsiteY13308"/>
                </a:cxn>
                <a:cxn ang="0">
                  <a:pos x="connsiteX13309" y="connsiteY13309"/>
                </a:cxn>
                <a:cxn ang="0">
                  <a:pos x="connsiteX13310" y="connsiteY13310"/>
                </a:cxn>
                <a:cxn ang="0">
                  <a:pos x="connsiteX13311" y="connsiteY13311"/>
                </a:cxn>
                <a:cxn ang="0">
                  <a:pos x="connsiteX13312" y="connsiteY13312"/>
                </a:cxn>
                <a:cxn ang="0">
                  <a:pos x="connsiteX13313" y="connsiteY13313"/>
                </a:cxn>
                <a:cxn ang="0">
                  <a:pos x="connsiteX13314" y="connsiteY13314"/>
                </a:cxn>
                <a:cxn ang="0">
                  <a:pos x="connsiteX13315" y="connsiteY13315"/>
                </a:cxn>
                <a:cxn ang="0">
                  <a:pos x="connsiteX13316" y="connsiteY13316"/>
                </a:cxn>
                <a:cxn ang="0">
                  <a:pos x="connsiteX13317" y="connsiteY13317"/>
                </a:cxn>
                <a:cxn ang="0">
                  <a:pos x="connsiteX13318" y="connsiteY13318"/>
                </a:cxn>
                <a:cxn ang="0">
                  <a:pos x="connsiteX13319" y="connsiteY13319"/>
                </a:cxn>
                <a:cxn ang="0">
                  <a:pos x="connsiteX13320" y="connsiteY13320"/>
                </a:cxn>
                <a:cxn ang="0">
                  <a:pos x="connsiteX13321" y="connsiteY13321"/>
                </a:cxn>
                <a:cxn ang="0">
                  <a:pos x="connsiteX13322" y="connsiteY13322"/>
                </a:cxn>
                <a:cxn ang="0">
                  <a:pos x="connsiteX13323" y="connsiteY13323"/>
                </a:cxn>
                <a:cxn ang="0">
                  <a:pos x="connsiteX13324" y="connsiteY13324"/>
                </a:cxn>
                <a:cxn ang="0">
                  <a:pos x="connsiteX13325" y="connsiteY13325"/>
                </a:cxn>
                <a:cxn ang="0">
                  <a:pos x="connsiteX13326" y="connsiteY13326"/>
                </a:cxn>
                <a:cxn ang="0">
                  <a:pos x="connsiteX13327" y="connsiteY13327"/>
                </a:cxn>
                <a:cxn ang="0">
                  <a:pos x="connsiteX13328" y="connsiteY13328"/>
                </a:cxn>
                <a:cxn ang="0">
                  <a:pos x="connsiteX13329" y="connsiteY13329"/>
                </a:cxn>
                <a:cxn ang="0">
                  <a:pos x="connsiteX13330" y="connsiteY13330"/>
                </a:cxn>
                <a:cxn ang="0">
                  <a:pos x="connsiteX13331" y="connsiteY13331"/>
                </a:cxn>
                <a:cxn ang="0">
                  <a:pos x="connsiteX13332" y="connsiteY13332"/>
                </a:cxn>
                <a:cxn ang="0">
                  <a:pos x="connsiteX13333" y="connsiteY13333"/>
                </a:cxn>
                <a:cxn ang="0">
                  <a:pos x="connsiteX13334" y="connsiteY13334"/>
                </a:cxn>
                <a:cxn ang="0">
                  <a:pos x="connsiteX13335" y="connsiteY13335"/>
                </a:cxn>
                <a:cxn ang="0">
                  <a:pos x="connsiteX13336" y="connsiteY13336"/>
                </a:cxn>
                <a:cxn ang="0">
                  <a:pos x="connsiteX13337" y="connsiteY13337"/>
                </a:cxn>
                <a:cxn ang="0">
                  <a:pos x="connsiteX13338" y="connsiteY13338"/>
                </a:cxn>
                <a:cxn ang="0">
                  <a:pos x="connsiteX13339" y="connsiteY13339"/>
                </a:cxn>
                <a:cxn ang="0">
                  <a:pos x="connsiteX13340" y="connsiteY13340"/>
                </a:cxn>
                <a:cxn ang="0">
                  <a:pos x="connsiteX13341" y="connsiteY13341"/>
                </a:cxn>
                <a:cxn ang="0">
                  <a:pos x="connsiteX13342" y="connsiteY13342"/>
                </a:cxn>
                <a:cxn ang="0">
                  <a:pos x="connsiteX13343" y="connsiteY13343"/>
                </a:cxn>
                <a:cxn ang="0">
                  <a:pos x="connsiteX13344" y="connsiteY13344"/>
                </a:cxn>
                <a:cxn ang="0">
                  <a:pos x="connsiteX13345" y="connsiteY13345"/>
                </a:cxn>
                <a:cxn ang="0">
                  <a:pos x="connsiteX13346" y="connsiteY13346"/>
                </a:cxn>
                <a:cxn ang="0">
                  <a:pos x="connsiteX13347" y="connsiteY13347"/>
                </a:cxn>
                <a:cxn ang="0">
                  <a:pos x="connsiteX13348" y="connsiteY13348"/>
                </a:cxn>
                <a:cxn ang="0">
                  <a:pos x="connsiteX13349" y="connsiteY13349"/>
                </a:cxn>
                <a:cxn ang="0">
                  <a:pos x="connsiteX13350" y="connsiteY13350"/>
                </a:cxn>
                <a:cxn ang="0">
                  <a:pos x="connsiteX13351" y="connsiteY13351"/>
                </a:cxn>
                <a:cxn ang="0">
                  <a:pos x="connsiteX13352" y="connsiteY13352"/>
                </a:cxn>
                <a:cxn ang="0">
                  <a:pos x="connsiteX13353" y="connsiteY13353"/>
                </a:cxn>
                <a:cxn ang="0">
                  <a:pos x="connsiteX13354" y="connsiteY13354"/>
                </a:cxn>
                <a:cxn ang="0">
                  <a:pos x="connsiteX13355" y="connsiteY13355"/>
                </a:cxn>
                <a:cxn ang="0">
                  <a:pos x="connsiteX13356" y="connsiteY13356"/>
                </a:cxn>
                <a:cxn ang="0">
                  <a:pos x="connsiteX13357" y="connsiteY13357"/>
                </a:cxn>
                <a:cxn ang="0">
                  <a:pos x="connsiteX13358" y="connsiteY13358"/>
                </a:cxn>
                <a:cxn ang="0">
                  <a:pos x="connsiteX13359" y="connsiteY13359"/>
                </a:cxn>
                <a:cxn ang="0">
                  <a:pos x="connsiteX13360" y="connsiteY13360"/>
                </a:cxn>
                <a:cxn ang="0">
                  <a:pos x="connsiteX13361" y="connsiteY13361"/>
                </a:cxn>
                <a:cxn ang="0">
                  <a:pos x="connsiteX13362" y="connsiteY13362"/>
                </a:cxn>
                <a:cxn ang="0">
                  <a:pos x="connsiteX13363" y="connsiteY13363"/>
                </a:cxn>
                <a:cxn ang="0">
                  <a:pos x="connsiteX13364" y="connsiteY13364"/>
                </a:cxn>
                <a:cxn ang="0">
                  <a:pos x="connsiteX13365" y="connsiteY13365"/>
                </a:cxn>
                <a:cxn ang="0">
                  <a:pos x="connsiteX13366" y="connsiteY13366"/>
                </a:cxn>
                <a:cxn ang="0">
                  <a:pos x="connsiteX13367" y="connsiteY13367"/>
                </a:cxn>
                <a:cxn ang="0">
                  <a:pos x="connsiteX13368" y="connsiteY13368"/>
                </a:cxn>
                <a:cxn ang="0">
                  <a:pos x="connsiteX13369" y="connsiteY13369"/>
                </a:cxn>
                <a:cxn ang="0">
                  <a:pos x="connsiteX13370" y="connsiteY13370"/>
                </a:cxn>
                <a:cxn ang="0">
                  <a:pos x="connsiteX13371" y="connsiteY13371"/>
                </a:cxn>
                <a:cxn ang="0">
                  <a:pos x="connsiteX13372" y="connsiteY13372"/>
                </a:cxn>
                <a:cxn ang="0">
                  <a:pos x="connsiteX13373" y="connsiteY13373"/>
                </a:cxn>
                <a:cxn ang="0">
                  <a:pos x="connsiteX13374" y="connsiteY13374"/>
                </a:cxn>
                <a:cxn ang="0">
                  <a:pos x="connsiteX13375" y="connsiteY13375"/>
                </a:cxn>
                <a:cxn ang="0">
                  <a:pos x="connsiteX13376" y="connsiteY13376"/>
                </a:cxn>
                <a:cxn ang="0">
                  <a:pos x="connsiteX13377" y="connsiteY13377"/>
                </a:cxn>
                <a:cxn ang="0">
                  <a:pos x="connsiteX13378" y="connsiteY13378"/>
                </a:cxn>
                <a:cxn ang="0">
                  <a:pos x="connsiteX13379" y="connsiteY13379"/>
                </a:cxn>
                <a:cxn ang="0">
                  <a:pos x="connsiteX13380" y="connsiteY13380"/>
                </a:cxn>
                <a:cxn ang="0">
                  <a:pos x="connsiteX13381" y="connsiteY13381"/>
                </a:cxn>
                <a:cxn ang="0">
                  <a:pos x="connsiteX13382" y="connsiteY13382"/>
                </a:cxn>
                <a:cxn ang="0">
                  <a:pos x="connsiteX13383" y="connsiteY13383"/>
                </a:cxn>
                <a:cxn ang="0">
                  <a:pos x="connsiteX13384" y="connsiteY13384"/>
                </a:cxn>
                <a:cxn ang="0">
                  <a:pos x="connsiteX13385" y="connsiteY13385"/>
                </a:cxn>
                <a:cxn ang="0">
                  <a:pos x="connsiteX13386" y="connsiteY13386"/>
                </a:cxn>
                <a:cxn ang="0">
                  <a:pos x="connsiteX13387" y="connsiteY13387"/>
                </a:cxn>
                <a:cxn ang="0">
                  <a:pos x="connsiteX13388" y="connsiteY13388"/>
                </a:cxn>
                <a:cxn ang="0">
                  <a:pos x="connsiteX13389" y="connsiteY13389"/>
                </a:cxn>
                <a:cxn ang="0">
                  <a:pos x="connsiteX13390" y="connsiteY13390"/>
                </a:cxn>
                <a:cxn ang="0">
                  <a:pos x="connsiteX13391" y="connsiteY13391"/>
                </a:cxn>
                <a:cxn ang="0">
                  <a:pos x="connsiteX13392" y="connsiteY13392"/>
                </a:cxn>
                <a:cxn ang="0">
                  <a:pos x="connsiteX13393" y="connsiteY13393"/>
                </a:cxn>
                <a:cxn ang="0">
                  <a:pos x="connsiteX13394" y="connsiteY13394"/>
                </a:cxn>
                <a:cxn ang="0">
                  <a:pos x="connsiteX13395" y="connsiteY13395"/>
                </a:cxn>
                <a:cxn ang="0">
                  <a:pos x="connsiteX13396" y="connsiteY13396"/>
                </a:cxn>
                <a:cxn ang="0">
                  <a:pos x="connsiteX13397" y="connsiteY13397"/>
                </a:cxn>
                <a:cxn ang="0">
                  <a:pos x="connsiteX13398" y="connsiteY13398"/>
                </a:cxn>
                <a:cxn ang="0">
                  <a:pos x="connsiteX13399" y="connsiteY13399"/>
                </a:cxn>
                <a:cxn ang="0">
                  <a:pos x="connsiteX13400" y="connsiteY13400"/>
                </a:cxn>
                <a:cxn ang="0">
                  <a:pos x="connsiteX13401" y="connsiteY13401"/>
                </a:cxn>
                <a:cxn ang="0">
                  <a:pos x="connsiteX13402" y="connsiteY13402"/>
                </a:cxn>
                <a:cxn ang="0">
                  <a:pos x="connsiteX13403" y="connsiteY13403"/>
                </a:cxn>
                <a:cxn ang="0">
                  <a:pos x="connsiteX13404" y="connsiteY13404"/>
                </a:cxn>
                <a:cxn ang="0">
                  <a:pos x="connsiteX13405" y="connsiteY13405"/>
                </a:cxn>
                <a:cxn ang="0">
                  <a:pos x="connsiteX13406" y="connsiteY13406"/>
                </a:cxn>
                <a:cxn ang="0">
                  <a:pos x="connsiteX13407" y="connsiteY13407"/>
                </a:cxn>
                <a:cxn ang="0">
                  <a:pos x="connsiteX13408" y="connsiteY13408"/>
                </a:cxn>
                <a:cxn ang="0">
                  <a:pos x="connsiteX13409" y="connsiteY13409"/>
                </a:cxn>
                <a:cxn ang="0">
                  <a:pos x="connsiteX13410" y="connsiteY13410"/>
                </a:cxn>
                <a:cxn ang="0">
                  <a:pos x="connsiteX13411" y="connsiteY13411"/>
                </a:cxn>
                <a:cxn ang="0">
                  <a:pos x="connsiteX13412" y="connsiteY13412"/>
                </a:cxn>
                <a:cxn ang="0">
                  <a:pos x="connsiteX13413" y="connsiteY13413"/>
                </a:cxn>
                <a:cxn ang="0">
                  <a:pos x="connsiteX13414" y="connsiteY13414"/>
                </a:cxn>
                <a:cxn ang="0">
                  <a:pos x="connsiteX13415" y="connsiteY13415"/>
                </a:cxn>
                <a:cxn ang="0">
                  <a:pos x="connsiteX13416" y="connsiteY13416"/>
                </a:cxn>
                <a:cxn ang="0">
                  <a:pos x="connsiteX13417" y="connsiteY13417"/>
                </a:cxn>
                <a:cxn ang="0">
                  <a:pos x="connsiteX13418" y="connsiteY13418"/>
                </a:cxn>
                <a:cxn ang="0">
                  <a:pos x="connsiteX13419" y="connsiteY13419"/>
                </a:cxn>
                <a:cxn ang="0">
                  <a:pos x="connsiteX13420" y="connsiteY13420"/>
                </a:cxn>
                <a:cxn ang="0">
                  <a:pos x="connsiteX13421" y="connsiteY13421"/>
                </a:cxn>
                <a:cxn ang="0">
                  <a:pos x="connsiteX13422" y="connsiteY13422"/>
                </a:cxn>
                <a:cxn ang="0">
                  <a:pos x="connsiteX13423" y="connsiteY13423"/>
                </a:cxn>
                <a:cxn ang="0">
                  <a:pos x="connsiteX13424" y="connsiteY13424"/>
                </a:cxn>
                <a:cxn ang="0">
                  <a:pos x="connsiteX13425" y="connsiteY13425"/>
                </a:cxn>
                <a:cxn ang="0">
                  <a:pos x="connsiteX13426" y="connsiteY13426"/>
                </a:cxn>
                <a:cxn ang="0">
                  <a:pos x="connsiteX13427" y="connsiteY13427"/>
                </a:cxn>
                <a:cxn ang="0">
                  <a:pos x="connsiteX13428" y="connsiteY13428"/>
                </a:cxn>
                <a:cxn ang="0">
                  <a:pos x="connsiteX13429" y="connsiteY13429"/>
                </a:cxn>
                <a:cxn ang="0">
                  <a:pos x="connsiteX13430" y="connsiteY13430"/>
                </a:cxn>
                <a:cxn ang="0">
                  <a:pos x="connsiteX13431" y="connsiteY13431"/>
                </a:cxn>
                <a:cxn ang="0">
                  <a:pos x="connsiteX13432" y="connsiteY13432"/>
                </a:cxn>
                <a:cxn ang="0">
                  <a:pos x="connsiteX13433" y="connsiteY13433"/>
                </a:cxn>
                <a:cxn ang="0">
                  <a:pos x="connsiteX13434" y="connsiteY13434"/>
                </a:cxn>
                <a:cxn ang="0">
                  <a:pos x="connsiteX13435" y="connsiteY13435"/>
                </a:cxn>
                <a:cxn ang="0">
                  <a:pos x="connsiteX13436" y="connsiteY13436"/>
                </a:cxn>
                <a:cxn ang="0">
                  <a:pos x="connsiteX13437" y="connsiteY13437"/>
                </a:cxn>
                <a:cxn ang="0">
                  <a:pos x="connsiteX13438" y="connsiteY13438"/>
                </a:cxn>
                <a:cxn ang="0">
                  <a:pos x="connsiteX13439" y="connsiteY13439"/>
                </a:cxn>
                <a:cxn ang="0">
                  <a:pos x="connsiteX13440" y="connsiteY13440"/>
                </a:cxn>
                <a:cxn ang="0">
                  <a:pos x="connsiteX13441" y="connsiteY13441"/>
                </a:cxn>
                <a:cxn ang="0">
                  <a:pos x="connsiteX13442" y="connsiteY13442"/>
                </a:cxn>
                <a:cxn ang="0">
                  <a:pos x="connsiteX13443" y="connsiteY13443"/>
                </a:cxn>
                <a:cxn ang="0">
                  <a:pos x="connsiteX13444" y="connsiteY13444"/>
                </a:cxn>
                <a:cxn ang="0">
                  <a:pos x="connsiteX13445" y="connsiteY13445"/>
                </a:cxn>
                <a:cxn ang="0">
                  <a:pos x="connsiteX13446" y="connsiteY13446"/>
                </a:cxn>
                <a:cxn ang="0">
                  <a:pos x="connsiteX13447" y="connsiteY13447"/>
                </a:cxn>
                <a:cxn ang="0">
                  <a:pos x="connsiteX13448" y="connsiteY13448"/>
                </a:cxn>
                <a:cxn ang="0">
                  <a:pos x="connsiteX13449" y="connsiteY13449"/>
                </a:cxn>
                <a:cxn ang="0">
                  <a:pos x="connsiteX13450" y="connsiteY13450"/>
                </a:cxn>
                <a:cxn ang="0">
                  <a:pos x="connsiteX13451" y="connsiteY13451"/>
                </a:cxn>
                <a:cxn ang="0">
                  <a:pos x="connsiteX13452" y="connsiteY13452"/>
                </a:cxn>
                <a:cxn ang="0">
                  <a:pos x="connsiteX13453" y="connsiteY13453"/>
                </a:cxn>
                <a:cxn ang="0">
                  <a:pos x="connsiteX13454" y="connsiteY13454"/>
                </a:cxn>
                <a:cxn ang="0">
                  <a:pos x="connsiteX13455" y="connsiteY13455"/>
                </a:cxn>
                <a:cxn ang="0">
                  <a:pos x="connsiteX13456" y="connsiteY13456"/>
                </a:cxn>
                <a:cxn ang="0">
                  <a:pos x="connsiteX13457" y="connsiteY13457"/>
                </a:cxn>
                <a:cxn ang="0">
                  <a:pos x="connsiteX13458" y="connsiteY13458"/>
                </a:cxn>
                <a:cxn ang="0">
                  <a:pos x="connsiteX13459" y="connsiteY13459"/>
                </a:cxn>
                <a:cxn ang="0">
                  <a:pos x="connsiteX13460" y="connsiteY13460"/>
                </a:cxn>
                <a:cxn ang="0">
                  <a:pos x="connsiteX13461" y="connsiteY13461"/>
                </a:cxn>
                <a:cxn ang="0">
                  <a:pos x="connsiteX13462" y="connsiteY13462"/>
                </a:cxn>
                <a:cxn ang="0">
                  <a:pos x="connsiteX13463" y="connsiteY13463"/>
                </a:cxn>
                <a:cxn ang="0">
                  <a:pos x="connsiteX13464" y="connsiteY13464"/>
                </a:cxn>
                <a:cxn ang="0">
                  <a:pos x="connsiteX13465" y="connsiteY13465"/>
                </a:cxn>
                <a:cxn ang="0">
                  <a:pos x="connsiteX13466" y="connsiteY13466"/>
                </a:cxn>
                <a:cxn ang="0">
                  <a:pos x="connsiteX13467" y="connsiteY13467"/>
                </a:cxn>
                <a:cxn ang="0">
                  <a:pos x="connsiteX13468" y="connsiteY13468"/>
                </a:cxn>
                <a:cxn ang="0">
                  <a:pos x="connsiteX13469" y="connsiteY13469"/>
                </a:cxn>
                <a:cxn ang="0">
                  <a:pos x="connsiteX13470" y="connsiteY13470"/>
                </a:cxn>
                <a:cxn ang="0">
                  <a:pos x="connsiteX13471" y="connsiteY13471"/>
                </a:cxn>
                <a:cxn ang="0">
                  <a:pos x="connsiteX13472" y="connsiteY13472"/>
                </a:cxn>
                <a:cxn ang="0">
                  <a:pos x="connsiteX13473" y="connsiteY13473"/>
                </a:cxn>
                <a:cxn ang="0">
                  <a:pos x="connsiteX13474" y="connsiteY13474"/>
                </a:cxn>
                <a:cxn ang="0">
                  <a:pos x="connsiteX13475" y="connsiteY13475"/>
                </a:cxn>
                <a:cxn ang="0">
                  <a:pos x="connsiteX13476" y="connsiteY13476"/>
                </a:cxn>
                <a:cxn ang="0">
                  <a:pos x="connsiteX13477" y="connsiteY13477"/>
                </a:cxn>
                <a:cxn ang="0">
                  <a:pos x="connsiteX13478" y="connsiteY13478"/>
                </a:cxn>
                <a:cxn ang="0">
                  <a:pos x="connsiteX13479" y="connsiteY13479"/>
                </a:cxn>
                <a:cxn ang="0">
                  <a:pos x="connsiteX13480" y="connsiteY13480"/>
                </a:cxn>
                <a:cxn ang="0">
                  <a:pos x="connsiteX13481" y="connsiteY13481"/>
                </a:cxn>
                <a:cxn ang="0">
                  <a:pos x="connsiteX13482" y="connsiteY13482"/>
                </a:cxn>
                <a:cxn ang="0">
                  <a:pos x="connsiteX13483" y="connsiteY13483"/>
                </a:cxn>
                <a:cxn ang="0">
                  <a:pos x="connsiteX13484" y="connsiteY13484"/>
                </a:cxn>
                <a:cxn ang="0">
                  <a:pos x="connsiteX13485" y="connsiteY13485"/>
                </a:cxn>
                <a:cxn ang="0">
                  <a:pos x="connsiteX13486" y="connsiteY13486"/>
                </a:cxn>
                <a:cxn ang="0">
                  <a:pos x="connsiteX13487" y="connsiteY13487"/>
                </a:cxn>
                <a:cxn ang="0">
                  <a:pos x="connsiteX13488" y="connsiteY13488"/>
                </a:cxn>
                <a:cxn ang="0">
                  <a:pos x="connsiteX13489" y="connsiteY13489"/>
                </a:cxn>
                <a:cxn ang="0">
                  <a:pos x="connsiteX13490" y="connsiteY13490"/>
                </a:cxn>
                <a:cxn ang="0">
                  <a:pos x="connsiteX13491" y="connsiteY13491"/>
                </a:cxn>
                <a:cxn ang="0">
                  <a:pos x="connsiteX13492" y="connsiteY13492"/>
                </a:cxn>
                <a:cxn ang="0">
                  <a:pos x="connsiteX13493" y="connsiteY13493"/>
                </a:cxn>
                <a:cxn ang="0">
                  <a:pos x="connsiteX13494" y="connsiteY13494"/>
                </a:cxn>
                <a:cxn ang="0">
                  <a:pos x="connsiteX13495" y="connsiteY13495"/>
                </a:cxn>
                <a:cxn ang="0">
                  <a:pos x="connsiteX13496" y="connsiteY13496"/>
                </a:cxn>
                <a:cxn ang="0">
                  <a:pos x="connsiteX13497" y="connsiteY13497"/>
                </a:cxn>
                <a:cxn ang="0">
                  <a:pos x="connsiteX13498" y="connsiteY13498"/>
                </a:cxn>
                <a:cxn ang="0">
                  <a:pos x="connsiteX13499" y="connsiteY13499"/>
                </a:cxn>
                <a:cxn ang="0">
                  <a:pos x="connsiteX13500" y="connsiteY13500"/>
                </a:cxn>
                <a:cxn ang="0">
                  <a:pos x="connsiteX13501" y="connsiteY13501"/>
                </a:cxn>
                <a:cxn ang="0">
                  <a:pos x="connsiteX13502" y="connsiteY13502"/>
                </a:cxn>
                <a:cxn ang="0">
                  <a:pos x="connsiteX13503" y="connsiteY13503"/>
                </a:cxn>
                <a:cxn ang="0">
                  <a:pos x="connsiteX13504" y="connsiteY13504"/>
                </a:cxn>
                <a:cxn ang="0">
                  <a:pos x="connsiteX13505" y="connsiteY13505"/>
                </a:cxn>
                <a:cxn ang="0">
                  <a:pos x="connsiteX13506" y="connsiteY13506"/>
                </a:cxn>
                <a:cxn ang="0">
                  <a:pos x="connsiteX13507" y="connsiteY13507"/>
                </a:cxn>
                <a:cxn ang="0">
                  <a:pos x="connsiteX13508" y="connsiteY13508"/>
                </a:cxn>
                <a:cxn ang="0">
                  <a:pos x="connsiteX13509" y="connsiteY13509"/>
                </a:cxn>
                <a:cxn ang="0">
                  <a:pos x="connsiteX13510" y="connsiteY13510"/>
                </a:cxn>
                <a:cxn ang="0">
                  <a:pos x="connsiteX13511" y="connsiteY13511"/>
                </a:cxn>
                <a:cxn ang="0">
                  <a:pos x="connsiteX13512" y="connsiteY13512"/>
                </a:cxn>
                <a:cxn ang="0">
                  <a:pos x="connsiteX13513" y="connsiteY13513"/>
                </a:cxn>
                <a:cxn ang="0">
                  <a:pos x="connsiteX13514" y="connsiteY13514"/>
                </a:cxn>
                <a:cxn ang="0">
                  <a:pos x="connsiteX13515" y="connsiteY13515"/>
                </a:cxn>
                <a:cxn ang="0">
                  <a:pos x="connsiteX13516" y="connsiteY13516"/>
                </a:cxn>
                <a:cxn ang="0">
                  <a:pos x="connsiteX13517" y="connsiteY13517"/>
                </a:cxn>
                <a:cxn ang="0">
                  <a:pos x="connsiteX13518" y="connsiteY13518"/>
                </a:cxn>
                <a:cxn ang="0">
                  <a:pos x="connsiteX13519" y="connsiteY13519"/>
                </a:cxn>
                <a:cxn ang="0">
                  <a:pos x="connsiteX13520" y="connsiteY13520"/>
                </a:cxn>
                <a:cxn ang="0">
                  <a:pos x="connsiteX13521" y="connsiteY13521"/>
                </a:cxn>
                <a:cxn ang="0">
                  <a:pos x="connsiteX13522" y="connsiteY13522"/>
                </a:cxn>
                <a:cxn ang="0">
                  <a:pos x="connsiteX13523" y="connsiteY13523"/>
                </a:cxn>
                <a:cxn ang="0">
                  <a:pos x="connsiteX13524" y="connsiteY13524"/>
                </a:cxn>
                <a:cxn ang="0">
                  <a:pos x="connsiteX13525" y="connsiteY13525"/>
                </a:cxn>
                <a:cxn ang="0">
                  <a:pos x="connsiteX13526" y="connsiteY13526"/>
                </a:cxn>
                <a:cxn ang="0">
                  <a:pos x="connsiteX13527" y="connsiteY13527"/>
                </a:cxn>
                <a:cxn ang="0">
                  <a:pos x="connsiteX13528" y="connsiteY13528"/>
                </a:cxn>
                <a:cxn ang="0">
                  <a:pos x="connsiteX13529" y="connsiteY13529"/>
                </a:cxn>
                <a:cxn ang="0">
                  <a:pos x="connsiteX13530" y="connsiteY13530"/>
                </a:cxn>
                <a:cxn ang="0">
                  <a:pos x="connsiteX13531" y="connsiteY13531"/>
                </a:cxn>
                <a:cxn ang="0">
                  <a:pos x="connsiteX13532" y="connsiteY13532"/>
                </a:cxn>
                <a:cxn ang="0">
                  <a:pos x="connsiteX13533" y="connsiteY13533"/>
                </a:cxn>
                <a:cxn ang="0">
                  <a:pos x="connsiteX13534" y="connsiteY13534"/>
                </a:cxn>
                <a:cxn ang="0">
                  <a:pos x="connsiteX13535" y="connsiteY13535"/>
                </a:cxn>
                <a:cxn ang="0">
                  <a:pos x="connsiteX13536" y="connsiteY13536"/>
                </a:cxn>
                <a:cxn ang="0">
                  <a:pos x="connsiteX13537" y="connsiteY13537"/>
                </a:cxn>
                <a:cxn ang="0">
                  <a:pos x="connsiteX13538" y="connsiteY13538"/>
                </a:cxn>
                <a:cxn ang="0">
                  <a:pos x="connsiteX13539" y="connsiteY13539"/>
                </a:cxn>
                <a:cxn ang="0">
                  <a:pos x="connsiteX13540" y="connsiteY13540"/>
                </a:cxn>
                <a:cxn ang="0">
                  <a:pos x="connsiteX13541" y="connsiteY13541"/>
                </a:cxn>
                <a:cxn ang="0">
                  <a:pos x="connsiteX13542" y="connsiteY13542"/>
                </a:cxn>
                <a:cxn ang="0">
                  <a:pos x="connsiteX13543" y="connsiteY13543"/>
                </a:cxn>
                <a:cxn ang="0">
                  <a:pos x="connsiteX13544" y="connsiteY13544"/>
                </a:cxn>
                <a:cxn ang="0">
                  <a:pos x="connsiteX13545" y="connsiteY13545"/>
                </a:cxn>
                <a:cxn ang="0">
                  <a:pos x="connsiteX13546" y="connsiteY13546"/>
                </a:cxn>
                <a:cxn ang="0">
                  <a:pos x="connsiteX13547" y="connsiteY13547"/>
                </a:cxn>
                <a:cxn ang="0">
                  <a:pos x="connsiteX13548" y="connsiteY13548"/>
                </a:cxn>
                <a:cxn ang="0">
                  <a:pos x="connsiteX13549" y="connsiteY13549"/>
                </a:cxn>
                <a:cxn ang="0">
                  <a:pos x="connsiteX13550" y="connsiteY13550"/>
                </a:cxn>
                <a:cxn ang="0">
                  <a:pos x="connsiteX13551" y="connsiteY13551"/>
                </a:cxn>
                <a:cxn ang="0">
                  <a:pos x="connsiteX13552" y="connsiteY13552"/>
                </a:cxn>
                <a:cxn ang="0">
                  <a:pos x="connsiteX13553" y="connsiteY13553"/>
                </a:cxn>
                <a:cxn ang="0">
                  <a:pos x="connsiteX13554" y="connsiteY13554"/>
                </a:cxn>
                <a:cxn ang="0">
                  <a:pos x="connsiteX13555" y="connsiteY13555"/>
                </a:cxn>
                <a:cxn ang="0">
                  <a:pos x="connsiteX13556" y="connsiteY13556"/>
                </a:cxn>
                <a:cxn ang="0">
                  <a:pos x="connsiteX13557" y="connsiteY13557"/>
                </a:cxn>
                <a:cxn ang="0">
                  <a:pos x="connsiteX13558" y="connsiteY13558"/>
                </a:cxn>
                <a:cxn ang="0">
                  <a:pos x="connsiteX13559" y="connsiteY13559"/>
                </a:cxn>
                <a:cxn ang="0">
                  <a:pos x="connsiteX13560" y="connsiteY13560"/>
                </a:cxn>
                <a:cxn ang="0">
                  <a:pos x="connsiteX13561" y="connsiteY13561"/>
                </a:cxn>
                <a:cxn ang="0">
                  <a:pos x="connsiteX13562" y="connsiteY13562"/>
                </a:cxn>
                <a:cxn ang="0">
                  <a:pos x="connsiteX13563" y="connsiteY13563"/>
                </a:cxn>
                <a:cxn ang="0">
                  <a:pos x="connsiteX13564" y="connsiteY13564"/>
                </a:cxn>
                <a:cxn ang="0">
                  <a:pos x="connsiteX13565" y="connsiteY13565"/>
                </a:cxn>
                <a:cxn ang="0">
                  <a:pos x="connsiteX13566" y="connsiteY13566"/>
                </a:cxn>
                <a:cxn ang="0">
                  <a:pos x="connsiteX13567" y="connsiteY13567"/>
                </a:cxn>
                <a:cxn ang="0">
                  <a:pos x="connsiteX13568" y="connsiteY13568"/>
                </a:cxn>
                <a:cxn ang="0">
                  <a:pos x="connsiteX13569" y="connsiteY13569"/>
                </a:cxn>
                <a:cxn ang="0">
                  <a:pos x="connsiteX13570" y="connsiteY13570"/>
                </a:cxn>
                <a:cxn ang="0">
                  <a:pos x="connsiteX13571" y="connsiteY13571"/>
                </a:cxn>
                <a:cxn ang="0">
                  <a:pos x="connsiteX13572" y="connsiteY13572"/>
                </a:cxn>
                <a:cxn ang="0">
                  <a:pos x="connsiteX13573" y="connsiteY13573"/>
                </a:cxn>
                <a:cxn ang="0">
                  <a:pos x="connsiteX13574" y="connsiteY13574"/>
                </a:cxn>
                <a:cxn ang="0">
                  <a:pos x="connsiteX13575" y="connsiteY13575"/>
                </a:cxn>
                <a:cxn ang="0">
                  <a:pos x="connsiteX13576" y="connsiteY13576"/>
                </a:cxn>
                <a:cxn ang="0">
                  <a:pos x="connsiteX13577" y="connsiteY13577"/>
                </a:cxn>
                <a:cxn ang="0">
                  <a:pos x="connsiteX13578" y="connsiteY13578"/>
                </a:cxn>
                <a:cxn ang="0">
                  <a:pos x="connsiteX13579" y="connsiteY13579"/>
                </a:cxn>
                <a:cxn ang="0">
                  <a:pos x="connsiteX13580" y="connsiteY13580"/>
                </a:cxn>
                <a:cxn ang="0">
                  <a:pos x="connsiteX13581" y="connsiteY13581"/>
                </a:cxn>
                <a:cxn ang="0">
                  <a:pos x="connsiteX13582" y="connsiteY13582"/>
                </a:cxn>
                <a:cxn ang="0">
                  <a:pos x="connsiteX13583" y="connsiteY13583"/>
                </a:cxn>
                <a:cxn ang="0">
                  <a:pos x="connsiteX13584" y="connsiteY13584"/>
                </a:cxn>
                <a:cxn ang="0">
                  <a:pos x="connsiteX13585" y="connsiteY13585"/>
                </a:cxn>
                <a:cxn ang="0">
                  <a:pos x="connsiteX13586" y="connsiteY13586"/>
                </a:cxn>
                <a:cxn ang="0">
                  <a:pos x="connsiteX13587" y="connsiteY13587"/>
                </a:cxn>
                <a:cxn ang="0">
                  <a:pos x="connsiteX13588" y="connsiteY13588"/>
                </a:cxn>
                <a:cxn ang="0">
                  <a:pos x="connsiteX13589" y="connsiteY13589"/>
                </a:cxn>
                <a:cxn ang="0">
                  <a:pos x="connsiteX13590" y="connsiteY13590"/>
                </a:cxn>
                <a:cxn ang="0">
                  <a:pos x="connsiteX13591" y="connsiteY13591"/>
                </a:cxn>
                <a:cxn ang="0">
                  <a:pos x="connsiteX13592" y="connsiteY13592"/>
                </a:cxn>
                <a:cxn ang="0">
                  <a:pos x="connsiteX13593" y="connsiteY13593"/>
                </a:cxn>
                <a:cxn ang="0">
                  <a:pos x="connsiteX13594" y="connsiteY13594"/>
                </a:cxn>
                <a:cxn ang="0">
                  <a:pos x="connsiteX13595" y="connsiteY13595"/>
                </a:cxn>
                <a:cxn ang="0">
                  <a:pos x="connsiteX13596" y="connsiteY13596"/>
                </a:cxn>
                <a:cxn ang="0">
                  <a:pos x="connsiteX13597" y="connsiteY13597"/>
                </a:cxn>
                <a:cxn ang="0">
                  <a:pos x="connsiteX13598" y="connsiteY13598"/>
                </a:cxn>
                <a:cxn ang="0">
                  <a:pos x="connsiteX13599" y="connsiteY13599"/>
                </a:cxn>
                <a:cxn ang="0">
                  <a:pos x="connsiteX13600" y="connsiteY13600"/>
                </a:cxn>
                <a:cxn ang="0">
                  <a:pos x="connsiteX13601" y="connsiteY13601"/>
                </a:cxn>
                <a:cxn ang="0">
                  <a:pos x="connsiteX13602" y="connsiteY13602"/>
                </a:cxn>
                <a:cxn ang="0">
                  <a:pos x="connsiteX13603" y="connsiteY13603"/>
                </a:cxn>
                <a:cxn ang="0">
                  <a:pos x="connsiteX13604" y="connsiteY13604"/>
                </a:cxn>
                <a:cxn ang="0">
                  <a:pos x="connsiteX13605" y="connsiteY13605"/>
                </a:cxn>
                <a:cxn ang="0">
                  <a:pos x="connsiteX13606" y="connsiteY13606"/>
                </a:cxn>
                <a:cxn ang="0">
                  <a:pos x="connsiteX13607" y="connsiteY13607"/>
                </a:cxn>
                <a:cxn ang="0">
                  <a:pos x="connsiteX13608" y="connsiteY13608"/>
                </a:cxn>
                <a:cxn ang="0">
                  <a:pos x="connsiteX13609" y="connsiteY13609"/>
                </a:cxn>
                <a:cxn ang="0">
                  <a:pos x="connsiteX13610" y="connsiteY13610"/>
                </a:cxn>
                <a:cxn ang="0">
                  <a:pos x="connsiteX13611" y="connsiteY13611"/>
                </a:cxn>
                <a:cxn ang="0">
                  <a:pos x="connsiteX13612" y="connsiteY13612"/>
                </a:cxn>
                <a:cxn ang="0">
                  <a:pos x="connsiteX13613" y="connsiteY13613"/>
                </a:cxn>
                <a:cxn ang="0">
                  <a:pos x="connsiteX13614" y="connsiteY13614"/>
                </a:cxn>
                <a:cxn ang="0">
                  <a:pos x="connsiteX13615" y="connsiteY13615"/>
                </a:cxn>
                <a:cxn ang="0">
                  <a:pos x="connsiteX13616" y="connsiteY13616"/>
                </a:cxn>
                <a:cxn ang="0">
                  <a:pos x="connsiteX13617" y="connsiteY13617"/>
                </a:cxn>
                <a:cxn ang="0">
                  <a:pos x="connsiteX13618" y="connsiteY13618"/>
                </a:cxn>
                <a:cxn ang="0">
                  <a:pos x="connsiteX13619" y="connsiteY13619"/>
                </a:cxn>
                <a:cxn ang="0">
                  <a:pos x="connsiteX13620" y="connsiteY13620"/>
                </a:cxn>
                <a:cxn ang="0">
                  <a:pos x="connsiteX13621" y="connsiteY13621"/>
                </a:cxn>
                <a:cxn ang="0">
                  <a:pos x="connsiteX13622" y="connsiteY13622"/>
                </a:cxn>
                <a:cxn ang="0">
                  <a:pos x="connsiteX13623" y="connsiteY13623"/>
                </a:cxn>
                <a:cxn ang="0">
                  <a:pos x="connsiteX13624" y="connsiteY13624"/>
                </a:cxn>
                <a:cxn ang="0">
                  <a:pos x="connsiteX13625" y="connsiteY13625"/>
                </a:cxn>
                <a:cxn ang="0">
                  <a:pos x="connsiteX13626" y="connsiteY13626"/>
                </a:cxn>
                <a:cxn ang="0">
                  <a:pos x="connsiteX13627" y="connsiteY13627"/>
                </a:cxn>
                <a:cxn ang="0">
                  <a:pos x="connsiteX13628" y="connsiteY13628"/>
                </a:cxn>
                <a:cxn ang="0">
                  <a:pos x="connsiteX13629" y="connsiteY13629"/>
                </a:cxn>
                <a:cxn ang="0">
                  <a:pos x="connsiteX13630" y="connsiteY13630"/>
                </a:cxn>
                <a:cxn ang="0">
                  <a:pos x="connsiteX13631" y="connsiteY13631"/>
                </a:cxn>
                <a:cxn ang="0">
                  <a:pos x="connsiteX13632" y="connsiteY13632"/>
                </a:cxn>
                <a:cxn ang="0">
                  <a:pos x="connsiteX13633" y="connsiteY13633"/>
                </a:cxn>
                <a:cxn ang="0">
                  <a:pos x="connsiteX13634" y="connsiteY13634"/>
                </a:cxn>
                <a:cxn ang="0">
                  <a:pos x="connsiteX13635" y="connsiteY13635"/>
                </a:cxn>
                <a:cxn ang="0">
                  <a:pos x="connsiteX13636" y="connsiteY13636"/>
                </a:cxn>
                <a:cxn ang="0">
                  <a:pos x="connsiteX13637" y="connsiteY13637"/>
                </a:cxn>
                <a:cxn ang="0">
                  <a:pos x="connsiteX13638" y="connsiteY13638"/>
                </a:cxn>
                <a:cxn ang="0">
                  <a:pos x="connsiteX13639" y="connsiteY13639"/>
                </a:cxn>
                <a:cxn ang="0">
                  <a:pos x="connsiteX13640" y="connsiteY13640"/>
                </a:cxn>
                <a:cxn ang="0">
                  <a:pos x="connsiteX13641" y="connsiteY13641"/>
                </a:cxn>
                <a:cxn ang="0">
                  <a:pos x="connsiteX13642" y="connsiteY13642"/>
                </a:cxn>
                <a:cxn ang="0">
                  <a:pos x="connsiteX13643" y="connsiteY13643"/>
                </a:cxn>
                <a:cxn ang="0">
                  <a:pos x="connsiteX13644" y="connsiteY13644"/>
                </a:cxn>
                <a:cxn ang="0">
                  <a:pos x="connsiteX13645" y="connsiteY13645"/>
                </a:cxn>
                <a:cxn ang="0">
                  <a:pos x="connsiteX13646" y="connsiteY13646"/>
                </a:cxn>
                <a:cxn ang="0">
                  <a:pos x="connsiteX13647" y="connsiteY13647"/>
                </a:cxn>
                <a:cxn ang="0">
                  <a:pos x="connsiteX13648" y="connsiteY13648"/>
                </a:cxn>
                <a:cxn ang="0">
                  <a:pos x="connsiteX13649" y="connsiteY13649"/>
                </a:cxn>
                <a:cxn ang="0">
                  <a:pos x="connsiteX13650" y="connsiteY13650"/>
                </a:cxn>
                <a:cxn ang="0">
                  <a:pos x="connsiteX13651" y="connsiteY13651"/>
                </a:cxn>
                <a:cxn ang="0">
                  <a:pos x="connsiteX13652" y="connsiteY13652"/>
                </a:cxn>
                <a:cxn ang="0">
                  <a:pos x="connsiteX13653" y="connsiteY13653"/>
                </a:cxn>
                <a:cxn ang="0">
                  <a:pos x="connsiteX13654" y="connsiteY13654"/>
                </a:cxn>
                <a:cxn ang="0">
                  <a:pos x="connsiteX13655" y="connsiteY13655"/>
                </a:cxn>
                <a:cxn ang="0">
                  <a:pos x="connsiteX13656" y="connsiteY13656"/>
                </a:cxn>
                <a:cxn ang="0">
                  <a:pos x="connsiteX13657" y="connsiteY13657"/>
                </a:cxn>
                <a:cxn ang="0">
                  <a:pos x="connsiteX13658" y="connsiteY13658"/>
                </a:cxn>
                <a:cxn ang="0">
                  <a:pos x="connsiteX13659" y="connsiteY13659"/>
                </a:cxn>
                <a:cxn ang="0">
                  <a:pos x="connsiteX13660" y="connsiteY13660"/>
                </a:cxn>
                <a:cxn ang="0">
                  <a:pos x="connsiteX13661" y="connsiteY13661"/>
                </a:cxn>
                <a:cxn ang="0">
                  <a:pos x="connsiteX13662" y="connsiteY13662"/>
                </a:cxn>
                <a:cxn ang="0">
                  <a:pos x="connsiteX13663" y="connsiteY13663"/>
                </a:cxn>
                <a:cxn ang="0">
                  <a:pos x="connsiteX13664" y="connsiteY13664"/>
                </a:cxn>
                <a:cxn ang="0">
                  <a:pos x="connsiteX13665" y="connsiteY13665"/>
                </a:cxn>
                <a:cxn ang="0">
                  <a:pos x="connsiteX13666" y="connsiteY13666"/>
                </a:cxn>
                <a:cxn ang="0">
                  <a:pos x="connsiteX13667" y="connsiteY13667"/>
                </a:cxn>
                <a:cxn ang="0">
                  <a:pos x="connsiteX13668" y="connsiteY13668"/>
                </a:cxn>
                <a:cxn ang="0">
                  <a:pos x="connsiteX13669" y="connsiteY13669"/>
                </a:cxn>
                <a:cxn ang="0">
                  <a:pos x="connsiteX13670" y="connsiteY13670"/>
                </a:cxn>
                <a:cxn ang="0">
                  <a:pos x="connsiteX13671" y="connsiteY13671"/>
                </a:cxn>
                <a:cxn ang="0">
                  <a:pos x="connsiteX13672" y="connsiteY13672"/>
                </a:cxn>
                <a:cxn ang="0">
                  <a:pos x="connsiteX13673" y="connsiteY13673"/>
                </a:cxn>
                <a:cxn ang="0">
                  <a:pos x="connsiteX13674" y="connsiteY13674"/>
                </a:cxn>
                <a:cxn ang="0">
                  <a:pos x="connsiteX13675" y="connsiteY13675"/>
                </a:cxn>
                <a:cxn ang="0">
                  <a:pos x="connsiteX13676" y="connsiteY13676"/>
                </a:cxn>
                <a:cxn ang="0">
                  <a:pos x="connsiteX13677" y="connsiteY13677"/>
                </a:cxn>
                <a:cxn ang="0">
                  <a:pos x="connsiteX13678" y="connsiteY13678"/>
                </a:cxn>
                <a:cxn ang="0">
                  <a:pos x="connsiteX13679" y="connsiteY13679"/>
                </a:cxn>
                <a:cxn ang="0">
                  <a:pos x="connsiteX13680" y="connsiteY13680"/>
                </a:cxn>
                <a:cxn ang="0">
                  <a:pos x="connsiteX13681" y="connsiteY13681"/>
                </a:cxn>
                <a:cxn ang="0">
                  <a:pos x="connsiteX13682" y="connsiteY13682"/>
                </a:cxn>
                <a:cxn ang="0">
                  <a:pos x="connsiteX13683" y="connsiteY13683"/>
                </a:cxn>
                <a:cxn ang="0">
                  <a:pos x="connsiteX13684" y="connsiteY13684"/>
                </a:cxn>
                <a:cxn ang="0">
                  <a:pos x="connsiteX13685" y="connsiteY13685"/>
                </a:cxn>
                <a:cxn ang="0">
                  <a:pos x="connsiteX13686" y="connsiteY13686"/>
                </a:cxn>
                <a:cxn ang="0">
                  <a:pos x="connsiteX13687" y="connsiteY13687"/>
                </a:cxn>
                <a:cxn ang="0">
                  <a:pos x="connsiteX13688" y="connsiteY13688"/>
                </a:cxn>
                <a:cxn ang="0">
                  <a:pos x="connsiteX13689" y="connsiteY13689"/>
                </a:cxn>
                <a:cxn ang="0">
                  <a:pos x="connsiteX13690" y="connsiteY13690"/>
                </a:cxn>
                <a:cxn ang="0">
                  <a:pos x="connsiteX13691" y="connsiteY13691"/>
                </a:cxn>
                <a:cxn ang="0">
                  <a:pos x="connsiteX13692" y="connsiteY13692"/>
                </a:cxn>
                <a:cxn ang="0">
                  <a:pos x="connsiteX13693" y="connsiteY13693"/>
                </a:cxn>
                <a:cxn ang="0">
                  <a:pos x="connsiteX13694" y="connsiteY13694"/>
                </a:cxn>
                <a:cxn ang="0">
                  <a:pos x="connsiteX13695" y="connsiteY13695"/>
                </a:cxn>
                <a:cxn ang="0">
                  <a:pos x="connsiteX13696" y="connsiteY13696"/>
                </a:cxn>
                <a:cxn ang="0">
                  <a:pos x="connsiteX13697" y="connsiteY13697"/>
                </a:cxn>
                <a:cxn ang="0">
                  <a:pos x="connsiteX13698" y="connsiteY13698"/>
                </a:cxn>
                <a:cxn ang="0">
                  <a:pos x="connsiteX13699" y="connsiteY13699"/>
                </a:cxn>
                <a:cxn ang="0">
                  <a:pos x="connsiteX13700" y="connsiteY13700"/>
                </a:cxn>
                <a:cxn ang="0">
                  <a:pos x="connsiteX13701" y="connsiteY13701"/>
                </a:cxn>
                <a:cxn ang="0">
                  <a:pos x="connsiteX13702" y="connsiteY13702"/>
                </a:cxn>
                <a:cxn ang="0">
                  <a:pos x="connsiteX13703" y="connsiteY13703"/>
                </a:cxn>
                <a:cxn ang="0">
                  <a:pos x="connsiteX13704" y="connsiteY13704"/>
                </a:cxn>
                <a:cxn ang="0">
                  <a:pos x="connsiteX13705" y="connsiteY13705"/>
                </a:cxn>
                <a:cxn ang="0">
                  <a:pos x="connsiteX13706" y="connsiteY13706"/>
                </a:cxn>
                <a:cxn ang="0">
                  <a:pos x="connsiteX13707" y="connsiteY13707"/>
                </a:cxn>
                <a:cxn ang="0">
                  <a:pos x="connsiteX13708" y="connsiteY13708"/>
                </a:cxn>
                <a:cxn ang="0">
                  <a:pos x="connsiteX13709" y="connsiteY13709"/>
                </a:cxn>
                <a:cxn ang="0">
                  <a:pos x="connsiteX13710" y="connsiteY13710"/>
                </a:cxn>
                <a:cxn ang="0">
                  <a:pos x="connsiteX13711" y="connsiteY13711"/>
                </a:cxn>
                <a:cxn ang="0">
                  <a:pos x="connsiteX13712" y="connsiteY13712"/>
                </a:cxn>
                <a:cxn ang="0">
                  <a:pos x="connsiteX13713" y="connsiteY13713"/>
                </a:cxn>
                <a:cxn ang="0">
                  <a:pos x="connsiteX13714" y="connsiteY13714"/>
                </a:cxn>
                <a:cxn ang="0">
                  <a:pos x="connsiteX13715" y="connsiteY13715"/>
                </a:cxn>
                <a:cxn ang="0">
                  <a:pos x="connsiteX13716" y="connsiteY13716"/>
                </a:cxn>
                <a:cxn ang="0">
                  <a:pos x="connsiteX13717" y="connsiteY13717"/>
                </a:cxn>
                <a:cxn ang="0">
                  <a:pos x="connsiteX13718" y="connsiteY13718"/>
                </a:cxn>
                <a:cxn ang="0">
                  <a:pos x="connsiteX13719" y="connsiteY13719"/>
                </a:cxn>
                <a:cxn ang="0">
                  <a:pos x="connsiteX13720" y="connsiteY13720"/>
                </a:cxn>
                <a:cxn ang="0">
                  <a:pos x="connsiteX13721" y="connsiteY13721"/>
                </a:cxn>
                <a:cxn ang="0">
                  <a:pos x="connsiteX13722" y="connsiteY13722"/>
                </a:cxn>
                <a:cxn ang="0">
                  <a:pos x="connsiteX13723" y="connsiteY13723"/>
                </a:cxn>
                <a:cxn ang="0">
                  <a:pos x="connsiteX13724" y="connsiteY13724"/>
                </a:cxn>
                <a:cxn ang="0">
                  <a:pos x="connsiteX13725" y="connsiteY13725"/>
                </a:cxn>
                <a:cxn ang="0">
                  <a:pos x="connsiteX13726" y="connsiteY13726"/>
                </a:cxn>
                <a:cxn ang="0">
                  <a:pos x="connsiteX13727" y="connsiteY13727"/>
                </a:cxn>
                <a:cxn ang="0">
                  <a:pos x="connsiteX13728" y="connsiteY13728"/>
                </a:cxn>
                <a:cxn ang="0">
                  <a:pos x="connsiteX13729" y="connsiteY13729"/>
                </a:cxn>
                <a:cxn ang="0">
                  <a:pos x="connsiteX13730" y="connsiteY13730"/>
                </a:cxn>
                <a:cxn ang="0">
                  <a:pos x="connsiteX13731" y="connsiteY13731"/>
                </a:cxn>
                <a:cxn ang="0">
                  <a:pos x="connsiteX13732" y="connsiteY13732"/>
                </a:cxn>
                <a:cxn ang="0">
                  <a:pos x="connsiteX13733" y="connsiteY13733"/>
                </a:cxn>
                <a:cxn ang="0">
                  <a:pos x="connsiteX13734" y="connsiteY13734"/>
                </a:cxn>
                <a:cxn ang="0">
                  <a:pos x="connsiteX13735" y="connsiteY13735"/>
                </a:cxn>
                <a:cxn ang="0">
                  <a:pos x="connsiteX13736" y="connsiteY13736"/>
                </a:cxn>
                <a:cxn ang="0">
                  <a:pos x="connsiteX13737" y="connsiteY13737"/>
                </a:cxn>
                <a:cxn ang="0">
                  <a:pos x="connsiteX13738" y="connsiteY13738"/>
                </a:cxn>
                <a:cxn ang="0">
                  <a:pos x="connsiteX13739" y="connsiteY13739"/>
                </a:cxn>
                <a:cxn ang="0">
                  <a:pos x="connsiteX13740" y="connsiteY13740"/>
                </a:cxn>
                <a:cxn ang="0">
                  <a:pos x="connsiteX13741" y="connsiteY13741"/>
                </a:cxn>
                <a:cxn ang="0">
                  <a:pos x="connsiteX13742" y="connsiteY13742"/>
                </a:cxn>
                <a:cxn ang="0">
                  <a:pos x="connsiteX13743" y="connsiteY13743"/>
                </a:cxn>
                <a:cxn ang="0">
                  <a:pos x="connsiteX13744" y="connsiteY13744"/>
                </a:cxn>
                <a:cxn ang="0">
                  <a:pos x="connsiteX13745" y="connsiteY13745"/>
                </a:cxn>
                <a:cxn ang="0">
                  <a:pos x="connsiteX13746" y="connsiteY13746"/>
                </a:cxn>
                <a:cxn ang="0">
                  <a:pos x="connsiteX13747" y="connsiteY13747"/>
                </a:cxn>
                <a:cxn ang="0">
                  <a:pos x="connsiteX13748" y="connsiteY13748"/>
                </a:cxn>
                <a:cxn ang="0">
                  <a:pos x="connsiteX13749" y="connsiteY13749"/>
                </a:cxn>
                <a:cxn ang="0">
                  <a:pos x="connsiteX13750" y="connsiteY13750"/>
                </a:cxn>
                <a:cxn ang="0">
                  <a:pos x="connsiteX13751" y="connsiteY13751"/>
                </a:cxn>
                <a:cxn ang="0">
                  <a:pos x="connsiteX13752" y="connsiteY13752"/>
                </a:cxn>
                <a:cxn ang="0">
                  <a:pos x="connsiteX13753" y="connsiteY13753"/>
                </a:cxn>
                <a:cxn ang="0">
                  <a:pos x="connsiteX13754" y="connsiteY13754"/>
                </a:cxn>
                <a:cxn ang="0">
                  <a:pos x="connsiteX13755" y="connsiteY13755"/>
                </a:cxn>
                <a:cxn ang="0">
                  <a:pos x="connsiteX13756" y="connsiteY13756"/>
                </a:cxn>
                <a:cxn ang="0">
                  <a:pos x="connsiteX13757" y="connsiteY13757"/>
                </a:cxn>
                <a:cxn ang="0">
                  <a:pos x="connsiteX13758" y="connsiteY13758"/>
                </a:cxn>
                <a:cxn ang="0">
                  <a:pos x="connsiteX13759" y="connsiteY13759"/>
                </a:cxn>
                <a:cxn ang="0">
                  <a:pos x="connsiteX13760" y="connsiteY13760"/>
                </a:cxn>
                <a:cxn ang="0">
                  <a:pos x="connsiteX13761" y="connsiteY13761"/>
                </a:cxn>
                <a:cxn ang="0">
                  <a:pos x="connsiteX13762" y="connsiteY13762"/>
                </a:cxn>
                <a:cxn ang="0">
                  <a:pos x="connsiteX13763" y="connsiteY13763"/>
                </a:cxn>
                <a:cxn ang="0">
                  <a:pos x="connsiteX13764" y="connsiteY13764"/>
                </a:cxn>
                <a:cxn ang="0">
                  <a:pos x="connsiteX13765" y="connsiteY13765"/>
                </a:cxn>
                <a:cxn ang="0">
                  <a:pos x="connsiteX13766" y="connsiteY13766"/>
                </a:cxn>
                <a:cxn ang="0">
                  <a:pos x="connsiteX13767" y="connsiteY13767"/>
                </a:cxn>
                <a:cxn ang="0">
                  <a:pos x="connsiteX13768" y="connsiteY13768"/>
                </a:cxn>
                <a:cxn ang="0">
                  <a:pos x="connsiteX13769" y="connsiteY13769"/>
                </a:cxn>
                <a:cxn ang="0">
                  <a:pos x="connsiteX13770" y="connsiteY13770"/>
                </a:cxn>
                <a:cxn ang="0">
                  <a:pos x="connsiteX13771" y="connsiteY13771"/>
                </a:cxn>
                <a:cxn ang="0">
                  <a:pos x="connsiteX13772" y="connsiteY13772"/>
                </a:cxn>
                <a:cxn ang="0">
                  <a:pos x="connsiteX13773" y="connsiteY13773"/>
                </a:cxn>
                <a:cxn ang="0">
                  <a:pos x="connsiteX13774" y="connsiteY13774"/>
                </a:cxn>
                <a:cxn ang="0">
                  <a:pos x="connsiteX13775" y="connsiteY13775"/>
                </a:cxn>
                <a:cxn ang="0">
                  <a:pos x="connsiteX13776" y="connsiteY13776"/>
                </a:cxn>
                <a:cxn ang="0">
                  <a:pos x="connsiteX13777" y="connsiteY13777"/>
                </a:cxn>
                <a:cxn ang="0">
                  <a:pos x="connsiteX13778" y="connsiteY13778"/>
                </a:cxn>
                <a:cxn ang="0">
                  <a:pos x="connsiteX13779" y="connsiteY13779"/>
                </a:cxn>
                <a:cxn ang="0">
                  <a:pos x="connsiteX13780" y="connsiteY13780"/>
                </a:cxn>
                <a:cxn ang="0">
                  <a:pos x="connsiteX13781" y="connsiteY13781"/>
                </a:cxn>
                <a:cxn ang="0">
                  <a:pos x="connsiteX13782" y="connsiteY13782"/>
                </a:cxn>
                <a:cxn ang="0">
                  <a:pos x="connsiteX13783" y="connsiteY13783"/>
                </a:cxn>
                <a:cxn ang="0">
                  <a:pos x="connsiteX13784" y="connsiteY13784"/>
                </a:cxn>
                <a:cxn ang="0">
                  <a:pos x="connsiteX13785" y="connsiteY13785"/>
                </a:cxn>
                <a:cxn ang="0">
                  <a:pos x="connsiteX13786" y="connsiteY13786"/>
                </a:cxn>
                <a:cxn ang="0">
                  <a:pos x="connsiteX13787" y="connsiteY13787"/>
                </a:cxn>
                <a:cxn ang="0">
                  <a:pos x="connsiteX13788" y="connsiteY13788"/>
                </a:cxn>
                <a:cxn ang="0">
                  <a:pos x="connsiteX13789" y="connsiteY13789"/>
                </a:cxn>
                <a:cxn ang="0">
                  <a:pos x="connsiteX13790" y="connsiteY13790"/>
                </a:cxn>
                <a:cxn ang="0">
                  <a:pos x="connsiteX13791" y="connsiteY13791"/>
                </a:cxn>
                <a:cxn ang="0">
                  <a:pos x="connsiteX13792" y="connsiteY13792"/>
                </a:cxn>
                <a:cxn ang="0">
                  <a:pos x="connsiteX13793" y="connsiteY13793"/>
                </a:cxn>
                <a:cxn ang="0">
                  <a:pos x="connsiteX13794" y="connsiteY13794"/>
                </a:cxn>
                <a:cxn ang="0">
                  <a:pos x="connsiteX13795" y="connsiteY13795"/>
                </a:cxn>
                <a:cxn ang="0">
                  <a:pos x="connsiteX13796" y="connsiteY13796"/>
                </a:cxn>
                <a:cxn ang="0">
                  <a:pos x="connsiteX13797" y="connsiteY13797"/>
                </a:cxn>
                <a:cxn ang="0">
                  <a:pos x="connsiteX13798" y="connsiteY13798"/>
                </a:cxn>
                <a:cxn ang="0">
                  <a:pos x="connsiteX13799" y="connsiteY13799"/>
                </a:cxn>
                <a:cxn ang="0">
                  <a:pos x="connsiteX13800" y="connsiteY13800"/>
                </a:cxn>
                <a:cxn ang="0">
                  <a:pos x="connsiteX13801" y="connsiteY13801"/>
                </a:cxn>
                <a:cxn ang="0">
                  <a:pos x="connsiteX13802" y="connsiteY13802"/>
                </a:cxn>
                <a:cxn ang="0">
                  <a:pos x="connsiteX13803" y="connsiteY13803"/>
                </a:cxn>
                <a:cxn ang="0">
                  <a:pos x="connsiteX13804" y="connsiteY13804"/>
                </a:cxn>
                <a:cxn ang="0">
                  <a:pos x="connsiteX13805" y="connsiteY13805"/>
                </a:cxn>
                <a:cxn ang="0">
                  <a:pos x="connsiteX13806" y="connsiteY13806"/>
                </a:cxn>
                <a:cxn ang="0">
                  <a:pos x="connsiteX13807" y="connsiteY13807"/>
                </a:cxn>
                <a:cxn ang="0">
                  <a:pos x="connsiteX13808" y="connsiteY13808"/>
                </a:cxn>
                <a:cxn ang="0">
                  <a:pos x="connsiteX13809" y="connsiteY13809"/>
                </a:cxn>
                <a:cxn ang="0">
                  <a:pos x="connsiteX13810" y="connsiteY13810"/>
                </a:cxn>
                <a:cxn ang="0">
                  <a:pos x="connsiteX13811" y="connsiteY13811"/>
                </a:cxn>
                <a:cxn ang="0">
                  <a:pos x="connsiteX13812" y="connsiteY13812"/>
                </a:cxn>
                <a:cxn ang="0">
                  <a:pos x="connsiteX13813" y="connsiteY13813"/>
                </a:cxn>
                <a:cxn ang="0">
                  <a:pos x="connsiteX13814" y="connsiteY13814"/>
                </a:cxn>
                <a:cxn ang="0">
                  <a:pos x="connsiteX13815" y="connsiteY13815"/>
                </a:cxn>
                <a:cxn ang="0">
                  <a:pos x="connsiteX13816" y="connsiteY13816"/>
                </a:cxn>
                <a:cxn ang="0">
                  <a:pos x="connsiteX13817" y="connsiteY13817"/>
                </a:cxn>
                <a:cxn ang="0">
                  <a:pos x="connsiteX13818" y="connsiteY13818"/>
                </a:cxn>
                <a:cxn ang="0">
                  <a:pos x="connsiteX13819" y="connsiteY13819"/>
                </a:cxn>
                <a:cxn ang="0">
                  <a:pos x="connsiteX13820" y="connsiteY13820"/>
                </a:cxn>
                <a:cxn ang="0">
                  <a:pos x="connsiteX13821" y="connsiteY13821"/>
                </a:cxn>
                <a:cxn ang="0">
                  <a:pos x="connsiteX13822" y="connsiteY13822"/>
                </a:cxn>
                <a:cxn ang="0">
                  <a:pos x="connsiteX13823" y="connsiteY13823"/>
                </a:cxn>
                <a:cxn ang="0">
                  <a:pos x="connsiteX13824" y="connsiteY13824"/>
                </a:cxn>
                <a:cxn ang="0">
                  <a:pos x="connsiteX13825" y="connsiteY13825"/>
                </a:cxn>
                <a:cxn ang="0">
                  <a:pos x="connsiteX13826" y="connsiteY13826"/>
                </a:cxn>
                <a:cxn ang="0">
                  <a:pos x="connsiteX13827" y="connsiteY13827"/>
                </a:cxn>
                <a:cxn ang="0">
                  <a:pos x="connsiteX13828" y="connsiteY13828"/>
                </a:cxn>
                <a:cxn ang="0">
                  <a:pos x="connsiteX13829" y="connsiteY13829"/>
                </a:cxn>
                <a:cxn ang="0">
                  <a:pos x="connsiteX13830" y="connsiteY13830"/>
                </a:cxn>
                <a:cxn ang="0">
                  <a:pos x="connsiteX13831" y="connsiteY13831"/>
                </a:cxn>
                <a:cxn ang="0">
                  <a:pos x="connsiteX13832" y="connsiteY13832"/>
                </a:cxn>
                <a:cxn ang="0">
                  <a:pos x="connsiteX13833" y="connsiteY13833"/>
                </a:cxn>
                <a:cxn ang="0">
                  <a:pos x="connsiteX13834" y="connsiteY13834"/>
                </a:cxn>
                <a:cxn ang="0">
                  <a:pos x="connsiteX13835" y="connsiteY13835"/>
                </a:cxn>
                <a:cxn ang="0">
                  <a:pos x="connsiteX13836" y="connsiteY13836"/>
                </a:cxn>
                <a:cxn ang="0">
                  <a:pos x="connsiteX13837" y="connsiteY13837"/>
                </a:cxn>
                <a:cxn ang="0">
                  <a:pos x="connsiteX13838" y="connsiteY13838"/>
                </a:cxn>
                <a:cxn ang="0">
                  <a:pos x="connsiteX13839" y="connsiteY13839"/>
                </a:cxn>
                <a:cxn ang="0">
                  <a:pos x="connsiteX13840" y="connsiteY13840"/>
                </a:cxn>
                <a:cxn ang="0">
                  <a:pos x="connsiteX13841" y="connsiteY13841"/>
                </a:cxn>
                <a:cxn ang="0">
                  <a:pos x="connsiteX13842" y="connsiteY13842"/>
                </a:cxn>
                <a:cxn ang="0">
                  <a:pos x="connsiteX13843" y="connsiteY13843"/>
                </a:cxn>
                <a:cxn ang="0">
                  <a:pos x="connsiteX13844" y="connsiteY13844"/>
                </a:cxn>
                <a:cxn ang="0">
                  <a:pos x="connsiteX13845" y="connsiteY13845"/>
                </a:cxn>
                <a:cxn ang="0">
                  <a:pos x="connsiteX13846" y="connsiteY13846"/>
                </a:cxn>
                <a:cxn ang="0">
                  <a:pos x="connsiteX13847" y="connsiteY13847"/>
                </a:cxn>
                <a:cxn ang="0">
                  <a:pos x="connsiteX13848" y="connsiteY13848"/>
                </a:cxn>
                <a:cxn ang="0">
                  <a:pos x="connsiteX13849" y="connsiteY13849"/>
                </a:cxn>
                <a:cxn ang="0">
                  <a:pos x="connsiteX13850" y="connsiteY13850"/>
                </a:cxn>
                <a:cxn ang="0">
                  <a:pos x="connsiteX13851" y="connsiteY13851"/>
                </a:cxn>
                <a:cxn ang="0">
                  <a:pos x="connsiteX13852" y="connsiteY13852"/>
                </a:cxn>
                <a:cxn ang="0">
                  <a:pos x="connsiteX13853" y="connsiteY13853"/>
                </a:cxn>
                <a:cxn ang="0">
                  <a:pos x="connsiteX13854" y="connsiteY13854"/>
                </a:cxn>
                <a:cxn ang="0">
                  <a:pos x="connsiteX13855" y="connsiteY13855"/>
                </a:cxn>
                <a:cxn ang="0">
                  <a:pos x="connsiteX13856" y="connsiteY13856"/>
                </a:cxn>
                <a:cxn ang="0">
                  <a:pos x="connsiteX13857" y="connsiteY13857"/>
                </a:cxn>
                <a:cxn ang="0">
                  <a:pos x="connsiteX13858" y="connsiteY13858"/>
                </a:cxn>
                <a:cxn ang="0">
                  <a:pos x="connsiteX13859" y="connsiteY13859"/>
                </a:cxn>
                <a:cxn ang="0">
                  <a:pos x="connsiteX13860" y="connsiteY13860"/>
                </a:cxn>
                <a:cxn ang="0">
                  <a:pos x="connsiteX13861" y="connsiteY13861"/>
                </a:cxn>
                <a:cxn ang="0">
                  <a:pos x="connsiteX13862" y="connsiteY13862"/>
                </a:cxn>
                <a:cxn ang="0">
                  <a:pos x="connsiteX13863" y="connsiteY13863"/>
                </a:cxn>
                <a:cxn ang="0">
                  <a:pos x="connsiteX13864" y="connsiteY13864"/>
                </a:cxn>
                <a:cxn ang="0">
                  <a:pos x="connsiteX13865" y="connsiteY13865"/>
                </a:cxn>
                <a:cxn ang="0">
                  <a:pos x="connsiteX13866" y="connsiteY13866"/>
                </a:cxn>
                <a:cxn ang="0">
                  <a:pos x="connsiteX13867" y="connsiteY13867"/>
                </a:cxn>
                <a:cxn ang="0">
                  <a:pos x="connsiteX13868" y="connsiteY13868"/>
                </a:cxn>
                <a:cxn ang="0">
                  <a:pos x="connsiteX13869" y="connsiteY13869"/>
                </a:cxn>
                <a:cxn ang="0">
                  <a:pos x="connsiteX13870" y="connsiteY13870"/>
                </a:cxn>
                <a:cxn ang="0">
                  <a:pos x="connsiteX13871" y="connsiteY13871"/>
                </a:cxn>
                <a:cxn ang="0">
                  <a:pos x="connsiteX13872" y="connsiteY13872"/>
                </a:cxn>
                <a:cxn ang="0">
                  <a:pos x="connsiteX13873" y="connsiteY13873"/>
                </a:cxn>
                <a:cxn ang="0">
                  <a:pos x="connsiteX13874" y="connsiteY13874"/>
                </a:cxn>
                <a:cxn ang="0">
                  <a:pos x="connsiteX13875" y="connsiteY13875"/>
                </a:cxn>
                <a:cxn ang="0">
                  <a:pos x="connsiteX13876" y="connsiteY13876"/>
                </a:cxn>
                <a:cxn ang="0">
                  <a:pos x="connsiteX13877" y="connsiteY13877"/>
                </a:cxn>
                <a:cxn ang="0">
                  <a:pos x="connsiteX13878" y="connsiteY13878"/>
                </a:cxn>
                <a:cxn ang="0">
                  <a:pos x="connsiteX13879" y="connsiteY13879"/>
                </a:cxn>
                <a:cxn ang="0">
                  <a:pos x="connsiteX13880" y="connsiteY13880"/>
                </a:cxn>
                <a:cxn ang="0">
                  <a:pos x="connsiteX13881" y="connsiteY13881"/>
                </a:cxn>
                <a:cxn ang="0">
                  <a:pos x="connsiteX13882" y="connsiteY13882"/>
                </a:cxn>
                <a:cxn ang="0">
                  <a:pos x="connsiteX13883" y="connsiteY13883"/>
                </a:cxn>
                <a:cxn ang="0">
                  <a:pos x="connsiteX13884" y="connsiteY13884"/>
                </a:cxn>
                <a:cxn ang="0">
                  <a:pos x="connsiteX13885" y="connsiteY13885"/>
                </a:cxn>
                <a:cxn ang="0">
                  <a:pos x="connsiteX13886" y="connsiteY13886"/>
                </a:cxn>
                <a:cxn ang="0">
                  <a:pos x="connsiteX13887" y="connsiteY13887"/>
                </a:cxn>
                <a:cxn ang="0">
                  <a:pos x="connsiteX13888" y="connsiteY13888"/>
                </a:cxn>
                <a:cxn ang="0">
                  <a:pos x="connsiteX13889" y="connsiteY13889"/>
                </a:cxn>
                <a:cxn ang="0">
                  <a:pos x="connsiteX13890" y="connsiteY13890"/>
                </a:cxn>
                <a:cxn ang="0">
                  <a:pos x="connsiteX13891" y="connsiteY13891"/>
                </a:cxn>
                <a:cxn ang="0">
                  <a:pos x="connsiteX13892" y="connsiteY13892"/>
                </a:cxn>
                <a:cxn ang="0">
                  <a:pos x="connsiteX13893" y="connsiteY13893"/>
                </a:cxn>
                <a:cxn ang="0">
                  <a:pos x="connsiteX13894" y="connsiteY13894"/>
                </a:cxn>
                <a:cxn ang="0">
                  <a:pos x="connsiteX13895" y="connsiteY13895"/>
                </a:cxn>
                <a:cxn ang="0">
                  <a:pos x="connsiteX13896" y="connsiteY13896"/>
                </a:cxn>
                <a:cxn ang="0">
                  <a:pos x="connsiteX13897" y="connsiteY13897"/>
                </a:cxn>
                <a:cxn ang="0">
                  <a:pos x="connsiteX13898" y="connsiteY13898"/>
                </a:cxn>
                <a:cxn ang="0">
                  <a:pos x="connsiteX13899" y="connsiteY13899"/>
                </a:cxn>
                <a:cxn ang="0">
                  <a:pos x="connsiteX13900" y="connsiteY13900"/>
                </a:cxn>
                <a:cxn ang="0">
                  <a:pos x="connsiteX13901" y="connsiteY13901"/>
                </a:cxn>
                <a:cxn ang="0">
                  <a:pos x="connsiteX13902" y="connsiteY13902"/>
                </a:cxn>
                <a:cxn ang="0">
                  <a:pos x="connsiteX13903" y="connsiteY13903"/>
                </a:cxn>
                <a:cxn ang="0">
                  <a:pos x="connsiteX13904" y="connsiteY13904"/>
                </a:cxn>
                <a:cxn ang="0">
                  <a:pos x="connsiteX13905" y="connsiteY13905"/>
                </a:cxn>
                <a:cxn ang="0">
                  <a:pos x="connsiteX13906" y="connsiteY13906"/>
                </a:cxn>
                <a:cxn ang="0">
                  <a:pos x="connsiteX13907" y="connsiteY13907"/>
                </a:cxn>
                <a:cxn ang="0">
                  <a:pos x="connsiteX13908" y="connsiteY13908"/>
                </a:cxn>
                <a:cxn ang="0">
                  <a:pos x="connsiteX13909" y="connsiteY13909"/>
                </a:cxn>
                <a:cxn ang="0">
                  <a:pos x="connsiteX13910" y="connsiteY13910"/>
                </a:cxn>
                <a:cxn ang="0">
                  <a:pos x="connsiteX13911" y="connsiteY13911"/>
                </a:cxn>
                <a:cxn ang="0">
                  <a:pos x="connsiteX13912" y="connsiteY13912"/>
                </a:cxn>
                <a:cxn ang="0">
                  <a:pos x="connsiteX13913" y="connsiteY13913"/>
                </a:cxn>
                <a:cxn ang="0">
                  <a:pos x="connsiteX13914" y="connsiteY13914"/>
                </a:cxn>
                <a:cxn ang="0">
                  <a:pos x="connsiteX13915" y="connsiteY13915"/>
                </a:cxn>
                <a:cxn ang="0">
                  <a:pos x="connsiteX13916" y="connsiteY13916"/>
                </a:cxn>
                <a:cxn ang="0">
                  <a:pos x="connsiteX13917" y="connsiteY13917"/>
                </a:cxn>
                <a:cxn ang="0">
                  <a:pos x="connsiteX13918" y="connsiteY13918"/>
                </a:cxn>
                <a:cxn ang="0">
                  <a:pos x="connsiteX13919" y="connsiteY13919"/>
                </a:cxn>
                <a:cxn ang="0">
                  <a:pos x="connsiteX13920" y="connsiteY13920"/>
                </a:cxn>
                <a:cxn ang="0">
                  <a:pos x="connsiteX13921" y="connsiteY13921"/>
                </a:cxn>
                <a:cxn ang="0">
                  <a:pos x="connsiteX13922" y="connsiteY13922"/>
                </a:cxn>
                <a:cxn ang="0">
                  <a:pos x="connsiteX13923" y="connsiteY13923"/>
                </a:cxn>
                <a:cxn ang="0">
                  <a:pos x="connsiteX13924" y="connsiteY13924"/>
                </a:cxn>
                <a:cxn ang="0">
                  <a:pos x="connsiteX13925" y="connsiteY13925"/>
                </a:cxn>
                <a:cxn ang="0">
                  <a:pos x="connsiteX13926" y="connsiteY13926"/>
                </a:cxn>
                <a:cxn ang="0">
                  <a:pos x="connsiteX13927" y="connsiteY13927"/>
                </a:cxn>
                <a:cxn ang="0">
                  <a:pos x="connsiteX13928" y="connsiteY13928"/>
                </a:cxn>
                <a:cxn ang="0">
                  <a:pos x="connsiteX13929" y="connsiteY13929"/>
                </a:cxn>
                <a:cxn ang="0">
                  <a:pos x="connsiteX13930" y="connsiteY13930"/>
                </a:cxn>
                <a:cxn ang="0">
                  <a:pos x="connsiteX13931" y="connsiteY13931"/>
                </a:cxn>
                <a:cxn ang="0">
                  <a:pos x="connsiteX13932" y="connsiteY13932"/>
                </a:cxn>
                <a:cxn ang="0">
                  <a:pos x="connsiteX13933" y="connsiteY13933"/>
                </a:cxn>
                <a:cxn ang="0">
                  <a:pos x="connsiteX13934" y="connsiteY13934"/>
                </a:cxn>
                <a:cxn ang="0">
                  <a:pos x="connsiteX13935" y="connsiteY13935"/>
                </a:cxn>
                <a:cxn ang="0">
                  <a:pos x="connsiteX13936" y="connsiteY13936"/>
                </a:cxn>
                <a:cxn ang="0">
                  <a:pos x="connsiteX13937" y="connsiteY13937"/>
                </a:cxn>
                <a:cxn ang="0">
                  <a:pos x="connsiteX13938" y="connsiteY13938"/>
                </a:cxn>
                <a:cxn ang="0">
                  <a:pos x="connsiteX13939" y="connsiteY13939"/>
                </a:cxn>
                <a:cxn ang="0">
                  <a:pos x="connsiteX13940" y="connsiteY13940"/>
                </a:cxn>
                <a:cxn ang="0">
                  <a:pos x="connsiteX13941" y="connsiteY13941"/>
                </a:cxn>
                <a:cxn ang="0">
                  <a:pos x="connsiteX13942" y="connsiteY13942"/>
                </a:cxn>
                <a:cxn ang="0">
                  <a:pos x="connsiteX13943" y="connsiteY13943"/>
                </a:cxn>
                <a:cxn ang="0">
                  <a:pos x="connsiteX13944" y="connsiteY13944"/>
                </a:cxn>
                <a:cxn ang="0">
                  <a:pos x="connsiteX13945" y="connsiteY13945"/>
                </a:cxn>
                <a:cxn ang="0">
                  <a:pos x="connsiteX13946" y="connsiteY13946"/>
                </a:cxn>
                <a:cxn ang="0">
                  <a:pos x="connsiteX13947" y="connsiteY13947"/>
                </a:cxn>
                <a:cxn ang="0">
                  <a:pos x="connsiteX13948" y="connsiteY13948"/>
                </a:cxn>
                <a:cxn ang="0">
                  <a:pos x="connsiteX13949" y="connsiteY13949"/>
                </a:cxn>
                <a:cxn ang="0">
                  <a:pos x="connsiteX13950" y="connsiteY13950"/>
                </a:cxn>
                <a:cxn ang="0">
                  <a:pos x="connsiteX13951" y="connsiteY13951"/>
                </a:cxn>
                <a:cxn ang="0">
                  <a:pos x="connsiteX13952" y="connsiteY13952"/>
                </a:cxn>
                <a:cxn ang="0">
                  <a:pos x="connsiteX13953" y="connsiteY13953"/>
                </a:cxn>
                <a:cxn ang="0">
                  <a:pos x="connsiteX13954" y="connsiteY13954"/>
                </a:cxn>
                <a:cxn ang="0">
                  <a:pos x="connsiteX13955" y="connsiteY13955"/>
                </a:cxn>
                <a:cxn ang="0">
                  <a:pos x="connsiteX13956" y="connsiteY13956"/>
                </a:cxn>
                <a:cxn ang="0">
                  <a:pos x="connsiteX13957" y="connsiteY13957"/>
                </a:cxn>
                <a:cxn ang="0">
                  <a:pos x="connsiteX13958" y="connsiteY13958"/>
                </a:cxn>
                <a:cxn ang="0">
                  <a:pos x="connsiteX13959" y="connsiteY13959"/>
                </a:cxn>
                <a:cxn ang="0">
                  <a:pos x="connsiteX13960" y="connsiteY13960"/>
                </a:cxn>
                <a:cxn ang="0">
                  <a:pos x="connsiteX13961" y="connsiteY13961"/>
                </a:cxn>
                <a:cxn ang="0">
                  <a:pos x="connsiteX13962" y="connsiteY13962"/>
                </a:cxn>
                <a:cxn ang="0">
                  <a:pos x="connsiteX13963" y="connsiteY13963"/>
                </a:cxn>
                <a:cxn ang="0">
                  <a:pos x="connsiteX13964" y="connsiteY13964"/>
                </a:cxn>
                <a:cxn ang="0">
                  <a:pos x="connsiteX13965" y="connsiteY13965"/>
                </a:cxn>
                <a:cxn ang="0">
                  <a:pos x="connsiteX13966" y="connsiteY13966"/>
                </a:cxn>
                <a:cxn ang="0">
                  <a:pos x="connsiteX13967" y="connsiteY13967"/>
                </a:cxn>
                <a:cxn ang="0">
                  <a:pos x="connsiteX13968" y="connsiteY13968"/>
                </a:cxn>
                <a:cxn ang="0">
                  <a:pos x="connsiteX13969" y="connsiteY13969"/>
                </a:cxn>
                <a:cxn ang="0">
                  <a:pos x="connsiteX13970" y="connsiteY13970"/>
                </a:cxn>
                <a:cxn ang="0">
                  <a:pos x="connsiteX13971" y="connsiteY13971"/>
                </a:cxn>
                <a:cxn ang="0">
                  <a:pos x="connsiteX13972" y="connsiteY13972"/>
                </a:cxn>
                <a:cxn ang="0">
                  <a:pos x="connsiteX13973" y="connsiteY13973"/>
                </a:cxn>
                <a:cxn ang="0">
                  <a:pos x="connsiteX13974" y="connsiteY13974"/>
                </a:cxn>
                <a:cxn ang="0">
                  <a:pos x="connsiteX13975" y="connsiteY13975"/>
                </a:cxn>
                <a:cxn ang="0">
                  <a:pos x="connsiteX13976" y="connsiteY13976"/>
                </a:cxn>
                <a:cxn ang="0">
                  <a:pos x="connsiteX13977" y="connsiteY13977"/>
                </a:cxn>
                <a:cxn ang="0">
                  <a:pos x="connsiteX13978" y="connsiteY13978"/>
                </a:cxn>
                <a:cxn ang="0">
                  <a:pos x="connsiteX13979" y="connsiteY13979"/>
                </a:cxn>
                <a:cxn ang="0">
                  <a:pos x="connsiteX13980" y="connsiteY13980"/>
                </a:cxn>
                <a:cxn ang="0">
                  <a:pos x="connsiteX13981" y="connsiteY13981"/>
                </a:cxn>
                <a:cxn ang="0">
                  <a:pos x="connsiteX13982" y="connsiteY13982"/>
                </a:cxn>
                <a:cxn ang="0">
                  <a:pos x="connsiteX13983" y="connsiteY13983"/>
                </a:cxn>
                <a:cxn ang="0">
                  <a:pos x="connsiteX13984" y="connsiteY13984"/>
                </a:cxn>
                <a:cxn ang="0">
                  <a:pos x="connsiteX13985" y="connsiteY13985"/>
                </a:cxn>
                <a:cxn ang="0">
                  <a:pos x="connsiteX13986" y="connsiteY13986"/>
                </a:cxn>
                <a:cxn ang="0">
                  <a:pos x="connsiteX13987" y="connsiteY13987"/>
                </a:cxn>
                <a:cxn ang="0">
                  <a:pos x="connsiteX13988" y="connsiteY13988"/>
                </a:cxn>
                <a:cxn ang="0">
                  <a:pos x="connsiteX13989" y="connsiteY13989"/>
                </a:cxn>
                <a:cxn ang="0">
                  <a:pos x="connsiteX13990" y="connsiteY13990"/>
                </a:cxn>
                <a:cxn ang="0">
                  <a:pos x="connsiteX13991" y="connsiteY13991"/>
                </a:cxn>
                <a:cxn ang="0">
                  <a:pos x="connsiteX13992" y="connsiteY13992"/>
                </a:cxn>
                <a:cxn ang="0">
                  <a:pos x="connsiteX13993" y="connsiteY13993"/>
                </a:cxn>
                <a:cxn ang="0">
                  <a:pos x="connsiteX13994" y="connsiteY13994"/>
                </a:cxn>
                <a:cxn ang="0">
                  <a:pos x="connsiteX13995" y="connsiteY13995"/>
                </a:cxn>
                <a:cxn ang="0">
                  <a:pos x="connsiteX13996" y="connsiteY13996"/>
                </a:cxn>
                <a:cxn ang="0">
                  <a:pos x="connsiteX13997" y="connsiteY13997"/>
                </a:cxn>
                <a:cxn ang="0">
                  <a:pos x="connsiteX13998" y="connsiteY13998"/>
                </a:cxn>
                <a:cxn ang="0">
                  <a:pos x="connsiteX13999" y="connsiteY13999"/>
                </a:cxn>
                <a:cxn ang="0">
                  <a:pos x="connsiteX14000" y="connsiteY14000"/>
                </a:cxn>
                <a:cxn ang="0">
                  <a:pos x="connsiteX14001" y="connsiteY14001"/>
                </a:cxn>
                <a:cxn ang="0">
                  <a:pos x="connsiteX14002" y="connsiteY14002"/>
                </a:cxn>
                <a:cxn ang="0">
                  <a:pos x="connsiteX14003" y="connsiteY14003"/>
                </a:cxn>
                <a:cxn ang="0">
                  <a:pos x="connsiteX14004" y="connsiteY14004"/>
                </a:cxn>
                <a:cxn ang="0">
                  <a:pos x="connsiteX14005" y="connsiteY14005"/>
                </a:cxn>
                <a:cxn ang="0">
                  <a:pos x="connsiteX14006" y="connsiteY14006"/>
                </a:cxn>
                <a:cxn ang="0">
                  <a:pos x="connsiteX14007" y="connsiteY14007"/>
                </a:cxn>
                <a:cxn ang="0">
                  <a:pos x="connsiteX14008" y="connsiteY14008"/>
                </a:cxn>
                <a:cxn ang="0">
                  <a:pos x="connsiteX14009" y="connsiteY14009"/>
                </a:cxn>
                <a:cxn ang="0">
                  <a:pos x="connsiteX14010" y="connsiteY14010"/>
                </a:cxn>
                <a:cxn ang="0">
                  <a:pos x="connsiteX14011" y="connsiteY14011"/>
                </a:cxn>
                <a:cxn ang="0">
                  <a:pos x="connsiteX14012" y="connsiteY14012"/>
                </a:cxn>
                <a:cxn ang="0">
                  <a:pos x="connsiteX14013" y="connsiteY14013"/>
                </a:cxn>
                <a:cxn ang="0">
                  <a:pos x="connsiteX14014" y="connsiteY14014"/>
                </a:cxn>
                <a:cxn ang="0">
                  <a:pos x="connsiteX14015" y="connsiteY14015"/>
                </a:cxn>
                <a:cxn ang="0">
                  <a:pos x="connsiteX14016" y="connsiteY14016"/>
                </a:cxn>
                <a:cxn ang="0">
                  <a:pos x="connsiteX14017" y="connsiteY14017"/>
                </a:cxn>
                <a:cxn ang="0">
                  <a:pos x="connsiteX14018" y="connsiteY14018"/>
                </a:cxn>
                <a:cxn ang="0">
                  <a:pos x="connsiteX14019" y="connsiteY14019"/>
                </a:cxn>
                <a:cxn ang="0">
                  <a:pos x="connsiteX14020" y="connsiteY14020"/>
                </a:cxn>
                <a:cxn ang="0">
                  <a:pos x="connsiteX14021" y="connsiteY14021"/>
                </a:cxn>
                <a:cxn ang="0">
                  <a:pos x="connsiteX14022" y="connsiteY14022"/>
                </a:cxn>
                <a:cxn ang="0">
                  <a:pos x="connsiteX14023" y="connsiteY14023"/>
                </a:cxn>
                <a:cxn ang="0">
                  <a:pos x="connsiteX14024" y="connsiteY14024"/>
                </a:cxn>
                <a:cxn ang="0">
                  <a:pos x="connsiteX14025" y="connsiteY14025"/>
                </a:cxn>
                <a:cxn ang="0">
                  <a:pos x="connsiteX14026" y="connsiteY14026"/>
                </a:cxn>
                <a:cxn ang="0">
                  <a:pos x="connsiteX14027" y="connsiteY14027"/>
                </a:cxn>
                <a:cxn ang="0">
                  <a:pos x="connsiteX14028" y="connsiteY14028"/>
                </a:cxn>
                <a:cxn ang="0">
                  <a:pos x="connsiteX14029" y="connsiteY14029"/>
                </a:cxn>
                <a:cxn ang="0">
                  <a:pos x="connsiteX14030" y="connsiteY14030"/>
                </a:cxn>
                <a:cxn ang="0">
                  <a:pos x="connsiteX14031" y="connsiteY14031"/>
                </a:cxn>
                <a:cxn ang="0">
                  <a:pos x="connsiteX14032" y="connsiteY14032"/>
                </a:cxn>
                <a:cxn ang="0">
                  <a:pos x="connsiteX14033" y="connsiteY14033"/>
                </a:cxn>
                <a:cxn ang="0">
                  <a:pos x="connsiteX14034" y="connsiteY14034"/>
                </a:cxn>
                <a:cxn ang="0">
                  <a:pos x="connsiteX14035" y="connsiteY14035"/>
                </a:cxn>
                <a:cxn ang="0">
                  <a:pos x="connsiteX14036" y="connsiteY14036"/>
                </a:cxn>
                <a:cxn ang="0">
                  <a:pos x="connsiteX14037" y="connsiteY14037"/>
                </a:cxn>
                <a:cxn ang="0">
                  <a:pos x="connsiteX14038" y="connsiteY14038"/>
                </a:cxn>
                <a:cxn ang="0">
                  <a:pos x="connsiteX14039" y="connsiteY14039"/>
                </a:cxn>
                <a:cxn ang="0">
                  <a:pos x="connsiteX14040" y="connsiteY14040"/>
                </a:cxn>
                <a:cxn ang="0">
                  <a:pos x="connsiteX14041" y="connsiteY14041"/>
                </a:cxn>
                <a:cxn ang="0">
                  <a:pos x="connsiteX14042" y="connsiteY14042"/>
                </a:cxn>
                <a:cxn ang="0">
                  <a:pos x="connsiteX14043" y="connsiteY14043"/>
                </a:cxn>
                <a:cxn ang="0">
                  <a:pos x="connsiteX14044" y="connsiteY14044"/>
                </a:cxn>
                <a:cxn ang="0">
                  <a:pos x="connsiteX14045" y="connsiteY14045"/>
                </a:cxn>
                <a:cxn ang="0">
                  <a:pos x="connsiteX14046" y="connsiteY14046"/>
                </a:cxn>
                <a:cxn ang="0">
                  <a:pos x="connsiteX14047" y="connsiteY14047"/>
                </a:cxn>
                <a:cxn ang="0">
                  <a:pos x="connsiteX14048" y="connsiteY14048"/>
                </a:cxn>
                <a:cxn ang="0">
                  <a:pos x="connsiteX14049" y="connsiteY14049"/>
                </a:cxn>
                <a:cxn ang="0">
                  <a:pos x="connsiteX14050" y="connsiteY14050"/>
                </a:cxn>
                <a:cxn ang="0">
                  <a:pos x="connsiteX14051" y="connsiteY14051"/>
                </a:cxn>
                <a:cxn ang="0">
                  <a:pos x="connsiteX14052" y="connsiteY14052"/>
                </a:cxn>
                <a:cxn ang="0">
                  <a:pos x="connsiteX14053" y="connsiteY14053"/>
                </a:cxn>
                <a:cxn ang="0">
                  <a:pos x="connsiteX14054" y="connsiteY14054"/>
                </a:cxn>
                <a:cxn ang="0">
                  <a:pos x="connsiteX14055" y="connsiteY14055"/>
                </a:cxn>
                <a:cxn ang="0">
                  <a:pos x="connsiteX14056" y="connsiteY14056"/>
                </a:cxn>
                <a:cxn ang="0">
                  <a:pos x="connsiteX14057" y="connsiteY14057"/>
                </a:cxn>
                <a:cxn ang="0">
                  <a:pos x="connsiteX14058" y="connsiteY14058"/>
                </a:cxn>
                <a:cxn ang="0">
                  <a:pos x="connsiteX14059" y="connsiteY14059"/>
                </a:cxn>
                <a:cxn ang="0">
                  <a:pos x="connsiteX14060" y="connsiteY14060"/>
                </a:cxn>
                <a:cxn ang="0">
                  <a:pos x="connsiteX14061" y="connsiteY14061"/>
                </a:cxn>
                <a:cxn ang="0">
                  <a:pos x="connsiteX14062" y="connsiteY14062"/>
                </a:cxn>
                <a:cxn ang="0">
                  <a:pos x="connsiteX14063" y="connsiteY14063"/>
                </a:cxn>
                <a:cxn ang="0">
                  <a:pos x="connsiteX14064" y="connsiteY14064"/>
                </a:cxn>
                <a:cxn ang="0">
                  <a:pos x="connsiteX14065" y="connsiteY14065"/>
                </a:cxn>
                <a:cxn ang="0">
                  <a:pos x="connsiteX14066" y="connsiteY14066"/>
                </a:cxn>
                <a:cxn ang="0">
                  <a:pos x="connsiteX14067" y="connsiteY14067"/>
                </a:cxn>
                <a:cxn ang="0">
                  <a:pos x="connsiteX14068" y="connsiteY14068"/>
                </a:cxn>
                <a:cxn ang="0">
                  <a:pos x="connsiteX14069" y="connsiteY14069"/>
                </a:cxn>
                <a:cxn ang="0">
                  <a:pos x="connsiteX14070" y="connsiteY14070"/>
                </a:cxn>
                <a:cxn ang="0">
                  <a:pos x="connsiteX14071" y="connsiteY14071"/>
                </a:cxn>
                <a:cxn ang="0">
                  <a:pos x="connsiteX14072" y="connsiteY14072"/>
                </a:cxn>
                <a:cxn ang="0">
                  <a:pos x="connsiteX14073" y="connsiteY14073"/>
                </a:cxn>
                <a:cxn ang="0">
                  <a:pos x="connsiteX14074" y="connsiteY14074"/>
                </a:cxn>
                <a:cxn ang="0">
                  <a:pos x="connsiteX14075" y="connsiteY14075"/>
                </a:cxn>
                <a:cxn ang="0">
                  <a:pos x="connsiteX14076" y="connsiteY14076"/>
                </a:cxn>
                <a:cxn ang="0">
                  <a:pos x="connsiteX14077" y="connsiteY14077"/>
                </a:cxn>
                <a:cxn ang="0">
                  <a:pos x="connsiteX14078" y="connsiteY14078"/>
                </a:cxn>
                <a:cxn ang="0">
                  <a:pos x="connsiteX14079" y="connsiteY14079"/>
                </a:cxn>
                <a:cxn ang="0">
                  <a:pos x="connsiteX14080" y="connsiteY14080"/>
                </a:cxn>
                <a:cxn ang="0">
                  <a:pos x="connsiteX14081" y="connsiteY14081"/>
                </a:cxn>
                <a:cxn ang="0">
                  <a:pos x="connsiteX14082" y="connsiteY14082"/>
                </a:cxn>
                <a:cxn ang="0">
                  <a:pos x="connsiteX14083" y="connsiteY14083"/>
                </a:cxn>
                <a:cxn ang="0">
                  <a:pos x="connsiteX14084" y="connsiteY14084"/>
                </a:cxn>
                <a:cxn ang="0">
                  <a:pos x="connsiteX14085" y="connsiteY14085"/>
                </a:cxn>
                <a:cxn ang="0">
                  <a:pos x="connsiteX14086" y="connsiteY14086"/>
                </a:cxn>
                <a:cxn ang="0">
                  <a:pos x="connsiteX14087" y="connsiteY14087"/>
                </a:cxn>
                <a:cxn ang="0">
                  <a:pos x="connsiteX14088" y="connsiteY14088"/>
                </a:cxn>
                <a:cxn ang="0">
                  <a:pos x="connsiteX14089" y="connsiteY14089"/>
                </a:cxn>
                <a:cxn ang="0">
                  <a:pos x="connsiteX14090" y="connsiteY14090"/>
                </a:cxn>
                <a:cxn ang="0">
                  <a:pos x="connsiteX14091" y="connsiteY14091"/>
                </a:cxn>
                <a:cxn ang="0">
                  <a:pos x="connsiteX14092" y="connsiteY14092"/>
                </a:cxn>
                <a:cxn ang="0">
                  <a:pos x="connsiteX14093" y="connsiteY14093"/>
                </a:cxn>
                <a:cxn ang="0">
                  <a:pos x="connsiteX14094" y="connsiteY14094"/>
                </a:cxn>
                <a:cxn ang="0">
                  <a:pos x="connsiteX14095" y="connsiteY14095"/>
                </a:cxn>
                <a:cxn ang="0">
                  <a:pos x="connsiteX14096" y="connsiteY14096"/>
                </a:cxn>
                <a:cxn ang="0">
                  <a:pos x="connsiteX14097" y="connsiteY14097"/>
                </a:cxn>
                <a:cxn ang="0">
                  <a:pos x="connsiteX14098" y="connsiteY14098"/>
                </a:cxn>
                <a:cxn ang="0">
                  <a:pos x="connsiteX14099" y="connsiteY14099"/>
                </a:cxn>
                <a:cxn ang="0">
                  <a:pos x="connsiteX14100" y="connsiteY14100"/>
                </a:cxn>
                <a:cxn ang="0">
                  <a:pos x="connsiteX14101" y="connsiteY14101"/>
                </a:cxn>
                <a:cxn ang="0">
                  <a:pos x="connsiteX14102" y="connsiteY14102"/>
                </a:cxn>
                <a:cxn ang="0">
                  <a:pos x="connsiteX14103" y="connsiteY14103"/>
                </a:cxn>
                <a:cxn ang="0">
                  <a:pos x="connsiteX14104" y="connsiteY14104"/>
                </a:cxn>
                <a:cxn ang="0">
                  <a:pos x="connsiteX14105" y="connsiteY14105"/>
                </a:cxn>
                <a:cxn ang="0">
                  <a:pos x="connsiteX14106" y="connsiteY14106"/>
                </a:cxn>
                <a:cxn ang="0">
                  <a:pos x="connsiteX14107" y="connsiteY14107"/>
                </a:cxn>
                <a:cxn ang="0">
                  <a:pos x="connsiteX14108" y="connsiteY14108"/>
                </a:cxn>
                <a:cxn ang="0">
                  <a:pos x="connsiteX14109" y="connsiteY14109"/>
                </a:cxn>
                <a:cxn ang="0">
                  <a:pos x="connsiteX14110" y="connsiteY14110"/>
                </a:cxn>
                <a:cxn ang="0">
                  <a:pos x="connsiteX14111" y="connsiteY14111"/>
                </a:cxn>
                <a:cxn ang="0">
                  <a:pos x="connsiteX14112" y="connsiteY14112"/>
                </a:cxn>
                <a:cxn ang="0">
                  <a:pos x="connsiteX14113" y="connsiteY14113"/>
                </a:cxn>
                <a:cxn ang="0">
                  <a:pos x="connsiteX14114" y="connsiteY14114"/>
                </a:cxn>
                <a:cxn ang="0">
                  <a:pos x="connsiteX14115" y="connsiteY14115"/>
                </a:cxn>
                <a:cxn ang="0">
                  <a:pos x="connsiteX14116" y="connsiteY14116"/>
                </a:cxn>
                <a:cxn ang="0">
                  <a:pos x="connsiteX14117" y="connsiteY14117"/>
                </a:cxn>
                <a:cxn ang="0">
                  <a:pos x="connsiteX14118" y="connsiteY14118"/>
                </a:cxn>
                <a:cxn ang="0">
                  <a:pos x="connsiteX14119" y="connsiteY14119"/>
                </a:cxn>
                <a:cxn ang="0">
                  <a:pos x="connsiteX14120" y="connsiteY14120"/>
                </a:cxn>
                <a:cxn ang="0">
                  <a:pos x="connsiteX14121" y="connsiteY14121"/>
                </a:cxn>
                <a:cxn ang="0">
                  <a:pos x="connsiteX14122" y="connsiteY14122"/>
                </a:cxn>
                <a:cxn ang="0">
                  <a:pos x="connsiteX14123" y="connsiteY14123"/>
                </a:cxn>
                <a:cxn ang="0">
                  <a:pos x="connsiteX14124" y="connsiteY14124"/>
                </a:cxn>
                <a:cxn ang="0">
                  <a:pos x="connsiteX14125" y="connsiteY14125"/>
                </a:cxn>
                <a:cxn ang="0">
                  <a:pos x="connsiteX14126" y="connsiteY14126"/>
                </a:cxn>
                <a:cxn ang="0">
                  <a:pos x="connsiteX14127" y="connsiteY14127"/>
                </a:cxn>
                <a:cxn ang="0">
                  <a:pos x="connsiteX14128" y="connsiteY14128"/>
                </a:cxn>
                <a:cxn ang="0">
                  <a:pos x="connsiteX14129" y="connsiteY14129"/>
                </a:cxn>
                <a:cxn ang="0">
                  <a:pos x="connsiteX14130" y="connsiteY14130"/>
                </a:cxn>
                <a:cxn ang="0">
                  <a:pos x="connsiteX14131" y="connsiteY14131"/>
                </a:cxn>
                <a:cxn ang="0">
                  <a:pos x="connsiteX14132" y="connsiteY14132"/>
                </a:cxn>
                <a:cxn ang="0">
                  <a:pos x="connsiteX14133" y="connsiteY14133"/>
                </a:cxn>
                <a:cxn ang="0">
                  <a:pos x="connsiteX14134" y="connsiteY14134"/>
                </a:cxn>
                <a:cxn ang="0">
                  <a:pos x="connsiteX14135" y="connsiteY14135"/>
                </a:cxn>
                <a:cxn ang="0">
                  <a:pos x="connsiteX14136" y="connsiteY14136"/>
                </a:cxn>
                <a:cxn ang="0">
                  <a:pos x="connsiteX14137" y="connsiteY14137"/>
                </a:cxn>
                <a:cxn ang="0">
                  <a:pos x="connsiteX14138" y="connsiteY14138"/>
                </a:cxn>
                <a:cxn ang="0">
                  <a:pos x="connsiteX14139" y="connsiteY14139"/>
                </a:cxn>
                <a:cxn ang="0">
                  <a:pos x="connsiteX14140" y="connsiteY14140"/>
                </a:cxn>
                <a:cxn ang="0">
                  <a:pos x="connsiteX14141" y="connsiteY14141"/>
                </a:cxn>
                <a:cxn ang="0">
                  <a:pos x="connsiteX14142" y="connsiteY14142"/>
                </a:cxn>
                <a:cxn ang="0">
                  <a:pos x="connsiteX14143" y="connsiteY14143"/>
                </a:cxn>
                <a:cxn ang="0">
                  <a:pos x="connsiteX14144" y="connsiteY14144"/>
                </a:cxn>
                <a:cxn ang="0">
                  <a:pos x="connsiteX14145" y="connsiteY14145"/>
                </a:cxn>
                <a:cxn ang="0">
                  <a:pos x="connsiteX14146" y="connsiteY14146"/>
                </a:cxn>
                <a:cxn ang="0">
                  <a:pos x="connsiteX14147" y="connsiteY14147"/>
                </a:cxn>
                <a:cxn ang="0">
                  <a:pos x="connsiteX14148" y="connsiteY14148"/>
                </a:cxn>
                <a:cxn ang="0">
                  <a:pos x="connsiteX14149" y="connsiteY14149"/>
                </a:cxn>
                <a:cxn ang="0">
                  <a:pos x="connsiteX14150" y="connsiteY14150"/>
                </a:cxn>
                <a:cxn ang="0">
                  <a:pos x="connsiteX14151" y="connsiteY14151"/>
                </a:cxn>
                <a:cxn ang="0">
                  <a:pos x="connsiteX14152" y="connsiteY14152"/>
                </a:cxn>
                <a:cxn ang="0">
                  <a:pos x="connsiteX14153" y="connsiteY14153"/>
                </a:cxn>
                <a:cxn ang="0">
                  <a:pos x="connsiteX14154" y="connsiteY14154"/>
                </a:cxn>
                <a:cxn ang="0">
                  <a:pos x="connsiteX14155" y="connsiteY14155"/>
                </a:cxn>
                <a:cxn ang="0">
                  <a:pos x="connsiteX14156" y="connsiteY14156"/>
                </a:cxn>
                <a:cxn ang="0">
                  <a:pos x="connsiteX14157" y="connsiteY14157"/>
                </a:cxn>
                <a:cxn ang="0">
                  <a:pos x="connsiteX14158" y="connsiteY14158"/>
                </a:cxn>
                <a:cxn ang="0">
                  <a:pos x="connsiteX14159" y="connsiteY14159"/>
                </a:cxn>
                <a:cxn ang="0">
                  <a:pos x="connsiteX14160" y="connsiteY14160"/>
                </a:cxn>
                <a:cxn ang="0">
                  <a:pos x="connsiteX14161" y="connsiteY14161"/>
                </a:cxn>
                <a:cxn ang="0">
                  <a:pos x="connsiteX14162" y="connsiteY14162"/>
                </a:cxn>
                <a:cxn ang="0">
                  <a:pos x="connsiteX14163" y="connsiteY14163"/>
                </a:cxn>
                <a:cxn ang="0">
                  <a:pos x="connsiteX14164" y="connsiteY14164"/>
                </a:cxn>
                <a:cxn ang="0">
                  <a:pos x="connsiteX14165" y="connsiteY14165"/>
                </a:cxn>
                <a:cxn ang="0">
                  <a:pos x="connsiteX14166" y="connsiteY14166"/>
                </a:cxn>
                <a:cxn ang="0">
                  <a:pos x="connsiteX14167" y="connsiteY14167"/>
                </a:cxn>
                <a:cxn ang="0">
                  <a:pos x="connsiteX14168" y="connsiteY14168"/>
                </a:cxn>
                <a:cxn ang="0">
                  <a:pos x="connsiteX14169" y="connsiteY14169"/>
                </a:cxn>
                <a:cxn ang="0">
                  <a:pos x="connsiteX14170" y="connsiteY14170"/>
                </a:cxn>
                <a:cxn ang="0">
                  <a:pos x="connsiteX14171" y="connsiteY14171"/>
                </a:cxn>
                <a:cxn ang="0">
                  <a:pos x="connsiteX14172" y="connsiteY14172"/>
                </a:cxn>
                <a:cxn ang="0">
                  <a:pos x="connsiteX14173" y="connsiteY14173"/>
                </a:cxn>
                <a:cxn ang="0">
                  <a:pos x="connsiteX14174" y="connsiteY14174"/>
                </a:cxn>
                <a:cxn ang="0">
                  <a:pos x="connsiteX14175" y="connsiteY14175"/>
                </a:cxn>
                <a:cxn ang="0">
                  <a:pos x="connsiteX14176" y="connsiteY14176"/>
                </a:cxn>
                <a:cxn ang="0">
                  <a:pos x="connsiteX14177" y="connsiteY14177"/>
                </a:cxn>
                <a:cxn ang="0">
                  <a:pos x="connsiteX14178" y="connsiteY14178"/>
                </a:cxn>
                <a:cxn ang="0">
                  <a:pos x="connsiteX14179" y="connsiteY14179"/>
                </a:cxn>
                <a:cxn ang="0">
                  <a:pos x="connsiteX14180" y="connsiteY14180"/>
                </a:cxn>
                <a:cxn ang="0">
                  <a:pos x="connsiteX14181" y="connsiteY14181"/>
                </a:cxn>
                <a:cxn ang="0">
                  <a:pos x="connsiteX14182" y="connsiteY14182"/>
                </a:cxn>
                <a:cxn ang="0">
                  <a:pos x="connsiteX14183" y="connsiteY14183"/>
                </a:cxn>
                <a:cxn ang="0">
                  <a:pos x="connsiteX14184" y="connsiteY14184"/>
                </a:cxn>
                <a:cxn ang="0">
                  <a:pos x="connsiteX14185" y="connsiteY14185"/>
                </a:cxn>
                <a:cxn ang="0">
                  <a:pos x="connsiteX14186" y="connsiteY14186"/>
                </a:cxn>
                <a:cxn ang="0">
                  <a:pos x="connsiteX14187" y="connsiteY14187"/>
                </a:cxn>
                <a:cxn ang="0">
                  <a:pos x="connsiteX14188" y="connsiteY14188"/>
                </a:cxn>
                <a:cxn ang="0">
                  <a:pos x="connsiteX14189" y="connsiteY14189"/>
                </a:cxn>
                <a:cxn ang="0">
                  <a:pos x="connsiteX14190" y="connsiteY14190"/>
                </a:cxn>
                <a:cxn ang="0">
                  <a:pos x="connsiteX14191" y="connsiteY14191"/>
                </a:cxn>
                <a:cxn ang="0">
                  <a:pos x="connsiteX14192" y="connsiteY14192"/>
                </a:cxn>
                <a:cxn ang="0">
                  <a:pos x="connsiteX14193" y="connsiteY14193"/>
                </a:cxn>
                <a:cxn ang="0">
                  <a:pos x="connsiteX14194" y="connsiteY14194"/>
                </a:cxn>
                <a:cxn ang="0">
                  <a:pos x="connsiteX14195" y="connsiteY14195"/>
                </a:cxn>
                <a:cxn ang="0">
                  <a:pos x="connsiteX14196" y="connsiteY14196"/>
                </a:cxn>
                <a:cxn ang="0">
                  <a:pos x="connsiteX14197" y="connsiteY14197"/>
                </a:cxn>
                <a:cxn ang="0">
                  <a:pos x="connsiteX14198" y="connsiteY14198"/>
                </a:cxn>
                <a:cxn ang="0">
                  <a:pos x="connsiteX14199" y="connsiteY14199"/>
                </a:cxn>
                <a:cxn ang="0">
                  <a:pos x="connsiteX14200" y="connsiteY14200"/>
                </a:cxn>
                <a:cxn ang="0">
                  <a:pos x="connsiteX14201" y="connsiteY14201"/>
                </a:cxn>
                <a:cxn ang="0">
                  <a:pos x="connsiteX14202" y="connsiteY14202"/>
                </a:cxn>
                <a:cxn ang="0">
                  <a:pos x="connsiteX14203" y="connsiteY14203"/>
                </a:cxn>
                <a:cxn ang="0">
                  <a:pos x="connsiteX14204" y="connsiteY14204"/>
                </a:cxn>
                <a:cxn ang="0">
                  <a:pos x="connsiteX14205" y="connsiteY14205"/>
                </a:cxn>
                <a:cxn ang="0">
                  <a:pos x="connsiteX14206" y="connsiteY14206"/>
                </a:cxn>
                <a:cxn ang="0">
                  <a:pos x="connsiteX14207" y="connsiteY14207"/>
                </a:cxn>
                <a:cxn ang="0">
                  <a:pos x="connsiteX14208" y="connsiteY14208"/>
                </a:cxn>
                <a:cxn ang="0">
                  <a:pos x="connsiteX14209" y="connsiteY14209"/>
                </a:cxn>
                <a:cxn ang="0">
                  <a:pos x="connsiteX14210" y="connsiteY14210"/>
                </a:cxn>
                <a:cxn ang="0">
                  <a:pos x="connsiteX14211" y="connsiteY14211"/>
                </a:cxn>
                <a:cxn ang="0">
                  <a:pos x="connsiteX14212" y="connsiteY14212"/>
                </a:cxn>
                <a:cxn ang="0">
                  <a:pos x="connsiteX14213" y="connsiteY14213"/>
                </a:cxn>
                <a:cxn ang="0">
                  <a:pos x="connsiteX14214" y="connsiteY14214"/>
                </a:cxn>
                <a:cxn ang="0">
                  <a:pos x="connsiteX14215" y="connsiteY14215"/>
                </a:cxn>
                <a:cxn ang="0">
                  <a:pos x="connsiteX14216" y="connsiteY14216"/>
                </a:cxn>
                <a:cxn ang="0">
                  <a:pos x="connsiteX14217" y="connsiteY14217"/>
                </a:cxn>
                <a:cxn ang="0">
                  <a:pos x="connsiteX14218" y="connsiteY14218"/>
                </a:cxn>
                <a:cxn ang="0">
                  <a:pos x="connsiteX14219" y="connsiteY14219"/>
                </a:cxn>
                <a:cxn ang="0">
                  <a:pos x="connsiteX14220" y="connsiteY14220"/>
                </a:cxn>
                <a:cxn ang="0">
                  <a:pos x="connsiteX14221" y="connsiteY14221"/>
                </a:cxn>
                <a:cxn ang="0">
                  <a:pos x="connsiteX14222" y="connsiteY14222"/>
                </a:cxn>
                <a:cxn ang="0">
                  <a:pos x="connsiteX14223" y="connsiteY14223"/>
                </a:cxn>
                <a:cxn ang="0">
                  <a:pos x="connsiteX14224" y="connsiteY14224"/>
                </a:cxn>
                <a:cxn ang="0">
                  <a:pos x="connsiteX14225" y="connsiteY14225"/>
                </a:cxn>
                <a:cxn ang="0">
                  <a:pos x="connsiteX14226" y="connsiteY14226"/>
                </a:cxn>
                <a:cxn ang="0">
                  <a:pos x="connsiteX14227" y="connsiteY14227"/>
                </a:cxn>
                <a:cxn ang="0">
                  <a:pos x="connsiteX14228" y="connsiteY14228"/>
                </a:cxn>
                <a:cxn ang="0">
                  <a:pos x="connsiteX14229" y="connsiteY14229"/>
                </a:cxn>
                <a:cxn ang="0">
                  <a:pos x="connsiteX14230" y="connsiteY14230"/>
                </a:cxn>
                <a:cxn ang="0">
                  <a:pos x="connsiteX14231" y="connsiteY14231"/>
                </a:cxn>
                <a:cxn ang="0">
                  <a:pos x="connsiteX14232" y="connsiteY14232"/>
                </a:cxn>
                <a:cxn ang="0">
                  <a:pos x="connsiteX14233" y="connsiteY14233"/>
                </a:cxn>
                <a:cxn ang="0">
                  <a:pos x="connsiteX14234" y="connsiteY14234"/>
                </a:cxn>
                <a:cxn ang="0">
                  <a:pos x="connsiteX14235" y="connsiteY14235"/>
                </a:cxn>
                <a:cxn ang="0">
                  <a:pos x="connsiteX14236" y="connsiteY14236"/>
                </a:cxn>
                <a:cxn ang="0">
                  <a:pos x="connsiteX14237" y="connsiteY14237"/>
                </a:cxn>
                <a:cxn ang="0">
                  <a:pos x="connsiteX14238" y="connsiteY14238"/>
                </a:cxn>
                <a:cxn ang="0">
                  <a:pos x="connsiteX14239" y="connsiteY14239"/>
                </a:cxn>
                <a:cxn ang="0">
                  <a:pos x="connsiteX14240" y="connsiteY14240"/>
                </a:cxn>
                <a:cxn ang="0">
                  <a:pos x="connsiteX14241" y="connsiteY14241"/>
                </a:cxn>
                <a:cxn ang="0">
                  <a:pos x="connsiteX14242" y="connsiteY14242"/>
                </a:cxn>
                <a:cxn ang="0">
                  <a:pos x="connsiteX14243" y="connsiteY14243"/>
                </a:cxn>
                <a:cxn ang="0">
                  <a:pos x="connsiteX14244" y="connsiteY14244"/>
                </a:cxn>
                <a:cxn ang="0">
                  <a:pos x="connsiteX14245" y="connsiteY14245"/>
                </a:cxn>
                <a:cxn ang="0">
                  <a:pos x="connsiteX14246" y="connsiteY14246"/>
                </a:cxn>
                <a:cxn ang="0">
                  <a:pos x="connsiteX14247" y="connsiteY14247"/>
                </a:cxn>
                <a:cxn ang="0">
                  <a:pos x="connsiteX14248" y="connsiteY14248"/>
                </a:cxn>
                <a:cxn ang="0">
                  <a:pos x="connsiteX14249" y="connsiteY14249"/>
                </a:cxn>
                <a:cxn ang="0">
                  <a:pos x="connsiteX14250" y="connsiteY14250"/>
                </a:cxn>
                <a:cxn ang="0">
                  <a:pos x="connsiteX14251" y="connsiteY14251"/>
                </a:cxn>
                <a:cxn ang="0">
                  <a:pos x="connsiteX14252" y="connsiteY14252"/>
                </a:cxn>
                <a:cxn ang="0">
                  <a:pos x="connsiteX14253" y="connsiteY14253"/>
                </a:cxn>
                <a:cxn ang="0">
                  <a:pos x="connsiteX14254" y="connsiteY14254"/>
                </a:cxn>
                <a:cxn ang="0">
                  <a:pos x="connsiteX14255" y="connsiteY14255"/>
                </a:cxn>
                <a:cxn ang="0">
                  <a:pos x="connsiteX14256" y="connsiteY14256"/>
                </a:cxn>
                <a:cxn ang="0">
                  <a:pos x="connsiteX14257" y="connsiteY14257"/>
                </a:cxn>
                <a:cxn ang="0">
                  <a:pos x="connsiteX14258" y="connsiteY14258"/>
                </a:cxn>
                <a:cxn ang="0">
                  <a:pos x="connsiteX14259" y="connsiteY14259"/>
                </a:cxn>
                <a:cxn ang="0">
                  <a:pos x="connsiteX14260" y="connsiteY14260"/>
                </a:cxn>
                <a:cxn ang="0">
                  <a:pos x="connsiteX14261" y="connsiteY14261"/>
                </a:cxn>
                <a:cxn ang="0">
                  <a:pos x="connsiteX14262" y="connsiteY14262"/>
                </a:cxn>
                <a:cxn ang="0">
                  <a:pos x="connsiteX14263" y="connsiteY14263"/>
                </a:cxn>
                <a:cxn ang="0">
                  <a:pos x="connsiteX14264" y="connsiteY14264"/>
                </a:cxn>
                <a:cxn ang="0">
                  <a:pos x="connsiteX14265" y="connsiteY14265"/>
                </a:cxn>
                <a:cxn ang="0">
                  <a:pos x="connsiteX14266" y="connsiteY14266"/>
                </a:cxn>
                <a:cxn ang="0">
                  <a:pos x="connsiteX14267" y="connsiteY14267"/>
                </a:cxn>
                <a:cxn ang="0">
                  <a:pos x="connsiteX14268" y="connsiteY14268"/>
                </a:cxn>
                <a:cxn ang="0">
                  <a:pos x="connsiteX14269" y="connsiteY14269"/>
                </a:cxn>
                <a:cxn ang="0">
                  <a:pos x="connsiteX14270" y="connsiteY14270"/>
                </a:cxn>
                <a:cxn ang="0">
                  <a:pos x="connsiteX14271" y="connsiteY14271"/>
                </a:cxn>
                <a:cxn ang="0">
                  <a:pos x="connsiteX14272" y="connsiteY14272"/>
                </a:cxn>
                <a:cxn ang="0">
                  <a:pos x="connsiteX14273" y="connsiteY14273"/>
                </a:cxn>
                <a:cxn ang="0">
                  <a:pos x="connsiteX14274" y="connsiteY14274"/>
                </a:cxn>
                <a:cxn ang="0">
                  <a:pos x="connsiteX14275" y="connsiteY14275"/>
                </a:cxn>
                <a:cxn ang="0">
                  <a:pos x="connsiteX14276" y="connsiteY14276"/>
                </a:cxn>
                <a:cxn ang="0">
                  <a:pos x="connsiteX14277" y="connsiteY14277"/>
                </a:cxn>
                <a:cxn ang="0">
                  <a:pos x="connsiteX14278" y="connsiteY14278"/>
                </a:cxn>
                <a:cxn ang="0">
                  <a:pos x="connsiteX14279" y="connsiteY14279"/>
                </a:cxn>
                <a:cxn ang="0">
                  <a:pos x="connsiteX14280" y="connsiteY14280"/>
                </a:cxn>
                <a:cxn ang="0">
                  <a:pos x="connsiteX14281" y="connsiteY14281"/>
                </a:cxn>
                <a:cxn ang="0">
                  <a:pos x="connsiteX14282" y="connsiteY14282"/>
                </a:cxn>
                <a:cxn ang="0">
                  <a:pos x="connsiteX14283" y="connsiteY14283"/>
                </a:cxn>
                <a:cxn ang="0">
                  <a:pos x="connsiteX14284" y="connsiteY14284"/>
                </a:cxn>
                <a:cxn ang="0">
                  <a:pos x="connsiteX14285" y="connsiteY14285"/>
                </a:cxn>
                <a:cxn ang="0">
                  <a:pos x="connsiteX14286" y="connsiteY14286"/>
                </a:cxn>
                <a:cxn ang="0">
                  <a:pos x="connsiteX14287" y="connsiteY14287"/>
                </a:cxn>
                <a:cxn ang="0">
                  <a:pos x="connsiteX14288" y="connsiteY14288"/>
                </a:cxn>
                <a:cxn ang="0">
                  <a:pos x="connsiteX14289" y="connsiteY14289"/>
                </a:cxn>
                <a:cxn ang="0">
                  <a:pos x="connsiteX14290" y="connsiteY14290"/>
                </a:cxn>
                <a:cxn ang="0">
                  <a:pos x="connsiteX14291" y="connsiteY14291"/>
                </a:cxn>
                <a:cxn ang="0">
                  <a:pos x="connsiteX14292" y="connsiteY14292"/>
                </a:cxn>
                <a:cxn ang="0">
                  <a:pos x="connsiteX14293" y="connsiteY14293"/>
                </a:cxn>
                <a:cxn ang="0">
                  <a:pos x="connsiteX14294" y="connsiteY14294"/>
                </a:cxn>
                <a:cxn ang="0">
                  <a:pos x="connsiteX14295" y="connsiteY14295"/>
                </a:cxn>
                <a:cxn ang="0">
                  <a:pos x="connsiteX14296" y="connsiteY14296"/>
                </a:cxn>
                <a:cxn ang="0">
                  <a:pos x="connsiteX14297" y="connsiteY14297"/>
                </a:cxn>
                <a:cxn ang="0">
                  <a:pos x="connsiteX14298" y="connsiteY14298"/>
                </a:cxn>
                <a:cxn ang="0">
                  <a:pos x="connsiteX14299" y="connsiteY14299"/>
                </a:cxn>
                <a:cxn ang="0">
                  <a:pos x="connsiteX14300" y="connsiteY14300"/>
                </a:cxn>
                <a:cxn ang="0">
                  <a:pos x="connsiteX14301" y="connsiteY14301"/>
                </a:cxn>
                <a:cxn ang="0">
                  <a:pos x="connsiteX14302" y="connsiteY14302"/>
                </a:cxn>
                <a:cxn ang="0">
                  <a:pos x="connsiteX14303" y="connsiteY14303"/>
                </a:cxn>
                <a:cxn ang="0">
                  <a:pos x="connsiteX14304" y="connsiteY14304"/>
                </a:cxn>
                <a:cxn ang="0">
                  <a:pos x="connsiteX14305" y="connsiteY14305"/>
                </a:cxn>
                <a:cxn ang="0">
                  <a:pos x="connsiteX14306" y="connsiteY14306"/>
                </a:cxn>
                <a:cxn ang="0">
                  <a:pos x="connsiteX14307" y="connsiteY14307"/>
                </a:cxn>
                <a:cxn ang="0">
                  <a:pos x="connsiteX14308" y="connsiteY14308"/>
                </a:cxn>
                <a:cxn ang="0">
                  <a:pos x="connsiteX14309" y="connsiteY14309"/>
                </a:cxn>
                <a:cxn ang="0">
                  <a:pos x="connsiteX14310" y="connsiteY14310"/>
                </a:cxn>
                <a:cxn ang="0">
                  <a:pos x="connsiteX14311" y="connsiteY14311"/>
                </a:cxn>
                <a:cxn ang="0">
                  <a:pos x="connsiteX14312" y="connsiteY14312"/>
                </a:cxn>
                <a:cxn ang="0">
                  <a:pos x="connsiteX14313" y="connsiteY14313"/>
                </a:cxn>
                <a:cxn ang="0">
                  <a:pos x="connsiteX14314" y="connsiteY14314"/>
                </a:cxn>
                <a:cxn ang="0">
                  <a:pos x="connsiteX14315" y="connsiteY14315"/>
                </a:cxn>
                <a:cxn ang="0">
                  <a:pos x="connsiteX14316" y="connsiteY14316"/>
                </a:cxn>
                <a:cxn ang="0">
                  <a:pos x="connsiteX14317" y="connsiteY14317"/>
                </a:cxn>
                <a:cxn ang="0">
                  <a:pos x="connsiteX14318" y="connsiteY14318"/>
                </a:cxn>
                <a:cxn ang="0">
                  <a:pos x="connsiteX14319" y="connsiteY14319"/>
                </a:cxn>
                <a:cxn ang="0">
                  <a:pos x="connsiteX14320" y="connsiteY14320"/>
                </a:cxn>
                <a:cxn ang="0">
                  <a:pos x="connsiteX14321" y="connsiteY14321"/>
                </a:cxn>
                <a:cxn ang="0">
                  <a:pos x="connsiteX14322" y="connsiteY14322"/>
                </a:cxn>
                <a:cxn ang="0">
                  <a:pos x="connsiteX14323" y="connsiteY14323"/>
                </a:cxn>
                <a:cxn ang="0">
                  <a:pos x="connsiteX14324" y="connsiteY14324"/>
                </a:cxn>
                <a:cxn ang="0">
                  <a:pos x="connsiteX14325" y="connsiteY14325"/>
                </a:cxn>
                <a:cxn ang="0">
                  <a:pos x="connsiteX14326" y="connsiteY14326"/>
                </a:cxn>
                <a:cxn ang="0">
                  <a:pos x="connsiteX14327" y="connsiteY14327"/>
                </a:cxn>
                <a:cxn ang="0">
                  <a:pos x="connsiteX14328" y="connsiteY14328"/>
                </a:cxn>
                <a:cxn ang="0">
                  <a:pos x="connsiteX14329" y="connsiteY14329"/>
                </a:cxn>
                <a:cxn ang="0">
                  <a:pos x="connsiteX14330" y="connsiteY14330"/>
                </a:cxn>
                <a:cxn ang="0">
                  <a:pos x="connsiteX14331" y="connsiteY14331"/>
                </a:cxn>
                <a:cxn ang="0">
                  <a:pos x="connsiteX14332" y="connsiteY14332"/>
                </a:cxn>
                <a:cxn ang="0">
                  <a:pos x="connsiteX14333" y="connsiteY14333"/>
                </a:cxn>
                <a:cxn ang="0">
                  <a:pos x="connsiteX14334" y="connsiteY14334"/>
                </a:cxn>
                <a:cxn ang="0">
                  <a:pos x="connsiteX14335" y="connsiteY14335"/>
                </a:cxn>
                <a:cxn ang="0">
                  <a:pos x="connsiteX14336" y="connsiteY14336"/>
                </a:cxn>
                <a:cxn ang="0">
                  <a:pos x="connsiteX14337" y="connsiteY14337"/>
                </a:cxn>
                <a:cxn ang="0">
                  <a:pos x="connsiteX14338" y="connsiteY14338"/>
                </a:cxn>
                <a:cxn ang="0">
                  <a:pos x="connsiteX14339" y="connsiteY14339"/>
                </a:cxn>
                <a:cxn ang="0">
                  <a:pos x="connsiteX14340" y="connsiteY14340"/>
                </a:cxn>
                <a:cxn ang="0">
                  <a:pos x="connsiteX14341" y="connsiteY14341"/>
                </a:cxn>
                <a:cxn ang="0">
                  <a:pos x="connsiteX14342" y="connsiteY14342"/>
                </a:cxn>
                <a:cxn ang="0">
                  <a:pos x="connsiteX14343" y="connsiteY14343"/>
                </a:cxn>
                <a:cxn ang="0">
                  <a:pos x="connsiteX14344" y="connsiteY14344"/>
                </a:cxn>
                <a:cxn ang="0">
                  <a:pos x="connsiteX14345" y="connsiteY14345"/>
                </a:cxn>
                <a:cxn ang="0">
                  <a:pos x="connsiteX14346" y="connsiteY14346"/>
                </a:cxn>
                <a:cxn ang="0">
                  <a:pos x="connsiteX14347" y="connsiteY14347"/>
                </a:cxn>
                <a:cxn ang="0">
                  <a:pos x="connsiteX14348" y="connsiteY14348"/>
                </a:cxn>
                <a:cxn ang="0">
                  <a:pos x="connsiteX14349" y="connsiteY14349"/>
                </a:cxn>
                <a:cxn ang="0">
                  <a:pos x="connsiteX14350" y="connsiteY14350"/>
                </a:cxn>
                <a:cxn ang="0">
                  <a:pos x="connsiteX14351" y="connsiteY14351"/>
                </a:cxn>
                <a:cxn ang="0">
                  <a:pos x="connsiteX14352" y="connsiteY14352"/>
                </a:cxn>
                <a:cxn ang="0">
                  <a:pos x="connsiteX14353" y="connsiteY14353"/>
                </a:cxn>
                <a:cxn ang="0">
                  <a:pos x="connsiteX14354" y="connsiteY14354"/>
                </a:cxn>
                <a:cxn ang="0">
                  <a:pos x="connsiteX14355" y="connsiteY14355"/>
                </a:cxn>
                <a:cxn ang="0">
                  <a:pos x="connsiteX14356" y="connsiteY14356"/>
                </a:cxn>
                <a:cxn ang="0">
                  <a:pos x="connsiteX14357" y="connsiteY14357"/>
                </a:cxn>
                <a:cxn ang="0">
                  <a:pos x="connsiteX14358" y="connsiteY14358"/>
                </a:cxn>
                <a:cxn ang="0">
                  <a:pos x="connsiteX14359" y="connsiteY14359"/>
                </a:cxn>
                <a:cxn ang="0">
                  <a:pos x="connsiteX14360" y="connsiteY14360"/>
                </a:cxn>
                <a:cxn ang="0">
                  <a:pos x="connsiteX14361" y="connsiteY14361"/>
                </a:cxn>
                <a:cxn ang="0">
                  <a:pos x="connsiteX14362" y="connsiteY14362"/>
                </a:cxn>
                <a:cxn ang="0">
                  <a:pos x="connsiteX14363" y="connsiteY14363"/>
                </a:cxn>
                <a:cxn ang="0">
                  <a:pos x="connsiteX14364" y="connsiteY14364"/>
                </a:cxn>
                <a:cxn ang="0">
                  <a:pos x="connsiteX14365" y="connsiteY14365"/>
                </a:cxn>
                <a:cxn ang="0">
                  <a:pos x="connsiteX14366" y="connsiteY14366"/>
                </a:cxn>
                <a:cxn ang="0">
                  <a:pos x="connsiteX14367" y="connsiteY14367"/>
                </a:cxn>
                <a:cxn ang="0">
                  <a:pos x="connsiteX14368" y="connsiteY14368"/>
                </a:cxn>
                <a:cxn ang="0">
                  <a:pos x="connsiteX14369" y="connsiteY14369"/>
                </a:cxn>
                <a:cxn ang="0">
                  <a:pos x="connsiteX14370" y="connsiteY14370"/>
                </a:cxn>
                <a:cxn ang="0">
                  <a:pos x="connsiteX14371" y="connsiteY14371"/>
                </a:cxn>
                <a:cxn ang="0">
                  <a:pos x="connsiteX14372" y="connsiteY14372"/>
                </a:cxn>
                <a:cxn ang="0">
                  <a:pos x="connsiteX14373" y="connsiteY14373"/>
                </a:cxn>
                <a:cxn ang="0">
                  <a:pos x="connsiteX14374" y="connsiteY14374"/>
                </a:cxn>
                <a:cxn ang="0">
                  <a:pos x="connsiteX14375" y="connsiteY14375"/>
                </a:cxn>
                <a:cxn ang="0">
                  <a:pos x="connsiteX14376" y="connsiteY14376"/>
                </a:cxn>
                <a:cxn ang="0">
                  <a:pos x="connsiteX14377" y="connsiteY14377"/>
                </a:cxn>
                <a:cxn ang="0">
                  <a:pos x="connsiteX14378" y="connsiteY14378"/>
                </a:cxn>
                <a:cxn ang="0">
                  <a:pos x="connsiteX14379" y="connsiteY14379"/>
                </a:cxn>
                <a:cxn ang="0">
                  <a:pos x="connsiteX14380" y="connsiteY14380"/>
                </a:cxn>
                <a:cxn ang="0">
                  <a:pos x="connsiteX14381" y="connsiteY14381"/>
                </a:cxn>
                <a:cxn ang="0">
                  <a:pos x="connsiteX14382" y="connsiteY14382"/>
                </a:cxn>
                <a:cxn ang="0">
                  <a:pos x="connsiteX14383" y="connsiteY14383"/>
                </a:cxn>
                <a:cxn ang="0">
                  <a:pos x="connsiteX14384" y="connsiteY14384"/>
                </a:cxn>
                <a:cxn ang="0">
                  <a:pos x="connsiteX14385" y="connsiteY14385"/>
                </a:cxn>
                <a:cxn ang="0">
                  <a:pos x="connsiteX14386" y="connsiteY14386"/>
                </a:cxn>
                <a:cxn ang="0">
                  <a:pos x="connsiteX14387" y="connsiteY14387"/>
                </a:cxn>
                <a:cxn ang="0">
                  <a:pos x="connsiteX14388" y="connsiteY14388"/>
                </a:cxn>
                <a:cxn ang="0">
                  <a:pos x="connsiteX14389" y="connsiteY14389"/>
                </a:cxn>
                <a:cxn ang="0">
                  <a:pos x="connsiteX14390" y="connsiteY14390"/>
                </a:cxn>
                <a:cxn ang="0">
                  <a:pos x="connsiteX14391" y="connsiteY14391"/>
                </a:cxn>
                <a:cxn ang="0">
                  <a:pos x="connsiteX14392" y="connsiteY14392"/>
                </a:cxn>
                <a:cxn ang="0">
                  <a:pos x="connsiteX14393" y="connsiteY14393"/>
                </a:cxn>
                <a:cxn ang="0">
                  <a:pos x="connsiteX14394" y="connsiteY14394"/>
                </a:cxn>
                <a:cxn ang="0">
                  <a:pos x="connsiteX14395" y="connsiteY14395"/>
                </a:cxn>
                <a:cxn ang="0">
                  <a:pos x="connsiteX14396" y="connsiteY14396"/>
                </a:cxn>
                <a:cxn ang="0">
                  <a:pos x="connsiteX14397" y="connsiteY14397"/>
                </a:cxn>
                <a:cxn ang="0">
                  <a:pos x="connsiteX14398" y="connsiteY14398"/>
                </a:cxn>
                <a:cxn ang="0">
                  <a:pos x="connsiteX14399" y="connsiteY14399"/>
                </a:cxn>
                <a:cxn ang="0">
                  <a:pos x="connsiteX14400" y="connsiteY14400"/>
                </a:cxn>
                <a:cxn ang="0">
                  <a:pos x="connsiteX14401" y="connsiteY14401"/>
                </a:cxn>
                <a:cxn ang="0">
                  <a:pos x="connsiteX14402" y="connsiteY14402"/>
                </a:cxn>
                <a:cxn ang="0">
                  <a:pos x="connsiteX14403" y="connsiteY14403"/>
                </a:cxn>
                <a:cxn ang="0">
                  <a:pos x="connsiteX14404" y="connsiteY14404"/>
                </a:cxn>
                <a:cxn ang="0">
                  <a:pos x="connsiteX14405" y="connsiteY14405"/>
                </a:cxn>
                <a:cxn ang="0">
                  <a:pos x="connsiteX14406" y="connsiteY14406"/>
                </a:cxn>
                <a:cxn ang="0">
                  <a:pos x="connsiteX14407" y="connsiteY14407"/>
                </a:cxn>
                <a:cxn ang="0">
                  <a:pos x="connsiteX14408" y="connsiteY14408"/>
                </a:cxn>
                <a:cxn ang="0">
                  <a:pos x="connsiteX14409" y="connsiteY14409"/>
                </a:cxn>
                <a:cxn ang="0">
                  <a:pos x="connsiteX14410" y="connsiteY14410"/>
                </a:cxn>
                <a:cxn ang="0">
                  <a:pos x="connsiteX14411" y="connsiteY14411"/>
                </a:cxn>
                <a:cxn ang="0">
                  <a:pos x="connsiteX14412" y="connsiteY14412"/>
                </a:cxn>
                <a:cxn ang="0">
                  <a:pos x="connsiteX14413" y="connsiteY14413"/>
                </a:cxn>
                <a:cxn ang="0">
                  <a:pos x="connsiteX14414" y="connsiteY14414"/>
                </a:cxn>
                <a:cxn ang="0">
                  <a:pos x="connsiteX14415" y="connsiteY14415"/>
                </a:cxn>
                <a:cxn ang="0">
                  <a:pos x="connsiteX14416" y="connsiteY14416"/>
                </a:cxn>
                <a:cxn ang="0">
                  <a:pos x="connsiteX14417" y="connsiteY14417"/>
                </a:cxn>
                <a:cxn ang="0">
                  <a:pos x="connsiteX14418" y="connsiteY14418"/>
                </a:cxn>
                <a:cxn ang="0">
                  <a:pos x="connsiteX14419" y="connsiteY14419"/>
                </a:cxn>
                <a:cxn ang="0">
                  <a:pos x="connsiteX14420" y="connsiteY14420"/>
                </a:cxn>
                <a:cxn ang="0">
                  <a:pos x="connsiteX14421" y="connsiteY14421"/>
                </a:cxn>
                <a:cxn ang="0">
                  <a:pos x="connsiteX14422" y="connsiteY14422"/>
                </a:cxn>
                <a:cxn ang="0">
                  <a:pos x="connsiteX14423" y="connsiteY14423"/>
                </a:cxn>
                <a:cxn ang="0">
                  <a:pos x="connsiteX14424" y="connsiteY14424"/>
                </a:cxn>
                <a:cxn ang="0">
                  <a:pos x="connsiteX14425" y="connsiteY14425"/>
                </a:cxn>
                <a:cxn ang="0">
                  <a:pos x="connsiteX14426" y="connsiteY14426"/>
                </a:cxn>
                <a:cxn ang="0">
                  <a:pos x="connsiteX14427" y="connsiteY14427"/>
                </a:cxn>
                <a:cxn ang="0">
                  <a:pos x="connsiteX14428" y="connsiteY14428"/>
                </a:cxn>
                <a:cxn ang="0">
                  <a:pos x="connsiteX14429" y="connsiteY14429"/>
                </a:cxn>
                <a:cxn ang="0">
                  <a:pos x="connsiteX14430" y="connsiteY14430"/>
                </a:cxn>
                <a:cxn ang="0">
                  <a:pos x="connsiteX14431" y="connsiteY14431"/>
                </a:cxn>
                <a:cxn ang="0">
                  <a:pos x="connsiteX14432" y="connsiteY14432"/>
                </a:cxn>
                <a:cxn ang="0">
                  <a:pos x="connsiteX14433" y="connsiteY14433"/>
                </a:cxn>
                <a:cxn ang="0">
                  <a:pos x="connsiteX14434" y="connsiteY14434"/>
                </a:cxn>
                <a:cxn ang="0">
                  <a:pos x="connsiteX14435" y="connsiteY14435"/>
                </a:cxn>
                <a:cxn ang="0">
                  <a:pos x="connsiteX14436" y="connsiteY14436"/>
                </a:cxn>
                <a:cxn ang="0">
                  <a:pos x="connsiteX14437" y="connsiteY14437"/>
                </a:cxn>
                <a:cxn ang="0">
                  <a:pos x="connsiteX14438" y="connsiteY14438"/>
                </a:cxn>
                <a:cxn ang="0">
                  <a:pos x="connsiteX14439" y="connsiteY14439"/>
                </a:cxn>
                <a:cxn ang="0">
                  <a:pos x="connsiteX14440" y="connsiteY14440"/>
                </a:cxn>
                <a:cxn ang="0">
                  <a:pos x="connsiteX14441" y="connsiteY14441"/>
                </a:cxn>
                <a:cxn ang="0">
                  <a:pos x="connsiteX14442" y="connsiteY14442"/>
                </a:cxn>
                <a:cxn ang="0">
                  <a:pos x="connsiteX14443" y="connsiteY14443"/>
                </a:cxn>
                <a:cxn ang="0">
                  <a:pos x="connsiteX14444" y="connsiteY14444"/>
                </a:cxn>
                <a:cxn ang="0">
                  <a:pos x="connsiteX14445" y="connsiteY14445"/>
                </a:cxn>
                <a:cxn ang="0">
                  <a:pos x="connsiteX14446" y="connsiteY14446"/>
                </a:cxn>
                <a:cxn ang="0">
                  <a:pos x="connsiteX14447" y="connsiteY14447"/>
                </a:cxn>
                <a:cxn ang="0">
                  <a:pos x="connsiteX14448" y="connsiteY14448"/>
                </a:cxn>
                <a:cxn ang="0">
                  <a:pos x="connsiteX14449" y="connsiteY14449"/>
                </a:cxn>
                <a:cxn ang="0">
                  <a:pos x="connsiteX14450" y="connsiteY14450"/>
                </a:cxn>
                <a:cxn ang="0">
                  <a:pos x="connsiteX14451" y="connsiteY14451"/>
                </a:cxn>
                <a:cxn ang="0">
                  <a:pos x="connsiteX14452" y="connsiteY14452"/>
                </a:cxn>
                <a:cxn ang="0">
                  <a:pos x="connsiteX14453" y="connsiteY14453"/>
                </a:cxn>
                <a:cxn ang="0">
                  <a:pos x="connsiteX14454" y="connsiteY14454"/>
                </a:cxn>
                <a:cxn ang="0">
                  <a:pos x="connsiteX14455" y="connsiteY14455"/>
                </a:cxn>
                <a:cxn ang="0">
                  <a:pos x="connsiteX14456" y="connsiteY14456"/>
                </a:cxn>
                <a:cxn ang="0">
                  <a:pos x="connsiteX14457" y="connsiteY14457"/>
                </a:cxn>
                <a:cxn ang="0">
                  <a:pos x="connsiteX14458" y="connsiteY14458"/>
                </a:cxn>
                <a:cxn ang="0">
                  <a:pos x="connsiteX14459" y="connsiteY14459"/>
                </a:cxn>
                <a:cxn ang="0">
                  <a:pos x="connsiteX14460" y="connsiteY14460"/>
                </a:cxn>
                <a:cxn ang="0">
                  <a:pos x="connsiteX14461" y="connsiteY14461"/>
                </a:cxn>
                <a:cxn ang="0">
                  <a:pos x="connsiteX14462" y="connsiteY14462"/>
                </a:cxn>
                <a:cxn ang="0">
                  <a:pos x="connsiteX14463" y="connsiteY14463"/>
                </a:cxn>
                <a:cxn ang="0">
                  <a:pos x="connsiteX14464" y="connsiteY14464"/>
                </a:cxn>
                <a:cxn ang="0">
                  <a:pos x="connsiteX14465" y="connsiteY14465"/>
                </a:cxn>
                <a:cxn ang="0">
                  <a:pos x="connsiteX14466" y="connsiteY14466"/>
                </a:cxn>
                <a:cxn ang="0">
                  <a:pos x="connsiteX14467" y="connsiteY14467"/>
                </a:cxn>
                <a:cxn ang="0">
                  <a:pos x="connsiteX14468" y="connsiteY14468"/>
                </a:cxn>
                <a:cxn ang="0">
                  <a:pos x="connsiteX14469" y="connsiteY14469"/>
                </a:cxn>
                <a:cxn ang="0">
                  <a:pos x="connsiteX14470" y="connsiteY14470"/>
                </a:cxn>
                <a:cxn ang="0">
                  <a:pos x="connsiteX14471" y="connsiteY14471"/>
                </a:cxn>
                <a:cxn ang="0">
                  <a:pos x="connsiteX14472" y="connsiteY14472"/>
                </a:cxn>
                <a:cxn ang="0">
                  <a:pos x="connsiteX14473" y="connsiteY14473"/>
                </a:cxn>
                <a:cxn ang="0">
                  <a:pos x="connsiteX14474" y="connsiteY14474"/>
                </a:cxn>
                <a:cxn ang="0">
                  <a:pos x="connsiteX14475" y="connsiteY14475"/>
                </a:cxn>
                <a:cxn ang="0">
                  <a:pos x="connsiteX14476" y="connsiteY14476"/>
                </a:cxn>
                <a:cxn ang="0">
                  <a:pos x="connsiteX14477" y="connsiteY14477"/>
                </a:cxn>
                <a:cxn ang="0">
                  <a:pos x="connsiteX14478" y="connsiteY14478"/>
                </a:cxn>
                <a:cxn ang="0">
                  <a:pos x="connsiteX14479" y="connsiteY14479"/>
                </a:cxn>
                <a:cxn ang="0">
                  <a:pos x="connsiteX14480" y="connsiteY14480"/>
                </a:cxn>
                <a:cxn ang="0">
                  <a:pos x="connsiteX14481" y="connsiteY14481"/>
                </a:cxn>
                <a:cxn ang="0">
                  <a:pos x="connsiteX14482" y="connsiteY14482"/>
                </a:cxn>
                <a:cxn ang="0">
                  <a:pos x="connsiteX14483" y="connsiteY14483"/>
                </a:cxn>
                <a:cxn ang="0">
                  <a:pos x="connsiteX14484" y="connsiteY14484"/>
                </a:cxn>
                <a:cxn ang="0">
                  <a:pos x="connsiteX14485" y="connsiteY14485"/>
                </a:cxn>
                <a:cxn ang="0">
                  <a:pos x="connsiteX14486" y="connsiteY14486"/>
                </a:cxn>
                <a:cxn ang="0">
                  <a:pos x="connsiteX14487" y="connsiteY14487"/>
                </a:cxn>
                <a:cxn ang="0">
                  <a:pos x="connsiteX14488" y="connsiteY14488"/>
                </a:cxn>
                <a:cxn ang="0">
                  <a:pos x="connsiteX14489" y="connsiteY14489"/>
                </a:cxn>
                <a:cxn ang="0">
                  <a:pos x="connsiteX14490" y="connsiteY14490"/>
                </a:cxn>
                <a:cxn ang="0">
                  <a:pos x="connsiteX14491" y="connsiteY14491"/>
                </a:cxn>
                <a:cxn ang="0">
                  <a:pos x="connsiteX14492" y="connsiteY14492"/>
                </a:cxn>
                <a:cxn ang="0">
                  <a:pos x="connsiteX14493" y="connsiteY14493"/>
                </a:cxn>
                <a:cxn ang="0">
                  <a:pos x="connsiteX14494" y="connsiteY14494"/>
                </a:cxn>
                <a:cxn ang="0">
                  <a:pos x="connsiteX14495" y="connsiteY14495"/>
                </a:cxn>
                <a:cxn ang="0">
                  <a:pos x="connsiteX14496" y="connsiteY14496"/>
                </a:cxn>
                <a:cxn ang="0">
                  <a:pos x="connsiteX14497" y="connsiteY14497"/>
                </a:cxn>
                <a:cxn ang="0">
                  <a:pos x="connsiteX14498" y="connsiteY14498"/>
                </a:cxn>
                <a:cxn ang="0">
                  <a:pos x="connsiteX14499" y="connsiteY14499"/>
                </a:cxn>
                <a:cxn ang="0">
                  <a:pos x="connsiteX14500" y="connsiteY14500"/>
                </a:cxn>
                <a:cxn ang="0">
                  <a:pos x="connsiteX14501" y="connsiteY14501"/>
                </a:cxn>
                <a:cxn ang="0">
                  <a:pos x="connsiteX14502" y="connsiteY14502"/>
                </a:cxn>
                <a:cxn ang="0">
                  <a:pos x="connsiteX14503" y="connsiteY14503"/>
                </a:cxn>
                <a:cxn ang="0">
                  <a:pos x="connsiteX14504" y="connsiteY14504"/>
                </a:cxn>
                <a:cxn ang="0">
                  <a:pos x="connsiteX14505" y="connsiteY14505"/>
                </a:cxn>
                <a:cxn ang="0">
                  <a:pos x="connsiteX14506" y="connsiteY14506"/>
                </a:cxn>
                <a:cxn ang="0">
                  <a:pos x="connsiteX14507" y="connsiteY14507"/>
                </a:cxn>
                <a:cxn ang="0">
                  <a:pos x="connsiteX14508" y="connsiteY14508"/>
                </a:cxn>
                <a:cxn ang="0">
                  <a:pos x="connsiteX14509" y="connsiteY14509"/>
                </a:cxn>
                <a:cxn ang="0">
                  <a:pos x="connsiteX14510" y="connsiteY14510"/>
                </a:cxn>
                <a:cxn ang="0">
                  <a:pos x="connsiteX14511" y="connsiteY14511"/>
                </a:cxn>
                <a:cxn ang="0">
                  <a:pos x="connsiteX14512" y="connsiteY14512"/>
                </a:cxn>
                <a:cxn ang="0">
                  <a:pos x="connsiteX14513" y="connsiteY14513"/>
                </a:cxn>
                <a:cxn ang="0">
                  <a:pos x="connsiteX14514" y="connsiteY14514"/>
                </a:cxn>
                <a:cxn ang="0">
                  <a:pos x="connsiteX14515" y="connsiteY14515"/>
                </a:cxn>
                <a:cxn ang="0">
                  <a:pos x="connsiteX14516" y="connsiteY14516"/>
                </a:cxn>
                <a:cxn ang="0">
                  <a:pos x="connsiteX14517" y="connsiteY14517"/>
                </a:cxn>
                <a:cxn ang="0">
                  <a:pos x="connsiteX14518" y="connsiteY14518"/>
                </a:cxn>
                <a:cxn ang="0">
                  <a:pos x="connsiteX14519" y="connsiteY14519"/>
                </a:cxn>
                <a:cxn ang="0">
                  <a:pos x="connsiteX14520" y="connsiteY14520"/>
                </a:cxn>
                <a:cxn ang="0">
                  <a:pos x="connsiteX14521" y="connsiteY14521"/>
                </a:cxn>
                <a:cxn ang="0">
                  <a:pos x="connsiteX14522" y="connsiteY14522"/>
                </a:cxn>
                <a:cxn ang="0">
                  <a:pos x="connsiteX14523" y="connsiteY14523"/>
                </a:cxn>
                <a:cxn ang="0">
                  <a:pos x="connsiteX14524" y="connsiteY14524"/>
                </a:cxn>
                <a:cxn ang="0">
                  <a:pos x="connsiteX14525" y="connsiteY14525"/>
                </a:cxn>
                <a:cxn ang="0">
                  <a:pos x="connsiteX14526" y="connsiteY14526"/>
                </a:cxn>
                <a:cxn ang="0">
                  <a:pos x="connsiteX14527" y="connsiteY14527"/>
                </a:cxn>
                <a:cxn ang="0">
                  <a:pos x="connsiteX14528" y="connsiteY14528"/>
                </a:cxn>
                <a:cxn ang="0">
                  <a:pos x="connsiteX14529" y="connsiteY14529"/>
                </a:cxn>
                <a:cxn ang="0">
                  <a:pos x="connsiteX14530" y="connsiteY14530"/>
                </a:cxn>
                <a:cxn ang="0">
                  <a:pos x="connsiteX14531" y="connsiteY14531"/>
                </a:cxn>
                <a:cxn ang="0">
                  <a:pos x="connsiteX14532" y="connsiteY14532"/>
                </a:cxn>
                <a:cxn ang="0">
                  <a:pos x="connsiteX14533" y="connsiteY14533"/>
                </a:cxn>
                <a:cxn ang="0">
                  <a:pos x="connsiteX14534" y="connsiteY14534"/>
                </a:cxn>
                <a:cxn ang="0">
                  <a:pos x="connsiteX14535" y="connsiteY14535"/>
                </a:cxn>
                <a:cxn ang="0">
                  <a:pos x="connsiteX14536" y="connsiteY14536"/>
                </a:cxn>
                <a:cxn ang="0">
                  <a:pos x="connsiteX14537" y="connsiteY14537"/>
                </a:cxn>
                <a:cxn ang="0">
                  <a:pos x="connsiteX14538" y="connsiteY14538"/>
                </a:cxn>
                <a:cxn ang="0">
                  <a:pos x="connsiteX14539" y="connsiteY14539"/>
                </a:cxn>
                <a:cxn ang="0">
                  <a:pos x="connsiteX14540" y="connsiteY14540"/>
                </a:cxn>
                <a:cxn ang="0">
                  <a:pos x="connsiteX14541" y="connsiteY14541"/>
                </a:cxn>
                <a:cxn ang="0">
                  <a:pos x="connsiteX14542" y="connsiteY14542"/>
                </a:cxn>
                <a:cxn ang="0">
                  <a:pos x="connsiteX14543" y="connsiteY14543"/>
                </a:cxn>
                <a:cxn ang="0">
                  <a:pos x="connsiteX14544" y="connsiteY14544"/>
                </a:cxn>
                <a:cxn ang="0">
                  <a:pos x="connsiteX14545" y="connsiteY14545"/>
                </a:cxn>
                <a:cxn ang="0">
                  <a:pos x="connsiteX14546" y="connsiteY14546"/>
                </a:cxn>
                <a:cxn ang="0">
                  <a:pos x="connsiteX14547" y="connsiteY14547"/>
                </a:cxn>
                <a:cxn ang="0">
                  <a:pos x="connsiteX14548" y="connsiteY14548"/>
                </a:cxn>
                <a:cxn ang="0">
                  <a:pos x="connsiteX14549" y="connsiteY14549"/>
                </a:cxn>
                <a:cxn ang="0">
                  <a:pos x="connsiteX14550" y="connsiteY14550"/>
                </a:cxn>
                <a:cxn ang="0">
                  <a:pos x="connsiteX14551" y="connsiteY14551"/>
                </a:cxn>
                <a:cxn ang="0">
                  <a:pos x="connsiteX14552" y="connsiteY14552"/>
                </a:cxn>
                <a:cxn ang="0">
                  <a:pos x="connsiteX14553" y="connsiteY14553"/>
                </a:cxn>
                <a:cxn ang="0">
                  <a:pos x="connsiteX14554" y="connsiteY14554"/>
                </a:cxn>
                <a:cxn ang="0">
                  <a:pos x="connsiteX14555" y="connsiteY14555"/>
                </a:cxn>
                <a:cxn ang="0">
                  <a:pos x="connsiteX14556" y="connsiteY14556"/>
                </a:cxn>
                <a:cxn ang="0">
                  <a:pos x="connsiteX14557" y="connsiteY14557"/>
                </a:cxn>
                <a:cxn ang="0">
                  <a:pos x="connsiteX14558" y="connsiteY14558"/>
                </a:cxn>
                <a:cxn ang="0">
                  <a:pos x="connsiteX14559" y="connsiteY14559"/>
                </a:cxn>
                <a:cxn ang="0">
                  <a:pos x="connsiteX14560" y="connsiteY14560"/>
                </a:cxn>
                <a:cxn ang="0">
                  <a:pos x="connsiteX14561" y="connsiteY14561"/>
                </a:cxn>
                <a:cxn ang="0">
                  <a:pos x="connsiteX14562" y="connsiteY14562"/>
                </a:cxn>
                <a:cxn ang="0">
                  <a:pos x="connsiteX14563" y="connsiteY14563"/>
                </a:cxn>
                <a:cxn ang="0">
                  <a:pos x="connsiteX14564" y="connsiteY14564"/>
                </a:cxn>
                <a:cxn ang="0">
                  <a:pos x="connsiteX14565" y="connsiteY14565"/>
                </a:cxn>
                <a:cxn ang="0">
                  <a:pos x="connsiteX14566" y="connsiteY14566"/>
                </a:cxn>
                <a:cxn ang="0">
                  <a:pos x="connsiteX14567" y="connsiteY14567"/>
                </a:cxn>
                <a:cxn ang="0">
                  <a:pos x="connsiteX14568" y="connsiteY14568"/>
                </a:cxn>
                <a:cxn ang="0">
                  <a:pos x="connsiteX14569" y="connsiteY14569"/>
                </a:cxn>
                <a:cxn ang="0">
                  <a:pos x="connsiteX14570" y="connsiteY14570"/>
                </a:cxn>
                <a:cxn ang="0">
                  <a:pos x="connsiteX14571" y="connsiteY14571"/>
                </a:cxn>
                <a:cxn ang="0">
                  <a:pos x="connsiteX14572" y="connsiteY14572"/>
                </a:cxn>
                <a:cxn ang="0">
                  <a:pos x="connsiteX14573" y="connsiteY14573"/>
                </a:cxn>
                <a:cxn ang="0">
                  <a:pos x="connsiteX14574" y="connsiteY14574"/>
                </a:cxn>
                <a:cxn ang="0">
                  <a:pos x="connsiteX14575" y="connsiteY14575"/>
                </a:cxn>
                <a:cxn ang="0">
                  <a:pos x="connsiteX14576" y="connsiteY14576"/>
                </a:cxn>
                <a:cxn ang="0">
                  <a:pos x="connsiteX14577" y="connsiteY14577"/>
                </a:cxn>
                <a:cxn ang="0">
                  <a:pos x="connsiteX14578" y="connsiteY14578"/>
                </a:cxn>
                <a:cxn ang="0">
                  <a:pos x="connsiteX14579" y="connsiteY14579"/>
                </a:cxn>
                <a:cxn ang="0">
                  <a:pos x="connsiteX14580" y="connsiteY14580"/>
                </a:cxn>
                <a:cxn ang="0">
                  <a:pos x="connsiteX14581" y="connsiteY14581"/>
                </a:cxn>
                <a:cxn ang="0">
                  <a:pos x="connsiteX14582" y="connsiteY14582"/>
                </a:cxn>
                <a:cxn ang="0">
                  <a:pos x="connsiteX14583" y="connsiteY14583"/>
                </a:cxn>
                <a:cxn ang="0">
                  <a:pos x="connsiteX14584" y="connsiteY14584"/>
                </a:cxn>
                <a:cxn ang="0">
                  <a:pos x="connsiteX14585" y="connsiteY14585"/>
                </a:cxn>
                <a:cxn ang="0">
                  <a:pos x="connsiteX14586" y="connsiteY14586"/>
                </a:cxn>
                <a:cxn ang="0">
                  <a:pos x="connsiteX14587" y="connsiteY14587"/>
                </a:cxn>
                <a:cxn ang="0">
                  <a:pos x="connsiteX14588" y="connsiteY14588"/>
                </a:cxn>
                <a:cxn ang="0">
                  <a:pos x="connsiteX14589" y="connsiteY14589"/>
                </a:cxn>
                <a:cxn ang="0">
                  <a:pos x="connsiteX14590" y="connsiteY14590"/>
                </a:cxn>
                <a:cxn ang="0">
                  <a:pos x="connsiteX14591" y="connsiteY14591"/>
                </a:cxn>
                <a:cxn ang="0">
                  <a:pos x="connsiteX14592" y="connsiteY14592"/>
                </a:cxn>
                <a:cxn ang="0">
                  <a:pos x="connsiteX14593" y="connsiteY14593"/>
                </a:cxn>
                <a:cxn ang="0">
                  <a:pos x="connsiteX14594" y="connsiteY14594"/>
                </a:cxn>
                <a:cxn ang="0">
                  <a:pos x="connsiteX14595" y="connsiteY14595"/>
                </a:cxn>
                <a:cxn ang="0">
                  <a:pos x="connsiteX14596" y="connsiteY14596"/>
                </a:cxn>
                <a:cxn ang="0">
                  <a:pos x="connsiteX14597" y="connsiteY14597"/>
                </a:cxn>
                <a:cxn ang="0">
                  <a:pos x="connsiteX14598" y="connsiteY14598"/>
                </a:cxn>
                <a:cxn ang="0">
                  <a:pos x="connsiteX14599" y="connsiteY14599"/>
                </a:cxn>
                <a:cxn ang="0">
                  <a:pos x="connsiteX14600" y="connsiteY14600"/>
                </a:cxn>
                <a:cxn ang="0">
                  <a:pos x="connsiteX14601" y="connsiteY14601"/>
                </a:cxn>
                <a:cxn ang="0">
                  <a:pos x="connsiteX14602" y="connsiteY14602"/>
                </a:cxn>
                <a:cxn ang="0">
                  <a:pos x="connsiteX14603" y="connsiteY14603"/>
                </a:cxn>
                <a:cxn ang="0">
                  <a:pos x="connsiteX14604" y="connsiteY14604"/>
                </a:cxn>
                <a:cxn ang="0">
                  <a:pos x="connsiteX14605" y="connsiteY14605"/>
                </a:cxn>
                <a:cxn ang="0">
                  <a:pos x="connsiteX14606" y="connsiteY14606"/>
                </a:cxn>
                <a:cxn ang="0">
                  <a:pos x="connsiteX14607" y="connsiteY14607"/>
                </a:cxn>
                <a:cxn ang="0">
                  <a:pos x="connsiteX14608" y="connsiteY14608"/>
                </a:cxn>
                <a:cxn ang="0">
                  <a:pos x="connsiteX14609" y="connsiteY14609"/>
                </a:cxn>
                <a:cxn ang="0">
                  <a:pos x="connsiteX14610" y="connsiteY14610"/>
                </a:cxn>
                <a:cxn ang="0">
                  <a:pos x="connsiteX14611" y="connsiteY14611"/>
                </a:cxn>
                <a:cxn ang="0">
                  <a:pos x="connsiteX14612" y="connsiteY14612"/>
                </a:cxn>
                <a:cxn ang="0">
                  <a:pos x="connsiteX14613" y="connsiteY14613"/>
                </a:cxn>
                <a:cxn ang="0">
                  <a:pos x="connsiteX14614" y="connsiteY14614"/>
                </a:cxn>
                <a:cxn ang="0">
                  <a:pos x="connsiteX14615" y="connsiteY14615"/>
                </a:cxn>
                <a:cxn ang="0">
                  <a:pos x="connsiteX14616" y="connsiteY14616"/>
                </a:cxn>
                <a:cxn ang="0">
                  <a:pos x="connsiteX14617" y="connsiteY14617"/>
                </a:cxn>
                <a:cxn ang="0">
                  <a:pos x="connsiteX14618" y="connsiteY14618"/>
                </a:cxn>
                <a:cxn ang="0">
                  <a:pos x="connsiteX14619" y="connsiteY14619"/>
                </a:cxn>
                <a:cxn ang="0">
                  <a:pos x="connsiteX14620" y="connsiteY14620"/>
                </a:cxn>
                <a:cxn ang="0">
                  <a:pos x="connsiteX14621" y="connsiteY14621"/>
                </a:cxn>
                <a:cxn ang="0">
                  <a:pos x="connsiteX14622" y="connsiteY14622"/>
                </a:cxn>
                <a:cxn ang="0">
                  <a:pos x="connsiteX14623" y="connsiteY14623"/>
                </a:cxn>
                <a:cxn ang="0">
                  <a:pos x="connsiteX14624" y="connsiteY14624"/>
                </a:cxn>
                <a:cxn ang="0">
                  <a:pos x="connsiteX14625" y="connsiteY14625"/>
                </a:cxn>
                <a:cxn ang="0">
                  <a:pos x="connsiteX14626" y="connsiteY14626"/>
                </a:cxn>
                <a:cxn ang="0">
                  <a:pos x="connsiteX14627" y="connsiteY14627"/>
                </a:cxn>
                <a:cxn ang="0">
                  <a:pos x="connsiteX14628" y="connsiteY14628"/>
                </a:cxn>
                <a:cxn ang="0">
                  <a:pos x="connsiteX14629" y="connsiteY14629"/>
                </a:cxn>
                <a:cxn ang="0">
                  <a:pos x="connsiteX14630" y="connsiteY14630"/>
                </a:cxn>
                <a:cxn ang="0">
                  <a:pos x="connsiteX14631" y="connsiteY14631"/>
                </a:cxn>
                <a:cxn ang="0">
                  <a:pos x="connsiteX14632" y="connsiteY14632"/>
                </a:cxn>
                <a:cxn ang="0">
                  <a:pos x="connsiteX14633" y="connsiteY14633"/>
                </a:cxn>
                <a:cxn ang="0">
                  <a:pos x="connsiteX14634" y="connsiteY14634"/>
                </a:cxn>
                <a:cxn ang="0">
                  <a:pos x="connsiteX14635" y="connsiteY14635"/>
                </a:cxn>
                <a:cxn ang="0">
                  <a:pos x="connsiteX14636" y="connsiteY14636"/>
                </a:cxn>
                <a:cxn ang="0">
                  <a:pos x="connsiteX14637" y="connsiteY14637"/>
                </a:cxn>
                <a:cxn ang="0">
                  <a:pos x="connsiteX14638" y="connsiteY14638"/>
                </a:cxn>
                <a:cxn ang="0">
                  <a:pos x="connsiteX14639" y="connsiteY14639"/>
                </a:cxn>
                <a:cxn ang="0">
                  <a:pos x="connsiteX14640" y="connsiteY14640"/>
                </a:cxn>
                <a:cxn ang="0">
                  <a:pos x="connsiteX14641" y="connsiteY14641"/>
                </a:cxn>
                <a:cxn ang="0">
                  <a:pos x="connsiteX14642" y="connsiteY14642"/>
                </a:cxn>
                <a:cxn ang="0">
                  <a:pos x="connsiteX14643" y="connsiteY14643"/>
                </a:cxn>
                <a:cxn ang="0">
                  <a:pos x="connsiteX14644" y="connsiteY14644"/>
                </a:cxn>
                <a:cxn ang="0">
                  <a:pos x="connsiteX14645" y="connsiteY14645"/>
                </a:cxn>
                <a:cxn ang="0">
                  <a:pos x="connsiteX14646" y="connsiteY14646"/>
                </a:cxn>
                <a:cxn ang="0">
                  <a:pos x="connsiteX14647" y="connsiteY14647"/>
                </a:cxn>
                <a:cxn ang="0">
                  <a:pos x="connsiteX14648" y="connsiteY14648"/>
                </a:cxn>
                <a:cxn ang="0">
                  <a:pos x="connsiteX14649" y="connsiteY14649"/>
                </a:cxn>
                <a:cxn ang="0">
                  <a:pos x="connsiteX14650" y="connsiteY14650"/>
                </a:cxn>
                <a:cxn ang="0">
                  <a:pos x="connsiteX14651" y="connsiteY14651"/>
                </a:cxn>
                <a:cxn ang="0">
                  <a:pos x="connsiteX14652" y="connsiteY14652"/>
                </a:cxn>
                <a:cxn ang="0">
                  <a:pos x="connsiteX14653" y="connsiteY14653"/>
                </a:cxn>
                <a:cxn ang="0">
                  <a:pos x="connsiteX14654" y="connsiteY14654"/>
                </a:cxn>
                <a:cxn ang="0">
                  <a:pos x="connsiteX14655" y="connsiteY14655"/>
                </a:cxn>
                <a:cxn ang="0">
                  <a:pos x="connsiteX14656" y="connsiteY14656"/>
                </a:cxn>
                <a:cxn ang="0">
                  <a:pos x="connsiteX14657" y="connsiteY14657"/>
                </a:cxn>
                <a:cxn ang="0">
                  <a:pos x="connsiteX14658" y="connsiteY14658"/>
                </a:cxn>
                <a:cxn ang="0">
                  <a:pos x="connsiteX14659" y="connsiteY14659"/>
                </a:cxn>
                <a:cxn ang="0">
                  <a:pos x="connsiteX14660" y="connsiteY14660"/>
                </a:cxn>
                <a:cxn ang="0">
                  <a:pos x="connsiteX14661" y="connsiteY14661"/>
                </a:cxn>
                <a:cxn ang="0">
                  <a:pos x="connsiteX14662" y="connsiteY14662"/>
                </a:cxn>
                <a:cxn ang="0">
                  <a:pos x="connsiteX14663" y="connsiteY14663"/>
                </a:cxn>
                <a:cxn ang="0">
                  <a:pos x="connsiteX14664" y="connsiteY14664"/>
                </a:cxn>
                <a:cxn ang="0">
                  <a:pos x="connsiteX14665" y="connsiteY14665"/>
                </a:cxn>
                <a:cxn ang="0">
                  <a:pos x="connsiteX14666" y="connsiteY14666"/>
                </a:cxn>
                <a:cxn ang="0">
                  <a:pos x="connsiteX14667" y="connsiteY14667"/>
                </a:cxn>
                <a:cxn ang="0">
                  <a:pos x="connsiteX14668" y="connsiteY14668"/>
                </a:cxn>
                <a:cxn ang="0">
                  <a:pos x="connsiteX14669" y="connsiteY14669"/>
                </a:cxn>
                <a:cxn ang="0">
                  <a:pos x="connsiteX14670" y="connsiteY14670"/>
                </a:cxn>
                <a:cxn ang="0">
                  <a:pos x="connsiteX14671" y="connsiteY14671"/>
                </a:cxn>
                <a:cxn ang="0">
                  <a:pos x="connsiteX14672" y="connsiteY14672"/>
                </a:cxn>
                <a:cxn ang="0">
                  <a:pos x="connsiteX14673" y="connsiteY14673"/>
                </a:cxn>
                <a:cxn ang="0">
                  <a:pos x="connsiteX14674" y="connsiteY14674"/>
                </a:cxn>
                <a:cxn ang="0">
                  <a:pos x="connsiteX14675" y="connsiteY14675"/>
                </a:cxn>
                <a:cxn ang="0">
                  <a:pos x="connsiteX14676" y="connsiteY14676"/>
                </a:cxn>
                <a:cxn ang="0">
                  <a:pos x="connsiteX14677" y="connsiteY14677"/>
                </a:cxn>
                <a:cxn ang="0">
                  <a:pos x="connsiteX14678" y="connsiteY14678"/>
                </a:cxn>
                <a:cxn ang="0">
                  <a:pos x="connsiteX14679" y="connsiteY14679"/>
                </a:cxn>
                <a:cxn ang="0">
                  <a:pos x="connsiteX14680" y="connsiteY14680"/>
                </a:cxn>
                <a:cxn ang="0">
                  <a:pos x="connsiteX14681" y="connsiteY14681"/>
                </a:cxn>
                <a:cxn ang="0">
                  <a:pos x="connsiteX14682" y="connsiteY14682"/>
                </a:cxn>
                <a:cxn ang="0">
                  <a:pos x="connsiteX14683" y="connsiteY14683"/>
                </a:cxn>
                <a:cxn ang="0">
                  <a:pos x="connsiteX14684" y="connsiteY14684"/>
                </a:cxn>
                <a:cxn ang="0">
                  <a:pos x="connsiteX14685" y="connsiteY14685"/>
                </a:cxn>
                <a:cxn ang="0">
                  <a:pos x="connsiteX14686" y="connsiteY14686"/>
                </a:cxn>
                <a:cxn ang="0">
                  <a:pos x="connsiteX14687" y="connsiteY14687"/>
                </a:cxn>
                <a:cxn ang="0">
                  <a:pos x="connsiteX14688" y="connsiteY14688"/>
                </a:cxn>
                <a:cxn ang="0">
                  <a:pos x="connsiteX14689" y="connsiteY14689"/>
                </a:cxn>
                <a:cxn ang="0">
                  <a:pos x="connsiteX14690" y="connsiteY14690"/>
                </a:cxn>
                <a:cxn ang="0">
                  <a:pos x="connsiteX14691" y="connsiteY14691"/>
                </a:cxn>
                <a:cxn ang="0">
                  <a:pos x="connsiteX14692" y="connsiteY14692"/>
                </a:cxn>
                <a:cxn ang="0">
                  <a:pos x="connsiteX14693" y="connsiteY14693"/>
                </a:cxn>
                <a:cxn ang="0">
                  <a:pos x="connsiteX14694" y="connsiteY14694"/>
                </a:cxn>
                <a:cxn ang="0">
                  <a:pos x="connsiteX14695" y="connsiteY14695"/>
                </a:cxn>
                <a:cxn ang="0">
                  <a:pos x="connsiteX14696" y="connsiteY14696"/>
                </a:cxn>
                <a:cxn ang="0">
                  <a:pos x="connsiteX14697" y="connsiteY14697"/>
                </a:cxn>
                <a:cxn ang="0">
                  <a:pos x="connsiteX14698" y="connsiteY14698"/>
                </a:cxn>
                <a:cxn ang="0">
                  <a:pos x="connsiteX14699" y="connsiteY14699"/>
                </a:cxn>
                <a:cxn ang="0">
                  <a:pos x="connsiteX14700" y="connsiteY14700"/>
                </a:cxn>
                <a:cxn ang="0">
                  <a:pos x="connsiteX14701" y="connsiteY14701"/>
                </a:cxn>
                <a:cxn ang="0">
                  <a:pos x="connsiteX14702" y="connsiteY14702"/>
                </a:cxn>
                <a:cxn ang="0">
                  <a:pos x="connsiteX14703" y="connsiteY14703"/>
                </a:cxn>
                <a:cxn ang="0">
                  <a:pos x="connsiteX14704" y="connsiteY14704"/>
                </a:cxn>
                <a:cxn ang="0">
                  <a:pos x="connsiteX14705" y="connsiteY14705"/>
                </a:cxn>
                <a:cxn ang="0">
                  <a:pos x="connsiteX14706" y="connsiteY14706"/>
                </a:cxn>
                <a:cxn ang="0">
                  <a:pos x="connsiteX14707" y="connsiteY14707"/>
                </a:cxn>
                <a:cxn ang="0">
                  <a:pos x="connsiteX14708" y="connsiteY14708"/>
                </a:cxn>
                <a:cxn ang="0">
                  <a:pos x="connsiteX14709" y="connsiteY14709"/>
                </a:cxn>
                <a:cxn ang="0">
                  <a:pos x="connsiteX14710" y="connsiteY14710"/>
                </a:cxn>
                <a:cxn ang="0">
                  <a:pos x="connsiteX14711" y="connsiteY14711"/>
                </a:cxn>
                <a:cxn ang="0">
                  <a:pos x="connsiteX14712" y="connsiteY14712"/>
                </a:cxn>
                <a:cxn ang="0">
                  <a:pos x="connsiteX14713" y="connsiteY14713"/>
                </a:cxn>
                <a:cxn ang="0">
                  <a:pos x="connsiteX14714" y="connsiteY14714"/>
                </a:cxn>
                <a:cxn ang="0">
                  <a:pos x="connsiteX14715" y="connsiteY14715"/>
                </a:cxn>
                <a:cxn ang="0">
                  <a:pos x="connsiteX14716" y="connsiteY14716"/>
                </a:cxn>
                <a:cxn ang="0">
                  <a:pos x="connsiteX14717" y="connsiteY14717"/>
                </a:cxn>
                <a:cxn ang="0">
                  <a:pos x="connsiteX14718" y="connsiteY14718"/>
                </a:cxn>
                <a:cxn ang="0">
                  <a:pos x="connsiteX14719" y="connsiteY14719"/>
                </a:cxn>
                <a:cxn ang="0">
                  <a:pos x="connsiteX14720" y="connsiteY14720"/>
                </a:cxn>
                <a:cxn ang="0">
                  <a:pos x="connsiteX14721" y="connsiteY14721"/>
                </a:cxn>
                <a:cxn ang="0">
                  <a:pos x="connsiteX14722" y="connsiteY14722"/>
                </a:cxn>
                <a:cxn ang="0">
                  <a:pos x="connsiteX14723" y="connsiteY14723"/>
                </a:cxn>
                <a:cxn ang="0">
                  <a:pos x="connsiteX14724" y="connsiteY14724"/>
                </a:cxn>
                <a:cxn ang="0">
                  <a:pos x="connsiteX14725" y="connsiteY14725"/>
                </a:cxn>
                <a:cxn ang="0">
                  <a:pos x="connsiteX14726" y="connsiteY14726"/>
                </a:cxn>
                <a:cxn ang="0">
                  <a:pos x="connsiteX14727" y="connsiteY14727"/>
                </a:cxn>
                <a:cxn ang="0">
                  <a:pos x="connsiteX14728" y="connsiteY14728"/>
                </a:cxn>
                <a:cxn ang="0">
                  <a:pos x="connsiteX14729" y="connsiteY14729"/>
                </a:cxn>
                <a:cxn ang="0">
                  <a:pos x="connsiteX14730" y="connsiteY14730"/>
                </a:cxn>
                <a:cxn ang="0">
                  <a:pos x="connsiteX14731" y="connsiteY14731"/>
                </a:cxn>
                <a:cxn ang="0">
                  <a:pos x="connsiteX14732" y="connsiteY14732"/>
                </a:cxn>
                <a:cxn ang="0">
                  <a:pos x="connsiteX14733" y="connsiteY14733"/>
                </a:cxn>
                <a:cxn ang="0">
                  <a:pos x="connsiteX14734" y="connsiteY14734"/>
                </a:cxn>
                <a:cxn ang="0">
                  <a:pos x="connsiteX14735" y="connsiteY14735"/>
                </a:cxn>
                <a:cxn ang="0">
                  <a:pos x="connsiteX14736" y="connsiteY14736"/>
                </a:cxn>
                <a:cxn ang="0">
                  <a:pos x="connsiteX14737" y="connsiteY14737"/>
                </a:cxn>
                <a:cxn ang="0">
                  <a:pos x="connsiteX14738" y="connsiteY14738"/>
                </a:cxn>
                <a:cxn ang="0">
                  <a:pos x="connsiteX14739" y="connsiteY14739"/>
                </a:cxn>
                <a:cxn ang="0">
                  <a:pos x="connsiteX14740" y="connsiteY14740"/>
                </a:cxn>
                <a:cxn ang="0">
                  <a:pos x="connsiteX14741" y="connsiteY14741"/>
                </a:cxn>
                <a:cxn ang="0">
                  <a:pos x="connsiteX14742" y="connsiteY14742"/>
                </a:cxn>
                <a:cxn ang="0">
                  <a:pos x="connsiteX14743" y="connsiteY14743"/>
                </a:cxn>
                <a:cxn ang="0">
                  <a:pos x="connsiteX14744" y="connsiteY14744"/>
                </a:cxn>
                <a:cxn ang="0">
                  <a:pos x="connsiteX14745" y="connsiteY14745"/>
                </a:cxn>
                <a:cxn ang="0">
                  <a:pos x="connsiteX14746" y="connsiteY14746"/>
                </a:cxn>
                <a:cxn ang="0">
                  <a:pos x="connsiteX14747" y="connsiteY14747"/>
                </a:cxn>
                <a:cxn ang="0">
                  <a:pos x="connsiteX14748" y="connsiteY14748"/>
                </a:cxn>
                <a:cxn ang="0">
                  <a:pos x="connsiteX14749" y="connsiteY14749"/>
                </a:cxn>
                <a:cxn ang="0">
                  <a:pos x="connsiteX14750" y="connsiteY14750"/>
                </a:cxn>
                <a:cxn ang="0">
                  <a:pos x="connsiteX14751" y="connsiteY14751"/>
                </a:cxn>
                <a:cxn ang="0">
                  <a:pos x="connsiteX14752" y="connsiteY14752"/>
                </a:cxn>
                <a:cxn ang="0">
                  <a:pos x="connsiteX14753" y="connsiteY14753"/>
                </a:cxn>
                <a:cxn ang="0">
                  <a:pos x="connsiteX14754" y="connsiteY14754"/>
                </a:cxn>
                <a:cxn ang="0">
                  <a:pos x="connsiteX14755" y="connsiteY14755"/>
                </a:cxn>
                <a:cxn ang="0">
                  <a:pos x="connsiteX14756" y="connsiteY14756"/>
                </a:cxn>
                <a:cxn ang="0">
                  <a:pos x="connsiteX14757" y="connsiteY14757"/>
                </a:cxn>
                <a:cxn ang="0">
                  <a:pos x="connsiteX14758" y="connsiteY14758"/>
                </a:cxn>
                <a:cxn ang="0">
                  <a:pos x="connsiteX14759" y="connsiteY14759"/>
                </a:cxn>
                <a:cxn ang="0">
                  <a:pos x="connsiteX14760" y="connsiteY14760"/>
                </a:cxn>
                <a:cxn ang="0">
                  <a:pos x="connsiteX14761" y="connsiteY14761"/>
                </a:cxn>
                <a:cxn ang="0">
                  <a:pos x="connsiteX14762" y="connsiteY14762"/>
                </a:cxn>
                <a:cxn ang="0">
                  <a:pos x="connsiteX14763" y="connsiteY14763"/>
                </a:cxn>
                <a:cxn ang="0">
                  <a:pos x="connsiteX14764" y="connsiteY14764"/>
                </a:cxn>
                <a:cxn ang="0">
                  <a:pos x="connsiteX14765" y="connsiteY14765"/>
                </a:cxn>
                <a:cxn ang="0">
                  <a:pos x="connsiteX14766" y="connsiteY14766"/>
                </a:cxn>
                <a:cxn ang="0">
                  <a:pos x="connsiteX14767" y="connsiteY14767"/>
                </a:cxn>
                <a:cxn ang="0">
                  <a:pos x="connsiteX14768" y="connsiteY14768"/>
                </a:cxn>
                <a:cxn ang="0">
                  <a:pos x="connsiteX14769" y="connsiteY14769"/>
                </a:cxn>
                <a:cxn ang="0">
                  <a:pos x="connsiteX14770" y="connsiteY14770"/>
                </a:cxn>
                <a:cxn ang="0">
                  <a:pos x="connsiteX14771" y="connsiteY14771"/>
                </a:cxn>
                <a:cxn ang="0">
                  <a:pos x="connsiteX14772" y="connsiteY14772"/>
                </a:cxn>
                <a:cxn ang="0">
                  <a:pos x="connsiteX14773" y="connsiteY14773"/>
                </a:cxn>
                <a:cxn ang="0">
                  <a:pos x="connsiteX14774" y="connsiteY14774"/>
                </a:cxn>
                <a:cxn ang="0">
                  <a:pos x="connsiteX14775" y="connsiteY14775"/>
                </a:cxn>
                <a:cxn ang="0">
                  <a:pos x="connsiteX14776" y="connsiteY14776"/>
                </a:cxn>
                <a:cxn ang="0">
                  <a:pos x="connsiteX14777" y="connsiteY14777"/>
                </a:cxn>
                <a:cxn ang="0">
                  <a:pos x="connsiteX14778" y="connsiteY14778"/>
                </a:cxn>
                <a:cxn ang="0">
                  <a:pos x="connsiteX14779" y="connsiteY14779"/>
                </a:cxn>
                <a:cxn ang="0">
                  <a:pos x="connsiteX14780" y="connsiteY14780"/>
                </a:cxn>
                <a:cxn ang="0">
                  <a:pos x="connsiteX14781" y="connsiteY14781"/>
                </a:cxn>
                <a:cxn ang="0">
                  <a:pos x="connsiteX14782" y="connsiteY14782"/>
                </a:cxn>
                <a:cxn ang="0">
                  <a:pos x="connsiteX14783" y="connsiteY14783"/>
                </a:cxn>
                <a:cxn ang="0">
                  <a:pos x="connsiteX14784" y="connsiteY14784"/>
                </a:cxn>
                <a:cxn ang="0">
                  <a:pos x="connsiteX14785" y="connsiteY14785"/>
                </a:cxn>
                <a:cxn ang="0">
                  <a:pos x="connsiteX14786" y="connsiteY14786"/>
                </a:cxn>
                <a:cxn ang="0">
                  <a:pos x="connsiteX14787" y="connsiteY14787"/>
                </a:cxn>
                <a:cxn ang="0">
                  <a:pos x="connsiteX14788" y="connsiteY14788"/>
                </a:cxn>
                <a:cxn ang="0">
                  <a:pos x="connsiteX14789" y="connsiteY14789"/>
                </a:cxn>
                <a:cxn ang="0">
                  <a:pos x="connsiteX14790" y="connsiteY14790"/>
                </a:cxn>
                <a:cxn ang="0">
                  <a:pos x="connsiteX14791" y="connsiteY14791"/>
                </a:cxn>
                <a:cxn ang="0">
                  <a:pos x="connsiteX14792" y="connsiteY14792"/>
                </a:cxn>
                <a:cxn ang="0">
                  <a:pos x="connsiteX14793" y="connsiteY14793"/>
                </a:cxn>
                <a:cxn ang="0">
                  <a:pos x="connsiteX14794" y="connsiteY14794"/>
                </a:cxn>
                <a:cxn ang="0">
                  <a:pos x="connsiteX14795" y="connsiteY14795"/>
                </a:cxn>
                <a:cxn ang="0">
                  <a:pos x="connsiteX14796" y="connsiteY14796"/>
                </a:cxn>
                <a:cxn ang="0">
                  <a:pos x="connsiteX14797" y="connsiteY14797"/>
                </a:cxn>
                <a:cxn ang="0">
                  <a:pos x="connsiteX14798" y="connsiteY14798"/>
                </a:cxn>
                <a:cxn ang="0">
                  <a:pos x="connsiteX14799" y="connsiteY14799"/>
                </a:cxn>
                <a:cxn ang="0">
                  <a:pos x="connsiteX14800" y="connsiteY14800"/>
                </a:cxn>
                <a:cxn ang="0">
                  <a:pos x="connsiteX14801" y="connsiteY14801"/>
                </a:cxn>
                <a:cxn ang="0">
                  <a:pos x="connsiteX14802" y="connsiteY14802"/>
                </a:cxn>
                <a:cxn ang="0">
                  <a:pos x="connsiteX14803" y="connsiteY14803"/>
                </a:cxn>
                <a:cxn ang="0">
                  <a:pos x="connsiteX14804" y="connsiteY14804"/>
                </a:cxn>
                <a:cxn ang="0">
                  <a:pos x="connsiteX14805" y="connsiteY14805"/>
                </a:cxn>
                <a:cxn ang="0">
                  <a:pos x="connsiteX14806" y="connsiteY14806"/>
                </a:cxn>
                <a:cxn ang="0">
                  <a:pos x="connsiteX14807" y="connsiteY14807"/>
                </a:cxn>
                <a:cxn ang="0">
                  <a:pos x="connsiteX14808" y="connsiteY14808"/>
                </a:cxn>
                <a:cxn ang="0">
                  <a:pos x="connsiteX14809" y="connsiteY14809"/>
                </a:cxn>
                <a:cxn ang="0">
                  <a:pos x="connsiteX14810" y="connsiteY14810"/>
                </a:cxn>
                <a:cxn ang="0">
                  <a:pos x="connsiteX14811" y="connsiteY14811"/>
                </a:cxn>
                <a:cxn ang="0">
                  <a:pos x="connsiteX14812" y="connsiteY14812"/>
                </a:cxn>
                <a:cxn ang="0">
                  <a:pos x="connsiteX14813" y="connsiteY14813"/>
                </a:cxn>
                <a:cxn ang="0">
                  <a:pos x="connsiteX14814" y="connsiteY14814"/>
                </a:cxn>
                <a:cxn ang="0">
                  <a:pos x="connsiteX14815" y="connsiteY14815"/>
                </a:cxn>
                <a:cxn ang="0">
                  <a:pos x="connsiteX14816" y="connsiteY14816"/>
                </a:cxn>
                <a:cxn ang="0">
                  <a:pos x="connsiteX14817" y="connsiteY14817"/>
                </a:cxn>
                <a:cxn ang="0">
                  <a:pos x="connsiteX14818" y="connsiteY14818"/>
                </a:cxn>
                <a:cxn ang="0">
                  <a:pos x="connsiteX14819" y="connsiteY14819"/>
                </a:cxn>
                <a:cxn ang="0">
                  <a:pos x="connsiteX14820" y="connsiteY14820"/>
                </a:cxn>
                <a:cxn ang="0">
                  <a:pos x="connsiteX14821" y="connsiteY14821"/>
                </a:cxn>
                <a:cxn ang="0">
                  <a:pos x="connsiteX14822" y="connsiteY14822"/>
                </a:cxn>
                <a:cxn ang="0">
                  <a:pos x="connsiteX14823" y="connsiteY14823"/>
                </a:cxn>
                <a:cxn ang="0">
                  <a:pos x="connsiteX14824" y="connsiteY14824"/>
                </a:cxn>
                <a:cxn ang="0">
                  <a:pos x="connsiteX14825" y="connsiteY14825"/>
                </a:cxn>
                <a:cxn ang="0">
                  <a:pos x="connsiteX14826" y="connsiteY14826"/>
                </a:cxn>
                <a:cxn ang="0">
                  <a:pos x="connsiteX14827" y="connsiteY14827"/>
                </a:cxn>
                <a:cxn ang="0">
                  <a:pos x="connsiteX14828" y="connsiteY14828"/>
                </a:cxn>
                <a:cxn ang="0">
                  <a:pos x="connsiteX14829" y="connsiteY14829"/>
                </a:cxn>
                <a:cxn ang="0">
                  <a:pos x="connsiteX14830" y="connsiteY14830"/>
                </a:cxn>
                <a:cxn ang="0">
                  <a:pos x="connsiteX14831" y="connsiteY14831"/>
                </a:cxn>
                <a:cxn ang="0">
                  <a:pos x="connsiteX14832" y="connsiteY14832"/>
                </a:cxn>
                <a:cxn ang="0">
                  <a:pos x="connsiteX14833" y="connsiteY14833"/>
                </a:cxn>
                <a:cxn ang="0">
                  <a:pos x="connsiteX14834" y="connsiteY14834"/>
                </a:cxn>
                <a:cxn ang="0">
                  <a:pos x="connsiteX14835" y="connsiteY14835"/>
                </a:cxn>
                <a:cxn ang="0">
                  <a:pos x="connsiteX14836" y="connsiteY14836"/>
                </a:cxn>
                <a:cxn ang="0">
                  <a:pos x="connsiteX14837" y="connsiteY14837"/>
                </a:cxn>
                <a:cxn ang="0">
                  <a:pos x="connsiteX14838" y="connsiteY14838"/>
                </a:cxn>
                <a:cxn ang="0">
                  <a:pos x="connsiteX14839" y="connsiteY14839"/>
                </a:cxn>
                <a:cxn ang="0">
                  <a:pos x="connsiteX14840" y="connsiteY14840"/>
                </a:cxn>
                <a:cxn ang="0">
                  <a:pos x="connsiteX14841" y="connsiteY14841"/>
                </a:cxn>
                <a:cxn ang="0">
                  <a:pos x="connsiteX14842" y="connsiteY14842"/>
                </a:cxn>
                <a:cxn ang="0">
                  <a:pos x="connsiteX14843" y="connsiteY14843"/>
                </a:cxn>
                <a:cxn ang="0">
                  <a:pos x="connsiteX14844" y="connsiteY14844"/>
                </a:cxn>
                <a:cxn ang="0">
                  <a:pos x="connsiteX14845" y="connsiteY14845"/>
                </a:cxn>
                <a:cxn ang="0">
                  <a:pos x="connsiteX14846" y="connsiteY14846"/>
                </a:cxn>
                <a:cxn ang="0">
                  <a:pos x="connsiteX14847" y="connsiteY14847"/>
                </a:cxn>
                <a:cxn ang="0">
                  <a:pos x="connsiteX14848" y="connsiteY14848"/>
                </a:cxn>
                <a:cxn ang="0">
                  <a:pos x="connsiteX14849" y="connsiteY14849"/>
                </a:cxn>
                <a:cxn ang="0">
                  <a:pos x="connsiteX14850" y="connsiteY14850"/>
                </a:cxn>
                <a:cxn ang="0">
                  <a:pos x="connsiteX14851" y="connsiteY14851"/>
                </a:cxn>
                <a:cxn ang="0">
                  <a:pos x="connsiteX14852" y="connsiteY14852"/>
                </a:cxn>
                <a:cxn ang="0">
                  <a:pos x="connsiteX14853" y="connsiteY14853"/>
                </a:cxn>
                <a:cxn ang="0">
                  <a:pos x="connsiteX14854" y="connsiteY14854"/>
                </a:cxn>
                <a:cxn ang="0">
                  <a:pos x="connsiteX14855" y="connsiteY14855"/>
                </a:cxn>
                <a:cxn ang="0">
                  <a:pos x="connsiteX14856" y="connsiteY14856"/>
                </a:cxn>
                <a:cxn ang="0">
                  <a:pos x="connsiteX14857" y="connsiteY14857"/>
                </a:cxn>
                <a:cxn ang="0">
                  <a:pos x="connsiteX14858" y="connsiteY14858"/>
                </a:cxn>
                <a:cxn ang="0">
                  <a:pos x="connsiteX14859" y="connsiteY14859"/>
                </a:cxn>
                <a:cxn ang="0">
                  <a:pos x="connsiteX14860" y="connsiteY14860"/>
                </a:cxn>
                <a:cxn ang="0">
                  <a:pos x="connsiteX14861" y="connsiteY14861"/>
                </a:cxn>
                <a:cxn ang="0">
                  <a:pos x="connsiteX14862" y="connsiteY14862"/>
                </a:cxn>
                <a:cxn ang="0">
                  <a:pos x="connsiteX14863" y="connsiteY14863"/>
                </a:cxn>
                <a:cxn ang="0">
                  <a:pos x="connsiteX14864" y="connsiteY14864"/>
                </a:cxn>
                <a:cxn ang="0">
                  <a:pos x="connsiteX14865" y="connsiteY14865"/>
                </a:cxn>
                <a:cxn ang="0">
                  <a:pos x="connsiteX14866" y="connsiteY14866"/>
                </a:cxn>
                <a:cxn ang="0">
                  <a:pos x="connsiteX14867" y="connsiteY14867"/>
                </a:cxn>
                <a:cxn ang="0">
                  <a:pos x="connsiteX14868" y="connsiteY14868"/>
                </a:cxn>
                <a:cxn ang="0">
                  <a:pos x="connsiteX14869" y="connsiteY14869"/>
                </a:cxn>
                <a:cxn ang="0">
                  <a:pos x="connsiteX14870" y="connsiteY14870"/>
                </a:cxn>
                <a:cxn ang="0">
                  <a:pos x="connsiteX14871" y="connsiteY14871"/>
                </a:cxn>
                <a:cxn ang="0">
                  <a:pos x="connsiteX14872" y="connsiteY14872"/>
                </a:cxn>
                <a:cxn ang="0">
                  <a:pos x="connsiteX14873" y="connsiteY14873"/>
                </a:cxn>
                <a:cxn ang="0">
                  <a:pos x="connsiteX14874" y="connsiteY14874"/>
                </a:cxn>
                <a:cxn ang="0">
                  <a:pos x="connsiteX14875" y="connsiteY14875"/>
                </a:cxn>
                <a:cxn ang="0">
                  <a:pos x="connsiteX14876" y="connsiteY14876"/>
                </a:cxn>
                <a:cxn ang="0">
                  <a:pos x="connsiteX14877" y="connsiteY14877"/>
                </a:cxn>
                <a:cxn ang="0">
                  <a:pos x="connsiteX14878" y="connsiteY14878"/>
                </a:cxn>
                <a:cxn ang="0">
                  <a:pos x="connsiteX14879" y="connsiteY14879"/>
                </a:cxn>
                <a:cxn ang="0">
                  <a:pos x="connsiteX14880" y="connsiteY14880"/>
                </a:cxn>
                <a:cxn ang="0">
                  <a:pos x="connsiteX14881" y="connsiteY14881"/>
                </a:cxn>
                <a:cxn ang="0">
                  <a:pos x="connsiteX14882" y="connsiteY14882"/>
                </a:cxn>
                <a:cxn ang="0">
                  <a:pos x="connsiteX14883" y="connsiteY14883"/>
                </a:cxn>
                <a:cxn ang="0">
                  <a:pos x="connsiteX14884" y="connsiteY14884"/>
                </a:cxn>
                <a:cxn ang="0">
                  <a:pos x="connsiteX14885" y="connsiteY14885"/>
                </a:cxn>
                <a:cxn ang="0">
                  <a:pos x="connsiteX14886" y="connsiteY14886"/>
                </a:cxn>
                <a:cxn ang="0">
                  <a:pos x="connsiteX14887" y="connsiteY14887"/>
                </a:cxn>
                <a:cxn ang="0">
                  <a:pos x="connsiteX14888" y="connsiteY14888"/>
                </a:cxn>
                <a:cxn ang="0">
                  <a:pos x="connsiteX14889" y="connsiteY14889"/>
                </a:cxn>
                <a:cxn ang="0">
                  <a:pos x="connsiteX14890" y="connsiteY14890"/>
                </a:cxn>
                <a:cxn ang="0">
                  <a:pos x="connsiteX14891" y="connsiteY14891"/>
                </a:cxn>
                <a:cxn ang="0">
                  <a:pos x="connsiteX14892" y="connsiteY14892"/>
                </a:cxn>
                <a:cxn ang="0">
                  <a:pos x="connsiteX14893" y="connsiteY14893"/>
                </a:cxn>
                <a:cxn ang="0">
                  <a:pos x="connsiteX14894" y="connsiteY14894"/>
                </a:cxn>
                <a:cxn ang="0">
                  <a:pos x="connsiteX14895" y="connsiteY14895"/>
                </a:cxn>
                <a:cxn ang="0">
                  <a:pos x="connsiteX14896" y="connsiteY14896"/>
                </a:cxn>
                <a:cxn ang="0">
                  <a:pos x="connsiteX14897" y="connsiteY14897"/>
                </a:cxn>
                <a:cxn ang="0">
                  <a:pos x="connsiteX14898" y="connsiteY14898"/>
                </a:cxn>
                <a:cxn ang="0">
                  <a:pos x="connsiteX14899" y="connsiteY14899"/>
                </a:cxn>
                <a:cxn ang="0">
                  <a:pos x="connsiteX14900" y="connsiteY14900"/>
                </a:cxn>
                <a:cxn ang="0">
                  <a:pos x="connsiteX14901" y="connsiteY14901"/>
                </a:cxn>
                <a:cxn ang="0">
                  <a:pos x="connsiteX14902" y="connsiteY14902"/>
                </a:cxn>
                <a:cxn ang="0">
                  <a:pos x="connsiteX14903" y="connsiteY14903"/>
                </a:cxn>
                <a:cxn ang="0">
                  <a:pos x="connsiteX14904" y="connsiteY14904"/>
                </a:cxn>
                <a:cxn ang="0">
                  <a:pos x="connsiteX14905" y="connsiteY14905"/>
                </a:cxn>
                <a:cxn ang="0">
                  <a:pos x="connsiteX14906" y="connsiteY14906"/>
                </a:cxn>
                <a:cxn ang="0">
                  <a:pos x="connsiteX14907" y="connsiteY14907"/>
                </a:cxn>
                <a:cxn ang="0">
                  <a:pos x="connsiteX14908" y="connsiteY14908"/>
                </a:cxn>
                <a:cxn ang="0">
                  <a:pos x="connsiteX14909" y="connsiteY14909"/>
                </a:cxn>
                <a:cxn ang="0">
                  <a:pos x="connsiteX14910" y="connsiteY14910"/>
                </a:cxn>
                <a:cxn ang="0">
                  <a:pos x="connsiteX14911" y="connsiteY14911"/>
                </a:cxn>
                <a:cxn ang="0">
                  <a:pos x="connsiteX14912" y="connsiteY14912"/>
                </a:cxn>
                <a:cxn ang="0">
                  <a:pos x="connsiteX14913" y="connsiteY14913"/>
                </a:cxn>
                <a:cxn ang="0">
                  <a:pos x="connsiteX14914" y="connsiteY14914"/>
                </a:cxn>
                <a:cxn ang="0">
                  <a:pos x="connsiteX14915" y="connsiteY14915"/>
                </a:cxn>
                <a:cxn ang="0">
                  <a:pos x="connsiteX14916" y="connsiteY14916"/>
                </a:cxn>
                <a:cxn ang="0">
                  <a:pos x="connsiteX14917" y="connsiteY14917"/>
                </a:cxn>
                <a:cxn ang="0">
                  <a:pos x="connsiteX14918" y="connsiteY14918"/>
                </a:cxn>
                <a:cxn ang="0">
                  <a:pos x="connsiteX14919" y="connsiteY14919"/>
                </a:cxn>
                <a:cxn ang="0">
                  <a:pos x="connsiteX14920" y="connsiteY14920"/>
                </a:cxn>
                <a:cxn ang="0">
                  <a:pos x="connsiteX14921" y="connsiteY14921"/>
                </a:cxn>
                <a:cxn ang="0">
                  <a:pos x="connsiteX14922" y="connsiteY14922"/>
                </a:cxn>
                <a:cxn ang="0">
                  <a:pos x="connsiteX14923" y="connsiteY14923"/>
                </a:cxn>
                <a:cxn ang="0">
                  <a:pos x="connsiteX14924" y="connsiteY14924"/>
                </a:cxn>
                <a:cxn ang="0">
                  <a:pos x="connsiteX14925" y="connsiteY14925"/>
                </a:cxn>
                <a:cxn ang="0">
                  <a:pos x="connsiteX14926" y="connsiteY14926"/>
                </a:cxn>
                <a:cxn ang="0">
                  <a:pos x="connsiteX14927" y="connsiteY14927"/>
                </a:cxn>
                <a:cxn ang="0">
                  <a:pos x="connsiteX14928" y="connsiteY14928"/>
                </a:cxn>
                <a:cxn ang="0">
                  <a:pos x="connsiteX14929" y="connsiteY14929"/>
                </a:cxn>
                <a:cxn ang="0">
                  <a:pos x="connsiteX14930" y="connsiteY14930"/>
                </a:cxn>
                <a:cxn ang="0">
                  <a:pos x="connsiteX14931" y="connsiteY14931"/>
                </a:cxn>
                <a:cxn ang="0">
                  <a:pos x="connsiteX14932" y="connsiteY14932"/>
                </a:cxn>
                <a:cxn ang="0">
                  <a:pos x="connsiteX14933" y="connsiteY14933"/>
                </a:cxn>
                <a:cxn ang="0">
                  <a:pos x="connsiteX14934" y="connsiteY14934"/>
                </a:cxn>
                <a:cxn ang="0">
                  <a:pos x="connsiteX14935" y="connsiteY14935"/>
                </a:cxn>
                <a:cxn ang="0">
                  <a:pos x="connsiteX14936" y="connsiteY14936"/>
                </a:cxn>
                <a:cxn ang="0">
                  <a:pos x="connsiteX14937" y="connsiteY14937"/>
                </a:cxn>
                <a:cxn ang="0">
                  <a:pos x="connsiteX14938" y="connsiteY14938"/>
                </a:cxn>
                <a:cxn ang="0">
                  <a:pos x="connsiteX14939" y="connsiteY14939"/>
                </a:cxn>
                <a:cxn ang="0">
                  <a:pos x="connsiteX14940" y="connsiteY14940"/>
                </a:cxn>
                <a:cxn ang="0">
                  <a:pos x="connsiteX14941" y="connsiteY14941"/>
                </a:cxn>
                <a:cxn ang="0">
                  <a:pos x="connsiteX14942" y="connsiteY14942"/>
                </a:cxn>
                <a:cxn ang="0">
                  <a:pos x="connsiteX14943" y="connsiteY14943"/>
                </a:cxn>
                <a:cxn ang="0">
                  <a:pos x="connsiteX14944" y="connsiteY14944"/>
                </a:cxn>
                <a:cxn ang="0">
                  <a:pos x="connsiteX14945" y="connsiteY14945"/>
                </a:cxn>
                <a:cxn ang="0">
                  <a:pos x="connsiteX14946" y="connsiteY14946"/>
                </a:cxn>
                <a:cxn ang="0">
                  <a:pos x="connsiteX14947" y="connsiteY14947"/>
                </a:cxn>
                <a:cxn ang="0">
                  <a:pos x="connsiteX14948" y="connsiteY14948"/>
                </a:cxn>
                <a:cxn ang="0">
                  <a:pos x="connsiteX14949" y="connsiteY14949"/>
                </a:cxn>
                <a:cxn ang="0">
                  <a:pos x="connsiteX14950" y="connsiteY14950"/>
                </a:cxn>
                <a:cxn ang="0">
                  <a:pos x="connsiteX14951" y="connsiteY14951"/>
                </a:cxn>
                <a:cxn ang="0">
                  <a:pos x="connsiteX14952" y="connsiteY14952"/>
                </a:cxn>
                <a:cxn ang="0">
                  <a:pos x="connsiteX14953" y="connsiteY14953"/>
                </a:cxn>
                <a:cxn ang="0">
                  <a:pos x="connsiteX14954" y="connsiteY14954"/>
                </a:cxn>
                <a:cxn ang="0">
                  <a:pos x="connsiteX14955" y="connsiteY14955"/>
                </a:cxn>
                <a:cxn ang="0">
                  <a:pos x="connsiteX14956" y="connsiteY14956"/>
                </a:cxn>
                <a:cxn ang="0">
                  <a:pos x="connsiteX14957" y="connsiteY14957"/>
                </a:cxn>
                <a:cxn ang="0">
                  <a:pos x="connsiteX14958" y="connsiteY14958"/>
                </a:cxn>
                <a:cxn ang="0">
                  <a:pos x="connsiteX14959" y="connsiteY14959"/>
                </a:cxn>
                <a:cxn ang="0">
                  <a:pos x="connsiteX14960" y="connsiteY14960"/>
                </a:cxn>
                <a:cxn ang="0">
                  <a:pos x="connsiteX14961" y="connsiteY14961"/>
                </a:cxn>
                <a:cxn ang="0">
                  <a:pos x="connsiteX14962" y="connsiteY14962"/>
                </a:cxn>
                <a:cxn ang="0">
                  <a:pos x="connsiteX14963" y="connsiteY14963"/>
                </a:cxn>
                <a:cxn ang="0">
                  <a:pos x="connsiteX14964" y="connsiteY14964"/>
                </a:cxn>
                <a:cxn ang="0">
                  <a:pos x="connsiteX14965" y="connsiteY14965"/>
                </a:cxn>
                <a:cxn ang="0">
                  <a:pos x="connsiteX14966" y="connsiteY14966"/>
                </a:cxn>
                <a:cxn ang="0">
                  <a:pos x="connsiteX14967" y="connsiteY14967"/>
                </a:cxn>
                <a:cxn ang="0">
                  <a:pos x="connsiteX14968" y="connsiteY14968"/>
                </a:cxn>
                <a:cxn ang="0">
                  <a:pos x="connsiteX14969" y="connsiteY14969"/>
                </a:cxn>
                <a:cxn ang="0">
                  <a:pos x="connsiteX14970" y="connsiteY14970"/>
                </a:cxn>
                <a:cxn ang="0">
                  <a:pos x="connsiteX14971" y="connsiteY14971"/>
                </a:cxn>
                <a:cxn ang="0">
                  <a:pos x="connsiteX14972" y="connsiteY14972"/>
                </a:cxn>
                <a:cxn ang="0">
                  <a:pos x="connsiteX14973" y="connsiteY14973"/>
                </a:cxn>
                <a:cxn ang="0">
                  <a:pos x="connsiteX14974" y="connsiteY14974"/>
                </a:cxn>
                <a:cxn ang="0">
                  <a:pos x="connsiteX14975" y="connsiteY14975"/>
                </a:cxn>
                <a:cxn ang="0">
                  <a:pos x="connsiteX14976" y="connsiteY14976"/>
                </a:cxn>
                <a:cxn ang="0">
                  <a:pos x="connsiteX14977" y="connsiteY14977"/>
                </a:cxn>
                <a:cxn ang="0">
                  <a:pos x="connsiteX14978" y="connsiteY14978"/>
                </a:cxn>
                <a:cxn ang="0">
                  <a:pos x="connsiteX14979" y="connsiteY14979"/>
                </a:cxn>
                <a:cxn ang="0">
                  <a:pos x="connsiteX14980" y="connsiteY14980"/>
                </a:cxn>
                <a:cxn ang="0">
                  <a:pos x="connsiteX14981" y="connsiteY14981"/>
                </a:cxn>
                <a:cxn ang="0">
                  <a:pos x="connsiteX14982" y="connsiteY14982"/>
                </a:cxn>
                <a:cxn ang="0">
                  <a:pos x="connsiteX14983" y="connsiteY14983"/>
                </a:cxn>
                <a:cxn ang="0">
                  <a:pos x="connsiteX14984" y="connsiteY14984"/>
                </a:cxn>
                <a:cxn ang="0">
                  <a:pos x="connsiteX14985" y="connsiteY14985"/>
                </a:cxn>
                <a:cxn ang="0">
                  <a:pos x="connsiteX14986" y="connsiteY14986"/>
                </a:cxn>
                <a:cxn ang="0">
                  <a:pos x="connsiteX14987" y="connsiteY14987"/>
                </a:cxn>
                <a:cxn ang="0">
                  <a:pos x="connsiteX14988" y="connsiteY14988"/>
                </a:cxn>
                <a:cxn ang="0">
                  <a:pos x="connsiteX14989" y="connsiteY14989"/>
                </a:cxn>
                <a:cxn ang="0">
                  <a:pos x="connsiteX14990" y="connsiteY14990"/>
                </a:cxn>
                <a:cxn ang="0">
                  <a:pos x="connsiteX14991" y="connsiteY14991"/>
                </a:cxn>
                <a:cxn ang="0">
                  <a:pos x="connsiteX14992" y="connsiteY14992"/>
                </a:cxn>
                <a:cxn ang="0">
                  <a:pos x="connsiteX14993" y="connsiteY14993"/>
                </a:cxn>
                <a:cxn ang="0">
                  <a:pos x="connsiteX14994" y="connsiteY14994"/>
                </a:cxn>
                <a:cxn ang="0">
                  <a:pos x="connsiteX14995" y="connsiteY14995"/>
                </a:cxn>
                <a:cxn ang="0">
                  <a:pos x="connsiteX14996" y="connsiteY14996"/>
                </a:cxn>
                <a:cxn ang="0">
                  <a:pos x="connsiteX14997" y="connsiteY14997"/>
                </a:cxn>
                <a:cxn ang="0">
                  <a:pos x="connsiteX14998" y="connsiteY14998"/>
                </a:cxn>
                <a:cxn ang="0">
                  <a:pos x="connsiteX14999" y="connsiteY14999"/>
                </a:cxn>
                <a:cxn ang="0">
                  <a:pos x="connsiteX15000" y="connsiteY15000"/>
                </a:cxn>
                <a:cxn ang="0">
                  <a:pos x="connsiteX15001" y="connsiteY15001"/>
                </a:cxn>
                <a:cxn ang="0">
                  <a:pos x="connsiteX15002" y="connsiteY15002"/>
                </a:cxn>
                <a:cxn ang="0">
                  <a:pos x="connsiteX15003" y="connsiteY15003"/>
                </a:cxn>
                <a:cxn ang="0">
                  <a:pos x="connsiteX15004" y="connsiteY15004"/>
                </a:cxn>
                <a:cxn ang="0">
                  <a:pos x="connsiteX15005" y="connsiteY15005"/>
                </a:cxn>
                <a:cxn ang="0">
                  <a:pos x="connsiteX15006" y="connsiteY15006"/>
                </a:cxn>
                <a:cxn ang="0">
                  <a:pos x="connsiteX15007" y="connsiteY15007"/>
                </a:cxn>
                <a:cxn ang="0">
                  <a:pos x="connsiteX15008" y="connsiteY15008"/>
                </a:cxn>
                <a:cxn ang="0">
                  <a:pos x="connsiteX15009" y="connsiteY15009"/>
                </a:cxn>
                <a:cxn ang="0">
                  <a:pos x="connsiteX15010" y="connsiteY15010"/>
                </a:cxn>
                <a:cxn ang="0">
                  <a:pos x="connsiteX15011" y="connsiteY15011"/>
                </a:cxn>
                <a:cxn ang="0">
                  <a:pos x="connsiteX15012" y="connsiteY15012"/>
                </a:cxn>
                <a:cxn ang="0">
                  <a:pos x="connsiteX15013" y="connsiteY15013"/>
                </a:cxn>
                <a:cxn ang="0">
                  <a:pos x="connsiteX15014" y="connsiteY15014"/>
                </a:cxn>
                <a:cxn ang="0">
                  <a:pos x="connsiteX15015" y="connsiteY15015"/>
                </a:cxn>
                <a:cxn ang="0">
                  <a:pos x="connsiteX15016" y="connsiteY15016"/>
                </a:cxn>
                <a:cxn ang="0">
                  <a:pos x="connsiteX15017" y="connsiteY15017"/>
                </a:cxn>
                <a:cxn ang="0">
                  <a:pos x="connsiteX15018" y="connsiteY15018"/>
                </a:cxn>
                <a:cxn ang="0">
                  <a:pos x="connsiteX15019" y="connsiteY15019"/>
                </a:cxn>
                <a:cxn ang="0">
                  <a:pos x="connsiteX15020" y="connsiteY15020"/>
                </a:cxn>
                <a:cxn ang="0">
                  <a:pos x="connsiteX15021" y="connsiteY15021"/>
                </a:cxn>
                <a:cxn ang="0">
                  <a:pos x="connsiteX15022" y="connsiteY15022"/>
                </a:cxn>
                <a:cxn ang="0">
                  <a:pos x="connsiteX15023" y="connsiteY15023"/>
                </a:cxn>
                <a:cxn ang="0">
                  <a:pos x="connsiteX15024" y="connsiteY15024"/>
                </a:cxn>
                <a:cxn ang="0">
                  <a:pos x="connsiteX15025" y="connsiteY15025"/>
                </a:cxn>
                <a:cxn ang="0">
                  <a:pos x="connsiteX15026" y="connsiteY15026"/>
                </a:cxn>
                <a:cxn ang="0">
                  <a:pos x="connsiteX15027" y="connsiteY15027"/>
                </a:cxn>
                <a:cxn ang="0">
                  <a:pos x="connsiteX15028" y="connsiteY15028"/>
                </a:cxn>
                <a:cxn ang="0">
                  <a:pos x="connsiteX15029" y="connsiteY15029"/>
                </a:cxn>
                <a:cxn ang="0">
                  <a:pos x="connsiteX15030" y="connsiteY15030"/>
                </a:cxn>
                <a:cxn ang="0">
                  <a:pos x="connsiteX15031" y="connsiteY15031"/>
                </a:cxn>
                <a:cxn ang="0">
                  <a:pos x="connsiteX15032" y="connsiteY15032"/>
                </a:cxn>
                <a:cxn ang="0">
                  <a:pos x="connsiteX15033" y="connsiteY15033"/>
                </a:cxn>
                <a:cxn ang="0">
                  <a:pos x="connsiteX15034" y="connsiteY15034"/>
                </a:cxn>
                <a:cxn ang="0">
                  <a:pos x="connsiteX15035" y="connsiteY15035"/>
                </a:cxn>
                <a:cxn ang="0">
                  <a:pos x="connsiteX15036" y="connsiteY15036"/>
                </a:cxn>
                <a:cxn ang="0">
                  <a:pos x="connsiteX15037" y="connsiteY15037"/>
                </a:cxn>
                <a:cxn ang="0">
                  <a:pos x="connsiteX15038" y="connsiteY15038"/>
                </a:cxn>
                <a:cxn ang="0">
                  <a:pos x="connsiteX15039" y="connsiteY15039"/>
                </a:cxn>
                <a:cxn ang="0">
                  <a:pos x="connsiteX15040" y="connsiteY15040"/>
                </a:cxn>
                <a:cxn ang="0">
                  <a:pos x="connsiteX15041" y="connsiteY15041"/>
                </a:cxn>
                <a:cxn ang="0">
                  <a:pos x="connsiteX15042" y="connsiteY15042"/>
                </a:cxn>
                <a:cxn ang="0">
                  <a:pos x="connsiteX15043" y="connsiteY15043"/>
                </a:cxn>
                <a:cxn ang="0">
                  <a:pos x="connsiteX15044" y="connsiteY15044"/>
                </a:cxn>
                <a:cxn ang="0">
                  <a:pos x="connsiteX15045" y="connsiteY15045"/>
                </a:cxn>
                <a:cxn ang="0">
                  <a:pos x="connsiteX15046" y="connsiteY15046"/>
                </a:cxn>
                <a:cxn ang="0">
                  <a:pos x="connsiteX15047" y="connsiteY15047"/>
                </a:cxn>
                <a:cxn ang="0">
                  <a:pos x="connsiteX15048" y="connsiteY15048"/>
                </a:cxn>
                <a:cxn ang="0">
                  <a:pos x="connsiteX15049" y="connsiteY15049"/>
                </a:cxn>
                <a:cxn ang="0">
                  <a:pos x="connsiteX15050" y="connsiteY15050"/>
                </a:cxn>
                <a:cxn ang="0">
                  <a:pos x="connsiteX15051" y="connsiteY15051"/>
                </a:cxn>
                <a:cxn ang="0">
                  <a:pos x="connsiteX15052" y="connsiteY15052"/>
                </a:cxn>
                <a:cxn ang="0">
                  <a:pos x="connsiteX15053" y="connsiteY15053"/>
                </a:cxn>
                <a:cxn ang="0">
                  <a:pos x="connsiteX15054" y="connsiteY15054"/>
                </a:cxn>
                <a:cxn ang="0">
                  <a:pos x="connsiteX15055" y="connsiteY15055"/>
                </a:cxn>
                <a:cxn ang="0">
                  <a:pos x="connsiteX15056" y="connsiteY15056"/>
                </a:cxn>
                <a:cxn ang="0">
                  <a:pos x="connsiteX15057" y="connsiteY15057"/>
                </a:cxn>
                <a:cxn ang="0">
                  <a:pos x="connsiteX15058" y="connsiteY15058"/>
                </a:cxn>
                <a:cxn ang="0">
                  <a:pos x="connsiteX15059" y="connsiteY15059"/>
                </a:cxn>
                <a:cxn ang="0">
                  <a:pos x="connsiteX15060" y="connsiteY15060"/>
                </a:cxn>
                <a:cxn ang="0">
                  <a:pos x="connsiteX15061" y="connsiteY15061"/>
                </a:cxn>
                <a:cxn ang="0">
                  <a:pos x="connsiteX15062" y="connsiteY15062"/>
                </a:cxn>
                <a:cxn ang="0">
                  <a:pos x="connsiteX15063" y="connsiteY15063"/>
                </a:cxn>
                <a:cxn ang="0">
                  <a:pos x="connsiteX15064" y="connsiteY15064"/>
                </a:cxn>
                <a:cxn ang="0">
                  <a:pos x="connsiteX15065" y="connsiteY15065"/>
                </a:cxn>
                <a:cxn ang="0">
                  <a:pos x="connsiteX15066" y="connsiteY15066"/>
                </a:cxn>
                <a:cxn ang="0">
                  <a:pos x="connsiteX15067" y="connsiteY15067"/>
                </a:cxn>
                <a:cxn ang="0">
                  <a:pos x="connsiteX15068" y="connsiteY15068"/>
                </a:cxn>
                <a:cxn ang="0">
                  <a:pos x="connsiteX15069" y="connsiteY15069"/>
                </a:cxn>
                <a:cxn ang="0">
                  <a:pos x="connsiteX15070" y="connsiteY15070"/>
                </a:cxn>
                <a:cxn ang="0">
                  <a:pos x="connsiteX15071" y="connsiteY15071"/>
                </a:cxn>
                <a:cxn ang="0">
                  <a:pos x="connsiteX15072" y="connsiteY15072"/>
                </a:cxn>
                <a:cxn ang="0">
                  <a:pos x="connsiteX15073" y="connsiteY15073"/>
                </a:cxn>
                <a:cxn ang="0">
                  <a:pos x="connsiteX15074" y="connsiteY15074"/>
                </a:cxn>
                <a:cxn ang="0">
                  <a:pos x="connsiteX15075" y="connsiteY15075"/>
                </a:cxn>
                <a:cxn ang="0">
                  <a:pos x="connsiteX15076" y="connsiteY15076"/>
                </a:cxn>
                <a:cxn ang="0">
                  <a:pos x="connsiteX15077" y="connsiteY15077"/>
                </a:cxn>
                <a:cxn ang="0">
                  <a:pos x="connsiteX15078" y="connsiteY15078"/>
                </a:cxn>
                <a:cxn ang="0">
                  <a:pos x="connsiteX15079" y="connsiteY15079"/>
                </a:cxn>
                <a:cxn ang="0">
                  <a:pos x="connsiteX15080" y="connsiteY15080"/>
                </a:cxn>
                <a:cxn ang="0">
                  <a:pos x="connsiteX15081" y="connsiteY15081"/>
                </a:cxn>
                <a:cxn ang="0">
                  <a:pos x="connsiteX15082" y="connsiteY15082"/>
                </a:cxn>
                <a:cxn ang="0">
                  <a:pos x="connsiteX15083" y="connsiteY15083"/>
                </a:cxn>
                <a:cxn ang="0">
                  <a:pos x="connsiteX15084" y="connsiteY15084"/>
                </a:cxn>
                <a:cxn ang="0">
                  <a:pos x="connsiteX15085" y="connsiteY15085"/>
                </a:cxn>
                <a:cxn ang="0">
                  <a:pos x="connsiteX15086" y="connsiteY15086"/>
                </a:cxn>
                <a:cxn ang="0">
                  <a:pos x="connsiteX15087" y="connsiteY15087"/>
                </a:cxn>
                <a:cxn ang="0">
                  <a:pos x="connsiteX15088" y="connsiteY15088"/>
                </a:cxn>
                <a:cxn ang="0">
                  <a:pos x="connsiteX15089" y="connsiteY15089"/>
                </a:cxn>
                <a:cxn ang="0">
                  <a:pos x="connsiteX15090" y="connsiteY15090"/>
                </a:cxn>
                <a:cxn ang="0">
                  <a:pos x="connsiteX15091" y="connsiteY15091"/>
                </a:cxn>
                <a:cxn ang="0">
                  <a:pos x="connsiteX15092" y="connsiteY15092"/>
                </a:cxn>
                <a:cxn ang="0">
                  <a:pos x="connsiteX15093" y="connsiteY15093"/>
                </a:cxn>
                <a:cxn ang="0">
                  <a:pos x="connsiteX15094" y="connsiteY15094"/>
                </a:cxn>
                <a:cxn ang="0">
                  <a:pos x="connsiteX15095" y="connsiteY15095"/>
                </a:cxn>
                <a:cxn ang="0">
                  <a:pos x="connsiteX15096" y="connsiteY15096"/>
                </a:cxn>
                <a:cxn ang="0">
                  <a:pos x="connsiteX15097" y="connsiteY15097"/>
                </a:cxn>
                <a:cxn ang="0">
                  <a:pos x="connsiteX15098" y="connsiteY15098"/>
                </a:cxn>
                <a:cxn ang="0">
                  <a:pos x="connsiteX15099" y="connsiteY15099"/>
                </a:cxn>
                <a:cxn ang="0">
                  <a:pos x="connsiteX15100" y="connsiteY15100"/>
                </a:cxn>
                <a:cxn ang="0">
                  <a:pos x="connsiteX15101" y="connsiteY15101"/>
                </a:cxn>
                <a:cxn ang="0">
                  <a:pos x="connsiteX15102" y="connsiteY15102"/>
                </a:cxn>
                <a:cxn ang="0">
                  <a:pos x="connsiteX15103" y="connsiteY15103"/>
                </a:cxn>
                <a:cxn ang="0">
                  <a:pos x="connsiteX15104" y="connsiteY15104"/>
                </a:cxn>
                <a:cxn ang="0">
                  <a:pos x="connsiteX15105" y="connsiteY15105"/>
                </a:cxn>
                <a:cxn ang="0">
                  <a:pos x="connsiteX15106" y="connsiteY15106"/>
                </a:cxn>
                <a:cxn ang="0">
                  <a:pos x="connsiteX15107" y="connsiteY15107"/>
                </a:cxn>
                <a:cxn ang="0">
                  <a:pos x="connsiteX15108" y="connsiteY15108"/>
                </a:cxn>
                <a:cxn ang="0">
                  <a:pos x="connsiteX15109" y="connsiteY15109"/>
                </a:cxn>
                <a:cxn ang="0">
                  <a:pos x="connsiteX15110" y="connsiteY15110"/>
                </a:cxn>
                <a:cxn ang="0">
                  <a:pos x="connsiteX15111" y="connsiteY15111"/>
                </a:cxn>
                <a:cxn ang="0">
                  <a:pos x="connsiteX15112" y="connsiteY15112"/>
                </a:cxn>
                <a:cxn ang="0">
                  <a:pos x="connsiteX15113" y="connsiteY15113"/>
                </a:cxn>
                <a:cxn ang="0">
                  <a:pos x="connsiteX15114" y="connsiteY15114"/>
                </a:cxn>
                <a:cxn ang="0">
                  <a:pos x="connsiteX15115" y="connsiteY15115"/>
                </a:cxn>
                <a:cxn ang="0">
                  <a:pos x="connsiteX15116" y="connsiteY15116"/>
                </a:cxn>
                <a:cxn ang="0">
                  <a:pos x="connsiteX15117" y="connsiteY15117"/>
                </a:cxn>
                <a:cxn ang="0">
                  <a:pos x="connsiteX15118" y="connsiteY15118"/>
                </a:cxn>
                <a:cxn ang="0">
                  <a:pos x="connsiteX15119" y="connsiteY15119"/>
                </a:cxn>
                <a:cxn ang="0">
                  <a:pos x="connsiteX15120" y="connsiteY15120"/>
                </a:cxn>
                <a:cxn ang="0">
                  <a:pos x="connsiteX15121" y="connsiteY15121"/>
                </a:cxn>
                <a:cxn ang="0">
                  <a:pos x="connsiteX15122" y="connsiteY15122"/>
                </a:cxn>
                <a:cxn ang="0">
                  <a:pos x="connsiteX15123" y="connsiteY15123"/>
                </a:cxn>
                <a:cxn ang="0">
                  <a:pos x="connsiteX15124" y="connsiteY15124"/>
                </a:cxn>
                <a:cxn ang="0">
                  <a:pos x="connsiteX15125" y="connsiteY15125"/>
                </a:cxn>
                <a:cxn ang="0">
                  <a:pos x="connsiteX15126" y="connsiteY15126"/>
                </a:cxn>
                <a:cxn ang="0">
                  <a:pos x="connsiteX15127" y="connsiteY15127"/>
                </a:cxn>
                <a:cxn ang="0">
                  <a:pos x="connsiteX15128" y="connsiteY15128"/>
                </a:cxn>
                <a:cxn ang="0">
                  <a:pos x="connsiteX15129" y="connsiteY15129"/>
                </a:cxn>
                <a:cxn ang="0">
                  <a:pos x="connsiteX15130" y="connsiteY15130"/>
                </a:cxn>
                <a:cxn ang="0">
                  <a:pos x="connsiteX15131" y="connsiteY15131"/>
                </a:cxn>
                <a:cxn ang="0">
                  <a:pos x="connsiteX15132" y="connsiteY15132"/>
                </a:cxn>
                <a:cxn ang="0">
                  <a:pos x="connsiteX15133" y="connsiteY15133"/>
                </a:cxn>
                <a:cxn ang="0">
                  <a:pos x="connsiteX15134" y="connsiteY15134"/>
                </a:cxn>
                <a:cxn ang="0">
                  <a:pos x="connsiteX15135" y="connsiteY15135"/>
                </a:cxn>
                <a:cxn ang="0">
                  <a:pos x="connsiteX15136" y="connsiteY15136"/>
                </a:cxn>
                <a:cxn ang="0">
                  <a:pos x="connsiteX15137" y="connsiteY15137"/>
                </a:cxn>
                <a:cxn ang="0">
                  <a:pos x="connsiteX15138" y="connsiteY15138"/>
                </a:cxn>
                <a:cxn ang="0">
                  <a:pos x="connsiteX15139" y="connsiteY15139"/>
                </a:cxn>
                <a:cxn ang="0">
                  <a:pos x="connsiteX15140" y="connsiteY15140"/>
                </a:cxn>
                <a:cxn ang="0">
                  <a:pos x="connsiteX15141" y="connsiteY15141"/>
                </a:cxn>
                <a:cxn ang="0">
                  <a:pos x="connsiteX15142" y="connsiteY15142"/>
                </a:cxn>
                <a:cxn ang="0">
                  <a:pos x="connsiteX15143" y="connsiteY15143"/>
                </a:cxn>
                <a:cxn ang="0">
                  <a:pos x="connsiteX15144" y="connsiteY15144"/>
                </a:cxn>
                <a:cxn ang="0">
                  <a:pos x="connsiteX15145" y="connsiteY15145"/>
                </a:cxn>
                <a:cxn ang="0">
                  <a:pos x="connsiteX15146" y="connsiteY15146"/>
                </a:cxn>
                <a:cxn ang="0">
                  <a:pos x="connsiteX15147" y="connsiteY15147"/>
                </a:cxn>
                <a:cxn ang="0">
                  <a:pos x="connsiteX15148" y="connsiteY15148"/>
                </a:cxn>
                <a:cxn ang="0">
                  <a:pos x="connsiteX15149" y="connsiteY15149"/>
                </a:cxn>
                <a:cxn ang="0">
                  <a:pos x="connsiteX15150" y="connsiteY15150"/>
                </a:cxn>
                <a:cxn ang="0">
                  <a:pos x="connsiteX15151" y="connsiteY15151"/>
                </a:cxn>
                <a:cxn ang="0">
                  <a:pos x="connsiteX15152" y="connsiteY15152"/>
                </a:cxn>
                <a:cxn ang="0">
                  <a:pos x="connsiteX15153" y="connsiteY15153"/>
                </a:cxn>
                <a:cxn ang="0">
                  <a:pos x="connsiteX15154" y="connsiteY15154"/>
                </a:cxn>
                <a:cxn ang="0">
                  <a:pos x="connsiteX15155" y="connsiteY15155"/>
                </a:cxn>
                <a:cxn ang="0">
                  <a:pos x="connsiteX15156" y="connsiteY15156"/>
                </a:cxn>
                <a:cxn ang="0">
                  <a:pos x="connsiteX15157" y="connsiteY15157"/>
                </a:cxn>
                <a:cxn ang="0">
                  <a:pos x="connsiteX15158" y="connsiteY15158"/>
                </a:cxn>
                <a:cxn ang="0">
                  <a:pos x="connsiteX15159" y="connsiteY15159"/>
                </a:cxn>
                <a:cxn ang="0">
                  <a:pos x="connsiteX15160" y="connsiteY15160"/>
                </a:cxn>
                <a:cxn ang="0">
                  <a:pos x="connsiteX15161" y="connsiteY15161"/>
                </a:cxn>
                <a:cxn ang="0">
                  <a:pos x="connsiteX15162" y="connsiteY15162"/>
                </a:cxn>
                <a:cxn ang="0">
                  <a:pos x="connsiteX15163" y="connsiteY15163"/>
                </a:cxn>
                <a:cxn ang="0">
                  <a:pos x="connsiteX15164" y="connsiteY15164"/>
                </a:cxn>
                <a:cxn ang="0">
                  <a:pos x="connsiteX15165" y="connsiteY15165"/>
                </a:cxn>
                <a:cxn ang="0">
                  <a:pos x="connsiteX15166" y="connsiteY15166"/>
                </a:cxn>
                <a:cxn ang="0">
                  <a:pos x="connsiteX15167" y="connsiteY15167"/>
                </a:cxn>
                <a:cxn ang="0">
                  <a:pos x="connsiteX15168" y="connsiteY15168"/>
                </a:cxn>
                <a:cxn ang="0">
                  <a:pos x="connsiteX15169" y="connsiteY15169"/>
                </a:cxn>
                <a:cxn ang="0">
                  <a:pos x="connsiteX15170" y="connsiteY15170"/>
                </a:cxn>
                <a:cxn ang="0">
                  <a:pos x="connsiteX15171" y="connsiteY15171"/>
                </a:cxn>
                <a:cxn ang="0">
                  <a:pos x="connsiteX15172" y="connsiteY15172"/>
                </a:cxn>
                <a:cxn ang="0">
                  <a:pos x="connsiteX15173" y="connsiteY15173"/>
                </a:cxn>
                <a:cxn ang="0">
                  <a:pos x="connsiteX15174" y="connsiteY15174"/>
                </a:cxn>
                <a:cxn ang="0">
                  <a:pos x="connsiteX15175" y="connsiteY15175"/>
                </a:cxn>
                <a:cxn ang="0">
                  <a:pos x="connsiteX15176" y="connsiteY15176"/>
                </a:cxn>
                <a:cxn ang="0">
                  <a:pos x="connsiteX15177" y="connsiteY15177"/>
                </a:cxn>
                <a:cxn ang="0">
                  <a:pos x="connsiteX15178" y="connsiteY15178"/>
                </a:cxn>
                <a:cxn ang="0">
                  <a:pos x="connsiteX15179" y="connsiteY15179"/>
                </a:cxn>
                <a:cxn ang="0">
                  <a:pos x="connsiteX15180" y="connsiteY15180"/>
                </a:cxn>
                <a:cxn ang="0">
                  <a:pos x="connsiteX15181" y="connsiteY15181"/>
                </a:cxn>
                <a:cxn ang="0">
                  <a:pos x="connsiteX15182" y="connsiteY15182"/>
                </a:cxn>
                <a:cxn ang="0">
                  <a:pos x="connsiteX15183" y="connsiteY15183"/>
                </a:cxn>
                <a:cxn ang="0">
                  <a:pos x="connsiteX15184" y="connsiteY15184"/>
                </a:cxn>
                <a:cxn ang="0">
                  <a:pos x="connsiteX15185" y="connsiteY15185"/>
                </a:cxn>
                <a:cxn ang="0">
                  <a:pos x="connsiteX15186" y="connsiteY15186"/>
                </a:cxn>
                <a:cxn ang="0">
                  <a:pos x="connsiteX15187" y="connsiteY15187"/>
                </a:cxn>
                <a:cxn ang="0">
                  <a:pos x="connsiteX15188" y="connsiteY15188"/>
                </a:cxn>
                <a:cxn ang="0">
                  <a:pos x="connsiteX15189" y="connsiteY15189"/>
                </a:cxn>
                <a:cxn ang="0">
                  <a:pos x="connsiteX15190" y="connsiteY15190"/>
                </a:cxn>
                <a:cxn ang="0">
                  <a:pos x="connsiteX15191" y="connsiteY15191"/>
                </a:cxn>
                <a:cxn ang="0">
                  <a:pos x="connsiteX15192" y="connsiteY15192"/>
                </a:cxn>
                <a:cxn ang="0">
                  <a:pos x="connsiteX15193" y="connsiteY15193"/>
                </a:cxn>
                <a:cxn ang="0">
                  <a:pos x="connsiteX15194" y="connsiteY15194"/>
                </a:cxn>
                <a:cxn ang="0">
                  <a:pos x="connsiteX15195" y="connsiteY15195"/>
                </a:cxn>
                <a:cxn ang="0">
                  <a:pos x="connsiteX15196" y="connsiteY15196"/>
                </a:cxn>
                <a:cxn ang="0">
                  <a:pos x="connsiteX15197" y="connsiteY15197"/>
                </a:cxn>
                <a:cxn ang="0">
                  <a:pos x="connsiteX15198" y="connsiteY15198"/>
                </a:cxn>
                <a:cxn ang="0">
                  <a:pos x="connsiteX15199" y="connsiteY15199"/>
                </a:cxn>
                <a:cxn ang="0">
                  <a:pos x="connsiteX15200" y="connsiteY15200"/>
                </a:cxn>
                <a:cxn ang="0">
                  <a:pos x="connsiteX15201" y="connsiteY15201"/>
                </a:cxn>
                <a:cxn ang="0">
                  <a:pos x="connsiteX15202" y="connsiteY15202"/>
                </a:cxn>
                <a:cxn ang="0">
                  <a:pos x="connsiteX15203" y="connsiteY15203"/>
                </a:cxn>
                <a:cxn ang="0">
                  <a:pos x="connsiteX15204" y="connsiteY15204"/>
                </a:cxn>
                <a:cxn ang="0">
                  <a:pos x="connsiteX15205" y="connsiteY15205"/>
                </a:cxn>
                <a:cxn ang="0">
                  <a:pos x="connsiteX15206" y="connsiteY15206"/>
                </a:cxn>
                <a:cxn ang="0">
                  <a:pos x="connsiteX15207" y="connsiteY15207"/>
                </a:cxn>
                <a:cxn ang="0">
                  <a:pos x="connsiteX15208" y="connsiteY15208"/>
                </a:cxn>
                <a:cxn ang="0">
                  <a:pos x="connsiteX15209" y="connsiteY15209"/>
                </a:cxn>
                <a:cxn ang="0">
                  <a:pos x="connsiteX15210" y="connsiteY15210"/>
                </a:cxn>
                <a:cxn ang="0">
                  <a:pos x="connsiteX15211" y="connsiteY15211"/>
                </a:cxn>
                <a:cxn ang="0">
                  <a:pos x="connsiteX15212" y="connsiteY15212"/>
                </a:cxn>
                <a:cxn ang="0">
                  <a:pos x="connsiteX15213" y="connsiteY15213"/>
                </a:cxn>
                <a:cxn ang="0">
                  <a:pos x="connsiteX15214" y="connsiteY15214"/>
                </a:cxn>
                <a:cxn ang="0">
                  <a:pos x="connsiteX15215" y="connsiteY15215"/>
                </a:cxn>
                <a:cxn ang="0">
                  <a:pos x="connsiteX15216" y="connsiteY15216"/>
                </a:cxn>
                <a:cxn ang="0">
                  <a:pos x="connsiteX15217" y="connsiteY15217"/>
                </a:cxn>
                <a:cxn ang="0">
                  <a:pos x="connsiteX15218" y="connsiteY15218"/>
                </a:cxn>
                <a:cxn ang="0">
                  <a:pos x="connsiteX15219" y="connsiteY15219"/>
                </a:cxn>
                <a:cxn ang="0">
                  <a:pos x="connsiteX15220" y="connsiteY15220"/>
                </a:cxn>
                <a:cxn ang="0">
                  <a:pos x="connsiteX15221" y="connsiteY15221"/>
                </a:cxn>
                <a:cxn ang="0">
                  <a:pos x="connsiteX15222" y="connsiteY15222"/>
                </a:cxn>
                <a:cxn ang="0">
                  <a:pos x="connsiteX15223" y="connsiteY15223"/>
                </a:cxn>
                <a:cxn ang="0">
                  <a:pos x="connsiteX15224" y="connsiteY15224"/>
                </a:cxn>
                <a:cxn ang="0">
                  <a:pos x="connsiteX15225" y="connsiteY15225"/>
                </a:cxn>
                <a:cxn ang="0">
                  <a:pos x="connsiteX15226" y="connsiteY15226"/>
                </a:cxn>
                <a:cxn ang="0">
                  <a:pos x="connsiteX15227" y="connsiteY15227"/>
                </a:cxn>
                <a:cxn ang="0">
                  <a:pos x="connsiteX15228" y="connsiteY15228"/>
                </a:cxn>
                <a:cxn ang="0">
                  <a:pos x="connsiteX15229" y="connsiteY15229"/>
                </a:cxn>
                <a:cxn ang="0">
                  <a:pos x="connsiteX15230" y="connsiteY15230"/>
                </a:cxn>
                <a:cxn ang="0">
                  <a:pos x="connsiteX15231" y="connsiteY15231"/>
                </a:cxn>
                <a:cxn ang="0">
                  <a:pos x="connsiteX15232" y="connsiteY15232"/>
                </a:cxn>
                <a:cxn ang="0">
                  <a:pos x="connsiteX15233" y="connsiteY15233"/>
                </a:cxn>
                <a:cxn ang="0">
                  <a:pos x="connsiteX15234" y="connsiteY15234"/>
                </a:cxn>
                <a:cxn ang="0">
                  <a:pos x="connsiteX15235" y="connsiteY15235"/>
                </a:cxn>
                <a:cxn ang="0">
                  <a:pos x="connsiteX15236" y="connsiteY15236"/>
                </a:cxn>
                <a:cxn ang="0">
                  <a:pos x="connsiteX15237" y="connsiteY15237"/>
                </a:cxn>
                <a:cxn ang="0">
                  <a:pos x="connsiteX15238" y="connsiteY15238"/>
                </a:cxn>
                <a:cxn ang="0">
                  <a:pos x="connsiteX15239" y="connsiteY15239"/>
                </a:cxn>
                <a:cxn ang="0">
                  <a:pos x="connsiteX15240" y="connsiteY15240"/>
                </a:cxn>
                <a:cxn ang="0">
                  <a:pos x="connsiteX15241" y="connsiteY15241"/>
                </a:cxn>
                <a:cxn ang="0">
                  <a:pos x="connsiteX15242" y="connsiteY15242"/>
                </a:cxn>
                <a:cxn ang="0">
                  <a:pos x="connsiteX15243" y="connsiteY15243"/>
                </a:cxn>
                <a:cxn ang="0">
                  <a:pos x="connsiteX15244" y="connsiteY15244"/>
                </a:cxn>
                <a:cxn ang="0">
                  <a:pos x="connsiteX15245" y="connsiteY15245"/>
                </a:cxn>
                <a:cxn ang="0">
                  <a:pos x="connsiteX15246" y="connsiteY15246"/>
                </a:cxn>
                <a:cxn ang="0">
                  <a:pos x="connsiteX15247" y="connsiteY15247"/>
                </a:cxn>
                <a:cxn ang="0">
                  <a:pos x="connsiteX15248" y="connsiteY15248"/>
                </a:cxn>
                <a:cxn ang="0">
                  <a:pos x="connsiteX15249" y="connsiteY15249"/>
                </a:cxn>
                <a:cxn ang="0">
                  <a:pos x="connsiteX15250" y="connsiteY15250"/>
                </a:cxn>
                <a:cxn ang="0">
                  <a:pos x="connsiteX15251" y="connsiteY15251"/>
                </a:cxn>
                <a:cxn ang="0">
                  <a:pos x="connsiteX15252" y="connsiteY15252"/>
                </a:cxn>
                <a:cxn ang="0">
                  <a:pos x="connsiteX15253" y="connsiteY15253"/>
                </a:cxn>
                <a:cxn ang="0">
                  <a:pos x="connsiteX15254" y="connsiteY15254"/>
                </a:cxn>
                <a:cxn ang="0">
                  <a:pos x="connsiteX15255" y="connsiteY15255"/>
                </a:cxn>
                <a:cxn ang="0">
                  <a:pos x="connsiteX15256" y="connsiteY15256"/>
                </a:cxn>
                <a:cxn ang="0">
                  <a:pos x="connsiteX15257" y="connsiteY15257"/>
                </a:cxn>
                <a:cxn ang="0">
                  <a:pos x="connsiteX15258" y="connsiteY15258"/>
                </a:cxn>
                <a:cxn ang="0">
                  <a:pos x="connsiteX15259" y="connsiteY15259"/>
                </a:cxn>
                <a:cxn ang="0">
                  <a:pos x="connsiteX15260" y="connsiteY15260"/>
                </a:cxn>
                <a:cxn ang="0">
                  <a:pos x="connsiteX15261" y="connsiteY15261"/>
                </a:cxn>
                <a:cxn ang="0">
                  <a:pos x="connsiteX15262" y="connsiteY15262"/>
                </a:cxn>
                <a:cxn ang="0">
                  <a:pos x="connsiteX15263" y="connsiteY15263"/>
                </a:cxn>
                <a:cxn ang="0">
                  <a:pos x="connsiteX15264" y="connsiteY15264"/>
                </a:cxn>
                <a:cxn ang="0">
                  <a:pos x="connsiteX15265" y="connsiteY15265"/>
                </a:cxn>
                <a:cxn ang="0">
                  <a:pos x="connsiteX15266" y="connsiteY15266"/>
                </a:cxn>
                <a:cxn ang="0">
                  <a:pos x="connsiteX15267" y="connsiteY15267"/>
                </a:cxn>
                <a:cxn ang="0">
                  <a:pos x="connsiteX15268" y="connsiteY15268"/>
                </a:cxn>
                <a:cxn ang="0">
                  <a:pos x="connsiteX15269" y="connsiteY15269"/>
                </a:cxn>
                <a:cxn ang="0">
                  <a:pos x="connsiteX15270" y="connsiteY15270"/>
                </a:cxn>
                <a:cxn ang="0">
                  <a:pos x="connsiteX15271" y="connsiteY15271"/>
                </a:cxn>
                <a:cxn ang="0">
                  <a:pos x="connsiteX15272" y="connsiteY15272"/>
                </a:cxn>
                <a:cxn ang="0">
                  <a:pos x="connsiteX15273" y="connsiteY15273"/>
                </a:cxn>
                <a:cxn ang="0">
                  <a:pos x="connsiteX15274" y="connsiteY15274"/>
                </a:cxn>
                <a:cxn ang="0">
                  <a:pos x="connsiteX15275" y="connsiteY15275"/>
                </a:cxn>
                <a:cxn ang="0">
                  <a:pos x="connsiteX15276" y="connsiteY15276"/>
                </a:cxn>
                <a:cxn ang="0">
                  <a:pos x="connsiteX15277" y="connsiteY15277"/>
                </a:cxn>
                <a:cxn ang="0">
                  <a:pos x="connsiteX15278" y="connsiteY15278"/>
                </a:cxn>
                <a:cxn ang="0">
                  <a:pos x="connsiteX15279" y="connsiteY15279"/>
                </a:cxn>
                <a:cxn ang="0">
                  <a:pos x="connsiteX15280" y="connsiteY15280"/>
                </a:cxn>
                <a:cxn ang="0">
                  <a:pos x="connsiteX15281" y="connsiteY15281"/>
                </a:cxn>
                <a:cxn ang="0">
                  <a:pos x="connsiteX15282" y="connsiteY15282"/>
                </a:cxn>
                <a:cxn ang="0">
                  <a:pos x="connsiteX15283" y="connsiteY15283"/>
                </a:cxn>
                <a:cxn ang="0">
                  <a:pos x="connsiteX15284" y="connsiteY15284"/>
                </a:cxn>
                <a:cxn ang="0">
                  <a:pos x="connsiteX15285" y="connsiteY15285"/>
                </a:cxn>
                <a:cxn ang="0">
                  <a:pos x="connsiteX15286" y="connsiteY15286"/>
                </a:cxn>
                <a:cxn ang="0">
                  <a:pos x="connsiteX15287" y="connsiteY15287"/>
                </a:cxn>
                <a:cxn ang="0">
                  <a:pos x="connsiteX15288" y="connsiteY15288"/>
                </a:cxn>
                <a:cxn ang="0">
                  <a:pos x="connsiteX15289" y="connsiteY15289"/>
                </a:cxn>
                <a:cxn ang="0">
                  <a:pos x="connsiteX15290" y="connsiteY15290"/>
                </a:cxn>
                <a:cxn ang="0">
                  <a:pos x="connsiteX15291" y="connsiteY15291"/>
                </a:cxn>
                <a:cxn ang="0">
                  <a:pos x="connsiteX15292" y="connsiteY15292"/>
                </a:cxn>
                <a:cxn ang="0">
                  <a:pos x="connsiteX15293" y="connsiteY15293"/>
                </a:cxn>
                <a:cxn ang="0">
                  <a:pos x="connsiteX15294" y="connsiteY15294"/>
                </a:cxn>
                <a:cxn ang="0">
                  <a:pos x="connsiteX15295" y="connsiteY15295"/>
                </a:cxn>
                <a:cxn ang="0">
                  <a:pos x="connsiteX15296" y="connsiteY15296"/>
                </a:cxn>
                <a:cxn ang="0">
                  <a:pos x="connsiteX15297" y="connsiteY15297"/>
                </a:cxn>
                <a:cxn ang="0">
                  <a:pos x="connsiteX15298" y="connsiteY15298"/>
                </a:cxn>
                <a:cxn ang="0">
                  <a:pos x="connsiteX15299" y="connsiteY15299"/>
                </a:cxn>
                <a:cxn ang="0">
                  <a:pos x="connsiteX15300" y="connsiteY15300"/>
                </a:cxn>
                <a:cxn ang="0">
                  <a:pos x="connsiteX15301" y="connsiteY15301"/>
                </a:cxn>
                <a:cxn ang="0">
                  <a:pos x="connsiteX15302" y="connsiteY15302"/>
                </a:cxn>
                <a:cxn ang="0">
                  <a:pos x="connsiteX15303" y="connsiteY15303"/>
                </a:cxn>
                <a:cxn ang="0">
                  <a:pos x="connsiteX15304" y="connsiteY15304"/>
                </a:cxn>
                <a:cxn ang="0">
                  <a:pos x="connsiteX15305" y="connsiteY15305"/>
                </a:cxn>
                <a:cxn ang="0">
                  <a:pos x="connsiteX15306" y="connsiteY15306"/>
                </a:cxn>
                <a:cxn ang="0">
                  <a:pos x="connsiteX15307" y="connsiteY15307"/>
                </a:cxn>
                <a:cxn ang="0">
                  <a:pos x="connsiteX15308" y="connsiteY15308"/>
                </a:cxn>
                <a:cxn ang="0">
                  <a:pos x="connsiteX15309" y="connsiteY15309"/>
                </a:cxn>
                <a:cxn ang="0">
                  <a:pos x="connsiteX15310" y="connsiteY15310"/>
                </a:cxn>
                <a:cxn ang="0">
                  <a:pos x="connsiteX15311" y="connsiteY15311"/>
                </a:cxn>
                <a:cxn ang="0">
                  <a:pos x="connsiteX15312" y="connsiteY15312"/>
                </a:cxn>
                <a:cxn ang="0">
                  <a:pos x="connsiteX15313" y="connsiteY15313"/>
                </a:cxn>
                <a:cxn ang="0">
                  <a:pos x="connsiteX15314" y="connsiteY15314"/>
                </a:cxn>
                <a:cxn ang="0">
                  <a:pos x="connsiteX15315" y="connsiteY15315"/>
                </a:cxn>
                <a:cxn ang="0">
                  <a:pos x="connsiteX15316" y="connsiteY15316"/>
                </a:cxn>
                <a:cxn ang="0">
                  <a:pos x="connsiteX15317" y="connsiteY15317"/>
                </a:cxn>
                <a:cxn ang="0">
                  <a:pos x="connsiteX15318" y="connsiteY15318"/>
                </a:cxn>
                <a:cxn ang="0">
                  <a:pos x="connsiteX15319" y="connsiteY15319"/>
                </a:cxn>
                <a:cxn ang="0">
                  <a:pos x="connsiteX15320" y="connsiteY15320"/>
                </a:cxn>
                <a:cxn ang="0">
                  <a:pos x="connsiteX15321" y="connsiteY15321"/>
                </a:cxn>
                <a:cxn ang="0">
                  <a:pos x="connsiteX15322" y="connsiteY15322"/>
                </a:cxn>
                <a:cxn ang="0">
                  <a:pos x="connsiteX15323" y="connsiteY15323"/>
                </a:cxn>
                <a:cxn ang="0">
                  <a:pos x="connsiteX15324" y="connsiteY15324"/>
                </a:cxn>
                <a:cxn ang="0">
                  <a:pos x="connsiteX15325" y="connsiteY15325"/>
                </a:cxn>
                <a:cxn ang="0">
                  <a:pos x="connsiteX15326" y="connsiteY15326"/>
                </a:cxn>
                <a:cxn ang="0">
                  <a:pos x="connsiteX15327" y="connsiteY15327"/>
                </a:cxn>
                <a:cxn ang="0">
                  <a:pos x="connsiteX15328" y="connsiteY15328"/>
                </a:cxn>
                <a:cxn ang="0">
                  <a:pos x="connsiteX15329" y="connsiteY15329"/>
                </a:cxn>
                <a:cxn ang="0">
                  <a:pos x="connsiteX15330" y="connsiteY15330"/>
                </a:cxn>
                <a:cxn ang="0">
                  <a:pos x="connsiteX15331" y="connsiteY15331"/>
                </a:cxn>
                <a:cxn ang="0">
                  <a:pos x="connsiteX15332" y="connsiteY15332"/>
                </a:cxn>
                <a:cxn ang="0">
                  <a:pos x="connsiteX15333" y="connsiteY15333"/>
                </a:cxn>
                <a:cxn ang="0">
                  <a:pos x="connsiteX15334" y="connsiteY15334"/>
                </a:cxn>
                <a:cxn ang="0">
                  <a:pos x="connsiteX15335" y="connsiteY15335"/>
                </a:cxn>
                <a:cxn ang="0">
                  <a:pos x="connsiteX15336" y="connsiteY15336"/>
                </a:cxn>
                <a:cxn ang="0">
                  <a:pos x="connsiteX15337" y="connsiteY15337"/>
                </a:cxn>
                <a:cxn ang="0">
                  <a:pos x="connsiteX15338" y="connsiteY15338"/>
                </a:cxn>
                <a:cxn ang="0">
                  <a:pos x="connsiteX15339" y="connsiteY15339"/>
                </a:cxn>
                <a:cxn ang="0">
                  <a:pos x="connsiteX15340" y="connsiteY15340"/>
                </a:cxn>
                <a:cxn ang="0">
                  <a:pos x="connsiteX15341" y="connsiteY15341"/>
                </a:cxn>
                <a:cxn ang="0">
                  <a:pos x="connsiteX15342" y="connsiteY15342"/>
                </a:cxn>
                <a:cxn ang="0">
                  <a:pos x="connsiteX15343" y="connsiteY15343"/>
                </a:cxn>
                <a:cxn ang="0">
                  <a:pos x="connsiteX15344" y="connsiteY15344"/>
                </a:cxn>
                <a:cxn ang="0">
                  <a:pos x="connsiteX15345" y="connsiteY15345"/>
                </a:cxn>
                <a:cxn ang="0">
                  <a:pos x="connsiteX15346" y="connsiteY15346"/>
                </a:cxn>
                <a:cxn ang="0">
                  <a:pos x="connsiteX15347" y="connsiteY15347"/>
                </a:cxn>
                <a:cxn ang="0">
                  <a:pos x="connsiteX15348" y="connsiteY15348"/>
                </a:cxn>
                <a:cxn ang="0">
                  <a:pos x="connsiteX15349" y="connsiteY15349"/>
                </a:cxn>
                <a:cxn ang="0">
                  <a:pos x="connsiteX15350" y="connsiteY15350"/>
                </a:cxn>
                <a:cxn ang="0">
                  <a:pos x="connsiteX15351" y="connsiteY15351"/>
                </a:cxn>
                <a:cxn ang="0">
                  <a:pos x="connsiteX15352" y="connsiteY15352"/>
                </a:cxn>
                <a:cxn ang="0">
                  <a:pos x="connsiteX15353" y="connsiteY15353"/>
                </a:cxn>
                <a:cxn ang="0">
                  <a:pos x="connsiteX15354" y="connsiteY15354"/>
                </a:cxn>
                <a:cxn ang="0">
                  <a:pos x="connsiteX15355" y="connsiteY15355"/>
                </a:cxn>
                <a:cxn ang="0">
                  <a:pos x="connsiteX15356" y="connsiteY15356"/>
                </a:cxn>
                <a:cxn ang="0">
                  <a:pos x="connsiteX15357" y="connsiteY15357"/>
                </a:cxn>
                <a:cxn ang="0">
                  <a:pos x="connsiteX15358" y="connsiteY15358"/>
                </a:cxn>
                <a:cxn ang="0">
                  <a:pos x="connsiteX15359" y="connsiteY15359"/>
                </a:cxn>
                <a:cxn ang="0">
                  <a:pos x="connsiteX15360" y="connsiteY15360"/>
                </a:cxn>
                <a:cxn ang="0">
                  <a:pos x="connsiteX15361" y="connsiteY15361"/>
                </a:cxn>
                <a:cxn ang="0">
                  <a:pos x="connsiteX15362" y="connsiteY15362"/>
                </a:cxn>
                <a:cxn ang="0">
                  <a:pos x="connsiteX15363" y="connsiteY15363"/>
                </a:cxn>
                <a:cxn ang="0">
                  <a:pos x="connsiteX15364" y="connsiteY15364"/>
                </a:cxn>
                <a:cxn ang="0">
                  <a:pos x="connsiteX15365" y="connsiteY15365"/>
                </a:cxn>
                <a:cxn ang="0">
                  <a:pos x="connsiteX15366" y="connsiteY15366"/>
                </a:cxn>
                <a:cxn ang="0">
                  <a:pos x="connsiteX15367" y="connsiteY15367"/>
                </a:cxn>
                <a:cxn ang="0">
                  <a:pos x="connsiteX15368" y="connsiteY15368"/>
                </a:cxn>
                <a:cxn ang="0">
                  <a:pos x="connsiteX15369" y="connsiteY15369"/>
                </a:cxn>
                <a:cxn ang="0">
                  <a:pos x="connsiteX15370" y="connsiteY15370"/>
                </a:cxn>
                <a:cxn ang="0">
                  <a:pos x="connsiteX15371" y="connsiteY15371"/>
                </a:cxn>
                <a:cxn ang="0">
                  <a:pos x="connsiteX15372" y="connsiteY15372"/>
                </a:cxn>
                <a:cxn ang="0">
                  <a:pos x="connsiteX15373" y="connsiteY15373"/>
                </a:cxn>
                <a:cxn ang="0">
                  <a:pos x="connsiteX15374" y="connsiteY15374"/>
                </a:cxn>
                <a:cxn ang="0">
                  <a:pos x="connsiteX15375" y="connsiteY15375"/>
                </a:cxn>
                <a:cxn ang="0">
                  <a:pos x="connsiteX15376" y="connsiteY15376"/>
                </a:cxn>
                <a:cxn ang="0">
                  <a:pos x="connsiteX15377" y="connsiteY15377"/>
                </a:cxn>
                <a:cxn ang="0">
                  <a:pos x="connsiteX15378" y="connsiteY15378"/>
                </a:cxn>
                <a:cxn ang="0">
                  <a:pos x="connsiteX15379" y="connsiteY15379"/>
                </a:cxn>
                <a:cxn ang="0">
                  <a:pos x="connsiteX15380" y="connsiteY15380"/>
                </a:cxn>
                <a:cxn ang="0">
                  <a:pos x="connsiteX15381" y="connsiteY15381"/>
                </a:cxn>
                <a:cxn ang="0">
                  <a:pos x="connsiteX15382" y="connsiteY15382"/>
                </a:cxn>
                <a:cxn ang="0">
                  <a:pos x="connsiteX15383" y="connsiteY15383"/>
                </a:cxn>
                <a:cxn ang="0">
                  <a:pos x="connsiteX15384" y="connsiteY15384"/>
                </a:cxn>
                <a:cxn ang="0">
                  <a:pos x="connsiteX15385" y="connsiteY15385"/>
                </a:cxn>
                <a:cxn ang="0">
                  <a:pos x="connsiteX15386" y="connsiteY15386"/>
                </a:cxn>
                <a:cxn ang="0">
                  <a:pos x="connsiteX15387" y="connsiteY15387"/>
                </a:cxn>
                <a:cxn ang="0">
                  <a:pos x="connsiteX15388" y="connsiteY15388"/>
                </a:cxn>
                <a:cxn ang="0">
                  <a:pos x="connsiteX15389" y="connsiteY15389"/>
                </a:cxn>
                <a:cxn ang="0">
                  <a:pos x="connsiteX15390" y="connsiteY15390"/>
                </a:cxn>
                <a:cxn ang="0">
                  <a:pos x="connsiteX15391" y="connsiteY15391"/>
                </a:cxn>
                <a:cxn ang="0">
                  <a:pos x="connsiteX15392" y="connsiteY15392"/>
                </a:cxn>
                <a:cxn ang="0">
                  <a:pos x="connsiteX15393" y="connsiteY15393"/>
                </a:cxn>
                <a:cxn ang="0">
                  <a:pos x="connsiteX15394" y="connsiteY15394"/>
                </a:cxn>
                <a:cxn ang="0">
                  <a:pos x="connsiteX15395" y="connsiteY15395"/>
                </a:cxn>
                <a:cxn ang="0">
                  <a:pos x="connsiteX15396" y="connsiteY15396"/>
                </a:cxn>
                <a:cxn ang="0">
                  <a:pos x="connsiteX15397" y="connsiteY15397"/>
                </a:cxn>
                <a:cxn ang="0">
                  <a:pos x="connsiteX15398" y="connsiteY15398"/>
                </a:cxn>
                <a:cxn ang="0">
                  <a:pos x="connsiteX15399" y="connsiteY15399"/>
                </a:cxn>
                <a:cxn ang="0">
                  <a:pos x="connsiteX15400" y="connsiteY15400"/>
                </a:cxn>
                <a:cxn ang="0">
                  <a:pos x="connsiteX15401" y="connsiteY15401"/>
                </a:cxn>
                <a:cxn ang="0">
                  <a:pos x="connsiteX15402" y="connsiteY15402"/>
                </a:cxn>
                <a:cxn ang="0">
                  <a:pos x="connsiteX15403" y="connsiteY15403"/>
                </a:cxn>
                <a:cxn ang="0">
                  <a:pos x="connsiteX15404" y="connsiteY15404"/>
                </a:cxn>
                <a:cxn ang="0">
                  <a:pos x="connsiteX15405" y="connsiteY15405"/>
                </a:cxn>
                <a:cxn ang="0">
                  <a:pos x="connsiteX15406" y="connsiteY15406"/>
                </a:cxn>
                <a:cxn ang="0">
                  <a:pos x="connsiteX15407" y="connsiteY15407"/>
                </a:cxn>
                <a:cxn ang="0">
                  <a:pos x="connsiteX15408" y="connsiteY15408"/>
                </a:cxn>
                <a:cxn ang="0">
                  <a:pos x="connsiteX15409" y="connsiteY15409"/>
                </a:cxn>
                <a:cxn ang="0">
                  <a:pos x="connsiteX15410" y="connsiteY15410"/>
                </a:cxn>
                <a:cxn ang="0">
                  <a:pos x="connsiteX15411" y="connsiteY15411"/>
                </a:cxn>
                <a:cxn ang="0">
                  <a:pos x="connsiteX15412" y="connsiteY15412"/>
                </a:cxn>
                <a:cxn ang="0">
                  <a:pos x="connsiteX15413" y="connsiteY15413"/>
                </a:cxn>
                <a:cxn ang="0">
                  <a:pos x="connsiteX15414" y="connsiteY15414"/>
                </a:cxn>
                <a:cxn ang="0">
                  <a:pos x="connsiteX15415" y="connsiteY15415"/>
                </a:cxn>
                <a:cxn ang="0">
                  <a:pos x="connsiteX15416" y="connsiteY15416"/>
                </a:cxn>
                <a:cxn ang="0">
                  <a:pos x="connsiteX15417" y="connsiteY15417"/>
                </a:cxn>
                <a:cxn ang="0">
                  <a:pos x="connsiteX15418" y="connsiteY15418"/>
                </a:cxn>
                <a:cxn ang="0">
                  <a:pos x="connsiteX15419" y="connsiteY15419"/>
                </a:cxn>
                <a:cxn ang="0">
                  <a:pos x="connsiteX15420" y="connsiteY15420"/>
                </a:cxn>
                <a:cxn ang="0">
                  <a:pos x="connsiteX15421" y="connsiteY15421"/>
                </a:cxn>
                <a:cxn ang="0">
                  <a:pos x="connsiteX15422" y="connsiteY15422"/>
                </a:cxn>
                <a:cxn ang="0">
                  <a:pos x="connsiteX15423" y="connsiteY15423"/>
                </a:cxn>
                <a:cxn ang="0">
                  <a:pos x="connsiteX15424" y="connsiteY15424"/>
                </a:cxn>
                <a:cxn ang="0">
                  <a:pos x="connsiteX15425" y="connsiteY15425"/>
                </a:cxn>
                <a:cxn ang="0">
                  <a:pos x="connsiteX15426" y="connsiteY15426"/>
                </a:cxn>
                <a:cxn ang="0">
                  <a:pos x="connsiteX15427" y="connsiteY15427"/>
                </a:cxn>
                <a:cxn ang="0">
                  <a:pos x="connsiteX15428" y="connsiteY15428"/>
                </a:cxn>
                <a:cxn ang="0">
                  <a:pos x="connsiteX15429" y="connsiteY15429"/>
                </a:cxn>
                <a:cxn ang="0">
                  <a:pos x="connsiteX15430" y="connsiteY15430"/>
                </a:cxn>
                <a:cxn ang="0">
                  <a:pos x="connsiteX15431" y="connsiteY15431"/>
                </a:cxn>
                <a:cxn ang="0">
                  <a:pos x="connsiteX15432" y="connsiteY15432"/>
                </a:cxn>
                <a:cxn ang="0">
                  <a:pos x="connsiteX15433" y="connsiteY15433"/>
                </a:cxn>
                <a:cxn ang="0">
                  <a:pos x="connsiteX15434" y="connsiteY15434"/>
                </a:cxn>
                <a:cxn ang="0">
                  <a:pos x="connsiteX15435" y="connsiteY15435"/>
                </a:cxn>
                <a:cxn ang="0">
                  <a:pos x="connsiteX15436" y="connsiteY15436"/>
                </a:cxn>
                <a:cxn ang="0">
                  <a:pos x="connsiteX15437" y="connsiteY15437"/>
                </a:cxn>
                <a:cxn ang="0">
                  <a:pos x="connsiteX15438" y="connsiteY15438"/>
                </a:cxn>
                <a:cxn ang="0">
                  <a:pos x="connsiteX15439" y="connsiteY15439"/>
                </a:cxn>
                <a:cxn ang="0">
                  <a:pos x="connsiteX15440" y="connsiteY15440"/>
                </a:cxn>
                <a:cxn ang="0">
                  <a:pos x="connsiteX15441" y="connsiteY15441"/>
                </a:cxn>
                <a:cxn ang="0">
                  <a:pos x="connsiteX15442" y="connsiteY15442"/>
                </a:cxn>
                <a:cxn ang="0">
                  <a:pos x="connsiteX15443" y="connsiteY15443"/>
                </a:cxn>
                <a:cxn ang="0">
                  <a:pos x="connsiteX15444" y="connsiteY15444"/>
                </a:cxn>
                <a:cxn ang="0">
                  <a:pos x="connsiteX15445" y="connsiteY15445"/>
                </a:cxn>
                <a:cxn ang="0">
                  <a:pos x="connsiteX15446" y="connsiteY15446"/>
                </a:cxn>
                <a:cxn ang="0">
                  <a:pos x="connsiteX15447" y="connsiteY15447"/>
                </a:cxn>
                <a:cxn ang="0">
                  <a:pos x="connsiteX15448" y="connsiteY15448"/>
                </a:cxn>
                <a:cxn ang="0">
                  <a:pos x="connsiteX15449" y="connsiteY15449"/>
                </a:cxn>
                <a:cxn ang="0">
                  <a:pos x="connsiteX15450" y="connsiteY15450"/>
                </a:cxn>
                <a:cxn ang="0">
                  <a:pos x="connsiteX15451" y="connsiteY15451"/>
                </a:cxn>
                <a:cxn ang="0">
                  <a:pos x="connsiteX15452" y="connsiteY15452"/>
                </a:cxn>
                <a:cxn ang="0">
                  <a:pos x="connsiteX15453" y="connsiteY15453"/>
                </a:cxn>
                <a:cxn ang="0">
                  <a:pos x="connsiteX15454" y="connsiteY15454"/>
                </a:cxn>
                <a:cxn ang="0">
                  <a:pos x="connsiteX15455" y="connsiteY15455"/>
                </a:cxn>
                <a:cxn ang="0">
                  <a:pos x="connsiteX15456" y="connsiteY15456"/>
                </a:cxn>
                <a:cxn ang="0">
                  <a:pos x="connsiteX15457" y="connsiteY15457"/>
                </a:cxn>
                <a:cxn ang="0">
                  <a:pos x="connsiteX15458" y="connsiteY15458"/>
                </a:cxn>
                <a:cxn ang="0">
                  <a:pos x="connsiteX15459" y="connsiteY15459"/>
                </a:cxn>
                <a:cxn ang="0">
                  <a:pos x="connsiteX15460" y="connsiteY15460"/>
                </a:cxn>
                <a:cxn ang="0">
                  <a:pos x="connsiteX15461" y="connsiteY15461"/>
                </a:cxn>
                <a:cxn ang="0">
                  <a:pos x="connsiteX15462" y="connsiteY15462"/>
                </a:cxn>
                <a:cxn ang="0">
                  <a:pos x="connsiteX15463" y="connsiteY15463"/>
                </a:cxn>
                <a:cxn ang="0">
                  <a:pos x="connsiteX15464" y="connsiteY15464"/>
                </a:cxn>
                <a:cxn ang="0">
                  <a:pos x="connsiteX15465" y="connsiteY15465"/>
                </a:cxn>
                <a:cxn ang="0">
                  <a:pos x="connsiteX15466" y="connsiteY15466"/>
                </a:cxn>
                <a:cxn ang="0">
                  <a:pos x="connsiteX15467" y="connsiteY15467"/>
                </a:cxn>
                <a:cxn ang="0">
                  <a:pos x="connsiteX15468" y="connsiteY15468"/>
                </a:cxn>
                <a:cxn ang="0">
                  <a:pos x="connsiteX15469" y="connsiteY15469"/>
                </a:cxn>
                <a:cxn ang="0">
                  <a:pos x="connsiteX15470" y="connsiteY15470"/>
                </a:cxn>
                <a:cxn ang="0">
                  <a:pos x="connsiteX15471" y="connsiteY15471"/>
                </a:cxn>
                <a:cxn ang="0">
                  <a:pos x="connsiteX15472" y="connsiteY15472"/>
                </a:cxn>
                <a:cxn ang="0">
                  <a:pos x="connsiteX15473" y="connsiteY15473"/>
                </a:cxn>
                <a:cxn ang="0">
                  <a:pos x="connsiteX15474" y="connsiteY15474"/>
                </a:cxn>
                <a:cxn ang="0">
                  <a:pos x="connsiteX15475" y="connsiteY15475"/>
                </a:cxn>
                <a:cxn ang="0">
                  <a:pos x="connsiteX15476" y="connsiteY15476"/>
                </a:cxn>
                <a:cxn ang="0">
                  <a:pos x="connsiteX15477" y="connsiteY15477"/>
                </a:cxn>
                <a:cxn ang="0">
                  <a:pos x="connsiteX15478" y="connsiteY15478"/>
                </a:cxn>
                <a:cxn ang="0">
                  <a:pos x="connsiteX15479" y="connsiteY15479"/>
                </a:cxn>
                <a:cxn ang="0">
                  <a:pos x="connsiteX15480" y="connsiteY15480"/>
                </a:cxn>
                <a:cxn ang="0">
                  <a:pos x="connsiteX15481" y="connsiteY15481"/>
                </a:cxn>
                <a:cxn ang="0">
                  <a:pos x="connsiteX15482" y="connsiteY15482"/>
                </a:cxn>
                <a:cxn ang="0">
                  <a:pos x="connsiteX15483" y="connsiteY15483"/>
                </a:cxn>
                <a:cxn ang="0">
                  <a:pos x="connsiteX15484" y="connsiteY15484"/>
                </a:cxn>
                <a:cxn ang="0">
                  <a:pos x="connsiteX15485" y="connsiteY15485"/>
                </a:cxn>
                <a:cxn ang="0">
                  <a:pos x="connsiteX15486" y="connsiteY15486"/>
                </a:cxn>
                <a:cxn ang="0">
                  <a:pos x="connsiteX15487" y="connsiteY15487"/>
                </a:cxn>
                <a:cxn ang="0">
                  <a:pos x="connsiteX15488" y="connsiteY15488"/>
                </a:cxn>
                <a:cxn ang="0">
                  <a:pos x="connsiteX15489" y="connsiteY15489"/>
                </a:cxn>
                <a:cxn ang="0">
                  <a:pos x="connsiteX15490" y="connsiteY15490"/>
                </a:cxn>
                <a:cxn ang="0">
                  <a:pos x="connsiteX15491" y="connsiteY15491"/>
                </a:cxn>
                <a:cxn ang="0">
                  <a:pos x="connsiteX15492" y="connsiteY15492"/>
                </a:cxn>
                <a:cxn ang="0">
                  <a:pos x="connsiteX15493" y="connsiteY15493"/>
                </a:cxn>
                <a:cxn ang="0">
                  <a:pos x="connsiteX15494" y="connsiteY15494"/>
                </a:cxn>
                <a:cxn ang="0">
                  <a:pos x="connsiteX15495" y="connsiteY15495"/>
                </a:cxn>
                <a:cxn ang="0">
                  <a:pos x="connsiteX15496" y="connsiteY15496"/>
                </a:cxn>
                <a:cxn ang="0">
                  <a:pos x="connsiteX15497" y="connsiteY15497"/>
                </a:cxn>
                <a:cxn ang="0">
                  <a:pos x="connsiteX15498" y="connsiteY15498"/>
                </a:cxn>
                <a:cxn ang="0">
                  <a:pos x="connsiteX15499" y="connsiteY15499"/>
                </a:cxn>
                <a:cxn ang="0">
                  <a:pos x="connsiteX15500" y="connsiteY15500"/>
                </a:cxn>
                <a:cxn ang="0">
                  <a:pos x="connsiteX15501" y="connsiteY15501"/>
                </a:cxn>
                <a:cxn ang="0">
                  <a:pos x="connsiteX15502" y="connsiteY15502"/>
                </a:cxn>
                <a:cxn ang="0">
                  <a:pos x="connsiteX15503" y="connsiteY15503"/>
                </a:cxn>
                <a:cxn ang="0">
                  <a:pos x="connsiteX15504" y="connsiteY15504"/>
                </a:cxn>
                <a:cxn ang="0">
                  <a:pos x="connsiteX15505" y="connsiteY15505"/>
                </a:cxn>
                <a:cxn ang="0">
                  <a:pos x="connsiteX15506" y="connsiteY15506"/>
                </a:cxn>
                <a:cxn ang="0">
                  <a:pos x="connsiteX15507" y="connsiteY15507"/>
                </a:cxn>
                <a:cxn ang="0">
                  <a:pos x="connsiteX15508" y="connsiteY15508"/>
                </a:cxn>
                <a:cxn ang="0">
                  <a:pos x="connsiteX15509" y="connsiteY15509"/>
                </a:cxn>
                <a:cxn ang="0">
                  <a:pos x="connsiteX15510" y="connsiteY15510"/>
                </a:cxn>
                <a:cxn ang="0">
                  <a:pos x="connsiteX15511" y="connsiteY15511"/>
                </a:cxn>
                <a:cxn ang="0">
                  <a:pos x="connsiteX15512" y="connsiteY15512"/>
                </a:cxn>
                <a:cxn ang="0">
                  <a:pos x="connsiteX15513" y="connsiteY15513"/>
                </a:cxn>
                <a:cxn ang="0">
                  <a:pos x="connsiteX15514" y="connsiteY15514"/>
                </a:cxn>
                <a:cxn ang="0">
                  <a:pos x="connsiteX15515" y="connsiteY15515"/>
                </a:cxn>
                <a:cxn ang="0">
                  <a:pos x="connsiteX15516" y="connsiteY15516"/>
                </a:cxn>
                <a:cxn ang="0">
                  <a:pos x="connsiteX15517" y="connsiteY15517"/>
                </a:cxn>
                <a:cxn ang="0">
                  <a:pos x="connsiteX15518" y="connsiteY15518"/>
                </a:cxn>
                <a:cxn ang="0">
                  <a:pos x="connsiteX15519" y="connsiteY15519"/>
                </a:cxn>
                <a:cxn ang="0">
                  <a:pos x="connsiteX15520" y="connsiteY15520"/>
                </a:cxn>
                <a:cxn ang="0">
                  <a:pos x="connsiteX15521" y="connsiteY15521"/>
                </a:cxn>
                <a:cxn ang="0">
                  <a:pos x="connsiteX15522" y="connsiteY15522"/>
                </a:cxn>
                <a:cxn ang="0">
                  <a:pos x="connsiteX15523" y="connsiteY15523"/>
                </a:cxn>
                <a:cxn ang="0">
                  <a:pos x="connsiteX15524" y="connsiteY15524"/>
                </a:cxn>
                <a:cxn ang="0">
                  <a:pos x="connsiteX15525" y="connsiteY15525"/>
                </a:cxn>
                <a:cxn ang="0">
                  <a:pos x="connsiteX15526" y="connsiteY15526"/>
                </a:cxn>
                <a:cxn ang="0">
                  <a:pos x="connsiteX15527" y="connsiteY15527"/>
                </a:cxn>
                <a:cxn ang="0">
                  <a:pos x="connsiteX15528" y="connsiteY15528"/>
                </a:cxn>
                <a:cxn ang="0">
                  <a:pos x="connsiteX15529" y="connsiteY15529"/>
                </a:cxn>
                <a:cxn ang="0">
                  <a:pos x="connsiteX15530" y="connsiteY15530"/>
                </a:cxn>
                <a:cxn ang="0">
                  <a:pos x="connsiteX15531" y="connsiteY15531"/>
                </a:cxn>
                <a:cxn ang="0">
                  <a:pos x="connsiteX15532" y="connsiteY15532"/>
                </a:cxn>
                <a:cxn ang="0">
                  <a:pos x="connsiteX15533" y="connsiteY15533"/>
                </a:cxn>
                <a:cxn ang="0">
                  <a:pos x="connsiteX15534" y="connsiteY15534"/>
                </a:cxn>
                <a:cxn ang="0">
                  <a:pos x="connsiteX15535" y="connsiteY15535"/>
                </a:cxn>
                <a:cxn ang="0">
                  <a:pos x="connsiteX15536" y="connsiteY15536"/>
                </a:cxn>
                <a:cxn ang="0">
                  <a:pos x="connsiteX15537" y="connsiteY15537"/>
                </a:cxn>
                <a:cxn ang="0">
                  <a:pos x="connsiteX15538" y="connsiteY15538"/>
                </a:cxn>
                <a:cxn ang="0">
                  <a:pos x="connsiteX15539" y="connsiteY15539"/>
                </a:cxn>
                <a:cxn ang="0">
                  <a:pos x="connsiteX15540" y="connsiteY15540"/>
                </a:cxn>
                <a:cxn ang="0">
                  <a:pos x="connsiteX15541" y="connsiteY15541"/>
                </a:cxn>
                <a:cxn ang="0">
                  <a:pos x="connsiteX15542" y="connsiteY15542"/>
                </a:cxn>
                <a:cxn ang="0">
                  <a:pos x="connsiteX15543" y="connsiteY15543"/>
                </a:cxn>
                <a:cxn ang="0">
                  <a:pos x="connsiteX15544" y="connsiteY15544"/>
                </a:cxn>
                <a:cxn ang="0">
                  <a:pos x="connsiteX15545" y="connsiteY15545"/>
                </a:cxn>
                <a:cxn ang="0">
                  <a:pos x="connsiteX15546" y="connsiteY15546"/>
                </a:cxn>
                <a:cxn ang="0">
                  <a:pos x="connsiteX15547" y="connsiteY15547"/>
                </a:cxn>
                <a:cxn ang="0">
                  <a:pos x="connsiteX15548" y="connsiteY15548"/>
                </a:cxn>
                <a:cxn ang="0">
                  <a:pos x="connsiteX15549" y="connsiteY15549"/>
                </a:cxn>
                <a:cxn ang="0">
                  <a:pos x="connsiteX15550" y="connsiteY15550"/>
                </a:cxn>
                <a:cxn ang="0">
                  <a:pos x="connsiteX15551" y="connsiteY15551"/>
                </a:cxn>
                <a:cxn ang="0">
                  <a:pos x="connsiteX15552" y="connsiteY15552"/>
                </a:cxn>
                <a:cxn ang="0">
                  <a:pos x="connsiteX15553" y="connsiteY15553"/>
                </a:cxn>
                <a:cxn ang="0">
                  <a:pos x="connsiteX15554" y="connsiteY15554"/>
                </a:cxn>
                <a:cxn ang="0">
                  <a:pos x="connsiteX15555" y="connsiteY15555"/>
                </a:cxn>
                <a:cxn ang="0">
                  <a:pos x="connsiteX15556" y="connsiteY15556"/>
                </a:cxn>
                <a:cxn ang="0">
                  <a:pos x="connsiteX15557" y="connsiteY15557"/>
                </a:cxn>
                <a:cxn ang="0">
                  <a:pos x="connsiteX15558" y="connsiteY15558"/>
                </a:cxn>
                <a:cxn ang="0">
                  <a:pos x="connsiteX15559" y="connsiteY15559"/>
                </a:cxn>
                <a:cxn ang="0">
                  <a:pos x="connsiteX15560" y="connsiteY15560"/>
                </a:cxn>
                <a:cxn ang="0">
                  <a:pos x="connsiteX15561" y="connsiteY15561"/>
                </a:cxn>
                <a:cxn ang="0">
                  <a:pos x="connsiteX15562" y="connsiteY15562"/>
                </a:cxn>
                <a:cxn ang="0">
                  <a:pos x="connsiteX15563" y="connsiteY15563"/>
                </a:cxn>
                <a:cxn ang="0">
                  <a:pos x="connsiteX15564" y="connsiteY15564"/>
                </a:cxn>
                <a:cxn ang="0">
                  <a:pos x="connsiteX15565" y="connsiteY15565"/>
                </a:cxn>
                <a:cxn ang="0">
                  <a:pos x="connsiteX15566" y="connsiteY15566"/>
                </a:cxn>
                <a:cxn ang="0">
                  <a:pos x="connsiteX15567" y="connsiteY15567"/>
                </a:cxn>
                <a:cxn ang="0">
                  <a:pos x="connsiteX15568" y="connsiteY15568"/>
                </a:cxn>
                <a:cxn ang="0">
                  <a:pos x="connsiteX15569" y="connsiteY15569"/>
                </a:cxn>
                <a:cxn ang="0">
                  <a:pos x="connsiteX15570" y="connsiteY15570"/>
                </a:cxn>
                <a:cxn ang="0">
                  <a:pos x="connsiteX15571" y="connsiteY15571"/>
                </a:cxn>
                <a:cxn ang="0">
                  <a:pos x="connsiteX15572" y="connsiteY15572"/>
                </a:cxn>
                <a:cxn ang="0">
                  <a:pos x="connsiteX15573" y="connsiteY15573"/>
                </a:cxn>
                <a:cxn ang="0">
                  <a:pos x="connsiteX15574" y="connsiteY15574"/>
                </a:cxn>
                <a:cxn ang="0">
                  <a:pos x="connsiteX15575" y="connsiteY15575"/>
                </a:cxn>
                <a:cxn ang="0">
                  <a:pos x="connsiteX15576" y="connsiteY15576"/>
                </a:cxn>
                <a:cxn ang="0">
                  <a:pos x="connsiteX15577" y="connsiteY15577"/>
                </a:cxn>
                <a:cxn ang="0">
                  <a:pos x="connsiteX15578" y="connsiteY15578"/>
                </a:cxn>
                <a:cxn ang="0">
                  <a:pos x="connsiteX15579" y="connsiteY15579"/>
                </a:cxn>
                <a:cxn ang="0">
                  <a:pos x="connsiteX15580" y="connsiteY15580"/>
                </a:cxn>
                <a:cxn ang="0">
                  <a:pos x="connsiteX15581" y="connsiteY15581"/>
                </a:cxn>
                <a:cxn ang="0">
                  <a:pos x="connsiteX15582" y="connsiteY15582"/>
                </a:cxn>
                <a:cxn ang="0">
                  <a:pos x="connsiteX15583" y="connsiteY15583"/>
                </a:cxn>
                <a:cxn ang="0">
                  <a:pos x="connsiteX15584" y="connsiteY15584"/>
                </a:cxn>
                <a:cxn ang="0">
                  <a:pos x="connsiteX15585" y="connsiteY15585"/>
                </a:cxn>
                <a:cxn ang="0">
                  <a:pos x="connsiteX15586" y="connsiteY15586"/>
                </a:cxn>
                <a:cxn ang="0">
                  <a:pos x="connsiteX15587" y="connsiteY15587"/>
                </a:cxn>
                <a:cxn ang="0">
                  <a:pos x="connsiteX15588" y="connsiteY15588"/>
                </a:cxn>
                <a:cxn ang="0">
                  <a:pos x="connsiteX15589" y="connsiteY15589"/>
                </a:cxn>
                <a:cxn ang="0">
                  <a:pos x="connsiteX15590" y="connsiteY15590"/>
                </a:cxn>
                <a:cxn ang="0">
                  <a:pos x="connsiteX15591" y="connsiteY15591"/>
                </a:cxn>
                <a:cxn ang="0">
                  <a:pos x="connsiteX15592" y="connsiteY15592"/>
                </a:cxn>
                <a:cxn ang="0">
                  <a:pos x="connsiteX15593" y="connsiteY15593"/>
                </a:cxn>
                <a:cxn ang="0">
                  <a:pos x="connsiteX15594" y="connsiteY15594"/>
                </a:cxn>
                <a:cxn ang="0">
                  <a:pos x="connsiteX15595" y="connsiteY15595"/>
                </a:cxn>
                <a:cxn ang="0">
                  <a:pos x="connsiteX15596" y="connsiteY15596"/>
                </a:cxn>
                <a:cxn ang="0">
                  <a:pos x="connsiteX15597" y="connsiteY15597"/>
                </a:cxn>
                <a:cxn ang="0">
                  <a:pos x="connsiteX15598" y="connsiteY15598"/>
                </a:cxn>
                <a:cxn ang="0">
                  <a:pos x="connsiteX15599" y="connsiteY15599"/>
                </a:cxn>
                <a:cxn ang="0">
                  <a:pos x="connsiteX15600" y="connsiteY15600"/>
                </a:cxn>
                <a:cxn ang="0">
                  <a:pos x="connsiteX15601" y="connsiteY15601"/>
                </a:cxn>
                <a:cxn ang="0">
                  <a:pos x="connsiteX15602" y="connsiteY15602"/>
                </a:cxn>
                <a:cxn ang="0">
                  <a:pos x="connsiteX15603" y="connsiteY15603"/>
                </a:cxn>
                <a:cxn ang="0">
                  <a:pos x="connsiteX15604" y="connsiteY15604"/>
                </a:cxn>
                <a:cxn ang="0">
                  <a:pos x="connsiteX15605" y="connsiteY15605"/>
                </a:cxn>
                <a:cxn ang="0">
                  <a:pos x="connsiteX15606" y="connsiteY15606"/>
                </a:cxn>
                <a:cxn ang="0">
                  <a:pos x="connsiteX15607" y="connsiteY15607"/>
                </a:cxn>
                <a:cxn ang="0">
                  <a:pos x="connsiteX15608" y="connsiteY15608"/>
                </a:cxn>
                <a:cxn ang="0">
                  <a:pos x="connsiteX15609" y="connsiteY15609"/>
                </a:cxn>
                <a:cxn ang="0">
                  <a:pos x="connsiteX15610" y="connsiteY15610"/>
                </a:cxn>
                <a:cxn ang="0">
                  <a:pos x="connsiteX15611" y="connsiteY15611"/>
                </a:cxn>
                <a:cxn ang="0">
                  <a:pos x="connsiteX15612" y="connsiteY15612"/>
                </a:cxn>
                <a:cxn ang="0">
                  <a:pos x="connsiteX15613" y="connsiteY15613"/>
                </a:cxn>
                <a:cxn ang="0">
                  <a:pos x="connsiteX15614" y="connsiteY15614"/>
                </a:cxn>
                <a:cxn ang="0">
                  <a:pos x="connsiteX15615" y="connsiteY15615"/>
                </a:cxn>
                <a:cxn ang="0">
                  <a:pos x="connsiteX15616" y="connsiteY15616"/>
                </a:cxn>
                <a:cxn ang="0">
                  <a:pos x="connsiteX15617" y="connsiteY15617"/>
                </a:cxn>
                <a:cxn ang="0">
                  <a:pos x="connsiteX15618" y="connsiteY15618"/>
                </a:cxn>
                <a:cxn ang="0">
                  <a:pos x="connsiteX15619" y="connsiteY15619"/>
                </a:cxn>
                <a:cxn ang="0">
                  <a:pos x="connsiteX15620" y="connsiteY15620"/>
                </a:cxn>
                <a:cxn ang="0">
                  <a:pos x="connsiteX15621" y="connsiteY15621"/>
                </a:cxn>
                <a:cxn ang="0">
                  <a:pos x="connsiteX15622" y="connsiteY15622"/>
                </a:cxn>
                <a:cxn ang="0">
                  <a:pos x="connsiteX15623" y="connsiteY15623"/>
                </a:cxn>
                <a:cxn ang="0">
                  <a:pos x="connsiteX15624" y="connsiteY15624"/>
                </a:cxn>
                <a:cxn ang="0">
                  <a:pos x="connsiteX15625" y="connsiteY15625"/>
                </a:cxn>
                <a:cxn ang="0">
                  <a:pos x="connsiteX15626" y="connsiteY15626"/>
                </a:cxn>
                <a:cxn ang="0">
                  <a:pos x="connsiteX15627" y="connsiteY15627"/>
                </a:cxn>
                <a:cxn ang="0">
                  <a:pos x="connsiteX15628" y="connsiteY15628"/>
                </a:cxn>
                <a:cxn ang="0">
                  <a:pos x="connsiteX15629" y="connsiteY15629"/>
                </a:cxn>
                <a:cxn ang="0">
                  <a:pos x="connsiteX15630" y="connsiteY15630"/>
                </a:cxn>
                <a:cxn ang="0">
                  <a:pos x="connsiteX15631" y="connsiteY15631"/>
                </a:cxn>
                <a:cxn ang="0">
                  <a:pos x="connsiteX15632" y="connsiteY15632"/>
                </a:cxn>
                <a:cxn ang="0">
                  <a:pos x="connsiteX15633" y="connsiteY15633"/>
                </a:cxn>
                <a:cxn ang="0">
                  <a:pos x="connsiteX15634" y="connsiteY15634"/>
                </a:cxn>
                <a:cxn ang="0">
                  <a:pos x="connsiteX15635" y="connsiteY15635"/>
                </a:cxn>
                <a:cxn ang="0">
                  <a:pos x="connsiteX15636" y="connsiteY15636"/>
                </a:cxn>
                <a:cxn ang="0">
                  <a:pos x="connsiteX15637" y="connsiteY15637"/>
                </a:cxn>
                <a:cxn ang="0">
                  <a:pos x="connsiteX15638" y="connsiteY15638"/>
                </a:cxn>
                <a:cxn ang="0">
                  <a:pos x="connsiteX15639" y="connsiteY15639"/>
                </a:cxn>
                <a:cxn ang="0">
                  <a:pos x="connsiteX15640" y="connsiteY15640"/>
                </a:cxn>
                <a:cxn ang="0">
                  <a:pos x="connsiteX15641" y="connsiteY15641"/>
                </a:cxn>
                <a:cxn ang="0">
                  <a:pos x="connsiteX15642" y="connsiteY15642"/>
                </a:cxn>
                <a:cxn ang="0">
                  <a:pos x="connsiteX15643" y="connsiteY15643"/>
                </a:cxn>
                <a:cxn ang="0">
                  <a:pos x="connsiteX15644" y="connsiteY15644"/>
                </a:cxn>
                <a:cxn ang="0">
                  <a:pos x="connsiteX15645" y="connsiteY15645"/>
                </a:cxn>
                <a:cxn ang="0">
                  <a:pos x="connsiteX15646" y="connsiteY15646"/>
                </a:cxn>
                <a:cxn ang="0">
                  <a:pos x="connsiteX15647" y="connsiteY15647"/>
                </a:cxn>
                <a:cxn ang="0">
                  <a:pos x="connsiteX15648" y="connsiteY15648"/>
                </a:cxn>
                <a:cxn ang="0">
                  <a:pos x="connsiteX15649" y="connsiteY15649"/>
                </a:cxn>
                <a:cxn ang="0">
                  <a:pos x="connsiteX15650" y="connsiteY15650"/>
                </a:cxn>
                <a:cxn ang="0">
                  <a:pos x="connsiteX15651" y="connsiteY15651"/>
                </a:cxn>
                <a:cxn ang="0">
                  <a:pos x="connsiteX15652" y="connsiteY15652"/>
                </a:cxn>
                <a:cxn ang="0">
                  <a:pos x="connsiteX15653" y="connsiteY15653"/>
                </a:cxn>
                <a:cxn ang="0">
                  <a:pos x="connsiteX15654" y="connsiteY15654"/>
                </a:cxn>
                <a:cxn ang="0">
                  <a:pos x="connsiteX15655" y="connsiteY15655"/>
                </a:cxn>
                <a:cxn ang="0">
                  <a:pos x="connsiteX15656" y="connsiteY15656"/>
                </a:cxn>
                <a:cxn ang="0">
                  <a:pos x="connsiteX15657" y="connsiteY15657"/>
                </a:cxn>
                <a:cxn ang="0">
                  <a:pos x="connsiteX15658" y="connsiteY15658"/>
                </a:cxn>
                <a:cxn ang="0">
                  <a:pos x="connsiteX15659" y="connsiteY15659"/>
                </a:cxn>
                <a:cxn ang="0">
                  <a:pos x="connsiteX15660" y="connsiteY15660"/>
                </a:cxn>
                <a:cxn ang="0">
                  <a:pos x="connsiteX15661" y="connsiteY15661"/>
                </a:cxn>
                <a:cxn ang="0">
                  <a:pos x="connsiteX15662" y="connsiteY15662"/>
                </a:cxn>
                <a:cxn ang="0">
                  <a:pos x="connsiteX15663" y="connsiteY15663"/>
                </a:cxn>
                <a:cxn ang="0">
                  <a:pos x="connsiteX15664" y="connsiteY15664"/>
                </a:cxn>
                <a:cxn ang="0">
                  <a:pos x="connsiteX15665" y="connsiteY15665"/>
                </a:cxn>
                <a:cxn ang="0">
                  <a:pos x="connsiteX15666" y="connsiteY15666"/>
                </a:cxn>
                <a:cxn ang="0">
                  <a:pos x="connsiteX15667" y="connsiteY15667"/>
                </a:cxn>
                <a:cxn ang="0">
                  <a:pos x="connsiteX15668" y="connsiteY15668"/>
                </a:cxn>
                <a:cxn ang="0">
                  <a:pos x="connsiteX15669" y="connsiteY15669"/>
                </a:cxn>
                <a:cxn ang="0">
                  <a:pos x="connsiteX15670" y="connsiteY15670"/>
                </a:cxn>
                <a:cxn ang="0">
                  <a:pos x="connsiteX15671" y="connsiteY15671"/>
                </a:cxn>
                <a:cxn ang="0">
                  <a:pos x="connsiteX15672" y="connsiteY15672"/>
                </a:cxn>
                <a:cxn ang="0">
                  <a:pos x="connsiteX15673" y="connsiteY15673"/>
                </a:cxn>
                <a:cxn ang="0">
                  <a:pos x="connsiteX15674" y="connsiteY15674"/>
                </a:cxn>
                <a:cxn ang="0">
                  <a:pos x="connsiteX15675" y="connsiteY15675"/>
                </a:cxn>
                <a:cxn ang="0">
                  <a:pos x="connsiteX15676" y="connsiteY15676"/>
                </a:cxn>
                <a:cxn ang="0">
                  <a:pos x="connsiteX15677" y="connsiteY15677"/>
                </a:cxn>
                <a:cxn ang="0">
                  <a:pos x="connsiteX15678" y="connsiteY15678"/>
                </a:cxn>
                <a:cxn ang="0">
                  <a:pos x="connsiteX15679" y="connsiteY15679"/>
                </a:cxn>
                <a:cxn ang="0">
                  <a:pos x="connsiteX15680" y="connsiteY15680"/>
                </a:cxn>
                <a:cxn ang="0">
                  <a:pos x="connsiteX15681" y="connsiteY15681"/>
                </a:cxn>
                <a:cxn ang="0">
                  <a:pos x="connsiteX15682" y="connsiteY15682"/>
                </a:cxn>
                <a:cxn ang="0">
                  <a:pos x="connsiteX15683" y="connsiteY15683"/>
                </a:cxn>
                <a:cxn ang="0">
                  <a:pos x="connsiteX15684" y="connsiteY15684"/>
                </a:cxn>
                <a:cxn ang="0">
                  <a:pos x="connsiteX15685" y="connsiteY15685"/>
                </a:cxn>
                <a:cxn ang="0">
                  <a:pos x="connsiteX15686" y="connsiteY15686"/>
                </a:cxn>
                <a:cxn ang="0">
                  <a:pos x="connsiteX15687" y="connsiteY15687"/>
                </a:cxn>
                <a:cxn ang="0">
                  <a:pos x="connsiteX15688" y="connsiteY15688"/>
                </a:cxn>
                <a:cxn ang="0">
                  <a:pos x="connsiteX15689" y="connsiteY15689"/>
                </a:cxn>
                <a:cxn ang="0">
                  <a:pos x="connsiteX15690" y="connsiteY15690"/>
                </a:cxn>
                <a:cxn ang="0">
                  <a:pos x="connsiteX15691" y="connsiteY15691"/>
                </a:cxn>
                <a:cxn ang="0">
                  <a:pos x="connsiteX15692" y="connsiteY15692"/>
                </a:cxn>
                <a:cxn ang="0">
                  <a:pos x="connsiteX15693" y="connsiteY15693"/>
                </a:cxn>
                <a:cxn ang="0">
                  <a:pos x="connsiteX15694" y="connsiteY15694"/>
                </a:cxn>
                <a:cxn ang="0">
                  <a:pos x="connsiteX15695" y="connsiteY15695"/>
                </a:cxn>
                <a:cxn ang="0">
                  <a:pos x="connsiteX15696" y="connsiteY15696"/>
                </a:cxn>
                <a:cxn ang="0">
                  <a:pos x="connsiteX15697" y="connsiteY15697"/>
                </a:cxn>
                <a:cxn ang="0">
                  <a:pos x="connsiteX15698" y="connsiteY15698"/>
                </a:cxn>
                <a:cxn ang="0">
                  <a:pos x="connsiteX15699" y="connsiteY15699"/>
                </a:cxn>
                <a:cxn ang="0">
                  <a:pos x="connsiteX15700" y="connsiteY15700"/>
                </a:cxn>
                <a:cxn ang="0">
                  <a:pos x="connsiteX15701" y="connsiteY15701"/>
                </a:cxn>
                <a:cxn ang="0">
                  <a:pos x="connsiteX15702" y="connsiteY15702"/>
                </a:cxn>
                <a:cxn ang="0">
                  <a:pos x="connsiteX15703" y="connsiteY15703"/>
                </a:cxn>
                <a:cxn ang="0">
                  <a:pos x="connsiteX15704" y="connsiteY15704"/>
                </a:cxn>
                <a:cxn ang="0">
                  <a:pos x="connsiteX15705" y="connsiteY15705"/>
                </a:cxn>
                <a:cxn ang="0">
                  <a:pos x="connsiteX15706" y="connsiteY15706"/>
                </a:cxn>
                <a:cxn ang="0">
                  <a:pos x="connsiteX15707" y="connsiteY15707"/>
                </a:cxn>
                <a:cxn ang="0">
                  <a:pos x="connsiteX15708" y="connsiteY15708"/>
                </a:cxn>
                <a:cxn ang="0">
                  <a:pos x="connsiteX15709" y="connsiteY15709"/>
                </a:cxn>
                <a:cxn ang="0">
                  <a:pos x="connsiteX15710" y="connsiteY15710"/>
                </a:cxn>
                <a:cxn ang="0">
                  <a:pos x="connsiteX15711" y="connsiteY15711"/>
                </a:cxn>
                <a:cxn ang="0">
                  <a:pos x="connsiteX15712" y="connsiteY15712"/>
                </a:cxn>
                <a:cxn ang="0">
                  <a:pos x="connsiteX15713" y="connsiteY15713"/>
                </a:cxn>
                <a:cxn ang="0">
                  <a:pos x="connsiteX15714" y="connsiteY15714"/>
                </a:cxn>
                <a:cxn ang="0">
                  <a:pos x="connsiteX15715" y="connsiteY15715"/>
                </a:cxn>
                <a:cxn ang="0">
                  <a:pos x="connsiteX15716" y="connsiteY15716"/>
                </a:cxn>
                <a:cxn ang="0">
                  <a:pos x="connsiteX15717" y="connsiteY15717"/>
                </a:cxn>
                <a:cxn ang="0">
                  <a:pos x="connsiteX15718" y="connsiteY15718"/>
                </a:cxn>
                <a:cxn ang="0">
                  <a:pos x="connsiteX15719" y="connsiteY15719"/>
                </a:cxn>
                <a:cxn ang="0">
                  <a:pos x="connsiteX15720" y="connsiteY15720"/>
                </a:cxn>
                <a:cxn ang="0">
                  <a:pos x="connsiteX15721" y="connsiteY15721"/>
                </a:cxn>
                <a:cxn ang="0">
                  <a:pos x="connsiteX15722" y="connsiteY15722"/>
                </a:cxn>
                <a:cxn ang="0">
                  <a:pos x="connsiteX15723" y="connsiteY15723"/>
                </a:cxn>
                <a:cxn ang="0">
                  <a:pos x="connsiteX15724" y="connsiteY15724"/>
                </a:cxn>
                <a:cxn ang="0">
                  <a:pos x="connsiteX15725" y="connsiteY15725"/>
                </a:cxn>
                <a:cxn ang="0">
                  <a:pos x="connsiteX15726" y="connsiteY15726"/>
                </a:cxn>
                <a:cxn ang="0">
                  <a:pos x="connsiteX15727" y="connsiteY15727"/>
                </a:cxn>
                <a:cxn ang="0">
                  <a:pos x="connsiteX15728" y="connsiteY15728"/>
                </a:cxn>
                <a:cxn ang="0">
                  <a:pos x="connsiteX15729" y="connsiteY15729"/>
                </a:cxn>
                <a:cxn ang="0">
                  <a:pos x="connsiteX15730" y="connsiteY15730"/>
                </a:cxn>
                <a:cxn ang="0">
                  <a:pos x="connsiteX15731" y="connsiteY15731"/>
                </a:cxn>
                <a:cxn ang="0">
                  <a:pos x="connsiteX15732" y="connsiteY15732"/>
                </a:cxn>
                <a:cxn ang="0">
                  <a:pos x="connsiteX15733" y="connsiteY15733"/>
                </a:cxn>
                <a:cxn ang="0">
                  <a:pos x="connsiteX15734" y="connsiteY15734"/>
                </a:cxn>
                <a:cxn ang="0">
                  <a:pos x="connsiteX15735" y="connsiteY15735"/>
                </a:cxn>
                <a:cxn ang="0">
                  <a:pos x="connsiteX15736" y="connsiteY15736"/>
                </a:cxn>
                <a:cxn ang="0">
                  <a:pos x="connsiteX15737" y="connsiteY15737"/>
                </a:cxn>
                <a:cxn ang="0">
                  <a:pos x="connsiteX15738" y="connsiteY15738"/>
                </a:cxn>
                <a:cxn ang="0">
                  <a:pos x="connsiteX15739" y="connsiteY15739"/>
                </a:cxn>
                <a:cxn ang="0">
                  <a:pos x="connsiteX15740" y="connsiteY15740"/>
                </a:cxn>
                <a:cxn ang="0">
                  <a:pos x="connsiteX15741" y="connsiteY15741"/>
                </a:cxn>
                <a:cxn ang="0">
                  <a:pos x="connsiteX15742" y="connsiteY15742"/>
                </a:cxn>
                <a:cxn ang="0">
                  <a:pos x="connsiteX15743" y="connsiteY15743"/>
                </a:cxn>
                <a:cxn ang="0">
                  <a:pos x="connsiteX15744" y="connsiteY15744"/>
                </a:cxn>
                <a:cxn ang="0">
                  <a:pos x="connsiteX15745" y="connsiteY15745"/>
                </a:cxn>
                <a:cxn ang="0">
                  <a:pos x="connsiteX15746" y="connsiteY15746"/>
                </a:cxn>
                <a:cxn ang="0">
                  <a:pos x="connsiteX15747" y="connsiteY15747"/>
                </a:cxn>
                <a:cxn ang="0">
                  <a:pos x="connsiteX15748" y="connsiteY15748"/>
                </a:cxn>
                <a:cxn ang="0">
                  <a:pos x="connsiteX15749" y="connsiteY15749"/>
                </a:cxn>
                <a:cxn ang="0">
                  <a:pos x="connsiteX15750" y="connsiteY15750"/>
                </a:cxn>
                <a:cxn ang="0">
                  <a:pos x="connsiteX15751" y="connsiteY15751"/>
                </a:cxn>
                <a:cxn ang="0">
                  <a:pos x="connsiteX15752" y="connsiteY15752"/>
                </a:cxn>
                <a:cxn ang="0">
                  <a:pos x="connsiteX15753" y="connsiteY15753"/>
                </a:cxn>
                <a:cxn ang="0">
                  <a:pos x="connsiteX15754" y="connsiteY15754"/>
                </a:cxn>
                <a:cxn ang="0">
                  <a:pos x="connsiteX15755" y="connsiteY15755"/>
                </a:cxn>
                <a:cxn ang="0">
                  <a:pos x="connsiteX15756" y="connsiteY15756"/>
                </a:cxn>
                <a:cxn ang="0">
                  <a:pos x="connsiteX15757" y="connsiteY15757"/>
                </a:cxn>
                <a:cxn ang="0">
                  <a:pos x="connsiteX15758" y="connsiteY15758"/>
                </a:cxn>
                <a:cxn ang="0">
                  <a:pos x="connsiteX15759" y="connsiteY15759"/>
                </a:cxn>
                <a:cxn ang="0">
                  <a:pos x="connsiteX15760" y="connsiteY15760"/>
                </a:cxn>
                <a:cxn ang="0">
                  <a:pos x="connsiteX15761" y="connsiteY15761"/>
                </a:cxn>
                <a:cxn ang="0">
                  <a:pos x="connsiteX15762" y="connsiteY15762"/>
                </a:cxn>
                <a:cxn ang="0">
                  <a:pos x="connsiteX15763" y="connsiteY15763"/>
                </a:cxn>
                <a:cxn ang="0">
                  <a:pos x="connsiteX15764" y="connsiteY15764"/>
                </a:cxn>
                <a:cxn ang="0">
                  <a:pos x="connsiteX15765" y="connsiteY15765"/>
                </a:cxn>
                <a:cxn ang="0">
                  <a:pos x="connsiteX15766" y="connsiteY15766"/>
                </a:cxn>
                <a:cxn ang="0">
                  <a:pos x="connsiteX15767" y="connsiteY15767"/>
                </a:cxn>
                <a:cxn ang="0">
                  <a:pos x="connsiteX15768" y="connsiteY15768"/>
                </a:cxn>
                <a:cxn ang="0">
                  <a:pos x="connsiteX15769" y="connsiteY15769"/>
                </a:cxn>
                <a:cxn ang="0">
                  <a:pos x="connsiteX15770" y="connsiteY15770"/>
                </a:cxn>
                <a:cxn ang="0">
                  <a:pos x="connsiteX15771" y="connsiteY15771"/>
                </a:cxn>
                <a:cxn ang="0">
                  <a:pos x="connsiteX15772" y="connsiteY15772"/>
                </a:cxn>
                <a:cxn ang="0">
                  <a:pos x="connsiteX15773" y="connsiteY15773"/>
                </a:cxn>
                <a:cxn ang="0">
                  <a:pos x="connsiteX15774" y="connsiteY15774"/>
                </a:cxn>
                <a:cxn ang="0">
                  <a:pos x="connsiteX15775" y="connsiteY15775"/>
                </a:cxn>
                <a:cxn ang="0">
                  <a:pos x="connsiteX15776" y="connsiteY15776"/>
                </a:cxn>
                <a:cxn ang="0">
                  <a:pos x="connsiteX15777" y="connsiteY15777"/>
                </a:cxn>
                <a:cxn ang="0">
                  <a:pos x="connsiteX15778" y="connsiteY15778"/>
                </a:cxn>
                <a:cxn ang="0">
                  <a:pos x="connsiteX15779" y="connsiteY15779"/>
                </a:cxn>
                <a:cxn ang="0">
                  <a:pos x="connsiteX15780" y="connsiteY15780"/>
                </a:cxn>
                <a:cxn ang="0">
                  <a:pos x="connsiteX15781" y="connsiteY15781"/>
                </a:cxn>
                <a:cxn ang="0">
                  <a:pos x="connsiteX15782" y="connsiteY15782"/>
                </a:cxn>
                <a:cxn ang="0">
                  <a:pos x="connsiteX15783" y="connsiteY15783"/>
                </a:cxn>
                <a:cxn ang="0">
                  <a:pos x="connsiteX15784" y="connsiteY15784"/>
                </a:cxn>
                <a:cxn ang="0">
                  <a:pos x="connsiteX15785" y="connsiteY15785"/>
                </a:cxn>
                <a:cxn ang="0">
                  <a:pos x="connsiteX15786" y="connsiteY15786"/>
                </a:cxn>
                <a:cxn ang="0">
                  <a:pos x="connsiteX15787" y="connsiteY15787"/>
                </a:cxn>
                <a:cxn ang="0">
                  <a:pos x="connsiteX15788" y="connsiteY15788"/>
                </a:cxn>
                <a:cxn ang="0">
                  <a:pos x="connsiteX15789" y="connsiteY15789"/>
                </a:cxn>
                <a:cxn ang="0">
                  <a:pos x="connsiteX15790" y="connsiteY15790"/>
                </a:cxn>
                <a:cxn ang="0">
                  <a:pos x="connsiteX15791" y="connsiteY15791"/>
                </a:cxn>
                <a:cxn ang="0">
                  <a:pos x="connsiteX15792" y="connsiteY15792"/>
                </a:cxn>
                <a:cxn ang="0">
                  <a:pos x="connsiteX15793" y="connsiteY15793"/>
                </a:cxn>
                <a:cxn ang="0">
                  <a:pos x="connsiteX15794" y="connsiteY15794"/>
                </a:cxn>
                <a:cxn ang="0">
                  <a:pos x="connsiteX15795" y="connsiteY15795"/>
                </a:cxn>
                <a:cxn ang="0">
                  <a:pos x="connsiteX15796" y="connsiteY15796"/>
                </a:cxn>
                <a:cxn ang="0">
                  <a:pos x="connsiteX15797" y="connsiteY15797"/>
                </a:cxn>
                <a:cxn ang="0">
                  <a:pos x="connsiteX15798" y="connsiteY15798"/>
                </a:cxn>
                <a:cxn ang="0">
                  <a:pos x="connsiteX15799" y="connsiteY15799"/>
                </a:cxn>
                <a:cxn ang="0">
                  <a:pos x="connsiteX15800" y="connsiteY15800"/>
                </a:cxn>
                <a:cxn ang="0">
                  <a:pos x="connsiteX15801" y="connsiteY15801"/>
                </a:cxn>
                <a:cxn ang="0">
                  <a:pos x="connsiteX15802" y="connsiteY15802"/>
                </a:cxn>
                <a:cxn ang="0">
                  <a:pos x="connsiteX15803" y="connsiteY15803"/>
                </a:cxn>
                <a:cxn ang="0">
                  <a:pos x="connsiteX15804" y="connsiteY15804"/>
                </a:cxn>
                <a:cxn ang="0">
                  <a:pos x="connsiteX15805" y="connsiteY15805"/>
                </a:cxn>
                <a:cxn ang="0">
                  <a:pos x="connsiteX15806" y="connsiteY15806"/>
                </a:cxn>
                <a:cxn ang="0">
                  <a:pos x="connsiteX15807" y="connsiteY15807"/>
                </a:cxn>
                <a:cxn ang="0">
                  <a:pos x="connsiteX15808" y="connsiteY15808"/>
                </a:cxn>
                <a:cxn ang="0">
                  <a:pos x="connsiteX15809" y="connsiteY15809"/>
                </a:cxn>
                <a:cxn ang="0">
                  <a:pos x="connsiteX15810" y="connsiteY15810"/>
                </a:cxn>
                <a:cxn ang="0">
                  <a:pos x="connsiteX15811" y="connsiteY15811"/>
                </a:cxn>
                <a:cxn ang="0">
                  <a:pos x="connsiteX15812" y="connsiteY15812"/>
                </a:cxn>
                <a:cxn ang="0">
                  <a:pos x="connsiteX15813" y="connsiteY15813"/>
                </a:cxn>
                <a:cxn ang="0">
                  <a:pos x="connsiteX15814" y="connsiteY15814"/>
                </a:cxn>
                <a:cxn ang="0">
                  <a:pos x="connsiteX15815" y="connsiteY15815"/>
                </a:cxn>
                <a:cxn ang="0">
                  <a:pos x="connsiteX15816" y="connsiteY15816"/>
                </a:cxn>
                <a:cxn ang="0">
                  <a:pos x="connsiteX15817" y="connsiteY15817"/>
                </a:cxn>
                <a:cxn ang="0">
                  <a:pos x="connsiteX15818" y="connsiteY15818"/>
                </a:cxn>
                <a:cxn ang="0">
                  <a:pos x="connsiteX15819" y="connsiteY15819"/>
                </a:cxn>
                <a:cxn ang="0">
                  <a:pos x="connsiteX15820" y="connsiteY15820"/>
                </a:cxn>
                <a:cxn ang="0">
                  <a:pos x="connsiteX15821" y="connsiteY15821"/>
                </a:cxn>
                <a:cxn ang="0">
                  <a:pos x="connsiteX15822" y="connsiteY15822"/>
                </a:cxn>
                <a:cxn ang="0">
                  <a:pos x="connsiteX15823" y="connsiteY15823"/>
                </a:cxn>
                <a:cxn ang="0">
                  <a:pos x="connsiteX15824" y="connsiteY15824"/>
                </a:cxn>
                <a:cxn ang="0">
                  <a:pos x="connsiteX15825" y="connsiteY15825"/>
                </a:cxn>
                <a:cxn ang="0">
                  <a:pos x="connsiteX15826" y="connsiteY15826"/>
                </a:cxn>
                <a:cxn ang="0">
                  <a:pos x="connsiteX15827" y="connsiteY15827"/>
                </a:cxn>
                <a:cxn ang="0">
                  <a:pos x="connsiteX15828" y="connsiteY15828"/>
                </a:cxn>
                <a:cxn ang="0">
                  <a:pos x="connsiteX15829" y="connsiteY15829"/>
                </a:cxn>
                <a:cxn ang="0">
                  <a:pos x="connsiteX15830" y="connsiteY15830"/>
                </a:cxn>
                <a:cxn ang="0">
                  <a:pos x="connsiteX15831" y="connsiteY15831"/>
                </a:cxn>
                <a:cxn ang="0">
                  <a:pos x="connsiteX15832" y="connsiteY15832"/>
                </a:cxn>
                <a:cxn ang="0">
                  <a:pos x="connsiteX15833" y="connsiteY15833"/>
                </a:cxn>
                <a:cxn ang="0">
                  <a:pos x="connsiteX15834" y="connsiteY15834"/>
                </a:cxn>
                <a:cxn ang="0">
                  <a:pos x="connsiteX15835" y="connsiteY15835"/>
                </a:cxn>
                <a:cxn ang="0">
                  <a:pos x="connsiteX15836" y="connsiteY15836"/>
                </a:cxn>
                <a:cxn ang="0">
                  <a:pos x="connsiteX15837" y="connsiteY15837"/>
                </a:cxn>
                <a:cxn ang="0">
                  <a:pos x="connsiteX15838" y="connsiteY15838"/>
                </a:cxn>
                <a:cxn ang="0">
                  <a:pos x="connsiteX15839" y="connsiteY15839"/>
                </a:cxn>
                <a:cxn ang="0">
                  <a:pos x="connsiteX15840" y="connsiteY15840"/>
                </a:cxn>
                <a:cxn ang="0">
                  <a:pos x="connsiteX15841" y="connsiteY15841"/>
                </a:cxn>
                <a:cxn ang="0">
                  <a:pos x="connsiteX15842" y="connsiteY15842"/>
                </a:cxn>
                <a:cxn ang="0">
                  <a:pos x="connsiteX15843" y="connsiteY15843"/>
                </a:cxn>
                <a:cxn ang="0">
                  <a:pos x="connsiteX15844" y="connsiteY15844"/>
                </a:cxn>
                <a:cxn ang="0">
                  <a:pos x="connsiteX15845" y="connsiteY15845"/>
                </a:cxn>
                <a:cxn ang="0">
                  <a:pos x="connsiteX15846" y="connsiteY15846"/>
                </a:cxn>
                <a:cxn ang="0">
                  <a:pos x="connsiteX15847" y="connsiteY15847"/>
                </a:cxn>
                <a:cxn ang="0">
                  <a:pos x="connsiteX15848" y="connsiteY15848"/>
                </a:cxn>
                <a:cxn ang="0">
                  <a:pos x="connsiteX15849" y="connsiteY15849"/>
                </a:cxn>
                <a:cxn ang="0">
                  <a:pos x="connsiteX15850" y="connsiteY15850"/>
                </a:cxn>
                <a:cxn ang="0">
                  <a:pos x="connsiteX15851" y="connsiteY15851"/>
                </a:cxn>
                <a:cxn ang="0">
                  <a:pos x="connsiteX15852" y="connsiteY15852"/>
                </a:cxn>
                <a:cxn ang="0">
                  <a:pos x="connsiteX15853" y="connsiteY15853"/>
                </a:cxn>
                <a:cxn ang="0">
                  <a:pos x="connsiteX15854" y="connsiteY15854"/>
                </a:cxn>
                <a:cxn ang="0">
                  <a:pos x="connsiteX15855" y="connsiteY15855"/>
                </a:cxn>
                <a:cxn ang="0">
                  <a:pos x="connsiteX15856" y="connsiteY15856"/>
                </a:cxn>
                <a:cxn ang="0">
                  <a:pos x="connsiteX15857" y="connsiteY15857"/>
                </a:cxn>
                <a:cxn ang="0">
                  <a:pos x="connsiteX15858" y="connsiteY15858"/>
                </a:cxn>
                <a:cxn ang="0">
                  <a:pos x="connsiteX15859" y="connsiteY15859"/>
                </a:cxn>
                <a:cxn ang="0">
                  <a:pos x="connsiteX15860" y="connsiteY15860"/>
                </a:cxn>
                <a:cxn ang="0">
                  <a:pos x="connsiteX15861" y="connsiteY15861"/>
                </a:cxn>
                <a:cxn ang="0">
                  <a:pos x="connsiteX15862" y="connsiteY15862"/>
                </a:cxn>
                <a:cxn ang="0">
                  <a:pos x="connsiteX15863" y="connsiteY15863"/>
                </a:cxn>
                <a:cxn ang="0">
                  <a:pos x="connsiteX15864" y="connsiteY15864"/>
                </a:cxn>
                <a:cxn ang="0">
                  <a:pos x="connsiteX15865" y="connsiteY15865"/>
                </a:cxn>
                <a:cxn ang="0">
                  <a:pos x="connsiteX15866" y="connsiteY15866"/>
                </a:cxn>
                <a:cxn ang="0">
                  <a:pos x="connsiteX15867" y="connsiteY15867"/>
                </a:cxn>
                <a:cxn ang="0">
                  <a:pos x="connsiteX15868" y="connsiteY15868"/>
                </a:cxn>
                <a:cxn ang="0">
                  <a:pos x="connsiteX15869" y="connsiteY15869"/>
                </a:cxn>
                <a:cxn ang="0">
                  <a:pos x="connsiteX15870" y="connsiteY15870"/>
                </a:cxn>
                <a:cxn ang="0">
                  <a:pos x="connsiteX15871" y="connsiteY15871"/>
                </a:cxn>
                <a:cxn ang="0">
                  <a:pos x="connsiteX15872" y="connsiteY15872"/>
                </a:cxn>
                <a:cxn ang="0">
                  <a:pos x="connsiteX15873" y="connsiteY15873"/>
                </a:cxn>
                <a:cxn ang="0">
                  <a:pos x="connsiteX15874" y="connsiteY15874"/>
                </a:cxn>
                <a:cxn ang="0">
                  <a:pos x="connsiteX15875" y="connsiteY15875"/>
                </a:cxn>
                <a:cxn ang="0">
                  <a:pos x="connsiteX15876" y="connsiteY15876"/>
                </a:cxn>
                <a:cxn ang="0">
                  <a:pos x="connsiteX15877" y="connsiteY15877"/>
                </a:cxn>
                <a:cxn ang="0">
                  <a:pos x="connsiteX15878" y="connsiteY15878"/>
                </a:cxn>
                <a:cxn ang="0">
                  <a:pos x="connsiteX15879" y="connsiteY15879"/>
                </a:cxn>
                <a:cxn ang="0">
                  <a:pos x="connsiteX15880" y="connsiteY15880"/>
                </a:cxn>
                <a:cxn ang="0">
                  <a:pos x="connsiteX15881" y="connsiteY15881"/>
                </a:cxn>
                <a:cxn ang="0">
                  <a:pos x="connsiteX15882" y="connsiteY15882"/>
                </a:cxn>
                <a:cxn ang="0">
                  <a:pos x="connsiteX15883" y="connsiteY15883"/>
                </a:cxn>
                <a:cxn ang="0">
                  <a:pos x="connsiteX15884" y="connsiteY15884"/>
                </a:cxn>
                <a:cxn ang="0">
                  <a:pos x="connsiteX15885" y="connsiteY15885"/>
                </a:cxn>
                <a:cxn ang="0">
                  <a:pos x="connsiteX15886" y="connsiteY15886"/>
                </a:cxn>
                <a:cxn ang="0">
                  <a:pos x="connsiteX15887" y="connsiteY15887"/>
                </a:cxn>
                <a:cxn ang="0">
                  <a:pos x="connsiteX15888" y="connsiteY15888"/>
                </a:cxn>
                <a:cxn ang="0">
                  <a:pos x="connsiteX15889" y="connsiteY15889"/>
                </a:cxn>
                <a:cxn ang="0">
                  <a:pos x="connsiteX15890" y="connsiteY15890"/>
                </a:cxn>
                <a:cxn ang="0">
                  <a:pos x="connsiteX15891" y="connsiteY15891"/>
                </a:cxn>
                <a:cxn ang="0">
                  <a:pos x="connsiteX15892" y="connsiteY15892"/>
                </a:cxn>
                <a:cxn ang="0">
                  <a:pos x="connsiteX15893" y="connsiteY15893"/>
                </a:cxn>
                <a:cxn ang="0">
                  <a:pos x="connsiteX15894" y="connsiteY15894"/>
                </a:cxn>
                <a:cxn ang="0">
                  <a:pos x="connsiteX15895" y="connsiteY15895"/>
                </a:cxn>
                <a:cxn ang="0">
                  <a:pos x="connsiteX15896" y="connsiteY15896"/>
                </a:cxn>
                <a:cxn ang="0">
                  <a:pos x="connsiteX15897" y="connsiteY15897"/>
                </a:cxn>
                <a:cxn ang="0">
                  <a:pos x="connsiteX15898" y="connsiteY15898"/>
                </a:cxn>
                <a:cxn ang="0">
                  <a:pos x="connsiteX15899" y="connsiteY15899"/>
                </a:cxn>
                <a:cxn ang="0">
                  <a:pos x="connsiteX15900" y="connsiteY15900"/>
                </a:cxn>
                <a:cxn ang="0">
                  <a:pos x="connsiteX15901" y="connsiteY15901"/>
                </a:cxn>
                <a:cxn ang="0">
                  <a:pos x="connsiteX15902" y="connsiteY15902"/>
                </a:cxn>
                <a:cxn ang="0">
                  <a:pos x="connsiteX15903" y="connsiteY15903"/>
                </a:cxn>
                <a:cxn ang="0">
                  <a:pos x="connsiteX15904" y="connsiteY15904"/>
                </a:cxn>
                <a:cxn ang="0">
                  <a:pos x="connsiteX15905" y="connsiteY15905"/>
                </a:cxn>
                <a:cxn ang="0">
                  <a:pos x="connsiteX15906" y="connsiteY15906"/>
                </a:cxn>
                <a:cxn ang="0">
                  <a:pos x="connsiteX15907" y="connsiteY15907"/>
                </a:cxn>
                <a:cxn ang="0">
                  <a:pos x="connsiteX15908" y="connsiteY15908"/>
                </a:cxn>
                <a:cxn ang="0">
                  <a:pos x="connsiteX15909" y="connsiteY15909"/>
                </a:cxn>
                <a:cxn ang="0">
                  <a:pos x="connsiteX15910" y="connsiteY15910"/>
                </a:cxn>
                <a:cxn ang="0">
                  <a:pos x="connsiteX15911" y="connsiteY15911"/>
                </a:cxn>
                <a:cxn ang="0">
                  <a:pos x="connsiteX15912" y="connsiteY15912"/>
                </a:cxn>
                <a:cxn ang="0">
                  <a:pos x="connsiteX15913" y="connsiteY15913"/>
                </a:cxn>
                <a:cxn ang="0">
                  <a:pos x="connsiteX15914" y="connsiteY15914"/>
                </a:cxn>
                <a:cxn ang="0">
                  <a:pos x="connsiteX15915" y="connsiteY15915"/>
                </a:cxn>
                <a:cxn ang="0">
                  <a:pos x="connsiteX15916" y="connsiteY15916"/>
                </a:cxn>
                <a:cxn ang="0">
                  <a:pos x="connsiteX15917" y="connsiteY15917"/>
                </a:cxn>
                <a:cxn ang="0">
                  <a:pos x="connsiteX15918" y="connsiteY15918"/>
                </a:cxn>
                <a:cxn ang="0">
                  <a:pos x="connsiteX15919" y="connsiteY15919"/>
                </a:cxn>
                <a:cxn ang="0">
                  <a:pos x="connsiteX15920" y="connsiteY15920"/>
                </a:cxn>
                <a:cxn ang="0">
                  <a:pos x="connsiteX15921" y="connsiteY15921"/>
                </a:cxn>
                <a:cxn ang="0">
                  <a:pos x="connsiteX15922" y="connsiteY15922"/>
                </a:cxn>
                <a:cxn ang="0">
                  <a:pos x="connsiteX15923" y="connsiteY15923"/>
                </a:cxn>
                <a:cxn ang="0">
                  <a:pos x="connsiteX15924" y="connsiteY15924"/>
                </a:cxn>
                <a:cxn ang="0">
                  <a:pos x="connsiteX15925" y="connsiteY15925"/>
                </a:cxn>
                <a:cxn ang="0">
                  <a:pos x="connsiteX15926" y="connsiteY15926"/>
                </a:cxn>
                <a:cxn ang="0">
                  <a:pos x="connsiteX15927" y="connsiteY15927"/>
                </a:cxn>
                <a:cxn ang="0">
                  <a:pos x="connsiteX15928" y="connsiteY15928"/>
                </a:cxn>
                <a:cxn ang="0">
                  <a:pos x="connsiteX15929" y="connsiteY15929"/>
                </a:cxn>
                <a:cxn ang="0">
                  <a:pos x="connsiteX15930" y="connsiteY15930"/>
                </a:cxn>
                <a:cxn ang="0">
                  <a:pos x="connsiteX15931" y="connsiteY15931"/>
                </a:cxn>
                <a:cxn ang="0">
                  <a:pos x="connsiteX15932" y="connsiteY15932"/>
                </a:cxn>
                <a:cxn ang="0">
                  <a:pos x="connsiteX15933" y="connsiteY15933"/>
                </a:cxn>
                <a:cxn ang="0">
                  <a:pos x="connsiteX15934" y="connsiteY15934"/>
                </a:cxn>
                <a:cxn ang="0">
                  <a:pos x="connsiteX15935" y="connsiteY15935"/>
                </a:cxn>
                <a:cxn ang="0">
                  <a:pos x="connsiteX15936" y="connsiteY15936"/>
                </a:cxn>
                <a:cxn ang="0">
                  <a:pos x="connsiteX15937" y="connsiteY15937"/>
                </a:cxn>
                <a:cxn ang="0">
                  <a:pos x="connsiteX15938" y="connsiteY15938"/>
                </a:cxn>
                <a:cxn ang="0">
                  <a:pos x="connsiteX15939" y="connsiteY15939"/>
                </a:cxn>
                <a:cxn ang="0">
                  <a:pos x="connsiteX15940" y="connsiteY15940"/>
                </a:cxn>
                <a:cxn ang="0">
                  <a:pos x="connsiteX15941" y="connsiteY15941"/>
                </a:cxn>
                <a:cxn ang="0">
                  <a:pos x="connsiteX15942" y="connsiteY15942"/>
                </a:cxn>
                <a:cxn ang="0">
                  <a:pos x="connsiteX15943" y="connsiteY15943"/>
                </a:cxn>
                <a:cxn ang="0">
                  <a:pos x="connsiteX15944" y="connsiteY15944"/>
                </a:cxn>
                <a:cxn ang="0">
                  <a:pos x="connsiteX15945" y="connsiteY15945"/>
                </a:cxn>
                <a:cxn ang="0">
                  <a:pos x="connsiteX15946" y="connsiteY15946"/>
                </a:cxn>
                <a:cxn ang="0">
                  <a:pos x="connsiteX15947" y="connsiteY15947"/>
                </a:cxn>
                <a:cxn ang="0">
                  <a:pos x="connsiteX15948" y="connsiteY15948"/>
                </a:cxn>
                <a:cxn ang="0">
                  <a:pos x="connsiteX15949" y="connsiteY15949"/>
                </a:cxn>
                <a:cxn ang="0">
                  <a:pos x="connsiteX15950" y="connsiteY15950"/>
                </a:cxn>
                <a:cxn ang="0">
                  <a:pos x="connsiteX15951" y="connsiteY15951"/>
                </a:cxn>
                <a:cxn ang="0">
                  <a:pos x="connsiteX15952" y="connsiteY15952"/>
                </a:cxn>
                <a:cxn ang="0">
                  <a:pos x="connsiteX15953" y="connsiteY15953"/>
                </a:cxn>
                <a:cxn ang="0">
                  <a:pos x="connsiteX15954" y="connsiteY15954"/>
                </a:cxn>
                <a:cxn ang="0">
                  <a:pos x="connsiteX15955" y="connsiteY15955"/>
                </a:cxn>
                <a:cxn ang="0">
                  <a:pos x="connsiteX15956" y="connsiteY15956"/>
                </a:cxn>
                <a:cxn ang="0">
                  <a:pos x="connsiteX15957" y="connsiteY15957"/>
                </a:cxn>
                <a:cxn ang="0">
                  <a:pos x="connsiteX15958" y="connsiteY15958"/>
                </a:cxn>
                <a:cxn ang="0">
                  <a:pos x="connsiteX15959" y="connsiteY15959"/>
                </a:cxn>
                <a:cxn ang="0">
                  <a:pos x="connsiteX15960" y="connsiteY15960"/>
                </a:cxn>
                <a:cxn ang="0">
                  <a:pos x="connsiteX15961" y="connsiteY15961"/>
                </a:cxn>
                <a:cxn ang="0">
                  <a:pos x="connsiteX15962" y="connsiteY15962"/>
                </a:cxn>
                <a:cxn ang="0">
                  <a:pos x="connsiteX15963" y="connsiteY15963"/>
                </a:cxn>
                <a:cxn ang="0">
                  <a:pos x="connsiteX15964" y="connsiteY15964"/>
                </a:cxn>
                <a:cxn ang="0">
                  <a:pos x="connsiteX15965" y="connsiteY15965"/>
                </a:cxn>
                <a:cxn ang="0">
                  <a:pos x="connsiteX15966" y="connsiteY15966"/>
                </a:cxn>
                <a:cxn ang="0">
                  <a:pos x="connsiteX15967" y="connsiteY15967"/>
                </a:cxn>
                <a:cxn ang="0">
                  <a:pos x="connsiteX15968" y="connsiteY15968"/>
                </a:cxn>
                <a:cxn ang="0">
                  <a:pos x="connsiteX15969" y="connsiteY15969"/>
                </a:cxn>
                <a:cxn ang="0">
                  <a:pos x="connsiteX15970" y="connsiteY15970"/>
                </a:cxn>
                <a:cxn ang="0">
                  <a:pos x="connsiteX15971" y="connsiteY15971"/>
                </a:cxn>
                <a:cxn ang="0">
                  <a:pos x="connsiteX15972" y="connsiteY15972"/>
                </a:cxn>
                <a:cxn ang="0">
                  <a:pos x="connsiteX15973" y="connsiteY15973"/>
                </a:cxn>
                <a:cxn ang="0">
                  <a:pos x="connsiteX15974" y="connsiteY15974"/>
                </a:cxn>
                <a:cxn ang="0">
                  <a:pos x="connsiteX15975" y="connsiteY15975"/>
                </a:cxn>
                <a:cxn ang="0">
                  <a:pos x="connsiteX15976" y="connsiteY15976"/>
                </a:cxn>
                <a:cxn ang="0">
                  <a:pos x="connsiteX15977" y="connsiteY15977"/>
                </a:cxn>
                <a:cxn ang="0">
                  <a:pos x="connsiteX15978" y="connsiteY15978"/>
                </a:cxn>
                <a:cxn ang="0">
                  <a:pos x="connsiteX15979" y="connsiteY15979"/>
                </a:cxn>
                <a:cxn ang="0">
                  <a:pos x="connsiteX15980" y="connsiteY15980"/>
                </a:cxn>
                <a:cxn ang="0">
                  <a:pos x="connsiteX15981" y="connsiteY15981"/>
                </a:cxn>
                <a:cxn ang="0">
                  <a:pos x="connsiteX15982" y="connsiteY15982"/>
                </a:cxn>
                <a:cxn ang="0">
                  <a:pos x="connsiteX15983" y="connsiteY15983"/>
                </a:cxn>
                <a:cxn ang="0">
                  <a:pos x="connsiteX15984" y="connsiteY15984"/>
                </a:cxn>
                <a:cxn ang="0">
                  <a:pos x="connsiteX15985" y="connsiteY15985"/>
                </a:cxn>
                <a:cxn ang="0">
                  <a:pos x="connsiteX15986" y="connsiteY15986"/>
                </a:cxn>
                <a:cxn ang="0">
                  <a:pos x="connsiteX15987" y="connsiteY15987"/>
                </a:cxn>
                <a:cxn ang="0">
                  <a:pos x="connsiteX15988" y="connsiteY15988"/>
                </a:cxn>
                <a:cxn ang="0">
                  <a:pos x="connsiteX15989" y="connsiteY15989"/>
                </a:cxn>
                <a:cxn ang="0">
                  <a:pos x="connsiteX15990" y="connsiteY15990"/>
                </a:cxn>
                <a:cxn ang="0">
                  <a:pos x="connsiteX15991" y="connsiteY15991"/>
                </a:cxn>
                <a:cxn ang="0">
                  <a:pos x="connsiteX15992" y="connsiteY15992"/>
                </a:cxn>
                <a:cxn ang="0">
                  <a:pos x="connsiteX15993" y="connsiteY15993"/>
                </a:cxn>
                <a:cxn ang="0">
                  <a:pos x="connsiteX15994" y="connsiteY15994"/>
                </a:cxn>
                <a:cxn ang="0">
                  <a:pos x="connsiteX15995" y="connsiteY15995"/>
                </a:cxn>
                <a:cxn ang="0">
                  <a:pos x="connsiteX15996" y="connsiteY15996"/>
                </a:cxn>
                <a:cxn ang="0">
                  <a:pos x="connsiteX15997" y="connsiteY15997"/>
                </a:cxn>
                <a:cxn ang="0">
                  <a:pos x="connsiteX15998" y="connsiteY15998"/>
                </a:cxn>
                <a:cxn ang="0">
                  <a:pos x="connsiteX15999" y="connsiteY15999"/>
                </a:cxn>
                <a:cxn ang="0">
                  <a:pos x="connsiteX16000" y="connsiteY16000"/>
                </a:cxn>
                <a:cxn ang="0">
                  <a:pos x="connsiteX16001" y="connsiteY16001"/>
                </a:cxn>
                <a:cxn ang="0">
                  <a:pos x="connsiteX16002" y="connsiteY16002"/>
                </a:cxn>
                <a:cxn ang="0">
                  <a:pos x="connsiteX16003" y="connsiteY16003"/>
                </a:cxn>
                <a:cxn ang="0">
                  <a:pos x="connsiteX16004" y="connsiteY16004"/>
                </a:cxn>
                <a:cxn ang="0">
                  <a:pos x="connsiteX16005" y="connsiteY16005"/>
                </a:cxn>
                <a:cxn ang="0">
                  <a:pos x="connsiteX16006" y="connsiteY16006"/>
                </a:cxn>
                <a:cxn ang="0">
                  <a:pos x="connsiteX16007" y="connsiteY16007"/>
                </a:cxn>
                <a:cxn ang="0">
                  <a:pos x="connsiteX16008" y="connsiteY16008"/>
                </a:cxn>
                <a:cxn ang="0">
                  <a:pos x="connsiteX16009" y="connsiteY16009"/>
                </a:cxn>
                <a:cxn ang="0">
                  <a:pos x="connsiteX16010" y="connsiteY16010"/>
                </a:cxn>
                <a:cxn ang="0">
                  <a:pos x="connsiteX16011" y="connsiteY16011"/>
                </a:cxn>
                <a:cxn ang="0">
                  <a:pos x="connsiteX16012" y="connsiteY16012"/>
                </a:cxn>
                <a:cxn ang="0">
                  <a:pos x="connsiteX16013" y="connsiteY16013"/>
                </a:cxn>
                <a:cxn ang="0">
                  <a:pos x="connsiteX16014" y="connsiteY16014"/>
                </a:cxn>
                <a:cxn ang="0">
                  <a:pos x="connsiteX16015" y="connsiteY16015"/>
                </a:cxn>
                <a:cxn ang="0">
                  <a:pos x="connsiteX16016" y="connsiteY16016"/>
                </a:cxn>
                <a:cxn ang="0">
                  <a:pos x="connsiteX16017" y="connsiteY16017"/>
                </a:cxn>
                <a:cxn ang="0">
                  <a:pos x="connsiteX16018" y="connsiteY16018"/>
                </a:cxn>
                <a:cxn ang="0">
                  <a:pos x="connsiteX16019" y="connsiteY16019"/>
                </a:cxn>
                <a:cxn ang="0">
                  <a:pos x="connsiteX16020" y="connsiteY16020"/>
                </a:cxn>
                <a:cxn ang="0">
                  <a:pos x="connsiteX16021" y="connsiteY16021"/>
                </a:cxn>
                <a:cxn ang="0">
                  <a:pos x="connsiteX16022" y="connsiteY16022"/>
                </a:cxn>
                <a:cxn ang="0">
                  <a:pos x="connsiteX16023" y="connsiteY16023"/>
                </a:cxn>
                <a:cxn ang="0">
                  <a:pos x="connsiteX16024" y="connsiteY16024"/>
                </a:cxn>
                <a:cxn ang="0">
                  <a:pos x="connsiteX16025" y="connsiteY16025"/>
                </a:cxn>
                <a:cxn ang="0">
                  <a:pos x="connsiteX16026" y="connsiteY16026"/>
                </a:cxn>
                <a:cxn ang="0">
                  <a:pos x="connsiteX16027" y="connsiteY16027"/>
                </a:cxn>
                <a:cxn ang="0">
                  <a:pos x="connsiteX16028" y="connsiteY16028"/>
                </a:cxn>
                <a:cxn ang="0">
                  <a:pos x="connsiteX16029" y="connsiteY16029"/>
                </a:cxn>
                <a:cxn ang="0">
                  <a:pos x="connsiteX16030" y="connsiteY16030"/>
                </a:cxn>
                <a:cxn ang="0">
                  <a:pos x="connsiteX16031" y="connsiteY16031"/>
                </a:cxn>
                <a:cxn ang="0">
                  <a:pos x="connsiteX16032" y="connsiteY16032"/>
                </a:cxn>
                <a:cxn ang="0">
                  <a:pos x="connsiteX16033" y="connsiteY16033"/>
                </a:cxn>
                <a:cxn ang="0">
                  <a:pos x="connsiteX16034" y="connsiteY16034"/>
                </a:cxn>
                <a:cxn ang="0">
                  <a:pos x="connsiteX16035" y="connsiteY16035"/>
                </a:cxn>
                <a:cxn ang="0">
                  <a:pos x="connsiteX16036" y="connsiteY16036"/>
                </a:cxn>
                <a:cxn ang="0">
                  <a:pos x="connsiteX16037" y="connsiteY16037"/>
                </a:cxn>
                <a:cxn ang="0">
                  <a:pos x="connsiteX16038" y="connsiteY16038"/>
                </a:cxn>
                <a:cxn ang="0">
                  <a:pos x="connsiteX16039" y="connsiteY16039"/>
                </a:cxn>
                <a:cxn ang="0">
                  <a:pos x="connsiteX16040" y="connsiteY16040"/>
                </a:cxn>
                <a:cxn ang="0">
                  <a:pos x="connsiteX16041" y="connsiteY16041"/>
                </a:cxn>
                <a:cxn ang="0">
                  <a:pos x="connsiteX16042" y="connsiteY16042"/>
                </a:cxn>
                <a:cxn ang="0">
                  <a:pos x="connsiteX16043" y="connsiteY16043"/>
                </a:cxn>
                <a:cxn ang="0">
                  <a:pos x="connsiteX16044" y="connsiteY16044"/>
                </a:cxn>
                <a:cxn ang="0">
                  <a:pos x="connsiteX16045" y="connsiteY16045"/>
                </a:cxn>
                <a:cxn ang="0">
                  <a:pos x="connsiteX16046" y="connsiteY16046"/>
                </a:cxn>
                <a:cxn ang="0">
                  <a:pos x="connsiteX16047" y="connsiteY16047"/>
                </a:cxn>
                <a:cxn ang="0">
                  <a:pos x="connsiteX16048" y="connsiteY16048"/>
                </a:cxn>
                <a:cxn ang="0">
                  <a:pos x="connsiteX16049" y="connsiteY16049"/>
                </a:cxn>
                <a:cxn ang="0">
                  <a:pos x="connsiteX16050" y="connsiteY16050"/>
                </a:cxn>
                <a:cxn ang="0">
                  <a:pos x="connsiteX16051" y="connsiteY16051"/>
                </a:cxn>
                <a:cxn ang="0">
                  <a:pos x="connsiteX16052" y="connsiteY16052"/>
                </a:cxn>
                <a:cxn ang="0">
                  <a:pos x="connsiteX16053" y="connsiteY16053"/>
                </a:cxn>
                <a:cxn ang="0">
                  <a:pos x="connsiteX16054" y="connsiteY16054"/>
                </a:cxn>
                <a:cxn ang="0">
                  <a:pos x="connsiteX16055" y="connsiteY16055"/>
                </a:cxn>
                <a:cxn ang="0">
                  <a:pos x="connsiteX16056" y="connsiteY16056"/>
                </a:cxn>
                <a:cxn ang="0">
                  <a:pos x="connsiteX16057" y="connsiteY16057"/>
                </a:cxn>
                <a:cxn ang="0">
                  <a:pos x="connsiteX16058" y="connsiteY16058"/>
                </a:cxn>
                <a:cxn ang="0">
                  <a:pos x="connsiteX16059" y="connsiteY16059"/>
                </a:cxn>
                <a:cxn ang="0">
                  <a:pos x="connsiteX16060" y="connsiteY16060"/>
                </a:cxn>
                <a:cxn ang="0">
                  <a:pos x="connsiteX16061" y="connsiteY16061"/>
                </a:cxn>
                <a:cxn ang="0">
                  <a:pos x="connsiteX16062" y="connsiteY16062"/>
                </a:cxn>
                <a:cxn ang="0">
                  <a:pos x="connsiteX16063" y="connsiteY16063"/>
                </a:cxn>
                <a:cxn ang="0">
                  <a:pos x="connsiteX16064" y="connsiteY16064"/>
                </a:cxn>
                <a:cxn ang="0">
                  <a:pos x="connsiteX16065" y="connsiteY16065"/>
                </a:cxn>
                <a:cxn ang="0">
                  <a:pos x="connsiteX16066" y="connsiteY16066"/>
                </a:cxn>
                <a:cxn ang="0">
                  <a:pos x="connsiteX16067" y="connsiteY16067"/>
                </a:cxn>
                <a:cxn ang="0">
                  <a:pos x="connsiteX16068" y="connsiteY16068"/>
                </a:cxn>
                <a:cxn ang="0">
                  <a:pos x="connsiteX16069" y="connsiteY16069"/>
                </a:cxn>
                <a:cxn ang="0">
                  <a:pos x="connsiteX16070" y="connsiteY16070"/>
                </a:cxn>
                <a:cxn ang="0">
                  <a:pos x="connsiteX16071" y="connsiteY16071"/>
                </a:cxn>
                <a:cxn ang="0">
                  <a:pos x="connsiteX16072" y="connsiteY16072"/>
                </a:cxn>
                <a:cxn ang="0">
                  <a:pos x="connsiteX16073" y="connsiteY16073"/>
                </a:cxn>
                <a:cxn ang="0">
                  <a:pos x="connsiteX16074" y="connsiteY16074"/>
                </a:cxn>
                <a:cxn ang="0">
                  <a:pos x="connsiteX16075" y="connsiteY16075"/>
                </a:cxn>
                <a:cxn ang="0">
                  <a:pos x="connsiteX16076" y="connsiteY16076"/>
                </a:cxn>
                <a:cxn ang="0">
                  <a:pos x="connsiteX16077" y="connsiteY16077"/>
                </a:cxn>
                <a:cxn ang="0">
                  <a:pos x="connsiteX16078" y="connsiteY16078"/>
                </a:cxn>
                <a:cxn ang="0">
                  <a:pos x="connsiteX16079" y="connsiteY16079"/>
                </a:cxn>
                <a:cxn ang="0">
                  <a:pos x="connsiteX16080" y="connsiteY16080"/>
                </a:cxn>
                <a:cxn ang="0">
                  <a:pos x="connsiteX16081" y="connsiteY16081"/>
                </a:cxn>
                <a:cxn ang="0">
                  <a:pos x="connsiteX16082" y="connsiteY16082"/>
                </a:cxn>
                <a:cxn ang="0">
                  <a:pos x="connsiteX16083" y="connsiteY16083"/>
                </a:cxn>
                <a:cxn ang="0">
                  <a:pos x="connsiteX16084" y="connsiteY16084"/>
                </a:cxn>
                <a:cxn ang="0">
                  <a:pos x="connsiteX16085" y="connsiteY16085"/>
                </a:cxn>
                <a:cxn ang="0">
                  <a:pos x="connsiteX16086" y="connsiteY16086"/>
                </a:cxn>
                <a:cxn ang="0">
                  <a:pos x="connsiteX16087" y="connsiteY16087"/>
                </a:cxn>
                <a:cxn ang="0">
                  <a:pos x="connsiteX16088" y="connsiteY16088"/>
                </a:cxn>
                <a:cxn ang="0">
                  <a:pos x="connsiteX16089" y="connsiteY16089"/>
                </a:cxn>
                <a:cxn ang="0">
                  <a:pos x="connsiteX16090" y="connsiteY16090"/>
                </a:cxn>
                <a:cxn ang="0">
                  <a:pos x="connsiteX16091" y="connsiteY16091"/>
                </a:cxn>
                <a:cxn ang="0">
                  <a:pos x="connsiteX16092" y="connsiteY16092"/>
                </a:cxn>
                <a:cxn ang="0">
                  <a:pos x="connsiteX16093" y="connsiteY16093"/>
                </a:cxn>
                <a:cxn ang="0">
                  <a:pos x="connsiteX16094" y="connsiteY16094"/>
                </a:cxn>
                <a:cxn ang="0">
                  <a:pos x="connsiteX16095" y="connsiteY16095"/>
                </a:cxn>
                <a:cxn ang="0">
                  <a:pos x="connsiteX16096" y="connsiteY16096"/>
                </a:cxn>
                <a:cxn ang="0">
                  <a:pos x="connsiteX16097" y="connsiteY16097"/>
                </a:cxn>
                <a:cxn ang="0">
                  <a:pos x="connsiteX16098" y="connsiteY16098"/>
                </a:cxn>
                <a:cxn ang="0">
                  <a:pos x="connsiteX16099" y="connsiteY16099"/>
                </a:cxn>
                <a:cxn ang="0">
                  <a:pos x="connsiteX16100" y="connsiteY16100"/>
                </a:cxn>
                <a:cxn ang="0">
                  <a:pos x="connsiteX16101" y="connsiteY16101"/>
                </a:cxn>
                <a:cxn ang="0">
                  <a:pos x="connsiteX16102" y="connsiteY16102"/>
                </a:cxn>
                <a:cxn ang="0">
                  <a:pos x="connsiteX16103" y="connsiteY16103"/>
                </a:cxn>
                <a:cxn ang="0">
                  <a:pos x="connsiteX16104" y="connsiteY16104"/>
                </a:cxn>
                <a:cxn ang="0">
                  <a:pos x="connsiteX16105" y="connsiteY16105"/>
                </a:cxn>
                <a:cxn ang="0">
                  <a:pos x="connsiteX16106" y="connsiteY16106"/>
                </a:cxn>
                <a:cxn ang="0">
                  <a:pos x="connsiteX16107" y="connsiteY16107"/>
                </a:cxn>
                <a:cxn ang="0">
                  <a:pos x="connsiteX16108" y="connsiteY16108"/>
                </a:cxn>
                <a:cxn ang="0">
                  <a:pos x="connsiteX16109" y="connsiteY16109"/>
                </a:cxn>
                <a:cxn ang="0">
                  <a:pos x="connsiteX16110" y="connsiteY16110"/>
                </a:cxn>
                <a:cxn ang="0">
                  <a:pos x="connsiteX16111" y="connsiteY16111"/>
                </a:cxn>
                <a:cxn ang="0">
                  <a:pos x="connsiteX16112" y="connsiteY16112"/>
                </a:cxn>
                <a:cxn ang="0">
                  <a:pos x="connsiteX16113" y="connsiteY16113"/>
                </a:cxn>
                <a:cxn ang="0">
                  <a:pos x="connsiteX16114" y="connsiteY16114"/>
                </a:cxn>
                <a:cxn ang="0">
                  <a:pos x="connsiteX16115" y="connsiteY16115"/>
                </a:cxn>
                <a:cxn ang="0">
                  <a:pos x="connsiteX16116" y="connsiteY16116"/>
                </a:cxn>
                <a:cxn ang="0">
                  <a:pos x="connsiteX16117" y="connsiteY16117"/>
                </a:cxn>
                <a:cxn ang="0">
                  <a:pos x="connsiteX16118" y="connsiteY16118"/>
                </a:cxn>
                <a:cxn ang="0">
                  <a:pos x="connsiteX16119" y="connsiteY16119"/>
                </a:cxn>
                <a:cxn ang="0">
                  <a:pos x="connsiteX16120" y="connsiteY16120"/>
                </a:cxn>
                <a:cxn ang="0">
                  <a:pos x="connsiteX16121" y="connsiteY16121"/>
                </a:cxn>
                <a:cxn ang="0">
                  <a:pos x="connsiteX16122" y="connsiteY16122"/>
                </a:cxn>
                <a:cxn ang="0">
                  <a:pos x="connsiteX16123" y="connsiteY16123"/>
                </a:cxn>
                <a:cxn ang="0">
                  <a:pos x="connsiteX16124" y="connsiteY16124"/>
                </a:cxn>
                <a:cxn ang="0">
                  <a:pos x="connsiteX16125" y="connsiteY16125"/>
                </a:cxn>
                <a:cxn ang="0">
                  <a:pos x="connsiteX16126" y="connsiteY16126"/>
                </a:cxn>
                <a:cxn ang="0">
                  <a:pos x="connsiteX16127" y="connsiteY16127"/>
                </a:cxn>
                <a:cxn ang="0">
                  <a:pos x="connsiteX16128" y="connsiteY16128"/>
                </a:cxn>
                <a:cxn ang="0">
                  <a:pos x="connsiteX16129" y="connsiteY16129"/>
                </a:cxn>
                <a:cxn ang="0">
                  <a:pos x="connsiteX16130" y="connsiteY16130"/>
                </a:cxn>
                <a:cxn ang="0">
                  <a:pos x="connsiteX16131" y="connsiteY16131"/>
                </a:cxn>
                <a:cxn ang="0">
                  <a:pos x="connsiteX16132" y="connsiteY16132"/>
                </a:cxn>
                <a:cxn ang="0">
                  <a:pos x="connsiteX16133" y="connsiteY16133"/>
                </a:cxn>
                <a:cxn ang="0">
                  <a:pos x="connsiteX16134" y="connsiteY16134"/>
                </a:cxn>
                <a:cxn ang="0">
                  <a:pos x="connsiteX16135" y="connsiteY16135"/>
                </a:cxn>
                <a:cxn ang="0">
                  <a:pos x="connsiteX16136" y="connsiteY16136"/>
                </a:cxn>
                <a:cxn ang="0">
                  <a:pos x="connsiteX16137" y="connsiteY16137"/>
                </a:cxn>
                <a:cxn ang="0">
                  <a:pos x="connsiteX16138" y="connsiteY16138"/>
                </a:cxn>
                <a:cxn ang="0">
                  <a:pos x="connsiteX16139" y="connsiteY16139"/>
                </a:cxn>
                <a:cxn ang="0">
                  <a:pos x="connsiteX16140" y="connsiteY16140"/>
                </a:cxn>
                <a:cxn ang="0">
                  <a:pos x="connsiteX16141" y="connsiteY16141"/>
                </a:cxn>
                <a:cxn ang="0">
                  <a:pos x="connsiteX16142" y="connsiteY16142"/>
                </a:cxn>
                <a:cxn ang="0">
                  <a:pos x="connsiteX16143" y="connsiteY16143"/>
                </a:cxn>
                <a:cxn ang="0">
                  <a:pos x="connsiteX16144" y="connsiteY16144"/>
                </a:cxn>
                <a:cxn ang="0">
                  <a:pos x="connsiteX16145" y="connsiteY16145"/>
                </a:cxn>
                <a:cxn ang="0">
                  <a:pos x="connsiteX16146" y="connsiteY16146"/>
                </a:cxn>
                <a:cxn ang="0">
                  <a:pos x="connsiteX16147" y="connsiteY16147"/>
                </a:cxn>
                <a:cxn ang="0">
                  <a:pos x="connsiteX16148" y="connsiteY16148"/>
                </a:cxn>
                <a:cxn ang="0">
                  <a:pos x="connsiteX16149" y="connsiteY16149"/>
                </a:cxn>
                <a:cxn ang="0">
                  <a:pos x="connsiteX16150" y="connsiteY16150"/>
                </a:cxn>
                <a:cxn ang="0">
                  <a:pos x="connsiteX16151" y="connsiteY16151"/>
                </a:cxn>
                <a:cxn ang="0">
                  <a:pos x="connsiteX16152" y="connsiteY16152"/>
                </a:cxn>
                <a:cxn ang="0">
                  <a:pos x="connsiteX16153" y="connsiteY16153"/>
                </a:cxn>
                <a:cxn ang="0">
                  <a:pos x="connsiteX16154" y="connsiteY16154"/>
                </a:cxn>
                <a:cxn ang="0">
                  <a:pos x="connsiteX16155" y="connsiteY16155"/>
                </a:cxn>
                <a:cxn ang="0">
                  <a:pos x="connsiteX16156" y="connsiteY16156"/>
                </a:cxn>
                <a:cxn ang="0">
                  <a:pos x="connsiteX16157" y="connsiteY16157"/>
                </a:cxn>
                <a:cxn ang="0">
                  <a:pos x="connsiteX16158" y="connsiteY16158"/>
                </a:cxn>
                <a:cxn ang="0">
                  <a:pos x="connsiteX16159" y="connsiteY16159"/>
                </a:cxn>
                <a:cxn ang="0">
                  <a:pos x="connsiteX16160" y="connsiteY16160"/>
                </a:cxn>
                <a:cxn ang="0">
                  <a:pos x="connsiteX16161" y="connsiteY16161"/>
                </a:cxn>
                <a:cxn ang="0">
                  <a:pos x="connsiteX16162" y="connsiteY16162"/>
                </a:cxn>
                <a:cxn ang="0">
                  <a:pos x="connsiteX16163" y="connsiteY16163"/>
                </a:cxn>
                <a:cxn ang="0">
                  <a:pos x="connsiteX16164" y="connsiteY16164"/>
                </a:cxn>
                <a:cxn ang="0">
                  <a:pos x="connsiteX16165" y="connsiteY16165"/>
                </a:cxn>
                <a:cxn ang="0">
                  <a:pos x="connsiteX16166" y="connsiteY16166"/>
                </a:cxn>
                <a:cxn ang="0">
                  <a:pos x="connsiteX16167" y="connsiteY16167"/>
                </a:cxn>
                <a:cxn ang="0">
                  <a:pos x="connsiteX16168" y="connsiteY16168"/>
                </a:cxn>
                <a:cxn ang="0">
                  <a:pos x="connsiteX16169" y="connsiteY16169"/>
                </a:cxn>
                <a:cxn ang="0">
                  <a:pos x="connsiteX16170" y="connsiteY16170"/>
                </a:cxn>
                <a:cxn ang="0">
                  <a:pos x="connsiteX16171" y="connsiteY16171"/>
                </a:cxn>
                <a:cxn ang="0">
                  <a:pos x="connsiteX16172" y="connsiteY16172"/>
                </a:cxn>
                <a:cxn ang="0">
                  <a:pos x="connsiteX16173" y="connsiteY16173"/>
                </a:cxn>
                <a:cxn ang="0">
                  <a:pos x="connsiteX16174" y="connsiteY16174"/>
                </a:cxn>
                <a:cxn ang="0">
                  <a:pos x="connsiteX16175" y="connsiteY16175"/>
                </a:cxn>
                <a:cxn ang="0">
                  <a:pos x="connsiteX16176" y="connsiteY16176"/>
                </a:cxn>
                <a:cxn ang="0">
                  <a:pos x="connsiteX16177" y="connsiteY16177"/>
                </a:cxn>
                <a:cxn ang="0">
                  <a:pos x="connsiteX16178" y="connsiteY16178"/>
                </a:cxn>
                <a:cxn ang="0">
                  <a:pos x="connsiteX16179" y="connsiteY16179"/>
                </a:cxn>
                <a:cxn ang="0">
                  <a:pos x="connsiteX16180" y="connsiteY16180"/>
                </a:cxn>
                <a:cxn ang="0">
                  <a:pos x="connsiteX16181" y="connsiteY16181"/>
                </a:cxn>
                <a:cxn ang="0">
                  <a:pos x="connsiteX16182" y="connsiteY16182"/>
                </a:cxn>
                <a:cxn ang="0">
                  <a:pos x="connsiteX16183" y="connsiteY16183"/>
                </a:cxn>
                <a:cxn ang="0">
                  <a:pos x="connsiteX16184" y="connsiteY16184"/>
                </a:cxn>
                <a:cxn ang="0">
                  <a:pos x="connsiteX16185" y="connsiteY16185"/>
                </a:cxn>
                <a:cxn ang="0">
                  <a:pos x="connsiteX16186" y="connsiteY16186"/>
                </a:cxn>
                <a:cxn ang="0">
                  <a:pos x="connsiteX16187" y="connsiteY16187"/>
                </a:cxn>
                <a:cxn ang="0">
                  <a:pos x="connsiteX16188" y="connsiteY16188"/>
                </a:cxn>
                <a:cxn ang="0">
                  <a:pos x="connsiteX16189" y="connsiteY16189"/>
                </a:cxn>
                <a:cxn ang="0">
                  <a:pos x="connsiteX16190" y="connsiteY16190"/>
                </a:cxn>
                <a:cxn ang="0">
                  <a:pos x="connsiteX16191" y="connsiteY16191"/>
                </a:cxn>
                <a:cxn ang="0">
                  <a:pos x="connsiteX16192" y="connsiteY16192"/>
                </a:cxn>
                <a:cxn ang="0">
                  <a:pos x="connsiteX16193" y="connsiteY16193"/>
                </a:cxn>
                <a:cxn ang="0">
                  <a:pos x="connsiteX16194" y="connsiteY16194"/>
                </a:cxn>
                <a:cxn ang="0">
                  <a:pos x="connsiteX16195" y="connsiteY16195"/>
                </a:cxn>
                <a:cxn ang="0">
                  <a:pos x="connsiteX16196" y="connsiteY16196"/>
                </a:cxn>
                <a:cxn ang="0">
                  <a:pos x="connsiteX16197" y="connsiteY16197"/>
                </a:cxn>
                <a:cxn ang="0">
                  <a:pos x="connsiteX16198" y="connsiteY16198"/>
                </a:cxn>
                <a:cxn ang="0">
                  <a:pos x="connsiteX16199" y="connsiteY16199"/>
                </a:cxn>
                <a:cxn ang="0">
                  <a:pos x="connsiteX16200" y="connsiteY16200"/>
                </a:cxn>
                <a:cxn ang="0">
                  <a:pos x="connsiteX16201" y="connsiteY16201"/>
                </a:cxn>
                <a:cxn ang="0">
                  <a:pos x="connsiteX16202" y="connsiteY16202"/>
                </a:cxn>
                <a:cxn ang="0">
                  <a:pos x="connsiteX16203" y="connsiteY16203"/>
                </a:cxn>
                <a:cxn ang="0">
                  <a:pos x="connsiteX16204" y="connsiteY16204"/>
                </a:cxn>
                <a:cxn ang="0">
                  <a:pos x="connsiteX16205" y="connsiteY16205"/>
                </a:cxn>
                <a:cxn ang="0">
                  <a:pos x="connsiteX16206" y="connsiteY16206"/>
                </a:cxn>
                <a:cxn ang="0">
                  <a:pos x="connsiteX16207" y="connsiteY16207"/>
                </a:cxn>
                <a:cxn ang="0">
                  <a:pos x="connsiteX16208" y="connsiteY16208"/>
                </a:cxn>
                <a:cxn ang="0">
                  <a:pos x="connsiteX16209" y="connsiteY16209"/>
                </a:cxn>
                <a:cxn ang="0">
                  <a:pos x="connsiteX16210" y="connsiteY16210"/>
                </a:cxn>
                <a:cxn ang="0">
                  <a:pos x="connsiteX16211" y="connsiteY16211"/>
                </a:cxn>
                <a:cxn ang="0">
                  <a:pos x="connsiteX16212" y="connsiteY16212"/>
                </a:cxn>
                <a:cxn ang="0">
                  <a:pos x="connsiteX16213" y="connsiteY16213"/>
                </a:cxn>
                <a:cxn ang="0">
                  <a:pos x="connsiteX16214" y="connsiteY16214"/>
                </a:cxn>
                <a:cxn ang="0">
                  <a:pos x="connsiteX16215" y="connsiteY16215"/>
                </a:cxn>
                <a:cxn ang="0">
                  <a:pos x="connsiteX16216" y="connsiteY16216"/>
                </a:cxn>
                <a:cxn ang="0">
                  <a:pos x="connsiteX16217" y="connsiteY16217"/>
                </a:cxn>
                <a:cxn ang="0">
                  <a:pos x="connsiteX16218" y="connsiteY16218"/>
                </a:cxn>
                <a:cxn ang="0">
                  <a:pos x="connsiteX16219" y="connsiteY16219"/>
                </a:cxn>
                <a:cxn ang="0">
                  <a:pos x="connsiteX16220" y="connsiteY16220"/>
                </a:cxn>
                <a:cxn ang="0">
                  <a:pos x="connsiteX16221" y="connsiteY16221"/>
                </a:cxn>
                <a:cxn ang="0">
                  <a:pos x="connsiteX16222" y="connsiteY16222"/>
                </a:cxn>
                <a:cxn ang="0">
                  <a:pos x="connsiteX16223" y="connsiteY16223"/>
                </a:cxn>
                <a:cxn ang="0">
                  <a:pos x="connsiteX16224" y="connsiteY16224"/>
                </a:cxn>
                <a:cxn ang="0">
                  <a:pos x="connsiteX16225" y="connsiteY16225"/>
                </a:cxn>
                <a:cxn ang="0">
                  <a:pos x="connsiteX16226" y="connsiteY16226"/>
                </a:cxn>
                <a:cxn ang="0">
                  <a:pos x="connsiteX16227" y="connsiteY16227"/>
                </a:cxn>
                <a:cxn ang="0">
                  <a:pos x="connsiteX16228" y="connsiteY16228"/>
                </a:cxn>
                <a:cxn ang="0">
                  <a:pos x="connsiteX16229" y="connsiteY16229"/>
                </a:cxn>
                <a:cxn ang="0">
                  <a:pos x="connsiteX16230" y="connsiteY16230"/>
                </a:cxn>
                <a:cxn ang="0">
                  <a:pos x="connsiteX16231" y="connsiteY16231"/>
                </a:cxn>
                <a:cxn ang="0">
                  <a:pos x="connsiteX16232" y="connsiteY16232"/>
                </a:cxn>
                <a:cxn ang="0">
                  <a:pos x="connsiteX16233" y="connsiteY16233"/>
                </a:cxn>
                <a:cxn ang="0">
                  <a:pos x="connsiteX16234" y="connsiteY16234"/>
                </a:cxn>
                <a:cxn ang="0">
                  <a:pos x="connsiteX16235" y="connsiteY16235"/>
                </a:cxn>
                <a:cxn ang="0">
                  <a:pos x="connsiteX16236" y="connsiteY16236"/>
                </a:cxn>
                <a:cxn ang="0">
                  <a:pos x="connsiteX16237" y="connsiteY16237"/>
                </a:cxn>
                <a:cxn ang="0">
                  <a:pos x="connsiteX16238" y="connsiteY16238"/>
                </a:cxn>
                <a:cxn ang="0">
                  <a:pos x="connsiteX16239" y="connsiteY16239"/>
                </a:cxn>
                <a:cxn ang="0">
                  <a:pos x="connsiteX16240" y="connsiteY16240"/>
                </a:cxn>
                <a:cxn ang="0">
                  <a:pos x="connsiteX16241" y="connsiteY16241"/>
                </a:cxn>
                <a:cxn ang="0">
                  <a:pos x="connsiteX16242" y="connsiteY16242"/>
                </a:cxn>
                <a:cxn ang="0">
                  <a:pos x="connsiteX16243" y="connsiteY16243"/>
                </a:cxn>
                <a:cxn ang="0">
                  <a:pos x="connsiteX16244" y="connsiteY16244"/>
                </a:cxn>
                <a:cxn ang="0">
                  <a:pos x="connsiteX16245" y="connsiteY16245"/>
                </a:cxn>
                <a:cxn ang="0">
                  <a:pos x="connsiteX16246" y="connsiteY16246"/>
                </a:cxn>
                <a:cxn ang="0">
                  <a:pos x="connsiteX16247" y="connsiteY16247"/>
                </a:cxn>
                <a:cxn ang="0">
                  <a:pos x="connsiteX16248" y="connsiteY16248"/>
                </a:cxn>
                <a:cxn ang="0">
                  <a:pos x="connsiteX16249" y="connsiteY16249"/>
                </a:cxn>
                <a:cxn ang="0">
                  <a:pos x="connsiteX16250" y="connsiteY16250"/>
                </a:cxn>
                <a:cxn ang="0">
                  <a:pos x="connsiteX16251" y="connsiteY16251"/>
                </a:cxn>
                <a:cxn ang="0">
                  <a:pos x="connsiteX16252" y="connsiteY16252"/>
                </a:cxn>
                <a:cxn ang="0">
                  <a:pos x="connsiteX16253" y="connsiteY16253"/>
                </a:cxn>
                <a:cxn ang="0">
                  <a:pos x="connsiteX16254" y="connsiteY16254"/>
                </a:cxn>
                <a:cxn ang="0">
                  <a:pos x="connsiteX16255" y="connsiteY16255"/>
                </a:cxn>
                <a:cxn ang="0">
                  <a:pos x="connsiteX16256" y="connsiteY16256"/>
                </a:cxn>
                <a:cxn ang="0">
                  <a:pos x="connsiteX16257" y="connsiteY16257"/>
                </a:cxn>
                <a:cxn ang="0">
                  <a:pos x="connsiteX16258" y="connsiteY16258"/>
                </a:cxn>
                <a:cxn ang="0">
                  <a:pos x="connsiteX16259" y="connsiteY16259"/>
                </a:cxn>
                <a:cxn ang="0">
                  <a:pos x="connsiteX16260" y="connsiteY16260"/>
                </a:cxn>
                <a:cxn ang="0">
                  <a:pos x="connsiteX16261" y="connsiteY16261"/>
                </a:cxn>
                <a:cxn ang="0">
                  <a:pos x="connsiteX16262" y="connsiteY16262"/>
                </a:cxn>
                <a:cxn ang="0">
                  <a:pos x="connsiteX16263" y="connsiteY16263"/>
                </a:cxn>
                <a:cxn ang="0">
                  <a:pos x="connsiteX16264" y="connsiteY16264"/>
                </a:cxn>
                <a:cxn ang="0">
                  <a:pos x="connsiteX16265" y="connsiteY16265"/>
                </a:cxn>
                <a:cxn ang="0">
                  <a:pos x="connsiteX16266" y="connsiteY16266"/>
                </a:cxn>
                <a:cxn ang="0">
                  <a:pos x="connsiteX16267" y="connsiteY16267"/>
                </a:cxn>
                <a:cxn ang="0">
                  <a:pos x="connsiteX16268" y="connsiteY16268"/>
                </a:cxn>
                <a:cxn ang="0">
                  <a:pos x="connsiteX16269" y="connsiteY16269"/>
                </a:cxn>
                <a:cxn ang="0">
                  <a:pos x="connsiteX16270" y="connsiteY16270"/>
                </a:cxn>
                <a:cxn ang="0">
                  <a:pos x="connsiteX16271" y="connsiteY16271"/>
                </a:cxn>
                <a:cxn ang="0">
                  <a:pos x="connsiteX16272" y="connsiteY16272"/>
                </a:cxn>
                <a:cxn ang="0">
                  <a:pos x="connsiteX16273" y="connsiteY16273"/>
                </a:cxn>
                <a:cxn ang="0">
                  <a:pos x="connsiteX16274" y="connsiteY16274"/>
                </a:cxn>
                <a:cxn ang="0">
                  <a:pos x="connsiteX16275" y="connsiteY16275"/>
                </a:cxn>
                <a:cxn ang="0">
                  <a:pos x="connsiteX16276" y="connsiteY16276"/>
                </a:cxn>
                <a:cxn ang="0">
                  <a:pos x="connsiteX16277" y="connsiteY16277"/>
                </a:cxn>
                <a:cxn ang="0">
                  <a:pos x="connsiteX16278" y="connsiteY16278"/>
                </a:cxn>
                <a:cxn ang="0">
                  <a:pos x="connsiteX16279" y="connsiteY16279"/>
                </a:cxn>
                <a:cxn ang="0">
                  <a:pos x="connsiteX16280" y="connsiteY16280"/>
                </a:cxn>
                <a:cxn ang="0">
                  <a:pos x="connsiteX16281" y="connsiteY16281"/>
                </a:cxn>
                <a:cxn ang="0">
                  <a:pos x="connsiteX16282" y="connsiteY16282"/>
                </a:cxn>
                <a:cxn ang="0">
                  <a:pos x="connsiteX16283" y="connsiteY16283"/>
                </a:cxn>
                <a:cxn ang="0">
                  <a:pos x="connsiteX16284" y="connsiteY16284"/>
                </a:cxn>
                <a:cxn ang="0">
                  <a:pos x="connsiteX16285" y="connsiteY16285"/>
                </a:cxn>
                <a:cxn ang="0">
                  <a:pos x="connsiteX16286" y="connsiteY16286"/>
                </a:cxn>
                <a:cxn ang="0">
                  <a:pos x="connsiteX16287" y="connsiteY16287"/>
                </a:cxn>
                <a:cxn ang="0">
                  <a:pos x="connsiteX16288" y="connsiteY16288"/>
                </a:cxn>
                <a:cxn ang="0">
                  <a:pos x="connsiteX16289" y="connsiteY16289"/>
                </a:cxn>
                <a:cxn ang="0">
                  <a:pos x="connsiteX16290" y="connsiteY16290"/>
                </a:cxn>
                <a:cxn ang="0">
                  <a:pos x="connsiteX16291" y="connsiteY16291"/>
                </a:cxn>
                <a:cxn ang="0">
                  <a:pos x="connsiteX16292" y="connsiteY16292"/>
                </a:cxn>
                <a:cxn ang="0">
                  <a:pos x="connsiteX16293" y="connsiteY16293"/>
                </a:cxn>
                <a:cxn ang="0">
                  <a:pos x="connsiteX16294" y="connsiteY16294"/>
                </a:cxn>
                <a:cxn ang="0">
                  <a:pos x="connsiteX16295" y="connsiteY16295"/>
                </a:cxn>
                <a:cxn ang="0">
                  <a:pos x="connsiteX16296" y="connsiteY16296"/>
                </a:cxn>
                <a:cxn ang="0">
                  <a:pos x="connsiteX16297" y="connsiteY16297"/>
                </a:cxn>
                <a:cxn ang="0">
                  <a:pos x="connsiteX16298" y="connsiteY16298"/>
                </a:cxn>
                <a:cxn ang="0">
                  <a:pos x="connsiteX16299" y="connsiteY16299"/>
                </a:cxn>
                <a:cxn ang="0">
                  <a:pos x="connsiteX16300" y="connsiteY16300"/>
                </a:cxn>
                <a:cxn ang="0">
                  <a:pos x="connsiteX16301" y="connsiteY16301"/>
                </a:cxn>
                <a:cxn ang="0">
                  <a:pos x="connsiteX16302" y="connsiteY16302"/>
                </a:cxn>
                <a:cxn ang="0">
                  <a:pos x="connsiteX16303" y="connsiteY16303"/>
                </a:cxn>
                <a:cxn ang="0">
                  <a:pos x="connsiteX16304" y="connsiteY16304"/>
                </a:cxn>
                <a:cxn ang="0">
                  <a:pos x="connsiteX16305" y="connsiteY16305"/>
                </a:cxn>
                <a:cxn ang="0">
                  <a:pos x="connsiteX16306" y="connsiteY16306"/>
                </a:cxn>
                <a:cxn ang="0">
                  <a:pos x="connsiteX16307" y="connsiteY16307"/>
                </a:cxn>
                <a:cxn ang="0">
                  <a:pos x="connsiteX16308" y="connsiteY16308"/>
                </a:cxn>
                <a:cxn ang="0">
                  <a:pos x="connsiteX16309" y="connsiteY16309"/>
                </a:cxn>
                <a:cxn ang="0">
                  <a:pos x="connsiteX16310" y="connsiteY16310"/>
                </a:cxn>
                <a:cxn ang="0">
                  <a:pos x="connsiteX16311" y="connsiteY16311"/>
                </a:cxn>
                <a:cxn ang="0">
                  <a:pos x="connsiteX16312" y="connsiteY16312"/>
                </a:cxn>
                <a:cxn ang="0">
                  <a:pos x="connsiteX16313" y="connsiteY16313"/>
                </a:cxn>
                <a:cxn ang="0">
                  <a:pos x="connsiteX16314" y="connsiteY16314"/>
                </a:cxn>
                <a:cxn ang="0">
                  <a:pos x="connsiteX16315" y="connsiteY16315"/>
                </a:cxn>
                <a:cxn ang="0">
                  <a:pos x="connsiteX16316" y="connsiteY16316"/>
                </a:cxn>
                <a:cxn ang="0">
                  <a:pos x="connsiteX16317" y="connsiteY16317"/>
                </a:cxn>
                <a:cxn ang="0">
                  <a:pos x="connsiteX16318" y="connsiteY16318"/>
                </a:cxn>
                <a:cxn ang="0">
                  <a:pos x="connsiteX16319" y="connsiteY16319"/>
                </a:cxn>
                <a:cxn ang="0">
                  <a:pos x="connsiteX16320" y="connsiteY16320"/>
                </a:cxn>
                <a:cxn ang="0">
                  <a:pos x="connsiteX16321" y="connsiteY16321"/>
                </a:cxn>
                <a:cxn ang="0">
                  <a:pos x="connsiteX16322" y="connsiteY16322"/>
                </a:cxn>
                <a:cxn ang="0">
                  <a:pos x="connsiteX16323" y="connsiteY16323"/>
                </a:cxn>
                <a:cxn ang="0">
                  <a:pos x="connsiteX16324" y="connsiteY16324"/>
                </a:cxn>
                <a:cxn ang="0">
                  <a:pos x="connsiteX16325" y="connsiteY16325"/>
                </a:cxn>
                <a:cxn ang="0">
                  <a:pos x="connsiteX16326" y="connsiteY16326"/>
                </a:cxn>
                <a:cxn ang="0">
                  <a:pos x="connsiteX16327" y="connsiteY16327"/>
                </a:cxn>
                <a:cxn ang="0">
                  <a:pos x="connsiteX16328" y="connsiteY16328"/>
                </a:cxn>
                <a:cxn ang="0">
                  <a:pos x="connsiteX16329" y="connsiteY16329"/>
                </a:cxn>
                <a:cxn ang="0">
                  <a:pos x="connsiteX16330" y="connsiteY16330"/>
                </a:cxn>
                <a:cxn ang="0">
                  <a:pos x="connsiteX16331" y="connsiteY16331"/>
                </a:cxn>
                <a:cxn ang="0">
                  <a:pos x="connsiteX16332" y="connsiteY16332"/>
                </a:cxn>
                <a:cxn ang="0">
                  <a:pos x="connsiteX16333" y="connsiteY16333"/>
                </a:cxn>
                <a:cxn ang="0">
                  <a:pos x="connsiteX16334" y="connsiteY16334"/>
                </a:cxn>
                <a:cxn ang="0">
                  <a:pos x="connsiteX16335" y="connsiteY16335"/>
                </a:cxn>
                <a:cxn ang="0">
                  <a:pos x="connsiteX16336" y="connsiteY16336"/>
                </a:cxn>
                <a:cxn ang="0">
                  <a:pos x="connsiteX16337" y="connsiteY16337"/>
                </a:cxn>
                <a:cxn ang="0">
                  <a:pos x="connsiteX16338" y="connsiteY16338"/>
                </a:cxn>
                <a:cxn ang="0">
                  <a:pos x="connsiteX16339" y="connsiteY16339"/>
                </a:cxn>
                <a:cxn ang="0">
                  <a:pos x="connsiteX16340" y="connsiteY16340"/>
                </a:cxn>
                <a:cxn ang="0">
                  <a:pos x="connsiteX16341" y="connsiteY16341"/>
                </a:cxn>
                <a:cxn ang="0">
                  <a:pos x="connsiteX16342" y="connsiteY16342"/>
                </a:cxn>
                <a:cxn ang="0">
                  <a:pos x="connsiteX16343" y="connsiteY16343"/>
                </a:cxn>
                <a:cxn ang="0">
                  <a:pos x="connsiteX16344" y="connsiteY16344"/>
                </a:cxn>
                <a:cxn ang="0">
                  <a:pos x="connsiteX16345" y="connsiteY16345"/>
                </a:cxn>
                <a:cxn ang="0">
                  <a:pos x="connsiteX16346" y="connsiteY16346"/>
                </a:cxn>
                <a:cxn ang="0">
                  <a:pos x="connsiteX16347" y="connsiteY16347"/>
                </a:cxn>
                <a:cxn ang="0">
                  <a:pos x="connsiteX16348" y="connsiteY16348"/>
                </a:cxn>
                <a:cxn ang="0">
                  <a:pos x="connsiteX16349" y="connsiteY16349"/>
                </a:cxn>
                <a:cxn ang="0">
                  <a:pos x="connsiteX16350" y="connsiteY16350"/>
                </a:cxn>
                <a:cxn ang="0">
                  <a:pos x="connsiteX16351" y="connsiteY16351"/>
                </a:cxn>
                <a:cxn ang="0">
                  <a:pos x="connsiteX16352" y="connsiteY16352"/>
                </a:cxn>
                <a:cxn ang="0">
                  <a:pos x="connsiteX16353" y="connsiteY16353"/>
                </a:cxn>
                <a:cxn ang="0">
                  <a:pos x="connsiteX16354" y="connsiteY16354"/>
                </a:cxn>
                <a:cxn ang="0">
                  <a:pos x="connsiteX16355" y="connsiteY16355"/>
                </a:cxn>
                <a:cxn ang="0">
                  <a:pos x="connsiteX16356" y="connsiteY16356"/>
                </a:cxn>
                <a:cxn ang="0">
                  <a:pos x="connsiteX16357" y="connsiteY16357"/>
                </a:cxn>
                <a:cxn ang="0">
                  <a:pos x="connsiteX16358" y="connsiteY16358"/>
                </a:cxn>
                <a:cxn ang="0">
                  <a:pos x="connsiteX16359" y="connsiteY16359"/>
                </a:cxn>
                <a:cxn ang="0">
                  <a:pos x="connsiteX16360" y="connsiteY16360"/>
                </a:cxn>
                <a:cxn ang="0">
                  <a:pos x="connsiteX16361" y="connsiteY16361"/>
                </a:cxn>
                <a:cxn ang="0">
                  <a:pos x="connsiteX16362" y="connsiteY16362"/>
                </a:cxn>
                <a:cxn ang="0">
                  <a:pos x="connsiteX16363" y="connsiteY16363"/>
                </a:cxn>
                <a:cxn ang="0">
                  <a:pos x="connsiteX16364" y="connsiteY16364"/>
                </a:cxn>
                <a:cxn ang="0">
                  <a:pos x="connsiteX16365" y="connsiteY16365"/>
                </a:cxn>
                <a:cxn ang="0">
                  <a:pos x="connsiteX16366" y="connsiteY16366"/>
                </a:cxn>
                <a:cxn ang="0">
                  <a:pos x="connsiteX16367" y="connsiteY16367"/>
                </a:cxn>
                <a:cxn ang="0">
                  <a:pos x="connsiteX16368" y="connsiteY16368"/>
                </a:cxn>
                <a:cxn ang="0">
                  <a:pos x="connsiteX16369" y="connsiteY16369"/>
                </a:cxn>
                <a:cxn ang="0">
                  <a:pos x="connsiteX16370" y="connsiteY16370"/>
                </a:cxn>
                <a:cxn ang="0">
                  <a:pos x="connsiteX16371" y="connsiteY16371"/>
                </a:cxn>
                <a:cxn ang="0">
                  <a:pos x="connsiteX16372" y="connsiteY16372"/>
                </a:cxn>
                <a:cxn ang="0">
                  <a:pos x="connsiteX16373" y="connsiteY16373"/>
                </a:cxn>
                <a:cxn ang="0">
                  <a:pos x="connsiteX16374" y="connsiteY16374"/>
                </a:cxn>
                <a:cxn ang="0">
                  <a:pos x="connsiteX16375" y="connsiteY16375"/>
                </a:cxn>
                <a:cxn ang="0">
                  <a:pos x="connsiteX16376" y="connsiteY16376"/>
                </a:cxn>
                <a:cxn ang="0">
                  <a:pos x="connsiteX16377" y="connsiteY16377"/>
                </a:cxn>
                <a:cxn ang="0">
                  <a:pos x="connsiteX16378" y="connsiteY16378"/>
                </a:cxn>
                <a:cxn ang="0">
                  <a:pos x="connsiteX16379" y="connsiteY16379"/>
                </a:cxn>
                <a:cxn ang="0">
                  <a:pos x="connsiteX16380" y="connsiteY16380"/>
                </a:cxn>
                <a:cxn ang="0">
                  <a:pos x="connsiteX16381" y="connsiteY16381"/>
                </a:cxn>
                <a:cxn ang="0">
                  <a:pos x="connsiteX16382" y="connsiteY16382"/>
                </a:cxn>
                <a:cxn ang="0">
                  <a:pos x="connsiteX16383" y="connsiteY16383"/>
                </a:cxn>
                <a:cxn ang="0">
                  <a:pos x="connsiteX16384" y="connsiteY16384"/>
                </a:cxn>
                <a:cxn ang="0">
                  <a:pos x="connsiteX16385" y="connsiteY16385"/>
                </a:cxn>
                <a:cxn ang="0">
                  <a:pos x="connsiteX16386" y="connsiteY16386"/>
                </a:cxn>
                <a:cxn ang="0">
                  <a:pos x="connsiteX16387" y="connsiteY16387"/>
                </a:cxn>
                <a:cxn ang="0">
                  <a:pos x="connsiteX16388" y="connsiteY16388"/>
                </a:cxn>
                <a:cxn ang="0">
                  <a:pos x="connsiteX16389" y="connsiteY16389"/>
                </a:cxn>
                <a:cxn ang="0">
                  <a:pos x="connsiteX16390" y="connsiteY16390"/>
                </a:cxn>
                <a:cxn ang="0">
                  <a:pos x="connsiteX16391" y="connsiteY16391"/>
                </a:cxn>
                <a:cxn ang="0">
                  <a:pos x="connsiteX16392" y="connsiteY16392"/>
                </a:cxn>
                <a:cxn ang="0">
                  <a:pos x="connsiteX16393" y="connsiteY16393"/>
                </a:cxn>
                <a:cxn ang="0">
                  <a:pos x="connsiteX16394" y="connsiteY16394"/>
                </a:cxn>
                <a:cxn ang="0">
                  <a:pos x="connsiteX16395" y="connsiteY16395"/>
                </a:cxn>
                <a:cxn ang="0">
                  <a:pos x="connsiteX16396" y="connsiteY16396"/>
                </a:cxn>
                <a:cxn ang="0">
                  <a:pos x="connsiteX16397" y="connsiteY16397"/>
                </a:cxn>
                <a:cxn ang="0">
                  <a:pos x="connsiteX16398" y="connsiteY16398"/>
                </a:cxn>
                <a:cxn ang="0">
                  <a:pos x="connsiteX16399" y="connsiteY16399"/>
                </a:cxn>
                <a:cxn ang="0">
                  <a:pos x="connsiteX16400" y="connsiteY16400"/>
                </a:cxn>
                <a:cxn ang="0">
                  <a:pos x="connsiteX16401" y="connsiteY16401"/>
                </a:cxn>
                <a:cxn ang="0">
                  <a:pos x="connsiteX16402" y="connsiteY16402"/>
                </a:cxn>
                <a:cxn ang="0">
                  <a:pos x="connsiteX16403" y="connsiteY16403"/>
                </a:cxn>
                <a:cxn ang="0">
                  <a:pos x="connsiteX16404" y="connsiteY16404"/>
                </a:cxn>
                <a:cxn ang="0">
                  <a:pos x="connsiteX16405" y="connsiteY16405"/>
                </a:cxn>
                <a:cxn ang="0">
                  <a:pos x="connsiteX16406" y="connsiteY16406"/>
                </a:cxn>
                <a:cxn ang="0">
                  <a:pos x="connsiteX16407" y="connsiteY16407"/>
                </a:cxn>
                <a:cxn ang="0">
                  <a:pos x="connsiteX16408" y="connsiteY16408"/>
                </a:cxn>
                <a:cxn ang="0">
                  <a:pos x="connsiteX16409" y="connsiteY16409"/>
                </a:cxn>
                <a:cxn ang="0">
                  <a:pos x="connsiteX16410" y="connsiteY16410"/>
                </a:cxn>
                <a:cxn ang="0">
                  <a:pos x="connsiteX16411" y="connsiteY16411"/>
                </a:cxn>
                <a:cxn ang="0">
                  <a:pos x="connsiteX16412" y="connsiteY16412"/>
                </a:cxn>
                <a:cxn ang="0">
                  <a:pos x="connsiteX16413" y="connsiteY16413"/>
                </a:cxn>
                <a:cxn ang="0">
                  <a:pos x="connsiteX16414" y="connsiteY16414"/>
                </a:cxn>
                <a:cxn ang="0">
                  <a:pos x="connsiteX16415" y="connsiteY16415"/>
                </a:cxn>
                <a:cxn ang="0">
                  <a:pos x="connsiteX16416" y="connsiteY16416"/>
                </a:cxn>
                <a:cxn ang="0">
                  <a:pos x="connsiteX16417" y="connsiteY16417"/>
                </a:cxn>
                <a:cxn ang="0">
                  <a:pos x="connsiteX16418" y="connsiteY16418"/>
                </a:cxn>
                <a:cxn ang="0">
                  <a:pos x="connsiteX16419" y="connsiteY16419"/>
                </a:cxn>
                <a:cxn ang="0">
                  <a:pos x="connsiteX16420" y="connsiteY16420"/>
                </a:cxn>
                <a:cxn ang="0">
                  <a:pos x="connsiteX16421" y="connsiteY16421"/>
                </a:cxn>
                <a:cxn ang="0">
                  <a:pos x="connsiteX16422" y="connsiteY16422"/>
                </a:cxn>
                <a:cxn ang="0">
                  <a:pos x="connsiteX16423" y="connsiteY16423"/>
                </a:cxn>
                <a:cxn ang="0">
                  <a:pos x="connsiteX16424" y="connsiteY16424"/>
                </a:cxn>
                <a:cxn ang="0">
                  <a:pos x="connsiteX16425" y="connsiteY16425"/>
                </a:cxn>
                <a:cxn ang="0">
                  <a:pos x="connsiteX16426" y="connsiteY16426"/>
                </a:cxn>
                <a:cxn ang="0">
                  <a:pos x="connsiteX16427" y="connsiteY16427"/>
                </a:cxn>
                <a:cxn ang="0">
                  <a:pos x="connsiteX16428" y="connsiteY16428"/>
                </a:cxn>
                <a:cxn ang="0">
                  <a:pos x="connsiteX16429" y="connsiteY16429"/>
                </a:cxn>
                <a:cxn ang="0">
                  <a:pos x="connsiteX16430" y="connsiteY16430"/>
                </a:cxn>
                <a:cxn ang="0">
                  <a:pos x="connsiteX16431" y="connsiteY16431"/>
                </a:cxn>
                <a:cxn ang="0">
                  <a:pos x="connsiteX16432" y="connsiteY16432"/>
                </a:cxn>
                <a:cxn ang="0">
                  <a:pos x="connsiteX16433" y="connsiteY16433"/>
                </a:cxn>
                <a:cxn ang="0">
                  <a:pos x="connsiteX16434" y="connsiteY16434"/>
                </a:cxn>
                <a:cxn ang="0">
                  <a:pos x="connsiteX16435" y="connsiteY16435"/>
                </a:cxn>
                <a:cxn ang="0">
                  <a:pos x="connsiteX16436" y="connsiteY16436"/>
                </a:cxn>
                <a:cxn ang="0">
                  <a:pos x="connsiteX16437" y="connsiteY16437"/>
                </a:cxn>
                <a:cxn ang="0">
                  <a:pos x="connsiteX16438" y="connsiteY16438"/>
                </a:cxn>
                <a:cxn ang="0">
                  <a:pos x="connsiteX16439" y="connsiteY16439"/>
                </a:cxn>
                <a:cxn ang="0">
                  <a:pos x="connsiteX16440" y="connsiteY16440"/>
                </a:cxn>
                <a:cxn ang="0">
                  <a:pos x="connsiteX16441" y="connsiteY16441"/>
                </a:cxn>
                <a:cxn ang="0">
                  <a:pos x="connsiteX16442" y="connsiteY16442"/>
                </a:cxn>
                <a:cxn ang="0">
                  <a:pos x="connsiteX16443" y="connsiteY16443"/>
                </a:cxn>
                <a:cxn ang="0">
                  <a:pos x="connsiteX16444" y="connsiteY16444"/>
                </a:cxn>
                <a:cxn ang="0">
                  <a:pos x="connsiteX16445" y="connsiteY16445"/>
                </a:cxn>
                <a:cxn ang="0">
                  <a:pos x="connsiteX16446" y="connsiteY16446"/>
                </a:cxn>
                <a:cxn ang="0">
                  <a:pos x="connsiteX16447" y="connsiteY16447"/>
                </a:cxn>
                <a:cxn ang="0">
                  <a:pos x="connsiteX16448" y="connsiteY16448"/>
                </a:cxn>
                <a:cxn ang="0">
                  <a:pos x="connsiteX16449" y="connsiteY16449"/>
                </a:cxn>
                <a:cxn ang="0">
                  <a:pos x="connsiteX16450" y="connsiteY16450"/>
                </a:cxn>
                <a:cxn ang="0">
                  <a:pos x="connsiteX16451" y="connsiteY16451"/>
                </a:cxn>
                <a:cxn ang="0">
                  <a:pos x="connsiteX16452" y="connsiteY16452"/>
                </a:cxn>
                <a:cxn ang="0">
                  <a:pos x="connsiteX16453" y="connsiteY16453"/>
                </a:cxn>
                <a:cxn ang="0">
                  <a:pos x="connsiteX16454" y="connsiteY16454"/>
                </a:cxn>
                <a:cxn ang="0">
                  <a:pos x="connsiteX16455" y="connsiteY16455"/>
                </a:cxn>
                <a:cxn ang="0">
                  <a:pos x="connsiteX16456" y="connsiteY16456"/>
                </a:cxn>
                <a:cxn ang="0">
                  <a:pos x="connsiteX16457" y="connsiteY16457"/>
                </a:cxn>
                <a:cxn ang="0">
                  <a:pos x="connsiteX16458" y="connsiteY16458"/>
                </a:cxn>
                <a:cxn ang="0">
                  <a:pos x="connsiteX16459" y="connsiteY16459"/>
                </a:cxn>
                <a:cxn ang="0">
                  <a:pos x="connsiteX16460" y="connsiteY16460"/>
                </a:cxn>
                <a:cxn ang="0">
                  <a:pos x="connsiteX16461" y="connsiteY16461"/>
                </a:cxn>
                <a:cxn ang="0">
                  <a:pos x="connsiteX16462" y="connsiteY16462"/>
                </a:cxn>
                <a:cxn ang="0">
                  <a:pos x="connsiteX16463" y="connsiteY16463"/>
                </a:cxn>
                <a:cxn ang="0">
                  <a:pos x="connsiteX16464" y="connsiteY16464"/>
                </a:cxn>
                <a:cxn ang="0">
                  <a:pos x="connsiteX16465" y="connsiteY16465"/>
                </a:cxn>
                <a:cxn ang="0">
                  <a:pos x="connsiteX16466" y="connsiteY16466"/>
                </a:cxn>
                <a:cxn ang="0">
                  <a:pos x="connsiteX16467" y="connsiteY16467"/>
                </a:cxn>
                <a:cxn ang="0">
                  <a:pos x="connsiteX16468" y="connsiteY16468"/>
                </a:cxn>
                <a:cxn ang="0">
                  <a:pos x="connsiteX16469" y="connsiteY16469"/>
                </a:cxn>
                <a:cxn ang="0">
                  <a:pos x="connsiteX16470" y="connsiteY16470"/>
                </a:cxn>
                <a:cxn ang="0">
                  <a:pos x="connsiteX16471" y="connsiteY16471"/>
                </a:cxn>
                <a:cxn ang="0">
                  <a:pos x="connsiteX16472" y="connsiteY16472"/>
                </a:cxn>
                <a:cxn ang="0">
                  <a:pos x="connsiteX16473" y="connsiteY16473"/>
                </a:cxn>
                <a:cxn ang="0">
                  <a:pos x="connsiteX16474" y="connsiteY16474"/>
                </a:cxn>
                <a:cxn ang="0">
                  <a:pos x="connsiteX16475" y="connsiteY16475"/>
                </a:cxn>
                <a:cxn ang="0">
                  <a:pos x="connsiteX16476" y="connsiteY16476"/>
                </a:cxn>
                <a:cxn ang="0">
                  <a:pos x="connsiteX16477" y="connsiteY16477"/>
                </a:cxn>
                <a:cxn ang="0">
                  <a:pos x="connsiteX16478" y="connsiteY16478"/>
                </a:cxn>
                <a:cxn ang="0">
                  <a:pos x="connsiteX16479" y="connsiteY16479"/>
                </a:cxn>
                <a:cxn ang="0">
                  <a:pos x="connsiteX16480" y="connsiteY16480"/>
                </a:cxn>
                <a:cxn ang="0">
                  <a:pos x="connsiteX16481" y="connsiteY16481"/>
                </a:cxn>
                <a:cxn ang="0">
                  <a:pos x="connsiteX16482" y="connsiteY16482"/>
                </a:cxn>
                <a:cxn ang="0">
                  <a:pos x="connsiteX16483" y="connsiteY16483"/>
                </a:cxn>
                <a:cxn ang="0">
                  <a:pos x="connsiteX16484" y="connsiteY16484"/>
                </a:cxn>
                <a:cxn ang="0">
                  <a:pos x="connsiteX16485" y="connsiteY16485"/>
                </a:cxn>
                <a:cxn ang="0">
                  <a:pos x="connsiteX16486" y="connsiteY16486"/>
                </a:cxn>
                <a:cxn ang="0">
                  <a:pos x="connsiteX16487" y="connsiteY16487"/>
                </a:cxn>
                <a:cxn ang="0">
                  <a:pos x="connsiteX16488" y="connsiteY16488"/>
                </a:cxn>
                <a:cxn ang="0">
                  <a:pos x="connsiteX16489" y="connsiteY16489"/>
                </a:cxn>
                <a:cxn ang="0">
                  <a:pos x="connsiteX16490" y="connsiteY16490"/>
                </a:cxn>
                <a:cxn ang="0">
                  <a:pos x="connsiteX16491" y="connsiteY16491"/>
                </a:cxn>
                <a:cxn ang="0">
                  <a:pos x="connsiteX16492" y="connsiteY16492"/>
                </a:cxn>
                <a:cxn ang="0">
                  <a:pos x="connsiteX16493" y="connsiteY16493"/>
                </a:cxn>
                <a:cxn ang="0">
                  <a:pos x="connsiteX16494" y="connsiteY16494"/>
                </a:cxn>
                <a:cxn ang="0">
                  <a:pos x="connsiteX16495" y="connsiteY16495"/>
                </a:cxn>
                <a:cxn ang="0">
                  <a:pos x="connsiteX16496" y="connsiteY16496"/>
                </a:cxn>
                <a:cxn ang="0">
                  <a:pos x="connsiteX16497" y="connsiteY16497"/>
                </a:cxn>
                <a:cxn ang="0">
                  <a:pos x="connsiteX16498" y="connsiteY16498"/>
                </a:cxn>
                <a:cxn ang="0">
                  <a:pos x="connsiteX16499" y="connsiteY16499"/>
                </a:cxn>
                <a:cxn ang="0">
                  <a:pos x="connsiteX16500" y="connsiteY16500"/>
                </a:cxn>
                <a:cxn ang="0">
                  <a:pos x="connsiteX16501" y="connsiteY16501"/>
                </a:cxn>
                <a:cxn ang="0">
                  <a:pos x="connsiteX16502" y="connsiteY16502"/>
                </a:cxn>
                <a:cxn ang="0">
                  <a:pos x="connsiteX16503" y="connsiteY16503"/>
                </a:cxn>
                <a:cxn ang="0">
                  <a:pos x="connsiteX16504" y="connsiteY16504"/>
                </a:cxn>
                <a:cxn ang="0">
                  <a:pos x="connsiteX16505" y="connsiteY16505"/>
                </a:cxn>
                <a:cxn ang="0">
                  <a:pos x="connsiteX16506" y="connsiteY16506"/>
                </a:cxn>
                <a:cxn ang="0">
                  <a:pos x="connsiteX16507" y="connsiteY16507"/>
                </a:cxn>
                <a:cxn ang="0">
                  <a:pos x="connsiteX16508" y="connsiteY16508"/>
                </a:cxn>
                <a:cxn ang="0">
                  <a:pos x="connsiteX16509" y="connsiteY16509"/>
                </a:cxn>
                <a:cxn ang="0">
                  <a:pos x="connsiteX16510" y="connsiteY16510"/>
                </a:cxn>
                <a:cxn ang="0">
                  <a:pos x="connsiteX16511" y="connsiteY16511"/>
                </a:cxn>
                <a:cxn ang="0">
                  <a:pos x="connsiteX16512" y="connsiteY16512"/>
                </a:cxn>
                <a:cxn ang="0">
                  <a:pos x="connsiteX16513" y="connsiteY16513"/>
                </a:cxn>
                <a:cxn ang="0">
                  <a:pos x="connsiteX16514" y="connsiteY16514"/>
                </a:cxn>
                <a:cxn ang="0">
                  <a:pos x="connsiteX16515" y="connsiteY16515"/>
                </a:cxn>
                <a:cxn ang="0">
                  <a:pos x="connsiteX16516" y="connsiteY16516"/>
                </a:cxn>
                <a:cxn ang="0">
                  <a:pos x="connsiteX16517" y="connsiteY16517"/>
                </a:cxn>
                <a:cxn ang="0">
                  <a:pos x="connsiteX16518" y="connsiteY16518"/>
                </a:cxn>
                <a:cxn ang="0">
                  <a:pos x="connsiteX16519" y="connsiteY16519"/>
                </a:cxn>
                <a:cxn ang="0">
                  <a:pos x="connsiteX16520" y="connsiteY16520"/>
                </a:cxn>
                <a:cxn ang="0">
                  <a:pos x="connsiteX16521" y="connsiteY16521"/>
                </a:cxn>
                <a:cxn ang="0">
                  <a:pos x="connsiteX16522" y="connsiteY16522"/>
                </a:cxn>
                <a:cxn ang="0">
                  <a:pos x="connsiteX16523" y="connsiteY16523"/>
                </a:cxn>
                <a:cxn ang="0">
                  <a:pos x="connsiteX16524" y="connsiteY16524"/>
                </a:cxn>
                <a:cxn ang="0">
                  <a:pos x="connsiteX16525" y="connsiteY16525"/>
                </a:cxn>
                <a:cxn ang="0">
                  <a:pos x="connsiteX16526" y="connsiteY16526"/>
                </a:cxn>
                <a:cxn ang="0">
                  <a:pos x="connsiteX16527" y="connsiteY16527"/>
                </a:cxn>
                <a:cxn ang="0">
                  <a:pos x="connsiteX16528" y="connsiteY16528"/>
                </a:cxn>
                <a:cxn ang="0">
                  <a:pos x="connsiteX16529" y="connsiteY16529"/>
                </a:cxn>
                <a:cxn ang="0">
                  <a:pos x="connsiteX16530" y="connsiteY16530"/>
                </a:cxn>
                <a:cxn ang="0">
                  <a:pos x="connsiteX16531" y="connsiteY16531"/>
                </a:cxn>
                <a:cxn ang="0">
                  <a:pos x="connsiteX16532" y="connsiteY16532"/>
                </a:cxn>
                <a:cxn ang="0">
                  <a:pos x="connsiteX16533" y="connsiteY16533"/>
                </a:cxn>
                <a:cxn ang="0">
                  <a:pos x="connsiteX16534" y="connsiteY16534"/>
                </a:cxn>
                <a:cxn ang="0">
                  <a:pos x="connsiteX16535" y="connsiteY16535"/>
                </a:cxn>
                <a:cxn ang="0">
                  <a:pos x="connsiteX16536" y="connsiteY16536"/>
                </a:cxn>
                <a:cxn ang="0">
                  <a:pos x="connsiteX16537" y="connsiteY16537"/>
                </a:cxn>
                <a:cxn ang="0">
                  <a:pos x="connsiteX16538" y="connsiteY16538"/>
                </a:cxn>
                <a:cxn ang="0">
                  <a:pos x="connsiteX16539" y="connsiteY16539"/>
                </a:cxn>
                <a:cxn ang="0">
                  <a:pos x="connsiteX16540" y="connsiteY16540"/>
                </a:cxn>
                <a:cxn ang="0">
                  <a:pos x="connsiteX16541" y="connsiteY16541"/>
                </a:cxn>
                <a:cxn ang="0">
                  <a:pos x="connsiteX16542" y="connsiteY16542"/>
                </a:cxn>
                <a:cxn ang="0">
                  <a:pos x="connsiteX16543" y="connsiteY16543"/>
                </a:cxn>
                <a:cxn ang="0">
                  <a:pos x="connsiteX16544" y="connsiteY16544"/>
                </a:cxn>
                <a:cxn ang="0">
                  <a:pos x="connsiteX16545" y="connsiteY16545"/>
                </a:cxn>
                <a:cxn ang="0">
                  <a:pos x="connsiteX16546" y="connsiteY16546"/>
                </a:cxn>
                <a:cxn ang="0">
                  <a:pos x="connsiteX16547" y="connsiteY16547"/>
                </a:cxn>
                <a:cxn ang="0">
                  <a:pos x="connsiteX16548" y="connsiteY16548"/>
                </a:cxn>
                <a:cxn ang="0">
                  <a:pos x="connsiteX16549" y="connsiteY16549"/>
                </a:cxn>
                <a:cxn ang="0">
                  <a:pos x="connsiteX16550" y="connsiteY16550"/>
                </a:cxn>
                <a:cxn ang="0">
                  <a:pos x="connsiteX16551" y="connsiteY16551"/>
                </a:cxn>
                <a:cxn ang="0">
                  <a:pos x="connsiteX16552" y="connsiteY16552"/>
                </a:cxn>
                <a:cxn ang="0">
                  <a:pos x="connsiteX16553" y="connsiteY16553"/>
                </a:cxn>
                <a:cxn ang="0">
                  <a:pos x="connsiteX16554" y="connsiteY16554"/>
                </a:cxn>
                <a:cxn ang="0">
                  <a:pos x="connsiteX16555" y="connsiteY16555"/>
                </a:cxn>
                <a:cxn ang="0">
                  <a:pos x="connsiteX16556" y="connsiteY16556"/>
                </a:cxn>
                <a:cxn ang="0">
                  <a:pos x="connsiteX16557" y="connsiteY16557"/>
                </a:cxn>
                <a:cxn ang="0">
                  <a:pos x="connsiteX16558" y="connsiteY16558"/>
                </a:cxn>
                <a:cxn ang="0">
                  <a:pos x="connsiteX16559" y="connsiteY16559"/>
                </a:cxn>
                <a:cxn ang="0">
                  <a:pos x="connsiteX16560" y="connsiteY16560"/>
                </a:cxn>
                <a:cxn ang="0">
                  <a:pos x="connsiteX16561" y="connsiteY16561"/>
                </a:cxn>
                <a:cxn ang="0">
                  <a:pos x="connsiteX16562" y="connsiteY16562"/>
                </a:cxn>
                <a:cxn ang="0">
                  <a:pos x="connsiteX16563" y="connsiteY16563"/>
                </a:cxn>
                <a:cxn ang="0">
                  <a:pos x="connsiteX16564" y="connsiteY16564"/>
                </a:cxn>
                <a:cxn ang="0">
                  <a:pos x="connsiteX16565" y="connsiteY16565"/>
                </a:cxn>
                <a:cxn ang="0">
                  <a:pos x="connsiteX16566" y="connsiteY16566"/>
                </a:cxn>
                <a:cxn ang="0">
                  <a:pos x="connsiteX16567" y="connsiteY16567"/>
                </a:cxn>
                <a:cxn ang="0">
                  <a:pos x="connsiteX16568" y="connsiteY16568"/>
                </a:cxn>
                <a:cxn ang="0">
                  <a:pos x="connsiteX16569" y="connsiteY16569"/>
                </a:cxn>
                <a:cxn ang="0">
                  <a:pos x="connsiteX16570" y="connsiteY16570"/>
                </a:cxn>
                <a:cxn ang="0">
                  <a:pos x="connsiteX16571" y="connsiteY16571"/>
                </a:cxn>
                <a:cxn ang="0">
                  <a:pos x="connsiteX16572" y="connsiteY16572"/>
                </a:cxn>
                <a:cxn ang="0">
                  <a:pos x="connsiteX16573" y="connsiteY16573"/>
                </a:cxn>
                <a:cxn ang="0">
                  <a:pos x="connsiteX16574" y="connsiteY16574"/>
                </a:cxn>
                <a:cxn ang="0">
                  <a:pos x="connsiteX16575" y="connsiteY16575"/>
                </a:cxn>
                <a:cxn ang="0">
                  <a:pos x="connsiteX16576" y="connsiteY16576"/>
                </a:cxn>
                <a:cxn ang="0">
                  <a:pos x="connsiteX16577" y="connsiteY16577"/>
                </a:cxn>
                <a:cxn ang="0">
                  <a:pos x="connsiteX16578" y="connsiteY16578"/>
                </a:cxn>
                <a:cxn ang="0">
                  <a:pos x="connsiteX16579" y="connsiteY16579"/>
                </a:cxn>
                <a:cxn ang="0">
                  <a:pos x="connsiteX16580" y="connsiteY16580"/>
                </a:cxn>
                <a:cxn ang="0">
                  <a:pos x="connsiteX16581" y="connsiteY16581"/>
                </a:cxn>
                <a:cxn ang="0">
                  <a:pos x="connsiteX16582" y="connsiteY16582"/>
                </a:cxn>
                <a:cxn ang="0">
                  <a:pos x="connsiteX16583" y="connsiteY16583"/>
                </a:cxn>
                <a:cxn ang="0">
                  <a:pos x="connsiteX16584" y="connsiteY16584"/>
                </a:cxn>
                <a:cxn ang="0">
                  <a:pos x="connsiteX16585" y="connsiteY16585"/>
                </a:cxn>
                <a:cxn ang="0">
                  <a:pos x="connsiteX16586" y="connsiteY16586"/>
                </a:cxn>
                <a:cxn ang="0">
                  <a:pos x="connsiteX16587" y="connsiteY16587"/>
                </a:cxn>
                <a:cxn ang="0">
                  <a:pos x="connsiteX16588" y="connsiteY16588"/>
                </a:cxn>
                <a:cxn ang="0">
                  <a:pos x="connsiteX16589" y="connsiteY16589"/>
                </a:cxn>
                <a:cxn ang="0">
                  <a:pos x="connsiteX16590" y="connsiteY16590"/>
                </a:cxn>
                <a:cxn ang="0">
                  <a:pos x="connsiteX16591" y="connsiteY16591"/>
                </a:cxn>
                <a:cxn ang="0">
                  <a:pos x="connsiteX16592" y="connsiteY16592"/>
                </a:cxn>
                <a:cxn ang="0">
                  <a:pos x="connsiteX16593" y="connsiteY16593"/>
                </a:cxn>
                <a:cxn ang="0">
                  <a:pos x="connsiteX16594" y="connsiteY16594"/>
                </a:cxn>
                <a:cxn ang="0">
                  <a:pos x="connsiteX16595" y="connsiteY16595"/>
                </a:cxn>
                <a:cxn ang="0">
                  <a:pos x="connsiteX16596" y="connsiteY16596"/>
                </a:cxn>
                <a:cxn ang="0">
                  <a:pos x="connsiteX16597" y="connsiteY16597"/>
                </a:cxn>
                <a:cxn ang="0">
                  <a:pos x="connsiteX16598" y="connsiteY16598"/>
                </a:cxn>
                <a:cxn ang="0">
                  <a:pos x="connsiteX16599" y="connsiteY16599"/>
                </a:cxn>
                <a:cxn ang="0">
                  <a:pos x="connsiteX16600" y="connsiteY16600"/>
                </a:cxn>
                <a:cxn ang="0">
                  <a:pos x="connsiteX16601" y="connsiteY16601"/>
                </a:cxn>
                <a:cxn ang="0">
                  <a:pos x="connsiteX16602" y="connsiteY16602"/>
                </a:cxn>
                <a:cxn ang="0">
                  <a:pos x="connsiteX16603" y="connsiteY16603"/>
                </a:cxn>
                <a:cxn ang="0">
                  <a:pos x="connsiteX16604" y="connsiteY16604"/>
                </a:cxn>
                <a:cxn ang="0">
                  <a:pos x="connsiteX16605" y="connsiteY16605"/>
                </a:cxn>
                <a:cxn ang="0">
                  <a:pos x="connsiteX16606" y="connsiteY16606"/>
                </a:cxn>
                <a:cxn ang="0">
                  <a:pos x="connsiteX16607" y="connsiteY16607"/>
                </a:cxn>
                <a:cxn ang="0">
                  <a:pos x="connsiteX16608" y="connsiteY16608"/>
                </a:cxn>
                <a:cxn ang="0">
                  <a:pos x="connsiteX16609" y="connsiteY16609"/>
                </a:cxn>
                <a:cxn ang="0">
                  <a:pos x="connsiteX16610" y="connsiteY16610"/>
                </a:cxn>
                <a:cxn ang="0">
                  <a:pos x="connsiteX16611" y="connsiteY16611"/>
                </a:cxn>
                <a:cxn ang="0">
                  <a:pos x="connsiteX16612" y="connsiteY16612"/>
                </a:cxn>
                <a:cxn ang="0">
                  <a:pos x="connsiteX16613" y="connsiteY16613"/>
                </a:cxn>
                <a:cxn ang="0">
                  <a:pos x="connsiteX16614" y="connsiteY16614"/>
                </a:cxn>
                <a:cxn ang="0">
                  <a:pos x="connsiteX16615" y="connsiteY16615"/>
                </a:cxn>
                <a:cxn ang="0">
                  <a:pos x="connsiteX16616" y="connsiteY16616"/>
                </a:cxn>
                <a:cxn ang="0">
                  <a:pos x="connsiteX16617" y="connsiteY16617"/>
                </a:cxn>
                <a:cxn ang="0">
                  <a:pos x="connsiteX16618" y="connsiteY16618"/>
                </a:cxn>
                <a:cxn ang="0">
                  <a:pos x="connsiteX16619" y="connsiteY16619"/>
                </a:cxn>
                <a:cxn ang="0">
                  <a:pos x="connsiteX16620" y="connsiteY16620"/>
                </a:cxn>
                <a:cxn ang="0">
                  <a:pos x="connsiteX16621" y="connsiteY16621"/>
                </a:cxn>
                <a:cxn ang="0">
                  <a:pos x="connsiteX16622" y="connsiteY16622"/>
                </a:cxn>
                <a:cxn ang="0">
                  <a:pos x="connsiteX16623" y="connsiteY16623"/>
                </a:cxn>
                <a:cxn ang="0">
                  <a:pos x="connsiteX16624" y="connsiteY16624"/>
                </a:cxn>
                <a:cxn ang="0">
                  <a:pos x="connsiteX16625" y="connsiteY16625"/>
                </a:cxn>
                <a:cxn ang="0">
                  <a:pos x="connsiteX16626" y="connsiteY16626"/>
                </a:cxn>
                <a:cxn ang="0">
                  <a:pos x="connsiteX16627" y="connsiteY16627"/>
                </a:cxn>
                <a:cxn ang="0">
                  <a:pos x="connsiteX16628" y="connsiteY16628"/>
                </a:cxn>
                <a:cxn ang="0">
                  <a:pos x="connsiteX16629" y="connsiteY16629"/>
                </a:cxn>
                <a:cxn ang="0">
                  <a:pos x="connsiteX16630" y="connsiteY16630"/>
                </a:cxn>
                <a:cxn ang="0">
                  <a:pos x="connsiteX16631" y="connsiteY16631"/>
                </a:cxn>
                <a:cxn ang="0">
                  <a:pos x="connsiteX16632" y="connsiteY16632"/>
                </a:cxn>
                <a:cxn ang="0">
                  <a:pos x="connsiteX16633" y="connsiteY16633"/>
                </a:cxn>
                <a:cxn ang="0">
                  <a:pos x="connsiteX16634" y="connsiteY16634"/>
                </a:cxn>
                <a:cxn ang="0">
                  <a:pos x="connsiteX16635" y="connsiteY16635"/>
                </a:cxn>
                <a:cxn ang="0">
                  <a:pos x="connsiteX16636" y="connsiteY16636"/>
                </a:cxn>
                <a:cxn ang="0">
                  <a:pos x="connsiteX16637" y="connsiteY16637"/>
                </a:cxn>
                <a:cxn ang="0">
                  <a:pos x="connsiteX16638" y="connsiteY16638"/>
                </a:cxn>
                <a:cxn ang="0">
                  <a:pos x="connsiteX16639" y="connsiteY16639"/>
                </a:cxn>
                <a:cxn ang="0">
                  <a:pos x="connsiteX16640" y="connsiteY16640"/>
                </a:cxn>
                <a:cxn ang="0">
                  <a:pos x="connsiteX16641" y="connsiteY16641"/>
                </a:cxn>
                <a:cxn ang="0">
                  <a:pos x="connsiteX16642" y="connsiteY16642"/>
                </a:cxn>
                <a:cxn ang="0">
                  <a:pos x="connsiteX16643" y="connsiteY16643"/>
                </a:cxn>
                <a:cxn ang="0">
                  <a:pos x="connsiteX16644" y="connsiteY16644"/>
                </a:cxn>
                <a:cxn ang="0">
                  <a:pos x="connsiteX16645" y="connsiteY16645"/>
                </a:cxn>
                <a:cxn ang="0">
                  <a:pos x="connsiteX16646" y="connsiteY16646"/>
                </a:cxn>
                <a:cxn ang="0">
                  <a:pos x="connsiteX16647" y="connsiteY16647"/>
                </a:cxn>
                <a:cxn ang="0">
                  <a:pos x="connsiteX16648" y="connsiteY16648"/>
                </a:cxn>
                <a:cxn ang="0">
                  <a:pos x="connsiteX16649" y="connsiteY16649"/>
                </a:cxn>
                <a:cxn ang="0">
                  <a:pos x="connsiteX16650" y="connsiteY16650"/>
                </a:cxn>
                <a:cxn ang="0">
                  <a:pos x="connsiteX16651" y="connsiteY16651"/>
                </a:cxn>
                <a:cxn ang="0">
                  <a:pos x="connsiteX16652" y="connsiteY16652"/>
                </a:cxn>
                <a:cxn ang="0">
                  <a:pos x="connsiteX16653" y="connsiteY16653"/>
                </a:cxn>
                <a:cxn ang="0">
                  <a:pos x="connsiteX16654" y="connsiteY16654"/>
                </a:cxn>
                <a:cxn ang="0">
                  <a:pos x="connsiteX16655" y="connsiteY16655"/>
                </a:cxn>
                <a:cxn ang="0">
                  <a:pos x="connsiteX16656" y="connsiteY16656"/>
                </a:cxn>
                <a:cxn ang="0">
                  <a:pos x="connsiteX16657" y="connsiteY16657"/>
                </a:cxn>
                <a:cxn ang="0">
                  <a:pos x="connsiteX16658" y="connsiteY16658"/>
                </a:cxn>
                <a:cxn ang="0">
                  <a:pos x="connsiteX16659" y="connsiteY16659"/>
                </a:cxn>
                <a:cxn ang="0">
                  <a:pos x="connsiteX16660" y="connsiteY16660"/>
                </a:cxn>
                <a:cxn ang="0">
                  <a:pos x="connsiteX16661" y="connsiteY16661"/>
                </a:cxn>
                <a:cxn ang="0">
                  <a:pos x="connsiteX16662" y="connsiteY16662"/>
                </a:cxn>
                <a:cxn ang="0">
                  <a:pos x="connsiteX16663" y="connsiteY16663"/>
                </a:cxn>
                <a:cxn ang="0">
                  <a:pos x="connsiteX16664" y="connsiteY16664"/>
                </a:cxn>
                <a:cxn ang="0">
                  <a:pos x="connsiteX16665" y="connsiteY16665"/>
                </a:cxn>
                <a:cxn ang="0">
                  <a:pos x="connsiteX16666" y="connsiteY16666"/>
                </a:cxn>
                <a:cxn ang="0">
                  <a:pos x="connsiteX16667" y="connsiteY16667"/>
                </a:cxn>
                <a:cxn ang="0">
                  <a:pos x="connsiteX16668" y="connsiteY16668"/>
                </a:cxn>
                <a:cxn ang="0">
                  <a:pos x="connsiteX16669" y="connsiteY16669"/>
                </a:cxn>
                <a:cxn ang="0">
                  <a:pos x="connsiteX16670" y="connsiteY16670"/>
                </a:cxn>
                <a:cxn ang="0">
                  <a:pos x="connsiteX16671" y="connsiteY16671"/>
                </a:cxn>
                <a:cxn ang="0">
                  <a:pos x="connsiteX16672" y="connsiteY16672"/>
                </a:cxn>
                <a:cxn ang="0">
                  <a:pos x="connsiteX16673" y="connsiteY16673"/>
                </a:cxn>
                <a:cxn ang="0">
                  <a:pos x="connsiteX16674" y="connsiteY16674"/>
                </a:cxn>
                <a:cxn ang="0">
                  <a:pos x="connsiteX16675" y="connsiteY16675"/>
                </a:cxn>
                <a:cxn ang="0">
                  <a:pos x="connsiteX16676" y="connsiteY16676"/>
                </a:cxn>
                <a:cxn ang="0">
                  <a:pos x="connsiteX16677" y="connsiteY16677"/>
                </a:cxn>
                <a:cxn ang="0">
                  <a:pos x="connsiteX16678" y="connsiteY16678"/>
                </a:cxn>
                <a:cxn ang="0">
                  <a:pos x="connsiteX16679" y="connsiteY16679"/>
                </a:cxn>
                <a:cxn ang="0">
                  <a:pos x="connsiteX16680" y="connsiteY16680"/>
                </a:cxn>
                <a:cxn ang="0">
                  <a:pos x="connsiteX16681" y="connsiteY16681"/>
                </a:cxn>
                <a:cxn ang="0">
                  <a:pos x="connsiteX16682" y="connsiteY16682"/>
                </a:cxn>
                <a:cxn ang="0">
                  <a:pos x="connsiteX16683" y="connsiteY16683"/>
                </a:cxn>
                <a:cxn ang="0">
                  <a:pos x="connsiteX16684" y="connsiteY16684"/>
                </a:cxn>
                <a:cxn ang="0">
                  <a:pos x="connsiteX16685" y="connsiteY16685"/>
                </a:cxn>
                <a:cxn ang="0">
                  <a:pos x="connsiteX16686" y="connsiteY16686"/>
                </a:cxn>
                <a:cxn ang="0">
                  <a:pos x="connsiteX16687" y="connsiteY16687"/>
                </a:cxn>
                <a:cxn ang="0">
                  <a:pos x="connsiteX16688" y="connsiteY16688"/>
                </a:cxn>
                <a:cxn ang="0">
                  <a:pos x="connsiteX16689" y="connsiteY16689"/>
                </a:cxn>
                <a:cxn ang="0">
                  <a:pos x="connsiteX16690" y="connsiteY16690"/>
                </a:cxn>
                <a:cxn ang="0">
                  <a:pos x="connsiteX16691" y="connsiteY16691"/>
                </a:cxn>
                <a:cxn ang="0">
                  <a:pos x="connsiteX16692" y="connsiteY16692"/>
                </a:cxn>
                <a:cxn ang="0">
                  <a:pos x="connsiteX16693" y="connsiteY16693"/>
                </a:cxn>
                <a:cxn ang="0">
                  <a:pos x="connsiteX16694" y="connsiteY16694"/>
                </a:cxn>
                <a:cxn ang="0">
                  <a:pos x="connsiteX16695" y="connsiteY16695"/>
                </a:cxn>
                <a:cxn ang="0">
                  <a:pos x="connsiteX16696" y="connsiteY16696"/>
                </a:cxn>
                <a:cxn ang="0">
                  <a:pos x="connsiteX16697" y="connsiteY16697"/>
                </a:cxn>
                <a:cxn ang="0">
                  <a:pos x="connsiteX16698" y="connsiteY16698"/>
                </a:cxn>
                <a:cxn ang="0">
                  <a:pos x="connsiteX16699" y="connsiteY16699"/>
                </a:cxn>
                <a:cxn ang="0">
                  <a:pos x="connsiteX16700" y="connsiteY16700"/>
                </a:cxn>
                <a:cxn ang="0">
                  <a:pos x="connsiteX16701" y="connsiteY16701"/>
                </a:cxn>
                <a:cxn ang="0">
                  <a:pos x="connsiteX16702" y="connsiteY16702"/>
                </a:cxn>
                <a:cxn ang="0">
                  <a:pos x="connsiteX16703" y="connsiteY16703"/>
                </a:cxn>
                <a:cxn ang="0">
                  <a:pos x="connsiteX16704" y="connsiteY16704"/>
                </a:cxn>
                <a:cxn ang="0">
                  <a:pos x="connsiteX16705" y="connsiteY16705"/>
                </a:cxn>
                <a:cxn ang="0">
                  <a:pos x="connsiteX16706" y="connsiteY16706"/>
                </a:cxn>
                <a:cxn ang="0">
                  <a:pos x="connsiteX16707" y="connsiteY16707"/>
                </a:cxn>
                <a:cxn ang="0">
                  <a:pos x="connsiteX16708" y="connsiteY16708"/>
                </a:cxn>
                <a:cxn ang="0">
                  <a:pos x="connsiteX16709" y="connsiteY16709"/>
                </a:cxn>
                <a:cxn ang="0">
                  <a:pos x="connsiteX16710" y="connsiteY16710"/>
                </a:cxn>
                <a:cxn ang="0">
                  <a:pos x="connsiteX16711" y="connsiteY16711"/>
                </a:cxn>
                <a:cxn ang="0">
                  <a:pos x="connsiteX16712" y="connsiteY16712"/>
                </a:cxn>
                <a:cxn ang="0">
                  <a:pos x="connsiteX16713" y="connsiteY16713"/>
                </a:cxn>
                <a:cxn ang="0">
                  <a:pos x="connsiteX16714" y="connsiteY16714"/>
                </a:cxn>
                <a:cxn ang="0">
                  <a:pos x="connsiteX16715" y="connsiteY16715"/>
                </a:cxn>
                <a:cxn ang="0">
                  <a:pos x="connsiteX16716" y="connsiteY16716"/>
                </a:cxn>
                <a:cxn ang="0">
                  <a:pos x="connsiteX16717" y="connsiteY16717"/>
                </a:cxn>
                <a:cxn ang="0">
                  <a:pos x="connsiteX16718" y="connsiteY16718"/>
                </a:cxn>
                <a:cxn ang="0">
                  <a:pos x="connsiteX16719" y="connsiteY16719"/>
                </a:cxn>
                <a:cxn ang="0">
                  <a:pos x="connsiteX16720" y="connsiteY16720"/>
                </a:cxn>
                <a:cxn ang="0">
                  <a:pos x="connsiteX16721" y="connsiteY16721"/>
                </a:cxn>
                <a:cxn ang="0">
                  <a:pos x="connsiteX16722" y="connsiteY16722"/>
                </a:cxn>
                <a:cxn ang="0">
                  <a:pos x="connsiteX16723" y="connsiteY16723"/>
                </a:cxn>
                <a:cxn ang="0">
                  <a:pos x="connsiteX16724" y="connsiteY16724"/>
                </a:cxn>
                <a:cxn ang="0">
                  <a:pos x="connsiteX16725" y="connsiteY16725"/>
                </a:cxn>
                <a:cxn ang="0">
                  <a:pos x="connsiteX16726" y="connsiteY16726"/>
                </a:cxn>
                <a:cxn ang="0">
                  <a:pos x="connsiteX16727" y="connsiteY16727"/>
                </a:cxn>
                <a:cxn ang="0">
                  <a:pos x="connsiteX16728" y="connsiteY16728"/>
                </a:cxn>
                <a:cxn ang="0">
                  <a:pos x="connsiteX16729" y="connsiteY16729"/>
                </a:cxn>
                <a:cxn ang="0">
                  <a:pos x="connsiteX16730" y="connsiteY16730"/>
                </a:cxn>
                <a:cxn ang="0">
                  <a:pos x="connsiteX16731" y="connsiteY16731"/>
                </a:cxn>
                <a:cxn ang="0">
                  <a:pos x="connsiteX16732" y="connsiteY16732"/>
                </a:cxn>
                <a:cxn ang="0">
                  <a:pos x="connsiteX16733" y="connsiteY16733"/>
                </a:cxn>
                <a:cxn ang="0">
                  <a:pos x="connsiteX16734" y="connsiteY16734"/>
                </a:cxn>
                <a:cxn ang="0">
                  <a:pos x="connsiteX16735" y="connsiteY16735"/>
                </a:cxn>
                <a:cxn ang="0">
                  <a:pos x="connsiteX16736" y="connsiteY16736"/>
                </a:cxn>
                <a:cxn ang="0">
                  <a:pos x="connsiteX16737" y="connsiteY16737"/>
                </a:cxn>
                <a:cxn ang="0">
                  <a:pos x="connsiteX16738" y="connsiteY16738"/>
                </a:cxn>
                <a:cxn ang="0">
                  <a:pos x="connsiteX16739" y="connsiteY16739"/>
                </a:cxn>
                <a:cxn ang="0">
                  <a:pos x="connsiteX16740" y="connsiteY16740"/>
                </a:cxn>
                <a:cxn ang="0">
                  <a:pos x="connsiteX16741" y="connsiteY16741"/>
                </a:cxn>
                <a:cxn ang="0">
                  <a:pos x="connsiteX16742" y="connsiteY16742"/>
                </a:cxn>
                <a:cxn ang="0">
                  <a:pos x="connsiteX16743" y="connsiteY16743"/>
                </a:cxn>
                <a:cxn ang="0">
                  <a:pos x="connsiteX16744" y="connsiteY16744"/>
                </a:cxn>
                <a:cxn ang="0">
                  <a:pos x="connsiteX16745" y="connsiteY16745"/>
                </a:cxn>
                <a:cxn ang="0">
                  <a:pos x="connsiteX16746" y="connsiteY16746"/>
                </a:cxn>
                <a:cxn ang="0">
                  <a:pos x="connsiteX16747" y="connsiteY16747"/>
                </a:cxn>
                <a:cxn ang="0">
                  <a:pos x="connsiteX16748" y="connsiteY16748"/>
                </a:cxn>
                <a:cxn ang="0">
                  <a:pos x="connsiteX16749" y="connsiteY16749"/>
                </a:cxn>
                <a:cxn ang="0">
                  <a:pos x="connsiteX16750" y="connsiteY16750"/>
                </a:cxn>
                <a:cxn ang="0">
                  <a:pos x="connsiteX16751" y="connsiteY16751"/>
                </a:cxn>
                <a:cxn ang="0">
                  <a:pos x="connsiteX16752" y="connsiteY16752"/>
                </a:cxn>
                <a:cxn ang="0">
                  <a:pos x="connsiteX16753" y="connsiteY16753"/>
                </a:cxn>
                <a:cxn ang="0">
                  <a:pos x="connsiteX16754" y="connsiteY16754"/>
                </a:cxn>
                <a:cxn ang="0">
                  <a:pos x="connsiteX16755" y="connsiteY16755"/>
                </a:cxn>
                <a:cxn ang="0">
                  <a:pos x="connsiteX16756" y="connsiteY16756"/>
                </a:cxn>
                <a:cxn ang="0">
                  <a:pos x="connsiteX16757" y="connsiteY16757"/>
                </a:cxn>
                <a:cxn ang="0">
                  <a:pos x="connsiteX16758" y="connsiteY16758"/>
                </a:cxn>
                <a:cxn ang="0">
                  <a:pos x="connsiteX16759" y="connsiteY16759"/>
                </a:cxn>
                <a:cxn ang="0">
                  <a:pos x="connsiteX16760" y="connsiteY16760"/>
                </a:cxn>
                <a:cxn ang="0">
                  <a:pos x="connsiteX16761" y="connsiteY16761"/>
                </a:cxn>
                <a:cxn ang="0">
                  <a:pos x="connsiteX16762" y="connsiteY16762"/>
                </a:cxn>
                <a:cxn ang="0">
                  <a:pos x="connsiteX16763" y="connsiteY16763"/>
                </a:cxn>
                <a:cxn ang="0">
                  <a:pos x="connsiteX16764" y="connsiteY16764"/>
                </a:cxn>
                <a:cxn ang="0">
                  <a:pos x="connsiteX16765" y="connsiteY16765"/>
                </a:cxn>
                <a:cxn ang="0">
                  <a:pos x="connsiteX16766" y="connsiteY16766"/>
                </a:cxn>
                <a:cxn ang="0">
                  <a:pos x="connsiteX16767" y="connsiteY16767"/>
                </a:cxn>
                <a:cxn ang="0">
                  <a:pos x="connsiteX16768" y="connsiteY16768"/>
                </a:cxn>
                <a:cxn ang="0">
                  <a:pos x="connsiteX16769" y="connsiteY16769"/>
                </a:cxn>
                <a:cxn ang="0">
                  <a:pos x="connsiteX16770" y="connsiteY16770"/>
                </a:cxn>
                <a:cxn ang="0">
                  <a:pos x="connsiteX16771" y="connsiteY16771"/>
                </a:cxn>
                <a:cxn ang="0">
                  <a:pos x="connsiteX16772" y="connsiteY16772"/>
                </a:cxn>
                <a:cxn ang="0">
                  <a:pos x="connsiteX16773" y="connsiteY16773"/>
                </a:cxn>
                <a:cxn ang="0">
                  <a:pos x="connsiteX16774" y="connsiteY16774"/>
                </a:cxn>
                <a:cxn ang="0">
                  <a:pos x="connsiteX16775" y="connsiteY16775"/>
                </a:cxn>
                <a:cxn ang="0">
                  <a:pos x="connsiteX16776" y="connsiteY16776"/>
                </a:cxn>
                <a:cxn ang="0">
                  <a:pos x="connsiteX16777" y="connsiteY16777"/>
                </a:cxn>
                <a:cxn ang="0">
                  <a:pos x="connsiteX16778" y="connsiteY16778"/>
                </a:cxn>
                <a:cxn ang="0">
                  <a:pos x="connsiteX16779" y="connsiteY16779"/>
                </a:cxn>
                <a:cxn ang="0">
                  <a:pos x="connsiteX16780" y="connsiteY16780"/>
                </a:cxn>
                <a:cxn ang="0">
                  <a:pos x="connsiteX16781" y="connsiteY16781"/>
                </a:cxn>
                <a:cxn ang="0">
                  <a:pos x="connsiteX16782" y="connsiteY16782"/>
                </a:cxn>
                <a:cxn ang="0">
                  <a:pos x="connsiteX16783" y="connsiteY16783"/>
                </a:cxn>
                <a:cxn ang="0">
                  <a:pos x="connsiteX16784" y="connsiteY16784"/>
                </a:cxn>
                <a:cxn ang="0">
                  <a:pos x="connsiteX16785" y="connsiteY16785"/>
                </a:cxn>
                <a:cxn ang="0">
                  <a:pos x="connsiteX16786" y="connsiteY16786"/>
                </a:cxn>
                <a:cxn ang="0">
                  <a:pos x="connsiteX16787" y="connsiteY16787"/>
                </a:cxn>
                <a:cxn ang="0">
                  <a:pos x="connsiteX16788" y="connsiteY16788"/>
                </a:cxn>
                <a:cxn ang="0">
                  <a:pos x="connsiteX16789" y="connsiteY16789"/>
                </a:cxn>
                <a:cxn ang="0">
                  <a:pos x="connsiteX16790" y="connsiteY16790"/>
                </a:cxn>
                <a:cxn ang="0">
                  <a:pos x="connsiteX16791" y="connsiteY16791"/>
                </a:cxn>
                <a:cxn ang="0">
                  <a:pos x="connsiteX16792" y="connsiteY16792"/>
                </a:cxn>
                <a:cxn ang="0">
                  <a:pos x="connsiteX16793" y="connsiteY16793"/>
                </a:cxn>
                <a:cxn ang="0">
                  <a:pos x="connsiteX16794" y="connsiteY16794"/>
                </a:cxn>
                <a:cxn ang="0">
                  <a:pos x="connsiteX16795" y="connsiteY16795"/>
                </a:cxn>
                <a:cxn ang="0">
                  <a:pos x="connsiteX16796" y="connsiteY16796"/>
                </a:cxn>
                <a:cxn ang="0">
                  <a:pos x="connsiteX16797" y="connsiteY16797"/>
                </a:cxn>
                <a:cxn ang="0">
                  <a:pos x="connsiteX16798" y="connsiteY16798"/>
                </a:cxn>
                <a:cxn ang="0">
                  <a:pos x="connsiteX16799" y="connsiteY16799"/>
                </a:cxn>
                <a:cxn ang="0">
                  <a:pos x="connsiteX16800" y="connsiteY16800"/>
                </a:cxn>
                <a:cxn ang="0">
                  <a:pos x="connsiteX16801" y="connsiteY16801"/>
                </a:cxn>
                <a:cxn ang="0">
                  <a:pos x="connsiteX16802" y="connsiteY16802"/>
                </a:cxn>
                <a:cxn ang="0">
                  <a:pos x="connsiteX16803" y="connsiteY16803"/>
                </a:cxn>
                <a:cxn ang="0">
                  <a:pos x="connsiteX16804" y="connsiteY16804"/>
                </a:cxn>
                <a:cxn ang="0">
                  <a:pos x="connsiteX16805" y="connsiteY16805"/>
                </a:cxn>
                <a:cxn ang="0">
                  <a:pos x="connsiteX16806" y="connsiteY16806"/>
                </a:cxn>
                <a:cxn ang="0">
                  <a:pos x="connsiteX16807" y="connsiteY16807"/>
                </a:cxn>
                <a:cxn ang="0">
                  <a:pos x="connsiteX16808" y="connsiteY16808"/>
                </a:cxn>
                <a:cxn ang="0">
                  <a:pos x="connsiteX16809" y="connsiteY16809"/>
                </a:cxn>
                <a:cxn ang="0">
                  <a:pos x="connsiteX16810" y="connsiteY16810"/>
                </a:cxn>
                <a:cxn ang="0">
                  <a:pos x="connsiteX16811" y="connsiteY16811"/>
                </a:cxn>
                <a:cxn ang="0">
                  <a:pos x="connsiteX16812" y="connsiteY16812"/>
                </a:cxn>
                <a:cxn ang="0">
                  <a:pos x="connsiteX16813" y="connsiteY16813"/>
                </a:cxn>
                <a:cxn ang="0">
                  <a:pos x="connsiteX16814" y="connsiteY16814"/>
                </a:cxn>
                <a:cxn ang="0">
                  <a:pos x="connsiteX16815" y="connsiteY16815"/>
                </a:cxn>
                <a:cxn ang="0">
                  <a:pos x="connsiteX16816" y="connsiteY16816"/>
                </a:cxn>
                <a:cxn ang="0">
                  <a:pos x="connsiteX16817" y="connsiteY16817"/>
                </a:cxn>
                <a:cxn ang="0">
                  <a:pos x="connsiteX16818" y="connsiteY16818"/>
                </a:cxn>
                <a:cxn ang="0">
                  <a:pos x="connsiteX16819" y="connsiteY16819"/>
                </a:cxn>
                <a:cxn ang="0">
                  <a:pos x="connsiteX16820" y="connsiteY16820"/>
                </a:cxn>
                <a:cxn ang="0">
                  <a:pos x="connsiteX16821" y="connsiteY16821"/>
                </a:cxn>
                <a:cxn ang="0">
                  <a:pos x="connsiteX16822" y="connsiteY16822"/>
                </a:cxn>
                <a:cxn ang="0">
                  <a:pos x="connsiteX16823" y="connsiteY16823"/>
                </a:cxn>
                <a:cxn ang="0">
                  <a:pos x="connsiteX16824" y="connsiteY16824"/>
                </a:cxn>
                <a:cxn ang="0">
                  <a:pos x="connsiteX16825" y="connsiteY16825"/>
                </a:cxn>
                <a:cxn ang="0">
                  <a:pos x="connsiteX16826" y="connsiteY16826"/>
                </a:cxn>
                <a:cxn ang="0">
                  <a:pos x="connsiteX16827" y="connsiteY16827"/>
                </a:cxn>
                <a:cxn ang="0">
                  <a:pos x="connsiteX16828" y="connsiteY16828"/>
                </a:cxn>
                <a:cxn ang="0">
                  <a:pos x="connsiteX16829" y="connsiteY16829"/>
                </a:cxn>
                <a:cxn ang="0">
                  <a:pos x="connsiteX16830" y="connsiteY16830"/>
                </a:cxn>
                <a:cxn ang="0">
                  <a:pos x="connsiteX16831" y="connsiteY16831"/>
                </a:cxn>
                <a:cxn ang="0">
                  <a:pos x="connsiteX16832" y="connsiteY16832"/>
                </a:cxn>
                <a:cxn ang="0">
                  <a:pos x="connsiteX16833" y="connsiteY16833"/>
                </a:cxn>
                <a:cxn ang="0">
                  <a:pos x="connsiteX16834" y="connsiteY16834"/>
                </a:cxn>
                <a:cxn ang="0">
                  <a:pos x="connsiteX16835" y="connsiteY16835"/>
                </a:cxn>
                <a:cxn ang="0">
                  <a:pos x="connsiteX16836" y="connsiteY16836"/>
                </a:cxn>
                <a:cxn ang="0">
                  <a:pos x="connsiteX16837" y="connsiteY16837"/>
                </a:cxn>
                <a:cxn ang="0">
                  <a:pos x="connsiteX16838" y="connsiteY16838"/>
                </a:cxn>
                <a:cxn ang="0">
                  <a:pos x="connsiteX16839" y="connsiteY16839"/>
                </a:cxn>
                <a:cxn ang="0">
                  <a:pos x="connsiteX16840" y="connsiteY16840"/>
                </a:cxn>
                <a:cxn ang="0">
                  <a:pos x="connsiteX16841" y="connsiteY16841"/>
                </a:cxn>
                <a:cxn ang="0">
                  <a:pos x="connsiteX16842" y="connsiteY16842"/>
                </a:cxn>
                <a:cxn ang="0">
                  <a:pos x="connsiteX16843" y="connsiteY16843"/>
                </a:cxn>
                <a:cxn ang="0">
                  <a:pos x="connsiteX16844" y="connsiteY16844"/>
                </a:cxn>
                <a:cxn ang="0">
                  <a:pos x="connsiteX16845" y="connsiteY16845"/>
                </a:cxn>
                <a:cxn ang="0">
                  <a:pos x="connsiteX16846" y="connsiteY16846"/>
                </a:cxn>
                <a:cxn ang="0">
                  <a:pos x="connsiteX16847" y="connsiteY16847"/>
                </a:cxn>
                <a:cxn ang="0">
                  <a:pos x="connsiteX16848" y="connsiteY16848"/>
                </a:cxn>
                <a:cxn ang="0">
                  <a:pos x="connsiteX16849" y="connsiteY16849"/>
                </a:cxn>
                <a:cxn ang="0">
                  <a:pos x="connsiteX16850" y="connsiteY16850"/>
                </a:cxn>
                <a:cxn ang="0">
                  <a:pos x="connsiteX16851" y="connsiteY16851"/>
                </a:cxn>
                <a:cxn ang="0">
                  <a:pos x="connsiteX16852" y="connsiteY16852"/>
                </a:cxn>
                <a:cxn ang="0">
                  <a:pos x="connsiteX16853" y="connsiteY16853"/>
                </a:cxn>
                <a:cxn ang="0">
                  <a:pos x="connsiteX16854" y="connsiteY16854"/>
                </a:cxn>
                <a:cxn ang="0">
                  <a:pos x="connsiteX16855" y="connsiteY16855"/>
                </a:cxn>
                <a:cxn ang="0">
                  <a:pos x="connsiteX16856" y="connsiteY16856"/>
                </a:cxn>
                <a:cxn ang="0">
                  <a:pos x="connsiteX16857" y="connsiteY16857"/>
                </a:cxn>
                <a:cxn ang="0">
                  <a:pos x="connsiteX16858" y="connsiteY16858"/>
                </a:cxn>
                <a:cxn ang="0">
                  <a:pos x="connsiteX16859" y="connsiteY16859"/>
                </a:cxn>
                <a:cxn ang="0">
                  <a:pos x="connsiteX16860" y="connsiteY16860"/>
                </a:cxn>
                <a:cxn ang="0">
                  <a:pos x="connsiteX16861" y="connsiteY16861"/>
                </a:cxn>
                <a:cxn ang="0">
                  <a:pos x="connsiteX16862" y="connsiteY16862"/>
                </a:cxn>
                <a:cxn ang="0">
                  <a:pos x="connsiteX16863" y="connsiteY16863"/>
                </a:cxn>
                <a:cxn ang="0">
                  <a:pos x="connsiteX16864" y="connsiteY16864"/>
                </a:cxn>
                <a:cxn ang="0">
                  <a:pos x="connsiteX16865" y="connsiteY16865"/>
                </a:cxn>
                <a:cxn ang="0">
                  <a:pos x="connsiteX16866" y="connsiteY16866"/>
                </a:cxn>
                <a:cxn ang="0">
                  <a:pos x="connsiteX16867" y="connsiteY16867"/>
                </a:cxn>
                <a:cxn ang="0">
                  <a:pos x="connsiteX16868" y="connsiteY16868"/>
                </a:cxn>
                <a:cxn ang="0">
                  <a:pos x="connsiteX16869" y="connsiteY16869"/>
                </a:cxn>
                <a:cxn ang="0">
                  <a:pos x="connsiteX16870" y="connsiteY16870"/>
                </a:cxn>
                <a:cxn ang="0">
                  <a:pos x="connsiteX16871" y="connsiteY16871"/>
                </a:cxn>
                <a:cxn ang="0">
                  <a:pos x="connsiteX16872" y="connsiteY16872"/>
                </a:cxn>
                <a:cxn ang="0">
                  <a:pos x="connsiteX16873" y="connsiteY16873"/>
                </a:cxn>
                <a:cxn ang="0">
                  <a:pos x="connsiteX16874" y="connsiteY16874"/>
                </a:cxn>
                <a:cxn ang="0">
                  <a:pos x="connsiteX16875" y="connsiteY16875"/>
                </a:cxn>
                <a:cxn ang="0">
                  <a:pos x="connsiteX16876" y="connsiteY16876"/>
                </a:cxn>
                <a:cxn ang="0">
                  <a:pos x="connsiteX16877" y="connsiteY16877"/>
                </a:cxn>
                <a:cxn ang="0">
                  <a:pos x="connsiteX16878" y="connsiteY16878"/>
                </a:cxn>
                <a:cxn ang="0">
                  <a:pos x="connsiteX16879" y="connsiteY16879"/>
                </a:cxn>
                <a:cxn ang="0">
                  <a:pos x="connsiteX16880" y="connsiteY16880"/>
                </a:cxn>
                <a:cxn ang="0">
                  <a:pos x="connsiteX16881" y="connsiteY16881"/>
                </a:cxn>
                <a:cxn ang="0">
                  <a:pos x="connsiteX16882" y="connsiteY16882"/>
                </a:cxn>
                <a:cxn ang="0">
                  <a:pos x="connsiteX16883" y="connsiteY16883"/>
                </a:cxn>
                <a:cxn ang="0">
                  <a:pos x="connsiteX16884" y="connsiteY16884"/>
                </a:cxn>
                <a:cxn ang="0">
                  <a:pos x="connsiteX16885" y="connsiteY16885"/>
                </a:cxn>
                <a:cxn ang="0">
                  <a:pos x="connsiteX16886" y="connsiteY16886"/>
                </a:cxn>
                <a:cxn ang="0">
                  <a:pos x="connsiteX16887" y="connsiteY16887"/>
                </a:cxn>
                <a:cxn ang="0">
                  <a:pos x="connsiteX16888" y="connsiteY16888"/>
                </a:cxn>
                <a:cxn ang="0">
                  <a:pos x="connsiteX16889" y="connsiteY16889"/>
                </a:cxn>
                <a:cxn ang="0">
                  <a:pos x="connsiteX16890" y="connsiteY16890"/>
                </a:cxn>
                <a:cxn ang="0">
                  <a:pos x="connsiteX16891" y="connsiteY16891"/>
                </a:cxn>
                <a:cxn ang="0">
                  <a:pos x="connsiteX16892" y="connsiteY16892"/>
                </a:cxn>
                <a:cxn ang="0">
                  <a:pos x="connsiteX16893" y="connsiteY16893"/>
                </a:cxn>
                <a:cxn ang="0">
                  <a:pos x="connsiteX16894" y="connsiteY16894"/>
                </a:cxn>
                <a:cxn ang="0">
                  <a:pos x="connsiteX16895" y="connsiteY16895"/>
                </a:cxn>
                <a:cxn ang="0">
                  <a:pos x="connsiteX16896" y="connsiteY16896"/>
                </a:cxn>
                <a:cxn ang="0">
                  <a:pos x="connsiteX16897" y="connsiteY16897"/>
                </a:cxn>
                <a:cxn ang="0">
                  <a:pos x="connsiteX16898" y="connsiteY16898"/>
                </a:cxn>
                <a:cxn ang="0">
                  <a:pos x="connsiteX16899" y="connsiteY16899"/>
                </a:cxn>
                <a:cxn ang="0">
                  <a:pos x="connsiteX16900" y="connsiteY16900"/>
                </a:cxn>
                <a:cxn ang="0">
                  <a:pos x="connsiteX16901" y="connsiteY16901"/>
                </a:cxn>
                <a:cxn ang="0">
                  <a:pos x="connsiteX16902" y="connsiteY16902"/>
                </a:cxn>
                <a:cxn ang="0">
                  <a:pos x="connsiteX16903" y="connsiteY16903"/>
                </a:cxn>
                <a:cxn ang="0">
                  <a:pos x="connsiteX16904" y="connsiteY16904"/>
                </a:cxn>
                <a:cxn ang="0">
                  <a:pos x="connsiteX16905" y="connsiteY16905"/>
                </a:cxn>
                <a:cxn ang="0">
                  <a:pos x="connsiteX16906" y="connsiteY16906"/>
                </a:cxn>
                <a:cxn ang="0">
                  <a:pos x="connsiteX16907" y="connsiteY16907"/>
                </a:cxn>
                <a:cxn ang="0">
                  <a:pos x="connsiteX16908" y="connsiteY16908"/>
                </a:cxn>
                <a:cxn ang="0">
                  <a:pos x="connsiteX16909" y="connsiteY16909"/>
                </a:cxn>
                <a:cxn ang="0">
                  <a:pos x="connsiteX16910" y="connsiteY16910"/>
                </a:cxn>
                <a:cxn ang="0">
                  <a:pos x="connsiteX16911" y="connsiteY16911"/>
                </a:cxn>
                <a:cxn ang="0">
                  <a:pos x="connsiteX16912" y="connsiteY16912"/>
                </a:cxn>
                <a:cxn ang="0">
                  <a:pos x="connsiteX16913" y="connsiteY16913"/>
                </a:cxn>
                <a:cxn ang="0">
                  <a:pos x="connsiteX16914" y="connsiteY16914"/>
                </a:cxn>
                <a:cxn ang="0">
                  <a:pos x="connsiteX16915" y="connsiteY16915"/>
                </a:cxn>
                <a:cxn ang="0">
                  <a:pos x="connsiteX16916" y="connsiteY16916"/>
                </a:cxn>
                <a:cxn ang="0">
                  <a:pos x="connsiteX16917" y="connsiteY16917"/>
                </a:cxn>
                <a:cxn ang="0">
                  <a:pos x="connsiteX16918" y="connsiteY16918"/>
                </a:cxn>
                <a:cxn ang="0">
                  <a:pos x="connsiteX16919" y="connsiteY16919"/>
                </a:cxn>
                <a:cxn ang="0">
                  <a:pos x="connsiteX16920" y="connsiteY16920"/>
                </a:cxn>
                <a:cxn ang="0">
                  <a:pos x="connsiteX16921" y="connsiteY16921"/>
                </a:cxn>
                <a:cxn ang="0">
                  <a:pos x="connsiteX16922" y="connsiteY16922"/>
                </a:cxn>
                <a:cxn ang="0">
                  <a:pos x="connsiteX16923" y="connsiteY16923"/>
                </a:cxn>
                <a:cxn ang="0">
                  <a:pos x="connsiteX16924" y="connsiteY16924"/>
                </a:cxn>
                <a:cxn ang="0">
                  <a:pos x="connsiteX16925" y="connsiteY16925"/>
                </a:cxn>
                <a:cxn ang="0">
                  <a:pos x="connsiteX16926" y="connsiteY16926"/>
                </a:cxn>
                <a:cxn ang="0">
                  <a:pos x="connsiteX16927" y="connsiteY16927"/>
                </a:cxn>
                <a:cxn ang="0">
                  <a:pos x="connsiteX16928" y="connsiteY16928"/>
                </a:cxn>
                <a:cxn ang="0">
                  <a:pos x="connsiteX16929" y="connsiteY16929"/>
                </a:cxn>
                <a:cxn ang="0">
                  <a:pos x="connsiteX16930" y="connsiteY16930"/>
                </a:cxn>
                <a:cxn ang="0">
                  <a:pos x="connsiteX16931" y="connsiteY16931"/>
                </a:cxn>
                <a:cxn ang="0">
                  <a:pos x="connsiteX16932" y="connsiteY16932"/>
                </a:cxn>
                <a:cxn ang="0">
                  <a:pos x="connsiteX16933" y="connsiteY16933"/>
                </a:cxn>
                <a:cxn ang="0">
                  <a:pos x="connsiteX16934" y="connsiteY16934"/>
                </a:cxn>
                <a:cxn ang="0">
                  <a:pos x="connsiteX16935" y="connsiteY16935"/>
                </a:cxn>
                <a:cxn ang="0">
                  <a:pos x="connsiteX16936" y="connsiteY16936"/>
                </a:cxn>
                <a:cxn ang="0">
                  <a:pos x="connsiteX16937" y="connsiteY16937"/>
                </a:cxn>
                <a:cxn ang="0">
                  <a:pos x="connsiteX16938" y="connsiteY16938"/>
                </a:cxn>
                <a:cxn ang="0">
                  <a:pos x="connsiteX16939" y="connsiteY16939"/>
                </a:cxn>
                <a:cxn ang="0">
                  <a:pos x="connsiteX16940" y="connsiteY16940"/>
                </a:cxn>
                <a:cxn ang="0">
                  <a:pos x="connsiteX16941" y="connsiteY16941"/>
                </a:cxn>
                <a:cxn ang="0">
                  <a:pos x="connsiteX16942" y="connsiteY16942"/>
                </a:cxn>
                <a:cxn ang="0">
                  <a:pos x="connsiteX16943" y="connsiteY16943"/>
                </a:cxn>
                <a:cxn ang="0">
                  <a:pos x="connsiteX16944" y="connsiteY16944"/>
                </a:cxn>
                <a:cxn ang="0">
                  <a:pos x="connsiteX16945" y="connsiteY16945"/>
                </a:cxn>
                <a:cxn ang="0">
                  <a:pos x="connsiteX16946" y="connsiteY16946"/>
                </a:cxn>
                <a:cxn ang="0">
                  <a:pos x="connsiteX16947" y="connsiteY16947"/>
                </a:cxn>
                <a:cxn ang="0">
                  <a:pos x="connsiteX16948" y="connsiteY16948"/>
                </a:cxn>
                <a:cxn ang="0">
                  <a:pos x="connsiteX16949" y="connsiteY16949"/>
                </a:cxn>
                <a:cxn ang="0">
                  <a:pos x="connsiteX16950" y="connsiteY16950"/>
                </a:cxn>
                <a:cxn ang="0">
                  <a:pos x="connsiteX16951" y="connsiteY16951"/>
                </a:cxn>
                <a:cxn ang="0">
                  <a:pos x="connsiteX16952" y="connsiteY16952"/>
                </a:cxn>
                <a:cxn ang="0">
                  <a:pos x="connsiteX16953" y="connsiteY16953"/>
                </a:cxn>
                <a:cxn ang="0">
                  <a:pos x="connsiteX16954" y="connsiteY16954"/>
                </a:cxn>
                <a:cxn ang="0">
                  <a:pos x="connsiteX16955" y="connsiteY16955"/>
                </a:cxn>
                <a:cxn ang="0">
                  <a:pos x="connsiteX16956" y="connsiteY16956"/>
                </a:cxn>
                <a:cxn ang="0">
                  <a:pos x="connsiteX16957" y="connsiteY16957"/>
                </a:cxn>
                <a:cxn ang="0">
                  <a:pos x="connsiteX16958" y="connsiteY16958"/>
                </a:cxn>
                <a:cxn ang="0">
                  <a:pos x="connsiteX16959" y="connsiteY16959"/>
                </a:cxn>
                <a:cxn ang="0">
                  <a:pos x="connsiteX16960" y="connsiteY16960"/>
                </a:cxn>
                <a:cxn ang="0">
                  <a:pos x="connsiteX16961" y="connsiteY16961"/>
                </a:cxn>
                <a:cxn ang="0">
                  <a:pos x="connsiteX16962" y="connsiteY16962"/>
                </a:cxn>
                <a:cxn ang="0">
                  <a:pos x="connsiteX16963" y="connsiteY16963"/>
                </a:cxn>
                <a:cxn ang="0">
                  <a:pos x="connsiteX16964" y="connsiteY16964"/>
                </a:cxn>
                <a:cxn ang="0">
                  <a:pos x="connsiteX16965" y="connsiteY16965"/>
                </a:cxn>
                <a:cxn ang="0">
                  <a:pos x="connsiteX16966" y="connsiteY16966"/>
                </a:cxn>
                <a:cxn ang="0">
                  <a:pos x="connsiteX16967" y="connsiteY16967"/>
                </a:cxn>
                <a:cxn ang="0">
                  <a:pos x="connsiteX16968" y="connsiteY16968"/>
                </a:cxn>
                <a:cxn ang="0">
                  <a:pos x="connsiteX16969" y="connsiteY16969"/>
                </a:cxn>
                <a:cxn ang="0">
                  <a:pos x="connsiteX16970" y="connsiteY16970"/>
                </a:cxn>
                <a:cxn ang="0">
                  <a:pos x="connsiteX16971" y="connsiteY16971"/>
                </a:cxn>
                <a:cxn ang="0">
                  <a:pos x="connsiteX16972" y="connsiteY16972"/>
                </a:cxn>
                <a:cxn ang="0">
                  <a:pos x="connsiteX16973" y="connsiteY16973"/>
                </a:cxn>
                <a:cxn ang="0">
                  <a:pos x="connsiteX16974" y="connsiteY16974"/>
                </a:cxn>
                <a:cxn ang="0">
                  <a:pos x="connsiteX16975" y="connsiteY16975"/>
                </a:cxn>
                <a:cxn ang="0">
                  <a:pos x="connsiteX16976" y="connsiteY16976"/>
                </a:cxn>
                <a:cxn ang="0">
                  <a:pos x="connsiteX16977" y="connsiteY16977"/>
                </a:cxn>
                <a:cxn ang="0">
                  <a:pos x="connsiteX16978" y="connsiteY16978"/>
                </a:cxn>
                <a:cxn ang="0">
                  <a:pos x="connsiteX16979" y="connsiteY16979"/>
                </a:cxn>
                <a:cxn ang="0">
                  <a:pos x="connsiteX16980" y="connsiteY16980"/>
                </a:cxn>
                <a:cxn ang="0">
                  <a:pos x="connsiteX16981" y="connsiteY16981"/>
                </a:cxn>
                <a:cxn ang="0">
                  <a:pos x="connsiteX16982" y="connsiteY16982"/>
                </a:cxn>
                <a:cxn ang="0">
                  <a:pos x="connsiteX16983" y="connsiteY16983"/>
                </a:cxn>
                <a:cxn ang="0">
                  <a:pos x="connsiteX16984" y="connsiteY16984"/>
                </a:cxn>
                <a:cxn ang="0">
                  <a:pos x="connsiteX16985" y="connsiteY16985"/>
                </a:cxn>
                <a:cxn ang="0">
                  <a:pos x="connsiteX16986" y="connsiteY16986"/>
                </a:cxn>
                <a:cxn ang="0">
                  <a:pos x="connsiteX16987" y="connsiteY16987"/>
                </a:cxn>
                <a:cxn ang="0">
                  <a:pos x="connsiteX16988" y="connsiteY16988"/>
                </a:cxn>
                <a:cxn ang="0">
                  <a:pos x="connsiteX16989" y="connsiteY16989"/>
                </a:cxn>
                <a:cxn ang="0">
                  <a:pos x="connsiteX16990" y="connsiteY16990"/>
                </a:cxn>
                <a:cxn ang="0">
                  <a:pos x="connsiteX16991" y="connsiteY16991"/>
                </a:cxn>
                <a:cxn ang="0">
                  <a:pos x="connsiteX16992" y="connsiteY16992"/>
                </a:cxn>
                <a:cxn ang="0">
                  <a:pos x="connsiteX16993" y="connsiteY16993"/>
                </a:cxn>
                <a:cxn ang="0">
                  <a:pos x="connsiteX16994" y="connsiteY16994"/>
                </a:cxn>
                <a:cxn ang="0">
                  <a:pos x="connsiteX16995" y="connsiteY16995"/>
                </a:cxn>
                <a:cxn ang="0">
                  <a:pos x="connsiteX16996" y="connsiteY16996"/>
                </a:cxn>
                <a:cxn ang="0">
                  <a:pos x="connsiteX16997" y="connsiteY16997"/>
                </a:cxn>
                <a:cxn ang="0">
                  <a:pos x="connsiteX16998" y="connsiteY16998"/>
                </a:cxn>
                <a:cxn ang="0">
                  <a:pos x="connsiteX16999" y="connsiteY16999"/>
                </a:cxn>
                <a:cxn ang="0">
                  <a:pos x="connsiteX17000" y="connsiteY17000"/>
                </a:cxn>
                <a:cxn ang="0">
                  <a:pos x="connsiteX17001" y="connsiteY17001"/>
                </a:cxn>
                <a:cxn ang="0">
                  <a:pos x="connsiteX17002" y="connsiteY17002"/>
                </a:cxn>
                <a:cxn ang="0">
                  <a:pos x="connsiteX17003" y="connsiteY17003"/>
                </a:cxn>
                <a:cxn ang="0">
                  <a:pos x="connsiteX17004" y="connsiteY17004"/>
                </a:cxn>
                <a:cxn ang="0">
                  <a:pos x="connsiteX17005" y="connsiteY17005"/>
                </a:cxn>
                <a:cxn ang="0">
                  <a:pos x="connsiteX17006" y="connsiteY17006"/>
                </a:cxn>
                <a:cxn ang="0">
                  <a:pos x="connsiteX17007" y="connsiteY17007"/>
                </a:cxn>
                <a:cxn ang="0">
                  <a:pos x="connsiteX17008" y="connsiteY17008"/>
                </a:cxn>
                <a:cxn ang="0">
                  <a:pos x="connsiteX17009" y="connsiteY17009"/>
                </a:cxn>
                <a:cxn ang="0">
                  <a:pos x="connsiteX17010" y="connsiteY17010"/>
                </a:cxn>
                <a:cxn ang="0">
                  <a:pos x="connsiteX17011" y="connsiteY17011"/>
                </a:cxn>
                <a:cxn ang="0">
                  <a:pos x="connsiteX17012" y="connsiteY17012"/>
                </a:cxn>
                <a:cxn ang="0">
                  <a:pos x="connsiteX17013" y="connsiteY17013"/>
                </a:cxn>
                <a:cxn ang="0">
                  <a:pos x="connsiteX17014" y="connsiteY17014"/>
                </a:cxn>
                <a:cxn ang="0">
                  <a:pos x="connsiteX17015" y="connsiteY17015"/>
                </a:cxn>
                <a:cxn ang="0">
                  <a:pos x="connsiteX17016" y="connsiteY17016"/>
                </a:cxn>
                <a:cxn ang="0">
                  <a:pos x="connsiteX17017" y="connsiteY17017"/>
                </a:cxn>
                <a:cxn ang="0">
                  <a:pos x="connsiteX17018" y="connsiteY17018"/>
                </a:cxn>
                <a:cxn ang="0">
                  <a:pos x="connsiteX17019" y="connsiteY17019"/>
                </a:cxn>
                <a:cxn ang="0">
                  <a:pos x="connsiteX17020" y="connsiteY17020"/>
                </a:cxn>
                <a:cxn ang="0">
                  <a:pos x="connsiteX17021" y="connsiteY17021"/>
                </a:cxn>
                <a:cxn ang="0">
                  <a:pos x="connsiteX17022" y="connsiteY17022"/>
                </a:cxn>
                <a:cxn ang="0">
                  <a:pos x="connsiteX17023" y="connsiteY17023"/>
                </a:cxn>
                <a:cxn ang="0">
                  <a:pos x="connsiteX17024" y="connsiteY17024"/>
                </a:cxn>
                <a:cxn ang="0">
                  <a:pos x="connsiteX17025" y="connsiteY17025"/>
                </a:cxn>
                <a:cxn ang="0">
                  <a:pos x="connsiteX17026" y="connsiteY17026"/>
                </a:cxn>
                <a:cxn ang="0">
                  <a:pos x="connsiteX17027" y="connsiteY17027"/>
                </a:cxn>
                <a:cxn ang="0">
                  <a:pos x="connsiteX17028" y="connsiteY17028"/>
                </a:cxn>
                <a:cxn ang="0">
                  <a:pos x="connsiteX17029" y="connsiteY17029"/>
                </a:cxn>
                <a:cxn ang="0">
                  <a:pos x="connsiteX17030" y="connsiteY17030"/>
                </a:cxn>
                <a:cxn ang="0">
                  <a:pos x="connsiteX17031" y="connsiteY17031"/>
                </a:cxn>
                <a:cxn ang="0">
                  <a:pos x="connsiteX17032" y="connsiteY17032"/>
                </a:cxn>
                <a:cxn ang="0">
                  <a:pos x="connsiteX17033" y="connsiteY17033"/>
                </a:cxn>
                <a:cxn ang="0">
                  <a:pos x="connsiteX17034" y="connsiteY17034"/>
                </a:cxn>
                <a:cxn ang="0">
                  <a:pos x="connsiteX17035" y="connsiteY17035"/>
                </a:cxn>
                <a:cxn ang="0">
                  <a:pos x="connsiteX17036" y="connsiteY17036"/>
                </a:cxn>
                <a:cxn ang="0">
                  <a:pos x="connsiteX17037" y="connsiteY17037"/>
                </a:cxn>
                <a:cxn ang="0">
                  <a:pos x="connsiteX17038" y="connsiteY17038"/>
                </a:cxn>
                <a:cxn ang="0">
                  <a:pos x="connsiteX17039" y="connsiteY17039"/>
                </a:cxn>
                <a:cxn ang="0">
                  <a:pos x="connsiteX17040" y="connsiteY17040"/>
                </a:cxn>
                <a:cxn ang="0">
                  <a:pos x="connsiteX17041" y="connsiteY17041"/>
                </a:cxn>
                <a:cxn ang="0">
                  <a:pos x="connsiteX17042" y="connsiteY17042"/>
                </a:cxn>
                <a:cxn ang="0">
                  <a:pos x="connsiteX17043" y="connsiteY17043"/>
                </a:cxn>
                <a:cxn ang="0">
                  <a:pos x="connsiteX17044" y="connsiteY17044"/>
                </a:cxn>
                <a:cxn ang="0">
                  <a:pos x="connsiteX17045" y="connsiteY17045"/>
                </a:cxn>
                <a:cxn ang="0">
                  <a:pos x="connsiteX17046" y="connsiteY17046"/>
                </a:cxn>
                <a:cxn ang="0">
                  <a:pos x="connsiteX17047" y="connsiteY17047"/>
                </a:cxn>
                <a:cxn ang="0">
                  <a:pos x="connsiteX17048" y="connsiteY17048"/>
                </a:cxn>
                <a:cxn ang="0">
                  <a:pos x="connsiteX17049" y="connsiteY17049"/>
                </a:cxn>
                <a:cxn ang="0">
                  <a:pos x="connsiteX17050" y="connsiteY17050"/>
                </a:cxn>
                <a:cxn ang="0">
                  <a:pos x="connsiteX17051" y="connsiteY17051"/>
                </a:cxn>
                <a:cxn ang="0">
                  <a:pos x="connsiteX17052" y="connsiteY17052"/>
                </a:cxn>
                <a:cxn ang="0">
                  <a:pos x="connsiteX17053" y="connsiteY17053"/>
                </a:cxn>
                <a:cxn ang="0">
                  <a:pos x="connsiteX17054" y="connsiteY17054"/>
                </a:cxn>
                <a:cxn ang="0">
                  <a:pos x="connsiteX17055" y="connsiteY17055"/>
                </a:cxn>
                <a:cxn ang="0">
                  <a:pos x="connsiteX17056" y="connsiteY17056"/>
                </a:cxn>
                <a:cxn ang="0">
                  <a:pos x="connsiteX17057" y="connsiteY17057"/>
                </a:cxn>
                <a:cxn ang="0">
                  <a:pos x="connsiteX17058" y="connsiteY17058"/>
                </a:cxn>
                <a:cxn ang="0">
                  <a:pos x="connsiteX17059" y="connsiteY17059"/>
                </a:cxn>
                <a:cxn ang="0">
                  <a:pos x="connsiteX17060" y="connsiteY17060"/>
                </a:cxn>
                <a:cxn ang="0">
                  <a:pos x="connsiteX17061" y="connsiteY17061"/>
                </a:cxn>
                <a:cxn ang="0">
                  <a:pos x="connsiteX17062" y="connsiteY17062"/>
                </a:cxn>
                <a:cxn ang="0">
                  <a:pos x="connsiteX17063" y="connsiteY17063"/>
                </a:cxn>
                <a:cxn ang="0">
                  <a:pos x="connsiteX17064" y="connsiteY17064"/>
                </a:cxn>
                <a:cxn ang="0">
                  <a:pos x="connsiteX17065" y="connsiteY17065"/>
                </a:cxn>
                <a:cxn ang="0">
                  <a:pos x="connsiteX17066" y="connsiteY17066"/>
                </a:cxn>
                <a:cxn ang="0">
                  <a:pos x="connsiteX17067" y="connsiteY17067"/>
                </a:cxn>
                <a:cxn ang="0">
                  <a:pos x="connsiteX17068" y="connsiteY17068"/>
                </a:cxn>
                <a:cxn ang="0">
                  <a:pos x="connsiteX17069" y="connsiteY17069"/>
                </a:cxn>
                <a:cxn ang="0">
                  <a:pos x="connsiteX17070" y="connsiteY17070"/>
                </a:cxn>
                <a:cxn ang="0">
                  <a:pos x="connsiteX17071" y="connsiteY17071"/>
                </a:cxn>
                <a:cxn ang="0">
                  <a:pos x="connsiteX17072" y="connsiteY17072"/>
                </a:cxn>
                <a:cxn ang="0">
                  <a:pos x="connsiteX17073" y="connsiteY17073"/>
                </a:cxn>
                <a:cxn ang="0">
                  <a:pos x="connsiteX17074" y="connsiteY17074"/>
                </a:cxn>
                <a:cxn ang="0">
                  <a:pos x="connsiteX17075" y="connsiteY17075"/>
                </a:cxn>
                <a:cxn ang="0">
                  <a:pos x="connsiteX17076" y="connsiteY17076"/>
                </a:cxn>
                <a:cxn ang="0">
                  <a:pos x="connsiteX17077" y="connsiteY17077"/>
                </a:cxn>
                <a:cxn ang="0">
                  <a:pos x="connsiteX17078" y="connsiteY17078"/>
                </a:cxn>
                <a:cxn ang="0">
                  <a:pos x="connsiteX17079" y="connsiteY17079"/>
                </a:cxn>
                <a:cxn ang="0">
                  <a:pos x="connsiteX17080" y="connsiteY17080"/>
                </a:cxn>
                <a:cxn ang="0">
                  <a:pos x="connsiteX17081" y="connsiteY17081"/>
                </a:cxn>
                <a:cxn ang="0">
                  <a:pos x="connsiteX17082" y="connsiteY17082"/>
                </a:cxn>
                <a:cxn ang="0">
                  <a:pos x="connsiteX17083" y="connsiteY17083"/>
                </a:cxn>
                <a:cxn ang="0">
                  <a:pos x="connsiteX17084" y="connsiteY17084"/>
                </a:cxn>
                <a:cxn ang="0">
                  <a:pos x="connsiteX17085" y="connsiteY17085"/>
                </a:cxn>
                <a:cxn ang="0">
                  <a:pos x="connsiteX17086" y="connsiteY17086"/>
                </a:cxn>
                <a:cxn ang="0">
                  <a:pos x="connsiteX17087" y="connsiteY17087"/>
                </a:cxn>
                <a:cxn ang="0">
                  <a:pos x="connsiteX17088" y="connsiteY17088"/>
                </a:cxn>
                <a:cxn ang="0">
                  <a:pos x="connsiteX17089" y="connsiteY17089"/>
                </a:cxn>
                <a:cxn ang="0">
                  <a:pos x="connsiteX17090" y="connsiteY17090"/>
                </a:cxn>
                <a:cxn ang="0">
                  <a:pos x="connsiteX17091" y="connsiteY17091"/>
                </a:cxn>
                <a:cxn ang="0">
                  <a:pos x="connsiteX17092" y="connsiteY17092"/>
                </a:cxn>
                <a:cxn ang="0">
                  <a:pos x="connsiteX17093" y="connsiteY17093"/>
                </a:cxn>
                <a:cxn ang="0">
                  <a:pos x="connsiteX17094" y="connsiteY17094"/>
                </a:cxn>
                <a:cxn ang="0">
                  <a:pos x="connsiteX17095" y="connsiteY17095"/>
                </a:cxn>
                <a:cxn ang="0">
                  <a:pos x="connsiteX17096" y="connsiteY17096"/>
                </a:cxn>
                <a:cxn ang="0">
                  <a:pos x="connsiteX17097" y="connsiteY17097"/>
                </a:cxn>
                <a:cxn ang="0">
                  <a:pos x="connsiteX17098" y="connsiteY17098"/>
                </a:cxn>
                <a:cxn ang="0">
                  <a:pos x="connsiteX17099" y="connsiteY17099"/>
                </a:cxn>
                <a:cxn ang="0">
                  <a:pos x="connsiteX17100" y="connsiteY17100"/>
                </a:cxn>
                <a:cxn ang="0">
                  <a:pos x="connsiteX17101" y="connsiteY17101"/>
                </a:cxn>
                <a:cxn ang="0">
                  <a:pos x="connsiteX17102" y="connsiteY17102"/>
                </a:cxn>
                <a:cxn ang="0">
                  <a:pos x="connsiteX17103" y="connsiteY17103"/>
                </a:cxn>
                <a:cxn ang="0">
                  <a:pos x="connsiteX17104" y="connsiteY17104"/>
                </a:cxn>
                <a:cxn ang="0">
                  <a:pos x="connsiteX17105" y="connsiteY17105"/>
                </a:cxn>
                <a:cxn ang="0">
                  <a:pos x="connsiteX17106" y="connsiteY17106"/>
                </a:cxn>
                <a:cxn ang="0">
                  <a:pos x="connsiteX17107" y="connsiteY17107"/>
                </a:cxn>
                <a:cxn ang="0">
                  <a:pos x="connsiteX17108" y="connsiteY17108"/>
                </a:cxn>
                <a:cxn ang="0">
                  <a:pos x="connsiteX17109" y="connsiteY17109"/>
                </a:cxn>
                <a:cxn ang="0">
                  <a:pos x="connsiteX17110" y="connsiteY17110"/>
                </a:cxn>
                <a:cxn ang="0">
                  <a:pos x="connsiteX17111" y="connsiteY17111"/>
                </a:cxn>
                <a:cxn ang="0">
                  <a:pos x="connsiteX17112" y="connsiteY17112"/>
                </a:cxn>
                <a:cxn ang="0">
                  <a:pos x="connsiteX17113" y="connsiteY17113"/>
                </a:cxn>
                <a:cxn ang="0">
                  <a:pos x="connsiteX17114" y="connsiteY17114"/>
                </a:cxn>
                <a:cxn ang="0">
                  <a:pos x="connsiteX17115" y="connsiteY17115"/>
                </a:cxn>
                <a:cxn ang="0">
                  <a:pos x="connsiteX17116" y="connsiteY17116"/>
                </a:cxn>
                <a:cxn ang="0">
                  <a:pos x="connsiteX17117" y="connsiteY17117"/>
                </a:cxn>
                <a:cxn ang="0">
                  <a:pos x="connsiteX17118" y="connsiteY17118"/>
                </a:cxn>
                <a:cxn ang="0">
                  <a:pos x="connsiteX17119" y="connsiteY17119"/>
                </a:cxn>
                <a:cxn ang="0">
                  <a:pos x="connsiteX17120" y="connsiteY17120"/>
                </a:cxn>
                <a:cxn ang="0">
                  <a:pos x="connsiteX17121" y="connsiteY17121"/>
                </a:cxn>
                <a:cxn ang="0">
                  <a:pos x="connsiteX17122" y="connsiteY17122"/>
                </a:cxn>
                <a:cxn ang="0">
                  <a:pos x="connsiteX17123" y="connsiteY17123"/>
                </a:cxn>
                <a:cxn ang="0">
                  <a:pos x="connsiteX17124" y="connsiteY17124"/>
                </a:cxn>
                <a:cxn ang="0">
                  <a:pos x="connsiteX17125" y="connsiteY17125"/>
                </a:cxn>
                <a:cxn ang="0">
                  <a:pos x="connsiteX17126" y="connsiteY17126"/>
                </a:cxn>
                <a:cxn ang="0">
                  <a:pos x="connsiteX17127" y="connsiteY17127"/>
                </a:cxn>
                <a:cxn ang="0">
                  <a:pos x="connsiteX17128" y="connsiteY17128"/>
                </a:cxn>
                <a:cxn ang="0">
                  <a:pos x="connsiteX17129" y="connsiteY17129"/>
                </a:cxn>
                <a:cxn ang="0">
                  <a:pos x="connsiteX17130" y="connsiteY17130"/>
                </a:cxn>
                <a:cxn ang="0">
                  <a:pos x="connsiteX17131" y="connsiteY17131"/>
                </a:cxn>
                <a:cxn ang="0">
                  <a:pos x="connsiteX17132" y="connsiteY17132"/>
                </a:cxn>
                <a:cxn ang="0">
                  <a:pos x="connsiteX17133" y="connsiteY17133"/>
                </a:cxn>
                <a:cxn ang="0">
                  <a:pos x="connsiteX17134" y="connsiteY17134"/>
                </a:cxn>
                <a:cxn ang="0">
                  <a:pos x="connsiteX17135" y="connsiteY17135"/>
                </a:cxn>
                <a:cxn ang="0">
                  <a:pos x="connsiteX17136" y="connsiteY17136"/>
                </a:cxn>
                <a:cxn ang="0">
                  <a:pos x="connsiteX17137" y="connsiteY17137"/>
                </a:cxn>
                <a:cxn ang="0">
                  <a:pos x="connsiteX17138" y="connsiteY17138"/>
                </a:cxn>
                <a:cxn ang="0">
                  <a:pos x="connsiteX17139" y="connsiteY17139"/>
                </a:cxn>
                <a:cxn ang="0">
                  <a:pos x="connsiteX17140" y="connsiteY17140"/>
                </a:cxn>
                <a:cxn ang="0">
                  <a:pos x="connsiteX17141" y="connsiteY17141"/>
                </a:cxn>
                <a:cxn ang="0">
                  <a:pos x="connsiteX17142" y="connsiteY17142"/>
                </a:cxn>
                <a:cxn ang="0">
                  <a:pos x="connsiteX17143" y="connsiteY17143"/>
                </a:cxn>
                <a:cxn ang="0">
                  <a:pos x="connsiteX17144" y="connsiteY17144"/>
                </a:cxn>
                <a:cxn ang="0">
                  <a:pos x="connsiteX17145" y="connsiteY17145"/>
                </a:cxn>
                <a:cxn ang="0">
                  <a:pos x="connsiteX17146" y="connsiteY17146"/>
                </a:cxn>
                <a:cxn ang="0">
                  <a:pos x="connsiteX17147" y="connsiteY17147"/>
                </a:cxn>
                <a:cxn ang="0">
                  <a:pos x="connsiteX17148" y="connsiteY17148"/>
                </a:cxn>
                <a:cxn ang="0">
                  <a:pos x="connsiteX17149" y="connsiteY17149"/>
                </a:cxn>
                <a:cxn ang="0">
                  <a:pos x="connsiteX17150" y="connsiteY17150"/>
                </a:cxn>
                <a:cxn ang="0">
                  <a:pos x="connsiteX17151" y="connsiteY17151"/>
                </a:cxn>
                <a:cxn ang="0">
                  <a:pos x="connsiteX17152" y="connsiteY17152"/>
                </a:cxn>
                <a:cxn ang="0">
                  <a:pos x="connsiteX17153" y="connsiteY17153"/>
                </a:cxn>
                <a:cxn ang="0">
                  <a:pos x="connsiteX17154" y="connsiteY17154"/>
                </a:cxn>
                <a:cxn ang="0">
                  <a:pos x="connsiteX17155" y="connsiteY17155"/>
                </a:cxn>
                <a:cxn ang="0">
                  <a:pos x="connsiteX17156" y="connsiteY17156"/>
                </a:cxn>
                <a:cxn ang="0">
                  <a:pos x="connsiteX17157" y="connsiteY17157"/>
                </a:cxn>
                <a:cxn ang="0">
                  <a:pos x="connsiteX17158" y="connsiteY17158"/>
                </a:cxn>
                <a:cxn ang="0">
                  <a:pos x="connsiteX17159" y="connsiteY17159"/>
                </a:cxn>
                <a:cxn ang="0">
                  <a:pos x="connsiteX17160" y="connsiteY17160"/>
                </a:cxn>
                <a:cxn ang="0">
                  <a:pos x="connsiteX17161" y="connsiteY17161"/>
                </a:cxn>
                <a:cxn ang="0">
                  <a:pos x="connsiteX17162" y="connsiteY17162"/>
                </a:cxn>
                <a:cxn ang="0">
                  <a:pos x="connsiteX17163" y="connsiteY17163"/>
                </a:cxn>
                <a:cxn ang="0">
                  <a:pos x="connsiteX17164" y="connsiteY17164"/>
                </a:cxn>
                <a:cxn ang="0">
                  <a:pos x="connsiteX17165" y="connsiteY17165"/>
                </a:cxn>
                <a:cxn ang="0">
                  <a:pos x="connsiteX17166" y="connsiteY17166"/>
                </a:cxn>
                <a:cxn ang="0">
                  <a:pos x="connsiteX17167" y="connsiteY17167"/>
                </a:cxn>
                <a:cxn ang="0">
                  <a:pos x="connsiteX17168" y="connsiteY17168"/>
                </a:cxn>
                <a:cxn ang="0">
                  <a:pos x="connsiteX17169" y="connsiteY17169"/>
                </a:cxn>
                <a:cxn ang="0">
                  <a:pos x="connsiteX17170" y="connsiteY17170"/>
                </a:cxn>
                <a:cxn ang="0">
                  <a:pos x="connsiteX17171" y="connsiteY17171"/>
                </a:cxn>
                <a:cxn ang="0">
                  <a:pos x="connsiteX17172" y="connsiteY17172"/>
                </a:cxn>
                <a:cxn ang="0">
                  <a:pos x="connsiteX17173" y="connsiteY17173"/>
                </a:cxn>
                <a:cxn ang="0">
                  <a:pos x="connsiteX17174" y="connsiteY17174"/>
                </a:cxn>
                <a:cxn ang="0">
                  <a:pos x="connsiteX17175" y="connsiteY17175"/>
                </a:cxn>
                <a:cxn ang="0">
                  <a:pos x="connsiteX17176" y="connsiteY17176"/>
                </a:cxn>
                <a:cxn ang="0">
                  <a:pos x="connsiteX17177" y="connsiteY17177"/>
                </a:cxn>
                <a:cxn ang="0">
                  <a:pos x="connsiteX17178" y="connsiteY17178"/>
                </a:cxn>
                <a:cxn ang="0">
                  <a:pos x="connsiteX17179" y="connsiteY17179"/>
                </a:cxn>
                <a:cxn ang="0">
                  <a:pos x="connsiteX17180" y="connsiteY17180"/>
                </a:cxn>
                <a:cxn ang="0">
                  <a:pos x="connsiteX17181" y="connsiteY17181"/>
                </a:cxn>
                <a:cxn ang="0">
                  <a:pos x="connsiteX17182" y="connsiteY17182"/>
                </a:cxn>
                <a:cxn ang="0">
                  <a:pos x="connsiteX17183" y="connsiteY17183"/>
                </a:cxn>
                <a:cxn ang="0">
                  <a:pos x="connsiteX17184" y="connsiteY17184"/>
                </a:cxn>
                <a:cxn ang="0">
                  <a:pos x="connsiteX17185" y="connsiteY17185"/>
                </a:cxn>
                <a:cxn ang="0">
                  <a:pos x="connsiteX17186" y="connsiteY17186"/>
                </a:cxn>
                <a:cxn ang="0">
                  <a:pos x="connsiteX17187" y="connsiteY17187"/>
                </a:cxn>
                <a:cxn ang="0">
                  <a:pos x="connsiteX17188" y="connsiteY17188"/>
                </a:cxn>
                <a:cxn ang="0">
                  <a:pos x="connsiteX17189" y="connsiteY17189"/>
                </a:cxn>
                <a:cxn ang="0">
                  <a:pos x="connsiteX17190" y="connsiteY17190"/>
                </a:cxn>
                <a:cxn ang="0">
                  <a:pos x="connsiteX17191" y="connsiteY17191"/>
                </a:cxn>
                <a:cxn ang="0">
                  <a:pos x="connsiteX17192" y="connsiteY17192"/>
                </a:cxn>
                <a:cxn ang="0">
                  <a:pos x="connsiteX17193" y="connsiteY17193"/>
                </a:cxn>
                <a:cxn ang="0">
                  <a:pos x="connsiteX17194" y="connsiteY17194"/>
                </a:cxn>
                <a:cxn ang="0">
                  <a:pos x="connsiteX17195" y="connsiteY17195"/>
                </a:cxn>
                <a:cxn ang="0">
                  <a:pos x="connsiteX17196" y="connsiteY17196"/>
                </a:cxn>
                <a:cxn ang="0">
                  <a:pos x="connsiteX17197" y="connsiteY17197"/>
                </a:cxn>
                <a:cxn ang="0">
                  <a:pos x="connsiteX17198" y="connsiteY17198"/>
                </a:cxn>
                <a:cxn ang="0">
                  <a:pos x="connsiteX17199" y="connsiteY17199"/>
                </a:cxn>
                <a:cxn ang="0">
                  <a:pos x="connsiteX17200" y="connsiteY17200"/>
                </a:cxn>
                <a:cxn ang="0">
                  <a:pos x="connsiteX17201" y="connsiteY17201"/>
                </a:cxn>
                <a:cxn ang="0">
                  <a:pos x="connsiteX17202" y="connsiteY17202"/>
                </a:cxn>
                <a:cxn ang="0">
                  <a:pos x="connsiteX17203" y="connsiteY17203"/>
                </a:cxn>
                <a:cxn ang="0">
                  <a:pos x="connsiteX17204" y="connsiteY17204"/>
                </a:cxn>
                <a:cxn ang="0">
                  <a:pos x="connsiteX17205" y="connsiteY17205"/>
                </a:cxn>
                <a:cxn ang="0">
                  <a:pos x="connsiteX17206" y="connsiteY17206"/>
                </a:cxn>
                <a:cxn ang="0">
                  <a:pos x="connsiteX17207" y="connsiteY17207"/>
                </a:cxn>
                <a:cxn ang="0">
                  <a:pos x="connsiteX17208" y="connsiteY17208"/>
                </a:cxn>
                <a:cxn ang="0">
                  <a:pos x="connsiteX17209" y="connsiteY17209"/>
                </a:cxn>
                <a:cxn ang="0">
                  <a:pos x="connsiteX17210" y="connsiteY17210"/>
                </a:cxn>
                <a:cxn ang="0">
                  <a:pos x="connsiteX17211" y="connsiteY17211"/>
                </a:cxn>
                <a:cxn ang="0">
                  <a:pos x="connsiteX17212" y="connsiteY17212"/>
                </a:cxn>
                <a:cxn ang="0">
                  <a:pos x="connsiteX17213" y="connsiteY17213"/>
                </a:cxn>
                <a:cxn ang="0">
                  <a:pos x="connsiteX17214" y="connsiteY17214"/>
                </a:cxn>
                <a:cxn ang="0">
                  <a:pos x="connsiteX17215" y="connsiteY17215"/>
                </a:cxn>
                <a:cxn ang="0">
                  <a:pos x="connsiteX17216" y="connsiteY17216"/>
                </a:cxn>
                <a:cxn ang="0">
                  <a:pos x="connsiteX17217" y="connsiteY17217"/>
                </a:cxn>
                <a:cxn ang="0">
                  <a:pos x="connsiteX17218" y="connsiteY17218"/>
                </a:cxn>
                <a:cxn ang="0">
                  <a:pos x="connsiteX17219" y="connsiteY17219"/>
                </a:cxn>
                <a:cxn ang="0">
                  <a:pos x="connsiteX17220" y="connsiteY17220"/>
                </a:cxn>
                <a:cxn ang="0">
                  <a:pos x="connsiteX17221" y="connsiteY17221"/>
                </a:cxn>
                <a:cxn ang="0">
                  <a:pos x="connsiteX17222" y="connsiteY17222"/>
                </a:cxn>
                <a:cxn ang="0">
                  <a:pos x="connsiteX17223" y="connsiteY17223"/>
                </a:cxn>
                <a:cxn ang="0">
                  <a:pos x="connsiteX17224" y="connsiteY17224"/>
                </a:cxn>
                <a:cxn ang="0">
                  <a:pos x="connsiteX17225" y="connsiteY17225"/>
                </a:cxn>
                <a:cxn ang="0">
                  <a:pos x="connsiteX17226" y="connsiteY17226"/>
                </a:cxn>
                <a:cxn ang="0">
                  <a:pos x="connsiteX17227" y="connsiteY17227"/>
                </a:cxn>
                <a:cxn ang="0">
                  <a:pos x="connsiteX17228" y="connsiteY17228"/>
                </a:cxn>
                <a:cxn ang="0">
                  <a:pos x="connsiteX17229" y="connsiteY17229"/>
                </a:cxn>
                <a:cxn ang="0">
                  <a:pos x="connsiteX17230" y="connsiteY17230"/>
                </a:cxn>
                <a:cxn ang="0">
                  <a:pos x="connsiteX17231" y="connsiteY17231"/>
                </a:cxn>
                <a:cxn ang="0">
                  <a:pos x="connsiteX17232" y="connsiteY17232"/>
                </a:cxn>
                <a:cxn ang="0">
                  <a:pos x="connsiteX17233" y="connsiteY17233"/>
                </a:cxn>
                <a:cxn ang="0">
                  <a:pos x="connsiteX17234" y="connsiteY17234"/>
                </a:cxn>
                <a:cxn ang="0">
                  <a:pos x="connsiteX17235" y="connsiteY17235"/>
                </a:cxn>
                <a:cxn ang="0">
                  <a:pos x="connsiteX17236" y="connsiteY17236"/>
                </a:cxn>
                <a:cxn ang="0">
                  <a:pos x="connsiteX17237" y="connsiteY17237"/>
                </a:cxn>
                <a:cxn ang="0">
                  <a:pos x="connsiteX17238" y="connsiteY17238"/>
                </a:cxn>
                <a:cxn ang="0">
                  <a:pos x="connsiteX17239" y="connsiteY17239"/>
                </a:cxn>
                <a:cxn ang="0">
                  <a:pos x="connsiteX17240" y="connsiteY17240"/>
                </a:cxn>
                <a:cxn ang="0">
                  <a:pos x="connsiteX17241" y="connsiteY17241"/>
                </a:cxn>
                <a:cxn ang="0">
                  <a:pos x="connsiteX17242" y="connsiteY17242"/>
                </a:cxn>
                <a:cxn ang="0">
                  <a:pos x="connsiteX17243" y="connsiteY17243"/>
                </a:cxn>
                <a:cxn ang="0">
                  <a:pos x="connsiteX17244" y="connsiteY17244"/>
                </a:cxn>
                <a:cxn ang="0">
                  <a:pos x="connsiteX17245" y="connsiteY17245"/>
                </a:cxn>
                <a:cxn ang="0">
                  <a:pos x="connsiteX17246" y="connsiteY17246"/>
                </a:cxn>
                <a:cxn ang="0">
                  <a:pos x="connsiteX17247" y="connsiteY17247"/>
                </a:cxn>
                <a:cxn ang="0">
                  <a:pos x="connsiteX17248" y="connsiteY17248"/>
                </a:cxn>
                <a:cxn ang="0">
                  <a:pos x="connsiteX17249" y="connsiteY17249"/>
                </a:cxn>
                <a:cxn ang="0">
                  <a:pos x="connsiteX17250" y="connsiteY17250"/>
                </a:cxn>
                <a:cxn ang="0">
                  <a:pos x="connsiteX17251" y="connsiteY17251"/>
                </a:cxn>
                <a:cxn ang="0">
                  <a:pos x="connsiteX17252" y="connsiteY17252"/>
                </a:cxn>
                <a:cxn ang="0">
                  <a:pos x="connsiteX17253" y="connsiteY17253"/>
                </a:cxn>
                <a:cxn ang="0">
                  <a:pos x="connsiteX17254" y="connsiteY17254"/>
                </a:cxn>
                <a:cxn ang="0">
                  <a:pos x="connsiteX17255" y="connsiteY17255"/>
                </a:cxn>
                <a:cxn ang="0">
                  <a:pos x="connsiteX17256" y="connsiteY17256"/>
                </a:cxn>
                <a:cxn ang="0">
                  <a:pos x="connsiteX17257" y="connsiteY17257"/>
                </a:cxn>
                <a:cxn ang="0">
                  <a:pos x="connsiteX17258" y="connsiteY17258"/>
                </a:cxn>
                <a:cxn ang="0">
                  <a:pos x="connsiteX17259" y="connsiteY17259"/>
                </a:cxn>
                <a:cxn ang="0">
                  <a:pos x="connsiteX17260" y="connsiteY17260"/>
                </a:cxn>
                <a:cxn ang="0">
                  <a:pos x="connsiteX17261" y="connsiteY17261"/>
                </a:cxn>
                <a:cxn ang="0">
                  <a:pos x="connsiteX17262" y="connsiteY17262"/>
                </a:cxn>
                <a:cxn ang="0">
                  <a:pos x="connsiteX17263" y="connsiteY17263"/>
                </a:cxn>
                <a:cxn ang="0">
                  <a:pos x="connsiteX17264" y="connsiteY17264"/>
                </a:cxn>
                <a:cxn ang="0">
                  <a:pos x="connsiteX17265" y="connsiteY17265"/>
                </a:cxn>
                <a:cxn ang="0">
                  <a:pos x="connsiteX17266" y="connsiteY17266"/>
                </a:cxn>
                <a:cxn ang="0">
                  <a:pos x="connsiteX17267" y="connsiteY17267"/>
                </a:cxn>
                <a:cxn ang="0">
                  <a:pos x="connsiteX17268" y="connsiteY17268"/>
                </a:cxn>
                <a:cxn ang="0">
                  <a:pos x="connsiteX17269" y="connsiteY17269"/>
                </a:cxn>
                <a:cxn ang="0">
                  <a:pos x="connsiteX17270" y="connsiteY17270"/>
                </a:cxn>
                <a:cxn ang="0">
                  <a:pos x="connsiteX17271" y="connsiteY17271"/>
                </a:cxn>
                <a:cxn ang="0">
                  <a:pos x="connsiteX17272" y="connsiteY17272"/>
                </a:cxn>
                <a:cxn ang="0">
                  <a:pos x="connsiteX17273" y="connsiteY17273"/>
                </a:cxn>
                <a:cxn ang="0">
                  <a:pos x="connsiteX17274" y="connsiteY17274"/>
                </a:cxn>
                <a:cxn ang="0">
                  <a:pos x="connsiteX17275" y="connsiteY17275"/>
                </a:cxn>
                <a:cxn ang="0">
                  <a:pos x="connsiteX17276" y="connsiteY17276"/>
                </a:cxn>
                <a:cxn ang="0">
                  <a:pos x="connsiteX17277" y="connsiteY17277"/>
                </a:cxn>
                <a:cxn ang="0">
                  <a:pos x="connsiteX17278" y="connsiteY17278"/>
                </a:cxn>
                <a:cxn ang="0">
                  <a:pos x="connsiteX17279" y="connsiteY17279"/>
                </a:cxn>
                <a:cxn ang="0">
                  <a:pos x="connsiteX17280" y="connsiteY17280"/>
                </a:cxn>
                <a:cxn ang="0">
                  <a:pos x="connsiteX17281" y="connsiteY17281"/>
                </a:cxn>
                <a:cxn ang="0">
                  <a:pos x="connsiteX17282" y="connsiteY17282"/>
                </a:cxn>
                <a:cxn ang="0">
                  <a:pos x="connsiteX17283" y="connsiteY17283"/>
                </a:cxn>
                <a:cxn ang="0">
                  <a:pos x="connsiteX17284" y="connsiteY17284"/>
                </a:cxn>
                <a:cxn ang="0">
                  <a:pos x="connsiteX17285" y="connsiteY17285"/>
                </a:cxn>
                <a:cxn ang="0">
                  <a:pos x="connsiteX17286" y="connsiteY17286"/>
                </a:cxn>
                <a:cxn ang="0">
                  <a:pos x="connsiteX17287" y="connsiteY17287"/>
                </a:cxn>
                <a:cxn ang="0">
                  <a:pos x="connsiteX17288" y="connsiteY17288"/>
                </a:cxn>
                <a:cxn ang="0">
                  <a:pos x="connsiteX17289" y="connsiteY17289"/>
                </a:cxn>
                <a:cxn ang="0">
                  <a:pos x="connsiteX17290" y="connsiteY17290"/>
                </a:cxn>
                <a:cxn ang="0">
                  <a:pos x="connsiteX17291" y="connsiteY17291"/>
                </a:cxn>
                <a:cxn ang="0">
                  <a:pos x="connsiteX17292" y="connsiteY17292"/>
                </a:cxn>
                <a:cxn ang="0">
                  <a:pos x="connsiteX17293" y="connsiteY17293"/>
                </a:cxn>
                <a:cxn ang="0">
                  <a:pos x="connsiteX17294" y="connsiteY17294"/>
                </a:cxn>
                <a:cxn ang="0">
                  <a:pos x="connsiteX17295" y="connsiteY17295"/>
                </a:cxn>
                <a:cxn ang="0">
                  <a:pos x="connsiteX17296" y="connsiteY17296"/>
                </a:cxn>
                <a:cxn ang="0">
                  <a:pos x="connsiteX17297" y="connsiteY17297"/>
                </a:cxn>
                <a:cxn ang="0">
                  <a:pos x="connsiteX17298" y="connsiteY17298"/>
                </a:cxn>
                <a:cxn ang="0">
                  <a:pos x="connsiteX17299" y="connsiteY17299"/>
                </a:cxn>
                <a:cxn ang="0">
                  <a:pos x="connsiteX17300" y="connsiteY17300"/>
                </a:cxn>
                <a:cxn ang="0">
                  <a:pos x="connsiteX17301" y="connsiteY17301"/>
                </a:cxn>
                <a:cxn ang="0">
                  <a:pos x="connsiteX17302" y="connsiteY17302"/>
                </a:cxn>
                <a:cxn ang="0">
                  <a:pos x="connsiteX17303" y="connsiteY17303"/>
                </a:cxn>
                <a:cxn ang="0">
                  <a:pos x="connsiteX17304" y="connsiteY17304"/>
                </a:cxn>
                <a:cxn ang="0">
                  <a:pos x="connsiteX17305" y="connsiteY17305"/>
                </a:cxn>
                <a:cxn ang="0">
                  <a:pos x="connsiteX17306" y="connsiteY17306"/>
                </a:cxn>
                <a:cxn ang="0">
                  <a:pos x="connsiteX17307" y="connsiteY17307"/>
                </a:cxn>
                <a:cxn ang="0">
                  <a:pos x="connsiteX17308" y="connsiteY17308"/>
                </a:cxn>
                <a:cxn ang="0">
                  <a:pos x="connsiteX17309" y="connsiteY17309"/>
                </a:cxn>
                <a:cxn ang="0">
                  <a:pos x="connsiteX17310" y="connsiteY17310"/>
                </a:cxn>
                <a:cxn ang="0">
                  <a:pos x="connsiteX17311" y="connsiteY17311"/>
                </a:cxn>
                <a:cxn ang="0">
                  <a:pos x="connsiteX17312" y="connsiteY17312"/>
                </a:cxn>
                <a:cxn ang="0">
                  <a:pos x="connsiteX17313" y="connsiteY17313"/>
                </a:cxn>
                <a:cxn ang="0">
                  <a:pos x="connsiteX17314" y="connsiteY17314"/>
                </a:cxn>
                <a:cxn ang="0">
                  <a:pos x="connsiteX17315" y="connsiteY17315"/>
                </a:cxn>
                <a:cxn ang="0">
                  <a:pos x="connsiteX17316" y="connsiteY17316"/>
                </a:cxn>
                <a:cxn ang="0">
                  <a:pos x="connsiteX17317" y="connsiteY17317"/>
                </a:cxn>
                <a:cxn ang="0">
                  <a:pos x="connsiteX17318" y="connsiteY17318"/>
                </a:cxn>
                <a:cxn ang="0">
                  <a:pos x="connsiteX17319" y="connsiteY17319"/>
                </a:cxn>
                <a:cxn ang="0">
                  <a:pos x="connsiteX17320" y="connsiteY17320"/>
                </a:cxn>
                <a:cxn ang="0">
                  <a:pos x="connsiteX17321" y="connsiteY17321"/>
                </a:cxn>
                <a:cxn ang="0">
                  <a:pos x="connsiteX17322" y="connsiteY17322"/>
                </a:cxn>
                <a:cxn ang="0">
                  <a:pos x="connsiteX17323" y="connsiteY17323"/>
                </a:cxn>
                <a:cxn ang="0">
                  <a:pos x="connsiteX17324" y="connsiteY17324"/>
                </a:cxn>
                <a:cxn ang="0">
                  <a:pos x="connsiteX17325" y="connsiteY17325"/>
                </a:cxn>
                <a:cxn ang="0">
                  <a:pos x="connsiteX17326" y="connsiteY17326"/>
                </a:cxn>
                <a:cxn ang="0">
                  <a:pos x="connsiteX17327" y="connsiteY17327"/>
                </a:cxn>
                <a:cxn ang="0">
                  <a:pos x="connsiteX17328" y="connsiteY17328"/>
                </a:cxn>
                <a:cxn ang="0">
                  <a:pos x="connsiteX17329" y="connsiteY17329"/>
                </a:cxn>
                <a:cxn ang="0">
                  <a:pos x="connsiteX17330" y="connsiteY17330"/>
                </a:cxn>
                <a:cxn ang="0">
                  <a:pos x="connsiteX17331" y="connsiteY17331"/>
                </a:cxn>
                <a:cxn ang="0">
                  <a:pos x="connsiteX17332" y="connsiteY17332"/>
                </a:cxn>
                <a:cxn ang="0">
                  <a:pos x="connsiteX17333" y="connsiteY17333"/>
                </a:cxn>
                <a:cxn ang="0">
                  <a:pos x="connsiteX17334" y="connsiteY17334"/>
                </a:cxn>
                <a:cxn ang="0">
                  <a:pos x="connsiteX17335" y="connsiteY17335"/>
                </a:cxn>
                <a:cxn ang="0">
                  <a:pos x="connsiteX17336" y="connsiteY17336"/>
                </a:cxn>
                <a:cxn ang="0">
                  <a:pos x="connsiteX17337" y="connsiteY17337"/>
                </a:cxn>
                <a:cxn ang="0">
                  <a:pos x="connsiteX17338" y="connsiteY17338"/>
                </a:cxn>
                <a:cxn ang="0">
                  <a:pos x="connsiteX17339" y="connsiteY17339"/>
                </a:cxn>
                <a:cxn ang="0">
                  <a:pos x="connsiteX17340" y="connsiteY17340"/>
                </a:cxn>
                <a:cxn ang="0">
                  <a:pos x="connsiteX17341" y="connsiteY17341"/>
                </a:cxn>
                <a:cxn ang="0">
                  <a:pos x="connsiteX17342" y="connsiteY17342"/>
                </a:cxn>
                <a:cxn ang="0">
                  <a:pos x="connsiteX17343" y="connsiteY17343"/>
                </a:cxn>
                <a:cxn ang="0">
                  <a:pos x="connsiteX17344" y="connsiteY17344"/>
                </a:cxn>
                <a:cxn ang="0">
                  <a:pos x="connsiteX17345" y="connsiteY17345"/>
                </a:cxn>
                <a:cxn ang="0">
                  <a:pos x="connsiteX17346" y="connsiteY17346"/>
                </a:cxn>
                <a:cxn ang="0">
                  <a:pos x="connsiteX17347" y="connsiteY17347"/>
                </a:cxn>
                <a:cxn ang="0">
                  <a:pos x="connsiteX17348" y="connsiteY17348"/>
                </a:cxn>
                <a:cxn ang="0">
                  <a:pos x="connsiteX17349" y="connsiteY17349"/>
                </a:cxn>
                <a:cxn ang="0">
                  <a:pos x="connsiteX17350" y="connsiteY17350"/>
                </a:cxn>
                <a:cxn ang="0">
                  <a:pos x="connsiteX17351" y="connsiteY17351"/>
                </a:cxn>
                <a:cxn ang="0">
                  <a:pos x="connsiteX17352" y="connsiteY17352"/>
                </a:cxn>
                <a:cxn ang="0">
                  <a:pos x="connsiteX17353" y="connsiteY17353"/>
                </a:cxn>
                <a:cxn ang="0">
                  <a:pos x="connsiteX17354" y="connsiteY17354"/>
                </a:cxn>
                <a:cxn ang="0">
                  <a:pos x="connsiteX17355" y="connsiteY17355"/>
                </a:cxn>
                <a:cxn ang="0">
                  <a:pos x="connsiteX17356" y="connsiteY17356"/>
                </a:cxn>
                <a:cxn ang="0">
                  <a:pos x="connsiteX17357" y="connsiteY17357"/>
                </a:cxn>
                <a:cxn ang="0">
                  <a:pos x="connsiteX17358" y="connsiteY17358"/>
                </a:cxn>
                <a:cxn ang="0">
                  <a:pos x="connsiteX17359" y="connsiteY17359"/>
                </a:cxn>
                <a:cxn ang="0">
                  <a:pos x="connsiteX17360" y="connsiteY17360"/>
                </a:cxn>
                <a:cxn ang="0">
                  <a:pos x="connsiteX17361" y="connsiteY17361"/>
                </a:cxn>
                <a:cxn ang="0">
                  <a:pos x="connsiteX17362" y="connsiteY17362"/>
                </a:cxn>
                <a:cxn ang="0">
                  <a:pos x="connsiteX17363" y="connsiteY17363"/>
                </a:cxn>
                <a:cxn ang="0">
                  <a:pos x="connsiteX17364" y="connsiteY17364"/>
                </a:cxn>
                <a:cxn ang="0">
                  <a:pos x="connsiteX17365" y="connsiteY17365"/>
                </a:cxn>
                <a:cxn ang="0">
                  <a:pos x="connsiteX17366" y="connsiteY17366"/>
                </a:cxn>
                <a:cxn ang="0">
                  <a:pos x="connsiteX17367" y="connsiteY17367"/>
                </a:cxn>
                <a:cxn ang="0">
                  <a:pos x="connsiteX17368" y="connsiteY17368"/>
                </a:cxn>
                <a:cxn ang="0">
                  <a:pos x="connsiteX17369" y="connsiteY17369"/>
                </a:cxn>
                <a:cxn ang="0">
                  <a:pos x="connsiteX17370" y="connsiteY17370"/>
                </a:cxn>
                <a:cxn ang="0">
                  <a:pos x="connsiteX17371" y="connsiteY17371"/>
                </a:cxn>
                <a:cxn ang="0">
                  <a:pos x="connsiteX17372" y="connsiteY17372"/>
                </a:cxn>
                <a:cxn ang="0">
                  <a:pos x="connsiteX17373" y="connsiteY17373"/>
                </a:cxn>
                <a:cxn ang="0">
                  <a:pos x="connsiteX17374" y="connsiteY17374"/>
                </a:cxn>
                <a:cxn ang="0">
                  <a:pos x="connsiteX17375" y="connsiteY17375"/>
                </a:cxn>
                <a:cxn ang="0">
                  <a:pos x="connsiteX17376" y="connsiteY17376"/>
                </a:cxn>
                <a:cxn ang="0">
                  <a:pos x="connsiteX17377" y="connsiteY17377"/>
                </a:cxn>
                <a:cxn ang="0">
                  <a:pos x="connsiteX17378" y="connsiteY17378"/>
                </a:cxn>
                <a:cxn ang="0">
                  <a:pos x="connsiteX17379" y="connsiteY17379"/>
                </a:cxn>
                <a:cxn ang="0">
                  <a:pos x="connsiteX17380" y="connsiteY17380"/>
                </a:cxn>
                <a:cxn ang="0">
                  <a:pos x="connsiteX17381" y="connsiteY17381"/>
                </a:cxn>
                <a:cxn ang="0">
                  <a:pos x="connsiteX17382" y="connsiteY17382"/>
                </a:cxn>
                <a:cxn ang="0">
                  <a:pos x="connsiteX17383" y="connsiteY17383"/>
                </a:cxn>
                <a:cxn ang="0">
                  <a:pos x="connsiteX17384" y="connsiteY17384"/>
                </a:cxn>
                <a:cxn ang="0">
                  <a:pos x="connsiteX17385" y="connsiteY17385"/>
                </a:cxn>
                <a:cxn ang="0">
                  <a:pos x="connsiteX17386" y="connsiteY17386"/>
                </a:cxn>
                <a:cxn ang="0">
                  <a:pos x="connsiteX17387" y="connsiteY17387"/>
                </a:cxn>
                <a:cxn ang="0">
                  <a:pos x="connsiteX17388" y="connsiteY17388"/>
                </a:cxn>
                <a:cxn ang="0">
                  <a:pos x="connsiteX17389" y="connsiteY17389"/>
                </a:cxn>
                <a:cxn ang="0">
                  <a:pos x="connsiteX17390" y="connsiteY17390"/>
                </a:cxn>
                <a:cxn ang="0">
                  <a:pos x="connsiteX17391" y="connsiteY17391"/>
                </a:cxn>
                <a:cxn ang="0">
                  <a:pos x="connsiteX17392" y="connsiteY17392"/>
                </a:cxn>
                <a:cxn ang="0">
                  <a:pos x="connsiteX17393" y="connsiteY17393"/>
                </a:cxn>
                <a:cxn ang="0">
                  <a:pos x="connsiteX17394" y="connsiteY17394"/>
                </a:cxn>
                <a:cxn ang="0">
                  <a:pos x="connsiteX17395" y="connsiteY17395"/>
                </a:cxn>
                <a:cxn ang="0">
                  <a:pos x="connsiteX17396" y="connsiteY17396"/>
                </a:cxn>
                <a:cxn ang="0">
                  <a:pos x="connsiteX17397" y="connsiteY17397"/>
                </a:cxn>
                <a:cxn ang="0">
                  <a:pos x="connsiteX17398" y="connsiteY17398"/>
                </a:cxn>
                <a:cxn ang="0">
                  <a:pos x="connsiteX17399" y="connsiteY17399"/>
                </a:cxn>
                <a:cxn ang="0">
                  <a:pos x="connsiteX17400" y="connsiteY17400"/>
                </a:cxn>
                <a:cxn ang="0">
                  <a:pos x="connsiteX17401" y="connsiteY17401"/>
                </a:cxn>
                <a:cxn ang="0">
                  <a:pos x="connsiteX17402" y="connsiteY17402"/>
                </a:cxn>
                <a:cxn ang="0">
                  <a:pos x="connsiteX17403" y="connsiteY17403"/>
                </a:cxn>
                <a:cxn ang="0">
                  <a:pos x="connsiteX17404" y="connsiteY17404"/>
                </a:cxn>
                <a:cxn ang="0">
                  <a:pos x="connsiteX17405" y="connsiteY17405"/>
                </a:cxn>
                <a:cxn ang="0">
                  <a:pos x="connsiteX17406" y="connsiteY17406"/>
                </a:cxn>
                <a:cxn ang="0">
                  <a:pos x="connsiteX17407" y="connsiteY17407"/>
                </a:cxn>
                <a:cxn ang="0">
                  <a:pos x="connsiteX17408" y="connsiteY17408"/>
                </a:cxn>
                <a:cxn ang="0">
                  <a:pos x="connsiteX17409" y="connsiteY17409"/>
                </a:cxn>
                <a:cxn ang="0">
                  <a:pos x="connsiteX17410" y="connsiteY17410"/>
                </a:cxn>
                <a:cxn ang="0">
                  <a:pos x="connsiteX17411" y="connsiteY17411"/>
                </a:cxn>
                <a:cxn ang="0">
                  <a:pos x="connsiteX17412" y="connsiteY17412"/>
                </a:cxn>
                <a:cxn ang="0">
                  <a:pos x="connsiteX17413" y="connsiteY17413"/>
                </a:cxn>
                <a:cxn ang="0">
                  <a:pos x="connsiteX17414" y="connsiteY17414"/>
                </a:cxn>
                <a:cxn ang="0">
                  <a:pos x="connsiteX17415" y="connsiteY17415"/>
                </a:cxn>
                <a:cxn ang="0">
                  <a:pos x="connsiteX17416" y="connsiteY17416"/>
                </a:cxn>
                <a:cxn ang="0">
                  <a:pos x="connsiteX17417" y="connsiteY17417"/>
                </a:cxn>
                <a:cxn ang="0">
                  <a:pos x="connsiteX17418" y="connsiteY17418"/>
                </a:cxn>
                <a:cxn ang="0">
                  <a:pos x="connsiteX17419" y="connsiteY17419"/>
                </a:cxn>
                <a:cxn ang="0">
                  <a:pos x="connsiteX17420" y="connsiteY17420"/>
                </a:cxn>
                <a:cxn ang="0">
                  <a:pos x="connsiteX17421" y="connsiteY17421"/>
                </a:cxn>
                <a:cxn ang="0">
                  <a:pos x="connsiteX17422" y="connsiteY17422"/>
                </a:cxn>
                <a:cxn ang="0">
                  <a:pos x="connsiteX17423" y="connsiteY17423"/>
                </a:cxn>
                <a:cxn ang="0">
                  <a:pos x="connsiteX17424" y="connsiteY17424"/>
                </a:cxn>
                <a:cxn ang="0">
                  <a:pos x="connsiteX17425" y="connsiteY17425"/>
                </a:cxn>
                <a:cxn ang="0">
                  <a:pos x="connsiteX17426" y="connsiteY17426"/>
                </a:cxn>
                <a:cxn ang="0">
                  <a:pos x="connsiteX17427" y="connsiteY17427"/>
                </a:cxn>
                <a:cxn ang="0">
                  <a:pos x="connsiteX17428" y="connsiteY17428"/>
                </a:cxn>
                <a:cxn ang="0">
                  <a:pos x="connsiteX17429" y="connsiteY17429"/>
                </a:cxn>
                <a:cxn ang="0">
                  <a:pos x="connsiteX17430" y="connsiteY17430"/>
                </a:cxn>
                <a:cxn ang="0">
                  <a:pos x="connsiteX17431" y="connsiteY17431"/>
                </a:cxn>
                <a:cxn ang="0">
                  <a:pos x="connsiteX17432" y="connsiteY17432"/>
                </a:cxn>
                <a:cxn ang="0">
                  <a:pos x="connsiteX17433" y="connsiteY17433"/>
                </a:cxn>
                <a:cxn ang="0">
                  <a:pos x="connsiteX17434" y="connsiteY17434"/>
                </a:cxn>
                <a:cxn ang="0">
                  <a:pos x="connsiteX17435" y="connsiteY17435"/>
                </a:cxn>
                <a:cxn ang="0">
                  <a:pos x="connsiteX17436" y="connsiteY17436"/>
                </a:cxn>
                <a:cxn ang="0">
                  <a:pos x="connsiteX17437" y="connsiteY17437"/>
                </a:cxn>
                <a:cxn ang="0">
                  <a:pos x="connsiteX17438" y="connsiteY17438"/>
                </a:cxn>
                <a:cxn ang="0">
                  <a:pos x="connsiteX17439" y="connsiteY17439"/>
                </a:cxn>
                <a:cxn ang="0">
                  <a:pos x="connsiteX17440" y="connsiteY17440"/>
                </a:cxn>
                <a:cxn ang="0">
                  <a:pos x="connsiteX17441" y="connsiteY17441"/>
                </a:cxn>
                <a:cxn ang="0">
                  <a:pos x="connsiteX17442" y="connsiteY17442"/>
                </a:cxn>
                <a:cxn ang="0">
                  <a:pos x="connsiteX17443" y="connsiteY17443"/>
                </a:cxn>
                <a:cxn ang="0">
                  <a:pos x="connsiteX17444" y="connsiteY17444"/>
                </a:cxn>
                <a:cxn ang="0">
                  <a:pos x="connsiteX17445" y="connsiteY17445"/>
                </a:cxn>
                <a:cxn ang="0">
                  <a:pos x="connsiteX17446" y="connsiteY17446"/>
                </a:cxn>
                <a:cxn ang="0">
                  <a:pos x="connsiteX17447" y="connsiteY17447"/>
                </a:cxn>
                <a:cxn ang="0">
                  <a:pos x="connsiteX17448" y="connsiteY17448"/>
                </a:cxn>
                <a:cxn ang="0">
                  <a:pos x="connsiteX17449" y="connsiteY17449"/>
                </a:cxn>
                <a:cxn ang="0">
                  <a:pos x="connsiteX17450" y="connsiteY17450"/>
                </a:cxn>
                <a:cxn ang="0">
                  <a:pos x="connsiteX17451" y="connsiteY17451"/>
                </a:cxn>
                <a:cxn ang="0">
                  <a:pos x="connsiteX17452" y="connsiteY17452"/>
                </a:cxn>
                <a:cxn ang="0">
                  <a:pos x="connsiteX17453" y="connsiteY17453"/>
                </a:cxn>
                <a:cxn ang="0">
                  <a:pos x="connsiteX17454" y="connsiteY17454"/>
                </a:cxn>
                <a:cxn ang="0">
                  <a:pos x="connsiteX17455" y="connsiteY17455"/>
                </a:cxn>
                <a:cxn ang="0">
                  <a:pos x="connsiteX17456" y="connsiteY17456"/>
                </a:cxn>
                <a:cxn ang="0">
                  <a:pos x="connsiteX17457" y="connsiteY17457"/>
                </a:cxn>
                <a:cxn ang="0">
                  <a:pos x="connsiteX17458" y="connsiteY17458"/>
                </a:cxn>
                <a:cxn ang="0">
                  <a:pos x="connsiteX17459" y="connsiteY17459"/>
                </a:cxn>
                <a:cxn ang="0">
                  <a:pos x="connsiteX17460" y="connsiteY17460"/>
                </a:cxn>
                <a:cxn ang="0">
                  <a:pos x="connsiteX17461" y="connsiteY17461"/>
                </a:cxn>
                <a:cxn ang="0">
                  <a:pos x="connsiteX17462" y="connsiteY17462"/>
                </a:cxn>
                <a:cxn ang="0">
                  <a:pos x="connsiteX17463" y="connsiteY17463"/>
                </a:cxn>
                <a:cxn ang="0">
                  <a:pos x="connsiteX17464" y="connsiteY17464"/>
                </a:cxn>
                <a:cxn ang="0">
                  <a:pos x="connsiteX17465" y="connsiteY17465"/>
                </a:cxn>
                <a:cxn ang="0">
                  <a:pos x="connsiteX17466" y="connsiteY17466"/>
                </a:cxn>
                <a:cxn ang="0">
                  <a:pos x="connsiteX17467" y="connsiteY17467"/>
                </a:cxn>
                <a:cxn ang="0">
                  <a:pos x="connsiteX17468" y="connsiteY17468"/>
                </a:cxn>
                <a:cxn ang="0">
                  <a:pos x="connsiteX17469" y="connsiteY17469"/>
                </a:cxn>
                <a:cxn ang="0">
                  <a:pos x="connsiteX17470" y="connsiteY17470"/>
                </a:cxn>
                <a:cxn ang="0">
                  <a:pos x="connsiteX17471" y="connsiteY17471"/>
                </a:cxn>
                <a:cxn ang="0">
                  <a:pos x="connsiteX17472" y="connsiteY17472"/>
                </a:cxn>
                <a:cxn ang="0">
                  <a:pos x="connsiteX17473" y="connsiteY17473"/>
                </a:cxn>
                <a:cxn ang="0">
                  <a:pos x="connsiteX17474" y="connsiteY17474"/>
                </a:cxn>
                <a:cxn ang="0">
                  <a:pos x="connsiteX17475" y="connsiteY17475"/>
                </a:cxn>
                <a:cxn ang="0">
                  <a:pos x="connsiteX17476" y="connsiteY17476"/>
                </a:cxn>
                <a:cxn ang="0">
                  <a:pos x="connsiteX17477" y="connsiteY17477"/>
                </a:cxn>
                <a:cxn ang="0">
                  <a:pos x="connsiteX17478" y="connsiteY17478"/>
                </a:cxn>
                <a:cxn ang="0">
                  <a:pos x="connsiteX17479" y="connsiteY17479"/>
                </a:cxn>
                <a:cxn ang="0">
                  <a:pos x="connsiteX17480" y="connsiteY17480"/>
                </a:cxn>
                <a:cxn ang="0">
                  <a:pos x="connsiteX17481" y="connsiteY17481"/>
                </a:cxn>
                <a:cxn ang="0">
                  <a:pos x="connsiteX17482" y="connsiteY17482"/>
                </a:cxn>
                <a:cxn ang="0">
                  <a:pos x="connsiteX17483" y="connsiteY17483"/>
                </a:cxn>
                <a:cxn ang="0">
                  <a:pos x="connsiteX17484" y="connsiteY17484"/>
                </a:cxn>
                <a:cxn ang="0">
                  <a:pos x="connsiteX17485" y="connsiteY17485"/>
                </a:cxn>
                <a:cxn ang="0">
                  <a:pos x="connsiteX17486" y="connsiteY17486"/>
                </a:cxn>
                <a:cxn ang="0">
                  <a:pos x="connsiteX17487" y="connsiteY17487"/>
                </a:cxn>
                <a:cxn ang="0">
                  <a:pos x="connsiteX17488" y="connsiteY17488"/>
                </a:cxn>
                <a:cxn ang="0">
                  <a:pos x="connsiteX17489" y="connsiteY17489"/>
                </a:cxn>
                <a:cxn ang="0">
                  <a:pos x="connsiteX17490" y="connsiteY17490"/>
                </a:cxn>
                <a:cxn ang="0">
                  <a:pos x="connsiteX17491" y="connsiteY17491"/>
                </a:cxn>
                <a:cxn ang="0">
                  <a:pos x="connsiteX17492" y="connsiteY17492"/>
                </a:cxn>
                <a:cxn ang="0">
                  <a:pos x="connsiteX17493" y="connsiteY17493"/>
                </a:cxn>
                <a:cxn ang="0">
                  <a:pos x="connsiteX17494" y="connsiteY17494"/>
                </a:cxn>
                <a:cxn ang="0">
                  <a:pos x="connsiteX17495" y="connsiteY17495"/>
                </a:cxn>
                <a:cxn ang="0">
                  <a:pos x="connsiteX17496" y="connsiteY17496"/>
                </a:cxn>
                <a:cxn ang="0">
                  <a:pos x="connsiteX17497" y="connsiteY17497"/>
                </a:cxn>
                <a:cxn ang="0">
                  <a:pos x="connsiteX17498" y="connsiteY17498"/>
                </a:cxn>
                <a:cxn ang="0">
                  <a:pos x="connsiteX17499" y="connsiteY17499"/>
                </a:cxn>
                <a:cxn ang="0">
                  <a:pos x="connsiteX17500" y="connsiteY17500"/>
                </a:cxn>
                <a:cxn ang="0">
                  <a:pos x="connsiteX17501" y="connsiteY17501"/>
                </a:cxn>
                <a:cxn ang="0">
                  <a:pos x="connsiteX17502" y="connsiteY17502"/>
                </a:cxn>
                <a:cxn ang="0">
                  <a:pos x="connsiteX17503" y="connsiteY17503"/>
                </a:cxn>
                <a:cxn ang="0">
                  <a:pos x="connsiteX17504" y="connsiteY17504"/>
                </a:cxn>
                <a:cxn ang="0">
                  <a:pos x="connsiteX17505" y="connsiteY17505"/>
                </a:cxn>
                <a:cxn ang="0">
                  <a:pos x="connsiteX17506" y="connsiteY17506"/>
                </a:cxn>
                <a:cxn ang="0">
                  <a:pos x="connsiteX17507" y="connsiteY17507"/>
                </a:cxn>
                <a:cxn ang="0">
                  <a:pos x="connsiteX17508" y="connsiteY17508"/>
                </a:cxn>
                <a:cxn ang="0">
                  <a:pos x="connsiteX17509" y="connsiteY17509"/>
                </a:cxn>
                <a:cxn ang="0">
                  <a:pos x="connsiteX17510" y="connsiteY17510"/>
                </a:cxn>
                <a:cxn ang="0">
                  <a:pos x="connsiteX17511" y="connsiteY17511"/>
                </a:cxn>
                <a:cxn ang="0">
                  <a:pos x="connsiteX17512" y="connsiteY17512"/>
                </a:cxn>
                <a:cxn ang="0">
                  <a:pos x="connsiteX17513" y="connsiteY17513"/>
                </a:cxn>
                <a:cxn ang="0">
                  <a:pos x="connsiteX17514" y="connsiteY17514"/>
                </a:cxn>
                <a:cxn ang="0">
                  <a:pos x="connsiteX17515" y="connsiteY17515"/>
                </a:cxn>
                <a:cxn ang="0">
                  <a:pos x="connsiteX17516" y="connsiteY17516"/>
                </a:cxn>
                <a:cxn ang="0">
                  <a:pos x="connsiteX17517" y="connsiteY17517"/>
                </a:cxn>
                <a:cxn ang="0">
                  <a:pos x="connsiteX17518" y="connsiteY17518"/>
                </a:cxn>
                <a:cxn ang="0">
                  <a:pos x="connsiteX17519" y="connsiteY17519"/>
                </a:cxn>
                <a:cxn ang="0">
                  <a:pos x="connsiteX17520" y="connsiteY17520"/>
                </a:cxn>
                <a:cxn ang="0">
                  <a:pos x="connsiteX17521" y="connsiteY17521"/>
                </a:cxn>
                <a:cxn ang="0">
                  <a:pos x="connsiteX17522" y="connsiteY17522"/>
                </a:cxn>
                <a:cxn ang="0">
                  <a:pos x="connsiteX17523" y="connsiteY17523"/>
                </a:cxn>
                <a:cxn ang="0">
                  <a:pos x="connsiteX17524" y="connsiteY17524"/>
                </a:cxn>
                <a:cxn ang="0">
                  <a:pos x="connsiteX17525" y="connsiteY17525"/>
                </a:cxn>
                <a:cxn ang="0">
                  <a:pos x="connsiteX17526" y="connsiteY17526"/>
                </a:cxn>
                <a:cxn ang="0">
                  <a:pos x="connsiteX17527" y="connsiteY17527"/>
                </a:cxn>
                <a:cxn ang="0">
                  <a:pos x="connsiteX17528" y="connsiteY17528"/>
                </a:cxn>
                <a:cxn ang="0">
                  <a:pos x="connsiteX17529" y="connsiteY17529"/>
                </a:cxn>
                <a:cxn ang="0">
                  <a:pos x="connsiteX17530" y="connsiteY17530"/>
                </a:cxn>
                <a:cxn ang="0">
                  <a:pos x="connsiteX17531" y="connsiteY17531"/>
                </a:cxn>
                <a:cxn ang="0">
                  <a:pos x="connsiteX17532" y="connsiteY17532"/>
                </a:cxn>
                <a:cxn ang="0">
                  <a:pos x="connsiteX17533" y="connsiteY17533"/>
                </a:cxn>
                <a:cxn ang="0">
                  <a:pos x="connsiteX17534" y="connsiteY17534"/>
                </a:cxn>
                <a:cxn ang="0">
                  <a:pos x="connsiteX17535" y="connsiteY17535"/>
                </a:cxn>
                <a:cxn ang="0">
                  <a:pos x="connsiteX17536" y="connsiteY17536"/>
                </a:cxn>
                <a:cxn ang="0">
                  <a:pos x="connsiteX17537" y="connsiteY17537"/>
                </a:cxn>
                <a:cxn ang="0">
                  <a:pos x="connsiteX17538" y="connsiteY17538"/>
                </a:cxn>
                <a:cxn ang="0">
                  <a:pos x="connsiteX17539" y="connsiteY17539"/>
                </a:cxn>
                <a:cxn ang="0">
                  <a:pos x="connsiteX17540" y="connsiteY17540"/>
                </a:cxn>
                <a:cxn ang="0">
                  <a:pos x="connsiteX17541" y="connsiteY17541"/>
                </a:cxn>
                <a:cxn ang="0">
                  <a:pos x="connsiteX17542" y="connsiteY17542"/>
                </a:cxn>
                <a:cxn ang="0">
                  <a:pos x="connsiteX17543" y="connsiteY17543"/>
                </a:cxn>
                <a:cxn ang="0">
                  <a:pos x="connsiteX17544" y="connsiteY17544"/>
                </a:cxn>
                <a:cxn ang="0">
                  <a:pos x="connsiteX17545" y="connsiteY17545"/>
                </a:cxn>
                <a:cxn ang="0">
                  <a:pos x="connsiteX17546" y="connsiteY17546"/>
                </a:cxn>
                <a:cxn ang="0">
                  <a:pos x="connsiteX17547" y="connsiteY17547"/>
                </a:cxn>
                <a:cxn ang="0">
                  <a:pos x="connsiteX17548" y="connsiteY17548"/>
                </a:cxn>
                <a:cxn ang="0">
                  <a:pos x="connsiteX17549" y="connsiteY17549"/>
                </a:cxn>
                <a:cxn ang="0">
                  <a:pos x="connsiteX17550" y="connsiteY17550"/>
                </a:cxn>
                <a:cxn ang="0">
                  <a:pos x="connsiteX17551" y="connsiteY17551"/>
                </a:cxn>
                <a:cxn ang="0">
                  <a:pos x="connsiteX17552" y="connsiteY17552"/>
                </a:cxn>
                <a:cxn ang="0">
                  <a:pos x="connsiteX17553" y="connsiteY17553"/>
                </a:cxn>
                <a:cxn ang="0">
                  <a:pos x="connsiteX17554" y="connsiteY17554"/>
                </a:cxn>
                <a:cxn ang="0">
                  <a:pos x="connsiteX17555" y="connsiteY17555"/>
                </a:cxn>
                <a:cxn ang="0">
                  <a:pos x="connsiteX17556" y="connsiteY17556"/>
                </a:cxn>
                <a:cxn ang="0">
                  <a:pos x="connsiteX17557" y="connsiteY17557"/>
                </a:cxn>
                <a:cxn ang="0">
                  <a:pos x="connsiteX17558" y="connsiteY17558"/>
                </a:cxn>
                <a:cxn ang="0">
                  <a:pos x="connsiteX17559" y="connsiteY17559"/>
                </a:cxn>
                <a:cxn ang="0">
                  <a:pos x="connsiteX17560" y="connsiteY17560"/>
                </a:cxn>
                <a:cxn ang="0">
                  <a:pos x="connsiteX17561" y="connsiteY17561"/>
                </a:cxn>
                <a:cxn ang="0">
                  <a:pos x="connsiteX17562" y="connsiteY17562"/>
                </a:cxn>
                <a:cxn ang="0">
                  <a:pos x="connsiteX17563" y="connsiteY17563"/>
                </a:cxn>
                <a:cxn ang="0">
                  <a:pos x="connsiteX17564" y="connsiteY17564"/>
                </a:cxn>
                <a:cxn ang="0">
                  <a:pos x="connsiteX17565" y="connsiteY17565"/>
                </a:cxn>
                <a:cxn ang="0">
                  <a:pos x="connsiteX17566" y="connsiteY17566"/>
                </a:cxn>
                <a:cxn ang="0">
                  <a:pos x="connsiteX17567" y="connsiteY17567"/>
                </a:cxn>
                <a:cxn ang="0">
                  <a:pos x="connsiteX17568" y="connsiteY17568"/>
                </a:cxn>
                <a:cxn ang="0">
                  <a:pos x="connsiteX17569" y="connsiteY17569"/>
                </a:cxn>
                <a:cxn ang="0">
                  <a:pos x="connsiteX17570" y="connsiteY17570"/>
                </a:cxn>
                <a:cxn ang="0">
                  <a:pos x="connsiteX17571" y="connsiteY17571"/>
                </a:cxn>
                <a:cxn ang="0">
                  <a:pos x="connsiteX17572" y="connsiteY17572"/>
                </a:cxn>
                <a:cxn ang="0">
                  <a:pos x="connsiteX17573" y="connsiteY17573"/>
                </a:cxn>
                <a:cxn ang="0">
                  <a:pos x="connsiteX17574" y="connsiteY17574"/>
                </a:cxn>
                <a:cxn ang="0">
                  <a:pos x="connsiteX17575" y="connsiteY17575"/>
                </a:cxn>
                <a:cxn ang="0">
                  <a:pos x="connsiteX17576" y="connsiteY17576"/>
                </a:cxn>
                <a:cxn ang="0">
                  <a:pos x="connsiteX17577" y="connsiteY17577"/>
                </a:cxn>
                <a:cxn ang="0">
                  <a:pos x="connsiteX17578" y="connsiteY17578"/>
                </a:cxn>
                <a:cxn ang="0">
                  <a:pos x="connsiteX17579" y="connsiteY17579"/>
                </a:cxn>
                <a:cxn ang="0">
                  <a:pos x="connsiteX17580" y="connsiteY17580"/>
                </a:cxn>
                <a:cxn ang="0">
                  <a:pos x="connsiteX17581" y="connsiteY17581"/>
                </a:cxn>
                <a:cxn ang="0">
                  <a:pos x="connsiteX17582" y="connsiteY17582"/>
                </a:cxn>
                <a:cxn ang="0">
                  <a:pos x="connsiteX17583" y="connsiteY17583"/>
                </a:cxn>
                <a:cxn ang="0">
                  <a:pos x="connsiteX17584" y="connsiteY17584"/>
                </a:cxn>
                <a:cxn ang="0">
                  <a:pos x="connsiteX17585" y="connsiteY17585"/>
                </a:cxn>
                <a:cxn ang="0">
                  <a:pos x="connsiteX17586" y="connsiteY17586"/>
                </a:cxn>
                <a:cxn ang="0">
                  <a:pos x="connsiteX17587" y="connsiteY17587"/>
                </a:cxn>
                <a:cxn ang="0">
                  <a:pos x="connsiteX17588" y="connsiteY17588"/>
                </a:cxn>
                <a:cxn ang="0">
                  <a:pos x="connsiteX17589" y="connsiteY17589"/>
                </a:cxn>
                <a:cxn ang="0">
                  <a:pos x="connsiteX17590" y="connsiteY17590"/>
                </a:cxn>
                <a:cxn ang="0">
                  <a:pos x="connsiteX17591" y="connsiteY17591"/>
                </a:cxn>
                <a:cxn ang="0">
                  <a:pos x="connsiteX17592" y="connsiteY17592"/>
                </a:cxn>
                <a:cxn ang="0">
                  <a:pos x="connsiteX17593" y="connsiteY17593"/>
                </a:cxn>
                <a:cxn ang="0">
                  <a:pos x="connsiteX17594" y="connsiteY17594"/>
                </a:cxn>
                <a:cxn ang="0">
                  <a:pos x="connsiteX17595" y="connsiteY17595"/>
                </a:cxn>
                <a:cxn ang="0">
                  <a:pos x="connsiteX17596" y="connsiteY17596"/>
                </a:cxn>
                <a:cxn ang="0">
                  <a:pos x="connsiteX17597" y="connsiteY17597"/>
                </a:cxn>
                <a:cxn ang="0">
                  <a:pos x="connsiteX17598" y="connsiteY17598"/>
                </a:cxn>
                <a:cxn ang="0">
                  <a:pos x="connsiteX17599" y="connsiteY17599"/>
                </a:cxn>
                <a:cxn ang="0">
                  <a:pos x="connsiteX17600" y="connsiteY17600"/>
                </a:cxn>
                <a:cxn ang="0">
                  <a:pos x="connsiteX17601" y="connsiteY17601"/>
                </a:cxn>
                <a:cxn ang="0">
                  <a:pos x="connsiteX17602" y="connsiteY17602"/>
                </a:cxn>
                <a:cxn ang="0">
                  <a:pos x="connsiteX17603" y="connsiteY17603"/>
                </a:cxn>
                <a:cxn ang="0">
                  <a:pos x="connsiteX17604" y="connsiteY17604"/>
                </a:cxn>
                <a:cxn ang="0">
                  <a:pos x="connsiteX17605" y="connsiteY17605"/>
                </a:cxn>
                <a:cxn ang="0">
                  <a:pos x="connsiteX17606" y="connsiteY17606"/>
                </a:cxn>
                <a:cxn ang="0">
                  <a:pos x="connsiteX17607" y="connsiteY17607"/>
                </a:cxn>
                <a:cxn ang="0">
                  <a:pos x="connsiteX17608" y="connsiteY17608"/>
                </a:cxn>
                <a:cxn ang="0">
                  <a:pos x="connsiteX17609" y="connsiteY17609"/>
                </a:cxn>
                <a:cxn ang="0">
                  <a:pos x="connsiteX17610" y="connsiteY17610"/>
                </a:cxn>
                <a:cxn ang="0">
                  <a:pos x="connsiteX17611" y="connsiteY17611"/>
                </a:cxn>
                <a:cxn ang="0">
                  <a:pos x="connsiteX17612" y="connsiteY17612"/>
                </a:cxn>
                <a:cxn ang="0">
                  <a:pos x="connsiteX17613" y="connsiteY17613"/>
                </a:cxn>
                <a:cxn ang="0">
                  <a:pos x="connsiteX17614" y="connsiteY17614"/>
                </a:cxn>
                <a:cxn ang="0">
                  <a:pos x="connsiteX17615" y="connsiteY17615"/>
                </a:cxn>
                <a:cxn ang="0">
                  <a:pos x="connsiteX17616" y="connsiteY17616"/>
                </a:cxn>
                <a:cxn ang="0">
                  <a:pos x="connsiteX17617" y="connsiteY17617"/>
                </a:cxn>
                <a:cxn ang="0">
                  <a:pos x="connsiteX17618" y="connsiteY17618"/>
                </a:cxn>
                <a:cxn ang="0">
                  <a:pos x="connsiteX17619" y="connsiteY17619"/>
                </a:cxn>
                <a:cxn ang="0">
                  <a:pos x="connsiteX17620" y="connsiteY17620"/>
                </a:cxn>
                <a:cxn ang="0">
                  <a:pos x="connsiteX17621" y="connsiteY17621"/>
                </a:cxn>
                <a:cxn ang="0">
                  <a:pos x="connsiteX17622" y="connsiteY17622"/>
                </a:cxn>
                <a:cxn ang="0">
                  <a:pos x="connsiteX17623" y="connsiteY17623"/>
                </a:cxn>
                <a:cxn ang="0">
                  <a:pos x="connsiteX17624" y="connsiteY17624"/>
                </a:cxn>
                <a:cxn ang="0">
                  <a:pos x="connsiteX17625" y="connsiteY17625"/>
                </a:cxn>
                <a:cxn ang="0">
                  <a:pos x="connsiteX17626" y="connsiteY17626"/>
                </a:cxn>
                <a:cxn ang="0">
                  <a:pos x="connsiteX17627" y="connsiteY17627"/>
                </a:cxn>
                <a:cxn ang="0">
                  <a:pos x="connsiteX17628" y="connsiteY17628"/>
                </a:cxn>
                <a:cxn ang="0">
                  <a:pos x="connsiteX17629" y="connsiteY17629"/>
                </a:cxn>
                <a:cxn ang="0">
                  <a:pos x="connsiteX17630" y="connsiteY17630"/>
                </a:cxn>
                <a:cxn ang="0">
                  <a:pos x="connsiteX17631" y="connsiteY17631"/>
                </a:cxn>
                <a:cxn ang="0">
                  <a:pos x="connsiteX17632" y="connsiteY17632"/>
                </a:cxn>
                <a:cxn ang="0">
                  <a:pos x="connsiteX17633" y="connsiteY17633"/>
                </a:cxn>
                <a:cxn ang="0">
                  <a:pos x="connsiteX17634" y="connsiteY17634"/>
                </a:cxn>
                <a:cxn ang="0">
                  <a:pos x="connsiteX17635" y="connsiteY17635"/>
                </a:cxn>
                <a:cxn ang="0">
                  <a:pos x="connsiteX17636" y="connsiteY17636"/>
                </a:cxn>
                <a:cxn ang="0">
                  <a:pos x="connsiteX17637" y="connsiteY17637"/>
                </a:cxn>
                <a:cxn ang="0">
                  <a:pos x="connsiteX17638" y="connsiteY17638"/>
                </a:cxn>
                <a:cxn ang="0">
                  <a:pos x="connsiteX17639" y="connsiteY17639"/>
                </a:cxn>
                <a:cxn ang="0">
                  <a:pos x="connsiteX17640" y="connsiteY17640"/>
                </a:cxn>
                <a:cxn ang="0">
                  <a:pos x="connsiteX17641" y="connsiteY17641"/>
                </a:cxn>
                <a:cxn ang="0">
                  <a:pos x="connsiteX17642" y="connsiteY17642"/>
                </a:cxn>
                <a:cxn ang="0">
                  <a:pos x="connsiteX17643" y="connsiteY17643"/>
                </a:cxn>
                <a:cxn ang="0">
                  <a:pos x="connsiteX17644" y="connsiteY17644"/>
                </a:cxn>
                <a:cxn ang="0">
                  <a:pos x="connsiteX17645" y="connsiteY17645"/>
                </a:cxn>
                <a:cxn ang="0">
                  <a:pos x="connsiteX17646" y="connsiteY17646"/>
                </a:cxn>
                <a:cxn ang="0">
                  <a:pos x="connsiteX17647" y="connsiteY17647"/>
                </a:cxn>
                <a:cxn ang="0">
                  <a:pos x="connsiteX17648" y="connsiteY17648"/>
                </a:cxn>
                <a:cxn ang="0">
                  <a:pos x="connsiteX17649" y="connsiteY17649"/>
                </a:cxn>
                <a:cxn ang="0">
                  <a:pos x="connsiteX17650" y="connsiteY17650"/>
                </a:cxn>
                <a:cxn ang="0">
                  <a:pos x="connsiteX17651" y="connsiteY17651"/>
                </a:cxn>
                <a:cxn ang="0">
                  <a:pos x="connsiteX17652" y="connsiteY17652"/>
                </a:cxn>
                <a:cxn ang="0">
                  <a:pos x="connsiteX17653" y="connsiteY17653"/>
                </a:cxn>
                <a:cxn ang="0">
                  <a:pos x="connsiteX17654" y="connsiteY17654"/>
                </a:cxn>
                <a:cxn ang="0">
                  <a:pos x="connsiteX17655" y="connsiteY17655"/>
                </a:cxn>
                <a:cxn ang="0">
                  <a:pos x="connsiteX17656" y="connsiteY17656"/>
                </a:cxn>
                <a:cxn ang="0">
                  <a:pos x="connsiteX17657" y="connsiteY17657"/>
                </a:cxn>
                <a:cxn ang="0">
                  <a:pos x="connsiteX17658" y="connsiteY17658"/>
                </a:cxn>
                <a:cxn ang="0">
                  <a:pos x="connsiteX17659" y="connsiteY17659"/>
                </a:cxn>
                <a:cxn ang="0">
                  <a:pos x="connsiteX17660" y="connsiteY17660"/>
                </a:cxn>
                <a:cxn ang="0">
                  <a:pos x="connsiteX17661" y="connsiteY17661"/>
                </a:cxn>
                <a:cxn ang="0">
                  <a:pos x="connsiteX17662" y="connsiteY17662"/>
                </a:cxn>
                <a:cxn ang="0">
                  <a:pos x="connsiteX17663" y="connsiteY17663"/>
                </a:cxn>
                <a:cxn ang="0">
                  <a:pos x="connsiteX17664" y="connsiteY17664"/>
                </a:cxn>
                <a:cxn ang="0">
                  <a:pos x="connsiteX17665" y="connsiteY17665"/>
                </a:cxn>
                <a:cxn ang="0">
                  <a:pos x="connsiteX17666" y="connsiteY17666"/>
                </a:cxn>
                <a:cxn ang="0">
                  <a:pos x="connsiteX17667" y="connsiteY17667"/>
                </a:cxn>
                <a:cxn ang="0">
                  <a:pos x="connsiteX17668" y="connsiteY17668"/>
                </a:cxn>
                <a:cxn ang="0">
                  <a:pos x="connsiteX17669" y="connsiteY17669"/>
                </a:cxn>
                <a:cxn ang="0">
                  <a:pos x="connsiteX17670" y="connsiteY17670"/>
                </a:cxn>
                <a:cxn ang="0">
                  <a:pos x="connsiteX17671" y="connsiteY17671"/>
                </a:cxn>
                <a:cxn ang="0">
                  <a:pos x="connsiteX17672" y="connsiteY17672"/>
                </a:cxn>
                <a:cxn ang="0">
                  <a:pos x="connsiteX17673" y="connsiteY17673"/>
                </a:cxn>
                <a:cxn ang="0">
                  <a:pos x="connsiteX17674" y="connsiteY17674"/>
                </a:cxn>
                <a:cxn ang="0">
                  <a:pos x="connsiteX17675" y="connsiteY17675"/>
                </a:cxn>
                <a:cxn ang="0">
                  <a:pos x="connsiteX17676" y="connsiteY17676"/>
                </a:cxn>
                <a:cxn ang="0">
                  <a:pos x="connsiteX17677" y="connsiteY17677"/>
                </a:cxn>
                <a:cxn ang="0">
                  <a:pos x="connsiteX17678" y="connsiteY17678"/>
                </a:cxn>
                <a:cxn ang="0">
                  <a:pos x="connsiteX17679" y="connsiteY17679"/>
                </a:cxn>
                <a:cxn ang="0">
                  <a:pos x="connsiteX17680" y="connsiteY17680"/>
                </a:cxn>
                <a:cxn ang="0">
                  <a:pos x="connsiteX17681" y="connsiteY17681"/>
                </a:cxn>
                <a:cxn ang="0">
                  <a:pos x="connsiteX17682" y="connsiteY17682"/>
                </a:cxn>
                <a:cxn ang="0">
                  <a:pos x="connsiteX17683" y="connsiteY17683"/>
                </a:cxn>
                <a:cxn ang="0">
                  <a:pos x="connsiteX17684" y="connsiteY17684"/>
                </a:cxn>
                <a:cxn ang="0">
                  <a:pos x="connsiteX17685" y="connsiteY17685"/>
                </a:cxn>
                <a:cxn ang="0">
                  <a:pos x="connsiteX17686" y="connsiteY17686"/>
                </a:cxn>
                <a:cxn ang="0">
                  <a:pos x="connsiteX17687" y="connsiteY17687"/>
                </a:cxn>
                <a:cxn ang="0">
                  <a:pos x="connsiteX17688" y="connsiteY17688"/>
                </a:cxn>
                <a:cxn ang="0">
                  <a:pos x="connsiteX17689" y="connsiteY17689"/>
                </a:cxn>
                <a:cxn ang="0">
                  <a:pos x="connsiteX17690" y="connsiteY17690"/>
                </a:cxn>
                <a:cxn ang="0">
                  <a:pos x="connsiteX17691" y="connsiteY17691"/>
                </a:cxn>
                <a:cxn ang="0">
                  <a:pos x="connsiteX17692" y="connsiteY17692"/>
                </a:cxn>
                <a:cxn ang="0">
                  <a:pos x="connsiteX17693" y="connsiteY17693"/>
                </a:cxn>
                <a:cxn ang="0">
                  <a:pos x="connsiteX17694" y="connsiteY17694"/>
                </a:cxn>
                <a:cxn ang="0">
                  <a:pos x="connsiteX17695" y="connsiteY17695"/>
                </a:cxn>
                <a:cxn ang="0">
                  <a:pos x="connsiteX17696" y="connsiteY17696"/>
                </a:cxn>
                <a:cxn ang="0">
                  <a:pos x="connsiteX17697" y="connsiteY17697"/>
                </a:cxn>
                <a:cxn ang="0">
                  <a:pos x="connsiteX17698" y="connsiteY17698"/>
                </a:cxn>
                <a:cxn ang="0">
                  <a:pos x="connsiteX17699" y="connsiteY17699"/>
                </a:cxn>
                <a:cxn ang="0">
                  <a:pos x="connsiteX17700" y="connsiteY17700"/>
                </a:cxn>
                <a:cxn ang="0">
                  <a:pos x="connsiteX17701" y="connsiteY17701"/>
                </a:cxn>
                <a:cxn ang="0">
                  <a:pos x="connsiteX17702" y="connsiteY17702"/>
                </a:cxn>
                <a:cxn ang="0">
                  <a:pos x="connsiteX17703" y="connsiteY17703"/>
                </a:cxn>
                <a:cxn ang="0">
                  <a:pos x="connsiteX17704" y="connsiteY17704"/>
                </a:cxn>
                <a:cxn ang="0">
                  <a:pos x="connsiteX17705" y="connsiteY17705"/>
                </a:cxn>
                <a:cxn ang="0">
                  <a:pos x="connsiteX17706" y="connsiteY17706"/>
                </a:cxn>
                <a:cxn ang="0">
                  <a:pos x="connsiteX17707" y="connsiteY17707"/>
                </a:cxn>
                <a:cxn ang="0">
                  <a:pos x="connsiteX17708" y="connsiteY17708"/>
                </a:cxn>
                <a:cxn ang="0">
                  <a:pos x="connsiteX17709" y="connsiteY17709"/>
                </a:cxn>
                <a:cxn ang="0">
                  <a:pos x="connsiteX17710" y="connsiteY17710"/>
                </a:cxn>
                <a:cxn ang="0">
                  <a:pos x="connsiteX17711" y="connsiteY17711"/>
                </a:cxn>
                <a:cxn ang="0">
                  <a:pos x="connsiteX17712" y="connsiteY17712"/>
                </a:cxn>
                <a:cxn ang="0">
                  <a:pos x="connsiteX17713" y="connsiteY17713"/>
                </a:cxn>
                <a:cxn ang="0">
                  <a:pos x="connsiteX17714" y="connsiteY17714"/>
                </a:cxn>
                <a:cxn ang="0">
                  <a:pos x="connsiteX17715" y="connsiteY17715"/>
                </a:cxn>
                <a:cxn ang="0">
                  <a:pos x="connsiteX17716" y="connsiteY17716"/>
                </a:cxn>
                <a:cxn ang="0">
                  <a:pos x="connsiteX17717" y="connsiteY17717"/>
                </a:cxn>
                <a:cxn ang="0">
                  <a:pos x="connsiteX17718" y="connsiteY17718"/>
                </a:cxn>
                <a:cxn ang="0">
                  <a:pos x="connsiteX17719" y="connsiteY17719"/>
                </a:cxn>
                <a:cxn ang="0">
                  <a:pos x="connsiteX17720" y="connsiteY17720"/>
                </a:cxn>
                <a:cxn ang="0">
                  <a:pos x="connsiteX17721" y="connsiteY17721"/>
                </a:cxn>
                <a:cxn ang="0">
                  <a:pos x="connsiteX17722" y="connsiteY17722"/>
                </a:cxn>
                <a:cxn ang="0">
                  <a:pos x="connsiteX17723" y="connsiteY17723"/>
                </a:cxn>
                <a:cxn ang="0">
                  <a:pos x="connsiteX17724" y="connsiteY17724"/>
                </a:cxn>
                <a:cxn ang="0">
                  <a:pos x="connsiteX17725" y="connsiteY17725"/>
                </a:cxn>
                <a:cxn ang="0">
                  <a:pos x="connsiteX17726" y="connsiteY17726"/>
                </a:cxn>
                <a:cxn ang="0">
                  <a:pos x="connsiteX17727" y="connsiteY17727"/>
                </a:cxn>
                <a:cxn ang="0">
                  <a:pos x="connsiteX17728" y="connsiteY17728"/>
                </a:cxn>
                <a:cxn ang="0">
                  <a:pos x="connsiteX17729" y="connsiteY17729"/>
                </a:cxn>
                <a:cxn ang="0">
                  <a:pos x="connsiteX17730" y="connsiteY17730"/>
                </a:cxn>
                <a:cxn ang="0">
                  <a:pos x="connsiteX17731" y="connsiteY17731"/>
                </a:cxn>
                <a:cxn ang="0">
                  <a:pos x="connsiteX17732" y="connsiteY17732"/>
                </a:cxn>
                <a:cxn ang="0">
                  <a:pos x="connsiteX17733" y="connsiteY17733"/>
                </a:cxn>
                <a:cxn ang="0">
                  <a:pos x="connsiteX17734" y="connsiteY17734"/>
                </a:cxn>
                <a:cxn ang="0">
                  <a:pos x="connsiteX17735" y="connsiteY17735"/>
                </a:cxn>
                <a:cxn ang="0">
                  <a:pos x="connsiteX17736" y="connsiteY17736"/>
                </a:cxn>
                <a:cxn ang="0">
                  <a:pos x="connsiteX17737" y="connsiteY17737"/>
                </a:cxn>
                <a:cxn ang="0">
                  <a:pos x="connsiteX17738" y="connsiteY17738"/>
                </a:cxn>
                <a:cxn ang="0">
                  <a:pos x="connsiteX17739" y="connsiteY17739"/>
                </a:cxn>
                <a:cxn ang="0">
                  <a:pos x="connsiteX17740" y="connsiteY17740"/>
                </a:cxn>
                <a:cxn ang="0">
                  <a:pos x="connsiteX17741" y="connsiteY17741"/>
                </a:cxn>
                <a:cxn ang="0">
                  <a:pos x="connsiteX17742" y="connsiteY17742"/>
                </a:cxn>
                <a:cxn ang="0">
                  <a:pos x="connsiteX17743" y="connsiteY17743"/>
                </a:cxn>
                <a:cxn ang="0">
                  <a:pos x="connsiteX17744" y="connsiteY17744"/>
                </a:cxn>
                <a:cxn ang="0">
                  <a:pos x="connsiteX17745" y="connsiteY17745"/>
                </a:cxn>
                <a:cxn ang="0">
                  <a:pos x="connsiteX17746" y="connsiteY17746"/>
                </a:cxn>
                <a:cxn ang="0">
                  <a:pos x="connsiteX17747" y="connsiteY17747"/>
                </a:cxn>
                <a:cxn ang="0">
                  <a:pos x="connsiteX17748" y="connsiteY17748"/>
                </a:cxn>
                <a:cxn ang="0">
                  <a:pos x="connsiteX17749" y="connsiteY17749"/>
                </a:cxn>
                <a:cxn ang="0">
                  <a:pos x="connsiteX17750" y="connsiteY17750"/>
                </a:cxn>
                <a:cxn ang="0">
                  <a:pos x="connsiteX17751" y="connsiteY17751"/>
                </a:cxn>
                <a:cxn ang="0">
                  <a:pos x="connsiteX17752" y="connsiteY17752"/>
                </a:cxn>
                <a:cxn ang="0">
                  <a:pos x="connsiteX17753" y="connsiteY17753"/>
                </a:cxn>
                <a:cxn ang="0">
                  <a:pos x="connsiteX17754" y="connsiteY17754"/>
                </a:cxn>
                <a:cxn ang="0">
                  <a:pos x="connsiteX17755" y="connsiteY17755"/>
                </a:cxn>
                <a:cxn ang="0">
                  <a:pos x="connsiteX17756" y="connsiteY17756"/>
                </a:cxn>
                <a:cxn ang="0">
                  <a:pos x="connsiteX17757" y="connsiteY17757"/>
                </a:cxn>
                <a:cxn ang="0">
                  <a:pos x="connsiteX17758" y="connsiteY17758"/>
                </a:cxn>
                <a:cxn ang="0">
                  <a:pos x="connsiteX17759" y="connsiteY17759"/>
                </a:cxn>
                <a:cxn ang="0">
                  <a:pos x="connsiteX17760" y="connsiteY17760"/>
                </a:cxn>
                <a:cxn ang="0">
                  <a:pos x="connsiteX17761" y="connsiteY17761"/>
                </a:cxn>
                <a:cxn ang="0">
                  <a:pos x="connsiteX17762" y="connsiteY17762"/>
                </a:cxn>
                <a:cxn ang="0">
                  <a:pos x="connsiteX17763" y="connsiteY17763"/>
                </a:cxn>
                <a:cxn ang="0">
                  <a:pos x="connsiteX17764" y="connsiteY17764"/>
                </a:cxn>
                <a:cxn ang="0">
                  <a:pos x="connsiteX17765" y="connsiteY17765"/>
                </a:cxn>
                <a:cxn ang="0">
                  <a:pos x="connsiteX17766" y="connsiteY17766"/>
                </a:cxn>
                <a:cxn ang="0">
                  <a:pos x="connsiteX17767" y="connsiteY17767"/>
                </a:cxn>
                <a:cxn ang="0">
                  <a:pos x="connsiteX17768" y="connsiteY17768"/>
                </a:cxn>
                <a:cxn ang="0">
                  <a:pos x="connsiteX17769" y="connsiteY17769"/>
                </a:cxn>
                <a:cxn ang="0">
                  <a:pos x="connsiteX17770" y="connsiteY17770"/>
                </a:cxn>
                <a:cxn ang="0">
                  <a:pos x="connsiteX17771" y="connsiteY17771"/>
                </a:cxn>
                <a:cxn ang="0">
                  <a:pos x="connsiteX17772" y="connsiteY17772"/>
                </a:cxn>
                <a:cxn ang="0">
                  <a:pos x="connsiteX17773" y="connsiteY17773"/>
                </a:cxn>
                <a:cxn ang="0">
                  <a:pos x="connsiteX17774" y="connsiteY17774"/>
                </a:cxn>
                <a:cxn ang="0">
                  <a:pos x="connsiteX17775" y="connsiteY17775"/>
                </a:cxn>
                <a:cxn ang="0">
                  <a:pos x="connsiteX17776" y="connsiteY17776"/>
                </a:cxn>
                <a:cxn ang="0">
                  <a:pos x="connsiteX17777" y="connsiteY17777"/>
                </a:cxn>
                <a:cxn ang="0">
                  <a:pos x="connsiteX17778" y="connsiteY17778"/>
                </a:cxn>
                <a:cxn ang="0">
                  <a:pos x="connsiteX17779" y="connsiteY17779"/>
                </a:cxn>
                <a:cxn ang="0">
                  <a:pos x="connsiteX17780" y="connsiteY17780"/>
                </a:cxn>
                <a:cxn ang="0">
                  <a:pos x="connsiteX17781" y="connsiteY17781"/>
                </a:cxn>
                <a:cxn ang="0">
                  <a:pos x="connsiteX17782" y="connsiteY17782"/>
                </a:cxn>
                <a:cxn ang="0">
                  <a:pos x="connsiteX17783" y="connsiteY17783"/>
                </a:cxn>
                <a:cxn ang="0">
                  <a:pos x="connsiteX17784" y="connsiteY17784"/>
                </a:cxn>
                <a:cxn ang="0">
                  <a:pos x="connsiteX17785" y="connsiteY17785"/>
                </a:cxn>
                <a:cxn ang="0">
                  <a:pos x="connsiteX17786" y="connsiteY17786"/>
                </a:cxn>
                <a:cxn ang="0">
                  <a:pos x="connsiteX17787" y="connsiteY17787"/>
                </a:cxn>
                <a:cxn ang="0">
                  <a:pos x="connsiteX17788" y="connsiteY17788"/>
                </a:cxn>
                <a:cxn ang="0">
                  <a:pos x="connsiteX17789" y="connsiteY17789"/>
                </a:cxn>
                <a:cxn ang="0">
                  <a:pos x="connsiteX17790" y="connsiteY17790"/>
                </a:cxn>
                <a:cxn ang="0">
                  <a:pos x="connsiteX17791" y="connsiteY17791"/>
                </a:cxn>
                <a:cxn ang="0">
                  <a:pos x="connsiteX17792" y="connsiteY17792"/>
                </a:cxn>
                <a:cxn ang="0">
                  <a:pos x="connsiteX17793" y="connsiteY17793"/>
                </a:cxn>
                <a:cxn ang="0">
                  <a:pos x="connsiteX17794" y="connsiteY17794"/>
                </a:cxn>
                <a:cxn ang="0">
                  <a:pos x="connsiteX17795" y="connsiteY17795"/>
                </a:cxn>
                <a:cxn ang="0">
                  <a:pos x="connsiteX17796" y="connsiteY17796"/>
                </a:cxn>
                <a:cxn ang="0">
                  <a:pos x="connsiteX17797" y="connsiteY17797"/>
                </a:cxn>
                <a:cxn ang="0">
                  <a:pos x="connsiteX17798" y="connsiteY17798"/>
                </a:cxn>
                <a:cxn ang="0">
                  <a:pos x="connsiteX17799" y="connsiteY17799"/>
                </a:cxn>
                <a:cxn ang="0">
                  <a:pos x="connsiteX17800" y="connsiteY17800"/>
                </a:cxn>
                <a:cxn ang="0">
                  <a:pos x="connsiteX17801" y="connsiteY17801"/>
                </a:cxn>
                <a:cxn ang="0">
                  <a:pos x="connsiteX17802" y="connsiteY17802"/>
                </a:cxn>
                <a:cxn ang="0">
                  <a:pos x="connsiteX17803" y="connsiteY17803"/>
                </a:cxn>
                <a:cxn ang="0">
                  <a:pos x="connsiteX17804" y="connsiteY17804"/>
                </a:cxn>
                <a:cxn ang="0">
                  <a:pos x="connsiteX17805" y="connsiteY17805"/>
                </a:cxn>
                <a:cxn ang="0">
                  <a:pos x="connsiteX17806" y="connsiteY17806"/>
                </a:cxn>
                <a:cxn ang="0">
                  <a:pos x="connsiteX17807" y="connsiteY17807"/>
                </a:cxn>
                <a:cxn ang="0">
                  <a:pos x="connsiteX17808" y="connsiteY17808"/>
                </a:cxn>
                <a:cxn ang="0">
                  <a:pos x="connsiteX17809" y="connsiteY17809"/>
                </a:cxn>
                <a:cxn ang="0">
                  <a:pos x="connsiteX17810" y="connsiteY17810"/>
                </a:cxn>
                <a:cxn ang="0">
                  <a:pos x="connsiteX17811" y="connsiteY17811"/>
                </a:cxn>
                <a:cxn ang="0">
                  <a:pos x="connsiteX17812" y="connsiteY17812"/>
                </a:cxn>
                <a:cxn ang="0">
                  <a:pos x="connsiteX17813" y="connsiteY17813"/>
                </a:cxn>
                <a:cxn ang="0">
                  <a:pos x="connsiteX17814" y="connsiteY17814"/>
                </a:cxn>
                <a:cxn ang="0">
                  <a:pos x="connsiteX17815" y="connsiteY17815"/>
                </a:cxn>
                <a:cxn ang="0">
                  <a:pos x="connsiteX17816" y="connsiteY17816"/>
                </a:cxn>
                <a:cxn ang="0">
                  <a:pos x="connsiteX17817" y="connsiteY17817"/>
                </a:cxn>
                <a:cxn ang="0">
                  <a:pos x="connsiteX17818" y="connsiteY17818"/>
                </a:cxn>
                <a:cxn ang="0">
                  <a:pos x="connsiteX17819" y="connsiteY17819"/>
                </a:cxn>
                <a:cxn ang="0">
                  <a:pos x="connsiteX17820" y="connsiteY17820"/>
                </a:cxn>
                <a:cxn ang="0">
                  <a:pos x="connsiteX17821" y="connsiteY17821"/>
                </a:cxn>
                <a:cxn ang="0">
                  <a:pos x="connsiteX17822" y="connsiteY17822"/>
                </a:cxn>
                <a:cxn ang="0">
                  <a:pos x="connsiteX17823" y="connsiteY17823"/>
                </a:cxn>
                <a:cxn ang="0">
                  <a:pos x="connsiteX17824" y="connsiteY17824"/>
                </a:cxn>
                <a:cxn ang="0">
                  <a:pos x="connsiteX17825" y="connsiteY17825"/>
                </a:cxn>
                <a:cxn ang="0">
                  <a:pos x="connsiteX17826" y="connsiteY17826"/>
                </a:cxn>
                <a:cxn ang="0">
                  <a:pos x="connsiteX17827" y="connsiteY17827"/>
                </a:cxn>
                <a:cxn ang="0">
                  <a:pos x="connsiteX17828" y="connsiteY17828"/>
                </a:cxn>
                <a:cxn ang="0">
                  <a:pos x="connsiteX17829" y="connsiteY17829"/>
                </a:cxn>
                <a:cxn ang="0">
                  <a:pos x="connsiteX17830" y="connsiteY17830"/>
                </a:cxn>
                <a:cxn ang="0">
                  <a:pos x="connsiteX17831" y="connsiteY17831"/>
                </a:cxn>
                <a:cxn ang="0">
                  <a:pos x="connsiteX17832" y="connsiteY17832"/>
                </a:cxn>
                <a:cxn ang="0">
                  <a:pos x="connsiteX17833" y="connsiteY17833"/>
                </a:cxn>
                <a:cxn ang="0">
                  <a:pos x="connsiteX17834" y="connsiteY17834"/>
                </a:cxn>
                <a:cxn ang="0">
                  <a:pos x="connsiteX17835" y="connsiteY17835"/>
                </a:cxn>
                <a:cxn ang="0">
                  <a:pos x="connsiteX17836" y="connsiteY17836"/>
                </a:cxn>
                <a:cxn ang="0">
                  <a:pos x="connsiteX17837" y="connsiteY17837"/>
                </a:cxn>
                <a:cxn ang="0">
                  <a:pos x="connsiteX17838" y="connsiteY17838"/>
                </a:cxn>
                <a:cxn ang="0">
                  <a:pos x="connsiteX17839" y="connsiteY17839"/>
                </a:cxn>
                <a:cxn ang="0">
                  <a:pos x="connsiteX17840" y="connsiteY17840"/>
                </a:cxn>
                <a:cxn ang="0">
                  <a:pos x="connsiteX17841" y="connsiteY17841"/>
                </a:cxn>
                <a:cxn ang="0">
                  <a:pos x="connsiteX17842" y="connsiteY17842"/>
                </a:cxn>
                <a:cxn ang="0">
                  <a:pos x="connsiteX17843" y="connsiteY17843"/>
                </a:cxn>
                <a:cxn ang="0">
                  <a:pos x="connsiteX17844" y="connsiteY17844"/>
                </a:cxn>
                <a:cxn ang="0">
                  <a:pos x="connsiteX17845" y="connsiteY17845"/>
                </a:cxn>
                <a:cxn ang="0">
                  <a:pos x="connsiteX17846" y="connsiteY17846"/>
                </a:cxn>
                <a:cxn ang="0">
                  <a:pos x="connsiteX17847" y="connsiteY17847"/>
                </a:cxn>
                <a:cxn ang="0">
                  <a:pos x="connsiteX17848" y="connsiteY17848"/>
                </a:cxn>
                <a:cxn ang="0">
                  <a:pos x="connsiteX17849" y="connsiteY17849"/>
                </a:cxn>
                <a:cxn ang="0">
                  <a:pos x="connsiteX17850" y="connsiteY17850"/>
                </a:cxn>
                <a:cxn ang="0">
                  <a:pos x="connsiteX17851" y="connsiteY17851"/>
                </a:cxn>
                <a:cxn ang="0">
                  <a:pos x="connsiteX17852" y="connsiteY17852"/>
                </a:cxn>
                <a:cxn ang="0">
                  <a:pos x="connsiteX17853" y="connsiteY17853"/>
                </a:cxn>
                <a:cxn ang="0">
                  <a:pos x="connsiteX17854" y="connsiteY17854"/>
                </a:cxn>
                <a:cxn ang="0">
                  <a:pos x="connsiteX17855" y="connsiteY17855"/>
                </a:cxn>
                <a:cxn ang="0">
                  <a:pos x="connsiteX17856" y="connsiteY17856"/>
                </a:cxn>
                <a:cxn ang="0">
                  <a:pos x="connsiteX17857" y="connsiteY17857"/>
                </a:cxn>
                <a:cxn ang="0">
                  <a:pos x="connsiteX17858" y="connsiteY17858"/>
                </a:cxn>
                <a:cxn ang="0">
                  <a:pos x="connsiteX17859" y="connsiteY17859"/>
                </a:cxn>
                <a:cxn ang="0">
                  <a:pos x="connsiteX17860" y="connsiteY17860"/>
                </a:cxn>
                <a:cxn ang="0">
                  <a:pos x="connsiteX17861" y="connsiteY17861"/>
                </a:cxn>
                <a:cxn ang="0">
                  <a:pos x="connsiteX17862" y="connsiteY17862"/>
                </a:cxn>
                <a:cxn ang="0">
                  <a:pos x="connsiteX17863" y="connsiteY17863"/>
                </a:cxn>
                <a:cxn ang="0">
                  <a:pos x="connsiteX17864" y="connsiteY17864"/>
                </a:cxn>
                <a:cxn ang="0">
                  <a:pos x="connsiteX17865" y="connsiteY17865"/>
                </a:cxn>
                <a:cxn ang="0">
                  <a:pos x="connsiteX17866" y="connsiteY17866"/>
                </a:cxn>
                <a:cxn ang="0">
                  <a:pos x="connsiteX17867" y="connsiteY17867"/>
                </a:cxn>
                <a:cxn ang="0">
                  <a:pos x="connsiteX17868" y="connsiteY17868"/>
                </a:cxn>
                <a:cxn ang="0">
                  <a:pos x="connsiteX17869" y="connsiteY17869"/>
                </a:cxn>
                <a:cxn ang="0">
                  <a:pos x="connsiteX17870" y="connsiteY17870"/>
                </a:cxn>
                <a:cxn ang="0">
                  <a:pos x="connsiteX17871" y="connsiteY17871"/>
                </a:cxn>
                <a:cxn ang="0">
                  <a:pos x="connsiteX17872" y="connsiteY17872"/>
                </a:cxn>
                <a:cxn ang="0">
                  <a:pos x="connsiteX17873" y="connsiteY17873"/>
                </a:cxn>
                <a:cxn ang="0">
                  <a:pos x="connsiteX17874" y="connsiteY17874"/>
                </a:cxn>
                <a:cxn ang="0">
                  <a:pos x="connsiteX17875" y="connsiteY17875"/>
                </a:cxn>
                <a:cxn ang="0">
                  <a:pos x="connsiteX17876" y="connsiteY17876"/>
                </a:cxn>
                <a:cxn ang="0">
                  <a:pos x="connsiteX17877" y="connsiteY17877"/>
                </a:cxn>
                <a:cxn ang="0">
                  <a:pos x="connsiteX17878" y="connsiteY17878"/>
                </a:cxn>
                <a:cxn ang="0">
                  <a:pos x="connsiteX17879" y="connsiteY17879"/>
                </a:cxn>
                <a:cxn ang="0">
                  <a:pos x="connsiteX17880" y="connsiteY17880"/>
                </a:cxn>
                <a:cxn ang="0">
                  <a:pos x="connsiteX17881" y="connsiteY17881"/>
                </a:cxn>
                <a:cxn ang="0">
                  <a:pos x="connsiteX17882" y="connsiteY17882"/>
                </a:cxn>
                <a:cxn ang="0">
                  <a:pos x="connsiteX17883" y="connsiteY17883"/>
                </a:cxn>
                <a:cxn ang="0">
                  <a:pos x="connsiteX17884" y="connsiteY17884"/>
                </a:cxn>
                <a:cxn ang="0">
                  <a:pos x="connsiteX17885" y="connsiteY17885"/>
                </a:cxn>
                <a:cxn ang="0">
                  <a:pos x="connsiteX17886" y="connsiteY17886"/>
                </a:cxn>
                <a:cxn ang="0">
                  <a:pos x="connsiteX17887" y="connsiteY17887"/>
                </a:cxn>
                <a:cxn ang="0">
                  <a:pos x="connsiteX17888" y="connsiteY17888"/>
                </a:cxn>
                <a:cxn ang="0">
                  <a:pos x="connsiteX17889" y="connsiteY17889"/>
                </a:cxn>
                <a:cxn ang="0">
                  <a:pos x="connsiteX17890" y="connsiteY17890"/>
                </a:cxn>
                <a:cxn ang="0">
                  <a:pos x="connsiteX17891" y="connsiteY17891"/>
                </a:cxn>
                <a:cxn ang="0">
                  <a:pos x="connsiteX17892" y="connsiteY17892"/>
                </a:cxn>
                <a:cxn ang="0">
                  <a:pos x="connsiteX17893" y="connsiteY17893"/>
                </a:cxn>
                <a:cxn ang="0">
                  <a:pos x="connsiteX17894" y="connsiteY17894"/>
                </a:cxn>
                <a:cxn ang="0">
                  <a:pos x="connsiteX17895" y="connsiteY17895"/>
                </a:cxn>
                <a:cxn ang="0">
                  <a:pos x="connsiteX17896" y="connsiteY17896"/>
                </a:cxn>
                <a:cxn ang="0">
                  <a:pos x="connsiteX17897" y="connsiteY17897"/>
                </a:cxn>
                <a:cxn ang="0">
                  <a:pos x="connsiteX17898" y="connsiteY17898"/>
                </a:cxn>
                <a:cxn ang="0">
                  <a:pos x="connsiteX17899" y="connsiteY17899"/>
                </a:cxn>
                <a:cxn ang="0">
                  <a:pos x="connsiteX17900" y="connsiteY17900"/>
                </a:cxn>
                <a:cxn ang="0">
                  <a:pos x="connsiteX17901" y="connsiteY17901"/>
                </a:cxn>
                <a:cxn ang="0">
                  <a:pos x="connsiteX17902" y="connsiteY17902"/>
                </a:cxn>
                <a:cxn ang="0">
                  <a:pos x="connsiteX17903" y="connsiteY17903"/>
                </a:cxn>
                <a:cxn ang="0">
                  <a:pos x="connsiteX17904" y="connsiteY17904"/>
                </a:cxn>
                <a:cxn ang="0">
                  <a:pos x="connsiteX17905" y="connsiteY17905"/>
                </a:cxn>
                <a:cxn ang="0">
                  <a:pos x="connsiteX17906" y="connsiteY17906"/>
                </a:cxn>
                <a:cxn ang="0">
                  <a:pos x="connsiteX17907" y="connsiteY17907"/>
                </a:cxn>
                <a:cxn ang="0">
                  <a:pos x="connsiteX17908" y="connsiteY17908"/>
                </a:cxn>
                <a:cxn ang="0">
                  <a:pos x="connsiteX17909" y="connsiteY17909"/>
                </a:cxn>
                <a:cxn ang="0">
                  <a:pos x="connsiteX17910" y="connsiteY17910"/>
                </a:cxn>
                <a:cxn ang="0">
                  <a:pos x="connsiteX17911" y="connsiteY17911"/>
                </a:cxn>
                <a:cxn ang="0">
                  <a:pos x="connsiteX17912" y="connsiteY17912"/>
                </a:cxn>
                <a:cxn ang="0">
                  <a:pos x="connsiteX17913" y="connsiteY17913"/>
                </a:cxn>
                <a:cxn ang="0">
                  <a:pos x="connsiteX17914" y="connsiteY17914"/>
                </a:cxn>
                <a:cxn ang="0">
                  <a:pos x="connsiteX17915" y="connsiteY17915"/>
                </a:cxn>
                <a:cxn ang="0">
                  <a:pos x="connsiteX17916" y="connsiteY17916"/>
                </a:cxn>
                <a:cxn ang="0">
                  <a:pos x="connsiteX17917" y="connsiteY17917"/>
                </a:cxn>
                <a:cxn ang="0">
                  <a:pos x="connsiteX17918" y="connsiteY17918"/>
                </a:cxn>
                <a:cxn ang="0">
                  <a:pos x="connsiteX17919" y="connsiteY17919"/>
                </a:cxn>
                <a:cxn ang="0">
                  <a:pos x="connsiteX17920" y="connsiteY17920"/>
                </a:cxn>
                <a:cxn ang="0">
                  <a:pos x="connsiteX17921" y="connsiteY17921"/>
                </a:cxn>
                <a:cxn ang="0">
                  <a:pos x="connsiteX17922" y="connsiteY17922"/>
                </a:cxn>
                <a:cxn ang="0">
                  <a:pos x="connsiteX17923" y="connsiteY17923"/>
                </a:cxn>
                <a:cxn ang="0">
                  <a:pos x="connsiteX17924" y="connsiteY17924"/>
                </a:cxn>
                <a:cxn ang="0">
                  <a:pos x="connsiteX17925" y="connsiteY17925"/>
                </a:cxn>
                <a:cxn ang="0">
                  <a:pos x="connsiteX17926" y="connsiteY17926"/>
                </a:cxn>
                <a:cxn ang="0">
                  <a:pos x="connsiteX17927" y="connsiteY17927"/>
                </a:cxn>
                <a:cxn ang="0">
                  <a:pos x="connsiteX17928" y="connsiteY17928"/>
                </a:cxn>
                <a:cxn ang="0">
                  <a:pos x="connsiteX17929" y="connsiteY17929"/>
                </a:cxn>
                <a:cxn ang="0">
                  <a:pos x="connsiteX17930" y="connsiteY17930"/>
                </a:cxn>
                <a:cxn ang="0">
                  <a:pos x="connsiteX17931" y="connsiteY17931"/>
                </a:cxn>
                <a:cxn ang="0">
                  <a:pos x="connsiteX17932" y="connsiteY17932"/>
                </a:cxn>
                <a:cxn ang="0">
                  <a:pos x="connsiteX17933" y="connsiteY17933"/>
                </a:cxn>
                <a:cxn ang="0">
                  <a:pos x="connsiteX17934" y="connsiteY17934"/>
                </a:cxn>
                <a:cxn ang="0">
                  <a:pos x="connsiteX17935" y="connsiteY17935"/>
                </a:cxn>
                <a:cxn ang="0">
                  <a:pos x="connsiteX17936" y="connsiteY17936"/>
                </a:cxn>
                <a:cxn ang="0">
                  <a:pos x="connsiteX17937" y="connsiteY17937"/>
                </a:cxn>
                <a:cxn ang="0">
                  <a:pos x="connsiteX17938" y="connsiteY17938"/>
                </a:cxn>
                <a:cxn ang="0">
                  <a:pos x="connsiteX17939" y="connsiteY17939"/>
                </a:cxn>
                <a:cxn ang="0">
                  <a:pos x="connsiteX17940" y="connsiteY17940"/>
                </a:cxn>
                <a:cxn ang="0">
                  <a:pos x="connsiteX17941" y="connsiteY17941"/>
                </a:cxn>
                <a:cxn ang="0">
                  <a:pos x="connsiteX17942" y="connsiteY17942"/>
                </a:cxn>
                <a:cxn ang="0">
                  <a:pos x="connsiteX17943" y="connsiteY17943"/>
                </a:cxn>
                <a:cxn ang="0">
                  <a:pos x="connsiteX17944" y="connsiteY17944"/>
                </a:cxn>
                <a:cxn ang="0">
                  <a:pos x="connsiteX17945" y="connsiteY17945"/>
                </a:cxn>
                <a:cxn ang="0">
                  <a:pos x="connsiteX17946" y="connsiteY17946"/>
                </a:cxn>
                <a:cxn ang="0">
                  <a:pos x="connsiteX17947" y="connsiteY17947"/>
                </a:cxn>
                <a:cxn ang="0">
                  <a:pos x="connsiteX17948" y="connsiteY17948"/>
                </a:cxn>
                <a:cxn ang="0">
                  <a:pos x="connsiteX17949" y="connsiteY17949"/>
                </a:cxn>
                <a:cxn ang="0">
                  <a:pos x="connsiteX17950" y="connsiteY17950"/>
                </a:cxn>
                <a:cxn ang="0">
                  <a:pos x="connsiteX17951" y="connsiteY17951"/>
                </a:cxn>
                <a:cxn ang="0">
                  <a:pos x="connsiteX17952" y="connsiteY17952"/>
                </a:cxn>
                <a:cxn ang="0">
                  <a:pos x="connsiteX17953" y="connsiteY17953"/>
                </a:cxn>
                <a:cxn ang="0">
                  <a:pos x="connsiteX17954" y="connsiteY17954"/>
                </a:cxn>
                <a:cxn ang="0">
                  <a:pos x="connsiteX17955" y="connsiteY17955"/>
                </a:cxn>
                <a:cxn ang="0">
                  <a:pos x="connsiteX17956" y="connsiteY17956"/>
                </a:cxn>
                <a:cxn ang="0">
                  <a:pos x="connsiteX17957" y="connsiteY17957"/>
                </a:cxn>
                <a:cxn ang="0">
                  <a:pos x="connsiteX17958" y="connsiteY17958"/>
                </a:cxn>
                <a:cxn ang="0">
                  <a:pos x="connsiteX17959" y="connsiteY17959"/>
                </a:cxn>
                <a:cxn ang="0">
                  <a:pos x="connsiteX17960" y="connsiteY17960"/>
                </a:cxn>
                <a:cxn ang="0">
                  <a:pos x="connsiteX17961" y="connsiteY17961"/>
                </a:cxn>
                <a:cxn ang="0">
                  <a:pos x="connsiteX17962" y="connsiteY17962"/>
                </a:cxn>
                <a:cxn ang="0">
                  <a:pos x="connsiteX17963" y="connsiteY17963"/>
                </a:cxn>
                <a:cxn ang="0">
                  <a:pos x="connsiteX17964" y="connsiteY17964"/>
                </a:cxn>
                <a:cxn ang="0">
                  <a:pos x="connsiteX17965" y="connsiteY17965"/>
                </a:cxn>
                <a:cxn ang="0">
                  <a:pos x="connsiteX17966" y="connsiteY17966"/>
                </a:cxn>
                <a:cxn ang="0">
                  <a:pos x="connsiteX17967" y="connsiteY17967"/>
                </a:cxn>
                <a:cxn ang="0">
                  <a:pos x="connsiteX17968" y="connsiteY17968"/>
                </a:cxn>
                <a:cxn ang="0">
                  <a:pos x="connsiteX17969" y="connsiteY17969"/>
                </a:cxn>
                <a:cxn ang="0">
                  <a:pos x="connsiteX17970" y="connsiteY17970"/>
                </a:cxn>
                <a:cxn ang="0">
                  <a:pos x="connsiteX17971" y="connsiteY17971"/>
                </a:cxn>
                <a:cxn ang="0">
                  <a:pos x="connsiteX17972" y="connsiteY17972"/>
                </a:cxn>
                <a:cxn ang="0">
                  <a:pos x="connsiteX17973" y="connsiteY17973"/>
                </a:cxn>
                <a:cxn ang="0">
                  <a:pos x="connsiteX17974" y="connsiteY17974"/>
                </a:cxn>
                <a:cxn ang="0">
                  <a:pos x="connsiteX17975" y="connsiteY17975"/>
                </a:cxn>
                <a:cxn ang="0">
                  <a:pos x="connsiteX17976" y="connsiteY17976"/>
                </a:cxn>
                <a:cxn ang="0">
                  <a:pos x="connsiteX17977" y="connsiteY17977"/>
                </a:cxn>
                <a:cxn ang="0">
                  <a:pos x="connsiteX17978" y="connsiteY17978"/>
                </a:cxn>
                <a:cxn ang="0">
                  <a:pos x="connsiteX17979" y="connsiteY17979"/>
                </a:cxn>
                <a:cxn ang="0">
                  <a:pos x="connsiteX17980" y="connsiteY17980"/>
                </a:cxn>
                <a:cxn ang="0">
                  <a:pos x="connsiteX17981" y="connsiteY17981"/>
                </a:cxn>
                <a:cxn ang="0">
                  <a:pos x="connsiteX17982" y="connsiteY17982"/>
                </a:cxn>
                <a:cxn ang="0">
                  <a:pos x="connsiteX17983" y="connsiteY17983"/>
                </a:cxn>
                <a:cxn ang="0">
                  <a:pos x="connsiteX17984" y="connsiteY17984"/>
                </a:cxn>
                <a:cxn ang="0">
                  <a:pos x="connsiteX17985" y="connsiteY17985"/>
                </a:cxn>
                <a:cxn ang="0">
                  <a:pos x="connsiteX17986" y="connsiteY17986"/>
                </a:cxn>
                <a:cxn ang="0">
                  <a:pos x="connsiteX17987" y="connsiteY17987"/>
                </a:cxn>
                <a:cxn ang="0">
                  <a:pos x="connsiteX17988" y="connsiteY17988"/>
                </a:cxn>
                <a:cxn ang="0">
                  <a:pos x="connsiteX17989" y="connsiteY17989"/>
                </a:cxn>
                <a:cxn ang="0">
                  <a:pos x="connsiteX17990" y="connsiteY17990"/>
                </a:cxn>
                <a:cxn ang="0">
                  <a:pos x="connsiteX17991" y="connsiteY17991"/>
                </a:cxn>
                <a:cxn ang="0">
                  <a:pos x="connsiteX17992" y="connsiteY17992"/>
                </a:cxn>
                <a:cxn ang="0">
                  <a:pos x="connsiteX17993" y="connsiteY17993"/>
                </a:cxn>
                <a:cxn ang="0">
                  <a:pos x="connsiteX17994" y="connsiteY17994"/>
                </a:cxn>
                <a:cxn ang="0">
                  <a:pos x="connsiteX17995" y="connsiteY17995"/>
                </a:cxn>
                <a:cxn ang="0">
                  <a:pos x="connsiteX17996" y="connsiteY17996"/>
                </a:cxn>
                <a:cxn ang="0">
                  <a:pos x="connsiteX17997" y="connsiteY17997"/>
                </a:cxn>
                <a:cxn ang="0">
                  <a:pos x="connsiteX17998" y="connsiteY17998"/>
                </a:cxn>
                <a:cxn ang="0">
                  <a:pos x="connsiteX17999" y="connsiteY17999"/>
                </a:cxn>
                <a:cxn ang="0">
                  <a:pos x="connsiteX18000" y="connsiteY18000"/>
                </a:cxn>
                <a:cxn ang="0">
                  <a:pos x="connsiteX18001" y="connsiteY18001"/>
                </a:cxn>
                <a:cxn ang="0">
                  <a:pos x="connsiteX18002" y="connsiteY18002"/>
                </a:cxn>
                <a:cxn ang="0">
                  <a:pos x="connsiteX18003" y="connsiteY18003"/>
                </a:cxn>
                <a:cxn ang="0">
                  <a:pos x="connsiteX18004" y="connsiteY18004"/>
                </a:cxn>
                <a:cxn ang="0">
                  <a:pos x="connsiteX18005" y="connsiteY18005"/>
                </a:cxn>
                <a:cxn ang="0">
                  <a:pos x="connsiteX18006" y="connsiteY18006"/>
                </a:cxn>
                <a:cxn ang="0">
                  <a:pos x="connsiteX18007" y="connsiteY18007"/>
                </a:cxn>
                <a:cxn ang="0">
                  <a:pos x="connsiteX18008" y="connsiteY18008"/>
                </a:cxn>
                <a:cxn ang="0">
                  <a:pos x="connsiteX18009" y="connsiteY18009"/>
                </a:cxn>
                <a:cxn ang="0">
                  <a:pos x="connsiteX18010" y="connsiteY18010"/>
                </a:cxn>
                <a:cxn ang="0">
                  <a:pos x="connsiteX18011" y="connsiteY18011"/>
                </a:cxn>
                <a:cxn ang="0">
                  <a:pos x="connsiteX18012" y="connsiteY18012"/>
                </a:cxn>
                <a:cxn ang="0">
                  <a:pos x="connsiteX18013" y="connsiteY18013"/>
                </a:cxn>
                <a:cxn ang="0">
                  <a:pos x="connsiteX18014" y="connsiteY18014"/>
                </a:cxn>
                <a:cxn ang="0">
                  <a:pos x="connsiteX18015" y="connsiteY18015"/>
                </a:cxn>
                <a:cxn ang="0">
                  <a:pos x="connsiteX18016" y="connsiteY18016"/>
                </a:cxn>
                <a:cxn ang="0">
                  <a:pos x="connsiteX18017" y="connsiteY18017"/>
                </a:cxn>
                <a:cxn ang="0">
                  <a:pos x="connsiteX18018" y="connsiteY18018"/>
                </a:cxn>
                <a:cxn ang="0">
                  <a:pos x="connsiteX18019" y="connsiteY18019"/>
                </a:cxn>
                <a:cxn ang="0">
                  <a:pos x="connsiteX18020" y="connsiteY18020"/>
                </a:cxn>
                <a:cxn ang="0">
                  <a:pos x="connsiteX18021" y="connsiteY18021"/>
                </a:cxn>
                <a:cxn ang="0">
                  <a:pos x="connsiteX18022" y="connsiteY18022"/>
                </a:cxn>
                <a:cxn ang="0">
                  <a:pos x="connsiteX18023" y="connsiteY18023"/>
                </a:cxn>
                <a:cxn ang="0">
                  <a:pos x="connsiteX18024" y="connsiteY18024"/>
                </a:cxn>
                <a:cxn ang="0">
                  <a:pos x="connsiteX18025" y="connsiteY18025"/>
                </a:cxn>
                <a:cxn ang="0">
                  <a:pos x="connsiteX18026" y="connsiteY18026"/>
                </a:cxn>
                <a:cxn ang="0">
                  <a:pos x="connsiteX18027" y="connsiteY18027"/>
                </a:cxn>
                <a:cxn ang="0">
                  <a:pos x="connsiteX18028" y="connsiteY18028"/>
                </a:cxn>
                <a:cxn ang="0">
                  <a:pos x="connsiteX18029" y="connsiteY18029"/>
                </a:cxn>
                <a:cxn ang="0">
                  <a:pos x="connsiteX18030" y="connsiteY18030"/>
                </a:cxn>
                <a:cxn ang="0">
                  <a:pos x="connsiteX18031" y="connsiteY18031"/>
                </a:cxn>
                <a:cxn ang="0">
                  <a:pos x="connsiteX18032" y="connsiteY18032"/>
                </a:cxn>
                <a:cxn ang="0">
                  <a:pos x="connsiteX18033" y="connsiteY18033"/>
                </a:cxn>
                <a:cxn ang="0">
                  <a:pos x="connsiteX18034" y="connsiteY18034"/>
                </a:cxn>
                <a:cxn ang="0">
                  <a:pos x="connsiteX18035" y="connsiteY18035"/>
                </a:cxn>
                <a:cxn ang="0">
                  <a:pos x="connsiteX18036" y="connsiteY18036"/>
                </a:cxn>
                <a:cxn ang="0">
                  <a:pos x="connsiteX18037" y="connsiteY18037"/>
                </a:cxn>
                <a:cxn ang="0">
                  <a:pos x="connsiteX18038" y="connsiteY18038"/>
                </a:cxn>
                <a:cxn ang="0">
                  <a:pos x="connsiteX18039" y="connsiteY18039"/>
                </a:cxn>
                <a:cxn ang="0">
                  <a:pos x="connsiteX18040" y="connsiteY18040"/>
                </a:cxn>
                <a:cxn ang="0">
                  <a:pos x="connsiteX18041" y="connsiteY18041"/>
                </a:cxn>
                <a:cxn ang="0">
                  <a:pos x="connsiteX18042" y="connsiteY18042"/>
                </a:cxn>
                <a:cxn ang="0">
                  <a:pos x="connsiteX18043" y="connsiteY18043"/>
                </a:cxn>
                <a:cxn ang="0">
                  <a:pos x="connsiteX18044" y="connsiteY18044"/>
                </a:cxn>
                <a:cxn ang="0">
                  <a:pos x="connsiteX18045" y="connsiteY18045"/>
                </a:cxn>
                <a:cxn ang="0">
                  <a:pos x="connsiteX18046" y="connsiteY18046"/>
                </a:cxn>
                <a:cxn ang="0">
                  <a:pos x="connsiteX18047" y="connsiteY18047"/>
                </a:cxn>
                <a:cxn ang="0">
                  <a:pos x="connsiteX18048" y="connsiteY18048"/>
                </a:cxn>
                <a:cxn ang="0">
                  <a:pos x="connsiteX18049" y="connsiteY18049"/>
                </a:cxn>
                <a:cxn ang="0">
                  <a:pos x="connsiteX18050" y="connsiteY18050"/>
                </a:cxn>
                <a:cxn ang="0">
                  <a:pos x="connsiteX18051" y="connsiteY18051"/>
                </a:cxn>
                <a:cxn ang="0">
                  <a:pos x="connsiteX18052" y="connsiteY18052"/>
                </a:cxn>
                <a:cxn ang="0">
                  <a:pos x="connsiteX18053" y="connsiteY18053"/>
                </a:cxn>
                <a:cxn ang="0">
                  <a:pos x="connsiteX18054" y="connsiteY18054"/>
                </a:cxn>
                <a:cxn ang="0">
                  <a:pos x="connsiteX18055" y="connsiteY18055"/>
                </a:cxn>
                <a:cxn ang="0">
                  <a:pos x="connsiteX18056" y="connsiteY18056"/>
                </a:cxn>
                <a:cxn ang="0">
                  <a:pos x="connsiteX18057" y="connsiteY18057"/>
                </a:cxn>
                <a:cxn ang="0">
                  <a:pos x="connsiteX18058" y="connsiteY18058"/>
                </a:cxn>
                <a:cxn ang="0">
                  <a:pos x="connsiteX18059" y="connsiteY18059"/>
                </a:cxn>
                <a:cxn ang="0">
                  <a:pos x="connsiteX18060" y="connsiteY18060"/>
                </a:cxn>
                <a:cxn ang="0">
                  <a:pos x="connsiteX18061" y="connsiteY18061"/>
                </a:cxn>
                <a:cxn ang="0">
                  <a:pos x="connsiteX18062" y="connsiteY18062"/>
                </a:cxn>
                <a:cxn ang="0">
                  <a:pos x="connsiteX18063" y="connsiteY18063"/>
                </a:cxn>
                <a:cxn ang="0">
                  <a:pos x="connsiteX18064" y="connsiteY18064"/>
                </a:cxn>
                <a:cxn ang="0">
                  <a:pos x="connsiteX18065" y="connsiteY18065"/>
                </a:cxn>
                <a:cxn ang="0">
                  <a:pos x="connsiteX18066" y="connsiteY18066"/>
                </a:cxn>
                <a:cxn ang="0">
                  <a:pos x="connsiteX18067" y="connsiteY18067"/>
                </a:cxn>
                <a:cxn ang="0">
                  <a:pos x="connsiteX18068" y="connsiteY18068"/>
                </a:cxn>
                <a:cxn ang="0">
                  <a:pos x="connsiteX18069" y="connsiteY18069"/>
                </a:cxn>
                <a:cxn ang="0">
                  <a:pos x="connsiteX18070" y="connsiteY18070"/>
                </a:cxn>
                <a:cxn ang="0">
                  <a:pos x="connsiteX18071" y="connsiteY18071"/>
                </a:cxn>
                <a:cxn ang="0">
                  <a:pos x="connsiteX18072" y="connsiteY18072"/>
                </a:cxn>
                <a:cxn ang="0">
                  <a:pos x="connsiteX18073" y="connsiteY18073"/>
                </a:cxn>
                <a:cxn ang="0">
                  <a:pos x="connsiteX18074" y="connsiteY18074"/>
                </a:cxn>
                <a:cxn ang="0">
                  <a:pos x="connsiteX18075" y="connsiteY18075"/>
                </a:cxn>
                <a:cxn ang="0">
                  <a:pos x="connsiteX18076" y="connsiteY18076"/>
                </a:cxn>
                <a:cxn ang="0">
                  <a:pos x="connsiteX18077" y="connsiteY18077"/>
                </a:cxn>
                <a:cxn ang="0">
                  <a:pos x="connsiteX18078" y="connsiteY18078"/>
                </a:cxn>
                <a:cxn ang="0">
                  <a:pos x="connsiteX18079" y="connsiteY18079"/>
                </a:cxn>
                <a:cxn ang="0">
                  <a:pos x="connsiteX18080" y="connsiteY18080"/>
                </a:cxn>
                <a:cxn ang="0">
                  <a:pos x="connsiteX18081" y="connsiteY18081"/>
                </a:cxn>
                <a:cxn ang="0">
                  <a:pos x="connsiteX18082" y="connsiteY18082"/>
                </a:cxn>
                <a:cxn ang="0">
                  <a:pos x="connsiteX18083" y="connsiteY18083"/>
                </a:cxn>
                <a:cxn ang="0">
                  <a:pos x="connsiteX18084" y="connsiteY18084"/>
                </a:cxn>
                <a:cxn ang="0">
                  <a:pos x="connsiteX18085" y="connsiteY18085"/>
                </a:cxn>
                <a:cxn ang="0">
                  <a:pos x="connsiteX18086" y="connsiteY18086"/>
                </a:cxn>
                <a:cxn ang="0">
                  <a:pos x="connsiteX18087" y="connsiteY18087"/>
                </a:cxn>
                <a:cxn ang="0">
                  <a:pos x="connsiteX18088" y="connsiteY18088"/>
                </a:cxn>
                <a:cxn ang="0">
                  <a:pos x="connsiteX18089" y="connsiteY18089"/>
                </a:cxn>
                <a:cxn ang="0">
                  <a:pos x="connsiteX18090" y="connsiteY18090"/>
                </a:cxn>
                <a:cxn ang="0">
                  <a:pos x="connsiteX18091" y="connsiteY18091"/>
                </a:cxn>
                <a:cxn ang="0">
                  <a:pos x="connsiteX18092" y="connsiteY18092"/>
                </a:cxn>
                <a:cxn ang="0">
                  <a:pos x="connsiteX18093" y="connsiteY18093"/>
                </a:cxn>
                <a:cxn ang="0">
                  <a:pos x="connsiteX18094" y="connsiteY18094"/>
                </a:cxn>
                <a:cxn ang="0">
                  <a:pos x="connsiteX18095" y="connsiteY18095"/>
                </a:cxn>
                <a:cxn ang="0">
                  <a:pos x="connsiteX18096" y="connsiteY18096"/>
                </a:cxn>
                <a:cxn ang="0">
                  <a:pos x="connsiteX18097" y="connsiteY18097"/>
                </a:cxn>
                <a:cxn ang="0">
                  <a:pos x="connsiteX18098" y="connsiteY18098"/>
                </a:cxn>
                <a:cxn ang="0">
                  <a:pos x="connsiteX18099" y="connsiteY18099"/>
                </a:cxn>
                <a:cxn ang="0">
                  <a:pos x="connsiteX18100" y="connsiteY18100"/>
                </a:cxn>
                <a:cxn ang="0">
                  <a:pos x="connsiteX18101" y="connsiteY18101"/>
                </a:cxn>
                <a:cxn ang="0">
                  <a:pos x="connsiteX18102" y="connsiteY18102"/>
                </a:cxn>
                <a:cxn ang="0">
                  <a:pos x="connsiteX18103" y="connsiteY18103"/>
                </a:cxn>
                <a:cxn ang="0">
                  <a:pos x="connsiteX18104" y="connsiteY18104"/>
                </a:cxn>
                <a:cxn ang="0">
                  <a:pos x="connsiteX18105" y="connsiteY18105"/>
                </a:cxn>
                <a:cxn ang="0">
                  <a:pos x="connsiteX18106" y="connsiteY18106"/>
                </a:cxn>
                <a:cxn ang="0">
                  <a:pos x="connsiteX18107" y="connsiteY18107"/>
                </a:cxn>
                <a:cxn ang="0">
                  <a:pos x="connsiteX18108" y="connsiteY18108"/>
                </a:cxn>
                <a:cxn ang="0">
                  <a:pos x="connsiteX18109" y="connsiteY18109"/>
                </a:cxn>
                <a:cxn ang="0">
                  <a:pos x="connsiteX18110" y="connsiteY18110"/>
                </a:cxn>
                <a:cxn ang="0">
                  <a:pos x="connsiteX18111" y="connsiteY18111"/>
                </a:cxn>
                <a:cxn ang="0">
                  <a:pos x="connsiteX18112" y="connsiteY18112"/>
                </a:cxn>
                <a:cxn ang="0">
                  <a:pos x="connsiteX18113" y="connsiteY18113"/>
                </a:cxn>
                <a:cxn ang="0">
                  <a:pos x="connsiteX18114" y="connsiteY18114"/>
                </a:cxn>
                <a:cxn ang="0">
                  <a:pos x="connsiteX18115" y="connsiteY18115"/>
                </a:cxn>
                <a:cxn ang="0">
                  <a:pos x="connsiteX18116" y="connsiteY18116"/>
                </a:cxn>
                <a:cxn ang="0">
                  <a:pos x="connsiteX18117" y="connsiteY18117"/>
                </a:cxn>
                <a:cxn ang="0">
                  <a:pos x="connsiteX18118" y="connsiteY18118"/>
                </a:cxn>
                <a:cxn ang="0">
                  <a:pos x="connsiteX18119" y="connsiteY18119"/>
                </a:cxn>
                <a:cxn ang="0">
                  <a:pos x="connsiteX18120" y="connsiteY18120"/>
                </a:cxn>
                <a:cxn ang="0">
                  <a:pos x="connsiteX18121" y="connsiteY18121"/>
                </a:cxn>
                <a:cxn ang="0">
                  <a:pos x="connsiteX18122" y="connsiteY18122"/>
                </a:cxn>
                <a:cxn ang="0">
                  <a:pos x="connsiteX18123" y="connsiteY18123"/>
                </a:cxn>
                <a:cxn ang="0">
                  <a:pos x="connsiteX18124" y="connsiteY18124"/>
                </a:cxn>
                <a:cxn ang="0">
                  <a:pos x="connsiteX18125" y="connsiteY18125"/>
                </a:cxn>
                <a:cxn ang="0">
                  <a:pos x="connsiteX18126" y="connsiteY18126"/>
                </a:cxn>
                <a:cxn ang="0">
                  <a:pos x="connsiteX18127" y="connsiteY18127"/>
                </a:cxn>
                <a:cxn ang="0">
                  <a:pos x="connsiteX18128" y="connsiteY18128"/>
                </a:cxn>
                <a:cxn ang="0">
                  <a:pos x="connsiteX18129" y="connsiteY18129"/>
                </a:cxn>
                <a:cxn ang="0">
                  <a:pos x="connsiteX18130" y="connsiteY18130"/>
                </a:cxn>
                <a:cxn ang="0">
                  <a:pos x="connsiteX18131" y="connsiteY18131"/>
                </a:cxn>
                <a:cxn ang="0">
                  <a:pos x="connsiteX18132" y="connsiteY18132"/>
                </a:cxn>
                <a:cxn ang="0">
                  <a:pos x="connsiteX18133" y="connsiteY18133"/>
                </a:cxn>
                <a:cxn ang="0">
                  <a:pos x="connsiteX18134" y="connsiteY18134"/>
                </a:cxn>
                <a:cxn ang="0">
                  <a:pos x="connsiteX18135" y="connsiteY18135"/>
                </a:cxn>
                <a:cxn ang="0">
                  <a:pos x="connsiteX18136" y="connsiteY18136"/>
                </a:cxn>
                <a:cxn ang="0">
                  <a:pos x="connsiteX18137" y="connsiteY18137"/>
                </a:cxn>
                <a:cxn ang="0">
                  <a:pos x="connsiteX18138" y="connsiteY18138"/>
                </a:cxn>
                <a:cxn ang="0">
                  <a:pos x="connsiteX18139" y="connsiteY18139"/>
                </a:cxn>
                <a:cxn ang="0">
                  <a:pos x="connsiteX18140" y="connsiteY18140"/>
                </a:cxn>
                <a:cxn ang="0">
                  <a:pos x="connsiteX18141" y="connsiteY18141"/>
                </a:cxn>
                <a:cxn ang="0">
                  <a:pos x="connsiteX18142" y="connsiteY18142"/>
                </a:cxn>
                <a:cxn ang="0">
                  <a:pos x="connsiteX18143" y="connsiteY18143"/>
                </a:cxn>
                <a:cxn ang="0">
                  <a:pos x="connsiteX18144" y="connsiteY18144"/>
                </a:cxn>
                <a:cxn ang="0">
                  <a:pos x="connsiteX18145" y="connsiteY18145"/>
                </a:cxn>
                <a:cxn ang="0">
                  <a:pos x="connsiteX18146" y="connsiteY18146"/>
                </a:cxn>
                <a:cxn ang="0">
                  <a:pos x="connsiteX18147" y="connsiteY18147"/>
                </a:cxn>
                <a:cxn ang="0">
                  <a:pos x="connsiteX18148" y="connsiteY18148"/>
                </a:cxn>
                <a:cxn ang="0">
                  <a:pos x="connsiteX18149" y="connsiteY18149"/>
                </a:cxn>
                <a:cxn ang="0">
                  <a:pos x="connsiteX18150" y="connsiteY18150"/>
                </a:cxn>
                <a:cxn ang="0">
                  <a:pos x="connsiteX18151" y="connsiteY18151"/>
                </a:cxn>
                <a:cxn ang="0">
                  <a:pos x="connsiteX18152" y="connsiteY18152"/>
                </a:cxn>
                <a:cxn ang="0">
                  <a:pos x="connsiteX18153" y="connsiteY18153"/>
                </a:cxn>
                <a:cxn ang="0">
                  <a:pos x="connsiteX18154" y="connsiteY18154"/>
                </a:cxn>
                <a:cxn ang="0">
                  <a:pos x="connsiteX18155" y="connsiteY18155"/>
                </a:cxn>
                <a:cxn ang="0">
                  <a:pos x="connsiteX18156" y="connsiteY18156"/>
                </a:cxn>
                <a:cxn ang="0">
                  <a:pos x="connsiteX18157" y="connsiteY18157"/>
                </a:cxn>
                <a:cxn ang="0">
                  <a:pos x="connsiteX18158" y="connsiteY18158"/>
                </a:cxn>
                <a:cxn ang="0">
                  <a:pos x="connsiteX18159" y="connsiteY18159"/>
                </a:cxn>
                <a:cxn ang="0">
                  <a:pos x="connsiteX18160" y="connsiteY18160"/>
                </a:cxn>
                <a:cxn ang="0">
                  <a:pos x="connsiteX18161" y="connsiteY18161"/>
                </a:cxn>
                <a:cxn ang="0">
                  <a:pos x="connsiteX18162" y="connsiteY18162"/>
                </a:cxn>
                <a:cxn ang="0">
                  <a:pos x="connsiteX18163" y="connsiteY18163"/>
                </a:cxn>
                <a:cxn ang="0">
                  <a:pos x="connsiteX18164" y="connsiteY18164"/>
                </a:cxn>
                <a:cxn ang="0">
                  <a:pos x="connsiteX18165" y="connsiteY18165"/>
                </a:cxn>
                <a:cxn ang="0">
                  <a:pos x="connsiteX18166" y="connsiteY18166"/>
                </a:cxn>
                <a:cxn ang="0">
                  <a:pos x="connsiteX18167" y="connsiteY18167"/>
                </a:cxn>
                <a:cxn ang="0">
                  <a:pos x="connsiteX18168" y="connsiteY18168"/>
                </a:cxn>
                <a:cxn ang="0">
                  <a:pos x="connsiteX18169" y="connsiteY18169"/>
                </a:cxn>
                <a:cxn ang="0">
                  <a:pos x="connsiteX18170" y="connsiteY18170"/>
                </a:cxn>
                <a:cxn ang="0">
                  <a:pos x="connsiteX18171" y="connsiteY18171"/>
                </a:cxn>
                <a:cxn ang="0">
                  <a:pos x="connsiteX18172" y="connsiteY18172"/>
                </a:cxn>
                <a:cxn ang="0">
                  <a:pos x="connsiteX18173" y="connsiteY18173"/>
                </a:cxn>
                <a:cxn ang="0">
                  <a:pos x="connsiteX18174" y="connsiteY18174"/>
                </a:cxn>
                <a:cxn ang="0">
                  <a:pos x="connsiteX18175" y="connsiteY18175"/>
                </a:cxn>
                <a:cxn ang="0">
                  <a:pos x="connsiteX18176" y="connsiteY18176"/>
                </a:cxn>
                <a:cxn ang="0">
                  <a:pos x="connsiteX18177" y="connsiteY18177"/>
                </a:cxn>
                <a:cxn ang="0">
                  <a:pos x="connsiteX18178" y="connsiteY18178"/>
                </a:cxn>
                <a:cxn ang="0">
                  <a:pos x="connsiteX18179" y="connsiteY18179"/>
                </a:cxn>
                <a:cxn ang="0">
                  <a:pos x="connsiteX18180" y="connsiteY18180"/>
                </a:cxn>
                <a:cxn ang="0">
                  <a:pos x="connsiteX18181" y="connsiteY18181"/>
                </a:cxn>
                <a:cxn ang="0">
                  <a:pos x="connsiteX18182" y="connsiteY18182"/>
                </a:cxn>
                <a:cxn ang="0">
                  <a:pos x="connsiteX18183" y="connsiteY18183"/>
                </a:cxn>
                <a:cxn ang="0">
                  <a:pos x="connsiteX18184" y="connsiteY18184"/>
                </a:cxn>
                <a:cxn ang="0">
                  <a:pos x="connsiteX18185" y="connsiteY18185"/>
                </a:cxn>
                <a:cxn ang="0">
                  <a:pos x="connsiteX18186" y="connsiteY18186"/>
                </a:cxn>
                <a:cxn ang="0">
                  <a:pos x="connsiteX18187" y="connsiteY18187"/>
                </a:cxn>
                <a:cxn ang="0">
                  <a:pos x="connsiteX18188" y="connsiteY18188"/>
                </a:cxn>
                <a:cxn ang="0">
                  <a:pos x="connsiteX18189" y="connsiteY18189"/>
                </a:cxn>
                <a:cxn ang="0">
                  <a:pos x="connsiteX18190" y="connsiteY18190"/>
                </a:cxn>
                <a:cxn ang="0">
                  <a:pos x="connsiteX18191" y="connsiteY18191"/>
                </a:cxn>
                <a:cxn ang="0">
                  <a:pos x="connsiteX18192" y="connsiteY18192"/>
                </a:cxn>
                <a:cxn ang="0">
                  <a:pos x="connsiteX18193" y="connsiteY18193"/>
                </a:cxn>
                <a:cxn ang="0">
                  <a:pos x="connsiteX18194" y="connsiteY18194"/>
                </a:cxn>
                <a:cxn ang="0">
                  <a:pos x="connsiteX18195" y="connsiteY18195"/>
                </a:cxn>
                <a:cxn ang="0">
                  <a:pos x="connsiteX18196" y="connsiteY18196"/>
                </a:cxn>
                <a:cxn ang="0">
                  <a:pos x="connsiteX18197" y="connsiteY18197"/>
                </a:cxn>
                <a:cxn ang="0">
                  <a:pos x="connsiteX18198" y="connsiteY18198"/>
                </a:cxn>
                <a:cxn ang="0">
                  <a:pos x="connsiteX18199" y="connsiteY18199"/>
                </a:cxn>
                <a:cxn ang="0">
                  <a:pos x="connsiteX18200" y="connsiteY18200"/>
                </a:cxn>
                <a:cxn ang="0">
                  <a:pos x="connsiteX18201" y="connsiteY18201"/>
                </a:cxn>
                <a:cxn ang="0">
                  <a:pos x="connsiteX18202" y="connsiteY18202"/>
                </a:cxn>
                <a:cxn ang="0">
                  <a:pos x="connsiteX18203" y="connsiteY18203"/>
                </a:cxn>
                <a:cxn ang="0">
                  <a:pos x="connsiteX18204" y="connsiteY18204"/>
                </a:cxn>
                <a:cxn ang="0">
                  <a:pos x="connsiteX18205" y="connsiteY18205"/>
                </a:cxn>
                <a:cxn ang="0">
                  <a:pos x="connsiteX18206" y="connsiteY18206"/>
                </a:cxn>
                <a:cxn ang="0">
                  <a:pos x="connsiteX18207" y="connsiteY18207"/>
                </a:cxn>
                <a:cxn ang="0">
                  <a:pos x="connsiteX18208" y="connsiteY18208"/>
                </a:cxn>
                <a:cxn ang="0">
                  <a:pos x="connsiteX18209" y="connsiteY18209"/>
                </a:cxn>
                <a:cxn ang="0">
                  <a:pos x="connsiteX18210" y="connsiteY18210"/>
                </a:cxn>
                <a:cxn ang="0">
                  <a:pos x="connsiteX18211" y="connsiteY18211"/>
                </a:cxn>
                <a:cxn ang="0">
                  <a:pos x="connsiteX18212" y="connsiteY18212"/>
                </a:cxn>
                <a:cxn ang="0">
                  <a:pos x="connsiteX18213" y="connsiteY18213"/>
                </a:cxn>
                <a:cxn ang="0">
                  <a:pos x="connsiteX18214" y="connsiteY18214"/>
                </a:cxn>
                <a:cxn ang="0">
                  <a:pos x="connsiteX18215" y="connsiteY18215"/>
                </a:cxn>
                <a:cxn ang="0">
                  <a:pos x="connsiteX18216" y="connsiteY18216"/>
                </a:cxn>
                <a:cxn ang="0">
                  <a:pos x="connsiteX18217" y="connsiteY18217"/>
                </a:cxn>
                <a:cxn ang="0">
                  <a:pos x="connsiteX18218" y="connsiteY18218"/>
                </a:cxn>
                <a:cxn ang="0">
                  <a:pos x="connsiteX18219" y="connsiteY18219"/>
                </a:cxn>
                <a:cxn ang="0">
                  <a:pos x="connsiteX18220" y="connsiteY18220"/>
                </a:cxn>
                <a:cxn ang="0">
                  <a:pos x="connsiteX18221" y="connsiteY18221"/>
                </a:cxn>
                <a:cxn ang="0">
                  <a:pos x="connsiteX18222" y="connsiteY18222"/>
                </a:cxn>
                <a:cxn ang="0">
                  <a:pos x="connsiteX18223" y="connsiteY18223"/>
                </a:cxn>
                <a:cxn ang="0">
                  <a:pos x="connsiteX18224" y="connsiteY18224"/>
                </a:cxn>
                <a:cxn ang="0">
                  <a:pos x="connsiteX18225" y="connsiteY18225"/>
                </a:cxn>
                <a:cxn ang="0">
                  <a:pos x="connsiteX18226" y="connsiteY18226"/>
                </a:cxn>
                <a:cxn ang="0">
                  <a:pos x="connsiteX18227" y="connsiteY18227"/>
                </a:cxn>
                <a:cxn ang="0">
                  <a:pos x="connsiteX18228" y="connsiteY18228"/>
                </a:cxn>
                <a:cxn ang="0">
                  <a:pos x="connsiteX18229" y="connsiteY18229"/>
                </a:cxn>
                <a:cxn ang="0">
                  <a:pos x="connsiteX18230" y="connsiteY18230"/>
                </a:cxn>
                <a:cxn ang="0">
                  <a:pos x="connsiteX18231" y="connsiteY18231"/>
                </a:cxn>
                <a:cxn ang="0">
                  <a:pos x="connsiteX18232" y="connsiteY18232"/>
                </a:cxn>
                <a:cxn ang="0">
                  <a:pos x="connsiteX18233" y="connsiteY18233"/>
                </a:cxn>
                <a:cxn ang="0">
                  <a:pos x="connsiteX18234" y="connsiteY18234"/>
                </a:cxn>
                <a:cxn ang="0">
                  <a:pos x="connsiteX18235" y="connsiteY18235"/>
                </a:cxn>
                <a:cxn ang="0">
                  <a:pos x="connsiteX18236" y="connsiteY18236"/>
                </a:cxn>
                <a:cxn ang="0">
                  <a:pos x="connsiteX18237" y="connsiteY18237"/>
                </a:cxn>
                <a:cxn ang="0">
                  <a:pos x="connsiteX18238" y="connsiteY18238"/>
                </a:cxn>
                <a:cxn ang="0">
                  <a:pos x="connsiteX18239" y="connsiteY18239"/>
                </a:cxn>
                <a:cxn ang="0">
                  <a:pos x="connsiteX18240" y="connsiteY18240"/>
                </a:cxn>
                <a:cxn ang="0">
                  <a:pos x="connsiteX18241" y="connsiteY18241"/>
                </a:cxn>
                <a:cxn ang="0">
                  <a:pos x="connsiteX18242" y="connsiteY18242"/>
                </a:cxn>
                <a:cxn ang="0">
                  <a:pos x="connsiteX18243" y="connsiteY18243"/>
                </a:cxn>
                <a:cxn ang="0">
                  <a:pos x="connsiteX18244" y="connsiteY18244"/>
                </a:cxn>
                <a:cxn ang="0">
                  <a:pos x="connsiteX18245" y="connsiteY18245"/>
                </a:cxn>
                <a:cxn ang="0">
                  <a:pos x="connsiteX18246" y="connsiteY18246"/>
                </a:cxn>
                <a:cxn ang="0">
                  <a:pos x="connsiteX18247" y="connsiteY18247"/>
                </a:cxn>
                <a:cxn ang="0">
                  <a:pos x="connsiteX18248" y="connsiteY18248"/>
                </a:cxn>
                <a:cxn ang="0">
                  <a:pos x="connsiteX18249" y="connsiteY18249"/>
                </a:cxn>
                <a:cxn ang="0">
                  <a:pos x="connsiteX18250" y="connsiteY18250"/>
                </a:cxn>
                <a:cxn ang="0">
                  <a:pos x="connsiteX18251" y="connsiteY18251"/>
                </a:cxn>
                <a:cxn ang="0">
                  <a:pos x="connsiteX18252" y="connsiteY18252"/>
                </a:cxn>
                <a:cxn ang="0">
                  <a:pos x="connsiteX18253" y="connsiteY18253"/>
                </a:cxn>
                <a:cxn ang="0">
                  <a:pos x="connsiteX18254" y="connsiteY18254"/>
                </a:cxn>
                <a:cxn ang="0">
                  <a:pos x="connsiteX18255" y="connsiteY18255"/>
                </a:cxn>
                <a:cxn ang="0">
                  <a:pos x="connsiteX18256" y="connsiteY18256"/>
                </a:cxn>
                <a:cxn ang="0">
                  <a:pos x="connsiteX18257" y="connsiteY18257"/>
                </a:cxn>
                <a:cxn ang="0">
                  <a:pos x="connsiteX18258" y="connsiteY18258"/>
                </a:cxn>
                <a:cxn ang="0">
                  <a:pos x="connsiteX18259" y="connsiteY18259"/>
                </a:cxn>
                <a:cxn ang="0">
                  <a:pos x="connsiteX18260" y="connsiteY18260"/>
                </a:cxn>
                <a:cxn ang="0">
                  <a:pos x="connsiteX18261" y="connsiteY18261"/>
                </a:cxn>
                <a:cxn ang="0">
                  <a:pos x="connsiteX18262" y="connsiteY18262"/>
                </a:cxn>
                <a:cxn ang="0">
                  <a:pos x="connsiteX18263" y="connsiteY18263"/>
                </a:cxn>
                <a:cxn ang="0">
                  <a:pos x="connsiteX18264" y="connsiteY18264"/>
                </a:cxn>
                <a:cxn ang="0">
                  <a:pos x="connsiteX18265" y="connsiteY18265"/>
                </a:cxn>
                <a:cxn ang="0">
                  <a:pos x="connsiteX18266" y="connsiteY18266"/>
                </a:cxn>
                <a:cxn ang="0">
                  <a:pos x="connsiteX18267" y="connsiteY18267"/>
                </a:cxn>
                <a:cxn ang="0">
                  <a:pos x="connsiteX18268" y="connsiteY18268"/>
                </a:cxn>
                <a:cxn ang="0">
                  <a:pos x="connsiteX18269" y="connsiteY18269"/>
                </a:cxn>
                <a:cxn ang="0">
                  <a:pos x="connsiteX18270" y="connsiteY18270"/>
                </a:cxn>
                <a:cxn ang="0">
                  <a:pos x="connsiteX18271" y="connsiteY18271"/>
                </a:cxn>
                <a:cxn ang="0">
                  <a:pos x="connsiteX18272" y="connsiteY18272"/>
                </a:cxn>
                <a:cxn ang="0">
                  <a:pos x="connsiteX18273" y="connsiteY18273"/>
                </a:cxn>
                <a:cxn ang="0">
                  <a:pos x="connsiteX18274" y="connsiteY18274"/>
                </a:cxn>
                <a:cxn ang="0">
                  <a:pos x="connsiteX18275" y="connsiteY18275"/>
                </a:cxn>
                <a:cxn ang="0">
                  <a:pos x="connsiteX18276" y="connsiteY18276"/>
                </a:cxn>
                <a:cxn ang="0">
                  <a:pos x="connsiteX18277" y="connsiteY18277"/>
                </a:cxn>
                <a:cxn ang="0">
                  <a:pos x="connsiteX18278" y="connsiteY18278"/>
                </a:cxn>
                <a:cxn ang="0">
                  <a:pos x="connsiteX18279" y="connsiteY18279"/>
                </a:cxn>
                <a:cxn ang="0">
                  <a:pos x="connsiteX18280" y="connsiteY18280"/>
                </a:cxn>
                <a:cxn ang="0">
                  <a:pos x="connsiteX18281" y="connsiteY18281"/>
                </a:cxn>
                <a:cxn ang="0">
                  <a:pos x="connsiteX18282" y="connsiteY18282"/>
                </a:cxn>
                <a:cxn ang="0">
                  <a:pos x="connsiteX18283" y="connsiteY18283"/>
                </a:cxn>
                <a:cxn ang="0">
                  <a:pos x="connsiteX18284" y="connsiteY18284"/>
                </a:cxn>
                <a:cxn ang="0">
                  <a:pos x="connsiteX18285" y="connsiteY18285"/>
                </a:cxn>
                <a:cxn ang="0">
                  <a:pos x="connsiteX18286" y="connsiteY18286"/>
                </a:cxn>
                <a:cxn ang="0">
                  <a:pos x="connsiteX18287" y="connsiteY18287"/>
                </a:cxn>
                <a:cxn ang="0">
                  <a:pos x="connsiteX18288" y="connsiteY18288"/>
                </a:cxn>
                <a:cxn ang="0">
                  <a:pos x="connsiteX18289" y="connsiteY18289"/>
                </a:cxn>
                <a:cxn ang="0">
                  <a:pos x="connsiteX18290" y="connsiteY18290"/>
                </a:cxn>
                <a:cxn ang="0">
                  <a:pos x="connsiteX18291" y="connsiteY18291"/>
                </a:cxn>
                <a:cxn ang="0">
                  <a:pos x="connsiteX18292" y="connsiteY18292"/>
                </a:cxn>
                <a:cxn ang="0">
                  <a:pos x="connsiteX18293" y="connsiteY18293"/>
                </a:cxn>
                <a:cxn ang="0">
                  <a:pos x="connsiteX18294" y="connsiteY18294"/>
                </a:cxn>
                <a:cxn ang="0">
                  <a:pos x="connsiteX18295" y="connsiteY18295"/>
                </a:cxn>
                <a:cxn ang="0">
                  <a:pos x="connsiteX18296" y="connsiteY18296"/>
                </a:cxn>
                <a:cxn ang="0">
                  <a:pos x="connsiteX18297" y="connsiteY18297"/>
                </a:cxn>
                <a:cxn ang="0">
                  <a:pos x="connsiteX18298" y="connsiteY18298"/>
                </a:cxn>
                <a:cxn ang="0">
                  <a:pos x="connsiteX18299" y="connsiteY18299"/>
                </a:cxn>
                <a:cxn ang="0">
                  <a:pos x="connsiteX18300" y="connsiteY18300"/>
                </a:cxn>
                <a:cxn ang="0">
                  <a:pos x="connsiteX18301" y="connsiteY18301"/>
                </a:cxn>
                <a:cxn ang="0">
                  <a:pos x="connsiteX18302" y="connsiteY18302"/>
                </a:cxn>
                <a:cxn ang="0">
                  <a:pos x="connsiteX18303" y="connsiteY18303"/>
                </a:cxn>
                <a:cxn ang="0">
                  <a:pos x="connsiteX18304" y="connsiteY18304"/>
                </a:cxn>
                <a:cxn ang="0">
                  <a:pos x="connsiteX18305" y="connsiteY18305"/>
                </a:cxn>
                <a:cxn ang="0">
                  <a:pos x="connsiteX18306" y="connsiteY18306"/>
                </a:cxn>
                <a:cxn ang="0">
                  <a:pos x="connsiteX18307" y="connsiteY18307"/>
                </a:cxn>
                <a:cxn ang="0">
                  <a:pos x="connsiteX18308" y="connsiteY18308"/>
                </a:cxn>
                <a:cxn ang="0">
                  <a:pos x="connsiteX18309" y="connsiteY18309"/>
                </a:cxn>
                <a:cxn ang="0">
                  <a:pos x="connsiteX18310" y="connsiteY18310"/>
                </a:cxn>
                <a:cxn ang="0">
                  <a:pos x="connsiteX18311" y="connsiteY18311"/>
                </a:cxn>
                <a:cxn ang="0">
                  <a:pos x="connsiteX18312" y="connsiteY18312"/>
                </a:cxn>
                <a:cxn ang="0">
                  <a:pos x="connsiteX18313" y="connsiteY18313"/>
                </a:cxn>
                <a:cxn ang="0">
                  <a:pos x="connsiteX18314" y="connsiteY18314"/>
                </a:cxn>
                <a:cxn ang="0">
                  <a:pos x="connsiteX18315" y="connsiteY18315"/>
                </a:cxn>
                <a:cxn ang="0">
                  <a:pos x="connsiteX18316" y="connsiteY18316"/>
                </a:cxn>
                <a:cxn ang="0">
                  <a:pos x="connsiteX18317" y="connsiteY18317"/>
                </a:cxn>
                <a:cxn ang="0">
                  <a:pos x="connsiteX18318" y="connsiteY18318"/>
                </a:cxn>
                <a:cxn ang="0">
                  <a:pos x="connsiteX18319" y="connsiteY18319"/>
                </a:cxn>
                <a:cxn ang="0">
                  <a:pos x="connsiteX18320" y="connsiteY18320"/>
                </a:cxn>
                <a:cxn ang="0">
                  <a:pos x="connsiteX18321" y="connsiteY18321"/>
                </a:cxn>
                <a:cxn ang="0">
                  <a:pos x="connsiteX18322" y="connsiteY18322"/>
                </a:cxn>
                <a:cxn ang="0">
                  <a:pos x="connsiteX18323" y="connsiteY18323"/>
                </a:cxn>
                <a:cxn ang="0">
                  <a:pos x="connsiteX18324" y="connsiteY18324"/>
                </a:cxn>
                <a:cxn ang="0">
                  <a:pos x="connsiteX18325" y="connsiteY18325"/>
                </a:cxn>
                <a:cxn ang="0">
                  <a:pos x="connsiteX18326" y="connsiteY18326"/>
                </a:cxn>
                <a:cxn ang="0">
                  <a:pos x="connsiteX18327" y="connsiteY18327"/>
                </a:cxn>
                <a:cxn ang="0">
                  <a:pos x="connsiteX18328" y="connsiteY18328"/>
                </a:cxn>
                <a:cxn ang="0">
                  <a:pos x="connsiteX18329" y="connsiteY18329"/>
                </a:cxn>
                <a:cxn ang="0">
                  <a:pos x="connsiteX18330" y="connsiteY18330"/>
                </a:cxn>
                <a:cxn ang="0">
                  <a:pos x="connsiteX18331" y="connsiteY18331"/>
                </a:cxn>
                <a:cxn ang="0">
                  <a:pos x="connsiteX18332" y="connsiteY18332"/>
                </a:cxn>
                <a:cxn ang="0">
                  <a:pos x="connsiteX18333" y="connsiteY18333"/>
                </a:cxn>
                <a:cxn ang="0">
                  <a:pos x="connsiteX18334" y="connsiteY18334"/>
                </a:cxn>
                <a:cxn ang="0">
                  <a:pos x="connsiteX18335" y="connsiteY18335"/>
                </a:cxn>
                <a:cxn ang="0">
                  <a:pos x="connsiteX18336" y="connsiteY18336"/>
                </a:cxn>
                <a:cxn ang="0">
                  <a:pos x="connsiteX18337" y="connsiteY18337"/>
                </a:cxn>
                <a:cxn ang="0">
                  <a:pos x="connsiteX18338" y="connsiteY18338"/>
                </a:cxn>
                <a:cxn ang="0">
                  <a:pos x="connsiteX18339" y="connsiteY18339"/>
                </a:cxn>
                <a:cxn ang="0">
                  <a:pos x="connsiteX18340" y="connsiteY18340"/>
                </a:cxn>
                <a:cxn ang="0">
                  <a:pos x="connsiteX18341" y="connsiteY18341"/>
                </a:cxn>
                <a:cxn ang="0">
                  <a:pos x="connsiteX18342" y="connsiteY18342"/>
                </a:cxn>
                <a:cxn ang="0">
                  <a:pos x="connsiteX18343" y="connsiteY18343"/>
                </a:cxn>
                <a:cxn ang="0">
                  <a:pos x="connsiteX18344" y="connsiteY18344"/>
                </a:cxn>
                <a:cxn ang="0">
                  <a:pos x="connsiteX18345" y="connsiteY18345"/>
                </a:cxn>
                <a:cxn ang="0">
                  <a:pos x="connsiteX18346" y="connsiteY18346"/>
                </a:cxn>
                <a:cxn ang="0">
                  <a:pos x="connsiteX18347" y="connsiteY18347"/>
                </a:cxn>
                <a:cxn ang="0">
                  <a:pos x="connsiteX18348" y="connsiteY18348"/>
                </a:cxn>
                <a:cxn ang="0">
                  <a:pos x="connsiteX18349" y="connsiteY18349"/>
                </a:cxn>
                <a:cxn ang="0">
                  <a:pos x="connsiteX18350" y="connsiteY18350"/>
                </a:cxn>
                <a:cxn ang="0">
                  <a:pos x="connsiteX18351" y="connsiteY18351"/>
                </a:cxn>
                <a:cxn ang="0">
                  <a:pos x="connsiteX18352" y="connsiteY18352"/>
                </a:cxn>
                <a:cxn ang="0">
                  <a:pos x="connsiteX18353" y="connsiteY18353"/>
                </a:cxn>
                <a:cxn ang="0">
                  <a:pos x="connsiteX18354" y="connsiteY18354"/>
                </a:cxn>
                <a:cxn ang="0">
                  <a:pos x="connsiteX18355" y="connsiteY18355"/>
                </a:cxn>
                <a:cxn ang="0">
                  <a:pos x="connsiteX18356" y="connsiteY18356"/>
                </a:cxn>
                <a:cxn ang="0">
                  <a:pos x="connsiteX18357" y="connsiteY18357"/>
                </a:cxn>
                <a:cxn ang="0">
                  <a:pos x="connsiteX18358" y="connsiteY18358"/>
                </a:cxn>
                <a:cxn ang="0">
                  <a:pos x="connsiteX18359" y="connsiteY18359"/>
                </a:cxn>
                <a:cxn ang="0">
                  <a:pos x="connsiteX18360" y="connsiteY18360"/>
                </a:cxn>
                <a:cxn ang="0">
                  <a:pos x="connsiteX18361" y="connsiteY18361"/>
                </a:cxn>
                <a:cxn ang="0">
                  <a:pos x="connsiteX18362" y="connsiteY18362"/>
                </a:cxn>
                <a:cxn ang="0">
                  <a:pos x="connsiteX18363" y="connsiteY18363"/>
                </a:cxn>
                <a:cxn ang="0">
                  <a:pos x="connsiteX18364" y="connsiteY18364"/>
                </a:cxn>
                <a:cxn ang="0">
                  <a:pos x="connsiteX18365" y="connsiteY18365"/>
                </a:cxn>
                <a:cxn ang="0">
                  <a:pos x="connsiteX18366" y="connsiteY18366"/>
                </a:cxn>
                <a:cxn ang="0">
                  <a:pos x="connsiteX18367" y="connsiteY18367"/>
                </a:cxn>
                <a:cxn ang="0">
                  <a:pos x="connsiteX18368" y="connsiteY18368"/>
                </a:cxn>
                <a:cxn ang="0">
                  <a:pos x="connsiteX18369" y="connsiteY18369"/>
                </a:cxn>
                <a:cxn ang="0">
                  <a:pos x="connsiteX18370" y="connsiteY18370"/>
                </a:cxn>
                <a:cxn ang="0">
                  <a:pos x="connsiteX18371" y="connsiteY18371"/>
                </a:cxn>
                <a:cxn ang="0">
                  <a:pos x="connsiteX18372" y="connsiteY18372"/>
                </a:cxn>
                <a:cxn ang="0">
                  <a:pos x="connsiteX18373" y="connsiteY18373"/>
                </a:cxn>
                <a:cxn ang="0">
                  <a:pos x="connsiteX18374" y="connsiteY18374"/>
                </a:cxn>
                <a:cxn ang="0">
                  <a:pos x="connsiteX18375" y="connsiteY18375"/>
                </a:cxn>
                <a:cxn ang="0">
                  <a:pos x="connsiteX18376" y="connsiteY18376"/>
                </a:cxn>
                <a:cxn ang="0">
                  <a:pos x="connsiteX18377" y="connsiteY18377"/>
                </a:cxn>
                <a:cxn ang="0">
                  <a:pos x="connsiteX18378" y="connsiteY18378"/>
                </a:cxn>
                <a:cxn ang="0">
                  <a:pos x="connsiteX18379" y="connsiteY18379"/>
                </a:cxn>
                <a:cxn ang="0">
                  <a:pos x="connsiteX18380" y="connsiteY18380"/>
                </a:cxn>
                <a:cxn ang="0">
                  <a:pos x="connsiteX18381" y="connsiteY18381"/>
                </a:cxn>
                <a:cxn ang="0">
                  <a:pos x="connsiteX18382" y="connsiteY18382"/>
                </a:cxn>
                <a:cxn ang="0">
                  <a:pos x="connsiteX18383" y="connsiteY18383"/>
                </a:cxn>
                <a:cxn ang="0">
                  <a:pos x="connsiteX18384" y="connsiteY18384"/>
                </a:cxn>
                <a:cxn ang="0">
                  <a:pos x="connsiteX18385" y="connsiteY18385"/>
                </a:cxn>
                <a:cxn ang="0">
                  <a:pos x="connsiteX18386" y="connsiteY18386"/>
                </a:cxn>
                <a:cxn ang="0">
                  <a:pos x="connsiteX18387" y="connsiteY18387"/>
                </a:cxn>
                <a:cxn ang="0">
                  <a:pos x="connsiteX18388" y="connsiteY18388"/>
                </a:cxn>
                <a:cxn ang="0">
                  <a:pos x="connsiteX18389" y="connsiteY18389"/>
                </a:cxn>
                <a:cxn ang="0">
                  <a:pos x="connsiteX18390" y="connsiteY18390"/>
                </a:cxn>
                <a:cxn ang="0">
                  <a:pos x="connsiteX18391" y="connsiteY18391"/>
                </a:cxn>
                <a:cxn ang="0">
                  <a:pos x="connsiteX18392" y="connsiteY18392"/>
                </a:cxn>
                <a:cxn ang="0">
                  <a:pos x="connsiteX18393" y="connsiteY18393"/>
                </a:cxn>
                <a:cxn ang="0">
                  <a:pos x="connsiteX18394" y="connsiteY18394"/>
                </a:cxn>
                <a:cxn ang="0">
                  <a:pos x="connsiteX18395" y="connsiteY18395"/>
                </a:cxn>
                <a:cxn ang="0">
                  <a:pos x="connsiteX18396" y="connsiteY18396"/>
                </a:cxn>
                <a:cxn ang="0">
                  <a:pos x="connsiteX18397" y="connsiteY18397"/>
                </a:cxn>
                <a:cxn ang="0">
                  <a:pos x="connsiteX18398" y="connsiteY18398"/>
                </a:cxn>
                <a:cxn ang="0">
                  <a:pos x="connsiteX18399" y="connsiteY18399"/>
                </a:cxn>
                <a:cxn ang="0">
                  <a:pos x="connsiteX18400" y="connsiteY18400"/>
                </a:cxn>
                <a:cxn ang="0">
                  <a:pos x="connsiteX18401" y="connsiteY18401"/>
                </a:cxn>
                <a:cxn ang="0">
                  <a:pos x="connsiteX18402" y="connsiteY18402"/>
                </a:cxn>
                <a:cxn ang="0">
                  <a:pos x="connsiteX18403" y="connsiteY18403"/>
                </a:cxn>
                <a:cxn ang="0">
                  <a:pos x="connsiteX18404" y="connsiteY18404"/>
                </a:cxn>
                <a:cxn ang="0">
                  <a:pos x="connsiteX18405" y="connsiteY18405"/>
                </a:cxn>
                <a:cxn ang="0">
                  <a:pos x="connsiteX18406" y="connsiteY18406"/>
                </a:cxn>
                <a:cxn ang="0">
                  <a:pos x="connsiteX18407" y="connsiteY18407"/>
                </a:cxn>
                <a:cxn ang="0">
                  <a:pos x="connsiteX18408" y="connsiteY18408"/>
                </a:cxn>
                <a:cxn ang="0">
                  <a:pos x="connsiteX18409" y="connsiteY18409"/>
                </a:cxn>
                <a:cxn ang="0">
                  <a:pos x="connsiteX18410" y="connsiteY18410"/>
                </a:cxn>
                <a:cxn ang="0">
                  <a:pos x="connsiteX18411" y="connsiteY18411"/>
                </a:cxn>
                <a:cxn ang="0">
                  <a:pos x="connsiteX18412" y="connsiteY18412"/>
                </a:cxn>
                <a:cxn ang="0">
                  <a:pos x="connsiteX18413" y="connsiteY18413"/>
                </a:cxn>
                <a:cxn ang="0">
                  <a:pos x="connsiteX18414" y="connsiteY18414"/>
                </a:cxn>
                <a:cxn ang="0">
                  <a:pos x="connsiteX18415" y="connsiteY18415"/>
                </a:cxn>
                <a:cxn ang="0">
                  <a:pos x="connsiteX18416" y="connsiteY18416"/>
                </a:cxn>
                <a:cxn ang="0">
                  <a:pos x="connsiteX18417" y="connsiteY18417"/>
                </a:cxn>
                <a:cxn ang="0">
                  <a:pos x="connsiteX18418" y="connsiteY18418"/>
                </a:cxn>
                <a:cxn ang="0">
                  <a:pos x="connsiteX18419" y="connsiteY18419"/>
                </a:cxn>
                <a:cxn ang="0">
                  <a:pos x="connsiteX18420" y="connsiteY18420"/>
                </a:cxn>
                <a:cxn ang="0">
                  <a:pos x="connsiteX18421" y="connsiteY18421"/>
                </a:cxn>
                <a:cxn ang="0">
                  <a:pos x="connsiteX18422" y="connsiteY18422"/>
                </a:cxn>
                <a:cxn ang="0">
                  <a:pos x="connsiteX18423" y="connsiteY18423"/>
                </a:cxn>
                <a:cxn ang="0">
                  <a:pos x="connsiteX18424" y="connsiteY18424"/>
                </a:cxn>
                <a:cxn ang="0">
                  <a:pos x="connsiteX18425" y="connsiteY18425"/>
                </a:cxn>
                <a:cxn ang="0">
                  <a:pos x="connsiteX18426" y="connsiteY18426"/>
                </a:cxn>
                <a:cxn ang="0">
                  <a:pos x="connsiteX18427" y="connsiteY18427"/>
                </a:cxn>
                <a:cxn ang="0">
                  <a:pos x="connsiteX18428" y="connsiteY18428"/>
                </a:cxn>
                <a:cxn ang="0">
                  <a:pos x="connsiteX18429" y="connsiteY18429"/>
                </a:cxn>
                <a:cxn ang="0">
                  <a:pos x="connsiteX18430" y="connsiteY18430"/>
                </a:cxn>
                <a:cxn ang="0">
                  <a:pos x="connsiteX18431" y="connsiteY18431"/>
                </a:cxn>
                <a:cxn ang="0">
                  <a:pos x="connsiteX18432" y="connsiteY18432"/>
                </a:cxn>
                <a:cxn ang="0">
                  <a:pos x="connsiteX18433" y="connsiteY18433"/>
                </a:cxn>
                <a:cxn ang="0">
                  <a:pos x="connsiteX18434" y="connsiteY18434"/>
                </a:cxn>
                <a:cxn ang="0">
                  <a:pos x="connsiteX18435" y="connsiteY18435"/>
                </a:cxn>
                <a:cxn ang="0">
                  <a:pos x="connsiteX18436" y="connsiteY18436"/>
                </a:cxn>
                <a:cxn ang="0">
                  <a:pos x="connsiteX18437" y="connsiteY18437"/>
                </a:cxn>
                <a:cxn ang="0">
                  <a:pos x="connsiteX18438" y="connsiteY18438"/>
                </a:cxn>
                <a:cxn ang="0">
                  <a:pos x="connsiteX18439" y="connsiteY18439"/>
                </a:cxn>
                <a:cxn ang="0">
                  <a:pos x="connsiteX18440" y="connsiteY18440"/>
                </a:cxn>
                <a:cxn ang="0">
                  <a:pos x="connsiteX18441" y="connsiteY18441"/>
                </a:cxn>
                <a:cxn ang="0">
                  <a:pos x="connsiteX18442" y="connsiteY18442"/>
                </a:cxn>
                <a:cxn ang="0">
                  <a:pos x="connsiteX18443" y="connsiteY18443"/>
                </a:cxn>
                <a:cxn ang="0">
                  <a:pos x="connsiteX18444" y="connsiteY18444"/>
                </a:cxn>
                <a:cxn ang="0">
                  <a:pos x="connsiteX18445" y="connsiteY18445"/>
                </a:cxn>
                <a:cxn ang="0">
                  <a:pos x="connsiteX18446" y="connsiteY18446"/>
                </a:cxn>
                <a:cxn ang="0">
                  <a:pos x="connsiteX18447" y="connsiteY18447"/>
                </a:cxn>
                <a:cxn ang="0">
                  <a:pos x="connsiteX18448" y="connsiteY18448"/>
                </a:cxn>
                <a:cxn ang="0">
                  <a:pos x="connsiteX18449" y="connsiteY18449"/>
                </a:cxn>
                <a:cxn ang="0">
                  <a:pos x="connsiteX18450" y="connsiteY18450"/>
                </a:cxn>
                <a:cxn ang="0">
                  <a:pos x="connsiteX18451" y="connsiteY18451"/>
                </a:cxn>
                <a:cxn ang="0">
                  <a:pos x="connsiteX18452" y="connsiteY18452"/>
                </a:cxn>
                <a:cxn ang="0">
                  <a:pos x="connsiteX18453" y="connsiteY18453"/>
                </a:cxn>
                <a:cxn ang="0">
                  <a:pos x="connsiteX18454" y="connsiteY18454"/>
                </a:cxn>
                <a:cxn ang="0">
                  <a:pos x="connsiteX18455" y="connsiteY18455"/>
                </a:cxn>
                <a:cxn ang="0">
                  <a:pos x="connsiteX18456" y="connsiteY18456"/>
                </a:cxn>
                <a:cxn ang="0">
                  <a:pos x="connsiteX18457" y="connsiteY18457"/>
                </a:cxn>
                <a:cxn ang="0">
                  <a:pos x="connsiteX18458" y="connsiteY18458"/>
                </a:cxn>
                <a:cxn ang="0">
                  <a:pos x="connsiteX18459" y="connsiteY18459"/>
                </a:cxn>
                <a:cxn ang="0">
                  <a:pos x="connsiteX18460" y="connsiteY18460"/>
                </a:cxn>
                <a:cxn ang="0">
                  <a:pos x="connsiteX18461" y="connsiteY18461"/>
                </a:cxn>
                <a:cxn ang="0">
                  <a:pos x="connsiteX18462" y="connsiteY18462"/>
                </a:cxn>
                <a:cxn ang="0">
                  <a:pos x="connsiteX18463" y="connsiteY18463"/>
                </a:cxn>
                <a:cxn ang="0">
                  <a:pos x="connsiteX18464" y="connsiteY18464"/>
                </a:cxn>
                <a:cxn ang="0">
                  <a:pos x="connsiteX18465" y="connsiteY18465"/>
                </a:cxn>
                <a:cxn ang="0">
                  <a:pos x="connsiteX18466" y="connsiteY18466"/>
                </a:cxn>
                <a:cxn ang="0">
                  <a:pos x="connsiteX18467" y="connsiteY18467"/>
                </a:cxn>
                <a:cxn ang="0">
                  <a:pos x="connsiteX18468" y="connsiteY18468"/>
                </a:cxn>
                <a:cxn ang="0">
                  <a:pos x="connsiteX18469" y="connsiteY18469"/>
                </a:cxn>
                <a:cxn ang="0">
                  <a:pos x="connsiteX18470" y="connsiteY18470"/>
                </a:cxn>
                <a:cxn ang="0">
                  <a:pos x="connsiteX18471" y="connsiteY18471"/>
                </a:cxn>
                <a:cxn ang="0">
                  <a:pos x="connsiteX18472" y="connsiteY18472"/>
                </a:cxn>
                <a:cxn ang="0">
                  <a:pos x="connsiteX18473" y="connsiteY18473"/>
                </a:cxn>
                <a:cxn ang="0">
                  <a:pos x="connsiteX18474" y="connsiteY18474"/>
                </a:cxn>
                <a:cxn ang="0">
                  <a:pos x="connsiteX18475" y="connsiteY18475"/>
                </a:cxn>
                <a:cxn ang="0">
                  <a:pos x="connsiteX18476" y="connsiteY18476"/>
                </a:cxn>
                <a:cxn ang="0">
                  <a:pos x="connsiteX18477" y="connsiteY18477"/>
                </a:cxn>
                <a:cxn ang="0">
                  <a:pos x="connsiteX18478" y="connsiteY18478"/>
                </a:cxn>
                <a:cxn ang="0">
                  <a:pos x="connsiteX18479" y="connsiteY18479"/>
                </a:cxn>
                <a:cxn ang="0">
                  <a:pos x="connsiteX18480" y="connsiteY18480"/>
                </a:cxn>
                <a:cxn ang="0">
                  <a:pos x="connsiteX18481" y="connsiteY18481"/>
                </a:cxn>
                <a:cxn ang="0">
                  <a:pos x="connsiteX18482" y="connsiteY18482"/>
                </a:cxn>
                <a:cxn ang="0">
                  <a:pos x="connsiteX18483" y="connsiteY18483"/>
                </a:cxn>
                <a:cxn ang="0">
                  <a:pos x="connsiteX18484" y="connsiteY18484"/>
                </a:cxn>
                <a:cxn ang="0">
                  <a:pos x="connsiteX18485" y="connsiteY18485"/>
                </a:cxn>
                <a:cxn ang="0">
                  <a:pos x="connsiteX18486" y="connsiteY18486"/>
                </a:cxn>
                <a:cxn ang="0">
                  <a:pos x="connsiteX18487" y="connsiteY18487"/>
                </a:cxn>
                <a:cxn ang="0">
                  <a:pos x="connsiteX18488" y="connsiteY18488"/>
                </a:cxn>
                <a:cxn ang="0">
                  <a:pos x="connsiteX18489" y="connsiteY18489"/>
                </a:cxn>
                <a:cxn ang="0">
                  <a:pos x="connsiteX18490" y="connsiteY18490"/>
                </a:cxn>
                <a:cxn ang="0">
                  <a:pos x="connsiteX18491" y="connsiteY18491"/>
                </a:cxn>
                <a:cxn ang="0">
                  <a:pos x="connsiteX18492" y="connsiteY18492"/>
                </a:cxn>
                <a:cxn ang="0">
                  <a:pos x="connsiteX18493" y="connsiteY18493"/>
                </a:cxn>
                <a:cxn ang="0">
                  <a:pos x="connsiteX18494" y="connsiteY18494"/>
                </a:cxn>
                <a:cxn ang="0">
                  <a:pos x="connsiteX18495" y="connsiteY18495"/>
                </a:cxn>
                <a:cxn ang="0">
                  <a:pos x="connsiteX18496" y="connsiteY18496"/>
                </a:cxn>
                <a:cxn ang="0">
                  <a:pos x="connsiteX18497" y="connsiteY18497"/>
                </a:cxn>
                <a:cxn ang="0">
                  <a:pos x="connsiteX18498" y="connsiteY18498"/>
                </a:cxn>
                <a:cxn ang="0">
                  <a:pos x="connsiteX18499" y="connsiteY18499"/>
                </a:cxn>
                <a:cxn ang="0">
                  <a:pos x="connsiteX18500" y="connsiteY18500"/>
                </a:cxn>
                <a:cxn ang="0">
                  <a:pos x="connsiteX18501" y="connsiteY18501"/>
                </a:cxn>
                <a:cxn ang="0">
                  <a:pos x="connsiteX18502" y="connsiteY18502"/>
                </a:cxn>
                <a:cxn ang="0">
                  <a:pos x="connsiteX18503" y="connsiteY18503"/>
                </a:cxn>
                <a:cxn ang="0">
                  <a:pos x="connsiteX18504" y="connsiteY18504"/>
                </a:cxn>
                <a:cxn ang="0">
                  <a:pos x="connsiteX18505" y="connsiteY18505"/>
                </a:cxn>
                <a:cxn ang="0">
                  <a:pos x="connsiteX18506" y="connsiteY18506"/>
                </a:cxn>
                <a:cxn ang="0">
                  <a:pos x="connsiteX18507" y="connsiteY18507"/>
                </a:cxn>
                <a:cxn ang="0">
                  <a:pos x="connsiteX18508" y="connsiteY18508"/>
                </a:cxn>
                <a:cxn ang="0">
                  <a:pos x="connsiteX18509" y="connsiteY18509"/>
                </a:cxn>
                <a:cxn ang="0">
                  <a:pos x="connsiteX18510" y="connsiteY18510"/>
                </a:cxn>
                <a:cxn ang="0">
                  <a:pos x="connsiteX18511" y="connsiteY18511"/>
                </a:cxn>
                <a:cxn ang="0">
                  <a:pos x="connsiteX18512" y="connsiteY18512"/>
                </a:cxn>
                <a:cxn ang="0">
                  <a:pos x="connsiteX18513" y="connsiteY18513"/>
                </a:cxn>
                <a:cxn ang="0">
                  <a:pos x="connsiteX18514" y="connsiteY18514"/>
                </a:cxn>
                <a:cxn ang="0">
                  <a:pos x="connsiteX18515" y="connsiteY18515"/>
                </a:cxn>
                <a:cxn ang="0">
                  <a:pos x="connsiteX18516" y="connsiteY18516"/>
                </a:cxn>
                <a:cxn ang="0">
                  <a:pos x="connsiteX18517" y="connsiteY18517"/>
                </a:cxn>
                <a:cxn ang="0">
                  <a:pos x="connsiteX18518" y="connsiteY18518"/>
                </a:cxn>
                <a:cxn ang="0">
                  <a:pos x="connsiteX18519" y="connsiteY18519"/>
                </a:cxn>
                <a:cxn ang="0">
                  <a:pos x="connsiteX18520" y="connsiteY18520"/>
                </a:cxn>
                <a:cxn ang="0">
                  <a:pos x="connsiteX18521" y="connsiteY18521"/>
                </a:cxn>
                <a:cxn ang="0">
                  <a:pos x="connsiteX18522" y="connsiteY18522"/>
                </a:cxn>
                <a:cxn ang="0">
                  <a:pos x="connsiteX18523" y="connsiteY18523"/>
                </a:cxn>
                <a:cxn ang="0">
                  <a:pos x="connsiteX18524" y="connsiteY18524"/>
                </a:cxn>
                <a:cxn ang="0">
                  <a:pos x="connsiteX18525" y="connsiteY18525"/>
                </a:cxn>
                <a:cxn ang="0">
                  <a:pos x="connsiteX18526" y="connsiteY18526"/>
                </a:cxn>
                <a:cxn ang="0">
                  <a:pos x="connsiteX18527" y="connsiteY18527"/>
                </a:cxn>
                <a:cxn ang="0">
                  <a:pos x="connsiteX18528" y="connsiteY18528"/>
                </a:cxn>
                <a:cxn ang="0">
                  <a:pos x="connsiteX18529" y="connsiteY18529"/>
                </a:cxn>
                <a:cxn ang="0">
                  <a:pos x="connsiteX18530" y="connsiteY18530"/>
                </a:cxn>
                <a:cxn ang="0">
                  <a:pos x="connsiteX18531" y="connsiteY18531"/>
                </a:cxn>
                <a:cxn ang="0">
                  <a:pos x="connsiteX18532" y="connsiteY18532"/>
                </a:cxn>
                <a:cxn ang="0">
                  <a:pos x="connsiteX18533" y="connsiteY18533"/>
                </a:cxn>
                <a:cxn ang="0">
                  <a:pos x="connsiteX18534" y="connsiteY18534"/>
                </a:cxn>
                <a:cxn ang="0">
                  <a:pos x="connsiteX18535" y="connsiteY18535"/>
                </a:cxn>
                <a:cxn ang="0">
                  <a:pos x="connsiteX18536" y="connsiteY18536"/>
                </a:cxn>
                <a:cxn ang="0">
                  <a:pos x="connsiteX18537" y="connsiteY18537"/>
                </a:cxn>
                <a:cxn ang="0">
                  <a:pos x="connsiteX18538" y="connsiteY18538"/>
                </a:cxn>
                <a:cxn ang="0">
                  <a:pos x="connsiteX18539" y="connsiteY18539"/>
                </a:cxn>
                <a:cxn ang="0">
                  <a:pos x="connsiteX18540" y="connsiteY18540"/>
                </a:cxn>
                <a:cxn ang="0">
                  <a:pos x="connsiteX18541" y="connsiteY18541"/>
                </a:cxn>
                <a:cxn ang="0">
                  <a:pos x="connsiteX18542" y="connsiteY18542"/>
                </a:cxn>
                <a:cxn ang="0">
                  <a:pos x="connsiteX18543" y="connsiteY18543"/>
                </a:cxn>
                <a:cxn ang="0">
                  <a:pos x="connsiteX18544" y="connsiteY18544"/>
                </a:cxn>
                <a:cxn ang="0">
                  <a:pos x="connsiteX18545" y="connsiteY18545"/>
                </a:cxn>
                <a:cxn ang="0">
                  <a:pos x="connsiteX18546" y="connsiteY18546"/>
                </a:cxn>
                <a:cxn ang="0">
                  <a:pos x="connsiteX18547" y="connsiteY18547"/>
                </a:cxn>
                <a:cxn ang="0">
                  <a:pos x="connsiteX18548" y="connsiteY18548"/>
                </a:cxn>
                <a:cxn ang="0">
                  <a:pos x="connsiteX18549" y="connsiteY18549"/>
                </a:cxn>
                <a:cxn ang="0">
                  <a:pos x="connsiteX18550" y="connsiteY18550"/>
                </a:cxn>
                <a:cxn ang="0">
                  <a:pos x="connsiteX18551" y="connsiteY18551"/>
                </a:cxn>
                <a:cxn ang="0">
                  <a:pos x="connsiteX18552" y="connsiteY18552"/>
                </a:cxn>
                <a:cxn ang="0">
                  <a:pos x="connsiteX18553" y="connsiteY18553"/>
                </a:cxn>
                <a:cxn ang="0">
                  <a:pos x="connsiteX18554" y="connsiteY18554"/>
                </a:cxn>
                <a:cxn ang="0">
                  <a:pos x="connsiteX18555" y="connsiteY18555"/>
                </a:cxn>
                <a:cxn ang="0">
                  <a:pos x="connsiteX18556" y="connsiteY18556"/>
                </a:cxn>
                <a:cxn ang="0">
                  <a:pos x="connsiteX18557" y="connsiteY18557"/>
                </a:cxn>
                <a:cxn ang="0">
                  <a:pos x="connsiteX18558" y="connsiteY18558"/>
                </a:cxn>
                <a:cxn ang="0">
                  <a:pos x="connsiteX18559" y="connsiteY18559"/>
                </a:cxn>
                <a:cxn ang="0">
                  <a:pos x="connsiteX18560" y="connsiteY18560"/>
                </a:cxn>
                <a:cxn ang="0">
                  <a:pos x="connsiteX18561" y="connsiteY18561"/>
                </a:cxn>
                <a:cxn ang="0">
                  <a:pos x="connsiteX18562" y="connsiteY18562"/>
                </a:cxn>
                <a:cxn ang="0">
                  <a:pos x="connsiteX18563" y="connsiteY18563"/>
                </a:cxn>
                <a:cxn ang="0">
                  <a:pos x="connsiteX18564" y="connsiteY18564"/>
                </a:cxn>
                <a:cxn ang="0">
                  <a:pos x="connsiteX18565" y="connsiteY18565"/>
                </a:cxn>
                <a:cxn ang="0">
                  <a:pos x="connsiteX18566" y="connsiteY18566"/>
                </a:cxn>
                <a:cxn ang="0">
                  <a:pos x="connsiteX18567" y="connsiteY18567"/>
                </a:cxn>
                <a:cxn ang="0">
                  <a:pos x="connsiteX18568" y="connsiteY18568"/>
                </a:cxn>
                <a:cxn ang="0">
                  <a:pos x="connsiteX18569" y="connsiteY18569"/>
                </a:cxn>
                <a:cxn ang="0">
                  <a:pos x="connsiteX18570" y="connsiteY18570"/>
                </a:cxn>
                <a:cxn ang="0">
                  <a:pos x="connsiteX18571" y="connsiteY18571"/>
                </a:cxn>
                <a:cxn ang="0">
                  <a:pos x="connsiteX18572" y="connsiteY18572"/>
                </a:cxn>
                <a:cxn ang="0">
                  <a:pos x="connsiteX18573" y="connsiteY18573"/>
                </a:cxn>
                <a:cxn ang="0">
                  <a:pos x="connsiteX18574" y="connsiteY18574"/>
                </a:cxn>
                <a:cxn ang="0">
                  <a:pos x="connsiteX18575" y="connsiteY18575"/>
                </a:cxn>
                <a:cxn ang="0">
                  <a:pos x="connsiteX18576" y="connsiteY18576"/>
                </a:cxn>
                <a:cxn ang="0">
                  <a:pos x="connsiteX18577" y="connsiteY18577"/>
                </a:cxn>
                <a:cxn ang="0">
                  <a:pos x="connsiteX18578" y="connsiteY18578"/>
                </a:cxn>
                <a:cxn ang="0">
                  <a:pos x="connsiteX18579" y="connsiteY18579"/>
                </a:cxn>
                <a:cxn ang="0">
                  <a:pos x="connsiteX18580" y="connsiteY18580"/>
                </a:cxn>
                <a:cxn ang="0">
                  <a:pos x="connsiteX18581" y="connsiteY18581"/>
                </a:cxn>
                <a:cxn ang="0">
                  <a:pos x="connsiteX18582" y="connsiteY18582"/>
                </a:cxn>
                <a:cxn ang="0">
                  <a:pos x="connsiteX18583" y="connsiteY18583"/>
                </a:cxn>
                <a:cxn ang="0">
                  <a:pos x="connsiteX18584" y="connsiteY18584"/>
                </a:cxn>
                <a:cxn ang="0">
                  <a:pos x="connsiteX18585" y="connsiteY18585"/>
                </a:cxn>
                <a:cxn ang="0">
                  <a:pos x="connsiteX18586" y="connsiteY18586"/>
                </a:cxn>
                <a:cxn ang="0">
                  <a:pos x="connsiteX18587" y="connsiteY18587"/>
                </a:cxn>
                <a:cxn ang="0">
                  <a:pos x="connsiteX18588" y="connsiteY18588"/>
                </a:cxn>
                <a:cxn ang="0">
                  <a:pos x="connsiteX18589" y="connsiteY18589"/>
                </a:cxn>
                <a:cxn ang="0">
                  <a:pos x="connsiteX18590" y="connsiteY18590"/>
                </a:cxn>
                <a:cxn ang="0">
                  <a:pos x="connsiteX18591" y="connsiteY18591"/>
                </a:cxn>
                <a:cxn ang="0">
                  <a:pos x="connsiteX18592" y="connsiteY18592"/>
                </a:cxn>
                <a:cxn ang="0">
                  <a:pos x="connsiteX18593" y="connsiteY18593"/>
                </a:cxn>
                <a:cxn ang="0">
                  <a:pos x="connsiteX18594" y="connsiteY18594"/>
                </a:cxn>
                <a:cxn ang="0">
                  <a:pos x="connsiteX18595" y="connsiteY18595"/>
                </a:cxn>
                <a:cxn ang="0">
                  <a:pos x="connsiteX18596" y="connsiteY18596"/>
                </a:cxn>
                <a:cxn ang="0">
                  <a:pos x="connsiteX18597" y="connsiteY18597"/>
                </a:cxn>
                <a:cxn ang="0">
                  <a:pos x="connsiteX18598" y="connsiteY18598"/>
                </a:cxn>
                <a:cxn ang="0">
                  <a:pos x="connsiteX18599" y="connsiteY18599"/>
                </a:cxn>
                <a:cxn ang="0">
                  <a:pos x="connsiteX18600" y="connsiteY18600"/>
                </a:cxn>
                <a:cxn ang="0">
                  <a:pos x="connsiteX18601" y="connsiteY18601"/>
                </a:cxn>
                <a:cxn ang="0">
                  <a:pos x="connsiteX18602" y="connsiteY18602"/>
                </a:cxn>
                <a:cxn ang="0">
                  <a:pos x="connsiteX18603" y="connsiteY18603"/>
                </a:cxn>
                <a:cxn ang="0">
                  <a:pos x="connsiteX18604" y="connsiteY18604"/>
                </a:cxn>
                <a:cxn ang="0">
                  <a:pos x="connsiteX18605" y="connsiteY18605"/>
                </a:cxn>
                <a:cxn ang="0">
                  <a:pos x="connsiteX18606" y="connsiteY18606"/>
                </a:cxn>
                <a:cxn ang="0">
                  <a:pos x="connsiteX18607" y="connsiteY18607"/>
                </a:cxn>
                <a:cxn ang="0">
                  <a:pos x="connsiteX18608" y="connsiteY18608"/>
                </a:cxn>
                <a:cxn ang="0">
                  <a:pos x="connsiteX18609" y="connsiteY18609"/>
                </a:cxn>
                <a:cxn ang="0">
                  <a:pos x="connsiteX18610" y="connsiteY18610"/>
                </a:cxn>
                <a:cxn ang="0">
                  <a:pos x="connsiteX18611" y="connsiteY18611"/>
                </a:cxn>
                <a:cxn ang="0">
                  <a:pos x="connsiteX18612" y="connsiteY18612"/>
                </a:cxn>
                <a:cxn ang="0">
                  <a:pos x="connsiteX18613" y="connsiteY18613"/>
                </a:cxn>
                <a:cxn ang="0">
                  <a:pos x="connsiteX18614" y="connsiteY18614"/>
                </a:cxn>
                <a:cxn ang="0">
                  <a:pos x="connsiteX18615" y="connsiteY18615"/>
                </a:cxn>
                <a:cxn ang="0">
                  <a:pos x="connsiteX18616" y="connsiteY18616"/>
                </a:cxn>
                <a:cxn ang="0">
                  <a:pos x="connsiteX18617" y="connsiteY18617"/>
                </a:cxn>
                <a:cxn ang="0">
                  <a:pos x="connsiteX18618" y="connsiteY18618"/>
                </a:cxn>
                <a:cxn ang="0">
                  <a:pos x="connsiteX18619" y="connsiteY18619"/>
                </a:cxn>
                <a:cxn ang="0">
                  <a:pos x="connsiteX18620" y="connsiteY18620"/>
                </a:cxn>
                <a:cxn ang="0">
                  <a:pos x="connsiteX18621" y="connsiteY18621"/>
                </a:cxn>
                <a:cxn ang="0">
                  <a:pos x="connsiteX18622" y="connsiteY18622"/>
                </a:cxn>
                <a:cxn ang="0">
                  <a:pos x="connsiteX18623" y="connsiteY18623"/>
                </a:cxn>
                <a:cxn ang="0">
                  <a:pos x="connsiteX18624" y="connsiteY18624"/>
                </a:cxn>
                <a:cxn ang="0">
                  <a:pos x="connsiteX18625" y="connsiteY18625"/>
                </a:cxn>
                <a:cxn ang="0">
                  <a:pos x="connsiteX18626" y="connsiteY18626"/>
                </a:cxn>
                <a:cxn ang="0">
                  <a:pos x="connsiteX18627" y="connsiteY18627"/>
                </a:cxn>
                <a:cxn ang="0">
                  <a:pos x="connsiteX18628" y="connsiteY18628"/>
                </a:cxn>
                <a:cxn ang="0">
                  <a:pos x="connsiteX18629" y="connsiteY18629"/>
                </a:cxn>
                <a:cxn ang="0">
                  <a:pos x="connsiteX18630" y="connsiteY18630"/>
                </a:cxn>
                <a:cxn ang="0">
                  <a:pos x="connsiteX18631" y="connsiteY18631"/>
                </a:cxn>
                <a:cxn ang="0">
                  <a:pos x="connsiteX18632" y="connsiteY18632"/>
                </a:cxn>
                <a:cxn ang="0">
                  <a:pos x="connsiteX18633" y="connsiteY18633"/>
                </a:cxn>
                <a:cxn ang="0">
                  <a:pos x="connsiteX18634" y="connsiteY18634"/>
                </a:cxn>
                <a:cxn ang="0">
                  <a:pos x="connsiteX18635" y="connsiteY18635"/>
                </a:cxn>
                <a:cxn ang="0">
                  <a:pos x="connsiteX18636" y="connsiteY18636"/>
                </a:cxn>
                <a:cxn ang="0">
                  <a:pos x="connsiteX18637" y="connsiteY18637"/>
                </a:cxn>
                <a:cxn ang="0">
                  <a:pos x="connsiteX18638" y="connsiteY18638"/>
                </a:cxn>
                <a:cxn ang="0">
                  <a:pos x="connsiteX18639" y="connsiteY18639"/>
                </a:cxn>
                <a:cxn ang="0">
                  <a:pos x="connsiteX18640" y="connsiteY18640"/>
                </a:cxn>
                <a:cxn ang="0">
                  <a:pos x="connsiteX18641" y="connsiteY18641"/>
                </a:cxn>
                <a:cxn ang="0">
                  <a:pos x="connsiteX18642" y="connsiteY18642"/>
                </a:cxn>
                <a:cxn ang="0">
                  <a:pos x="connsiteX18643" y="connsiteY18643"/>
                </a:cxn>
                <a:cxn ang="0">
                  <a:pos x="connsiteX18644" y="connsiteY18644"/>
                </a:cxn>
                <a:cxn ang="0">
                  <a:pos x="connsiteX18645" y="connsiteY18645"/>
                </a:cxn>
                <a:cxn ang="0">
                  <a:pos x="connsiteX18646" y="connsiteY18646"/>
                </a:cxn>
                <a:cxn ang="0">
                  <a:pos x="connsiteX18647" y="connsiteY18647"/>
                </a:cxn>
                <a:cxn ang="0">
                  <a:pos x="connsiteX18648" y="connsiteY18648"/>
                </a:cxn>
                <a:cxn ang="0">
                  <a:pos x="connsiteX18649" y="connsiteY18649"/>
                </a:cxn>
                <a:cxn ang="0">
                  <a:pos x="connsiteX18650" y="connsiteY18650"/>
                </a:cxn>
                <a:cxn ang="0">
                  <a:pos x="connsiteX18651" y="connsiteY18651"/>
                </a:cxn>
                <a:cxn ang="0">
                  <a:pos x="connsiteX18652" y="connsiteY18652"/>
                </a:cxn>
                <a:cxn ang="0">
                  <a:pos x="connsiteX18653" y="connsiteY18653"/>
                </a:cxn>
                <a:cxn ang="0">
                  <a:pos x="connsiteX18654" y="connsiteY18654"/>
                </a:cxn>
                <a:cxn ang="0">
                  <a:pos x="connsiteX18655" y="connsiteY18655"/>
                </a:cxn>
                <a:cxn ang="0">
                  <a:pos x="connsiteX18656" y="connsiteY18656"/>
                </a:cxn>
                <a:cxn ang="0">
                  <a:pos x="connsiteX18657" y="connsiteY18657"/>
                </a:cxn>
                <a:cxn ang="0">
                  <a:pos x="connsiteX18658" y="connsiteY18658"/>
                </a:cxn>
                <a:cxn ang="0">
                  <a:pos x="connsiteX18659" y="connsiteY18659"/>
                </a:cxn>
                <a:cxn ang="0">
                  <a:pos x="connsiteX18660" y="connsiteY18660"/>
                </a:cxn>
                <a:cxn ang="0">
                  <a:pos x="connsiteX18661" y="connsiteY18661"/>
                </a:cxn>
                <a:cxn ang="0">
                  <a:pos x="connsiteX18662" y="connsiteY18662"/>
                </a:cxn>
                <a:cxn ang="0">
                  <a:pos x="connsiteX18663" y="connsiteY18663"/>
                </a:cxn>
                <a:cxn ang="0">
                  <a:pos x="connsiteX18664" y="connsiteY18664"/>
                </a:cxn>
                <a:cxn ang="0">
                  <a:pos x="connsiteX18665" y="connsiteY18665"/>
                </a:cxn>
                <a:cxn ang="0">
                  <a:pos x="connsiteX18666" y="connsiteY18666"/>
                </a:cxn>
                <a:cxn ang="0">
                  <a:pos x="connsiteX18667" y="connsiteY18667"/>
                </a:cxn>
                <a:cxn ang="0">
                  <a:pos x="connsiteX18668" y="connsiteY18668"/>
                </a:cxn>
                <a:cxn ang="0">
                  <a:pos x="connsiteX18669" y="connsiteY18669"/>
                </a:cxn>
                <a:cxn ang="0">
                  <a:pos x="connsiteX18670" y="connsiteY18670"/>
                </a:cxn>
                <a:cxn ang="0">
                  <a:pos x="connsiteX18671" y="connsiteY18671"/>
                </a:cxn>
                <a:cxn ang="0">
                  <a:pos x="connsiteX18672" y="connsiteY18672"/>
                </a:cxn>
                <a:cxn ang="0">
                  <a:pos x="connsiteX18673" y="connsiteY18673"/>
                </a:cxn>
                <a:cxn ang="0">
                  <a:pos x="connsiteX18674" y="connsiteY18674"/>
                </a:cxn>
                <a:cxn ang="0">
                  <a:pos x="connsiteX18675" y="connsiteY18675"/>
                </a:cxn>
                <a:cxn ang="0">
                  <a:pos x="connsiteX18676" y="connsiteY18676"/>
                </a:cxn>
                <a:cxn ang="0">
                  <a:pos x="connsiteX18677" y="connsiteY18677"/>
                </a:cxn>
                <a:cxn ang="0">
                  <a:pos x="connsiteX18678" y="connsiteY18678"/>
                </a:cxn>
                <a:cxn ang="0">
                  <a:pos x="connsiteX18679" y="connsiteY18679"/>
                </a:cxn>
                <a:cxn ang="0">
                  <a:pos x="connsiteX18680" y="connsiteY18680"/>
                </a:cxn>
                <a:cxn ang="0">
                  <a:pos x="connsiteX18681" y="connsiteY18681"/>
                </a:cxn>
                <a:cxn ang="0">
                  <a:pos x="connsiteX18682" y="connsiteY18682"/>
                </a:cxn>
                <a:cxn ang="0">
                  <a:pos x="connsiteX18683" y="connsiteY18683"/>
                </a:cxn>
                <a:cxn ang="0">
                  <a:pos x="connsiteX18684" y="connsiteY18684"/>
                </a:cxn>
                <a:cxn ang="0">
                  <a:pos x="connsiteX18685" y="connsiteY18685"/>
                </a:cxn>
                <a:cxn ang="0">
                  <a:pos x="connsiteX18686" y="connsiteY18686"/>
                </a:cxn>
                <a:cxn ang="0">
                  <a:pos x="connsiteX18687" y="connsiteY18687"/>
                </a:cxn>
                <a:cxn ang="0">
                  <a:pos x="connsiteX18688" y="connsiteY18688"/>
                </a:cxn>
                <a:cxn ang="0">
                  <a:pos x="connsiteX18689" y="connsiteY18689"/>
                </a:cxn>
                <a:cxn ang="0">
                  <a:pos x="connsiteX18690" y="connsiteY18690"/>
                </a:cxn>
                <a:cxn ang="0">
                  <a:pos x="connsiteX18691" y="connsiteY18691"/>
                </a:cxn>
                <a:cxn ang="0">
                  <a:pos x="connsiteX18692" y="connsiteY18692"/>
                </a:cxn>
                <a:cxn ang="0">
                  <a:pos x="connsiteX18693" y="connsiteY18693"/>
                </a:cxn>
                <a:cxn ang="0">
                  <a:pos x="connsiteX18694" y="connsiteY18694"/>
                </a:cxn>
                <a:cxn ang="0">
                  <a:pos x="connsiteX18695" y="connsiteY18695"/>
                </a:cxn>
                <a:cxn ang="0">
                  <a:pos x="connsiteX18696" y="connsiteY18696"/>
                </a:cxn>
                <a:cxn ang="0">
                  <a:pos x="connsiteX18697" y="connsiteY18697"/>
                </a:cxn>
                <a:cxn ang="0">
                  <a:pos x="connsiteX18698" y="connsiteY18698"/>
                </a:cxn>
                <a:cxn ang="0">
                  <a:pos x="connsiteX18699" y="connsiteY18699"/>
                </a:cxn>
                <a:cxn ang="0">
                  <a:pos x="connsiteX18700" y="connsiteY18700"/>
                </a:cxn>
                <a:cxn ang="0">
                  <a:pos x="connsiteX18701" y="connsiteY18701"/>
                </a:cxn>
                <a:cxn ang="0">
                  <a:pos x="connsiteX18702" y="connsiteY18702"/>
                </a:cxn>
                <a:cxn ang="0">
                  <a:pos x="connsiteX18703" y="connsiteY18703"/>
                </a:cxn>
                <a:cxn ang="0">
                  <a:pos x="connsiteX18704" y="connsiteY18704"/>
                </a:cxn>
                <a:cxn ang="0">
                  <a:pos x="connsiteX18705" y="connsiteY18705"/>
                </a:cxn>
                <a:cxn ang="0">
                  <a:pos x="connsiteX18706" y="connsiteY18706"/>
                </a:cxn>
                <a:cxn ang="0">
                  <a:pos x="connsiteX18707" y="connsiteY18707"/>
                </a:cxn>
                <a:cxn ang="0">
                  <a:pos x="connsiteX18708" y="connsiteY18708"/>
                </a:cxn>
                <a:cxn ang="0">
                  <a:pos x="connsiteX18709" y="connsiteY18709"/>
                </a:cxn>
                <a:cxn ang="0">
                  <a:pos x="connsiteX18710" y="connsiteY18710"/>
                </a:cxn>
                <a:cxn ang="0">
                  <a:pos x="connsiteX18711" y="connsiteY18711"/>
                </a:cxn>
                <a:cxn ang="0">
                  <a:pos x="connsiteX18712" y="connsiteY18712"/>
                </a:cxn>
                <a:cxn ang="0">
                  <a:pos x="connsiteX18713" y="connsiteY18713"/>
                </a:cxn>
                <a:cxn ang="0">
                  <a:pos x="connsiteX18714" y="connsiteY18714"/>
                </a:cxn>
                <a:cxn ang="0">
                  <a:pos x="connsiteX18715" y="connsiteY18715"/>
                </a:cxn>
                <a:cxn ang="0">
                  <a:pos x="connsiteX18716" y="connsiteY18716"/>
                </a:cxn>
                <a:cxn ang="0">
                  <a:pos x="connsiteX18717" y="connsiteY18717"/>
                </a:cxn>
                <a:cxn ang="0">
                  <a:pos x="connsiteX18718" y="connsiteY18718"/>
                </a:cxn>
                <a:cxn ang="0">
                  <a:pos x="connsiteX18719" y="connsiteY18719"/>
                </a:cxn>
                <a:cxn ang="0">
                  <a:pos x="connsiteX18720" y="connsiteY18720"/>
                </a:cxn>
                <a:cxn ang="0">
                  <a:pos x="connsiteX18721" y="connsiteY18721"/>
                </a:cxn>
                <a:cxn ang="0">
                  <a:pos x="connsiteX18722" y="connsiteY18722"/>
                </a:cxn>
                <a:cxn ang="0">
                  <a:pos x="connsiteX18723" y="connsiteY18723"/>
                </a:cxn>
                <a:cxn ang="0">
                  <a:pos x="connsiteX18724" y="connsiteY18724"/>
                </a:cxn>
                <a:cxn ang="0">
                  <a:pos x="connsiteX18725" y="connsiteY18725"/>
                </a:cxn>
                <a:cxn ang="0">
                  <a:pos x="connsiteX18726" y="connsiteY18726"/>
                </a:cxn>
                <a:cxn ang="0">
                  <a:pos x="connsiteX18727" y="connsiteY18727"/>
                </a:cxn>
                <a:cxn ang="0">
                  <a:pos x="connsiteX18728" y="connsiteY18728"/>
                </a:cxn>
                <a:cxn ang="0">
                  <a:pos x="connsiteX18729" y="connsiteY18729"/>
                </a:cxn>
                <a:cxn ang="0">
                  <a:pos x="connsiteX18730" y="connsiteY18730"/>
                </a:cxn>
                <a:cxn ang="0">
                  <a:pos x="connsiteX18731" y="connsiteY18731"/>
                </a:cxn>
                <a:cxn ang="0">
                  <a:pos x="connsiteX18732" y="connsiteY18732"/>
                </a:cxn>
                <a:cxn ang="0">
                  <a:pos x="connsiteX18733" y="connsiteY18733"/>
                </a:cxn>
                <a:cxn ang="0">
                  <a:pos x="connsiteX18734" y="connsiteY18734"/>
                </a:cxn>
                <a:cxn ang="0">
                  <a:pos x="connsiteX18735" y="connsiteY18735"/>
                </a:cxn>
                <a:cxn ang="0">
                  <a:pos x="connsiteX18736" y="connsiteY18736"/>
                </a:cxn>
                <a:cxn ang="0">
                  <a:pos x="connsiteX18737" y="connsiteY18737"/>
                </a:cxn>
                <a:cxn ang="0">
                  <a:pos x="connsiteX18738" y="connsiteY18738"/>
                </a:cxn>
                <a:cxn ang="0">
                  <a:pos x="connsiteX18739" y="connsiteY18739"/>
                </a:cxn>
                <a:cxn ang="0">
                  <a:pos x="connsiteX18740" y="connsiteY18740"/>
                </a:cxn>
                <a:cxn ang="0">
                  <a:pos x="connsiteX18741" y="connsiteY18741"/>
                </a:cxn>
                <a:cxn ang="0">
                  <a:pos x="connsiteX18742" y="connsiteY18742"/>
                </a:cxn>
                <a:cxn ang="0">
                  <a:pos x="connsiteX18743" y="connsiteY18743"/>
                </a:cxn>
                <a:cxn ang="0">
                  <a:pos x="connsiteX18744" y="connsiteY18744"/>
                </a:cxn>
                <a:cxn ang="0">
                  <a:pos x="connsiteX18745" y="connsiteY18745"/>
                </a:cxn>
                <a:cxn ang="0">
                  <a:pos x="connsiteX18746" y="connsiteY18746"/>
                </a:cxn>
                <a:cxn ang="0">
                  <a:pos x="connsiteX18747" y="connsiteY18747"/>
                </a:cxn>
                <a:cxn ang="0">
                  <a:pos x="connsiteX18748" y="connsiteY18748"/>
                </a:cxn>
                <a:cxn ang="0">
                  <a:pos x="connsiteX18749" y="connsiteY18749"/>
                </a:cxn>
                <a:cxn ang="0">
                  <a:pos x="connsiteX18750" y="connsiteY18750"/>
                </a:cxn>
                <a:cxn ang="0">
                  <a:pos x="connsiteX18751" y="connsiteY18751"/>
                </a:cxn>
                <a:cxn ang="0">
                  <a:pos x="connsiteX18752" y="connsiteY18752"/>
                </a:cxn>
                <a:cxn ang="0">
                  <a:pos x="connsiteX18753" y="connsiteY18753"/>
                </a:cxn>
                <a:cxn ang="0">
                  <a:pos x="connsiteX18754" y="connsiteY18754"/>
                </a:cxn>
                <a:cxn ang="0">
                  <a:pos x="connsiteX18755" y="connsiteY18755"/>
                </a:cxn>
                <a:cxn ang="0">
                  <a:pos x="connsiteX18756" y="connsiteY18756"/>
                </a:cxn>
                <a:cxn ang="0">
                  <a:pos x="connsiteX18757" y="connsiteY18757"/>
                </a:cxn>
                <a:cxn ang="0">
                  <a:pos x="connsiteX18758" y="connsiteY18758"/>
                </a:cxn>
                <a:cxn ang="0">
                  <a:pos x="connsiteX18759" y="connsiteY18759"/>
                </a:cxn>
                <a:cxn ang="0">
                  <a:pos x="connsiteX18760" y="connsiteY18760"/>
                </a:cxn>
                <a:cxn ang="0">
                  <a:pos x="connsiteX18761" y="connsiteY18761"/>
                </a:cxn>
                <a:cxn ang="0">
                  <a:pos x="connsiteX18762" y="connsiteY18762"/>
                </a:cxn>
                <a:cxn ang="0">
                  <a:pos x="connsiteX18763" y="connsiteY18763"/>
                </a:cxn>
                <a:cxn ang="0">
                  <a:pos x="connsiteX18764" y="connsiteY18764"/>
                </a:cxn>
                <a:cxn ang="0">
                  <a:pos x="connsiteX18765" y="connsiteY18765"/>
                </a:cxn>
                <a:cxn ang="0">
                  <a:pos x="connsiteX18766" y="connsiteY18766"/>
                </a:cxn>
                <a:cxn ang="0">
                  <a:pos x="connsiteX18767" y="connsiteY18767"/>
                </a:cxn>
                <a:cxn ang="0">
                  <a:pos x="connsiteX18768" y="connsiteY18768"/>
                </a:cxn>
                <a:cxn ang="0">
                  <a:pos x="connsiteX18769" y="connsiteY18769"/>
                </a:cxn>
                <a:cxn ang="0">
                  <a:pos x="connsiteX18770" y="connsiteY18770"/>
                </a:cxn>
                <a:cxn ang="0">
                  <a:pos x="connsiteX18771" y="connsiteY18771"/>
                </a:cxn>
                <a:cxn ang="0">
                  <a:pos x="connsiteX18772" y="connsiteY18772"/>
                </a:cxn>
                <a:cxn ang="0">
                  <a:pos x="connsiteX18773" y="connsiteY18773"/>
                </a:cxn>
                <a:cxn ang="0">
                  <a:pos x="connsiteX18774" y="connsiteY18774"/>
                </a:cxn>
                <a:cxn ang="0">
                  <a:pos x="connsiteX18775" y="connsiteY18775"/>
                </a:cxn>
                <a:cxn ang="0">
                  <a:pos x="connsiteX18776" y="connsiteY18776"/>
                </a:cxn>
                <a:cxn ang="0">
                  <a:pos x="connsiteX18777" y="connsiteY18777"/>
                </a:cxn>
                <a:cxn ang="0">
                  <a:pos x="connsiteX18778" y="connsiteY18778"/>
                </a:cxn>
                <a:cxn ang="0">
                  <a:pos x="connsiteX18779" y="connsiteY18779"/>
                </a:cxn>
                <a:cxn ang="0">
                  <a:pos x="connsiteX18780" y="connsiteY18780"/>
                </a:cxn>
                <a:cxn ang="0">
                  <a:pos x="connsiteX18781" y="connsiteY18781"/>
                </a:cxn>
                <a:cxn ang="0">
                  <a:pos x="connsiteX18782" y="connsiteY18782"/>
                </a:cxn>
                <a:cxn ang="0">
                  <a:pos x="connsiteX18783" y="connsiteY18783"/>
                </a:cxn>
                <a:cxn ang="0">
                  <a:pos x="connsiteX18784" y="connsiteY18784"/>
                </a:cxn>
                <a:cxn ang="0">
                  <a:pos x="connsiteX18785" y="connsiteY18785"/>
                </a:cxn>
                <a:cxn ang="0">
                  <a:pos x="connsiteX18786" y="connsiteY18786"/>
                </a:cxn>
                <a:cxn ang="0">
                  <a:pos x="connsiteX18787" y="connsiteY18787"/>
                </a:cxn>
                <a:cxn ang="0">
                  <a:pos x="connsiteX18788" y="connsiteY18788"/>
                </a:cxn>
                <a:cxn ang="0">
                  <a:pos x="connsiteX18789" y="connsiteY18789"/>
                </a:cxn>
                <a:cxn ang="0">
                  <a:pos x="connsiteX18790" y="connsiteY18790"/>
                </a:cxn>
                <a:cxn ang="0">
                  <a:pos x="connsiteX18791" y="connsiteY18791"/>
                </a:cxn>
                <a:cxn ang="0">
                  <a:pos x="connsiteX18792" y="connsiteY18792"/>
                </a:cxn>
                <a:cxn ang="0">
                  <a:pos x="connsiteX18793" y="connsiteY18793"/>
                </a:cxn>
                <a:cxn ang="0">
                  <a:pos x="connsiteX18794" y="connsiteY18794"/>
                </a:cxn>
                <a:cxn ang="0">
                  <a:pos x="connsiteX18795" y="connsiteY18795"/>
                </a:cxn>
                <a:cxn ang="0">
                  <a:pos x="connsiteX18796" y="connsiteY18796"/>
                </a:cxn>
                <a:cxn ang="0">
                  <a:pos x="connsiteX18797" y="connsiteY18797"/>
                </a:cxn>
                <a:cxn ang="0">
                  <a:pos x="connsiteX18798" y="connsiteY18798"/>
                </a:cxn>
                <a:cxn ang="0">
                  <a:pos x="connsiteX18799" y="connsiteY18799"/>
                </a:cxn>
                <a:cxn ang="0">
                  <a:pos x="connsiteX18800" y="connsiteY18800"/>
                </a:cxn>
                <a:cxn ang="0">
                  <a:pos x="connsiteX18801" y="connsiteY18801"/>
                </a:cxn>
                <a:cxn ang="0">
                  <a:pos x="connsiteX18802" y="connsiteY18802"/>
                </a:cxn>
                <a:cxn ang="0">
                  <a:pos x="connsiteX18803" y="connsiteY18803"/>
                </a:cxn>
                <a:cxn ang="0">
                  <a:pos x="connsiteX18804" y="connsiteY18804"/>
                </a:cxn>
                <a:cxn ang="0">
                  <a:pos x="connsiteX18805" y="connsiteY18805"/>
                </a:cxn>
                <a:cxn ang="0">
                  <a:pos x="connsiteX18806" y="connsiteY18806"/>
                </a:cxn>
                <a:cxn ang="0">
                  <a:pos x="connsiteX18807" y="connsiteY18807"/>
                </a:cxn>
                <a:cxn ang="0">
                  <a:pos x="connsiteX18808" y="connsiteY18808"/>
                </a:cxn>
                <a:cxn ang="0">
                  <a:pos x="connsiteX18809" y="connsiteY18809"/>
                </a:cxn>
                <a:cxn ang="0">
                  <a:pos x="connsiteX18810" y="connsiteY18810"/>
                </a:cxn>
                <a:cxn ang="0">
                  <a:pos x="connsiteX18811" y="connsiteY18811"/>
                </a:cxn>
                <a:cxn ang="0">
                  <a:pos x="connsiteX18812" y="connsiteY18812"/>
                </a:cxn>
                <a:cxn ang="0">
                  <a:pos x="connsiteX18813" y="connsiteY18813"/>
                </a:cxn>
                <a:cxn ang="0">
                  <a:pos x="connsiteX18814" y="connsiteY18814"/>
                </a:cxn>
                <a:cxn ang="0">
                  <a:pos x="connsiteX18815" y="connsiteY18815"/>
                </a:cxn>
                <a:cxn ang="0">
                  <a:pos x="connsiteX18816" y="connsiteY18816"/>
                </a:cxn>
                <a:cxn ang="0">
                  <a:pos x="connsiteX18817" y="connsiteY18817"/>
                </a:cxn>
                <a:cxn ang="0">
                  <a:pos x="connsiteX18818" y="connsiteY18818"/>
                </a:cxn>
                <a:cxn ang="0">
                  <a:pos x="connsiteX18819" y="connsiteY18819"/>
                </a:cxn>
                <a:cxn ang="0">
                  <a:pos x="connsiteX18820" y="connsiteY18820"/>
                </a:cxn>
                <a:cxn ang="0">
                  <a:pos x="connsiteX18821" y="connsiteY18821"/>
                </a:cxn>
                <a:cxn ang="0">
                  <a:pos x="connsiteX18822" y="connsiteY18822"/>
                </a:cxn>
                <a:cxn ang="0">
                  <a:pos x="connsiteX18823" y="connsiteY18823"/>
                </a:cxn>
                <a:cxn ang="0">
                  <a:pos x="connsiteX18824" y="connsiteY18824"/>
                </a:cxn>
                <a:cxn ang="0">
                  <a:pos x="connsiteX18825" y="connsiteY18825"/>
                </a:cxn>
                <a:cxn ang="0">
                  <a:pos x="connsiteX18826" y="connsiteY18826"/>
                </a:cxn>
                <a:cxn ang="0">
                  <a:pos x="connsiteX18827" y="connsiteY18827"/>
                </a:cxn>
                <a:cxn ang="0">
                  <a:pos x="connsiteX18828" y="connsiteY18828"/>
                </a:cxn>
                <a:cxn ang="0">
                  <a:pos x="connsiteX18829" y="connsiteY18829"/>
                </a:cxn>
                <a:cxn ang="0">
                  <a:pos x="connsiteX18830" y="connsiteY18830"/>
                </a:cxn>
                <a:cxn ang="0">
                  <a:pos x="connsiteX18831" y="connsiteY18831"/>
                </a:cxn>
                <a:cxn ang="0">
                  <a:pos x="connsiteX18832" y="connsiteY18832"/>
                </a:cxn>
                <a:cxn ang="0">
                  <a:pos x="connsiteX18833" y="connsiteY18833"/>
                </a:cxn>
                <a:cxn ang="0">
                  <a:pos x="connsiteX18834" y="connsiteY18834"/>
                </a:cxn>
                <a:cxn ang="0">
                  <a:pos x="connsiteX18835" y="connsiteY18835"/>
                </a:cxn>
                <a:cxn ang="0">
                  <a:pos x="connsiteX18836" y="connsiteY18836"/>
                </a:cxn>
                <a:cxn ang="0">
                  <a:pos x="connsiteX18837" y="connsiteY18837"/>
                </a:cxn>
                <a:cxn ang="0">
                  <a:pos x="connsiteX18838" y="connsiteY18838"/>
                </a:cxn>
                <a:cxn ang="0">
                  <a:pos x="connsiteX18839" y="connsiteY18839"/>
                </a:cxn>
                <a:cxn ang="0">
                  <a:pos x="connsiteX18840" y="connsiteY18840"/>
                </a:cxn>
                <a:cxn ang="0">
                  <a:pos x="connsiteX18841" y="connsiteY18841"/>
                </a:cxn>
                <a:cxn ang="0">
                  <a:pos x="connsiteX18842" y="connsiteY18842"/>
                </a:cxn>
                <a:cxn ang="0">
                  <a:pos x="connsiteX18843" y="connsiteY18843"/>
                </a:cxn>
                <a:cxn ang="0">
                  <a:pos x="connsiteX18844" y="connsiteY18844"/>
                </a:cxn>
                <a:cxn ang="0">
                  <a:pos x="connsiteX18845" y="connsiteY18845"/>
                </a:cxn>
                <a:cxn ang="0">
                  <a:pos x="connsiteX18846" y="connsiteY18846"/>
                </a:cxn>
                <a:cxn ang="0">
                  <a:pos x="connsiteX18847" y="connsiteY18847"/>
                </a:cxn>
                <a:cxn ang="0">
                  <a:pos x="connsiteX18848" y="connsiteY18848"/>
                </a:cxn>
                <a:cxn ang="0">
                  <a:pos x="connsiteX18849" y="connsiteY18849"/>
                </a:cxn>
                <a:cxn ang="0">
                  <a:pos x="connsiteX18850" y="connsiteY18850"/>
                </a:cxn>
                <a:cxn ang="0">
                  <a:pos x="connsiteX18851" y="connsiteY18851"/>
                </a:cxn>
                <a:cxn ang="0">
                  <a:pos x="connsiteX18852" y="connsiteY18852"/>
                </a:cxn>
                <a:cxn ang="0">
                  <a:pos x="connsiteX18853" y="connsiteY18853"/>
                </a:cxn>
                <a:cxn ang="0">
                  <a:pos x="connsiteX18854" y="connsiteY18854"/>
                </a:cxn>
                <a:cxn ang="0">
                  <a:pos x="connsiteX18855" y="connsiteY18855"/>
                </a:cxn>
                <a:cxn ang="0">
                  <a:pos x="connsiteX18856" y="connsiteY18856"/>
                </a:cxn>
                <a:cxn ang="0">
                  <a:pos x="connsiteX18857" y="connsiteY18857"/>
                </a:cxn>
                <a:cxn ang="0">
                  <a:pos x="connsiteX18858" y="connsiteY18858"/>
                </a:cxn>
                <a:cxn ang="0">
                  <a:pos x="connsiteX18859" y="connsiteY18859"/>
                </a:cxn>
                <a:cxn ang="0">
                  <a:pos x="connsiteX18860" y="connsiteY18860"/>
                </a:cxn>
                <a:cxn ang="0">
                  <a:pos x="connsiteX18861" y="connsiteY18861"/>
                </a:cxn>
                <a:cxn ang="0">
                  <a:pos x="connsiteX18862" y="connsiteY18862"/>
                </a:cxn>
                <a:cxn ang="0">
                  <a:pos x="connsiteX18863" y="connsiteY18863"/>
                </a:cxn>
                <a:cxn ang="0">
                  <a:pos x="connsiteX18864" y="connsiteY18864"/>
                </a:cxn>
                <a:cxn ang="0">
                  <a:pos x="connsiteX18865" y="connsiteY18865"/>
                </a:cxn>
                <a:cxn ang="0">
                  <a:pos x="connsiteX18866" y="connsiteY18866"/>
                </a:cxn>
                <a:cxn ang="0">
                  <a:pos x="connsiteX18867" y="connsiteY18867"/>
                </a:cxn>
                <a:cxn ang="0">
                  <a:pos x="connsiteX18868" y="connsiteY18868"/>
                </a:cxn>
                <a:cxn ang="0">
                  <a:pos x="connsiteX18869" y="connsiteY18869"/>
                </a:cxn>
                <a:cxn ang="0">
                  <a:pos x="connsiteX18870" y="connsiteY18870"/>
                </a:cxn>
                <a:cxn ang="0">
                  <a:pos x="connsiteX18871" y="connsiteY18871"/>
                </a:cxn>
                <a:cxn ang="0">
                  <a:pos x="connsiteX18872" y="connsiteY18872"/>
                </a:cxn>
                <a:cxn ang="0">
                  <a:pos x="connsiteX18873" y="connsiteY18873"/>
                </a:cxn>
                <a:cxn ang="0">
                  <a:pos x="connsiteX18874" y="connsiteY18874"/>
                </a:cxn>
                <a:cxn ang="0">
                  <a:pos x="connsiteX18875" y="connsiteY18875"/>
                </a:cxn>
                <a:cxn ang="0">
                  <a:pos x="connsiteX18876" y="connsiteY18876"/>
                </a:cxn>
                <a:cxn ang="0">
                  <a:pos x="connsiteX18877" y="connsiteY18877"/>
                </a:cxn>
                <a:cxn ang="0">
                  <a:pos x="connsiteX18878" y="connsiteY18878"/>
                </a:cxn>
                <a:cxn ang="0">
                  <a:pos x="connsiteX18879" y="connsiteY18879"/>
                </a:cxn>
                <a:cxn ang="0">
                  <a:pos x="connsiteX18880" y="connsiteY18880"/>
                </a:cxn>
                <a:cxn ang="0">
                  <a:pos x="connsiteX18881" y="connsiteY18881"/>
                </a:cxn>
                <a:cxn ang="0">
                  <a:pos x="connsiteX18882" y="connsiteY18882"/>
                </a:cxn>
                <a:cxn ang="0">
                  <a:pos x="connsiteX18883" y="connsiteY18883"/>
                </a:cxn>
                <a:cxn ang="0">
                  <a:pos x="connsiteX18884" y="connsiteY18884"/>
                </a:cxn>
                <a:cxn ang="0">
                  <a:pos x="connsiteX18885" y="connsiteY18885"/>
                </a:cxn>
                <a:cxn ang="0">
                  <a:pos x="connsiteX18886" y="connsiteY18886"/>
                </a:cxn>
                <a:cxn ang="0">
                  <a:pos x="connsiteX18887" y="connsiteY18887"/>
                </a:cxn>
                <a:cxn ang="0">
                  <a:pos x="connsiteX18888" y="connsiteY18888"/>
                </a:cxn>
                <a:cxn ang="0">
                  <a:pos x="connsiteX18889" y="connsiteY18889"/>
                </a:cxn>
                <a:cxn ang="0">
                  <a:pos x="connsiteX18890" y="connsiteY18890"/>
                </a:cxn>
                <a:cxn ang="0">
                  <a:pos x="connsiteX18891" y="connsiteY18891"/>
                </a:cxn>
                <a:cxn ang="0">
                  <a:pos x="connsiteX18892" y="connsiteY18892"/>
                </a:cxn>
                <a:cxn ang="0">
                  <a:pos x="connsiteX18893" y="connsiteY18893"/>
                </a:cxn>
                <a:cxn ang="0">
                  <a:pos x="connsiteX18894" y="connsiteY18894"/>
                </a:cxn>
                <a:cxn ang="0">
                  <a:pos x="connsiteX18895" y="connsiteY18895"/>
                </a:cxn>
                <a:cxn ang="0">
                  <a:pos x="connsiteX18896" y="connsiteY18896"/>
                </a:cxn>
                <a:cxn ang="0">
                  <a:pos x="connsiteX18897" y="connsiteY18897"/>
                </a:cxn>
                <a:cxn ang="0">
                  <a:pos x="connsiteX18898" y="connsiteY18898"/>
                </a:cxn>
                <a:cxn ang="0">
                  <a:pos x="connsiteX18899" y="connsiteY18899"/>
                </a:cxn>
                <a:cxn ang="0">
                  <a:pos x="connsiteX18900" y="connsiteY18900"/>
                </a:cxn>
                <a:cxn ang="0">
                  <a:pos x="connsiteX18901" y="connsiteY18901"/>
                </a:cxn>
                <a:cxn ang="0">
                  <a:pos x="connsiteX18902" y="connsiteY18902"/>
                </a:cxn>
                <a:cxn ang="0">
                  <a:pos x="connsiteX18903" y="connsiteY18903"/>
                </a:cxn>
                <a:cxn ang="0">
                  <a:pos x="connsiteX18904" y="connsiteY18904"/>
                </a:cxn>
                <a:cxn ang="0">
                  <a:pos x="connsiteX18905" y="connsiteY18905"/>
                </a:cxn>
                <a:cxn ang="0">
                  <a:pos x="connsiteX18906" y="connsiteY18906"/>
                </a:cxn>
                <a:cxn ang="0">
                  <a:pos x="connsiteX18907" y="connsiteY18907"/>
                </a:cxn>
                <a:cxn ang="0">
                  <a:pos x="connsiteX18908" y="connsiteY18908"/>
                </a:cxn>
                <a:cxn ang="0">
                  <a:pos x="connsiteX18909" y="connsiteY18909"/>
                </a:cxn>
                <a:cxn ang="0">
                  <a:pos x="connsiteX18910" y="connsiteY18910"/>
                </a:cxn>
                <a:cxn ang="0">
                  <a:pos x="connsiteX18911" y="connsiteY18911"/>
                </a:cxn>
                <a:cxn ang="0">
                  <a:pos x="connsiteX18912" y="connsiteY18912"/>
                </a:cxn>
                <a:cxn ang="0">
                  <a:pos x="connsiteX18913" y="connsiteY18913"/>
                </a:cxn>
                <a:cxn ang="0">
                  <a:pos x="connsiteX18914" y="connsiteY18914"/>
                </a:cxn>
                <a:cxn ang="0">
                  <a:pos x="connsiteX18915" y="connsiteY18915"/>
                </a:cxn>
                <a:cxn ang="0">
                  <a:pos x="connsiteX18916" y="connsiteY18916"/>
                </a:cxn>
                <a:cxn ang="0">
                  <a:pos x="connsiteX18917" y="connsiteY18917"/>
                </a:cxn>
                <a:cxn ang="0">
                  <a:pos x="connsiteX18918" y="connsiteY18918"/>
                </a:cxn>
                <a:cxn ang="0">
                  <a:pos x="connsiteX18919" y="connsiteY18919"/>
                </a:cxn>
                <a:cxn ang="0">
                  <a:pos x="connsiteX18920" y="connsiteY18920"/>
                </a:cxn>
                <a:cxn ang="0">
                  <a:pos x="connsiteX18921" y="connsiteY18921"/>
                </a:cxn>
                <a:cxn ang="0">
                  <a:pos x="connsiteX18922" y="connsiteY18922"/>
                </a:cxn>
                <a:cxn ang="0">
                  <a:pos x="connsiteX18923" y="connsiteY18923"/>
                </a:cxn>
                <a:cxn ang="0">
                  <a:pos x="connsiteX18924" y="connsiteY18924"/>
                </a:cxn>
                <a:cxn ang="0">
                  <a:pos x="connsiteX18925" y="connsiteY18925"/>
                </a:cxn>
                <a:cxn ang="0">
                  <a:pos x="connsiteX18926" y="connsiteY18926"/>
                </a:cxn>
                <a:cxn ang="0">
                  <a:pos x="connsiteX18927" y="connsiteY18927"/>
                </a:cxn>
                <a:cxn ang="0">
                  <a:pos x="connsiteX18928" y="connsiteY18928"/>
                </a:cxn>
                <a:cxn ang="0">
                  <a:pos x="connsiteX18929" y="connsiteY18929"/>
                </a:cxn>
                <a:cxn ang="0">
                  <a:pos x="connsiteX18930" y="connsiteY18930"/>
                </a:cxn>
                <a:cxn ang="0">
                  <a:pos x="connsiteX18931" y="connsiteY18931"/>
                </a:cxn>
                <a:cxn ang="0">
                  <a:pos x="connsiteX18932" y="connsiteY18932"/>
                </a:cxn>
                <a:cxn ang="0">
                  <a:pos x="connsiteX18933" y="connsiteY18933"/>
                </a:cxn>
                <a:cxn ang="0">
                  <a:pos x="connsiteX18934" y="connsiteY18934"/>
                </a:cxn>
                <a:cxn ang="0">
                  <a:pos x="connsiteX18935" y="connsiteY18935"/>
                </a:cxn>
                <a:cxn ang="0">
                  <a:pos x="connsiteX18936" y="connsiteY18936"/>
                </a:cxn>
                <a:cxn ang="0">
                  <a:pos x="connsiteX18937" y="connsiteY18937"/>
                </a:cxn>
                <a:cxn ang="0">
                  <a:pos x="connsiteX18938" y="connsiteY18938"/>
                </a:cxn>
                <a:cxn ang="0">
                  <a:pos x="connsiteX18939" y="connsiteY18939"/>
                </a:cxn>
                <a:cxn ang="0">
                  <a:pos x="connsiteX18940" y="connsiteY18940"/>
                </a:cxn>
                <a:cxn ang="0">
                  <a:pos x="connsiteX18941" y="connsiteY18941"/>
                </a:cxn>
                <a:cxn ang="0">
                  <a:pos x="connsiteX18942" y="connsiteY18942"/>
                </a:cxn>
                <a:cxn ang="0">
                  <a:pos x="connsiteX18943" y="connsiteY18943"/>
                </a:cxn>
                <a:cxn ang="0">
                  <a:pos x="connsiteX18944" y="connsiteY18944"/>
                </a:cxn>
                <a:cxn ang="0">
                  <a:pos x="connsiteX18945" y="connsiteY18945"/>
                </a:cxn>
                <a:cxn ang="0">
                  <a:pos x="connsiteX18946" y="connsiteY18946"/>
                </a:cxn>
                <a:cxn ang="0">
                  <a:pos x="connsiteX18947" y="connsiteY18947"/>
                </a:cxn>
                <a:cxn ang="0">
                  <a:pos x="connsiteX18948" y="connsiteY18948"/>
                </a:cxn>
                <a:cxn ang="0">
                  <a:pos x="connsiteX18949" y="connsiteY18949"/>
                </a:cxn>
                <a:cxn ang="0">
                  <a:pos x="connsiteX18950" y="connsiteY18950"/>
                </a:cxn>
                <a:cxn ang="0">
                  <a:pos x="connsiteX18951" y="connsiteY18951"/>
                </a:cxn>
                <a:cxn ang="0">
                  <a:pos x="connsiteX18952" y="connsiteY18952"/>
                </a:cxn>
                <a:cxn ang="0">
                  <a:pos x="connsiteX18953" y="connsiteY18953"/>
                </a:cxn>
                <a:cxn ang="0">
                  <a:pos x="connsiteX18954" y="connsiteY18954"/>
                </a:cxn>
                <a:cxn ang="0">
                  <a:pos x="connsiteX18955" y="connsiteY18955"/>
                </a:cxn>
                <a:cxn ang="0">
                  <a:pos x="connsiteX18956" y="connsiteY18956"/>
                </a:cxn>
                <a:cxn ang="0">
                  <a:pos x="connsiteX18957" y="connsiteY18957"/>
                </a:cxn>
                <a:cxn ang="0">
                  <a:pos x="connsiteX18958" y="connsiteY18958"/>
                </a:cxn>
                <a:cxn ang="0">
                  <a:pos x="connsiteX18959" y="connsiteY18959"/>
                </a:cxn>
                <a:cxn ang="0">
                  <a:pos x="connsiteX18960" y="connsiteY18960"/>
                </a:cxn>
                <a:cxn ang="0">
                  <a:pos x="connsiteX18961" y="connsiteY18961"/>
                </a:cxn>
                <a:cxn ang="0">
                  <a:pos x="connsiteX18962" y="connsiteY18962"/>
                </a:cxn>
                <a:cxn ang="0">
                  <a:pos x="connsiteX18963" y="connsiteY18963"/>
                </a:cxn>
                <a:cxn ang="0">
                  <a:pos x="connsiteX18964" y="connsiteY18964"/>
                </a:cxn>
                <a:cxn ang="0">
                  <a:pos x="connsiteX18965" y="connsiteY18965"/>
                </a:cxn>
                <a:cxn ang="0">
                  <a:pos x="connsiteX18966" y="connsiteY18966"/>
                </a:cxn>
                <a:cxn ang="0">
                  <a:pos x="connsiteX18967" y="connsiteY18967"/>
                </a:cxn>
                <a:cxn ang="0">
                  <a:pos x="connsiteX18968" y="connsiteY18968"/>
                </a:cxn>
                <a:cxn ang="0">
                  <a:pos x="connsiteX18969" y="connsiteY18969"/>
                </a:cxn>
                <a:cxn ang="0">
                  <a:pos x="connsiteX18970" y="connsiteY18970"/>
                </a:cxn>
                <a:cxn ang="0">
                  <a:pos x="connsiteX18971" y="connsiteY18971"/>
                </a:cxn>
                <a:cxn ang="0">
                  <a:pos x="connsiteX18972" y="connsiteY18972"/>
                </a:cxn>
                <a:cxn ang="0">
                  <a:pos x="connsiteX18973" y="connsiteY18973"/>
                </a:cxn>
                <a:cxn ang="0">
                  <a:pos x="connsiteX18974" y="connsiteY18974"/>
                </a:cxn>
                <a:cxn ang="0">
                  <a:pos x="connsiteX18975" y="connsiteY18975"/>
                </a:cxn>
                <a:cxn ang="0">
                  <a:pos x="connsiteX18976" y="connsiteY18976"/>
                </a:cxn>
                <a:cxn ang="0">
                  <a:pos x="connsiteX18977" y="connsiteY18977"/>
                </a:cxn>
                <a:cxn ang="0">
                  <a:pos x="connsiteX18978" y="connsiteY18978"/>
                </a:cxn>
                <a:cxn ang="0">
                  <a:pos x="connsiteX18979" y="connsiteY18979"/>
                </a:cxn>
                <a:cxn ang="0">
                  <a:pos x="connsiteX18980" y="connsiteY18980"/>
                </a:cxn>
                <a:cxn ang="0">
                  <a:pos x="connsiteX18981" y="connsiteY18981"/>
                </a:cxn>
                <a:cxn ang="0">
                  <a:pos x="connsiteX18982" y="connsiteY18982"/>
                </a:cxn>
                <a:cxn ang="0">
                  <a:pos x="connsiteX18983" y="connsiteY18983"/>
                </a:cxn>
                <a:cxn ang="0">
                  <a:pos x="connsiteX18984" y="connsiteY18984"/>
                </a:cxn>
                <a:cxn ang="0">
                  <a:pos x="connsiteX18985" y="connsiteY18985"/>
                </a:cxn>
                <a:cxn ang="0">
                  <a:pos x="connsiteX18986" y="connsiteY18986"/>
                </a:cxn>
                <a:cxn ang="0">
                  <a:pos x="connsiteX18987" y="connsiteY18987"/>
                </a:cxn>
                <a:cxn ang="0">
                  <a:pos x="connsiteX18988" y="connsiteY18988"/>
                </a:cxn>
                <a:cxn ang="0">
                  <a:pos x="connsiteX18989" y="connsiteY18989"/>
                </a:cxn>
                <a:cxn ang="0">
                  <a:pos x="connsiteX18990" y="connsiteY18990"/>
                </a:cxn>
                <a:cxn ang="0">
                  <a:pos x="connsiteX18991" y="connsiteY18991"/>
                </a:cxn>
                <a:cxn ang="0">
                  <a:pos x="connsiteX18992" y="connsiteY18992"/>
                </a:cxn>
                <a:cxn ang="0">
                  <a:pos x="connsiteX18993" y="connsiteY18993"/>
                </a:cxn>
                <a:cxn ang="0">
                  <a:pos x="connsiteX18994" y="connsiteY18994"/>
                </a:cxn>
                <a:cxn ang="0">
                  <a:pos x="connsiteX18995" y="connsiteY18995"/>
                </a:cxn>
                <a:cxn ang="0">
                  <a:pos x="connsiteX18996" y="connsiteY18996"/>
                </a:cxn>
                <a:cxn ang="0">
                  <a:pos x="connsiteX18997" y="connsiteY18997"/>
                </a:cxn>
                <a:cxn ang="0">
                  <a:pos x="connsiteX18998" y="connsiteY18998"/>
                </a:cxn>
                <a:cxn ang="0">
                  <a:pos x="connsiteX18999" y="connsiteY18999"/>
                </a:cxn>
                <a:cxn ang="0">
                  <a:pos x="connsiteX19000" y="connsiteY19000"/>
                </a:cxn>
                <a:cxn ang="0">
                  <a:pos x="connsiteX19001" y="connsiteY19001"/>
                </a:cxn>
                <a:cxn ang="0">
                  <a:pos x="connsiteX19002" y="connsiteY19002"/>
                </a:cxn>
                <a:cxn ang="0">
                  <a:pos x="connsiteX19003" y="connsiteY19003"/>
                </a:cxn>
                <a:cxn ang="0">
                  <a:pos x="connsiteX19004" y="connsiteY19004"/>
                </a:cxn>
                <a:cxn ang="0">
                  <a:pos x="connsiteX19005" y="connsiteY19005"/>
                </a:cxn>
                <a:cxn ang="0">
                  <a:pos x="connsiteX19006" y="connsiteY19006"/>
                </a:cxn>
                <a:cxn ang="0">
                  <a:pos x="connsiteX19007" y="connsiteY19007"/>
                </a:cxn>
                <a:cxn ang="0">
                  <a:pos x="connsiteX19008" y="connsiteY19008"/>
                </a:cxn>
                <a:cxn ang="0">
                  <a:pos x="connsiteX19009" y="connsiteY19009"/>
                </a:cxn>
                <a:cxn ang="0">
                  <a:pos x="connsiteX19010" y="connsiteY19010"/>
                </a:cxn>
                <a:cxn ang="0">
                  <a:pos x="connsiteX19011" y="connsiteY19011"/>
                </a:cxn>
                <a:cxn ang="0">
                  <a:pos x="connsiteX19012" y="connsiteY19012"/>
                </a:cxn>
                <a:cxn ang="0">
                  <a:pos x="connsiteX19013" y="connsiteY19013"/>
                </a:cxn>
                <a:cxn ang="0">
                  <a:pos x="connsiteX19014" y="connsiteY19014"/>
                </a:cxn>
                <a:cxn ang="0">
                  <a:pos x="connsiteX19015" y="connsiteY19015"/>
                </a:cxn>
                <a:cxn ang="0">
                  <a:pos x="connsiteX19016" y="connsiteY19016"/>
                </a:cxn>
                <a:cxn ang="0">
                  <a:pos x="connsiteX19017" y="connsiteY19017"/>
                </a:cxn>
                <a:cxn ang="0">
                  <a:pos x="connsiteX19018" y="connsiteY19018"/>
                </a:cxn>
                <a:cxn ang="0">
                  <a:pos x="connsiteX19019" y="connsiteY19019"/>
                </a:cxn>
                <a:cxn ang="0">
                  <a:pos x="connsiteX19020" y="connsiteY19020"/>
                </a:cxn>
                <a:cxn ang="0">
                  <a:pos x="connsiteX19021" y="connsiteY19021"/>
                </a:cxn>
                <a:cxn ang="0">
                  <a:pos x="connsiteX19022" y="connsiteY19022"/>
                </a:cxn>
                <a:cxn ang="0">
                  <a:pos x="connsiteX19023" y="connsiteY19023"/>
                </a:cxn>
                <a:cxn ang="0">
                  <a:pos x="connsiteX19024" y="connsiteY19024"/>
                </a:cxn>
                <a:cxn ang="0">
                  <a:pos x="connsiteX19025" y="connsiteY19025"/>
                </a:cxn>
                <a:cxn ang="0">
                  <a:pos x="connsiteX19026" y="connsiteY19026"/>
                </a:cxn>
                <a:cxn ang="0">
                  <a:pos x="connsiteX19027" y="connsiteY19027"/>
                </a:cxn>
                <a:cxn ang="0">
                  <a:pos x="connsiteX19028" y="connsiteY19028"/>
                </a:cxn>
                <a:cxn ang="0">
                  <a:pos x="connsiteX19029" y="connsiteY19029"/>
                </a:cxn>
                <a:cxn ang="0">
                  <a:pos x="connsiteX19030" y="connsiteY19030"/>
                </a:cxn>
                <a:cxn ang="0">
                  <a:pos x="connsiteX19031" y="connsiteY19031"/>
                </a:cxn>
                <a:cxn ang="0">
                  <a:pos x="connsiteX19032" y="connsiteY19032"/>
                </a:cxn>
                <a:cxn ang="0">
                  <a:pos x="connsiteX19033" y="connsiteY19033"/>
                </a:cxn>
                <a:cxn ang="0">
                  <a:pos x="connsiteX19034" y="connsiteY19034"/>
                </a:cxn>
                <a:cxn ang="0">
                  <a:pos x="connsiteX19035" y="connsiteY19035"/>
                </a:cxn>
                <a:cxn ang="0">
                  <a:pos x="connsiteX19036" y="connsiteY19036"/>
                </a:cxn>
                <a:cxn ang="0">
                  <a:pos x="connsiteX19037" y="connsiteY19037"/>
                </a:cxn>
                <a:cxn ang="0">
                  <a:pos x="connsiteX19038" y="connsiteY19038"/>
                </a:cxn>
                <a:cxn ang="0">
                  <a:pos x="connsiteX19039" y="connsiteY19039"/>
                </a:cxn>
                <a:cxn ang="0">
                  <a:pos x="connsiteX19040" y="connsiteY19040"/>
                </a:cxn>
                <a:cxn ang="0">
                  <a:pos x="connsiteX19041" y="connsiteY19041"/>
                </a:cxn>
                <a:cxn ang="0">
                  <a:pos x="connsiteX19042" y="connsiteY19042"/>
                </a:cxn>
                <a:cxn ang="0">
                  <a:pos x="connsiteX19043" y="connsiteY19043"/>
                </a:cxn>
                <a:cxn ang="0">
                  <a:pos x="connsiteX19044" y="connsiteY19044"/>
                </a:cxn>
                <a:cxn ang="0">
                  <a:pos x="connsiteX19045" y="connsiteY19045"/>
                </a:cxn>
                <a:cxn ang="0">
                  <a:pos x="connsiteX19046" y="connsiteY19046"/>
                </a:cxn>
                <a:cxn ang="0">
                  <a:pos x="connsiteX19047" y="connsiteY19047"/>
                </a:cxn>
                <a:cxn ang="0">
                  <a:pos x="connsiteX19048" y="connsiteY19048"/>
                </a:cxn>
                <a:cxn ang="0">
                  <a:pos x="connsiteX19049" y="connsiteY19049"/>
                </a:cxn>
                <a:cxn ang="0">
                  <a:pos x="connsiteX19050" y="connsiteY19050"/>
                </a:cxn>
                <a:cxn ang="0">
                  <a:pos x="connsiteX19051" y="connsiteY19051"/>
                </a:cxn>
                <a:cxn ang="0">
                  <a:pos x="connsiteX19052" y="connsiteY19052"/>
                </a:cxn>
                <a:cxn ang="0">
                  <a:pos x="connsiteX19053" y="connsiteY19053"/>
                </a:cxn>
                <a:cxn ang="0">
                  <a:pos x="connsiteX19054" y="connsiteY19054"/>
                </a:cxn>
                <a:cxn ang="0">
                  <a:pos x="connsiteX19055" y="connsiteY19055"/>
                </a:cxn>
                <a:cxn ang="0">
                  <a:pos x="connsiteX19056" y="connsiteY19056"/>
                </a:cxn>
                <a:cxn ang="0">
                  <a:pos x="connsiteX19057" y="connsiteY19057"/>
                </a:cxn>
                <a:cxn ang="0">
                  <a:pos x="connsiteX19058" y="connsiteY19058"/>
                </a:cxn>
                <a:cxn ang="0">
                  <a:pos x="connsiteX19059" y="connsiteY19059"/>
                </a:cxn>
                <a:cxn ang="0">
                  <a:pos x="connsiteX19060" y="connsiteY19060"/>
                </a:cxn>
                <a:cxn ang="0">
                  <a:pos x="connsiteX19061" y="connsiteY19061"/>
                </a:cxn>
                <a:cxn ang="0">
                  <a:pos x="connsiteX19062" y="connsiteY19062"/>
                </a:cxn>
                <a:cxn ang="0">
                  <a:pos x="connsiteX19063" y="connsiteY19063"/>
                </a:cxn>
                <a:cxn ang="0">
                  <a:pos x="connsiteX19064" y="connsiteY19064"/>
                </a:cxn>
                <a:cxn ang="0">
                  <a:pos x="connsiteX19065" y="connsiteY19065"/>
                </a:cxn>
                <a:cxn ang="0">
                  <a:pos x="connsiteX19066" y="connsiteY19066"/>
                </a:cxn>
                <a:cxn ang="0">
                  <a:pos x="connsiteX19067" y="connsiteY19067"/>
                </a:cxn>
                <a:cxn ang="0">
                  <a:pos x="connsiteX19068" y="connsiteY19068"/>
                </a:cxn>
                <a:cxn ang="0">
                  <a:pos x="connsiteX19069" y="connsiteY19069"/>
                </a:cxn>
                <a:cxn ang="0">
                  <a:pos x="connsiteX19070" y="connsiteY19070"/>
                </a:cxn>
                <a:cxn ang="0">
                  <a:pos x="connsiteX19071" y="connsiteY19071"/>
                </a:cxn>
                <a:cxn ang="0">
                  <a:pos x="connsiteX19072" y="connsiteY19072"/>
                </a:cxn>
                <a:cxn ang="0">
                  <a:pos x="connsiteX19073" y="connsiteY19073"/>
                </a:cxn>
                <a:cxn ang="0">
                  <a:pos x="connsiteX19074" y="connsiteY19074"/>
                </a:cxn>
                <a:cxn ang="0">
                  <a:pos x="connsiteX19075" y="connsiteY19075"/>
                </a:cxn>
                <a:cxn ang="0">
                  <a:pos x="connsiteX19076" y="connsiteY19076"/>
                </a:cxn>
                <a:cxn ang="0">
                  <a:pos x="connsiteX19077" y="connsiteY19077"/>
                </a:cxn>
                <a:cxn ang="0">
                  <a:pos x="connsiteX19078" y="connsiteY19078"/>
                </a:cxn>
                <a:cxn ang="0">
                  <a:pos x="connsiteX19079" y="connsiteY19079"/>
                </a:cxn>
                <a:cxn ang="0">
                  <a:pos x="connsiteX19080" y="connsiteY19080"/>
                </a:cxn>
                <a:cxn ang="0">
                  <a:pos x="connsiteX19081" y="connsiteY19081"/>
                </a:cxn>
                <a:cxn ang="0">
                  <a:pos x="connsiteX19082" y="connsiteY19082"/>
                </a:cxn>
                <a:cxn ang="0">
                  <a:pos x="connsiteX19083" y="connsiteY19083"/>
                </a:cxn>
                <a:cxn ang="0">
                  <a:pos x="connsiteX19084" y="connsiteY19084"/>
                </a:cxn>
                <a:cxn ang="0">
                  <a:pos x="connsiteX19085" y="connsiteY19085"/>
                </a:cxn>
                <a:cxn ang="0">
                  <a:pos x="connsiteX19086" y="connsiteY19086"/>
                </a:cxn>
                <a:cxn ang="0">
                  <a:pos x="connsiteX19087" y="connsiteY19087"/>
                </a:cxn>
                <a:cxn ang="0">
                  <a:pos x="connsiteX19088" y="connsiteY19088"/>
                </a:cxn>
                <a:cxn ang="0">
                  <a:pos x="connsiteX19089" y="connsiteY19089"/>
                </a:cxn>
                <a:cxn ang="0">
                  <a:pos x="connsiteX19090" y="connsiteY19090"/>
                </a:cxn>
                <a:cxn ang="0">
                  <a:pos x="connsiteX19091" y="connsiteY19091"/>
                </a:cxn>
                <a:cxn ang="0">
                  <a:pos x="connsiteX19092" y="connsiteY19092"/>
                </a:cxn>
                <a:cxn ang="0">
                  <a:pos x="connsiteX19093" y="connsiteY19093"/>
                </a:cxn>
                <a:cxn ang="0">
                  <a:pos x="connsiteX19094" y="connsiteY19094"/>
                </a:cxn>
                <a:cxn ang="0">
                  <a:pos x="connsiteX19095" y="connsiteY19095"/>
                </a:cxn>
                <a:cxn ang="0">
                  <a:pos x="connsiteX19096" y="connsiteY19096"/>
                </a:cxn>
                <a:cxn ang="0">
                  <a:pos x="connsiteX19097" y="connsiteY19097"/>
                </a:cxn>
                <a:cxn ang="0">
                  <a:pos x="connsiteX19098" y="connsiteY19098"/>
                </a:cxn>
                <a:cxn ang="0">
                  <a:pos x="connsiteX19099" y="connsiteY19099"/>
                </a:cxn>
                <a:cxn ang="0">
                  <a:pos x="connsiteX19100" y="connsiteY19100"/>
                </a:cxn>
                <a:cxn ang="0">
                  <a:pos x="connsiteX19101" y="connsiteY19101"/>
                </a:cxn>
                <a:cxn ang="0">
                  <a:pos x="connsiteX19102" y="connsiteY19102"/>
                </a:cxn>
                <a:cxn ang="0">
                  <a:pos x="connsiteX19103" y="connsiteY19103"/>
                </a:cxn>
                <a:cxn ang="0">
                  <a:pos x="connsiteX19104" y="connsiteY19104"/>
                </a:cxn>
                <a:cxn ang="0">
                  <a:pos x="connsiteX19105" y="connsiteY19105"/>
                </a:cxn>
                <a:cxn ang="0">
                  <a:pos x="connsiteX19106" y="connsiteY19106"/>
                </a:cxn>
                <a:cxn ang="0">
                  <a:pos x="connsiteX19107" y="connsiteY19107"/>
                </a:cxn>
                <a:cxn ang="0">
                  <a:pos x="connsiteX19108" y="connsiteY19108"/>
                </a:cxn>
                <a:cxn ang="0">
                  <a:pos x="connsiteX19109" y="connsiteY19109"/>
                </a:cxn>
                <a:cxn ang="0">
                  <a:pos x="connsiteX19110" y="connsiteY19110"/>
                </a:cxn>
                <a:cxn ang="0">
                  <a:pos x="connsiteX19111" y="connsiteY19111"/>
                </a:cxn>
                <a:cxn ang="0">
                  <a:pos x="connsiteX19112" y="connsiteY19112"/>
                </a:cxn>
                <a:cxn ang="0">
                  <a:pos x="connsiteX19113" y="connsiteY19113"/>
                </a:cxn>
                <a:cxn ang="0">
                  <a:pos x="connsiteX19114" y="connsiteY19114"/>
                </a:cxn>
                <a:cxn ang="0">
                  <a:pos x="connsiteX19115" y="connsiteY19115"/>
                </a:cxn>
                <a:cxn ang="0">
                  <a:pos x="connsiteX19116" y="connsiteY19116"/>
                </a:cxn>
                <a:cxn ang="0">
                  <a:pos x="connsiteX19117" y="connsiteY19117"/>
                </a:cxn>
                <a:cxn ang="0">
                  <a:pos x="connsiteX19118" y="connsiteY19118"/>
                </a:cxn>
                <a:cxn ang="0">
                  <a:pos x="connsiteX19119" y="connsiteY19119"/>
                </a:cxn>
                <a:cxn ang="0">
                  <a:pos x="connsiteX19120" y="connsiteY19120"/>
                </a:cxn>
                <a:cxn ang="0">
                  <a:pos x="connsiteX19121" y="connsiteY19121"/>
                </a:cxn>
                <a:cxn ang="0">
                  <a:pos x="connsiteX19122" y="connsiteY19122"/>
                </a:cxn>
                <a:cxn ang="0">
                  <a:pos x="connsiteX19123" y="connsiteY19123"/>
                </a:cxn>
                <a:cxn ang="0">
                  <a:pos x="connsiteX19124" y="connsiteY19124"/>
                </a:cxn>
                <a:cxn ang="0">
                  <a:pos x="connsiteX19125" y="connsiteY19125"/>
                </a:cxn>
                <a:cxn ang="0">
                  <a:pos x="connsiteX19126" y="connsiteY19126"/>
                </a:cxn>
                <a:cxn ang="0">
                  <a:pos x="connsiteX19127" y="connsiteY19127"/>
                </a:cxn>
                <a:cxn ang="0">
                  <a:pos x="connsiteX19128" y="connsiteY19128"/>
                </a:cxn>
                <a:cxn ang="0">
                  <a:pos x="connsiteX19129" y="connsiteY19129"/>
                </a:cxn>
                <a:cxn ang="0">
                  <a:pos x="connsiteX19130" y="connsiteY19130"/>
                </a:cxn>
                <a:cxn ang="0">
                  <a:pos x="connsiteX19131" y="connsiteY19131"/>
                </a:cxn>
                <a:cxn ang="0">
                  <a:pos x="connsiteX19132" y="connsiteY19132"/>
                </a:cxn>
                <a:cxn ang="0">
                  <a:pos x="connsiteX19133" y="connsiteY19133"/>
                </a:cxn>
                <a:cxn ang="0">
                  <a:pos x="connsiteX19134" y="connsiteY19134"/>
                </a:cxn>
                <a:cxn ang="0">
                  <a:pos x="connsiteX19135" y="connsiteY19135"/>
                </a:cxn>
                <a:cxn ang="0">
                  <a:pos x="connsiteX19136" y="connsiteY19136"/>
                </a:cxn>
                <a:cxn ang="0">
                  <a:pos x="connsiteX19137" y="connsiteY19137"/>
                </a:cxn>
                <a:cxn ang="0">
                  <a:pos x="connsiteX19138" y="connsiteY19138"/>
                </a:cxn>
                <a:cxn ang="0">
                  <a:pos x="connsiteX19139" y="connsiteY19139"/>
                </a:cxn>
                <a:cxn ang="0">
                  <a:pos x="connsiteX19140" y="connsiteY19140"/>
                </a:cxn>
                <a:cxn ang="0">
                  <a:pos x="connsiteX19141" y="connsiteY19141"/>
                </a:cxn>
                <a:cxn ang="0">
                  <a:pos x="connsiteX19142" y="connsiteY19142"/>
                </a:cxn>
                <a:cxn ang="0">
                  <a:pos x="connsiteX19143" y="connsiteY19143"/>
                </a:cxn>
                <a:cxn ang="0">
                  <a:pos x="connsiteX19144" y="connsiteY19144"/>
                </a:cxn>
                <a:cxn ang="0">
                  <a:pos x="connsiteX19145" y="connsiteY19145"/>
                </a:cxn>
                <a:cxn ang="0">
                  <a:pos x="connsiteX19146" y="connsiteY19146"/>
                </a:cxn>
                <a:cxn ang="0">
                  <a:pos x="connsiteX19147" y="connsiteY19147"/>
                </a:cxn>
                <a:cxn ang="0">
                  <a:pos x="connsiteX19148" y="connsiteY19148"/>
                </a:cxn>
                <a:cxn ang="0">
                  <a:pos x="connsiteX19149" y="connsiteY19149"/>
                </a:cxn>
                <a:cxn ang="0">
                  <a:pos x="connsiteX19150" y="connsiteY19150"/>
                </a:cxn>
                <a:cxn ang="0">
                  <a:pos x="connsiteX19151" y="connsiteY19151"/>
                </a:cxn>
                <a:cxn ang="0">
                  <a:pos x="connsiteX19152" y="connsiteY19152"/>
                </a:cxn>
                <a:cxn ang="0">
                  <a:pos x="connsiteX19153" y="connsiteY19153"/>
                </a:cxn>
                <a:cxn ang="0">
                  <a:pos x="connsiteX19154" y="connsiteY19154"/>
                </a:cxn>
                <a:cxn ang="0">
                  <a:pos x="connsiteX19155" y="connsiteY19155"/>
                </a:cxn>
                <a:cxn ang="0">
                  <a:pos x="connsiteX19156" y="connsiteY19156"/>
                </a:cxn>
                <a:cxn ang="0">
                  <a:pos x="connsiteX19157" y="connsiteY19157"/>
                </a:cxn>
                <a:cxn ang="0">
                  <a:pos x="connsiteX19158" y="connsiteY19158"/>
                </a:cxn>
                <a:cxn ang="0">
                  <a:pos x="connsiteX19159" y="connsiteY19159"/>
                </a:cxn>
                <a:cxn ang="0">
                  <a:pos x="connsiteX19160" y="connsiteY19160"/>
                </a:cxn>
                <a:cxn ang="0">
                  <a:pos x="connsiteX19161" y="connsiteY19161"/>
                </a:cxn>
                <a:cxn ang="0">
                  <a:pos x="connsiteX19162" y="connsiteY19162"/>
                </a:cxn>
                <a:cxn ang="0">
                  <a:pos x="connsiteX19163" y="connsiteY19163"/>
                </a:cxn>
                <a:cxn ang="0">
                  <a:pos x="connsiteX19164" y="connsiteY19164"/>
                </a:cxn>
                <a:cxn ang="0">
                  <a:pos x="connsiteX19165" y="connsiteY19165"/>
                </a:cxn>
                <a:cxn ang="0">
                  <a:pos x="connsiteX19166" y="connsiteY19166"/>
                </a:cxn>
                <a:cxn ang="0">
                  <a:pos x="connsiteX19167" y="connsiteY19167"/>
                </a:cxn>
                <a:cxn ang="0">
                  <a:pos x="connsiteX19168" y="connsiteY19168"/>
                </a:cxn>
                <a:cxn ang="0">
                  <a:pos x="connsiteX19169" y="connsiteY19169"/>
                </a:cxn>
                <a:cxn ang="0">
                  <a:pos x="connsiteX19170" y="connsiteY19170"/>
                </a:cxn>
                <a:cxn ang="0">
                  <a:pos x="connsiteX19171" y="connsiteY19171"/>
                </a:cxn>
                <a:cxn ang="0">
                  <a:pos x="connsiteX19172" y="connsiteY19172"/>
                </a:cxn>
                <a:cxn ang="0">
                  <a:pos x="connsiteX19173" y="connsiteY19173"/>
                </a:cxn>
                <a:cxn ang="0">
                  <a:pos x="connsiteX19174" y="connsiteY19174"/>
                </a:cxn>
                <a:cxn ang="0">
                  <a:pos x="connsiteX19175" y="connsiteY19175"/>
                </a:cxn>
                <a:cxn ang="0">
                  <a:pos x="connsiteX19176" y="connsiteY19176"/>
                </a:cxn>
                <a:cxn ang="0">
                  <a:pos x="connsiteX19177" y="connsiteY19177"/>
                </a:cxn>
                <a:cxn ang="0">
                  <a:pos x="connsiteX19178" y="connsiteY19178"/>
                </a:cxn>
                <a:cxn ang="0">
                  <a:pos x="connsiteX19179" y="connsiteY19179"/>
                </a:cxn>
                <a:cxn ang="0">
                  <a:pos x="connsiteX19180" y="connsiteY19180"/>
                </a:cxn>
                <a:cxn ang="0">
                  <a:pos x="connsiteX19181" y="connsiteY19181"/>
                </a:cxn>
                <a:cxn ang="0">
                  <a:pos x="connsiteX19182" y="connsiteY19182"/>
                </a:cxn>
                <a:cxn ang="0">
                  <a:pos x="connsiteX19183" y="connsiteY19183"/>
                </a:cxn>
                <a:cxn ang="0">
                  <a:pos x="connsiteX19184" y="connsiteY19184"/>
                </a:cxn>
                <a:cxn ang="0">
                  <a:pos x="connsiteX19185" y="connsiteY19185"/>
                </a:cxn>
                <a:cxn ang="0">
                  <a:pos x="connsiteX19186" y="connsiteY19186"/>
                </a:cxn>
                <a:cxn ang="0">
                  <a:pos x="connsiteX19187" y="connsiteY19187"/>
                </a:cxn>
                <a:cxn ang="0">
                  <a:pos x="connsiteX19188" y="connsiteY19188"/>
                </a:cxn>
                <a:cxn ang="0">
                  <a:pos x="connsiteX19189" y="connsiteY19189"/>
                </a:cxn>
                <a:cxn ang="0">
                  <a:pos x="connsiteX19190" y="connsiteY19190"/>
                </a:cxn>
                <a:cxn ang="0">
                  <a:pos x="connsiteX19191" y="connsiteY19191"/>
                </a:cxn>
                <a:cxn ang="0">
                  <a:pos x="connsiteX19192" y="connsiteY19192"/>
                </a:cxn>
                <a:cxn ang="0">
                  <a:pos x="connsiteX19193" y="connsiteY19193"/>
                </a:cxn>
                <a:cxn ang="0">
                  <a:pos x="connsiteX19194" y="connsiteY19194"/>
                </a:cxn>
                <a:cxn ang="0">
                  <a:pos x="connsiteX19195" y="connsiteY19195"/>
                </a:cxn>
                <a:cxn ang="0">
                  <a:pos x="connsiteX19196" y="connsiteY19196"/>
                </a:cxn>
                <a:cxn ang="0">
                  <a:pos x="connsiteX19197" y="connsiteY19197"/>
                </a:cxn>
                <a:cxn ang="0">
                  <a:pos x="connsiteX19198" y="connsiteY19198"/>
                </a:cxn>
                <a:cxn ang="0">
                  <a:pos x="connsiteX19199" y="connsiteY19199"/>
                </a:cxn>
                <a:cxn ang="0">
                  <a:pos x="connsiteX19200" y="connsiteY19200"/>
                </a:cxn>
                <a:cxn ang="0">
                  <a:pos x="connsiteX19201" y="connsiteY19201"/>
                </a:cxn>
                <a:cxn ang="0">
                  <a:pos x="connsiteX19202" y="connsiteY19202"/>
                </a:cxn>
                <a:cxn ang="0">
                  <a:pos x="connsiteX19203" y="connsiteY19203"/>
                </a:cxn>
                <a:cxn ang="0">
                  <a:pos x="connsiteX19204" y="connsiteY19204"/>
                </a:cxn>
                <a:cxn ang="0">
                  <a:pos x="connsiteX19205" y="connsiteY19205"/>
                </a:cxn>
                <a:cxn ang="0">
                  <a:pos x="connsiteX19206" y="connsiteY19206"/>
                </a:cxn>
                <a:cxn ang="0">
                  <a:pos x="connsiteX19207" y="connsiteY19207"/>
                </a:cxn>
                <a:cxn ang="0">
                  <a:pos x="connsiteX19208" y="connsiteY19208"/>
                </a:cxn>
                <a:cxn ang="0">
                  <a:pos x="connsiteX19209" y="connsiteY19209"/>
                </a:cxn>
                <a:cxn ang="0">
                  <a:pos x="connsiteX19210" y="connsiteY19210"/>
                </a:cxn>
                <a:cxn ang="0">
                  <a:pos x="connsiteX19211" y="connsiteY19211"/>
                </a:cxn>
                <a:cxn ang="0">
                  <a:pos x="connsiteX19212" y="connsiteY19212"/>
                </a:cxn>
                <a:cxn ang="0">
                  <a:pos x="connsiteX19213" y="connsiteY19213"/>
                </a:cxn>
                <a:cxn ang="0">
                  <a:pos x="connsiteX19214" y="connsiteY19214"/>
                </a:cxn>
                <a:cxn ang="0">
                  <a:pos x="connsiteX19215" y="connsiteY19215"/>
                </a:cxn>
                <a:cxn ang="0">
                  <a:pos x="connsiteX19216" y="connsiteY19216"/>
                </a:cxn>
                <a:cxn ang="0">
                  <a:pos x="connsiteX19217" y="connsiteY19217"/>
                </a:cxn>
                <a:cxn ang="0">
                  <a:pos x="connsiteX19218" y="connsiteY19218"/>
                </a:cxn>
                <a:cxn ang="0">
                  <a:pos x="connsiteX19219" y="connsiteY19219"/>
                </a:cxn>
                <a:cxn ang="0">
                  <a:pos x="connsiteX19220" y="connsiteY19220"/>
                </a:cxn>
                <a:cxn ang="0">
                  <a:pos x="connsiteX19221" y="connsiteY19221"/>
                </a:cxn>
                <a:cxn ang="0">
                  <a:pos x="connsiteX19222" y="connsiteY19222"/>
                </a:cxn>
                <a:cxn ang="0">
                  <a:pos x="connsiteX19223" y="connsiteY19223"/>
                </a:cxn>
                <a:cxn ang="0">
                  <a:pos x="connsiteX19224" y="connsiteY19224"/>
                </a:cxn>
                <a:cxn ang="0">
                  <a:pos x="connsiteX19225" y="connsiteY19225"/>
                </a:cxn>
                <a:cxn ang="0">
                  <a:pos x="connsiteX19226" y="connsiteY19226"/>
                </a:cxn>
                <a:cxn ang="0">
                  <a:pos x="connsiteX19227" y="connsiteY19227"/>
                </a:cxn>
                <a:cxn ang="0">
                  <a:pos x="connsiteX19228" y="connsiteY19228"/>
                </a:cxn>
                <a:cxn ang="0">
                  <a:pos x="connsiteX19229" y="connsiteY19229"/>
                </a:cxn>
                <a:cxn ang="0">
                  <a:pos x="connsiteX19230" y="connsiteY19230"/>
                </a:cxn>
                <a:cxn ang="0">
                  <a:pos x="connsiteX19231" y="connsiteY19231"/>
                </a:cxn>
                <a:cxn ang="0">
                  <a:pos x="connsiteX19232" y="connsiteY19232"/>
                </a:cxn>
                <a:cxn ang="0">
                  <a:pos x="connsiteX19233" y="connsiteY19233"/>
                </a:cxn>
                <a:cxn ang="0">
                  <a:pos x="connsiteX19234" y="connsiteY19234"/>
                </a:cxn>
                <a:cxn ang="0">
                  <a:pos x="connsiteX19235" y="connsiteY19235"/>
                </a:cxn>
                <a:cxn ang="0">
                  <a:pos x="connsiteX19236" y="connsiteY19236"/>
                </a:cxn>
                <a:cxn ang="0">
                  <a:pos x="connsiteX19237" y="connsiteY19237"/>
                </a:cxn>
                <a:cxn ang="0">
                  <a:pos x="connsiteX19238" y="connsiteY19238"/>
                </a:cxn>
                <a:cxn ang="0">
                  <a:pos x="connsiteX19239" y="connsiteY19239"/>
                </a:cxn>
                <a:cxn ang="0">
                  <a:pos x="connsiteX19240" y="connsiteY19240"/>
                </a:cxn>
                <a:cxn ang="0">
                  <a:pos x="connsiteX19241" y="connsiteY19241"/>
                </a:cxn>
                <a:cxn ang="0">
                  <a:pos x="connsiteX19242" y="connsiteY19242"/>
                </a:cxn>
                <a:cxn ang="0">
                  <a:pos x="connsiteX19243" y="connsiteY19243"/>
                </a:cxn>
                <a:cxn ang="0">
                  <a:pos x="connsiteX19244" y="connsiteY19244"/>
                </a:cxn>
                <a:cxn ang="0">
                  <a:pos x="connsiteX19245" y="connsiteY19245"/>
                </a:cxn>
                <a:cxn ang="0">
                  <a:pos x="connsiteX19246" y="connsiteY19246"/>
                </a:cxn>
                <a:cxn ang="0">
                  <a:pos x="connsiteX19247" y="connsiteY19247"/>
                </a:cxn>
                <a:cxn ang="0">
                  <a:pos x="connsiteX19248" y="connsiteY19248"/>
                </a:cxn>
                <a:cxn ang="0">
                  <a:pos x="connsiteX19249" y="connsiteY19249"/>
                </a:cxn>
                <a:cxn ang="0">
                  <a:pos x="connsiteX19250" y="connsiteY19250"/>
                </a:cxn>
                <a:cxn ang="0">
                  <a:pos x="connsiteX19251" y="connsiteY19251"/>
                </a:cxn>
                <a:cxn ang="0">
                  <a:pos x="connsiteX19252" y="connsiteY19252"/>
                </a:cxn>
                <a:cxn ang="0">
                  <a:pos x="connsiteX19253" y="connsiteY19253"/>
                </a:cxn>
                <a:cxn ang="0">
                  <a:pos x="connsiteX19254" y="connsiteY19254"/>
                </a:cxn>
                <a:cxn ang="0">
                  <a:pos x="connsiteX19255" y="connsiteY19255"/>
                </a:cxn>
                <a:cxn ang="0">
                  <a:pos x="connsiteX19256" y="connsiteY19256"/>
                </a:cxn>
                <a:cxn ang="0">
                  <a:pos x="connsiteX19257" y="connsiteY19257"/>
                </a:cxn>
                <a:cxn ang="0">
                  <a:pos x="connsiteX19258" y="connsiteY19258"/>
                </a:cxn>
                <a:cxn ang="0">
                  <a:pos x="connsiteX19259" y="connsiteY19259"/>
                </a:cxn>
                <a:cxn ang="0">
                  <a:pos x="connsiteX19260" y="connsiteY19260"/>
                </a:cxn>
                <a:cxn ang="0">
                  <a:pos x="connsiteX19261" y="connsiteY19261"/>
                </a:cxn>
                <a:cxn ang="0">
                  <a:pos x="connsiteX19262" y="connsiteY19262"/>
                </a:cxn>
                <a:cxn ang="0">
                  <a:pos x="connsiteX19263" y="connsiteY19263"/>
                </a:cxn>
                <a:cxn ang="0">
                  <a:pos x="connsiteX19264" y="connsiteY19264"/>
                </a:cxn>
                <a:cxn ang="0">
                  <a:pos x="connsiteX19265" y="connsiteY19265"/>
                </a:cxn>
                <a:cxn ang="0">
                  <a:pos x="connsiteX19266" y="connsiteY19266"/>
                </a:cxn>
                <a:cxn ang="0">
                  <a:pos x="connsiteX19267" y="connsiteY19267"/>
                </a:cxn>
                <a:cxn ang="0">
                  <a:pos x="connsiteX19268" y="connsiteY19268"/>
                </a:cxn>
                <a:cxn ang="0">
                  <a:pos x="connsiteX19269" y="connsiteY19269"/>
                </a:cxn>
                <a:cxn ang="0">
                  <a:pos x="connsiteX19270" y="connsiteY19270"/>
                </a:cxn>
                <a:cxn ang="0">
                  <a:pos x="connsiteX19271" y="connsiteY19271"/>
                </a:cxn>
                <a:cxn ang="0">
                  <a:pos x="connsiteX19272" y="connsiteY19272"/>
                </a:cxn>
                <a:cxn ang="0">
                  <a:pos x="connsiteX19273" y="connsiteY19273"/>
                </a:cxn>
                <a:cxn ang="0">
                  <a:pos x="connsiteX19274" y="connsiteY19274"/>
                </a:cxn>
                <a:cxn ang="0">
                  <a:pos x="connsiteX19275" y="connsiteY19275"/>
                </a:cxn>
                <a:cxn ang="0">
                  <a:pos x="connsiteX19276" y="connsiteY19276"/>
                </a:cxn>
                <a:cxn ang="0">
                  <a:pos x="connsiteX19277" y="connsiteY19277"/>
                </a:cxn>
                <a:cxn ang="0">
                  <a:pos x="connsiteX19278" y="connsiteY19278"/>
                </a:cxn>
                <a:cxn ang="0">
                  <a:pos x="connsiteX19279" y="connsiteY19279"/>
                </a:cxn>
                <a:cxn ang="0">
                  <a:pos x="connsiteX19280" y="connsiteY19280"/>
                </a:cxn>
                <a:cxn ang="0">
                  <a:pos x="connsiteX19281" y="connsiteY19281"/>
                </a:cxn>
                <a:cxn ang="0">
                  <a:pos x="connsiteX19282" y="connsiteY19282"/>
                </a:cxn>
                <a:cxn ang="0">
                  <a:pos x="connsiteX19283" y="connsiteY19283"/>
                </a:cxn>
                <a:cxn ang="0">
                  <a:pos x="connsiteX19284" y="connsiteY19284"/>
                </a:cxn>
                <a:cxn ang="0">
                  <a:pos x="connsiteX19285" y="connsiteY19285"/>
                </a:cxn>
                <a:cxn ang="0">
                  <a:pos x="connsiteX19286" y="connsiteY19286"/>
                </a:cxn>
                <a:cxn ang="0">
                  <a:pos x="connsiteX19287" y="connsiteY19287"/>
                </a:cxn>
                <a:cxn ang="0">
                  <a:pos x="connsiteX19288" y="connsiteY19288"/>
                </a:cxn>
                <a:cxn ang="0">
                  <a:pos x="connsiteX19289" y="connsiteY19289"/>
                </a:cxn>
                <a:cxn ang="0">
                  <a:pos x="connsiteX19290" y="connsiteY19290"/>
                </a:cxn>
                <a:cxn ang="0">
                  <a:pos x="connsiteX19291" y="connsiteY19291"/>
                </a:cxn>
                <a:cxn ang="0">
                  <a:pos x="connsiteX19292" y="connsiteY19292"/>
                </a:cxn>
                <a:cxn ang="0">
                  <a:pos x="connsiteX19293" y="connsiteY19293"/>
                </a:cxn>
                <a:cxn ang="0">
                  <a:pos x="connsiteX19294" y="connsiteY19294"/>
                </a:cxn>
                <a:cxn ang="0">
                  <a:pos x="connsiteX19295" y="connsiteY19295"/>
                </a:cxn>
                <a:cxn ang="0">
                  <a:pos x="connsiteX19296" y="connsiteY19296"/>
                </a:cxn>
                <a:cxn ang="0">
                  <a:pos x="connsiteX19297" y="connsiteY19297"/>
                </a:cxn>
                <a:cxn ang="0">
                  <a:pos x="connsiteX19298" y="connsiteY19298"/>
                </a:cxn>
                <a:cxn ang="0">
                  <a:pos x="connsiteX19299" y="connsiteY19299"/>
                </a:cxn>
                <a:cxn ang="0">
                  <a:pos x="connsiteX19300" y="connsiteY19300"/>
                </a:cxn>
                <a:cxn ang="0">
                  <a:pos x="connsiteX19301" y="connsiteY19301"/>
                </a:cxn>
                <a:cxn ang="0">
                  <a:pos x="connsiteX19302" y="connsiteY19302"/>
                </a:cxn>
                <a:cxn ang="0">
                  <a:pos x="connsiteX19303" y="connsiteY19303"/>
                </a:cxn>
                <a:cxn ang="0">
                  <a:pos x="connsiteX19304" y="connsiteY19304"/>
                </a:cxn>
                <a:cxn ang="0">
                  <a:pos x="connsiteX19305" y="connsiteY19305"/>
                </a:cxn>
                <a:cxn ang="0">
                  <a:pos x="connsiteX19306" y="connsiteY19306"/>
                </a:cxn>
                <a:cxn ang="0">
                  <a:pos x="connsiteX19307" y="connsiteY19307"/>
                </a:cxn>
                <a:cxn ang="0">
                  <a:pos x="connsiteX19308" y="connsiteY19308"/>
                </a:cxn>
                <a:cxn ang="0">
                  <a:pos x="connsiteX19309" y="connsiteY19309"/>
                </a:cxn>
                <a:cxn ang="0">
                  <a:pos x="connsiteX19310" y="connsiteY19310"/>
                </a:cxn>
                <a:cxn ang="0">
                  <a:pos x="connsiteX19311" y="connsiteY19311"/>
                </a:cxn>
                <a:cxn ang="0">
                  <a:pos x="connsiteX19312" y="connsiteY19312"/>
                </a:cxn>
                <a:cxn ang="0">
                  <a:pos x="connsiteX19313" y="connsiteY19313"/>
                </a:cxn>
                <a:cxn ang="0">
                  <a:pos x="connsiteX19314" y="connsiteY19314"/>
                </a:cxn>
                <a:cxn ang="0">
                  <a:pos x="connsiteX19315" y="connsiteY19315"/>
                </a:cxn>
                <a:cxn ang="0">
                  <a:pos x="connsiteX19316" y="connsiteY19316"/>
                </a:cxn>
                <a:cxn ang="0">
                  <a:pos x="connsiteX19317" y="connsiteY19317"/>
                </a:cxn>
                <a:cxn ang="0">
                  <a:pos x="connsiteX19318" y="connsiteY19318"/>
                </a:cxn>
                <a:cxn ang="0">
                  <a:pos x="connsiteX19319" y="connsiteY19319"/>
                </a:cxn>
                <a:cxn ang="0">
                  <a:pos x="connsiteX19320" y="connsiteY19320"/>
                </a:cxn>
                <a:cxn ang="0">
                  <a:pos x="connsiteX19321" y="connsiteY19321"/>
                </a:cxn>
                <a:cxn ang="0">
                  <a:pos x="connsiteX19322" y="connsiteY19322"/>
                </a:cxn>
                <a:cxn ang="0">
                  <a:pos x="connsiteX19323" y="connsiteY19323"/>
                </a:cxn>
                <a:cxn ang="0">
                  <a:pos x="connsiteX19324" y="connsiteY19324"/>
                </a:cxn>
                <a:cxn ang="0">
                  <a:pos x="connsiteX19325" y="connsiteY19325"/>
                </a:cxn>
                <a:cxn ang="0">
                  <a:pos x="connsiteX19326" y="connsiteY19326"/>
                </a:cxn>
                <a:cxn ang="0">
                  <a:pos x="connsiteX19327" y="connsiteY19327"/>
                </a:cxn>
                <a:cxn ang="0">
                  <a:pos x="connsiteX19328" y="connsiteY19328"/>
                </a:cxn>
                <a:cxn ang="0">
                  <a:pos x="connsiteX19329" y="connsiteY19329"/>
                </a:cxn>
                <a:cxn ang="0">
                  <a:pos x="connsiteX19330" y="connsiteY19330"/>
                </a:cxn>
                <a:cxn ang="0">
                  <a:pos x="connsiteX19331" y="connsiteY19331"/>
                </a:cxn>
                <a:cxn ang="0">
                  <a:pos x="connsiteX19332" y="connsiteY19332"/>
                </a:cxn>
                <a:cxn ang="0">
                  <a:pos x="connsiteX19333" y="connsiteY19333"/>
                </a:cxn>
                <a:cxn ang="0">
                  <a:pos x="connsiteX19334" y="connsiteY19334"/>
                </a:cxn>
                <a:cxn ang="0">
                  <a:pos x="connsiteX19335" y="connsiteY19335"/>
                </a:cxn>
                <a:cxn ang="0">
                  <a:pos x="connsiteX19336" y="connsiteY19336"/>
                </a:cxn>
                <a:cxn ang="0">
                  <a:pos x="connsiteX19337" y="connsiteY19337"/>
                </a:cxn>
                <a:cxn ang="0">
                  <a:pos x="connsiteX19338" y="connsiteY19338"/>
                </a:cxn>
                <a:cxn ang="0">
                  <a:pos x="connsiteX19339" y="connsiteY19339"/>
                </a:cxn>
                <a:cxn ang="0">
                  <a:pos x="connsiteX19340" y="connsiteY19340"/>
                </a:cxn>
                <a:cxn ang="0">
                  <a:pos x="connsiteX19341" y="connsiteY19341"/>
                </a:cxn>
                <a:cxn ang="0">
                  <a:pos x="connsiteX19342" y="connsiteY19342"/>
                </a:cxn>
                <a:cxn ang="0">
                  <a:pos x="connsiteX19343" y="connsiteY19343"/>
                </a:cxn>
                <a:cxn ang="0">
                  <a:pos x="connsiteX19344" y="connsiteY19344"/>
                </a:cxn>
                <a:cxn ang="0">
                  <a:pos x="connsiteX19345" y="connsiteY19345"/>
                </a:cxn>
                <a:cxn ang="0">
                  <a:pos x="connsiteX19346" y="connsiteY19346"/>
                </a:cxn>
                <a:cxn ang="0">
                  <a:pos x="connsiteX19347" y="connsiteY19347"/>
                </a:cxn>
                <a:cxn ang="0">
                  <a:pos x="connsiteX19348" y="connsiteY19348"/>
                </a:cxn>
                <a:cxn ang="0">
                  <a:pos x="connsiteX19349" y="connsiteY19349"/>
                </a:cxn>
                <a:cxn ang="0">
                  <a:pos x="connsiteX19350" y="connsiteY19350"/>
                </a:cxn>
                <a:cxn ang="0">
                  <a:pos x="connsiteX19351" y="connsiteY19351"/>
                </a:cxn>
                <a:cxn ang="0">
                  <a:pos x="connsiteX19352" y="connsiteY19352"/>
                </a:cxn>
                <a:cxn ang="0">
                  <a:pos x="connsiteX19353" y="connsiteY19353"/>
                </a:cxn>
                <a:cxn ang="0">
                  <a:pos x="connsiteX19354" y="connsiteY19354"/>
                </a:cxn>
                <a:cxn ang="0">
                  <a:pos x="connsiteX19355" y="connsiteY19355"/>
                </a:cxn>
                <a:cxn ang="0">
                  <a:pos x="connsiteX19356" y="connsiteY19356"/>
                </a:cxn>
                <a:cxn ang="0">
                  <a:pos x="connsiteX19357" y="connsiteY19357"/>
                </a:cxn>
                <a:cxn ang="0">
                  <a:pos x="connsiteX19358" y="connsiteY19358"/>
                </a:cxn>
                <a:cxn ang="0">
                  <a:pos x="connsiteX19359" y="connsiteY19359"/>
                </a:cxn>
                <a:cxn ang="0">
                  <a:pos x="connsiteX19360" y="connsiteY19360"/>
                </a:cxn>
                <a:cxn ang="0">
                  <a:pos x="connsiteX19361" y="connsiteY19361"/>
                </a:cxn>
                <a:cxn ang="0">
                  <a:pos x="connsiteX19362" y="connsiteY19362"/>
                </a:cxn>
                <a:cxn ang="0">
                  <a:pos x="connsiteX19363" y="connsiteY19363"/>
                </a:cxn>
                <a:cxn ang="0">
                  <a:pos x="connsiteX19364" y="connsiteY19364"/>
                </a:cxn>
                <a:cxn ang="0">
                  <a:pos x="connsiteX19365" y="connsiteY19365"/>
                </a:cxn>
                <a:cxn ang="0">
                  <a:pos x="connsiteX19366" y="connsiteY19366"/>
                </a:cxn>
                <a:cxn ang="0">
                  <a:pos x="connsiteX19367" y="connsiteY19367"/>
                </a:cxn>
                <a:cxn ang="0">
                  <a:pos x="connsiteX19368" y="connsiteY19368"/>
                </a:cxn>
                <a:cxn ang="0">
                  <a:pos x="connsiteX19369" y="connsiteY19369"/>
                </a:cxn>
                <a:cxn ang="0">
                  <a:pos x="connsiteX19370" y="connsiteY19370"/>
                </a:cxn>
                <a:cxn ang="0">
                  <a:pos x="connsiteX19371" y="connsiteY19371"/>
                </a:cxn>
                <a:cxn ang="0">
                  <a:pos x="connsiteX19372" y="connsiteY19372"/>
                </a:cxn>
                <a:cxn ang="0">
                  <a:pos x="connsiteX19373" y="connsiteY19373"/>
                </a:cxn>
                <a:cxn ang="0">
                  <a:pos x="connsiteX19374" y="connsiteY19374"/>
                </a:cxn>
                <a:cxn ang="0">
                  <a:pos x="connsiteX19375" y="connsiteY19375"/>
                </a:cxn>
                <a:cxn ang="0">
                  <a:pos x="connsiteX19376" y="connsiteY19376"/>
                </a:cxn>
                <a:cxn ang="0">
                  <a:pos x="connsiteX19377" y="connsiteY19377"/>
                </a:cxn>
                <a:cxn ang="0">
                  <a:pos x="connsiteX19378" y="connsiteY19378"/>
                </a:cxn>
                <a:cxn ang="0">
                  <a:pos x="connsiteX19379" y="connsiteY19379"/>
                </a:cxn>
                <a:cxn ang="0">
                  <a:pos x="connsiteX19380" y="connsiteY19380"/>
                </a:cxn>
                <a:cxn ang="0">
                  <a:pos x="connsiteX19381" y="connsiteY19381"/>
                </a:cxn>
                <a:cxn ang="0">
                  <a:pos x="connsiteX19382" y="connsiteY19382"/>
                </a:cxn>
                <a:cxn ang="0">
                  <a:pos x="connsiteX19383" y="connsiteY19383"/>
                </a:cxn>
                <a:cxn ang="0">
                  <a:pos x="connsiteX19384" y="connsiteY19384"/>
                </a:cxn>
                <a:cxn ang="0">
                  <a:pos x="connsiteX19385" y="connsiteY19385"/>
                </a:cxn>
                <a:cxn ang="0">
                  <a:pos x="connsiteX19386" y="connsiteY19386"/>
                </a:cxn>
                <a:cxn ang="0">
                  <a:pos x="connsiteX19387" y="connsiteY19387"/>
                </a:cxn>
                <a:cxn ang="0">
                  <a:pos x="connsiteX19388" y="connsiteY19388"/>
                </a:cxn>
                <a:cxn ang="0">
                  <a:pos x="connsiteX19389" y="connsiteY19389"/>
                </a:cxn>
                <a:cxn ang="0">
                  <a:pos x="connsiteX19390" y="connsiteY19390"/>
                </a:cxn>
                <a:cxn ang="0">
                  <a:pos x="connsiteX19391" y="connsiteY19391"/>
                </a:cxn>
                <a:cxn ang="0">
                  <a:pos x="connsiteX19392" y="connsiteY19392"/>
                </a:cxn>
                <a:cxn ang="0">
                  <a:pos x="connsiteX19393" y="connsiteY19393"/>
                </a:cxn>
                <a:cxn ang="0">
                  <a:pos x="connsiteX19394" y="connsiteY19394"/>
                </a:cxn>
                <a:cxn ang="0">
                  <a:pos x="connsiteX19395" y="connsiteY19395"/>
                </a:cxn>
                <a:cxn ang="0">
                  <a:pos x="connsiteX19396" y="connsiteY19396"/>
                </a:cxn>
                <a:cxn ang="0">
                  <a:pos x="connsiteX19397" y="connsiteY19397"/>
                </a:cxn>
                <a:cxn ang="0">
                  <a:pos x="connsiteX19398" y="connsiteY19398"/>
                </a:cxn>
                <a:cxn ang="0">
                  <a:pos x="connsiteX19399" y="connsiteY19399"/>
                </a:cxn>
                <a:cxn ang="0">
                  <a:pos x="connsiteX19400" y="connsiteY19400"/>
                </a:cxn>
                <a:cxn ang="0">
                  <a:pos x="connsiteX19401" y="connsiteY19401"/>
                </a:cxn>
                <a:cxn ang="0">
                  <a:pos x="connsiteX19402" y="connsiteY19402"/>
                </a:cxn>
                <a:cxn ang="0">
                  <a:pos x="connsiteX19403" y="connsiteY19403"/>
                </a:cxn>
                <a:cxn ang="0">
                  <a:pos x="connsiteX19404" y="connsiteY19404"/>
                </a:cxn>
                <a:cxn ang="0">
                  <a:pos x="connsiteX19405" y="connsiteY19405"/>
                </a:cxn>
                <a:cxn ang="0">
                  <a:pos x="connsiteX19406" y="connsiteY19406"/>
                </a:cxn>
                <a:cxn ang="0">
                  <a:pos x="connsiteX19407" y="connsiteY19407"/>
                </a:cxn>
                <a:cxn ang="0">
                  <a:pos x="connsiteX19408" y="connsiteY19408"/>
                </a:cxn>
                <a:cxn ang="0">
                  <a:pos x="connsiteX19409" y="connsiteY19409"/>
                </a:cxn>
                <a:cxn ang="0">
                  <a:pos x="connsiteX19410" y="connsiteY19410"/>
                </a:cxn>
                <a:cxn ang="0">
                  <a:pos x="connsiteX19411" y="connsiteY19411"/>
                </a:cxn>
                <a:cxn ang="0">
                  <a:pos x="connsiteX19412" y="connsiteY19412"/>
                </a:cxn>
                <a:cxn ang="0">
                  <a:pos x="connsiteX19413" y="connsiteY19413"/>
                </a:cxn>
                <a:cxn ang="0">
                  <a:pos x="connsiteX19414" y="connsiteY19414"/>
                </a:cxn>
                <a:cxn ang="0">
                  <a:pos x="connsiteX19415" y="connsiteY19415"/>
                </a:cxn>
                <a:cxn ang="0">
                  <a:pos x="connsiteX19416" y="connsiteY19416"/>
                </a:cxn>
                <a:cxn ang="0">
                  <a:pos x="connsiteX19417" y="connsiteY19417"/>
                </a:cxn>
                <a:cxn ang="0">
                  <a:pos x="connsiteX19418" y="connsiteY19418"/>
                </a:cxn>
                <a:cxn ang="0">
                  <a:pos x="connsiteX19419" y="connsiteY19419"/>
                </a:cxn>
                <a:cxn ang="0">
                  <a:pos x="connsiteX19420" y="connsiteY19420"/>
                </a:cxn>
                <a:cxn ang="0">
                  <a:pos x="connsiteX19421" y="connsiteY19421"/>
                </a:cxn>
                <a:cxn ang="0">
                  <a:pos x="connsiteX19422" y="connsiteY19422"/>
                </a:cxn>
                <a:cxn ang="0">
                  <a:pos x="connsiteX19423" y="connsiteY19423"/>
                </a:cxn>
                <a:cxn ang="0">
                  <a:pos x="connsiteX19424" y="connsiteY19424"/>
                </a:cxn>
                <a:cxn ang="0">
                  <a:pos x="connsiteX19425" y="connsiteY19425"/>
                </a:cxn>
                <a:cxn ang="0">
                  <a:pos x="connsiteX19426" y="connsiteY19426"/>
                </a:cxn>
                <a:cxn ang="0">
                  <a:pos x="connsiteX19427" y="connsiteY19427"/>
                </a:cxn>
                <a:cxn ang="0">
                  <a:pos x="connsiteX19428" y="connsiteY19428"/>
                </a:cxn>
                <a:cxn ang="0">
                  <a:pos x="connsiteX19429" y="connsiteY19429"/>
                </a:cxn>
                <a:cxn ang="0">
                  <a:pos x="connsiteX19430" y="connsiteY19430"/>
                </a:cxn>
                <a:cxn ang="0">
                  <a:pos x="connsiteX19431" y="connsiteY19431"/>
                </a:cxn>
                <a:cxn ang="0">
                  <a:pos x="connsiteX19432" y="connsiteY19432"/>
                </a:cxn>
                <a:cxn ang="0">
                  <a:pos x="connsiteX19433" y="connsiteY19433"/>
                </a:cxn>
                <a:cxn ang="0">
                  <a:pos x="connsiteX19434" y="connsiteY19434"/>
                </a:cxn>
                <a:cxn ang="0">
                  <a:pos x="connsiteX19435" y="connsiteY19435"/>
                </a:cxn>
                <a:cxn ang="0">
                  <a:pos x="connsiteX19436" y="connsiteY19436"/>
                </a:cxn>
                <a:cxn ang="0">
                  <a:pos x="connsiteX19437" y="connsiteY19437"/>
                </a:cxn>
                <a:cxn ang="0">
                  <a:pos x="connsiteX19438" y="connsiteY19438"/>
                </a:cxn>
                <a:cxn ang="0">
                  <a:pos x="connsiteX19439" y="connsiteY19439"/>
                </a:cxn>
                <a:cxn ang="0">
                  <a:pos x="connsiteX19440" y="connsiteY19440"/>
                </a:cxn>
                <a:cxn ang="0">
                  <a:pos x="connsiteX19441" y="connsiteY19441"/>
                </a:cxn>
                <a:cxn ang="0">
                  <a:pos x="connsiteX19442" y="connsiteY19442"/>
                </a:cxn>
                <a:cxn ang="0">
                  <a:pos x="connsiteX19443" y="connsiteY19443"/>
                </a:cxn>
                <a:cxn ang="0">
                  <a:pos x="connsiteX19444" y="connsiteY19444"/>
                </a:cxn>
                <a:cxn ang="0">
                  <a:pos x="connsiteX19445" y="connsiteY19445"/>
                </a:cxn>
                <a:cxn ang="0">
                  <a:pos x="connsiteX19446" y="connsiteY19446"/>
                </a:cxn>
                <a:cxn ang="0">
                  <a:pos x="connsiteX19447" y="connsiteY19447"/>
                </a:cxn>
                <a:cxn ang="0">
                  <a:pos x="connsiteX19448" y="connsiteY19448"/>
                </a:cxn>
                <a:cxn ang="0">
                  <a:pos x="connsiteX19449" y="connsiteY19449"/>
                </a:cxn>
                <a:cxn ang="0">
                  <a:pos x="connsiteX19450" y="connsiteY19450"/>
                </a:cxn>
                <a:cxn ang="0">
                  <a:pos x="connsiteX19451" y="connsiteY19451"/>
                </a:cxn>
                <a:cxn ang="0">
                  <a:pos x="connsiteX19452" y="connsiteY19452"/>
                </a:cxn>
                <a:cxn ang="0">
                  <a:pos x="connsiteX19453" y="connsiteY19453"/>
                </a:cxn>
                <a:cxn ang="0">
                  <a:pos x="connsiteX19454" y="connsiteY19454"/>
                </a:cxn>
                <a:cxn ang="0">
                  <a:pos x="connsiteX19455" y="connsiteY19455"/>
                </a:cxn>
                <a:cxn ang="0">
                  <a:pos x="connsiteX19456" y="connsiteY19456"/>
                </a:cxn>
                <a:cxn ang="0">
                  <a:pos x="connsiteX19457" y="connsiteY19457"/>
                </a:cxn>
                <a:cxn ang="0">
                  <a:pos x="connsiteX19458" y="connsiteY19458"/>
                </a:cxn>
                <a:cxn ang="0">
                  <a:pos x="connsiteX19459" y="connsiteY19459"/>
                </a:cxn>
                <a:cxn ang="0">
                  <a:pos x="connsiteX19460" y="connsiteY19460"/>
                </a:cxn>
                <a:cxn ang="0">
                  <a:pos x="connsiteX19461" y="connsiteY19461"/>
                </a:cxn>
                <a:cxn ang="0">
                  <a:pos x="connsiteX19462" y="connsiteY19462"/>
                </a:cxn>
                <a:cxn ang="0">
                  <a:pos x="connsiteX19463" y="connsiteY19463"/>
                </a:cxn>
                <a:cxn ang="0">
                  <a:pos x="connsiteX19464" y="connsiteY19464"/>
                </a:cxn>
                <a:cxn ang="0">
                  <a:pos x="connsiteX19465" y="connsiteY19465"/>
                </a:cxn>
                <a:cxn ang="0">
                  <a:pos x="connsiteX19466" y="connsiteY19466"/>
                </a:cxn>
                <a:cxn ang="0">
                  <a:pos x="connsiteX19467" y="connsiteY19467"/>
                </a:cxn>
                <a:cxn ang="0">
                  <a:pos x="connsiteX19468" y="connsiteY19468"/>
                </a:cxn>
                <a:cxn ang="0">
                  <a:pos x="connsiteX19469" y="connsiteY19469"/>
                </a:cxn>
                <a:cxn ang="0">
                  <a:pos x="connsiteX19470" y="connsiteY19470"/>
                </a:cxn>
                <a:cxn ang="0">
                  <a:pos x="connsiteX19471" y="connsiteY19471"/>
                </a:cxn>
                <a:cxn ang="0">
                  <a:pos x="connsiteX19472" y="connsiteY19472"/>
                </a:cxn>
                <a:cxn ang="0">
                  <a:pos x="connsiteX19473" y="connsiteY19473"/>
                </a:cxn>
                <a:cxn ang="0">
                  <a:pos x="connsiteX19474" y="connsiteY19474"/>
                </a:cxn>
                <a:cxn ang="0">
                  <a:pos x="connsiteX19475" y="connsiteY19475"/>
                </a:cxn>
                <a:cxn ang="0">
                  <a:pos x="connsiteX19476" y="connsiteY19476"/>
                </a:cxn>
                <a:cxn ang="0">
                  <a:pos x="connsiteX19477" y="connsiteY19477"/>
                </a:cxn>
                <a:cxn ang="0">
                  <a:pos x="connsiteX19478" y="connsiteY19478"/>
                </a:cxn>
                <a:cxn ang="0">
                  <a:pos x="connsiteX19479" y="connsiteY19479"/>
                </a:cxn>
                <a:cxn ang="0">
                  <a:pos x="connsiteX19480" y="connsiteY19480"/>
                </a:cxn>
                <a:cxn ang="0">
                  <a:pos x="connsiteX19481" y="connsiteY19481"/>
                </a:cxn>
                <a:cxn ang="0">
                  <a:pos x="connsiteX19482" y="connsiteY19482"/>
                </a:cxn>
                <a:cxn ang="0">
                  <a:pos x="connsiteX19483" y="connsiteY19483"/>
                </a:cxn>
                <a:cxn ang="0">
                  <a:pos x="connsiteX19484" y="connsiteY19484"/>
                </a:cxn>
                <a:cxn ang="0">
                  <a:pos x="connsiteX19485" y="connsiteY19485"/>
                </a:cxn>
                <a:cxn ang="0">
                  <a:pos x="connsiteX19486" y="connsiteY19486"/>
                </a:cxn>
                <a:cxn ang="0">
                  <a:pos x="connsiteX19487" y="connsiteY19487"/>
                </a:cxn>
                <a:cxn ang="0">
                  <a:pos x="connsiteX19488" y="connsiteY19488"/>
                </a:cxn>
                <a:cxn ang="0">
                  <a:pos x="connsiteX19489" y="connsiteY19489"/>
                </a:cxn>
                <a:cxn ang="0">
                  <a:pos x="connsiteX19490" y="connsiteY19490"/>
                </a:cxn>
                <a:cxn ang="0">
                  <a:pos x="connsiteX19491" y="connsiteY19491"/>
                </a:cxn>
                <a:cxn ang="0">
                  <a:pos x="connsiteX19492" y="connsiteY19492"/>
                </a:cxn>
                <a:cxn ang="0">
                  <a:pos x="connsiteX19493" y="connsiteY19493"/>
                </a:cxn>
                <a:cxn ang="0">
                  <a:pos x="connsiteX19494" y="connsiteY19494"/>
                </a:cxn>
                <a:cxn ang="0">
                  <a:pos x="connsiteX19495" y="connsiteY19495"/>
                </a:cxn>
                <a:cxn ang="0">
                  <a:pos x="connsiteX19496" y="connsiteY19496"/>
                </a:cxn>
                <a:cxn ang="0">
                  <a:pos x="connsiteX19497" y="connsiteY19497"/>
                </a:cxn>
                <a:cxn ang="0">
                  <a:pos x="connsiteX19498" y="connsiteY19498"/>
                </a:cxn>
                <a:cxn ang="0">
                  <a:pos x="connsiteX19499" y="connsiteY19499"/>
                </a:cxn>
                <a:cxn ang="0">
                  <a:pos x="connsiteX19500" y="connsiteY19500"/>
                </a:cxn>
                <a:cxn ang="0">
                  <a:pos x="connsiteX19501" y="connsiteY19501"/>
                </a:cxn>
                <a:cxn ang="0">
                  <a:pos x="connsiteX19502" y="connsiteY19502"/>
                </a:cxn>
                <a:cxn ang="0">
                  <a:pos x="connsiteX19503" y="connsiteY19503"/>
                </a:cxn>
                <a:cxn ang="0">
                  <a:pos x="connsiteX19504" y="connsiteY19504"/>
                </a:cxn>
                <a:cxn ang="0">
                  <a:pos x="connsiteX19505" y="connsiteY19505"/>
                </a:cxn>
                <a:cxn ang="0">
                  <a:pos x="connsiteX19506" y="connsiteY19506"/>
                </a:cxn>
                <a:cxn ang="0">
                  <a:pos x="connsiteX19507" y="connsiteY19507"/>
                </a:cxn>
                <a:cxn ang="0">
                  <a:pos x="connsiteX19508" y="connsiteY19508"/>
                </a:cxn>
                <a:cxn ang="0">
                  <a:pos x="connsiteX19509" y="connsiteY19509"/>
                </a:cxn>
                <a:cxn ang="0">
                  <a:pos x="connsiteX19510" y="connsiteY19510"/>
                </a:cxn>
                <a:cxn ang="0">
                  <a:pos x="connsiteX19511" y="connsiteY19511"/>
                </a:cxn>
                <a:cxn ang="0">
                  <a:pos x="connsiteX19512" y="connsiteY19512"/>
                </a:cxn>
                <a:cxn ang="0">
                  <a:pos x="connsiteX19513" y="connsiteY19513"/>
                </a:cxn>
                <a:cxn ang="0">
                  <a:pos x="connsiteX19514" y="connsiteY19514"/>
                </a:cxn>
                <a:cxn ang="0">
                  <a:pos x="connsiteX19515" y="connsiteY19515"/>
                </a:cxn>
                <a:cxn ang="0">
                  <a:pos x="connsiteX19516" y="connsiteY19516"/>
                </a:cxn>
                <a:cxn ang="0">
                  <a:pos x="connsiteX19517" y="connsiteY19517"/>
                </a:cxn>
                <a:cxn ang="0">
                  <a:pos x="connsiteX19518" y="connsiteY19518"/>
                </a:cxn>
                <a:cxn ang="0">
                  <a:pos x="connsiteX19519" y="connsiteY19519"/>
                </a:cxn>
                <a:cxn ang="0">
                  <a:pos x="connsiteX19520" y="connsiteY19520"/>
                </a:cxn>
                <a:cxn ang="0">
                  <a:pos x="connsiteX19521" y="connsiteY19521"/>
                </a:cxn>
                <a:cxn ang="0">
                  <a:pos x="connsiteX19522" y="connsiteY19522"/>
                </a:cxn>
                <a:cxn ang="0">
                  <a:pos x="connsiteX19523" y="connsiteY19523"/>
                </a:cxn>
                <a:cxn ang="0">
                  <a:pos x="connsiteX19524" y="connsiteY19524"/>
                </a:cxn>
                <a:cxn ang="0">
                  <a:pos x="connsiteX19525" y="connsiteY19525"/>
                </a:cxn>
                <a:cxn ang="0">
                  <a:pos x="connsiteX19526" y="connsiteY19526"/>
                </a:cxn>
                <a:cxn ang="0">
                  <a:pos x="connsiteX19527" y="connsiteY19527"/>
                </a:cxn>
                <a:cxn ang="0">
                  <a:pos x="connsiteX19528" y="connsiteY19528"/>
                </a:cxn>
                <a:cxn ang="0">
                  <a:pos x="connsiteX19529" y="connsiteY19529"/>
                </a:cxn>
                <a:cxn ang="0">
                  <a:pos x="connsiteX19530" y="connsiteY19530"/>
                </a:cxn>
                <a:cxn ang="0">
                  <a:pos x="connsiteX19531" y="connsiteY19531"/>
                </a:cxn>
                <a:cxn ang="0">
                  <a:pos x="connsiteX19532" y="connsiteY19532"/>
                </a:cxn>
                <a:cxn ang="0">
                  <a:pos x="connsiteX19533" y="connsiteY19533"/>
                </a:cxn>
                <a:cxn ang="0">
                  <a:pos x="connsiteX19534" y="connsiteY19534"/>
                </a:cxn>
                <a:cxn ang="0">
                  <a:pos x="connsiteX19535" y="connsiteY19535"/>
                </a:cxn>
                <a:cxn ang="0">
                  <a:pos x="connsiteX19536" y="connsiteY19536"/>
                </a:cxn>
                <a:cxn ang="0">
                  <a:pos x="connsiteX19537" y="connsiteY19537"/>
                </a:cxn>
                <a:cxn ang="0">
                  <a:pos x="connsiteX19538" y="connsiteY19538"/>
                </a:cxn>
                <a:cxn ang="0">
                  <a:pos x="connsiteX19539" y="connsiteY19539"/>
                </a:cxn>
                <a:cxn ang="0">
                  <a:pos x="connsiteX19540" y="connsiteY19540"/>
                </a:cxn>
                <a:cxn ang="0">
                  <a:pos x="connsiteX19541" y="connsiteY19541"/>
                </a:cxn>
                <a:cxn ang="0">
                  <a:pos x="connsiteX19542" y="connsiteY19542"/>
                </a:cxn>
                <a:cxn ang="0">
                  <a:pos x="connsiteX19543" y="connsiteY19543"/>
                </a:cxn>
                <a:cxn ang="0">
                  <a:pos x="connsiteX19544" y="connsiteY19544"/>
                </a:cxn>
                <a:cxn ang="0">
                  <a:pos x="connsiteX19545" y="connsiteY19545"/>
                </a:cxn>
                <a:cxn ang="0">
                  <a:pos x="connsiteX19546" y="connsiteY19546"/>
                </a:cxn>
                <a:cxn ang="0">
                  <a:pos x="connsiteX19547" y="connsiteY19547"/>
                </a:cxn>
                <a:cxn ang="0">
                  <a:pos x="connsiteX19548" y="connsiteY19548"/>
                </a:cxn>
                <a:cxn ang="0">
                  <a:pos x="connsiteX19549" y="connsiteY19549"/>
                </a:cxn>
                <a:cxn ang="0">
                  <a:pos x="connsiteX19550" y="connsiteY19550"/>
                </a:cxn>
                <a:cxn ang="0">
                  <a:pos x="connsiteX19551" y="connsiteY19551"/>
                </a:cxn>
                <a:cxn ang="0">
                  <a:pos x="connsiteX19552" y="connsiteY19552"/>
                </a:cxn>
                <a:cxn ang="0">
                  <a:pos x="connsiteX19553" y="connsiteY19553"/>
                </a:cxn>
                <a:cxn ang="0">
                  <a:pos x="connsiteX19554" y="connsiteY19554"/>
                </a:cxn>
                <a:cxn ang="0">
                  <a:pos x="connsiteX19555" y="connsiteY19555"/>
                </a:cxn>
                <a:cxn ang="0">
                  <a:pos x="connsiteX19556" y="connsiteY19556"/>
                </a:cxn>
                <a:cxn ang="0">
                  <a:pos x="connsiteX19557" y="connsiteY19557"/>
                </a:cxn>
                <a:cxn ang="0">
                  <a:pos x="connsiteX19558" y="connsiteY19558"/>
                </a:cxn>
                <a:cxn ang="0">
                  <a:pos x="connsiteX19559" y="connsiteY19559"/>
                </a:cxn>
                <a:cxn ang="0">
                  <a:pos x="connsiteX19560" y="connsiteY19560"/>
                </a:cxn>
                <a:cxn ang="0">
                  <a:pos x="connsiteX19561" y="connsiteY19561"/>
                </a:cxn>
                <a:cxn ang="0">
                  <a:pos x="connsiteX19562" y="connsiteY19562"/>
                </a:cxn>
                <a:cxn ang="0">
                  <a:pos x="connsiteX19563" y="connsiteY19563"/>
                </a:cxn>
                <a:cxn ang="0">
                  <a:pos x="connsiteX19564" y="connsiteY19564"/>
                </a:cxn>
                <a:cxn ang="0">
                  <a:pos x="connsiteX19565" y="connsiteY19565"/>
                </a:cxn>
                <a:cxn ang="0">
                  <a:pos x="connsiteX19566" y="connsiteY19566"/>
                </a:cxn>
                <a:cxn ang="0">
                  <a:pos x="connsiteX19567" y="connsiteY19567"/>
                </a:cxn>
                <a:cxn ang="0">
                  <a:pos x="connsiteX19568" y="connsiteY19568"/>
                </a:cxn>
                <a:cxn ang="0">
                  <a:pos x="connsiteX19569" y="connsiteY19569"/>
                </a:cxn>
                <a:cxn ang="0">
                  <a:pos x="connsiteX19570" y="connsiteY19570"/>
                </a:cxn>
                <a:cxn ang="0">
                  <a:pos x="connsiteX19571" y="connsiteY19571"/>
                </a:cxn>
                <a:cxn ang="0">
                  <a:pos x="connsiteX19572" y="connsiteY19572"/>
                </a:cxn>
                <a:cxn ang="0">
                  <a:pos x="connsiteX19573" y="connsiteY19573"/>
                </a:cxn>
                <a:cxn ang="0">
                  <a:pos x="connsiteX19574" y="connsiteY19574"/>
                </a:cxn>
                <a:cxn ang="0">
                  <a:pos x="connsiteX19575" y="connsiteY19575"/>
                </a:cxn>
                <a:cxn ang="0">
                  <a:pos x="connsiteX19576" y="connsiteY19576"/>
                </a:cxn>
                <a:cxn ang="0">
                  <a:pos x="connsiteX19577" y="connsiteY19577"/>
                </a:cxn>
                <a:cxn ang="0">
                  <a:pos x="connsiteX19578" y="connsiteY19578"/>
                </a:cxn>
                <a:cxn ang="0">
                  <a:pos x="connsiteX19579" y="connsiteY19579"/>
                </a:cxn>
                <a:cxn ang="0">
                  <a:pos x="connsiteX19580" y="connsiteY19580"/>
                </a:cxn>
                <a:cxn ang="0">
                  <a:pos x="connsiteX19581" y="connsiteY19581"/>
                </a:cxn>
                <a:cxn ang="0">
                  <a:pos x="connsiteX19582" y="connsiteY19582"/>
                </a:cxn>
                <a:cxn ang="0">
                  <a:pos x="connsiteX19583" y="connsiteY19583"/>
                </a:cxn>
                <a:cxn ang="0">
                  <a:pos x="connsiteX19584" y="connsiteY19584"/>
                </a:cxn>
                <a:cxn ang="0">
                  <a:pos x="connsiteX19585" y="connsiteY19585"/>
                </a:cxn>
                <a:cxn ang="0">
                  <a:pos x="connsiteX19586" y="connsiteY19586"/>
                </a:cxn>
                <a:cxn ang="0">
                  <a:pos x="connsiteX19587" y="connsiteY19587"/>
                </a:cxn>
                <a:cxn ang="0">
                  <a:pos x="connsiteX19588" y="connsiteY19588"/>
                </a:cxn>
                <a:cxn ang="0">
                  <a:pos x="connsiteX19589" y="connsiteY19589"/>
                </a:cxn>
                <a:cxn ang="0">
                  <a:pos x="connsiteX19590" y="connsiteY19590"/>
                </a:cxn>
                <a:cxn ang="0">
                  <a:pos x="connsiteX19591" y="connsiteY19591"/>
                </a:cxn>
                <a:cxn ang="0">
                  <a:pos x="connsiteX19592" y="connsiteY19592"/>
                </a:cxn>
                <a:cxn ang="0">
                  <a:pos x="connsiteX19593" y="connsiteY19593"/>
                </a:cxn>
                <a:cxn ang="0">
                  <a:pos x="connsiteX19594" y="connsiteY19594"/>
                </a:cxn>
                <a:cxn ang="0">
                  <a:pos x="connsiteX19595" y="connsiteY19595"/>
                </a:cxn>
                <a:cxn ang="0">
                  <a:pos x="connsiteX19596" y="connsiteY19596"/>
                </a:cxn>
                <a:cxn ang="0">
                  <a:pos x="connsiteX19597" y="connsiteY19597"/>
                </a:cxn>
                <a:cxn ang="0">
                  <a:pos x="connsiteX19598" y="connsiteY19598"/>
                </a:cxn>
                <a:cxn ang="0">
                  <a:pos x="connsiteX19599" y="connsiteY19599"/>
                </a:cxn>
                <a:cxn ang="0">
                  <a:pos x="connsiteX19600" y="connsiteY19600"/>
                </a:cxn>
                <a:cxn ang="0">
                  <a:pos x="connsiteX19601" y="connsiteY19601"/>
                </a:cxn>
                <a:cxn ang="0">
                  <a:pos x="connsiteX19602" y="connsiteY19602"/>
                </a:cxn>
                <a:cxn ang="0">
                  <a:pos x="connsiteX19603" y="connsiteY19603"/>
                </a:cxn>
                <a:cxn ang="0">
                  <a:pos x="connsiteX19604" y="connsiteY19604"/>
                </a:cxn>
                <a:cxn ang="0">
                  <a:pos x="connsiteX19605" y="connsiteY19605"/>
                </a:cxn>
                <a:cxn ang="0">
                  <a:pos x="connsiteX19606" y="connsiteY19606"/>
                </a:cxn>
                <a:cxn ang="0">
                  <a:pos x="connsiteX19607" y="connsiteY19607"/>
                </a:cxn>
                <a:cxn ang="0">
                  <a:pos x="connsiteX19608" y="connsiteY19608"/>
                </a:cxn>
                <a:cxn ang="0">
                  <a:pos x="connsiteX19609" y="connsiteY19609"/>
                </a:cxn>
                <a:cxn ang="0">
                  <a:pos x="connsiteX19610" y="connsiteY19610"/>
                </a:cxn>
                <a:cxn ang="0">
                  <a:pos x="connsiteX19611" y="connsiteY19611"/>
                </a:cxn>
                <a:cxn ang="0">
                  <a:pos x="connsiteX19612" y="connsiteY19612"/>
                </a:cxn>
                <a:cxn ang="0">
                  <a:pos x="connsiteX19613" y="connsiteY19613"/>
                </a:cxn>
                <a:cxn ang="0">
                  <a:pos x="connsiteX19614" y="connsiteY19614"/>
                </a:cxn>
                <a:cxn ang="0">
                  <a:pos x="connsiteX19615" y="connsiteY19615"/>
                </a:cxn>
                <a:cxn ang="0">
                  <a:pos x="connsiteX19616" y="connsiteY19616"/>
                </a:cxn>
                <a:cxn ang="0">
                  <a:pos x="connsiteX19617" y="connsiteY19617"/>
                </a:cxn>
                <a:cxn ang="0">
                  <a:pos x="connsiteX19618" y="connsiteY19618"/>
                </a:cxn>
                <a:cxn ang="0">
                  <a:pos x="connsiteX19619" y="connsiteY19619"/>
                </a:cxn>
                <a:cxn ang="0">
                  <a:pos x="connsiteX19620" y="connsiteY19620"/>
                </a:cxn>
                <a:cxn ang="0">
                  <a:pos x="connsiteX19621" y="connsiteY19621"/>
                </a:cxn>
                <a:cxn ang="0">
                  <a:pos x="connsiteX19622" y="connsiteY19622"/>
                </a:cxn>
                <a:cxn ang="0">
                  <a:pos x="connsiteX19623" y="connsiteY19623"/>
                </a:cxn>
                <a:cxn ang="0">
                  <a:pos x="connsiteX19624" y="connsiteY19624"/>
                </a:cxn>
                <a:cxn ang="0">
                  <a:pos x="connsiteX19625" y="connsiteY19625"/>
                </a:cxn>
                <a:cxn ang="0">
                  <a:pos x="connsiteX19626" y="connsiteY19626"/>
                </a:cxn>
                <a:cxn ang="0">
                  <a:pos x="connsiteX19627" y="connsiteY19627"/>
                </a:cxn>
                <a:cxn ang="0">
                  <a:pos x="connsiteX19628" y="connsiteY19628"/>
                </a:cxn>
                <a:cxn ang="0">
                  <a:pos x="connsiteX19629" y="connsiteY19629"/>
                </a:cxn>
                <a:cxn ang="0">
                  <a:pos x="connsiteX19630" y="connsiteY19630"/>
                </a:cxn>
                <a:cxn ang="0">
                  <a:pos x="connsiteX19631" y="connsiteY19631"/>
                </a:cxn>
                <a:cxn ang="0">
                  <a:pos x="connsiteX19632" y="connsiteY19632"/>
                </a:cxn>
                <a:cxn ang="0">
                  <a:pos x="connsiteX19633" y="connsiteY19633"/>
                </a:cxn>
                <a:cxn ang="0">
                  <a:pos x="connsiteX19634" y="connsiteY19634"/>
                </a:cxn>
                <a:cxn ang="0">
                  <a:pos x="connsiteX19635" y="connsiteY19635"/>
                </a:cxn>
                <a:cxn ang="0">
                  <a:pos x="connsiteX19636" y="connsiteY19636"/>
                </a:cxn>
                <a:cxn ang="0">
                  <a:pos x="connsiteX19637" y="connsiteY19637"/>
                </a:cxn>
                <a:cxn ang="0">
                  <a:pos x="connsiteX19638" y="connsiteY19638"/>
                </a:cxn>
                <a:cxn ang="0">
                  <a:pos x="connsiteX19639" y="connsiteY19639"/>
                </a:cxn>
                <a:cxn ang="0">
                  <a:pos x="connsiteX19640" y="connsiteY19640"/>
                </a:cxn>
                <a:cxn ang="0">
                  <a:pos x="connsiteX19641" y="connsiteY19641"/>
                </a:cxn>
                <a:cxn ang="0">
                  <a:pos x="connsiteX19642" y="connsiteY19642"/>
                </a:cxn>
                <a:cxn ang="0">
                  <a:pos x="connsiteX19643" y="connsiteY19643"/>
                </a:cxn>
                <a:cxn ang="0">
                  <a:pos x="connsiteX19644" y="connsiteY19644"/>
                </a:cxn>
                <a:cxn ang="0">
                  <a:pos x="connsiteX19645" y="connsiteY19645"/>
                </a:cxn>
                <a:cxn ang="0">
                  <a:pos x="connsiteX19646" y="connsiteY19646"/>
                </a:cxn>
                <a:cxn ang="0">
                  <a:pos x="connsiteX19647" y="connsiteY19647"/>
                </a:cxn>
                <a:cxn ang="0">
                  <a:pos x="connsiteX19648" y="connsiteY19648"/>
                </a:cxn>
                <a:cxn ang="0">
                  <a:pos x="connsiteX19649" y="connsiteY19649"/>
                </a:cxn>
                <a:cxn ang="0">
                  <a:pos x="connsiteX19650" y="connsiteY19650"/>
                </a:cxn>
                <a:cxn ang="0">
                  <a:pos x="connsiteX19651" y="connsiteY19651"/>
                </a:cxn>
                <a:cxn ang="0">
                  <a:pos x="connsiteX19652" y="connsiteY19652"/>
                </a:cxn>
                <a:cxn ang="0">
                  <a:pos x="connsiteX19653" y="connsiteY19653"/>
                </a:cxn>
                <a:cxn ang="0">
                  <a:pos x="connsiteX19654" y="connsiteY19654"/>
                </a:cxn>
                <a:cxn ang="0">
                  <a:pos x="connsiteX19655" y="connsiteY19655"/>
                </a:cxn>
                <a:cxn ang="0">
                  <a:pos x="connsiteX19656" y="connsiteY19656"/>
                </a:cxn>
                <a:cxn ang="0">
                  <a:pos x="connsiteX19657" y="connsiteY19657"/>
                </a:cxn>
                <a:cxn ang="0">
                  <a:pos x="connsiteX19658" y="connsiteY19658"/>
                </a:cxn>
                <a:cxn ang="0">
                  <a:pos x="connsiteX19659" y="connsiteY19659"/>
                </a:cxn>
                <a:cxn ang="0">
                  <a:pos x="connsiteX19660" y="connsiteY19660"/>
                </a:cxn>
                <a:cxn ang="0">
                  <a:pos x="connsiteX19661" y="connsiteY19661"/>
                </a:cxn>
                <a:cxn ang="0">
                  <a:pos x="connsiteX19662" y="connsiteY19662"/>
                </a:cxn>
                <a:cxn ang="0">
                  <a:pos x="connsiteX19663" y="connsiteY19663"/>
                </a:cxn>
                <a:cxn ang="0">
                  <a:pos x="connsiteX19664" y="connsiteY19664"/>
                </a:cxn>
                <a:cxn ang="0">
                  <a:pos x="connsiteX19665" y="connsiteY19665"/>
                </a:cxn>
                <a:cxn ang="0">
                  <a:pos x="connsiteX19666" y="connsiteY19666"/>
                </a:cxn>
                <a:cxn ang="0">
                  <a:pos x="connsiteX19667" y="connsiteY19667"/>
                </a:cxn>
                <a:cxn ang="0">
                  <a:pos x="connsiteX19668" y="connsiteY19668"/>
                </a:cxn>
                <a:cxn ang="0">
                  <a:pos x="connsiteX19669" y="connsiteY19669"/>
                </a:cxn>
                <a:cxn ang="0">
                  <a:pos x="connsiteX19670" y="connsiteY19670"/>
                </a:cxn>
                <a:cxn ang="0">
                  <a:pos x="connsiteX19671" y="connsiteY19671"/>
                </a:cxn>
                <a:cxn ang="0">
                  <a:pos x="connsiteX19672" y="connsiteY19672"/>
                </a:cxn>
                <a:cxn ang="0">
                  <a:pos x="connsiteX19673" y="connsiteY19673"/>
                </a:cxn>
                <a:cxn ang="0">
                  <a:pos x="connsiteX19674" y="connsiteY19674"/>
                </a:cxn>
                <a:cxn ang="0">
                  <a:pos x="connsiteX19675" y="connsiteY19675"/>
                </a:cxn>
                <a:cxn ang="0">
                  <a:pos x="connsiteX19676" y="connsiteY19676"/>
                </a:cxn>
                <a:cxn ang="0">
                  <a:pos x="connsiteX19677" y="connsiteY19677"/>
                </a:cxn>
                <a:cxn ang="0">
                  <a:pos x="connsiteX19678" y="connsiteY19678"/>
                </a:cxn>
                <a:cxn ang="0">
                  <a:pos x="connsiteX19679" y="connsiteY19679"/>
                </a:cxn>
                <a:cxn ang="0">
                  <a:pos x="connsiteX19680" y="connsiteY19680"/>
                </a:cxn>
                <a:cxn ang="0">
                  <a:pos x="connsiteX19681" y="connsiteY19681"/>
                </a:cxn>
                <a:cxn ang="0">
                  <a:pos x="connsiteX19682" y="connsiteY19682"/>
                </a:cxn>
                <a:cxn ang="0">
                  <a:pos x="connsiteX19683" y="connsiteY19683"/>
                </a:cxn>
                <a:cxn ang="0">
                  <a:pos x="connsiteX19684" y="connsiteY19684"/>
                </a:cxn>
                <a:cxn ang="0">
                  <a:pos x="connsiteX19685" y="connsiteY19685"/>
                </a:cxn>
                <a:cxn ang="0">
                  <a:pos x="connsiteX19686" y="connsiteY19686"/>
                </a:cxn>
                <a:cxn ang="0">
                  <a:pos x="connsiteX19687" y="connsiteY19687"/>
                </a:cxn>
                <a:cxn ang="0">
                  <a:pos x="connsiteX19688" y="connsiteY19688"/>
                </a:cxn>
                <a:cxn ang="0">
                  <a:pos x="connsiteX19689" y="connsiteY19689"/>
                </a:cxn>
                <a:cxn ang="0">
                  <a:pos x="connsiteX19690" y="connsiteY19690"/>
                </a:cxn>
                <a:cxn ang="0">
                  <a:pos x="connsiteX19691" y="connsiteY19691"/>
                </a:cxn>
                <a:cxn ang="0">
                  <a:pos x="connsiteX19692" y="connsiteY19692"/>
                </a:cxn>
                <a:cxn ang="0">
                  <a:pos x="connsiteX19693" y="connsiteY19693"/>
                </a:cxn>
                <a:cxn ang="0">
                  <a:pos x="connsiteX19694" y="connsiteY19694"/>
                </a:cxn>
                <a:cxn ang="0">
                  <a:pos x="connsiteX19695" y="connsiteY19695"/>
                </a:cxn>
                <a:cxn ang="0">
                  <a:pos x="connsiteX19696" y="connsiteY19696"/>
                </a:cxn>
                <a:cxn ang="0">
                  <a:pos x="connsiteX19697" y="connsiteY19697"/>
                </a:cxn>
                <a:cxn ang="0">
                  <a:pos x="connsiteX19698" y="connsiteY19698"/>
                </a:cxn>
                <a:cxn ang="0">
                  <a:pos x="connsiteX19699" y="connsiteY19699"/>
                </a:cxn>
                <a:cxn ang="0">
                  <a:pos x="connsiteX19700" y="connsiteY19700"/>
                </a:cxn>
                <a:cxn ang="0">
                  <a:pos x="connsiteX19701" y="connsiteY19701"/>
                </a:cxn>
                <a:cxn ang="0">
                  <a:pos x="connsiteX19702" y="connsiteY19702"/>
                </a:cxn>
                <a:cxn ang="0">
                  <a:pos x="connsiteX19703" y="connsiteY19703"/>
                </a:cxn>
                <a:cxn ang="0">
                  <a:pos x="connsiteX19704" y="connsiteY19704"/>
                </a:cxn>
                <a:cxn ang="0">
                  <a:pos x="connsiteX19705" y="connsiteY19705"/>
                </a:cxn>
                <a:cxn ang="0">
                  <a:pos x="connsiteX19706" y="connsiteY19706"/>
                </a:cxn>
                <a:cxn ang="0">
                  <a:pos x="connsiteX19707" y="connsiteY19707"/>
                </a:cxn>
                <a:cxn ang="0">
                  <a:pos x="connsiteX19708" y="connsiteY19708"/>
                </a:cxn>
                <a:cxn ang="0">
                  <a:pos x="connsiteX19709" y="connsiteY19709"/>
                </a:cxn>
                <a:cxn ang="0">
                  <a:pos x="connsiteX19710" y="connsiteY19710"/>
                </a:cxn>
                <a:cxn ang="0">
                  <a:pos x="connsiteX19711" y="connsiteY19711"/>
                </a:cxn>
                <a:cxn ang="0">
                  <a:pos x="connsiteX19712" y="connsiteY19712"/>
                </a:cxn>
                <a:cxn ang="0">
                  <a:pos x="connsiteX19713" y="connsiteY19713"/>
                </a:cxn>
                <a:cxn ang="0">
                  <a:pos x="connsiteX19714" y="connsiteY19714"/>
                </a:cxn>
                <a:cxn ang="0">
                  <a:pos x="connsiteX19715" y="connsiteY19715"/>
                </a:cxn>
                <a:cxn ang="0">
                  <a:pos x="connsiteX19716" y="connsiteY19716"/>
                </a:cxn>
                <a:cxn ang="0">
                  <a:pos x="connsiteX19717" y="connsiteY19717"/>
                </a:cxn>
                <a:cxn ang="0">
                  <a:pos x="connsiteX19718" y="connsiteY19718"/>
                </a:cxn>
                <a:cxn ang="0">
                  <a:pos x="connsiteX19719" y="connsiteY19719"/>
                </a:cxn>
                <a:cxn ang="0">
                  <a:pos x="connsiteX19720" y="connsiteY19720"/>
                </a:cxn>
                <a:cxn ang="0">
                  <a:pos x="connsiteX19721" y="connsiteY19721"/>
                </a:cxn>
                <a:cxn ang="0">
                  <a:pos x="connsiteX19722" y="connsiteY19722"/>
                </a:cxn>
                <a:cxn ang="0">
                  <a:pos x="connsiteX19723" y="connsiteY19723"/>
                </a:cxn>
                <a:cxn ang="0">
                  <a:pos x="connsiteX19724" y="connsiteY19724"/>
                </a:cxn>
                <a:cxn ang="0">
                  <a:pos x="connsiteX19725" y="connsiteY19725"/>
                </a:cxn>
                <a:cxn ang="0">
                  <a:pos x="connsiteX19726" y="connsiteY19726"/>
                </a:cxn>
                <a:cxn ang="0">
                  <a:pos x="connsiteX19727" y="connsiteY19727"/>
                </a:cxn>
                <a:cxn ang="0">
                  <a:pos x="connsiteX19728" y="connsiteY19728"/>
                </a:cxn>
                <a:cxn ang="0">
                  <a:pos x="connsiteX19729" y="connsiteY19729"/>
                </a:cxn>
                <a:cxn ang="0">
                  <a:pos x="connsiteX19730" y="connsiteY19730"/>
                </a:cxn>
                <a:cxn ang="0">
                  <a:pos x="connsiteX19731" y="connsiteY19731"/>
                </a:cxn>
                <a:cxn ang="0">
                  <a:pos x="connsiteX19732" y="connsiteY19732"/>
                </a:cxn>
                <a:cxn ang="0">
                  <a:pos x="connsiteX19733" y="connsiteY19733"/>
                </a:cxn>
                <a:cxn ang="0">
                  <a:pos x="connsiteX19734" y="connsiteY19734"/>
                </a:cxn>
                <a:cxn ang="0">
                  <a:pos x="connsiteX19735" y="connsiteY19735"/>
                </a:cxn>
                <a:cxn ang="0">
                  <a:pos x="connsiteX19736" y="connsiteY19736"/>
                </a:cxn>
                <a:cxn ang="0">
                  <a:pos x="connsiteX19737" y="connsiteY19737"/>
                </a:cxn>
                <a:cxn ang="0">
                  <a:pos x="connsiteX19738" y="connsiteY19738"/>
                </a:cxn>
                <a:cxn ang="0">
                  <a:pos x="connsiteX19739" y="connsiteY19739"/>
                </a:cxn>
                <a:cxn ang="0">
                  <a:pos x="connsiteX19740" y="connsiteY19740"/>
                </a:cxn>
                <a:cxn ang="0">
                  <a:pos x="connsiteX19741" y="connsiteY19741"/>
                </a:cxn>
                <a:cxn ang="0">
                  <a:pos x="connsiteX19742" y="connsiteY19742"/>
                </a:cxn>
                <a:cxn ang="0">
                  <a:pos x="connsiteX19743" y="connsiteY19743"/>
                </a:cxn>
                <a:cxn ang="0">
                  <a:pos x="connsiteX19744" y="connsiteY19744"/>
                </a:cxn>
                <a:cxn ang="0">
                  <a:pos x="connsiteX19745" y="connsiteY19745"/>
                </a:cxn>
                <a:cxn ang="0">
                  <a:pos x="connsiteX19746" y="connsiteY19746"/>
                </a:cxn>
                <a:cxn ang="0">
                  <a:pos x="connsiteX19747" y="connsiteY19747"/>
                </a:cxn>
                <a:cxn ang="0">
                  <a:pos x="connsiteX19748" y="connsiteY19748"/>
                </a:cxn>
                <a:cxn ang="0">
                  <a:pos x="connsiteX19749" y="connsiteY19749"/>
                </a:cxn>
                <a:cxn ang="0">
                  <a:pos x="connsiteX19750" y="connsiteY19750"/>
                </a:cxn>
                <a:cxn ang="0">
                  <a:pos x="connsiteX19751" y="connsiteY19751"/>
                </a:cxn>
                <a:cxn ang="0">
                  <a:pos x="connsiteX19752" y="connsiteY19752"/>
                </a:cxn>
                <a:cxn ang="0">
                  <a:pos x="connsiteX19753" y="connsiteY19753"/>
                </a:cxn>
                <a:cxn ang="0">
                  <a:pos x="connsiteX19754" y="connsiteY19754"/>
                </a:cxn>
                <a:cxn ang="0">
                  <a:pos x="connsiteX19755" y="connsiteY19755"/>
                </a:cxn>
                <a:cxn ang="0">
                  <a:pos x="connsiteX19756" y="connsiteY19756"/>
                </a:cxn>
                <a:cxn ang="0">
                  <a:pos x="connsiteX19757" y="connsiteY19757"/>
                </a:cxn>
                <a:cxn ang="0">
                  <a:pos x="connsiteX19758" y="connsiteY19758"/>
                </a:cxn>
                <a:cxn ang="0">
                  <a:pos x="connsiteX19759" y="connsiteY19759"/>
                </a:cxn>
                <a:cxn ang="0">
                  <a:pos x="connsiteX19760" y="connsiteY19760"/>
                </a:cxn>
                <a:cxn ang="0">
                  <a:pos x="connsiteX19761" y="connsiteY19761"/>
                </a:cxn>
                <a:cxn ang="0">
                  <a:pos x="connsiteX19762" y="connsiteY19762"/>
                </a:cxn>
                <a:cxn ang="0">
                  <a:pos x="connsiteX19763" y="connsiteY19763"/>
                </a:cxn>
                <a:cxn ang="0">
                  <a:pos x="connsiteX19764" y="connsiteY19764"/>
                </a:cxn>
                <a:cxn ang="0">
                  <a:pos x="connsiteX19765" y="connsiteY19765"/>
                </a:cxn>
                <a:cxn ang="0">
                  <a:pos x="connsiteX19766" y="connsiteY19766"/>
                </a:cxn>
                <a:cxn ang="0">
                  <a:pos x="connsiteX19767" y="connsiteY19767"/>
                </a:cxn>
                <a:cxn ang="0">
                  <a:pos x="connsiteX19768" y="connsiteY19768"/>
                </a:cxn>
                <a:cxn ang="0">
                  <a:pos x="connsiteX19769" y="connsiteY19769"/>
                </a:cxn>
                <a:cxn ang="0">
                  <a:pos x="connsiteX19770" y="connsiteY19770"/>
                </a:cxn>
                <a:cxn ang="0">
                  <a:pos x="connsiteX19771" y="connsiteY19771"/>
                </a:cxn>
                <a:cxn ang="0">
                  <a:pos x="connsiteX19772" y="connsiteY19772"/>
                </a:cxn>
                <a:cxn ang="0">
                  <a:pos x="connsiteX19773" y="connsiteY19773"/>
                </a:cxn>
                <a:cxn ang="0">
                  <a:pos x="connsiteX19774" y="connsiteY19774"/>
                </a:cxn>
                <a:cxn ang="0">
                  <a:pos x="connsiteX19775" y="connsiteY19775"/>
                </a:cxn>
                <a:cxn ang="0">
                  <a:pos x="connsiteX19776" y="connsiteY19776"/>
                </a:cxn>
                <a:cxn ang="0">
                  <a:pos x="connsiteX19777" y="connsiteY19777"/>
                </a:cxn>
                <a:cxn ang="0">
                  <a:pos x="connsiteX19778" y="connsiteY19778"/>
                </a:cxn>
                <a:cxn ang="0">
                  <a:pos x="connsiteX19779" y="connsiteY19779"/>
                </a:cxn>
                <a:cxn ang="0">
                  <a:pos x="connsiteX19780" y="connsiteY19780"/>
                </a:cxn>
                <a:cxn ang="0">
                  <a:pos x="connsiteX19781" y="connsiteY19781"/>
                </a:cxn>
                <a:cxn ang="0">
                  <a:pos x="connsiteX19782" y="connsiteY19782"/>
                </a:cxn>
                <a:cxn ang="0">
                  <a:pos x="connsiteX19783" y="connsiteY19783"/>
                </a:cxn>
                <a:cxn ang="0">
                  <a:pos x="connsiteX19784" y="connsiteY19784"/>
                </a:cxn>
                <a:cxn ang="0">
                  <a:pos x="connsiteX19785" y="connsiteY19785"/>
                </a:cxn>
                <a:cxn ang="0">
                  <a:pos x="connsiteX19786" y="connsiteY19786"/>
                </a:cxn>
                <a:cxn ang="0">
                  <a:pos x="connsiteX19787" y="connsiteY19787"/>
                </a:cxn>
                <a:cxn ang="0">
                  <a:pos x="connsiteX19788" y="connsiteY19788"/>
                </a:cxn>
                <a:cxn ang="0">
                  <a:pos x="connsiteX19789" y="connsiteY19789"/>
                </a:cxn>
                <a:cxn ang="0">
                  <a:pos x="connsiteX19790" y="connsiteY19790"/>
                </a:cxn>
                <a:cxn ang="0">
                  <a:pos x="connsiteX19791" y="connsiteY19791"/>
                </a:cxn>
                <a:cxn ang="0">
                  <a:pos x="connsiteX19792" y="connsiteY19792"/>
                </a:cxn>
                <a:cxn ang="0">
                  <a:pos x="connsiteX19793" y="connsiteY19793"/>
                </a:cxn>
                <a:cxn ang="0">
                  <a:pos x="connsiteX19794" y="connsiteY19794"/>
                </a:cxn>
                <a:cxn ang="0">
                  <a:pos x="connsiteX19795" y="connsiteY19795"/>
                </a:cxn>
                <a:cxn ang="0">
                  <a:pos x="connsiteX19796" y="connsiteY19796"/>
                </a:cxn>
                <a:cxn ang="0">
                  <a:pos x="connsiteX19797" y="connsiteY19797"/>
                </a:cxn>
                <a:cxn ang="0">
                  <a:pos x="connsiteX19798" y="connsiteY19798"/>
                </a:cxn>
                <a:cxn ang="0">
                  <a:pos x="connsiteX19799" y="connsiteY19799"/>
                </a:cxn>
                <a:cxn ang="0">
                  <a:pos x="connsiteX19800" y="connsiteY19800"/>
                </a:cxn>
                <a:cxn ang="0">
                  <a:pos x="connsiteX19801" y="connsiteY19801"/>
                </a:cxn>
                <a:cxn ang="0">
                  <a:pos x="connsiteX19802" y="connsiteY19802"/>
                </a:cxn>
                <a:cxn ang="0">
                  <a:pos x="connsiteX19803" y="connsiteY19803"/>
                </a:cxn>
                <a:cxn ang="0">
                  <a:pos x="connsiteX19804" y="connsiteY19804"/>
                </a:cxn>
                <a:cxn ang="0">
                  <a:pos x="connsiteX19805" y="connsiteY19805"/>
                </a:cxn>
                <a:cxn ang="0">
                  <a:pos x="connsiteX19806" y="connsiteY19806"/>
                </a:cxn>
                <a:cxn ang="0">
                  <a:pos x="connsiteX19807" y="connsiteY19807"/>
                </a:cxn>
                <a:cxn ang="0">
                  <a:pos x="connsiteX19808" y="connsiteY19808"/>
                </a:cxn>
                <a:cxn ang="0">
                  <a:pos x="connsiteX19809" y="connsiteY19809"/>
                </a:cxn>
                <a:cxn ang="0">
                  <a:pos x="connsiteX19810" y="connsiteY19810"/>
                </a:cxn>
                <a:cxn ang="0">
                  <a:pos x="connsiteX19811" y="connsiteY19811"/>
                </a:cxn>
                <a:cxn ang="0">
                  <a:pos x="connsiteX19812" y="connsiteY19812"/>
                </a:cxn>
                <a:cxn ang="0">
                  <a:pos x="connsiteX19813" y="connsiteY19813"/>
                </a:cxn>
                <a:cxn ang="0">
                  <a:pos x="connsiteX19814" y="connsiteY19814"/>
                </a:cxn>
                <a:cxn ang="0">
                  <a:pos x="connsiteX19815" y="connsiteY19815"/>
                </a:cxn>
                <a:cxn ang="0">
                  <a:pos x="connsiteX19816" y="connsiteY19816"/>
                </a:cxn>
                <a:cxn ang="0">
                  <a:pos x="connsiteX19817" y="connsiteY19817"/>
                </a:cxn>
                <a:cxn ang="0">
                  <a:pos x="connsiteX19818" y="connsiteY19818"/>
                </a:cxn>
                <a:cxn ang="0">
                  <a:pos x="connsiteX19819" y="connsiteY19819"/>
                </a:cxn>
                <a:cxn ang="0">
                  <a:pos x="connsiteX19820" y="connsiteY19820"/>
                </a:cxn>
                <a:cxn ang="0">
                  <a:pos x="connsiteX19821" y="connsiteY19821"/>
                </a:cxn>
                <a:cxn ang="0">
                  <a:pos x="connsiteX19822" y="connsiteY19822"/>
                </a:cxn>
                <a:cxn ang="0">
                  <a:pos x="connsiteX19823" y="connsiteY19823"/>
                </a:cxn>
                <a:cxn ang="0">
                  <a:pos x="connsiteX19824" y="connsiteY19824"/>
                </a:cxn>
                <a:cxn ang="0">
                  <a:pos x="connsiteX19825" y="connsiteY19825"/>
                </a:cxn>
                <a:cxn ang="0">
                  <a:pos x="connsiteX19826" y="connsiteY19826"/>
                </a:cxn>
                <a:cxn ang="0">
                  <a:pos x="connsiteX19827" y="connsiteY19827"/>
                </a:cxn>
                <a:cxn ang="0">
                  <a:pos x="connsiteX19828" y="connsiteY19828"/>
                </a:cxn>
                <a:cxn ang="0">
                  <a:pos x="connsiteX19829" y="connsiteY19829"/>
                </a:cxn>
                <a:cxn ang="0">
                  <a:pos x="connsiteX19830" y="connsiteY19830"/>
                </a:cxn>
                <a:cxn ang="0">
                  <a:pos x="connsiteX19831" y="connsiteY19831"/>
                </a:cxn>
                <a:cxn ang="0">
                  <a:pos x="connsiteX19832" y="connsiteY19832"/>
                </a:cxn>
                <a:cxn ang="0">
                  <a:pos x="connsiteX19833" y="connsiteY19833"/>
                </a:cxn>
                <a:cxn ang="0">
                  <a:pos x="connsiteX19834" y="connsiteY19834"/>
                </a:cxn>
                <a:cxn ang="0">
                  <a:pos x="connsiteX19835" y="connsiteY19835"/>
                </a:cxn>
                <a:cxn ang="0">
                  <a:pos x="connsiteX19836" y="connsiteY19836"/>
                </a:cxn>
                <a:cxn ang="0">
                  <a:pos x="connsiteX19837" y="connsiteY19837"/>
                </a:cxn>
                <a:cxn ang="0">
                  <a:pos x="connsiteX19838" y="connsiteY19838"/>
                </a:cxn>
                <a:cxn ang="0">
                  <a:pos x="connsiteX19839" y="connsiteY19839"/>
                </a:cxn>
                <a:cxn ang="0">
                  <a:pos x="connsiteX19840" y="connsiteY19840"/>
                </a:cxn>
                <a:cxn ang="0">
                  <a:pos x="connsiteX19841" y="connsiteY19841"/>
                </a:cxn>
                <a:cxn ang="0">
                  <a:pos x="connsiteX19842" y="connsiteY19842"/>
                </a:cxn>
                <a:cxn ang="0">
                  <a:pos x="connsiteX19843" y="connsiteY19843"/>
                </a:cxn>
                <a:cxn ang="0">
                  <a:pos x="connsiteX19844" y="connsiteY19844"/>
                </a:cxn>
                <a:cxn ang="0">
                  <a:pos x="connsiteX19845" y="connsiteY19845"/>
                </a:cxn>
                <a:cxn ang="0">
                  <a:pos x="connsiteX19846" y="connsiteY19846"/>
                </a:cxn>
                <a:cxn ang="0">
                  <a:pos x="connsiteX19847" y="connsiteY19847"/>
                </a:cxn>
                <a:cxn ang="0">
                  <a:pos x="connsiteX19848" y="connsiteY19848"/>
                </a:cxn>
                <a:cxn ang="0">
                  <a:pos x="connsiteX19849" y="connsiteY19849"/>
                </a:cxn>
                <a:cxn ang="0">
                  <a:pos x="connsiteX19850" y="connsiteY19850"/>
                </a:cxn>
                <a:cxn ang="0">
                  <a:pos x="connsiteX19851" y="connsiteY19851"/>
                </a:cxn>
                <a:cxn ang="0">
                  <a:pos x="connsiteX19852" y="connsiteY19852"/>
                </a:cxn>
                <a:cxn ang="0">
                  <a:pos x="connsiteX19853" y="connsiteY19853"/>
                </a:cxn>
                <a:cxn ang="0">
                  <a:pos x="connsiteX19854" y="connsiteY19854"/>
                </a:cxn>
                <a:cxn ang="0">
                  <a:pos x="connsiteX19855" y="connsiteY19855"/>
                </a:cxn>
                <a:cxn ang="0">
                  <a:pos x="connsiteX19856" y="connsiteY19856"/>
                </a:cxn>
                <a:cxn ang="0">
                  <a:pos x="connsiteX19857" y="connsiteY19857"/>
                </a:cxn>
                <a:cxn ang="0">
                  <a:pos x="connsiteX19858" y="connsiteY19858"/>
                </a:cxn>
                <a:cxn ang="0">
                  <a:pos x="connsiteX19859" y="connsiteY19859"/>
                </a:cxn>
                <a:cxn ang="0">
                  <a:pos x="connsiteX19860" y="connsiteY19860"/>
                </a:cxn>
                <a:cxn ang="0">
                  <a:pos x="connsiteX19861" y="connsiteY19861"/>
                </a:cxn>
                <a:cxn ang="0">
                  <a:pos x="connsiteX19862" y="connsiteY19862"/>
                </a:cxn>
                <a:cxn ang="0">
                  <a:pos x="connsiteX19863" y="connsiteY19863"/>
                </a:cxn>
                <a:cxn ang="0">
                  <a:pos x="connsiteX19864" y="connsiteY19864"/>
                </a:cxn>
                <a:cxn ang="0">
                  <a:pos x="connsiteX19865" y="connsiteY19865"/>
                </a:cxn>
                <a:cxn ang="0">
                  <a:pos x="connsiteX19866" y="connsiteY19866"/>
                </a:cxn>
                <a:cxn ang="0">
                  <a:pos x="connsiteX19867" y="connsiteY19867"/>
                </a:cxn>
                <a:cxn ang="0">
                  <a:pos x="connsiteX19868" y="connsiteY19868"/>
                </a:cxn>
                <a:cxn ang="0">
                  <a:pos x="connsiteX19869" y="connsiteY19869"/>
                </a:cxn>
                <a:cxn ang="0">
                  <a:pos x="connsiteX19870" y="connsiteY19870"/>
                </a:cxn>
                <a:cxn ang="0">
                  <a:pos x="connsiteX19871" y="connsiteY19871"/>
                </a:cxn>
                <a:cxn ang="0">
                  <a:pos x="connsiteX19872" y="connsiteY19872"/>
                </a:cxn>
                <a:cxn ang="0">
                  <a:pos x="connsiteX19873" y="connsiteY19873"/>
                </a:cxn>
                <a:cxn ang="0">
                  <a:pos x="connsiteX19874" y="connsiteY19874"/>
                </a:cxn>
                <a:cxn ang="0">
                  <a:pos x="connsiteX19875" y="connsiteY19875"/>
                </a:cxn>
                <a:cxn ang="0">
                  <a:pos x="connsiteX19876" y="connsiteY19876"/>
                </a:cxn>
                <a:cxn ang="0">
                  <a:pos x="connsiteX19877" y="connsiteY19877"/>
                </a:cxn>
                <a:cxn ang="0">
                  <a:pos x="connsiteX19878" y="connsiteY19878"/>
                </a:cxn>
                <a:cxn ang="0">
                  <a:pos x="connsiteX19879" y="connsiteY19879"/>
                </a:cxn>
                <a:cxn ang="0">
                  <a:pos x="connsiteX19880" y="connsiteY19880"/>
                </a:cxn>
                <a:cxn ang="0">
                  <a:pos x="connsiteX19881" y="connsiteY19881"/>
                </a:cxn>
                <a:cxn ang="0">
                  <a:pos x="connsiteX19882" y="connsiteY19882"/>
                </a:cxn>
                <a:cxn ang="0">
                  <a:pos x="connsiteX19883" y="connsiteY19883"/>
                </a:cxn>
                <a:cxn ang="0">
                  <a:pos x="connsiteX19884" y="connsiteY19884"/>
                </a:cxn>
                <a:cxn ang="0">
                  <a:pos x="connsiteX19885" y="connsiteY19885"/>
                </a:cxn>
                <a:cxn ang="0">
                  <a:pos x="connsiteX19886" y="connsiteY19886"/>
                </a:cxn>
                <a:cxn ang="0">
                  <a:pos x="connsiteX19887" y="connsiteY19887"/>
                </a:cxn>
                <a:cxn ang="0">
                  <a:pos x="connsiteX19888" y="connsiteY19888"/>
                </a:cxn>
                <a:cxn ang="0">
                  <a:pos x="connsiteX19889" y="connsiteY19889"/>
                </a:cxn>
                <a:cxn ang="0">
                  <a:pos x="connsiteX19890" y="connsiteY19890"/>
                </a:cxn>
                <a:cxn ang="0">
                  <a:pos x="connsiteX19891" y="connsiteY19891"/>
                </a:cxn>
                <a:cxn ang="0">
                  <a:pos x="connsiteX19892" y="connsiteY19892"/>
                </a:cxn>
                <a:cxn ang="0">
                  <a:pos x="connsiteX19893" y="connsiteY19893"/>
                </a:cxn>
                <a:cxn ang="0">
                  <a:pos x="connsiteX19894" y="connsiteY19894"/>
                </a:cxn>
                <a:cxn ang="0">
                  <a:pos x="connsiteX19895" y="connsiteY19895"/>
                </a:cxn>
                <a:cxn ang="0">
                  <a:pos x="connsiteX19896" y="connsiteY19896"/>
                </a:cxn>
                <a:cxn ang="0">
                  <a:pos x="connsiteX19897" y="connsiteY19897"/>
                </a:cxn>
                <a:cxn ang="0">
                  <a:pos x="connsiteX19898" y="connsiteY19898"/>
                </a:cxn>
                <a:cxn ang="0">
                  <a:pos x="connsiteX19899" y="connsiteY19899"/>
                </a:cxn>
                <a:cxn ang="0">
                  <a:pos x="connsiteX19900" y="connsiteY19900"/>
                </a:cxn>
                <a:cxn ang="0">
                  <a:pos x="connsiteX19901" y="connsiteY19901"/>
                </a:cxn>
                <a:cxn ang="0">
                  <a:pos x="connsiteX19902" y="connsiteY19902"/>
                </a:cxn>
                <a:cxn ang="0">
                  <a:pos x="connsiteX19903" y="connsiteY19903"/>
                </a:cxn>
                <a:cxn ang="0">
                  <a:pos x="connsiteX19904" y="connsiteY19904"/>
                </a:cxn>
                <a:cxn ang="0">
                  <a:pos x="connsiteX19905" y="connsiteY19905"/>
                </a:cxn>
                <a:cxn ang="0">
                  <a:pos x="connsiteX19906" y="connsiteY19906"/>
                </a:cxn>
                <a:cxn ang="0">
                  <a:pos x="connsiteX19907" y="connsiteY19907"/>
                </a:cxn>
                <a:cxn ang="0">
                  <a:pos x="connsiteX19908" y="connsiteY19908"/>
                </a:cxn>
                <a:cxn ang="0">
                  <a:pos x="connsiteX19909" y="connsiteY19909"/>
                </a:cxn>
                <a:cxn ang="0">
                  <a:pos x="connsiteX19910" y="connsiteY19910"/>
                </a:cxn>
                <a:cxn ang="0">
                  <a:pos x="connsiteX19911" y="connsiteY19911"/>
                </a:cxn>
                <a:cxn ang="0">
                  <a:pos x="connsiteX19912" y="connsiteY19912"/>
                </a:cxn>
                <a:cxn ang="0">
                  <a:pos x="connsiteX19913" y="connsiteY19913"/>
                </a:cxn>
                <a:cxn ang="0">
                  <a:pos x="connsiteX19914" y="connsiteY19914"/>
                </a:cxn>
                <a:cxn ang="0">
                  <a:pos x="connsiteX19915" y="connsiteY19915"/>
                </a:cxn>
                <a:cxn ang="0">
                  <a:pos x="connsiteX19916" y="connsiteY19916"/>
                </a:cxn>
                <a:cxn ang="0">
                  <a:pos x="connsiteX19917" y="connsiteY19917"/>
                </a:cxn>
                <a:cxn ang="0">
                  <a:pos x="connsiteX19918" y="connsiteY19918"/>
                </a:cxn>
                <a:cxn ang="0">
                  <a:pos x="connsiteX19919" y="connsiteY19919"/>
                </a:cxn>
                <a:cxn ang="0">
                  <a:pos x="connsiteX19920" y="connsiteY19920"/>
                </a:cxn>
                <a:cxn ang="0">
                  <a:pos x="connsiteX19921" y="connsiteY19921"/>
                </a:cxn>
                <a:cxn ang="0">
                  <a:pos x="connsiteX19922" y="connsiteY19922"/>
                </a:cxn>
                <a:cxn ang="0">
                  <a:pos x="connsiteX19923" y="connsiteY19923"/>
                </a:cxn>
                <a:cxn ang="0">
                  <a:pos x="connsiteX19924" y="connsiteY19924"/>
                </a:cxn>
                <a:cxn ang="0">
                  <a:pos x="connsiteX19925" y="connsiteY19925"/>
                </a:cxn>
                <a:cxn ang="0">
                  <a:pos x="connsiteX19926" y="connsiteY19926"/>
                </a:cxn>
                <a:cxn ang="0">
                  <a:pos x="connsiteX19927" y="connsiteY19927"/>
                </a:cxn>
                <a:cxn ang="0">
                  <a:pos x="connsiteX19928" y="connsiteY19928"/>
                </a:cxn>
                <a:cxn ang="0">
                  <a:pos x="connsiteX19929" y="connsiteY19929"/>
                </a:cxn>
                <a:cxn ang="0">
                  <a:pos x="connsiteX19930" y="connsiteY19930"/>
                </a:cxn>
                <a:cxn ang="0">
                  <a:pos x="connsiteX19931" y="connsiteY19931"/>
                </a:cxn>
                <a:cxn ang="0">
                  <a:pos x="connsiteX19932" y="connsiteY19932"/>
                </a:cxn>
                <a:cxn ang="0">
                  <a:pos x="connsiteX19933" y="connsiteY19933"/>
                </a:cxn>
                <a:cxn ang="0">
                  <a:pos x="connsiteX19934" y="connsiteY19934"/>
                </a:cxn>
                <a:cxn ang="0">
                  <a:pos x="connsiteX19935" y="connsiteY19935"/>
                </a:cxn>
                <a:cxn ang="0">
                  <a:pos x="connsiteX19936" y="connsiteY19936"/>
                </a:cxn>
                <a:cxn ang="0">
                  <a:pos x="connsiteX19937" y="connsiteY19937"/>
                </a:cxn>
                <a:cxn ang="0">
                  <a:pos x="connsiteX19938" y="connsiteY19938"/>
                </a:cxn>
                <a:cxn ang="0">
                  <a:pos x="connsiteX19939" y="connsiteY19939"/>
                </a:cxn>
                <a:cxn ang="0">
                  <a:pos x="connsiteX19940" y="connsiteY19940"/>
                </a:cxn>
                <a:cxn ang="0">
                  <a:pos x="connsiteX19941" y="connsiteY19941"/>
                </a:cxn>
                <a:cxn ang="0">
                  <a:pos x="connsiteX19942" y="connsiteY19942"/>
                </a:cxn>
                <a:cxn ang="0">
                  <a:pos x="connsiteX19943" y="connsiteY19943"/>
                </a:cxn>
                <a:cxn ang="0">
                  <a:pos x="connsiteX19944" y="connsiteY19944"/>
                </a:cxn>
                <a:cxn ang="0">
                  <a:pos x="connsiteX19945" y="connsiteY19945"/>
                </a:cxn>
                <a:cxn ang="0">
                  <a:pos x="connsiteX19946" y="connsiteY19946"/>
                </a:cxn>
                <a:cxn ang="0">
                  <a:pos x="connsiteX19947" y="connsiteY19947"/>
                </a:cxn>
                <a:cxn ang="0">
                  <a:pos x="connsiteX19948" y="connsiteY19948"/>
                </a:cxn>
                <a:cxn ang="0">
                  <a:pos x="connsiteX19949" y="connsiteY19949"/>
                </a:cxn>
                <a:cxn ang="0">
                  <a:pos x="connsiteX19950" y="connsiteY19950"/>
                </a:cxn>
                <a:cxn ang="0">
                  <a:pos x="connsiteX19951" y="connsiteY19951"/>
                </a:cxn>
                <a:cxn ang="0">
                  <a:pos x="connsiteX19952" y="connsiteY19952"/>
                </a:cxn>
                <a:cxn ang="0">
                  <a:pos x="connsiteX19953" y="connsiteY19953"/>
                </a:cxn>
                <a:cxn ang="0">
                  <a:pos x="connsiteX19954" y="connsiteY19954"/>
                </a:cxn>
                <a:cxn ang="0">
                  <a:pos x="connsiteX19955" y="connsiteY19955"/>
                </a:cxn>
                <a:cxn ang="0">
                  <a:pos x="connsiteX19956" y="connsiteY19956"/>
                </a:cxn>
                <a:cxn ang="0">
                  <a:pos x="connsiteX19957" y="connsiteY19957"/>
                </a:cxn>
                <a:cxn ang="0">
                  <a:pos x="connsiteX19958" y="connsiteY19958"/>
                </a:cxn>
                <a:cxn ang="0">
                  <a:pos x="connsiteX19959" y="connsiteY19959"/>
                </a:cxn>
                <a:cxn ang="0">
                  <a:pos x="connsiteX19960" y="connsiteY19960"/>
                </a:cxn>
                <a:cxn ang="0">
                  <a:pos x="connsiteX19961" y="connsiteY19961"/>
                </a:cxn>
                <a:cxn ang="0">
                  <a:pos x="connsiteX19962" y="connsiteY19962"/>
                </a:cxn>
                <a:cxn ang="0">
                  <a:pos x="connsiteX19963" y="connsiteY19963"/>
                </a:cxn>
                <a:cxn ang="0">
                  <a:pos x="connsiteX19964" y="connsiteY19964"/>
                </a:cxn>
                <a:cxn ang="0">
                  <a:pos x="connsiteX19965" y="connsiteY19965"/>
                </a:cxn>
                <a:cxn ang="0">
                  <a:pos x="connsiteX19966" y="connsiteY19966"/>
                </a:cxn>
                <a:cxn ang="0">
                  <a:pos x="connsiteX19967" y="connsiteY19967"/>
                </a:cxn>
                <a:cxn ang="0">
                  <a:pos x="connsiteX19968" y="connsiteY19968"/>
                </a:cxn>
                <a:cxn ang="0">
                  <a:pos x="connsiteX19969" y="connsiteY19969"/>
                </a:cxn>
                <a:cxn ang="0">
                  <a:pos x="connsiteX19970" y="connsiteY19970"/>
                </a:cxn>
                <a:cxn ang="0">
                  <a:pos x="connsiteX19971" y="connsiteY19971"/>
                </a:cxn>
                <a:cxn ang="0">
                  <a:pos x="connsiteX19972" y="connsiteY19972"/>
                </a:cxn>
                <a:cxn ang="0">
                  <a:pos x="connsiteX19973" y="connsiteY19973"/>
                </a:cxn>
                <a:cxn ang="0">
                  <a:pos x="connsiteX19974" y="connsiteY19974"/>
                </a:cxn>
                <a:cxn ang="0">
                  <a:pos x="connsiteX19975" y="connsiteY19975"/>
                </a:cxn>
                <a:cxn ang="0">
                  <a:pos x="connsiteX19976" y="connsiteY19976"/>
                </a:cxn>
                <a:cxn ang="0">
                  <a:pos x="connsiteX19977" y="connsiteY19977"/>
                </a:cxn>
                <a:cxn ang="0">
                  <a:pos x="connsiteX19978" y="connsiteY19978"/>
                </a:cxn>
                <a:cxn ang="0">
                  <a:pos x="connsiteX19979" y="connsiteY19979"/>
                </a:cxn>
                <a:cxn ang="0">
                  <a:pos x="connsiteX19980" y="connsiteY19980"/>
                </a:cxn>
                <a:cxn ang="0">
                  <a:pos x="connsiteX19981" y="connsiteY19981"/>
                </a:cxn>
                <a:cxn ang="0">
                  <a:pos x="connsiteX19982" y="connsiteY19982"/>
                </a:cxn>
                <a:cxn ang="0">
                  <a:pos x="connsiteX19983" y="connsiteY19983"/>
                </a:cxn>
                <a:cxn ang="0">
                  <a:pos x="connsiteX19984" y="connsiteY19984"/>
                </a:cxn>
                <a:cxn ang="0">
                  <a:pos x="connsiteX19985" y="connsiteY19985"/>
                </a:cxn>
                <a:cxn ang="0">
                  <a:pos x="connsiteX19986" y="connsiteY19986"/>
                </a:cxn>
                <a:cxn ang="0">
                  <a:pos x="connsiteX19987" y="connsiteY19987"/>
                </a:cxn>
                <a:cxn ang="0">
                  <a:pos x="connsiteX19988" y="connsiteY19988"/>
                </a:cxn>
                <a:cxn ang="0">
                  <a:pos x="connsiteX19989" y="connsiteY19989"/>
                </a:cxn>
                <a:cxn ang="0">
                  <a:pos x="connsiteX19990" y="connsiteY19990"/>
                </a:cxn>
                <a:cxn ang="0">
                  <a:pos x="connsiteX19991" y="connsiteY19991"/>
                </a:cxn>
                <a:cxn ang="0">
                  <a:pos x="connsiteX19992" y="connsiteY19992"/>
                </a:cxn>
                <a:cxn ang="0">
                  <a:pos x="connsiteX19993" y="connsiteY19993"/>
                </a:cxn>
                <a:cxn ang="0">
                  <a:pos x="connsiteX19994" y="connsiteY19994"/>
                </a:cxn>
                <a:cxn ang="0">
                  <a:pos x="connsiteX19995" y="connsiteY19995"/>
                </a:cxn>
                <a:cxn ang="0">
                  <a:pos x="connsiteX19996" y="connsiteY19996"/>
                </a:cxn>
                <a:cxn ang="0">
                  <a:pos x="connsiteX19997" y="connsiteY19997"/>
                </a:cxn>
                <a:cxn ang="0">
                  <a:pos x="connsiteX19998" y="connsiteY19998"/>
                </a:cxn>
                <a:cxn ang="0">
                  <a:pos x="connsiteX19999" y="connsiteY19999"/>
                </a:cxn>
                <a:cxn ang="0">
                  <a:pos x="connsiteX20000" y="connsiteY20000"/>
                </a:cxn>
                <a:cxn ang="0">
                  <a:pos x="connsiteX20001" y="connsiteY20001"/>
                </a:cxn>
                <a:cxn ang="0">
                  <a:pos x="connsiteX20002" y="connsiteY20002"/>
                </a:cxn>
                <a:cxn ang="0">
                  <a:pos x="connsiteX20003" y="connsiteY20003"/>
                </a:cxn>
                <a:cxn ang="0">
                  <a:pos x="connsiteX20004" y="connsiteY20004"/>
                </a:cxn>
                <a:cxn ang="0">
                  <a:pos x="connsiteX20005" y="connsiteY20005"/>
                </a:cxn>
                <a:cxn ang="0">
                  <a:pos x="connsiteX20006" y="connsiteY20006"/>
                </a:cxn>
                <a:cxn ang="0">
                  <a:pos x="connsiteX20007" y="connsiteY20007"/>
                </a:cxn>
                <a:cxn ang="0">
                  <a:pos x="connsiteX20008" y="connsiteY20008"/>
                </a:cxn>
                <a:cxn ang="0">
                  <a:pos x="connsiteX20009" y="connsiteY20009"/>
                </a:cxn>
                <a:cxn ang="0">
                  <a:pos x="connsiteX20010" y="connsiteY20010"/>
                </a:cxn>
                <a:cxn ang="0">
                  <a:pos x="connsiteX20011" y="connsiteY20011"/>
                </a:cxn>
                <a:cxn ang="0">
                  <a:pos x="connsiteX20012" y="connsiteY20012"/>
                </a:cxn>
                <a:cxn ang="0">
                  <a:pos x="connsiteX20013" y="connsiteY20013"/>
                </a:cxn>
                <a:cxn ang="0">
                  <a:pos x="connsiteX20014" y="connsiteY20014"/>
                </a:cxn>
                <a:cxn ang="0">
                  <a:pos x="connsiteX20015" y="connsiteY20015"/>
                </a:cxn>
                <a:cxn ang="0">
                  <a:pos x="connsiteX20016" y="connsiteY20016"/>
                </a:cxn>
                <a:cxn ang="0">
                  <a:pos x="connsiteX20017" y="connsiteY20017"/>
                </a:cxn>
                <a:cxn ang="0">
                  <a:pos x="connsiteX20018" y="connsiteY20018"/>
                </a:cxn>
                <a:cxn ang="0">
                  <a:pos x="connsiteX20019" y="connsiteY20019"/>
                </a:cxn>
                <a:cxn ang="0">
                  <a:pos x="connsiteX20020" y="connsiteY20020"/>
                </a:cxn>
                <a:cxn ang="0">
                  <a:pos x="connsiteX20021" y="connsiteY20021"/>
                </a:cxn>
                <a:cxn ang="0">
                  <a:pos x="connsiteX20022" y="connsiteY20022"/>
                </a:cxn>
                <a:cxn ang="0">
                  <a:pos x="connsiteX20023" y="connsiteY20023"/>
                </a:cxn>
                <a:cxn ang="0">
                  <a:pos x="connsiteX20024" y="connsiteY20024"/>
                </a:cxn>
                <a:cxn ang="0">
                  <a:pos x="connsiteX20025" y="connsiteY20025"/>
                </a:cxn>
                <a:cxn ang="0">
                  <a:pos x="connsiteX20026" y="connsiteY20026"/>
                </a:cxn>
                <a:cxn ang="0">
                  <a:pos x="connsiteX20027" y="connsiteY20027"/>
                </a:cxn>
                <a:cxn ang="0">
                  <a:pos x="connsiteX20028" y="connsiteY20028"/>
                </a:cxn>
                <a:cxn ang="0">
                  <a:pos x="connsiteX20029" y="connsiteY20029"/>
                </a:cxn>
                <a:cxn ang="0">
                  <a:pos x="connsiteX20030" y="connsiteY20030"/>
                </a:cxn>
                <a:cxn ang="0">
                  <a:pos x="connsiteX20031" y="connsiteY20031"/>
                </a:cxn>
                <a:cxn ang="0">
                  <a:pos x="connsiteX20032" y="connsiteY20032"/>
                </a:cxn>
                <a:cxn ang="0">
                  <a:pos x="connsiteX20033" y="connsiteY20033"/>
                </a:cxn>
                <a:cxn ang="0">
                  <a:pos x="connsiteX20034" y="connsiteY20034"/>
                </a:cxn>
                <a:cxn ang="0">
                  <a:pos x="connsiteX20035" y="connsiteY20035"/>
                </a:cxn>
                <a:cxn ang="0">
                  <a:pos x="connsiteX20036" y="connsiteY20036"/>
                </a:cxn>
                <a:cxn ang="0">
                  <a:pos x="connsiteX20037" y="connsiteY20037"/>
                </a:cxn>
                <a:cxn ang="0">
                  <a:pos x="connsiteX20038" y="connsiteY20038"/>
                </a:cxn>
                <a:cxn ang="0">
                  <a:pos x="connsiteX20039" y="connsiteY20039"/>
                </a:cxn>
                <a:cxn ang="0">
                  <a:pos x="connsiteX20040" y="connsiteY20040"/>
                </a:cxn>
                <a:cxn ang="0">
                  <a:pos x="connsiteX20041" y="connsiteY20041"/>
                </a:cxn>
                <a:cxn ang="0">
                  <a:pos x="connsiteX20042" y="connsiteY20042"/>
                </a:cxn>
                <a:cxn ang="0">
                  <a:pos x="connsiteX20043" y="connsiteY20043"/>
                </a:cxn>
                <a:cxn ang="0">
                  <a:pos x="connsiteX20044" y="connsiteY20044"/>
                </a:cxn>
                <a:cxn ang="0">
                  <a:pos x="connsiteX20045" y="connsiteY20045"/>
                </a:cxn>
                <a:cxn ang="0">
                  <a:pos x="connsiteX20046" y="connsiteY20046"/>
                </a:cxn>
                <a:cxn ang="0">
                  <a:pos x="connsiteX20047" y="connsiteY20047"/>
                </a:cxn>
                <a:cxn ang="0">
                  <a:pos x="connsiteX20048" y="connsiteY20048"/>
                </a:cxn>
                <a:cxn ang="0">
                  <a:pos x="connsiteX20049" y="connsiteY20049"/>
                </a:cxn>
                <a:cxn ang="0">
                  <a:pos x="connsiteX20050" y="connsiteY20050"/>
                </a:cxn>
                <a:cxn ang="0">
                  <a:pos x="connsiteX20051" y="connsiteY20051"/>
                </a:cxn>
                <a:cxn ang="0">
                  <a:pos x="connsiteX20052" y="connsiteY20052"/>
                </a:cxn>
                <a:cxn ang="0">
                  <a:pos x="connsiteX20053" y="connsiteY20053"/>
                </a:cxn>
                <a:cxn ang="0">
                  <a:pos x="connsiteX20054" y="connsiteY20054"/>
                </a:cxn>
                <a:cxn ang="0">
                  <a:pos x="connsiteX20055" y="connsiteY20055"/>
                </a:cxn>
                <a:cxn ang="0">
                  <a:pos x="connsiteX20056" y="connsiteY20056"/>
                </a:cxn>
                <a:cxn ang="0">
                  <a:pos x="connsiteX20057" y="connsiteY20057"/>
                </a:cxn>
                <a:cxn ang="0">
                  <a:pos x="connsiteX20058" y="connsiteY20058"/>
                </a:cxn>
                <a:cxn ang="0">
                  <a:pos x="connsiteX20059" y="connsiteY20059"/>
                </a:cxn>
                <a:cxn ang="0">
                  <a:pos x="connsiteX20060" y="connsiteY20060"/>
                </a:cxn>
                <a:cxn ang="0">
                  <a:pos x="connsiteX20061" y="connsiteY20061"/>
                </a:cxn>
                <a:cxn ang="0">
                  <a:pos x="connsiteX20062" y="connsiteY20062"/>
                </a:cxn>
                <a:cxn ang="0">
                  <a:pos x="connsiteX20063" y="connsiteY20063"/>
                </a:cxn>
                <a:cxn ang="0">
                  <a:pos x="connsiteX20064" y="connsiteY20064"/>
                </a:cxn>
                <a:cxn ang="0">
                  <a:pos x="connsiteX20065" y="connsiteY20065"/>
                </a:cxn>
                <a:cxn ang="0">
                  <a:pos x="connsiteX20066" y="connsiteY20066"/>
                </a:cxn>
                <a:cxn ang="0">
                  <a:pos x="connsiteX20067" y="connsiteY20067"/>
                </a:cxn>
                <a:cxn ang="0">
                  <a:pos x="connsiteX20068" y="connsiteY20068"/>
                </a:cxn>
                <a:cxn ang="0">
                  <a:pos x="connsiteX20069" y="connsiteY20069"/>
                </a:cxn>
                <a:cxn ang="0">
                  <a:pos x="connsiteX20070" y="connsiteY20070"/>
                </a:cxn>
                <a:cxn ang="0">
                  <a:pos x="connsiteX20071" y="connsiteY20071"/>
                </a:cxn>
                <a:cxn ang="0">
                  <a:pos x="connsiteX20072" y="connsiteY20072"/>
                </a:cxn>
                <a:cxn ang="0">
                  <a:pos x="connsiteX20073" y="connsiteY20073"/>
                </a:cxn>
                <a:cxn ang="0">
                  <a:pos x="connsiteX20074" y="connsiteY20074"/>
                </a:cxn>
                <a:cxn ang="0">
                  <a:pos x="connsiteX20075" y="connsiteY20075"/>
                </a:cxn>
                <a:cxn ang="0">
                  <a:pos x="connsiteX20076" y="connsiteY20076"/>
                </a:cxn>
                <a:cxn ang="0">
                  <a:pos x="connsiteX20077" y="connsiteY20077"/>
                </a:cxn>
                <a:cxn ang="0">
                  <a:pos x="connsiteX20078" y="connsiteY20078"/>
                </a:cxn>
                <a:cxn ang="0">
                  <a:pos x="connsiteX20079" y="connsiteY20079"/>
                </a:cxn>
                <a:cxn ang="0">
                  <a:pos x="connsiteX20080" y="connsiteY20080"/>
                </a:cxn>
                <a:cxn ang="0">
                  <a:pos x="connsiteX20081" y="connsiteY20081"/>
                </a:cxn>
                <a:cxn ang="0">
                  <a:pos x="connsiteX20082" y="connsiteY20082"/>
                </a:cxn>
                <a:cxn ang="0">
                  <a:pos x="connsiteX20083" y="connsiteY20083"/>
                </a:cxn>
                <a:cxn ang="0">
                  <a:pos x="connsiteX20084" y="connsiteY20084"/>
                </a:cxn>
                <a:cxn ang="0">
                  <a:pos x="connsiteX20085" y="connsiteY20085"/>
                </a:cxn>
                <a:cxn ang="0">
                  <a:pos x="connsiteX20086" y="connsiteY20086"/>
                </a:cxn>
                <a:cxn ang="0">
                  <a:pos x="connsiteX20087" y="connsiteY20087"/>
                </a:cxn>
                <a:cxn ang="0">
                  <a:pos x="connsiteX20088" y="connsiteY20088"/>
                </a:cxn>
                <a:cxn ang="0">
                  <a:pos x="connsiteX20089" y="connsiteY20089"/>
                </a:cxn>
                <a:cxn ang="0">
                  <a:pos x="connsiteX20090" y="connsiteY20090"/>
                </a:cxn>
                <a:cxn ang="0">
                  <a:pos x="connsiteX20091" y="connsiteY20091"/>
                </a:cxn>
                <a:cxn ang="0">
                  <a:pos x="connsiteX20092" y="connsiteY20092"/>
                </a:cxn>
                <a:cxn ang="0">
                  <a:pos x="connsiteX20093" y="connsiteY20093"/>
                </a:cxn>
                <a:cxn ang="0">
                  <a:pos x="connsiteX20094" y="connsiteY20094"/>
                </a:cxn>
                <a:cxn ang="0">
                  <a:pos x="connsiteX20095" y="connsiteY20095"/>
                </a:cxn>
                <a:cxn ang="0">
                  <a:pos x="connsiteX20096" y="connsiteY20096"/>
                </a:cxn>
                <a:cxn ang="0">
                  <a:pos x="connsiteX20097" y="connsiteY20097"/>
                </a:cxn>
                <a:cxn ang="0">
                  <a:pos x="connsiteX20098" y="connsiteY20098"/>
                </a:cxn>
                <a:cxn ang="0">
                  <a:pos x="connsiteX20099" y="connsiteY20099"/>
                </a:cxn>
                <a:cxn ang="0">
                  <a:pos x="connsiteX20100" y="connsiteY20100"/>
                </a:cxn>
                <a:cxn ang="0">
                  <a:pos x="connsiteX20101" y="connsiteY20101"/>
                </a:cxn>
                <a:cxn ang="0">
                  <a:pos x="connsiteX20102" y="connsiteY20102"/>
                </a:cxn>
                <a:cxn ang="0">
                  <a:pos x="connsiteX20103" y="connsiteY20103"/>
                </a:cxn>
                <a:cxn ang="0">
                  <a:pos x="connsiteX20104" y="connsiteY20104"/>
                </a:cxn>
                <a:cxn ang="0">
                  <a:pos x="connsiteX20105" y="connsiteY20105"/>
                </a:cxn>
                <a:cxn ang="0">
                  <a:pos x="connsiteX20106" y="connsiteY20106"/>
                </a:cxn>
                <a:cxn ang="0">
                  <a:pos x="connsiteX20107" y="connsiteY20107"/>
                </a:cxn>
                <a:cxn ang="0">
                  <a:pos x="connsiteX20108" y="connsiteY20108"/>
                </a:cxn>
                <a:cxn ang="0">
                  <a:pos x="connsiteX20109" y="connsiteY20109"/>
                </a:cxn>
                <a:cxn ang="0">
                  <a:pos x="connsiteX20110" y="connsiteY20110"/>
                </a:cxn>
                <a:cxn ang="0">
                  <a:pos x="connsiteX20111" y="connsiteY20111"/>
                </a:cxn>
                <a:cxn ang="0">
                  <a:pos x="connsiteX20112" y="connsiteY20112"/>
                </a:cxn>
                <a:cxn ang="0">
                  <a:pos x="connsiteX20113" y="connsiteY20113"/>
                </a:cxn>
                <a:cxn ang="0">
                  <a:pos x="connsiteX20114" y="connsiteY20114"/>
                </a:cxn>
                <a:cxn ang="0">
                  <a:pos x="connsiteX20115" y="connsiteY20115"/>
                </a:cxn>
                <a:cxn ang="0">
                  <a:pos x="connsiteX20116" y="connsiteY20116"/>
                </a:cxn>
                <a:cxn ang="0">
                  <a:pos x="connsiteX20117" y="connsiteY20117"/>
                </a:cxn>
                <a:cxn ang="0">
                  <a:pos x="connsiteX20118" y="connsiteY20118"/>
                </a:cxn>
                <a:cxn ang="0">
                  <a:pos x="connsiteX20119" y="connsiteY20119"/>
                </a:cxn>
                <a:cxn ang="0">
                  <a:pos x="connsiteX20120" y="connsiteY20120"/>
                </a:cxn>
                <a:cxn ang="0">
                  <a:pos x="connsiteX20121" y="connsiteY20121"/>
                </a:cxn>
                <a:cxn ang="0">
                  <a:pos x="connsiteX20122" y="connsiteY20122"/>
                </a:cxn>
                <a:cxn ang="0">
                  <a:pos x="connsiteX20123" y="connsiteY20123"/>
                </a:cxn>
                <a:cxn ang="0">
                  <a:pos x="connsiteX20124" y="connsiteY20124"/>
                </a:cxn>
                <a:cxn ang="0">
                  <a:pos x="connsiteX20125" y="connsiteY20125"/>
                </a:cxn>
                <a:cxn ang="0">
                  <a:pos x="connsiteX20126" y="connsiteY20126"/>
                </a:cxn>
                <a:cxn ang="0">
                  <a:pos x="connsiteX20127" y="connsiteY20127"/>
                </a:cxn>
                <a:cxn ang="0">
                  <a:pos x="connsiteX20128" y="connsiteY20128"/>
                </a:cxn>
                <a:cxn ang="0">
                  <a:pos x="connsiteX20129" y="connsiteY20129"/>
                </a:cxn>
                <a:cxn ang="0">
                  <a:pos x="connsiteX20130" y="connsiteY20130"/>
                </a:cxn>
                <a:cxn ang="0">
                  <a:pos x="connsiteX20131" y="connsiteY20131"/>
                </a:cxn>
                <a:cxn ang="0">
                  <a:pos x="connsiteX20132" y="connsiteY20132"/>
                </a:cxn>
                <a:cxn ang="0">
                  <a:pos x="connsiteX20133" y="connsiteY20133"/>
                </a:cxn>
                <a:cxn ang="0">
                  <a:pos x="connsiteX20134" y="connsiteY20134"/>
                </a:cxn>
                <a:cxn ang="0">
                  <a:pos x="connsiteX20135" y="connsiteY20135"/>
                </a:cxn>
                <a:cxn ang="0">
                  <a:pos x="connsiteX20136" y="connsiteY20136"/>
                </a:cxn>
                <a:cxn ang="0">
                  <a:pos x="connsiteX20137" y="connsiteY20137"/>
                </a:cxn>
                <a:cxn ang="0">
                  <a:pos x="connsiteX20138" y="connsiteY20138"/>
                </a:cxn>
                <a:cxn ang="0">
                  <a:pos x="connsiteX20139" y="connsiteY20139"/>
                </a:cxn>
                <a:cxn ang="0">
                  <a:pos x="connsiteX20140" y="connsiteY20140"/>
                </a:cxn>
                <a:cxn ang="0">
                  <a:pos x="connsiteX20141" y="connsiteY20141"/>
                </a:cxn>
                <a:cxn ang="0">
                  <a:pos x="connsiteX20142" y="connsiteY20142"/>
                </a:cxn>
                <a:cxn ang="0">
                  <a:pos x="connsiteX20143" y="connsiteY20143"/>
                </a:cxn>
                <a:cxn ang="0">
                  <a:pos x="connsiteX20144" y="connsiteY20144"/>
                </a:cxn>
                <a:cxn ang="0">
                  <a:pos x="connsiteX20145" y="connsiteY20145"/>
                </a:cxn>
                <a:cxn ang="0">
                  <a:pos x="connsiteX20146" y="connsiteY20146"/>
                </a:cxn>
                <a:cxn ang="0">
                  <a:pos x="connsiteX20147" y="connsiteY20147"/>
                </a:cxn>
                <a:cxn ang="0">
                  <a:pos x="connsiteX20148" y="connsiteY20148"/>
                </a:cxn>
                <a:cxn ang="0">
                  <a:pos x="connsiteX20149" y="connsiteY20149"/>
                </a:cxn>
                <a:cxn ang="0">
                  <a:pos x="connsiteX20150" y="connsiteY20150"/>
                </a:cxn>
                <a:cxn ang="0">
                  <a:pos x="connsiteX20151" y="connsiteY20151"/>
                </a:cxn>
                <a:cxn ang="0">
                  <a:pos x="connsiteX20152" y="connsiteY20152"/>
                </a:cxn>
                <a:cxn ang="0">
                  <a:pos x="connsiteX20153" y="connsiteY20153"/>
                </a:cxn>
                <a:cxn ang="0">
                  <a:pos x="connsiteX20154" y="connsiteY20154"/>
                </a:cxn>
                <a:cxn ang="0">
                  <a:pos x="connsiteX20155" y="connsiteY20155"/>
                </a:cxn>
                <a:cxn ang="0">
                  <a:pos x="connsiteX20156" y="connsiteY20156"/>
                </a:cxn>
                <a:cxn ang="0">
                  <a:pos x="connsiteX20157" y="connsiteY20157"/>
                </a:cxn>
                <a:cxn ang="0">
                  <a:pos x="connsiteX20158" y="connsiteY20158"/>
                </a:cxn>
                <a:cxn ang="0">
                  <a:pos x="connsiteX20159" y="connsiteY20159"/>
                </a:cxn>
                <a:cxn ang="0">
                  <a:pos x="connsiteX20160" y="connsiteY20160"/>
                </a:cxn>
                <a:cxn ang="0">
                  <a:pos x="connsiteX20161" y="connsiteY20161"/>
                </a:cxn>
                <a:cxn ang="0">
                  <a:pos x="connsiteX20162" y="connsiteY20162"/>
                </a:cxn>
                <a:cxn ang="0">
                  <a:pos x="connsiteX20163" y="connsiteY20163"/>
                </a:cxn>
                <a:cxn ang="0">
                  <a:pos x="connsiteX20164" y="connsiteY20164"/>
                </a:cxn>
                <a:cxn ang="0">
                  <a:pos x="connsiteX20165" y="connsiteY20165"/>
                </a:cxn>
                <a:cxn ang="0">
                  <a:pos x="connsiteX20166" y="connsiteY20166"/>
                </a:cxn>
                <a:cxn ang="0">
                  <a:pos x="connsiteX20167" y="connsiteY20167"/>
                </a:cxn>
                <a:cxn ang="0">
                  <a:pos x="connsiteX20168" y="connsiteY20168"/>
                </a:cxn>
                <a:cxn ang="0">
                  <a:pos x="connsiteX20169" y="connsiteY20169"/>
                </a:cxn>
                <a:cxn ang="0">
                  <a:pos x="connsiteX20170" y="connsiteY20170"/>
                </a:cxn>
                <a:cxn ang="0">
                  <a:pos x="connsiteX20171" y="connsiteY20171"/>
                </a:cxn>
                <a:cxn ang="0">
                  <a:pos x="connsiteX20172" y="connsiteY20172"/>
                </a:cxn>
                <a:cxn ang="0">
                  <a:pos x="connsiteX20173" y="connsiteY20173"/>
                </a:cxn>
                <a:cxn ang="0">
                  <a:pos x="connsiteX20174" y="connsiteY20174"/>
                </a:cxn>
                <a:cxn ang="0">
                  <a:pos x="connsiteX20175" y="connsiteY20175"/>
                </a:cxn>
                <a:cxn ang="0">
                  <a:pos x="connsiteX20176" y="connsiteY20176"/>
                </a:cxn>
                <a:cxn ang="0">
                  <a:pos x="connsiteX20177" y="connsiteY20177"/>
                </a:cxn>
                <a:cxn ang="0">
                  <a:pos x="connsiteX20178" y="connsiteY20178"/>
                </a:cxn>
                <a:cxn ang="0">
                  <a:pos x="connsiteX20179" y="connsiteY20179"/>
                </a:cxn>
                <a:cxn ang="0">
                  <a:pos x="connsiteX20180" y="connsiteY20180"/>
                </a:cxn>
                <a:cxn ang="0">
                  <a:pos x="connsiteX20181" y="connsiteY20181"/>
                </a:cxn>
                <a:cxn ang="0">
                  <a:pos x="connsiteX20182" y="connsiteY20182"/>
                </a:cxn>
                <a:cxn ang="0">
                  <a:pos x="connsiteX20183" y="connsiteY20183"/>
                </a:cxn>
                <a:cxn ang="0">
                  <a:pos x="connsiteX20184" y="connsiteY20184"/>
                </a:cxn>
                <a:cxn ang="0">
                  <a:pos x="connsiteX20185" y="connsiteY20185"/>
                </a:cxn>
                <a:cxn ang="0">
                  <a:pos x="connsiteX20186" y="connsiteY20186"/>
                </a:cxn>
                <a:cxn ang="0">
                  <a:pos x="connsiteX20187" y="connsiteY20187"/>
                </a:cxn>
                <a:cxn ang="0">
                  <a:pos x="connsiteX20188" y="connsiteY20188"/>
                </a:cxn>
                <a:cxn ang="0">
                  <a:pos x="connsiteX20189" y="connsiteY20189"/>
                </a:cxn>
                <a:cxn ang="0">
                  <a:pos x="connsiteX20190" y="connsiteY20190"/>
                </a:cxn>
                <a:cxn ang="0">
                  <a:pos x="connsiteX20191" y="connsiteY20191"/>
                </a:cxn>
                <a:cxn ang="0">
                  <a:pos x="connsiteX20192" y="connsiteY20192"/>
                </a:cxn>
                <a:cxn ang="0">
                  <a:pos x="connsiteX20193" y="connsiteY20193"/>
                </a:cxn>
                <a:cxn ang="0">
                  <a:pos x="connsiteX20194" y="connsiteY20194"/>
                </a:cxn>
                <a:cxn ang="0">
                  <a:pos x="connsiteX20195" y="connsiteY20195"/>
                </a:cxn>
                <a:cxn ang="0">
                  <a:pos x="connsiteX20196" y="connsiteY20196"/>
                </a:cxn>
                <a:cxn ang="0">
                  <a:pos x="connsiteX20197" y="connsiteY20197"/>
                </a:cxn>
                <a:cxn ang="0">
                  <a:pos x="connsiteX20198" y="connsiteY20198"/>
                </a:cxn>
                <a:cxn ang="0">
                  <a:pos x="connsiteX20199" y="connsiteY20199"/>
                </a:cxn>
                <a:cxn ang="0">
                  <a:pos x="connsiteX20200" y="connsiteY20200"/>
                </a:cxn>
                <a:cxn ang="0">
                  <a:pos x="connsiteX20201" y="connsiteY20201"/>
                </a:cxn>
                <a:cxn ang="0">
                  <a:pos x="connsiteX20202" y="connsiteY20202"/>
                </a:cxn>
                <a:cxn ang="0">
                  <a:pos x="connsiteX20203" y="connsiteY20203"/>
                </a:cxn>
                <a:cxn ang="0">
                  <a:pos x="connsiteX20204" y="connsiteY20204"/>
                </a:cxn>
                <a:cxn ang="0">
                  <a:pos x="connsiteX20205" y="connsiteY20205"/>
                </a:cxn>
                <a:cxn ang="0">
                  <a:pos x="connsiteX20206" y="connsiteY20206"/>
                </a:cxn>
                <a:cxn ang="0">
                  <a:pos x="connsiteX20207" y="connsiteY20207"/>
                </a:cxn>
                <a:cxn ang="0">
                  <a:pos x="connsiteX20208" y="connsiteY20208"/>
                </a:cxn>
                <a:cxn ang="0">
                  <a:pos x="connsiteX20209" y="connsiteY20209"/>
                </a:cxn>
                <a:cxn ang="0">
                  <a:pos x="connsiteX20210" y="connsiteY20210"/>
                </a:cxn>
                <a:cxn ang="0">
                  <a:pos x="connsiteX20211" y="connsiteY20211"/>
                </a:cxn>
                <a:cxn ang="0">
                  <a:pos x="connsiteX20212" y="connsiteY20212"/>
                </a:cxn>
                <a:cxn ang="0">
                  <a:pos x="connsiteX20213" y="connsiteY20213"/>
                </a:cxn>
                <a:cxn ang="0">
                  <a:pos x="connsiteX20214" y="connsiteY20214"/>
                </a:cxn>
                <a:cxn ang="0">
                  <a:pos x="connsiteX20215" y="connsiteY20215"/>
                </a:cxn>
                <a:cxn ang="0">
                  <a:pos x="connsiteX20216" y="connsiteY20216"/>
                </a:cxn>
                <a:cxn ang="0">
                  <a:pos x="connsiteX20217" y="connsiteY20217"/>
                </a:cxn>
                <a:cxn ang="0">
                  <a:pos x="connsiteX20218" y="connsiteY20218"/>
                </a:cxn>
                <a:cxn ang="0">
                  <a:pos x="connsiteX20219" y="connsiteY20219"/>
                </a:cxn>
                <a:cxn ang="0">
                  <a:pos x="connsiteX20220" y="connsiteY20220"/>
                </a:cxn>
                <a:cxn ang="0">
                  <a:pos x="connsiteX20221" y="connsiteY20221"/>
                </a:cxn>
                <a:cxn ang="0">
                  <a:pos x="connsiteX20222" y="connsiteY20222"/>
                </a:cxn>
                <a:cxn ang="0">
                  <a:pos x="connsiteX20223" y="connsiteY20223"/>
                </a:cxn>
                <a:cxn ang="0">
                  <a:pos x="connsiteX20224" y="connsiteY20224"/>
                </a:cxn>
                <a:cxn ang="0">
                  <a:pos x="connsiteX20225" y="connsiteY20225"/>
                </a:cxn>
                <a:cxn ang="0">
                  <a:pos x="connsiteX20226" y="connsiteY20226"/>
                </a:cxn>
                <a:cxn ang="0">
                  <a:pos x="connsiteX20227" y="connsiteY20227"/>
                </a:cxn>
                <a:cxn ang="0">
                  <a:pos x="connsiteX20228" y="connsiteY20228"/>
                </a:cxn>
                <a:cxn ang="0">
                  <a:pos x="connsiteX20229" y="connsiteY20229"/>
                </a:cxn>
                <a:cxn ang="0">
                  <a:pos x="connsiteX20230" y="connsiteY20230"/>
                </a:cxn>
                <a:cxn ang="0">
                  <a:pos x="connsiteX20231" y="connsiteY20231"/>
                </a:cxn>
                <a:cxn ang="0">
                  <a:pos x="connsiteX20232" y="connsiteY20232"/>
                </a:cxn>
                <a:cxn ang="0">
                  <a:pos x="connsiteX20233" y="connsiteY20233"/>
                </a:cxn>
                <a:cxn ang="0">
                  <a:pos x="connsiteX20234" y="connsiteY20234"/>
                </a:cxn>
                <a:cxn ang="0">
                  <a:pos x="connsiteX20235" y="connsiteY20235"/>
                </a:cxn>
                <a:cxn ang="0">
                  <a:pos x="connsiteX20236" y="connsiteY20236"/>
                </a:cxn>
                <a:cxn ang="0">
                  <a:pos x="connsiteX20237" y="connsiteY20237"/>
                </a:cxn>
                <a:cxn ang="0">
                  <a:pos x="connsiteX20238" y="connsiteY20238"/>
                </a:cxn>
                <a:cxn ang="0">
                  <a:pos x="connsiteX20239" y="connsiteY20239"/>
                </a:cxn>
                <a:cxn ang="0">
                  <a:pos x="connsiteX20240" y="connsiteY20240"/>
                </a:cxn>
                <a:cxn ang="0">
                  <a:pos x="connsiteX20241" y="connsiteY20241"/>
                </a:cxn>
                <a:cxn ang="0">
                  <a:pos x="connsiteX20242" y="connsiteY20242"/>
                </a:cxn>
                <a:cxn ang="0">
                  <a:pos x="connsiteX20243" y="connsiteY20243"/>
                </a:cxn>
                <a:cxn ang="0">
                  <a:pos x="connsiteX20244" y="connsiteY20244"/>
                </a:cxn>
                <a:cxn ang="0">
                  <a:pos x="connsiteX20245" y="connsiteY20245"/>
                </a:cxn>
                <a:cxn ang="0">
                  <a:pos x="connsiteX20246" y="connsiteY20246"/>
                </a:cxn>
                <a:cxn ang="0">
                  <a:pos x="connsiteX20247" y="connsiteY20247"/>
                </a:cxn>
                <a:cxn ang="0">
                  <a:pos x="connsiteX20248" y="connsiteY20248"/>
                </a:cxn>
                <a:cxn ang="0">
                  <a:pos x="connsiteX20249" y="connsiteY20249"/>
                </a:cxn>
                <a:cxn ang="0">
                  <a:pos x="connsiteX20250" y="connsiteY20250"/>
                </a:cxn>
                <a:cxn ang="0">
                  <a:pos x="connsiteX20251" y="connsiteY20251"/>
                </a:cxn>
                <a:cxn ang="0">
                  <a:pos x="connsiteX20252" y="connsiteY20252"/>
                </a:cxn>
                <a:cxn ang="0">
                  <a:pos x="connsiteX20253" y="connsiteY20253"/>
                </a:cxn>
                <a:cxn ang="0">
                  <a:pos x="connsiteX20254" y="connsiteY20254"/>
                </a:cxn>
                <a:cxn ang="0">
                  <a:pos x="connsiteX20255" y="connsiteY20255"/>
                </a:cxn>
                <a:cxn ang="0">
                  <a:pos x="connsiteX20256" y="connsiteY20256"/>
                </a:cxn>
                <a:cxn ang="0">
                  <a:pos x="connsiteX20257" y="connsiteY20257"/>
                </a:cxn>
                <a:cxn ang="0">
                  <a:pos x="connsiteX20258" y="connsiteY20258"/>
                </a:cxn>
                <a:cxn ang="0">
                  <a:pos x="connsiteX20259" y="connsiteY20259"/>
                </a:cxn>
                <a:cxn ang="0">
                  <a:pos x="connsiteX20260" y="connsiteY20260"/>
                </a:cxn>
                <a:cxn ang="0">
                  <a:pos x="connsiteX20261" y="connsiteY20261"/>
                </a:cxn>
                <a:cxn ang="0">
                  <a:pos x="connsiteX20262" y="connsiteY20262"/>
                </a:cxn>
                <a:cxn ang="0">
                  <a:pos x="connsiteX20263" y="connsiteY20263"/>
                </a:cxn>
                <a:cxn ang="0">
                  <a:pos x="connsiteX20264" y="connsiteY20264"/>
                </a:cxn>
                <a:cxn ang="0">
                  <a:pos x="connsiteX20265" y="connsiteY20265"/>
                </a:cxn>
                <a:cxn ang="0">
                  <a:pos x="connsiteX20266" y="connsiteY20266"/>
                </a:cxn>
                <a:cxn ang="0">
                  <a:pos x="connsiteX20267" y="connsiteY20267"/>
                </a:cxn>
                <a:cxn ang="0">
                  <a:pos x="connsiteX20268" y="connsiteY20268"/>
                </a:cxn>
                <a:cxn ang="0">
                  <a:pos x="connsiteX20269" y="connsiteY20269"/>
                </a:cxn>
                <a:cxn ang="0">
                  <a:pos x="connsiteX20270" y="connsiteY20270"/>
                </a:cxn>
                <a:cxn ang="0">
                  <a:pos x="connsiteX20271" y="connsiteY20271"/>
                </a:cxn>
                <a:cxn ang="0">
                  <a:pos x="connsiteX20272" y="connsiteY20272"/>
                </a:cxn>
                <a:cxn ang="0">
                  <a:pos x="connsiteX20273" y="connsiteY20273"/>
                </a:cxn>
                <a:cxn ang="0">
                  <a:pos x="connsiteX20274" y="connsiteY20274"/>
                </a:cxn>
                <a:cxn ang="0">
                  <a:pos x="connsiteX20275" y="connsiteY20275"/>
                </a:cxn>
                <a:cxn ang="0">
                  <a:pos x="connsiteX20276" y="connsiteY20276"/>
                </a:cxn>
                <a:cxn ang="0">
                  <a:pos x="connsiteX20277" y="connsiteY20277"/>
                </a:cxn>
                <a:cxn ang="0">
                  <a:pos x="connsiteX20278" y="connsiteY20278"/>
                </a:cxn>
                <a:cxn ang="0">
                  <a:pos x="connsiteX20279" y="connsiteY20279"/>
                </a:cxn>
                <a:cxn ang="0">
                  <a:pos x="connsiteX20280" y="connsiteY20280"/>
                </a:cxn>
                <a:cxn ang="0">
                  <a:pos x="connsiteX20281" y="connsiteY20281"/>
                </a:cxn>
                <a:cxn ang="0">
                  <a:pos x="connsiteX20282" y="connsiteY20282"/>
                </a:cxn>
                <a:cxn ang="0">
                  <a:pos x="connsiteX20283" y="connsiteY20283"/>
                </a:cxn>
                <a:cxn ang="0">
                  <a:pos x="connsiteX20284" y="connsiteY20284"/>
                </a:cxn>
                <a:cxn ang="0">
                  <a:pos x="connsiteX20285" y="connsiteY20285"/>
                </a:cxn>
                <a:cxn ang="0">
                  <a:pos x="connsiteX20286" y="connsiteY20286"/>
                </a:cxn>
                <a:cxn ang="0">
                  <a:pos x="connsiteX20287" y="connsiteY20287"/>
                </a:cxn>
                <a:cxn ang="0">
                  <a:pos x="connsiteX20288" y="connsiteY20288"/>
                </a:cxn>
                <a:cxn ang="0">
                  <a:pos x="connsiteX20289" y="connsiteY20289"/>
                </a:cxn>
                <a:cxn ang="0">
                  <a:pos x="connsiteX20290" y="connsiteY20290"/>
                </a:cxn>
                <a:cxn ang="0">
                  <a:pos x="connsiteX20291" y="connsiteY20291"/>
                </a:cxn>
                <a:cxn ang="0">
                  <a:pos x="connsiteX20292" y="connsiteY20292"/>
                </a:cxn>
                <a:cxn ang="0">
                  <a:pos x="connsiteX20293" y="connsiteY20293"/>
                </a:cxn>
                <a:cxn ang="0">
                  <a:pos x="connsiteX20294" y="connsiteY20294"/>
                </a:cxn>
                <a:cxn ang="0">
                  <a:pos x="connsiteX20295" y="connsiteY20295"/>
                </a:cxn>
                <a:cxn ang="0">
                  <a:pos x="connsiteX20296" y="connsiteY20296"/>
                </a:cxn>
                <a:cxn ang="0">
                  <a:pos x="connsiteX20297" y="connsiteY20297"/>
                </a:cxn>
                <a:cxn ang="0">
                  <a:pos x="connsiteX20298" y="connsiteY20298"/>
                </a:cxn>
                <a:cxn ang="0">
                  <a:pos x="connsiteX20299" y="connsiteY20299"/>
                </a:cxn>
                <a:cxn ang="0">
                  <a:pos x="connsiteX20300" y="connsiteY20300"/>
                </a:cxn>
                <a:cxn ang="0">
                  <a:pos x="connsiteX20301" y="connsiteY20301"/>
                </a:cxn>
                <a:cxn ang="0">
                  <a:pos x="connsiteX20302" y="connsiteY20302"/>
                </a:cxn>
                <a:cxn ang="0">
                  <a:pos x="connsiteX20303" y="connsiteY20303"/>
                </a:cxn>
                <a:cxn ang="0">
                  <a:pos x="connsiteX20304" y="connsiteY20304"/>
                </a:cxn>
                <a:cxn ang="0">
                  <a:pos x="connsiteX20305" y="connsiteY20305"/>
                </a:cxn>
                <a:cxn ang="0">
                  <a:pos x="connsiteX20306" y="connsiteY20306"/>
                </a:cxn>
                <a:cxn ang="0">
                  <a:pos x="connsiteX20307" y="connsiteY20307"/>
                </a:cxn>
                <a:cxn ang="0">
                  <a:pos x="connsiteX20308" y="connsiteY20308"/>
                </a:cxn>
                <a:cxn ang="0">
                  <a:pos x="connsiteX20309" y="connsiteY20309"/>
                </a:cxn>
                <a:cxn ang="0">
                  <a:pos x="connsiteX20310" y="connsiteY20310"/>
                </a:cxn>
                <a:cxn ang="0">
                  <a:pos x="connsiteX20311" y="connsiteY20311"/>
                </a:cxn>
                <a:cxn ang="0">
                  <a:pos x="connsiteX20312" y="connsiteY20312"/>
                </a:cxn>
                <a:cxn ang="0">
                  <a:pos x="connsiteX20313" y="connsiteY20313"/>
                </a:cxn>
                <a:cxn ang="0">
                  <a:pos x="connsiteX20314" y="connsiteY20314"/>
                </a:cxn>
                <a:cxn ang="0">
                  <a:pos x="connsiteX20315" y="connsiteY20315"/>
                </a:cxn>
                <a:cxn ang="0">
                  <a:pos x="connsiteX20316" y="connsiteY20316"/>
                </a:cxn>
                <a:cxn ang="0">
                  <a:pos x="connsiteX20317" y="connsiteY20317"/>
                </a:cxn>
                <a:cxn ang="0">
                  <a:pos x="connsiteX20318" y="connsiteY20318"/>
                </a:cxn>
                <a:cxn ang="0">
                  <a:pos x="connsiteX20319" y="connsiteY20319"/>
                </a:cxn>
                <a:cxn ang="0">
                  <a:pos x="connsiteX20320" y="connsiteY20320"/>
                </a:cxn>
                <a:cxn ang="0">
                  <a:pos x="connsiteX20321" y="connsiteY20321"/>
                </a:cxn>
                <a:cxn ang="0">
                  <a:pos x="connsiteX20322" y="connsiteY20322"/>
                </a:cxn>
                <a:cxn ang="0">
                  <a:pos x="connsiteX20323" y="connsiteY20323"/>
                </a:cxn>
                <a:cxn ang="0">
                  <a:pos x="connsiteX20324" y="connsiteY20324"/>
                </a:cxn>
                <a:cxn ang="0">
                  <a:pos x="connsiteX20325" y="connsiteY20325"/>
                </a:cxn>
                <a:cxn ang="0">
                  <a:pos x="connsiteX20326" y="connsiteY20326"/>
                </a:cxn>
                <a:cxn ang="0">
                  <a:pos x="connsiteX20327" y="connsiteY20327"/>
                </a:cxn>
                <a:cxn ang="0">
                  <a:pos x="connsiteX20328" y="connsiteY20328"/>
                </a:cxn>
                <a:cxn ang="0">
                  <a:pos x="connsiteX20329" y="connsiteY20329"/>
                </a:cxn>
                <a:cxn ang="0">
                  <a:pos x="connsiteX20330" y="connsiteY20330"/>
                </a:cxn>
                <a:cxn ang="0">
                  <a:pos x="connsiteX20331" y="connsiteY20331"/>
                </a:cxn>
                <a:cxn ang="0">
                  <a:pos x="connsiteX20332" y="connsiteY20332"/>
                </a:cxn>
                <a:cxn ang="0">
                  <a:pos x="connsiteX20333" y="connsiteY20333"/>
                </a:cxn>
                <a:cxn ang="0">
                  <a:pos x="connsiteX20334" y="connsiteY20334"/>
                </a:cxn>
                <a:cxn ang="0">
                  <a:pos x="connsiteX20335" y="connsiteY20335"/>
                </a:cxn>
                <a:cxn ang="0">
                  <a:pos x="connsiteX20336" y="connsiteY20336"/>
                </a:cxn>
                <a:cxn ang="0">
                  <a:pos x="connsiteX20337" y="connsiteY20337"/>
                </a:cxn>
                <a:cxn ang="0">
                  <a:pos x="connsiteX20338" y="connsiteY20338"/>
                </a:cxn>
                <a:cxn ang="0">
                  <a:pos x="connsiteX20339" y="connsiteY20339"/>
                </a:cxn>
                <a:cxn ang="0">
                  <a:pos x="connsiteX20340" y="connsiteY20340"/>
                </a:cxn>
                <a:cxn ang="0">
                  <a:pos x="connsiteX20341" y="connsiteY20341"/>
                </a:cxn>
                <a:cxn ang="0">
                  <a:pos x="connsiteX20342" y="connsiteY20342"/>
                </a:cxn>
                <a:cxn ang="0">
                  <a:pos x="connsiteX20343" y="connsiteY20343"/>
                </a:cxn>
                <a:cxn ang="0">
                  <a:pos x="connsiteX20344" y="connsiteY20344"/>
                </a:cxn>
                <a:cxn ang="0">
                  <a:pos x="connsiteX20345" y="connsiteY20345"/>
                </a:cxn>
                <a:cxn ang="0">
                  <a:pos x="connsiteX20346" y="connsiteY20346"/>
                </a:cxn>
                <a:cxn ang="0">
                  <a:pos x="connsiteX20347" y="connsiteY20347"/>
                </a:cxn>
                <a:cxn ang="0">
                  <a:pos x="connsiteX20348" y="connsiteY20348"/>
                </a:cxn>
                <a:cxn ang="0">
                  <a:pos x="connsiteX20349" y="connsiteY20349"/>
                </a:cxn>
                <a:cxn ang="0">
                  <a:pos x="connsiteX20350" y="connsiteY20350"/>
                </a:cxn>
                <a:cxn ang="0">
                  <a:pos x="connsiteX20351" y="connsiteY20351"/>
                </a:cxn>
                <a:cxn ang="0">
                  <a:pos x="connsiteX20352" y="connsiteY20352"/>
                </a:cxn>
                <a:cxn ang="0">
                  <a:pos x="connsiteX20353" y="connsiteY20353"/>
                </a:cxn>
                <a:cxn ang="0">
                  <a:pos x="connsiteX20354" y="connsiteY20354"/>
                </a:cxn>
                <a:cxn ang="0">
                  <a:pos x="connsiteX20355" y="connsiteY20355"/>
                </a:cxn>
                <a:cxn ang="0">
                  <a:pos x="connsiteX20356" y="connsiteY20356"/>
                </a:cxn>
                <a:cxn ang="0">
                  <a:pos x="connsiteX20357" y="connsiteY20357"/>
                </a:cxn>
                <a:cxn ang="0">
                  <a:pos x="connsiteX20358" y="connsiteY20358"/>
                </a:cxn>
                <a:cxn ang="0">
                  <a:pos x="connsiteX20359" y="connsiteY20359"/>
                </a:cxn>
                <a:cxn ang="0">
                  <a:pos x="connsiteX20360" y="connsiteY20360"/>
                </a:cxn>
                <a:cxn ang="0">
                  <a:pos x="connsiteX20361" y="connsiteY20361"/>
                </a:cxn>
                <a:cxn ang="0">
                  <a:pos x="connsiteX20362" y="connsiteY20362"/>
                </a:cxn>
                <a:cxn ang="0">
                  <a:pos x="connsiteX20363" y="connsiteY20363"/>
                </a:cxn>
                <a:cxn ang="0">
                  <a:pos x="connsiteX20364" y="connsiteY20364"/>
                </a:cxn>
                <a:cxn ang="0">
                  <a:pos x="connsiteX20365" y="connsiteY20365"/>
                </a:cxn>
                <a:cxn ang="0">
                  <a:pos x="connsiteX20366" y="connsiteY20366"/>
                </a:cxn>
                <a:cxn ang="0">
                  <a:pos x="connsiteX20367" y="connsiteY20367"/>
                </a:cxn>
                <a:cxn ang="0">
                  <a:pos x="connsiteX20368" y="connsiteY20368"/>
                </a:cxn>
                <a:cxn ang="0">
                  <a:pos x="connsiteX20369" y="connsiteY20369"/>
                </a:cxn>
                <a:cxn ang="0">
                  <a:pos x="connsiteX20370" y="connsiteY20370"/>
                </a:cxn>
                <a:cxn ang="0">
                  <a:pos x="connsiteX20371" y="connsiteY20371"/>
                </a:cxn>
                <a:cxn ang="0">
                  <a:pos x="connsiteX20372" y="connsiteY20372"/>
                </a:cxn>
                <a:cxn ang="0">
                  <a:pos x="connsiteX20373" y="connsiteY20373"/>
                </a:cxn>
                <a:cxn ang="0">
                  <a:pos x="connsiteX20374" y="connsiteY20374"/>
                </a:cxn>
                <a:cxn ang="0">
                  <a:pos x="connsiteX20375" y="connsiteY20375"/>
                </a:cxn>
                <a:cxn ang="0">
                  <a:pos x="connsiteX20376" y="connsiteY20376"/>
                </a:cxn>
                <a:cxn ang="0">
                  <a:pos x="connsiteX20377" y="connsiteY20377"/>
                </a:cxn>
                <a:cxn ang="0">
                  <a:pos x="connsiteX20378" y="connsiteY20378"/>
                </a:cxn>
                <a:cxn ang="0">
                  <a:pos x="connsiteX20379" y="connsiteY20379"/>
                </a:cxn>
                <a:cxn ang="0">
                  <a:pos x="connsiteX20380" y="connsiteY20380"/>
                </a:cxn>
                <a:cxn ang="0">
                  <a:pos x="connsiteX20381" y="connsiteY20381"/>
                </a:cxn>
                <a:cxn ang="0">
                  <a:pos x="connsiteX20382" y="connsiteY20382"/>
                </a:cxn>
                <a:cxn ang="0">
                  <a:pos x="connsiteX20383" y="connsiteY20383"/>
                </a:cxn>
                <a:cxn ang="0">
                  <a:pos x="connsiteX20384" y="connsiteY20384"/>
                </a:cxn>
                <a:cxn ang="0">
                  <a:pos x="connsiteX20385" y="connsiteY20385"/>
                </a:cxn>
                <a:cxn ang="0">
                  <a:pos x="connsiteX20386" y="connsiteY20386"/>
                </a:cxn>
                <a:cxn ang="0">
                  <a:pos x="connsiteX20387" y="connsiteY20387"/>
                </a:cxn>
                <a:cxn ang="0">
                  <a:pos x="connsiteX20388" y="connsiteY20388"/>
                </a:cxn>
                <a:cxn ang="0">
                  <a:pos x="connsiteX20389" y="connsiteY20389"/>
                </a:cxn>
                <a:cxn ang="0">
                  <a:pos x="connsiteX20390" y="connsiteY20390"/>
                </a:cxn>
                <a:cxn ang="0">
                  <a:pos x="connsiteX20391" y="connsiteY20391"/>
                </a:cxn>
                <a:cxn ang="0">
                  <a:pos x="connsiteX20392" y="connsiteY20392"/>
                </a:cxn>
                <a:cxn ang="0">
                  <a:pos x="connsiteX20393" y="connsiteY20393"/>
                </a:cxn>
                <a:cxn ang="0">
                  <a:pos x="connsiteX20394" y="connsiteY20394"/>
                </a:cxn>
                <a:cxn ang="0">
                  <a:pos x="connsiteX20395" y="connsiteY20395"/>
                </a:cxn>
                <a:cxn ang="0">
                  <a:pos x="connsiteX20396" y="connsiteY20396"/>
                </a:cxn>
                <a:cxn ang="0">
                  <a:pos x="connsiteX20397" y="connsiteY20397"/>
                </a:cxn>
                <a:cxn ang="0">
                  <a:pos x="connsiteX20398" y="connsiteY20398"/>
                </a:cxn>
                <a:cxn ang="0">
                  <a:pos x="connsiteX20399" y="connsiteY20399"/>
                </a:cxn>
                <a:cxn ang="0">
                  <a:pos x="connsiteX20400" y="connsiteY20400"/>
                </a:cxn>
                <a:cxn ang="0">
                  <a:pos x="connsiteX20401" y="connsiteY20401"/>
                </a:cxn>
                <a:cxn ang="0">
                  <a:pos x="connsiteX20402" y="connsiteY20402"/>
                </a:cxn>
                <a:cxn ang="0">
                  <a:pos x="connsiteX20403" y="connsiteY20403"/>
                </a:cxn>
                <a:cxn ang="0">
                  <a:pos x="connsiteX20404" y="connsiteY20404"/>
                </a:cxn>
                <a:cxn ang="0">
                  <a:pos x="connsiteX20405" y="connsiteY20405"/>
                </a:cxn>
                <a:cxn ang="0">
                  <a:pos x="connsiteX20406" y="connsiteY20406"/>
                </a:cxn>
                <a:cxn ang="0">
                  <a:pos x="connsiteX20407" y="connsiteY20407"/>
                </a:cxn>
                <a:cxn ang="0">
                  <a:pos x="connsiteX20408" y="connsiteY20408"/>
                </a:cxn>
                <a:cxn ang="0">
                  <a:pos x="connsiteX20409" y="connsiteY20409"/>
                </a:cxn>
                <a:cxn ang="0">
                  <a:pos x="connsiteX20410" y="connsiteY20410"/>
                </a:cxn>
                <a:cxn ang="0">
                  <a:pos x="connsiteX20411" y="connsiteY20411"/>
                </a:cxn>
                <a:cxn ang="0">
                  <a:pos x="connsiteX20412" y="connsiteY20412"/>
                </a:cxn>
                <a:cxn ang="0">
                  <a:pos x="connsiteX20413" y="connsiteY20413"/>
                </a:cxn>
                <a:cxn ang="0">
                  <a:pos x="connsiteX20414" y="connsiteY20414"/>
                </a:cxn>
                <a:cxn ang="0">
                  <a:pos x="connsiteX20415" y="connsiteY20415"/>
                </a:cxn>
                <a:cxn ang="0">
                  <a:pos x="connsiteX20416" y="connsiteY20416"/>
                </a:cxn>
                <a:cxn ang="0">
                  <a:pos x="connsiteX20417" y="connsiteY20417"/>
                </a:cxn>
                <a:cxn ang="0">
                  <a:pos x="connsiteX20418" y="connsiteY20418"/>
                </a:cxn>
                <a:cxn ang="0">
                  <a:pos x="connsiteX20419" y="connsiteY20419"/>
                </a:cxn>
                <a:cxn ang="0">
                  <a:pos x="connsiteX20420" y="connsiteY20420"/>
                </a:cxn>
                <a:cxn ang="0">
                  <a:pos x="connsiteX20421" y="connsiteY20421"/>
                </a:cxn>
                <a:cxn ang="0">
                  <a:pos x="connsiteX20422" y="connsiteY20422"/>
                </a:cxn>
                <a:cxn ang="0">
                  <a:pos x="connsiteX20423" y="connsiteY20423"/>
                </a:cxn>
                <a:cxn ang="0">
                  <a:pos x="connsiteX20424" y="connsiteY20424"/>
                </a:cxn>
                <a:cxn ang="0">
                  <a:pos x="connsiteX20425" y="connsiteY20425"/>
                </a:cxn>
                <a:cxn ang="0">
                  <a:pos x="connsiteX20426" y="connsiteY20426"/>
                </a:cxn>
                <a:cxn ang="0">
                  <a:pos x="connsiteX20427" y="connsiteY20427"/>
                </a:cxn>
                <a:cxn ang="0">
                  <a:pos x="connsiteX20428" y="connsiteY20428"/>
                </a:cxn>
                <a:cxn ang="0">
                  <a:pos x="connsiteX20429" y="connsiteY20429"/>
                </a:cxn>
                <a:cxn ang="0">
                  <a:pos x="connsiteX20430" y="connsiteY20430"/>
                </a:cxn>
                <a:cxn ang="0">
                  <a:pos x="connsiteX20431" y="connsiteY20431"/>
                </a:cxn>
                <a:cxn ang="0">
                  <a:pos x="connsiteX20432" y="connsiteY20432"/>
                </a:cxn>
                <a:cxn ang="0">
                  <a:pos x="connsiteX20433" y="connsiteY20433"/>
                </a:cxn>
                <a:cxn ang="0">
                  <a:pos x="connsiteX20434" y="connsiteY20434"/>
                </a:cxn>
                <a:cxn ang="0">
                  <a:pos x="connsiteX20435" y="connsiteY20435"/>
                </a:cxn>
                <a:cxn ang="0">
                  <a:pos x="connsiteX20436" y="connsiteY20436"/>
                </a:cxn>
                <a:cxn ang="0">
                  <a:pos x="connsiteX20437" y="connsiteY20437"/>
                </a:cxn>
                <a:cxn ang="0">
                  <a:pos x="connsiteX20438" y="connsiteY20438"/>
                </a:cxn>
                <a:cxn ang="0">
                  <a:pos x="connsiteX20439" y="connsiteY20439"/>
                </a:cxn>
                <a:cxn ang="0">
                  <a:pos x="connsiteX20440" y="connsiteY20440"/>
                </a:cxn>
                <a:cxn ang="0">
                  <a:pos x="connsiteX20441" y="connsiteY20441"/>
                </a:cxn>
                <a:cxn ang="0">
                  <a:pos x="connsiteX20442" y="connsiteY20442"/>
                </a:cxn>
                <a:cxn ang="0">
                  <a:pos x="connsiteX20443" y="connsiteY20443"/>
                </a:cxn>
                <a:cxn ang="0">
                  <a:pos x="connsiteX20444" y="connsiteY20444"/>
                </a:cxn>
                <a:cxn ang="0">
                  <a:pos x="connsiteX20445" y="connsiteY20445"/>
                </a:cxn>
                <a:cxn ang="0">
                  <a:pos x="connsiteX20446" y="connsiteY20446"/>
                </a:cxn>
                <a:cxn ang="0">
                  <a:pos x="connsiteX20447" y="connsiteY20447"/>
                </a:cxn>
                <a:cxn ang="0">
                  <a:pos x="connsiteX20448" y="connsiteY20448"/>
                </a:cxn>
                <a:cxn ang="0">
                  <a:pos x="connsiteX20449" y="connsiteY20449"/>
                </a:cxn>
                <a:cxn ang="0">
                  <a:pos x="connsiteX20450" y="connsiteY20450"/>
                </a:cxn>
                <a:cxn ang="0">
                  <a:pos x="connsiteX20451" y="connsiteY20451"/>
                </a:cxn>
                <a:cxn ang="0">
                  <a:pos x="connsiteX20452" y="connsiteY20452"/>
                </a:cxn>
                <a:cxn ang="0">
                  <a:pos x="connsiteX20453" y="connsiteY20453"/>
                </a:cxn>
                <a:cxn ang="0">
                  <a:pos x="connsiteX20454" y="connsiteY20454"/>
                </a:cxn>
                <a:cxn ang="0">
                  <a:pos x="connsiteX20455" y="connsiteY20455"/>
                </a:cxn>
                <a:cxn ang="0">
                  <a:pos x="connsiteX20456" y="connsiteY20456"/>
                </a:cxn>
                <a:cxn ang="0">
                  <a:pos x="connsiteX20457" y="connsiteY20457"/>
                </a:cxn>
                <a:cxn ang="0">
                  <a:pos x="connsiteX20458" y="connsiteY20458"/>
                </a:cxn>
                <a:cxn ang="0">
                  <a:pos x="connsiteX20459" y="connsiteY20459"/>
                </a:cxn>
                <a:cxn ang="0">
                  <a:pos x="connsiteX20460" y="connsiteY20460"/>
                </a:cxn>
                <a:cxn ang="0">
                  <a:pos x="connsiteX20461" y="connsiteY20461"/>
                </a:cxn>
                <a:cxn ang="0">
                  <a:pos x="connsiteX20462" y="connsiteY20462"/>
                </a:cxn>
                <a:cxn ang="0">
                  <a:pos x="connsiteX20463" y="connsiteY20463"/>
                </a:cxn>
                <a:cxn ang="0">
                  <a:pos x="connsiteX20464" y="connsiteY20464"/>
                </a:cxn>
                <a:cxn ang="0">
                  <a:pos x="connsiteX20465" y="connsiteY20465"/>
                </a:cxn>
                <a:cxn ang="0">
                  <a:pos x="connsiteX20466" y="connsiteY20466"/>
                </a:cxn>
                <a:cxn ang="0">
                  <a:pos x="connsiteX20467" y="connsiteY20467"/>
                </a:cxn>
                <a:cxn ang="0">
                  <a:pos x="connsiteX20468" y="connsiteY20468"/>
                </a:cxn>
                <a:cxn ang="0">
                  <a:pos x="connsiteX20469" y="connsiteY20469"/>
                </a:cxn>
                <a:cxn ang="0">
                  <a:pos x="connsiteX20470" y="connsiteY20470"/>
                </a:cxn>
                <a:cxn ang="0">
                  <a:pos x="connsiteX20471" y="connsiteY20471"/>
                </a:cxn>
                <a:cxn ang="0">
                  <a:pos x="connsiteX20472" y="connsiteY20472"/>
                </a:cxn>
                <a:cxn ang="0">
                  <a:pos x="connsiteX20473" y="connsiteY20473"/>
                </a:cxn>
                <a:cxn ang="0">
                  <a:pos x="connsiteX20474" y="connsiteY20474"/>
                </a:cxn>
                <a:cxn ang="0">
                  <a:pos x="connsiteX20475" y="connsiteY20475"/>
                </a:cxn>
                <a:cxn ang="0">
                  <a:pos x="connsiteX20476" y="connsiteY20476"/>
                </a:cxn>
                <a:cxn ang="0">
                  <a:pos x="connsiteX20477" y="connsiteY20477"/>
                </a:cxn>
                <a:cxn ang="0">
                  <a:pos x="connsiteX20478" y="connsiteY20478"/>
                </a:cxn>
                <a:cxn ang="0">
                  <a:pos x="connsiteX20479" y="connsiteY20479"/>
                </a:cxn>
                <a:cxn ang="0">
                  <a:pos x="connsiteX20480" y="connsiteY20480"/>
                </a:cxn>
                <a:cxn ang="0">
                  <a:pos x="connsiteX20481" y="connsiteY20481"/>
                </a:cxn>
                <a:cxn ang="0">
                  <a:pos x="connsiteX20482" y="connsiteY20482"/>
                </a:cxn>
                <a:cxn ang="0">
                  <a:pos x="connsiteX20483" y="connsiteY20483"/>
                </a:cxn>
                <a:cxn ang="0">
                  <a:pos x="connsiteX20484" y="connsiteY20484"/>
                </a:cxn>
                <a:cxn ang="0">
                  <a:pos x="connsiteX20485" y="connsiteY20485"/>
                </a:cxn>
                <a:cxn ang="0">
                  <a:pos x="connsiteX20486" y="connsiteY20486"/>
                </a:cxn>
                <a:cxn ang="0">
                  <a:pos x="connsiteX20487" y="connsiteY20487"/>
                </a:cxn>
                <a:cxn ang="0">
                  <a:pos x="connsiteX20488" y="connsiteY20488"/>
                </a:cxn>
                <a:cxn ang="0">
                  <a:pos x="connsiteX20489" y="connsiteY20489"/>
                </a:cxn>
                <a:cxn ang="0">
                  <a:pos x="connsiteX20490" y="connsiteY20490"/>
                </a:cxn>
                <a:cxn ang="0">
                  <a:pos x="connsiteX20491" y="connsiteY20491"/>
                </a:cxn>
                <a:cxn ang="0">
                  <a:pos x="connsiteX20492" y="connsiteY20492"/>
                </a:cxn>
                <a:cxn ang="0">
                  <a:pos x="connsiteX20493" y="connsiteY20493"/>
                </a:cxn>
                <a:cxn ang="0">
                  <a:pos x="connsiteX20494" y="connsiteY20494"/>
                </a:cxn>
                <a:cxn ang="0">
                  <a:pos x="connsiteX20495" y="connsiteY20495"/>
                </a:cxn>
                <a:cxn ang="0">
                  <a:pos x="connsiteX20496" y="connsiteY20496"/>
                </a:cxn>
                <a:cxn ang="0">
                  <a:pos x="connsiteX20497" y="connsiteY20497"/>
                </a:cxn>
                <a:cxn ang="0">
                  <a:pos x="connsiteX20498" y="connsiteY20498"/>
                </a:cxn>
                <a:cxn ang="0">
                  <a:pos x="connsiteX20499" y="connsiteY20499"/>
                </a:cxn>
                <a:cxn ang="0">
                  <a:pos x="connsiteX20500" y="connsiteY20500"/>
                </a:cxn>
                <a:cxn ang="0">
                  <a:pos x="connsiteX20501" y="connsiteY20501"/>
                </a:cxn>
                <a:cxn ang="0">
                  <a:pos x="connsiteX20502" y="connsiteY20502"/>
                </a:cxn>
                <a:cxn ang="0">
                  <a:pos x="connsiteX20503" y="connsiteY20503"/>
                </a:cxn>
                <a:cxn ang="0">
                  <a:pos x="connsiteX20504" y="connsiteY20504"/>
                </a:cxn>
                <a:cxn ang="0">
                  <a:pos x="connsiteX20505" y="connsiteY20505"/>
                </a:cxn>
                <a:cxn ang="0">
                  <a:pos x="connsiteX20506" y="connsiteY20506"/>
                </a:cxn>
                <a:cxn ang="0">
                  <a:pos x="connsiteX20507" y="connsiteY20507"/>
                </a:cxn>
                <a:cxn ang="0">
                  <a:pos x="connsiteX20508" y="connsiteY20508"/>
                </a:cxn>
                <a:cxn ang="0">
                  <a:pos x="connsiteX20509" y="connsiteY20509"/>
                </a:cxn>
                <a:cxn ang="0">
                  <a:pos x="connsiteX20510" y="connsiteY20510"/>
                </a:cxn>
                <a:cxn ang="0">
                  <a:pos x="connsiteX20511" y="connsiteY20511"/>
                </a:cxn>
                <a:cxn ang="0">
                  <a:pos x="connsiteX20512" y="connsiteY20512"/>
                </a:cxn>
                <a:cxn ang="0">
                  <a:pos x="connsiteX20513" y="connsiteY20513"/>
                </a:cxn>
                <a:cxn ang="0">
                  <a:pos x="connsiteX20514" y="connsiteY20514"/>
                </a:cxn>
                <a:cxn ang="0">
                  <a:pos x="connsiteX20515" y="connsiteY20515"/>
                </a:cxn>
                <a:cxn ang="0">
                  <a:pos x="connsiteX20516" y="connsiteY20516"/>
                </a:cxn>
                <a:cxn ang="0">
                  <a:pos x="connsiteX20517" y="connsiteY20517"/>
                </a:cxn>
                <a:cxn ang="0">
                  <a:pos x="connsiteX20518" y="connsiteY20518"/>
                </a:cxn>
                <a:cxn ang="0">
                  <a:pos x="connsiteX20519" y="connsiteY20519"/>
                </a:cxn>
                <a:cxn ang="0">
                  <a:pos x="connsiteX20520" y="connsiteY20520"/>
                </a:cxn>
                <a:cxn ang="0">
                  <a:pos x="connsiteX20521" y="connsiteY20521"/>
                </a:cxn>
                <a:cxn ang="0">
                  <a:pos x="connsiteX20522" y="connsiteY20522"/>
                </a:cxn>
                <a:cxn ang="0">
                  <a:pos x="connsiteX20523" y="connsiteY20523"/>
                </a:cxn>
                <a:cxn ang="0">
                  <a:pos x="connsiteX20524" y="connsiteY20524"/>
                </a:cxn>
                <a:cxn ang="0">
                  <a:pos x="connsiteX20525" y="connsiteY20525"/>
                </a:cxn>
                <a:cxn ang="0">
                  <a:pos x="connsiteX20526" y="connsiteY20526"/>
                </a:cxn>
                <a:cxn ang="0">
                  <a:pos x="connsiteX20527" y="connsiteY20527"/>
                </a:cxn>
                <a:cxn ang="0">
                  <a:pos x="connsiteX20528" y="connsiteY20528"/>
                </a:cxn>
                <a:cxn ang="0">
                  <a:pos x="connsiteX20529" y="connsiteY20529"/>
                </a:cxn>
                <a:cxn ang="0">
                  <a:pos x="connsiteX20530" y="connsiteY20530"/>
                </a:cxn>
                <a:cxn ang="0">
                  <a:pos x="connsiteX20531" y="connsiteY20531"/>
                </a:cxn>
                <a:cxn ang="0">
                  <a:pos x="connsiteX20532" y="connsiteY20532"/>
                </a:cxn>
                <a:cxn ang="0">
                  <a:pos x="connsiteX20533" y="connsiteY20533"/>
                </a:cxn>
                <a:cxn ang="0">
                  <a:pos x="connsiteX20534" y="connsiteY20534"/>
                </a:cxn>
                <a:cxn ang="0">
                  <a:pos x="connsiteX20535" y="connsiteY20535"/>
                </a:cxn>
                <a:cxn ang="0">
                  <a:pos x="connsiteX20536" y="connsiteY20536"/>
                </a:cxn>
                <a:cxn ang="0">
                  <a:pos x="connsiteX20537" y="connsiteY20537"/>
                </a:cxn>
                <a:cxn ang="0">
                  <a:pos x="connsiteX20538" y="connsiteY20538"/>
                </a:cxn>
                <a:cxn ang="0">
                  <a:pos x="connsiteX20539" y="connsiteY20539"/>
                </a:cxn>
                <a:cxn ang="0">
                  <a:pos x="connsiteX20540" y="connsiteY20540"/>
                </a:cxn>
                <a:cxn ang="0">
                  <a:pos x="connsiteX20541" y="connsiteY20541"/>
                </a:cxn>
                <a:cxn ang="0">
                  <a:pos x="connsiteX20542" y="connsiteY20542"/>
                </a:cxn>
                <a:cxn ang="0">
                  <a:pos x="connsiteX20543" y="connsiteY20543"/>
                </a:cxn>
                <a:cxn ang="0">
                  <a:pos x="connsiteX20544" y="connsiteY20544"/>
                </a:cxn>
                <a:cxn ang="0">
                  <a:pos x="connsiteX20545" y="connsiteY20545"/>
                </a:cxn>
                <a:cxn ang="0">
                  <a:pos x="connsiteX20546" y="connsiteY20546"/>
                </a:cxn>
                <a:cxn ang="0">
                  <a:pos x="connsiteX20547" y="connsiteY20547"/>
                </a:cxn>
                <a:cxn ang="0">
                  <a:pos x="connsiteX20548" y="connsiteY20548"/>
                </a:cxn>
                <a:cxn ang="0">
                  <a:pos x="connsiteX20549" y="connsiteY20549"/>
                </a:cxn>
                <a:cxn ang="0">
                  <a:pos x="connsiteX20550" y="connsiteY20550"/>
                </a:cxn>
                <a:cxn ang="0">
                  <a:pos x="connsiteX20551" y="connsiteY20551"/>
                </a:cxn>
                <a:cxn ang="0">
                  <a:pos x="connsiteX20552" y="connsiteY20552"/>
                </a:cxn>
                <a:cxn ang="0">
                  <a:pos x="connsiteX20553" y="connsiteY20553"/>
                </a:cxn>
                <a:cxn ang="0">
                  <a:pos x="connsiteX20554" y="connsiteY20554"/>
                </a:cxn>
                <a:cxn ang="0">
                  <a:pos x="connsiteX20555" y="connsiteY20555"/>
                </a:cxn>
                <a:cxn ang="0">
                  <a:pos x="connsiteX20556" y="connsiteY20556"/>
                </a:cxn>
                <a:cxn ang="0">
                  <a:pos x="connsiteX20557" y="connsiteY20557"/>
                </a:cxn>
                <a:cxn ang="0">
                  <a:pos x="connsiteX20558" y="connsiteY20558"/>
                </a:cxn>
                <a:cxn ang="0">
                  <a:pos x="connsiteX20559" y="connsiteY20559"/>
                </a:cxn>
                <a:cxn ang="0">
                  <a:pos x="connsiteX20560" y="connsiteY20560"/>
                </a:cxn>
                <a:cxn ang="0">
                  <a:pos x="connsiteX20561" y="connsiteY20561"/>
                </a:cxn>
                <a:cxn ang="0">
                  <a:pos x="connsiteX20562" y="connsiteY20562"/>
                </a:cxn>
                <a:cxn ang="0">
                  <a:pos x="connsiteX20563" y="connsiteY20563"/>
                </a:cxn>
                <a:cxn ang="0">
                  <a:pos x="connsiteX20564" y="connsiteY20564"/>
                </a:cxn>
                <a:cxn ang="0">
                  <a:pos x="connsiteX20565" y="connsiteY20565"/>
                </a:cxn>
                <a:cxn ang="0">
                  <a:pos x="connsiteX20566" y="connsiteY20566"/>
                </a:cxn>
                <a:cxn ang="0">
                  <a:pos x="connsiteX20567" y="connsiteY20567"/>
                </a:cxn>
                <a:cxn ang="0">
                  <a:pos x="connsiteX20568" y="connsiteY20568"/>
                </a:cxn>
                <a:cxn ang="0">
                  <a:pos x="connsiteX20569" y="connsiteY20569"/>
                </a:cxn>
                <a:cxn ang="0">
                  <a:pos x="connsiteX20570" y="connsiteY20570"/>
                </a:cxn>
                <a:cxn ang="0">
                  <a:pos x="connsiteX20571" y="connsiteY20571"/>
                </a:cxn>
                <a:cxn ang="0">
                  <a:pos x="connsiteX20572" y="connsiteY20572"/>
                </a:cxn>
                <a:cxn ang="0">
                  <a:pos x="connsiteX20573" y="connsiteY20573"/>
                </a:cxn>
                <a:cxn ang="0">
                  <a:pos x="connsiteX20574" y="connsiteY20574"/>
                </a:cxn>
                <a:cxn ang="0">
                  <a:pos x="connsiteX20575" y="connsiteY20575"/>
                </a:cxn>
                <a:cxn ang="0">
                  <a:pos x="connsiteX20576" y="connsiteY20576"/>
                </a:cxn>
                <a:cxn ang="0">
                  <a:pos x="connsiteX20577" y="connsiteY20577"/>
                </a:cxn>
                <a:cxn ang="0">
                  <a:pos x="connsiteX20578" y="connsiteY20578"/>
                </a:cxn>
                <a:cxn ang="0">
                  <a:pos x="connsiteX20579" y="connsiteY20579"/>
                </a:cxn>
                <a:cxn ang="0">
                  <a:pos x="connsiteX20580" y="connsiteY20580"/>
                </a:cxn>
                <a:cxn ang="0">
                  <a:pos x="connsiteX20581" y="connsiteY20581"/>
                </a:cxn>
                <a:cxn ang="0">
                  <a:pos x="connsiteX20582" y="connsiteY20582"/>
                </a:cxn>
                <a:cxn ang="0">
                  <a:pos x="connsiteX20583" y="connsiteY20583"/>
                </a:cxn>
                <a:cxn ang="0">
                  <a:pos x="connsiteX20584" y="connsiteY20584"/>
                </a:cxn>
                <a:cxn ang="0">
                  <a:pos x="connsiteX20585" y="connsiteY20585"/>
                </a:cxn>
                <a:cxn ang="0">
                  <a:pos x="connsiteX20586" y="connsiteY20586"/>
                </a:cxn>
                <a:cxn ang="0">
                  <a:pos x="connsiteX20587" y="connsiteY20587"/>
                </a:cxn>
                <a:cxn ang="0">
                  <a:pos x="connsiteX20588" y="connsiteY20588"/>
                </a:cxn>
                <a:cxn ang="0">
                  <a:pos x="connsiteX20589" y="connsiteY20589"/>
                </a:cxn>
                <a:cxn ang="0">
                  <a:pos x="connsiteX20590" y="connsiteY20590"/>
                </a:cxn>
                <a:cxn ang="0">
                  <a:pos x="connsiteX20591" y="connsiteY20591"/>
                </a:cxn>
                <a:cxn ang="0">
                  <a:pos x="connsiteX20592" y="connsiteY20592"/>
                </a:cxn>
                <a:cxn ang="0">
                  <a:pos x="connsiteX20593" y="connsiteY20593"/>
                </a:cxn>
                <a:cxn ang="0">
                  <a:pos x="connsiteX20594" y="connsiteY20594"/>
                </a:cxn>
                <a:cxn ang="0">
                  <a:pos x="connsiteX20595" y="connsiteY20595"/>
                </a:cxn>
                <a:cxn ang="0">
                  <a:pos x="connsiteX20596" y="connsiteY20596"/>
                </a:cxn>
                <a:cxn ang="0">
                  <a:pos x="connsiteX20597" y="connsiteY20597"/>
                </a:cxn>
                <a:cxn ang="0">
                  <a:pos x="connsiteX20598" y="connsiteY20598"/>
                </a:cxn>
                <a:cxn ang="0">
                  <a:pos x="connsiteX20599" y="connsiteY20599"/>
                </a:cxn>
                <a:cxn ang="0">
                  <a:pos x="connsiteX20600" y="connsiteY20600"/>
                </a:cxn>
                <a:cxn ang="0">
                  <a:pos x="connsiteX20601" y="connsiteY20601"/>
                </a:cxn>
                <a:cxn ang="0">
                  <a:pos x="connsiteX20602" y="connsiteY20602"/>
                </a:cxn>
                <a:cxn ang="0">
                  <a:pos x="connsiteX20603" y="connsiteY20603"/>
                </a:cxn>
                <a:cxn ang="0">
                  <a:pos x="connsiteX20604" y="connsiteY20604"/>
                </a:cxn>
                <a:cxn ang="0">
                  <a:pos x="connsiteX20605" y="connsiteY20605"/>
                </a:cxn>
                <a:cxn ang="0">
                  <a:pos x="connsiteX20606" y="connsiteY20606"/>
                </a:cxn>
                <a:cxn ang="0">
                  <a:pos x="connsiteX20607" y="connsiteY20607"/>
                </a:cxn>
                <a:cxn ang="0">
                  <a:pos x="connsiteX20608" y="connsiteY20608"/>
                </a:cxn>
                <a:cxn ang="0">
                  <a:pos x="connsiteX20609" y="connsiteY20609"/>
                </a:cxn>
                <a:cxn ang="0">
                  <a:pos x="connsiteX20610" y="connsiteY20610"/>
                </a:cxn>
                <a:cxn ang="0">
                  <a:pos x="connsiteX20611" y="connsiteY20611"/>
                </a:cxn>
                <a:cxn ang="0">
                  <a:pos x="connsiteX20612" y="connsiteY20612"/>
                </a:cxn>
                <a:cxn ang="0">
                  <a:pos x="connsiteX20613" y="connsiteY20613"/>
                </a:cxn>
                <a:cxn ang="0">
                  <a:pos x="connsiteX20614" y="connsiteY20614"/>
                </a:cxn>
                <a:cxn ang="0">
                  <a:pos x="connsiteX20615" y="connsiteY20615"/>
                </a:cxn>
                <a:cxn ang="0">
                  <a:pos x="connsiteX20616" y="connsiteY20616"/>
                </a:cxn>
                <a:cxn ang="0">
                  <a:pos x="connsiteX20617" y="connsiteY20617"/>
                </a:cxn>
                <a:cxn ang="0">
                  <a:pos x="connsiteX20618" y="connsiteY20618"/>
                </a:cxn>
                <a:cxn ang="0">
                  <a:pos x="connsiteX20619" y="connsiteY20619"/>
                </a:cxn>
                <a:cxn ang="0">
                  <a:pos x="connsiteX20620" y="connsiteY20620"/>
                </a:cxn>
                <a:cxn ang="0">
                  <a:pos x="connsiteX20621" y="connsiteY20621"/>
                </a:cxn>
                <a:cxn ang="0">
                  <a:pos x="connsiteX20622" y="connsiteY20622"/>
                </a:cxn>
                <a:cxn ang="0">
                  <a:pos x="connsiteX20623" y="connsiteY20623"/>
                </a:cxn>
                <a:cxn ang="0">
                  <a:pos x="connsiteX20624" y="connsiteY20624"/>
                </a:cxn>
                <a:cxn ang="0">
                  <a:pos x="connsiteX20625" y="connsiteY20625"/>
                </a:cxn>
                <a:cxn ang="0">
                  <a:pos x="connsiteX20626" y="connsiteY20626"/>
                </a:cxn>
                <a:cxn ang="0">
                  <a:pos x="connsiteX20627" y="connsiteY20627"/>
                </a:cxn>
                <a:cxn ang="0">
                  <a:pos x="connsiteX20628" y="connsiteY20628"/>
                </a:cxn>
                <a:cxn ang="0">
                  <a:pos x="connsiteX20629" y="connsiteY20629"/>
                </a:cxn>
                <a:cxn ang="0">
                  <a:pos x="connsiteX20630" y="connsiteY20630"/>
                </a:cxn>
                <a:cxn ang="0">
                  <a:pos x="connsiteX20631" y="connsiteY20631"/>
                </a:cxn>
                <a:cxn ang="0">
                  <a:pos x="connsiteX20632" y="connsiteY20632"/>
                </a:cxn>
                <a:cxn ang="0">
                  <a:pos x="connsiteX20633" y="connsiteY20633"/>
                </a:cxn>
                <a:cxn ang="0">
                  <a:pos x="connsiteX20634" y="connsiteY20634"/>
                </a:cxn>
                <a:cxn ang="0">
                  <a:pos x="connsiteX20635" y="connsiteY20635"/>
                </a:cxn>
                <a:cxn ang="0">
                  <a:pos x="connsiteX20636" y="connsiteY20636"/>
                </a:cxn>
                <a:cxn ang="0">
                  <a:pos x="connsiteX20637" y="connsiteY20637"/>
                </a:cxn>
                <a:cxn ang="0">
                  <a:pos x="connsiteX20638" y="connsiteY20638"/>
                </a:cxn>
                <a:cxn ang="0">
                  <a:pos x="connsiteX20639" y="connsiteY20639"/>
                </a:cxn>
                <a:cxn ang="0">
                  <a:pos x="connsiteX20640" y="connsiteY20640"/>
                </a:cxn>
                <a:cxn ang="0">
                  <a:pos x="connsiteX20641" y="connsiteY20641"/>
                </a:cxn>
                <a:cxn ang="0">
                  <a:pos x="connsiteX20642" y="connsiteY20642"/>
                </a:cxn>
                <a:cxn ang="0">
                  <a:pos x="connsiteX20643" y="connsiteY20643"/>
                </a:cxn>
                <a:cxn ang="0">
                  <a:pos x="connsiteX20644" y="connsiteY20644"/>
                </a:cxn>
                <a:cxn ang="0">
                  <a:pos x="connsiteX20645" y="connsiteY20645"/>
                </a:cxn>
                <a:cxn ang="0">
                  <a:pos x="connsiteX20646" y="connsiteY20646"/>
                </a:cxn>
                <a:cxn ang="0">
                  <a:pos x="connsiteX20647" y="connsiteY20647"/>
                </a:cxn>
                <a:cxn ang="0">
                  <a:pos x="connsiteX20648" y="connsiteY20648"/>
                </a:cxn>
                <a:cxn ang="0">
                  <a:pos x="connsiteX20649" y="connsiteY20649"/>
                </a:cxn>
                <a:cxn ang="0">
                  <a:pos x="connsiteX20650" y="connsiteY20650"/>
                </a:cxn>
                <a:cxn ang="0">
                  <a:pos x="connsiteX20651" y="connsiteY20651"/>
                </a:cxn>
                <a:cxn ang="0">
                  <a:pos x="connsiteX20652" y="connsiteY20652"/>
                </a:cxn>
                <a:cxn ang="0">
                  <a:pos x="connsiteX20653" y="connsiteY20653"/>
                </a:cxn>
                <a:cxn ang="0">
                  <a:pos x="connsiteX20654" y="connsiteY20654"/>
                </a:cxn>
                <a:cxn ang="0">
                  <a:pos x="connsiteX20655" y="connsiteY20655"/>
                </a:cxn>
                <a:cxn ang="0">
                  <a:pos x="connsiteX20656" y="connsiteY20656"/>
                </a:cxn>
                <a:cxn ang="0">
                  <a:pos x="connsiteX20657" y="connsiteY20657"/>
                </a:cxn>
                <a:cxn ang="0">
                  <a:pos x="connsiteX20658" y="connsiteY20658"/>
                </a:cxn>
                <a:cxn ang="0">
                  <a:pos x="connsiteX20659" y="connsiteY20659"/>
                </a:cxn>
                <a:cxn ang="0">
                  <a:pos x="connsiteX20660" y="connsiteY20660"/>
                </a:cxn>
                <a:cxn ang="0">
                  <a:pos x="connsiteX20661" y="connsiteY20661"/>
                </a:cxn>
                <a:cxn ang="0">
                  <a:pos x="connsiteX20662" y="connsiteY20662"/>
                </a:cxn>
                <a:cxn ang="0">
                  <a:pos x="connsiteX20663" y="connsiteY20663"/>
                </a:cxn>
                <a:cxn ang="0">
                  <a:pos x="connsiteX20664" y="connsiteY20664"/>
                </a:cxn>
                <a:cxn ang="0">
                  <a:pos x="connsiteX20665" y="connsiteY20665"/>
                </a:cxn>
                <a:cxn ang="0">
                  <a:pos x="connsiteX20666" y="connsiteY20666"/>
                </a:cxn>
                <a:cxn ang="0">
                  <a:pos x="connsiteX20667" y="connsiteY20667"/>
                </a:cxn>
                <a:cxn ang="0">
                  <a:pos x="connsiteX20668" y="connsiteY20668"/>
                </a:cxn>
                <a:cxn ang="0">
                  <a:pos x="connsiteX20669" y="connsiteY20669"/>
                </a:cxn>
                <a:cxn ang="0">
                  <a:pos x="connsiteX20670" y="connsiteY20670"/>
                </a:cxn>
                <a:cxn ang="0">
                  <a:pos x="connsiteX20671" y="connsiteY20671"/>
                </a:cxn>
                <a:cxn ang="0">
                  <a:pos x="connsiteX20672" y="connsiteY20672"/>
                </a:cxn>
                <a:cxn ang="0">
                  <a:pos x="connsiteX20673" y="connsiteY20673"/>
                </a:cxn>
                <a:cxn ang="0">
                  <a:pos x="connsiteX20674" y="connsiteY20674"/>
                </a:cxn>
                <a:cxn ang="0">
                  <a:pos x="connsiteX20675" y="connsiteY20675"/>
                </a:cxn>
                <a:cxn ang="0">
                  <a:pos x="connsiteX20676" y="connsiteY20676"/>
                </a:cxn>
                <a:cxn ang="0">
                  <a:pos x="connsiteX20677" y="connsiteY20677"/>
                </a:cxn>
                <a:cxn ang="0">
                  <a:pos x="connsiteX20678" y="connsiteY20678"/>
                </a:cxn>
                <a:cxn ang="0">
                  <a:pos x="connsiteX20679" y="connsiteY20679"/>
                </a:cxn>
                <a:cxn ang="0">
                  <a:pos x="connsiteX20680" y="connsiteY20680"/>
                </a:cxn>
                <a:cxn ang="0">
                  <a:pos x="connsiteX20681" y="connsiteY20681"/>
                </a:cxn>
                <a:cxn ang="0">
                  <a:pos x="connsiteX20682" y="connsiteY20682"/>
                </a:cxn>
                <a:cxn ang="0">
                  <a:pos x="connsiteX20683" y="connsiteY20683"/>
                </a:cxn>
                <a:cxn ang="0">
                  <a:pos x="connsiteX20684" y="connsiteY20684"/>
                </a:cxn>
                <a:cxn ang="0">
                  <a:pos x="connsiteX20685" y="connsiteY20685"/>
                </a:cxn>
                <a:cxn ang="0">
                  <a:pos x="connsiteX20686" y="connsiteY20686"/>
                </a:cxn>
                <a:cxn ang="0">
                  <a:pos x="connsiteX20687" y="connsiteY20687"/>
                </a:cxn>
                <a:cxn ang="0">
                  <a:pos x="connsiteX20688" y="connsiteY20688"/>
                </a:cxn>
                <a:cxn ang="0">
                  <a:pos x="connsiteX20689" y="connsiteY20689"/>
                </a:cxn>
                <a:cxn ang="0">
                  <a:pos x="connsiteX20690" y="connsiteY20690"/>
                </a:cxn>
                <a:cxn ang="0">
                  <a:pos x="connsiteX20691" y="connsiteY20691"/>
                </a:cxn>
                <a:cxn ang="0">
                  <a:pos x="connsiteX20692" y="connsiteY20692"/>
                </a:cxn>
                <a:cxn ang="0">
                  <a:pos x="connsiteX20693" y="connsiteY20693"/>
                </a:cxn>
                <a:cxn ang="0">
                  <a:pos x="connsiteX20694" y="connsiteY20694"/>
                </a:cxn>
                <a:cxn ang="0">
                  <a:pos x="connsiteX20695" y="connsiteY20695"/>
                </a:cxn>
                <a:cxn ang="0">
                  <a:pos x="connsiteX20696" y="connsiteY20696"/>
                </a:cxn>
                <a:cxn ang="0">
                  <a:pos x="connsiteX20697" y="connsiteY20697"/>
                </a:cxn>
                <a:cxn ang="0">
                  <a:pos x="connsiteX20698" y="connsiteY20698"/>
                </a:cxn>
                <a:cxn ang="0">
                  <a:pos x="connsiteX20699" y="connsiteY20699"/>
                </a:cxn>
                <a:cxn ang="0">
                  <a:pos x="connsiteX20700" y="connsiteY20700"/>
                </a:cxn>
                <a:cxn ang="0">
                  <a:pos x="connsiteX20701" y="connsiteY20701"/>
                </a:cxn>
                <a:cxn ang="0">
                  <a:pos x="connsiteX20702" y="connsiteY20702"/>
                </a:cxn>
                <a:cxn ang="0">
                  <a:pos x="connsiteX20703" y="connsiteY20703"/>
                </a:cxn>
                <a:cxn ang="0">
                  <a:pos x="connsiteX20704" y="connsiteY20704"/>
                </a:cxn>
                <a:cxn ang="0">
                  <a:pos x="connsiteX20705" y="connsiteY20705"/>
                </a:cxn>
                <a:cxn ang="0">
                  <a:pos x="connsiteX20706" y="connsiteY20706"/>
                </a:cxn>
                <a:cxn ang="0">
                  <a:pos x="connsiteX20707" y="connsiteY20707"/>
                </a:cxn>
                <a:cxn ang="0">
                  <a:pos x="connsiteX20708" y="connsiteY20708"/>
                </a:cxn>
                <a:cxn ang="0">
                  <a:pos x="connsiteX20709" y="connsiteY20709"/>
                </a:cxn>
                <a:cxn ang="0">
                  <a:pos x="connsiteX20710" y="connsiteY20710"/>
                </a:cxn>
                <a:cxn ang="0">
                  <a:pos x="connsiteX20711" y="connsiteY20711"/>
                </a:cxn>
                <a:cxn ang="0">
                  <a:pos x="connsiteX20712" y="connsiteY20712"/>
                </a:cxn>
                <a:cxn ang="0">
                  <a:pos x="connsiteX20713" y="connsiteY20713"/>
                </a:cxn>
                <a:cxn ang="0">
                  <a:pos x="connsiteX20714" y="connsiteY20714"/>
                </a:cxn>
                <a:cxn ang="0">
                  <a:pos x="connsiteX20715" y="connsiteY20715"/>
                </a:cxn>
                <a:cxn ang="0">
                  <a:pos x="connsiteX20716" y="connsiteY20716"/>
                </a:cxn>
                <a:cxn ang="0">
                  <a:pos x="connsiteX20717" y="connsiteY20717"/>
                </a:cxn>
                <a:cxn ang="0">
                  <a:pos x="connsiteX20718" y="connsiteY20718"/>
                </a:cxn>
                <a:cxn ang="0">
                  <a:pos x="connsiteX20719" y="connsiteY20719"/>
                </a:cxn>
                <a:cxn ang="0">
                  <a:pos x="connsiteX20720" y="connsiteY20720"/>
                </a:cxn>
                <a:cxn ang="0">
                  <a:pos x="connsiteX20721" y="connsiteY20721"/>
                </a:cxn>
                <a:cxn ang="0">
                  <a:pos x="connsiteX20722" y="connsiteY20722"/>
                </a:cxn>
                <a:cxn ang="0">
                  <a:pos x="connsiteX20723" y="connsiteY20723"/>
                </a:cxn>
                <a:cxn ang="0">
                  <a:pos x="connsiteX20724" y="connsiteY20724"/>
                </a:cxn>
                <a:cxn ang="0">
                  <a:pos x="connsiteX20725" y="connsiteY20725"/>
                </a:cxn>
                <a:cxn ang="0">
                  <a:pos x="connsiteX20726" y="connsiteY20726"/>
                </a:cxn>
                <a:cxn ang="0">
                  <a:pos x="connsiteX20727" y="connsiteY20727"/>
                </a:cxn>
                <a:cxn ang="0">
                  <a:pos x="connsiteX20728" y="connsiteY20728"/>
                </a:cxn>
                <a:cxn ang="0">
                  <a:pos x="connsiteX20729" y="connsiteY20729"/>
                </a:cxn>
                <a:cxn ang="0">
                  <a:pos x="connsiteX20730" y="connsiteY20730"/>
                </a:cxn>
                <a:cxn ang="0">
                  <a:pos x="connsiteX20731" y="connsiteY20731"/>
                </a:cxn>
                <a:cxn ang="0">
                  <a:pos x="connsiteX20732" y="connsiteY20732"/>
                </a:cxn>
                <a:cxn ang="0">
                  <a:pos x="connsiteX20733" y="connsiteY20733"/>
                </a:cxn>
                <a:cxn ang="0">
                  <a:pos x="connsiteX20734" y="connsiteY20734"/>
                </a:cxn>
                <a:cxn ang="0">
                  <a:pos x="connsiteX20735" y="connsiteY20735"/>
                </a:cxn>
                <a:cxn ang="0">
                  <a:pos x="connsiteX20736" y="connsiteY20736"/>
                </a:cxn>
                <a:cxn ang="0">
                  <a:pos x="connsiteX20737" y="connsiteY20737"/>
                </a:cxn>
                <a:cxn ang="0">
                  <a:pos x="connsiteX20738" y="connsiteY20738"/>
                </a:cxn>
                <a:cxn ang="0">
                  <a:pos x="connsiteX20739" y="connsiteY20739"/>
                </a:cxn>
                <a:cxn ang="0">
                  <a:pos x="connsiteX20740" y="connsiteY20740"/>
                </a:cxn>
                <a:cxn ang="0">
                  <a:pos x="connsiteX20741" y="connsiteY20741"/>
                </a:cxn>
                <a:cxn ang="0">
                  <a:pos x="connsiteX20742" y="connsiteY20742"/>
                </a:cxn>
                <a:cxn ang="0">
                  <a:pos x="connsiteX20743" y="connsiteY20743"/>
                </a:cxn>
                <a:cxn ang="0">
                  <a:pos x="connsiteX20744" y="connsiteY20744"/>
                </a:cxn>
                <a:cxn ang="0">
                  <a:pos x="connsiteX20745" y="connsiteY20745"/>
                </a:cxn>
                <a:cxn ang="0">
                  <a:pos x="connsiteX20746" y="connsiteY20746"/>
                </a:cxn>
                <a:cxn ang="0">
                  <a:pos x="connsiteX20747" y="connsiteY20747"/>
                </a:cxn>
                <a:cxn ang="0">
                  <a:pos x="connsiteX20748" y="connsiteY20748"/>
                </a:cxn>
                <a:cxn ang="0">
                  <a:pos x="connsiteX20749" y="connsiteY20749"/>
                </a:cxn>
                <a:cxn ang="0">
                  <a:pos x="connsiteX20750" y="connsiteY20750"/>
                </a:cxn>
                <a:cxn ang="0">
                  <a:pos x="connsiteX20751" y="connsiteY20751"/>
                </a:cxn>
                <a:cxn ang="0">
                  <a:pos x="connsiteX20752" y="connsiteY20752"/>
                </a:cxn>
                <a:cxn ang="0">
                  <a:pos x="connsiteX20753" y="connsiteY20753"/>
                </a:cxn>
                <a:cxn ang="0">
                  <a:pos x="connsiteX20754" y="connsiteY20754"/>
                </a:cxn>
                <a:cxn ang="0">
                  <a:pos x="connsiteX20755" y="connsiteY20755"/>
                </a:cxn>
                <a:cxn ang="0">
                  <a:pos x="connsiteX20756" y="connsiteY20756"/>
                </a:cxn>
                <a:cxn ang="0">
                  <a:pos x="connsiteX20757" y="connsiteY20757"/>
                </a:cxn>
                <a:cxn ang="0">
                  <a:pos x="connsiteX20758" y="connsiteY20758"/>
                </a:cxn>
                <a:cxn ang="0">
                  <a:pos x="connsiteX20759" y="connsiteY20759"/>
                </a:cxn>
                <a:cxn ang="0">
                  <a:pos x="connsiteX20760" y="connsiteY20760"/>
                </a:cxn>
                <a:cxn ang="0">
                  <a:pos x="connsiteX20761" y="connsiteY20761"/>
                </a:cxn>
                <a:cxn ang="0">
                  <a:pos x="connsiteX20762" y="connsiteY20762"/>
                </a:cxn>
                <a:cxn ang="0">
                  <a:pos x="connsiteX20763" y="connsiteY20763"/>
                </a:cxn>
                <a:cxn ang="0">
                  <a:pos x="connsiteX20764" y="connsiteY20764"/>
                </a:cxn>
                <a:cxn ang="0">
                  <a:pos x="connsiteX20765" y="connsiteY20765"/>
                </a:cxn>
                <a:cxn ang="0">
                  <a:pos x="connsiteX20766" y="connsiteY20766"/>
                </a:cxn>
                <a:cxn ang="0">
                  <a:pos x="connsiteX20767" y="connsiteY20767"/>
                </a:cxn>
                <a:cxn ang="0">
                  <a:pos x="connsiteX20768" y="connsiteY20768"/>
                </a:cxn>
                <a:cxn ang="0">
                  <a:pos x="connsiteX20769" y="connsiteY20769"/>
                </a:cxn>
                <a:cxn ang="0">
                  <a:pos x="connsiteX20770" y="connsiteY20770"/>
                </a:cxn>
                <a:cxn ang="0">
                  <a:pos x="connsiteX20771" y="connsiteY20771"/>
                </a:cxn>
                <a:cxn ang="0">
                  <a:pos x="connsiteX20772" y="connsiteY20772"/>
                </a:cxn>
                <a:cxn ang="0">
                  <a:pos x="connsiteX20773" y="connsiteY20773"/>
                </a:cxn>
                <a:cxn ang="0">
                  <a:pos x="connsiteX20774" y="connsiteY20774"/>
                </a:cxn>
                <a:cxn ang="0">
                  <a:pos x="connsiteX20775" y="connsiteY20775"/>
                </a:cxn>
                <a:cxn ang="0">
                  <a:pos x="connsiteX20776" y="connsiteY20776"/>
                </a:cxn>
                <a:cxn ang="0">
                  <a:pos x="connsiteX20777" y="connsiteY20777"/>
                </a:cxn>
                <a:cxn ang="0">
                  <a:pos x="connsiteX20778" y="connsiteY20778"/>
                </a:cxn>
                <a:cxn ang="0">
                  <a:pos x="connsiteX20779" y="connsiteY20779"/>
                </a:cxn>
                <a:cxn ang="0">
                  <a:pos x="connsiteX20780" y="connsiteY20780"/>
                </a:cxn>
                <a:cxn ang="0">
                  <a:pos x="connsiteX20781" y="connsiteY20781"/>
                </a:cxn>
                <a:cxn ang="0">
                  <a:pos x="connsiteX20782" y="connsiteY20782"/>
                </a:cxn>
                <a:cxn ang="0">
                  <a:pos x="connsiteX20783" y="connsiteY20783"/>
                </a:cxn>
                <a:cxn ang="0">
                  <a:pos x="connsiteX20784" y="connsiteY20784"/>
                </a:cxn>
                <a:cxn ang="0">
                  <a:pos x="connsiteX20785" y="connsiteY20785"/>
                </a:cxn>
                <a:cxn ang="0">
                  <a:pos x="connsiteX20786" y="connsiteY20786"/>
                </a:cxn>
                <a:cxn ang="0">
                  <a:pos x="connsiteX20787" y="connsiteY20787"/>
                </a:cxn>
                <a:cxn ang="0">
                  <a:pos x="connsiteX20788" y="connsiteY20788"/>
                </a:cxn>
                <a:cxn ang="0">
                  <a:pos x="connsiteX20789" y="connsiteY20789"/>
                </a:cxn>
                <a:cxn ang="0">
                  <a:pos x="connsiteX20790" y="connsiteY20790"/>
                </a:cxn>
                <a:cxn ang="0">
                  <a:pos x="connsiteX20791" y="connsiteY20791"/>
                </a:cxn>
                <a:cxn ang="0">
                  <a:pos x="connsiteX20792" y="connsiteY20792"/>
                </a:cxn>
                <a:cxn ang="0">
                  <a:pos x="connsiteX20793" y="connsiteY20793"/>
                </a:cxn>
                <a:cxn ang="0">
                  <a:pos x="connsiteX20794" y="connsiteY20794"/>
                </a:cxn>
                <a:cxn ang="0">
                  <a:pos x="connsiteX20795" y="connsiteY20795"/>
                </a:cxn>
                <a:cxn ang="0">
                  <a:pos x="connsiteX20796" y="connsiteY20796"/>
                </a:cxn>
                <a:cxn ang="0">
                  <a:pos x="connsiteX20797" y="connsiteY20797"/>
                </a:cxn>
                <a:cxn ang="0">
                  <a:pos x="connsiteX20798" y="connsiteY20798"/>
                </a:cxn>
                <a:cxn ang="0">
                  <a:pos x="connsiteX20799" y="connsiteY20799"/>
                </a:cxn>
                <a:cxn ang="0">
                  <a:pos x="connsiteX20800" y="connsiteY20800"/>
                </a:cxn>
                <a:cxn ang="0">
                  <a:pos x="connsiteX20801" y="connsiteY20801"/>
                </a:cxn>
                <a:cxn ang="0">
                  <a:pos x="connsiteX20802" y="connsiteY20802"/>
                </a:cxn>
                <a:cxn ang="0">
                  <a:pos x="connsiteX20803" y="connsiteY20803"/>
                </a:cxn>
                <a:cxn ang="0">
                  <a:pos x="connsiteX20804" y="connsiteY20804"/>
                </a:cxn>
                <a:cxn ang="0">
                  <a:pos x="connsiteX20805" y="connsiteY20805"/>
                </a:cxn>
                <a:cxn ang="0">
                  <a:pos x="connsiteX20806" y="connsiteY20806"/>
                </a:cxn>
                <a:cxn ang="0">
                  <a:pos x="connsiteX20807" y="connsiteY20807"/>
                </a:cxn>
                <a:cxn ang="0">
                  <a:pos x="connsiteX20808" y="connsiteY20808"/>
                </a:cxn>
                <a:cxn ang="0">
                  <a:pos x="connsiteX20809" y="connsiteY20809"/>
                </a:cxn>
                <a:cxn ang="0">
                  <a:pos x="connsiteX20810" y="connsiteY20810"/>
                </a:cxn>
                <a:cxn ang="0">
                  <a:pos x="connsiteX20811" y="connsiteY20811"/>
                </a:cxn>
                <a:cxn ang="0">
                  <a:pos x="connsiteX20812" y="connsiteY20812"/>
                </a:cxn>
                <a:cxn ang="0">
                  <a:pos x="connsiteX20813" y="connsiteY20813"/>
                </a:cxn>
                <a:cxn ang="0">
                  <a:pos x="connsiteX20814" y="connsiteY20814"/>
                </a:cxn>
                <a:cxn ang="0">
                  <a:pos x="connsiteX20815" y="connsiteY20815"/>
                </a:cxn>
                <a:cxn ang="0">
                  <a:pos x="connsiteX20816" y="connsiteY20816"/>
                </a:cxn>
                <a:cxn ang="0">
                  <a:pos x="connsiteX20817" y="connsiteY20817"/>
                </a:cxn>
                <a:cxn ang="0">
                  <a:pos x="connsiteX20818" y="connsiteY20818"/>
                </a:cxn>
                <a:cxn ang="0">
                  <a:pos x="connsiteX20819" y="connsiteY20819"/>
                </a:cxn>
                <a:cxn ang="0">
                  <a:pos x="connsiteX20820" y="connsiteY20820"/>
                </a:cxn>
                <a:cxn ang="0">
                  <a:pos x="connsiteX20821" y="connsiteY20821"/>
                </a:cxn>
                <a:cxn ang="0">
                  <a:pos x="connsiteX20822" y="connsiteY20822"/>
                </a:cxn>
                <a:cxn ang="0">
                  <a:pos x="connsiteX20823" y="connsiteY20823"/>
                </a:cxn>
                <a:cxn ang="0">
                  <a:pos x="connsiteX20824" y="connsiteY20824"/>
                </a:cxn>
                <a:cxn ang="0">
                  <a:pos x="connsiteX20825" y="connsiteY20825"/>
                </a:cxn>
                <a:cxn ang="0">
                  <a:pos x="connsiteX20826" y="connsiteY20826"/>
                </a:cxn>
                <a:cxn ang="0">
                  <a:pos x="connsiteX20827" y="connsiteY20827"/>
                </a:cxn>
                <a:cxn ang="0">
                  <a:pos x="connsiteX20828" y="connsiteY20828"/>
                </a:cxn>
                <a:cxn ang="0">
                  <a:pos x="connsiteX20829" y="connsiteY20829"/>
                </a:cxn>
                <a:cxn ang="0">
                  <a:pos x="connsiteX20830" y="connsiteY20830"/>
                </a:cxn>
                <a:cxn ang="0">
                  <a:pos x="connsiteX20831" y="connsiteY20831"/>
                </a:cxn>
                <a:cxn ang="0">
                  <a:pos x="connsiteX20832" y="connsiteY20832"/>
                </a:cxn>
                <a:cxn ang="0">
                  <a:pos x="connsiteX20833" y="connsiteY20833"/>
                </a:cxn>
                <a:cxn ang="0">
                  <a:pos x="connsiteX20834" y="connsiteY20834"/>
                </a:cxn>
                <a:cxn ang="0">
                  <a:pos x="connsiteX20835" y="connsiteY20835"/>
                </a:cxn>
                <a:cxn ang="0">
                  <a:pos x="connsiteX20836" y="connsiteY20836"/>
                </a:cxn>
                <a:cxn ang="0">
                  <a:pos x="connsiteX20837" y="connsiteY20837"/>
                </a:cxn>
                <a:cxn ang="0">
                  <a:pos x="connsiteX20838" y="connsiteY20838"/>
                </a:cxn>
                <a:cxn ang="0">
                  <a:pos x="connsiteX20839" y="connsiteY20839"/>
                </a:cxn>
                <a:cxn ang="0">
                  <a:pos x="connsiteX20840" y="connsiteY20840"/>
                </a:cxn>
                <a:cxn ang="0">
                  <a:pos x="connsiteX20841" y="connsiteY20841"/>
                </a:cxn>
                <a:cxn ang="0">
                  <a:pos x="connsiteX20842" y="connsiteY20842"/>
                </a:cxn>
                <a:cxn ang="0">
                  <a:pos x="connsiteX20843" y="connsiteY20843"/>
                </a:cxn>
                <a:cxn ang="0">
                  <a:pos x="connsiteX20844" y="connsiteY20844"/>
                </a:cxn>
                <a:cxn ang="0">
                  <a:pos x="connsiteX20845" y="connsiteY20845"/>
                </a:cxn>
                <a:cxn ang="0">
                  <a:pos x="connsiteX20846" y="connsiteY20846"/>
                </a:cxn>
                <a:cxn ang="0">
                  <a:pos x="connsiteX20847" y="connsiteY20847"/>
                </a:cxn>
                <a:cxn ang="0">
                  <a:pos x="connsiteX20848" y="connsiteY20848"/>
                </a:cxn>
                <a:cxn ang="0">
                  <a:pos x="connsiteX20849" y="connsiteY20849"/>
                </a:cxn>
                <a:cxn ang="0">
                  <a:pos x="connsiteX20850" y="connsiteY20850"/>
                </a:cxn>
                <a:cxn ang="0">
                  <a:pos x="connsiteX20851" y="connsiteY20851"/>
                </a:cxn>
                <a:cxn ang="0">
                  <a:pos x="connsiteX20852" y="connsiteY20852"/>
                </a:cxn>
                <a:cxn ang="0">
                  <a:pos x="connsiteX20853" y="connsiteY20853"/>
                </a:cxn>
                <a:cxn ang="0">
                  <a:pos x="connsiteX20854" y="connsiteY20854"/>
                </a:cxn>
                <a:cxn ang="0">
                  <a:pos x="connsiteX20855" y="connsiteY20855"/>
                </a:cxn>
                <a:cxn ang="0">
                  <a:pos x="connsiteX20856" y="connsiteY20856"/>
                </a:cxn>
                <a:cxn ang="0">
                  <a:pos x="connsiteX20857" y="connsiteY20857"/>
                </a:cxn>
                <a:cxn ang="0">
                  <a:pos x="connsiteX20858" y="connsiteY20858"/>
                </a:cxn>
                <a:cxn ang="0">
                  <a:pos x="connsiteX20859" y="connsiteY20859"/>
                </a:cxn>
                <a:cxn ang="0">
                  <a:pos x="connsiteX20860" y="connsiteY20860"/>
                </a:cxn>
                <a:cxn ang="0">
                  <a:pos x="connsiteX20861" y="connsiteY20861"/>
                </a:cxn>
                <a:cxn ang="0">
                  <a:pos x="connsiteX20862" y="connsiteY20862"/>
                </a:cxn>
                <a:cxn ang="0">
                  <a:pos x="connsiteX20863" y="connsiteY20863"/>
                </a:cxn>
                <a:cxn ang="0">
                  <a:pos x="connsiteX20864" y="connsiteY20864"/>
                </a:cxn>
                <a:cxn ang="0">
                  <a:pos x="connsiteX20865" y="connsiteY20865"/>
                </a:cxn>
                <a:cxn ang="0">
                  <a:pos x="connsiteX20866" y="connsiteY20866"/>
                </a:cxn>
                <a:cxn ang="0">
                  <a:pos x="connsiteX20867" y="connsiteY20867"/>
                </a:cxn>
                <a:cxn ang="0">
                  <a:pos x="connsiteX20868" y="connsiteY20868"/>
                </a:cxn>
                <a:cxn ang="0">
                  <a:pos x="connsiteX20869" y="connsiteY20869"/>
                </a:cxn>
                <a:cxn ang="0">
                  <a:pos x="connsiteX20870" y="connsiteY20870"/>
                </a:cxn>
                <a:cxn ang="0">
                  <a:pos x="connsiteX20871" y="connsiteY20871"/>
                </a:cxn>
                <a:cxn ang="0">
                  <a:pos x="connsiteX20872" y="connsiteY20872"/>
                </a:cxn>
                <a:cxn ang="0">
                  <a:pos x="connsiteX20873" y="connsiteY20873"/>
                </a:cxn>
                <a:cxn ang="0">
                  <a:pos x="connsiteX20874" y="connsiteY20874"/>
                </a:cxn>
                <a:cxn ang="0">
                  <a:pos x="connsiteX20875" y="connsiteY20875"/>
                </a:cxn>
                <a:cxn ang="0">
                  <a:pos x="connsiteX20876" y="connsiteY20876"/>
                </a:cxn>
                <a:cxn ang="0">
                  <a:pos x="connsiteX20877" y="connsiteY20877"/>
                </a:cxn>
                <a:cxn ang="0">
                  <a:pos x="connsiteX20878" y="connsiteY20878"/>
                </a:cxn>
                <a:cxn ang="0">
                  <a:pos x="connsiteX20879" y="connsiteY20879"/>
                </a:cxn>
                <a:cxn ang="0">
                  <a:pos x="connsiteX20880" y="connsiteY20880"/>
                </a:cxn>
                <a:cxn ang="0">
                  <a:pos x="connsiteX20881" y="connsiteY20881"/>
                </a:cxn>
                <a:cxn ang="0">
                  <a:pos x="connsiteX20882" y="connsiteY20882"/>
                </a:cxn>
                <a:cxn ang="0">
                  <a:pos x="connsiteX20883" y="connsiteY20883"/>
                </a:cxn>
                <a:cxn ang="0">
                  <a:pos x="connsiteX20884" y="connsiteY20884"/>
                </a:cxn>
                <a:cxn ang="0">
                  <a:pos x="connsiteX20885" y="connsiteY20885"/>
                </a:cxn>
                <a:cxn ang="0">
                  <a:pos x="connsiteX20886" y="connsiteY20886"/>
                </a:cxn>
                <a:cxn ang="0">
                  <a:pos x="connsiteX20887" y="connsiteY20887"/>
                </a:cxn>
                <a:cxn ang="0">
                  <a:pos x="connsiteX20888" y="connsiteY20888"/>
                </a:cxn>
                <a:cxn ang="0">
                  <a:pos x="connsiteX20889" y="connsiteY20889"/>
                </a:cxn>
                <a:cxn ang="0">
                  <a:pos x="connsiteX20890" y="connsiteY20890"/>
                </a:cxn>
                <a:cxn ang="0">
                  <a:pos x="connsiteX20891" y="connsiteY20891"/>
                </a:cxn>
                <a:cxn ang="0">
                  <a:pos x="connsiteX20892" y="connsiteY20892"/>
                </a:cxn>
                <a:cxn ang="0">
                  <a:pos x="connsiteX20893" y="connsiteY20893"/>
                </a:cxn>
                <a:cxn ang="0">
                  <a:pos x="connsiteX20894" y="connsiteY20894"/>
                </a:cxn>
                <a:cxn ang="0">
                  <a:pos x="connsiteX20895" y="connsiteY20895"/>
                </a:cxn>
                <a:cxn ang="0">
                  <a:pos x="connsiteX20896" y="connsiteY20896"/>
                </a:cxn>
                <a:cxn ang="0">
                  <a:pos x="connsiteX20897" y="connsiteY20897"/>
                </a:cxn>
                <a:cxn ang="0">
                  <a:pos x="connsiteX20898" y="connsiteY20898"/>
                </a:cxn>
                <a:cxn ang="0">
                  <a:pos x="connsiteX20899" y="connsiteY20899"/>
                </a:cxn>
                <a:cxn ang="0">
                  <a:pos x="connsiteX20900" y="connsiteY20900"/>
                </a:cxn>
                <a:cxn ang="0">
                  <a:pos x="connsiteX20901" y="connsiteY20901"/>
                </a:cxn>
                <a:cxn ang="0">
                  <a:pos x="connsiteX20902" y="connsiteY20902"/>
                </a:cxn>
                <a:cxn ang="0">
                  <a:pos x="connsiteX20903" y="connsiteY20903"/>
                </a:cxn>
                <a:cxn ang="0">
                  <a:pos x="connsiteX20904" y="connsiteY20904"/>
                </a:cxn>
                <a:cxn ang="0">
                  <a:pos x="connsiteX20905" y="connsiteY20905"/>
                </a:cxn>
                <a:cxn ang="0">
                  <a:pos x="connsiteX20906" y="connsiteY20906"/>
                </a:cxn>
                <a:cxn ang="0">
                  <a:pos x="connsiteX20907" y="connsiteY20907"/>
                </a:cxn>
                <a:cxn ang="0">
                  <a:pos x="connsiteX20908" y="connsiteY20908"/>
                </a:cxn>
                <a:cxn ang="0">
                  <a:pos x="connsiteX20909" y="connsiteY20909"/>
                </a:cxn>
                <a:cxn ang="0">
                  <a:pos x="connsiteX20910" y="connsiteY20910"/>
                </a:cxn>
                <a:cxn ang="0">
                  <a:pos x="connsiteX20911" y="connsiteY20911"/>
                </a:cxn>
                <a:cxn ang="0">
                  <a:pos x="connsiteX20912" y="connsiteY20912"/>
                </a:cxn>
                <a:cxn ang="0">
                  <a:pos x="connsiteX20913" y="connsiteY20913"/>
                </a:cxn>
                <a:cxn ang="0">
                  <a:pos x="connsiteX20914" y="connsiteY20914"/>
                </a:cxn>
                <a:cxn ang="0">
                  <a:pos x="connsiteX20915" y="connsiteY20915"/>
                </a:cxn>
                <a:cxn ang="0">
                  <a:pos x="connsiteX20916" y="connsiteY20916"/>
                </a:cxn>
                <a:cxn ang="0">
                  <a:pos x="connsiteX20917" y="connsiteY20917"/>
                </a:cxn>
                <a:cxn ang="0">
                  <a:pos x="connsiteX20918" y="connsiteY20918"/>
                </a:cxn>
                <a:cxn ang="0">
                  <a:pos x="connsiteX20919" y="connsiteY20919"/>
                </a:cxn>
                <a:cxn ang="0">
                  <a:pos x="connsiteX20920" y="connsiteY20920"/>
                </a:cxn>
                <a:cxn ang="0">
                  <a:pos x="connsiteX20921" y="connsiteY20921"/>
                </a:cxn>
                <a:cxn ang="0">
                  <a:pos x="connsiteX20922" y="connsiteY20922"/>
                </a:cxn>
                <a:cxn ang="0">
                  <a:pos x="connsiteX20923" y="connsiteY20923"/>
                </a:cxn>
                <a:cxn ang="0">
                  <a:pos x="connsiteX20924" y="connsiteY20924"/>
                </a:cxn>
                <a:cxn ang="0">
                  <a:pos x="connsiteX20925" y="connsiteY20925"/>
                </a:cxn>
                <a:cxn ang="0">
                  <a:pos x="connsiteX20926" y="connsiteY20926"/>
                </a:cxn>
                <a:cxn ang="0">
                  <a:pos x="connsiteX20927" y="connsiteY20927"/>
                </a:cxn>
                <a:cxn ang="0">
                  <a:pos x="connsiteX20928" y="connsiteY20928"/>
                </a:cxn>
                <a:cxn ang="0">
                  <a:pos x="connsiteX20929" y="connsiteY20929"/>
                </a:cxn>
                <a:cxn ang="0">
                  <a:pos x="connsiteX20930" y="connsiteY20930"/>
                </a:cxn>
                <a:cxn ang="0">
                  <a:pos x="connsiteX20931" y="connsiteY20931"/>
                </a:cxn>
                <a:cxn ang="0">
                  <a:pos x="connsiteX20932" y="connsiteY20932"/>
                </a:cxn>
                <a:cxn ang="0">
                  <a:pos x="connsiteX20933" y="connsiteY20933"/>
                </a:cxn>
                <a:cxn ang="0">
                  <a:pos x="connsiteX20934" y="connsiteY20934"/>
                </a:cxn>
                <a:cxn ang="0">
                  <a:pos x="connsiteX20935" y="connsiteY20935"/>
                </a:cxn>
                <a:cxn ang="0">
                  <a:pos x="connsiteX20936" y="connsiteY20936"/>
                </a:cxn>
                <a:cxn ang="0">
                  <a:pos x="connsiteX20937" y="connsiteY20937"/>
                </a:cxn>
                <a:cxn ang="0">
                  <a:pos x="connsiteX20938" y="connsiteY20938"/>
                </a:cxn>
                <a:cxn ang="0">
                  <a:pos x="connsiteX20939" y="connsiteY20939"/>
                </a:cxn>
                <a:cxn ang="0">
                  <a:pos x="connsiteX20940" y="connsiteY20940"/>
                </a:cxn>
                <a:cxn ang="0">
                  <a:pos x="connsiteX20941" y="connsiteY20941"/>
                </a:cxn>
                <a:cxn ang="0">
                  <a:pos x="connsiteX20942" y="connsiteY20942"/>
                </a:cxn>
                <a:cxn ang="0">
                  <a:pos x="connsiteX20943" y="connsiteY20943"/>
                </a:cxn>
                <a:cxn ang="0">
                  <a:pos x="connsiteX20944" y="connsiteY20944"/>
                </a:cxn>
                <a:cxn ang="0">
                  <a:pos x="connsiteX20945" y="connsiteY20945"/>
                </a:cxn>
                <a:cxn ang="0">
                  <a:pos x="connsiteX20946" y="connsiteY20946"/>
                </a:cxn>
                <a:cxn ang="0">
                  <a:pos x="connsiteX20947" y="connsiteY20947"/>
                </a:cxn>
                <a:cxn ang="0">
                  <a:pos x="connsiteX20948" y="connsiteY20948"/>
                </a:cxn>
                <a:cxn ang="0">
                  <a:pos x="connsiteX20949" y="connsiteY20949"/>
                </a:cxn>
                <a:cxn ang="0">
                  <a:pos x="connsiteX20950" y="connsiteY20950"/>
                </a:cxn>
                <a:cxn ang="0">
                  <a:pos x="connsiteX20951" y="connsiteY20951"/>
                </a:cxn>
                <a:cxn ang="0">
                  <a:pos x="connsiteX20952" y="connsiteY20952"/>
                </a:cxn>
                <a:cxn ang="0">
                  <a:pos x="connsiteX20953" y="connsiteY20953"/>
                </a:cxn>
                <a:cxn ang="0">
                  <a:pos x="connsiteX20954" y="connsiteY20954"/>
                </a:cxn>
                <a:cxn ang="0">
                  <a:pos x="connsiteX20955" y="connsiteY20955"/>
                </a:cxn>
                <a:cxn ang="0">
                  <a:pos x="connsiteX20956" y="connsiteY20956"/>
                </a:cxn>
                <a:cxn ang="0">
                  <a:pos x="connsiteX20957" y="connsiteY20957"/>
                </a:cxn>
                <a:cxn ang="0">
                  <a:pos x="connsiteX20958" y="connsiteY20958"/>
                </a:cxn>
                <a:cxn ang="0">
                  <a:pos x="connsiteX20959" y="connsiteY20959"/>
                </a:cxn>
                <a:cxn ang="0">
                  <a:pos x="connsiteX20960" y="connsiteY20960"/>
                </a:cxn>
                <a:cxn ang="0">
                  <a:pos x="connsiteX20961" y="connsiteY20961"/>
                </a:cxn>
                <a:cxn ang="0">
                  <a:pos x="connsiteX20962" y="connsiteY20962"/>
                </a:cxn>
                <a:cxn ang="0">
                  <a:pos x="connsiteX20963" y="connsiteY20963"/>
                </a:cxn>
                <a:cxn ang="0">
                  <a:pos x="connsiteX20964" y="connsiteY20964"/>
                </a:cxn>
                <a:cxn ang="0">
                  <a:pos x="connsiteX20965" y="connsiteY20965"/>
                </a:cxn>
                <a:cxn ang="0">
                  <a:pos x="connsiteX20966" y="connsiteY20966"/>
                </a:cxn>
                <a:cxn ang="0">
                  <a:pos x="connsiteX20967" y="connsiteY20967"/>
                </a:cxn>
                <a:cxn ang="0">
                  <a:pos x="connsiteX20968" y="connsiteY20968"/>
                </a:cxn>
                <a:cxn ang="0">
                  <a:pos x="connsiteX20969" y="connsiteY20969"/>
                </a:cxn>
                <a:cxn ang="0">
                  <a:pos x="connsiteX20970" y="connsiteY20970"/>
                </a:cxn>
                <a:cxn ang="0">
                  <a:pos x="connsiteX20971" y="connsiteY20971"/>
                </a:cxn>
                <a:cxn ang="0">
                  <a:pos x="connsiteX20972" y="connsiteY20972"/>
                </a:cxn>
                <a:cxn ang="0">
                  <a:pos x="connsiteX20973" y="connsiteY20973"/>
                </a:cxn>
                <a:cxn ang="0">
                  <a:pos x="connsiteX20974" y="connsiteY20974"/>
                </a:cxn>
                <a:cxn ang="0">
                  <a:pos x="connsiteX20975" y="connsiteY20975"/>
                </a:cxn>
                <a:cxn ang="0">
                  <a:pos x="connsiteX20976" y="connsiteY20976"/>
                </a:cxn>
                <a:cxn ang="0">
                  <a:pos x="connsiteX20977" y="connsiteY20977"/>
                </a:cxn>
                <a:cxn ang="0">
                  <a:pos x="connsiteX20978" y="connsiteY20978"/>
                </a:cxn>
                <a:cxn ang="0">
                  <a:pos x="connsiteX20979" y="connsiteY20979"/>
                </a:cxn>
                <a:cxn ang="0">
                  <a:pos x="connsiteX20980" y="connsiteY20980"/>
                </a:cxn>
                <a:cxn ang="0">
                  <a:pos x="connsiteX20981" y="connsiteY20981"/>
                </a:cxn>
                <a:cxn ang="0">
                  <a:pos x="connsiteX20982" y="connsiteY20982"/>
                </a:cxn>
                <a:cxn ang="0">
                  <a:pos x="connsiteX20983" y="connsiteY20983"/>
                </a:cxn>
                <a:cxn ang="0">
                  <a:pos x="connsiteX20984" y="connsiteY20984"/>
                </a:cxn>
                <a:cxn ang="0">
                  <a:pos x="connsiteX20985" y="connsiteY20985"/>
                </a:cxn>
                <a:cxn ang="0">
                  <a:pos x="connsiteX20986" y="connsiteY20986"/>
                </a:cxn>
                <a:cxn ang="0">
                  <a:pos x="connsiteX20987" y="connsiteY20987"/>
                </a:cxn>
                <a:cxn ang="0">
                  <a:pos x="connsiteX20988" y="connsiteY20988"/>
                </a:cxn>
                <a:cxn ang="0">
                  <a:pos x="connsiteX20989" y="connsiteY20989"/>
                </a:cxn>
                <a:cxn ang="0">
                  <a:pos x="connsiteX20990" y="connsiteY20990"/>
                </a:cxn>
                <a:cxn ang="0">
                  <a:pos x="connsiteX20991" y="connsiteY20991"/>
                </a:cxn>
                <a:cxn ang="0">
                  <a:pos x="connsiteX20992" y="connsiteY20992"/>
                </a:cxn>
                <a:cxn ang="0">
                  <a:pos x="connsiteX20993" y="connsiteY20993"/>
                </a:cxn>
                <a:cxn ang="0">
                  <a:pos x="connsiteX20994" y="connsiteY20994"/>
                </a:cxn>
                <a:cxn ang="0">
                  <a:pos x="connsiteX20995" y="connsiteY20995"/>
                </a:cxn>
                <a:cxn ang="0">
                  <a:pos x="connsiteX20996" y="connsiteY20996"/>
                </a:cxn>
                <a:cxn ang="0">
                  <a:pos x="connsiteX20997" y="connsiteY20997"/>
                </a:cxn>
                <a:cxn ang="0">
                  <a:pos x="connsiteX20998" y="connsiteY20998"/>
                </a:cxn>
                <a:cxn ang="0">
                  <a:pos x="connsiteX20999" y="connsiteY20999"/>
                </a:cxn>
                <a:cxn ang="0">
                  <a:pos x="connsiteX21000" y="connsiteY21000"/>
                </a:cxn>
                <a:cxn ang="0">
                  <a:pos x="connsiteX21001" y="connsiteY21001"/>
                </a:cxn>
                <a:cxn ang="0">
                  <a:pos x="connsiteX21002" y="connsiteY21002"/>
                </a:cxn>
                <a:cxn ang="0">
                  <a:pos x="connsiteX21003" y="connsiteY21003"/>
                </a:cxn>
                <a:cxn ang="0">
                  <a:pos x="connsiteX21004" y="connsiteY21004"/>
                </a:cxn>
                <a:cxn ang="0">
                  <a:pos x="connsiteX21005" y="connsiteY21005"/>
                </a:cxn>
                <a:cxn ang="0">
                  <a:pos x="connsiteX21006" y="connsiteY21006"/>
                </a:cxn>
                <a:cxn ang="0">
                  <a:pos x="connsiteX21007" y="connsiteY21007"/>
                </a:cxn>
                <a:cxn ang="0">
                  <a:pos x="connsiteX21008" y="connsiteY21008"/>
                </a:cxn>
                <a:cxn ang="0">
                  <a:pos x="connsiteX21009" y="connsiteY21009"/>
                </a:cxn>
                <a:cxn ang="0">
                  <a:pos x="connsiteX21010" y="connsiteY21010"/>
                </a:cxn>
                <a:cxn ang="0">
                  <a:pos x="connsiteX21011" y="connsiteY21011"/>
                </a:cxn>
                <a:cxn ang="0">
                  <a:pos x="connsiteX21012" y="connsiteY21012"/>
                </a:cxn>
                <a:cxn ang="0">
                  <a:pos x="connsiteX21013" y="connsiteY21013"/>
                </a:cxn>
                <a:cxn ang="0">
                  <a:pos x="connsiteX21014" y="connsiteY21014"/>
                </a:cxn>
                <a:cxn ang="0">
                  <a:pos x="connsiteX21015" y="connsiteY21015"/>
                </a:cxn>
                <a:cxn ang="0">
                  <a:pos x="connsiteX21016" y="connsiteY21016"/>
                </a:cxn>
                <a:cxn ang="0">
                  <a:pos x="connsiteX21017" y="connsiteY21017"/>
                </a:cxn>
                <a:cxn ang="0">
                  <a:pos x="connsiteX21018" y="connsiteY21018"/>
                </a:cxn>
                <a:cxn ang="0">
                  <a:pos x="connsiteX21019" y="connsiteY21019"/>
                </a:cxn>
                <a:cxn ang="0">
                  <a:pos x="connsiteX21020" y="connsiteY21020"/>
                </a:cxn>
                <a:cxn ang="0">
                  <a:pos x="connsiteX21021" y="connsiteY21021"/>
                </a:cxn>
                <a:cxn ang="0">
                  <a:pos x="connsiteX21022" y="connsiteY21022"/>
                </a:cxn>
                <a:cxn ang="0">
                  <a:pos x="connsiteX21023" y="connsiteY21023"/>
                </a:cxn>
                <a:cxn ang="0">
                  <a:pos x="connsiteX21024" y="connsiteY21024"/>
                </a:cxn>
                <a:cxn ang="0">
                  <a:pos x="connsiteX21025" y="connsiteY21025"/>
                </a:cxn>
                <a:cxn ang="0">
                  <a:pos x="connsiteX21026" y="connsiteY21026"/>
                </a:cxn>
                <a:cxn ang="0">
                  <a:pos x="connsiteX21027" y="connsiteY21027"/>
                </a:cxn>
                <a:cxn ang="0">
                  <a:pos x="connsiteX21028" y="connsiteY21028"/>
                </a:cxn>
                <a:cxn ang="0">
                  <a:pos x="connsiteX21029" y="connsiteY21029"/>
                </a:cxn>
                <a:cxn ang="0">
                  <a:pos x="connsiteX21030" y="connsiteY21030"/>
                </a:cxn>
                <a:cxn ang="0">
                  <a:pos x="connsiteX21031" y="connsiteY21031"/>
                </a:cxn>
                <a:cxn ang="0">
                  <a:pos x="connsiteX21032" y="connsiteY21032"/>
                </a:cxn>
                <a:cxn ang="0">
                  <a:pos x="connsiteX21033" y="connsiteY21033"/>
                </a:cxn>
                <a:cxn ang="0">
                  <a:pos x="connsiteX21034" y="connsiteY21034"/>
                </a:cxn>
                <a:cxn ang="0">
                  <a:pos x="connsiteX21035" y="connsiteY21035"/>
                </a:cxn>
                <a:cxn ang="0">
                  <a:pos x="connsiteX21036" y="connsiteY21036"/>
                </a:cxn>
                <a:cxn ang="0">
                  <a:pos x="connsiteX21037" y="connsiteY21037"/>
                </a:cxn>
                <a:cxn ang="0">
                  <a:pos x="connsiteX21038" y="connsiteY21038"/>
                </a:cxn>
                <a:cxn ang="0">
                  <a:pos x="connsiteX21039" y="connsiteY21039"/>
                </a:cxn>
                <a:cxn ang="0">
                  <a:pos x="connsiteX21040" y="connsiteY21040"/>
                </a:cxn>
                <a:cxn ang="0">
                  <a:pos x="connsiteX21041" y="connsiteY21041"/>
                </a:cxn>
                <a:cxn ang="0">
                  <a:pos x="connsiteX21042" y="connsiteY21042"/>
                </a:cxn>
                <a:cxn ang="0">
                  <a:pos x="connsiteX21043" y="connsiteY21043"/>
                </a:cxn>
                <a:cxn ang="0">
                  <a:pos x="connsiteX21044" y="connsiteY21044"/>
                </a:cxn>
                <a:cxn ang="0">
                  <a:pos x="connsiteX21045" y="connsiteY21045"/>
                </a:cxn>
                <a:cxn ang="0">
                  <a:pos x="connsiteX21046" y="connsiteY21046"/>
                </a:cxn>
                <a:cxn ang="0">
                  <a:pos x="connsiteX21047" y="connsiteY21047"/>
                </a:cxn>
                <a:cxn ang="0">
                  <a:pos x="connsiteX21048" y="connsiteY21048"/>
                </a:cxn>
                <a:cxn ang="0">
                  <a:pos x="connsiteX21049" y="connsiteY21049"/>
                </a:cxn>
                <a:cxn ang="0">
                  <a:pos x="connsiteX21050" y="connsiteY21050"/>
                </a:cxn>
                <a:cxn ang="0">
                  <a:pos x="connsiteX21051" y="connsiteY21051"/>
                </a:cxn>
                <a:cxn ang="0">
                  <a:pos x="connsiteX21052" y="connsiteY21052"/>
                </a:cxn>
                <a:cxn ang="0">
                  <a:pos x="connsiteX21053" y="connsiteY21053"/>
                </a:cxn>
                <a:cxn ang="0">
                  <a:pos x="connsiteX21054" y="connsiteY21054"/>
                </a:cxn>
                <a:cxn ang="0">
                  <a:pos x="connsiteX21055" y="connsiteY21055"/>
                </a:cxn>
                <a:cxn ang="0">
                  <a:pos x="connsiteX21056" y="connsiteY21056"/>
                </a:cxn>
                <a:cxn ang="0">
                  <a:pos x="connsiteX21057" y="connsiteY21057"/>
                </a:cxn>
                <a:cxn ang="0">
                  <a:pos x="connsiteX21058" y="connsiteY21058"/>
                </a:cxn>
                <a:cxn ang="0">
                  <a:pos x="connsiteX21059" y="connsiteY21059"/>
                </a:cxn>
                <a:cxn ang="0">
                  <a:pos x="connsiteX21060" y="connsiteY21060"/>
                </a:cxn>
                <a:cxn ang="0">
                  <a:pos x="connsiteX21061" y="connsiteY21061"/>
                </a:cxn>
                <a:cxn ang="0">
                  <a:pos x="connsiteX21062" y="connsiteY21062"/>
                </a:cxn>
                <a:cxn ang="0">
                  <a:pos x="connsiteX21063" y="connsiteY21063"/>
                </a:cxn>
                <a:cxn ang="0">
                  <a:pos x="connsiteX21064" y="connsiteY21064"/>
                </a:cxn>
                <a:cxn ang="0">
                  <a:pos x="connsiteX21065" y="connsiteY21065"/>
                </a:cxn>
                <a:cxn ang="0">
                  <a:pos x="connsiteX21066" y="connsiteY21066"/>
                </a:cxn>
                <a:cxn ang="0">
                  <a:pos x="connsiteX21067" y="connsiteY21067"/>
                </a:cxn>
                <a:cxn ang="0">
                  <a:pos x="connsiteX21068" y="connsiteY21068"/>
                </a:cxn>
                <a:cxn ang="0">
                  <a:pos x="connsiteX21069" y="connsiteY21069"/>
                </a:cxn>
                <a:cxn ang="0">
                  <a:pos x="connsiteX21070" y="connsiteY21070"/>
                </a:cxn>
                <a:cxn ang="0">
                  <a:pos x="connsiteX21071" y="connsiteY21071"/>
                </a:cxn>
                <a:cxn ang="0">
                  <a:pos x="connsiteX21072" y="connsiteY21072"/>
                </a:cxn>
                <a:cxn ang="0">
                  <a:pos x="connsiteX21073" y="connsiteY21073"/>
                </a:cxn>
                <a:cxn ang="0">
                  <a:pos x="connsiteX21074" y="connsiteY21074"/>
                </a:cxn>
                <a:cxn ang="0">
                  <a:pos x="connsiteX21075" y="connsiteY21075"/>
                </a:cxn>
                <a:cxn ang="0">
                  <a:pos x="connsiteX21076" y="connsiteY21076"/>
                </a:cxn>
                <a:cxn ang="0">
                  <a:pos x="connsiteX21077" y="connsiteY21077"/>
                </a:cxn>
                <a:cxn ang="0">
                  <a:pos x="connsiteX21078" y="connsiteY21078"/>
                </a:cxn>
                <a:cxn ang="0">
                  <a:pos x="connsiteX21079" y="connsiteY21079"/>
                </a:cxn>
                <a:cxn ang="0">
                  <a:pos x="connsiteX21080" y="connsiteY21080"/>
                </a:cxn>
                <a:cxn ang="0">
                  <a:pos x="connsiteX21081" y="connsiteY21081"/>
                </a:cxn>
                <a:cxn ang="0">
                  <a:pos x="connsiteX21082" y="connsiteY21082"/>
                </a:cxn>
                <a:cxn ang="0">
                  <a:pos x="connsiteX21083" y="connsiteY21083"/>
                </a:cxn>
                <a:cxn ang="0">
                  <a:pos x="connsiteX21084" y="connsiteY21084"/>
                </a:cxn>
                <a:cxn ang="0">
                  <a:pos x="connsiteX21085" y="connsiteY21085"/>
                </a:cxn>
                <a:cxn ang="0">
                  <a:pos x="connsiteX21086" y="connsiteY21086"/>
                </a:cxn>
                <a:cxn ang="0">
                  <a:pos x="connsiteX21087" y="connsiteY21087"/>
                </a:cxn>
                <a:cxn ang="0">
                  <a:pos x="connsiteX21088" y="connsiteY21088"/>
                </a:cxn>
                <a:cxn ang="0">
                  <a:pos x="connsiteX21089" y="connsiteY21089"/>
                </a:cxn>
                <a:cxn ang="0">
                  <a:pos x="connsiteX21090" y="connsiteY21090"/>
                </a:cxn>
                <a:cxn ang="0">
                  <a:pos x="connsiteX21091" y="connsiteY21091"/>
                </a:cxn>
                <a:cxn ang="0">
                  <a:pos x="connsiteX21092" y="connsiteY21092"/>
                </a:cxn>
                <a:cxn ang="0">
                  <a:pos x="connsiteX21093" y="connsiteY21093"/>
                </a:cxn>
                <a:cxn ang="0">
                  <a:pos x="connsiteX21094" y="connsiteY21094"/>
                </a:cxn>
                <a:cxn ang="0">
                  <a:pos x="connsiteX21095" y="connsiteY21095"/>
                </a:cxn>
                <a:cxn ang="0">
                  <a:pos x="connsiteX21096" y="connsiteY21096"/>
                </a:cxn>
                <a:cxn ang="0">
                  <a:pos x="connsiteX21097" y="connsiteY21097"/>
                </a:cxn>
                <a:cxn ang="0">
                  <a:pos x="connsiteX21098" y="connsiteY21098"/>
                </a:cxn>
                <a:cxn ang="0">
                  <a:pos x="connsiteX21099" y="connsiteY21099"/>
                </a:cxn>
                <a:cxn ang="0">
                  <a:pos x="connsiteX21100" y="connsiteY21100"/>
                </a:cxn>
                <a:cxn ang="0">
                  <a:pos x="connsiteX21101" y="connsiteY21101"/>
                </a:cxn>
                <a:cxn ang="0">
                  <a:pos x="connsiteX21102" y="connsiteY21102"/>
                </a:cxn>
                <a:cxn ang="0">
                  <a:pos x="connsiteX21103" y="connsiteY21103"/>
                </a:cxn>
                <a:cxn ang="0">
                  <a:pos x="connsiteX21104" y="connsiteY21104"/>
                </a:cxn>
                <a:cxn ang="0">
                  <a:pos x="connsiteX21105" y="connsiteY21105"/>
                </a:cxn>
                <a:cxn ang="0">
                  <a:pos x="connsiteX21106" y="connsiteY21106"/>
                </a:cxn>
                <a:cxn ang="0">
                  <a:pos x="connsiteX21107" y="connsiteY21107"/>
                </a:cxn>
                <a:cxn ang="0">
                  <a:pos x="connsiteX21108" y="connsiteY21108"/>
                </a:cxn>
                <a:cxn ang="0">
                  <a:pos x="connsiteX21109" y="connsiteY21109"/>
                </a:cxn>
                <a:cxn ang="0">
                  <a:pos x="connsiteX21110" y="connsiteY21110"/>
                </a:cxn>
                <a:cxn ang="0">
                  <a:pos x="connsiteX21111" y="connsiteY21111"/>
                </a:cxn>
                <a:cxn ang="0">
                  <a:pos x="connsiteX21112" y="connsiteY21112"/>
                </a:cxn>
                <a:cxn ang="0">
                  <a:pos x="connsiteX21113" y="connsiteY21113"/>
                </a:cxn>
                <a:cxn ang="0">
                  <a:pos x="connsiteX21114" y="connsiteY21114"/>
                </a:cxn>
                <a:cxn ang="0">
                  <a:pos x="connsiteX21115" y="connsiteY21115"/>
                </a:cxn>
                <a:cxn ang="0">
                  <a:pos x="connsiteX21116" y="connsiteY21116"/>
                </a:cxn>
                <a:cxn ang="0">
                  <a:pos x="connsiteX21117" y="connsiteY21117"/>
                </a:cxn>
                <a:cxn ang="0">
                  <a:pos x="connsiteX21118" y="connsiteY21118"/>
                </a:cxn>
                <a:cxn ang="0">
                  <a:pos x="connsiteX21119" y="connsiteY21119"/>
                </a:cxn>
                <a:cxn ang="0">
                  <a:pos x="connsiteX21120" y="connsiteY21120"/>
                </a:cxn>
                <a:cxn ang="0">
                  <a:pos x="connsiteX21121" y="connsiteY21121"/>
                </a:cxn>
                <a:cxn ang="0">
                  <a:pos x="connsiteX21122" y="connsiteY21122"/>
                </a:cxn>
                <a:cxn ang="0">
                  <a:pos x="connsiteX21123" y="connsiteY21123"/>
                </a:cxn>
                <a:cxn ang="0">
                  <a:pos x="connsiteX21124" y="connsiteY21124"/>
                </a:cxn>
                <a:cxn ang="0">
                  <a:pos x="connsiteX21125" y="connsiteY21125"/>
                </a:cxn>
                <a:cxn ang="0">
                  <a:pos x="connsiteX21126" y="connsiteY21126"/>
                </a:cxn>
                <a:cxn ang="0">
                  <a:pos x="connsiteX21127" y="connsiteY21127"/>
                </a:cxn>
                <a:cxn ang="0">
                  <a:pos x="connsiteX21128" y="connsiteY21128"/>
                </a:cxn>
                <a:cxn ang="0">
                  <a:pos x="connsiteX21129" y="connsiteY21129"/>
                </a:cxn>
                <a:cxn ang="0">
                  <a:pos x="connsiteX21130" y="connsiteY21130"/>
                </a:cxn>
                <a:cxn ang="0">
                  <a:pos x="connsiteX21131" y="connsiteY21131"/>
                </a:cxn>
                <a:cxn ang="0">
                  <a:pos x="connsiteX21132" y="connsiteY21132"/>
                </a:cxn>
                <a:cxn ang="0">
                  <a:pos x="connsiteX21133" y="connsiteY21133"/>
                </a:cxn>
                <a:cxn ang="0">
                  <a:pos x="connsiteX21134" y="connsiteY21134"/>
                </a:cxn>
                <a:cxn ang="0">
                  <a:pos x="connsiteX21135" y="connsiteY21135"/>
                </a:cxn>
                <a:cxn ang="0">
                  <a:pos x="connsiteX21136" y="connsiteY21136"/>
                </a:cxn>
                <a:cxn ang="0">
                  <a:pos x="connsiteX21137" y="connsiteY21137"/>
                </a:cxn>
                <a:cxn ang="0">
                  <a:pos x="connsiteX21138" y="connsiteY21138"/>
                </a:cxn>
                <a:cxn ang="0">
                  <a:pos x="connsiteX21139" y="connsiteY21139"/>
                </a:cxn>
                <a:cxn ang="0">
                  <a:pos x="connsiteX21140" y="connsiteY21140"/>
                </a:cxn>
                <a:cxn ang="0">
                  <a:pos x="connsiteX21141" y="connsiteY21141"/>
                </a:cxn>
                <a:cxn ang="0">
                  <a:pos x="connsiteX21142" y="connsiteY21142"/>
                </a:cxn>
                <a:cxn ang="0">
                  <a:pos x="connsiteX21143" y="connsiteY21143"/>
                </a:cxn>
                <a:cxn ang="0">
                  <a:pos x="connsiteX21144" y="connsiteY21144"/>
                </a:cxn>
                <a:cxn ang="0">
                  <a:pos x="connsiteX21145" y="connsiteY21145"/>
                </a:cxn>
                <a:cxn ang="0">
                  <a:pos x="connsiteX21146" y="connsiteY21146"/>
                </a:cxn>
                <a:cxn ang="0">
                  <a:pos x="connsiteX21147" y="connsiteY21147"/>
                </a:cxn>
                <a:cxn ang="0">
                  <a:pos x="connsiteX21148" y="connsiteY21148"/>
                </a:cxn>
                <a:cxn ang="0">
                  <a:pos x="connsiteX21149" y="connsiteY21149"/>
                </a:cxn>
                <a:cxn ang="0">
                  <a:pos x="connsiteX21150" y="connsiteY21150"/>
                </a:cxn>
                <a:cxn ang="0">
                  <a:pos x="connsiteX21151" y="connsiteY21151"/>
                </a:cxn>
                <a:cxn ang="0">
                  <a:pos x="connsiteX21152" y="connsiteY21152"/>
                </a:cxn>
                <a:cxn ang="0">
                  <a:pos x="connsiteX21153" y="connsiteY21153"/>
                </a:cxn>
                <a:cxn ang="0">
                  <a:pos x="connsiteX21154" y="connsiteY21154"/>
                </a:cxn>
                <a:cxn ang="0">
                  <a:pos x="connsiteX21155" y="connsiteY21155"/>
                </a:cxn>
                <a:cxn ang="0">
                  <a:pos x="connsiteX21156" y="connsiteY21156"/>
                </a:cxn>
                <a:cxn ang="0">
                  <a:pos x="connsiteX21157" y="connsiteY21157"/>
                </a:cxn>
                <a:cxn ang="0">
                  <a:pos x="connsiteX21158" y="connsiteY21158"/>
                </a:cxn>
                <a:cxn ang="0">
                  <a:pos x="connsiteX21159" y="connsiteY21159"/>
                </a:cxn>
                <a:cxn ang="0">
                  <a:pos x="connsiteX21160" y="connsiteY21160"/>
                </a:cxn>
                <a:cxn ang="0">
                  <a:pos x="connsiteX21161" y="connsiteY21161"/>
                </a:cxn>
                <a:cxn ang="0">
                  <a:pos x="connsiteX21162" y="connsiteY21162"/>
                </a:cxn>
                <a:cxn ang="0">
                  <a:pos x="connsiteX21163" y="connsiteY21163"/>
                </a:cxn>
                <a:cxn ang="0">
                  <a:pos x="connsiteX21164" y="connsiteY21164"/>
                </a:cxn>
                <a:cxn ang="0">
                  <a:pos x="connsiteX21165" y="connsiteY21165"/>
                </a:cxn>
                <a:cxn ang="0">
                  <a:pos x="connsiteX21166" y="connsiteY21166"/>
                </a:cxn>
                <a:cxn ang="0">
                  <a:pos x="connsiteX21167" y="connsiteY21167"/>
                </a:cxn>
                <a:cxn ang="0">
                  <a:pos x="connsiteX21168" y="connsiteY21168"/>
                </a:cxn>
                <a:cxn ang="0">
                  <a:pos x="connsiteX21169" y="connsiteY21169"/>
                </a:cxn>
                <a:cxn ang="0">
                  <a:pos x="connsiteX21170" y="connsiteY21170"/>
                </a:cxn>
                <a:cxn ang="0">
                  <a:pos x="connsiteX21171" y="connsiteY21171"/>
                </a:cxn>
                <a:cxn ang="0">
                  <a:pos x="connsiteX21172" y="connsiteY21172"/>
                </a:cxn>
                <a:cxn ang="0">
                  <a:pos x="connsiteX21173" y="connsiteY21173"/>
                </a:cxn>
                <a:cxn ang="0">
                  <a:pos x="connsiteX21174" y="connsiteY21174"/>
                </a:cxn>
                <a:cxn ang="0">
                  <a:pos x="connsiteX21175" y="connsiteY21175"/>
                </a:cxn>
                <a:cxn ang="0">
                  <a:pos x="connsiteX21176" y="connsiteY21176"/>
                </a:cxn>
                <a:cxn ang="0">
                  <a:pos x="connsiteX21177" y="connsiteY21177"/>
                </a:cxn>
                <a:cxn ang="0">
                  <a:pos x="connsiteX21178" y="connsiteY21178"/>
                </a:cxn>
                <a:cxn ang="0">
                  <a:pos x="connsiteX21179" y="connsiteY21179"/>
                </a:cxn>
                <a:cxn ang="0">
                  <a:pos x="connsiteX21180" y="connsiteY21180"/>
                </a:cxn>
                <a:cxn ang="0">
                  <a:pos x="connsiteX21181" y="connsiteY21181"/>
                </a:cxn>
                <a:cxn ang="0">
                  <a:pos x="connsiteX21182" y="connsiteY21182"/>
                </a:cxn>
                <a:cxn ang="0">
                  <a:pos x="connsiteX21183" y="connsiteY21183"/>
                </a:cxn>
                <a:cxn ang="0">
                  <a:pos x="connsiteX21184" y="connsiteY21184"/>
                </a:cxn>
                <a:cxn ang="0">
                  <a:pos x="connsiteX21185" y="connsiteY21185"/>
                </a:cxn>
                <a:cxn ang="0">
                  <a:pos x="connsiteX21186" y="connsiteY21186"/>
                </a:cxn>
                <a:cxn ang="0">
                  <a:pos x="connsiteX21187" y="connsiteY21187"/>
                </a:cxn>
                <a:cxn ang="0">
                  <a:pos x="connsiteX21188" y="connsiteY21188"/>
                </a:cxn>
                <a:cxn ang="0">
                  <a:pos x="connsiteX21189" y="connsiteY21189"/>
                </a:cxn>
                <a:cxn ang="0">
                  <a:pos x="connsiteX21190" y="connsiteY21190"/>
                </a:cxn>
                <a:cxn ang="0">
                  <a:pos x="connsiteX21191" y="connsiteY21191"/>
                </a:cxn>
                <a:cxn ang="0">
                  <a:pos x="connsiteX21192" y="connsiteY21192"/>
                </a:cxn>
                <a:cxn ang="0">
                  <a:pos x="connsiteX21193" y="connsiteY21193"/>
                </a:cxn>
                <a:cxn ang="0">
                  <a:pos x="connsiteX21194" y="connsiteY21194"/>
                </a:cxn>
                <a:cxn ang="0">
                  <a:pos x="connsiteX21195" y="connsiteY21195"/>
                </a:cxn>
                <a:cxn ang="0">
                  <a:pos x="connsiteX21196" y="connsiteY21196"/>
                </a:cxn>
                <a:cxn ang="0">
                  <a:pos x="connsiteX21197" y="connsiteY21197"/>
                </a:cxn>
                <a:cxn ang="0">
                  <a:pos x="connsiteX21198" y="connsiteY21198"/>
                </a:cxn>
                <a:cxn ang="0">
                  <a:pos x="connsiteX21199" y="connsiteY21199"/>
                </a:cxn>
                <a:cxn ang="0">
                  <a:pos x="connsiteX21200" y="connsiteY21200"/>
                </a:cxn>
                <a:cxn ang="0">
                  <a:pos x="connsiteX21201" y="connsiteY21201"/>
                </a:cxn>
                <a:cxn ang="0">
                  <a:pos x="connsiteX21202" y="connsiteY21202"/>
                </a:cxn>
                <a:cxn ang="0">
                  <a:pos x="connsiteX21203" y="connsiteY21203"/>
                </a:cxn>
                <a:cxn ang="0">
                  <a:pos x="connsiteX21204" y="connsiteY21204"/>
                </a:cxn>
                <a:cxn ang="0">
                  <a:pos x="connsiteX21205" y="connsiteY21205"/>
                </a:cxn>
                <a:cxn ang="0">
                  <a:pos x="connsiteX21206" y="connsiteY21206"/>
                </a:cxn>
                <a:cxn ang="0">
                  <a:pos x="connsiteX21207" y="connsiteY21207"/>
                </a:cxn>
                <a:cxn ang="0">
                  <a:pos x="connsiteX21208" y="connsiteY21208"/>
                </a:cxn>
                <a:cxn ang="0">
                  <a:pos x="connsiteX21209" y="connsiteY21209"/>
                </a:cxn>
                <a:cxn ang="0">
                  <a:pos x="connsiteX21210" y="connsiteY21210"/>
                </a:cxn>
                <a:cxn ang="0">
                  <a:pos x="connsiteX21211" y="connsiteY21211"/>
                </a:cxn>
                <a:cxn ang="0">
                  <a:pos x="connsiteX21212" y="connsiteY21212"/>
                </a:cxn>
                <a:cxn ang="0">
                  <a:pos x="connsiteX21213" y="connsiteY21213"/>
                </a:cxn>
                <a:cxn ang="0">
                  <a:pos x="connsiteX21214" y="connsiteY21214"/>
                </a:cxn>
                <a:cxn ang="0">
                  <a:pos x="connsiteX21215" y="connsiteY21215"/>
                </a:cxn>
                <a:cxn ang="0">
                  <a:pos x="connsiteX21216" y="connsiteY21216"/>
                </a:cxn>
                <a:cxn ang="0">
                  <a:pos x="connsiteX21217" y="connsiteY21217"/>
                </a:cxn>
                <a:cxn ang="0">
                  <a:pos x="connsiteX21218" y="connsiteY21218"/>
                </a:cxn>
                <a:cxn ang="0">
                  <a:pos x="connsiteX21219" y="connsiteY21219"/>
                </a:cxn>
                <a:cxn ang="0">
                  <a:pos x="connsiteX21220" y="connsiteY21220"/>
                </a:cxn>
                <a:cxn ang="0">
                  <a:pos x="connsiteX21221" y="connsiteY21221"/>
                </a:cxn>
                <a:cxn ang="0">
                  <a:pos x="connsiteX21222" y="connsiteY21222"/>
                </a:cxn>
                <a:cxn ang="0">
                  <a:pos x="connsiteX21223" y="connsiteY21223"/>
                </a:cxn>
                <a:cxn ang="0">
                  <a:pos x="connsiteX21224" y="connsiteY21224"/>
                </a:cxn>
                <a:cxn ang="0">
                  <a:pos x="connsiteX21225" y="connsiteY21225"/>
                </a:cxn>
                <a:cxn ang="0">
                  <a:pos x="connsiteX21226" y="connsiteY21226"/>
                </a:cxn>
                <a:cxn ang="0">
                  <a:pos x="connsiteX21227" y="connsiteY21227"/>
                </a:cxn>
                <a:cxn ang="0">
                  <a:pos x="connsiteX21228" y="connsiteY21228"/>
                </a:cxn>
                <a:cxn ang="0">
                  <a:pos x="connsiteX21229" y="connsiteY21229"/>
                </a:cxn>
                <a:cxn ang="0">
                  <a:pos x="connsiteX21230" y="connsiteY21230"/>
                </a:cxn>
                <a:cxn ang="0">
                  <a:pos x="connsiteX21231" y="connsiteY21231"/>
                </a:cxn>
                <a:cxn ang="0">
                  <a:pos x="connsiteX21232" y="connsiteY21232"/>
                </a:cxn>
                <a:cxn ang="0">
                  <a:pos x="connsiteX21233" y="connsiteY21233"/>
                </a:cxn>
                <a:cxn ang="0">
                  <a:pos x="connsiteX21234" y="connsiteY21234"/>
                </a:cxn>
                <a:cxn ang="0">
                  <a:pos x="connsiteX21235" y="connsiteY21235"/>
                </a:cxn>
                <a:cxn ang="0">
                  <a:pos x="connsiteX21236" y="connsiteY21236"/>
                </a:cxn>
                <a:cxn ang="0">
                  <a:pos x="connsiteX21237" y="connsiteY21237"/>
                </a:cxn>
                <a:cxn ang="0">
                  <a:pos x="connsiteX21238" y="connsiteY21238"/>
                </a:cxn>
                <a:cxn ang="0">
                  <a:pos x="connsiteX21239" y="connsiteY21239"/>
                </a:cxn>
                <a:cxn ang="0">
                  <a:pos x="connsiteX21240" y="connsiteY21240"/>
                </a:cxn>
                <a:cxn ang="0">
                  <a:pos x="connsiteX21241" y="connsiteY21241"/>
                </a:cxn>
                <a:cxn ang="0">
                  <a:pos x="connsiteX21242" y="connsiteY21242"/>
                </a:cxn>
                <a:cxn ang="0">
                  <a:pos x="connsiteX21243" y="connsiteY21243"/>
                </a:cxn>
                <a:cxn ang="0">
                  <a:pos x="connsiteX21244" y="connsiteY21244"/>
                </a:cxn>
                <a:cxn ang="0">
                  <a:pos x="connsiteX21245" y="connsiteY21245"/>
                </a:cxn>
                <a:cxn ang="0">
                  <a:pos x="connsiteX21246" y="connsiteY21246"/>
                </a:cxn>
                <a:cxn ang="0">
                  <a:pos x="connsiteX21247" y="connsiteY21247"/>
                </a:cxn>
                <a:cxn ang="0">
                  <a:pos x="connsiteX21248" y="connsiteY21248"/>
                </a:cxn>
                <a:cxn ang="0">
                  <a:pos x="connsiteX21249" y="connsiteY21249"/>
                </a:cxn>
                <a:cxn ang="0">
                  <a:pos x="connsiteX21250" y="connsiteY21250"/>
                </a:cxn>
                <a:cxn ang="0">
                  <a:pos x="connsiteX21251" y="connsiteY21251"/>
                </a:cxn>
                <a:cxn ang="0">
                  <a:pos x="connsiteX21252" y="connsiteY21252"/>
                </a:cxn>
                <a:cxn ang="0">
                  <a:pos x="connsiteX21253" y="connsiteY21253"/>
                </a:cxn>
                <a:cxn ang="0">
                  <a:pos x="connsiteX21254" y="connsiteY21254"/>
                </a:cxn>
                <a:cxn ang="0">
                  <a:pos x="connsiteX21255" y="connsiteY21255"/>
                </a:cxn>
                <a:cxn ang="0">
                  <a:pos x="connsiteX21256" y="connsiteY21256"/>
                </a:cxn>
                <a:cxn ang="0">
                  <a:pos x="connsiteX21257" y="connsiteY21257"/>
                </a:cxn>
                <a:cxn ang="0">
                  <a:pos x="connsiteX21258" y="connsiteY21258"/>
                </a:cxn>
                <a:cxn ang="0">
                  <a:pos x="connsiteX21259" y="connsiteY21259"/>
                </a:cxn>
                <a:cxn ang="0">
                  <a:pos x="connsiteX21260" y="connsiteY21260"/>
                </a:cxn>
                <a:cxn ang="0">
                  <a:pos x="connsiteX21261" y="connsiteY21261"/>
                </a:cxn>
                <a:cxn ang="0">
                  <a:pos x="connsiteX21262" y="connsiteY21262"/>
                </a:cxn>
                <a:cxn ang="0">
                  <a:pos x="connsiteX21263" y="connsiteY21263"/>
                </a:cxn>
                <a:cxn ang="0">
                  <a:pos x="connsiteX21264" y="connsiteY21264"/>
                </a:cxn>
                <a:cxn ang="0">
                  <a:pos x="connsiteX21265" y="connsiteY21265"/>
                </a:cxn>
                <a:cxn ang="0">
                  <a:pos x="connsiteX21266" y="connsiteY21266"/>
                </a:cxn>
                <a:cxn ang="0">
                  <a:pos x="connsiteX21267" y="connsiteY21267"/>
                </a:cxn>
                <a:cxn ang="0">
                  <a:pos x="connsiteX21268" y="connsiteY21268"/>
                </a:cxn>
                <a:cxn ang="0">
                  <a:pos x="connsiteX21269" y="connsiteY21269"/>
                </a:cxn>
                <a:cxn ang="0">
                  <a:pos x="connsiteX21270" y="connsiteY21270"/>
                </a:cxn>
                <a:cxn ang="0">
                  <a:pos x="connsiteX21271" y="connsiteY21271"/>
                </a:cxn>
                <a:cxn ang="0">
                  <a:pos x="connsiteX21272" y="connsiteY21272"/>
                </a:cxn>
                <a:cxn ang="0">
                  <a:pos x="connsiteX21273" y="connsiteY21273"/>
                </a:cxn>
                <a:cxn ang="0">
                  <a:pos x="connsiteX21274" y="connsiteY21274"/>
                </a:cxn>
                <a:cxn ang="0">
                  <a:pos x="connsiteX21275" y="connsiteY21275"/>
                </a:cxn>
                <a:cxn ang="0">
                  <a:pos x="connsiteX21276" y="connsiteY21276"/>
                </a:cxn>
                <a:cxn ang="0">
                  <a:pos x="connsiteX21277" y="connsiteY21277"/>
                </a:cxn>
                <a:cxn ang="0">
                  <a:pos x="connsiteX21278" y="connsiteY21278"/>
                </a:cxn>
                <a:cxn ang="0">
                  <a:pos x="connsiteX21279" y="connsiteY21279"/>
                </a:cxn>
                <a:cxn ang="0">
                  <a:pos x="connsiteX21280" y="connsiteY21280"/>
                </a:cxn>
                <a:cxn ang="0">
                  <a:pos x="connsiteX21281" y="connsiteY21281"/>
                </a:cxn>
                <a:cxn ang="0">
                  <a:pos x="connsiteX21282" y="connsiteY21282"/>
                </a:cxn>
                <a:cxn ang="0">
                  <a:pos x="connsiteX21283" y="connsiteY21283"/>
                </a:cxn>
                <a:cxn ang="0">
                  <a:pos x="connsiteX21284" y="connsiteY21284"/>
                </a:cxn>
                <a:cxn ang="0">
                  <a:pos x="connsiteX21285" y="connsiteY21285"/>
                </a:cxn>
                <a:cxn ang="0">
                  <a:pos x="connsiteX21286" y="connsiteY21286"/>
                </a:cxn>
                <a:cxn ang="0">
                  <a:pos x="connsiteX21287" y="connsiteY21287"/>
                </a:cxn>
                <a:cxn ang="0">
                  <a:pos x="connsiteX21288" y="connsiteY21288"/>
                </a:cxn>
                <a:cxn ang="0">
                  <a:pos x="connsiteX21289" y="connsiteY21289"/>
                </a:cxn>
                <a:cxn ang="0">
                  <a:pos x="connsiteX21290" y="connsiteY21290"/>
                </a:cxn>
                <a:cxn ang="0">
                  <a:pos x="connsiteX21291" y="connsiteY21291"/>
                </a:cxn>
                <a:cxn ang="0">
                  <a:pos x="connsiteX21292" y="connsiteY21292"/>
                </a:cxn>
                <a:cxn ang="0">
                  <a:pos x="connsiteX21293" y="connsiteY21293"/>
                </a:cxn>
                <a:cxn ang="0">
                  <a:pos x="connsiteX21294" y="connsiteY21294"/>
                </a:cxn>
                <a:cxn ang="0">
                  <a:pos x="connsiteX21295" y="connsiteY21295"/>
                </a:cxn>
                <a:cxn ang="0">
                  <a:pos x="connsiteX21296" y="connsiteY21296"/>
                </a:cxn>
                <a:cxn ang="0">
                  <a:pos x="connsiteX21297" y="connsiteY21297"/>
                </a:cxn>
                <a:cxn ang="0">
                  <a:pos x="connsiteX21298" y="connsiteY21298"/>
                </a:cxn>
                <a:cxn ang="0">
                  <a:pos x="connsiteX21299" y="connsiteY21299"/>
                </a:cxn>
                <a:cxn ang="0">
                  <a:pos x="connsiteX21300" y="connsiteY21300"/>
                </a:cxn>
                <a:cxn ang="0">
                  <a:pos x="connsiteX21301" y="connsiteY21301"/>
                </a:cxn>
                <a:cxn ang="0">
                  <a:pos x="connsiteX21302" y="connsiteY21302"/>
                </a:cxn>
                <a:cxn ang="0">
                  <a:pos x="connsiteX21303" y="connsiteY21303"/>
                </a:cxn>
                <a:cxn ang="0">
                  <a:pos x="connsiteX21304" y="connsiteY21304"/>
                </a:cxn>
                <a:cxn ang="0">
                  <a:pos x="connsiteX21305" y="connsiteY21305"/>
                </a:cxn>
                <a:cxn ang="0">
                  <a:pos x="connsiteX21306" y="connsiteY21306"/>
                </a:cxn>
                <a:cxn ang="0">
                  <a:pos x="connsiteX21307" y="connsiteY21307"/>
                </a:cxn>
                <a:cxn ang="0">
                  <a:pos x="connsiteX21308" y="connsiteY21308"/>
                </a:cxn>
                <a:cxn ang="0">
                  <a:pos x="connsiteX21309" y="connsiteY21309"/>
                </a:cxn>
                <a:cxn ang="0">
                  <a:pos x="connsiteX21310" y="connsiteY21310"/>
                </a:cxn>
                <a:cxn ang="0">
                  <a:pos x="connsiteX21311" y="connsiteY21311"/>
                </a:cxn>
                <a:cxn ang="0">
                  <a:pos x="connsiteX21312" y="connsiteY21312"/>
                </a:cxn>
                <a:cxn ang="0">
                  <a:pos x="connsiteX21313" y="connsiteY21313"/>
                </a:cxn>
                <a:cxn ang="0">
                  <a:pos x="connsiteX21314" y="connsiteY21314"/>
                </a:cxn>
                <a:cxn ang="0">
                  <a:pos x="connsiteX21315" y="connsiteY21315"/>
                </a:cxn>
                <a:cxn ang="0">
                  <a:pos x="connsiteX21316" y="connsiteY21316"/>
                </a:cxn>
                <a:cxn ang="0">
                  <a:pos x="connsiteX21317" y="connsiteY21317"/>
                </a:cxn>
                <a:cxn ang="0">
                  <a:pos x="connsiteX21318" y="connsiteY21318"/>
                </a:cxn>
                <a:cxn ang="0">
                  <a:pos x="connsiteX21319" y="connsiteY21319"/>
                </a:cxn>
                <a:cxn ang="0">
                  <a:pos x="connsiteX21320" y="connsiteY21320"/>
                </a:cxn>
                <a:cxn ang="0">
                  <a:pos x="connsiteX21321" y="connsiteY21321"/>
                </a:cxn>
                <a:cxn ang="0">
                  <a:pos x="connsiteX21322" y="connsiteY21322"/>
                </a:cxn>
                <a:cxn ang="0">
                  <a:pos x="connsiteX21323" y="connsiteY21323"/>
                </a:cxn>
                <a:cxn ang="0">
                  <a:pos x="connsiteX21324" y="connsiteY21324"/>
                </a:cxn>
                <a:cxn ang="0">
                  <a:pos x="connsiteX21325" y="connsiteY21325"/>
                </a:cxn>
                <a:cxn ang="0">
                  <a:pos x="connsiteX21326" y="connsiteY21326"/>
                </a:cxn>
                <a:cxn ang="0">
                  <a:pos x="connsiteX21327" y="connsiteY21327"/>
                </a:cxn>
                <a:cxn ang="0">
                  <a:pos x="connsiteX21328" y="connsiteY21328"/>
                </a:cxn>
                <a:cxn ang="0">
                  <a:pos x="connsiteX21329" y="connsiteY21329"/>
                </a:cxn>
                <a:cxn ang="0">
                  <a:pos x="connsiteX21330" y="connsiteY21330"/>
                </a:cxn>
                <a:cxn ang="0">
                  <a:pos x="connsiteX21331" y="connsiteY21331"/>
                </a:cxn>
                <a:cxn ang="0">
                  <a:pos x="connsiteX21332" y="connsiteY21332"/>
                </a:cxn>
                <a:cxn ang="0">
                  <a:pos x="connsiteX21333" y="connsiteY21333"/>
                </a:cxn>
                <a:cxn ang="0">
                  <a:pos x="connsiteX21334" y="connsiteY21334"/>
                </a:cxn>
                <a:cxn ang="0">
                  <a:pos x="connsiteX21335" y="connsiteY21335"/>
                </a:cxn>
                <a:cxn ang="0">
                  <a:pos x="connsiteX21336" y="connsiteY21336"/>
                </a:cxn>
                <a:cxn ang="0">
                  <a:pos x="connsiteX21337" y="connsiteY21337"/>
                </a:cxn>
                <a:cxn ang="0">
                  <a:pos x="connsiteX21338" y="connsiteY21338"/>
                </a:cxn>
                <a:cxn ang="0">
                  <a:pos x="connsiteX21339" y="connsiteY21339"/>
                </a:cxn>
                <a:cxn ang="0">
                  <a:pos x="connsiteX21340" y="connsiteY21340"/>
                </a:cxn>
                <a:cxn ang="0">
                  <a:pos x="connsiteX21341" y="connsiteY21341"/>
                </a:cxn>
                <a:cxn ang="0">
                  <a:pos x="connsiteX21342" y="connsiteY21342"/>
                </a:cxn>
                <a:cxn ang="0">
                  <a:pos x="connsiteX21343" y="connsiteY21343"/>
                </a:cxn>
                <a:cxn ang="0">
                  <a:pos x="connsiteX21344" y="connsiteY21344"/>
                </a:cxn>
                <a:cxn ang="0">
                  <a:pos x="connsiteX21345" y="connsiteY21345"/>
                </a:cxn>
                <a:cxn ang="0">
                  <a:pos x="connsiteX21346" y="connsiteY21346"/>
                </a:cxn>
                <a:cxn ang="0">
                  <a:pos x="connsiteX21347" y="connsiteY21347"/>
                </a:cxn>
                <a:cxn ang="0">
                  <a:pos x="connsiteX21348" y="connsiteY21348"/>
                </a:cxn>
                <a:cxn ang="0">
                  <a:pos x="connsiteX21349" y="connsiteY21349"/>
                </a:cxn>
                <a:cxn ang="0">
                  <a:pos x="connsiteX21350" y="connsiteY21350"/>
                </a:cxn>
                <a:cxn ang="0">
                  <a:pos x="connsiteX21351" y="connsiteY21351"/>
                </a:cxn>
                <a:cxn ang="0">
                  <a:pos x="connsiteX21352" y="connsiteY21352"/>
                </a:cxn>
                <a:cxn ang="0">
                  <a:pos x="connsiteX21353" y="connsiteY21353"/>
                </a:cxn>
                <a:cxn ang="0">
                  <a:pos x="connsiteX21354" y="connsiteY21354"/>
                </a:cxn>
                <a:cxn ang="0">
                  <a:pos x="connsiteX21355" y="connsiteY21355"/>
                </a:cxn>
                <a:cxn ang="0">
                  <a:pos x="connsiteX21356" y="connsiteY21356"/>
                </a:cxn>
                <a:cxn ang="0">
                  <a:pos x="connsiteX21357" y="connsiteY21357"/>
                </a:cxn>
                <a:cxn ang="0">
                  <a:pos x="connsiteX21358" y="connsiteY21358"/>
                </a:cxn>
                <a:cxn ang="0">
                  <a:pos x="connsiteX21359" y="connsiteY21359"/>
                </a:cxn>
                <a:cxn ang="0">
                  <a:pos x="connsiteX21360" y="connsiteY21360"/>
                </a:cxn>
                <a:cxn ang="0">
                  <a:pos x="connsiteX21361" y="connsiteY21361"/>
                </a:cxn>
                <a:cxn ang="0">
                  <a:pos x="connsiteX21362" y="connsiteY21362"/>
                </a:cxn>
                <a:cxn ang="0">
                  <a:pos x="connsiteX21363" y="connsiteY21363"/>
                </a:cxn>
                <a:cxn ang="0">
                  <a:pos x="connsiteX21364" y="connsiteY21364"/>
                </a:cxn>
                <a:cxn ang="0">
                  <a:pos x="connsiteX21365" y="connsiteY21365"/>
                </a:cxn>
                <a:cxn ang="0">
                  <a:pos x="connsiteX21366" y="connsiteY21366"/>
                </a:cxn>
                <a:cxn ang="0">
                  <a:pos x="connsiteX21367" y="connsiteY21367"/>
                </a:cxn>
                <a:cxn ang="0">
                  <a:pos x="connsiteX21368" y="connsiteY21368"/>
                </a:cxn>
                <a:cxn ang="0">
                  <a:pos x="connsiteX21369" y="connsiteY21369"/>
                </a:cxn>
                <a:cxn ang="0">
                  <a:pos x="connsiteX21370" y="connsiteY21370"/>
                </a:cxn>
                <a:cxn ang="0">
                  <a:pos x="connsiteX21371" y="connsiteY21371"/>
                </a:cxn>
                <a:cxn ang="0">
                  <a:pos x="connsiteX21372" y="connsiteY21372"/>
                </a:cxn>
                <a:cxn ang="0">
                  <a:pos x="connsiteX21373" y="connsiteY21373"/>
                </a:cxn>
                <a:cxn ang="0">
                  <a:pos x="connsiteX21374" y="connsiteY21374"/>
                </a:cxn>
                <a:cxn ang="0">
                  <a:pos x="connsiteX21375" y="connsiteY21375"/>
                </a:cxn>
                <a:cxn ang="0">
                  <a:pos x="connsiteX21376" y="connsiteY21376"/>
                </a:cxn>
                <a:cxn ang="0">
                  <a:pos x="connsiteX21377" y="connsiteY21377"/>
                </a:cxn>
                <a:cxn ang="0">
                  <a:pos x="connsiteX21378" y="connsiteY21378"/>
                </a:cxn>
                <a:cxn ang="0">
                  <a:pos x="connsiteX21379" y="connsiteY21379"/>
                </a:cxn>
                <a:cxn ang="0">
                  <a:pos x="connsiteX21380" y="connsiteY21380"/>
                </a:cxn>
                <a:cxn ang="0">
                  <a:pos x="connsiteX21381" y="connsiteY21381"/>
                </a:cxn>
                <a:cxn ang="0">
                  <a:pos x="connsiteX21382" y="connsiteY21382"/>
                </a:cxn>
                <a:cxn ang="0">
                  <a:pos x="connsiteX21383" y="connsiteY21383"/>
                </a:cxn>
                <a:cxn ang="0">
                  <a:pos x="connsiteX21384" y="connsiteY21384"/>
                </a:cxn>
                <a:cxn ang="0">
                  <a:pos x="connsiteX21385" y="connsiteY21385"/>
                </a:cxn>
                <a:cxn ang="0">
                  <a:pos x="connsiteX21386" y="connsiteY21386"/>
                </a:cxn>
                <a:cxn ang="0">
                  <a:pos x="connsiteX21387" y="connsiteY21387"/>
                </a:cxn>
                <a:cxn ang="0">
                  <a:pos x="connsiteX21388" y="connsiteY21388"/>
                </a:cxn>
                <a:cxn ang="0">
                  <a:pos x="connsiteX21389" y="connsiteY21389"/>
                </a:cxn>
                <a:cxn ang="0">
                  <a:pos x="connsiteX21390" y="connsiteY21390"/>
                </a:cxn>
                <a:cxn ang="0">
                  <a:pos x="connsiteX21391" y="connsiteY21391"/>
                </a:cxn>
                <a:cxn ang="0">
                  <a:pos x="connsiteX21392" y="connsiteY21392"/>
                </a:cxn>
                <a:cxn ang="0">
                  <a:pos x="connsiteX21393" y="connsiteY21393"/>
                </a:cxn>
                <a:cxn ang="0">
                  <a:pos x="connsiteX21394" y="connsiteY21394"/>
                </a:cxn>
                <a:cxn ang="0">
                  <a:pos x="connsiteX21395" y="connsiteY21395"/>
                </a:cxn>
                <a:cxn ang="0">
                  <a:pos x="connsiteX21396" y="connsiteY21396"/>
                </a:cxn>
                <a:cxn ang="0">
                  <a:pos x="connsiteX21397" y="connsiteY21397"/>
                </a:cxn>
                <a:cxn ang="0">
                  <a:pos x="connsiteX21398" y="connsiteY21398"/>
                </a:cxn>
                <a:cxn ang="0">
                  <a:pos x="connsiteX21399" y="connsiteY21399"/>
                </a:cxn>
                <a:cxn ang="0">
                  <a:pos x="connsiteX21400" y="connsiteY21400"/>
                </a:cxn>
                <a:cxn ang="0">
                  <a:pos x="connsiteX21401" y="connsiteY21401"/>
                </a:cxn>
                <a:cxn ang="0">
                  <a:pos x="connsiteX21402" y="connsiteY21402"/>
                </a:cxn>
                <a:cxn ang="0">
                  <a:pos x="connsiteX21403" y="connsiteY21403"/>
                </a:cxn>
                <a:cxn ang="0">
                  <a:pos x="connsiteX21404" y="connsiteY21404"/>
                </a:cxn>
                <a:cxn ang="0">
                  <a:pos x="connsiteX21405" y="connsiteY21405"/>
                </a:cxn>
                <a:cxn ang="0">
                  <a:pos x="connsiteX21406" y="connsiteY21406"/>
                </a:cxn>
                <a:cxn ang="0">
                  <a:pos x="connsiteX21407" y="connsiteY21407"/>
                </a:cxn>
                <a:cxn ang="0">
                  <a:pos x="connsiteX21408" y="connsiteY21408"/>
                </a:cxn>
                <a:cxn ang="0">
                  <a:pos x="connsiteX21409" y="connsiteY21409"/>
                </a:cxn>
                <a:cxn ang="0">
                  <a:pos x="connsiteX21410" y="connsiteY21410"/>
                </a:cxn>
                <a:cxn ang="0">
                  <a:pos x="connsiteX21411" y="connsiteY21411"/>
                </a:cxn>
                <a:cxn ang="0">
                  <a:pos x="connsiteX21412" y="connsiteY21412"/>
                </a:cxn>
                <a:cxn ang="0">
                  <a:pos x="connsiteX21413" y="connsiteY21413"/>
                </a:cxn>
                <a:cxn ang="0">
                  <a:pos x="connsiteX21414" y="connsiteY21414"/>
                </a:cxn>
                <a:cxn ang="0">
                  <a:pos x="connsiteX21415" y="connsiteY21415"/>
                </a:cxn>
                <a:cxn ang="0">
                  <a:pos x="connsiteX21416" y="connsiteY21416"/>
                </a:cxn>
                <a:cxn ang="0">
                  <a:pos x="connsiteX21417" y="connsiteY21417"/>
                </a:cxn>
                <a:cxn ang="0">
                  <a:pos x="connsiteX21418" y="connsiteY21418"/>
                </a:cxn>
                <a:cxn ang="0">
                  <a:pos x="connsiteX21419" y="connsiteY21419"/>
                </a:cxn>
                <a:cxn ang="0">
                  <a:pos x="connsiteX21420" y="connsiteY21420"/>
                </a:cxn>
                <a:cxn ang="0">
                  <a:pos x="connsiteX21421" y="connsiteY21421"/>
                </a:cxn>
                <a:cxn ang="0">
                  <a:pos x="connsiteX21422" y="connsiteY21422"/>
                </a:cxn>
                <a:cxn ang="0">
                  <a:pos x="connsiteX21423" y="connsiteY21423"/>
                </a:cxn>
                <a:cxn ang="0">
                  <a:pos x="connsiteX21424" y="connsiteY21424"/>
                </a:cxn>
                <a:cxn ang="0">
                  <a:pos x="connsiteX21425" y="connsiteY21425"/>
                </a:cxn>
                <a:cxn ang="0">
                  <a:pos x="connsiteX21426" y="connsiteY21426"/>
                </a:cxn>
                <a:cxn ang="0">
                  <a:pos x="connsiteX21427" y="connsiteY21427"/>
                </a:cxn>
                <a:cxn ang="0">
                  <a:pos x="connsiteX21428" y="connsiteY21428"/>
                </a:cxn>
                <a:cxn ang="0">
                  <a:pos x="connsiteX21429" y="connsiteY21429"/>
                </a:cxn>
                <a:cxn ang="0">
                  <a:pos x="connsiteX21430" y="connsiteY21430"/>
                </a:cxn>
                <a:cxn ang="0">
                  <a:pos x="connsiteX21431" y="connsiteY21431"/>
                </a:cxn>
                <a:cxn ang="0">
                  <a:pos x="connsiteX21432" y="connsiteY21432"/>
                </a:cxn>
                <a:cxn ang="0">
                  <a:pos x="connsiteX21433" y="connsiteY21433"/>
                </a:cxn>
                <a:cxn ang="0">
                  <a:pos x="connsiteX21434" y="connsiteY21434"/>
                </a:cxn>
                <a:cxn ang="0">
                  <a:pos x="connsiteX21435" y="connsiteY21435"/>
                </a:cxn>
                <a:cxn ang="0">
                  <a:pos x="connsiteX21436" y="connsiteY21436"/>
                </a:cxn>
                <a:cxn ang="0">
                  <a:pos x="connsiteX21437" y="connsiteY21437"/>
                </a:cxn>
                <a:cxn ang="0">
                  <a:pos x="connsiteX21438" y="connsiteY21438"/>
                </a:cxn>
                <a:cxn ang="0">
                  <a:pos x="connsiteX21439" y="connsiteY21439"/>
                </a:cxn>
                <a:cxn ang="0">
                  <a:pos x="connsiteX21440" y="connsiteY21440"/>
                </a:cxn>
                <a:cxn ang="0">
                  <a:pos x="connsiteX21441" y="connsiteY21441"/>
                </a:cxn>
                <a:cxn ang="0">
                  <a:pos x="connsiteX21442" y="connsiteY21442"/>
                </a:cxn>
                <a:cxn ang="0">
                  <a:pos x="connsiteX21443" y="connsiteY21443"/>
                </a:cxn>
                <a:cxn ang="0">
                  <a:pos x="connsiteX21444" y="connsiteY21444"/>
                </a:cxn>
                <a:cxn ang="0">
                  <a:pos x="connsiteX21445" y="connsiteY21445"/>
                </a:cxn>
                <a:cxn ang="0">
                  <a:pos x="connsiteX21446" y="connsiteY21446"/>
                </a:cxn>
                <a:cxn ang="0">
                  <a:pos x="connsiteX21447" y="connsiteY21447"/>
                </a:cxn>
                <a:cxn ang="0">
                  <a:pos x="connsiteX21448" y="connsiteY21448"/>
                </a:cxn>
                <a:cxn ang="0">
                  <a:pos x="connsiteX21449" y="connsiteY21449"/>
                </a:cxn>
                <a:cxn ang="0">
                  <a:pos x="connsiteX21450" y="connsiteY21450"/>
                </a:cxn>
                <a:cxn ang="0">
                  <a:pos x="connsiteX21451" y="connsiteY21451"/>
                </a:cxn>
                <a:cxn ang="0">
                  <a:pos x="connsiteX21452" y="connsiteY21452"/>
                </a:cxn>
                <a:cxn ang="0">
                  <a:pos x="connsiteX21453" y="connsiteY21453"/>
                </a:cxn>
                <a:cxn ang="0">
                  <a:pos x="connsiteX21454" y="connsiteY21454"/>
                </a:cxn>
                <a:cxn ang="0">
                  <a:pos x="connsiteX21455" y="connsiteY21455"/>
                </a:cxn>
                <a:cxn ang="0">
                  <a:pos x="connsiteX21456" y="connsiteY21456"/>
                </a:cxn>
                <a:cxn ang="0">
                  <a:pos x="connsiteX21457" y="connsiteY21457"/>
                </a:cxn>
                <a:cxn ang="0">
                  <a:pos x="connsiteX21458" y="connsiteY21458"/>
                </a:cxn>
                <a:cxn ang="0">
                  <a:pos x="connsiteX21459" y="connsiteY21459"/>
                </a:cxn>
                <a:cxn ang="0">
                  <a:pos x="connsiteX21460" y="connsiteY21460"/>
                </a:cxn>
                <a:cxn ang="0">
                  <a:pos x="connsiteX21461" y="connsiteY21461"/>
                </a:cxn>
                <a:cxn ang="0">
                  <a:pos x="connsiteX21462" y="connsiteY21462"/>
                </a:cxn>
                <a:cxn ang="0">
                  <a:pos x="connsiteX21463" y="connsiteY21463"/>
                </a:cxn>
                <a:cxn ang="0">
                  <a:pos x="connsiteX21464" y="connsiteY21464"/>
                </a:cxn>
                <a:cxn ang="0">
                  <a:pos x="connsiteX21465" y="connsiteY21465"/>
                </a:cxn>
                <a:cxn ang="0">
                  <a:pos x="connsiteX21466" y="connsiteY21466"/>
                </a:cxn>
                <a:cxn ang="0">
                  <a:pos x="connsiteX21467" y="connsiteY21467"/>
                </a:cxn>
                <a:cxn ang="0">
                  <a:pos x="connsiteX21468" y="connsiteY21468"/>
                </a:cxn>
                <a:cxn ang="0">
                  <a:pos x="connsiteX21469" y="connsiteY21469"/>
                </a:cxn>
                <a:cxn ang="0">
                  <a:pos x="connsiteX21470" y="connsiteY21470"/>
                </a:cxn>
                <a:cxn ang="0">
                  <a:pos x="connsiteX21471" y="connsiteY21471"/>
                </a:cxn>
                <a:cxn ang="0">
                  <a:pos x="connsiteX21472" y="connsiteY21472"/>
                </a:cxn>
                <a:cxn ang="0">
                  <a:pos x="connsiteX21473" y="connsiteY21473"/>
                </a:cxn>
                <a:cxn ang="0">
                  <a:pos x="connsiteX21474" y="connsiteY21474"/>
                </a:cxn>
                <a:cxn ang="0">
                  <a:pos x="connsiteX21475" y="connsiteY21475"/>
                </a:cxn>
                <a:cxn ang="0">
                  <a:pos x="connsiteX21476" y="connsiteY21476"/>
                </a:cxn>
                <a:cxn ang="0">
                  <a:pos x="connsiteX21477" y="connsiteY21477"/>
                </a:cxn>
                <a:cxn ang="0">
                  <a:pos x="connsiteX21478" y="connsiteY21478"/>
                </a:cxn>
                <a:cxn ang="0">
                  <a:pos x="connsiteX21479" y="connsiteY21479"/>
                </a:cxn>
                <a:cxn ang="0">
                  <a:pos x="connsiteX21480" y="connsiteY21480"/>
                </a:cxn>
                <a:cxn ang="0">
                  <a:pos x="connsiteX21481" y="connsiteY21481"/>
                </a:cxn>
                <a:cxn ang="0">
                  <a:pos x="connsiteX21482" y="connsiteY21482"/>
                </a:cxn>
                <a:cxn ang="0">
                  <a:pos x="connsiteX21483" y="connsiteY21483"/>
                </a:cxn>
                <a:cxn ang="0">
                  <a:pos x="connsiteX21484" y="connsiteY21484"/>
                </a:cxn>
                <a:cxn ang="0">
                  <a:pos x="connsiteX21485" y="connsiteY21485"/>
                </a:cxn>
                <a:cxn ang="0">
                  <a:pos x="connsiteX21486" y="connsiteY21486"/>
                </a:cxn>
                <a:cxn ang="0">
                  <a:pos x="connsiteX21487" y="connsiteY21487"/>
                </a:cxn>
                <a:cxn ang="0">
                  <a:pos x="connsiteX21488" y="connsiteY21488"/>
                </a:cxn>
                <a:cxn ang="0">
                  <a:pos x="connsiteX21489" y="connsiteY21489"/>
                </a:cxn>
                <a:cxn ang="0">
                  <a:pos x="connsiteX21490" y="connsiteY21490"/>
                </a:cxn>
                <a:cxn ang="0">
                  <a:pos x="connsiteX21491" y="connsiteY21491"/>
                </a:cxn>
                <a:cxn ang="0">
                  <a:pos x="connsiteX21492" y="connsiteY21492"/>
                </a:cxn>
                <a:cxn ang="0">
                  <a:pos x="connsiteX21493" y="connsiteY21493"/>
                </a:cxn>
                <a:cxn ang="0">
                  <a:pos x="connsiteX21494" y="connsiteY21494"/>
                </a:cxn>
                <a:cxn ang="0">
                  <a:pos x="connsiteX21495" y="connsiteY21495"/>
                </a:cxn>
                <a:cxn ang="0">
                  <a:pos x="connsiteX21496" y="connsiteY21496"/>
                </a:cxn>
                <a:cxn ang="0">
                  <a:pos x="connsiteX21497" y="connsiteY21497"/>
                </a:cxn>
                <a:cxn ang="0">
                  <a:pos x="connsiteX21498" y="connsiteY21498"/>
                </a:cxn>
                <a:cxn ang="0">
                  <a:pos x="connsiteX21499" y="connsiteY21499"/>
                </a:cxn>
                <a:cxn ang="0">
                  <a:pos x="connsiteX21500" y="connsiteY21500"/>
                </a:cxn>
                <a:cxn ang="0">
                  <a:pos x="connsiteX21501" y="connsiteY21501"/>
                </a:cxn>
                <a:cxn ang="0">
                  <a:pos x="connsiteX21502" y="connsiteY21502"/>
                </a:cxn>
                <a:cxn ang="0">
                  <a:pos x="connsiteX21503" y="connsiteY21503"/>
                </a:cxn>
                <a:cxn ang="0">
                  <a:pos x="connsiteX21504" y="connsiteY21504"/>
                </a:cxn>
                <a:cxn ang="0">
                  <a:pos x="connsiteX21505" y="connsiteY21505"/>
                </a:cxn>
                <a:cxn ang="0">
                  <a:pos x="connsiteX21506" y="connsiteY21506"/>
                </a:cxn>
                <a:cxn ang="0">
                  <a:pos x="connsiteX21507" y="connsiteY21507"/>
                </a:cxn>
                <a:cxn ang="0">
                  <a:pos x="connsiteX21508" y="connsiteY21508"/>
                </a:cxn>
                <a:cxn ang="0">
                  <a:pos x="connsiteX21509" y="connsiteY21509"/>
                </a:cxn>
                <a:cxn ang="0">
                  <a:pos x="connsiteX21510" y="connsiteY21510"/>
                </a:cxn>
                <a:cxn ang="0">
                  <a:pos x="connsiteX21511" y="connsiteY21511"/>
                </a:cxn>
                <a:cxn ang="0">
                  <a:pos x="connsiteX21512" y="connsiteY21512"/>
                </a:cxn>
                <a:cxn ang="0">
                  <a:pos x="connsiteX21513" y="connsiteY21513"/>
                </a:cxn>
                <a:cxn ang="0">
                  <a:pos x="connsiteX21514" y="connsiteY21514"/>
                </a:cxn>
                <a:cxn ang="0">
                  <a:pos x="connsiteX21515" y="connsiteY21515"/>
                </a:cxn>
                <a:cxn ang="0">
                  <a:pos x="connsiteX21516" y="connsiteY21516"/>
                </a:cxn>
                <a:cxn ang="0">
                  <a:pos x="connsiteX21517" y="connsiteY21517"/>
                </a:cxn>
                <a:cxn ang="0">
                  <a:pos x="connsiteX21518" y="connsiteY21518"/>
                </a:cxn>
                <a:cxn ang="0">
                  <a:pos x="connsiteX21519" y="connsiteY21519"/>
                </a:cxn>
                <a:cxn ang="0">
                  <a:pos x="connsiteX21520" y="connsiteY21520"/>
                </a:cxn>
                <a:cxn ang="0">
                  <a:pos x="connsiteX21521" y="connsiteY21521"/>
                </a:cxn>
                <a:cxn ang="0">
                  <a:pos x="connsiteX21522" y="connsiteY21522"/>
                </a:cxn>
                <a:cxn ang="0">
                  <a:pos x="connsiteX21523" y="connsiteY21523"/>
                </a:cxn>
                <a:cxn ang="0">
                  <a:pos x="connsiteX21524" y="connsiteY21524"/>
                </a:cxn>
                <a:cxn ang="0">
                  <a:pos x="connsiteX21525" y="connsiteY21525"/>
                </a:cxn>
                <a:cxn ang="0">
                  <a:pos x="connsiteX21526" y="connsiteY21526"/>
                </a:cxn>
                <a:cxn ang="0">
                  <a:pos x="connsiteX21527" y="connsiteY21527"/>
                </a:cxn>
                <a:cxn ang="0">
                  <a:pos x="connsiteX21528" y="connsiteY21528"/>
                </a:cxn>
                <a:cxn ang="0">
                  <a:pos x="connsiteX21529" y="connsiteY21529"/>
                </a:cxn>
                <a:cxn ang="0">
                  <a:pos x="connsiteX21530" y="connsiteY21530"/>
                </a:cxn>
                <a:cxn ang="0">
                  <a:pos x="connsiteX21531" y="connsiteY21531"/>
                </a:cxn>
                <a:cxn ang="0">
                  <a:pos x="connsiteX21532" y="connsiteY21532"/>
                </a:cxn>
                <a:cxn ang="0">
                  <a:pos x="connsiteX21533" y="connsiteY21533"/>
                </a:cxn>
                <a:cxn ang="0">
                  <a:pos x="connsiteX21534" y="connsiteY21534"/>
                </a:cxn>
                <a:cxn ang="0">
                  <a:pos x="connsiteX21535" y="connsiteY21535"/>
                </a:cxn>
                <a:cxn ang="0">
                  <a:pos x="connsiteX21536" y="connsiteY21536"/>
                </a:cxn>
                <a:cxn ang="0">
                  <a:pos x="connsiteX21537" y="connsiteY21537"/>
                </a:cxn>
                <a:cxn ang="0">
                  <a:pos x="connsiteX21538" y="connsiteY21538"/>
                </a:cxn>
                <a:cxn ang="0">
                  <a:pos x="connsiteX21539" y="connsiteY21539"/>
                </a:cxn>
                <a:cxn ang="0">
                  <a:pos x="connsiteX21540" y="connsiteY21540"/>
                </a:cxn>
                <a:cxn ang="0">
                  <a:pos x="connsiteX21541" y="connsiteY21541"/>
                </a:cxn>
                <a:cxn ang="0">
                  <a:pos x="connsiteX21542" y="connsiteY21542"/>
                </a:cxn>
                <a:cxn ang="0">
                  <a:pos x="connsiteX21543" y="connsiteY21543"/>
                </a:cxn>
                <a:cxn ang="0">
                  <a:pos x="connsiteX21544" y="connsiteY21544"/>
                </a:cxn>
                <a:cxn ang="0">
                  <a:pos x="connsiteX21545" y="connsiteY21545"/>
                </a:cxn>
                <a:cxn ang="0">
                  <a:pos x="connsiteX21546" y="connsiteY21546"/>
                </a:cxn>
                <a:cxn ang="0">
                  <a:pos x="connsiteX21547" y="connsiteY21547"/>
                </a:cxn>
                <a:cxn ang="0">
                  <a:pos x="connsiteX21548" y="connsiteY21548"/>
                </a:cxn>
                <a:cxn ang="0">
                  <a:pos x="connsiteX21549" y="connsiteY21549"/>
                </a:cxn>
                <a:cxn ang="0">
                  <a:pos x="connsiteX21550" y="connsiteY21550"/>
                </a:cxn>
                <a:cxn ang="0">
                  <a:pos x="connsiteX21551" y="connsiteY21551"/>
                </a:cxn>
                <a:cxn ang="0">
                  <a:pos x="connsiteX21552" y="connsiteY21552"/>
                </a:cxn>
                <a:cxn ang="0">
                  <a:pos x="connsiteX21553" y="connsiteY21553"/>
                </a:cxn>
                <a:cxn ang="0">
                  <a:pos x="connsiteX21554" y="connsiteY21554"/>
                </a:cxn>
                <a:cxn ang="0">
                  <a:pos x="connsiteX21555" y="connsiteY21555"/>
                </a:cxn>
                <a:cxn ang="0">
                  <a:pos x="connsiteX21556" y="connsiteY21556"/>
                </a:cxn>
                <a:cxn ang="0">
                  <a:pos x="connsiteX21557" y="connsiteY21557"/>
                </a:cxn>
                <a:cxn ang="0">
                  <a:pos x="connsiteX21558" y="connsiteY21558"/>
                </a:cxn>
                <a:cxn ang="0">
                  <a:pos x="connsiteX21559" y="connsiteY21559"/>
                </a:cxn>
                <a:cxn ang="0">
                  <a:pos x="connsiteX21560" y="connsiteY21560"/>
                </a:cxn>
                <a:cxn ang="0">
                  <a:pos x="connsiteX21561" y="connsiteY21561"/>
                </a:cxn>
                <a:cxn ang="0">
                  <a:pos x="connsiteX21562" y="connsiteY21562"/>
                </a:cxn>
                <a:cxn ang="0">
                  <a:pos x="connsiteX21563" y="connsiteY21563"/>
                </a:cxn>
                <a:cxn ang="0">
                  <a:pos x="connsiteX21564" y="connsiteY21564"/>
                </a:cxn>
                <a:cxn ang="0">
                  <a:pos x="connsiteX21565" y="connsiteY21565"/>
                </a:cxn>
                <a:cxn ang="0">
                  <a:pos x="connsiteX21566" y="connsiteY21566"/>
                </a:cxn>
                <a:cxn ang="0">
                  <a:pos x="connsiteX21567" y="connsiteY21567"/>
                </a:cxn>
                <a:cxn ang="0">
                  <a:pos x="connsiteX21568" y="connsiteY21568"/>
                </a:cxn>
                <a:cxn ang="0">
                  <a:pos x="connsiteX21569" y="connsiteY21569"/>
                </a:cxn>
                <a:cxn ang="0">
                  <a:pos x="connsiteX21570" y="connsiteY21570"/>
                </a:cxn>
                <a:cxn ang="0">
                  <a:pos x="connsiteX21571" y="connsiteY21571"/>
                </a:cxn>
                <a:cxn ang="0">
                  <a:pos x="connsiteX21572" y="connsiteY21572"/>
                </a:cxn>
                <a:cxn ang="0">
                  <a:pos x="connsiteX21573" y="connsiteY21573"/>
                </a:cxn>
                <a:cxn ang="0">
                  <a:pos x="connsiteX21574" y="connsiteY21574"/>
                </a:cxn>
                <a:cxn ang="0">
                  <a:pos x="connsiteX21575" y="connsiteY21575"/>
                </a:cxn>
                <a:cxn ang="0">
                  <a:pos x="connsiteX21576" y="connsiteY21576"/>
                </a:cxn>
                <a:cxn ang="0">
                  <a:pos x="connsiteX21577" y="connsiteY21577"/>
                </a:cxn>
                <a:cxn ang="0">
                  <a:pos x="connsiteX21578" y="connsiteY21578"/>
                </a:cxn>
                <a:cxn ang="0">
                  <a:pos x="connsiteX21579" y="connsiteY21579"/>
                </a:cxn>
                <a:cxn ang="0">
                  <a:pos x="connsiteX21580" y="connsiteY21580"/>
                </a:cxn>
                <a:cxn ang="0">
                  <a:pos x="connsiteX21581" y="connsiteY21581"/>
                </a:cxn>
                <a:cxn ang="0">
                  <a:pos x="connsiteX21582" y="connsiteY21582"/>
                </a:cxn>
                <a:cxn ang="0">
                  <a:pos x="connsiteX21583" y="connsiteY21583"/>
                </a:cxn>
                <a:cxn ang="0">
                  <a:pos x="connsiteX21584" y="connsiteY21584"/>
                </a:cxn>
                <a:cxn ang="0">
                  <a:pos x="connsiteX21585" y="connsiteY21585"/>
                </a:cxn>
                <a:cxn ang="0">
                  <a:pos x="connsiteX21586" y="connsiteY21586"/>
                </a:cxn>
                <a:cxn ang="0">
                  <a:pos x="connsiteX21587" y="connsiteY21587"/>
                </a:cxn>
                <a:cxn ang="0">
                  <a:pos x="connsiteX21588" y="connsiteY21588"/>
                </a:cxn>
                <a:cxn ang="0">
                  <a:pos x="connsiteX21589" y="connsiteY21589"/>
                </a:cxn>
                <a:cxn ang="0">
                  <a:pos x="connsiteX21590" y="connsiteY21590"/>
                </a:cxn>
                <a:cxn ang="0">
                  <a:pos x="connsiteX21591" y="connsiteY21591"/>
                </a:cxn>
                <a:cxn ang="0">
                  <a:pos x="connsiteX21592" y="connsiteY21592"/>
                </a:cxn>
                <a:cxn ang="0">
                  <a:pos x="connsiteX21593" y="connsiteY21593"/>
                </a:cxn>
                <a:cxn ang="0">
                  <a:pos x="connsiteX21594" y="connsiteY21594"/>
                </a:cxn>
                <a:cxn ang="0">
                  <a:pos x="connsiteX21595" y="connsiteY21595"/>
                </a:cxn>
                <a:cxn ang="0">
                  <a:pos x="connsiteX21596" y="connsiteY21596"/>
                </a:cxn>
                <a:cxn ang="0">
                  <a:pos x="connsiteX21597" y="connsiteY21597"/>
                </a:cxn>
                <a:cxn ang="0">
                  <a:pos x="connsiteX21598" y="connsiteY21598"/>
                </a:cxn>
                <a:cxn ang="0">
                  <a:pos x="connsiteX21599" y="connsiteY21599"/>
                </a:cxn>
                <a:cxn ang="0">
                  <a:pos x="connsiteX21600" y="connsiteY21600"/>
                </a:cxn>
                <a:cxn ang="0">
                  <a:pos x="connsiteX21601" y="connsiteY21601"/>
                </a:cxn>
                <a:cxn ang="0">
                  <a:pos x="connsiteX21602" y="connsiteY21602"/>
                </a:cxn>
                <a:cxn ang="0">
                  <a:pos x="connsiteX21603" y="connsiteY21603"/>
                </a:cxn>
                <a:cxn ang="0">
                  <a:pos x="connsiteX21604" y="connsiteY21604"/>
                </a:cxn>
                <a:cxn ang="0">
                  <a:pos x="connsiteX21605" y="connsiteY21605"/>
                </a:cxn>
                <a:cxn ang="0">
                  <a:pos x="connsiteX21606" y="connsiteY21606"/>
                </a:cxn>
                <a:cxn ang="0">
                  <a:pos x="connsiteX21607" y="connsiteY21607"/>
                </a:cxn>
                <a:cxn ang="0">
                  <a:pos x="connsiteX21608" y="connsiteY21608"/>
                </a:cxn>
                <a:cxn ang="0">
                  <a:pos x="connsiteX21609" y="connsiteY21609"/>
                </a:cxn>
                <a:cxn ang="0">
                  <a:pos x="connsiteX21610" y="connsiteY21610"/>
                </a:cxn>
                <a:cxn ang="0">
                  <a:pos x="connsiteX21611" y="connsiteY21611"/>
                </a:cxn>
                <a:cxn ang="0">
                  <a:pos x="connsiteX21612" y="connsiteY21612"/>
                </a:cxn>
                <a:cxn ang="0">
                  <a:pos x="connsiteX21613" y="connsiteY21613"/>
                </a:cxn>
                <a:cxn ang="0">
                  <a:pos x="connsiteX21614" y="connsiteY21614"/>
                </a:cxn>
                <a:cxn ang="0">
                  <a:pos x="connsiteX21615" y="connsiteY21615"/>
                </a:cxn>
                <a:cxn ang="0">
                  <a:pos x="connsiteX21616" y="connsiteY21616"/>
                </a:cxn>
                <a:cxn ang="0">
                  <a:pos x="connsiteX21617" y="connsiteY21617"/>
                </a:cxn>
                <a:cxn ang="0">
                  <a:pos x="connsiteX21618" y="connsiteY21618"/>
                </a:cxn>
                <a:cxn ang="0">
                  <a:pos x="connsiteX21619" y="connsiteY21619"/>
                </a:cxn>
                <a:cxn ang="0">
                  <a:pos x="connsiteX21620" y="connsiteY21620"/>
                </a:cxn>
                <a:cxn ang="0">
                  <a:pos x="connsiteX21621" y="connsiteY21621"/>
                </a:cxn>
                <a:cxn ang="0">
                  <a:pos x="connsiteX21622" y="connsiteY21622"/>
                </a:cxn>
                <a:cxn ang="0">
                  <a:pos x="connsiteX21623" y="connsiteY21623"/>
                </a:cxn>
                <a:cxn ang="0">
                  <a:pos x="connsiteX21624" y="connsiteY21624"/>
                </a:cxn>
                <a:cxn ang="0">
                  <a:pos x="connsiteX21625" y="connsiteY21625"/>
                </a:cxn>
                <a:cxn ang="0">
                  <a:pos x="connsiteX21626" y="connsiteY21626"/>
                </a:cxn>
                <a:cxn ang="0">
                  <a:pos x="connsiteX21627" y="connsiteY21627"/>
                </a:cxn>
                <a:cxn ang="0">
                  <a:pos x="connsiteX21628" y="connsiteY21628"/>
                </a:cxn>
                <a:cxn ang="0">
                  <a:pos x="connsiteX21629" y="connsiteY21629"/>
                </a:cxn>
                <a:cxn ang="0">
                  <a:pos x="connsiteX21630" y="connsiteY21630"/>
                </a:cxn>
                <a:cxn ang="0">
                  <a:pos x="connsiteX21631" y="connsiteY21631"/>
                </a:cxn>
                <a:cxn ang="0">
                  <a:pos x="connsiteX21632" y="connsiteY21632"/>
                </a:cxn>
                <a:cxn ang="0">
                  <a:pos x="connsiteX21633" y="connsiteY21633"/>
                </a:cxn>
                <a:cxn ang="0">
                  <a:pos x="connsiteX21634" y="connsiteY21634"/>
                </a:cxn>
                <a:cxn ang="0">
                  <a:pos x="connsiteX21635" y="connsiteY21635"/>
                </a:cxn>
                <a:cxn ang="0">
                  <a:pos x="connsiteX21636" y="connsiteY21636"/>
                </a:cxn>
                <a:cxn ang="0">
                  <a:pos x="connsiteX21637" y="connsiteY21637"/>
                </a:cxn>
                <a:cxn ang="0">
                  <a:pos x="connsiteX21638" y="connsiteY21638"/>
                </a:cxn>
                <a:cxn ang="0">
                  <a:pos x="connsiteX21639" y="connsiteY21639"/>
                </a:cxn>
                <a:cxn ang="0">
                  <a:pos x="connsiteX21640" y="connsiteY21640"/>
                </a:cxn>
                <a:cxn ang="0">
                  <a:pos x="connsiteX21641" y="connsiteY21641"/>
                </a:cxn>
                <a:cxn ang="0">
                  <a:pos x="connsiteX21642" y="connsiteY21642"/>
                </a:cxn>
                <a:cxn ang="0">
                  <a:pos x="connsiteX21643" y="connsiteY21643"/>
                </a:cxn>
                <a:cxn ang="0">
                  <a:pos x="connsiteX21644" y="connsiteY21644"/>
                </a:cxn>
                <a:cxn ang="0">
                  <a:pos x="connsiteX21645" y="connsiteY21645"/>
                </a:cxn>
                <a:cxn ang="0">
                  <a:pos x="connsiteX21646" y="connsiteY21646"/>
                </a:cxn>
                <a:cxn ang="0">
                  <a:pos x="connsiteX21647" y="connsiteY21647"/>
                </a:cxn>
                <a:cxn ang="0">
                  <a:pos x="connsiteX21648" y="connsiteY21648"/>
                </a:cxn>
                <a:cxn ang="0">
                  <a:pos x="connsiteX21649" y="connsiteY21649"/>
                </a:cxn>
                <a:cxn ang="0">
                  <a:pos x="connsiteX21650" y="connsiteY21650"/>
                </a:cxn>
                <a:cxn ang="0">
                  <a:pos x="connsiteX21651" y="connsiteY21651"/>
                </a:cxn>
                <a:cxn ang="0">
                  <a:pos x="connsiteX21652" y="connsiteY21652"/>
                </a:cxn>
                <a:cxn ang="0">
                  <a:pos x="connsiteX21653" y="connsiteY21653"/>
                </a:cxn>
                <a:cxn ang="0">
                  <a:pos x="connsiteX21654" y="connsiteY21654"/>
                </a:cxn>
                <a:cxn ang="0">
                  <a:pos x="connsiteX21655" y="connsiteY21655"/>
                </a:cxn>
                <a:cxn ang="0">
                  <a:pos x="connsiteX21656" y="connsiteY21656"/>
                </a:cxn>
                <a:cxn ang="0">
                  <a:pos x="connsiteX21657" y="connsiteY21657"/>
                </a:cxn>
                <a:cxn ang="0">
                  <a:pos x="connsiteX21658" y="connsiteY21658"/>
                </a:cxn>
                <a:cxn ang="0">
                  <a:pos x="connsiteX21659" y="connsiteY21659"/>
                </a:cxn>
                <a:cxn ang="0">
                  <a:pos x="connsiteX21660" y="connsiteY21660"/>
                </a:cxn>
                <a:cxn ang="0">
                  <a:pos x="connsiteX21661" y="connsiteY21661"/>
                </a:cxn>
                <a:cxn ang="0">
                  <a:pos x="connsiteX21662" y="connsiteY21662"/>
                </a:cxn>
                <a:cxn ang="0">
                  <a:pos x="connsiteX21663" y="connsiteY21663"/>
                </a:cxn>
                <a:cxn ang="0">
                  <a:pos x="connsiteX21664" y="connsiteY21664"/>
                </a:cxn>
                <a:cxn ang="0">
                  <a:pos x="connsiteX21665" y="connsiteY21665"/>
                </a:cxn>
                <a:cxn ang="0">
                  <a:pos x="connsiteX21666" y="connsiteY21666"/>
                </a:cxn>
                <a:cxn ang="0">
                  <a:pos x="connsiteX21667" y="connsiteY21667"/>
                </a:cxn>
                <a:cxn ang="0">
                  <a:pos x="connsiteX21668" y="connsiteY21668"/>
                </a:cxn>
                <a:cxn ang="0">
                  <a:pos x="connsiteX21669" y="connsiteY21669"/>
                </a:cxn>
                <a:cxn ang="0">
                  <a:pos x="connsiteX21670" y="connsiteY21670"/>
                </a:cxn>
                <a:cxn ang="0">
                  <a:pos x="connsiteX21671" y="connsiteY21671"/>
                </a:cxn>
                <a:cxn ang="0">
                  <a:pos x="connsiteX21672" y="connsiteY21672"/>
                </a:cxn>
                <a:cxn ang="0">
                  <a:pos x="connsiteX21673" y="connsiteY21673"/>
                </a:cxn>
                <a:cxn ang="0">
                  <a:pos x="connsiteX21674" y="connsiteY21674"/>
                </a:cxn>
                <a:cxn ang="0">
                  <a:pos x="connsiteX21675" y="connsiteY21675"/>
                </a:cxn>
                <a:cxn ang="0">
                  <a:pos x="connsiteX21676" y="connsiteY21676"/>
                </a:cxn>
                <a:cxn ang="0">
                  <a:pos x="connsiteX21677" y="connsiteY21677"/>
                </a:cxn>
                <a:cxn ang="0">
                  <a:pos x="connsiteX21678" y="connsiteY21678"/>
                </a:cxn>
                <a:cxn ang="0">
                  <a:pos x="connsiteX21679" y="connsiteY21679"/>
                </a:cxn>
                <a:cxn ang="0">
                  <a:pos x="connsiteX21680" y="connsiteY21680"/>
                </a:cxn>
                <a:cxn ang="0">
                  <a:pos x="connsiteX21681" y="connsiteY21681"/>
                </a:cxn>
                <a:cxn ang="0">
                  <a:pos x="connsiteX21682" y="connsiteY21682"/>
                </a:cxn>
                <a:cxn ang="0">
                  <a:pos x="connsiteX21683" y="connsiteY21683"/>
                </a:cxn>
                <a:cxn ang="0">
                  <a:pos x="connsiteX21684" y="connsiteY21684"/>
                </a:cxn>
                <a:cxn ang="0">
                  <a:pos x="connsiteX21685" y="connsiteY21685"/>
                </a:cxn>
                <a:cxn ang="0">
                  <a:pos x="connsiteX21686" y="connsiteY21686"/>
                </a:cxn>
                <a:cxn ang="0">
                  <a:pos x="connsiteX21687" y="connsiteY21687"/>
                </a:cxn>
                <a:cxn ang="0">
                  <a:pos x="connsiteX21688" y="connsiteY21688"/>
                </a:cxn>
                <a:cxn ang="0">
                  <a:pos x="connsiteX21689" y="connsiteY21689"/>
                </a:cxn>
                <a:cxn ang="0">
                  <a:pos x="connsiteX21690" y="connsiteY21690"/>
                </a:cxn>
                <a:cxn ang="0">
                  <a:pos x="connsiteX21691" y="connsiteY21691"/>
                </a:cxn>
                <a:cxn ang="0">
                  <a:pos x="connsiteX21692" y="connsiteY21692"/>
                </a:cxn>
                <a:cxn ang="0">
                  <a:pos x="connsiteX21693" y="connsiteY21693"/>
                </a:cxn>
                <a:cxn ang="0">
                  <a:pos x="connsiteX21694" y="connsiteY21694"/>
                </a:cxn>
                <a:cxn ang="0">
                  <a:pos x="connsiteX21695" y="connsiteY21695"/>
                </a:cxn>
                <a:cxn ang="0">
                  <a:pos x="connsiteX21696" y="connsiteY21696"/>
                </a:cxn>
                <a:cxn ang="0">
                  <a:pos x="connsiteX21697" y="connsiteY21697"/>
                </a:cxn>
                <a:cxn ang="0">
                  <a:pos x="connsiteX21698" y="connsiteY21698"/>
                </a:cxn>
                <a:cxn ang="0">
                  <a:pos x="connsiteX21699" y="connsiteY21699"/>
                </a:cxn>
                <a:cxn ang="0">
                  <a:pos x="connsiteX21700" y="connsiteY21700"/>
                </a:cxn>
                <a:cxn ang="0">
                  <a:pos x="connsiteX21701" y="connsiteY21701"/>
                </a:cxn>
                <a:cxn ang="0">
                  <a:pos x="connsiteX21702" y="connsiteY21702"/>
                </a:cxn>
                <a:cxn ang="0">
                  <a:pos x="connsiteX21703" y="connsiteY21703"/>
                </a:cxn>
                <a:cxn ang="0">
                  <a:pos x="connsiteX21704" y="connsiteY21704"/>
                </a:cxn>
                <a:cxn ang="0">
                  <a:pos x="connsiteX21705" y="connsiteY21705"/>
                </a:cxn>
                <a:cxn ang="0">
                  <a:pos x="connsiteX21706" y="connsiteY21706"/>
                </a:cxn>
                <a:cxn ang="0">
                  <a:pos x="connsiteX21707" y="connsiteY21707"/>
                </a:cxn>
                <a:cxn ang="0">
                  <a:pos x="connsiteX21708" y="connsiteY21708"/>
                </a:cxn>
                <a:cxn ang="0">
                  <a:pos x="connsiteX21709" y="connsiteY21709"/>
                </a:cxn>
                <a:cxn ang="0">
                  <a:pos x="connsiteX21710" y="connsiteY21710"/>
                </a:cxn>
                <a:cxn ang="0">
                  <a:pos x="connsiteX21711" y="connsiteY21711"/>
                </a:cxn>
                <a:cxn ang="0">
                  <a:pos x="connsiteX21712" y="connsiteY21712"/>
                </a:cxn>
                <a:cxn ang="0">
                  <a:pos x="connsiteX21713" y="connsiteY21713"/>
                </a:cxn>
                <a:cxn ang="0">
                  <a:pos x="connsiteX21714" y="connsiteY21714"/>
                </a:cxn>
                <a:cxn ang="0">
                  <a:pos x="connsiteX21715" y="connsiteY21715"/>
                </a:cxn>
                <a:cxn ang="0">
                  <a:pos x="connsiteX21716" y="connsiteY21716"/>
                </a:cxn>
                <a:cxn ang="0">
                  <a:pos x="connsiteX21717" y="connsiteY21717"/>
                </a:cxn>
                <a:cxn ang="0">
                  <a:pos x="connsiteX21718" y="connsiteY21718"/>
                </a:cxn>
                <a:cxn ang="0">
                  <a:pos x="connsiteX21719" y="connsiteY21719"/>
                </a:cxn>
                <a:cxn ang="0">
                  <a:pos x="connsiteX21720" y="connsiteY21720"/>
                </a:cxn>
                <a:cxn ang="0">
                  <a:pos x="connsiteX21721" y="connsiteY21721"/>
                </a:cxn>
                <a:cxn ang="0">
                  <a:pos x="connsiteX21722" y="connsiteY21722"/>
                </a:cxn>
                <a:cxn ang="0">
                  <a:pos x="connsiteX21723" y="connsiteY21723"/>
                </a:cxn>
                <a:cxn ang="0">
                  <a:pos x="connsiteX21724" y="connsiteY21724"/>
                </a:cxn>
                <a:cxn ang="0">
                  <a:pos x="connsiteX21725" y="connsiteY21725"/>
                </a:cxn>
                <a:cxn ang="0">
                  <a:pos x="connsiteX21726" y="connsiteY21726"/>
                </a:cxn>
                <a:cxn ang="0">
                  <a:pos x="connsiteX21727" y="connsiteY21727"/>
                </a:cxn>
                <a:cxn ang="0">
                  <a:pos x="connsiteX21728" y="connsiteY21728"/>
                </a:cxn>
                <a:cxn ang="0">
                  <a:pos x="connsiteX21729" y="connsiteY21729"/>
                </a:cxn>
                <a:cxn ang="0">
                  <a:pos x="connsiteX21730" y="connsiteY21730"/>
                </a:cxn>
                <a:cxn ang="0">
                  <a:pos x="connsiteX21731" y="connsiteY21731"/>
                </a:cxn>
                <a:cxn ang="0">
                  <a:pos x="connsiteX21732" y="connsiteY21732"/>
                </a:cxn>
                <a:cxn ang="0">
                  <a:pos x="connsiteX21733" y="connsiteY21733"/>
                </a:cxn>
                <a:cxn ang="0">
                  <a:pos x="connsiteX21734" y="connsiteY21734"/>
                </a:cxn>
                <a:cxn ang="0">
                  <a:pos x="connsiteX21735" y="connsiteY21735"/>
                </a:cxn>
                <a:cxn ang="0">
                  <a:pos x="connsiteX21736" y="connsiteY21736"/>
                </a:cxn>
                <a:cxn ang="0">
                  <a:pos x="connsiteX21737" y="connsiteY21737"/>
                </a:cxn>
                <a:cxn ang="0">
                  <a:pos x="connsiteX21738" y="connsiteY21738"/>
                </a:cxn>
                <a:cxn ang="0">
                  <a:pos x="connsiteX21739" y="connsiteY21739"/>
                </a:cxn>
                <a:cxn ang="0">
                  <a:pos x="connsiteX21740" y="connsiteY21740"/>
                </a:cxn>
                <a:cxn ang="0">
                  <a:pos x="connsiteX21741" y="connsiteY21741"/>
                </a:cxn>
                <a:cxn ang="0">
                  <a:pos x="connsiteX21742" y="connsiteY21742"/>
                </a:cxn>
                <a:cxn ang="0">
                  <a:pos x="connsiteX21743" y="connsiteY21743"/>
                </a:cxn>
                <a:cxn ang="0">
                  <a:pos x="connsiteX21744" y="connsiteY21744"/>
                </a:cxn>
                <a:cxn ang="0">
                  <a:pos x="connsiteX21745" y="connsiteY21745"/>
                </a:cxn>
                <a:cxn ang="0">
                  <a:pos x="connsiteX21746" y="connsiteY21746"/>
                </a:cxn>
                <a:cxn ang="0">
                  <a:pos x="connsiteX21747" y="connsiteY21747"/>
                </a:cxn>
                <a:cxn ang="0">
                  <a:pos x="connsiteX21748" y="connsiteY21748"/>
                </a:cxn>
                <a:cxn ang="0">
                  <a:pos x="connsiteX21749" y="connsiteY21749"/>
                </a:cxn>
                <a:cxn ang="0">
                  <a:pos x="connsiteX21750" y="connsiteY21750"/>
                </a:cxn>
                <a:cxn ang="0">
                  <a:pos x="connsiteX21751" y="connsiteY21751"/>
                </a:cxn>
                <a:cxn ang="0">
                  <a:pos x="connsiteX21752" y="connsiteY21752"/>
                </a:cxn>
                <a:cxn ang="0">
                  <a:pos x="connsiteX21753" y="connsiteY21753"/>
                </a:cxn>
                <a:cxn ang="0">
                  <a:pos x="connsiteX21754" y="connsiteY21754"/>
                </a:cxn>
                <a:cxn ang="0">
                  <a:pos x="connsiteX21755" y="connsiteY21755"/>
                </a:cxn>
                <a:cxn ang="0">
                  <a:pos x="connsiteX21756" y="connsiteY21756"/>
                </a:cxn>
                <a:cxn ang="0">
                  <a:pos x="connsiteX21757" y="connsiteY21757"/>
                </a:cxn>
                <a:cxn ang="0">
                  <a:pos x="connsiteX21758" y="connsiteY21758"/>
                </a:cxn>
                <a:cxn ang="0">
                  <a:pos x="connsiteX21759" y="connsiteY21759"/>
                </a:cxn>
                <a:cxn ang="0">
                  <a:pos x="connsiteX21760" y="connsiteY21760"/>
                </a:cxn>
                <a:cxn ang="0">
                  <a:pos x="connsiteX21761" y="connsiteY21761"/>
                </a:cxn>
                <a:cxn ang="0">
                  <a:pos x="connsiteX21762" y="connsiteY21762"/>
                </a:cxn>
                <a:cxn ang="0">
                  <a:pos x="connsiteX21763" y="connsiteY21763"/>
                </a:cxn>
                <a:cxn ang="0">
                  <a:pos x="connsiteX21764" y="connsiteY21764"/>
                </a:cxn>
                <a:cxn ang="0">
                  <a:pos x="connsiteX21765" y="connsiteY21765"/>
                </a:cxn>
                <a:cxn ang="0">
                  <a:pos x="connsiteX21766" y="connsiteY21766"/>
                </a:cxn>
                <a:cxn ang="0">
                  <a:pos x="connsiteX21767" y="connsiteY21767"/>
                </a:cxn>
                <a:cxn ang="0">
                  <a:pos x="connsiteX21768" y="connsiteY21768"/>
                </a:cxn>
                <a:cxn ang="0">
                  <a:pos x="connsiteX21769" y="connsiteY21769"/>
                </a:cxn>
                <a:cxn ang="0">
                  <a:pos x="connsiteX21770" y="connsiteY21770"/>
                </a:cxn>
                <a:cxn ang="0">
                  <a:pos x="connsiteX21771" y="connsiteY21771"/>
                </a:cxn>
                <a:cxn ang="0">
                  <a:pos x="connsiteX21772" y="connsiteY21772"/>
                </a:cxn>
                <a:cxn ang="0">
                  <a:pos x="connsiteX21773" y="connsiteY21773"/>
                </a:cxn>
                <a:cxn ang="0">
                  <a:pos x="connsiteX21774" y="connsiteY21774"/>
                </a:cxn>
                <a:cxn ang="0">
                  <a:pos x="connsiteX21775" y="connsiteY21775"/>
                </a:cxn>
                <a:cxn ang="0">
                  <a:pos x="connsiteX21776" y="connsiteY21776"/>
                </a:cxn>
                <a:cxn ang="0">
                  <a:pos x="connsiteX21777" y="connsiteY21777"/>
                </a:cxn>
                <a:cxn ang="0">
                  <a:pos x="connsiteX21778" y="connsiteY21778"/>
                </a:cxn>
                <a:cxn ang="0">
                  <a:pos x="connsiteX21779" y="connsiteY21779"/>
                </a:cxn>
                <a:cxn ang="0">
                  <a:pos x="connsiteX21780" y="connsiteY21780"/>
                </a:cxn>
                <a:cxn ang="0">
                  <a:pos x="connsiteX21781" y="connsiteY21781"/>
                </a:cxn>
                <a:cxn ang="0">
                  <a:pos x="connsiteX21782" y="connsiteY21782"/>
                </a:cxn>
                <a:cxn ang="0">
                  <a:pos x="connsiteX21783" y="connsiteY21783"/>
                </a:cxn>
                <a:cxn ang="0">
                  <a:pos x="connsiteX21784" y="connsiteY21784"/>
                </a:cxn>
                <a:cxn ang="0">
                  <a:pos x="connsiteX21785" y="connsiteY21785"/>
                </a:cxn>
                <a:cxn ang="0">
                  <a:pos x="connsiteX21786" y="connsiteY21786"/>
                </a:cxn>
                <a:cxn ang="0">
                  <a:pos x="connsiteX21787" y="connsiteY21787"/>
                </a:cxn>
                <a:cxn ang="0">
                  <a:pos x="connsiteX21788" y="connsiteY21788"/>
                </a:cxn>
                <a:cxn ang="0">
                  <a:pos x="connsiteX21789" y="connsiteY21789"/>
                </a:cxn>
                <a:cxn ang="0">
                  <a:pos x="connsiteX21790" y="connsiteY21790"/>
                </a:cxn>
                <a:cxn ang="0">
                  <a:pos x="connsiteX21791" y="connsiteY21791"/>
                </a:cxn>
                <a:cxn ang="0">
                  <a:pos x="connsiteX21792" y="connsiteY21792"/>
                </a:cxn>
                <a:cxn ang="0">
                  <a:pos x="connsiteX21793" y="connsiteY21793"/>
                </a:cxn>
                <a:cxn ang="0">
                  <a:pos x="connsiteX21794" y="connsiteY21794"/>
                </a:cxn>
                <a:cxn ang="0">
                  <a:pos x="connsiteX21795" y="connsiteY21795"/>
                </a:cxn>
                <a:cxn ang="0">
                  <a:pos x="connsiteX21796" y="connsiteY21796"/>
                </a:cxn>
                <a:cxn ang="0">
                  <a:pos x="connsiteX21797" y="connsiteY21797"/>
                </a:cxn>
                <a:cxn ang="0">
                  <a:pos x="connsiteX21798" y="connsiteY21798"/>
                </a:cxn>
                <a:cxn ang="0">
                  <a:pos x="connsiteX21799" y="connsiteY21799"/>
                </a:cxn>
                <a:cxn ang="0">
                  <a:pos x="connsiteX21800" y="connsiteY21800"/>
                </a:cxn>
                <a:cxn ang="0">
                  <a:pos x="connsiteX21801" y="connsiteY21801"/>
                </a:cxn>
                <a:cxn ang="0">
                  <a:pos x="connsiteX21802" y="connsiteY21802"/>
                </a:cxn>
                <a:cxn ang="0">
                  <a:pos x="connsiteX21803" y="connsiteY21803"/>
                </a:cxn>
                <a:cxn ang="0">
                  <a:pos x="connsiteX21804" y="connsiteY21804"/>
                </a:cxn>
                <a:cxn ang="0">
                  <a:pos x="connsiteX21805" y="connsiteY21805"/>
                </a:cxn>
                <a:cxn ang="0">
                  <a:pos x="connsiteX21806" y="connsiteY21806"/>
                </a:cxn>
                <a:cxn ang="0">
                  <a:pos x="connsiteX21807" y="connsiteY21807"/>
                </a:cxn>
                <a:cxn ang="0">
                  <a:pos x="connsiteX21808" y="connsiteY21808"/>
                </a:cxn>
                <a:cxn ang="0">
                  <a:pos x="connsiteX21809" y="connsiteY21809"/>
                </a:cxn>
                <a:cxn ang="0">
                  <a:pos x="connsiteX21810" y="connsiteY21810"/>
                </a:cxn>
                <a:cxn ang="0">
                  <a:pos x="connsiteX21811" y="connsiteY21811"/>
                </a:cxn>
                <a:cxn ang="0">
                  <a:pos x="connsiteX21812" y="connsiteY21812"/>
                </a:cxn>
                <a:cxn ang="0">
                  <a:pos x="connsiteX21813" y="connsiteY21813"/>
                </a:cxn>
                <a:cxn ang="0">
                  <a:pos x="connsiteX21814" y="connsiteY21814"/>
                </a:cxn>
                <a:cxn ang="0">
                  <a:pos x="connsiteX21815" y="connsiteY21815"/>
                </a:cxn>
                <a:cxn ang="0">
                  <a:pos x="connsiteX21816" y="connsiteY21816"/>
                </a:cxn>
                <a:cxn ang="0">
                  <a:pos x="connsiteX21817" y="connsiteY21817"/>
                </a:cxn>
                <a:cxn ang="0">
                  <a:pos x="connsiteX21818" y="connsiteY21818"/>
                </a:cxn>
                <a:cxn ang="0">
                  <a:pos x="connsiteX21819" y="connsiteY21819"/>
                </a:cxn>
                <a:cxn ang="0">
                  <a:pos x="connsiteX21820" y="connsiteY21820"/>
                </a:cxn>
                <a:cxn ang="0">
                  <a:pos x="connsiteX21821" y="connsiteY21821"/>
                </a:cxn>
                <a:cxn ang="0">
                  <a:pos x="connsiteX21822" y="connsiteY21822"/>
                </a:cxn>
                <a:cxn ang="0">
                  <a:pos x="connsiteX21823" y="connsiteY21823"/>
                </a:cxn>
                <a:cxn ang="0">
                  <a:pos x="connsiteX21824" y="connsiteY21824"/>
                </a:cxn>
                <a:cxn ang="0">
                  <a:pos x="connsiteX21825" y="connsiteY21825"/>
                </a:cxn>
                <a:cxn ang="0">
                  <a:pos x="connsiteX21826" y="connsiteY21826"/>
                </a:cxn>
                <a:cxn ang="0">
                  <a:pos x="connsiteX21827" y="connsiteY21827"/>
                </a:cxn>
                <a:cxn ang="0">
                  <a:pos x="connsiteX21828" y="connsiteY21828"/>
                </a:cxn>
                <a:cxn ang="0">
                  <a:pos x="connsiteX21829" y="connsiteY21829"/>
                </a:cxn>
                <a:cxn ang="0">
                  <a:pos x="connsiteX21830" y="connsiteY21830"/>
                </a:cxn>
                <a:cxn ang="0">
                  <a:pos x="connsiteX21831" y="connsiteY21831"/>
                </a:cxn>
                <a:cxn ang="0">
                  <a:pos x="connsiteX21832" y="connsiteY21832"/>
                </a:cxn>
                <a:cxn ang="0">
                  <a:pos x="connsiteX21833" y="connsiteY21833"/>
                </a:cxn>
                <a:cxn ang="0">
                  <a:pos x="connsiteX21834" y="connsiteY21834"/>
                </a:cxn>
                <a:cxn ang="0">
                  <a:pos x="connsiteX21835" y="connsiteY21835"/>
                </a:cxn>
                <a:cxn ang="0">
                  <a:pos x="connsiteX21836" y="connsiteY21836"/>
                </a:cxn>
                <a:cxn ang="0">
                  <a:pos x="connsiteX21837" y="connsiteY21837"/>
                </a:cxn>
                <a:cxn ang="0">
                  <a:pos x="connsiteX21838" y="connsiteY21838"/>
                </a:cxn>
                <a:cxn ang="0">
                  <a:pos x="connsiteX21839" y="connsiteY21839"/>
                </a:cxn>
                <a:cxn ang="0">
                  <a:pos x="connsiteX21840" y="connsiteY21840"/>
                </a:cxn>
                <a:cxn ang="0">
                  <a:pos x="connsiteX21841" y="connsiteY21841"/>
                </a:cxn>
                <a:cxn ang="0">
                  <a:pos x="connsiteX21842" y="connsiteY21842"/>
                </a:cxn>
                <a:cxn ang="0">
                  <a:pos x="connsiteX21843" y="connsiteY21843"/>
                </a:cxn>
                <a:cxn ang="0">
                  <a:pos x="connsiteX21844" y="connsiteY21844"/>
                </a:cxn>
                <a:cxn ang="0">
                  <a:pos x="connsiteX21845" y="connsiteY21845"/>
                </a:cxn>
                <a:cxn ang="0">
                  <a:pos x="connsiteX21846" y="connsiteY21846"/>
                </a:cxn>
                <a:cxn ang="0">
                  <a:pos x="connsiteX21847" y="connsiteY21847"/>
                </a:cxn>
                <a:cxn ang="0">
                  <a:pos x="connsiteX21848" y="connsiteY21848"/>
                </a:cxn>
                <a:cxn ang="0">
                  <a:pos x="connsiteX21849" y="connsiteY21849"/>
                </a:cxn>
                <a:cxn ang="0">
                  <a:pos x="connsiteX21850" y="connsiteY21850"/>
                </a:cxn>
                <a:cxn ang="0">
                  <a:pos x="connsiteX21851" y="connsiteY21851"/>
                </a:cxn>
                <a:cxn ang="0">
                  <a:pos x="connsiteX21852" y="connsiteY21852"/>
                </a:cxn>
                <a:cxn ang="0">
                  <a:pos x="connsiteX21853" y="connsiteY21853"/>
                </a:cxn>
                <a:cxn ang="0">
                  <a:pos x="connsiteX21854" y="connsiteY21854"/>
                </a:cxn>
                <a:cxn ang="0">
                  <a:pos x="connsiteX21855" y="connsiteY21855"/>
                </a:cxn>
                <a:cxn ang="0">
                  <a:pos x="connsiteX21856" y="connsiteY21856"/>
                </a:cxn>
                <a:cxn ang="0">
                  <a:pos x="connsiteX21857" y="connsiteY21857"/>
                </a:cxn>
                <a:cxn ang="0">
                  <a:pos x="connsiteX21858" y="connsiteY21858"/>
                </a:cxn>
                <a:cxn ang="0">
                  <a:pos x="connsiteX21859" y="connsiteY21859"/>
                </a:cxn>
                <a:cxn ang="0">
                  <a:pos x="connsiteX21860" y="connsiteY21860"/>
                </a:cxn>
                <a:cxn ang="0">
                  <a:pos x="connsiteX21861" y="connsiteY21861"/>
                </a:cxn>
                <a:cxn ang="0">
                  <a:pos x="connsiteX21862" y="connsiteY21862"/>
                </a:cxn>
                <a:cxn ang="0">
                  <a:pos x="connsiteX21863" y="connsiteY21863"/>
                </a:cxn>
                <a:cxn ang="0">
                  <a:pos x="connsiteX21864" y="connsiteY21864"/>
                </a:cxn>
                <a:cxn ang="0">
                  <a:pos x="connsiteX21865" y="connsiteY21865"/>
                </a:cxn>
                <a:cxn ang="0">
                  <a:pos x="connsiteX21866" y="connsiteY21866"/>
                </a:cxn>
                <a:cxn ang="0">
                  <a:pos x="connsiteX21867" y="connsiteY21867"/>
                </a:cxn>
                <a:cxn ang="0">
                  <a:pos x="connsiteX21868" y="connsiteY21868"/>
                </a:cxn>
                <a:cxn ang="0">
                  <a:pos x="connsiteX21869" y="connsiteY21869"/>
                </a:cxn>
                <a:cxn ang="0">
                  <a:pos x="connsiteX21870" y="connsiteY21870"/>
                </a:cxn>
                <a:cxn ang="0">
                  <a:pos x="connsiteX21871" y="connsiteY21871"/>
                </a:cxn>
                <a:cxn ang="0">
                  <a:pos x="connsiteX21872" y="connsiteY21872"/>
                </a:cxn>
                <a:cxn ang="0">
                  <a:pos x="connsiteX21873" y="connsiteY21873"/>
                </a:cxn>
                <a:cxn ang="0">
                  <a:pos x="connsiteX21874" y="connsiteY21874"/>
                </a:cxn>
                <a:cxn ang="0">
                  <a:pos x="connsiteX21875" y="connsiteY21875"/>
                </a:cxn>
                <a:cxn ang="0">
                  <a:pos x="connsiteX21876" y="connsiteY21876"/>
                </a:cxn>
                <a:cxn ang="0">
                  <a:pos x="connsiteX21877" y="connsiteY21877"/>
                </a:cxn>
                <a:cxn ang="0">
                  <a:pos x="connsiteX21878" y="connsiteY21878"/>
                </a:cxn>
                <a:cxn ang="0">
                  <a:pos x="connsiteX21879" y="connsiteY21879"/>
                </a:cxn>
                <a:cxn ang="0">
                  <a:pos x="connsiteX21880" y="connsiteY21880"/>
                </a:cxn>
                <a:cxn ang="0">
                  <a:pos x="connsiteX21881" y="connsiteY21881"/>
                </a:cxn>
                <a:cxn ang="0">
                  <a:pos x="connsiteX21882" y="connsiteY21882"/>
                </a:cxn>
                <a:cxn ang="0">
                  <a:pos x="connsiteX21883" y="connsiteY21883"/>
                </a:cxn>
                <a:cxn ang="0">
                  <a:pos x="connsiteX21884" y="connsiteY21884"/>
                </a:cxn>
                <a:cxn ang="0">
                  <a:pos x="connsiteX21885" y="connsiteY21885"/>
                </a:cxn>
                <a:cxn ang="0">
                  <a:pos x="connsiteX21886" y="connsiteY21886"/>
                </a:cxn>
                <a:cxn ang="0">
                  <a:pos x="connsiteX21887" y="connsiteY21887"/>
                </a:cxn>
                <a:cxn ang="0">
                  <a:pos x="connsiteX21888" y="connsiteY21888"/>
                </a:cxn>
                <a:cxn ang="0">
                  <a:pos x="connsiteX21889" y="connsiteY21889"/>
                </a:cxn>
                <a:cxn ang="0">
                  <a:pos x="connsiteX21890" y="connsiteY21890"/>
                </a:cxn>
                <a:cxn ang="0">
                  <a:pos x="connsiteX21891" y="connsiteY21891"/>
                </a:cxn>
                <a:cxn ang="0">
                  <a:pos x="connsiteX21892" y="connsiteY21892"/>
                </a:cxn>
                <a:cxn ang="0">
                  <a:pos x="connsiteX21893" y="connsiteY21893"/>
                </a:cxn>
                <a:cxn ang="0">
                  <a:pos x="connsiteX21894" y="connsiteY21894"/>
                </a:cxn>
                <a:cxn ang="0">
                  <a:pos x="connsiteX21895" y="connsiteY21895"/>
                </a:cxn>
                <a:cxn ang="0">
                  <a:pos x="connsiteX21896" y="connsiteY21896"/>
                </a:cxn>
                <a:cxn ang="0">
                  <a:pos x="connsiteX21897" y="connsiteY21897"/>
                </a:cxn>
                <a:cxn ang="0">
                  <a:pos x="connsiteX21898" y="connsiteY21898"/>
                </a:cxn>
                <a:cxn ang="0">
                  <a:pos x="connsiteX21899" y="connsiteY21899"/>
                </a:cxn>
                <a:cxn ang="0">
                  <a:pos x="connsiteX21900" y="connsiteY21900"/>
                </a:cxn>
                <a:cxn ang="0">
                  <a:pos x="connsiteX21901" y="connsiteY21901"/>
                </a:cxn>
                <a:cxn ang="0">
                  <a:pos x="connsiteX21902" y="connsiteY21902"/>
                </a:cxn>
                <a:cxn ang="0">
                  <a:pos x="connsiteX21903" y="connsiteY21903"/>
                </a:cxn>
                <a:cxn ang="0">
                  <a:pos x="connsiteX21904" y="connsiteY21904"/>
                </a:cxn>
                <a:cxn ang="0">
                  <a:pos x="connsiteX21905" y="connsiteY21905"/>
                </a:cxn>
                <a:cxn ang="0">
                  <a:pos x="connsiteX21906" y="connsiteY21906"/>
                </a:cxn>
                <a:cxn ang="0">
                  <a:pos x="connsiteX21907" y="connsiteY21907"/>
                </a:cxn>
                <a:cxn ang="0">
                  <a:pos x="connsiteX21908" y="connsiteY21908"/>
                </a:cxn>
                <a:cxn ang="0">
                  <a:pos x="connsiteX21909" y="connsiteY21909"/>
                </a:cxn>
                <a:cxn ang="0">
                  <a:pos x="connsiteX21910" y="connsiteY21910"/>
                </a:cxn>
                <a:cxn ang="0">
                  <a:pos x="connsiteX21911" y="connsiteY21911"/>
                </a:cxn>
                <a:cxn ang="0">
                  <a:pos x="connsiteX21912" y="connsiteY21912"/>
                </a:cxn>
                <a:cxn ang="0">
                  <a:pos x="connsiteX21913" y="connsiteY21913"/>
                </a:cxn>
                <a:cxn ang="0">
                  <a:pos x="connsiteX21914" y="connsiteY21914"/>
                </a:cxn>
                <a:cxn ang="0">
                  <a:pos x="connsiteX21915" y="connsiteY21915"/>
                </a:cxn>
                <a:cxn ang="0">
                  <a:pos x="connsiteX21916" y="connsiteY21916"/>
                </a:cxn>
                <a:cxn ang="0">
                  <a:pos x="connsiteX21917" y="connsiteY21917"/>
                </a:cxn>
                <a:cxn ang="0">
                  <a:pos x="connsiteX21918" y="connsiteY21918"/>
                </a:cxn>
                <a:cxn ang="0">
                  <a:pos x="connsiteX21919" y="connsiteY21919"/>
                </a:cxn>
                <a:cxn ang="0">
                  <a:pos x="connsiteX21920" y="connsiteY21920"/>
                </a:cxn>
                <a:cxn ang="0">
                  <a:pos x="connsiteX21921" y="connsiteY21921"/>
                </a:cxn>
                <a:cxn ang="0">
                  <a:pos x="connsiteX21922" y="connsiteY21922"/>
                </a:cxn>
                <a:cxn ang="0">
                  <a:pos x="connsiteX21923" y="connsiteY21923"/>
                </a:cxn>
                <a:cxn ang="0">
                  <a:pos x="connsiteX21924" y="connsiteY21924"/>
                </a:cxn>
                <a:cxn ang="0">
                  <a:pos x="connsiteX21925" y="connsiteY21925"/>
                </a:cxn>
                <a:cxn ang="0">
                  <a:pos x="connsiteX21926" y="connsiteY21926"/>
                </a:cxn>
                <a:cxn ang="0">
                  <a:pos x="connsiteX21927" y="connsiteY21927"/>
                </a:cxn>
                <a:cxn ang="0">
                  <a:pos x="connsiteX21928" y="connsiteY21928"/>
                </a:cxn>
                <a:cxn ang="0">
                  <a:pos x="connsiteX21929" y="connsiteY21929"/>
                </a:cxn>
                <a:cxn ang="0">
                  <a:pos x="connsiteX21930" y="connsiteY21930"/>
                </a:cxn>
                <a:cxn ang="0">
                  <a:pos x="connsiteX21931" y="connsiteY21931"/>
                </a:cxn>
                <a:cxn ang="0">
                  <a:pos x="connsiteX21932" y="connsiteY21932"/>
                </a:cxn>
                <a:cxn ang="0">
                  <a:pos x="connsiteX21933" y="connsiteY21933"/>
                </a:cxn>
                <a:cxn ang="0">
                  <a:pos x="connsiteX21934" y="connsiteY21934"/>
                </a:cxn>
                <a:cxn ang="0">
                  <a:pos x="connsiteX21935" y="connsiteY21935"/>
                </a:cxn>
                <a:cxn ang="0">
                  <a:pos x="connsiteX21936" y="connsiteY21936"/>
                </a:cxn>
                <a:cxn ang="0">
                  <a:pos x="connsiteX21937" y="connsiteY21937"/>
                </a:cxn>
                <a:cxn ang="0">
                  <a:pos x="connsiteX21938" y="connsiteY21938"/>
                </a:cxn>
                <a:cxn ang="0">
                  <a:pos x="connsiteX21939" y="connsiteY21939"/>
                </a:cxn>
                <a:cxn ang="0">
                  <a:pos x="connsiteX21940" y="connsiteY21940"/>
                </a:cxn>
                <a:cxn ang="0">
                  <a:pos x="connsiteX21941" y="connsiteY21941"/>
                </a:cxn>
                <a:cxn ang="0">
                  <a:pos x="connsiteX21942" y="connsiteY21942"/>
                </a:cxn>
                <a:cxn ang="0">
                  <a:pos x="connsiteX21943" y="connsiteY21943"/>
                </a:cxn>
                <a:cxn ang="0">
                  <a:pos x="connsiteX21944" y="connsiteY21944"/>
                </a:cxn>
                <a:cxn ang="0">
                  <a:pos x="connsiteX21945" y="connsiteY21945"/>
                </a:cxn>
                <a:cxn ang="0">
                  <a:pos x="connsiteX21946" y="connsiteY21946"/>
                </a:cxn>
                <a:cxn ang="0">
                  <a:pos x="connsiteX21947" y="connsiteY21947"/>
                </a:cxn>
                <a:cxn ang="0">
                  <a:pos x="connsiteX21948" y="connsiteY21948"/>
                </a:cxn>
                <a:cxn ang="0">
                  <a:pos x="connsiteX21949" y="connsiteY21949"/>
                </a:cxn>
                <a:cxn ang="0">
                  <a:pos x="connsiteX21950" y="connsiteY21950"/>
                </a:cxn>
                <a:cxn ang="0">
                  <a:pos x="connsiteX21951" y="connsiteY21951"/>
                </a:cxn>
                <a:cxn ang="0">
                  <a:pos x="connsiteX21952" y="connsiteY21952"/>
                </a:cxn>
                <a:cxn ang="0">
                  <a:pos x="connsiteX21953" y="connsiteY21953"/>
                </a:cxn>
                <a:cxn ang="0">
                  <a:pos x="connsiteX21954" y="connsiteY21954"/>
                </a:cxn>
                <a:cxn ang="0">
                  <a:pos x="connsiteX21955" y="connsiteY21955"/>
                </a:cxn>
                <a:cxn ang="0">
                  <a:pos x="connsiteX21956" y="connsiteY21956"/>
                </a:cxn>
                <a:cxn ang="0">
                  <a:pos x="connsiteX21957" y="connsiteY21957"/>
                </a:cxn>
                <a:cxn ang="0">
                  <a:pos x="connsiteX21958" y="connsiteY21958"/>
                </a:cxn>
                <a:cxn ang="0">
                  <a:pos x="connsiteX21959" y="connsiteY21959"/>
                </a:cxn>
                <a:cxn ang="0">
                  <a:pos x="connsiteX21960" y="connsiteY21960"/>
                </a:cxn>
                <a:cxn ang="0">
                  <a:pos x="connsiteX21961" y="connsiteY21961"/>
                </a:cxn>
                <a:cxn ang="0">
                  <a:pos x="connsiteX21962" y="connsiteY21962"/>
                </a:cxn>
                <a:cxn ang="0">
                  <a:pos x="connsiteX21963" y="connsiteY21963"/>
                </a:cxn>
                <a:cxn ang="0">
                  <a:pos x="connsiteX21964" y="connsiteY21964"/>
                </a:cxn>
                <a:cxn ang="0">
                  <a:pos x="connsiteX21965" y="connsiteY21965"/>
                </a:cxn>
                <a:cxn ang="0">
                  <a:pos x="connsiteX21966" y="connsiteY21966"/>
                </a:cxn>
                <a:cxn ang="0">
                  <a:pos x="connsiteX21967" y="connsiteY21967"/>
                </a:cxn>
                <a:cxn ang="0">
                  <a:pos x="connsiteX21968" y="connsiteY21968"/>
                </a:cxn>
                <a:cxn ang="0">
                  <a:pos x="connsiteX21969" y="connsiteY21969"/>
                </a:cxn>
                <a:cxn ang="0">
                  <a:pos x="connsiteX21970" y="connsiteY21970"/>
                </a:cxn>
                <a:cxn ang="0">
                  <a:pos x="connsiteX21971" y="connsiteY21971"/>
                </a:cxn>
                <a:cxn ang="0">
                  <a:pos x="connsiteX21972" y="connsiteY21972"/>
                </a:cxn>
                <a:cxn ang="0">
                  <a:pos x="connsiteX21973" y="connsiteY21973"/>
                </a:cxn>
                <a:cxn ang="0">
                  <a:pos x="connsiteX21974" y="connsiteY21974"/>
                </a:cxn>
                <a:cxn ang="0">
                  <a:pos x="connsiteX21975" y="connsiteY21975"/>
                </a:cxn>
                <a:cxn ang="0">
                  <a:pos x="connsiteX21976" y="connsiteY21976"/>
                </a:cxn>
                <a:cxn ang="0">
                  <a:pos x="connsiteX21977" y="connsiteY21977"/>
                </a:cxn>
                <a:cxn ang="0">
                  <a:pos x="connsiteX21978" y="connsiteY21978"/>
                </a:cxn>
                <a:cxn ang="0">
                  <a:pos x="connsiteX21979" y="connsiteY21979"/>
                </a:cxn>
                <a:cxn ang="0">
                  <a:pos x="connsiteX21980" y="connsiteY21980"/>
                </a:cxn>
                <a:cxn ang="0">
                  <a:pos x="connsiteX21981" y="connsiteY21981"/>
                </a:cxn>
                <a:cxn ang="0">
                  <a:pos x="connsiteX21982" y="connsiteY21982"/>
                </a:cxn>
                <a:cxn ang="0">
                  <a:pos x="connsiteX21983" y="connsiteY21983"/>
                </a:cxn>
                <a:cxn ang="0">
                  <a:pos x="connsiteX21984" y="connsiteY21984"/>
                </a:cxn>
                <a:cxn ang="0">
                  <a:pos x="connsiteX21985" y="connsiteY21985"/>
                </a:cxn>
                <a:cxn ang="0">
                  <a:pos x="connsiteX21986" y="connsiteY21986"/>
                </a:cxn>
                <a:cxn ang="0">
                  <a:pos x="connsiteX21987" y="connsiteY21987"/>
                </a:cxn>
                <a:cxn ang="0">
                  <a:pos x="connsiteX21988" y="connsiteY21988"/>
                </a:cxn>
                <a:cxn ang="0">
                  <a:pos x="connsiteX21989" y="connsiteY21989"/>
                </a:cxn>
                <a:cxn ang="0">
                  <a:pos x="connsiteX21990" y="connsiteY21990"/>
                </a:cxn>
                <a:cxn ang="0">
                  <a:pos x="connsiteX21991" y="connsiteY21991"/>
                </a:cxn>
                <a:cxn ang="0">
                  <a:pos x="connsiteX21992" y="connsiteY21992"/>
                </a:cxn>
                <a:cxn ang="0">
                  <a:pos x="connsiteX21993" y="connsiteY21993"/>
                </a:cxn>
                <a:cxn ang="0">
                  <a:pos x="connsiteX21994" y="connsiteY21994"/>
                </a:cxn>
                <a:cxn ang="0">
                  <a:pos x="connsiteX21995" y="connsiteY21995"/>
                </a:cxn>
                <a:cxn ang="0">
                  <a:pos x="connsiteX21996" y="connsiteY21996"/>
                </a:cxn>
                <a:cxn ang="0">
                  <a:pos x="connsiteX21997" y="connsiteY21997"/>
                </a:cxn>
                <a:cxn ang="0">
                  <a:pos x="connsiteX21998" y="connsiteY21998"/>
                </a:cxn>
                <a:cxn ang="0">
                  <a:pos x="connsiteX21999" y="connsiteY21999"/>
                </a:cxn>
                <a:cxn ang="0">
                  <a:pos x="connsiteX22000" y="connsiteY22000"/>
                </a:cxn>
                <a:cxn ang="0">
                  <a:pos x="connsiteX22001" y="connsiteY22001"/>
                </a:cxn>
                <a:cxn ang="0">
                  <a:pos x="connsiteX22002" y="connsiteY22002"/>
                </a:cxn>
                <a:cxn ang="0">
                  <a:pos x="connsiteX22003" y="connsiteY22003"/>
                </a:cxn>
                <a:cxn ang="0">
                  <a:pos x="connsiteX22004" y="connsiteY22004"/>
                </a:cxn>
                <a:cxn ang="0">
                  <a:pos x="connsiteX22005" y="connsiteY22005"/>
                </a:cxn>
                <a:cxn ang="0">
                  <a:pos x="connsiteX22006" y="connsiteY22006"/>
                </a:cxn>
                <a:cxn ang="0">
                  <a:pos x="connsiteX22007" y="connsiteY22007"/>
                </a:cxn>
                <a:cxn ang="0">
                  <a:pos x="connsiteX22008" y="connsiteY22008"/>
                </a:cxn>
                <a:cxn ang="0">
                  <a:pos x="connsiteX22009" y="connsiteY22009"/>
                </a:cxn>
                <a:cxn ang="0">
                  <a:pos x="connsiteX22010" y="connsiteY22010"/>
                </a:cxn>
                <a:cxn ang="0">
                  <a:pos x="connsiteX22011" y="connsiteY22011"/>
                </a:cxn>
                <a:cxn ang="0">
                  <a:pos x="connsiteX22012" y="connsiteY22012"/>
                </a:cxn>
                <a:cxn ang="0">
                  <a:pos x="connsiteX22013" y="connsiteY22013"/>
                </a:cxn>
                <a:cxn ang="0">
                  <a:pos x="connsiteX22014" y="connsiteY22014"/>
                </a:cxn>
                <a:cxn ang="0">
                  <a:pos x="connsiteX22015" y="connsiteY22015"/>
                </a:cxn>
                <a:cxn ang="0">
                  <a:pos x="connsiteX22016" y="connsiteY22016"/>
                </a:cxn>
                <a:cxn ang="0">
                  <a:pos x="connsiteX22017" y="connsiteY22017"/>
                </a:cxn>
                <a:cxn ang="0">
                  <a:pos x="connsiteX22018" y="connsiteY22018"/>
                </a:cxn>
                <a:cxn ang="0">
                  <a:pos x="connsiteX22019" y="connsiteY22019"/>
                </a:cxn>
                <a:cxn ang="0">
                  <a:pos x="connsiteX22020" y="connsiteY22020"/>
                </a:cxn>
                <a:cxn ang="0">
                  <a:pos x="connsiteX22021" y="connsiteY22021"/>
                </a:cxn>
                <a:cxn ang="0">
                  <a:pos x="connsiteX22022" y="connsiteY22022"/>
                </a:cxn>
                <a:cxn ang="0">
                  <a:pos x="connsiteX22023" y="connsiteY22023"/>
                </a:cxn>
                <a:cxn ang="0">
                  <a:pos x="connsiteX22024" y="connsiteY22024"/>
                </a:cxn>
                <a:cxn ang="0">
                  <a:pos x="connsiteX22025" y="connsiteY22025"/>
                </a:cxn>
                <a:cxn ang="0">
                  <a:pos x="connsiteX22026" y="connsiteY22026"/>
                </a:cxn>
                <a:cxn ang="0">
                  <a:pos x="connsiteX22027" y="connsiteY22027"/>
                </a:cxn>
                <a:cxn ang="0">
                  <a:pos x="connsiteX22028" y="connsiteY22028"/>
                </a:cxn>
                <a:cxn ang="0">
                  <a:pos x="connsiteX22029" y="connsiteY22029"/>
                </a:cxn>
                <a:cxn ang="0">
                  <a:pos x="connsiteX22030" y="connsiteY22030"/>
                </a:cxn>
                <a:cxn ang="0">
                  <a:pos x="connsiteX22031" y="connsiteY22031"/>
                </a:cxn>
                <a:cxn ang="0">
                  <a:pos x="connsiteX22032" y="connsiteY22032"/>
                </a:cxn>
                <a:cxn ang="0">
                  <a:pos x="connsiteX22033" y="connsiteY22033"/>
                </a:cxn>
                <a:cxn ang="0">
                  <a:pos x="connsiteX22034" y="connsiteY22034"/>
                </a:cxn>
                <a:cxn ang="0">
                  <a:pos x="connsiteX22035" y="connsiteY22035"/>
                </a:cxn>
                <a:cxn ang="0">
                  <a:pos x="connsiteX22036" y="connsiteY22036"/>
                </a:cxn>
                <a:cxn ang="0">
                  <a:pos x="connsiteX22037" y="connsiteY22037"/>
                </a:cxn>
                <a:cxn ang="0">
                  <a:pos x="connsiteX22038" y="connsiteY22038"/>
                </a:cxn>
                <a:cxn ang="0">
                  <a:pos x="connsiteX22039" y="connsiteY22039"/>
                </a:cxn>
                <a:cxn ang="0">
                  <a:pos x="connsiteX22040" y="connsiteY22040"/>
                </a:cxn>
                <a:cxn ang="0">
                  <a:pos x="connsiteX22041" y="connsiteY22041"/>
                </a:cxn>
                <a:cxn ang="0">
                  <a:pos x="connsiteX22042" y="connsiteY22042"/>
                </a:cxn>
                <a:cxn ang="0">
                  <a:pos x="connsiteX22043" y="connsiteY22043"/>
                </a:cxn>
                <a:cxn ang="0">
                  <a:pos x="connsiteX22044" y="connsiteY22044"/>
                </a:cxn>
                <a:cxn ang="0">
                  <a:pos x="connsiteX22045" y="connsiteY22045"/>
                </a:cxn>
                <a:cxn ang="0">
                  <a:pos x="connsiteX22046" y="connsiteY22046"/>
                </a:cxn>
                <a:cxn ang="0">
                  <a:pos x="connsiteX22047" y="connsiteY22047"/>
                </a:cxn>
                <a:cxn ang="0">
                  <a:pos x="connsiteX22048" y="connsiteY22048"/>
                </a:cxn>
                <a:cxn ang="0">
                  <a:pos x="connsiteX22049" y="connsiteY22049"/>
                </a:cxn>
                <a:cxn ang="0">
                  <a:pos x="connsiteX22050" y="connsiteY22050"/>
                </a:cxn>
                <a:cxn ang="0">
                  <a:pos x="connsiteX22051" y="connsiteY22051"/>
                </a:cxn>
                <a:cxn ang="0">
                  <a:pos x="connsiteX22052" y="connsiteY22052"/>
                </a:cxn>
                <a:cxn ang="0">
                  <a:pos x="connsiteX22053" y="connsiteY22053"/>
                </a:cxn>
                <a:cxn ang="0">
                  <a:pos x="connsiteX22054" y="connsiteY22054"/>
                </a:cxn>
                <a:cxn ang="0">
                  <a:pos x="connsiteX22055" y="connsiteY22055"/>
                </a:cxn>
                <a:cxn ang="0">
                  <a:pos x="connsiteX22056" y="connsiteY22056"/>
                </a:cxn>
                <a:cxn ang="0">
                  <a:pos x="connsiteX22057" y="connsiteY22057"/>
                </a:cxn>
                <a:cxn ang="0">
                  <a:pos x="connsiteX22058" y="connsiteY22058"/>
                </a:cxn>
                <a:cxn ang="0">
                  <a:pos x="connsiteX22059" y="connsiteY22059"/>
                </a:cxn>
                <a:cxn ang="0">
                  <a:pos x="connsiteX22060" y="connsiteY22060"/>
                </a:cxn>
                <a:cxn ang="0">
                  <a:pos x="connsiteX22061" y="connsiteY22061"/>
                </a:cxn>
                <a:cxn ang="0">
                  <a:pos x="connsiteX22062" y="connsiteY22062"/>
                </a:cxn>
                <a:cxn ang="0">
                  <a:pos x="connsiteX22063" y="connsiteY22063"/>
                </a:cxn>
                <a:cxn ang="0">
                  <a:pos x="connsiteX22064" y="connsiteY22064"/>
                </a:cxn>
                <a:cxn ang="0">
                  <a:pos x="connsiteX22065" y="connsiteY22065"/>
                </a:cxn>
                <a:cxn ang="0">
                  <a:pos x="connsiteX22066" y="connsiteY22066"/>
                </a:cxn>
                <a:cxn ang="0">
                  <a:pos x="connsiteX22067" y="connsiteY22067"/>
                </a:cxn>
                <a:cxn ang="0">
                  <a:pos x="connsiteX22068" y="connsiteY22068"/>
                </a:cxn>
                <a:cxn ang="0">
                  <a:pos x="connsiteX22069" y="connsiteY22069"/>
                </a:cxn>
                <a:cxn ang="0">
                  <a:pos x="connsiteX22070" y="connsiteY22070"/>
                </a:cxn>
                <a:cxn ang="0">
                  <a:pos x="connsiteX22071" y="connsiteY22071"/>
                </a:cxn>
                <a:cxn ang="0">
                  <a:pos x="connsiteX22072" y="connsiteY22072"/>
                </a:cxn>
                <a:cxn ang="0">
                  <a:pos x="connsiteX22073" y="connsiteY22073"/>
                </a:cxn>
                <a:cxn ang="0">
                  <a:pos x="connsiteX22074" y="connsiteY22074"/>
                </a:cxn>
                <a:cxn ang="0">
                  <a:pos x="connsiteX22075" y="connsiteY22075"/>
                </a:cxn>
                <a:cxn ang="0">
                  <a:pos x="connsiteX22076" y="connsiteY22076"/>
                </a:cxn>
                <a:cxn ang="0">
                  <a:pos x="connsiteX22077" y="connsiteY22077"/>
                </a:cxn>
                <a:cxn ang="0">
                  <a:pos x="connsiteX22078" y="connsiteY22078"/>
                </a:cxn>
                <a:cxn ang="0">
                  <a:pos x="connsiteX22079" y="connsiteY22079"/>
                </a:cxn>
                <a:cxn ang="0">
                  <a:pos x="connsiteX22080" y="connsiteY22080"/>
                </a:cxn>
                <a:cxn ang="0">
                  <a:pos x="connsiteX22081" y="connsiteY22081"/>
                </a:cxn>
                <a:cxn ang="0">
                  <a:pos x="connsiteX22082" y="connsiteY22082"/>
                </a:cxn>
                <a:cxn ang="0">
                  <a:pos x="connsiteX22083" y="connsiteY22083"/>
                </a:cxn>
                <a:cxn ang="0">
                  <a:pos x="connsiteX22084" y="connsiteY22084"/>
                </a:cxn>
                <a:cxn ang="0">
                  <a:pos x="connsiteX22085" y="connsiteY22085"/>
                </a:cxn>
                <a:cxn ang="0">
                  <a:pos x="connsiteX22086" y="connsiteY22086"/>
                </a:cxn>
                <a:cxn ang="0">
                  <a:pos x="connsiteX22087" y="connsiteY22087"/>
                </a:cxn>
                <a:cxn ang="0">
                  <a:pos x="connsiteX22088" y="connsiteY22088"/>
                </a:cxn>
                <a:cxn ang="0">
                  <a:pos x="connsiteX22089" y="connsiteY22089"/>
                </a:cxn>
                <a:cxn ang="0">
                  <a:pos x="connsiteX22090" y="connsiteY22090"/>
                </a:cxn>
                <a:cxn ang="0">
                  <a:pos x="connsiteX22091" y="connsiteY22091"/>
                </a:cxn>
                <a:cxn ang="0">
                  <a:pos x="connsiteX22092" y="connsiteY22092"/>
                </a:cxn>
                <a:cxn ang="0">
                  <a:pos x="connsiteX22093" y="connsiteY22093"/>
                </a:cxn>
                <a:cxn ang="0">
                  <a:pos x="connsiteX22094" y="connsiteY22094"/>
                </a:cxn>
                <a:cxn ang="0">
                  <a:pos x="connsiteX22095" y="connsiteY22095"/>
                </a:cxn>
                <a:cxn ang="0">
                  <a:pos x="connsiteX22096" y="connsiteY22096"/>
                </a:cxn>
                <a:cxn ang="0">
                  <a:pos x="connsiteX22097" y="connsiteY22097"/>
                </a:cxn>
                <a:cxn ang="0">
                  <a:pos x="connsiteX22098" y="connsiteY22098"/>
                </a:cxn>
                <a:cxn ang="0">
                  <a:pos x="connsiteX22099" y="connsiteY22099"/>
                </a:cxn>
                <a:cxn ang="0">
                  <a:pos x="connsiteX22100" y="connsiteY22100"/>
                </a:cxn>
                <a:cxn ang="0">
                  <a:pos x="connsiteX22101" y="connsiteY22101"/>
                </a:cxn>
                <a:cxn ang="0">
                  <a:pos x="connsiteX22102" y="connsiteY22102"/>
                </a:cxn>
                <a:cxn ang="0">
                  <a:pos x="connsiteX22103" y="connsiteY22103"/>
                </a:cxn>
                <a:cxn ang="0">
                  <a:pos x="connsiteX22104" y="connsiteY22104"/>
                </a:cxn>
                <a:cxn ang="0">
                  <a:pos x="connsiteX22105" y="connsiteY22105"/>
                </a:cxn>
                <a:cxn ang="0">
                  <a:pos x="connsiteX22106" y="connsiteY22106"/>
                </a:cxn>
                <a:cxn ang="0">
                  <a:pos x="connsiteX22107" y="connsiteY22107"/>
                </a:cxn>
                <a:cxn ang="0">
                  <a:pos x="connsiteX22108" y="connsiteY22108"/>
                </a:cxn>
                <a:cxn ang="0">
                  <a:pos x="connsiteX22109" y="connsiteY22109"/>
                </a:cxn>
                <a:cxn ang="0">
                  <a:pos x="connsiteX22110" y="connsiteY22110"/>
                </a:cxn>
                <a:cxn ang="0">
                  <a:pos x="connsiteX22111" y="connsiteY22111"/>
                </a:cxn>
                <a:cxn ang="0">
                  <a:pos x="connsiteX22112" y="connsiteY22112"/>
                </a:cxn>
                <a:cxn ang="0">
                  <a:pos x="connsiteX22113" y="connsiteY22113"/>
                </a:cxn>
                <a:cxn ang="0">
                  <a:pos x="connsiteX22114" y="connsiteY22114"/>
                </a:cxn>
                <a:cxn ang="0">
                  <a:pos x="connsiteX22115" y="connsiteY22115"/>
                </a:cxn>
                <a:cxn ang="0">
                  <a:pos x="connsiteX22116" y="connsiteY22116"/>
                </a:cxn>
                <a:cxn ang="0">
                  <a:pos x="connsiteX22117" y="connsiteY22117"/>
                </a:cxn>
                <a:cxn ang="0">
                  <a:pos x="connsiteX22118" y="connsiteY22118"/>
                </a:cxn>
                <a:cxn ang="0">
                  <a:pos x="connsiteX22119" y="connsiteY22119"/>
                </a:cxn>
                <a:cxn ang="0">
                  <a:pos x="connsiteX22120" y="connsiteY22120"/>
                </a:cxn>
                <a:cxn ang="0">
                  <a:pos x="connsiteX22121" y="connsiteY22121"/>
                </a:cxn>
                <a:cxn ang="0">
                  <a:pos x="connsiteX22122" y="connsiteY22122"/>
                </a:cxn>
                <a:cxn ang="0">
                  <a:pos x="connsiteX22123" y="connsiteY22123"/>
                </a:cxn>
                <a:cxn ang="0">
                  <a:pos x="connsiteX22124" y="connsiteY22124"/>
                </a:cxn>
                <a:cxn ang="0">
                  <a:pos x="connsiteX22125" y="connsiteY22125"/>
                </a:cxn>
                <a:cxn ang="0">
                  <a:pos x="connsiteX22126" y="connsiteY22126"/>
                </a:cxn>
                <a:cxn ang="0">
                  <a:pos x="connsiteX22127" y="connsiteY22127"/>
                </a:cxn>
                <a:cxn ang="0">
                  <a:pos x="connsiteX22128" y="connsiteY22128"/>
                </a:cxn>
                <a:cxn ang="0">
                  <a:pos x="connsiteX22129" y="connsiteY22129"/>
                </a:cxn>
                <a:cxn ang="0">
                  <a:pos x="connsiteX22130" y="connsiteY22130"/>
                </a:cxn>
                <a:cxn ang="0">
                  <a:pos x="connsiteX22131" y="connsiteY22131"/>
                </a:cxn>
                <a:cxn ang="0">
                  <a:pos x="connsiteX22132" y="connsiteY22132"/>
                </a:cxn>
                <a:cxn ang="0">
                  <a:pos x="connsiteX22133" y="connsiteY22133"/>
                </a:cxn>
                <a:cxn ang="0">
                  <a:pos x="connsiteX22134" y="connsiteY22134"/>
                </a:cxn>
                <a:cxn ang="0">
                  <a:pos x="connsiteX22135" y="connsiteY22135"/>
                </a:cxn>
                <a:cxn ang="0">
                  <a:pos x="connsiteX22136" y="connsiteY22136"/>
                </a:cxn>
                <a:cxn ang="0">
                  <a:pos x="connsiteX22137" y="connsiteY22137"/>
                </a:cxn>
                <a:cxn ang="0">
                  <a:pos x="connsiteX22138" y="connsiteY22138"/>
                </a:cxn>
                <a:cxn ang="0">
                  <a:pos x="connsiteX22139" y="connsiteY22139"/>
                </a:cxn>
                <a:cxn ang="0">
                  <a:pos x="connsiteX22140" y="connsiteY22140"/>
                </a:cxn>
                <a:cxn ang="0">
                  <a:pos x="connsiteX22141" y="connsiteY22141"/>
                </a:cxn>
                <a:cxn ang="0">
                  <a:pos x="connsiteX22142" y="connsiteY22142"/>
                </a:cxn>
                <a:cxn ang="0">
                  <a:pos x="connsiteX22143" y="connsiteY22143"/>
                </a:cxn>
                <a:cxn ang="0">
                  <a:pos x="connsiteX22144" y="connsiteY22144"/>
                </a:cxn>
                <a:cxn ang="0">
                  <a:pos x="connsiteX22145" y="connsiteY22145"/>
                </a:cxn>
                <a:cxn ang="0">
                  <a:pos x="connsiteX22146" y="connsiteY22146"/>
                </a:cxn>
                <a:cxn ang="0">
                  <a:pos x="connsiteX22147" y="connsiteY22147"/>
                </a:cxn>
                <a:cxn ang="0">
                  <a:pos x="connsiteX22148" y="connsiteY22148"/>
                </a:cxn>
                <a:cxn ang="0">
                  <a:pos x="connsiteX22149" y="connsiteY22149"/>
                </a:cxn>
                <a:cxn ang="0">
                  <a:pos x="connsiteX22150" y="connsiteY22150"/>
                </a:cxn>
                <a:cxn ang="0">
                  <a:pos x="connsiteX22151" y="connsiteY22151"/>
                </a:cxn>
                <a:cxn ang="0">
                  <a:pos x="connsiteX22152" y="connsiteY22152"/>
                </a:cxn>
                <a:cxn ang="0">
                  <a:pos x="connsiteX22153" y="connsiteY22153"/>
                </a:cxn>
                <a:cxn ang="0">
                  <a:pos x="connsiteX22154" y="connsiteY22154"/>
                </a:cxn>
                <a:cxn ang="0">
                  <a:pos x="connsiteX22155" y="connsiteY22155"/>
                </a:cxn>
                <a:cxn ang="0">
                  <a:pos x="connsiteX22156" y="connsiteY22156"/>
                </a:cxn>
                <a:cxn ang="0">
                  <a:pos x="connsiteX22157" y="connsiteY22157"/>
                </a:cxn>
                <a:cxn ang="0">
                  <a:pos x="connsiteX22158" y="connsiteY22158"/>
                </a:cxn>
                <a:cxn ang="0">
                  <a:pos x="connsiteX22159" y="connsiteY22159"/>
                </a:cxn>
                <a:cxn ang="0">
                  <a:pos x="connsiteX22160" y="connsiteY22160"/>
                </a:cxn>
                <a:cxn ang="0">
                  <a:pos x="connsiteX22161" y="connsiteY22161"/>
                </a:cxn>
                <a:cxn ang="0">
                  <a:pos x="connsiteX22162" y="connsiteY22162"/>
                </a:cxn>
                <a:cxn ang="0">
                  <a:pos x="connsiteX22163" y="connsiteY22163"/>
                </a:cxn>
                <a:cxn ang="0">
                  <a:pos x="connsiteX22164" y="connsiteY22164"/>
                </a:cxn>
                <a:cxn ang="0">
                  <a:pos x="connsiteX22165" y="connsiteY22165"/>
                </a:cxn>
                <a:cxn ang="0">
                  <a:pos x="connsiteX22166" y="connsiteY22166"/>
                </a:cxn>
                <a:cxn ang="0">
                  <a:pos x="connsiteX22167" y="connsiteY22167"/>
                </a:cxn>
                <a:cxn ang="0">
                  <a:pos x="connsiteX22168" y="connsiteY22168"/>
                </a:cxn>
                <a:cxn ang="0">
                  <a:pos x="connsiteX22169" y="connsiteY22169"/>
                </a:cxn>
                <a:cxn ang="0">
                  <a:pos x="connsiteX22170" y="connsiteY22170"/>
                </a:cxn>
                <a:cxn ang="0">
                  <a:pos x="connsiteX22171" y="connsiteY22171"/>
                </a:cxn>
                <a:cxn ang="0">
                  <a:pos x="connsiteX22172" y="connsiteY22172"/>
                </a:cxn>
                <a:cxn ang="0">
                  <a:pos x="connsiteX22173" y="connsiteY22173"/>
                </a:cxn>
                <a:cxn ang="0">
                  <a:pos x="connsiteX22174" y="connsiteY22174"/>
                </a:cxn>
                <a:cxn ang="0">
                  <a:pos x="connsiteX22175" y="connsiteY22175"/>
                </a:cxn>
                <a:cxn ang="0">
                  <a:pos x="connsiteX22176" y="connsiteY22176"/>
                </a:cxn>
                <a:cxn ang="0">
                  <a:pos x="connsiteX22177" y="connsiteY22177"/>
                </a:cxn>
                <a:cxn ang="0">
                  <a:pos x="connsiteX22178" y="connsiteY22178"/>
                </a:cxn>
                <a:cxn ang="0">
                  <a:pos x="connsiteX22179" y="connsiteY22179"/>
                </a:cxn>
                <a:cxn ang="0">
                  <a:pos x="connsiteX22180" y="connsiteY22180"/>
                </a:cxn>
                <a:cxn ang="0">
                  <a:pos x="connsiteX22181" y="connsiteY22181"/>
                </a:cxn>
                <a:cxn ang="0">
                  <a:pos x="connsiteX22182" y="connsiteY22182"/>
                </a:cxn>
                <a:cxn ang="0">
                  <a:pos x="connsiteX22183" y="connsiteY22183"/>
                </a:cxn>
                <a:cxn ang="0">
                  <a:pos x="connsiteX22184" y="connsiteY22184"/>
                </a:cxn>
                <a:cxn ang="0">
                  <a:pos x="connsiteX22185" y="connsiteY22185"/>
                </a:cxn>
                <a:cxn ang="0">
                  <a:pos x="connsiteX22186" y="connsiteY22186"/>
                </a:cxn>
                <a:cxn ang="0">
                  <a:pos x="connsiteX22187" y="connsiteY22187"/>
                </a:cxn>
                <a:cxn ang="0">
                  <a:pos x="connsiteX22188" y="connsiteY22188"/>
                </a:cxn>
                <a:cxn ang="0">
                  <a:pos x="connsiteX22189" y="connsiteY22189"/>
                </a:cxn>
                <a:cxn ang="0">
                  <a:pos x="connsiteX22190" y="connsiteY22190"/>
                </a:cxn>
                <a:cxn ang="0">
                  <a:pos x="connsiteX22191" y="connsiteY22191"/>
                </a:cxn>
                <a:cxn ang="0">
                  <a:pos x="connsiteX22192" y="connsiteY22192"/>
                </a:cxn>
                <a:cxn ang="0">
                  <a:pos x="connsiteX22193" y="connsiteY22193"/>
                </a:cxn>
                <a:cxn ang="0">
                  <a:pos x="connsiteX22194" y="connsiteY22194"/>
                </a:cxn>
                <a:cxn ang="0">
                  <a:pos x="connsiteX22195" y="connsiteY22195"/>
                </a:cxn>
                <a:cxn ang="0">
                  <a:pos x="connsiteX22196" y="connsiteY22196"/>
                </a:cxn>
                <a:cxn ang="0">
                  <a:pos x="connsiteX22197" y="connsiteY22197"/>
                </a:cxn>
                <a:cxn ang="0">
                  <a:pos x="connsiteX22198" y="connsiteY22198"/>
                </a:cxn>
                <a:cxn ang="0">
                  <a:pos x="connsiteX22199" y="connsiteY22199"/>
                </a:cxn>
                <a:cxn ang="0">
                  <a:pos x="connsiteX22200" y="connsiteY22200"/>
                </a:cxn>
                <a:cxn ang="0">
                  <a:pos x="connsiteX22201" y="connsiteY22201"/>
                </a:cxn>
                <a:cxn ang="0">
                  <a:pos x="connsiteX22202" y="connsiteY22202"/>
                </a:cxn>
                <a:cxn ang="0">
                  <a:pos x="connsiteX22203" y="connsiteY22203"/>
                </a:cxn>
                <a:cxn ang="0">
                  <a:pos x="connsiteX22204" y="connsiteY22204"/>
                </a:cxn>
                <a:cxn ang="0">
                  <a:pos x="connsiteX22205" y="connsiteY22205"/>
                </a:cxn>
                <a:cxn ang="0">
                  <a:pos x="connsiteX22206" y="connsiteY22206"/>
                </a:cxn>
                <a:cxn ang="0">
                  <a:pos x="connsiteX22207" y="connsiteY22207"/>
                </a:cxn>
                <a:cxn ang="0">
                  <a:pos x="connsiteX22208" y="connsiteY22208"/>
                </a:cxn>
                <a:cxn ang="0">
                  <a:pos x="connsiteX22209" y="connsiteY22209"/>
                </a:cxn>
                <a:cxn ang="0">
                  <a:pos x="connsiteX22210" y="connsiteY22210"/>
                </a:cxn>
                <a:cxn ang="0">
                  <a:pos x="connsiteX22211" y="connsiteY22211"/>
                </a:cxn>
                <a:cxn ang="0">
                  <a:pos x="connsiteX22212" y="connsiteY22212"/>
                </a:cxn>
                <a:cxn ang="0">
                  <a:pos x="connsiteX22213" y="connsiteY22213"/>
                </a:cxn>
                <a:cxn ang="0">
                  <a:pos x="connsiteX22214" y="connsiteY22214"/>
                </a:cxn>
                <a:cxn ang="0">
                  <a:pos x="connsiteX22215" y="connsiteY22215"/>
                </a:cxn>
                <a:cxn ang="0">
                  <a:pos x="connsiteX22216" y="connsiteY22216"/>
                </a:cxn>
                <a:cxn ang="0">
                  <a:pos x="connsiteX22217" y="connsiteY22217"/>
                </a:cxn>
                <a:cxn ang="0">
                  <a:pos x="connsiteX22218" y="connsiteY22218"/>
                </a:cxn>
                <a:cxn ang="0">
                  <a:pos x="connsiteX22219" y="connsiteY22219"/>
                </a:cxn>
                <a:cxn ang="0">
                  <a:pos x="connsiteX22220" y="connsiteY22220"/>
                </a:cxn>
                <a:cxn ang="0">
                  <a:pos x="connsiteX22221" y="connsiteY22221"/>
                </a:cxn>
                <a:cxn ang="0">
                  <a:pos x="connsiteX22222" y="connsiteY22222"/>
                </a:cxn>
                <a:cxn ang="0">
                  <a:pos x="connsiteX22223" y="connsiteY22223"/>
                </a:cxn>
                <a:cxn ang="0">
                  <a:pos x="connsiteX22224" y="connsiteY22224"/>
                </a:cxn>
                <a:cxn ang="0">
                  <a:pos x="connsiteX22225" y="connsiteY22225"/>
                </a:cxn>
                <a:cxn ang="0">
                  <a:pos x="connsiteX22226" y="connsiteY22226"/>
                </a:cxn>
                <a:cxn ang="0">
                  <a:pos x="connsiteX22227" y="connsiteY22227"/>
                </a:cxn>
                <a:cxn ang="0">
                  <a:pos x="connsiteX22228" y="connsiteY22228"/>
                </a:cxn>
                <a:cxn ang="0">
                  <a:pos x="connsiteX22229" y="connsiteY22229"/>
                </a:cxn>
                <a:cxn ang="0">
                  <a:pos x="connsiteX22230" y="connsiteY22230"/>
                </a:cxn>
                <a:cxn ang="0">
                  <a:pos x="connsiteX22231" y="connsiteY22231"/>
                </a:cxn>
                <a:cxn ang="0">
                  <a:pos x="connsiteX22232" y="connsiteY22232"/>
                </a:cxn>
                <a:cxn ang="0">
                  <a:pos x="connsiteX22233" y="connsiteY22233"/>
                </a:cxn>
                <a:cxn ang="0">
                  <a:pos x="connsiteX22234" y="connsiteY22234"/>
                </a:cxn>
                <a:cxn ang="0">
                  <a:pos x="connsiteX22235" y="connsiteY22235"/>
                </a:cxn>
                <a:cxn ang="0">
                  <a:pos x="connsiteX22236" y="connsiteY22236"/>
                </a:cxn>
                <a:cxn ang="0">
                  <a:pos x="connsiteX22237" y="connsiteY22237"/>
                </a:cxn>
                <a:cxn ang="0">
                  <a:pos x="connsiteX22238" y="connsiteY22238"/>
                </a:cxn>
                <a:cxn ang="0">
                  <a:pos x="connsiteX22239" y="connsiteY22239"/>
                </a:cxn>
                <a:cxn ang="0">
                  <a:pos x="connsiteX22240" y="connsiteY22240"/>
                </a:cxn>
                <a:cxn ang="0">
                  <a:pos x="connsiteX22241" y="connsiteY22241"/>
                </a:cxn>
                <a:cxn ang="0">
                  <a:pos x="connsiteX22242" y="connsiteY22242"/>
                </a:cxn>
                <a:cxn ang="0">
                  <a:pos x="connsiteX22243" y="connsiteY22243"/>
                </a:cxn>
                <a:cxn ang="0">
                  <a:pos x="connsiteX22244" y="connsiteY22244"/>
                </a:cxn>
                <a:cxn ang="0">
                  <a:pos x="connsiteX22245" y="connsiteY22245"/>
                </a:cxn>
                <a:cxn ang="0">
                  <a:pos x="connsiteX22246" y="connsiteY22246"/>
                </a:cxn>
                <a:cxn ang="0">
                  <a:pos x="connsiteX22247" y="connsiteY22247"/>
                </a:cxn>
                <a:cxn ang="0">
                  <a:pos x="connsiteX22248" y="connsiteY22248"/>
                </a:cxn>
                <a:cxn ang="0">
                  <a:pos x="connsiteX22249" y="connsiteY22249"/>
                </a:cxn>
                <a:cxn ang="0">
                  <a:pos x="connsiteX22250" y="connsiteY22250"/>
                </a:cxn>
                <a:cxn ang="0">
                  <a:pos x="connsiteX22251" y="connsiteY22251"/>
                </a:cxn>
                <a:cxn ang="0">
                  <a:pos x="connsiteX22252" y="connsiteY22252"/>
                </a:cxn>
                <a:cxn ang="0">
                  <a:pos x="connsiteX22253" y="connsiteY22253"/>
                </a:cxn>
                <a:cxn ang="0">
                  <a:pos x="connsiteX22254" y="connsiteY22254"/>
                </a:cxn>
                <a:cxn ang="0">
                  <a:pos x="connsiteX22255" y="connsiteY22255"/>
                </a:cxn>
                <a:cxn ang="0">
                  <a:pos x="connsiteX22256" y="connsiteY22256"/>
                </a:cxn>
                <a:cxn ang="0">
                  <a:pos x="connsiteX22257" y="connsiteY22257"/>
                </a:cxn>
                <a:cxn ang="0">
                  <a:pos x="connsiteX22258" y="connsiteY22258"/>
                </a:cxn>
                <a:cxn ang="0">
                  <a:pos x="connsiteX22259" y="connsiteY22259"/>
                </a:cxn>
                <a:cxn ang="0">
                  <a:pos x="connsiteX22260" y="connsiteY22260"/>
                </a:cxn>
                <a:cxn ang="0">
                  <a:pos x="connsiteX22261" y="connsiteY22261"/>
                </a:cxn>
                <a:cxn ang="0">
                  <a:pos x="connsiteX22262" y="connsiteY22262"/>
                </a:cxn>
                <a:cxn ang="0">
                  <a:pos x="connsiteX22263" y="connsiteY22263"/>
                </a:cxn>
                <a:cxn ang="0">
                  <a:pos x="connsiteX22264" y="connsiteY22264"/>
                </a:cxn>
                <a:cxn ang="0">
                  <a:pos x="connsiteX22265" y="connsiteY22265"/>
                </a:cxn>
                <a:cxn ang="0">
                  <a:pos x="connsiteX22266" y="connsiteY22266"/>
                </a:cxn>
                <a:cxn ang="0">
                  <a:pos x="connsiteX22267" y="connsiteY22267"/>
                </a:cxn>
                <a:cxn ang="0">
                  <a:pos x="connsiteX22268" y="connsiteY22268"/>
                </a:cxn>
                <a:cxn ang="0">
                  <a:pos x="connsiteX22269" y="connsiteY22269"/>
                </a:cxn>
                <a:cxn ang="0">
                  <a:pos x="connsiteX22270" y="connsiteY22270"/>
                </a:cxn>
                <a:cxn ang="0">
                  <a:pos x="connsiteX22271" y="connsiteY22271"/>
                </a:cxn>
                <a:cxn ang="0">
                  <a:pos x="connsiteX22272" y="connsiteY22272"/>
                </a:cxn>
                <a:cxn ang="0">
                  <a:pos x="connsiteX22273" y="connsiteY22273"/>
                </a:cxn>
                <a:cxn ang="0">
                  <a:pos x="connsiteX22274" y="connsiteY22274"/>
                </a:cxn>
                <a:cxn ang="0">
                  <a:pos x="connsiteX22275" y="connsiteY22275"/>
                </a:cxn>
                <a:cxn ang="0">
                  <a:pos x="connsiteX22276" y="connsiteY22276"/>
                </a:cxn>
                <a:cxn ang="0">
                  <a:pos x="connsiteX22277" y="connsiteY22277"/>
                </a:cxn>
                <a:cxn ang="0">
                  <a:pos x="connsiteX22278" y="connsiteY22278"/>
                </a:cxn>
                <a:cxn ang="0">
                  <a:pos x="connsiteX22279" y="connsiteY22279"/>
                </a:cxn>
                <a:cxn ang="0">
                  <a:pos x="connsiteX22280" y="connsiteY22280"/>
                </a:cxn>
                <a:cxn ang="0">
                  <a:pos x="connsiteX22281" y="connsiteY22281"/>
                </a:cxn>
                <a:cxn ang="0">
                  <a:pos x="connsiteX22282" y="connsiteY22282"/>
                </a:cxn>
                <a:cxn ang="0">
                  <a:pos x="connsiteX22283" y="connsiteY22283"/>
                </a:cxn>
                <a:cxn ang="0">
                  <a:pos x="connsiteX22284" y="connsiteY22284"/>
                </a:cxn>
                <a:cxn ang="0">
                  <a:pos x="connsiteX22285" y="connsiteY22285"/>
                </a:cxn>
                <a:cxn ang="0">
                  <a:pos x="connsiteX22286" y="connsiteY22286"/>
                </a:cxn>
                <a:cxn ang="0">
                  <a:pos x="connsiteX22287" y="connsiteY22287"/>
                </a:cxn>
                <a:cxn ang="0">
                  <a:pos x="connsiteX22288" y="connsiteY22288"/>
                </a:cxn>
                <a:cxn ang="0">
                  <a:pos x="connsiteX22289" y="connsiteY22289"/>
                </a:cxn>
                <a:cxn ang="0">
                  <a:pos x="connsiteX22290" y="connsiteY22290"/>
                </a:cxn>
                <a:cxn ang="0">
                  <a:pos x="connsiteX22291" y="connsiteY22291"/>
                </a:cxn>
                <a:cxn ang="0">
                  <a:pos x="connsiteX22292" y="connsiteY22292"/>
                </a:cxn>
                <a:cxn ang="0">
                  <a:pos x="connsiteX22293" y="connsiteY22293"/>
                </a:cxn>
                <a:cxn ang="0">
                  <a:pos x="connsiteX22294" y="connsiteY22294"/>
                </a:cxn>
                <a:cxn ang="0">
                  <a:pos x="connsiteX22295" y="connsiteY22295"/>
                </a:cxn>
                <a:cxn ang="0">
                  <a:pos x="connsiteX22296" y="connsiteY22296"/>
                </a:cxn>
                <a:cxn ang="0">
                  <a:pos x="connsiteX22297" y="connsiteY22297"/>
                </a:cxn>
                <a:cxn ang="0">
                  <a:pos x="connsiteX22298" y="connsiteY22298"/>
                </a:cxn>
                <a:cxn ang="0">
                  <a:pos x="connsiteX22299" y="connsiteY22299"/>
                </a:cxn>
                <a:cxn ang="0">
                  <a:pos x="connsiteX22300" y="connsiteY22300"/>
                </a:cxn>
                <a:cxn ang="0">
                  <a:pos x="connsiteX22301" y="connsiteY22301"/>
                </a:cxn>
                <a:cxn ang="0">
                  <a:pos x="connsiteX22302" y="connsiteY22302"/>
                </a:cxn>
                <a:cxn ang="0">
                  <a:pos x="connsiteX22303" y="connsiteY22303"/>
                </a:cxn>
                <a:cxn ang="0">
                  <a:pos x="connsiteX22304" y="connsiteY22304"/>
                </a:cxn>
                <a:cxn ang="0">
                  <a:pos x="connsiteX22305" y="connsiteY22305"/>
                </a:cxn>
                <a:cxn ang="0">
                  <a:pos x="connsiteX22306" y="connsiteY22306"/>
                </a:cxn>
                <a:cxn ang="0">
                  <a:pos x="connsiteX22307" y="connsiteY22307"/>
                </a:cxn>
                <a:cxn ang="0">
                  <a:pos x="connsiteX22308" y="connsiteY22308"/>
                </a:cxn>
                <a:cxn ang="0">
                  <a:pos x="connsiteX22309" y="connsiteY22309"/>
                </a:cxn>
                <a:cxn ang="0">
                  <a:pos x="connsiteX22310" y="connsiteY22310"/>
                </a:cxn>
                <a:cxn ang="0">
                  <a:pos x="connsiteX22311" y="connsiteY22311"/>
                </a:cxn>
                <a:cxn ang="0">
                  <a:pos x="connsiteX22312" y="connsiteY22312"/>
                </a:cxn>
                <a:cxn ang="0">
                  <a:pos x="connsiteX22313" y="connsiteY22313"/>
                </a:cxn>
                <a:cxn ang="0">
                  <a:pos x="connsiteX22314" y="connsiteY22314"/>
                </a:cxn>
                <a:cxn ang="0">
                  <a:pos x="connsiteX22315" y="connsiteY22315"/>
                </a:cxn>
                <a:cxn ang="0">
                  <a:pos x="connsiteX22316" y="connsiteY22316"/>
                </a:cxn>
                <a:cxn ang="0">
                  <a:pos x="connsiteX22317" y="connsiteY22317"/>
                </a:cxn>
                <a:cxn ang="0">
                  <a:pos x="connsiteX22318" y="connsiteY22318"/>
                </a:cxn>
                <a:cxn ang="0">
                  <a:pos x="connsiteX22319" y="connsiteY22319"/>
                </a:cxn>
                <a:cxn ang="0">
                  <a:pos x="connsiteX22320" y="connsiteY22320"/>
                </a:cxn>
                <a:cxn ang="0">
                  <a:pos x="connsiteX22321" y="connsiteY22321"/>
                </a:cxn>
                <a:cxn ang="0">
                  <a:pos x="connsiteX22322" y="connsiteY22322"/>
                </a:cxn>
                <a:cxn ang="0">
                  <a:pos x="connsiteX22323" y="connsiteY22323"/>
                </a:cxn>
                <a:cxn ang="0">
                  <a:pos x="connsiteX22324" y="connsiteY22324"/>
                </a:cxn>
                <a:cxn ang="0">
                  <a:pos x="connsiteX22325" y="connsiteY22325"/>
                </a:cxn>
                <a:cxn ang="0">
                  <a:pos x="connsiteX22326" y="connsiteY22326"/>
                </a:cxn>
                <a:cxn ang="0">
                  <a:pos x="connsiteX22327" y="connsiteY22327"/>
                </a:cxn>
                <a:cxn ang="0">
                  <a:pos x="connsiteX22328" y="connsiteY22328"/>
                </a:cxn>
                <a:cxn ang="0">
                  <a:pos x="connsiteX22329" y="connsiteY22329"/>
                </a:cxn>
                <a:cxn ang="0">
                  <a:pos x="connsiteX22330" y="connsiteY22330"/>
                </a:cxn>
                <a:cxn ang="0">
                  <a:pos x="connsiteX22331" y="connsiteY22331"/>
                </a:cxn>
                <a:cxn ang="0">
                  <a:pos x="connsiteX22332" y="connsiteY22332"/>
                </a:cxn>
                <a:cxn ang="0">
                  <a:pos x="connsiteX22333" y="connsiteY22333"/>
                </a:cxn>
                <a:cxn ang="0">
                  <a:pos x="connsiteX22334" y="connsiteY22334"/>
                </a:cxn>
                <a:cxn ang="0">
                  <a:pos x="connsiteX22335" y="connsiteY22335"/>
                </a:cxn>
                <a:cxn ang="0">
                  <a:pos x="connsiteX22336" y="connsiteY22336"/>
                </a:cxn>
                <a:cxn ang="0">
                  <a:pos x="connsiteX22337" y="connsiteY22337"/>
                </a:cxn>
                <a:cxn ang="0">
                  <a:pos x="connsiteX22338" y="connsiteY22338"/>
                </a:cxn>
                <a:cxn ang="0">
                  <a:pos x="connsiteX22339" y="connsiteY22339"/>
                </a:cxn>
                <a:cxn ang="0">
                  <a:pos x="connsiteX22340" y="connsiteY22340"/>
                </a:cxn>
                <a:cxn ang="0">
                  <a:pos x="connsiteX22341" y="connsiteY22341"/>
                </a:cxn>
                <a:cxn ang="0">
                  <a:pos x="connsiteX22342" y="connsiteY22342"/>
                </a:cxn>
                <a:cxn ang="0">
                  <a:pos x="connsiteX22343" y="connsiteY22343"/>
                </a:cxn>
                <a:cxn ang="0">
                  <a:pos x="connsiteX22344" y="connsiteY22344"/>
                </a:cxn>
                <a:cxn ang="0">
                  <a:pos x="connsiteX22345" y="connsiteY22345"/>
                </a:cxn>
                <a:cxn ang="0">
                  <a:pos x="connsiteX22346" y="connsiteY22346"/>
                </a:cxn>
                <a:cxn ang="0">
                  <a:pos x="connsiteX22347" y="connsiteY22347"/>
                </a:cxn>
                <a:cxn ang="0">
                  <a:pos x="connsiteX22348" y="connsiteY22348"/>
                </a:cxn>
                <a:cxn ang="0">
                  <a:pos x="connsiteX22349" y="connsiteY22349"/>
                </a:cxn>
                <a:cxn ang="0">
                  <a:pos x="connsiteX22350" y="connsiteY22350"/>
                </a:cxn>
                <a:cxn ang="0">
                  <a:pos x="connsiteX22351" y="connsiteY22351"/>
                </a:cxn>
                <a:cxn ang="0">
                  <a:pos x="connsiteX22352" y="connsiteY22352"/>
                </a:cxn>
                <a:cxn ang="0">
                  <a:pos x="connsiteX22353" y="connsiteY22353"/>
                </a:cxn>
                <a:cxn ang="0">
                  <a:pos x="connsiteX22354" y="connsiteY22354"/>
                </a:cxn>
                <a:cxn ang="0">
                  <a:pos x="connsiteX22355" y="connsiteY22355"/>
                </a:cxn>
                <a:cxn ang="0">
                  <a:pos x="connsiteX22356" y="connsiteY22356"/>
                </a:cxn>
                <a:cxn ang="0">
                  <a:pos x="connsiteX22357" y="connsiteY22357"/>
                </a:cxn>
                <a:cxn ang="0">
                  <a:pos x="connsiteX22358" y="connsiteY22358"/>
                </a:cxn>
                <a:cxn ang="0">
                  <a:pos x="connsiteX22359" y="connsiteY22359"/>
                </a:cxn>
                <a:cxn ang="0">
                  <a:pos x="connsiteX22360" y="connsiteY22360"/>
                </a:cxn>
                <a:cxn ang="0">
                  <a:pos x="connsiteX22361" y="connsiteY22361"/>
                </a:cxn>
                <a:cxn ang="0">
                  <a:pos x="connsiteX22362" y="connsiteY22362"/>
                </a:cxn>
                <a:cxn ang="0">
                  <a:pos x="connsiteX22363" y="connsiteY22363"/>
                </a:cxn>
                <a:cxn ang="0">
                  <a:pos x="connsiteX22364" y="connsiteY22364"/>
                </a:cxn>
                <a:cxn ang="0">
                  <a:pos x="connsiteX22365" y="connsiteY22365"/>
                </a:cxn>
                <a:cxn ang="0">
                  <a:pos x="connsiteX22366" y="connsiteY22366"/>
                </a:cxn>
                <a:cxn ang="0">
                  <a:pos x="connsiteX22367" y="connsiteY22367"/>
                </a:cxn>
                <a:cxn ang="0">
                  <a:pos x="connsiteX22368" y="connsiteY22368"/>
                </a:cxn>
                <a:cxn ang="0">
                  <a:pos x="connsiteX22369" y="connsiteY22369"/>
                </a:cxn>
                <a:cxn ang="0">
                  <a:pos x="connsiteX22370" y="connsiteY22370"/>
                </a:cxn>
                <a:cxn ang="0">
                  <a:pos x="connsiteX22371" y="connsiteY22371"/>
                </a:cxn>
                <a:cxn ang="0">
                  <a:pos x="connsiteX22372" y="connsiteY22372"/>
                </a:cxn>
                <a:cxn ang="0">
                  <a:pos x="connsiteX22373" y="connsiteY22373"/>
                </a:cxn>
                <a:cxn ang="0">
                  <a:pos x="connsiteX22374" y="connsiteY22374"/>
                </a:cxn>
                <a:cxn ang="0">
                  <a:pos x="connsiteX22375" y="connsiteY22375"/>
                </a:cxn>
                <a:cxn ang="0">
                  <a:pos x="connsiteX22376" y="connsiteY22376"/>
                </a:cxn>
                <a:cxn ang="0">
                  <a:pos x="connsiteX22377" y="connsiteY22377"/>
                </a:cxn>
                <a:cxn ang="0">
                  <a:pos x="connsiteX22378" y="connsiteY22378"/>
                </a:cxn>
                <a:cxn ang="0">
                  <a:pos x="connsiteX22379" y="connsiteY22379"/>
                </a:cxn>
                <a:cxn ang="0">
                  <a:pos x="connsiteX22380" y="connsiteY22380"/>
                </a:cxn>
                <a:cxn ang="0">
                  <a:pos x="connsiteX22381" y="connsiteY22381"/>
                </a:cxn>
                <a:cxn ang="0">
                  <a:pos x="connsiteX22382" y="connsiteY22382"/>
                </a:cxn>
                <a:cxn ang="0">
                  <a:pos x="connsiteX22383" y="connsiteY22383"/>
                </a:cxn>
                <a:cxn ang="0">
                  <a:pos x="connsiteX22384" y="connsiteY22384"/>
                </a:cxn>
                <a:cxn ang="0">
                  <a:pos x="connsiteX22385" y="connsiteY22385"/>
                </a:cxn>
                <a:cxn ang="0">
                  <a:pos x="connsiteX22386" y="connsiteY22386"/>
                </a:cxn>
                <a:cxn ang="0">
                  <a:pos x="connsiteX22387" y="connsiteY22387"/>
                </a:cxn>
                <a:cxn ang="0">
                  <a:pos x="connsiteX22388" y="connsiteY22388"/>
                </a:cxn>
                <a:cxn ang="0">
                  <a:pos x="connsiteX22389" y="connsiteY22389"/>
                </a:cxn>
                <a:cxn ang="0">
                  <a:pos x="connsiteX22390" y="connsiteY22390"/>
                </a:cxn>
                <a:cxn ang="0">
                  <a:pos x="connsiteX22391" y="connsiteY22391"/>
                </a:cxn>
                <a:cxn ang="0">
                  <a:pos x="connsiteX22392" y="connsiteY22392"/>
                </a:cxn>
                <a:cxn ang="0">
                  <a:pos x="connsiteX22393" y="connsiteY22393"/>
                </a:cxn>
                <a:cxn ang="0">
                  <a:pos x="connsiteX22394" y="connsiteY22394"/>
                </a:cxn>
                <a:cxn ang="0">
                  <a:pos x="connsiteX22395" y="connsiteY22395"/>
                </a:cxn>
                <a:cxn ang="0">
                  <a:pos x="connsiteX22396" y="connsiteY22396"/>
                </a:cxn>
                <a:cxn ang="0">
                  <a:pos x="connsiteX22397" y="connsiteY22397"/>
                </a:cxn>
                <a:cxn ang="0">
                  <a:pos x="connsiteX22398" y="connsiteY22398"/>
                </a:cxn>
                <a:cxn ang="0">
                  <a:pos x="connsiteX22399" y="connsiteY22399"/>
                </a:cxn>
                <a:cxn ang="0">
                  <a:pos x="connsiteX22400" y="connsiteY22400"/>
                </a:cxn>
                <a:cxn ang="0">
                  <a:pos x="connsiteX22401" y="connsiteY22401"/>
                </a:cxn>
                <a:cxn ang="0">
                  <a:pos x="connsiteX22402" y="connsiteY22402"/>
                </a:cxn>
                <a:cxn ang="0">
                  <a:pos x="connsiteX22403" y="connsiteY22403"/>
                </a:cxn>
                <a:cxn ang="0">
                  <a:pos x="connsiteX22404" y="connsiteY22404"/>
                </a:cxn>
                <a:cxn ang="0">
                  <a:pos x="connsiteX22405" y="connsiteY22405"/>
                </a:cxn>
                <a:cxn ang="0">
                  <a:pos x="connsiteX22406" y="connsiteY22406"/>
                </a:cxn>
                <a:cxn ang="0">
                  <a:pos x="connsiteX22407" y="connsiteY22407"/>
                </a:cxn>
                <a:cxn ang="0">
                  <a:pos x="connsiteX22408" y="connsiteY22408"/>
                </a:cxn>
                <a:cxn ang="0">
                  <a:pos x="connsiteX22409" y="connsiteY22409"/>
                </a:cxn>
                <a:cxn ang="0">
                  <a:pos x="connsiteX22410" y="connsiteY22410"/>
                </a:cxn>
                <a:cxn ang="0">
                  <a:pos x="connsiteX22411" y="connsiteY22411"/>
                </a:cxn>
                <a:cxn ang="0">
                  <a:pos x="connsiteX22412" y="connsiteY22412"/>
                </a:cxn>
                <a:cxn ang="0">
                  <a:pos x="connsiteX22413" y="connsiteY22413"/>
                </a:cxn>
                <a:cxn ang="0">
                  <a:pos x="connsiteX22414" y="connsiteY22414"/>
                </a:cxn>
                <a:cxn ang="0">
                  <a:pos x="connsiteX22415" y="connsiteY22415"/>
                </a:cxn>
                <a:cxn ang="0">
                  <a:pos x="connsiteX22416" y="connsiteY22416"/>
                </a:cxn>
                <a:cxn ang="0">
                  <a:pos x="connsiteX22417" y="connsiteY22417"/>
                </a:cxn>
                <a:cxn ang="0">
                  <a:pos x="connsiteX22418" y="connsiteY22418"/>
                </a:cxn>
                <a:cxn ang="0">
                  <a:pos x="connsiteX22419" y="connsiteY22419"/>
                </a:cxn>
                <a:cxn ang="0">
                  <a:pos x="connsiteX22420" y="connsiteY22420"/>
                </a:cxn>
                <a:cxn ang="0">
                  <a:pos x="connsiteX22421" y="connsiteY22421"/>
                </a:cxn>
                <a:cxn ang="0">
                  <a:pos x="connsiteX22422" y="connsiteY22422"/>
                </a:cxn>
                <a:cxn ang="0">
                  <a:pos x="connsiteX22423" y="connsiteY22423"/>
                </a:cxn>
                <a:cxn ang="0">
                  <a:pos x="connsiteX22424" y="connsiteY22424"/>
                </a:cxn>
                <a:cxn ang="0">
                  <a:pos x="connsiteX22425" y="connsiteY22425"/>
                </a:cxn>
                <a:cxn ang="0">
                  <a:pos x="connsiteX22426" y="connsiteY22426"/>
                </a:cxn>
                <a:cxn ang="0">
                  <a:pos x="connsiteX22427" y="connsiteY22427"/>
                </a:cxn>
                <a:cxn ang="0">
                  <a:pos x="connsiteX22428" y="connsiteY22428"/>
                </a:cxn>
                <a:cxn ang="0">
                  <a:pos x="connsiteX22429" y="connsiteY22429"/>
                </a:cxn>
                <a:cxn ang="0">
                  <a:pos x="connsiteX22430" y="connsiteY22430"/>
                </a:cxn>
                <a:cxn ang="0">
                  <a:pos x="connsiteX22431" y="connsiteY22431"/>
                </a:cxn>
                <a:cxn ang="0">
                  <a:pos x="connsiteX22432" y="connsiteY22432"/>
                </a:cxn>
                <a:cxn ang="0">
                  <a:pos x="connsiteX22433" y="connsiteY22433"/>
                </a:cxn>
                <a:cxn ang="0">
                  <a:pos x="connsiteX22434" y="connsiteY22434"/>
                </a:cxn>
                <a:cxn ang="0">
                  <a:pos x="connsiteX22435" y="connsiteY22435"/>
                </a:cxn>
                <a:cxn ang="0">
                  <a:pos x="connsiteX22436" y="connsiteY22436"/>
                </a:cxn>
                <a:cxn ang="0">
                  <a:pos x="connsiteX22437" y="connsiteY22437"/>
                </a:cxn>
                <a:cxn ang="0">
                  <a:pos x="connsiteX22438" y="connsiteY22438"/>
                </a:cxn>
                <a:cxn ang="0">
                  <a:pos x="connsiteX22439" y="connsiteY22439"/>
                </a:cxn>
                <a:cxn ang="0">
                  <a:pos x="connsiteX22440" y="connsiteY22440"/>
                </a:cxn>
                <a:cxn ang="0">
                  <a:pos x="connsiteX22441" y="connsiteY22441"/>
                </a:cxn>
                <a:cxn ang="0">
                  <a:pos x="connsiteX22442" y="connsiteY22442"/>
                </a:cxn>
                <a:cxn ang="0">
                  <a:pos x="connsiteX22443" y="connsiteY22443"/>
                </a:cxn>
                <a:cxn ang="0">
                  <a:pos x="connsiteX22444" y="connsiteY22444"/>
                </a:cxn>
                <a:cxn ang="0">
                  <a:pos x="connsiteX22445" y="connsiteY22445"/>
                </a:cxn>
                <a:cxn ang="0">
                  <a:pos x="connsiteX22446" y="connsiteY22446"/>
                </a:cxn>
                <a:cxn ang="0">
                  <a:pos x="connsiteX22447" y="connsiteY22447"/>
                </a:cxn>
                <a:cxn ang="0">
                  <a:pos x="connsiteX22448" y="connsiteY22448"/>
                </a:cxn>
                <a:cxn ang="0">
                  <a:pos x="connsiteX22449" y="connsiteY22449"/>
                </a:cxn>
                <a:cxn ang="0">
                  <a:pos x="connsiteX22450" y="connsiteY22450"/>
                </a:cxn>
                <a:cxn ang="0">
                  <a:pos x="connsiteX22451" y="connsiteY22451"/>
                </a:cxn>
                <a:cxn ang="0">
                  <a:pos x="connsiteX22452" y="connsiteY22452"/>
                </a:cxn>
                <a:cxn ang="0">
                  <a:pos x="connsiteX22453" y="connsiteY22453"/>
                </a:cxn>
                <a:cxn ang="0">
                  <a:pos x="connsiteX22454" y="connsiteY22454"/>
                </a:cxn>
                <a:cxn ang="0">
                  <a:pos x="connsiteX22455" y="connsiteY22455"/>
                </a:cxn>
                <a:cxn ang="0">
                  <a:pos x="connsiteX22456" y="connsiteY22456"/>
                </a:cxn>
                <a:cxn ang="0">
                  <a:pos x="connsiteX22457" y="connsiteY22457"/>
                </a:cxn>
                <a:cxn ang="0">
                  <a:pos x="connsiteX22458" y="connsiteY22458"/>
                </a:cxn>
                <a:cxn ang="0">
                  <a:pos x="connsiteX22459" y="connsiteY22459"/>
                </a:cxn>
                <a:cxn ang="0">
                  <a:pos x="connsiteX22460" y="connsiteY22460"/>
                </a:cxn>
                <a:cxn ang="0">
                  <a:pos x="connsiteX22461" y="connsiteY22461"/>
                </a:cxn>
                <a:cxn ang="0">
                  <a:pos x="connsiteX22462" y="connsiteY22462"/>
                </a:cxn>
                <a:cxn ang="0">
                  <a:pos x="connsiteX22463" y="connsiteY22463"/>
                </a:cxn>
                <a:cxn ang="0">
                  <a:pos x="connsiteX22464" y="connsiteY22464"/>
                </a:cxn>
                <a:cxn ang="0">
                  <a:pos x="connsiteX22465" y="connsiteY22465"/>
                </a:cxn>
                <a:cxn ang="0">
                  <a:pos x="connsiteX22466" y="connsiteY22466"/>
                </a:cxn>
                <a:cxn ang="0">
                  <a:pos x="connsiteX22467" y="connsiteY22467"/>
                </a:cxn>
                <a:cxn ang="0">
                  <a:pos x="connsiteX22468" y="connsiteY22468"/>
                </a:cxn>
                <a:cxn ang="0">
                  <a:pos x="connsiteX22469" y="connsiteY22469"/>
                </a:cxn>
                <a:cxn ang="0">
                  <a:pos x="connsiteX22470" y="connsiteY22470"/>
                </a:cxn>
                <a:cxn ang="0">
                  <a:pos x="connsiteX22471" y="connsiteY22471"/>
                </a:cxn>
                <a:cxn ang="0">
                  <a:pos x="connsiteX22472" y="connsiteY22472"/>
                </a:cxn>
                <a:cxn ang="0">
                  <a:pos x="connsiteX22473" y="connsiteY22473"/>
                </a:cxn>
                <a:cxn ang="0">
                  <a:pos x="connsiteX22474" y="connsiteY22474"/>
                </a:cxn>
                <a:cxn ang="0">
                  <a:pos x="connsiteX22475" y="connsiteY22475"/>
                </a:cxn>
                <a:cxn ang="0">
                  <a:pos x="connsiteX22476" y="connsiteY22476"/>
                </a:cxn>
                <a:cxn ang="0">
                  <a:pos x="connsiteX22477" y="connsiteY22477"/>
                </a:cxn>
                <a:cxn ang="0">
                  <a:pos x="connsiteX22478" y="connsiteY22478"/>
                </a:cxn>
                <a:cxn ang="0">
                  <a:pos x="connsiteX22479" y="connsiteY22479"/>
                </a:cxn>
                <a:cxn ang="0">
                  <a:pos x="connsiteX22480" y="connsiteY22480"/>
                </a:cxn>
                <a:cxn ang="0">
                  <a:pos x="connsiteX22481" y="connsiteY22481"/>
                </a:cxn>
                <a:cxn ang="0">
                  <a:pos x="connsiteX22482" y="connsiteY22482"/>
                </a:cxn>
                <a:cxn ang="0">
                  <a:pos x="connsiteX22483" y="connsiteY22483"/>
                </a:cxn>
                <a:cxn ang="0">
                  <a:pos x="connsiteX22484" y="connsiteY22484"/>
                </a:cxn>
                <a:cxn ang="0">
                  <a:pos x="connsiteX22485" y="connsiteY22485"/>
                </a:cxn>
                <a:cxn ang="0">
                  <a:pos x="connsiteX22486" y="connsiteY22486"/>
                </a:cxn>
                <a:cxn ang="0">
                  <a:pos x="connsiteX22487" y="connsiteY22487"/>
                </a:cxn>
                <a:cxn ang="0">
                  <a:pos x="connsiteX22488" y="connsiteY22488"/>
                </a:cxn>
                <a:cxn ang="0">
                  <a:pos x="connsiteX22489" y="connsiteY22489"/>
                </a:cxn>
                <a:cxn ang="0">
                  <a:pos x="connsiteX22490" y="connsiteY22490"/>
                </a:cxn>
                <a:cxn ang="0">
                  <a:pos x="connsiteX22491" y="connsiteY22491"/>
                </a:cxn>
                <a:cxn ang="0">
                  <a:pos x="connsiteX22492" y="connsiteY22492"/>
                </a:cxn>
                <a:cxn ang="0">
                  <a:pos x="connsiteX22493" y="connsiteY22493"/>
                </a:cxn>
                <a:cxn ang="0">
                  <a:pos x="connsiteX22494" y="connsiteY22494"/>
                </a:cxn>
                <a:cxn ang="0">
                  <a:pos x="connsiteX22495" y="connsiteY22495"/>
                </a:cxn>
                <a:cxn ang="0">
                  <a:pos x="connsiteX22496" y="connsiteY22496"/>
                </a:cxn>
                <a:cxn ang="0">
                  <a:pos x="connsiteX22497" y="connsiteY22497"/>
                </a:cxn>
                <a:cxn ang="0">
                  <a:pos x="connsiteX22498" y="connsiteY22498"/>
                </a:cxn>
                <a:cxn ang="0">
                  <a:pos x="connsiteX22499" y="connsiteY22499"/>
                </a:cxn>
                <a:cxn ang="0">
                  <a:pos x="connsiteX22500" y="connsiteY22500"/>
                </a:cxn>
                <a:cxn ang="0">
                  <a:pos x="connsiteX22501" y="connsiteY22501"/>
                </a:cxn>
                <a:cxn ang="0">
                  <a:pos x="connsiteX22502" y="connsiteY22502"/>
                </a:cxn>
                <a:cxn ang="0">
                  <a:pos x="connsiteX22503" y="connsiteY22503"/>
                </a:cxn>
                <a:cxn ang="0">
                  <a:pos x="connsiteX22504" y="connsiteY22504"/>
                </a:cxn>
                <a:cxn ang="0">
                  <a:pos x="connsiteX22505" y="connsiteY22505"/>
                </a:cxn>
                <a:cxn ang="0">
                  <a:pos x="connsiteX22506" y="connsiteY22506"/>
                </a:cxn>
                <a:cxn ang="0">
                  <a:pos x="connsiteX22507" y="connsiteY22507"/>
                </a:cxn>
                <a:cxn ang="0">
                  <a:pos x="connsiteX22508" y="connsiteY22508"/>
                </a:cxn>
                <a:cxn ang="0">
                  <a:pos x="connsiteX22509" y="connsiteY22509"/>
                </a:cxn>
                <a:cxn ang="0">
                  <a:pos x="connsiteX22510" y="connsiteY22510"/>
                </a:cxn>
                <a:cxn ang="0">
                  <a:pos x="connsiteX22511" y="connsiteY22511"/>
                </a:cxn>
                <a:cxn ang="0">
                  <a:pos x="connsiteX22512" y="connsiteY22512"/>
                </a:cxn>
                <a:cxn ang="0">
                  <a:pos x="connsiteX22513" y="connsiteY22513"/>
                </a:cxn>
                <a:cxn ang="0">
                  <a:pos x="connsiteX22514" y="connsiteY22514"/>
                </a:cxn>
                <a:cxn ang="0">
                  <a:pos x="connsiteX22515" y="connsiteY22515"/>
                </a:cxn>
                <a:cxn ang="0">
                  <a:pos x="connsiteX22516" y="connsiteY22516"/>
                </a:cxn>
                <a:cxn ang="0">
                  <a:pos x="connsiteX22517" y="connsiteY22517"/>
                </a:cxn>
                <a:cxn ang="0">
                  <a:pos x="connsiteX22518" y="connsiteY22518"/>
                </a:cxn>
                <a:cxn ang="0">
                  <a:pos x="connsiteX22519" y="connsiteY22519"/>
                </a:cxn>
                <a:cxn ang="0">
                  <a:pos x="connsiteX22520" y="connsiteY22520"/>
                </a:cxn>
                <a:cxn ang="0">
                  <a:pos x="connsiteX22521" y="connsiteY22521"/>
                </a:cxn>
                <a:cxn ang="0">
                  <a:pos x="connsiteX22522" y="connsiteY22522"/>
                </a:cxn>
                <a:cxn ang="0">
                  <a:pos x="connsiteX22523" y="connsiteY22523"/>
                </a:cxn>
                <a:cxn ang="0">
                  <a:pos x="connsiteX22524" y="connsiteY22524"/>
                </a:cxn>
                <a:cxn ang="0">
                  <a:pos x="connsiteX22525" y="connsiteY22525"/>
                </a:cxn>
                <a:cxn ang="0">
                  <a:pos x="connsiteX22526" y="connsiteY22526"/>
                </a:cxn>
                <a:cxn ang="0">
                  <a:pos x="connsiteX22527" y="connsiteY22527"/>
                </a:cxn>
                <a:cxn ang="0">
                  <a:pos x="connsiteX22528" y="connsiteY22528"/>
                </a:cxn>
                <a:cxn ang="0">
                  <a:pos x="connsiteX22529" y="connsiteY22529"/>
                </a:cxn>
                <a:cxn ang="0">
                  <a:pos x="connsiteX22530" y="connsiteY22530"/>
                </a:cxn>
                <a:cxn ang="0">
                  <a:pos x="connsiteX22531" y="connsiteY22531"/>
                </a:cxn>
                <a:cxn ang="0">
                  <a:pos x="connsiteX22532" y="connsiteY22532"/>
                </a:cxn>
                <a:cxn ang="0">
                  <a:pos x="connsiteX22533" y="connsiteY22533"/>
                </a:cxn>
                <a:cxn ang="0">
                  <a:pos x="connsiteX22534" y="connsiteY22534"/>
                </a:cxn>
                <a:cxn ang="0">
                  <a:pos x="connsiteX22535" y="connsiteY22535"/>
                </a:cxn>
                <a:cxn ang="0">
                  <a:pos x="connsiteX22536" y="connsiteY22536"/>
                </a:cxn>
                <a:cxn ang="0">
                  <a:pos x="connsiteX22537" y="connsiteY22537"/>
                </a:cxn>
                <a:cxn ang="0">
                  <a:pos x="connsiteX22538" y="connsiteY22538"/>
                </a:cxn>
                <a:cxn ang="0">
                  <a:pos x="connsiteX22539" y="connsiteY22539"/>
                </a:cxn>
                <a:cxn ang="0">
                  <a:pos x="connsiteX22540" y="connsiteY22540"/>
                </a:cxn>
                <a:cxn ang="0">
                  <a:pos x="connsiteX22541" y="connsiteY22541"/>
                </a:cxn>
                <a:cxn ang="0">
                  <a:pos x="connsiteX22542" y="connsiteY22542"/>
                </a:cxn>
                <a:cxn ang="0">
                  <a:pos x="connsiteX22543" y="connsiteY22543"/>
                </a:cxn>
                <a:cxn ang="0">
                  <a:pos x="connsiteX22544" y="connsiteY22544"/>
                </a:cxn>
                <a:cxn ang="0">
                  <a:pos x="connsiteX22545" y="connsiteY22545"/>
                </a:cxn>
                <a:cxn ang="0">
                  <a:pos x="connsiteX22546" y="connsiteY22546"/>
                </a:cxn>
                <a:cxn ang="0">
                  <a:pos x="connsiteX22547" y="connsiteY22547"/>
                </a:cxn>
                <a:cxn ang="0">
                  <a:pos x="connsiteX22548" y="connsiteY22548"/>
                </a:cxn>
                <a:cxn ang="0">
                  <a:pos x="connsiteX22549" y="connsiteY22549"/>
                </a:cxn>
                <a:cxn ang="0">
                  <a:pos x="connsiteX22550" y="connsiteY22550"/>
                </a:cxn>
                <a:cxn ang="0">
                  <a:pos x="connsiteX22551" y="connsiteY22551"/>
                </a:cxn>
                <a:cxn ang="0">
                  <a:pos x="connsiteX22552" y="connsiteY22552"/>
                </a:cxn>
                <a:cxn ang="0">
                  <a:pos x="connsiteX22553" y="connsiteY22553"/>
                </a:cxn>
                <a:cxn ang="0">
                  <a:pos x="connsiteX22554" y="connsiteY22554"/>
                </a:cxn>
                <a:cxn ang="0">
                  <a:pos x="connsiteX22555" y="connsiteY22555"/>
                </a:cxn>
                <a:cxn ang="0">
                  <a:pos x="connsiteX22556" y="connsiteY22556"/>
                </a:cxn>
                <a:cxn ang="0">
                  <a:pos x="connsiteX22557" y="connsiteY22557"/>
                </a:cxn>
                <a:cxn ang="0">
                  <a:pos x="connsiteX22558" y="connsiteY22558"/>
                </a:cxn>
                <a:cxn ang="0">
                  <a:pos x="connsiteX22559" y="connsiteY22559"/>
                </a:cxn>
                <a:cxn ang="0">
                  <a:pos x="connsiteX22560" y="connsiteY22560"/>
                </a:cxn>
                <a:cxn ang="0">
                  <a:pos x="connsiteX22561" y="connsiteY22561"/>
                </a:cxn>
                <a:cxn ang="0">
                  <a:pos x="connsiteX22562" y="connsiteY22562"/>
                </a:cxn>
                <a:cxn ang="0">
                  <a:pos x="connsiteX22563" y="connsiteY22563"/>
                </a:cxn>
                <a:cxn ang="0">
                  <a:pos x="connsiteX22564" y="connsiteY22564"/>
                </a:cxn>
                <a:cxn ang="0">
                  <a:pos x="connsiteX22565" y="connsiteY22565"/>
                </a:cxn>
                <a:cxn ang="0">
                  <a:pos x="connsiteX22566" y="connsiteY22566"/>
                </a:cxn>
                <a:cxn ang="0">
                  <a:pos x="connsiteX22567" y="connsiteY22567"/>
                </a:cxn>
                <a:cxn ang="0">
                  <a:pos x="connsiteX22568" y="connsiteY22568"/>
                </a:cxn>
                <a:cxn ang="0">
                  <a:pos x="connsiteX22569" y="connsiteY22569"/>
                </a:cxn>
                <a:cxn ang="0">
                  <a:pos x="connsiteX22570" y="connsiteY22570"/>
                </a:cxn>
                <a:cxn ang="0">
                  <a:pos x="connsiteX22571" y="connsiteY22571"/>
                </a:cxn>
                <a:cxn ang="0">
                  <a:pos x="connsiteX22572" y="connsiteY22572"/>
                </a:cxn>
                <a:cxn ang="0">
                  <a:pos x="connsiteX22573" y="connsiteY22573"/>
                </a:cxn>
                <a:cxn ang="0">
                  <a:pos x="connsiteX22574" y="connsiteY22574"/>
                </a:cxn>
                <a:cxn ang="0">
                  <a:pos x="connsiteX22575" y="connsiteY22575"/>
                </a:cxn>
                <a:cxn ang="0">
                  <a:pos x="connsiteX22576" y="connsiteY22576"/>
                </a:cxn>
                <a:cxn ang="0">
                  <a:pos x="connsiteX22577" y="connsiteY22577"/>
                </a:cxn>
                <a:cxn ang="0">
                  <a:pos x="connsiteX22578" y="connsiteY22578"/>
                </a:cxn>
                <a:cxn ang="0">
                  <a:pos x="connsiteX22579" y="connsiteY22579"/>
                </a:cxn>
                <a:cxn ang="0">
                  <a:pos x="connsiteX22580" y="connsiteY22580"/>
                </a:cxn>
                <a:cxn ang="0">
                  <a:pos x="connsiteX22581" y="connsiteY22581"/>
                </a:cxn>
                <a:cxn ang="0">
                  <a:pos x="connsiteX22582" y="connsiteY22582"/>
                </a:cxn>
                <a:cxn ang="0">
                  <a:pos x="connsiteX22583" y="connsiteY22583"/>
                </a:cxn>
                <a:cxn ang="0">
                  <a:pos x="connsiteX22584" y="connsiteY22584"/>
                </a:cxn>
                <a:cxn ang="0">
                  <a:pos x="connsiteX22585" y="connsiteY22585"/>
                </a:cxn>
                <a:cxn ang="0">
                  <a:pos x="connsiteX22586" y="connsiteY22586"/>
                </a:cxn>
                <a:cxn ang="0">
                  <a:pos x="connsiteX22587" y="connsiteY22587"/>
                </a:cxn>
                <a:cxn ang="0">
                  <a:pos x="connsiteX22588" y="connsiteY22588"/>
                </a:cxn>
                <a:cxn ang="0">
                  <a:pos x="connsiteX22589" y="connsiteY22589"/>
                </a:cxn>
                <a:cxn ang="0">
                  <a:pos x="connsiteX22590" y="connsiteY22590"/>
                </a:cxn>
                <a:cxn ang="0">
                  <a:pos x="connsiteX22591" y="connsiteY22591"/>
                </a:cxn>
                <a:cxn ang="0">
                  <a:pos x="connsiteX22592" y="connsiteY22592"/>
                </a:cxn>
                <a:cxn ang="0">
                  <a:pos x="connsiteX22593" y="connsiteY22593"/>
                </a:cxn>
                <a:cxn ang="0">
                  <a:pos x="connsiteX22594" y="connsiteY22594"/>
                </a:cxn>
                <a:cxn ang="0">
                  <a:pos x="connsiteX22595" y="connsiteY22595"/>
                </a:cxn>
                <a:cxn ang="0">
                  <a:pos x="connsiteX22596" y="connsiteY22596"/>
                </a:cxn>
                <a:cxn ang="0">
                  <a:pos x="connsiteX22597" y="connsiteY22597"/>
                </a:cxn>
                <a:cxn ang="0">
                  <a:pos x="connsiteX22598" y="connsiteY22598"/>
                </a:cxn>
                <a:cxn ang="0">
                  <a:pos x="connsiteX22599" y="connsiteY22599"/>
                </a:cxn>
                <a:cxn ang="0">
                  <a:pos x="connsiteX22600" y="connsiteY22600"/>
                </a:cxn>
                <a:cxn ang="0">
                  <a:pos x="connsiteX22601" y="connsiteY22601"/>
                </a:cxn>
                <a:cxn ang="0">
                  <a:pos x="connsiteX22602" y="connsiteY22602"/>
                </a:cxn>
                <a:cxn ang="0">
                  <a:pos x="connsiteX22603" y="connsiteY22603"/>
                </a:cxn>
                <a:cxn ang="0">
                  <a:pos x="connsiteX22604" y="connsiteY22604"/>
                </a:cxn>
                <a:cxn ang="0">
                  <a:pos x="connsiteX22605" y="connsiteY22605"/>
                </a:cxn>
                <a:cxn ang="0">
                  <a:pos x="connsiteX22606" y="connsiteY22606"/>
                </a:cxn>
                <a:cxn ang="0">
                  <a:pos x="connsiteX22607" y="connsiteY22607"/>
                </a:cxn>
                <a:cxn ang="0">
                  <a:pos x="connsiteX22608" y="connsiteY22608"/>
                </a:cxn>
                <a:cxn ang="0">
                  <a:pos x="connsiteX22609" y="connsiteY22609"/>
                </a:cxn>
                <a:cxn ang="0">
                  <a:pos x="connsiteX22610" y="connsiteY22610"/>
                </a:cxn>
                <a:cxn ang="0">
                  <a:pos x="connsiteX22611" y="connsiteY22611"/>
                </a:cxn>
                <a:cxn ang="0">
                  <a:pos x="connsiteX22612" y="connsiteY22612"/>
                </a:cxn>
                <a:cxn ang="0">
                  <a:pos x="connsiteX22613" y="connsiteY22613"/>
                </a:cxn>
                <a:cxn ang="0">
                  <a:pos x="connsiteX22614" y="connsiteY22614"/>
                </a:cxn>
                <a:cxn ang="0">
                  <a:pos x="connsiteX22615" y="connsiteY22615"/>
                </a:cxn>
                <a:cxn ang="0">
                  <a:pos x="connsiteX22616" y="connsiteY22616"/>
                </a:cxn>
                <a:cxn ang="0">
                  <a:pos x="connsiteX22617" y="connsiteY22617"/>
                </a:cxn>
                <a:cxn ang="0">
                  <a:pos x="connsiteX22618" y="connsiteY22618"/>
                </a:cxn>
                <a:cxn ang="0">
                  <a:pos x="connsiteX22619" y="connsiteY22619"/>
                </a:cxn>
                <a:cxn ang="0">
                  <a:pos x="connsiteX22620" y="connsiteY22620"/>
                </a:cxn>
                <a:cxn ang="0">
                  <a:pos x="connsiteX22621" y="connsiteY22621"/>
                </a:cxn>
                <a:cxn ang="0">
                  <a:pos x="connsiteX22622" y="connsiteY22622"/>
                </a:cxn>
                <a:cxn ang="0">
                  <a:pos x="connsiteX22623" y="connsiteY22623"/>
                </a:cxn>
                <a:cxn ang="0">
                  <a:pos x="connsiteX22624" y="connsiteY22624"/>
                </a:cxn>
                <a:cxn ang="0">
                  <a:pos x="connsiteX22625" y="connsiteY22625"/>
                </a:cxn>
                <a:cxn ang="0">
                  <a:pos x="connsiteX22626" y="connsiteY22626"/>
                </a:cxn>
                <a:cxn ang="0">
                  <a:pos x="connsiteX22627" y="connsiteY22627"/>
                </a:cxn>
                <a:cxn ang="0">
                  <a:pos x="connsiteX22628" y="connsiteY22628"/>
                </a:cxn>
                <a:cxn ang="0">
                  <a:pos x="connsiteX22629" y="connsiteY22629"/>
                </a:cxn>
                <a:cxn ang="0">
                  <a:pos x="connsiteX22630" y="connsiteY22630"/>
                </a:cxn>
                <a:cxn ang="0">
                  <a:pos x="connsiteX22631" y="connsiteY22631"/>
                </a:cxn>
                <a:cxn ang="0">
                  <a:pos x="connsiteX22632" y="connsiteY22632"/>
                </a:cxn>
                <a:cxn ang="0">
                  <a:pos x="connsiteX22633" y="connsiteY22633"/>
                </a:cxn>
                <a:cxn ang="0">
                  <a:pos x="connsiteX22634" y="connsiteY22634"/>
                </a:cxn>
                <a:cxn ang="0">
                  <a:pos x="connsiteX22635" y="connsiteY22635"/>
                </a:cxn>
                <a:cxn ang="0">
                  <a:pos x="connsiteX22636" y="connsiteY22636"/>
                </a:cxn>
                <a:cxn ang="0">
                  <a:pos x="connsiteX22637" y="connsiteY22637"/>
                </a:cxn>
                <a:cxn ang="0">
                  <a:pos x="connsiteX22638" y="connsiteY22638"/>
                </a:cxn>
                <a:cxn ang="0">
                  <a:pos x="connsiteX22639" y="connsiteY22639"/>
                </a:cxn>
                <a:cxn ang="0">
                  <a:pos x="connsiteX22640" y="connsiteY22640"/>
                </a:cxn>
                <a:cxn ang="0">
                  <a:pos x="connsiteX22641" y="connsiteY22641"/>
                </a:cxn>
                <a:cxn ang="0">
                  <a:pos x="connsiteX22642" y="connsiteY22642"/>
                </a:cxn>
                <a:cxn ang="0">
                  <a:pos x="connsiteX22643" y="connsiteY22643"/>
                </a:cxn>
                <a:cxn ang="0">
                  <a:pos x="connsiteX22644" y="connsiteY22644"/>
                </a:cxn>
                <a:cxn ang="0">
                  <a:pos x="connsiteX22645" y="connsiteY22645"/>
                </a:cxn>
                <a:cxn ang="0">
                  <a:pos x="connsiteX22646" y="connsiteY22646"/>
                </a:cxn>
                <a:cxn ang="0">
                  <a:pos x="connsiteX22647" y="connsiteY22647"/>
                </a:cxn>
                <a:cxn ang="0">
                  <a:pos x="connsiteX22648" y="connsiteY22648"/>
                </a:cxn>
                <a:cxn ang="0">
                  <a:pos x="connsiteX22649" y="connsiteY22649"/>
                </a:cxn>
                <a:cxn ang="0">
                  <a:pos x="connsiteX22650" y="connsiteY22650"/>
                </a:cxn>
                <a:cxn ang="0">
                  <a:pos x="connsiteX22651" y="connsiteY22651"/>
                </a:cxn>
                <a:cxn ang="0">
                  <a:pos x="connsiteX22652" y="connsiteY22652"/>
                </a:cxn>
                <a:cxn ang="0">
                  <a:pos x="connsiteX22653" y="connsiteY22653"/>
                </a:cxn>
                <a:cxn ang="0">
                  <a:pos x="connsiteX22654" y="connsiteY22654"/>
                </a:cxn>
                <a:cxn ang="0">
                  <a:pos x="connsiteX22655" y="connsiteY22655"/>
                </a:cxn>
                <a:cxn ang="0">
                  <a:pos x="connsiteX22656" y="connsiteY22656"/>
                </a:cxn>
                <a:cxn ang="0">
                  <a:pos x="connsiteX22657" y="connsiteY22657"/>
                </a:cxn>
                <a:cxn ang="0">
                  <a:pos x="connsiteX22658" y="connsiteY22658"/>
                </a:cxn>
                <a:cxn ang="0">
                  <a:pos x="connsiteX22659" y="connsiteY22659"/>
                </a:cxn>
                <a:cxn ang="0">
                  <a:pos x="connsiteX22660" y="connsiteY22660"/>
                </a:cxn>
                <a:cxn ang="0">
                  <a:pos x="connsiteX22661" y="connsiteY22661"/>
                </a:cxn>
                <a:cxn ang="0">
                  <a:pos x="connsiteX22662" y="connsiteY22662"/>
                </a:cxn>
                <a:cxn ang="0">
                  <a:pos x="connsiteX22663" y="connsiteY22663"/>
                </a:cxn>
                <a:cxn ang="0">
                  <a:pos x="connsiteX22664" y="connsiteY22664"/>
                </a:cxn>
                <a:cxn ang="0">
                  <a:pos x="connsiteX22665" y="connsiteY22665"/>
                </a:cxn>
                <a:cxn ang="0">
                  <a:pos x="connsiteX22666" y="connsiteY22666"/>
                </a:cxn>
                <a:cxn ang="0">
                  <a:pos x="connsiteX22667" y="connsiteY22667"/>
                </a:cxn>
                <a:cxn ang="0">
                  <a:pos x="connsiteX22668" y="connsiteY22668"/>
                </a:cxn>
                <a:cxn ang="0">
                  <a:pos x="connsiteX22669" y="connsiteY22669"/>
                </a:cxn>
                <a:cxn ang="0">
                  <a:pos x="connsiteX22670" y="connsiteY22670"/>
                </a:cxn>
                <a:cxn ang="0">
                  <a:pos x="connsiteX22671" y="connsiteY22671"/>
                </a:cxn>
                <a:cxn ang="0">
                  <a:pos x="connsiteX22672" y="connsiteY22672"/>
                </a:cxn>
                <a:cxn ang="0">
                  <a:pos x="connsiteX22673" y="connsiteY22673"/>
                </a:cxn>
                <a:cxn ang="0">
                  <a:pos x="connsiteX22674" y="connsiteY22674"/>
                </a:cxn>
                <a:cxn ang="0">
                  <a:pos x="connsiteX22675" y="connsiteY22675"/>
                </a:cxn>
                <a:cxn ang="0">
                  <a:pos x="connsiteX22676" y="connsiteY22676"/>
                </a:cxn>
                <a:cxn ang="0">
                  <a:pos x="connsiteX22677" y="connsiteY22677"/>
                </a:cxn>
                <a:cxn ang="0">
                  <a:pos x="connsiteX22678" y="connsiteY22678"/>
                </a:cxn>
                <a:cxn ang="0">
                  <a:pos x="connsiteX22679" y="connsiteY22679"/>
                </a:cxn>
                <a:cxn ang="0">
                  <a:pos x="connsiteX22680" y="connsiteY22680"/>
                </a:cxn>
                <a:cxn ang="0">
                  <a:pos x="connsiteX22681" y="connsiteY22681"/>
                </a:cxn>
                <a:cxn ang="0">
                  <a:pos x="connsiteX22682" y="connsiteY22682"/>
                </a:cxn>
                <a:cxn ang="0">
                  <a:pos x="connsiteX22683" y="connsiteY22683"/>
                </a:cxn>
                <a:cxn ang="0">
                  <a:pos x="connsiteX22684" y="connsiteY22684"/>
                </a:cxn>
                <a:cxn ang="0">
                  <a:pos x="connsiteX22685" y="connsiteY22685"/>
                </a:cxn>
                <a:cxn ang="0">
                  <a:pos x="connsiteX22686" y="connsiteY22686"/>
                </a:cxn>
                <a:cxn ang="0">
                  <a:pos x="connsiteX22687" y="connsiteY22687"/>
                </a:cxn>
                <a:cxn ang="0">
                  <a:pos x="connsiteX22688" y="connsiteY22688"/>
                </a:cxn>
                <a:cxn ang="0">
                  <a:pos x="connsiteX22689" y="connsiteY22689"/>
                </a:cxn>
                <a:cxn ang="0">
                  <a:pos x="connsiteX22690" y="connsiteY22690"/>
                </a:cxn>
                <a:cxn ang="0">
                  <a:pos x="connsiteX22691" y="connsiteY22691"/>
                </a:cxn>
                <a:cxn ang="0">
                  <a:pos x="connsiteX22692" y="connsiteY22692"/>
                </a:cxn>
                <a:cxn ang="0">
                  <a:pos x="connsiteX22693" y="connsiteY22693"/>
                </a:cxn>
                <a:cxn ang="0">
                  <a:pos x="connsiteX22694" y="connsiteY22694"/>
                </a:cxn>
                <a:cxn ang="0">
                  <a:pos x="connsiteX22695" y="connsiteY22695"/>
                </a:cxn>
                <a:cxn ang="0">
                  <a:pos x="connsiteX22696" y="connsiteY22696"/>
                </a:cxn>
                <a:cxn ang="0">
                  <a:pos x="connsiteX22697" y="connsiteY22697"/>
                </a:cxn>
                <a:cxn ang="0">
                  <a:pos x="connsiteX22698" y="connsiteY22698"/>
                </a:cxn>
                <a:cxn ang="0">
                  <a:pos x="connsiteX22699" y="connsiteY22699"/>
                </a:cxn>
                <a:cxn ang="0">
                  <a:pos x="connsiteX22700" y="connsiteY22700"/>
                </a:cxn>
                <a:cxn ang="0">
                  <a:pos x="connsiteX22701" y="connsiteY22701"/>
                </a:cxn>
                <a:cxn ang="0">
                  <a:pos x="connsiteX22702" y="connsiteY22702"/>
                </a:cxn>
                <a:cxn ang="0">
                  <a:pos x="connsiteX22703" y="connsiteY22703"/>
                </a:cxn>
                <a:cxn ang="0">
                  <a:pos x="connsiteX22704" y="connsiteY22704"/>
                </a:cxn>
                <a:cxn ang="0">
                  <a:pos x="connsiteX22705" y="connsiteY22705"/>
                </a:cxn>
                <a:cxn ang="0">
                  <a:pos x="connsiteX22706" y="connsiteY22706"/>
                </a:cxn>
                <a:cxn ang="0">
                  <a:pos x="connsiteX22707" y="connsiteY22707"/>
                </a:cxn>
                <a:cxn ang="0">
                  <a:pos x="connsiteX22708" y="connsiteY22708"/>
                </a:cxn>
                <a:cxn ang="0">
                  <a:pos x="connsiteX22709" y="connsiteY22709"/>
                </a:cxn>
                <a:cxn ang="0">
                  <a:pos x="connsiteX22710" y="connsiteY22710"/>
                </a:cxn>
                <a:cxn ang="0">
                  <a:pos x="connsiteX22711" y="connsiteY22711"/>
                </a:cxn>
                <a:cxn ang="0">
                  <a:pos x="connsiteX22712" y="connsiteY22712"/>
                </a:cxn>
                <a:cxn ang="0">
                  <a:pos x="connsiteX22713" y="connsiteY22713"/>
                </a:cxn>
                <a:cxn ang="0">
                  <a:pos x="connsiteX22714" y="connsiteY22714"/>
                </a:cxn>
                <a:cxn ang="0">
                  <a:pos x="connsiteX22715" y="connsiteY22715"/>
                </a:cxn>
                <a:cxn ang="0">
                  <a:pos x="connsiteX22716" y="connsiteY22716"/>
                </a:cxn>
                <a:cxn ang="0">
                  <a:pos x="connsiteX22717" y="connsiteY22717"/>
                </a:cxn>
                <a:cxn ang="0">
                  <a:pos x="connsiteX22718" y="connsiteY22718"/>
                </a:cxn>
                <a:cxn ang="0">
                  <a:pos x="connsiteX22719" y="connsiteY22719"/>
                </a:cxn>
                <a:cxn ang="0">
                  <a:pos x="connsiteX22720" y="connsiteY22720"/>
                </a:cxn>
                <a:cxn ang="0">
                  <a:pos x="connsiteX22721" y="connsiteY22721"/>
                </a:cxn>
                <a:cxn ang="0">
                  <a:pos x="connsiteX22722" y="connsiteY22722"/>
                </a:cxn>
                <a:cxn ang="0">
                  <a:pos x="connsiteX22723" y="connsiteY22723"/>
                </a:cxn>
                <a:cxn ang="0">
                  <a:pos x="connsiteX22724" y="connsiteY22724"/>
                </a:cxn>
                <a:cxn ang="0">
                  <a:pos x="connsiteX22725" y="connsiteY22725"/>
                </a:cxn>
                <a:cxn ang="0">
                  <a:pos x="connsiteX22726" y="connsiteY22726"/>
                </a:cxn>
                <a:cxn ang="0">
                  <a:pos x="connsiteX22727" y="connsiteY22727"/>
                </a:cxn>
                <a:cxn ang="0">
                  <a:pos x="connsiteX22728" y="connsiteY22728"/>
                </a:cxn>
                <a:cxn ang="0">
                  <a:pos x="connsiteX22729" y="connsiteY22729"/>
                </a:cxn>
                <a:cxn ang="0">
                  <a:pos x="connsiteX22730" y="connsiteY22730"/>
                </a:cxn>
                <a:cxn ang="0">
                  <a:pos x="connsiteX22731" y="connsiteY22731"/>
                </a:cxn>
                <a:cxn ang="0">
                  <a:pos x="connsiteX22732" y="connsiteY22732"/>
                </a:cxn>
                <a:cxn ang="0">
                  <a:pos x="connsiteX22733" y="connsiteY22733"/>
                </a:cxn>
                <a:cxn ang="0">
                  <a:pos x="connsiteX22734" y="connsiteY22734"/>
                </a:cxn>
                <a:cxn ang="0">
                  <a:pos x="connsiteX22735" y="connsiteY22735"/>
                </a:cxn>
                <a:cxn ang="0">
                  <a:pos x="connsiteX22736" y="connsiteY22736"/>
                </a:cxn>
                <a:cxn ang="0">
                  <a:pos x="connsiteX22737" y="connsiteY22737"/>
                </a:cxn>
                <a:cxn ang="0">
                  <a:pos x="connsiteX22738" y="connsiteY22738"/>
                </a:cxn>
                <a:cxn ang="0">
                  <a:pos x="connsiteX22739" y="connsiteY22739"/>
                </a:cxn>
                <a:cxn ang="0">
                  <a:pos x="connsiteX22740" y="connsiteY22740"/>
                </a:cxn>
                <a:cxn ang="0">
                  <a:pos x="connsiteX22741" y="connsiteY22741"/>
                </a:cxn>
                <a:cxn ang="0">
                  <a:pos x="connsiteX22742" y="connsiteY22742"/>
                </a:cxn>
                <a:cxn ang="0">
                  <a:pos x="connsiteX22743" y="connsiteY22743"/>
                </a:cxn>
                <a:cxn ang="0">
                  <a:pos x="connsiteX22744" y="connsiteY22744"/>
                </a:cxn>
                <a:cxn ang="0">
                  <a:pos x="connsiteX22745" y="connsiteY22745"/>
                </a:cxn>
                <a:cxn ang="0">
                  <a:pos x="connsiteX22746" y="connsiteY22746"/>
                </a:cxn>
                <a:cxn ang="0">
                  <a:pos x="connsiteX22747" y="connsiteY22747"/>
                </a:cxn>
                <a:cxn ang="0">
                  <a:pos x="connsiteX22748" y="connsiteY22748"/>
                </a:cxn>
                <a:cxn ang="0">
                  <a:pos x="connsiteX22749" y="connsiteY22749"/>
                </a:cxn>
                <a:cxn ang="0">
                  <a:pos x="connsiteX22750" y="connsiteY22750"/>
                </a:cxn>
                <a:cxn ang="0">
                  <a:pos x="connsiteX22751" y="connsiteY22751"/>
                </a:cxn>
                <a:cxn ang="0">
                  <a:pos x="connsiteX22752" y="connsiteY22752"/>
                </a:cxn>
                <a:cxn ang="0">
                  <a:pos x="connsiteX22753" y="connsiteY22753"/>
                </a:cxn>
                <a:cxn ang="0">
                  <a:pos x="connsiteX22754" y="connsiteY22754"/>
                </a:cxn>
                <a:cxn ang="0">
                  <a:pos x="connsiteX22755" y="connsiteY22755"/>
                </a:cxn>
                <a:cxn ang="0">
                  <a:pos x="connsiteX22756" y="connsiteY22756"/>
                </a:cxn>
                <a:cxn ang="0">
                  <a:pos x="connsiteX22757" y="connsiteY22757"/>
                </a:cxn>
                <a:cxn ang="0">
                  <a:pos x="connsiteX22758" y="connsiteY22758"/>
                </a:cxn>
                <a:cxn ang="0">
                  <a:pos x="connsiteX22759" y="connsiteY22759"/>
                </a:cxn>
                <a:cxn ang="0">
                  <a:pos x="connsiteX22760" y="connsiteY22760"/>
                </a:cxn>
                <a:cxn ang="0">
                  <a:pos x="connsiteX22761" y="connsiteY22761"/>
                </a:cxn>
                <a:cxn ang="0">
                  <a:pos x="connsiteX22762" y="connsiteY22762"/>
                </a:cxn>
                <a:cxn ang="0">
                  <a:pos x="connsiteX22763" y="connsiteY22763"/>
                </a:cxn>
                <a:cxn ang="0">
                  <a:pos x="connsiteX22764" y="connsiteY22764"/>
                </a:cxn>
                <a:cxn ang="0">
                  <a:pos x="connsiteX22765" y="connsiteY22765"/>
                </a:cxn>
                <a:cxn ang="0">
                  <a:pos x="connsiteX22766" y="connsiteY22766"/>
                </a:cxn>
                <a:cxn ang="0">
                  <a:pos x="connsiteX22767" y="connsiteY22767"/>
                </a:cxn>
                <a:cxn ang="0">
                  <a:pos x="connsiteX22768" y="connsiteY22768"/>
                </a:cxn>
                <a:cxn ang="0">
                  <a:pos x="connsiteX22769" y="connsiteY22769"/>
                </a:cxn>
                <a:cxn ang="0">
                  <a:pos x="connsiteX22770" y="connsiteY22770"/>
                </a:cxn>
                <a:cxn ang="0">
                  <a:pos x="connsiteX22771" y="connsiteY22771"/>
                </a:cxn>
                <a:cxn ang="0">
                  <a:pos x="connsiteX22772" y="connsiteY22772"/>
                </a:cxn>
                <a:cxn ang="0">
                  <a:pos x="connsiteX22773" y="connsiteY22773"/>
                </a:cxn>
                <a:cxn ang="0">
                  <a:pos x="connsiteX22774" y="connsiteY22774"/>
                </a:cxn>
                <a:cxn ang="0">
                  <a:pos x="connsiteX22775" y="connsiteY22775"/>
                </a:cxn>
                <a:cxn ang="0">
                  <a:pos x="connsiteX22776" y="connsiteY22776"/>
                </a:cxn>
                <a:cxn ang="0">
                  <a:pos x="connsiteX22777" y="connsiteY22777"/>
                </a:cxn>
                <a:cxn ang="0">
                  <a:pos x="connsiteX22778" y="connsiteY22778"/>
                </a:cxn>
                <a:cxn ang="0">
                  <a:pos x="connsiteX22779" y="connsiteY22779"/>
                </a:cxn>
                <a:cxn ang="0">
                  <a:pos x="connsiteX22780" y="connsiteY22780"/>
                </a:cxn>
                <a:cxn ang="0">
                  <a:pos x="connsiteX22781" y="connsiteY22781"/>
                </a:cxn>
                <a:cxn ang="0">
                  <a:pos x="connsiteX22782" y="connsiteY22782"/>
                </a:cxn>
                <a:cxn ang="0">
                  <a:pos x="connsiteX22783" y="connsiteY22783"/>
                </a:cxn>
                <a:cxn ang="0">
                  <a:pos x="connsiteX22784" y="connsiteY22784"/>
                </a:cxn>
                <a:cxn ang="0">
                  <a:pos x="connsiteX22785" y="connsiteY22785"/>
                </a:cxn>
                <a:cxn ang="0">
                  <a:pos x="connsiteX22786" y="connsiteY22786"/>
                </a:cxn>
                <a:cxn ang="0">
                  <a:pos x="connsiteX22787" y="connsiteY22787"/>
                </a:cxn>
                <a:cxn ang="0">
                  <a:pos x="connsiteX22788" y="connsiteY22788"/>
                </a:cxn>
                <a:cxn ang="0">
                  <a:pos x="connsiteX22789" y="connsiteY22789"/>
                </a:cxn>
                <a:cxn ang="0">
                  <a:pos x="connsiteX22790" y="connsiteY22790"/>
                </a:cxn>
                <a:cxn ang="0">
                  <a:pos x="connsiteX22791" y="connsiteY22791"/>
                </a:cxn>
                <a:cxn ang="0">
                  <a:pos x="connsiteX22792" y="connsiteY22792"/>
                </a:cxn>
                <a:cxn ang="0">
                  <a:pos x="connsiteX22793" y="connsiteY22793"/>
                </a:cxn>
                <a:cxn ang="0">
                  <a:pos x="connsiteX22794" y="connsiteY22794"/>
                </a:cxn>
                <a:cxn ang="0">
                  <a:pos x="connsiteX22795" y="connsiteY22795"/>
                </a:cxn>
                <a:cxn ang="0">
                  <a:pos x="connsiteX22796" y="connsiteY22796"/>
                </a:cxn>
                <a:cxn ang="0">
                  <a:pos x="connsiteX22797" y="connsiteY22797"/>
                </a:cxn>
                <a:cxn ang="0">
                  <a:pos x="connsiteX22798" y="connsiteY22798"/>
                </a:cxn>
                <a:cxn ang="0">
                  <a:pos x="connsiteX22799" y="connsiteY22799"/>
                </a:cxn>
                <a:cxn ang="0">
                  <a:pos x="connsiteX22800" y="connsiteY22800"/>
                </a:cxn>
                <a:cxn ang="0">
                  <a:pos x="connsiteX22801" y="connsiteY22801"/>
                </a:cxn>
                <a:cxn ang="0">
                  <a:pos x="connsiteX22802" y="connsiteY22802"/>
                </a:cxn>
                <a:cxn ang="0">
                  <a:pos x="connsiteX22803" y="connsiteY22803"/>
                </a:cxn>
                <a:cxn ang="0">
                  <a:pos x="connsiteX22804" y="connsiteY22804"/>
                </a:cxn>
                <a:cxn ang="0">
                  <a:pos x="connsiteX22805" y="connsiteY22805"/>
                </a:cxn>
                <a:cxn ang="0">
                  <a:pos x="connsiteX22806" y="connsiteY22806"/>
                </a:cxn>
                <a:cxn ang="0">
                  <a:pos x="connsiteX22807" y="connsiteY22807"/>
                </a:cxn>
                <a:cxn ang="0">
                  <a:pos x="connsiteX22808" y="connsiteY22808"/>
                </a:cxn>
                <a:cxn ang="0">
                  <a:pos x="connsiteX22809" y="connsiteY22809"/>
                </a:cxn>
                <a:cxn ang="0">
                  <a:pos x="connsiteX22810" y="connsiteY22810"/>
                </a:cxn>
                <a:cxn ang="0">
                  <a:pos x="connsiteX22811" y="connsiteY22811"/>
                </a:cxn>
                <a:cxn ang="0">
                  <a:pos x="connsiteX22812" y="connsiteY22812"/>
                </a:cxn>
                <a:cxn ang="0">
                  <a:pos x="connsiteX22813" y="connsiteY22813"/>
                </a:cxn>
                <a:cxn ang="0">
                  <a:pos x="connsiteX22814" y="connsiteY22814"/>
                </a:cxn>
                <a:cxn ang="0">
                  <a:pos x="connsiteX22815" y="connsiteY22815"/>
                </a:cxn>
                <a:cxn ang="0">
                  <a:pos x="connsiteX22816" y="connsiteY22816"/>
                </a:cxn>
                <a:cxn ang="0">
                  <a:pos x="connsiteX22817" y="connsiteY22817"/>
                </a:cxn>
                <a:cxn ang="0">
                  <a:pos x="connsiteX22818" y="connsiteY22818"/>
                </a:cxn>
                <a:cxn ang="0">
                  <a:pos x="connsiteX22819" y="connsiteY22819"/>
                </a:cxn>
                <a:cxn ang="0">
                  <a:pos x="connsiteX22820" y="connsiteY22820"/>
                </a:cxn>
                <a:cxn ang="0">
                  <a:pos x="connsiteX22821" y="connsiteY22821"/>
                </a:cxn>
                <a:cxn ang="0">
                  <a:pos x="connsiteX22822" y="connsiteY22822"/>
                </a:cxn>
                <a:cxn ang="0">
                  <a:pos x="connsiteX22823" y="connsiteY22823"/>
                </a:cxn>
                <a:cxn ang="0">
                  <a:pos x="connsiteX22824" y="connsiteY22824"/>
                </a:cxn>
                <a:cxn ang="0">
                  <a:pos x="connsiteX22825" y="connsiteY22825"/>
                </a:cxn>
                <a:cxn ang="0">
                  <a:pos x="connsiteX22826" y="connsiteY22826"/>
                </a:cxn>
                <a:cxn ang="0">
                  <a:pos x="connsiteX22827" y="connsiteY22827"/>
                </a:cxn>
                <a:cxn ang="0">
                  <a:pos x="connsiteX22828" y="connsiteY22828"/>
                </a:cxn>
                <a:cxn ang="0">
                  <a:pos x="connsiteX22829" y="connsiteY22829"/>
                </a:cxn>
                <a:cxn ang="0">
                  <a:pos x="connsiteX22830" y="connsiteY22830"/>
                </a:cxn>
                <a:cxn ang="0">
                  <a:pos x="connsiteX22831" y="connsiteY22831"/>
                </a:cxn>
                <a:cxn ang="0">
                  <a:pos x="connsiteX22832" y="connsiteY22832"/>
                </a:cxn>
                <a:cxn ang="0">
                  <a:pos x="connsiteX22833" y="connsiteY22833"/>
                </a:cxn>
                <a:cxn ang="0">
                  <a:pos x="connsiteX22834" y="connsiteY22834"/>
                </a:cxn>
                <a:cxn ang="0">
                  <a:pos x="connsiteX22835" y="connsiteY22835"/>
                </a:cxn>
                <a:cxn ang="0">
                  <a:pos x="connsiteX22836" y="connsiteY22836"/>
                </a:cxn>
                <a:cxn ang="0">
                  <a:pos x="connsiteX22837" y="connsiteY22837"/>
                </a:cxn>
                <a:cxn ang="0">
                  <a:pos x="connsiteX22838" y="connsiteY22838"/>
                </a:cxn>
                <a:cxn ang="0">
                  <a:pos x="connsiteX22839" y="connsiteY22839"/>
                </a:cxn>
                <a:cxn ang="0">
                  <a:pos x="connsiteX22840" y="connsiteY22840"/>
                </a:cxn>
                <a:cxn ang="0">
                  <a:pos x="connsiteX22841" y="connsiteY22841"/>
                </a:cxn>
                <a:cxn ang="0">
                  <a:pos x="connsiteX22842" y="connsiteY22842"/>
                </a:cxn>
                <a:cxn ang="0">
                  <a:pos x="connsiteX22843" y="connsiteY22843"/>
                </a:cxn>
                <a:cxn ang="0">
                  <a:pos x="connsiteX22844" y="connsiteY22844"/>
                </a:cxn>
                <a:cxn ang="0">
                  <a:pos x="connsiteX22845" y="connsiteY22845"/>
                </a:cxn>
                <a:cxn ang="0">
                  <a:pos x="connsiteX22846" y="connsiteY22846"/>
                </a:cxn>
                <a:cxn ang="0">
                  <a:pos x="connsiteX22847" y="connsiteY22847"/>
                </a:cxn>
                <a:cxn ang="0">
                  <a:pos x="connsiteX22848" y="connsiteY22848"/>
                </a:cxn>
                <a:cxn ang="0">
                  <a:pos x="connsiteX22849" y="connsiteY22849"/>
                </a:cxn>
                <a:cxn ang="0">
                  <a:pos x="connsiteX22850" y="connsiteY22850"/>
                </a:cxn>
                <a:cxn ang="0">
                  <a:pos x="connsiteX22851" y="connsiteY22851"/>
                </a:cxn>
                <a:cxn ang="0">
                  <a:pos x="connsiteX22852" y="connsiteY22852"/>
                </a:cxn>
                <a:cxn ang="0">
                  <a:pos x="connsiteX22853" y="connsiteY22853"/>
                </a:cxn>
                <a:cxn ang="0">
                  <a:pos x="connsiteX22854" y="connsiteY22854"/>
                </a:cxn>
                <a:cxn ang="0">
                  <a:pos x="connsiteX22855" y="connsiteY22855"/>
                </a:cxn>
                <a:cxn ang="0">
                  <a:pos x="connsiteX22856" y="connsiteY22856"/>
                </a:cxn>
                <a:cxn ang="0">
                  <a:pos x="connsiteX22857" y="connsiteY22857"/>
                </a:cxn>
                <a:cxn ang="0">
                  <a:pos x="connsiteX22858" y="connsiteY22858"/>
                </a:cxn>
                <a:cxn ang="0">
                  <a:pos x="connsiteX22859" y="connsiteY22859"/>
                </a:cxn>
                <a:cxn ang="0">
                  <a:pos x="connsiteX22860" y="connsiteY22860"/>
                </a:cxn>
                <a:cxn ang="0">
                  <a:pos x="connsiteX22861" y="connsiteY22861"/>
                </a:cxn>
                <a:cxn ang="0">
                  <a:pos x="connsiteX22862" y="connsiteY22862"/>
                </a:cxn>
                <a:cxn ang="0">
                  <a:pos x="connsiteX22863" y="connsiteY22863"/>
                </a:cxn>
                <a:cxn ang="0">
                  <a:pos x="connsiteX22864" y="connsiteY22864"/>
                </a:cxn>
                <a:cxn ang="0">
                  <a:pos x="connsiteX22865" y="connsiteY22865"/>
                </a:cxn>
                <a:cxn ang="0">
                  <a:pos x="connsiteX22866" y="connsiteY22866"/>
                </a:cxn>
                <a:cxn ang="0">
                  <a:pos x="connsiteX22867" y="connsiteY22867"/>
                </a:cxn>
                <a:cxn ang="0">
                  <a:pos x="connsiteX22868" y="connsiteY22868"/>
                </a:cxn>
                <a:cxn ang="0">
                  <a:pos x="connsiteX22869" y="connsiteY22869"/>
                </a:cxn>
                <a:cxn ang="0">
                  <a:pos x="connsiteX22870" y="connsiteY22870"/>
                </a:cxn>
                <a:cxn ang="0">
                  <a:pos x="connsiteX22871" y="connsiteY22871"/>
                </a:cxn>
                <a:cxn ang="0">
                  <a:pos x="connsiteX22872" y="connsiteY22872"/>
                </a:cxn>
                <a:cxn ang="0">
                  <a:pos x="connsiteX22873" y="connsiteY22873"/>
                </a:cxn>
                <a:cxn ang="0">
                  <a:pos x="connsiteX22874" y="connsiteY22874"/>
                </a:cxn>
                <a:cxn ang="0">
                  <a:pos x="connsiteX22875" y="connsiteY22875"/>
                </a:cxn>
                <a:cxn ang="0">
                  <a:pos x="connsiteX22876" y="connsiteY22876"/>
                </a:cxn>
                <a:cxn ang="0">
                  <a:pos x="connsiteX22877" y="connsiteY22877"/>
                </a:cxn>
                <a:cxn ang="0">
                  <a:pos x="connsiteX22878" y="connsiteY22878"/>
                </a:cxn>
                <a:cxn ang="0">
                  <a:pos x="connsiteX22879" y="connsiteY22879"/>
                </a:cxn>
                <a:cxn ang="0">
                  <a:pos x="connsiteX22880" y="connsiteY22880"/>
                </a:cxn>
                <a:cxn ang="0">
                  <a:pos x="connsiteX22881" y="connsiteY22881"/>
                </a:cxn>
                <a:cxn ang="0">
                  <a:pos x="connsiteX22882" y="connsiteY22882"/>
                </a:cxn>
                <a:cxn ang="0">
                  <a:pos x="connsiteX22883" y="connsiteY22883"/>
                </a:cxn>
                <a:cxn ang="0">
                  <a:pos x="connsiteX22884" y="connsiteY22884"/>
                </a:cxn>
                <a:cxn ang="0">
                  <a:pos x="connsiteX22885" y="connsiteY22885"/>
                </a:cxn>
                <a:cxn ang="0">
                  <a:pos x="connsiteX22886" y="connsiteY22886"/>
                </a:cxn>
                <a:cxn ang="0">
                  <a:pos x="connsiteX22887" y="connsiteY22887"/>
                </a:cxn>
                <a:cxn ang="0">
                  <a:pos x="connsiteX22888" y="connsiteY22888"/>
                </a:cxn>
                <a:cxn ang="0">
                  <a:pos x="connsiteX22889" y="connsiteY22889"/>
                </a:cxn>
                <a:cxn ang="0">
                  <a:pos x="connsiteX22890" y="connsiteY22890"/>
                </a:cxn>
                <a:cxn ang="0">
                  <a:pos x="connsiteX22891" y="connsiteY22891"/>
                </a:cxn>
                <a:cxn ang="0">
                  <a:pos x="connsiteX22892" y="connsiteY22892"/>
                </a:cxn>
                <a:cxn ang="0">
                  <a:pos x="connsiteX22893" y="connsiteY22893"/>
                </a:cxn>
                <a:cxn ang="0">
                  <a:pos x="connsiteX22894" y="connsiteY22894"/>
                </a:cxn>
                <a:cxn ang="0">
                  <a:pos x="connsiteX22895" y="connsiteY22895"/>
                </a:cxn>
                <a:cxn ang="0">
                  <a:pos x="connsiteX22896" y="connsiteY22896"/>
                </a:cxn>
                <a:cxn ang="0">
                  <a:pos x="connsiteX22897" y="connsiteY22897"/>
                </a:cxn>
                <a:cxn ang="0">
                  <a:pos x="connsiteX22898" y="connsiteY22898"/>
                </a:cxn>
                <a:cxn ang="0">
                  <a:pos x="connsiteX22899" y="connsiteY22899"/>
                </a:cxn>
                <a:cxn ang="0">
                  <a:pos x="connsiteX22900" y="connsiteY22900"/>
                </a:cxn>
                <a:cxn ang="0">
                  <a:pos x="connsiteX22901" y="connsiteY22901"/>
                </a:cxn>
                <a:cxn ang="0">
                  <a:pos x="connsiteX22902" y="connsiteY22902"/>
                </a:cxn>
                <a:cxn ang="0">
                  <a:pos x="connsiteX22903" y="connsiteY22903"/>
                </a:cxn>
                <a:cxn ang="0">
                  <a:pos x="connsiteX22904" y="connsiteY22904"/>
                </a:cxn>
                <a:cxn ang="0">
                  <a:pos x="connsiteX22905" y="connsiteY22905"/>
                </a:cxn>
                <a:cxn ang="0">
                  <a:pos x="connsiteX22906" y="connsiteY22906"/>
                </a:cxn>
                <a:cxn ang="0">
                  <a:pos x="connsiteX22907" y="connsiteY22907"/>
                </a:cxn>
                <a:cxn ang="0">
                  <a:pos x="connsiteX22908" y="connsiteY22908"/>
                </a:cxn>
                <a:cxn ang="0">
                  <a:pos x="connsiteX22909" y="connsiteY22909"/>
                </a:cxn>
                <a:cxn ang="0">
                  <a:pos x="connsiteX22910" y="connsiteY22910"/>
                </a:cxn>
                <a:cxn ang="0">
                  <a:pos x="connsiteX22911" y="connsiteY22911"/>
                </a:cxn>
                <a:cxn ang="0">
                  <a:pos x="connsiteX22912" y="connsiteY22912"/>
                </a:cxn>
                <a:cxn ang="0">
                  <a:pos x="connsiteX22913" y="connsiteY22913"/>
                </a:cxn>
                <a:cxn ang="0">
                  <a:pos x="connsiteX22914" y="connsiteY22914"/>
                </a:cxn>
                <a:cxn ang="0">
                  <a:pos x="connsiteX22915" y="connsiteY22915"/>
                </a:cxn>
                <a:cxn ang="0">
                  <a:pos x="connsiteX22916" y="connsiteY22916"/>
                </a:cxn>
                <a:cxn ang="0">
                  <a:pos x="connsiteX22917" y="connsiteY22917"/>
                </a:cxn>
                <a:cxn ang="0">
                  <a:pos x="connsiteX22918" y="connsiteY22918"/>
                </a:cxn>
                <a:cxn ang="0">
                  <a:pos x="connsiteX22919" y="connsiteY22919"/>
                </a:cxn>
                <a:cxn ang="0">
                  <a:pos x="connsiteX22920" y="connsiteY22920"/>
                </a:cxn>
                <a:cxn ang="0">
                  <a:pos x="connsiteX22921" y="connsiteY22921"/>
                </a:cxn>
                <a:cxn ang="0">
                  <a:pos x="connsiteX22922" y="connsiteY22922"/>
                </a:cxn>
                <a:cxn ang="0">
                  <a:pos x="connsiteX22923" y="connsiteY22923"/>
                </a:cxn>
                <a:cxn ang="0">
                  <a:pos x="connsiteX22924" y="connsiteY22924"/>
                </a:cxn>
                <a:cxn ang="0">
                  <a:pos x="connsiteX22925" y="connsiteY22925"/>
                </a:cxn>
                <a:cxn ang="0">
                  <a:pos x="connsiteX22926" y="connsiteY22926"/>
                </a:cxn>
                <a:cxn ang="0">
                  <a:pos x="connsiteX22927" y="connsiteY22927"/>
                </a:cxn>
                <a:cxn ang="0">
                  <a:pos x="connsiteX22928" y="connsiteY22928"/>
                </a:cxn>
                <a:cxn ang="0">
                  <a:pos x="connsiteX22929" y="connsiteY22929"/>
                </a:cxn>
                <a:cxn ang="0">
                  <a:pos x="connsiteX22930" y="connsiteY22930"/>
                </a:cxn>
                <a:cxn ang="0">
                  <a:pos x="connsiteX22931" y="connsiteY22931"/>
                </a:cxn>
                <a:cxn ang="0">
                  <a:pos x="connsiteX22932" y="connsiteY22932"/>
                </a:cxn>
                <a:cxn ang="0">
                  <a:pos x="connsiteX22933" y="connsiteY22933"/>
                </a:cxn>
                <a:cxn ang="0">
                  <a:pos x="connsiteX22934" y="connsiteY22934"/>
                </a:cxn>
                <a:cxn ang="0">
                  <a:pos x="connsiteX22935" y="connsiteY22935"/>
                </a:cxn>
                <a:cxn ang="0">
                  <a:pos x="connsiteX22936" y="connsiteY22936"/>
                </a:cxn>
                <a:cxn ang="0">
                  <a:pos x="connsiteX22937" y="connsiteY22937"/>
                </a:cxn>
                <a:cxn ang="0">
                  <a:pos x="connsiteX22938" y="connsiteY22938"/>
                </a:cxn>
                <a:cxn ang="0">
                  <a:pos x="connsiteX22939" y="connsiteY22939"/>
                </a:cxn>
                <a:cxn ang="0">
                  <a:pos x="connsiteX22940" y="connsiteY22940"/>
                </a:cxn>
                <a:cxn ang="0">
                  <a:pos x="connsiteX22941" y="connsiteY22941"/>
                </a:cxn>
                <a:cxn ang="0">
                  <a:pos x="connsiteX22942" y="connsiteY22942"/>
                </a:cxn>
                <a:cxn ang="0">
                  <a:pos x="connsiteX22943" y="connsiteY22943"/>
                </a:cxn>
                <a:cxn ang="0">
                  <a:pos x="connsiteX22944" y="connsiteY22944"/>
                </a:cxn>
                <a:cxn ang="0">
                  <a:pos x="connsiteX22945" y="connsiteY22945"/>
                </a:cxn>
                <a:cxn ang="0">
                  <a:pos x="connsiteX22946" y="connsiteY22946"/>
                </a:cxn>
                <a:cxn ang="0">
                  <a:pos x="connsiteX22947" y="connsiteY22947"/>
                </a:cxn>
                <a:cxn ang="0">
                  <a:pos x="connsiteX22948" y="connsiteY22948"/>
                </a:cxn>
                <a:cxn ang="0">
                  <a:pos x="connsiteX22949" y="connsiteY22949"/>
                </a:cxn>
                <a:cxn ang="0">
                  <a:pos x="connsiteX22950" y="connsiteY22950"/>
                </a:cxn>
                <a:cxn ang="0">
                  <a:pos x="connsiteX22951" y="connsiteY22951"/>
                </a:cxn>
                <a:cxn ang="0">
                  <a:pos x="connsiteX22952" y="connsiteY22952"/>
                </a:cxn>
                <a:cxn ang="0">
                  <a:pos x="connsiteX22953" y="connsiteY22953"/>
                </a:cxn>
                <a:cxn ang="0">
                  <a:pos x="connsiteX22954" y="connsiteY22954"/>
                </a:cxn>
                <a:cxn ang="0">
                  <a:pos x="connsiteX22955" y="connsiteY22955"/>
                </a:cxn>
                <a:cxn ang="0">
                  <a:pos x="connsiteX22956" y="connsiteY22956"/>
                </a:cxn>
                <a:cxn ang="0">
                  <a:pos x="connsiteX22957" y="connsiteY22957"/>
                </a:cxn>
                <a:cxn ang="0">
                  <a:pos x="connsiteX22958" y="connsiteY22958"/>
                </a:cxn>
                <a:cxn ang="0">
                  <a:pos x="connsiteX22959" y="connsiteY22959"/>
                </a:cxn>
                <a:cxn ang="0">
                  <a:pos x="connsiteX22960" y="connsiteY22960"/>
                </a:cxn>
                <a:cxn ang="0">
                  <a:pos x="connsiteX22961" y="connsiteY22961"/>
                </a:cxn>
                <a:cxn ang="0">
                  <a:pos x="connsiteX22962" y="connsiteY22962"/>
                </a:cxn>
                <a:cxn ang="0">
                  <a:pos x="connsiteX22963" y="connsiteY22963"/>
                </a:cxn>
                <a:cxn ang="0">
                  <a:pos x="connsiteX22964" y="connsiteY22964"/>
                </a:cxn>
                <a:cxn ang="0">
                  <a:pos x="connsiteX22965" y="connsiteY22965"/>
                </a:cxn>
                <a:cxn ang="0">
                  <a:pos x="connsiteX22966" y="connsiteY22966"/>
                </a:cxn>
                <a:cxn ang="0">
                  <a:pos x="connsiteX22967" y="connsiteY22967"/>
                </a:cxn>
                <a:cxn ang="0">
                  <a:pos x="connsiteX22968" y="connsiteY22968"/>
                </a:cxn>
                <a:cxn ang="0">
                  <a:pos x="connsiteX22969" y="connsiteY22969"/>
                </a:cxn>
                <a:cxn ang="0">
                  <a:pos x="connsiteX22970" y="connsiteY22970"/>
                </a:cxn>
                <a:cxn ang="0">
                  <a:pos x="connsiteX22971" y="connsiteY22971"/>
                </a:cxn>
                <a:cxn ang="0">
                  <a:pos x="connsiteX22972" y="connsiteY22972"/>
                </a:cxn>
                <a:cxn ang="0">
                  <a:pos x="connsiteX22973" y="connsiteY22973"/>
                </a:cxn>
                <a:cxn ang="0">
                  <a:pos x="connsiteX22974" y="connsiteY22974"/>
                </a:cxn>
                <a:cxn ang="0">
                  <a:pos x="connsiteX22975" y="connsiteY22975"/>
                </a:cxn>
                <a:cxn ang="0">
                  <a:pos x="connsiteX22976" y="connsiteY22976"/>
                </a:cxn>
                <a:cxn ang="0">
                  <a:pos x="connsiteX22977" y="connsiteY22977"/>
                </a:cxn>
                <a:cxn ang="0">
                  <a:pos x="connsiteX22978" y="connsiteY22978"/>
                </a:cxn>
                <a:cxn ang="0">
                  <a:pos x="connsiteX22979" y="connsiteY22979"/>
                </a:cxn>
                <a:cxn ang="0">
                  <a:pos x="connsiteX22980" y="connsiteY22980"/>
                </a:cxn>
                <a:cxn ang="0">
                  <a:pos x="connsiteX22981" y="connsiteY22981"/>
                </a:cxn>
                <a:cxn ang="0">
                  <a:pos x="connsiteX22982" y="connsiteY22982"/>
                </a:cxn>
                <a:cxn ang="0">
                  <a:pos x="connsiteX22983" y="connsiteY22983"/>
                </a:cxn>
                <a:cxn ang="0">
                  <a:pos x="connsiteX22984" y="connsiteY22984"/>
                </a:cxn>
                <a:cxn ang="0">
                  <a:pos x="connsiteX22985" y="connsiteY22985"/>
                </a:cxn>
                <a:cxn ang="0">
                  <a:pos x="connsiteX22986" y="connsiteY22986"/>
                </a:cxn>
                <a:cxn ang="0">
                  <a:pos x="connsiteX22987" y="connsiteY22987"/>
                </a:cxn>
                <a:cxn ang="0">
                  <a:pos x="connsiteX22988" y="connsiteY22988"/>
                </a:cxn>
                <a:cxn ang="0">
                  <a:pos x="connsiteX22989" y="connsiteY22989"/>
                </a:cxn>
                <a:cxn ang="0">
                  <a:pos x="connsiteX22990" y="connsiteY22990"/>
                </a:cxn>
                <a:cxn ang="0">
                  <a:pos x="connsiteX22991" y="connsiteY22991"/>
                </a:cxn>
                <a:cxn ang="0">
                  <a:pos x="connsiteX22992" y="connsiteY22992"/>
                </a:cxn>
                <a:cxn ang="0">
                  <a:pos x="connsiteX22993" y="connsiteY22993"/>
                </a:cxn>
                <a:cxn ang="0">
                  <a:pos x="connsiteX22994" y="connsiteY22994"/>
                </a:cxn>
                <a:cxn ang="0">
                  <a:pos x="connsiteX22995" y="connsiteY22995"/>
                </a:cxn>
                <a:cxn ang="0">
                  <a:pos x="connsiteX22996" y="connsiteY22996"/>
                </a:cxn>
                <a:cxn ang="0">
                  <a:pos x="connsiteX22997" y="connsiteY22997"/>
                </a:cxn>
                <a:cxn ang="0">
                  <a:pos x="connsiteX22998" y="connsiteY22998"/>
                </a:cxn>
                <a:cxn ang="0">
                  <a:pos x="connsiteX22999" y="connsiteY22999"/>
                </a:cxn>
                <a:cxn ang="0">
                  <a:pos x="connsiteX23000" y="connsiteY23000"/>
                </a:cxn>
                <a:cxn ang="0">
                  <a:pos x="connsiteX23001" y="connsiteY23001"/>
                </a:cxn>
                <a:cxn ang="0">
                  <a:pos x="connsiteX23002" y="connsiteY23002"/>
                </a:cxn>
                <a:cxn ang="0">
                  <a:pos x="connsiteX23003" y="connsiteY23003"/>
                </a:cxn>
                <a:cxn ang="0">
                  <a:pos x="connsiteX23004" y="connsiteY23004"/>
                </a:cxn>
                <a:cxn ang="0">
                  <a:pos x="connsiteX23005" y="connsiteY23005"/>
                </a:cxn>
                <a:cxn ang="0">
                  <a:pos x="connsiteX23006" y="connsiteY23006"/>
                </a:cxn>
                <a:cxn ang="0">
                  <a:pos x="connsiteX23007" y="connsiteY23007"/>
                </a:cxn>
                <a:cxn ang="0">
                  <a:pos x="connsiteX23008" y="connsiteY23008"/>
                </a:cxn>
                <a:cxn ang="0">
                  <a:pos x="connsiteX23009" y="connsiteY23009"/>
                </a:cxn>
                <a:cxn ang="0">
                  <a:pos x="connsiteX23010" y="connsiteY23010"/>
                </a:cxn>
                <a:cxn ang="0">
                  <a:pos x="connsiteX23011" y="connsiteY23011"/>
                </a:cxn>
                <a:cxn ang="0">
                  <a:pos x="connsiteX23012" y="connsiteY23012"/>
                </a:cxn>
                <a:cxn ang="0">
                  <a:pos x="connsiteX23013" y="connsiteY23013"/>
                </a:cxn>
                <a:cxn ang="0">
                  <a:pos x="connsiteX23014" y="connsiteY23014"/>
                </a:cxn>
                <a:cxn ang="0">
                  <a:pos x="connsiteX23015" y="connsiteY23015"/>
                </a:cxn>
                <a:cxn ang="0">
                  <a:pos x="connsiteX23016" y="connsiteY23016"/>
                </a:cxn>
                <a:cxn ang="0">
                  <a:pos x="connsiteX23017" y="connsiteY23017"/>
                </a:cxn>
                <a:cxn ang="0">
                  <a:pos x="connsiteX23018" y="connsiteY23018"/>
                </a:cxn>
                <a:cxn ang="0">
                  <a:pos x="connsiteX23019" y="connsiteY23019"/>
                </a:cxn>
                <a:cxn ang="0">
                  <a:pos x="connsiteX23020" y="connsiteY23020"/>
                </a:cxn>
                <a:cxn ang="0">
                  <a:pos x="connsiteX23021" y="connsiteY23021"/>
                </a:cxn>
                <a:cxn ang="0">
                  <a:pos x="connsiteX23022" y="connsiteY23022"/>
                </a:cxn>
                <a:cxn ang="0">
                  <a:pos x="connsiteX23023" y="connsiteY23023"/>
                </a:cxn>
                <a:cxn ang="0">
                  <a:pos x="connsiteX23024" y="connsiteY23024"/>
                </a:cxn>
                <a:cxn ang="0">
                  <a:pos x="connsiteX23025" y="connsiteY23025"/>
                </a:cxn>
                <a:cxn ang="0">
                  <a:pos x="connsiteX23026" y="connsiteY23026"/>
                </a:cxn>
                <a:cxn ang="0">
                  <a:pos x="connsiteX23027" y="connsiteY23027"/>
                </a:cxn>
                <a:cxn ang="0">
                  <a:pos x="connsiteX23028" y="connsiteY23028"/>
                </a:cxn>
                <a:cxn ang="0">
                  <a:pos x="connsiteX23029" y="connsiteY23029"/>
                </a:cxn>
                <a:cxn ang="0">
                  <a:pos x="connsiteX23030" y="connsiteY23030"/>
                </a:cxn>
                <a:cxn ang="0">
                  <a:pos x="connsiteX23031" y="connsiteY23031"/>
                </a:cxn>
                <a:cxn ang="0">
                  <a:pos x="connsiteX23032" y="connsiteY23032"/>
                </a:cxn>
                <a:cxn ang="0">
                  <a:pos x="connsiteX23033" y="connsiteY23033"/>
                </a:cxn>
                <a:cxn ang="0">
                  <a:pos x="connsiteX23034" y="connsiteY23034"/>
                </a:cxn>
                <a:cxn ang="0">
                  <a:pos x="connsiteX23035" y="connsiteY23035"/>
                </a:cxn>
                <a:cxn ang="0">
                  <a:pos x="connsiteX23036" y="connsiteY23036"/>
                </a:cxn>
                <a:cxn ang="0">
                  <a:pos x="connsiteX23037" y="connsiteY23037"/>
                </a:cxn>
                <a:cxn ang="0">
                  <a:pos x="connsiteX23038" y="connsiteY23038"/>
                </a:cxn>
                <a:cxn ang="0">
                  <a:pos x="connsiteX23039" y="connsiteY23039"/>
                </a:cxn>
                <a:cxn ang="0">
                  <a:pos x="connsiteX23040" y="connsiteY23040"/>
                </a:cxn>
                <a:cxn ang="0">
                  <a:pos x="connsiteX23041" y="connsiteY23041"/>
                </a:cxn>
                <a:cxn ang="0">
                  <a:pos x="connsiteX23042" y="connsiteY23042"/>
                </a:cxn>
                <a:cxn ang="0">
                  <a:pos x="connsiteX23043" y="connsiteY23043"/>
                </a:cxn>
                <a:cxn ang="0">
                  <a:pos x="connsiteX23044" y="connsiteY23044"/>
                </a:cxn>
                <a:cxn ang="0">
                  <a:pos x="connsiteX23045" y="connsiteY23045"/>
                </a:cxn>
                <a:cxn ang="0">
                  <a:pos x="connsiteX23046" y="connsiteY23046"/>
                </a:cxn>
                <a:cxn ang="0">
                  <a:pos x="connsiteX23047" y="connsiteY23047"/>
                </a:cxn>
                <a:cxn ang="0">
                  <a:pos x="connsiteX23048" y="connsiteY23048"/>
                </a:cxn>
                <a:cxn ang="0">
                  <a:pos x="connsiteX23049" y="connsiteY23049"/>
                </a:cxn>
                <a:cxn ang="0">
                  <a:pos x="connsiteX23050" y="connsiteY23050"/>
                </a:cxn>
                <a:cxn ang="0">
                  <a:pos x="connsiteX23051" y="connsiteY23051"/>
                </a:cxn>
                <a:cxn ang="0">
                  <a:pos x="connsiteX23052" y="connsiteY23052"/>
                </a:cxn>
                <a:cxn ang="0">
                  <a:pos x="connsiteX23053" y="connsiteY23053"/>
                </a:cxn>
                <a:cxn ang="0">
                  <a:pos x="connsiteX23054" y="connsiteY23054"/>
                </a:cxn>
                <a:cxn ang="0">
                  <a:pos x="connsiteX23055" y="connsiteY23055"/>
                </a:cxn>
                <a:cxn ang="0">
                  <a:pos x="connsiteX23056" y="connsiteY23056"/>
                </a:cxn>
                <a:cxn ang="0">
                  <a:pos x="connsiteX23057" y="connsiteY23057"/>
                </a:cxn>
                <a:cxn ang="0">
                  <a:pos x="connsiteX23058" y="connsiteY23058"/>
                </a:cxn>
                <a:cxn ang="0">
                  <a:pos x="connsiteX23059" y="connsiteY23059"/>
                </a:cxn>
                <a:cxn ang="0">
                  <a:pos x="connsiteX23060" y="connsiteY23060"/>
                </a:cxn>
                <a:cxn ang="0">
                  <a:pos x="connsiteX23061" y="connsiteY23061"/>
                </a:cxn>
                <a:cxn ang="0">
                  <a:pos x="connsiteX23062" y="connsiteY23062"/>
                </a:cxn>
                <a:cxn ang="0">
                  <a:pos x="connsiteX23063" y="connsiteY23063"/>
                </a:cxn>
                <a:cxn ang="0">
                  <a:pos x="connsiteX23064" y="connsiteY23064"/>
                </a:cxn>
                <a:cxn ang="0">
                  <a:pos x="connsiteX23065" y="connsiteY23065"/>
                </a:cxn>
                <a:cxn ang="0">
                  <a:pos x="connsiteX23066" y="connsiteY23066"/>
                </a:cxn>
                <a:cxn ang="0">
                  <a:pos x="connsiteX23067" y="connsiteY23067"/>
                </a:cxn>
                <a:cxn ang="0">
                  <a:pos x="connsiteX23068" y="connsiteY23068"/>
                </a:cxn>
                <a:cxn ang="0">
                  <a:pos x="connsiteX23069" y="connsiteY23069"/>
                </a:cxn>
                <a:cxn ang="0">
                  <a:pos x="connsiteX23070" y="connsiteY23070"/>
                </a:cxn>
                <a:cxn ang="0">
                  <a:pos x="connsiteX23071" y="connsiteY23071"/>
                </a:cxn>
                <a:cxn ang="0">
                  <a:pos x="connsiteX23072" y="connsiteY23072"/>
                </a:cxn>
                <a:cxn ang="0">
                  <a:pos x="connsiteX23073" y="connsiteY23073"/>
                </a:cxn>
                <a:cxn ang="0">
                  <a:pos x="connsiteX23074" y="connsiteY23074"/>
                </a:cxn>
                <a:cxn ang="0">
                  <a:pos x="connsiteX23075" y="connsiteY23075"/>
                </a:cxn>
                <a:cxn ang="0">
                  <a:pos x="connsiteX23076" y="connsiteY23076"/>
                </a:cxn>
                <a:cxn ang="0">
                  <a:pos x="connsiteX23077" y="connsiteY23077"/>
                </a:cxn>
                <a:cxn ang="0">
                  <a:pos x="connsiteX23078" y="connsiteY23078"/>
                </a:cxn>
                <a:cxn ang="0">
                  <a:pos x="connsiteX23079" y="connsiteY23079"/>
                </a:cxn>
                <a:cxn ang="0">
                  <a:pos x="connsiteX23080" y="connsiteY23080"/>
                </a:cxn>
                <a:cxn ang="0">
                  <a:pos x="connsiteX23081" y="connsiteY23081"/>
                </a:cxn>
                <a:cxn ang="0">
                  <a:pos x="connsiteX23082" y="connsiteY23082"/>
                </a:cxn>
                <a:cxn ang="0">
                  <a:pos x="connsiteX23083" y="connsiteY23083"/>
                </a:cxn>
                <a:cxn ang="0">
                  <a:pos x="connsiteX23084" y="connsiteY23084"/>
                </a:cxn>
                <a:cxn ang="0">
                  <a:pos x="connsiteX23085" y="connsiteY23085"/>
                </a:cxn>
                <a:cxn ang="0">
                  <a:pos x="connsiteX23086" y="connsiteY23086"/>
                </a:cxn>
                <a:cxn ang="0">
                  <a:pos x="connsiteX23087" y="connsiteY23087"/>
                </a:cxn>
                <a:cxn ang="0">
                  <a:pos x="connsiteX23088" y="connsiteY23088"/>
                </a:cxn>
                <a:cxn ang="0">
                  <a:pos x="connsiteX23089" y="connsiteY23089"/>
                </a:cxn>
                <a:cxn ang="0">
                  <a:pos x="connsiteX23090" y="connsiteY23090"/>
                </a:cxn>
                <a:cxn ang="0">
                  <a:pos x="connsiteX23091" y="connsiteY23091"/>
                </a:cxn>
                <a:cxn ang="0">
                  <a:pos x="connsiteX23092" y="connsiteY23092"/>
                </a:cxn>
                <a:cxn ang="0">
                  <a:pos x="connsiteX23093" y="connsiteY23093"/>
                </a:cxn>
                <a:cxn ang="0">
                  <a:pos x="connsiteX23094" y="connsiteY23094"/>
                </a:cxn>
                <a:cxn ang="0">
                  <a:pos x="connsiteX23095" y="connsiteY23095"/>
                </a:cxn>
                <a:cxn ang="0">
                  <a:pos x="connsiteX23096" y="connsiteY23096"/>
                </a:cxn>
                <a:cxn ang="0">
                  <a:pos x="connsiteX23097" y="connsiteY23097"/>
                </a:cxn>
                <a:cxn ang="0">
                  <a:pos x="connsiteX23098" y="connsiteY23098"/>
                </a:cxn>
                <a:cxn ang="0">
                  <a:pos x="connsiteX23099" y="connsiteY23099"/>
                </a:cxn>
                <a:cxn ang="0">
                  <a:pos x="connsiteX23100" y="connsiteY23100"/>
                </a:cxn>
                <a:cxn ang="0">
                  <a:pos x="connsiteX23101" y="connsiteY23101"/>
                </a:cxn>
                <a:cxn ang="0">
                  <a:pos x="connsiteX23102" y="connsiteY23102"/>
                </a:cxn>
                <a:cxn ang="0">
                  <a:pos x="connsiteX23103" y="connsiteY23103"/>
                </a:cxn>
                <a:cxn ang="0">
                  <a:pos x="connsiteX23104" y="connsiteY23104"/>
                </a:cxn>
                <a:cxn ang="0">
                  <a:pos x="connsiteX23105" y="connsiteY23105"/>
                </a:cxn>
                <a:cxn ang="0">
                  <a:pos x="connsiteX23106" y="connsiteY23106"/>
                </a:cxn>
                <a:cxn ang="0">
                  <a:pos x="connsiteX23107" y="connsiteY23107"/>
                </a:cxn>
                <a:cxn ang="0">
                  <a:pos x="connsiteX23108" y="connsiteY23108"/>
                </a:cxn>
                <a:cxn ang="0">
                  <a:pos x="connsiteX23109" y="connsiteY23109"/>
                </a:cxn>
                <a:cxn ang="0">
                  <a:pos x="connsiteX23110" y="connsiteY23110"/>
                </a:cxn>
                <a:cxn ang="0">
                  <a:pos x="connsiteX23111" y="connsiteY23111"/>
                </a:cxn>
                <a:cxn ang="0">
                  <a:pos x="connsiteX23112" y="connsiteY23112"/>
                </a:cxn>
                <a:cxn ang="0">
                  <a:pos x="connsiteX23113" y="connsiteY23113"/>
                </a:cxn>
                <a:cxn ang="0">
                  <a:pos x="connsiteX23114" y="connsiteY23114"/>
                </a:cxn>
                <a:cxn ang="0">
                  <a:pos x="connsiteX23115" y="connsiteY23115"/>
                </a:cxn>
                <a:cxn ang="0">
                  <a:pos x="connsiteX23116" y="connsiteY23116"/>
                </a:cxn>
                <a:cxn ang="0">
                  <a:pos x="connsiteX23117" y="connsiteY23117"/>
                </a:cxn>
                <a:cxn ang="0">
                  <a:pos x="connsiteX23118" y="connsiteY23118"/>
                </a:cxn>
                <a:cxn ang="0">
                  <a:pos x="connsiteX23119" y="connsiteY23119"/>
                </a:cxn>
                <a:cxn ang="0">
                  <a:pos x="connsiteX23120" y="connsiteY23120"/>
                </a:cxn>
                <a:cxn ang="0">
                  <a:pos x="connsiteX23121" y="connsiteY23121"/>
                </a:cxn>
                <a:cxn ang="0">
                  <a:pos x="connsiteX23122" y="connsiteY23122"/>
                </a:cxn>
                <a:cxn ang="0">
                  <a:pos x="connsiteX23123" y="connsiteY23123"/>
                </a:cxn>
                <a:cxn ang="0">
                  <a:pos x="connsiteX23124" y="connsiteY23124"/>
                </a:cxn>
                <a:cxn ang="0">
                  <a:pos x="connsiteX23125" y="connsiteY23125"/>
                </a:cxn>
                <a:cxn ang="0">
                  <a:pos x="connsiteX23126" y="connsiteY23126"/>
                </a:cxn>
                <a:cxn ang="0">
                  <a:pos x="connsiteX23127" y="connsiteY23127"/>
                </a:cxn>
                <a:cxn ang="0">
                  <a:pos x="connsiteX23128" y="connsiteY23128"/>
                </a:cxn>
                <a:cxn ang="0">
                  <a:pos x="connsiteX23129" y="connsiteY23129"/>
                </a:cxn>
                <a:cxn ang="0">
                  <a:pos x="connsiteX23130" y="connsiteY23130"/>
                </a:cxn>
                <a:cxn ang="0">
                  <a:pos x="connsiteX23131" y="connsiteY23131"/>
                </a:cxn>
                <a:cxn ang="0">
                  <a:pos x="connsiteX23132" y="connsiteY23132"/>
                </a:cxn>
                <a:cxn ang="0">
                  <a:pos x="connsiteX23133" y="connsiteY23133"/>
                </a:cxn>
                <a:cxn ang="0">
                  <a:pos x="connsiteX23134" y="connsiteY23134"/>
                </a:cxn>
                <a:cxn ang="0">
                  <a:pos x="connsiteX23135" y="connsiteY23135"/>
                </a:cxn>
                <a:cxn ang="0">
                  <a:pos x="connsiteX23136" y="connsiteY23136"/>
                </a:cxn>
                <a:cxn ang="0">
                  <a:pos x="connsiteX23137" y="connsiteY23137"/>
                </a:cxn>
                <a:cxn ang="0">
                  <a:pos x="connsiteX23138" y="connsiteY23138"/>
                </a:cxn>
                <a:cxn ang="0">
                  <a:pos x="connsiteX23139" y="connsiteY23139"/>
                </a:cxn>
                <a:cxn ang="0">
                  <a:pos x="connsiteX23140" y="connsiteY23140"/>
                </a:cxn>
                <a:cxn ang="0">
                  <a:pos x="connsiteX23141" y="connsiteY23141"/>
                </a:cxn>
                <a:cxn ang="0">
                  <a:pos x="connsiteX23142" y="connsiteY23142"/>
                </a:cxn>
                <a:cxn ang="0">
                  <a:pos x="connsiteX23143" y="connsiteY23143"/>
                </a:cxn>
                <a:cxn ang="0">
                  <a:pos x="connsiteX23144" y="connsiteY23144"/>
                </a:cxn>
                <a:cxn ang="0">
                  <a:pos x="connsiteX23145" y="connsiteY23145"/>
                </a:cxn>
                <a:cxn ang="0">
                  <a:pos x="connsiteX23146" y="connsiteY23146"/>
                </a:cxn>
                <a:cxn ang="0">
                  <a:pos x="connsiteX23147" y="connsiteY23147"/>
                </a:cxn>
                <a:cxn ang="0">
                  <a:pos x="connsiteX23148" y="connsiteY23148"/>
                </a:cxn>
                <a:cxn ang="0">
                  <a:pos x="connsiteX23149" y="connsiteY23149"/>
                </a:cxn>
                <a:cxn ang="0">
                  <a:pos x="connsiteX23150" y="connsiteY23150"/>
                </a:cxn>
                <a:cxn ang="0">
                  <a:pos x="connsiteX23151" y="connsiteY23151"/>
                </a:cxn>
                <a:cxn ang="0">
                  <a:pos x="connsiteX23152" y="connsiteY23152"/>
                </a:cxn>
                <a:cxn ang="0">
                  <a:pos x="connsiteX23153" y="connsiteY23153"/>
                </a:cxn>
                <a:cxn ang="0">
                  <a:pos x="connsiteX23154" y="connsiteY23154"/>
                </a:cxn>
                <a:cxn ang="0">
                  <a:pos x="connsiteX23155" y="connsiteY23155"/>
                </a:cxn>
                <a:cxn ang="0">
                  <a:pos x="connsiteX23156" y="connsiteY23156"/>
                </a:cxn>
                <a:cxn ang="0">
                  <a:pos x="connsiteX23157" y="connsiteY23157"/>
                </a:cxn>
                <a:cxn ang="0">
                  <a:pos x="connsiteX23158" y="connsiteY23158"/>
                </a:cxn>
                <a:cxn ang="0">
                  <a:pos x="connsiteX23159" y="connsiteY23159"/>
                </a:cxn>
                <a:cxn ang="0">
                  <a:pos x="connsiteX23160" y="connsiteY23160"/>
                </a:cxn>
                <a:cxn ang="0">
                  <a:pos x="connsiteX23161" y="connsiteY23161"/>
                </a:cxn>
                <a:cxn ang="0">
                  <a:pos x="connsiteX23162" y="connsiteY23162"/>
                </a:cxn>
                <a:cxn ang="0">
                  <a:pos x="connsiteX23163" y="connsiteY23163"/>
                </a:cxn>
                <a:cxn ang="0">
                  <a:pos x="connsiteX23164" y="connsiteY23164"/>
                </a:cxn>
                <a:cxn ang="0">
                  <a:pos x="connsiteX23165" y="connsiteY23165"/>
                </a:cxn>
                <a:cxn ang="0">
                  <a:pos x="connsiteX23166" y="connsiteY23166"/>
                </a:cxn>
                <a:cxn ang="0">
                  <a:pos x="connsiteX23167" y="connsiteY23167"/>
                </a:cxn>
                <a:cxn ang="0">
                  <a:pos x="connsiteX23168" y="connsiteY23168"/>
                </a:cxn>
                <a:cxn ang="0">
                  <a:pos x="connsiteX23169" y="connsiteY23169"/>
                </a:cxn>
                <a:cxn ang="0">
                  <a:pos x="connsiteX23170" y="connsiteY23170"/>
                </a:cxn>
                <a:cxn ang="0">
                  <a:pos x="connsiteX23171" y="connsiteY23171"/>
                </a:cxn>
                <a:cxn ang="0">
                  <a:pos x="connsiteX23172" y="connsiteY23172"/>
                </a:cxn>
                <a:cxn ang="0">
                  <a:pos x="connsiteX23173" y="connsiteY23173"/>
                </a:cxn>
                <a:cxn ang="0">
                  <a:pos x="connsiteX23174" y="connsiteY23174"/>
                </a:cxn>
                <a:cxn ang="0">
                  <a:pos x="connsiteX23175" y="connsiteY23175"/>
                </a:cxn>
                <a:cxn ang="0">
                  <a:pos x="connsiteX23176" y="connsiteY23176"/>
                </a:cxn>
                <a:cxn ang="0">
                  <a:pos x="connsiteX23177" y="connsiteY23177"/>
                </a:cxn>
                <a:cxn ang="0">
                  <a:pos x="connsiteX23178" y="connsiteY23178"/>
                </a:cxn>
                <a:cxn ang="0">
                  <a:pos x="connsiteX23179" y="connsiteY23179"/>
                </a:cxn>
                <a:cxn ang="0">
                  <a:pos x="connsiteX23180" y="connsiteY23180"/>
                </a:cxn>
                <a:cxn ang="0">
                  <a:pos x="connsiteX23181" y="connsiteY23181"/>
                </a:cxn>
                <a:cxn ang="0">
                  <a:pos x="connsiteX23182" y="connsiteY23182"/>
                </a:cxn>
                <a:cxn ang="0">
                  <a:pos x="connsiteX23183" y="connsiteY23183"/>
                </a:cxn>
                <a:cxn ang="0">
                  <a:pos x="connsiteX23184" y="connsiteY23184"/>
                </a:cxn>
                <a:cxn ang="0">
                  <a:pos x="connsiteX23185" y="connsiteY23185"/>
                </a:cxn>
                <a:cxn ang="0">
                  <a:pos x="connsiteX23186" y="connsiteY23186"/>
                </a:cxn>
                <a:cxn ang="0">
                  <a:pos x="connsiteX23187" y="connsiteY23187"/>
                </a:cxn>
                <a:cxn ang="0">
                  <a:pos x="connsiteX23188" y="connsiteY23188"/>
                </a:cxn>
                <a:cxn ang="0">
                  <a:pos x="connsiteX23189" y="connsiteY23189"/>
                </a:cxn>
                <a:cxn ang="0">
                  <a:pos x="connsiteX23190" y="connsiteY23190"/>
                </a:cxn>
                <a:cxn ang="0">
                  <a:pos x="connsiteX23191" y="connsiteY23191"/>
                </a:cxn>
                <a:cxn ang="0">
                  <a:pos x="connsiteX23192" y="connsiteY23192"/>
                </a:cxn>
                <a:cxn ang="0">
                  <a:pos x="connsiteX23193" y="connsiteY23193"/>
                </a:cxn>
                <a:cxn ang="0">
                  <a:pos x="connsiteX23194" y="connsiteY23194"/>
                </a:cxn>
                <a:cxn ang="0">
                  <a:pos x="connsiteX23195" y="connsiteY23195"/>
                </a:cxn>
                <a:cxn ang="0">
                  <a:pos x="connsiteX23196" y="connsiteY23196"/>
                </a:cxn>
                <a:cxn ang="0">
                  <a:pos x="connsiteX23197" y="connsiteY23197"/>
                </a:cxn>
                <a:cxn ang="0">
                  <a:pos x="connsiteX23198" y="connsiteY23198"/>
                </a:cxn>
                <a:cxn ang="0">
                  <a:pos x="connsiteX23199" y="connsiteY23199"/>
                </a:cxn>
                <a:cxn ang="0">
                  <a:pos x="connsiteX23200" y="connsiteY23200"/>
                </a:cxn>
                <a:cxn ang="0">
                  <a:pos x="connsiteX23201" y="connsiteY23201"/>
                </a:cxn>
                <a:cxn ang="0">
                  <a:pos x="connsiteX23202" y="connsiteY23202"/>
                </a:cxn>
                <a:cxn ang="0">
                  <a:pos x="connsiteX23203" y="connsiteY23203"/>
                </a:cxn>
                <a:cxn ang="0">
                  <a:pos x="connsiteX23204" y="connsiteY23204"/>
                </a:cxn>
                <a:cxn ang="0">
                  <a:pos x="connsiteX23205" y="connsiteY23205"/>
                </a:cxn>
                <a:cxn ang="0">
                  <a:pos x="connsiteX23206" y="connsiteY23206"/>
                </a:cxn>
                <a:cxn ang="0">
                  <a:pos x="connsiteX23207" y="connsiteY23207"/>
                </a:cxn>
                <a:cxn ang="0">
                  <a:pos x="connsiteX23208" y="connsiteY23208"/>
                </a:cxn>
                <a:cxn ang="0">
                  <a:pos x="connsiteX23209" y="connsiteY23209"/>
                </a:cxn>
                <a:cxn ang="0">
                  <a:pos x="connsiteX23210" y="connsiteY23210"/>
                </a:cxn>
                <a:cxn ang="0">
                  <a:pos x="connsiteX23211" y="connsiteY23211"/>
                </a:cxn>
                <a:cxn ang="0">
                  <a:pos x="connsiteX23212" y="connsiteY23212"/>
                </a:cxn>
                <a:cxn ang="0">
                  <a:pos x="connsiteX23213" y="connsiteY23213"/>
                </a:cxn>
                <a:cxn ang="0">
                  <a:pos x="connsiteX23214" y="connsiteY23214"/>
                </a:cxn>
                <a:cxn ang="0">
                  <a:pos x="connsiteX23215" y="connsiteY23215"/>
                </a:cxn>
                <a:cxn ang="0">
                  <a:pos x="connsiteX23216" y="connsiteY23216"/>
                </a:cxn>
                <a:cxn ang="0">
                  <a:pos x="connsiteX23217" y="connsiteY23217"/>
                </a:cxn>
                <a:cxn ang="0">
                  <a:pos x="connsiteX23218" y="connsiteY23218"/>
                </a:cxn>
                <a:cxn ang="0">
                  <a:pos x="connsiteX23219" y="connsiteY23219"/>
                </a:cxn>
                <a:cxn ang="0">
                  <a:pos x="connsiteX23220" y="connsiteY23220"/>
                </a:cxn>
                <a:cxn ang="0">
                  <a:pos x="connsiteX23221" y="connsiteY23221"/>
                </a:cxn>
                <a:cxn ang="0">
                  <a:pos x="connsiteX23222" y="connsiteY23222"/>
                </a:cxn>
                <a:cxn ang="0">
                  <a:pos x="connsiteX23223" y="connsiteY23223"/>
                </a:cxn>
                <a:cxn ang="0">
                  <a:pos x="connsiteX23224" y="connsiteY23224"/>
                </a:cxn>
                <a:cxn ang="0">
                  <a:pos x="connsiteX23225" y="connsiteY23225"/>
                </a:cxn>
                <a:cxn ang="0">
                  <a:pos x="connsiteX23226" y="connsiteY23226"/>
                </a:cxn>
                <a:cxn ang="0">
                  <a:pos x="connsiteX23227" y="connsiteY23227"/>
                </a:cxn>
                <a:cxn ang="0">
                  <a:pos x="connsiteX23228" y="connsiteY23228"/>
                </a:cxn>
                <a:cxn ang="0">
                  <a:pos x="connsiteX23229" y="connsiteY23229"/>
                </a:cxn>
                <a:cxn ang="0">
                  <a:pos x="connsiteX23230" y="connsiteY23230"/>
                </a:cxn>
                <a:cxn ang="0">
                  <a:pos x="connsiteX23231" y="connsiteY23231"/>
                </a:cxn>
                <a:cxn ang="0">
                  <a:pos x="connsiteX23232" y="connsiteY23232"/>
                </a:cxn>
                <a:cxn ang="0">
                  <a:pos x="connsiteX23233" y="connsiteY23233"/>
                </a:cxn>
                <a:cxn ang="0">
                  <a:pos x="connsiteX23234" y="connsiteY23234"/>
                </a:cxn>
                <a:cxn ang="0">
                  <a:pos x="connsiteX23235" y="connsiteY23235"/>
                </a:cxn>
                <a:cxn ang="0">
                  <a:pos x="connsiteX23236" y="connsiteY23236"/>
                </a:cxn>
                <a:cxn ang="0">
                  <a:pos x="connsiteX23237" y="connsiteY23237"/>
                </a:cxn>
                <a:cxn ang="0">
                  <a:pos x="connsiteX23238" y="connsiteY23238"/>
                </a:cxn>
                <a:cxn ang="0">
                  <a:pos x="connsiteX23239" y="connsiteY23239"/>
                </a:cxn>
                <a:cxn ang="0">
                  <a:pos x="connsiteX23240" y="connsiteY23240"/>
                </a:cxn>
                <a:cxn ang="0">
                  <a:pos x="connsiteX23241" y="connsiteY23241"/>
                </a:cxn>
                <a:cxn ang="0">
                  <a:pos x="connsiteX23242" y="connsiteY23242"/>
                </a:cxn>
                <a:cxn ang="0">
                  <a:pos x="connsiteX23243" y="connsiteY23243"/>
                </a:cxn>
                <a:cxn ang="0">
                  <a:pos x="connsiteX23244" y="connsiteY23244"/>
                </a:cxn>
                <a:cxn ang="0">
                  <a:pos x="connsiteX23245" y="connsiteY23245"/>
                </a:cxn>
                <a:cxn ang="0">
                  <a:pos x="connsiteX23246" y="connsiteY23246"/>
                </a:cxn>
                <a:cxn ang="0">
                  <a:pos x="connsiteX23247" y="connsiteY23247"/>
                </a:cxn>
                <a:cxn ang="0">
                  <a:pos x="connsiteX23248" y="connsiteY23248"/>
                </a:cxn>
                <a:cxn ang="0">
                  <a:pos x="connsiteX23249" y="connsiteY23249"/>
                </a:cxn>
                <a:cxn ang="0">
                  <a:pos x="connsiteX23250" y="connsiteY23250"/>
                </a:cxn>
                <a:cxn ang="0">
                  <a:pos x="connsiteX23251" y="connsiteY23251"/>
                </a:cxn>
                <a:cxn ang="0">
                  <a:pos x="connsiteX23252" y="connsiteY23252"/>
                </a:cxn>
                <a:cxn ang="0">
                  <a:pos x="connsiteX23253" y="connsiteY23253"/>
                </a:cxn>
                <a:cxn ang="0">
                  <a:pos x="connsiteX23254" y="connsiteY23254"/>
                </a:cxn>
                <a:cxn ang="0">
                  <a:pos x="connsiteX23255" y="connsiteY23255"/>
                </a:cxn>
                <a:cxn ang="0">
                  <a:pos x="connsiteX23256" y="connsiteY23256"/>
                </a:cxn>
                <a:cxn ang="0">
                  <a:pos x="connsiteX23257" y="connsiteY23257"/>
                </a:cxn>
                <a:cxn ang="0">
                  <a:pos x="connsiteX23258" y="connsiteY23258"/>
                </a:cxn>
                <a:cxn ang="0">
                  <a:pos x="connsiteX23259" y="connsiteY23259"/>
                </a:cxn>
                <a:cxn ang="0">
                  <a:pos x="connsiteX23260" y="connsiteY23260"/>
                </a:cxn>
                <a:cxn ang="0">
                  <a:pos x="connsiteX23261" y="connsiteY23261"/>
                </a:cxn>
                <a:cxn ang="0">
                  <a:pos x="connsiteX23262" y="connsiteY23262"/>
                </a:cxn>
                <a:cxn ang="0">
                  <a:pos x="connsiteX23263" y="connsiteY23263"/>
                </a:cxn>
                <a:cxn ang="0">
                  <a:pos x="connsiteX23264" y="connsiteY23264"/>
                </a:cxn>
                <a:cxn ang="0">
                  <a:pos x="connsiteX23265" y="connsiteY23265"/>
                </a:cxn>
                <a:cxn ang="0">
                  <a:pos x="connsiteX23266" y="connsiteY23266"/>
                </a:cxn>
                <a:cxn ang="0">
                  <a:pos x="connsiteX23267" y="connsiteY23267"/>
                </a:cxn>
                <a:cxn ang="0">
                  <a:pos x="connsiteX23268" y="connsiteY23268"/>
                </a:cxn>
                <a:cxn ang="0">
                  <a:pos x="connsiteX23269" y="connsiteY23269"/>
                </a:cxn>
                <a:cxn ang="0">
                  <a:pos x="connsiteX23270" y="connsiteY23270"/>
                </a:cxn>
                <a:cxn ang="0">
                  <a:pos x="connsiteX23271" y="connsiteY23271"/>
                </a:cxn>
                <a:cxn ang="0">
                  <a:pos x="connsiteX23272" y="connsiteY23272"/>
                </a:cxn>
                <a:cxn ang="0">
                  <a:pos x="connsiteX23273" y="connsiteY23273"/>
                </a:cxn>
                <a:cxn ang="0">
                  <a:pos x="connsiteX23274" y="connsiteY23274"/>
                </a:cxn>
                <a:cxn ang="0">
                  <a:pos x="connsiteX23275" y="connsiteY23275"/>
                </a:cxn>
                <a:cxn ang="0">
                  <a:pos x="connsiteX23276" y="connsiteY23276"/>
                </a:cxn>
                <a:cxn ang="0">
                  <a:pos x="connsiteX23277" y="connsiteY23277"/>
                </a:cxn>
                <a:cxn ang="0">
                  <a:pos x="connsiteX23278" y="connsiteY23278"/>
                </a:cxn>
                <a:cxn ang="0">
                  <a:pos x="connsiteX23279" y="connsiteY23279"/>
                </a:cxn>
                <a:cxn ang="0">
                  <a:pos x="connsiteX23280" y="connsiteY23280"/>
                </a:cxn>
                <a:cxn ang="0">
                  <a:pos x="connsiteX23281" y="connsiteY23281"/>
                </a:cxn>
                <a:cxn ang="0">
                  <a:pos x="connsiteX23282" y="connsiteY23282"/>
                </a:cxn>
                <a:cxn ang="0">
                  <a:pos x="connsiteX23283" y="connsiteY23283"/>
                </a:cxn>
                <a:cxn ang="0">
                  <a:pos x="connsiteX23284" y="connsiteY23284"/>
                </a:cxn>
                <a:cxn ang="0">
                  <a:pos x="connsiteX23285" y="connsiteY23285"/>
                </a:cxn>
                <a:cxn ang="0">
                  <a:pos x="connsiteX23286" y="connsiteY23286"/>
                </a:cxn>
                <a:cxn ang="0">
                  <a:pos x="connsiteX23287" y="connsiteY23287"/>
                </a:cxn>
                <a:cxn ang="0">
                  <a:pos x="connsiteX23288" y="connsiteY23288"/>
                </a:cxn>
                <a:cxn ang="0">
                  <a:pos x="connsiteX23289" y="connsiteY23289"/>
                </a:cxn>
                <a:cxn ang="0">
                  <a:pos x="connsiteX23290" y="connsiteY23290"/>
                </a:cxn>
                <a:cxn ang="0">
                  <a:pos x="connsiteX23291" y="connsiteY23291"/>
                </a:cxn>
                <a:cxn ang="0">
                  <a:pos x="connsiteX23292" y="connsiteY23292"/>
                </a:cxn>
                <a:cxn ang="0">
                  <a:pos x="connsiteX23293" y="connsiteY23293"/>
                </a:cxn>
                <a:cxn ang="0">
                  <a:pos x="connsiteX23294" y="connsiteY23294"/>
                </a:cxn>
                <a:cxn ang="0">
                  <a:pos x="connsiteX23295" y="connsiteY23295"/>
                </a:cxn>
                <a:cxn ang="0">
                  <a:pos x="connsiteX23296" y="connsiteY23296"/>
                </a:cxn>
                <a:cxn ang="0">
                  <a:pos x="connsiteX23297" y="connsiteY23297"/>
                </a:cxn>
                <a:cxn ang="0">
                  <a:pos x="connsiteX23298" y="connsiteY23298"/>
                </a:cxn>
                <a:cxn ang="0">
                  <a:pos x="connsiteX23299" y="connsiteY23299"/>
                </a:cxn>
                <a:cxn ang="0">
                  <a:pos x="connsiteX23300" y="connsiteY23300"/>
                </a:cxn>
                <a:cxn ang="0">
                  <a:pos x="connsiteX23301" y="connsiteY23301"/>
                </a:cxn>
                <a:cxn ang="0">
                  <a:pos x="connsiteX23302" y="connsiteY23302"/>
                </a:cxn>
                <a:cxn ang="0">
                  <a:pos x="connsiteX23303" y="connsiteY23303"/>
                </a:cxn>
                <a:cxn ang="0">
                  <a:pos x="connsiteX23304" y="connsiteY23304"/>
                </a:cxn>
                <a:cxn ang="0">
                  <a:pos x="connsiteX23305" y="connsiteY23305"/>
                </a:cxn>
                <a:cxn ang="0">
                  <a:pos x="connsiteX23306" y="connsiteY23306"/>
                </a:cxn>
                <a:cxn ang="0">
                  <a:pos x="connsiteX23307" y="connsiteY23307"/>
                </a:cxn>
                <a:cxn ang="0">
                  <a:pos x="connsiteX23308" y="connsiteY23308"/>
                </a:cxn>
                <a:cxn ang="0">
                  <a:pos x="connsiteX23309" y="connsiteY23309"/>
                </a:cxn>
                <a:cxn ang="0">
                  <a:pos x="connsiteX23310" y="connsiteY23310"/>
                </a:cxn>
                <a:cxn ang="0">
                  <a:pos x="connsiteX23311" y="connsiteY23311"/>
                </a:cxn>
                <a:cxn ang="0">
                  <a:pos x="connsiteX23312" y="connsiteY23312"/>
                </a:cxn>
                <a:cxn ang="0">
                  <a:pos x="connsiteX23313" y="connsiteY23313"/>
                </a:cxn>
                <a:cxn ang="0">
                  <a:pos x="connsiteX23314" y="connsiteY23314"/>
                </a:cxn>
                <a:cxn ang="0">
                  <a:pos x="connsiteX23315" y="connsiteY23315"/>
                </a:cxn>
                <a:cxn ang="0">
                  <a:pos x="connsiteX23316" y="connsiteY23316"/>
                </a:cxn>
                <a:cxn ang="0">
                  <a:pos x="connsiteX23317" y="connsiteY23317"/>
                </a:cxn>
                <a:cxn ang="0">
                  <a:pos x="connsiteX23318" y="connsiteY23318"/>
                </a:cxn>
                <a:cxn ang="0">
                  <a:pos x="connsiteX23319" y="connsiteY23319"/>
                </a:cxn>
                <a:cxn ang="0">
                  <a:pos x="connsiteX23320" y="connsiteY23320"/>
                </a:cxn>
                <a:cxn ang="0">
                  <a:pos x="connsiteX23321" y="connsiteY23321"/>
                </a:cxn>
                <a:cxn ang="0">
                  <a:pos x="connsiteX23322" y="connsiteY23322"/>
                </a:cxn>
                <a:cxn ang="0">
                  <a:pos x="connsiteX23323" y="connsiteY23323"/>
                </a:cxn>
                <a:cxn ang="0">
                  <a:pos x="connsiteX23324" y="connsiteY23324"/>
                </a:cxn>
                <a:cxn ang="0">
                  <a:pos x="connsiteX23325" y="connsiteY23325"/>
                </a:cxn>
                <a:cxn ang="0">
                  <a:pos x="connsiteX23326" y="connsiteY23326"/>
                </a:cxn>
                <a:cxn ang="0">
                  <a:pos x="connsiteX23327" y="connsiteY23327"/>
                </a:cxn>
                <a:cxn ang="0">
                  <a:pos x="connsiteX23328" y="connsiteY23328"/>
                </a:cxn>
                <a:cxn ang="0">
                  <a:pos x="connsiteX23329" y="connsiteY23329"/>
                </a:cxn>
                <a:cxn ang="0">
                  <a:pos x="connsiteX23330" y="connsiteY23330"/>
                </a:cxn>
                <a:cxn ang="0">
                  <a:pos x="connsiteX23331" y="connsiteY23331"/>
                </a:cxn>
                <a:cxn ang="0">
                  <a:pos x="connsiteX23332" y="connsiteY23332"/>
                </a:cxn>
                <a:cxn ang="0">
                  <a:pos x="connsiteX23333" y="connsiteY23333"/>
                </a:cxn>
                <a:cxn ang="0">
                  <a:pos x="connsiteX23334" y="connsiteY23334"/>
                </a:cxn>
                <a:cxn ang="0">
                  <a:pos x="connsiteX23335" y="connsiteY23335"/>
                </a:cxn>
                <a:cxn ang="0">
                  <a:pos x="connsiteX23336" y="connsiteY23336"/>
                </a:cxn>
                <a:cxn ang="0">
                  <a:pos x="connsiteX23337" y="connsiteY23337"/>
                </a:cxn>
                <a:cxn ang="0">
                  <a:pos x="connsiteX23338" y="connsiteY23338"/>
                </a:cxn>
                <a:cxn ang="0">
                  <a:pos x="connsiteX23339" y="connsiteY23339"/>
                </a:cxn>
                <a:cxn ang="0">
                  <a:pos x="connsiteX23340" y="connsiteY23340"/>
                </a:cxn>
                <a:cxn ang="0">
                  <a:pos x="connsiteX23341" y="connsiteY23341"/>
                </a:cxn>
                <a:cxn ang="0">
                  <a:pos x="connsiteX23342" y="connsiteY23342"/>
                </a:cxn>
                <a:cxn ang="0">
                  <a:pos x="connsiteX23343" y="connsiteY23343"/>
                </a:cxn>
                <a:cxn ang="0">
                  <a:pos x="connsiteX23344" y="connsiteY23344"/>
                </a:cxn>
                <a:cxn ang="0">
                  <a:pos x="connsiteX23345" y="connsiteY23345"/>
                </a:cxn>
                <a:cxn ang="0">
                  <a:pos x="connsiteX23346" y="connsiteY23346"/>
                </a:cxn>
                <a:cxn ang="0">
                  <a:pos x="connsiteX23347" y="connsiteY23347"/>
                </a:cxn>
                <a:cxn ang="0">
                  <a:pos x="connsiteX23348" y="connsiteY23348"/>
                </a:cxn>
                <a:cxn ang="0">
                  <a:pos x="connsiteX23349" y="connsiteY23349"/>
                </a:cxn>
                <a:cxn ang="0">
                  <a:pos x="connsiteX23350" y="connsiteY23350"/>
                </a:cxn>
                <a:cxn ang="0">
                  <a:pos x="connsiteX23351" y="connsiteY23351"/>
                </a:cxn>
                <a:cxn ang="0">
                  <a:pos x="connsiteX23352" y="connsiteY23352"/>
                </a:cxn>
                <a:cxn ang="0">
                  <a:pos x="connsiteX23353" y="connsiteY23353"/>
                </a:cxn>
                <a:cxn ang="0">
                  <a:pos x="connsiteX23354" y="connsiteY23354"/>
                </a:cxn>
                <a:cxn ang="0">
                  <a:pos x="connsiteX23355" y="connsiteY23355"/>
                </a:cxn>
                <a:cxn ang="0">
                  <a:pos x="connsiteX23356" y="connsiteY23356"/>
                </a:cxn>
                <a:cxn ang="0">
                  <a:pos x="connsiteX23357" y="connsiteY23357"/>
                </a:cxn>
                <a:cxn ang="0">
                  <a:pos x="connsiteX23358" y="connsiteY23358"/>
                </a:cxn>
                <a:cxn ang="0">
                  <a:pos x="connsiteX23359" y="connsiteY23359"/>
                </a:cxn>
                <a:cxn ang="0">
                  <a:pos x="connsiteX23360" y="connsiteY23360"/>
                </a:cxn>
                <a:cxn ang="0">
                  <a:pos x="connsiteX23361" y="connsiteY23361"/>
                </a:cxn>
                <a:cxn ang="0">
                  <a:pos x="connsiteX23362" y="connsiteY23362"/>
                </a:cxn>
                <a:cxn ang="0">
                  <a:pos x="connsiteX23363" y="connsiteY23363"/>
                </a:cxn>
                <a:cxn ang="0">
                  <a:pos x="connsiteX23364" y="connsiteY23364"/>
                </a:cxn>
                <a:cxn ang="0">
                  <a:pos x="connsiteX23365" y="connsiteY23365"/>
                </a:cxn>
                <a:cxn ang="0">
                  <a:pos x="connsiteX23366" y="connsiteY23366"/>
                </a:cxn>
                <a:cxn ang="0">
                  <a:pos x="connsiteX23367" y="connsiteY23367"/>
                </a:cxn>
                <a:cxn ang="0">
                  <a:pos x="connsiteX23368" y="connsiteY23368"/>
                </a:cxn>
                <a:cxn ang="0">
                  <a:pos x="connsiteX23369" y="connsiteY23369"/>
                </a:cxn>
                <a:cxn ang="0">
                  <a:pos x="connsiteX23370" y="connsiteY23370"/>
                </a:cxn>
                <a:cxn ang="0">
                  <a:pos x="connsiteX23371" y="connsiteY23371"/>
                </a:cxn>
                <a:cxn ang="0">
                  <a:pos x="connsiteX23372" y="connsiteY23372"/>
                </a:cxn>
                <a:cxn ang="0">
                  <a:pos x="connsiteX23373" y="connsiteY23373"/>
                </a:cxn>
                <a:cxn ang="0">
                  <a:pos x="connsiteX23374" y="connsiteY23374"/>
                </a:cxn>
                <a:cxn ang="0">
                  <a:pos x="connsiteX23375" y="connsiteY23375"/>
                </a:cxn>
                <a:cxn ang="0">
                  <a:pos x="connsiteX23376" y="connsiteY23376"/>
                </a:cxn>
                <a:cxn ang="0">
                  <a:pos x="connsiteX23377" y="connsiteY23377"/>
                </a:cxn>
                <a:cxn ang="0">
                  <a:pos x="connsiteX23378" y="connsiteY23378"/>
                </a:cxn>
                <a:cxn ang="0">
                  <a:pos x="connsiteX23379" y="connsiteY23379"/>
                </a:cxn>
                <a:cxn ang="0">
                  <a:pos x="connsiteX23380" y="connsiteY23380"/>
                </a:cxn>
                <a:cxn ang="0">
                  <a:pos x="connsiteX23381" y="connsiteY23381"/>
                </a:cxn>
                <a:cxn ang="0">
                  <a:pos x="connsiteX23382" y="connsiteY23382"/>
                </a:cxn>
                <a:cxn ang="0">
                  <a:pos x="connsiteX23383" y="connsiteY23383"/>
                </a:cxn>
                <a:cxn ang="0">
                  <a:pos x="connsiteX23384" y="connsiteY23384"/>
                </a:cxn>
                <a:cxn ang="0">
                  <a:pos x="connsiteX23385" y="connsiteY23385"/>
                </a:cxn>
                <a:cxn ang="0">
                  <a:pos x="connsiteX23386" y="connsiteY23386"/>
                </a:cxn>
                <a:cxn ang="0">
                  <a:pos x="connsiteX23387" y="connsiteY23387"/>
                </a:cxn>
                <a:cxn ang="0">
                  <a:pos x="connsiteX23388" y="connsiteY23388"/>
                </a:cxn>
                <a:cxn ang="0">
                  <a:pos x="connsiteX23389" y="connsiteY23389"/>
                </a:cxn>
                <a:cxn ang="0">
                  <a:pos x="connsiteX23390" y="connsiteY23390"/>
                </a:cxn>
                <a:cxn ang="0">
                  <a:pos x="connsiteX23391" y="connsiteY23391"/>
                </a:cxn>
                <a:cxn ang="0">
                  <a:pos x="connsiteX23392" y="connsiteY23392"/>
                </a:cxn>
                <a:cxn ang="0">
                  <a:pos x="connsiteX23393" y="connsiteY23393"/>
                </a:cxn>
                <a:cxn ang="0">
                  <a:pos x="connsiteX23394" y="connsiteY23394"/>
                </a:cxn>
                <a:cxn ang="0">
                  <a:pos x="connsiteX23395" y="connsiteY23395"/>
                </a:cxn>
                <a:cxn ang="0">
                  <a:pos x="connsiteX23396" y="connsiteY23396"/>
                </a:cxn>
                <a:cxn ang="0">
                  <a:pos x="connsiteX23397" y="connsiteY23397"/>
                </a:cxn>
                <a:cxn ang="0">
                  <a:pos x="connsiteX23398" y="connsiteY23398"/>
                </a:cxn>
                <a:cxn ang="0">
                  <a:pos x="connsiteX23399" y="connsiteY23399"/>
                </a:cxn>
                <a:cxn ang="0">
                  <a:pos x="connsiteX23400" y="connsiteY23400"/>
                </a:cxn>
                <a:cxn ang="0">
                  <a:pos x="connsiteX23401" y="connsiteY23401"/>
                </a:cxn>
                <a:cxn ang="0">
                  <a:pos x="connsiteX23402" y="connsiteY23402"/>
                </a:cxn>
                <a:cxn ang="0">
                  <a:pos x="connsiteX23403" y="connsiteY23403"/>
                </a:cxn>
                <a:cxn ang="0">
                  <a:pos x="connsiteX23404" y="connsiteY23404"/>
                </a:cxn>
                <a:cxn ang="0">
                  <a:pos x="connsiteX23405" y="connsiteY23405"/>
                </a:cxn>
                <a:cxn ang="0">
                  <a:pos x="connsiteX23406" y="connsiteY23406"/>
                </a:cxn>
                <a:cxn ang="0">
                  <a:pos x="connsiteX23407" y="connsiteY23407"/>
                </a:cxn>
                <a:cxn ang="0">
                  <a:pos x="connsiteX23408" y="connsiteY23408"/>
                </a:cxn>
                <a:cxn ang="0">
                  <a:pos x="connsiteX23409" y="connsiteY23409"/>
                </a:cxn>
                <a:cxn ang="0">
                  <a:pos x="connsiteX23410" y="connsiteY23410"/>
                </a:cxn>
                <a:cxn ang="0">
                  <a:pos x="connsiteX23411" y="connsiteY23411"/>
                </a:cxn>
                <a:cxn ang="0">
                  <a:pos x="connsiteX23412" y="connsiteY23412"/>
                </a:cxn>
                <a:cxn ang="0">
                  <a:pos x="connsiteX23413" y="connsiteY23413"/>
                </a:cxn>
                <a:cxn ang="0">
                  <a:pos x="connsiteX23414" y="connsiteY23414"/>
                </a:cxn>
                <a:cxn ang="0">
                  <a:pos x="connsiteX23415" y="connsiteY23415"/>
                </a:cxn>
                <a:cxn ang="0">
                  <a:pos x="connsiteX23416" y="connsiteY23416"/>
                </a:cxn>
                <a:cxn ang="0">
                  <a:pos x="connsiteX23417" y="connsiteY23417"/>
                </a:cxn>
                <a:cxn ang="0">
                  <a:pos x="connsiteX23418" y="connsiteY23418"/>
                </a:cxn>
                <a:cxn ang="0">
                  <a:pos x="connsiteX23419" y="connsiteY23419"/>
                </a:cxn>
                <a:cxn ang="0">
                  <a:pos x="connsiteX23420" y="connsiteY23420"/>
                </a:cxn>
                <a:cxn ang="0">
                  <a:pos x="connsiteX23421" y="connsiteY23421"/>
                </a:cxn>
                <a:cxn ang="0">
                  <a:pos x="connsiteX23422" y="connsiteY23422"/>
                </a:cxn>
                <a:cxn ang="0">
                  <a:pos x="connsiteX23423" y="connsiteY23423"/>
                </a:cxn>
                <a:cxn ang="0">
                  <a:pos x="connsiteX23424" y="connsiteY23424"/>
                </a:cxn>
                <a:cxn ang="0">
                  <a:pos x="connsiteX23425" y="connsiteY23425"/>
                </a:cxn>
                <a:cxn ang="0">
                  <a:pos x="connsiteX23426" y="connsiteY23426"/>
                </a:cxn>
                <a:cxn ang="0">
                  <a:pos x="connsiteX23427" y="connsiteY23427"/>
                </a:cxn>
                <a:cxn ang="0">
                  <a:pos x="connsiteX23428" y="connsiteY23428"/>
                </a:cxn>
                <a:cxn ang="0">
                  <a:pos x="connsiteX23429" y="connsiteY23429"/>
                </a:cxn>
                <a:cxn ang="0">
                  <a:pos x="connsiteX23430" y="connsiteY23430"/>
                </a:cxn>
                <a:cxn ang="0">
                  <a:pos x="connsiteX23431" y="connsiteY23431"/>
                </a:cxn>
                <a:cxn ang="0">
                  <a:pos x="connsiteX23432" y="connsiteY23432"/>
                </a:cxn>
                <a:cxn ang="0">
                  <a:pos x="connsiteX23433" y="connsiteY23433"/>
                </a:cxn>
                <a:cxn ang="0">
                  <a:pos x="connsiteX23434" y="connsiteY23434"/>
                </a:cxn>
                <a:cxn ang="0">
                  <a:pos x="connsiteX23435" y="connsiteY23435"/>
                </a:cxn>
                <a:cxn ang="0">
                  <a:pos x="connsiteX23436" y="connsiteY23436"/>
                </a:cxn>
                <a:cxn ang="0">
                  <a:pos x="connsiteX23437" y="connsiteY23437"/>
                </a:cxn>
                <a:cxn ang="0">
                  <a:pos x="connsiteX23438" y="connsiteY23438"/>
                </a:cxn>
                <a:cxn ang="0">
                  <a:pos x="connsiteX23439" y="connsiteY23439"/>
                </a:cxn>
                <a:cxn ang="0">
                  <a:pos x="connsiteX23440" y="connsiteY23440"/>
                </a:cxn>
                <a:cxn ang="0">
                  <a:pos x="connsiteX23441" y="connsiteY23441"/>
                </a:cxn>
                <a:cxn ang="0">
                  <a:pos x="connsiteX23442" y="connsiteY23442"/>
                </a:cxn>
                <a:cxn ang="0">
                  <a:pos x="connsiteX23443" y="connsiteY23443"/>
                </a:cxn>
                <a:cxn ang="0">
                  <a:pos x="connsiteX23444" y="connsiteY23444"/>
                </a:cxn>
                <a:cxn ang="0">
                  <a:pos x="connsiteX23445" y="connsiteY23445"/>
                </a:cxn>
                <a:cxn ang="0">
                  <a:pos x="connsiteX23446" y="connsiteY23446"/>
                </a:cxn>
                <a:cxn ang="0">
                  <a:pos x="connsiteX23447" y="connsiteY23447"/>
                </a:cxn>
                <a:cxn ang="0">
                  <a:pos x="connsiteX23448" y="connsiteY23448"/>
                </a:cxn>
                <a:cxn ang="0">
                  <a:pos x="connsiteX23449" y="connsiteY23449"/>
                </a:cxn>
                <a:cxn ang="0">
                  <a:pos x="connsiteX23450" y="connsiteY23450"/>
                </a:cxn>
                <a:cxn ang="0">
                  <a:pos x="connsiteX23451" y="connsiteY23451"/>
                </a:cxn>
                <a:cxn ang="0">
                  <a:pos x="connsiteX23452" y="connsiteY23452"/>
                </a:cxn>
                <a:cxn ang="0">
                  <a:pos x="connsiteX23453" y="connsiteY23453"/>
                </a:cxn>
                <a:cxn ang="0">
                  <a:pos x="connsiteX23454" y="connsiteY23454"/>
                </a:cxn>
                <a:cxn ang="0">
                  <a:pos x="connsiteX23455" y="connsiteY23455"/>
                </a:cxn>
                <a:cxn ang="0">
                  <a:pos x="connsiteX23456" y="connsiteY23456"/>
                </a:cxn>
                <a:cxn ang="0">
                  <a:pos x="connsiteX23457" y="connsiteY23457"/>
                </a:cxn>
                <a:cxn ang="0">
                  <a:pos x="connsiteX23458" y="connsiteY23458"/>
                </a:cxn>
                <a:cxn ang="0">
                  <a:pos x="connsiteX23459" y="connsiteY23459"/>
                </a:cxn>
                <a:cxn ang="0">
                  <a:pos x="connsiteX23460" y="connsiteY23460"/>
                </a:cxn>
                <a:cxn ang="0">
                  <a:pos x="connsiteX23461" y="connsiteY23461"/>
                </a:cxn>
                <a:cxn ang="0">
                  <a:pos x="connsiteX23462" y="connsiteY23462"/>
                </a:cxn>
                <a:cxn ang="0">
                  <a:pos x="connsiteX23463" y="connsiteY23463"/>
                </a:cxn>
                <a:cxn ang="0">
                  <a:pos x="connsiteX23464" y="connsiteY23464"/>
                </a:cxn>
                <a:cxn ang="0">
                  <a:pos x="connsiteX23465" y="connsiteY23465"/>
                </a:cxn>
                <a:cxn ang="0">
                  <a:pos x="connsiteX23466" y="connsiteY23466"/>
                </a:cxn>
                <a:cxn ang="0">
                  <a:pos x="connsiteX23467" y="connsiteY23467"/>
                </a:cxn>
                <a:cxn ang="0">
                  <a:pos x="connsiteX23468" y="connsiteY23468"/>
                </a:cxn>
                <a:cxn ang="0">
                  <a:pos x="connsiteX23469" y="connsiteY23469"/>
                </a:cxn>
                <a:cxn ang="0">
                  <a:pos x="connsiteX23470" y="connsiteY23470"/>
                </a:cxn>
                <a:cxn ang="0">
                  <a:pos x="connsiteX23471" y="connsiteY23471"/>
                </a:cxn>
                <a:cxn ang="0">
                  <a:pos x="connsiteX23472" y="connsiteY23472"/>
                </a:cxn>
                <a:cxn ang="0">
                  <a:pos x="connsiteX23473" y="connsiteY23473"/>
                </a:cxn>
                <a:cxn ang="0">
                  <a:pos x="connsiteX23474" y="connsiteY23474"/>
                </a:cxn>
                <a:cxn ang="0">
                  <a:pos x="connsiteX23475" y="connsiteY23475"/>
                </a:cxn>
                <a:cxn ang="0">
                  <a:pos x="connsiteX23476" y="connsiteY23476"/>
                </a:cxn>
                <a:cxn ang="0">
                  <a:pos x="connsiteX23477" y="connsiteY23477"/>
                </a:cxn>
                <a:cxn ang="0">
                  <a:pos x="connsiteX23478" y="connsiteY23478"/>
                </a:cxn>
                <a:cxn ang="0">
                  <a:pos x="connsiteX23479" y="connsiteY23479"/>
                </a:cxn>
                <a:cxn ang="0">
                  <a:pos x="connsiteX23480" y="connsiteY23480"/>
                </a:cxn>
                <a:cxn ang="0">
                  <a:pos x="connsiteX23481" y="connsiteY23481"/>
                </a:cxn>
                <a:cxn ang="0">
                  <a:pos x="connsiteX23482" y="connsiteY23482"/>
                </a:cxn>
                <a:cxn ang="0">
                  <a:pos x="connsiteX23483" y="connsiteY23483"/>
                </a:cxn>
                <a:cxn ang="0">
                  <a:pos x="connsiteX23484" y="connsiteY23484"/>
                </a:cxn>
                <a:cxn ang="0">
                  <a:pos x="connsiteX23485" y="connsiteY23485"/>
                </a:cxn>
                <a:cxn ang="0">
                  <a:pos x="connsiteX23486" y="connsiteY23486"/>
                </a:cxn>
                <a:cxn ang="0">
                  <a:pos x="connsiteX23487" y="connsiteY23487"/>
                </a:cxn>
                <a:cxn ang="0">
                  <a:pos x="connsiteX23488" y="connsiteY23488"/>
                </a:cxn>
                <a:cxn ang="0">
                  <a:pos x="connsiteX23489" y="connsiteY23489"/>
                </a:cxn>
                <a:cxn ang="0">
                  <a:pos x="connsiteX23490" y="connsiteY23490"/>
                </a:cxn>
                <a:cxn ang="0">
                  <a:pos x="connsiteX23491" y="connsiteY23491"/>
                </a:cxn>
                <a:cxn ang="0">
                  <a:pos x="connsiteX23492" y="connsiteY23492"/>
                </a:cxn>
                <a:cxn ang="0">
                  <a:pos x="connsiteX23493" y="connsiteY23493"/>
                </a:cxn>
                <a:cxn ang="0">
                  <a:pos x="connsiteX23494" y="connsiteY23494"/>
                </a:cxn>
                <a:cxn ang="0">
                  <a:pos x="connsiteX23495" y="connsiteY23495"/>
                </a:cxn>
                <a:cxn ang="0">
                  <a:pos x="connsiteX23496" y="connsiteY23496"/>
                </a:cxn>
                <a:cxn ang="0">
                  <a:pos x="connsiteX23497" y="connsiteY23497"/>
                </a:cxn>
                <a:cxn ang="0">
                  <a:pos x="connsiteX23498" y="connsiteY23498"/>
                </a:cxn>
                <a:cxn ang="0">
                  <a:pos x="connsiteX23499" y="connsiteY23499"/>
                </a:cxn>
                <a:cxn ang="0">
                  <a:pos x="connsiteX23500" y="connsiteY23500"/>
                </a:cxn>
                <a:cxn ang="0">
                  <a:pos x="connsiteX23501" y="connsiteY23501"/>
                </a:cxn>
                <a:cxn ang="0">
                  <a:pos x="connsiteX23502" y="connsiteY23502"/>
                </a:cxn>
                <a:cxn ang="0">
                  <a:pos x="connsiteX23503" y="connsiteY23503"/>
                </a:cxn>
                <a:cxn ang="0">
                  <a:pos x="connsiteX23504" y="connsiteY23504"/>
                </a:cxn>
                <a:cxn ang="0">
                  <a:pos x="connsiteX23505" y="connsiteY23505"/>
                </a:cxn>
                <a:cxn ang="0">
                  <a:pos x="connsiteX23506" y="connsiteY23506"/>
                </a:cxn>
                <a:cxn ang="0">
                  <a:pos x="connsiteX23507" y="connsiteY23507"/>
                </a:cxn>
                <a:cxn ang="0">
                  <a:pos x="connsiteX23508" y="connsiteY23508"/>
                </a:cxn>
                <a:cxn ang="0">
                  <a:pos x="connsiteX23509" y="connsiteY23509"/>
                </a:cxn>
                <a:cxn ang="0">
                  <a:pos x="connsiteX23510" y="connsiteY23510"/>
                </a:cxn>
                <a:cxn ang="0">
                  <a:pos x="connsiteX23511" y="connsiteY23511"/>
                </a:cxn>
                <a:cxn ang="0">
                  <a:pos x="connsiteX23512" y="connsiteY23512"/>
                </a:cxn>
                <a:cxn ang="0">
                  <a:pos x="connsiteX23513" y="connsiteY23513"/>
                </a:cxn>
                <a:cxn ang="0">
                  <a:pos x="connsiteX23514" y="connsiteY23514"/>
                </a:cxn>
                <a:cxn ang="0">
                  <a:pos x="connsiteX23515" y="connsiteY23515"/>
                </a:cxn>
                <a:cxn ang="0">
                  <a:pos x="connsiteX23516" y="connsiteY23516"/>
                </a:cxn>
                <a:cxn ang="0">
                  <a:pos x="connsiteX23517" y="connsiteY23517"/>
                </a:cxn>
                <a:cxn ang="0">
                  <a:pos x="connsiteX23518" y="connsiteY23518"/>
                </a:cxn>
                <a:cxn ang="0">
                  <a:pos x="connsiteX23519" y="connsiteY23519"/>
                </a:cxn>
                <a:cxn ang="0">
                  <a:pos x="connsiteX23520" y="connsiteY23520"/>
                </a:cxn>
                <a:cxn ang="0">
                  <a:pos x="connsiteX23521" y="connsiteY23521"/>
                </a:cxn>
                <a:cxn ang="0">
                  <a:pos x="connsiteX23522" y="connsiteY23522"/>
                </a:cxn>
                <a:cxn ang="0">
                  <a:pos x="connsiteX23523" y="connsiteY23523"/>
                </a:cxn>
                <a:cxn ang="0">
                  <a:pos x="connsiteX23524" y="connsiteY23524"/>
                </a:cxn>
                <a:cxn ang="0">
                  <a:pos x="connsiteX23525" y="connsiteY23525"/>
                </a:cxn>
                <a:cxn ang="0">
                  <a:pos x="connsiteX23526" y="connsiteY23526"/>
                </a:cxn>
                <a:cxn ang="0">
                  <a:pos x="connsiteX23527" y="connsiteY23527"/>
                </a:cxn>
                <a:cxn ang="0">
                  <a:pos x="connsiteX23528" y="connsiteY23528"/>
                </a:cxn>
                <a:cxn ang="0">
                  <a:pos x="connsiteX23529" y="connsiteY23529"/>
                </a:cxn>
                <a:cxn ang="0">
                  <a:pos x="connsiteX23530" y="connsiteY23530"/>
                </a:cxn>
                <a:cxn ang="0">
                  <a:pos x="connsiteX23531" y="connsiteY23531"/>
                </a:cxn>
                <a:cxn ang="0">
                  <a:pos x="connsiteX23532" y="connsiteY23532"/>
                </a:cxn>
                <a:cxn ang="0">
                  <a:pos x="connsiteX23533" y="connsiteY23533"/>
                </a:cxn>
                <a:cxn ang="0">
                  <a:pos x="connsiteX23534" y="connsiteY23534"/>
                </a:cxn>
                <a:cxn ang="0">
                  <a:pos x="connsiteX23535" y="connsiteY23535"/>
                </a:cxn>
                <a:cxn ang="0">
                  <a:pos x="connsiteX23536" y="connsiteY23536"/>
                </a:cxn>
                <a:cxn ang="0">
                  <a:pos x="connsiteX23537" y="connsiteY23537"/>
                </a:cxn>
                <a:cxn ang="0">
                  <a:pos x="connsiteX23538" y="connsiteY23538"/>
                </a:cxn>
                <a:cxn ang="0">
                  <a:pos x="connsiteX23539" y="connsiteY23539"/>
                </a:cxn>
                <a:cxn ang="0">
                  <a:pos x="connsiteX23540" y="connsiteY23540"/>
                </a:cxn>
                <a:cxn ang="0">
                  <a:pos x="connsiteX23541" y="connsiteY23541"/>
                </a:cxn>
                <a:cxn ang="0">
                  <a:pos x="connsiteX23542" y="connsiteY23542"/>
                </a:cxn>
                <a:cxn ang="0">
                  <a:pos x="connsiteX23543" y="connsiteY23543"/>
                </a:cxn>
                <a:cxn ang="0">
                  <a:pos x="connsiteX23544" y="connsiteY23544"/>
                </a:cxn>
                <a:cxn ang="0">
                  <a:pos x="connsiteX23545" y="connsiteY23545"/>
                </a:cxn>
                <a:cxn ang="0">
                  <a:pos x="connsiteX23546" y="connsiteY23546"/>
                </a:cxn>
                <a:cxn ang="0">
                  <a:pos x="connsiteX23547" y="connsiteY23547"/>
                </a:cxn>
                <a:cxn ang="0">
                  <a:pos x="connsiteX23548" y="connsiteY23548"/>
                </a:cxn>
                <a:cxn ang="0">
                  <a:pos x="connsiteX23549" y="connsiteY23549"/>
                </a:cxn>
                <a:cxn ang="0">
                  <a:pos x="connsiteX23550" y="connsiteY23550"/>
                </a:cxn>
                <a:cxn ang="0">
                  <a:pos x="connsiteX23551" y="connsiteY23551"/>
                </a:cxn>
                <a:cxn ang="0">
                  <a:pos x="connsiteX23552" y="connsiteY23552"/>
                </a:cxn>
                <a:cxn ang="0">
                  <a:pos x="connsiteX23553" y="connsiteY23553"/>
                </a:cxn>
                <a:cxn ang="0">
                  <a:pos x="connsiteX23554" y="connsiteY23554"/>
                </a:cxn>
                <a:cxn ang="0">
                  <a:pos x="connsiteX23555" y="connsiteY23555"/>
                </a:cxn>
                <a:cxn ang="0">
                  <a:pos x="connsiteX23556" y="connsiteY23556"/>
                </a:cxn>
                <a:cxn ang="0">
                  <a:pos x="connsiteX23557" y="connsiteY23557"/>
                </a:cxn>
                <a:cxn ang="0">
                  <a:pos x="connsiteX23558" y="connsiteY23558"/>
                </a:cxn>
                <a:cxn ang="0">
                  <a:pos x="connsiteX23559" y="connsiteY23559"/>
                </a:cxn>
                <a:cxn ang="0">
                  <a:pos x="connsiteX23560" y="connsiteY23560"/>
                </a:cxn>
                <a:cxn ang="0">
                  <a:pos x="connsiteX23561" y="connsiteY23561"/>
                </a:cxn>
                <a:cxn ang="0">
                  <a:pos x="connsiteX23562" y="connsiteY23562"/>
                </a:cxn>
                <a:cxn ang="0">
                  <a:pos x="connsiteX23563" y="connsiteY23563"/>
                </a:cxn>
                <a:cxn ang="0">
                  <a:pos x="connsiteX23564" y="connsiteY23564"/>
                </a:cxn>
                <a:cxn ang="0">
                  <a:pos x="connsiteX23565" y="connsiteY23565"/>
                </a:cxn>
                <a:cxn ang="0">
                  <a:pos x="connsiteX23566" y="connsiteY23566"/>
                </a:cxn>
                <a:cxn ang="0">
                  <a:pos x="connsiteX23567" y="connsiteY23567"/>
                </a:cxn>
                <a:cxn ang="0">
                  <a:pos x="connsiteX23568" y="connsiteY23568"/>
                </a:cxn>
                <a:cxn ang="0">
                  <a:pos x="connsiteX23569" y="connsiteY23569"/>
                </a:cxn>
                <a:cxn ang="0">
                  <a:pos x="connsiteX23570" y="connsiteY23570"/>
                </a:cxn>
                <a:cxn ang="0">
                  <a:pos x="connsiteX23571" y="connsiteY23571"/>
                </a:cxn>
                <a:cxn ang="0">
                  <a:pos x="connsiteX23572" y="connsiteY23572"/>
                </a:cxn>
                <a:cxn ang="0">
                  <a:pos x="connsiteX23573" y="connsiteY23573"/>
                </a:cxn>
                <a:cxn ang="0">
                  <a:pos x="connsiteX23574" y="connsiteY23574"/>
                </a:cxn>
                <a:cxn ang="0">
                  <a:pos x="connsiteX23575" y="connsiteY23575"/>
                </a:cxn>
                <a:cxn ang="0">
                  <a:pos x="connsiteX23576" y="connsiteY23576"/>
                </a:cxn>
                <a:cxn ang="0">
                  <a:pos x="connsiteX23577" y="connsiteY23577"/>
                </a:cxn>
                <a:cxn ang="0">
                  <a:pos x="connsiteX23578" y="connsiteY23578"/>
                </a:cxn>
                <a:cxn ang="0">
                  <a:pos x="connsiteX23579" y="connsiteY23579"/>
                </a:cxn>
                <a:cxn ang="0">
                  <a:pos x="connsiteX23580" y="connsiteY23580"/>
                </a:cxn>
                <a:cxn ang="0">
                  <a:pos x="connsiteX23581" y="connsiteY23581"/>
                </a:cxn>
                <a:cxn ang="0">
                  <a:pos x="connsiteX23582" y="connsiteY23582"/>
                </a:cxn>
                <a:cxn ang="0">
                  <a:pos x="connsiteX23583" y="connsiteY23583"/>
                </a:cxn>
                <a:cxn ang="0">
                  <a:pos x="connsiteX23584" y="connsiteY23584"/>
                </a:cxn>
                <a:cxn ang="0">
                  <a:pos x="connsiteX23585" y="connsiteY23585"/>
                </a:cxn>
                <a:cxn ang="0">
                  <a:pos x="connsiteX23586" y="connsiteY23586"/>
                </a:cxn>
                <a:cxn ang="0">
                  <a:pos x="connsiteX23587" y="connsiteY23587"/>
                </a:cxn>
                <a:cxn ang="0">
                  <a:pos x="connsiteX23588" y="connsiteY23588"/>
                </a:cxn>
                <a:cxn ang="0">
                  <a:pos x="connsiteX23589" y="connsiteY23589"/>
                </a:cxn>
                <a:cxn ang="0">
                  <a:pos x="connsiteX23590" y="connsiteY23590"/>
                </a:cxn>
                <a:cxn ang="0">
                  <a:pos x="connsiteX23591" y="connsiteY23591"/>
                </a:cxn>
                <a:cxn ang="0">
                  <a:pos x="connsiteX23592" y="connsiteY23592"/>
                </a:cxn>
                <a:cxn ang="0">
                  <a:pos x="connsiteX23593" y="connsiteY23593"/>
                </a:cxn>
                <a:cxn ang="0">
                  <a:pos x="connsiteX23594" y="connsiteY23594"/>
                </a:cxn>
                <a:cxn ang="0">
                  <a:pos x="connsiteX23595" y="connsiteY23595"/>
                </a:cxn>
                <a:cxn ang="0">
                  <a:pos x="connsiteX23596" y="connsiteY23596"/>
                </a:cxn>
                <a:cxn ang="0">
                  <a:pos x="connsiteX23597" y="connsiteY23597"/>
                </a:cxn>
                <a:cxn ang="0">
                  <a:pos x="connsiteX23598" y="connsiteY23598"/>
                </a:cxn>
                <a:cxn ang="0">
                  <a:pos x="connsiteX23599" y="connsiteY23599"/>
                </a:cxn>
                <a:cxn ang="0">
                  <a:pos x="connsiteX23600" y="connsiteY23600"/>
                </a:cxn>
                <a:cxn ang="0">
                  <a:pos x="connsiteX23601" y="connsiteY23601"/>
                </a:cxn>
                <a:cxn ang="0">
                  <a:pos x="connsiteX23602" y="connsiteY23602"/>
                </a:cxn>
                <a:cxn ang="0">
                  <a:pos x="connsiteX23603" y="connsiteY23603"/>
                </a:cxn>
                <a:cxn ang="0">
                  <a:pos x="connsiteX23604" y="connsiteY23604"/>
                </a:cxn>
                <a:cxn ang="0">
                  <a:pos x="connsiteX23605" y="connsiteY23605"/>
                </a:cxn>
                <a:cxn ang="0">
                  <a:pos x="connsiteX23606" y="connsiteY23606"/>
                </a:cxn>
                <a:cxn ang="0">
                  <a:pos x="connsiteX23607" y="connsiteY23607"/>
                </a:cxn>
                <a:cxn ang="0">
                  <a:pos x="connsiteX23608" y="connsiteY23608"/>
                </a:cxn>
                <a:cxn ang="0">
                  <a:pos x="connsiteX23609" y="connsiteY23609"/>
                </a:cxn>
                <a:cxn ang="0">
                  <a:pos x="connsiteX23610" y="connsiteY23610"/>
                </a:cxn>
                <a:cxn ang="0">
                  <a:pos x="connsiteX23611" y="connsiteY23611"/>
                </a:cxn>
                <a:cxn ang="0">
                  <a:pos x="connsiteX23612" y="connsiteY23612"/>
                </a:cxn>
                <a:cxn ang="0">
                  <a:pos x="connsiteX23613" y="connsiteY23613"/>
                </a:cxn>
                <a:cxn ang="0">
                  <a:pos x="connsiteX23614" y="connsiteY23614"/>
                </a:cxn>
                <a:cxn ang="0">
                  <a:pos x="connsiteX23615" y="connsiteY23615"/>
                </a:cxn>
                <a:cxn ang="0">
                  <a:pos x="connsiteX23616" y="connsiteY23616"/>
                </a:cxn>
                <a:cxn ang="0">
                  <a:pos x="connsiteX23617" y="connsiteY23617"/>
                </a:cxn>
                <a:cxn ang="0">
                  <a:pos x="connsiteX23618" y="connsiteY23618"/>
                </a:cxn>
                <a:cxn ang="0">
                  <a:pos x="connsiteX23619" y="connsiteY23619"/>
                </a:cxn>
                <a:cxn ang="0">
                  <a:pos x="connsiteX23620" y="connsiteY23620"/>
                </a:cxn>
                <a:cxn ang="0">
                  <a:pos x="connsiteX23621" y="connsiteY23621"/>
                </a:cxn>
                <a:cxn ang="0">
                  <a:pos x="connsiteX23622" y="connsiteY23622"/>
                </a:cxn>
                <a:cxn ang="0">
                  <a:pos x="connsiteX23623" y="connsiteY23623"/>
                </a:cxn>
                <a:cxn ang="0">
                  <a:pos x="connsiteX23624" y="connsiteY23624"/>
                </a:cxn>
                <a:cxn ang="0">
                  <a:pos x="connsiteX23625" y="connsiteY23625"/>
                </a:cxn>
                <a:cxn ang="0">
                  <a:pos x="connsiteX23626" y="connsiteY23626"/>
                </a:cxn>
                <a:cxn ang="0">
                  <a:pos x="connsiteX23627" y="connsiteY23627"/>
                </a:cxn>
                <a:cxn ang="0">
                  <a:pos x="connsiteX23628" y="connsiteY23628"/>
                </a:cxn>
                <a:cxn ang="0">
                  <a:pos x="connsiteX23629" y="connsiteY23629"/>
                </a:cxn>
                <a:cxn ang="0">
                  <a:pos x="connsiteX23630" y="connsiteY23630"/>
                </a:cxn>
                <a:cxn ang="0">
                  <a:pos x="connsiteX23631" y="connsiteY23631"/>
                </a:cxn>
                <a:cxn ang="0">
                  <a:pos x="connsiteX23632" y="connsiteY23632"/>
                </a:cxn>
                <a:cxn ang="0">
                  <a:pos x="connsiteX23633" y="connsiteY23633"/>
                </a:cxn>
                <a:cxn ang="0">
                  <a:pos x="connsiteX23634" y="connsiteY23634"/>
                </a:cxn>
                <a:cxn ang="0">
                  <a:pos x="connsiteX23635" y="connsiteY23635"/>
                </a:cxn>
                <a:cxn ang="0">
                  <a:pos x="connsiteX23636" y="connsiteY23636"/>
                </a:cxn>
                <a:cxn ang="0">
                  <a:pos x="connsiteX23637" y="connsiteY23637"/>
                </a:cxn>
                <a:cxn ang="0">
                  <a:pos x="connsiteX23638" y="connsiteY23638"/>
                </a:cxn>
                <a:cxn ang="0">
                  <a:pos x="connsiteX23639" y="connsiteY23639"/>
                </a:cxn>
                <a:cxn ang="0">
                  <a:pos x="connsiteX23640" y="connsiteY23640"/>
                </a:cxn>
                <a:cxn ang="0">
                  <a:pos x="connsiteX23641" y="connsiteY23641"/>
                </a:cxn>
                <a:cxn ang="0">
                  <a:pos x="connsiteX23642" y="connsiteY23642"/>
                </a:cxn>
                <a:cxn ang="0">
                  <a:pos x="connsiteX23643" y="connsiteY23643"/>
                </a:cxn>
                <a:cxn ang="0">
                  <a:pos x="connsiteX23644" y="connsiteY23644"/>
                </a:cxn>
                <a:cxn ang="0">
                  <a:pos x="connsiteX23645" y="connsiteY23645"/>
                </a:cxn>
                <a:cxn ang="0">
                  <a:pos x="connsiteX23646" y="connsiteY23646"/>
                </a:cxn>
                <a:cxn ang="0">
                  <a:pos x="connsiteX23647" y="connsiteY23647"/>
                </a:cxn>
                <a:cxn ang="0">
                  <a:pos x="connsiteX23648" y="connsiteY23648"/>
                </a:cxn>
                <a:cxn ang="0">
                  <a:pos x="connsiteX23649" y="connsiteY23649"/>
                </a:cxn>
                <a:cxn ang="0">
                  <a:pos x="connsiteX23650" y="connsiteY23650"/>
                </a:cxn>
                <a:cxn ang="0">
                  <a:pos x="connsiteX23651" y="connsiteY23651"/>
                </a:cxn>
                <a:cxn ang="0">
                  <a:pos x="connsiteX23652" y="connsiteY23652"/>
                </a:cxn>
                <a:cxn ang="0">
                  <a:pos x="connsiteX23653" y="connsiteY23653"/>
                </a:cxn>
                <a:cxn ang="0">
                  <a:pos x="connsiteX23654" y="connsiteY23654"/>
                </a:cxn>
                <a:cxn ang="0">
                  <a:pos x="connsiteX23655" y="connsiteY23655"/>
                </a:cxn>
                <a:cxn ang="0">
                  <a:pos x="connsiteX23656" y="connsiteY23656"/>
                </a:cxn>
                <a:cxn ang="0">
                  <a:pos x="connsiteX23657" y="connsiteY23657"/>
                </a:cxn>
                <a:cxn ang="0">
                  <a:pos x="connsiteX23658" y="connsiteY23658"/>
                </a:cxn>
                <a:cxn ang="0">
                  <a:pos x="connsiteX23659" y="connsiteY23659"/>
                </a:cxn>
                <a:cxn ang="0">
                  <a:pos x="connsiteX23660" y="connsiteY23660"/>
                </a:cxn>
                <a:cxn ang="0">
                  <a:pos x="connsiteX23661" y="connsiteY23661"/>
                </a:cxn>
                <a:cxn ang="0">
                  <a:pos x="connsiteX23662" y="connsiteY23662"/>
                </a:cxn>
                <a:cxn ang="0">
                  <a:pos x="connsiteX23663" y="connsiteY23663"/>
                </a:cxn>
                <a:cxn ang="0">
                  <a:pos x="connsiteX23664" y="connsiteY23664"/>
                </a:cxn>
                <a:cxn ang="0">
                  <a:pos x="connsiteX23665" y="connsiteY23665"/>
                </a:cxn>
                <a:cxn ang="0">
                  <a:pos x="connsiteX23666" y="connsiteY23666"/>
                </a:cxn>
                <a:cxn ang="0">
                  <a:pos x="connsiteX23667" y="connsiteY23667"/>
                </a:cxn>
                <a:cxn ang="0">
                  <a:pos x="connsiteX23668" y="connsiteY23668"/>
                </a:cxn>
                <a:cxn ang="0">
                  <a:pos x="connsiteX23669" y="connsiteY23669"/>
                </a:cxn>
                <a:cxn ang="0">
                  <a:pos x="connsiteX23670" y="connsiteY23670"/>
                </a:cxn>
                <a:cxn ang="0">
                  <a:pos x="connsiteX23671" y="connsiteY23671"/>
                </a:cxn>
                <a:cxn ang="0">
                  <a:pos x="connsiteX23672" y="connsiteY23672"/>
                </a:cxn>
                <a:cxn ang="0">
                  <a:pos x="connsiteX23673" y="connsiteY23673"/>
                </a:cxn>
                <a:cxn ang="0">
                  <a:pos x="connsiteX23674" y="connsiteY23674"/>
                </a:cxn>
                <a:cxn ang="0">
                  <a:pos x="connsiteX23675" y="connsiteY23675"/>
                </a:cxn>
                <a:cxn ang="0">
                  <a:pos x="connsiteX23676" y="connsiteY23676"/>
                </a:cxn>
                <a:cxn ang="0">
                  <a:pos x="connsiteX23677" y="connsiteY23677"/>
                </a:cxn>
                <a:cxn ang="0">
                  <a:pos x="connsiteX23678" y="connsiteY23678"/>
                </a:cxn>
                <a:cxn ang="0">
                  <a:pos x="connsiteX23679" y="connsiteY23679"/>
                </a:cxn>
                <a:cxn ang="0">
                  <a:pos x="connsiteX23680" y="connsiteY23680"/>
                </a:cxn>
                <a:cxn ang="0">
                  <a:pos x="connsiteX23681" y="connsiteY23681"/>
                </a:cxn>
                <a:cxn ang="0">
                  <a:pos x="connsiteX23682" y="connsiteY23682"/>
                </a:cxn>
                <a:cxn ang="0">
                  <a:pos x="connsiteX23683" y="connsiteY23683"/>
                </a:cxn>
                <a:cxn ang="0">
                  <a:pos x="connsiteX23684" y="connsiteY23684"/>
                </a:cxn>
                <a:cxn ang="0">
                  <a:pos x="connsiteX23685" y="connsiteY23685"/>
                </a:cxn>
                <a:cxn ang="0">
                  <a:pos x="connsiteX23686" y="connsiteY23686"/>
                </a:cxn>
                <a:cxn ang="0">
                  <a:pos x="connsiteX23687" y="connsiteY23687"/>
                </a:cxn>
                <a:cxn ang="0">
                  <a:pos x="connsiteX23688" y="connsiteY23688"/>
                </a:cxn>
                <a:cxn ang="0">
                  <a:pos x="connsiteX23689" y="connsiteY23689"/>
                </a:cxn>
                <a:cxn ang="0">
                  <a:pos x="connsiteX23690" y="connsiteY23690"/>
                </a:cxn>
                <a:cxn ang="0">
                  <a:pos x="connsiteX23691" y="connsiteY23691"/>
                </a:cxn>
                <a:cxn ang="0">
                  <a:pos x="connsiteX23692" y="connsiteY23692"/>
                </a:cxn>
                <a:cxn ang="0">
                  <a:pos x="connsiteX23693" y="connsiteY23693"/>
                </a:cxn>
                <a:cxn ang="0">
                  <a:pos x="connsiteX23694" y="connsiteY23694"/>
                </a:cxn>
                <a:cxn ang="0">
                  <a:pos x="connsiteX23695" y="connsiteY23695"/>
                </a:cxn>
                <a:cxn ang="0">
                  <a:pos x="connsiteX23696" y="connsiteY23696"/>
                </a:cxn>
                <a:cxn ang="0">
                  <a:pos x="connsiteX23697" y="connsiteY23697"/>
                </a:cxn>
                <a:cxn ang="0">
                  <a:pos x="connsiteX23698" y="connsiteY23698"/>
                </a:cxn>
                <a:cxn ang="0">
                  <a:pos x="connsiteX23699" y="connsiteY23699"/>
                </a:cxn>
                <a:cxn ang="0">
                  <a:pos x="connsiteX23700" y="connsiteY23700"/>
                </a:cxn>
                <a:cxn ang="0">
                  <a:pos x="connsiteX23701" y="connsiteY23701"/>
                </a:cxn>
                <a:cxn ang="0">
                  <a:pos x="connsiteX23702" y="connsiteY23702"/>
                </a:cxn>
                <a:cxn ang="0">
                  <a:pos x="connsiteX23703" y="connsiteY23703"/>
                </a:cxn>
                <a:cxn ang="0">
                  <a:pos x="connsiteX23704" y="connsiteY23704"/>
                </a:cxn>
                <a:cxn ang="0">
                  <a:pos x="connsiteX23705" y="connsiteY23705"/>
                </a:cxn>
                <a:cxn ang="0">
                  <a:pos x="connsiteX23706" y="connsiteY23706"/>
                </a:cxn>
                <a:cxn ang="0">
                  <a:pos x="connsiteX23707" y="connsiteY23707"/>
                </a:cxn>
                <a:cxn ang="0">
                  <a:pos x="connsiteX23708" y="connsiteY23708"/>
                </a:cxn>
                <a:cxn ang="0">
                  <a:pos x="connsiteX23709" y="connsiteY23709"/>
                </a:cxn>
                <a:cxn ang="0">
                  <a:pos x="connsiteX23710" y="connsiteY23710"/>
                </a:cxn>
                <a:cxn ang="0">
                  <a:pos x="connsiteX23711" y="connsiteY23711"/>
                </a:cxn>
                <a:cxn ang="0">
                  <a:pos x="connsiteX23712" y="connsiteY23712"/>
                </a:cxn>
                <a:cxn ang="0">
                  <a:pos x="connsiteX23713" y="connsiteY23713"/>
                </a:cxn>
                <a:cxn ang="0">
                  <a:pos x="connsiteX23714" y="connsiteY23714"/>
                </a:cxn>
                <a:cxn ang="0">
                  <a:pos x="connsiteX23715" y="connsiteY23715"/>
                </a:cxn>
                <a:cxn ang="0">
                  <a:pos x="connsiteX23716" y="connsiteY23716"/>
                </a:cxn>
                <a:cxn ang="0">
                  <a:pos x="connsiteX23717" y="connsiteY23717"/>
                </a:cxn>
                <a:cxn ang="0">
                  <a:pos x="connsiteX23718" y="connsiteY23718"/>
                </a:cxn>
                <a:cxn ang="0">
                  <a:pos x="connsiteX23719" y="connsiteY23719"/>
                </a:cxn>
                <a:cxn ang="0">
                  <a:pos x="connsiteX23720" y="connsiteY23720"/>
                </a:cxn>
                <a:cxn ang="0">
                  <a:pos x="connsiteX23721" y="connsiteY23721"/>
                </a:cxn>
                <a:cxn ang="0">
                  <a:pos x="connsiteX23722" y="connsiteY23722"/>
                </a:cxn>
                <a:cxn ang="0">
                  <a:pos x="connsiteX23723" y="connsiteY23723"/>
                </a:cxn>
                <a:cxn ang="0">
                  <a:pos x="connsiteX23724" y="connsiteY23724"/>
                </a:cxn>
                <a:cxn ang="0">
                  <a:pos x="connsiteX23725" y="connsiteY23725"/>
                </a:cxn>
                <a:cxn ang="0">
                  <a:pos x="connsiteX23726" y="connsiteY23726"/>
                </a:cxn>
                <a:cxn ang="0">
                  <a:pos x="connsiteX23727" y="connsiteY23727"/>
                </a:cxn>
                <a:cxn ang="0">
                  <a:pos x="connsiteX23728" y="connsiteY23728"/>
                </a:cxn>
                <a:cxn ang="0">
                  <a:pos x="connsiteX23729" y="connsiteY23729"/>
                </a:cxn>
                <a:cxn ang="0">
                  <a:pos x="connsiteX23730" y="connsiteY23730"/>
                </a:cxn>
                <a:cxn ang="0">
                  <a:pos x="connsiteX23731" y="connsiteY23731"/>
                </a:cxn>
                <a:cxn ang="0">
                  <a:pos x="connsiteX23732" y="connsiteY23732"/>
                </a:cxn>
                <a:cxn ang="0">
                  <a:pos x="connsiteX23733" y="connsiteY23733"/>
                </a:cxn>
                <a:cxn ang="0">
                  <a:pos x="connsiteX23734" y="connsiteY23734"/>
                </a:cxn>
                <a:cxn ang="0">
                  <a:pos x="connsiteX23735" y="connsiteY23735"/>
                </a:cxn>
                <a:cxn ang="0">
                  <a:pos x="connsiteX23736" y="connsiteY23736"/>
                </a:cxn>
                <a:cxn ang="0">
                  <a:pos x="connsiteX23737" y="connsiteY23737"/>
                </a:cxn>
                <a:cxn ang="0">
                  <a:pos x="connsiteX23738" y="connsiteY23738"/>
                </a:cxn>
                <a:cxn ang="0">
                  <a:pos x="connsiteX23739" y="connsiteY23739"/>
                </a:cxn>
                <a:cxn ang="0">
                  <a:pos x="connsiteX23740" y="connsiteY23740"/>
                </a:cxn>
                <a:cxn ang="0">
                  <a:pos x="connsiteX23741" y="connsiteY23741"/>
                </a:cxn>
                <a:cxn ang="0">
                  <a:pos x="connsiteX23742" y="connsiteY23742"/>
                </a:cxn>
                <a:cxn ang="0">
                  <a:pos x="connsiteX23743" y="connsiteY23743"/>
                </a:cxn>
                <a:cxn ang="0">
                  <a:pos x="connsiteX23744" y="connsiteY23744"/>
                </a:cxn>
                <a:cxn ang="0">
                  <a:pos x="connsiteX23745" y="connsiteY23745"/>
                </a:cxn>
                <a:cxn ang="0">
                  <a:pos x="connsiteX23746" y="connsiteY23746"/>
                </a:cxn>
                <a:cxn ang="0">
                  <a:pos x="connsiteX23747" y="connsiteY23747"/>
                </a:cxn>
                <a:cxn ang="0">
                  <a:pos x="connsiteX23748" y="connsiteY23748"/>
                </a:cxn>
                <a:cxn ang="0">
                  <a:pos x="connsiteX23749" y="connsiteY23749"/>
                </a:cxn>
                <a:cxn ang="0">
                  <a:pos x="connsiteX23750" y="connsiteY23750"/>
                </a:cxn>
                <a:cxn ang="0">
                  <a:pos x="connsiteX23751" y="connsiteY23751"/>
                </a:cxn>
                <a:cxn ang="0">
                  <a:pos x="connsiteX23752" y="connsiteY23752"/>
                </a:cxn>
                <a:cxn ang="0">
                  <a:pos x="connsiteX23753" y="connsiteY23753"/>
                </a:cxn>
                <a:cxn ang="0">
                  <a:pos x="connsiteX23754" y="connsiteY23754"/>
                </a:cxn>
                <a:cxn ang="0">
                  <a:pos x="connsiteX23755" y="connsiteY23755"/>
                </a:cxn>
                <a:cxn ang="0">
                  <a:pos x="connsiteX23756" y="connsiteY23756"/>
                </a:cxn>
                <a:cxn ang="0">
                  <a:pos x="connsiteX23757" y="connsiteY23757"/>
                </a:cxn>
                <a:cxn ang="0">
                  <a:pos x="connsiteX23758" y="connsiteY23758"/>
                </a:cxn>
                <a:cxn ang="0">
                  <a:pos x="connsiteX23759" y="connsiteY23759"/>
                </a:cxn>
                <a:cxn ang="0">
                  <a:pos x="connsiteX23760" y="connsiteY23760"/>
                </a:cxn>
                <a:cxn ang="0">
                  <a:pos x="connsiteX23761" y="connsiteY23761"/>
                </a:cxn>
                <a:cxn ang="0">
                  <a:pos x="connsiteX23762" y="connsiteY23762"/>
                </a:cxn>
                <a:cxn ang="0">
                  <a:pos x="connsiteX23763" y="connsiteY23763"/>
                </a:cxn>
                <a:cxn ang="0">
                  <a:pos x="connsiteX23764" y="connsiteY23764"/>
                </a:cxn>
                <a:cxn ang="0">
                  <a:pos x="connsiteX23765" y="connsiteY23765"/>
                </a:cxn>
                <a:cxn ang="0">
                  <a:pos x="connsiteX23766" y="connsiteY23766"/>
                </a:cxn>
                <a:cxn ang="0">
                  <a:pos x="connsiteX23767" y="connsiteY23767"/>
                </a:cxn>
                <a:cxn ang="0">
                  <a:pos x="connsiteX23768" y="connsiteY23768"/>
                </a:cxn>
                <a:cxn ang="0">
                  <a:pos x="connsiteX23769" y="connsiteY23769"/>
                </a:cxn>
                <a:cxn ang="0">
                  <a:pos x="connsiteX23770" y="connsiteY23770"/>
                </a:cxn>
                <a:cxn ang="0">
                  <a:pos x="connsiteX23771" y="connsiteY23771"/>
                </a:cxn>
                <a:cxn ang="0">
                  <a:pos x="connsiteX23772" y="connsiteY23772"/>
                </a:cxn>
                <a:cxn ang="0">
                  <a:pos x="connsiteX23773" y="connsiteY23773"/>
                </a:cxn>
                <a:cxn ang="0">
                  <a:pos x="connsiteX23774" y="connsiteY23774"/>
                </a:cxn>
                <a:cxn ang="0">
                  <a:pos x="connsiteX23775" y="connsiteY23775"/>
                </a:cxn>
                <a:cxn ang="0">
                  <a:pos x="connsiteX23776" y="connsiteY23776"/>
                </a:cxn>
                <a:cxn ang="0">
                  <a:pos x="connsiteX23777" y="connsiteY23777"/>
                </a:cxn>
                <a:cxn ang="0">
                  <a:pos x="connsiteX23778" y="connsiteY23778"/>
                </a:cxn>
                <a:cxn ang="0">
                  <a:pos x="connsiteX23779" y="connsiteY23779"/>
                </a:cxn>
                <a:cxn ang="0">
                  <a:pos x="connsiteX23780" y="connsiteY23780"/>
                </a:cxn>
                <a:cxn ang="0">
                  <a:pos x="connsiteX23781" y="connsiteY23781"/>
                </a:cxn>
                <a:cxn ang="0">
                  <a:pos x="connsiteX23782" y="connsiteY23782"/>
                </a:cxn>
                <a:cxn ang="0">
                  <a:pos x="connsiteX23783" y="connsiteY23783"/>
                </a:cxn>
                <a:cxn ang="0">
                  <a:pos x="connsiteX23784" y="connsiteY23784"/>
                </a:cxn>
                <a:cxn ang="0">
                  <a:pos x="connsiteX23785" y="connsiteY23785"/>
                </a:cxn>
                <a:cxn ang="0">
                  <a:pos x="connsiteX23786" y="connsiteY23786"/>
                </a:cxn>
                <a:cxn ang="0">
                  <a:pos x="connsiteX23787" y="connsiteY23787"/>
                </a:cxn>
                <a:cxn ang="0">
                  <a:pos x="connsiteX23788" y="connsiteY23788"/>
                </a:cxn>
                <a:cxn ang="0">
                  <a:pos x="connsiteX23789" y="connsiteY23789"/>
                </a:cxn>
                <a:cxn ang="0">
                  <a:pos x="connsiteX23790" y="connsiteY23790"/>
                </a:cxn>
                <a:cxn ang="0">
                  <a:pos x="connsiteX23791" y="connsiteY23791"/>
                </a:cxn>
                <a:cxn ang="0">
                  <a:pos x="connsiteX23792" y="connsiteY23792"/>
                </a:cxn>
                <a:cxn ang="0">
                  <a:pos x="connsiteX23793" y="connsiteY23793"/>
                </a:cxn>
                <a:cxn ang="0">
                  <a:pos x="connsiteX23794" y="connsiteY23794"/>
                </a:cxn>
                <a:cxn ang="0">
                  <a:pos x="connsiteX23795" y="connsiteY23795"/>
                </a:cxn>
                <a:cxn ang="0">
                  <a:pos x="connsiteX23796" y="connsiteY23796"/>
                </a:cxn>
                <a:cxn ang="0">
                  <a:pos x="connsiteX23797" y="connsiteY23797"/>
                </a:cxn>
                <a:cxn ang="0">
                  <a:pos x="connsiteX23798" y="connsiteY23798"/>
                </a:cxn>
                <a:cxn ang="0">
                  <a:pos x="connsiteX23799" y="connsiteY23799"/>
                </a:cxn>
                <a:cxn ang="0">
                  <a:pos x="connsiteX23800" y="connsiteY23800"/>
                </a:cxn>
                <a:cxn ang="0">
                  <a:pos x="connsiteX23801" y="connsiteY23801"/>
                </a:cxn>
                <a:cxn ang="0">
                  <a:pos x="connsiteX23802" y="connsiteY23802"/>
                </a:cxn>
                <a:cxn ang="0">
                  <a:pos x="connsiteX23803" y="connsiteY23803"/>
                </a:cxn>
                <a:cxn ang="0">
                  <a:pos x="connsiteX23804" y="connsiteY23804"/>
                </a:cxn>
                <a:cxn ang="0">
                  <a:pos x="connsiteX23805" y="connsiteY23805"/>
                </a:cxn>
                <a:cxn ang="0">
                  <a:pos x="connsiteX23806" y="connsiteY23806"/>
                </a:cxn>
                <a:cxn ang="0">
                  <a:pos x="connsiteX23807" y="connsiteY23807"/>
                </a:cxn>
                <a:cxn ang="0">
                  <a:pos x="connsiteX23808" y="connsiteY23808"/>
                </a:cxn>
                <a:cxn ang="0">
                  <a:pos x="connsiteX23809" y="connsiteY23809"/>
                </a:cxn>
                <a:cxn ang="0">
                  <a:pos x="connsiteX23810" y="connsiteY23810"/>
                </a:cxn>
                <a:cxn ang="0">
                  <a:pos x="connsiteX23811" y="connsiteY23811"/>
                </a:cxn>
                <a:cxn ang="0">
                  <a:pos x="connsiteX23812" y="connsiteY23812"/>
                </a:cxn>
                <a:cxn ang="0">
                  <a:pos x="connsiteX23813" y="connsiteY23813"/>
                </a:cxn>
                <a:cxn ang="0">
                  <a:pos x="connsiteX23814" y="connsiteY23814"/>
                </a:cxn>
                <a:cxn ang="0">
                  <a:pos x="connsiteX23815" y="connsiteY23815"/>
                </a:cxn>
                <a:cxn ang="0">
                  <a:pos x="connsiteX23816" y="connsiteY23816"/>
                </a:cxn>
                <a:cxn ang="0">
                  <a:pos x="connsiteX23817" y="connsiteY23817"/>
                </a:cxn>
                <a:cxn ang="0">
                  <a:pos x="connsiteX23818" y="connsiteY23818"/>
                </a:cxn>
                <a:cxn ang="0">
                  <a:pos x="connsiteX23819" y="connsiteY23819"/>
                </a:cxn>
                <a:cxn ang="0">
                  <a:pos x="connsiteX23820" y="connsiteY23820"/>
                </a:cxn>
                <a:cxn ang="0">
                  <a:pos x="connsiteX23821" y="connsiteY23821"/>
                </a:cxn>
                <a:cxn ang="0">
                  <a:pos x="connsiteX23822" y="connsiteY23822"/>
                </a:cxn>
                <a:cxn ang="0">
                  <a:pos x="connsiteX23823" y="connsiteY23823"/>
                </a:cxn>
                <a:cxn ang="0">
                  <a:pos x="connsiteX23824" y="connsiteY23824"/>
                </a:cxn>
                <a:cxn ang="0">
                  <a:pos x="connsiteX23825" y="connsiteY23825"/>
                </a:cxn>
                <a:cxn ang="0">
                  <a:pos x="connsiteX23826" y="connsiteY23826"/>
                </a:cxn>
                <a:cxn ang="0">
                  <a:pos x="connsiteX23827" y="connsiteY23827"/>
                </a:cxn>
                <a:cxn ang="0">
                  <a:pos x="connsiteX23828" y="connsiteY23828"/>
                </a:cxn>
                <a:cxn ang="0">
                  <a:pos x="connsiteX23829" y="connsiteY23829"/>
                </a:cxn>
                <a:cxn ang="0">
                  <a:pos x="connsiteX23830" y="connsiteY23830"/>
                </a:cxn>
                <a:cxn ang="0">
                  <a:pos x="connsiteX23831" y="connsiteY23831"/>
                </a:cxn>
                <a:cxn ang="0">
                  <a:pos x="connsiteX23832" y="connsiteY23832"/>
                </a:cxn>
                <a:cxn ang="0">
                  <a:pos x="connsiteX23833" y="connsiteY23833"/>
                </a:cxn>
                <a:cxn ang="0">
                  <a:pos x="connsiteX23834" y="connsiteY23834"/>
                </a:cxn>
                <a:cxn ang="0">
                  <a:pos x="connsiteX23835" y="connsiteY23835"/>
                </a:cxn>
                <a:cxn ang="0">
                  <a:pos x="connsiteX23836" y="connsiteY23836"/>
                </a:cxn>
                <a:cxn ang="0">
                  <a:pos x="connsiteX23837" y="connsiteY23837"/>
                </a:cxn>
                <a:cxn ang="0">
                  <a:pos x="connsiteX23838" y="connsiteY23838"/>
                </a:cxn>
                <a:cxn ang="0">
                  <a:pos x="connsiteX23839" y="connsiteY23839"/>
                </a:cxn>
                <a:cxn ang="0">
                  <a:pos x="connsiteX23840" y="connsiteY23840"/>
                </a:cxn>
                <a:cxn ang="0">
                  <a:pos x="connsiteX23841" y="connsiteY23841"/>
                </a:cxn>
                <a:cxn ang="0">
                  <a:pos x="connsiteX23842" y="connsiteY23842"/>
                </a:cxn>
                <a:cxn ang="0">
                  <a:pos x="connsiteX23843" y="connsiteY23843"/>
                </a:cxn>
                <a:cxn ang="0">
                  <a:pos x="connsiteX23844" y="connsiteY23844"/>
                </a:cxn>
                <a:cxn ang="0">
                  <a:pos x="connsiteX23845" y="connsiteY23845"/>
                </a:cxn>
                <a:cxn ang="0">
                  <a:pos x="connsiteX23846" y="connsiteY23846"/>
                </a:cxn>
                <a:cxn ang="0">
                  <a:pos x="connsiteX23847" y="connsiteY23847"/>
                </a:cxn>
                <a:cxn ang="0">
                  <a:pos x="connsiteX23848" y="connsiteY23848"/>
                </a:cxn>
                <a:cxn ang="0">
                  <a:pos x="connsiteX23849" y="connsiteY23849"/>
                </a:cxn>
                <a:cxn ang="0">
                  <a:pos x="connsiteX23850" y="connsiteY23850"/>
                </a:cxn>
                <a:cxn ang="0">
                  <a:pos x="connsiteX23851" y="connsiteY23851"/>
                </a:cxn>
                <a:cxn ang="0">
                  <a:pos x="connsiteX23852" y="connsiteY23852"/>
                </a:cxn>
                <a:cxn ang="0">
                  <a:pos x="connsiteX23853" y="connsiteY23853"/>
                </a:cxn>
                <a:cxn ang="0">
                  <a:pos x="connsiteX23854" y="connsiteY23854"/>
                </a:cxn>
                <a:cxn ang="0">
                  <a:pos x="connsiteX23855" y="connsiteY23855"/>
                </a:cxn>
                <a:cxn ang="0">
                  <a:pos x="connsiteX23856" y="connsiteY23856"/>
                </a:cxn>
                <a:cxn ang="0">
                  <a:pos x="connsiteX23857" y="connsiteY23857"/>
                </a:cxn>
                <a:cxn ang="0">
                  <a:pos x="connsiteX23858" y="connsiteY23858"/>
                </a:cxn>
                <a:cxn ang="0">
                  <a:pos x="connsiteX23859" y="connsiteY23859"/>
                </a:cxn>
                <a:cxn ang="0">
                  <a:pos x="connsiteX23860" y="connsiteY23860"/>
                </a:cxn>
                <a:cxn ang="0">
                  <a:pos x="connsiteX23861" y="connsiteY23861"/>
                </a:cxn>
                <a:cxn ang="0">
                  <a:pos x="connsiteX23862" y="connsiteY23862"/>
                </a:cxn>
                <a:cxn ang="0">
                  <a:pos x="connsiteX23863" y="connsiteY23863"/>
                </a:cxn>
                <a:cxn ang="0">
                  <a:pos x="connsiteX23864" y="connsiteY23864"/>
                </a:cxn>
                <a:cxn ang="0">
                  <a:pos x="connsiteX23865" y="connsiteY23865"/>
                </a:cxn>
                <a:cxn ang="0">
                  <a:pos x="connsiteX23866" y="connsiteY23866"/>
                </a:cxn>
                <a:cxn ang="0">
                  <a:pos x="connsiteX23867" y="connsiteY23867"/>
                </a:cxn>
                <a:cxn ang="0">
                  <a:pos x="connsiteX23868" y="connsiteY23868"/>
                </a:cxn>
                <a:cxn ang="0">
                  <a:pos x="connsiteX23869" y="connsiteY23869"/>
                </a:cxn>
                <a:cxn ang="0">
                  <a:pos x="connsiteX23870" y="connsiteY23870"/>
                </a:cxn>
                <a:cxn ang="0">
                  <a:pos x="connsiteX23871" y="connsiteY23871"/>
                </a:cxn>
                <a:cxn ang="0">
                  <a:pos x="connsiteX23872" y="connsiteY23872"/>
                </a:cxn>
                <a:cxn ang="0">
                  <a:pos x="connsiteX23873" y="connsiteY23873"/>
                </a:cxn>
                <a:cxn ang="0">
                  <a:pos x="connsiteX23874" y="connsiteY23874"/>
                </a:cxn>
                <a:cxn ang="0">
                  <a:pos x="connsiteX23875" y="connsiteY23875"/>
                </a:cxn>
                <a:cxn ang="0">
                  <a:pos x="connsiteX23876" y="connsiteY23876"/>
                </a:cxn>
                <a:cxn ang="0">
                  <a:pos x="connsiteX23877" y="connsiteY23877"/>
                </a:cxn>
                <a:cxn ang="0">
                  <a:pos x="connsiteX23878" y="connsiteY23878"/>
                </a:cxn>
                <a:cxn ang="0">
                  <a:pos x="connsiteX23879" y="connsiteY23879"/>
                </a:cxn>
                <a:cxn ang="0">
                  <a:pos x="connsiteX23880" y="connsiteY23880"/>
                </a:cxn>
                <a:cxn ang="0">
                  <a:pos x="connsiteX23881" y="connsiteY23881"/>
                </a:cxn>
                <a:cxn ang="0">
                  <a:pos x="connsiteX23882" y="connsiteY23882"/>
                </a:cxn>
                <a:cxn ang="0">
                  <a:pos x="connsiteX23883" y="connsiteY23883"/>
                </a:cxn>
                <a:cxn ang="0">
                  <a:pos x="connsiteX23884" y="connsiteY23884"/>
                </a:cxn>
                <a:cxn ang="0">
                  <a:pos x="connsiteX23885" y="connsiteY23885"/>
                </a:cxn>
                <a:cxn ang="0">
                  <a:pos x="connsiteX23886" y="connsiteY23886"/>
                </a:cxn>
                <a:cxn ang="0">
                  <a:pos x="connsiteX23887" y="connsiteY23887"/>
                </a:cxn>
                <a:cxn ang="0">
                  <a:pos x="connsiteX23888" y="connsiteY23888"/>
                </a:cxn>
                <a:cxn ang="0">
                  <a:pos x="connsiteX23889" y="connsiteY23889"/>
                </a:cxn>
                <a:cxn ang="0">
                  <a:pos x="connsiteX23890" y="connsiteY23890"/>
                </a:cxn>
                <a:cxn ang="0">
                  <a:pos x="connsiteX23891" y="connsiteY23891"/>
                </a:cxn>
                <a:cxn ang="0">
                  <a:pos x="connsiteX23892" y="connsiteY23892"/>
                </a:cxn>
                <a:cxn ang="0">
                  <a:pos x="connsiteX23893" y="connsiteY23893"/>
                </a:cxn>
                <a:cxn ang="0">
                  <a:pos x="connsiteX23894" y="connsiteY23894"/>
                </a:cxn>
                <a:cxn ang="0">
                  <a:pos x="connsiteX23895" y="connsiteY23895"/>
                </a:cxn>
                <a:cxn ang="0">
                  <a:pos x="connsiteX23896" y="connsiteY23896"/>
                </a:cxn>
                <a:cxn ang="0">
                  <a:pos x="connsiteX23897" y="connsiteY23897"/>
                </a:cxn>
                <a:cxn ang="0">
                  <a:pos x="connsiteX23898" y="connsiteY23898"/>
                </a:cxn>
                <a:cxn ang="0">
                  <a:pos x="connsiteX23899" y="connsiteY23899"/>
                </a:cxn>
                <a:cxn ang="0">
                  <a:pos x="connsiteX23900" y="connsiteY23900"/>
                </a:cxn>
                <a:cxn ang="0">
                  <a:pos x="connsiteX23901" y="connsiteY23901"/>
                </a:cxn>
                <a:cxn ang="0">
                  <a:pos x="connsiteX23902" y="connsiteY23902"/>
                </a:cxn>
                <a:cxn ang="0">
                  <a:pos x="connsiteX23903" y="connsiteY23903"/>
                </a:cxn>
                <a:cxn ang="0">
                  <a:pos x="connsiteX23904" y="connsiteY23904"/>
                </a:cxn>
                <a:cxn ang="0">
                  <a:pos x="connsiteX23905" y="connsiteY23905"/>
                </a:cxn>
                <a:cxn ang="0">
                  <a:pos x="connsiteX23906" y="connsiteY23906"/>
                </a:cxn>
                <a:cxn ang="0">
                  <a:pos x="connsiteX23907" y="connsiteY23907"/>
                </a:cxn>
                <a:cxn ang="0">
                  <a:pos x="connsiteX23908" y="connsiteY23908"/>
                </a:cxn>
                <a:cxn ang="0">
                  <a:pos x="connsiteX23909" y="connsiteY23909"/>
                </a:cxn>
                <a:cxn ang="0">
                  <a:pos x="connsiteX23910" y="connsiteY23910"/>
                </a:cxn>
                <a:cxn ang="0">
                  <a:pos x="connsiteX23911" y="connsiteY23911"/>
                </a:cxn>
                <a:cxn ang="0">
                  <a:pos x="connsiteX23912" y="connsiteY23912"/>
                </a:cxn>
                <a:cxn ang="0">
                  <a:pos x="connsiteX23913" y="connsiteY23913"/>
                </a:cxn>
                <a:cxn ang="0">
                  <a:pos x="connsiteX23914" y="connsiteY23914"/>
                </a:cxn>
                <a:cxn ang="0">
                  <a:pos x="connsiteX23915" y="connsiteY23915"/>
                </a:cxn>
                <a:cxn ang="0">
                  <a:pos x="connsiteX23916" y="connsiteY23916"/>
                </a:cxn>
                <a:cxn ang="0">
                  <a:pos x="connsiteX23917" y="connsiteY23917"/>
                </a:cxn>
                <a:cxn ang="0">
                  <a:pos x="connsiteX23918" y="connsiteY23918"/>
                </a:cxn>
                <a:cxn ang="0">
                  <a:pos x="connsiteX23919" y="connsiteY23919"/>
                </a:cxn>
                <a:cxn ang="0">
                  <a:pos x="connsiteX23920" y="connsiteY23920"/>
                </a:cxn>
                <a:cxn ang="0">
                  <a:pos x="connsiteX23921" y="connsiteY23921"/>
                </a:cxn>
                <a:cxn ang="0">
                  <a:pos x="connsiteX23922" y="connsiteY23922"/>
                </a:cxn>
                <a:cxn ang="0">
                  <a:pos x="connsiteX23923" y="connsiteY23923"/>
                </a:cxn>
                <a:cxn ang="0">
                  <a:pos x="connsiteX23924" y="connsiteY23924"/>
                </a:cxn>
                <a:cxn ang="0">
                  <a:pos x="connsiteX23925" y="connsiteY23925"/>
                </a:cxn>
                <a:cxn ang="0">
                  <a:pos x="connsiteX23926" y="connsiteY23926"/>
                </a:cxn>
                <a:cxn ang="0">
                  <a:pos x="connsiteX23927" y="connsiteY23927"/>
                </a:cxn>
                <a:cxn ang="0">
                  <a:pos x="connsiteX23928" y="connsiteY23928"/>
                </a:cxn>
                <a:cxn ang="0">
                  <a:pos x="connsiteX23929" y="connsiteY23929"/>
                </a:cxn>
                <a:cxn ang="0">
                  <a:pos x="connsiteX23930" y="connsiteY23930"/>
                </a:cxn>
                <a:cxn ang="0">
                  <a:pos x="connsiteX23931" y="connsiteY23931"/>
                </a:cxn>
                <a:cxn ang="0">
                  <a:pos x="connsiteX23932" y="connsiteY23932"/>
                </a:cxn>
                <a:cxn ang="0">
                  <a:pos x="connsiteX23933" y="connsiteY23933"/>
                </a:cxn>
                <a:cxn ang="0">
                  <a:pos x="connsiteX23934" y="connsiteY23934"/>
                </a:cxn>
                <a:cxn ang="0">
                  <a:pos x="connsiteX23935" y="connsiteY23935"/>
                </a:cxn>
                <a:cxn ang="0">
                  <a:pos x="connsiteX23936" y="connsiteY23936"/>
                </a:cxn>
                <a:cxn ang="0">
                  <a:pos x="connsiteX23937" y="connsiteY23937"/>
                </a:cxn>
                <a:cxn ang="0">
                  <a:pos x="connsiteX23938" y="connsiteY23938"/>
                </a:cxn>
                <a:cxn ang="0">
                  <a:pos x="connsiteX23939" y="connsiteY23939"/>
                </a:cxn>
                <a:cxn ang="0">
                  <a:pos x="connsiteX23940" y="connsiteY23940"/>
                </a:cxn>
                <a:cxn ang="0">
                  <a:pos x="connsiteX23941" y="connsiteY23941"/>
                </a:cxn>
                <a:cxn ang="0">
                  <a:pos x="connsiteX23942" y="connsiteY23942"/>
                </a:cxn>
                <a:cxn ang="0">
                  <a:pos x="connsiteX23943" y="connsiteY23943"/>
                </a:cxn>
                <a:cxn ang="0">
                  <a:pos x="connsiteX23944" y="connsiteY23944"/>
                </a:cxn>
                <a:cxn ang="0">
                  <a:pos x="connsiteX23945" y="connsiteY23945"/>
                </a:cxn>
                <a:cxn ang="0">
                  <a:pos x="connsiteX23946" y="connsiteY23946"/>
                </a:cxn>
                <a:cxn ang="0">
                  <a:pos x="connsiteX23947" y="connsiteY23947"/>
                </a:cxn>
                <a:cxn ang="0">
                  <a:pos x="connsiteX23948" y="connsiteY23948"/>
                </a:cxn>
                <a:cxn ang="0">
                  <a:pos x="connsiteX23949" y="connsiteY23949"/>
                </a:cxn>
                <a:cxn ang="0">
                  <a:pos x="connsiteX23950" y="connsiteY23950"/>
                </a:cxn>
                <a:cxn ang="0">
                  <a:pos x="connsiteX23951" y="connsiteY23951"/>
                </a:cxn>
                <a:cxn ang="0">
                  <a:pos x="connsiteX23952" y="connsiteY23952"/>
                </a:cxn>
                <a:cxn ang="0">
                  <a:pos x="connsiteX23953" y="connsiteY23953"/>
                </a:cxn>
                <a:cxn ang="0">
                  <a:pos x="connsiteX23954" y="connsiteY23954"/>
                </a:cxn>
                <a:cxn ang="0">
                  <a:pos x="connsiteX23955" y="connsiteY23955"/>
                </a:cxn>
                <a:cxn ang="0">
                  <a:pos x="connsiteX23956" y="connsiteY23956"/>
                </a:cxn>
                <a:cxn ang="0">
                  <a:pos x="connsiteX23957" y="connsiteY23957"/>
                </a:cxn>
                <a:cxn ang="0">
                  <a:pos x="connsiteX23958" y="connsiteY23958"/>
                </a:cxn>
                <a:cxn ang="0">
                  <a:pos x="connsiteX23959" y="connsiteY23959"/>
                </a:cxn>
                <a:cxn ang="0">
                  <a:pos x="connsiteX23960" y="connsiteY23960"/>
                </a:cxn>
                <a:cxn ang="0">
                  <a:pos x="connsiteX23961" y="connsiteY23961"/>
                </a:cxn>
                <a:cxn ang="0">
                  <a:pos x="connsiteX23962" y="connsiteY23962"/>
                </a:cxn>
                <a:cxn ang="0">
                  <a:pos x="connsiteX23963" y="connsiteY23963"/>
                </a:cxn>
                <a:cxn ang="0">
                  <a:pos x="connsiteX23964" y="connsiteY23964"/>
                </a:cxn>
                <a:cxn ang="0">
                  <a:pos x="connsiteX23965" y="connsiteY23965"/>
                </a:cxn>
                <a:cxn ang="0">
                  <a:pos x="connsiteX23966" y="connsiteY23966"/>
                </a:cxn>
                <a:cxn ang="0">
                  <a:pos x="connsiteX23967" y="connsiteY23967"/>
                </a:cxn>
                <a:cxn ang="0">
                  <a:pos x="connsiteX23968" y="connsiteY23968"/>
                </a:cxn>
                <a:cxn ang="0">
                  <a:pos x="connsiteX23969" y="connsiteY23969"/>
                </a:cxn>
                <a:cxn ang="0">
                  <a:pos x="connsiteX23970" y="connsiteY23970"/>
                </a:cxn>
                <a:cxn ang="0">
                  <a:pos x="connsiteX23971" y="connsiteY23971"/>
                </a:cxn>
                <a:cxn ang="0">
                  <a:pos x="connsiteX23972" y="connsiteY23972"/>
                </a:cxn>
                <a:cxn ang="0">
                  <a:pos x="connsiteX23973" y="connsiteY23973"/>
                </a:cxn>
                <a:cxn ang="0">
                  <a:pos x="connsiteX23974" y="connsiteY23974"/>
                </a:cxn>
                <a:cxn ang="0">
                  <a:pos x="connsiteX23975" y="connsiteY23975"/>
                </a:cxn>
                <a:cxn ang="0">
                  <a:pos x="connsiteX23976" y="connsiteY23976"/>
                </a:cxn>
                <a:cxn ang="0">
                  <a:pos x="connsiteX23977" y="connsiteY23977"/>
                </a:cxn>
                <a:cxn ang="0">
                  <a:pos x="connsiteX23978" y="connsiteY23978"/>
                </a:cxn>
                <a:cxn ang="0">
                  <a:pos x="connsiteX23979" y="connsiteY23979"/>
                </a:cxn>
                <a:cxn ang="0">
                  <a:pos x="connsiteX23980" y="connsiteY23980"/>
                </a:cxn>
                <a:cxn ang="0">
                  <a:pos x="connsiteX23981" y="connsiteY23981"/>
                </a:cxn>
                <a:cxn ang="0">
                  <a:pos x="connsiteX23982" y="connsiteY23982"/>
                </a:cxn>
                <a:cxn ang="0">
                  <a:pos x="connsiteX23983" y="connsiteY23983"/>
                </a:cxn>
                <a:cxn ang="0">
                  <a:pos x="connsiteX23984" y="connsiteY23984"/>
                </a:cxn>
                <a:cxn ang="0">
                  <a:pos x="connsiteX23985" y="connsiteY23985"/>
                </a:cxn>
                <a:cxn ang="0">
                  <a:pos x="connsiteX23986" y="connsiteY23986"/>
                </a:cxn>
                <a:cxn ang="0">
                  <a:pos x="connsiteX23987" y="connsiteY23987"/>
                </a:cxn>
                <a:cxn ang="0">
                  <a:pos x="connsiteX23988" y="connsiteY23988"/>
                </a:cxn>
                <a:cxn ang="0">
                  <a:pos x="connsiteX23989" y="connsiteY23989"/>
                </a:cxn>
                <a:cxn ang="0">
                  <a:pos x="connsiteX23990" y="connsiteY23990"/>
                </a:cxn>
                <a:cxn ang="0">
                  <a:pos x="connsiteX23991" y="connsiteY23991"/>
                </a:cxn>
                <a:cxn ang="0">
                  <a:pos x="connsiteX23992" y="connsiteY23992"/>
                </a:cxn>
                <a:cxn ang="0">
                  <a:pos x="connsiteX23993" y="connsiteY23993"/>
                </a:cxn>
                <a:cxn ang="0">
                  <a:pos x="connsiteX23994" y="connsiteY23994"/>
                </a:cxn>
                <a:cxn ang="0">
                  <a:pos x="connsiteX23995" y="connsiteY23995"/>
                </a:cxn>
                <a:cxn ang="0">
                  <a:pos x="connsiteX23996" y="connsiteY23996"/>
                </a:cxn>
                <a:cxn ang="0">
                  <a:pos x="connsiteX23997" y="connsiteY23997"/>
                </a:cxn>
                <a:cxn ang="0">
                  <a:pos x="connsiteX23998" y="connsiteY23998"/>
                </a:cxn>
                <a:cxn ang="0">
                  <a:pos x="connsiteX23999" y="connsiteY23999"/>
                </a:cxn>
                <a:cxn ang="0">
                  <a:pos x="connsiteX24000" y="connsiteY24000"/>
                </a:cxn>
                <a:cxn ang="0">
                  <a:pos x="connsiteX24001" y="connsiteY24001"/>
                </a:cxn>
                <a:cxn ang="0">
                  <a:pos x="connsiteX24002" y="connsiteY24002"/>
                </a:cxn>
                <a:cxn ang="0">
                  <a:pos x="connsiteX24003" y="connsiteY24003"/>
                </a:cxn>
                <a:cxn ang="0">
                  <a:pos x="connsiteX24004" y="connsiteY24004"/>
                </a:cxn>
                <a:cxn ang="0">
                  <a:pos x="connsiteX24005" y="connsiteY24005"/>
                </a:cxn>
                <a:cxn ang="0">
                  <a:pos x="connsiteX24006" y="connsiteY24006"/>
                </a:cxn>
                <a:cxn ang="0">
                  <a:pos x="connsiteX24007" y="connsiteY24007"/>
                </a:cxn>
                <a:cxn ang="0">
                  <a:pos x="connsiteX24008" y="connsiteY24008"/>
                </a:cxn>
                <a:cxn ang="0">
                  <a:pos x="connsiteX24009" y="connsiteY24009"/>
                </a:cxn>
                <a:cxn ang="0">
                  <a:pos x="connsiteX24010" y="connsiteY24010"/>
                </a:cxn>
                <a:cxn ang="0">
                  <a:pos x="connsiteX24011" y="connsiteY24011"/>
                </a:cxn>
                <a:cxn ang="0">
                  <a:pos x="connsiteX24012" y="connsiteY24012"/>
                </a:cxn>
                <a:cxn ang="0">
                  <a:pos x="connsiteX24013" y="connsiteY24013"/>
                </a:cxn>
                <a:cxn ang="0">
                  <a:pos x="connsiteX24014" y="connsiteY24014"/>
                </a:cxn>
                <a:cxn ang="0">
                  <a:pos x="connsiteX24015" y="connsiteY24015"/>
                </a:cxn>
                <a:cxn ang="0">
                  <a:pos x="connsiteX24016" y="connsiteY24016"/>
                </a:cxn>
                <a:cxn ang="0">
                  <a:pos x="connsiteX24017" y="connsiteY24017"/>
                </a:cxn>
                <a:cxn ang="0">
                  <a:pos x="connsiteX24018" y="connsiteY24018"/>
                </a:cxn>
                <a:cxn ang="0">
                  <a:pos x="connsiteX24019" y="connsiteY24019"/>
                </a:cxn>
                <a:cxn ang="0">
                  <a:pos x="connsiteX24020" y="connsiteY24020"/>
                </a:cxn>
                <a:cxn ang="0">
                  <a:pos x="connsiteX24021" y="connsiteY24021"/>
                </a:cxn>
                <a:cxn ang="0">
                  <a:pos x="connsiteX24022" y="connsiteY24022"/>
                </a:cxn>
                <a:cxn ang="0">
                  <a:pos x="connsiteX24023" y="connsiteY24023"/>
                </a:cxn>
                <a:cxn ang="0">
                  <a:pos x="connsiteX24024" y="connsiteY24024"/>
                </a:cxn>
                <a:cxn ang="0">
                  <a:pos x="connsiteX24025" y="connsiteY24025"/>
                </a:cxn>
                <a:cxn ang="0">
                  <a:pos x="connsiteX24026" y="connsiteY24026"/>
                </a:cxn>
                <a:cxn ang="0">
                  <a:pos x="connsiteX24027" y="connsiteY24027"/>
                </a:cxn>
                <a:cxn ang="0">
                  <a:pos x="connsiteX24028" y="connsiteY24028"/>
                </a:cxn>
                <a:cxn ang="0">
                  <a:pos x="connsiteX24029" y="connsiteY24029"/>
                </a:cxn>
                <a:cxn ang="0">
                  <a:pos x="connsiteX24030" y="connsiteY24030"/>
                </a:cxn>
                <a:cxn ang="0">
                  <a:pos x="connsiteX24031" y="connsiteY24031"/>
                </a:cxn>
                <a:cxn ang="0">
                  <a:pos x="connsiteX24032" y="connsiteY24032"/>
                </a:cxn>
                <a:cxn ang="0">
                  <a:pos x="connsiteX24033" y="connsiteY24033"/>
                </a:cxn>
                <a:cxn ang="0">
                  <a:pos x="connsiteX24034" y="connsiteY24034"/>
                </a:cxn>
                <a:cxn ang="0">
                  <a:pos x="connsiteX24035" y="connsiteY24035"/>
                </a:cxn>
                <a:cxn ang="0">
                  <a:pos x="connsiteX24036" y="connsiteY24036"/>
                </a:cxn>
                <a:cxn ang="0">
                  <a:pos x="connsiteX24037" y="connsiteY24037"/>
                </a:cxn>
                <a:cxn ang="0">
                  <a:pos x="connsiteX24038" y="connsiteY24038"/>
                </a:cxn>
                <a:cxn ang="0">
                  <a:pos x="connsiteX24039" y="connsiteY24039"/>
                </a:cxn>
                <a:cxn ang="0">
                  <a:pos x="connsiteX24040" y="connsiteY24040"/>
                </a:cxn>
                <a:cxn ang="0">
                  <a:pos x="connsiteX24041" y="connsiteY24041"/>
                </a:cxn>
                <a:cxn ang="0">
                  <a:pos x="connsiteX24042" y="connsiteY24042"/>
                </a:cxn>
                <a:cxn ang="0">
                  <a:pos x="connsiteX24043" y="connsiteY24043"/>
                </a:cxn>
                <a:cxn ang="0">
                  <a:pos x="connsiteX24044" y="connsiteY24044"/>
                </a:cxn>
                <a:cxn ang="0">
                  <a:pos x="connsiteX24045" y="connsiteY24045"/>
                </a:cxn>
                <a:cxn ang="0">
                  <a:pos x="connsiteX24046" y="connsiteY24046"/>
                </a:cxn>
                <a:cxn ang="0">
                  <a:pos x="connsiteX24047" y="connsiteY24047"/>
                </a:cxn>
                <a:cxn ang="0">
                  <a:pos x="connsiteX24048" y="connsiteY24048"/>
                </a:cxn>
                <a:cxn ang="0">
                  <a:pos x="connsiteX24049" y="connsiteY24049"/>
                </a:cxn>
                <a:cxn ang="0">
                  <a:pos x="connsiteX24050" y="connsiteY24050"/>
                </a:cxn>
                <a:cxn ang="0">
                  <a:pos x="connsiteX24051" y="connsiteY24051"/>
                </a:cxn>
                <a:cxn ang="0">
                  <a:pos x="connsiteX24052" y="connsiteY24052"/>
                </a:cxn>
                <a:cxn ang="0">
                  <a:pos x="connsiteX24053" y="connsiteY24053"/>
                </a:cxn>
                <a:cxn ang="0">
                  <a:pos x="connsiteX24054" y="connsiteY24054"/>
                </a:cxn>
                <a:cxn ang="0">
                  <a:pos x="connsiteX24055" y="connsiteY24055"/>
                </a:cxn>
                <a:cxn ang="0">
                  <a:pos x="connsiteX24056" y="connsiteY24056"/>
                </a:cxn>
                <a:cxn ang="0">
                  <a:pos x="connsiteX24057" y="connsiteY24057"/>
                </a:cxn>
                <a:cxn ang="0">
                  <a:pos x="connsiteX24058" y="connsiteY24058"/>
                </a:cxn>
                <a:cxn ang="0">
                  <a:pos x="connsiteX24059" y="connsiteY24059"/>
                </a:cxn>
                <a:cxn ang="0">
                  <a:pos x="connsiteX24060" y="connsiteY24060"/>
                </a:cxn>
                <a:cxn ang="0">
                  <a:pos x="connsiteX24061" y="connsiteY24061"/>
                </a:cxn>
                <a:cxn ang="0">
                  <a:pos x="connsiteX24062" y="connsiteY24062"/>
                </a:cxn>
                <a:cxn ang="0">
                  <a:pos x="connsiteX24063" y="connsiteY24063"/>
                </a:cxn>
                <a:cxn ang="0">
                  <a:pos x="connsiteX24064" y="connsiteY24064"/>
                </a:cxn>
                <a:cxn ang="0">
                  <a:pos x="connsiteX24065" y="connsiteY24065"/>
                </a:cxn>
                <a:cxn ang="0">
                  <a:pos x="connsiteX24066" y="connsiteY24066"/>
                </a:cxn>
                <a:cxn ang="0">
                  <a:pos x="connsiteX24067" y="connsiteY24067"/>
                </a:cxn>
                <a:cxn ang="0">
                  <a:pos x="connsiteX24068" y="connsiteY24068"/>
                </a:cxn>
                <a:cxn ang="0">
                  <a:pos x="connsiteX24069" y="connsiteY24069"/>
                </a:cxn>
                <a:cxn ang="0">
                  <a:pos x="connsiteX24070" y="connsiteY24070"/>
                </a:cxn>
                <a:cxn ang="0">
                  <a:pos x="connsiteX24071" y="connsiteY24071"/>
                </a:cxn>
                <a:cxn ang="0">
                  <a:pos x="connsiteX24072" y="connsiteY24072"/>
                </a:cxn>
                <a:cxn ang="0">
                  <a:pos x="connsiteX24073" y="connsiteY24073"/>
                </a:cxn>
                <a:cxn ang="0">
                  <a:pos x="connsiteX24074" y="connsiteY24074"/>
                </a:cxn>
                <a:cxn ang="0">
                  <a:pos x="connsiteX24075" y="connsiteY24075"/>
                </a:cxn>
                <a:cxn ang="0">
                  <a:pos x="connsiteX24076" y="connsiteY24076"/>
                </a:cxn>
                <a:cxn ang="0">
                  <a:pos x="connsiteX24077" y="connsiteY24077"/>
                </a:cxn>
                <a:cxn ang="0">
                  <a:pos x="connsiteX24078" y="connsiteY24078"/>
                </a:cxn>
                <a:cxn ang="0">
                  <a:pos x="connsiteX24079" y="connsiteY24079"/>
                </a:cxn>
                <a:cxn ang="0">
                  <a:pos x="connsiteX24080" y="connsiteY24080"/>
                </a:cxn>
                <a:cxn ang="0">
                  <a:pos x="connsiteX24081" y="connsiteY24081"/>
                </a:cxn>
                <a:cxn ang="0">
                  <a:pos x="connsiteX24082" y="connsiteY24082"/>
                </a:cxn>
                <a:cxn ang="0">
                  <a:pos x="connsiteX24083" y="connsiteY24083"/>
                </a:cxn>
                <a:cxn ang="0">
                  <a:pos x="connsiteX24084" y="connsiteY24084"/>
                </a:cxn>
                <a:cxn ang="0">
                  <a:pos x="connsiteX24085" y="connsiteY24085"/>
                </a:cxn>
                <a:cxn ang="0">
                  <a:pos x="connsiteX24086" y="connsiteY24086"/>
                </a:cxn>
                <a:cxn ang="0">
                  <a:pos x="connsiteX24087" y="connsiteY24087"/>
                </a:cxn>
                <a:cxn ang="0">
                  <a:pos x="connsiteX24088" y="connsiteY24088"/>
                </a:cxn>
                <a:cxn ang="0">
                  <a:pos x="connsiteX24089" y="connsiteY24089"/>
                </a:cxn>
                <a:cxn ang="0">
                  <a:pos x="connsiteX24090" y="connsiteY24090"/>
                </a:cxn>
                <a:cxn ang="0">
                  <a:pos x="connsiteX24091" y="connsiteY24091"/>
                </a:cxn>
                <a:cxn ang="0">
                  <a:pos x="connsiteX24092" y="connsiteY24092"/>
                </a:cxn>
                <a:cxn ang="0">
                  <a:pos x="connsiteX24093" y="connsiteY24093"/>
                </a:cxn>
                <a:cxn ang="0">
                  <a:pos x="connsiteX24094" y="connsiteY24094"/>
                </a:cxn>
                <a:cxn ang="0">
                  <a:pos x="connsiteX24095" y="connsiteY24095"/>
                </a:cxn>
                <a:cxn ang="0">
                  <a:pos x="connsiteX24096" y="connsiteY24096"/>
                </a:cxn>
                <a:cxn ang="0">
                  <a:pos x="connsiteX24097" y="connsiteY24097"/>
                </a:cxn>
                <a:cxn ang="0">
                  <a:pos x="connsiteX24098" y="connsiteY24098"/>
                </a:cxn>
                <a:cxn ang="0">
                  <a:pos x="connsiteX24099" y="connsiteY24099"/>
                </a:cxn>
                <a:cxn ang="0">
                  <a:pos x="connsiteX24100" y="connsiteY24100"/>
                </a:cxn>
                <a:cxn ang="0">
                  <a:pos x="connsiteX24101" y="connsiteY24101"/>
                </a:cxn>
                <a:cxn ang="0">
                  <a:pos x="connsiteX24102" y="connsiteY24102"/>
                </a:cxn>
                <a:cxn ang="0">
                  <a:pos x="connsiteX24103" y="connsiteY24103"/>
                </a:cxn>
                <a:cxn ang="0">
                  <a:pos x="connsiteX24104" y="connsiteY24104"/>
                </a:cxn>
                <a:cxn ang="0">
                  <a:pos x="connsiteX24105" y="connsiteY24105"/>
                </a:cxn>
                <a:cxn ang="0">
                  <a:pos x="connsiteX24106" y="connsiteY24106"/>
                </a:cxn>
                <a:cxn ang="0">
                  <a:pos x="connsiteX24107" y="connsiteY24107"/>
                </a:cxn>
                <a:cxn ang="0">
                  <a:pos x="connsiteX24108" y="connsiteY24108"/>
                </a:cxn>
                <a:cxn ang="0">
                  <a:pos x="connsiteX24109" y="connsiteY24109"/>
                </a:cxn>
                <a:cxn ang="0">
                  <a:pos x="connsiteX24110" y="connsiteY24110"/>
                </a:cxn>
                <a:cxn ang="0">
                  <a:pos x="connsiteX24111" y="connsiteY24111"/>
                </a:cxn>
                <a:cxn ang="0">
                  <a:pos x="connsiteX24112" y="connsiteY24112"/>
                </a:cxn>
                <a:cxn ang="0">
                  <a:pos x="connsiteX24113" y="connsiteY24113"/>
                </a:cxn>
                <a:cxn ang="0">
                  <a:pos x="connsiteX24114" y="connsiteY24114"/>
                </a:cxn>
                <a:cxn ang="0">
                  <a:pos x="connsiteX24115" y="connsiteY24115"/>
                </a:cxn>
                <a:cxn ang="0">
                  <a:pos x="connsiteX24116" y="connsiteY24116"/>
                </a:cxn>
                <a:cxn ang="0">
                  <a:pos x="connsiteX24117" y="connsiteY24117"/>
                </a:cxn>
                <a:cxn ang="0">
                  <a:pos x="connsiteX24118" y="connsiteY24118"/>
                </a:cxn>
                <a:cxn ang="0">
                  <a:pos x="connsiteX24119" y="connsiteY24119"/>
                </a:cxn>
                <a:cxn ang="0">
                  <a:pos x="connsiteX24120" y="connsiteY24120"/>
                </a:cxn>
                <a:cxn ang="0">
                  <a:pos x="connsiteX24121" y="connsiteY24121"/>
                </a:cxn>
                <a:cxn ang="0">
                  <a:pos x="connsiteX24122" y="connsiteY24122"/>
                </a:cxn>
                <a:cxn ang="0">
                  <a:pos x="connsiteX24123" y="connsiteY24123"/>
                </a:cxn>
                <a:cxn ang="0">
                  <a:pos x="connsiteX24124" y="connsiteY24124"/>
                </a:cxn>
                <a:cxn ang="0">
                  <a:pos x="connsiteX24125" y="connsiteY24125"/>
                </a:cxn>
                <a:cxn ang="0">
                  <a:pos x="connsiteX24126" y="connsiteY24126"/>
                </a:cxn>
                <a:cxn ang="0">
                  <a:pos x="connsiteX24127" y="connsiteY24127"/>
                </a:cxn>
                <a:cxn ang="0">
                  <a:pos x="connsiteX24128" y="connsiteY24128"/>
                </a:cxn>
                <a:cxn ang="0">
                  <a:pos x="connsiteX24129" y="connsiteY24129"/>
                </a:cxn>
                <a:cxn ang="0">
                  <a:pos x="connsiteX24130" y="connsiteY24130"/>
                </a:cxn>
                <a:cxn ang="0">
                  <a:pos x="connsiteX24131" y="connsiteY24131"/>
                </a:cxn>
                <a:cxn ang="0">
                  <a:pos x="connsiteX24132" y="connsiteY24132"/>
                </a:cxn>
                <a:cxn ang="0">
                  <a:pos x="connsiteX24133" y="connsiteY24133"/>
                </a:cxn>
                <a:cxn ang="0">
                  <a:pos x="connsiteX24134" y="connsiteY24134"/>
                </a:cxn>
                <a:cxn ang="0">
                  <a:pos x="connsiteX24135" y="connsiteY24135"/>
                </a:cxn>
                <a:cxn ang="0">
                  <a:pos x="connsiteX24136" y="connsiteY24136"/>
                </a:cxn>
                <a:cxn ang="0">
                  <a:pos x="connsiteX24137" y="connsiteY24137"/>
                </a:cxn>
                <a:cxn ang="0">
                  <a:pos x="connsiteX24138" y="connsiteY24138"/>
                </a:cxn>
                <a:cxn ang="0">
                  <a:pos x="connsiteX24139" y="connsiteY24139"/>
                </a:cxn>
                <a:cxn ang="0">
                  <a:pos x="connsiteX24140" y="connsiteY24140"/>
                </a:cxn>
                <a:cxn ang="0">
                  <a:pos x="connsiteX24141" y="connsiteY24141"/>
                </a:cxn>
                <a:cxn ang="0">
                  <a:pos x="connsiteX24142" y="connsiteY24142"/>
                </a:cxn>
                <a:cxn ang="0">
                  <a:pos x="connsiteX24143" y="connsiteY24143"/>
                </a:cxn>
                <a:cxn ang="0">
                  <a:pos x="connsiteX24144" y="connsiteY24144"/>
                </a:cxn>
                <a:cxn ang="0">
                  <a:pos x="connsiteX24145" y="connsiteY24145"/>
                </a:cxn>
                <a:cxn ang="0">
                  <a:pos x="connsiteX24146" y="connsiteY24146"/>
                </a:cxn>
                <a:cxn ang="0">
                  <a:pos x="connsiteX24147" y="connsiteY24147"/>
                </a:cxn>
                <a:cxn ang="0">
                  <a:pos x="connsiteX24148" y="connsiteY24148"/>
                </a:cxn>
                <a:cxn ang="0">
                  <a:pos x="connsiteX24149" y="connsiteY24149"/>
                </a:cxn>
                <a:cxn ang="0">
                  <a:pos x="connsiteX24150" y="connsiteY24150"/>
                </a:cxn>
                <a:cxn ang="0">
                  <a:pos x="connsiteX24151" y="connsiteY24151"/>
                </a:cxn>
                <a:cxn ang="0">
                  <a:pos x="connsiteX24152" y="connsiteY24152"/>
                </a:cxn>
                <a:cxn ang="0">
                  <a:pos x="connsiteX24153" y="connsiteY24153"/>
                </a:cxn>
                <a:cxn ang="0">
                  <a:pos x="connsiteX24154" y="connsiteY24154"/>
                </a:cxn>
                <a:cxn ang="0">
                  <a:pos x="connsiteX24155" y="connsiteY24155"/>
                </a:cxn>
                <a:cxn ang="0">
                  <a:pos x="connsiteX24156" y="connsiteY24156"/>
                </a:cxn>
                <a:cxn ang="0">
                  <a:pos x="connsiteX24157" y="connsiteY24157"/>
                </a:cxn>
                <a:cxn ang="0">
                  <a:pos x="connsiteX24158" y="connsiteY24158"/>
                </a:cxn>
                <a:cxn ang="0">
                  <a:pos x="connsiteX24159" y="connsiteY24159"/>
                </a:cxn>
                <a:cxn ang="0">
                  <a:pos x="connsiteX24160" y="connsiteY24160"/>
                </a:cxn>
                <a:cxn ang="0">
                  <a:pos x="connsiteX24161" y="connsiteY24161"/>
                </a:cxn>
                <a:cxn ang="0">
                  <a:pos x="connsiteX24162" y="connsiteY24162"/>
                </a:cxn>
                <a:cxn ang="0">
                  <a:pos x="connsiteX24163" y="connsiteY24163"/>
                </a:cxn>
                <a:cxn ang="0">
                  <a:pos x="connsiteX24164" y="connsiteY24164"/>
                </a:cxn>
                <a:cxn ang="0">
                  <a:pos x="connsiteX24165" y="connsiteY24165"/>
                </a:cxn>
                <a:cxn ang="0">
                  <a:pos x="connsiteX24166" y="connsiteY24166"/>
                </a:cxn>
                <a:cxn ang="0">
                  <a:pos x="connsiteX24167" y="connsiteY24167"/>
                </a:cxn>
                <a:cxn ang="0">
                  <a:pos x="connsiteX24168" y="connsiteY24168"/>
                </a:cxn>
                <a:cxn ang="0">
                  <a:pos x="connsiteX24169" y="connsiteY24169"/>
                </a:cxn>
                <a:cxn ang="0">
                  <a:pos x="connsiteX24170" y="connsiteY24170"/>
                </a:cxn>
                <a:cxn ang="0">
                  <a:pos x="connsiteX24171" y="connsiteY24171"/>
                </a:cxn>
                <a:cxn ang="0">
                  <a:pos x="connsiteX24172" y="connsiteY24172"/>
                </a:cxn>
                <a:cxn ang="0">
                  <a:pos x="connsiteX24173" y="connsiteY24173"/>
                </a:cxn>
                <a:cxn ang="0">
                  <a:pos x="connsiteX24174" y="connsiteY24174"/>
                </a:cxn>
                <a:cxn ang="0">
                  <a:pos x="connsiteX24175" y="connsiteY24175"/>
                </a:cxn>
                <a:cxn ang="0">
                  <a:pos x="connsiteX24176" y="connsiteY24176"/>
                </a:cxn>
                <a:cxn ang="0">
                  <a:pos x="connsiteX24177" y="connsiteY24177"/>
                </a:cxn>
                <a:cxn ang="0">
                  <a:pos x="connsiteX24178" y="connsiteY24178"/>
                </a:cxn>
                <a:cxn ang="0">
                  <a:pos x="connsiteX24179" y="connsiteY24179"/>
                </a:cxn>
                <a:cxn ang="0">
                  <a:pos x="connsiteX24180" y="connsiteY24180"/>
                </a:cxn>
                <a:cxn ang="0">
                  <a:pos x="connsiteX24181" y="connsiteY24181"/>
                </a:cxn>
                <a:cxn ang="0">
                  <a:pos x="connsiteX24182" y="connsiteY24182"/>
                </a:cxn>
                <a:cxn ang="0">
                  <a:pos x="connsiteX24183" y="connsiteY24183"/>
                </a:cxn>
                <a:cxn ang="0">
                  <a:pos x="connsiteX24184" y="connsiteY24184"/>
                </a:cxn>
                <a:cxn ang="0">
                  <a:pos x="connsiteX24185" y="connsiteY24185"/>
                </a:cxn>
                <a:cxn ang="0">
                  <a:pos x="connsiteX24186" y="connsiteY24186"/>
                </a:cxn>
                <a:cxn ang="0">
                  <a:pos x="connsiteX24187" y="connsiteY24187"/>
                </a:cxn>
                <a:cxn ang="0">
                  <a:pos x="connsiteX24188" y="connsiteY24188"/>
                </a:cxn>
                <a:cxn ang="0">
                  <a:pos x="connsiteX24189" y="connsiteY24189"/>
                </a:cxn>
                <a:cxn ang="0">
                  <a:pos x="connsiteX24190" y="connsiteY24190"/>
                </a:cxn>
                <a:cxn ang="0">
                  <a:pos x="connsiteX24191" y="connsiteY24191"/>
                </a:cxn>
                <a:cxn ang="0">
                  <a:pos x="connsiteX24192" y="connsiteY24192"/>
                </a:cxn>
                <a:cxn ang="0">
                  <a:pos x="connsiteX24193" y="connsiteY24193"/>
                </a:cxn>
                <a:cxn ang="0">
                  <a:pos x="connsiteX24194" y="connsiteY24194"/>
                </a:cxn>
                <a:cxn ang="0">
                  <a:pos x="connsiteX24195" y="connsiteY24195"/>
                </a:cxn>
                <a:cxn ang="0">
                  <a:pos x="connsiteX24196" y="connsiteY24196"/>
                </a:cxn>
                <a:cxn ang="0">
                  <a:pos x="connsiteX24197" y="connsiteY24197"/>
                </a:cxn>
                <a:cxn ang="0">
                  <a:pos x="connsiteX24198" y="connsiteY24198"/>
                </a:cxn>
                <a:cxn ang="0">
                  <a:pos x="connsiteX24199" y="connsiteY24199"/>
                </a:cxn>
                <a:cxn ang="0">
                  <a:pos x="connsiteX24200" y="connsiteY24200"/>
                </a:cxn>
                <a:cxn ang="0">
                  <a:pos x="connsiteX24201" y="connsiteY24201"/>
                </a:cxn>
                <a:cxn ang="0">
                  <a:pos x="connsiteX24202" y="connsiteY24202"/>
                </a:cxn>
                <a:cxn ang="0">
                  <a:pos x="connsiteX24203" y="connsiteY24203"/>
                </a:cxn>
                <a:cxn ang="0">
                  <a:pos x="connsiteX24204" y="connsiteY24204"/>
                </a:cxn>
                <a:cxn ang="0">
                  <a:pos x="connsiteX24205" y="connsiteY24205"/>
                </a:cxn>
                <a:cxn ang="0">
                  <a:pos x="connsiteX24206" y="connsiteY24206"/>
                </a:cxn>
                <a:cxn ang="0">
                  <a:pos x="connsiteX24207" y="connsiteY24207"/>
                </a:cxn>
                <a:cxn ang="0">
                  <a:pos x="connsiteX24208" y="connsiteY24208"/>
                </a:cxn>
                <a:cxn ang="0">
                  <a:pos x="connsiteX24209" y="connsiteY24209"/>
                </a:cxn>
                <a:cxn ang="0">
                  <a:pos x="connsiteX24210" y="connsiteY24210"/>
                </a:cxn>
                <a:cxn ang="0">
                  <a:pos x="connsiteX24211" y="connsiteY24211"/>
                </a:cxn>
                <a:cxn ang="0">
                  <a:pos x="connsiteX24212" y="connsiteY24212"/>
                </a:cxn>
                <a:cxn ang="0">
                  <a:pos x="connsiteX24213" y="connsiteY24213"/>
                </a:cxn>
                <a:cxn ang="0">
                  <a:pos x="connsiteX24214" y="connsiteY24214"/>
                </a:cxn>
                <a:cxn ang="0">
                  <a:pos x="connsiteX24215" y="connsiteY24215"/>
                </a:cxn>
                <a:cxn ang="0">
                  <a:pos x="connsiteX24216" y="connsiteY24216"/>
                </a:cxn>
                <a:cxn ang="0">
                  <a:pos x="connsiteX24217" y="connsiteY24217"/>
                </a:cxn>
                <a:cxn ang="0">
                  <a:pos x="connsiteX24218" y="connsiteY24218"/>
                </a:cxn>
                <a:cxn ang="0">
                  <a:pos x="connsiteX24219" y="connsiteY24219"/>
                </a:cxn>
                <a:cxn ang="0">
                  <a:pos x="connsiteX24220" y="connsiteY24220"/>
                </a:cxn>
                <a:cxn ang="0">
                  <a:pos x="connsiteX24221" y="connsiteY24221"/>
                </a:cxn>
                <a:cxn ang="0">
                  <a:pos x="connsiteX24222" y="connsiteY24222"/>
                </a:cxn>
                <a:cxn ang="0">
                  <a:pos x="connsiteX24223" y="connsiteY24223"/>
                </a:cxn>
                <a:cxn ang="0">
                  <a:pos x="connsiteX24224" y="connsiteY24224"/>
                </a:cxn>
                <a:cxn ang="0">
                  <a:pos x="connsiteX24225" y="connsiteY24225"/>
                </a:cxn>
                <a:cxn ang="0">
                  <a:pos x="connsiteX24226" y="connsiteY24226"/>
                </a:cxn>
                <a:cxn ang="0">
                  <a:pos x="connsiteX24227" y="connsiteY24227"/>
                </a:cxn>
                <a:cxn ang="0">
                  <a:pos x="connsiteX24228" y="connsiteY24228"/>
                </a:cxn>
                <a:cxn ang="0">
                  <a:pos x="connsiteX24229" y="connsiteY24229"/>
                </a:cxn>
                <a:cxn ang="0">
                  <a:pos x="connsiteX24230" y="connsiteY24230"/>
                </a:cxn>
                <a:cxn ang="0">
                  <a:pos x="connsiteX24231" y="connsiteY24231"/>
                </a:cxn>
                <a:cxn ang="0">
                  <a:pos x="connsiteX24232" y="connsiteY24232"/>
                </a:cxn>
                <a:cxn ang="0">
                  <a:pos x="connsiteX24233" y="connsiteY24233"/>
                </a:cxn>
                <a:cxn ang="0">
                  <a:pos x="connsiteX24234" y="connsiteY24234"/>
                </a:cxn>
                <a:cxn ang="0">
                  <a:pos x="connsiteX24235" y="connsiteY24235"/>
                </a:cxn>
                <a:cxn ang="0">
                  <a:pos x="connsiteX24236" y="connsiteY24236"/>
                </a:cxn>
                <a:cxn ang="0">
                  <a:pos x="connsiteX24237" y="connsiteY24237"/>
                </a:cxn>
                <a:cxn ang="0">
                  <a:pos x="connsiteX24238" y="connsiteY24238"/>
                </a:cxn>
                <a:cxn ang="0">
                  <a:pos x="connsiteX24239" y="connsiteY24239"/>
                </a:cxn>
                <a:cxn ang="0">
                  <a:pos x="connsiteX24240" y="connsiteY24240"/>
                </a:cxn>
                <a:cxn ang="0">
                  <a:pos x="connsiteX24241" y="connsiteY24241"/>
                </a:cxn>
                <a:cxn ang="0">
                  <a:pos x="connsiteX24242" y="connsiteY24242"/>
                </a:cxn>
                <a:cxn ang="0">
                  <a:pos x="connsiteX24243" y="connsiteY24243"/>
                </a:cxn>
                <a:cxn ang="0">
                  <a:pos x="connsiteX24244" y="connsiteY24244"/>
                </a:cxn>
                <a:cxn ang="0">
                  <a:pos x="connsiteX24245" y="connsiteY24245"/>
                </a:cxn>
                <a:cxn ang="0">
                  <a:pos x="connsiteX24246" y="connsiteY24246"/>
                </a:cxn>
                <a:cxn ang="0">
                  <a:pos x="connsiteX24247" y="connsiteY24247"/>
                </a:cxn>
                <a:cxn ang="0">
                  <a:pos x="connsiteX24248" y="connsiteY24248"/>
                </a:cxn>
                <a:cxn ang="0">
                  <a:pos x="connsiteX24249" y="connsiteY24249"/>
                </a:cxn>
                <a:cxn ang="0">
                  <a:pos x="connsiteX24250" y="connsiteY24250"/>
                </a:cxn>
                <a:cxn ang="0">
                  <a:pos x="connsiteX24251" y="connsiteY24251"/>
                </a:cxn>
                <a:cxn ang="0">
                  <a:pos x="connsiteX24252" y="connsiteY24252"/>
                </a:cxn>
                <a:cxn ang="0">
                  <a:pos x="connsiteX24253" y="connsiteY24253"/>
                </a:cxn>
                <a:cxn ang="0">
                  <a:pos x="connsiteX24254" y="connsiteY24254"/>
                </a:cxn>
                <a:cxn ang="0">
                  <a:pos x="connsiteX24255" y="connsiteY24255"/>
                </a:cxn>
                <a:cxn ang="0">
                  <a:pos x="connsiteX24256" y="connsiteY24256"/>
                </a:cxn>
                <a:cxn ang="0">
                  <a:pos x="connsiteX24257" y="connsiteY24257"/>
                </a:cxn>
                <a:cxn ang="0">
                  <a:pos x="connsiteX24258" y="connsiteY24258"/>
                </a:cxn>
                <a:cxn ang="0">
                  <a:pos x="connsiteX24259" y="connsiteY24259"/>
                </a:cxn>
                <a:cxn ang="0">
                  <a:pos x="connsiteX24260" y="connsiteY24260"/>
                </a:cxn>
                <a:cxn ang="0">
                  <a:pos x="connsiteX24261" y="connsiteY24261"/>
                </a:cxn>
                <a:cxn ang="0">
                  <a:pos x="connsiteX24262" y="connsiteY24262"/>
                </a:cxn>
                <a:cxn ang="0">
                  <a:pos x="connsiteX24263" y="connsiteY24263"/>
                </a:cxn>
                <a:cxn ang="0">
                  <a:pos x="connsiteX24264" y="connsiteY24264"/>
                </a:cxn>
                <a:cxn ang="0">
                  <a:pos x="connsiteX24265" y="connsiteY24265"/>
                </a:cxn>
                <a:cxn ang="0">
                  <a:pos x="connsiteX24266" y="connsiteY24266"/>
                </a:cxn>
                <a:cxn ang="0">
                  <a:pos x="connsiteX24267" y="connsiteY24267"/>
                </a:cxn>
                <a:cxn ang="0">
                  <a:pos x="connsiteX24268" y="connsiteY24268"/>
                </a:cxn>
                <a:cxn ang="0">
                  <a:pos x="connsiteX24269" y="connsiteY24269"/>
                </a:cxn>
                <a:cxn ang="0">
                  <a:pos x="connsiteX24270" y="connsiteY24270"/>
                </a:cxn>
                <a:cxn ang="0">
                  <a:pos x="connsiteX24271" y="connsiteY24271"/>
                </a:cxn>
                <a:cxn ang="0">
                  <a:pos x="connsiteX24272" y="connsiteY24272"/>
                </a:cxn>
                <a:cxn ang="0">
                  <a:pos x="connsiteX24273" y="connsiteY24273"/>
                </a:cxn>
                <a:cxn ang="0">
                  <a:pos x="connsiteX24274" y="connsiteY24274"/>
                </a:cxn>
                <a:cxn ang="0">
                  <a:pos x="connsiteX24275" y="connsiteY24275"/>
                </a:cxn>
                <a:cxn ang="0">
                  <a:pos x="connsiteX24276" y="connsiteY24276"/>
                </a:cxn>
                <a:cxn ang="0">
                  <a:pos x="connsiteX24277" y="connsiteY24277"/>
                </a:cxn>
                <a:cxn ang="0">
                  <a:pos x="connsiteX24278" y="connsiteY24278"/>
                </a:cxn>
                <a:cxn ang="0">
                  <a:pos x="connsiteX24279" y="connsiteY24279"/>
                </a:cxn>
                <a:cxn ang="0">
                  <a:pos x="connsiteX24280" y="connsiteY24280"/>
                </a:cxn>
                <a:cxn ang="0">
                  <a:pos x="connsiteX24281" y="connsiteY24281"/>
                </a:cxn>
                <a:cxn ang="0">
                  <a:pos x="connsiteX24282" y="connsiteY24282"/>
                </a:cxn>
                <a:cxn ang="0">
                  <a:pos x="connsiteX24283" y="connsiteY24283"/>
                </a:cxn>
                <a:cxn ang="0">
                  <a:pos x="connsiteX24284" y="connsiteY24284"/>
                </a:cxn>
                <a:cxn ang="0">
                  <a:pos x="connsiteX24285" y="connsiteY24285"/>
                </a:cxn>
                <a:cxn ang="0">
                  <a:pos x="connsiteX24286" y="connsiteY24286"/>
                </a:cxn>
                <a:cxn ang="0">
                  <a:pos x="connsiteX24287" y="connsiteY24287"/>
                </a:cxn>
                <a:cxn ang="0">
                  <a:pos x="connsiteX24288" y="connsiteY24288"/>
                </a:cxn>
                <a:cxn ang="0">
                  <a:pos x="connsiteX24289" y="connsiteY24289"/>
                </a:cxn>
                <a:cxn ang="0">
                  <a:pos x="connsiteX24290" y="connsiteY24290"/>
                </a:cxn>
                <a:cxn ang="0">
                  <a:pos x="connsiteX24291" y="connsiteY24291"/>
                </a:cxn>
                <a:cxn ang="0">
                  <a:pos x="connsiteX24292" y="connsiteY24292"/>
                </a:cxn>
                <a:cxn ang="0">
                  <a:pos x="connsiteX24293" y="connsiteY24293"/>
                </a:cxn>
                <a:cxn ang="0">
                  <a:pos x="connsiteX24294" y="connsiteY24294"/>
                </a:cxn>
                <a:cxn ang="0">
                  <a:pos x="connsiteX24295" y="connsiteY24295"/>
                </a:cxn>
                <a:cxn ang="0">
                  <a:pos x="connsiteX24296" y="connsiteY24296"/>
                </a:cxn>
                <a:cxn ang="0">
                  <a:pos x="connsiteX24297" y="connsiteY24297"/>
                </a:cxn>
                <a:cxn ang="0">
                  <a:pos x="connsiteX24298" y="connsiteY24298"/>
                </a:cxn>
                <a:cxn ang="0">
                  <a:pos x="connsiteX24299" y="connsiteY24299"/>
                </a:cxn>
                <a:cxn ang="0">
                  <a:pos x="connsiteX24300" y="connsiteY24300"/>
                </a:cxn>
                <a:cxn ang="0">
                  <a:pos x="connsiteX24301" y="connsiteY24301"/>
                </a:cxn>
                <a:cxn ang="0">
                  <a:pos x="connsiteX24302" y="connsiteY24302"/>
                </a:cxn>
                <a:cxn ang="0">
                  <a:pos x="connsiteX24303" y="connsiteY24303"/>
                </a:cxn>
                <a:cxn ang="0">
                  <a:pos x="connsiteX24304" y="connsiteY24304"/>
                </a:cxn>
                <a:cxn ang="0">
                  <a:pos x="connsiteX24305" y="connsiteY24305"/>
                </a:cxn>
                <a:cxn ang="0">
                  <a:pos x="connsiteX24306" y="connsiteY24306"/>
                </a:cxn>
                <a:cxn ang="0">
                  <a:pos x="connsiteX24307" y="connsiteY24307"/>
                </a:cxn>
                <a:cxn ang="0">
                  <a:pos x="connsiteX24308" y="connsiteY24308"/>
                </a:cxn>
                <a:cxn ang="0">
                  <a:pos x="connsiteX24309" y="connsiteY24309"/>
                </a:cxn>
                <a:cxn ang="0">
                  <a:pos x="connsiteX24310" y="connsiteY24310"/>
                </a:cxn>
                <a:cxn ang="0">
                  <a:pos x="connsiteX24311" y="connsiteY24311"/>
                </a:cxn>
                <a:cxn ang="0">
                  <a:pos x="connsiteX24312" y="connsiteY24312"/>
                </a:cxn>
                <a:cxn ang="0">
                  <a:pos x="connsiteX24313" y="connsiteY24313"/>
                </a:cxn>
                <a:cxn ang="0">
                  <a:pos x="connsiteX24314" y="connsiteY24314"/>
                </a:cxn>
                <a:cxn ang="0">
                  <a:pos x="connsiteX24315" y="connsiteY24315"/>
                </a:cxn>
                <a:cxn ang="0">
                  <a:pos x="connsiteX24316" y="connsiteY24316"/>
                </a:cxn>
                <a:cxn ang="0">
                  <a:pos x="connsiteX24317" y="connsiteY24317"/>
                </a:cxn>
                <a:cxn ang="0">
                  <a:pos x="connsiteX24318" y="connsiteY24318"/>
                </a:cxn>
                <a:cxn ang="0">
                  <a:pos x="connsiteX24319" y="connsiteY24319"/>
                </a:cxn>
                <a:cxn ang="0">
                  <a:pos x="connsiteX24320" y="connsiteY24320"/>
                </a:cxn>
                <a:cxn ang="0">
                  <a:pos x="connsiteX24321" y="connsiteY24321"/>
                </a:cxn>
                <a:cxn ang="0">
                  <a:pos x="connsiteX24322" y="connsiteY24322"/>
                </a:cxn>
                <a:cxn ang="0">
                  <a:pos x="connsiteX24323" y="connsiteY24323"/>
                </a:cxn>
                <a:cxn ang="0">
                  <a:pos x="connsiteX24324" y="connsiteY24324"/>
                </a:cxn>
                <a:cxn ang="0">
                  <a:pos x="connsiteX24325" y="connsiteY24325"/>
                </a:cxn>
                <a:cxn ang="0">
                  <a:pos x="connsiteX24326" y="connsiteY24326"/>
                </a:cxn>
                <a:cxn ang="0">
                  <a:pos x="connsiteX24327" y="connsiteY24327"/>
                </a:cxn>
                <a:cxn ang="0">
                  <a:pos x="connsiteX24328" y="connsiteY24328"/>
                </a:cxn>
                <a:cxn ang="0">
                  <a:pos x="connsiteX24329" y="connsiteY24329"/>
                </a:cxn>
                <a:cxn ang="0">
                  <a:pos x="connsiteX24330" y="connsiteY24330"/>
                </a:cxn>
                <a:cxn ang="0">
                  <a:pos x="connsiteX24331" y="connsiteY24331"/>
                </a:cxn>
                <a:cxn ang="0">
                  <a:pos x="connsiteX24332" y="connsiteY24332"/>
                </a:cxn>
                <a:cxn ang="0">
                  <a:pos x="connsiteX24333" y="connsiteY24333"/>
                </a:cxn>
                <a:cxn ang="0">
                  <a:pos x="connsiteX24334" y="connsiteY24334"/>
                </a:cxn>
                <a:cxn ang="0">
                  <a:pos x="connsiteX24335" y="connsiteY24335"/>
                </a:cxn>
                <a:cxn ang="0">
                  <a:pos x="connsiteX24336" y="connsiteY24336"/>
                </a:cxn>
                <a:cxn ang="0">
                  <a:pos x="connsiteX24337" y="connsiteY24337"/>
                </a:cxn>
                <a:cxn ang="0">
                  <a:pos x="connsiteX24338" y="connsiteY24338"/>
                </a:cxn>
                <a:cxn ang="0">
                  <a:pos x="connsiteX24339" y="connsiteY24339"/>
                </a:cxn>
                <a:cxn ang="0">
                  <a:pos x="connsiteX24340" y="connsiteY24340"/>
                </a:cxn>
                <a:cxn ang="0">
                  <a:pos x="connsiteX24341" y="connsiteY24341"/>
                </a:cxn>
                <a:cxn ang="0">
                  <a:pos x="connsiteX24342" y="connsiteY24342"/>
                </a:cxn>
                <a:cxn ang="0">
                  <a:pos x="connsiteX24343" y="connsiteY24343"/>
                </a:cxn>
                <a:cxn ang="0">
                  <a:pos x="connsiteX24344" y="connsiteY24344"/>
                </a:cxn>
                <a:cxn ang="0">
                  <a:pos x="connsiteX24345" y="connsiteY24345"/>
                </a:cxn>
                <a:cxn ang="0">
                  <a:pos x="connsiteX24346" y="connsiteY24346"/>
                </a:cxn>
                <a:cxn ang="0">
                  <a:pos x="connsiteX24347" y="connsiteY24347"/>
                </a:cxn>
                <a:cxn ang="0">
                  <a:pos x="connsiteX24348" y="connsiteY24348"/>
                </a:cxn>
                <a:cxn ang="0">
                  <a:pos x="connsiteX24349" y="connsiteY24349"/>
                </a:cxn>
                <a:cxn ang="0">
                  <a:pos x="connsiteX24350" y="connsiteY24350"/>
                </a:cxn>
                <a:cxn ang="0">
                  <a:pos x="connsiteX24351" y="connsiteY24351"/>
                </a:cxn>
                <a:cxn ang="0">
                  <a:pos x="connsiteX24352" y="connsiteY24352"/>
                </a:cxn>
                <a:cxn ang="0">
                  <a:pos x="connsiteX24353" y="connsiteY24353"/>
                </a:cxn>
                <a:cxn ang="0">
                  <a:pos x="connsiteX24354" y="connsiteY24354"/>
                </a:cxn>
                <a:cxn ang="0">
                  <a:pos x="connsiteX24355" y="connsiteY24355"/>
                </a:cxn>
                <a:cxn ang="0">
                  <a:pos x="connsiteX24356" y="connsiteY24356"/>
                </a:cxn>
                <a:cxn ang="0">
                  <a:pos x="connsiteX24357" y="connsiteY24357"/>
                </a:cxn>
                <a:cxn ang="0">
                  <a:pos x="connsiteX24358" y="connsiteY24358"/>
                </a:cxn>
                <a:cxn ang="0">
                  <a:pos x="connsiteX24359" y="connsiteY24359"/>
                </a:cxn>
                <a:cxn ang="0">
                  <a:pos x="connsiteX24360" y="connsiteY24360"/>
                </a:cxn>
                <a:cxn ang="0">
                  <a:pos x="connsiteX24361" y="connsiteY24361"/>
                </a:cxn>
                <a:cxn ang="0">
                  <a:pos x="connsiteX24362" y="connsiteY24362"/>
                </a:cxn>
                <a:cxn ang="0">
                  <a:pos x="connsiteX24363" y="connsiteY24363"/>
                </a:cxn>
                <a:cxn ang="0">
                  <a:pos x="connsiteX24364" y="connsiteY24364"/>
                </a:cxn>
                <a:cxn ang="0">
                  <a:pos x="connsiteX24365" y="connsiteY24365"/>
                </a:cxn>
                <a:cxn ang="0">
                  <a:pos x="connsiteX24366" y="connsiteY24366"/>
                </a:cxn>
                <a:cxn ang="0">
                  <a:pos x="connsiteX24367" y="connsiteY24367"/>
                </a:cxn>
                <a:cxn ang="0">
                  <a:pos x="connsiteX24368" y="connsiteY24368"/>
                </a:cxn>
                <a:cxn ang="0">
                  <a:pos x="connsiteX24369" y="connsiteY24369"/>
                </a:cxn>
                <a:cxn ang="0">
                  <a:pos x="connsiteX24370" y="connsiteY24370"/>
                </a:cxn>
                <a:cxn ang="0">
                  <a:pos x="connsiteX24371" y="connsiteY24371"/>
                </a:cxn>
                <a:cxn ang="0">
                  <a:pos x="connsiteX24372" y="connsiteY24372"/>
                </a:cxn>
                <a:cxn ang="0">
                  <a:pos x="connsiteX24373" y="connsiteY24373"/>
                </a:cxn>
                <a:cxn ang="0">
                  <a:pos x="connsiteX24374" y="connsiteY24374"/>
                </a:cxn>
                <a:cxn ang="0">
                  <a:pos x="connsiteX24375" y="connsiteY24375"/>
                </a:cxn>
                <a:cxn ang="0">
                  <a:pos x="connsiteX24376" y="connsiteY24376"/>
                </a:cxn>
                <a:cxn ang="0">
                  <a:pos x="connsiteX24377" y="connsiteY24377"/>
                </a:cxn>
                <a:cxn ang="0">
                  <a:pos x="connsiteX24378" y="connsiteY24378"/>
                </a:cxn>
                <a:cxn ang="0">
                  <a:pos x="connsiteX24379" y="connsiteY24379"/>
                </a:cxn>
                <a:cxn ang="0">
                  <a:pos x="connsiteX24380" y="connsiteY24380"/>
                </a:cxn>
                <a:cxn ang="0">
                  <a:pos x="connsiteX24381" y="connsiteY24381"/>
                </a:cxn>
                <a:cxn ang="0">
                  <a:pos x="connsiteX24382" y="connsiteY24382"/>
                </a:cxn>
                <a:cxn ang="0">
                  <a:pos x="connsiteX24383" y="connsiteY24383"/>
                </a:cxn>
                <a:cxn ang="0">
                  <a:pos x="connsiteX24384" y="connsiteY24384"/>
                </a:cxn>
                <a:cxn ang="0">
                  <a:pos x="connsiteX24385" y="connsiteY24385"/>
                </a:cxn>
                <a:cxn ang="0">
                  <a:pos x="connsiteX24386" y="connsiteY24386"/>
                </a:cxn>
                <a:cxn ang="0">
                  <a:pos x="connsiteX24387" y="connsiteY24387"/>
                </a:cxn>
                <a:cxn ang="0">
                  <a:pos x="connsiteX24388" y="connsiteY24388"/>
                </a:cxn>
                <a:cxn ang="0">
                  <a:pos x="connsiteX24389" y="connsiteY24389"/>
                </a:cxn>
                <a:cxn ang="0">
                  <a:pos x="connsiteX24390" y="connsiteY24390"/>
                </a:cxn>
                <a:cxn ang="0">
                  <a:pos x="connsiteX24391" y="connsiteY24391"/>
                </a:cxn>
                <a:cxn ang="0">
                  <a:pos x="connsiteX24392" y="connsiteY24392"/>
                </a:cxn>
                <a:cxn ang="0">
                  <a:pos x="connsiteX24393" y="connsiteY24393"/>
                </a:cxn>
                <a:cxn ang="0">
                  <a:pos x="connsiteX24394" y="connsiteY24394"/>
                </a:cxn>
                <a:cxn ang="0">
                  <a:pos x="connsiteX24395" y="connsiteY24395"/>
                </a:cxn>
                <a:cxn ang="0">
                  <a:pos x="connsiteX24396" y="connsiteY24396"/>
                </a:cxn>
                <a:cxn ang="0">
                  <a:pos x="connsiteX24397" y="connsiteY24397"/>
                </a:cxn>
                <a:cxn ang="0">
                  <a:pos x="connsiteX24398" y="connsiteY24398"/>
                </a:cxn>
                <a:cxn ang="0">
                  <a:pos x="connsiteX24399" y="connsiteY24399"/>
                </a:cxn>
                <a:cxn ang="0">
                  <a:pos x="connsiteX24400" y="connsiteY24400"/>
                </a:cxn>
                <a:cxn ang="0">
                  <a:pos x="connsiteX24401" y="connsiteY24401"/>
                </a:cxn>
                <a:cxn ang="0">
                  <a:pos x="connsiteX24402" y="connsiteY24402"/>
                </a:cxn>
                <a:cxn ang="0">
                  <a:pos x="connsiteX24403" y="connsiteY24403"/>
                </a:cxn>
                <a:cxn ang="0">
                  <a:pos x="connsiteX24404" y="connsiteY24404"/>
                </a:cxn>
                <a:cxn ang="0">
                  <a:pos x="connsiteX24405" y="connsiteY24405"/>
                </a:cxn>
                <a:cxn ang="0">
                  <a:pos x="connsiteX24406" y="connsiteY24406"/>
                </a:cxn>
                <a:cxn ang="0">
                  <a:pos x="connsiteX24407" y="connsiteY24407"/>
                </a:cxn>
                <a:cxn ang="0">
                  <a:pos x="connsiteX24408" y="connsiteY24408"/>
                </a:cxn>
                <a:cxn ang="0">
                  <a:pos x="connsiteX24409" y="connsiteY24409"/>
                </a:cxn>
                <a:cxn ang="0">
                  <a:pos x="connsiteX24410" y="connsiteY24410"/>
                </a:cxn>
                <a:cxn ang="0">
                  <a:pos x="connsiteX24411" y="connsiteY24411"/>
                </a:cxn>
                <a:cxn ang="0">
                  <a:pos x="connsiteX24412" y="connsiteY24412"/>
                </a:cxn>
                <a:cxn ang="0">
                  <a:pos x="connsiteX24413" y="connsiteY24413"/>
                </a:cxn>
                <a:cxn ang="0">
                  <a:pos x="connsiteX24414" y="connsiteY24414"/>
                </a:cxn>
                <a:cxn ang="0">
                  <a:pos x="connsiteX24415" y="connsiteY24415"/>
                </a:cxn>
                <a:cxn ang="0">
                  <a:pos x="connsiteX24416" y="connsiteY24416"/>
                </a:cxn>
                <a:cxn ang="0">
                  <a:pos x="connsiteX24417" y="connsiteY24417"/>
                </a:cxn>
                <a:cxn ang="0">
                  <a:pos x="connsiteX24418" y="connsiteY24418"/>
                </a:cxn>
                <a:cxn ang="0">
                  <a:pos x="connsiteX24419" y="connsiteY24419"/>
                </a:cxn>
                <a:cxn ang="0">
                  <a:pos x="connsiteX24420" y="connsiteY24420"/>
                </a:cxn>
                <a:cxn ang="0">
                  <a:pos x="connsiteX24421" y="connsiteY24421"/>
                </a:cxn>
                <a:cxn ang="0">
                  <a:pos x="connsiteX24422" y="connsiteY24422"/>
                </a:cxn>
                <a:cxn ang="0">
                  <a:pos x="connsiteX24423" y="connsiteY24423"/>
                </a:cxn>
                <a:cxn ang="0">
                  <a:pos x="connsiteX24424" y="connsiteY24424"/>
                </a:cxn>
                <a:cxn ang="0">
                  <a:pos x="connsiteX24425" y="connsiteY24425"/>
                </a:cxn>
                <a:cxn ang="0">
                  <a:pos x="connsiteX24426" y="connsiteY24426"/>
                </a:cxn>
                <a:cxn ang="0">
                  <a:pos x="connsiteX24427" y="connsiteY24427"/>
                </a:cxn>
                <a:cxn ang="0">
                  <a:pos x="connsiteX24428" y="connsiteY24428"/>
                </a:cxn>
                <a:cxn ang="0">
                  <a:pos x="connsiteX24429" y="connsiteY24429"/>
                </a:cxn>
                <a:cxn ang="0">
                  <a:pos x="connsiteX24430" y="connsiteY24430"/>
                </a:cxn>
                <a:cxn ang="0">
                  <a:pos x="connsiteX24431" y="connsiteY24431"/>
                </a:cxn>
                <a:cxn ang="0">
                  <a:pos x="connsiteX24432" y="connsiteY24432"/>
                </a:cxn>
                <a:cxn ang="0">
                  <a:pos x="connsiteX24433" y="connsiteY24433"/>
                </a:cxn>
                <a:cxn ang="0">
                  <a:pos x="connsiteX24434" y="connsiteY24434"/>
                </a:cxn>
                <a:cxn ang="0">
                  <a:pos x="connsiteX24435" y="connsiteY24435"/>
                </a:cxn>
                <a:cxn ang="0">
                  <a:pos x="connsiteX24436" y="connsiteY24436"/>
                </a:cxn>
                <a:cxn ang="0">
                  <a:pos x="connsiteX24437" y="connsiteY24437"/>
                </a:cxn>
                <a:cxn ang="0">
                  <a:pos x="connsiteX24438" y="connsiteY24438"/>
                </a:cxn>
                <a:cxn ang="0">
                  <a:pos x="connsiteX24439" y="connsiteY24439"/>
                </a:cxn>
                <a:cxn ang="0">
                  <a:pos x="connsiteX24440" y="connsiteY24440"/>
                </a:cxn>
                <a:cxn ang="0">
                  <a:pos x="connsiteX24441" y="connsiteY24441"/>
                </a:cxn>
                <a:cxn ang="0">
                  <a:pos x="connsiteX24442" y="connsiteY24442"/>
                </a:cxn>
                <a:cxn ang="0">
                  <a:pos x="connsiteX24443" y="connsiteY24443"/>
                </a:cxn>
                <a:cxn ang="0">
                  <a:pos x="connsiteX24444" y="connsiteY24444"/>
                </a:cxn>
                <a:cxn ang="0">
                  <a:pos x="connsiteX24445" y="connsiteY24445"/>
                </a:cxn>
                <a:cxn ang="0">
                  <a:pos x="connsiteX24446" y="connsiteY24446"/>
                </a:cxn>
                <a:cxn ang="0">
                  <a:pos x="connsiteX24447" y="connsiteY24447"/>
                </a:cxn>
                <a:cxn ang="0">
                  <a:pos x="connsiteX24448" y="connsiteY24448"/>
                </a:cxn>
                <a:cxn ang="0">
                  <a:pos x="connsiteX24449" y="connsiteY24449"/>
                </a:cxn>
                <a:cxn ang="0">
                  <a:pos x="connsiteX24450" y="connsiteY24450"/>
                </a:cxn>
                <a:cxn ang="0">
                  <a:pos x="connsiteX24451" y="connsiteY24451"/>
                </a:cxn>
                <a:cxn ang="0">
                  <a:pos x="connsiteX24452" y="connsiteY24452"/>
                </a:cxn>
                <a:cxn ang="0">
                  <a:pos x="connsiteX24453" y="connsiteY24453"/>
                </a:cxn>
                <a:cxn ang="0">
                  <a:pos x="connsiteX24454" y="connsiteY24454"/>
                </a:cxn>
                <a:cxn ang="0">
                  <a:pos x="connsiteX24455" y="connsiteY24455"/>
                </a:cxn>
                <a:cxn ang="0">
                  <a:pos x="connsiteX24456" y="connsiteY24456"/>
                </a:cxn>
                <a:cxn ang="0">
                  <a:pos x="connsiteX24457" y="connsiteY24457"/>
                </a:cxn>
                <a:cxn ang="0">
                  <a:pos x="connsiteX24458" y="connsiteY24458"/>
                </a:cxn>
                <a:cxn ang="0">
                  <a:pos x="connsiteX24459" y="connsiteY24459"/>
                </a:cxn>
                <a:cxn ang="0">
                  <a:pos x="connsiteX24460" y="connsiteY24460"/>
                </a:cxn>
                <a:cxn ang="0">
                  <a:pos x="connsiteX24461" y="connsiteY24461"/>
                </a:cxn>
                <a:cxn ang="0">
                  <a:pos x="connsiteX24462" y="connsiteY24462"/>
                </a:cxn>
                <a:cxn ang="0">
                  <a:pos x="connsiteX24463" y="connsiteY24463"/>
                </a:cxn>
                <a:cxn ang="0">
                  <a:pos x="connsiteX24464" y="connsiteY24464"/>
                </a:cxn>
                <a:cxn ang="0">
                  <a:pos x="connsiteX24465" y="connsiteY24465"/>
                </a:cxn>
                <a:cxn ang="0">
                  <a:pos x="connsiteX24466" y="connsiteY24466"/>
                </a:cxn>
                <a:cxn ang="0">
                  <a:pos x="connsiteX24467" y="connsiteY24467"/>
                </a:cxn>
                <a:cxn ang="0">
                  <a:pos x="connsiteX24468" y="connsiteY24468"/>
                </a:cxn>
                <a:cxn ang="0">
                  <a:pos x="connsiteX24469" y="connsiteY24469"/>
                </a:cxn>
                <a:cxn ang="0">
                  <a:pos x="connsiteX24470" y="connsiteY24470"/>
                </a:cxn>
                <a:cxn ang="0">
                  <a:pos x="connsiteX24471" y="connsiteY24471"/>
                </a:cxn>
                <a:cxn ang="0">
                  <a:pos x="connsiteX24472" y="connsiteY24472"/>
                </a:cxn>
                <a:cxn ang="0">
                  <a:pos x="connsiteX24473" y="connsiteY24473"/>
                </a:cxn>
                <a:cxn ang="0">
                  <a:pos x="connsiteX24474" y="connsiteY24474"/>
                </a:cxn>
                <a:cxn ang="0">
                  <a:pos x="connsiteX24475" y="connsiteY24475"/>
                </a:cxn>
                <a:cxn ang="0">
                  <a:pos x="connsiteX24476" y="connsiteY24476"/>
                </a:cxn>
                <a:cxn ang="0">
                  <a:pos x="connsiteX24477" y="connsiteY24477"/>
                </a:cxn>
                <a:cxn ang="0">
                  <a:pos x="connsiteX24478" y="connsiteY24478"/>
                </a:cxn>
                <a:cxn ang="0">
                  <a:pos x="connsiteX24479" y="connsiteY24479"/>
                </a:cxn>
                <a:cxn ang="0">
                  <a:pos x="connsiteX24480" y="connsiteY24480"/>
                </a:cxn>
                <a:cxn ang="0">
                  <a:pos x="connsiteX24481" y="connsiteY24481"/>
                </a:cxn>
                <a:cxn ang="0">
                  <a:pos x="connsiteX24482" y="connsiteY24482"/>
                </a:cxn>
                <a:cxn ang="0">
                  <a:pos x="connsiteX24483" y="connsiteY24483"/>
                </a:cxn>
                <a:cxn ang="0">
                  <a:pos x="connsiteX24484" y="connsiteY24484"/>
                </a:cxn>
                <a:cxn ang="0">
                  <a:pos x="connsiteX24485" y="connsiteY24485"/>
                </a:cxn>
                <a:cxn ang="0">
                  <a:pos x="connsiteX24486" y="connsiteY24486"/>
                </a:cxn>
                <a:cxn ang="0">
                  <a:pos x="connsiteX24487" y="connsiteY24487"/>
                </a:cxn>
                <a:cxn ang="0">
                  <a:pos x="connsiteX24488" y="connsiteY24488"/>
                </a:cxn>
                <a:cxn ang="0">
                  <a:pos x="connsiteX24489" y="connsiteY24489"/>
                </a:cxn>
                <a:cxn ang="0">
                  <a:pos x="connsiteX24490" y="connsiteY24490"/>
                </a:cxn>
                <a:cxn ang="0">
                  <a:pos x="connsiteX24491" y="connsiteY24491"/>
                </a:cxn>
                <a:cxn ang="0">
                  <a:pos x="connsiteX24492" y="connsiteY24492"/>
                </a:cxn>
                <a:cxn ang="0">
                  <a:pos x="connsiteX24493" y="connsiteY24493"/>
                </a:cxn>
                <a:cxn ang="0">
                  <a:pos x="connsiteX24494" y="connsiteY24494"/>
                </a:cxn>
                <a:cxn ang="0">
                  <a:pos x="connsiteX24495" y="connsiteY24495"/>
                </a:cxn>
                <a:cxn ang="0">
                  <a:pos x="connsiteX24496" y="connsiteY24496"/>
                </a:cxn>
                <a:cxn ang="0">
                  <a:pos x="connsiteX24497" y="connsiteY24497"/>
                </a:cxn>
                <a:cxn ang="0">
                  <a:pos x="connsiteX24498" y="connsiteY24498"/>
                </a:cxn>
                <a:cxn ang="0">
                  <a:pos x="connsiteX24499" y="connsiteY24499"/>
                </a:cxn>
                <a:cxn ang="0">
                  <a:pos x="connsiteX24500" y="connsiteY24500"/>
                </a:cxn>
                <a:cxn ang="0">
                  <a:pos x="connsiteX24501" y="connsiteY24501"/>
                </a:cxn>
                <a:cxn ang="0">
                  <a:pos x="connsiteX24502" y="connsiteY24502"/>
                </a:cxn>
                <a:cxn ang="0">
                  <a:pos x="connsiteX24503" y="connsiteY24503"/>
                </a:cxn>
                <a:cxn ang="0">
                  <a:pos x="connsiteX24504" y="connsiteY24504"/>
                </a:cxn>
                <a:cxn ang="0">
                  <a:pos x="connsiteX24505" y="connsiteY24505"/>
                </a:cxn>
                <a:cxn ang="0">
                  <a:pos x="connsiteX24506" y="connsiteY24506"/>
                </a:cxn>
                <a:cxn ang="0">
                  <a:pos x="connsiteX24507" y="connsiteY24507"/>
                </a:cxn>
                <a:cxn ang="0">
                  <a:pos x="connsiteX24508" y="connsiteY24508"/>
                </a:cxn>
                <a:cxn ang="0">
                  <a:pos x="connsiteX24509" y="connsiteY24509"/>
                </a:cxn>
                <a:cxn ang="0">
                  <a:pos x="connsiteX24510" y="connsiteY24510"/>
                </a:cxn>
                <a:cxn ang="0">
                  <a:pos x="connsiteX24511" y="connsiteY24511"/>
                </a:cxn>
                <a:cxn ang="0">
                  <a:pos x="connsiteX24512" y="connsiteY24512"/>
                </a:cxn>
                <a:cxn ang="0">
                  <a:pos x="connsiteX24513" y="connsiteY24513"/>
                </a:cxn>
                <a:cxn ang="0">
                  <a:pos x="connsiteX24514" y="connsiteY24514"/>
                </a:cxn>
                <a:cxn ang="0">
                  <a:pos x="connsiteX24515" y="connsiteY24515"/>
                </a:cxn>
                <a:cxn ang="0">
                  <a:pos x="connsiteX24516" y="connsiteY24516"/>
                </a:cxn>
                <a:cxn ang="0">
                  <a:pos x="connsiteX24517" y="connsiteY24517"/>
                </a:cxn>
                <a:cxn ang="0">
                  <a:pos x="connsiteX24518" y="connsiteY24518"/>
                </a:cxn>
                <a:cxn ang="0">
                  <a:pos x="connsiteX24519" y="connsiteY24519"/>
                </a:cxn>
                <a:cxn ang="0">
                  <a:pos x="connsiteX24520" y="connsiteY24520"/>
                </a:cxn>
                <a:cxn ang="0">
                  <a:pos x="connsiteX24521" y="connsiteY24521"/>
                </a:cxn>
                <a:cxn ang="0">
                  <a:pos x="connsiteX24522" y="connsiteY24522"/>
                </a:cxn>
                <a:cxn ang="0">
                  <a:pos x="connsiteX24523" y="connsiteY24523"/>
                </a:cxn>
                <a:cxn ang="0">
                  <a:pos x="connsiteX24524" y="connsiteY24524"/>
                </a:cxn>
                <a:cxn ang="0">
                  <a:pos x="connsiteX24525" y="connsiteY24525"/>
                </a:cxn>
                <a:cxn ang="0">
                  <a:pos x="connsiteX24526" y="connsiteY24526"/>
                </a:cxn>
                <a:cxn ang="0">
                  <a:pos x="connsiteX24527" y="connsiteY24527"/>
                </a:cxn>
                <a:cxn ang="0">
                  <a:pos x="connsiteX24528" y="connsiteY24528"/>
                </a:cxn>
                <a:cxn ang="0">
                  <a:pos x="connsiteX24529" y="connsiteY24529"/>
                </a:cxn>
                <a:cxn ang="0">
                  <a:pos x="connsiteX24530" y="connsiteY24530"/>
                </a:cxn>
                <a:cxn ang="0">
                  <a:pos x="connsiteX24531" y="connsiteY24531"/>
                </a:cxn>
                <a:cxn ang="0">
                  <a:pos x="connsiteX24532" y="connsiteY24532"/>
                </a:cxn>
                <a:cxn ang="0">
                  <a:pos x="connsiteX24533" y="connsiteY24533"/>
                </a:cxn>
                <a:cxn ang="0">
                  <a:pos x="connsiteX24534" y="connsiteY24534"/>
                </a:cxn>
                <a:cxn ang="0">
                  <a:pos x="connsiteX24535" y="connsiteY24535"/>
                </a:cxn>
                <a:cxn ang="0">
                  <a:pos x="connsiteX24536" y="connsiteY24536"/>
                </a:cxn>
                <a:cxn ang="0">
                  <a:pos x="connsiteX24537" y="connsiteY24537"/>
                </a:cxn>
                <a:cxn ang="0">
                  <a:pos x="connsiteX24538" y="connsiteY24538"/>
                </a:cxn>
                <a:cxn ang="0">
                  <a:pos x="connsiteX24539" y="connsiteY24539"/>
                </a:cxn>
                <a:cxn ang="0">
                  <a:pos x="connsiteX24540" y="connsiteY24540"/>
                </a:cxn>
                <a:cxn ang="0">
                  <a:pos x="connsiteX24541" y="connsiteY24541"/>
                </a:cxn>
                <a:cxn ang="0">
                  <a:pos x="connsiteX24542" y="connsiteY24542"/>
                </a:cxn>
                <a:cxn ang="0">
                  <a:pos x="connsiteX24543" y="connsiteY24543"/>
                </a:cxn>
                <a:cxn ang="0">
                  <a:pos x="connsiteX24544" y="connsiteY24544"/>
                </a:cxn>
                <a:cxn ang="0">
                  <a:pos x="connsiteX24545" y="connsiteY24545"/>
                </a:cxn>
                <a:cxn ang="0">
                  <a:pos x="connsiteX24546" y="connsiteY24546"/>
                </a:cxn>
                <a:cxn ang="0">
                  <a:pos x="connsiteX24547" y="connsiteY24547"/>
                </a:cxn>
                <a:cxn ang="0">
                  <a:pos x="connsiteX24548" y="connsiteY24548"/>
                </a:cxn>
                <a:cxn ang="0">
                  <a:pos x="connsiteX24549" y="connsiteY24549"/>
                </a:cxn>
                <a:cxn ang="0">
                  <a:pos x="connsiteX24550" y="connsiteY24550"/>
                </a:cxn>
                <a:cxn ang="0">
                  <a:pos x="connsiteX24551" y="connsiteY24551"/>
                </a:cxn>
                <a:cxn ang="0">
                  <a:pos x="connsiteX24552" y="connsiteY24552"/>
                </a:cxn>
                <a:cxn ang="0">
                  <a:pos x="connsiteX24553" y="connsiteY24553"/>
                </a:cxn>
                <a:cxn ang="0">
                  <a:pos x="connsiteX24554" y="connsiteY24554"/>
                </a:cxn>
                <a:cxn ang="0">
                  <a:pos x="connsiteX24555" y="connsiteY24555"/>
                </a:cxn>
                <a:cxn ang="0">
                  <a:pos x="connsiteX24556" y="connsiteY24556"/>
                </a:cxn>
                <a:cxn ang="0">
                  <a:pos x="connsiteX24557" y="connsiteY24557"/>
                </a:cxn>
                <a:cxn ang="0">
                  <a:pos x="connsiteX24558" y="connsiteY24558"/>
                </a:cxn>
                <a:cxn ang="0">
                  <a:pos x="connsiteX24559" y="connsiteY24559"/>
                </a:cxn>
                <a:cxn ang="0">
                  <a:pos x="connsiteX24560" y="connsiteY24560"/>
                </a:cxn>
                <a:cxn ang="0">
                  <a:pos x="connsiteX24561" y="connsiteY24561"/>
                </a:cxn>
                <a:cxn ang="0">
                  <a:pos x="connsiteX24562" y="connsiteY24562"/>
                </a:cxn>
                <a:cxn ang="0">
                  <a:pos x="connsiteX24563" y="connsiteY24563"/>
                </a:cxn>
                <a:cxn ang="0">
                  <a:pos x="connsiteX24564" y="connsiteY24564"/>
                </a:cxn>
                <a:cxn ang="0">
                  <a:pos x="connsiteX24565" y="connsiteY24565"/>
                </a:cxn>
                <a:cxn ang="0">
                  <a:pos x="connsiteX24566" y="connsiteY24566"/>
                </a:cxn>
                <a:cxn ang="0">
                  <a:pos x="connsiteX24567" y="connsiteY24567"/>
                </a:cxn>
                <a:cxn ang="0">
                  <a:pos x="connsiteX24568" y="connsiteY24568"/>
                </a:cxn>
                <a:cxn ang="0">
                  <a:pos x="connsiteX24569" y="connsiteY24569"/>
                </a:cxn>
                <a:cxn ang="0">
                  <a:pos x="connsiteX24570" y="connsiteY24570"/>
                </a:cxn>
                <a:cxn ang="0">
                  <a:pos x="connsiteX24571" y="connsiteY24571"/>
                </a:cxn>
                <a:cxn ang="0">
                  <a:pos x="connsiteX24572" y="connsiteY24572"/>
                </a:cxn>
                <a:cxn ang="0">
                  <a:pos x="connsiteX24573" y="connsiteY24573"/>
                </a:cxn>
                <a:cxn ang="0">
                  <a:pos x="connsiteX24574" y="connsiteY24574"/>
                </a:cxn>
                <a:cxn ang="0">
                  <a:pos x="connsiteX24575" y="connsiteY24575"/>
                </a:cxn>
                <a:cxn ang="0">
                  <a:pos x="connsiteX24576" y="connsiteY24576"/>
                </a:cxn>
                <a:cxn ang="0">
                  <a:pos x="connsiteX24577" y="connsiteY24577"/>
                </a:cxn>
                <a:cxn ang="0">
                  <a:pos x="connsiteX24578" y="connsiteY24578"/>
                </a:cxn>
                <a:cxn ang="0">
                  <a:pos x="connsiteX24579" y="connsiteY24579"/>
                </a:cxn>
                <a:cxn ang="0">
                  <a:pos x="connsiteX24580" y="connsiteY24580"/>
                </a:cxn>
                <a:cxn ang="0">
                  <a:pos x="connsiteX24581" y="connsiteY24581"/>
                </a:cxn>
                <a:cxn ang="0">
                  <a:pos x="connsiteX24582" y="connsiteY24582"/>
                </a:cxn>
                <a:cxn ang="0">
                  <a:pos x="connsiteX24583" y="connsiteY24583"/>
                </a:cxn>
                <a:cxn ang="0">
                  <a:pos x="connsiteX24584" y="connsiteY24584"/>
                </a:cxn>
                <a:cxn ang="0">
                  <a:pos x="connsiteX24585" y="connsiteY24585"/>
                </a:cxn>
                <a:cxn ang="0">
                  <a:pos x="connsiteX24586" y="connsiteY24586"/>
                </a:cxn>
                <a:cxn ang="0">
                  <a:pos x="connsiteX24587" y="connsiteY24587"/>
                </a:cxn>
                <a:cxn ang="0">
                  <a:pos x="connsiteX24588" y="connsiteY24588"/>
                </a:cxn>
                <a:cxn ang="0">
                  <a:pos x="connsiteX24589" y="connsiteY24589"/>
                </a:cxn>
                <a:cxn ang="0">
                  <a:pos x="connsiteX24590" y="connsiteY24590"/>
                </a:cxn>
                <a:cxn ang="0">
                  <a:pos x="connsiteX24591" y="connsiteY24591"/>
                </a:cxn>
                <a:cxn ang="0">
                  <a:pos x="connsiteX24592" y="connsiteY24592"/>
                </a:cxn>
                <a:cxn ang="0">
                  <a:pos x="connsiteX24593" y="connsiteY24593"/>
                </a:cxn>
                <a:cxn ang="0">
                  <a:pos x="connsiteX24594" y="connsiteY24594"/>
                </a:cxn>
                <a:cxn ang="0">
                  <a:pos x="connsiteX24595" y="connsiteY24595"/>
                </a:cxn>
                <a:cxn ang="0">
                  <a:pos x="connsiteX24596" y="connsiteY24596"/>
                </a:cxn>
                <a:cxn ang="0">
                  <a:pos x="connsiteX24597" y="connsiteY24597"/>
                </a:cxn>
                <a:cxn ang="0">
                  <a:pos x="connsiteX24598" y="connsiteY24598"/>
                </a:cxn>
                <a:cxn ang="0">
                  <a:pos x="connsiteX24599" y="connsiteY24599"/>
                </a:cxn>
                <a:cxn ang="0">
                  <a:pos x="connsiteX24600" y="connsiteY24600"/>
                </a:cxn>
                <a:cxn ang="0">
                  <a:pos x="connsiteX24601" y="connsiteY24601"/>
                </a:cxn>
                <a:cxn ang="0">
                  <a:pos x="connsiteX24602" y="connsiteY24602"/>
                </a:cxn>
                <a:cxn ang="0">
                  <a:pos x="connsiteX24603" y="connsiteY24603"/>
                </a:cxn>
                <a:cxn ang="0">
                  <a:pos x="connsiteX24604" y="connsiteY24604"/>
                </a:cxn>
                <a:cxn ang="0">
                  <a:pos x="connsiteX24605" y="connsiteY24605"/>
                </a:cxn>
                <a:cxn ang="0">
                  <a:pos x="connsiteX24606" y="connsiteY24606"/>
                </a:cxn>
                <a:cxn ang="0">
                  <a:pos x="connsiteX24607" y="connsiteY24607"/>
                </a:cxn>
                <a:cxn ang="0">
                  <a:pos x="connsiteX24608" y="connsiteY24608"/>
                </a:cxn>
                <a:cxn ang="0">
                  <a:pos x="connsiteX24609" y="connsiteY24609"/>
                </a:cxn>
                <a:cxn ang="0">
                  <a:pos x="connsiteX24610" y="connsiteY24610"/>
                </a:cxn>
                <a:cxn ang="0">
                  <a:pos x="connsiteX24611" y="connsiteY24611"/>
                </a:cxn>
                <a:cxn ang="0">
                  <a:pos x="connsiteX24612" y="connsiteY24612"/>
                </a:cxn>
                <a:cxn ang="0">
                  <a:pos x="connsiteX24613" y="connsiteY24613"/>
                </a:cxn>
                <a:cxn ang="0">
                  <a:pos x="connsiteX24614" y="connsiteY24614"/>
                </a:cxn>
                <a:cxn ang="0">
                  <a:pos x="connsiteX24615" y="connsiteY24615"/>
                </a:cxn>
                <a:cxn ang="0">
                  <a:pos x="connsiteX24616" y="connsiteY24616"/>
                </a:cxn>
                <a:cxn ang="0">
                  <a:pos x="connsiteX24617" y="connsiteY24617"/>
                </a:cxn>
                <a:cxn ang="0">
                  <a:pos x="connsiteX24618" y="connsiteY24618"/>
                </a:cxn>
                <a:cxn ang="0">
                  <a:pos x="connsiteX24619" y="connsiteY24619"/>
                </a:cxn>
                <a:cxn ang="0">
                  <a:pos x="connsiteX24620" y="connsiteY24620"/>
                </a:cxn>
                <a:cxn ang="0">
                  <a:pos x="connsiteX24621" y="connsiteY24621"/>
                </a:cxn>
                <a:cxn ang="0">
                  <a:pos x="connsiteX24622" y="connsiteY24622"/>
                </a:cxn>
                <a:cxn ang="0">
                  <a:pos x="connsiteX24623" y="connsiteY24623"/>
                </a:cxn>
                <a:cxn ang="0">
                  <a:pos x="connsiteX24624" y="connsiteY24624"/>
                </a:cxn>
                <a:cxn ang="0">
                  <a:pos x="connsiteX24625" y="connsiteY24625"/>
                </a:cxn>
                <a:cxn ang="0">
                  <a:pos x="connsiteX24626" y="connsiteY24626"/>
                </a:cxn>
                <a:cxn ang="0">
                  <a:pos x="connsiteX24627" y="connsiteY24627"/>
                </a:cxn>
                <a:cxn ang="0">
                  <a:pos x="connsiteX24628" y="connsiteY24628"/>
                </a:cxn>
                <a:cxn ang="0">
                  <a:pos x="connsiteX24629" y="connsiteY24629"/>
                </a:cxn>
                <a:cxn ang="0">
                  <a:pos x="connsiteX24630" y="connsiteY24630"/>
                </a:cxn>
                <a:cxn ang="0">
                  <a:pos x="connsiteX24631" y="connsiteY24631"/>
                </a:cxn>
                <a:cxn ang="0">
                  <a:pos x="connsiteX24632" y="connsiteY24632"/>
                </a:cxn>
                <a:cxn ang="0">
                  <a:pos x="connsiteX24633" y="connsiteY24633"/>
                </a:cxn>
                <a:cxn ang="0">
                  <a:pos x="connsiteX24634" y="connsiteY24634"/>
                </a:cxn>
                <a:cxn ang="0">
                  <a:pos x="connsiteX24635" y="connsiteY24635"/>
                </a:cxn>
                <a:cxn ang="0">
                  <a:pos x="connsiteX24636" y="connsiteY24636"/>
                </a:cxn>
                <a:cxn ang="0">
                  <a:pos x="connsiteX24637" y="connsiteY24637"/>
                </a:cxn>
                <a:cxn ang="0">
                  <a:pos x="connsiteX24638" y="connsiteY24638"/>
                </a:cxn>
                <a:cxn ang="0">
                  <a:pos x="connsiteX24639" y="connsiteY24639"/>
                </a:cxn>
                <a:cxn ang="0">
                  <a:pos x="connsiteX24640" y="connsiteY24640"/>
                </a:cxn>
                <a:cxn ang="0">
                  <a:pos x="connsiteX24641" y="connsiteY24641"/>
                </a:cxn>
                <a:cxn ang="0">
                  <a:pos x="connsiteX24642" y="connsiteY24642"/>
                </a:cxn>
                <a:cxn ang="0">
                  <a:pos x="connsiteX24643" y="connsiteY24643"/>
                </a:cxn>
                <a:cxn ang="0">
                  <a:pos x="connsiteX24644" y="connsiteY24644"/>
                </a:cxn>
                <a:cxn ang="0">
                  <a:pos x="connsiteX24645" y="connsiteY24645"/>
                </a:cxn>
                <a:cxn ang="0">
                  <a:pos x="connsiteX24646" y="connsiteY24646"/>
                </a:cxn>
                <a:cxn ang="0">
                  <a:pos x="connsiteX24647" y="connsiteY24647"/>
                </a:cxn>
                <a:cxn ang="0">
                  <a:pos x="connsiteX24648" y="connsiteY24648"/>
                </a:cxn>
                <a:cxn ang="0">
                  <a:pos x="connsiteX24649" y="connsiteY24649"/>
                </a:cxn>
                <a:cxn ang="0">
                  <a:pos x="connsiteX24650" y="connsiteY24650"/>
                </a:cxn>
                <a:cxn ang="0">
                  <a:pos x="connsiteX24651" y="connsiteY24651"/>
                </a:cxn>
                <a:cxn ang="0">
                  <a:pos x="connsiteX24652" y="connsiteY24652"/>
                </a:cxn>
                <a:cxn ang="0">
                  <a:pos x="connsiteX24653" y="connsiteY24653"/>
                </a:cxn>
                <a:cxn ang="0">
                  <a:pos x="connsiteX24654" y="connsiteY24654"/>
                </a:cxn>
                <a:cxn ang="0">
                  <a:pos x="connsiteX24655" y="connsiteY24655"/>
                </a:cxn>
                <a:cxn ang="0">
                  <a:pos x="connsiteX24656" y="connsiteY24656"/>
                </a:cxn>
                <a:cxn ang="0">
                  <a:pos x="connsiteX24657" y="connsiteY24657"/>
                </a:cxn>
                <a:cxn ang="0">
                  <a:pos x="connsiteX24658" y="connsiteY24658"/>
                </a:cxn>
                <a:cxn ang="0">
                  <a:pos x="connsiteX24659" y="connsiteY24659"/>
                </a:cxn>
                <a:cxn ang="0">
                  <a:pos x="connsiteX24660" y="connsiteY24660"/>
                </a:cxn>
                <a:cxn ang="0">
                  <a:pos x="connsiteX24661" y="connsiteY24661"/>
                </a:cxn>
                <a:cxn ang="0">
                  <a:pos x="connsiteX24662" y="connsiteY24662"/>
                </a:cxn>
                <a:cxn ang="0">
                  <a:pos x="connsiteX24663" y="connsiteY24663"/>
                </a:cxn>
                <a:cxn ang="0">
                  <a:pos x="connsiteX24664" y="connsiteY24664"/>
                </a:cxn>
                <a:cxn ang="0">
                  <a:pos x="connsiteX24665" y="connsiteY24665"/>
                </a:cxn>
                <a:cxn ang="0">
                  <a:pos x="connsiteX24666" y="connsiteY24666"/>
                </a:cxn>
                <a:cxn ang="0">
                  <a:pos x="connsiteX24667" y="connsiteY24667"/>
                </a:cxn>
                <a:cxn ang="0">
                  <a:pos x="connsiteX24668" y="connsiteY24668"/>
                </a:cxn>
                <a:cxn ang="0">
                  <a:pos x="connsiteX24669" y="connsiteY24669"/>
                </a:cxn>
                <a:cxn ang="0">
                  <a:pos x="connsiteX24670" y="connsiteY24670"/>
                </a:cxn>
                <a:cxn ang="0">
                  <a:pos x="connsiteX24671" y="connsiteY24671"/>
                </a:cxn>
                <a:cxn ang="0">
                  <a:pos x="connsiteX24672" y="connsiteY24672"/>
                </a:cxn>
                <a:cxn ang="0">
                  <a:pos x="connsiteX24673" y="connsiteY24673"/>
                </a:cxn>
                <a:cxn ang="0">
                  <a:pos x="connsiteX24674" y="connsiteY24674"/>
                </a:cxn>
                <a:cxn ang="0">
                  <a:pos x="connsiteX24675" y="connsiteY24675"/>
                </a:cxn>
                <a:cxn ang="0">
                  <a:pos x="connsiteX24676" y="connsiteY24676"/>
                </a:cxn>
                <a:cxn ang="0">
                  <a:pos x="connsiteX24677" y="connsiteY24677"/>
                </a:cxn>
                <a:cxn ang="0">
                  <a:pos x="connsiteX24678" y="connsiteY24678"/>
                </a:cxn>
                <a:cxn ang="0">
                  <a:pos x="connsiteX24679" y="connsiteY24679"/>
                </a:cxn>
                <a:cxn ang="0">
                  <a:pos x="connsiteX24680" y="connsiteY24680"/>
                </a:cxn>
                <a:cxn ang="0">
                  <a:pos x="connsiteX24681" y="connsiteY24681"/>
                </a:cxn>
                <a:cxn ang="0">
                  <a:pos x="connsiteX24682" y="connsiteY24682"/>
                </a:cxn>
                <a:cxn ang="0">
                  <a:pos x="connsiteX24683" y="connsiteY24683"/>
                </a:cxn>
                <a:cxn ang="0">
                  <a:pos x="connsiteX24684" y="connsiteY24684"/>
                </a:cxn>
                <a:cxn ang="0">
                  <a:pos x="connsiteX24685" y="connsiteY24685"/>
                </a:cxn>
                <a:cxn ang="0">
                  <a:pos x="connsiteX24686" y="connsiteY24686"/>
                </a:cxn>
                <a:cxn ang="0">
                  <a:pos x="connsiteX24687" y="connsiteY24687"/>
                </a:cxn>
                <a:cxn ang="0">
                  <a:pos x="connsiteX24688" y="connsiteY24688"/>
                </a:cxn>
                <a:cxn ang="0">
                  <a:pos x="connsiteX24689" y="connsiteY24689"/>
                </a:cxn>
                <a:cxn ang="0">
                  <a:pos x="connsiteX24690" y="connsiteY24690"/>
                </a:cxn>
                <a:cxn ang="0">
                  <a:pos x="connsiteX24691" y="connsiteY24691"/>
                </a:cxn>
                <a:cxn ang="0">
                  <a:pos x="connsiteX24692" y="connsiteY24692"/>
                </a:cxn>
                <a:cxn ang="0">
                  <a:pos x="connsiteX24693" y="connsiteY24693"/>
                </a:cxn>
                <a:cxn ang="0">
                  <a:pos x="connsiteX24694" y="connsiteY24694"/>
                </a:cxn>
                <a:cxn ang="0">
                  <a:pos x="connsiteX24695" y="connsiteY24695"/>
                </a:cxn>
                <a:cxn ang="0">
                  <a:pos x="connsiteX24696" y="connsiteY24696"/>
                </a:cxn>
                <a:cxn ang="0">
                  <a:pos x="connsiteX24697" y="connsiteY24697"/>
                </a:cxn>
                <a:cxn ang="0">
                  <a:pos x="connsiteX24698" y="connsiteY24698"/>
                </a:cxn>
                <a:cxn ang="0">
                  <a:pos x="connsiteX24699" y="connsiteY24699"/>
                </a:cxn>
                <a:cxn ang="0">
                  <a:pos x="connsiteX24700" y="connsiteY24700"/>
                </a:cxn>
                <a:cxn ang="0">
                  <a:pos x="connsiteX24701" y="connsiteY24701"/>
                </a:cxn>
                <a:cxn ang="0">
                  <a:pos x="connsiteX24702" y="connsiteY24702"/>
                </a:cxn>
                <a:cxn ang="0">
                  <a:pos x="connsiteX24703" y="connsiteY24703"/>
                </a:cxn>
                <a:cxn ang="0">
                  <a:pos x="connsiteX24704" y="connsiteY24704"/>
                </a:cxn>
                <a:cxn ang="0">
                  <a:pos x="connsiteX24705" y="connsiteY24705"/>
                </a:cxn>
                <a:cxn ang="0">
                  <a:pos x="connsiteX24706" y="connsiteY24706"/>
                </a:cxn>
                <a:cxn ang="0">
                  <a:pos x="connsiteX24707" y="connsiteY24707"/>
                </a:cxn>
                <a:cxn ang="0">
                  <a:pos x="connsiteX24708" y="connsiteY24708"/>
                </a:cxn>
                <a:cxn ang="0">
                  <a:pos x="connsiteX24709" y="connsiteY24709"/>
                </a:cxn>
                <a:cxn ang="0">
                  <a:pos x="connsiteX24710" y="connsiteY24710"/>
                </a:cxn>
                <a:cxn ang="0">
                  <a:pos x="connsiteX24711" y="connsiteY24711"/>
                </a:cxn>
                <a:cxn ang="0">
                  <a:pos x="connsiteX24712" y="connsiteY24712"/>
                </a:cxn>
                <a:cxn ang="0">
                  <a:pos x="connsiteX24713" y="connsiteY24713"/>
                </a:cxn>
                <a:cxn ang="0">
                  <a:pos x="connsiteX24714" y="connsiteY24714"/>
                </a:cxn>
                <a:cxn ang="0">
                  <a:pos x="connsiteX24715" y="connsiteY24715"/>
                </a:cxn>
                <a:cxn ang="0">
                  <a:pos x="connsiteX24716" y="connsiteY24716"/>
                </a:cxn>
                <a:cxn ang="0">
                  <a:pos x="connsiteX24717" y="connsiteY24717"/>
                </a:cxn>
                <a:cxn ang="0">
                  <a:pos x="connsiteX24718" y="connsiteY24718"/>
                </a:cxn>
                <a:cxn ang="0">
                  <a:pos x="connsiteX24719" y="connsiteY24719"/>
                </a:cxn>
                <a:cxn ang="0">
                  <a:pos x="connsiteX24720" y="connsiteY24720"/>
                </a:cxn>
                <a:cxn ang="0">
                  <a:pos x="connsiteX24721" y="connsiteY24721"/>
                </a:cxn>
                <a:cxn ang="0">
                  <a:pos x="connsiteX24722" y="connsiteY24722"/>
                </a:cxn>
                <a:cxn ang="0">
                  <a:pos x="connsiteX24723" y="connsiteY24723"/>
                </a:cxn>
                <a:cxn ang="0">
                  <a:pos x="connsiteX24724" y="connsiteY24724"/>
                </a:cxn>
                <a:cxn ang="0">
                  <a:pos x="connsiteX24725" y="connsiteY24725"/>
                </a:cxn>
                <a:cxn ang="0">
                  <a:pos x="connsiteX24726" y="connsiteY24726"/>
                </a:cxn>
                <a:cxn ang="0">
                  <a:pos x="connsiteX24727" y="connsiteY24727"/>
                </a:cxn>
                <a:cxn ang="0">
                  <a:pos x="connsiteX24728" y="connsiteY24728"/>
                </a:cxn>
                <a:cxn ang="0">
                  <a:pos x="connsiteX24729" y="connsiteY24729"/>
                </a:cxn>
                <a:cxn ang="0">
                  <a:pos x="connsiteX24730" y="connsiteY24730"/>
                </a:cxn>
                <a:cxn ang="0">
                  <a:pos x="connsiteX24731" y="connsiteY24731"/>
                </a:cxn>
                <a:cxn ang="0">
                  <a:pos x="connsiteX24732" y="connsiteY24732"/>
                </a:cxn>
                <a:cxn ang="0">
                  <a:pos x="connsiteX24733" y="connsiteY24733"/>
                </a:cxn>
                <a:cxn ang="0">
                  <a:pos x="connsiteX24734" y="connsiteY24734"/>
                </a:cxn>
                <a:cxn ang="0">
                  <a:pos x="connsiteX24735" y="connsiteY24735"/>
                </a:cxn>
                <a:cxn ang="0">
                  <a:pos x="connsiteX24736" y="connsiteY24736"/>
                </a:cxn>
                <a:cxn ang="0">
                  <a:pos x="connsiteX24737" y="connsiteY24737"/>
                </a:cxn>
                <a:cxn ang="0">
                  <a:pos x="connsiteX24738" y="connsiteY24738"/>
                </a:cxn>
                <a:cxn ang="0">
                  <a:pos x="connsiteX24739" y="connsiteY24739"/>
                </a:cxn>
                <a:cxn ang="0">
                  <a:pos x="connsiteX24740" y="connsiteY24740"/>
                </a:cxn>
                <a:cxn ang="0">
                  <a:pos x="connsiteX24741" y="connsiteY24741"/>
                </a:cxn>
                <a:cxn ang="0">
                  <a:pos x="connsiteX24742" y="connsiteY24742"/>
                </a:cxn>
                <a:cxn ang="0">
                  <a:pos x="connsiteX24743" y="connsiteY24743"/>
                </a:cxn>
                <a:cxn ang="0">
                  <a:pos x="connsiteX24744" y="connsiteY24744"/>
                </a:cxn>
                <a:cxn ang="0">
                  <a:pos x="connsiteX24745" y="connsiteY24745"/>
                </a:cxn>
                <a:cxn ang="0">
                  <a:pos x="connsiteX24746" y="connsiteY24746"/>
                </a:cxn>
                <a:cxn ang="0">
                  <a:pos x="connsiteX24747" y="connsiteY24747"/>
                </a:cxn>
                <a:cxn ang="0">
                  <a:pos x="connsiteX24748" y="connsiteY24748"/>
                </a:cxn>
                <a:cxn ang="0">
                  <a:pos x="connsiteX24749" y="connsiteY24749"/>
                </a:cxn>
                <a:cxn ang="0">
                  <a:pos x="connsiteX24750" y="connsiteY24750"/>
                </a:cxn>
                <a:cxn ang="0">
                  <a:pos x="connsiteX24751" y="connsiteY24751"/>
                </a:cxn>
                <a:cxn ang="0">
                  <a:pos x="connsiteX24752" y="connsiteY24752"/>
                </a:cxn>
                <a:cxn ang="0">
                  <a:pos x="connsiteX24753" y="connsiteY24753"/>
                </a:cxn>
                <a:cxn ang="0">
                  <a:pos x="connsiteX24754" y="connsiteY24754"/>
                </a:cxn>
                <a:cxn ang="0">
                  <a:pos x="connsiteX24755" y="connsiteY24755"/>
                </a:cxn>
                <a:cxn ang="0">
                  <a:pos x="connsiteX24756" y="connsiteY24756"/>
                </a:cxn>
                <a:cxn ang="0">
                  <a:pos x="connsiteX24757" y="connsiteY24757"/>
                </a:cxn>
                <a:cxn ang="0">
                  <a:pos x="connsiteX24758" y="connsiteY24758"/>
                </a:cxn>
                <a:cxn ang="0">
                  <a:pos x="connsiteX24759" y="connsiteY24759"/>
                </a:cxn>
                <a:cxn ang="0">
                  <a:pos x="connsiteX24760" y="connsiteY24760"/>
                </a:cxn>
                <a:cxn ang="0">
                  <a:pos x="connsiteX24761" y="connsiteY24761"/>
                </a:cxn>
                <a:cxn ang="0">
                  <a:pos x="connsiteX24762" y="connsiteY24762"/>
                </a:cxn>
                <a:cxn ang="0">
                  <a:pos x="connsiteX24763" y="connsiteY24763"/>
                </a:cxn>
                <a:cxn ang="0">
                  <a:pos x="connsiteX24764" y="connsiteY24764"/>
                </a:cxn>
                <a:cxn ang="0">
                  <a:pos x="connsiteX24765" y="connsiteY24765"/>
                </a:cxn>
                <a:cxn ang="0">
                  <a:pos x="connsiteX24766" y="connsiteY24766"/>
                </a:cxn>
                <a:cxn ang="0">
                  <a:pos x="connsiteX24767" y="connsiteY24767"/>
                </a:cxn>
                <a:cxn ang="0">
                  <a:pos x="connsiteX24768" y="connsiteY24768"/>
                </a:cxn>
                <a:cxn ang="0">
                  <a:pos x="connsiteX24769" y="connsiteY24769"/>
                </a:cxn>
                <a:cxn ang="0">
                  <a:pos x="connsiteX24770" y="connsiteY24770"/>
                </a:cxn>
                <a:cxn ang="0">
                  <a:pos x="connsiteX24771" y="connsiteY24771"/>
                </a:cxn>
                <a:cxn ang="0">
                  <a:pos x="connsiteX24772" y="connsiteY24772"/>
                </a:cxn>
                <a:cxn ang="0">
                  <a:pos x="connsiteX24773" y="connsiteY24773"/>
                </a:cxn>
                <a:cxn ang="0">
                  <a:pos x="connsiteX24774" y="connsiteY24774"/>
                </a:cxn>
                <a:cxn ang="0">
                  <a:pos x="connsiteX24775" y="connsiteY24775"/>
                </a:cxn>
                <a:cxn ang="0">
                  <a:pos x="connsiteX24776" y="connsiteY24776"/>
                </a:cxn>
                <a:cxn ang="0">
                  <a:pos x="connsiteX24777" y="connsiteY24777"/>
                </a:cxn>
                <a:cxn ang="0">
                  <a:pos x="connsiteX24778" y="connsiteY24778"/>
                </a:cxn>
                <a:cxn ang="0">
                  <a:pos x="connsiteX24779" y="connsiteY24779"/>
                </a:cxn>
                <a:cxn ang="0">
                  <a:pos x="connsiteX24780" y="connsiteY24780"/>
                </a:cxn>
                <a:cxn ang="0">
                  <a:pos x="connsiteX24781" y="connsiteY24781"/>
                </a:cxn>
                <a:cxn ang="0">
                  <a:pos x="connsiteX24782" y="connsiteY24782"/>
                </a:cxn>
                <a:cxn ang="0">
                  <a:pos x="connsiteX24783" y="connsiteY24783"/>
                </a:cxn>
                <a:cxn ang="0">
                  <a:pos x="connsiteX24784" y="connsiteY24784"/>
                </a:cxn>
                <a:cxn ang="0">
                  <a:pos x="connsiteX24785" y="connsiteY24785"/>
                </a:cxn>
                <a:cxn ang="0">
                  <a:pos x="connsiteX24786" y="connsiteY24786"/>
                </a:cxn>
                <a:cxn ang="0">
                  <a:pos x="connsiteX24787" y="connsiteY24787"/>
                </a:cxn>
                <a:cxn ang="0">
                  <a:pos x="connsiteX24788" y="connsiteY24788"/>
                </a:cxn>
                <a:cxn ang="0">
                  <a:pos x="connsiteX24789" y="connsiteY24789"/>
                </a:cxn>
                <a:cxn ang="0">
                  <a:pos x="connsiteX24790" y="connsiteY24790"/>
                </a:cxn>
                <a:cxn ang="0">
                  <a:pos x="connsiteX24791" y="connsiteY24791"/>
                </a:cxn>
                <a:cxn ang="0">
                  <a:pos x="connsiteX24792" y="connsiteY24792"/>
                </a:cxn>
                <a:cxn ang="0">
                  <a:pos x="connsiteX24793" y="connsiteY24793"/>
                </a:cxn>
                <a:cxn ang="0">
                  <a:pos x="connsiteX24794" y="connsiteY24794"/>
                </a:cxn>
                <a:cxn ang="0">
                  <a:pos x="connsiteX24795" y="connsiteY24795"/>
                </a:cxn>
                <a:cxn ang="0">
                  <a:pos x="connsiteX24796" y="connsiteY24796"/>
                </a:cxn>
                <a:cxn ang="0">
                  <a:pos x="connsiteX24797" y="connsiteY24797"/>
                </a:cxn>
                <a:cxn ang="0">
                  <a:pos x="connsiteX24798" y="connsiteY24798"/>
                </a:cxn>
                <a:cxn ang="0">
                  <a:pos x="connsiteX24799" y="connsiteY24799"/>
                </a:cxn>
                <a:cxn ang="0">
                  <a:pos x="connsiteX24800" y="connsiteY24800"/>
                </a:cxn>
                <a:cxn ang="0">
                  <a:pos x="connsiteX24801" y="connsiteY24801"/>
                </a:cxn>
                <a:cxn ang="0">
                  <a:pos x="connsiteX24802" y="connsiteY24802"/>
                </a:cxn>
                <a:cxn ang="0">
                  <a:pos x="connsiteX24803" y="connsiteY24803"/>
                </a:cxn>
                <a:cxn ang="0">
                  <a:pos x="connsiteX24804" y="connsiteY24804"/>
                </a:cxn>
                <a:cxn ang="0">
                  <a:pos x="connsiteX24805" y="connsiteY24805"/>
                </a:cxn>
                <a:cxn ang="0">
                  <a:pos x="connsiteX24806" y="connsiteY24806"/>
                </a:cxn>
                <a:cxn ang="0">
                  <a:pos x="connsiteX24807" y="connsiteY24807"/>
                </a:cxn>
                <a:cxn ang="0">
                  <a:pos x="connsiteX24808" y="connsiteY24808"/>
                </a:cxn>
                <a:cxn ang="0">
                  <a:pos x="connsiteX24809" y="connsiteY24809"/>
                </a:cxn>
                <a:cxn ang="0">
                  <a:pos x="connsiteX24810" y="connsiteY24810"/>
                </a:cxn>
                <a:cxn ang="0">
                  <a:pos x="connsiteX24811" y="connsiteY24811"/>
                </a:cxn>
                <a:cxn ang="0">
                  <a:pos x="connsiteX24812" y="connsiteY24812"/>
                </a:cxn>
                <a:cxn ang="0">
                  <a:pos x="connsiteX24813" y="connsiteY24813"/>
                </a:cxn>
                <a:cxn ang="0">
                  <a:pos x="connsiteX24814" y="connsiteY24814"/>
                </a:cxn>
                <a:cxn ang="0">
                  <a:pos x="connsiteX24815" y="connsiteY24815"/>
                </a:cxn>
                <a:cxn ang="0">
                  <a:pos x="connsiteX24816" y="connsiteY24816"/>
                </a:cxn>
                <a:cxn ang="0">
                  <a:pos x="connsiteX24817" y="connsiteY24817"/>
                </a:cxn>
                <a:cxn ang="0">
                  <a:pos x="connsiteX24818" y="connsiteY24818"/>
                </a:cxn>
                <a:cxn ang="0">
                  <a:pos x="connsiteX24819" y="connsiteY24819"/>
                </a:cxn>
                <a:cxn ang="0">
                  <a:pos x="connsiteX24820" y="connsiteY24820"/>
                </a:cxn>
                <a:cxn ang="0">
                  <a:pos x="connsiteX24821" y="connsiteY24821"/>
                </a:cxn>
                <a:cxn ang="0">
                  <a:pos x="connsiteX24822" y="connsiteY24822"/>
                </a:cxn>
                <a:cxn ang="0">
                  <a:pos x="connsiteX24823" y="connsiteY24823"/>
                </a:cxn>
                <a:cxn ang="0">
                  <a:pos x="connsiteX24824" y="connsiteY24824"/>
                </a:cxn>
                <a:cxn ang="0">
                  <a:pos x="connsiteX24825" y="connsiteY24825"/>
                </a:cxn>
                <a:cxn ang="0">
                  <a:pos x="connsiteX24826" y="connsiteY24826"/>
                </a:cxn>
                <a:cxn ang="0">
                  <a:pos x="connsiteX24827" y="connsiteY24827"/>
                </a:cxn>
                <a:cxn ang="0">
                  <a:pos x="connsiteX24828" y="connsiteY24828"/>
                </a:cxn>
                <a:cxn ang="0">
                  <a:pos x="connsiteX24829" y="connsiteY24829"/>
                </a:cxn>
                <a:cxn ang="0">
                  <a:pos x="connsiteX24830" y="connsiteY24830"/>
                </a:cxn>
                <a:cxn ang="0">
                  <a:pos x="connsiteX24831" y="connsiteY24831"/>
                </a:cxn>
                <a:cxn ang="0">
                  <a:pos x="connsiteX24832" y="connsiteY24832"/>
                </a:cxn>
                <a:cxn ang="0">
                  <a:pos x="connsiteX24833" y="connsiteY24833"/>
                </a:cxn>
                <a:cxn ang="0">
                  <a:pos x="connsiteX24834" y="connsiteY24834"/>
                </a:cxn>
                <a:cxn ang="0">
                  <a:pos x="connsiteX24835" y="connsiteY24835"/>
                </a:cxn>
                <a:cxn ang="0">
                  <a:pos x="connsiteX24836" y="connsiteY24836"/>
                </a:cxn>
                <a:cxn ang="0">
                  <a:pos x="connsiteX24837" y="connsiteY24837"/>
                </a:cxn>
                <a:cxn ang="0">
                  <a:pos x="connsiteX24838" y="connsiteY24838"/>
                </a:cxn>
                <a:cxn ang="0">
                  <a:pos x="connsiteX24839" y="connsiteY24839"/>
                </a:cxn>
                <a:cxn ang="0">
                  <a:pos x="connsiteX24840" y="connsiteY24840"/>
                </a:cxn>
                <a:cxn ang="0">
                  <a:pos x="connsiteX24841" y="connsiteY24841"/>
                </a:cxn>
                <a:cxn ang="0">
                  <a:pos x="connsiteX24842" y="connsiteY24842"/>
                </a:cxn>
                <a:cxn ang="0">
                  <a:pos x="connsiteX24843" y="connsiteY24843"/>
                </a:cxn>
                <a:cxn ang="0">
                  <a:pos x="connsiteX24844" y="connsiteY24844"/>
                </a:cxn>
                <a:cxn ang="0">
                  <a:pos x="connsiteX24845" y="connsiteY24845"/>
                </a:cxn>
                <a:cxn ang="0">
                  <a:pos x="connsiteX24846" y="connsiteY24846"/>
                </a:cxn>
                <a:cxn ang="0">
                  <a:pos x="connsiteX24847" y="connsiteY24847"/>
                </a:cxn>
                <a:cxn ang="0">
                  <a:pos x="connsiteX24848" y="connsiteY24848"/>
                </a:cxn>
                <a:cxn ang="0">
                  <a:pos x="connsiteX24849" y="connsiteY24849"/>
                </a:cxn>
                <a:cxn ang="0">
                  <a:pos x="connsiteX24850" y="connsiteY24850"/>
                </a:cxn>
                <a:cxn ang="0">
                  <a:pos x="connsiteX24851" y="connsiteY24851"/>
                </a:cxn>
                <a:cxn ang="0">
                  <a:pos x="connsiteX24852" y="connsiteY24852"/>
                </a:cxn>
                <a:cxn ang="0">
                  <a:pos x="connsiteX24853" y="connsiteY24853"/>
                </a:cxn>
                <a:cxn ang="0">
                  <a:pos x="connsiteX24854" y="connsiteY24854"/>
                </a:cxn>
                <a:cxn ang="0">
                  <a:pos x="connsiteX24855" y="connsiteY24855"/>
                </a:cxn>
                <a:cxn ang="0">
                  <a:pos x="connsiteX24856" y="connsiteY24856"/>
                </a:cxn>
                <a:cxn ang="0">
                  <a:pos x="connsiteX24857" y="connsiteY24857"/>
                </a:cxn>
                <a:cxn ang="0">
                  <a:pos x="connsiteX24858" y="connsiteY24858"/>
                </a:cxn>
                <a:cxn ang="0">
                  <a:pos x="connsiteX24859" y="connsiteY24859"/>
                </a:cxn>
                <a:cxn ang="0">
                  <a:pos x="connsiteX24860" y="connsiteY24860"/>
                </a:cxn>
                <a:cxn ang="0">
                  <a:pos x="connsiteX24861" y="connsiteY24861"/>
                </a:cxn>
                <a:cxn ang="0">
                  <a:pos x="connsiteX24862" y="connsiteY24862"/>
                </a:cxn>
                <a:cxn ang="0">
                  <a:pos x="connsiteX24863" y="connsiteY24863"/>
                </a:cxn>
                <a:cxn ang="0">
                  <a:pos x="connsiteX24864" y="connsiteY24864"/>
                </a:cxn>
                <a:cxn ang="0">
                  <a:pos x="connsiteX24865" y="connsiteY24865"/>
                </a:cxn>
                <a:cxn ang="0">
                  <a:pos x="connsiteX24866" y="connsiteY24866"/>
                </a:cxn>
                <a:cxn ang="0">
                  <a:pos x="connsiteX24867" y="connsiteY24867"/>
                </a:cxn>
                <a:cxn ang="0">
                  <a:pos x="connsiteX24868" y="connsiteY24868"/>
                </a:cxn>
                <a:cxn ang="0">
                  <a:pos x="connsiteX24869" y="connsiteY24869"/>
                </a:cxn>
                <a:cxn ang="0">
                  <a:pos x="connsiteX24870" y="connsiteY24870"/>
                </a:cxn>
                <a:cxn ang="0">
                  <a:pos x="connsiteX24871" y="connsiteY24871"/>
                </a:cxn>
                <a:cxn ang="0">
                  <a:pos x="connsiteX24872" y="connsiteY24872"/>
                </a:cxn>
                <a:cxn ang="0">
                  <a:pos x="connsiteX24873" y="connsiteY24873"/>
                </a:cxn>
                <a:cxn ang="0">
                  <a:pos x="connsiteX24874" y="connsiteY24874"/>
                </a:cxn>
                <a:cxn ang="0">
                  <a:pos x="connsiteX24875" y="connsiteY24875"/>
                </a:cxn>
                <a:cxn ang="0">
                  <a:pos x="connsiteX24876" y="connsiteY24876"/>
                </a:cxn>
                <a:cxn ang="0">
                  <a:pos x="connsiteX24877" y="connsiteY24877"/>
                </a:cxn>
                <a:cxn ang="0">
                  <a:pos x="connsiteX24878" y="connsiteY24878"/>
                </a:cxn>
                <a:cxn ang="0">
                  <a:pos x="connsiteX24879" y="connsiteY24879"/>
                </a:cxn>
                <a:cxn ang="0">
                  <a:pos x="connsiteX24880" y="connsiteY24880"/>
                </a:cxn>
                <a:cxn ang="0">
                  <a:pos x="connsiteX24881" y="connsiteY24881"/>
                </a:cxn>
                <a:cxn ang="0">
                  <a:pos x="connsiteX24882" y="connsiteY24882"/>
                </a:cxn>
                <a:cxn ang="0">
                  <a:pos x="connsiteX24883" y="connsiteY24883"/>
                </a:cxn>
                <a:cxn ang="0">
                  <a:pos x="connsiteX24884" y="connsiteY24884"/>
                </a:cxn>
                <a:cxn ang="0">
                  <a:pos x="connsiteX24885" y="connsiteY24885"/>
                </a:cxn>
                <a:cxn ang="0">
                  <a:pos x="connsiteX24886" y="connsiteY24886"/>
                </a:cxn>
                <a:cxn ang="0">
                  <a:pos x="connsiteX24887" y="connsiteY24887"/>
                </a:cxn>
                <a:cxn ang="0">
                  <a:pos x="connsiteX24888" y="connsiteY24888"/>
                </a:cxn>
                <a:cxn ang="0">
                  <a:pos x="connsiteX24889" y="connsiteY24889"/>
                </a:cxn>
                <a:cxn ang="0">
                  <a:pos x="connsiteX24890" y="connsiteY24890"/>
                </a:cxn>
                <a:cxn ang="0">
                  <a:pos x="connsiteX24891" y="connsiteY24891"/>
                </a:cxn>
                <a:cxn ang="0">
                  <a:pos x="connsiteX24892" y="connsiteY24892"/>
                </a:cxn>
                <a:cxn ang="0">
                  <a:pos x="connsiteX24893" y="connsiteY24893"/>
                </a:cxn>
                <a:cxn ang="0">
                  <a:pos x="connsiteX24894" y="connsiteY24894"/>
                </a:cxn>
                <a:cxn ang="0">
                  <a:pos x="connsiteX24895" y="connsiteY24895"/>
                </a:cxn>
                <a:cxn ang="0">
                  <a:pos x="connsiteX24896" y="connsiteY24896"/>
                </a:cxn>
                <a:cxn ang="0">
                  <a:pos x="connsiteX24897" y="connsiteY24897"/>
                </a:cxn>
                <a:cxn ang="0">
                  <a:pos x="connsiteX24898" y="connsiteY24898"/>
                </a:cxn>
                <a:cxn ang="0">
                  <a:pos x="connsiteX24899" y="connsiteY24899"/>
                </a:cxn>
                <a:cxn ang="0">
                  <a:pos x="connsiteX24900" y="connsiteY24900"/>
                </a:cxn>
                <a:cxn ang="0">
                  <a:pos x="connsiteX24901" y="connsiteY24901"/>
                </a:cxn>
                <a:cxn ang="0">
                  <a:pos x="connsiteX24902" y="connsiteY24902"/>
                </a:cxn>
                <a:cxn ang="0">
                  <a:pos x="connsiteX24903" y="connsiteY24903"/>
                </a:cxn>
                <a:cxn ang="0">
                  <a:pos x="connsiteX24904" y="connsiteY24904"/>
                </a:cxn>
                <a:cxn ang="0">
                  <a:pos x="connsiteX24905" y="connsiteY24905"/>
                </a:cxn>
                <a:cxn ang="0">
                  <a:pos x="connsiteX24906" y="connsiteY24906"/>
                </a:cxn>
                <a:cxn ang="0">
                  <a:pos x="connsiteX24907" y="connsiteY24907"/>
                </a:cxn>
              </a:cxnLst>
              <a:rect l="l" t="t" r="r" b="b"/>
              <a:pathLst>
                <a:path w="6130925" h="2994025">
                  <a:moveTo>
                    <a:pt x="5737754" y="2806700"/>
                  </a:moveTo>
                  <a:lnTo>
                    <a:pt x="5738283" y="2808166"/>
                  </a:lnTo>
                  <a:lnTo>
                    <a:pt x="5738812" y="2809631"/>
                  </a:lnTo>
                  <a:lnTo>
                    <a:pt x="5738812" y="2809632"/>
                  </a:lnTo>
                  <a:lnTo>
                    <a:pt x="5738812" y="2813050"/>
                  </a:lnTo>
                  <a:lnTo>
                    <a:pt x="5738812" y="2813051"/>
                  </a:lnTo>
                  <a:lnTo>
                    <a:pt x="5724524" y="2813051"/>
                  </a:lnTo>
                  <a:lnTo>
                    <a:pt x="5724524" y="2813050"/>
                  </a:lnTo>
                  <a:lnTo>
                    <a:pt x="5724524" y="2811586"/>
                  </a:lnTo>
                  <a:lnTo>
                    <a:pt x="5724524" y="2811585"/>
                  </a:lnTo>
                  <a:lnTo>
                    <a:pt x="5725053" y="2810608"/>
                  </a:lnTo>
                  <a:lnTo>
                    <a:pt x="5725582" y="2810364"/>
                  </a:lnTo>
                  <a:lnTo>
                    <a:pt x="5725582" y="2810120"/>
                  </a:lnTo>
                  <a:lnTo>
                    <a:pt x="5725582" y="2810119"/>
                  </a:lnTo>
                  <a:lnTo>
                    <a:pt x="5725759" y="2810282"/>
                  </a:lnTo>
                  <a:lnTo>
                    <a:pt x="5726112" y="2810119"/>
                  </a:lnTo>
                  <a:lnTo>
                    <a:pt x="5726641" y="2810608"/>
                  </a:lnTo>
                  <a:lnTo>
                    <a:pt x="5727170" y="2810608"/>
                  </a:lnTo>
                  <a:lnTo>
                    <a:pt x="5727699" y="2810608"/>
                  </a:lnTo>
                  <a:lnTo>
                    <a:pt x="5728228" y="2810608"/>
                  </a:lnTo>
                  <a:lnTo>
                    <a:pt x="5728757" y="2810608"/>
                  </a:lnTo>
                  <a:lnTo>
                    <a:pt x="5730345" y="2808654"/>
                  </a:lnTo>
                  <a:lnTo>
                    <a:pt x="5730874" y="2807189"/>
                  </a:lnTo>
                  <a:lnTo>
                    <a:pt x="5731933" y="2807189"/>
                  </a:lnTo>
                  <a:lnTo>
                    <a:pt x="5732991" y="2807189"/>
                  </a:lnTo>
                  <a:lnTo>
                    <a:pt x="5733520" y="2807189"/>
                  </a:lnTo>
                  <a:lnTo>
                    <a:pt x="5734049" y="2807189"/>
                  </a:lnTo>
                  <a:lnTo>
                    <a:pt x="5734579" y="2807189"/>
                  </a:lnTo>
                  <a:lnTo>
                    <a:pt x="5735108" y="2807189"/>
                  </a:lnTo>
                  <a:lnTo>
                    <a:pt x="5736166" y="2807189"/>
                  </a:lnTo>
                  <a:close/>
                  <a:moveTo>
                    <a:pt x="5809060" y="2673350"/>
                  </a:moveTo>
                  <a:lnTo>
                    <a:pt x="5812779" y="2673350"/>
                  </a:lnTo>
                  <a:lnTo>
                    <a:pt x="5816498" y="2673350"/>
                  </a:lnTo>
                  <a:lnTo>
                    <a:pt x="5818623" y="2675449"/>
                  </a:lnTo>
                  <a:lnTo>
                    <a:pt x="5820748" y="2676498"/>
                  </a:lnTo>
                  <a:lnTo>
                    <a:pt x="5822342" y="2678072"/>
                  </a:lnTo>
                  <a:lnTo>
                    <a:pt x="5822873" y="2679646"/>
                  </a:lnTo>
                  <a:lnTo>
                    <a:pt x="5823936" y="2681220"/>
                  </a:lnTo>
                  <a:lnTo>
                    <a:pt x="5823936" y="2681221"/>
                  </a:lnTo>
                  <a:lnTo>
                    <a:pt x="5823936" y="2682795"/>
                  </a:lnTo>
                  <a:lnTo>
                    <a:pt x="5824998" y="2684369"/>
                  </a:lnTo>
                  <a:lnTo>
                    <a:pt x="5827391" y="2685944"/>
                  </a:lnTo>
                  <a:lnTo>
                    <a:pt x="5828717" y="2685944"/>
                  </a:lnTo>
                  <a:lnTo>
                    <a:pt x="5830311" y="2685944"/>
                  </a:lnTo>
                  <a:lnTo>
                    <a:pt x="5831894" y="2685944"/>
                  </a:lnTo>
                  <a:lnTo>
                    <a:pt x="5831905" y="2685943"/>
                  </a:lnTo>
                  <a:lnTo>
                    <a:pt x="5837218" y="2685943"/>
                  </a:lnTo>
                  <a:lnTo>
                    <a:pt x="5841999" y="2685943"/>
                  </a:lnTo>
                  <a:lnTo>
                    <a:pt x="5841999" y="2685944"/>
                  </a:lnTo>
                  <a:lnTo>
                    <a:pt x="5841999" y="2696961"/>
                  </a:lnTo>
                  <a:lnTo>
                    <a:pt x="5841999" y="2696962"/>
                  </a:lnTo>
                  <a:lnTo>
                    <a:pt x="5840936" y="2698536"/>
                  </a:lnTo>
                  <a:lnTo>
                    <a:pt x="5840405" y="2700110"/>
                  </a:lnTo>
                  <a:lnTo>
                    <a:pt x="5840405" y="2701683"/>
                  </a:lnTo>
                  <a:lnTo>
                    <a:pt x="5840405" y="2701684"/>
                  </a:lnTo>
                  <a:lnTo>
                    <a:pt x="5840405" y="2703257"/>
                  </a:lnTo>
                  <a:lnTo>
                    <a:pt x="5840405" y="2703258"/>
                  </a:lnTo>
                  <a:lnTo>
                    <a:pt x="5840405" y="2704831"/>
                  </a:lnTo>
                  <a:lnTo>
                    <a:pt x="5840405" y="2704832"/>
                  </a:lnTo>
                  <a:lnTo>
                    <a:pt x="5840405" y="2707455"/>
                  </a:lnTo>
                  <a:lnTo>
                    <a:pt x="5840405" y="2707456"/>
                  </a:lnTo>
                  <a:lnTo>
                    <a:pt x="5839343" y="2709030"/>
                  </a:lnTo>
                  <a:lnTo>
                    <a:pt x="5836155" y="2710604"/>
                  </a:lnTo>
                  <a:lnTo>
                    <a:pt x="5835092" y="2712178"/>
                  </a:lnTo>
                  <a:lnTo>
                    <a:pt x="5834030" y="2713752"/>
                  </a:lnTo>
                  <a:lnTo>
                    <a:pt x="5831905" y="2714276"/>
                  </a:lnTo>
                  <a:lnTo>
                    <a:pt x="5830311" y="2714801"/>
                  </a:lnTo>
                  <a:lnTo>
                    <a:pt x="5826592" y="2716900"/>
                  </a:lnTo>
                  <a:lnTo>
                    <a:pt x="5822873" y="2720573"/>
                  </a:lnTo>
                  <a:lnTo>
                    <a:pt x="5820217" y="2724245"/>
                  </a:lnTo>
                  <a:lnTo>
                    <a:pt x="5818623" y="2729492"/>
                  </a:lnTo>
                  <a:lnTo>
                    <a:pt x="5820217" y="2731590"/>
                  </a:lnTo>
                  <a:lnTo>
                    <a:pt x="5822342" y="2733689"/>
                  </a:lnTo>
                  <a:lnTo>
                    <a:pt x="5822873" y="2735263"/>
                  </a:lnTo>
                  <a:lnTo>
                    <a:pt x="5823936" y="2736837"/>
                  </a:lnTo>
                  <a:lnTo>
                    <a:pt x="5823935" y="2736837"/>
                  </a:lnTo>
                  <a:lnTo>
                    <a:pt x="5823936" y="2736838"/>
                  </a:lnTo>
                  <a:lnTo>
                    <a:pt x="5822342" y="2737362"/>
                  </a:lnTo>
                  <a:lnTo>
                    <a:pt x="5820748" y="2737887"/>
                  </a:lnTo>
                  <a:lnTo>
                    <a:pt x="5818623" y="2737887"/>
                  </a:lnTo>
                  <a:lnTo>
                    <a:pt x="5817029" y="2737887"/>
                  </a:lnTo>
                  <a:lnTo>
                    <a:pt x="5813310" y="2737887"/>
                  </a:lnTo>
                  <a:lnTo>
                    <a:pt x="5809591" y="2737887"/>
                  </a:lnTo>
                  <a:lnTo>
                    <a:pt x="5808529" y="2737887"/>
                  </a:lnTo>
                  <a:lnTo>
                    <a:pt x="5807466" y="2737887"/>
                  </a:lnTo>
                  <a:lnTo>
                    <a:pt x="5806935" y="2737887"/>
                  </a:lnTo>
                  <a:lnTo>
                    <a:pt x="5806404" y="2737887"/>
                  </a:lnTo>
                  <a:lnTo>
                    <a:pt x="5802153" y="2738937"/>
                  </a:lnTo>
                  <a:lnTo>
                    <a:pt x="5798966" y="2741560"/>
                  </a:lnTo>
                  <a:lnTo>
                    <a:pt x="5796841" y="2742609"/>
                  </a:lnTo>
                  <a:lnTo>
                    <a:pt x="5795778" y="2744183"/>
                  </a:lnTo>
                  <a:lnTo>
                    <a:pt x="5795247" y="2745757"/>
                  </a:lnTo>
                  <a:lnTo>
                    <a:pt x="5794716" y="2747331"/>
                  </a:lnTo>
                  <a:lnTo>
                    <a:pt x="5793122" y="2749430"/>
                  </a:lnTo>
                  <a:lnTo>
                    <a:pt x="5792590" y="2751529"/>
                  </a:lnTo>
                  <a:lnTo>
                    <a:pt x="5791528" y="2754677"/>
                  </a:lnTo>
                  <a:lnTo>
                    <a:pt x="5790997" y="2758350"/>
                  </a:lnTo>
                  <a:lnTo>
                    <a:pt x="5789934" y="2762023"/>
                  </a:lnTo>
                  <a:lnTo>
                    <a:pt x="5788872" y="2765171"/>
                  </a:lnTo>
                  <a:lnTo>
                    <a:pt x="5787809" y="2767269"/>
                  </a:lnTo>
                  <a:lnTo>
                    <a:pt x="5785684" y="2768843"/>
                  </a:lnTo>
                  <a:lnTo>
                    <a:pt x="5781434" y="2771467"/>
                  </a:lnTo>
                  <a:lnTo>
                    <a:pt x="5778246" y="2775140"/>
                  </a:lnTo>
                  <a:lnTo>
                    <a:pt x="5776652" y="2776714"/>
                  </a:lnTo>
                  <a:lnTo>
                    <a:pt x="5775590" y="2778812"/>
                  </a:lnTo>
                  <a:lnTo>
                    <a:pt x="5775058" y="2782485"/>
                  </a:lnTo>
                  <a:lnTo>
                    <a:pt x="5775058" y="2787731"/>
                  </a:lnTo>
                  <a:lnTo>
                    <a:pt x="5775058" y="2787732"/>
                  </a:lnTo>
                  <a:lnTo>
                    <a:pt x="5775044" y="2787729"/>
                  </a:lnTo>
                  <a:lnTo>
                    <a:pt x="5769583" y="2787239"/>
                  </a:lnTo>
                  <a:lnTo>
                    <a:pt x="5767089" y="2787732"/>
                  </a:lnTo>
                  <a:lnTo>
                    <a:pt x="5763902" y="2788257"/>
                  </a:lnTo>
                  <a:lnTo>
                    <a:pt x="5762308" y="2789306"/>
                  </a:lnTo>
                  <a:lnTo>
                    <a:pt x="5760183" y="2789831"/>
                  </a:lnTo>
                  <a:lnTo>
                    <a:pt x="5759651" y="2791405"/>
                  </a:lnTo>
                  <a:lnTo>
                    <a:pt x="5758589" y="2793503"/>
                  </a:lnTo>
                  <a:lnTo>
                    <a:pt x="5756995" y="2795078"/>
                  </a:lnTo>
                  <a:lnTo>
                    <a:pt x="5754870" y="2795602"/>
                  </a:lnTo>
                  <a:lnTo>
                    <a:pt x="5753276" y="2797176"/>
                  </a:lnTo>
                  <a:lnTo>
                    <a:pt x="5752745" y="2797176"/>
                  </a:lnTo>
                  <a:lnTo>
                    <a:pt x="5752214" y="2797176"/>
                  </a:lnTo>
                  <a:lnTo>
                    <a:pt x="5751151" y="2797176"/>
                  </a:lnTo>
                  <a:lnTo>
                    <a:pt x="5749026" y="2797176"/>
                  </a:lnTo>
                  <a:lnTo>
                    <a:pt x="5745307" y="2797176"/>
                  </a:lnTo>
                  <a:lnTo>
                    <a:pt x="5741588" y="2795602"/>
                  </a:lnTo>
                  <a:lnTo>
                    <a:pt x="5740525" y="2793503"/>
                  </a:lnTo>
                  <a:lnTo>
                    <a:pt x="5738932" y="2791929"/>
                  </a:lnTo>
                  <a:lnTo>
                    <a:pt x="5737338" y="2790355"/>
                  </a:lnTo>
                  <a:lnTo>
                    <a:pt x="5735213" y="2789306"/>
                  </a:lnTo>
                  <a:lnTo>
                    <a:pt x="5735207" y="2789303"/>
                  </a:lnTo>
                  <a:lnTo>
                    <a:pt x="5732030" y="2788257"/>
                  </a:lnTo>
                  <a:lnTo>
                    <a:pt x="5730431" y="2788257"/>
                  </a:lnTo>
                  <a:lnTo>
                    <a:pt x="5728837" y="2788257"/>
                  </a:lnTo>
                  <a:lnTo>
                    <a:pt x="5727775" y="2788257"/>
                  </a:lnTo>
                  <a:lnTo>
                    <a:pt x="5724056" y="2788781"/>
                  </a:lnTo>
                  <a:lnTo>
                    <a:pt x="5720337" y="2788781"/>
                  </a:lnTo>
                  <a:lnTo>
                    <a:pt x="5718743" y="2788781"/>
                  </a:lnTo>
                  <a:lnTo>
                    <a:pt x="5716087" y="2788257"/>
                  </a:lnTo>
                  <a:lnTo>
                    <a:pt x="5714493" y="2787732"/>
                  </a:lnTo>
                  <a:lnTo>
                    <a:pt x="5712899" y="2786683"/>
                  </a:lnTo>
                  <a:lnTo>
                    <a:pt x="5709712" y="2784584"/>
                  </a:lnTo>
                  <a:lnTo>
                    <a:pt x="5708649" y="2780386"/>
                  </a:lnTo>
                  <a:lnTo>
                    <a:pt x="5708649" y="2780385"/>
                  </a:lnTo>
                  <a:lnTo>
                    <a:pt x="5709712" y="2778287"/>
                  </a:lnTo>
                  <a:lnTo>
                    <a:pt x="5711305" y="2776713"/>
                  </a:lnTo>
                  <a:lnTo>
                    <a:pt x="5711837" y="2775139"/>
                  </a:lnTo>
                  <a:lnTo>
                    <a:pt x="5711837" y="2773566"/>
                  </a:lnTo>
                  <a:lnTo>
                    <a:pt x="5711837" y="2773565"/>
                  </a:lnTo>
                  <a:lnTo>
                    <a:pt x="5712368" y="2771467"/>
                  </a:lnTo>
                  <a:lnTo>
                    <a:pt x="5711837" y="2769893"/>
                  </a:lnTo>
                  <a:lnTo>
                    <a:pt x="5711837" y="2769892"/>
                  </a:lnTo>
                  <a:lnTo>
                    <a:pt x="5713962" y="2769367"/>
                  </a:lnTo>
                  <a:lnTo>
                    <a:pt x="5715556" y="2768842"/>
                  </a:lnTo>
                  <a:lnTo>
                    <a:pt x="5716087" y="2768842"/>
                  </a:lnTo>
                  <a:lnTo>
                    <a:pt x="5717149" y="2768842"/>
                  </a:lnTo>
                  <a:lnTo>
                    <a:pt x="5718743" y="2768842"/>
                  </a:lnTo>
                  <a:lnTo>
                    <a:pt x="5719274" y="2768842"/>
                  </a:lnTo>
                  <a:lnTo>
                    <a:pt x="5720868" y="2767793"/>
                  </a:lnTo>
                  <a:lnTo>
                    <a:pt x="5722993" y="2766219"/>
                  </a:lnTo>
                  <a:lnTo>
                    <a:pt x="5724587" y="2765170"/>
                  </a:lnTo>
                  <a:lnTo>
                    <a:pt x="5726181" y="2764645"/>
                  </a:lnTo>
                  <a:lnTo>
                    <a:pt x="5728306" y="2763596"/>
                  </a:lnTo>
                  <a:lnTo>
                    <a:pt x="5730431" y="2762022"/>
                  </a:lnTo>
                  <a:lnTo>
                    <a:pt x="5732025" y="2758349"/>
                  </a:lnTo>
                  <a:lnTo>
                    <a:pt x="5733619" y="2754676"/>
                  </a:lnTo>
                  <a:lnTo>
                    <a:pt x="5734150" y="2753102"/>
                  </a:lnTo>
                  <a:lnTo>
                    <a:pt x="5735213" y="2751528"/>
                  </a:lnTo>
                  <a:lnTo>
                    <a:pt x="5738932" y="2749429"/>
                  </a:lnTo>
                  <a:lnTo>
                    <a:pt x="5743713" y="2748380"/>
                  </a:lnTo>
                  <a:lnTo>
                    <a:pt x="5745307" y="2747855"/>
                  </a:lnTo>
                  <a:lnTo>
                    <a:pt x="5746901" y="2747330"/>
                  </a:lnTo>
                  <a:lnTo>
                    <a:pt x="5748495" y="2745756"/>
                  </a:lnTo>
                  <a:lnTo>
                    <a:pt x="5749557" y="2744182"/>
                  </a:lnTo>
                  <a:lnTo>
                    <a:pt x="5751682" y="2743133"/>
                  </a:lnTo>
                  <a:lnTo>
                    <a:pt x="5753276" y="2741559"/>
                  </a:lnTo>
                  <a:lnTo>
                    <a:pt x="5754339" y="2739985"/>
                  </a:lnTo>
                  <a:lnTo>
                    <a:pt x="5755932" y="2737886"/>
                  </a:lnTo>
                  <a:lnTo>
                    <a:pt x="5757526" y="2737361"/>
                  </a:lnTo>
                  <a:lnTo>
                    <a:pt x="5759120" y="2736837"/>
                  </a:lnTo>
                  <a:lnTo>
                    <a:pt x="5763370" y="2735263"/>
                  </a:lnTo>
                  <a:lnTo>
                    <a:pt x="5767089" y="2732639"/>
                  </a:lnTo>
                  <a:lnTo>
                    <a:pt x="5770277" y="2730016"/>
                  </a:lnTo>
                  <a:lnTo>
                    <a:pt x="5774527" y="2727917"/>
                  </a:lnTo>
                  <a:lnTo>
                    <a:pt x="5778246" y="2726343"/>
                  </a:lnTo>
                  <a:lnTo>
                    <a:pt x="5781965" y="2723720"/>
                  </a:lnTo>
                  <a:lnTo>
                    <a:pt x="5785684" y="2720572"/>
                  </a:lnTo>
                  <a:lnTo>
                    <a:pt x="5789403" y="2716899"/>
                  </a:lnTo>
                  <a:lnTo>
                    <a:pt x="5790997" y="2713226"/>
                  </a:lnTo>
                  <a:lnTo>
                    <a:pt x="5790465" y="2707980"/>
                  </a:lnTo>
                  <a:lnTo>
                    <a:pt x="5789934" y="2702733"/>
                  </a:lnTo>
                  <a:lnTo>
                    <a:pt x="5789403" y="2700635"/>
                  </a:lnTo>
                  <a:lnTo>
                    <a:pt x="5789403" y="2700634"/>
                  </a:lnTo>
                  <a:lnTo>
                    <a:pt x="5789934" y="2699060"/>
                  </a:lnTo>
                  <a:lnTo>
                    <a:pt x="5791528" y="2697486"/>
                  </a:lnTo>
                  <a:lnTo>
                    <a:pt x="5793122" y="2695912"/>
                  </a:lnTo>
                  <a:lnTo>
                    <a:pt x="5795247" y="2695387"/>
                  </a:lnTo>
                  <a:lnTo>
                    <a:pt x="5797372" y="2694338"/>
                  </a:lnTo>
                  <a:lnTo>
                    <a:pt x="5804810" y="2691189"/>
                  </a:lnTo>
                  <a:lnTo>
                    <a:pt x="5804810" y="2673876"/>
                  </a:lnTo>
                  <a:lnTo>
                    <a:pt x="5804810" y="2673875"/>
                  </a:lnTo>
                  <a:close/>
                  <a:moveTo>
                    <a:pt x="5346517" y="2671763"/>
                  </a:moveTo>
                  <a:lnTo>
                    <a:pt x="5346518" y="2671763"/>
                  </a:lnTo>
                  <a:lnTo>
                    <a:pt x="5349640" y="2671763"/>
                  </a:lnTo>
                  <a:lnTo>
                    <a:pt x="5349641" y="2671763"/>
                  </a:lnTo>
                  <a:lnTo>
                    <a:pt x="5352243" y="2672822"/>
                  </a:lnTo>
                  <a:lnTo>
                    <a:pt x="5353804" y="2675467"/>
                  </a:lnTo>
                  <a:lnTo>
                    <a:pt x="5355366" y="2677584"/>
                  </a:lnTo>
                  <a:lnTo>
                    <a:pt x="5356927" y="2679172"/>
                  </a:lnTo>
                  <a:lnTo>
                    <a:pt x="5358489" y="2680230"/>
                  </a:lnTo>
                  <a:lnTo>
                    <a:pt x="5360050" y="2681817"/>
                  </a:lnTo>
                  <a:lnTo>
                    <a:pt x="5361091" y="2683405"/>
                  </a:lnTo>
                  <a:lnTo>
                    <a:pt x="5362653" y="2685522"/>
                  </a:lnTo>
                  <a:lnTo>
                    <a:pt x="5364214" y="2686051"/>
                  </a:lnTo>
                  <a:lnTo>
                    <a:pt x="5366296" y="2686580"/>
                  </a:lnTo>
                  <a:lnTo>
                    <a:pt x="5368377" y="2685522"/>
                  </a:lnTo>
                  <a:lnTo>
                    <a:pt x="5369939" y="2683934"/>
                  </a:lnTo>
                  <a:lnTo>
                    <a:pt x="5369940" y="2683934"/>
                  </a:lnTo>
                  <a:lnTo>
                    <a:pt x="5370459" y="2683934"/>
                  </a:lnTo>
                  <a:lnTo>
                    <a:pt x="5370460" y="2683934"/>
                  </a:lnTo>
                  <a:lnTo>
                    <a:pt x="5370980" y="2683934"/>
                  </a:lnTo>
                  <a:lnTo>
                    <a:pt x="5370981" y="2683934"/>
                  </a:lnTo>
                  <a:lnTo>
                    <a:pt x="5371500" y="2683934"/>
                  </a:lnTo>
                  <a:lnTo>
                    <a:pt x="5371501" y="2683934"/>
                  </a:lnTo>
                  <a:lnTo>
                    <a:pt x="5372021" y="2683934"/>
                  </a:lnTo>
                  <a:lnTo>
                    <a:pt x="5372022" y="2683934"/>
                  </a:lnTo>
                  <a:lnTo>
                    <a:pt x="5372023" y="2683935"/>
                  </a:lnTo>
                  <a:lnTo>
                    <a:pt x="5373062" y="2684463"/>
                  </a:lnTo>
                  <a:lnTo>
                    <a:pt x="5374103" y="2683934"/>
                  </a:lnTo>
                  <a:lnTo>
                    <a:pt x="5376185" y="2683405"/>
                  </a:lnTo>
                  <a:lnTo>
                    <a:pt x="5378267" y="2682347"/>
                  </a:lnTo>
                  <a:lnTo>
                    <a:pt x="5378268" y="2682347"/>
                  </a:lnTo>
                  <a:lnTo>
                    <a:pt x="5398566" y="2682347"/>
                  </a:lnTo>
                  <a:lnTo>
                    <a:pt x="5398567" y="2682347"/>
                  </a:lnTo>
                  <a:lnTo>
                    <a:pt x="5398567" y="2683934"/>
                  </a:lnTo>
                  <a:lnTo>
                    <a:pt x="5398566" y="2683939"/>
                  </a:lnTo>
                  <a:lnTo>
                    <a:pt x="5398566" y="2684463"/>
                  </a:lnTo>
                  <a:lnTo>
                    <a:pt x="5398050" y="2686560"/>
                  </a:lnTo>
                  <a:lnTo>
                    <a:pt x="5398046" y="2686580"/>
                  </a:lnTo>
                  <a:lnTo>
                    <a:pt x="5398567" y="2688168"/>
                  </a:lnTo>
                  <a:lnTo>
                    <a:pt x="5399087" y="2689755"/>
                  </a:lnTo>
                  <a:lnTo>
                    <a:pt x="5398567" y="2691872"/>
                  </a:lnTo>
                  <a:lnTo>
                    <a:pt x="5398567" y="2693459"/>
                  </a:lnTo>
                  <a:lnTo>
                    <a:pt x="5399087" y="2695047"/>
                  </a:lnTo>
                  <a:lnTo>
                    <a:pt x="5399087" y="2697163"/>
                  </a:lnTo>
                  <a:lnTo>
                    <a:pt x="5398046" y="2699280"/>
                  </a:lnTo>
                  <a:lnTo>
                    <a:pt x="5394923" y="2700338"/>
                  </a:lnTo>
                  <a:lnTo>
                    <a:pt x="5393362" y="2700868"/>
                  </a:lnTo>
                  <a:lnTo>
                    <a:pt x="5391800" y="2701397"/>
                  </a:lnTo>
                  <a:lnTo>
                    <a:pt x="5390759" y="2702984"/>
                  </a:lnTo>
                  <a:lnTo>
                    <a:pt x="5390239" y="2704572"/>
                  </a:lnTo>
                  <a:lnTo>
                    <a:pt x="5391280" y="2708805"/>
                  </a:lnTo>
                  <a:lnTo>
                    <a:pt x="5392841" y="2711980"/>
                  </a:lnTo>
                  <a:lnTo>
                    <a:pt x="5392841" y="2720976"/>
                  </a:lnTo>
                  <a:lnTo>
                    <a:pt x="5392840" y="2720976"/>
                  </a:lnTo>
                  <a:lnTo>
                    <a:pt x="5378268" y="2720976"/>
                  </a:lnTo>
                  <a:lnTo>
                    <a:pt x="5378788" y="2722564"/>
                  </a:lnTo>
                  <a:lnTo>
                    <a:pt x="5378788" y="2727855"/>
                  </a:lnTo>
                  <a:lnTo>
                    <a:pt x="5378268" y="2733676"/>
                  </a:lnTo>
                  <a:lnTo>
                    <a:pt x="5378267" y="2733676"/>
                  </a:lnTo>
                  <a:lnTo>
                    <a:pt x="5369940" y="2733676"/>
                  </a:lnTo>
                  <a:lnTo>
                    <a:pt x="5369939" y="2733676"/>
                  </a:lnTo>
                  <a:lnTo>
                    <a:pt x="5369419" y="2733676"/>
                  </a:lnTo>
                  <a:lnTo>
                    <a:pt x="5369418" y="2733676"/>
                  </a:lnTo>
                  <a:lnTo>
                    <a:pt x="5368899" y="2733676"/>
                  </a:lnTo>
                  <a:lnTo>
                    <a:pt x="5368898" y="2733676"/>
                  </a:lnTo>
                  <a:lnTo>
                    <a:pt x="5367857" y="2733676"/>
                  </a:lnTo>
                  <a:lnTo>
                    <a:pt x="5367337" y="2733676"/>
                  </a:lnTo>
                  <a:lnTo>
                    <a:pt x="5367336" y="2733676"/>
                  </a:lnTo>
                  <a:lnTo>
                    <a:pt x="5366295" y="2732618"/>
                  </a:lnTo>
                  <a:lnTo>
                    <a:pt x="5364213" y="2729443"/>
                  </a:lnTo>
                  <a:lnTo>
                    <a:pt x="5362652" y="2725210"/>
                  </a:lnTo>
                  <a:lnTo>
                    <a:pt x="5360049" y="2722034"/>
                  </a:lnTo>
                  <a:lnTo>
                    <a:pt x="5357447" y="2718330"/>
                  </a:lnTo>
                  <a:lnTo>
                    <a:pt x="5356406" y="2716214"/>
                  </a:lnTo>
                  <a:lnTo>
                    <a:pt x="5355365" y="2714626"/>
                  </a:lnTo>
                  <a:lnTo>
                    <a:pt x="5354324" y="2713039"/>
                  </a:lnTo>
                  <a:lnTo>
                    <a:pt x="5353803" y="2711451"/>
                  </a:lnTo>
                  <a:lnTo>
                    <a:pt x="5351201" y="2707747"/>
                  </a:lnTo>
                  <a:lnTo>
                    <a:pt x="5348078" y="2704572"/>
                  </a:lnTo>
                  <a:lnTo>
                    <a:pt x="5346517" y="2704043"/>
                  </a:lnTo>
                  <a:lnTo>
                    <a:pt x="5343914" y="2702984"/>
                  </a:lnTo>
                  <a:lnTo>
                    <a:pt x="5341832" y="2701926"/>
                  </a:lnTo>
                  <a:lnTo>
                    <a:pt x="5340791" y="2699809"/>
                  </a:lnTo>
                  <a:lnTo>
                    <a:pt x="5339750" y="2698222"/>
                  </a:lnTo>
                  <a:lnTo>
                    <a:pt x="5339230" y="2695576"/>
                  </a:lnTo>
                  <a:lnTo>
                    <a:pt x="5339230" y="2692401"/>
                  </a:lnTo>
                  <a:lnTo>
                    <a:pt x="5339230" y="2690813"/>
                  </a:lnTo>
                  <a:lnTo>
                    <a:pt x="5339230" y="2688697"/>
                  </a:lnTo>
                  <a:lnTo>
                    <a:pt x="5337668" y="2685522"/>
                  </a:lnTo>
                  <a:lnTo>
                    <a:pt x="5335586" y="2681817"/>
                  </a:lnTo>
                  <a:lnTo>
                    <a:pt x="5337148" y="2679701"/>
                  </a:lnTo>
                  <a:lnTo>
                    <a:pt x="5338189" y="2677584"/>
                  </a:lnTo>
                  <a:lnTo>
                    <a:pt x="5338709" y="2675467"/>
                  </a:lnTo>
                  <a:lnTo>
                    <a:pt x="5339230" y="2673351"/>
                  </a:lnTo>
                  <a:lnTo>
                    <a:pt x="5341312" y="2672822"/>
                  </a:lnTo>
                  <a:lnTo>
                    <a:pt x="5341313" y="2672822"/>
                  </a:lnTo>
                  <a:lnTo>
                    <a:pt x="5343394" y="2672822"/>
                  </a:lnTo>
                  <a:close/>
                  <a:moveTo>
                    <a:pt x="5393393" y="2652713"/>
                  </a:moveTo>
                  <a:lnTo>
                    <a:pt x="5393394" y="2652713"/>
                  </a:lnTo>
                  <a:lnTo>
                    <a:pt x="5393940" y="2652713"/>
                  </a:lnTo>
                  <a:lnTo>
                    <a:pt x="5393941" y="2652713"/>
                  </a:lnTo>
                  <a:lnTo>
                    <a:pt x="5394488" y="2652713"/>
                  </a:lnTo>
                  <a:lnTo>
                    <a:pt x="5394489" y="2652713"/>
                  </a:lnTo>
                  <a:lnTo>
                    <a:pt x="5395035" y="2652713"/>
                  </a:lnTo>
                  <a:lnTo>
                    <a:pt x="5395036" y="2652713"/>
                  </a:lnTo>
                  <a:lnTo>
                    <a:pt x="5395583" y="2652713"/>
                  </a:lnTo>
                  <a:lnTo>
                    <a:pt x="5395584" y="2652713"/>
                  </a:lnTo>
                  <a:lnTo>
                    <a:pt x="5396130" y="2652713"/>
                  </a:lnTo>
                  <a:lnTo>
                    <a:pt x="5396131" y="2652713"/>
                  </a:lnTo>
                  <a:lnTo>
                    <a:pt x="5396677" y="2652713"/>
                  </a:lnTo>
                  <a:lnTo>
                    <a:pt x="5396678" y="2652713"/>
                  </a:lnTo>
                  <a:lnTo>
                    <a:pt x="5397772" y="2652713"/>
                  </a:lnTo>
                  <a:lnTo>
                    <a:pt x="5397773" y="2652713"/>
                  </a:lnTo>
                  <a:lnTo>
                    <a:pt x="5398321" y="2654387"/>
                  </a:lnTo>
                  <a:lnTo>
                    <a:pt x="5398321" y="2656618"/>
                  </a:lnTo>
                  <a:lnTo>
                    <a:pt x="5399963" y="2658291"/>
                  </a:lnTo>
                  <a:lnTo>
                    <a:pt x="5401058" y="2659964"/>
                  </a:lnTo>
                  <a:lnTo>
                    <a:pt x="5402700" y="2661080"/>
                  </a:lnTo>
                  <a:lnTo>
                    <a:pt x="5404342" y="2661638"/>
                  </a:lnTo>
                  <a:lnTo>
                    <a:pt x="5405437" y="2663869"/>
                  </a:lnTo>
                  <a:lnTo>
                    <a:pt x="5405437" y="2666100"/>
                  </a:lnTo>
                  <a:lnTo>
                    <a:pt x="5405437" y="2673351"/>
                  </a:lnTo>
                  <a:lnTo>
                    <a:pt x="5405436" y="2673351"/>
                  </a:lnTo>
                  <a:lnTo>
                    <a:pt x="5399415" y="2673351"/>
                  </a:lnTo>
                  <a:lnTo>
                    <a:pt x="5399414" y="2673351"/>
                  </a:lnTo>
                  <a:lnTo>
                    <a:pt x="5398867" y="2671120"/>
                  </a:lnTo>
                  <a:lnTo>
                    <a:pt x="5398320" y="2669447"/>
                  </a:lnTo>
                  <a:lnTo>
                    <a:pt x="5398320" y="2667773"/>
                  </a:lnTo>
                  <a:lnTo>
                    <a:pt x="5397772" y="2666100"/>
                  </a:lnTo>
                  <a:lnTo>
                    <a:pt x="5396130" y="2665542"/>
                  </a:lnTo>
                  <a:lnTo>
                    <a:pt x="5395037" y="2666099"/>
                  </a:lnTo>
                  <a:lnTo>
                    <a:pt x="5395036" y="2666100"/>
                  </a:lnTo>
                  <a:lnTo>
                    <a:pt x="5395035" y="2666100"/>
                  </a:lnTo>
                  <a:lnTo>
                    <a:pt x="5394489" y="2666100"/>
                  </a:lnTo>
                  <a:lnTo>
                    <a:pt x="5394488" y="2666100"/>
                  </a:lnTo>
                  <a:lnTo>
                    <a:pt x="5393941" y="2666100"/>
                  </a:lnTo>
                  <a:lnTo>
                    <a:pt x="5393940" y="2666100"/>
                  </a:lnTo>
                  <a:lnTo>
                    <a:pt x="5393394" y="2666100"/>
                  </a:lnTo>
                  <a:lnTo>
                    <a:pt x="5393393" y="2666100"/>
                  </a:lnTo>
                  <a:lnTo>
                    <a:pt x="5391751" y="2664984"/>
                  </a:lnTo>
                  <a:lnTo>
                    <a:pt x="5390108" y="2662753"/>
                  </a:lnTo>
                  <a:lnTo>
                    <a:pt x="5389561" y="2661080"/>
                  </a:lnTo>
                  <a:lnTo>
                    <a:pt x="5390108" y="2659407"/>
                  </a:lnTo>
                  <a:lnTo>
                    <a:pt x="5390108" y="2657733"/>
                  </a:lnTo>
                  <a:lnTo>
                    <a:pt x="5390108" y="2655502"/>
                  </a:lnTo>
                  <a:lnTo>
                    <a:pt x="5391751" y="2653829"/>
                  </a:lnTo>
                  <a:close/>
                  <a:moveTo>
                    <a:pt x="5325874" y="2651125"/>
                  </a:moveTo>
                  <a:lnTo>
                    <a:pt x="5326435" y="2651125"/>
                  </a:lnTo>
                  <a:lnTo>
                    <a:pt x="5327555" y="2651125"/>
                  </a:lnTo>
                  <a:lnTo>
                    <a:pt x="5329236" y="2652662"/>
                  </a:lnTo>
                  <a:lnTo>
                    <a:pt x="5329237" y="2652663"/>
                  </a:lnTo>
                  <a:lnTo>
                    <a:pt x="5329237" y="2665977"/>
                  </a:lnTo>
                  <a:lnTo>
                    <a:pt x="5325875" y="2667001"/>
                  </a:lnTo>
                  <a:lnTo>
                    <a:pt x="5325874" y="2667000"/>
                  </a:lnTo>
                  <a:lnTo>
                    <a:pt x="5321392" y="2661879"/>
                  </a:lnTo>
                  <a:lnTo>
                    <a:pt x="5319711" y="2656758"/>
                  </a:lnTo>
                  <a:lnTo>
                    <a:pt x="5320272" y="2654710"/>
                  </a:lnTo>
                  <a:lnTo>
                    <a:pt x="5321392" y="2653174"/>
                  </a:lnTo>
                  <a:lnTo>
                    <a:pt x="5323633" y="2651637"/>
                  </a:lnTo>
                  <a:close/>
                  <a:moveTo>
                    <a:pt x="5823960" y="2555875"/>
                  </a:moveTo>
                  <a:lnTo>
                    <a:pt x="5827100" y="2556404"/>
                  </a:lnTo>
                  <a:lnTo>
                    <a:pt x="5829716" y="2556934"/>
                  </a:lnTo>
                  <a:lnTo>
                    <a:pt x="5831286" y="2558521"/>
                  </a:lnTo>
                  <a:lnTo>
                    <a:pt x="5831809" y="2560109"/>
                  </a:lnTo>
                  <a:lnTo>
                    <a:pt x="5833379" y="2562225"/>
                  </a:lnTo>
                  <a:lnTo>
                    <a:pt x="5834425" y="2563813"/>
                  </a:lnTo>
                  <a:lnTo>
                    <a:pt x="5835472" y="2566459"/>
                  </a:lnTo>
                  <a:lnTo>
                    <a:pt x="5837565" y="2568575"/>
                  </a:lnTo>
                  <a:lnTo>
                    <a:pt x="5839135" y="2570163"/>
                  </a:lnTo>
                  <a:lnTo>
                    <a:pt x="5840704" y="2571750"/>
                  </a:lnTo>
                  <a:lnTo>
                    <a:pt x="5841751" y="2573867"/>
                  </a:lnTo>
                  <a:lnTo>
                    <a:pt x="5842797" y="2575454"/>
                  </a:lnTo>
                  <a:lnTo>
                    <a:pt x="5844367" y="2577042"/>
                  </a:lnTo>
                  <a:lnTo>
                    <a:pt x="5845937" y="2578100"/>
                  </a:lnTo>
                  <a:lnTo>
                    <a:pt x="5847507" y="2580217"/>
                  </a:lnTo>
                  <a:lnTo>
                    <a:pt x="5848030" y="2581805"/>
                  </a:lnTo>
                  <a:lnTo>
                    <a:pt x="5848553" y="2581805"/>
                  </a:lnTo>
                  <a:lnTo>
                    <a:pt x="5849076" y="2581805"/>
                  </a:lnTo>
                  <a:lnTo>
                    <a:pt x="5849600" y="2581805"/>
                  </a:lnTo>
                  <a:lnTo>
                    <a:pt x="5850123" y="2581805"/>
                  </a:lnTo>
                  <a:lnTo>
                    <a:pt x="5851169" y="2581275"/>
                  </a:lnTo>
                  <a:lnTo>
                    <a:pt x="5851693" y="2581805"/>
                  </a:lnTo>
                  <a:lnTo>
                    <a:pt x="5852216" y="2583392"/>
                  </a:lnTo>
                  <a:lnTo>
                    <a:pt x="5852216" y="2583393"/>
                  </a:lnTo>
                  <a:lnTo>
                    <a:pt x="5852216" y="2584980"/>
                  </a:lnTo>
                  <a:lnTo>
                    <a:pt x="5852216" y="2584981"/>
                  </a:lnTo>
                  <a:lnTo>
                    <a:pt x="5852216" y="2587625"/>
                  </a:lnTo>
                  <a:lnTo>
                    <a:pt x="5852216" y="2587626"/>
                  </a:lnTo>
                  <a:lnTo>
                    <a:pt x="5851693" y="2589214"/>
                  </a:lnTo>
                  <a:lnTo>
                    <a:pt x="5851169" y="2591860"/>
                  </a:lnTo>
                  <a:lnTo>
                    <a:pt x="5850646" y="2593976"/>
                  </a:lnTo>
                  <a:lnTo>
                    <a:pt x="5851169" y="2597150"/>
                  </a:lnTo>
                  <a:lnTo>
                    <a:pt x="5852216" y="2599796"/>
                  </a:lnTo>
                  <a:lnTo>
                    <a:pt x="5853262" y="2601384"/>
                  </a:lnTo>
                  <a:lnTo>
                    <a:pt x="5854832" y="2602971"/>
                  </a:lnTo>
                  <a:lnTo>
                    <a:pt x="5856402" y="2604030"/>
                  </a:lnTo>
                  <a:lnTo>
                    <a:pt x="5859018" y="2605088"/>
                  </a:lnTo>
                  <a:lnTo>
                    <a:pt x="5860065" y="2602971"/>
                  </a:lnTo>
                  <a:lnTo>
                    <a:pt x="5861111" y="2601384"/>
                  </a:lnTo>
                  <a:lnTo>
                    <a:pt x="5861111" y="2599797"/>
                  </a:lnTo>
                  <a:lnTo>
                    <a:pt x="5861111" y="2599796"/>
                  </a:lnTo>
                  <a:lnTo>
                    <a:pt x="5861111" y="2598210"/>
                  </a:lnTo>
                  <a:lnTo>
                    <a:pt x="5861111" y="2598209"/>
                  </a:lnTo>
                  <a:lnTo>
                    <a:pt x="5862681" y="2596092"/>
                  </a:lnTo>
                  <a:lnTo>
                    <a:pt x="5863728" y="2593975"/>
                  </a:lnTo>
                  <a:lnTo>
                    <a:pt x="5864774" y="2594505"/>
                  </a:lnTo>
                  <a:lnTo>
                    <a:pt x="5865297" y="2593975"/>
                  </a:lnTo>
                  <a:lnTo>
                    <a:pt x="5865821" y="2593975"/>
                  </a:lnTo>
                  <a:lnTo>
                    <a:pt x="5866344" y="2593975"/>
                  </a:lnTo>
                  <a:lnTo>
                    <a:pt x="5866867" y="2593975"/>
                  </a:lnTo>
                  <a:lnTo>
                    <a:pt x="5867390" y="2593975"/>
                  </a:lnTo>
                  <a:lnTo>
                    <a:pt x="5869483" y="2596092"/>
                  </a:lnTo>
                  <a:lnTo>
                    <a:pt x="5871053" y="2598738"/>
                  </a:lnTo>
                  <a:lnTo>
                    <a:pt x="5874716" y="2601384"/>
                  </a:lnTo>
                  <a:lnTo>
                    <a:pt x="5876286" y="2605088"/>
                  </a:lnTo>
                  <a:lnTo>
                    <a:pt x="5876286" y="2605089"/>
                  </a:lnTo>
                  <a:lnTo>
                    <a:pt x="5875239" y="2608264"/>
                  </a:lnTo>
                  <a:lnTo>
                    <a:pt x="5873669" y="2611968"/>
                  </a:lnTo>
                  <a:lnTo>
                    <a:pt x="5874193" y="2620434"/>
                  </a:lnTo>
                  <a:lnTo>
                    <a:pt x="5875762" y="2618846"/>
                  </a:lnTo>
                  <a:lnTo>
                    <a:pt x="5877856" y="2618317"/>
                  </a:lnTo>
                  <a:lnTo>
                    <a:pt x="5879949" y="2618317"/>
                  </a:lnTo>
                  <a:lnTo>
                    <a:pt x="5881518" y="2618846"/>
                  </a:lnTo>
                  <a:lnTo>
                    <a:pt x="5885704" y="2618846"/>
                  </a:lnTo>
                  <a:lnTo>
                    <a:pt x="5890937" y="2619905"/>
                  </a:lnTo>
                  <a:lnTo>
                    <a:pt x="5895123" y="2620434"/>
                  </a:lnTo>
                  <a:lnTo>
                    <a:pt x="5896693" y="2620434"/>
                  </a:lnTo>
                  <a:lnTo>
                    <a:pt x="5898263" y="2620434"/>
                  </a:lnTo>
                  <a:lnTo>
                    <a:pt x="5899048" y="2620434"/>
                  </a:lnTo>
                  <a:lnTo>
                    <a:pt x="5901402" y="2618846"/>
                  </a:lnTo>
                  <a:lnTo>
                    <a:pt x="5900879" y="2617260"/>
                  </a:lnTo>
                  <a:lnTo>
                    <a:pt x="5900879" y="2617259"/>
                  </a:lnTo>
                  <a:lnTo>
                    <a:pt x="5901402" y="2615671"/>
                  </a:lnTo>
                  <a:lnTo>
                    <a:pt x="5903495" y="2614084"/>
                  </a:lnTo>
                  <a:lnTo>
                    <a:pt x="5906111" y="2614084"/>
                  </a:lnTo>
                  <a:lnTo>
                    <a:pt x="5909251" y="2614613"/>
                  </a:lnTo>
                  <a:lnTo>
                    <a:pt x="5911867" y="2617259"/>
                  </a:lnTo>
                  <a:lnTo>
                    <a:pt x="5912390" y="2619905"/>
                  </a:lnTo>
                  <a:lnTo>
                    <a:pt x="5912914" y="2622021"/>
                  </a:lnTo>
                  <a:lnTo>
                    <a:pt x="5912914" y="2622022"/>
                  </a:lnTo>
                  <a:lnTo>
                    <a:pt x="5912914" y="2623609"/>
                  </a:lnTo>
                  <a:lnTo>
                    <a:pt x="5913437" y="2625726"/>
                  </a:lnTo>
                  <a:lnTo>
                    <a:pt x="5913437" y="2625727"/>
                  </a:lnTo>
                  <a:lnTo>
                    <a:pt x="5912914" y="2627314"/>
                  </a:lnTo>
                  <a:lnTo>
                    <a:pt x="5911867" y="2628902"/>
                  </a:lnTo>
                  <a:lnTo>
                    <a:pt x="5911866" y="2628902"/>
                  </a:lnTo>
                  <a:lnTo>
                    <a:pt x="5911344" y="2629430"/>
                  </a:lnTo>
                  <a:lnTo>
                    <a:pt x="5909777" y="2628902"/>
                  </a:lnTo>
                  <a:lnTo>
                    <a:pt x="5909774" y="2628902"/>
                  </a:lnTo>
                  <a:lnTo>
                    <a:pt x="5909251" y="2628902"/>
                  </a:lnTo>
                  <a:lnTo>
                    <a:pt x="5908728" y="2628372"/>
                  </a:lnTo>
                  <a:lnTo>
                    <a:pt x="5908204" y="2628902"/>
                  </a:lnTo>
                  <a:lnTo>
                    <a:pt x="5907681" y="2628902"/>
                  </a:lnTo>
                  <a:lnTo>
                    <a:pt x="5906635" y="2631018"/>
                  </a:lnTo>
                  <a:lnTo>
                    <a:pt x="5905588" y="2632606"/>
                  </a:lnTo>
                  <a:lnTo>
                    <a:pt x="5905065" y="2634722"/>
                  </a:lnTo>
                  <a:lnTo>
                    <a:pt x="5905588" y="2636309"/>
                  </a:lnTo>
                  <a:lnTo>
                    <a:pt x="5905588" y="2636310"/>
                  </a:lnTo>
                  <a:lnTo>
                    <a:pt x="5904018" y="2637897"/>
                  </a:lnTo>
                  <a:lnTo>
                    <a:pt x="5902972" y="2639485"/>
                  </a:lnTo>
                  <a:lnTo>
                    <a:pt x="5901925" y="2641072"/>
                  </a:lnTo>
                  <a:lnTo>
                    <a:pt x="5901402" y="2643718"/>
                  </a:lnTo>
                  <a:lnTo>
                    <a:pt x="5900879" y="2645305"/>
                  </a:lnTo>
                  <a:lnTo>
                    <a:pt x="5901402" y="2647951"/>
                  </a:lnTo>
                  <a:lnTo>
                    <a:pt x="5901402" y="2647952"/>
                  </a:lnTo>
                  <a:lnTo>
                    <a:pt x="5888321" y="2647952"/>
                  </a:lnTo>
                  <a:lnTo>
                    <a:pt x="5888844" y="2651126"/>
                  </a:lnTo>
                  <a:lnTo>
                    <a:pt x="5888844" y="2651127"/>
                  </a:lnTo>
                  <a:lnTo>
                    <a:pt x="5888321" y="2655360"/>
                  </a:lnTo>
                  <a:lnTo>
                    <a:pt x="5887797" y="2656947"/>
                  </a:lnTo>
                  <a:lnTo>
                    <a:pt x="5886751" y="2658535"/>
                  </a:lnTo>
                  <a:lnTo>
                    <a:pt x="5885181" y="2661710"/>
                  </a:lnTo>
                  <a:lnTo>
                    <a:pt x="5883088" y="2665943"/>
                  </a:lnTo>
                  <a:lnTo>
                    <a:pt x="5883088" y="2667530"/>
                  </a:lnTo>
                  <a:lnTo>
                    <a:pt x="5883088" y="2667531"/>
                  </a:lnTo>
                  <a:lnTo>
                    <a:pt x="5882565" y="2669118"/>
                  </a:lnTo>
                  <a:lnTo>
                    <a:pt x="5880995" y="2670706"/>
                  </a:lnTo>
                  <a:lnTo>
                    <a:pt x="5879425" y="2671764"/>
                  </a:lnTo>
                  <a:lnTo>
                    <a:pt x="5876809" y="2672823"/>
                  </a:lnTo>
                  <a:lnTo>
                    <a:pt x="5875239" y="2674939"/>
                  </a:lnTo>
                  <a:lnTo>
                    <a:pt x="5873146" y="2675998"/>
                  </a:lnTo>
                  <a:lnTo>
                    <a:pt x="5872100" y="2677585"/>
                  </a:lnTo>
                  <a:lnTo>
                    <a:pt x="5870530" y="2681818"/>
                  </a:lnTo>
                  <a:lnTo>
                    <a:pt x="5870007" y="2687639"/>
                  </a:lnTo>
                  <a:lnTo>
                    <a:pt x="5854832" y="2687639"/>
                  </a:lnTo>
                  <a:lnTo>
                    <a:pt x="5854832" y="2687638"/>
                  </a:lnTo>
                  <a:lnTo>
                    <a:pt x="5854832" y="2658006"/>
                  </a:lnTo>
                  <a:lnTo>
                    <a:pt x="5831809" y="2658006"/>
                  </a:lnTo>
                  <a:lnTo>
                    <a:pt x="5831809" y="2658005"/>
                  </a:lnTo>
                  <a:lnTo>
                    <a:pt x="5831809" y="2654302"/>
                  </a:lnTo>
                  <a:lnTo>
                    <a:pt x="5831809" y="2654301"/>
                  </a:lnTo>
                  <a:lnTo>
                    <a:pt x="5831809" y="2652714"/>
                  </a:lnTo>
                  <a:lnTo>
                    <a:pt x="5831286" y="2650068"/>
                  </a:lnTo>
                  <a:lnTo>
                    <a:pt x="5831286" y="2650067"/>
                  </a:lnTo>
                  <a:lnTo>
                    <a:pt x="5831286" y="2645835"/>
                  </a:lnTo>
                  <a:lnTo>
                    <a:pt x="5831286" y="2645834"/>
                  </a:lnTo>
                  <a:lnTo>
                    <a:pt x="5831809" y="2641071"/>
                  </a:lnTo>
                  <a:lnTo>
                    <a:pt x="5850123" y="2641071"/>
                  </a:lnTo>
                  <a:lnTo>
                    <a:pt x="5850123" y="2618318"/>
                  </a:lnTo>
                  <a:lnTo>
                    <a:pt x="5849076" y="2616731"/>
                  </a:lnTo>
                  <a:lnTo>
                    <a:pt x="5847507" y="2614614"/>
                  </a:lnTo>
                  <a:lnTo>
                    <a:pt x="5845937" y="2613026"/>
                  </a:lnTo>
                  <a:lnTo>
                    <a:pt x="5844890" y="2611439"/>
                  </a:lnTo>
                  <a:lnTo>
                    <a:pt x="5844367" y="2609851"/>
                  </a:lnTo>
                  <a:lnTo>
                    <a:pt x="5844367" y="2609850"/>
                  </a:lnTo>
                  <a:lnTo>
                    <a:pt x="5844367" y="2607206"/>
                  </a:lnTo>
                  <a:lnTo>
                    <a:pt x="5844367" y="2607205"/>
                  </a:lnTo>
                  <a:lnTo>
                    <a:pt x="5844890" y="2602442"/>
                  </a:lnTo>
                  <a:lnTo>
                    <a:pt x="5844890" y="2598210"/>
                  </a:lnTo>
                  <a:lnTo>
                    <a:pt x="5843844" y="2596093"/>
                  </a:lnTo>
                  <a:lnTo>
                    <a:pt x="5842797" y="2593976"/>
                  </a:lnTo>
                  <a:lnTo>
                    <a:pt x="5842274" y="2592389"/>
                  </a:lnTo>
                  <a:lnTo>
                    <a:pt x="5841751" y="2590801"/>
                  </a:lnTo>
                  <a:lnTo>
                    <a:pt x="5841228" y="2589214"/>
                  </a:lnTo>
                  <a:lnTo>
                    <a:pt x="5840181" y="2587626"/>
                  </a:lnTo>
                  <a:lnTo>
                    <a:pt x="5838611" y="2586039"/>
                  </a:lnTo>
                  <a:lnTo>
                    <a:pt x="5835995" y="2584981"/>
                  </a:lnTo>
                  <a:lnTo>
                    <a:pt x="5832332" y="2582335"/>
                  </a:lnTo>
                  <a:lnTo>
                    <a:pt x="5828669" y="2578101"/>
                  </a:lnTo>
                  <a:lnTo>
                    <a:pt x="5826576" y="2574397"/>
                  </a:lnTo>
                  <a:lnTo>
                    <a:pt x="5823960" y="2570164"/>
                  </a:lnTo>
                  <a:lnTo>
                    <a:pt x="5822914" y="2568576"/>
                  </a:lnTo>
                  <a:lnTo>
                    <a:pt x="5822390" y="2566989"/>
                  </a:lnTo>
                  <a:lnTo>
                    <a:pt x="5820297" y="2563285"/>
                  </a:lnTo>
                  <a:lnTo>
                    <a:pt x="5819774" y="2559580"/>
                  </a:lnTo>
                  <a:lnTo>
                    <a:pt x="5819774" y="2559579"/>
                  </a:lnTo>
                  <a:lnTo>
                    <a:pt x="5820821" y="2556934"/>
                  </a:lnTo>
                  <a:close/>
                  <a:moveTo>
                    <a:pt x="5215791" y="2539669"/>
                  </a:moveTo>
                  <a:lnTo>
                    <a:pt x="5214540" y="2541059"/>
                  </a:lnTo>
                  <a:lnTo>
                    <a:pt x="5214164" y="2542227"/>
                  </a:lnTo>
                  <a:close/>
                  <a:moveTo>
                    <a:pt x="1990560" y="2481308"/>
                  </a:moveTo>
                  <a:lnTo>
                    <a:pt x="1989930" y="2483139"/>
                  </a:lnTo>
                  <a:lnTo>
                    <a:pt x="1989533" y="2484871"/>
                  </a:lnTo>
                  <a:lnTo>
                    <a:pt x="1989533" y="2485019"/>
                  </a:lnTo>
                  <a:lnTo>
                    <a:pt x="1990009" y="2483593"/>
                  </a:lnTo>
                  <a:lnTo>
                    <a:pt x="1991068" y="2481477"/>
                  </a:lnTo>
                  <a:close/>
                  <a:moveTo>
                    <a:pt x="5673138" y="2289175"/>
                  </a:moveTo>
                  <a:lnTo>
                    <a:pt x="5673662" y="2289175"/>
                  </a:lnTo>
                  <a:lnTo>
                    <a:pt x="5674186" y="2289175"/>
                  </a:lnTo>
                  <a:lnTo>
                    <a:pt x="5674710" y="2289175"/>
                  </a:lnTo>
                  <a:lnTo>
                    <a:pt x="5675758" y="2289175"/>
                  </a:lnTo>
                  <a:lnTo>
                    <a:pt x="5676282" y="2289175"/>
                  </a:lnTo>
                  <a:lnTo>
                    <a:pt x="5676807" y="2289175"/>
                  </a:lnTo>
                  <a:lnTo>
                    <a:pt x="5677331" y="2289175"/>
                  </a:lnTo>
                  <a:lnTo>
                    <a:pt x="5679427" y="2290247"/>
                  </a:lnTo>
                  <a:lnTo>
                    <a:pt x="5681523" y="2292390"/>
                  </a:lnTo>
                  <a:lnTo>
                    <a:pt x="5685191" y="2295605"/>
                  </a:lnTo>
                  <a:lnTo>
                    <a:pt x="5689383" y="2298284"/>
                  </a:lnTo>
                  <a:lnTo>
                    <a:pt x="5693051" y="2301498"/>
                  </a:lnTo>
                  <a:lnTo>
                    <a:pt x="5695672" y="2305785"/>
                  </a:lnTo>
                  <a:lnTo>
                    <a:pt x="5695672" y="2305786"/>
                  </a:lnTo>
                  <a:lnTo>
                    <a:pt x="5695672" y="2307392"/>
                  </a:lnTo>
                  <a:lnTo>
                    <a:pt x="5695672" y="2307393"/>
                  </a:lnTo>
                  <a:lnTo>
                    <a:pt x="5695672" y="2308999"/>
                  </a:lnTo>
                  <a:lnTo>
                    <a:pt x="5697244" y="2311678"/>
                  </a:lnTo>
                  <a:lnTo>
                    <a:pt x="5699340" y="2312750"/>
                  </a:lnTo>
                  <a:lnTo>
                    <a:pt x="5700912" y="2313286"/>
                  </a:lnTo>
                  <a:lnTo>
                    <a:pt x="5702484" y="2314357"/>
                  </a:lnTo>
                  <a:lnTo>
                    <a:pt x="5704580" y="2316500"/>
                  </a:lnTo>
                  <a:lnTo>
                    <a:pt x="5706676" y="2318644"/>
                  </a:lnTo>
                  <a:lnTo>
                    <a:pt x="5709820" y="2319179"/>
                  </a:lnTo>
                  <a:lnTo>
                    <a:pt x="5712441" y="2320251"/>
                  </a:lnTo>
                  <a:lnTo>
                    <a:pt x="5714013" y="2320787"/>
                  </a:lnTo>
                  <a:lnTo>
                    <a:pt x="5715585" y="2320787"/>
                  </a:lnTo>
                  <a:lnTo>
                    <a:pt x="5717157" y="2322394"/>
                  </a:lnTo>
                  <a:lnTo>
                    <a:pt x="5718729" y="2325073"/>
                  </a:lnTo>
                  <a:lnTo>
                    <a:pt x="5720301" y="2326680"/>
                  </a:lnTo>
                  <a:lnTo>
                    <a:pt x="5721349" y="2328288"/>
                  </a:lnTo>
                  <a:lnTo>
                    <a:pt x="5721349" y="2328289"/>
                  </a:lnTo>
                  <a:lnTo>
                    <a:pt x="5721349" y="2329895"/>
                  </a:lnTo>
                  <a:lnTo>
                    <a:pt x="5721349" y="2329896"/>
                  </a:lnTo>
                  <a:lnTo>
                    <a:pt x="5721349" y="2332038"/>
                  </a:lnTo>
                  <a:lnTo>
                    <a:pt x="5721349" y="2332039"/>
                  </a:lnTo>
                  <a:lnTo>
                    <a:pt x="5713489" y="2332039"/>
                  </a:lnTo>
                  <a:lnTo>
                    <a:pt x="5711392" y="2330968"/>
                  </a:lnTo>
                  <a:lnTo>
                    <a:pt x="5709820" y="2329896"/>
                  </a:lnTo>
                  <a:lnTo>
                    <a:pt x="5708248" y="2329360"/>
                  </a:lnTo>
                  <a:lnTo>
                    <a:pt x="5706152" y="2328289"/>
                  </a:lnTo>
                  <a:lnTo>
                    <a:pt x="5702484" y="2326681"/>
                  </a:lnTo>
                  <a:lnTo>
                    <a:pt x="5699340" y="2325074"/>
                  </a:lnTo>
                  <a:lnTo>
                    <a:pt x="5693051" y="2322395"/>
                  </a:lnTo>
                  <a:lnTo>
                    <a:pt x="5687811" y="2319180"/>
                  </a:lnTo>
                  <a:lnTo>
                    <a:pt x="5685715" y="2318645"/>
                  </a:lnTo>
                  <a:lnTo>
                    <a:pt x="5684143" y="2317573"/>
                  </a:lnTo>
                  <a:lnTo>
                    <a:pt x="5682571" y="2315966"/>
                  </a:lnTo>
                  <a:lnTo>
                    <a:pt x="5681523" y="2314358"/>
                  </a:lnTo>
                  <a:lnTo>
                    <a:pt x="5679951" y="2312215"/>
                  </a:lnTo>
                  <a:lnTo>
                    <a:pt x="5678903" y="2310072"/>
                  </a:lnTo>
                  <a:lnTo>
                    <a:pt x="5678903" y="2310071"/>
                  </a:lnTo>
                  <a:lnTo>
                    <a:pt x="5678903" y="2306857"/>
                  </a:lnTo>
                  <a:lnTo>
                    <a:pt x="5678903" y="2306856"/>
                  </a:lnTo>
                  <a:lnTo>
                    <a:pt x="5678903" y="2303107"/>
                  </a:lnTo>
                  <a:lnTo>
                    <a:pt x="5677855" y="2300964"/>
                  </a:lnTo>
                  <a:lnTo>
                    <a:pt x="5675758" y="2299356"/>
                  </a:lnTo>
                  <a:lnTo>
                    <a:pt x="5673138" y="2298285"/>
                  </a:lnTo>
                  <a:lnTo>
                    <a:pt x="5671566" y="2297749"/>
                  </a:lnTo>
                  <a:lnTo>
                    <a:pt x="5671042" y="2295606"/>
                  </a:lnTo>
                  <a:lnTo>
                    <a:pt x="5669994" y="2293998"/>
                  </a:lnTo>
                  <a:lnTo>
                    <a:pt x="5668946" y="2292391"/>
                  </a:lnTo>
                  <a:lnTo>
                    <a:pt x="5667374" y="2290248"/>
                  </a:lnTo>
                  <a:lnTo>
                    <a:pt x="5667375" y="2290248"/>
                  </a:lnTo>
                  <a:lnTo>
                    <a:pt x="5667374" y="2290247"/>
                  </a:lnTo>
                  <a:close/>
                  <a:moveTo>
                    <a:pt x="3699295" y="2154238"/>
                  </a:moveTo>
                  <a:lnTo>
                    <a:pt x="3702484" y="2154767"/>
                  </a:lnTo>
                  <a:lnTo>
                    <a:pt x="3705673" y="2155826"/>
                  </a:lnTo>
                  <a:lnTo>
                    <a:pt x="3709925" y="2157942"/>
                  </a:lnTo>
                  <a:lnTo>
                    <a:pt x="3713113" y="2161117"/>
                  </a:lnTo>
                  <a:lnTo>
                    <a:pt x="3717897" y="2163763"/>
                  </a:lnTo>
                  <a:lnTo>
                    <a:pt x="3720554" y="2166409"/>
                  </a:lnTo>
                  <a:lnTo>
                    <a:pt x="3720554" y="2170113"/>
                  </a:lnTo>
                  <a:lnTo>
                    <a:pt x="3720554" y="2173817"/>
                  </a:lnTo>
                  <a:lnTo>
                    <a:pt x="3720554" y="2180167"/>
                  </a:lnTo>
                  <a:lnTo>
                    <a:pt x="3720554" y="2188105"/>
                  </a:lnTo>
                  <a:lnTo>
                    <a:pt x="3722680" y="2197101"/>
                  </a:lnTo>
                  <a:lnTo>
                    <a:pt x="3724274" y="2206097"/>
                  </a:lnTo>
                  <a:lnTo>
                    <a:pt x="3724274" y="2209272"/>
                  </a:lnTo>
                  <a:lnTo>
                    <a:pt x="3723211" y="2212976"/>
                  </a:lnTo>
                  <a:lnTo>
                    <a:pt x="3722148" y="2216680"/>
                  </a:lnTo>
                  <a:lnTo>
                    <a:pt x="3721085" y="2218268"/>
                  </a:lnTo>
                  <a:lnTo>
                    <a:pt x="3715771" y="2219855"/>
                  </a:lnTo>
                  <a:lnTo>
                    <a:pt x="3714708" y="2221972"/>
                  </a:lnTo>
                  <a:lnTo>
                    <a:pt x="3714708" y="2225147"/>
                  </a:lnTo>
                  <a:lnTo>
                    <a:pt x="3715771" y="2229380"/>
                  </a:lnTo>
                  <a:lnTo>
                    <a:pt x="3716834" y="2232555"/>
                  </a:lnTo>
                  <a:lnTo>
                    <a:pt x="3716834" y="2239963"/>
                  </a:lnTo>
                  <a:lnTo>
                    <a:pt x="3715239" y="2243668"/>
                  </a:lnTo>
                  <a:lnTo>
                    <a:pt x="3713113" y="2246843"/>
                  </a:lnTo>
                  <a:lnTo>
                    <a:pt x="3710988" y="2252134"/>
                  </a:lnTo>
                  <a:lnTo>
                    <a:pt x="3709925" y="2257426"/>
                  </a:lnTo>
                  <a:lnTo>
                    <a:pt x="3710456" y="2262718"/>
                  </a:lnTo>
                  <a:lnTo>
                    <a:pt x="3714176" y="2270126"/>
                  </a:lnTo>
                  <a:lnTo>
                    <a:pt x="3714708" y="2275418"/>
                  </a:lnTo>
                  <a:lnTo>
                    <a:pt x="3712582" y="2278593"/>
                  </a:lnTo>
                  <a:lnTo>
                    <a:pt x="3708330" y="2280709"/>
                  </a:lnTo>
                  <a:lnTo>
                    <a:pt x="3703547" y="2283355"/>
                  </a:lnTo>
                  <a:lnTo>
                    <a:pt x="3699295" y="2286001"/>
                  </a:lnTo>
                  <a:lnTo>
                    <a:pt x="3694512" y="2288118"/>
                  </a:lnTo>
                  <a:lnTo>
                    <a:pt x="3691855" y="2291293"/>
                  </a:lnTo>
                  <a:lnTo>
                    <a:pt x="3691323" y="2298172"/>
                  </a:lnTo>
                  <a:lnTo>
                    <a:pt x="3691855" y="2306109"/>
                  </a:lnTo>
                  <a:lnTo>
                    <a:pt x="3692386" y="2312989"/>
                  </a:lnTo>
                  <a:lnTo>
                    <a:pt x="3691855" y="2319868"/>
                  </a:lnTo>
                  <a:lnTo>
                    <a:pt x="3689729" y="2323572"/>
                  </a:lnTo>
                  <a:lnTo>
                    <a:pt x="3686540" y="2327276"/>
                  </a:lnTo>
                  <a:lnTo>
                    <a:pt x="3683351" y="2330451"/>
                  </a:lnTo>
                  <a:lnTo>
                    <a:pt x="3680694" y="2334155"/>
                  </a:lnTo>
                  <a:lnTo>
                    <a:pt x="3680162" y="2337859"/>
                  </a:lnTo>
                  <a:lnTo>
                    <a:pt x="3679099" y="2341564"/>
                  </a:lnTo>
                  <a:lnTo>
                    <a:pt x="3678568" y="2352147"/>
                  </a:lnTo>
                  <a:lnTo>
                    <a:pt x="3679099" y="2362730"/>
                  </a:lnTo>
                  <a:lnTo>
                    <a:pt x="3679631" y="2366435"/>
                  </a:lnTo>
                  <a:lnTo>
                    <a:pt x="3679099" y="2370139"/>
                  </a:lnTo>
                  <a:lnTo>
                    <a:pt x="3678036" y="2373843"/>
                  </a:lnTo>
                  <a:lnTo>
                    <a:pt x="3675911" y="2377018"/>
                  </a:lnTo>
                  <a:lnTo>
                    <a:pt x="3673253" y="2381251"/>
                  </a:lnTo>
                  <a:lnTo>
                    <a:pt x="3670064" y="2384426"/>
                  </a:lnTo>
                  <a:lnTo>
                    <a:pt x="3665813" y="2386014"/>
                  </a:lnTo>
                  <a:lnTo>
                    <a:pt x="3660498" y="2386014"/>
                  </a:lnTo>
                  <a:lnTo>
                    <a:pt x="3658372" y="2386014"/>
                  </a:lnTo>
                  <a:lnTo>
                    <a:pt x="3656246" y="2386014"/>
                  </a:lnTo>
                  <a:lnTo>
                    <a:pt x="3651994" y="2386543"/>
                  </a:lnTo>
                  <a:lnTo>
                    <a:pt x="3648806" y="2387601"/>
                  </a:lnTo>
                  <a:lnTo>
                    <a:pt x="3645085" y="2387072"/>
                  </a:lnTo>
                  <a:lnTo>
                    <a:pt x="3641365" y="2386014"/>
                  </a:lnTo>
                  <a:lnTo>
                    <a:pt x="3639771" y="2386014"/>
                  </a:lnTo>
                  <a:lnTo>
                    <a:pt x="3638176" y="2386014"/>
                  </a:lnTo>
                  <a:lnTo>
                    <a:pt x="3636050" y="2386014"/>
                  </a:lnTo>
                  <a:lnTo>
                    <a:pt x="3634456" y="2386014"/>
                  </a:lnTo>
                  <a:lnTo>
                    <a:pt x="3633393" y="2384955"/>
                  </a:lnTo>
                  <a:lnTo>
                    <a:pt x="3631799" y="2380722"/>
                  </a:lnTo>
                  <a:lnTo>
                    <a:pt x="3630736" y="2380193"/>
                  </a:lnTo>
                  <a:lnTo>
                    <a:pt x="3623827" y="2380193"/>
                  </a:lnTo>
                  <a:lnTo>
                    <a:pt x="3616386" y="2380722"/>
                  </a:lnTo>
                  <a:lnTo>
                    <a:pt x="3613197" y="2380193"/>
                  </a:lnTo>
                  <a:lnTo>
                    <a:pt x="3608945" y="2380193"/>
                  </a:lnTo>
                  <a:lnTo>
                    <a:pt x="3609477" y="2373314"/>
                  </a:lnTo>
                  <a:lnTo>
                    <a:pt x="3608945" y="2366435"/>
                  </a:lnTo>
                  <a:lnTo>
                    <a:pt x="3608414" y="2362730"/>
                  </a:lnTo>
                  <a:lnTo>
                    <a:pt x="3607351" y="2359555"/>
                  </a:lnTo>
                  <a:lnTo>
                    <a:pt x="3607351" y="2352147"/>
                  </a:lnTo>
                  <a:lnTo>
                    <a:pt x="3606819" y="2348443"/>
                  </a:lnTo>
                  <a:lnTo>
                    <a:pt x="3605757" y="2344739"/>
                  </a:lnTo>
                  <a:lnTo>
                    <a:pt x="3603631" y="2339976"/>
                  </a:lnTo>
                  <a:lnTo>
                    <a:pt x="3602036" y="2334155"/>
                  </a:lnTo>
                  <a:lnTo>
                    <a:pt x="3602036" y="2330451"/>
                  </a:lnTo>
                  <a:lnTo>
                    <a:pt x="3604694" y="2327276"/>
                  </a:lnTo>
                  <a:lnTo>
                    <a:pt x="3607351" y="2323572"/>
                  </a:lnTo>
                  <a:lnTo>
                    <a:pt x="3607351" y="2316693"/>
                  </a:lnTo>
                  <a:lnTo>
                    <a:pt x="3607351" y="2309284"/>
                  </a:lnTo>
                  <a:lnTo>
                    <a:pt x="3608414" y="2305580"/>
                  </a:lnTo>
                  <a:lnTo>
                    <a:pt x="3611071" y="2301876"/>
                  </a:lnTo>
                  <a:lnTo>
                    <a:pt x="3612666" y="2298172"/>
                  </a:lnTo>
                  <a:lnTo>
                    <a:pt x="3614792" y="2294997"/>
                  </a:lnTo>
                  <a:lnTo>
                    <a:pt x="3615854" y="2294468"/>
                  </a:lnTo>
                  <a:lnTo>
                    <a:pt x="3617980" y="2294997"/>
                  </a:lnTo>
                  <a:lnTo>
                    <a:pt x="3620106" y="2296055"/>
                  </a:lnTo>
                  <a:lnTo>
                    <a:pt x="3622232" y="2294997"/>
                  </a:lnTo>
                  <a:lnTo>
                    <a:pt x="3622764" y="2291293"/>
                  </a:lnTo>
                  <a:lnTo>
                    <a:pt x="3622232" y="2287589"/>
                  </a:lnTo>
                  <a:lnTo>
                    <a:pt x="3622232" y="2284414"/>
                  </a:lnTo>
                  <a:lnTo>
                    <a:pt x="3622232" y="2280709"/>
                  </a:lnTo>
                  <a:lnTo>
                    <a:pt x="3619043" y="2277005"/>
                  </a:lnTo>
                  <a:lnTo>
                    <a:pt x="3616386" y="2273830"/>
                  </a:lnTo>
                  <a:lnTo>
                    <a:pt x="3615854" y="2266422"/>
                  </a:lnTo>
                  <a:lnTo>
                    <a:pt x="3616386" y="2259013"/>
                  </a:lnTo>
                  <a:lnTo>
                    <a:pt x="3615323" y="2255838"/>
                  </a:lnTo>
                  <a:lnTo>
                    <a:pt x="3614792" y="2252134"/>
                  </a:lnTo>
                  <a:lnTo>
                    <a:pt x="3615323" y="2247901"/>
                  </a:lnTo>
                  <a:lnTo>
                    <a:pt x="3620106" y="2242080"/>
                  </a:lnTo>
                  <a:lnTo>
                    <a:pt x="3622232" y="2238376"/>
                  </a:lnTo>
                  <a:lnTo>
                    <a:pt x="3622232" y="2234143"/>
                  </a:lnTo>
                  <a:lnTo>
                    <a:pt x="3622232" y="2230968"/>
                  </a:lnTo>
                  <a:lnTo>
                    <a:pt x="3621169" y="2227263"/>
                  </a:lnTo>
                  <a:lnTo>
                    <a:pt x="3622232" y="2223559"/>
                  </a:lnTo>
                  <a:lnTo>
                    <a:pt x="3624889" y="2221443"/>
                  </a:lnTo>
                  <a:lnTo>
                    <a:pt x="3628610" y="2220384"/>
                  </a:lnTo>
                  <a:lnTo>
                    <a:pt x="3635519" y="2217209"/>
                  </a:lnTo>
                  <a:lnTo>
                    <a:pt x="3643491" y="2216680"/>
                  </a:lnTo>
                  <a:lnTo>
                    <a:pt x="3646680" y="2216680"/>
                  </a:lnTo>
                  <a:lnTo>
                    <a:pt x="3649869" y="2216680"/>
                  </a:lnTo>
                  <a:lnTo>
                    <a:pt x="3654120" y="2217209"/>
                  </a:lnTo>
                  <a:lnTo>
                    <a:pt x="3657841" y="2216680"/>
                  </a:lnTo>
                  <a:lnTo>
                    <a:pt x="3661561" y="2217209"/>
                  </a:lnTo>
                  <a:lnTo>
                    <a:pt x="3665281" y="2216680"/>
                  </a:lnTo>
                  <a:lnTo>
                    <a:pt x="3667407" y="2213505"/>
                  </a:lnTo>
                  <a:lnTo>
                    <a:pt x="3669001" y="2206097"/>
                  </a:lnTo>
                  <a:lnTo>
                    <a:pt x="3670064" y="2201863"/>
                  </a:lnTo>
                  <a:lnTo>
                    <a:pt x="3671659" y="2200805"/>
                  </a:lnTo>
                  <a:lnTo>
                    <a:pt x="3673785" y="2201334"/>
                  </a:lnTo>
                  <a:lnTo>
                    <a:pt x="3676442" y="2201334"/>
                  </a:lnTo>
                  <a:lnTo>
                    <a:pt x="3677505" y="2200276"/>
                  </a:lnTo>
                  <a:lnTo>
                    <a:pt x="3677505" y="2197101"/>
                  </a:lnTo>
                  <a:lnTo>
                    <a:pt x="3677505" y="2192867"/>
                  </a:lnTo>
                  <a:lnTo>
                    <a:pt x="3678568" y="2189692"/>
                  </a:lnTo>
                  <a:lnTo>
                    <a:pt x="3679099" y="2186517"/>
                  </a:lnTo>
                  <a:lnTo>
                    <a:pt x="3682288" y="2182813"/>
                  </a:lnTo>
                  <a:lnTo>
                    <a:pt x="3686540" y="2180697"/>
                  </a:lnTo>
                  <a:lnTo>
                    <a:pt x="3689197" y="2177522"/>
                  </a:lnTo>
                  <a:lnTo>
                    <a:pt x="3691855" y="2173817"/>
                  </a:lnTo>
                  <a:lnTo>
                    <a:pt x="3695575" y="2171171"/>
                  </a:lnTo>
                  <a:lnTo>
                    <a:pt x="3699295" y="2167996"/>
                  </a:lnTo>
                  <a:lnTo>
                    <a:pt x="3699295" y="2164821"/>
                  </a:lnTo>
                  <a:lnTo>
                    <a:pt x="3699295" y="2161117"/>
                  </a:lnTo>
                  <a:lnTo>
                    <a:pt x="3699295" y="2157942"/>
                  </a:lnTo>
                  <a:close/>
                  <a:moveTo>
                    <a:pt x="5089465" y="2132836"/>
                  </a:moveTo>
                  <a:lnTo>
                    <a:pt x="5089467" y="2132836"/>
                  </a:lnTo>
                  <a:lnTo>
                    <a:pt x="5089465" y="2132837"/>
                  </a:lnTo>
                  <a:lnTo>
                    <a:pt x="5087408" y="2133463"/>
                  </a:lnTo>
                  <a:lnTo>
                    <a:pt x="5088995" y="2132979"/>
                  </a:lnTo>
                  <a:close/>
                  <a:moveTo>
                    <a:pt x="5090583" y="2132496"/>
                  </a:moveTo>
                  <a:lnTo>
                    <a:pt x="5089468" y="2132836"/>
                  </a:lnTo>
                  <a:lnTo>
                    <a:pt x="5089467" y="2132836"/>
                  </a:lnTo>
                  <a:lnTo>
                    <a:pt x="5089470" y="2132835"/>
                  </a:lnTo>
                  <a:close/>
                  <a:moveTo>
                    <a:pt x="5103283" y="2132013"/>
                  </a:moveTo>
                  <a:lnTo>
                    <a:pt x="5110162" y="2133463"/>
                  </a:lnTo>
                  <a:lnTo>
                    <a:pt x="5110162" y="2140227"/>
                  </a:lnTo>
                  <a:lnTo>
                    <a:pt x="5106458" y="2140227"/>
                  </a:lnTo>
                  <a:lnTo>
                    <a:pt x="5103283" y="2140710"/>
                  </a:lnTo>
                  <a:lnTo>
                    <a:pt x="5099579" y="2140710"/>
                  </a:lnTo>
                  <a:lnTo>
                    <a:pt x="5095874" y="2141193"/>
                  </a:lnTo>
                  <a:lnTo>
                    <a:pt x="5092699" y="2141677"/>
                  </a:lnTo>
                  <a:lnTo>
                    <a:pt x="5090583" y="2142643"/>
                  </a:lnTo>
                  <a:lnTo>
                    <a:pt x="5088995" y="2143126"/>
                  </a:lnTo>
                  <a:lnTo>
                    <a:pt x="5087408" y="2143126"/>
                  </a:lnTo>
                  <a:lnTo>
                    <a:pt x="5085291" y="2142160"/>
                  </a:lnTo>
                  <a:lnTo>
                    <a:pt x="5083174" y="2140710"/>
                  </a:lnTo>
                  <a:lnTo>
                    <a:pt x="5083174" y="2137328"/>
                  </a:lnTo>
                  <a:lnTo>
                    <a:pt x="5084233" y="2134912"/>
                  </a:lnTo>
                  <a:lnTo>
                    <a:pt x="5087408" y="2133463"/>
                  </a:lnTo>
                  <a:lnTo>
                    <a:pt x="5088213" y="2133463"/>
                  </a:lnTo>
                  <a:lnTo>
                    <a:pt x="5088214" y="2133463"/>
                  </a:lnTo>
                  <a:lnTo>
                    <a:pt x="5090054" y="2133463"/>
                  </a:lnTo>
                  <a:lnTo>
                    <a:pt x="5091112" y="2133463"/>
                  </a:lnTo>
                  <a:lnTo>
                    <a:pt x="5092170" y="2133463"/>
                  </a:lnTo>
                  <a:lnTo>
                    <a:pt x="5093758" y="2133463"/>
                  </a:lnTo>
                  <a:lnTo>
                    <a:pt x="5094816" y="2133463"/>
                  </a:lnTo>
                  <a:lnTo>
                    <a:pt x="5099579" y="2132979"/>
                  </a:lnTo>
                  <a:close/>
                  <a:moveTo>
                    <a:pt x="5091112" y="2132013"/>
                  </a:moveTo>
                  <a:lnTo>
                    <a:pt x="5089470" y="2132835"/>
                  </a:lnTo>
                  <a:lnTo>
                    <a:pt x="5089525" y="2132807"/>
                  </a:lnTo>
                  <a:close/>
                  <a:moveTo>
                    <a:pt x="5091111" y="2132013"/>
                  </a:moveTo>
                  <a:lnTo>
                    <a:pt x="5089524" y="2132807"/>
                  </a:lnTo>
                  <a:lnTo>
                    <a:pt x="5089465" y="2132836"/>
                  </a:lnTo>
                  <a:close/>
                  <a:moveTo>
                    <a:pt x="5124729" y="2128838"/>
                  </a:moveTo>
                  <a:lnTo>
                    <a:pt x="5127902" y="2128838"/>
                  </a:lnTo>
                  <a:lnTo>
                    <a:pt x="5128959" y="2128838"/>
                  </a:lnTo>
                  <a:lnTo>
                    <a:pt x="5129488" y="2128838"/>
                  </a:lnTo>
                  <a:lnTo>
                    <a:pt x="5130545" y="2128838"/>
                  </a:lnTo>
                  <a:lnTo>
                    <a:pt x="5131074" y="2128838"/>
                  </a:lnTo>
                  <a:lnTo>
                    <a:pt x="5131603" y="2128838"/>
                  </a:lnTo>
                  <a:lnTo>
                    <a:pt x="5133600" y="2129980"/>
                  </a:lnTo>
                  <a:lnTo>
                    <a:pt x="5135304" y="2130955"/>
                  </a:lnTo>
                  <a:lnTo>
                    <a:pt x="5136176" y="2131537"/>
                  </a:lnTo>
                  <a:lnTo>
                    <a:pt x="5138477" y="2133071"/>
                  </a:lnTo>
                  <a:lnTo>
                    <a:pt x="5139195" y="2133311"/>
                  </a:lnTo>
                  <a:lnTo>
                    <a:pt x="5140063" y="2133601"/>
                  </a:lnTo>
                  <a:lnTo>
                    <a:pt x="5142707" y="2134130"/>
                  </a:lnTo>
                  <a:lnTo>
                    <a:pt x="5144293" y="2135188"/>
                  </a:lnTo>
                  <a:lnTo>
                    <a:pt x="5145880" y="2135717"/>
                  </a:lnTo>
                  <a:lnTo>
                    <a:pt x="5146408" y="2135717"/>
                  </a:lnTo>
                  <a:lnTo>
                    <a:pt x="5146937" y="2135717"/>
                  </a:lnTo>
                  <a:lnTo>
                    <a:pt x="5147466" y="2135717"/>
                  </a:lnTo>
                  <a:lnTo>
                    <a:pt x="5147995" y="2135717"/>
                  </a:lnTo>
                  <a:lnTo>
                    <a:pt x="5148523" y="2135717"/>
                  </a:lnTo>
                  <a:lnTo>
                    <a:pt x="5149052" y="2135717"/>
                  </a:lnTo>
                  <a:lnTo>
                    <a:pt x="5151167" y="2136246"/>
                  </a:lnTo>
                  <a:lnTo>
                    <a:pt x="5152225" y="2136776"/>
                  </a:lnTo>
                  <a:lnTo>
                    <a:pt x="5153282" y="2137305"/>
                  </a:lnTo>
                  <a:lnTo>
                    <a:pt x="5153897" y="2138330"/>
                  </a:lnTo>
                  <a:lnTo>
                    <a:pt x="5154869" y="2139951"/>
                  </a:lnTo>
                  <a:lnTo>
                    <a:pt x="5156455" y="2141538"/>
                  </a:lnTo>
                  <a:lnTo>
                    <a:pt x="5156984" y="2141538"/>
                  </a:lnTo>
                  <a:lnTo>
                    <a:pt x="5157512" y="2141538"/>
                  </a:lnTo>
                  <a:lnTo>
                    <a:pt x="5158041" y="2141538"/>
                  </a:lnTo>
                  <a:lnTo>
                    <a:pt x="5158570" y="2141538"/>
                  </a:lnTo>
                  <a:lnTo>
                    <a:pt x="5159099" y="2141538"/>
                  </a:lnTo>
                  <a:lnTo>
                    <a:pt x="5159627" y="2141538"/>
                  </a:lnTo>
                  <a:lnTo>
                    <a:pt x="5160156" y="2141538"/>
                  </a:lnTo>
                  <a:lnTo>
                    <a:pt x="5160685" y="2141538"/>
                  </a:lnTo>
                  <a:lnTo>
                    <a:pt x="5161214" y="2141538"/>
                  </a:lnTo>
                  <a:lnTo>
                    <a:pt x="5161742" y="2141538"/>
                  </a:lnTo>
                  <a:lnTo>
                    <a:pt x="5162800" y="2141538"/>
                  </a:lnTo>
                  <a:lnTo>
                    <a:pt x="5163857" y="2141538"/>
                  </a:lnTo>
                  <a:lnTo>
                    <a:pt x="5165973" y="2142067"/>
                  </a:lnTo>
                  <a:lnTo>
                    <a:pt x="5167199" y="2142886"/>
                  </a:lnTo>
                  <a:lnTo>
                    <a:pt x="5167559" y="2143126"/>
                  </a:lnTo>
                  <a:lnTo>
                    <a:pt x="5169145" y="2144184"/>
                  </a:lnTo>
                  <a:lnTo>
                    <a:pt x="5170917" y="2144539"/>
                  </a:lnTo>
                  <a:lnTo>
                    <a:pt x="5171789" y="2144713"/>
                  </a:lnTo>
                  <a:lnTo>
                    <a:pt x="5171790" y="2144713"/>
                  </a:lnTo>
                  <a:lnTo>
                    <a:pt x="5177603" y="2145242"/>
                  </a:lnTo>
                  <a:lnTo>
                    <a:pt x="5177607" y="2145242"/>
                  </a:lnTo>
                  <a:lnTo>
                    <a:pt x="5182893" y="2144713"/>
                  </a:lnTo>
                  <a:lnTo>
                    <a:pt x="5187123" y="2144713"/>
                  </a:lnTo>
                  <a:lnTo>
                    <a:pt x="5190824" y="2145771"/>
                  </a:lnTo>
                  <a:lnTo>
                    <a:pt x="5190826" y="2145772"/>
                  </a:lnTo>
                  <a:lnTo>
                    <a:pt x="5195055" y="2146301"/>
                  </a:lnTo>
                  <a:lnTo>
                    <a:pt x="5198756" y="2147359"/>
                  </a:lnTo>
                  <a:lnTo>
                    <a:pt x="5199711" y="2147678"/>
                  </a:lnTo>
                  <a:lnTo>
                    <a:pt x="5201928" y="2148417"/>
                  </a:lnTo>
                  <a:lnTo>
                    <a:pt x="5206159" y="2148417"/>
                  </a:lnTo>
                  <a:lnTo>
                    <a:pt x="5205630" y="2150534"/>
                  </a:lnTo>
                  <a:lnTo>
                    <a:pt x="5204781" y="2151808"/>
                  </a:lnTo>
                  <a:lnTo>
                    <a:pt x="5204572" y="2152121"/>
                  </a:lnTo>
                  <a:lnTo>
                    <a:pt x="5202880" y="2153815"/>
                  </a:lnTo>
                  <a:lnTo>
                    <a:pt x="5201400" y="2155296"/>
                  </a:lnTo>
                  <a:lnTo>
                    <a:pt x="5200227" y="2156134"/>
                  </a:lnTo>
                  <a:lnTo>
                    <a:pt x="5197698" y="2157942"/>
                  </a:lnTo>
                  <a:lnTo>
                    <a:pt x="5197550" y="2158240"/>
                  </a:lnTo>
                  <a:lnTo>
                    <a:pt x="5196641" y="2160059"/>
                  </a:lnTo>
                  <a:lnTo>
                    <a:pt x="5195055" y="2162705"/>
                  </a:lnTo>
                  <a:lnTo>
                    <a:pt x="5193790" y="2164392"/>
                  </a:lnTo>
                  <a:lnTo>
                    <a:pt x="5193468" y="2164821"/>
                  </a:lnTo>
                  <a:lnTo>
                    <a:pt x="5193260" y="2165134"/>
                  </a:lnTo>
                  <a:lnTo>
                    <a:pt x="5192411" y="2166409"/>
                  </a:lnTo>
                  <a:lnTo>
                    <a:pt x="5191947" y="2167801"/>
                  </a:lnTo>
                  <a:lnTo>
                    <a:pt x="5191882" y="2167996"/>
                  </a:lnTo>
                  <a:lnTo>
                    <a:pt x="5191642" y="2168718"/>
                  </a:lnTo>
                  <a:lnTo>
                    <a:pt x="5191353" y="2169584"/>
                  </a:lnTo>
                  <a:lnTo>
                    <a:pt x="5189767" y="2170642"/>
                  </a:lnTo>
                  <a:lnTo>
                    <a:pt x="5188181" y="2171701"/>
                  </a:lnTo>
                  <a:lnTo>
                    <a:pt x="5186594" y="2173288"/>
                  </a:lnTo>
                  <a:lnTo>
                    <a:pt x="5186066" y="2175405"/>
                  </a:lnTo>
                  <a:lnTo>
                    <a:pt x="5187123" y="2176992"/>
                  </a:lnTo>
                  <a:lnTo>
                    <a:pt x="5188181" y="2178580"/>
                  </a:lnTo>
                  <a:lnTo>
                    <a:pt x="5188709" y="2180167"/>
                  </a:lnTo>
                  <a:lnTo>
                    <a:pt x="5189767" y="2182813"/>
                  </a:lnTo>
                  <a:lnTo>
                    <a:pt x="5189767" y="2183872"/>
                  </a:lnTo>
                  <a:lnTo>
                    <a:pt x="5188709" y="2188634"/>
                  </a:lnTo>
                  <a:lnTo>
                    <a:pt x="5188181" y="2192867"/>
                  </a:lnTo>
                  <a:lnTo>
                    <a:pt x="5188181" y="2194984"/>
                  </a:lnTo>
                  <a:lnTo>
                    <a:pt x="5188613" y="2196714"/>
                  </a:lnTo>
                  <a:lnTo>
                    <a:pt x="5188709" y="2197101"/>
                  </a:lnTo>
                  <a:lnTo>
                    <a:pt x="5188181" y="2198688"/>
                  </a:lnTo>
                  <a:lnTo>
                    <a:pt x="5188181" y="2200276"/>
                  </a:lnTo>
                  <a:lnTo>
                    <a:pt x="5189238" y="2201863"/>
                  </a:lnTo>
                  <a:lnTo>
                    <a:pt x="5191353" y="2202922"/>
                  </a:lnTo>
                  <a:lnTo>
                    <a:pt x="5192939" y="2204509"/>
                  </a:lnTo>
                  <a:lnTo>
                    <a:pt x="5195055" y="2205038"/>
                  </a:lnTo>
                  <a:lnTo>
                    <a:pt x="5195583" y="2205038"/>
                  </a:lnTo>
                  <a:lnTo>
                    <a:pt x="5196112" y="2205038"/>
                  </a:lnTo>
                  <a:lnTo>
                    <a:pt x="5196641" y="2205038"/>
                  </a:lnTo>
                  <a:lnTo>
                    <a:pt x="5197170" y="2205038"/>
                  </a:lnTo>
                  <a:lnTo>
                    <a:pt x="5197698" y="2205038"/>
                  </a:lnTo>
                  <a:lnTo>
                    <a:pt x="5198227" y="2205038"/>
                  </a:lnTo>
                  <a:lnTo>
                    <a:pt x="5198756" y="2205038"/>
                  </a:lnTo>
                  <a:lnTo>
                    <a:pt x="5199285" y="2205038"/>
                  </a:lnTo>
                  <a:lnTo>
                    <a:pt x="5201400" y="2205038"/>
                  </a:lnTo>
                  <a:lnTo>
                    <a:pt x="5202986" y="2205567"/>
                  </a:lnTo>
                  <a:lnTo>
                    <a:pt x="5203515" y="2206097"/>
                  </a:lnTo>
                  <a:lnTo>
                    <a:pt x="5203517" y="2206096"/>
                  </a:lnTo>
                  <a:lnTo>
                    <a:pt x="5204044" y="2205567"/>
                  </a:lnTo>
                  <a:lnTo>
                    <a:pt x="5204572" y="2205567"/>
                  </a:lnTo>
                  <a:lnTo>
                    <a:pt x="5205630" y="2205567"/>
                  </a:lnTo>
                  <a:lnTo>
                    <a:pt x="5206159" y="2205567"/>
                  </a:lnTo>
                  <a:lnTo>
                    <a:pt x="5206687" y="2205567"/>
                  </a:lnTo>
                  <a:lnTo>
                    <a:pt x="5207745" y="2207155"/>
                  </a:lnTo>
                  <a:lnTo>
                    <a:pt x="5208274" y="2209272"/>
                  </a:lnTo>
                  <a:lnTo>
                    <a:pt x="5209383" y="2211048"/>
                  </a:lnTo>
                  <a:lnTo>
                    <a:pt x="5210917" y="2213505"/>
                  </a:lnTo>
                  <a:lnTo>
                    <a:pt x="5213561" y="2217209"/>
                  </a:lnTo>
                  <a:lnTo>
                    <a:pt x="5216205" y="2218267"/>
                  </a:lnTo>
                  <a:lnTo>
                    <a:pt x="5218320" y="2219326"/>
                  </a:lnTo>
                  <a:lnTo>
                    <a:pt x="5222550" y="2220384"/>
                  </a:lnTo>
                  <a:lnTo>
                    <a:pt x="5227309" y="2222501"/>
                  </a:lnTo>
                  <a:lnTo>
                    <a:pt x="5234183" y="2226205"/>
                  </a:lnTo>
                  <a:lnTo>
                    <a:pt x="5239999" y="2231497"/>
                  </a:lnTo>
                  <a:lnTo>
                    <a:pt x="5241586" y="2232555"/>
                  </a:lnTo>
                  <a:lnTo>
                    <a:pt x="5243172" y="2234142"/>
                  </a:lnTo>
                  <a:lnTo>
                    <a:pt x="5243172" y="2235730"/>
                  </a:lnTo>
                  <a:lnTo>
                    <a:pt x="5243172" y="2237847"/>
                  </a:lnTo>
                  <a:lnTo>
                    <a:pt x="5244758" y="2239434"/>
                  </a:lnTo>
                  <a:lnTo>
                    <a:pt x="5246345" y="2240492"/>
                  </a:lnTo>
                  <a:lnTo>
                    <a:pt x="5247901" y="2241660"/>
                  </a:lnTo>
                  <a:lnTo>
                    <a:pt x="5248460" y="2242080"/>
                  </a:lnTo>
                  <a:lnTo>
                    <a:pt x="5249590" y="2242645"/>
                  </a:lnTo>
                  <a:lnTo>
                    <a:pt x="5250575" y="2243138"/>
                  </a:lnTo>
                  <a:lnTo>
                    <a:pt x="5251104" y="2243138"/>
                  </a:lnTo>
                  <a:lnTo>
                    <a:pt x="5251632" y="2243138"/>
                  </a:lnTo>
                  <a:lnTo>
                    <a:pt x="5252161" y="2243138"/>
                  </a:lnTo>
                  <a:lnTo>
                    <a:pt x="5252690" y="2243138"/>
                  </a:lnTo>
                  <a:lnTo>
                    <a:pt x="5253219" y="2243138"/>
                  </a:lnTo>
                  <a:lnTo>
                    <a:pt x="5253747" y="2243138"/>
                  </a:lnTo>
                  <a:lnTo>
                    <a:pt x="5257977" y="2244197"/>
                  </a:lnTo>
                  <a:lnTo>
                    <a:pt x="5262736" y="2244726"/>
                  </a:lnTo>
                  <a:lnTo>
                    <a:pt x="5265380" y="2244726"/>
                  </a:lnTo>
                  <a:lnTo>
                    <a:pt x="5268024" y="2243667"/>
                  </a:lnTo>
                  <a:lnTo>
                    <a:pt x="5270668" y="2242080"/>
                  </a:lnTo>
                  <a:lnTo>
                    <a:pt x="5271725" y="2240492"/>
                  </a:lnTo>
                  <a:lnTo>
                    <a:pt x="5273840" y="2239963"/>
                  </a:lnTo>
                  <a:lnTo>
                    <a:pt x="5275427" y="2238905"/>
                  </a:lnTo>
                  <a:lnTo>
                    <a:pt x="5276484" y="2236259"/>
                  </a:lnTo>
                  <a:lnTo>
                    <a:pt x="5277013" y="2233613"/>
                  </a:lnTo>
                  <a:lnTo>
                    <a:pt x="5277013" y="2204509"/>
                  </a:lnTo>
                  <a:lnTo>
                    <a:pt x="5278070" y="2201863"/>
                  </a:lnTo>
                  <a:lnTo>
                    <a:pt x="5280186" y="2200276"/>
                  </a:lnTo>
                  <a:lnTo>
                    <a:pt x="5281243" y="2198159"/>
                  </a:lnTo>
                  <a:lnTo>
                    <a:pt x="5281772" y="2196042"/>
                  </a:lnTo>
                  <a:lnTo>
                    <a:pt x="5282301" y="2192867"/>
                  </a:lnTo>
                  <a:lnTo>
                    <a:pt x="5282829" y="2190222"/>
                  </a:lnTo>
                  <a:lnTo>
                    <a:pt x="5282829" y="2183342"/>
                  </a:lnTo>
                  <a:lnTo>
                    <a:pt x="5282829" y="2179638"/>
                  </a:lnTo>
                  <a:lnTo>
                    <a:pt x="5282829" y="2175934"/>
                  </a:lnTo>
                  <a:lnTo>
                    <a:pt x="5282108" y="2175212"/>
                  </a:lnTo>
                  <a:lnTo>
                    <a:pt x="5281243" y="2174346"/>
                  </a:lnTo>
                  <a:lnTo>
                    <a:pt x="5280186" y="2172759"/>
                  </a:lnTo>
                  <a:lnTo>
                    <a:pt x="5280186" y="2170642"/>
                  </a:lnTo>
                  <a:lnTo>
                    <a:pt x="5280186" y="2169055"/>
                  </a:lnTo>
                  <a:lnTo>
                    <a:pt x="5280186" y="2165351"/>
                  </a:lnTo>
                  <a:lnTo>
                    <a:pt x="5280714" y="2162176"/>
                  </a:lnTo>
                  <a:lnTo>
                    <a:pt x="5282301" y="2159530"/>
                  </a:lnTo>
                  <a:lnTo>
                    <a:pt x="5283179" y="2158212"/>
                  </a:lnTo>
                  <a:lnTo>
                    <a:pt x="5283358" y="2157942"/>
                  </a:lnTo>
                  <a:lnTo>
                    <a:pt x="5285473" y="2154767"/>
                  </a:lnTo>
                  <a:lnTo>
                    <a:pt x="5287588" y="2151592"/>
                  </a:lnTo>
                  <a:lnTo>
                    <a:pt x="5288381" y="2150799"/>
                  </a:lnTo>
                  <a:lnTo>
                    <a:pt x="5289174" y="2150005"/>
                  </a:lnTo>
                  <a:lnTo>
                    <a:pt x="5290232" y="2147359"/>
                  </a:lnTo>
                  <a:lnTo>
                    <a:pt x="5291386" y="2146493"/>
                  </a:lnTo>
                  <a:lnTo>
                    <a:pt x="5292347" y="2145771"/>
                  </a:lnTo>
                  <a:lnTo>
                    <a:pt x="5292556" y="2145458"/>
                  </a:lnTo>
                  <a:lnTo>
                    <a:pt x="5293405" y="2144184"/>
                  </a:lnTo>
                  <a:lnTo>
                    <a:pt x="5293405" y="2140480"/>
                  </a:lnTo>
                  <a:lnTo>
                    <a:pt x="5293933" y="2136776"/>
                  </a:lnTo>
                  <a:lnTo>
                    <a:pt x="5293933" y="2133071"/>
                  </a:lnTo>
                  <a:lnTo>
                    <a:pt x="5294081" y="2132629"/>
                  </a:lnTo>
                  <a:lnTo>
                    <a:pt x="5294991" y="2129896"/>
                  </a:lnTo>
                  <a:lnTo>
                    <a:pt x="5295520" y="2129896"/>
                  </a:lnTo>
                  <a:lnTo>
                    <a:pt x="5296048" y="2129896"/>
                  </a:lnTo>
                  <a:lnTo>
                    <a:pt x="5296577" y="2129896"/>
                  </a:lnTo>
                  <a:lnTo>
                    <a:pt x="5296578" y="2129896"/>
                  </a:lnTo>
                  <a:lnTo>
                    <a:pt x="5297635" y="2129367"/>
                  </a:lnTo>
                  <a:lnTo>
                    <a:pt x="5298163" y="2129896"/>
                  </a:lnTo>
                  <a:lnTo>
                    <a:pt x="5302394" y="2132542"/>
                  </a:lnTo>
                  <a:lnTo>
                    <a:pt x="5305037" y="2135717"/>
                  </a:lnTo>
                  <a:lnTo>
                    <a:pt x="5305278" y="2136439"/>
                  </a:lnTo>
                  <a:lnTo>
                    <a:pt x="5305566" y="2137305"/>
                  </a:lnTo>
                  <a:lnTo>
                    <a:pt x="5305566" y="2139951"/>
                  </a:lnTo>
                  <a:lnTo>
                    <a:pt x="5305645" y="2140424"/>
                  </a:lnTo>
                  <a:lnTo>
                    <a:pt x="5306095" y="2143126"/>
                  </a:lnTo>
                  <a:lnTo>
                    <a:pt x="5306098" y="2143146"/>
                  </a:lnTo>
                  <a:lnTo>
                    <a:pt x="5306624" y="2146301"/>
                  </a:lnTo>
                  <a:lnTo>
                    <a:pt x="5306624" y="2146827"/>
                  </a:lnTo>
                  <a:lnTo>
                    <a:pt x="5306624" y="2146830"/>
                  </a:lnTo>
                  <a:lnTo>
                    <a:pt x="5306624" y="2148417"/>
                  </a:lnTo>
                  <a:lnTo>
                    <a:pt x="5306624" y="2150534"/>
                  </a:lnTo>
                  <a:lnTo>
                    <a:pt x="5308210" y="2152121"/>
                  </a:lnTo>
                  <a:lnTo>
                    <a:pt x="5309075" y="2152987"/>
                  </a:lnTo>
                  <a:lnTo>
                    <a:pt x="5309796" y="2153709"/>
                  </a:lnTo>
                  <a:lnTo>
                    <a:pt x="5310325" y="2155826"/>
                  </a:lnTo>
                  <a:lnTo>
                    <a:pt x="5310447" y="2156191"/>
                  </a:lnTo>
                  <a:lnTo>
                    <a:pt x="5310854" y="2157413"/>
                  </a:lnTo>
                  <a:lnTo>
                    <a:pt x="5312480" y="2158389"/>
                  </a:lnTo>
                  <a:lnTo>
                    <a:pt x="5313498" y="2159001"/>
                  </a:lnTo>
                  <a:lnTo>
                    <a:pt x="5314555" y="2161117"/>
                  </a:lnTo>
                  <a:lnTo>
                    <a:pt x="5315084" y="2166409"/>
                  </a:lnTo>
                  <a:lnTo>
                    <a:pt x="5314555" y="2171701"/>
                  </a:lnTo>
                  <a:lnTo>
                    <a:pt x="5314555" y="2175405"/>
                  </a:lnTo>
                  <a:lnTo>
                    <a:pt x="5314796" y="2175766"/>
                  </a:lnTo>
                  <a:lnTo>
                    <a:pt x="5315613" y="2176992"/>
                  </a:lnTo>
                  <a:lnTo>
                    <a:pt x="5316300" y="2178023"/>
                  </a:lnTo>
                  <a:lnTo>
                    <a:pt x="5316670" y="2178580"/>
                  </a:lnTo>
                  <a:lnTo>
                    <a:pt x="5316141" y="2180167"/>
                  </a:lnTo>
                  <a:lnTo>
                    <a:pt x="5316670" y="2182813"/>
                  </a:lnTo>
                  <a:lnTo>
                    <a:pt x="5316141" y="2184401"/>
                  </a:lnTo>
                  <a:lnTo>
                    <a:pt x="5316670" y="2185988"/>
                  </a:lnTo>
                  <a:lnTo>
                    <a:pt x="5317728" y="2187047"/>
                  </a:lnTo>
                  <a:lnTo>
                    <a:pt x="5319843" y="2187576"/>
                  </a:lnTo>
                  <a:lnTo>
                    <a:pt x="5322485" y="2188567"/>
                  </a:lnTo>
                  <a:lnTo>
                    <a:pt x="5324073" y="2189163"/>
                  </a:lnTo>
                  <a:lnTo>
                    <a:pt x="5327774" y="2189692"/>
                  </a:lnTo>
                  <a:lnTo>
                    <a:pt x="5329889" y="2190222"/>
                  </a:lnTo>
                  <a:lnTo>
                    <a:pt x="5331476" y="2191280"/>
                  </a:lnTo>
                  <a:lnTo>
                    <a:pt x="5333591" y="2191280"/>
                  </a:lnTo>
                  <a:lnTo>
                    <a:pt x="5335177" y="2191280"/>
                  </a:lnTo>
                  <a:lnTo>
                    <a:pt x="5336763" y="2191280"/>
                  </a:lnTo>
                  <a:lnTo>
                    <a:pt x="5338878" y="2191280"/>
                  </a:lnTo>
                  <a:lnTo>
                    <a:pt x="5340993" y="2192338"/>
                  </a:lnTo>
                  <a:lnTo>
                    <a:pt x="5344695" y="2196042"/>
                  </a:lnTo>
                  <a:lnTo>
                    <a:pt x="5345223" y="2198688"/>
                  </a:lnTo>
                  <a:lnTo>
                    <a:pt x="5343637" y="2201863"/>
                  </a:lnTo>
                  <a:lnTo>
                    <a:pt x="5343108" y="2205567"/>
                  </a:lnTo>
                  <a:lnTo>
                    <a:pt x="5343108" y="2208742"/>
                  </a:lnTo>
                  <a:lnTo>
                    <a:pt x="5343637" y="2210859"/>
                  </a:lnTo>
                  <a:lnTo>
                    <a:pt x="5346281" y="2212976"/>
                  </a:lnTo>
                  <a:lnTo>
                    <a:pt x="5348396" y="2214034"/>
                  </a:lnTo>
                  <a:lnTo>
                    <a:pt x="5351569" y="2217209"/>
                  </a:lnTo>
                  <a:lnTo>
                    <a:pt x="5353684" y="2220913"/>
                  </a:lnTo>
                  <a:lnTo>
                    <a:pt x="5353684" y="2222501"/>
                  </a:lnTo>
                  <a:lnTo>
                    <a:pt x="5353684" y="2224088"/>
                  </a:lnTo>
                  <a:lnTo>
                    <a:pt x="5354145" y="2227782"/>
                  </a:lnTo>
                  <a:lnTo>
                    <a:pt x="5354212" y="2228322"/>
                  </a:lnTo>
                  <a:lnTo>
                    <a:pt x="5355270" y="2231497"/>
                  </a:lnTo>
                  <a:lnTo>
                    <a:pt x="5355270" y="2234672"/>
                  </a:lnTo>
                  <a:lnTo>
                    <a:pt x="5354212" y="2237317"/>
                  </a:lnTo>
                  <a:lnTo>
                    <a:pt x="5355270" y="2238905"/>
                  </a:lnTo>
                  <a:lnTo>
                    <a:pt x="5355392" y="2239270"/>
                  </a:lnTo>
                  <a:lnTo>
                    <a:pt x="5355799" y="2240492"/>
                  </a:lnTo>
                  <a:lnTo>
                    <a:pt x="5356461" y="2241487"/>
                  </a:lnTo>
                  <a:lnTo>
                    <a:pt x="5356856" y="2242080"/>
                  </a:lnTo>
                  <a:lnTo>
                    <a:pt x="5357385" y="2243667"/>
                  </a:lnTo>
                  <a:lnTo>
                    <a:pt x="5357385" y="2245784"/>
                  </a:lnTo>
                  <a:lnTo>
                    <a:pt x="5357385" y="2248430"/>
                  </a:lnTo>
                  <a:lnTo>
                    <a:pt x="5357385" y="2250547"/>
                  </a:lnTo>
                  <a:lnTo>
                    <a:pt x="5359500" y="2253722"/>
                  </a:lnTo>
                  <a:lnTo>
                    <a:pt x="5361615" y="2256897"/>
                  </a:lnTo>
                  <a:lnTo>
                    <a:pt x="5361674" y="2257370"/>
                  </a:lnTo>
                  <a:lnTo>
                    <a:pt x="5362144" y="2261130"/>
                  </a:lnTo>
                  <a:lnTo>
                    <a:pt x="5361615" y="2264305"/>
                  </a:lnTo>
                  <a:lnTo>
                    <a:pt x="5363201" y="2266422"/>
                  </a:lnTo>
                  <a:lnTo>
                    <a:pt x="5365845" y="2268009"/>
                  </a:lnTo>
                  <a:lnTo>
                    <a:pt x="5367960" y="2269067"/>
                  </a:lnTo>
                  <a:lnTo>
                    <a:pt x="5370075" y="2270126"/>
                  </a:lnTo>
                  <a:lnTo>
                    <a:pt x="5375363" y="2271713"/>
                  </a:lnTo>
                  <a:lnTo>
                    <a:pt x="5380651" y="2273301"/>
                  </a:lnTo>
                  <a:lnTo>
                    <a:pt x="5383294" y="2274359"/>
                  </a:lnTo>
                  <a:lnTo>
                    <a:pt x="5384881" y="2275947"/>
                  </a:lnTo>
                  <a:lnTo>
                    <a:pt x="5385938" y="2277534"/>
                  </a:lnTo>
                  <a:lnTo>
                    <a:pt x="5386467" y="2279651"/>
                  </a:lnTo>
                  <a:lnTo>
                    <a:pt x="5388582" y="2281238"/>
                  </a:lnTo>
                  <a:lnTo>
                    <a:pt x="5390697" y="2282297"/>
                  </a:lnTo>
                  <a:lnTo>
                    <a:pt x="5391754" y="2284413"/>
                  </a:lnTo>
                  <a:lnTo>
                    <a:pt x="5393341" y="2286001"/>
                  </a:lnTo>
                  <a:lnTo>
                    <a:pt x="5396513" y="2288117"/>
                  </a:lnTo>
                  <a:lnTo>
                    <a:pt x="5400215" y="2289176"/>
                  </a:lnTo>
                  <a:lnTo>
                    <a:pt x="5402330" y="2290234"/>
                  </a:lnTo>
                  <a:lnTo>
                    <a:pt x="5403916" y="2290763"/>
                  </a:lnTo>
                  <a:lnTo>
                    <a:pt x="5405502" y="2291822"/>
                  </a:lnTo>
                  <a:lnTo>
                    <a:pt x="5407089" y="2292351"/>
                  </a:lnTo>
                  <a:lnTo>
                    <a:pt x="5407089" y="2295526"/>
                  </a:lnTo>
                  <a:lnTo>
                    <a:pt x="5407089" y="2299230"/>
                  </a:lnTo>
                  <a:lnTo>
                    <a:pt x="5409204" y="2300288"/>
                  </a:lnTo>
                  <a:lnTo>
                    <a:pt x="5411319" y="2300817"/>
                  </a:lnTo>
                  <a:lnTo>
                    <a:pt x="5411847" y="2300817"/>
                  </a:lnTo>
                  <a:lnTo>
                    <a:pt x="5411847" y="2301347"/>
                  </a:lnTo>
                  <a:lnTo>
                    <a:pt x="5411848" y="2301346"/>
                  </a:lnTo>
                  <a:lnTo>
                    <a:pt x="5412376" y="2300817"/>
                  </a:lnTo>
                  <a:lnTo>
                    <a:pt x="5412905" y="2300817"/>
                  </a:lnTo>
                  <a:lnTo>
                    <a:pt x="5413434" y="2300817"/>
                  </a:lnTo>
                  <a:lnTo>
                    <a:pt x="5413963" y="2300817"/>
                  </a:lnTo>
                  <a:lnTo>
                    <a:pt x="5414491" y="2300817"/>
                  </a:lnTo>
                  <a:lnTo>
                    <a:pt x="5414491" y="2305051"/>
                  </a:lnTo>
                  <a:lnTo>
                    <a:pt x="5414491" y="2308755"/>
                  </a:lnTo>
                  <a:lnTo>
                    <a:pt x="5415020" y="2310872"/>
                  </a:lnTo>
                  <a:lnTo>
                    <a:pt x="5415549" y="2312459"/>
                  </a:lnTo>
                  <a:lnTo>
                    <a:pt x="5415549" y="2316163"/>
                  </a:lnTo>
                  <a:lnTo>
                    <a:pt x="5417135" y="2320397"/>
                  </a:lnTo>
                  <a:lnTo>
                    <a:pt x="5420836" y="2323042"/>
                  </a:lnTo>
                  <a:lnTo>
                    <a:pt x="5422423" y="2324630"/>
                  </a:lnTo>
                  <a:lnTo>
                    <a:pt x="5424538" y="2325159"/>
                  </a:lnTo>
                  <a:lnTo>
                    <a:pt x="5426653" y="2326747"/>
                  </a:lnTo>
                  <a:lnTo>
                    <a:pt x="5428768" y="2327276"/>
                  </a:lnTo>
                  <a:lnTo>
                    <a:pt x="5434055" y="2327276"/>
                  </a:lnTo>
                  <a:lnTo>
                    <a:pt x="5439343" y="2327276"/>
                  </a:lnTo>
                  <a:lnTo>
                    <a:pt x="5443045" y="2327276"/>
                  </a:lnTo>
                  <a:lnTo>
                    <a:pt x="5446746" y="2327805"/>
                  </a:lnTo>
                  <a:lnTo>
                    <a:pt x="5446746" y="2344738"/>
                  </a:lnTo>
                  <a:lnTo>
                    <a:pt x="5447275" y="2347913"/>
                  </a:lnTo>
                  <a:lnTo>
                    <a:pt x="5449390" y="2349501"/>
                  </a:lnTo>
                  <a:lnTo>
                    <a:pt x="5451505" y="2350559"/>
                  </a:lnTo>
                  <a:lnTo>
                    <a:pt x="5454149" y="2351088"/>
                  </a:lnTo>
                  <a:lnTo>
                    <a:pt x="5455735" y="2352147"/>
                  </a:lnTo>
                  <a:lnTo>
                    <a:pt x="5457321" y="2353734"/>
                  </a:lnTo>
                  <a:lnTo>
                    <a:pt x="5460494" y="2356380"/>
                  </a:lnTo>
                  <a:lnTo>
                    <a:pt x="5463666" y="2360084"/>
                  </a:lnTo>
                  <a:lnTo>
                    <a:pt x="5465781" y="2361142"/>
                  </a:lnTo>
                  <a:lnTo>
                    <a:pt x="5467368" y="2362730"/>
                  </a:lnTo>
                  <a:lnTo>
                    <a:pt x="5467896" y="2364317"/>
                  </a:lnTo>
                  <a:lnTo>
                    <a:pt x="5468954" y="2365905"/>
                  </a:lnTo>
                  <a:lnTo>
                    <a:pt x="5470011" y="2367492"/>
                  </a:lnTo>
                  <a:lnTo>
                    <a:pt x="5470540" y="2370138"/>
                  </a:lnTo>
                  <a:lnTo>
                    <a:pt x="5470540" y="2371726"/>
                  </a:lnTo>
                  <a:lnTo>
                    <a:pt x="5470540" y="2373313"/>
                  </a:lnTo>
                  <a:lnTo>
                    <a:pt x="5471598" y="2374901"/>
                  </a:lnTo>
                  <a:lnTo>
                    <a:pt x="5473713" y="2376488"/>
                  </a:lnTo>
                  <a:lnTo>
                    <a:pt x="5475828" y="2380722"/>
                  </a:lnTo>
                  <a:lnTo>
                    <a:pt x="5479000" y="2383897"/>
                  </a:lnTo>
                  <a:lnTo>
                    <a:pt x="5481115" y="2386013"/>
                  </a:lnTo>
                  <a:lnTo>
                    <a:pt x="5482173" y="2388130"/>
                  </a:lnTo>
                  <a:lnTo>
                    <a:pt x="5482173" y="2390247"/>
                  </a:lnTo>
                  <a:lnTo>
                    <a:pt x="5482173" y="2392363"/>
                  </a:lnTo>
                  <a:lnTo>
                    <a:pt x="5482173" y="2402947"/>
                  </a:lnTo>
                  <a:lnTo>
                    <a:pt x="5484288" y="2404005"/>
                  </a:lnTo>
                  <a:lnTo>
                    <a:pt x="5484817" y="2407180"/>
                  </a:lnTo>
                  <a:lnTo>
                    <a:pt x="5484288" y="2410355"/>
                  </a:lnTo>
                  <a:lnTo>
                    <a:pt x="5482173" y="2414588"/>
                  </a:lnTo>
                  <a:lnTo>
                    <a:pt x="5480587" y="2417763"/>
                  </a:lnTo>
                  <a:lnTo>
                    <a:pt x="5480587" y="2419351"/>
                  </a:lnTo>
                  <a:lnTo>
                    <a:pt x="5480587" y="2421467"/>
                  </a:lnTo>
                  <a:lnTo>
                    <a:pt x="5480587" y="2425172"/>
                  </a:lnTo>
                  <a:lnTo>
                    <a:pt x="5481644" y="2427288"/>
                  </a:lnTo>
                  <a:lnTo>
                    <a:pt x="5483759" y="2428876"/>
                  </a:lnTo>
                  <a:lnTo>
                    <a:pt x="5485346" y="2430463"/>
                  </a:lnTo>
                  <a:lnTo>
                    <a:pt x="5486932" y="2432051"/>
                  </a:lnTo>
                  <a:lnTo>
                    <a:pt x="5487989" y="2434167"/>
                  </a:lnTo>
                  <a:lnTo>
                    <a:pt x="5488518" y="2435755"/>
                  </a:lnTo>
                  <a:lnTo>
                    <a:pt x="5490105" y="2437342"/>
                  </a:lnTo>
                  <a:lnTo>
                    <a:pt x="5491162" y="2438930"/>
                  </a:lnTo>
                  <a:lnTo>
                    <a:pt x="5491162" y="2457451"/>
                  </a:lnTo>
                  <a:lnTo>
                    <a:pt x="5490633" y="2459038"/>
                  </a:lnTo>
                  <a:lnTo>
                    <a:pt x="5490105" y="2460626"/>
                  </a:lnTo>
                  <a:lnTo>
                    <a:pt x="5490105" y="2462213"/>
                  </a:lnTo>
                  <a:lnTo>
                    <a:pt x="5489576" y="2464330"/>
                  </a:lnTo>
                  <a:lnTo>
                    <a:pt x="5487989" y="2469622"/>
                  </a:lnTo>
                  <a:lnTo>
                    <a:pt x="5486932" y="2474913"/>
                  </a:lnTo>
                  <a:lnTo>
                    <a:pt x="5485346" y="2479676"/>
                  </a:lnTo>
                  <a:lnTo>
                    <a:pt x="5482173" y="2482851"/>
                  </a:lnTo>
                  <a:lnTo>
                    <a:pt x="5479529" y="2487613"/>
                  </a:lnTo>
                  <a:lnTo>
                    <a:pt x="5476885" y="2491847"/>
                  </a:lnTo>
                  <a:lnTo>
                    <a:pt x="5477414" y="2496080"/>
                  </a:lnTo>
                  <a:lnTo>
                    <a:pt x="5476885" y="2500313"/>
                  </a:lnTo>
                  <a:lnTo>
                    <a:pt x="5476885" y="2501901"/>
                  </a:lnTo>
                  <a:lnTo>
                    <a:pt x="5476357" y="2503488"/>
                  </a:lnTo>
                  <a:lnTo>
                    <a:pt x="5475828" y="2505605"/>
                  </a:lnTo>
                  <a:lnTo>
                    <a:pt x="5475299" y="2507192"/>
                  </a:lnTo>
                  <a:lnTo>
                    <a:pt x="5475828" y="2509309"/>
                  </a:lnTo>
                  <a:lnTo>
                    <a:pt x="5475299" y="2511955"/>
                  </a:lnTo>
                  <a:lnTo>
                    <a:pt x="5474770" y="2512484"/>
                  </a:lnTo>
                  <a:lnTo>
                    <a:pt x="5474242" y="2512484"/>
                  </a:lnTo>
                  <a:lnTo>
                    <a:pt x="5473713" y="2512484"/>
                  </a:lnTo>
                  <a:lnTo>
                    <a:pt x="5473184" y="2512484"/>
                  </a:lnTo>
                  <a:lnTo>
                    <a:pt x="5472655" y="2512484"/>
                  </a:lnTo>
                  <a:lnTo>
                    <a:pt x="5471598" y="2512484"/>
                  </a:lnTo>
                  <a:lnTo>
                    <a:pt x="5471069" y="2512484"/>
                  </a:lnTo>
                  <a:lnTo>
                    <a:pt x="5470540" y="2512484"/>
                  </a:lnTo>
                  <a:lnTo>
                    <a:pt x="5468954" y="2513542"/>
                  </a:lnTo>
                  <a:lnTo>
                    <a:pt x="5467368" y="2514601"/>
                  </a:lnTo>
                  <a:lnTo>
                    <a:pt x="5465253" y="2515659"/>
                  </a:lnTo>
                  <a:lnTo>
                    <a:pt x="5463666" y="2517776"/>
                  </a:lnTo>
                  <a:lnTo>
                    <a:pt x="5462609" y="2519363"/>
                  </a:lnTo>
                  <a:lnTo>
                    <a:pt x="5461022" y="2521480"/>
                  </a:lnTo>
                  <a:lnTo>
                    <a:pt x="5460494" y="2523597"/>
                  </a:lnTo>
                  <a:lnTo>
                    <a:pt x="5459965" y="2525184"/>
                  </a:lnTo>
                  <a:lnTo>
                    <a:pt x="5459965" y="2526772"/>
                  </a:lnTo>
                  <a:lnTo>
                    <a:pt x="5459965" y="2528359"/>
                  </a:lnTo>
                  <a:lnTo>
                    <a:pt x="5459436" y="2529947"/>
                  </a:lnTo>
                  <a:lnTo>
                    <a:pt x="5458379" y="2532592"/>
                  </a:lnTo>
                  <a:lnTo>
                    <a:pt x="5457321" y="2534180"/>
                  </a:lnTo>
                  <a:lnTo>
                    <a:pt x="5456792" y="2535767"/>
                  </a:lnTo>
                  <a:lnTo>
                    <a:pt x="5455206" y="2537355"/>
                  </a:lnTo>
                  <a:lnTo>
                    <a:pt x="5453091" y="2538413"/>
                  </a:lnTo>
                  <a:lnTo>
                    <a:pt x="5451505" y="2539472"/>
                  </a:lnTo>
                  <a:lnTo>
                    <a:pt x="5449390" y="2541059"/>
                  </a:lnTo>
                  <a:lnTo>
                    <a:pt x="5445688" y="2544234"/>
                  </a:lnTo>
                  <a:lnTo>
                    <a:pt x="5443045" y="2547938"/>
                  </a:lnTo>
                  <a:lnTo>
                    <a:pt x="5442516" y="2550055"/>
                  </a:lnTo>
                  <a:lnTo>
                    <a:pt x="5441458" y="2551642"/>
                  </a:lnTo>
                  <a:lnTo>
                    <a:pt x="5440929" y="2553230"/>
                  </a:lnTo>
                  <a:lnTo>
                    <a:pt x="5440929" y="2555347"/>
                  </a:lnTo>
                  <a:lnTo>
                    <a:pt x="5439343" y="2557463"/>
                  </a:lnTo>
                  <a:lnTo>
                    <a:pt x="5438286" y="2559051"/>
                  </a:lnTo>
                  <a:lnTo>
                    <a:pt x="5436699" y="2565930"/>
                  </a:lnTo>
                  <a:lnTo>
                    <a:pt x="5436699" y="2572809"/>
                  </a:lnTo>
                  <a:lnTo>
                    <a:pt x="5436699" y="2575984"/>
                  </a:lnTo>
                  <a:lnTo>
                    <a:pt x="5436699" y="2578630"/>
                  </a:lnTo>
                  <a:lnTo>
                    <a:pt x="5438286" y="2580747"/>
                  </a:lnTo>
                  <a:lnTo>
                    <a:pt x="5439343" y="2582863"/>
                  </a:lnTo>
                  <a:lnTo>
                    <a:pt x="5439343" y="2584451"/>
                  </a:lnTo>
                  <a:lnTo>
                    <a:pt x="5438286" y="2588155"/>
                  </a:lnTo>
                  <a:lnTo>
                    <a:pt x="5436171" y="2590272"/>
                  </a:lnTo>
                  <a:lnTo>
                    <a:pt x="5431940" y="2591859"/>
                  </a:lnTo>
                  <a:lnTo>
                    <a:pt x="5428768" y="2593447"/>
                  </a:lnTo>
                  <a:lnTo>
                    <a:pt x="5427710" y="2599267"/>
                  </a:lnTo>
                  <a:lnTo>
                    <a:pt x="5427710" y="2605088"/>
                  </a:lnTo>
                  <a:lnTo>
                    <a:pt x="5426124" y="2609322"/>
                  </a:lnTo>
                  <a:lnTo>
                    <a:pt x="5424538" y="2612497"/>
                  </a:lnTo>
                  <a:lnTo>
                    <a:pt x="5424538" y="2614084"/>
                  </a:lnTo>
                  <a:lnTo>
                    <a:pt x="5424538" y="2616201"/>
                  </a:lnTo>
                  <a:lnTo>
                    <a:pt x="5422951" y="2616730"/>
                  </a:lnTo>
                  <a:lnTo>
                    <a:pt x="5420836" y="2617788"/>
                  </a:lnTo>
                  <a:lnTo>
                    <a:pt x="5419250" y="2619376"/>
                  </a:lnTo>
                  <a:lnTo>
                    <a:pt x="5416606" y="2619905"/>
                  </a:lnTo>
                  <a:lnTo>
                    <a:pt x="5408675" y="2620434"/>
                  </a:lnTo>
                  <a:lnTo>
                    <a:pt x="5400215" y="2620963"/>
                  </a:lnTo>
                  <a:lnTo>
                    <a:pt x="5399157" y="2620963"/>
                  </a:lnTo>
                  <a:lnTo>
                    <a:pt x="5398100" y="2620963"/>
                  </a:lnTo>
                  <a:lnTo>
                    <a:pt x="5394927" y="2620434"/>
                  </a:lnTo>
                  <a:lnTo>
                    <a:pt x="5392283" y="2619905"/>
                  </a:lnTo>
                  <a:lnTo>
                    <a:pt x="5388053" y="2620434"/>
                  </a:lnTo>
                  <a:lnTo>
                    <a:pt x="5383294" y="2622551"/>
                  </a:lnTo>
                  <a:lnTo>
                    <a:pt x="5381708" y="2623609"/>
                  </a:lnTo>
                  <a:lnTo>
                    <a:pt x="5380122" y="2625197"/>
                  </a:lnTo>
                  <a:lnTo>
                    <a:pt x="5375363" y="2627313"/>
                  </a:lnTo>
                  <a:lnTo>
                    <a:pt x="5371662" y="2630488"/>
                  </a:lnTo>
                  <a:lnTo>
                    <a:pt x="5370075" y="2631547"/>
                  </a:lnTo>
                  <a:lnTo>
                    <a:pt x="5368489" y="2633134"/>
                  </a:lnTo>
                  <a:lnTo>
                    <a:pt x="5363201" y="2637897"/>
                  </a:lnTo>
                  <a:lnTo>
                    <a:pt x="5357385" y="2640013"/>
                  </a:lnTo>
                  <a:lnTo>
                    <a:pt x="5352626" y="2639484"/>
                  </a:lnTo>
                  <a:lnTo>
                    <a:pt x="5349454" y="2637367"/>
                  </a:lnTo>
                  <a:lnTo>
                    <a:pt x="5346810" y="2634722"/>
                  </a:lnTo>
                  <a:lnTo>
                    <a:pt x="5345752" y="2630488"/>
                  </a:lnTo>
                  <a:lnTo>
                    <a:pt x="5346281" y="2628372"/>
                  </a:lnTo>
                  <a:lnTo>
                    <a:pt x="5345752" y="2626784"/>
                  </a:lnTo>
                  <a:lnTo>
                    <a:pt x="5344695" y="2624138"/>
                  </a:lnTo>
                  <a:lnTo>
                    <a:pt x="5339936" y="2620434"/>
                  </a:lnTo>
                  <a:lnTo>
                    <a:pt x="5339510" y="2620363"/>
                  </a:lnTo>
                  <a:lnTo>
                    <a:pt x="5336763" y="2619905"/>
                  </a:lnTo>
                  <a:lnTo>
                    <a:pt x="5329889" y="2619905"/>
                  </a:lnTo>
                  <a:lnTo>
                    <a:pt x="5329889" y="2623609"/>
                  </a:lnTo>
                  <a:lnTo>
                    <a:pt x="5328303" y="2630488"/>
                  </a:lnTo>
                  <a:lnTo>
                    <a:pt x="5326188" y="2633134"/>
                  </a:lnTo>
                  <a:lnTo>
                    <a:pt x="5323544" y="2635780"/>
                  </a:lnTo>
                  <a:lnTo>
                    <a:pt x="5316141" y="2637367"/>
                  </a:lnTo>
                  <a:lnTo>
                    <a:pt x="5312440" y="2637367"/>
                  </a:lnTo>
                  <a:lnTo>
                    <a:pt x="5310325" y="2637367"/>
                  </a:lnTo>
                  <a:lnTo>
                    <a:pt x="5308739" y="2637367"/>
                  </a:lnTo>
                  <a:lnTo>
                    <a:pt x="5307152" y="2637367"/>
                  </a:lnTo>
                  <a:lnTo>
                    <a:pt x="5306095" y="2637367"/>
                  </a:lnTo>
                  <a:lnTo>
                    <a:pt x="5303451" y="2636309"/>
                  </a:lnTo>
                  <a:lnTo>
                    <a:pt x="5300807" y="2635251"/>
                  </a:lnTo>
                  <a:lnTo>
                    <a:pt x="5299221" y="2634192"/>
                  </a:lnTo>
                  <a:lnTo>
                    <a:pt x="5297635" y="2632605"/>
                  </a:lnTo>
                  <a:lnTo>
                    <a:pt x="5296048" y="2631547"/>
                  </a:lnTo>
                  <a:lnTo>
                    <a:pt x="5293933" y="2631017"/>
                  </a:lnTo>
                  <a:lnTo>
                    <a:pt x="5292347" y="2630488"/>
                  </a:lnTo>
                  <a:lnTo>
                    <a:pt x="5291290" y="2628372"/>
                  </a:lnTo>
                  <a:lnTo>
                    <a:pt x="5289174" y="2626784"/>
                  </a:lnTo>
                  <a:lnTo>
                    <a:pt x="5286003" y="2625726"/>
                  </a:lnTo>
                  <a:lnTo>
                    <a:pt x="5284416" y="2625726"/>
                  </a:lnTo>
                  <a:lnTo>
                    <a:pt x="5281243" y="2625726"/>
                  </a:lnTo>
                  <a:lnTo>
                    <a:pt x="5278070" y="2625726"/>
                  </a:lnTo>
                  <a:lnTo>
                    <a:pt x="5274369" y="2625726"/>
                  </a:lnTo>
                  <a:lnTo>
                    <a:pt x="5271197" y="2625197"/>
                  </a:lnTo>
                  <a:lnTo>
                    <a:pt x="5270217" y="2624608"/>
                  </a:lnTo>
                  <a:lnTo>
                    <a:pt x="5268553" y="2623609"/>
                  </a:lnTo>
                  <a:lnTo>
                    <a:pt x="5267945" y="2623204"/>
                  </a:lnTo>
                  <a:lnTo>
                    <a:pt x="5266966" y="2622551"/>
                  </a:lnTo>
                  <a:lnTo>
                    <a:pt x="5265149" y="2621338"/>
                  </a:lnTo>
                  <a:lnTo>
                    <a:pt x="5263794" y="2620434"/>
                  </a:lnTo>
                  <a:lnTo>
                    <a:pt x="5260621" y="2617788"/>
                  </a:lnTo>
                  <a:lnTo>
                    <a:pt x="5256391" y="2615142"/>
                  </a:lnTo>
                  <a:lnTo>
                    <a:pt x="5254805" y="2611438"/>
                  </a:lnTo>
                  <a:lnTo>
                    <a:pt x="5254805" y="2610380"/>
                  </a:lnTo>
                  <a:lnTo>
                    <a:pt x="5254805" y="2607734"/>
                  </a:lnTo>
                  <a:lnTo>
                    <a:pt x="5254276" y="2604559"/>
                  </a:lnTo>
                  <a:lnTo>
                    <a:pt x="5254805" y="2600855"/>
                  </a:lnTo>
                  <a:lnTo>
                    <a:pt x="5255334" y="2599267"/>
                  </a:lnTo>
                  <a:lnTo>
                    <a:pt x="5255334" y="2597680"/>
                  </a:lnTo>
                  <a:lnTo>
                    <a:pt x="5255334" y="2595563"/>
                  </a:lnTo>
                  <a:lnTo>
                    <a:pt x="5255862" y="2592388"/>
                  </a:lnTo>
                  <a:lnTo>
                    <a:pt x="5254805" y="2590272"/>
                  </a:lnTo>
                  <a:lnTo>
                    <a:pt x="5254204" y="2589871"/>
                  </a:lnTo>
                  <a:lnTo>
                    <a:pt x="5253219" y="2589213"/>
                  </a:lnTo>
                  <a:lnTo>
                    <a:pt x="5251104" y="2588684"/>
                  </a:lnTo>
                  <a:lnTo>
                    <a:pt x="5246873" y="2585509"/>
                  </a:lnTo>
                  <a:lnTo>
                    <a:pt x="5244230" y="2582334"/>
                  </a:lnTo>
                  <a:lnTo>
                    <a:pt x="5244230" y="2578101"/>
                  </a:lnTo>
                  <a:lnTo>
                    <a:pt x="5243172" y="2573867"/>
                  </a:lnTo>
                  <a:lnTo>
                    <a:pt x="5241057" y="2572280"/>
                  </a:lnTo>
                  <a:lnTo>
                    <a:pt x="5237884" y="2572280"/>
                  </a:lnTo>
                  <a:lnTo>
                    <a:pt x="5235241" y="2573338"/>
                  </a:lnTo>
                  <a:lnTo>
                    <a:pt x="5233126" y="2577042"/>
                  </a:lnTo>
                  <a:lnTo>
                    <a:pt x="5232068" y="2579159"/>
                  </a:lnTo>
                  <a:lnTo>
                    <a:pt x="5229953" y="2580217"/>
                  </a:lnTo>
                  <a:lnTo>
                    <a:pt x="5229424" y="2580747"/>
                  </a:lnTo>
                  <a:lnTo>
                    <a:pt x="5228895" y="2580747"/>
                  </a:lnTo>
                  <a:lnTo>
                    <a:pt x="5228367" y="2580747"/>
                  </a:lnTo>
                  <a:lnTo>
                    <a:pt x="5227839" y="2580218"/>
                  </a:lnTo>
                  <a:lnTo>
                    <a:pt x="5227838" y="2580217"/>
                  </a:lnTo>
                  <a:lnTo>
                    <a:pt x="5227309" y="2580217"/>
                  </a:lnTo>
                  <a:lnTo>
                    <a:pt x="5226780" y="2580217"/>
                  </a:lnTo>
                  <a:lnTo>
                    <a:pt x="5227309" y="2574397"/>
                  </a:lnTo>
                  <a:lnTo>
                    <a:pt x="5228367" y="2569634"/>
                  </a:lnTo>
                  <a:lnTo>
                    <a:pt x="5228367" y="2566459"/>
                  </a:lnTo>
                  <a:lnTo>
                    <a:pt x="5229424" y="2563813"/>
                  </a:lnTo>
                  <a:lnTo>
                    <a:pt x="5229953" y="2561167"/>
                  </a:lnTo>
                  <a:lnTo>
                    <a:pt x="5229953" y="2550584"/>
                  </a:lnTo>
                  <a:lnTo>
                    <a:pt x="5229424" y="2550584"/>
                  </a:lnTo>
                  <a:lnTo>
                    <a:pt x="5228895" y="2550584"/>
                  </a:lnTo>
                  <a:lnTo>
                    <a:pt x="5228367" y="2550584"/>
                  </a:lnTo>
                  <a:lnTo>
                    <a:pt x="5227838" y="2550584"/>
                  </a:lnTo>
                  <a:lnTo>
                    <a:pt x="5226780" y="2550584"/>
                  </a:lnTo>
                  <a:lnTo>
                    <a:pt x="5224137" y="2550055"/>
                  </a:lnTo>
                  <a:lnTo>
                    <a:pt x="5222550" y="2548997"/>
                  </a:lnTo>
                  <a:lnTo>
                    <a:pt x="5220435" y="2550055"/>
                  </a:lnTo>
                  <a:lnTo>
                    <a:pt x="5219378" y="2551642"/>
                  </a:lnTo>
                  <a:lnTo>
                    <a:pt x="5218849" y="2553230"/>
                  </a:lnTo>
                  <a:lnTo>
                    <a:pt x="5218320" y="2555347"/>
                  </a:lnTo>
                  <a:lnTo>
                    <a:pt x="5216734" y="2555876"/>
                  </a:lnTo>
                  <a:lnTo>
                    <a:pt x="5214619" y="2556405"/>
                  </a:lnTo>
                  <a:lnTo>
                    <a:pt x="5213886" y="2553837"/>
                  </a:lnTo>
                  <a:lnTo>
                    <a:pt x="5213561" y="2552701"/>
                  </a:lnTo>
                  <a:lnTo>
                    <a:pt x="5213561" y="2549526"/>
                  </a:lnTo>
                  <a:lnTo>
                    <a:pt x="5213561" y="2544104"/>
                  </a:lnTo>
                  <a:lnTo>
                    <a:pt x="5213349" y="2544763"/>
                  </a:lnTo>
                  <a:lnTo>
                    <a:pt x="5213349" y="2525713"/>
                  </a:lnTo>
                  <a:lnTo>
                    <a:pt x="5217516" y="2526242"/>
                  </a:lnTo>
                  <a:lnTo>
                    <a:pt x="5219898" y="2527830"/>
                  </a:lnTo>
                  <a:lnTo>
                    <a:pt x="5222279" y="2529417"/>
                  </a:lnTo>
                  <a:lnTo>
                    <a:pt x="5222523" y="2530069"/>
                  </a:lnTo>
                  <a:lnTo>
                    <a:pt x="5222550" y="2529947"/>
                  </a:lnTo>
                  <a:lnTo>
                    <a:pt x="5222411" y="2529529"/>
                  </a:lnTo>
                  <a:lnTo>
                    <a:pt x="5222022" y="2528359"/>
                  </a:lnTo>
                  <a:lnTo>
                    <a:pt x="5221152" y="2527707"/>
                  </a:lnTo>
                  <a:lnTo>
                    <a:pt x="5219906" y="2526772"/>
                  </a:lnTo>
                  <a:lnTo>
                    <a:pt x="5217871" y="2525754"/>
                  </a:lnTo>
                  <a:lnTo>
                    <a:pt x="5216734" y="2525184"/>
                  </a:lnTo>
                  <a:lnTo>
                    <a:pt x="5215605" y="2524902"/>
                  </a:lnTo>
                  <a:lnTo>
                    <a:pt x="5212504" y="2524126"/>
                  </a:lnTo>
                  <a:lnTo>
                    <a:pt x="5211975" y="2525713"/>
                  </a:lnTo>
                  <a:lnTo>
                    <a:pt x="5210917" y="2527830"/>
                  </a:lnTo>
                  <a:lnTo>
                    <a:pt x="5209860" y="2531005"/>
                  </a:lnTo>
                  <a:lnTo>
                    <a:pt x="5208274" y="2534709"/>
                  </a:lnTo>
                  <a:lnTo>
                    <a:pt x="5207216" y="2536826"/>
                  </a:lnTo>
                  <a:lnTo>
                    <a:pt x="5206159" y="2538413"/>
                  </a:lnTo>
                  <a:lnTo>
                    <a:pt x="5203515" y="2539472"/>
                  </a:lnTo>
                  <a:lnTo>
                    <a:pt x="5201928" y="2541059"/>
                  </a:lnTo>
                  <a:lnTo>
                    <a:pt x="5201400" y="2543176"/>
                  </a:lnTo>
                  <a:lnTo>
                    <a:pt x="5200342" y="2544763"/>
                  </a:lnTo>
                  <a:lnTo>
                    <a:pt x="5196641" y="2547409"/>
                  </a:lnTo>
                  <a:lnTo>
                    <a:pt x="5192939" y="2550055"/>
                  </a:lnTo>
                  <a:lnTo>
                    <a:pt x="5192411" y="2551642"/>
                  </a:lnTo>
                  <a:lnTo>
                    <a:pt x="5192411" y="2553230"/>
                  </a:lnTo>
                  <a:lnTo>
                    <a:pt x="5190296" y="2556405"/>
                  </a:lnTo>
                  <a:lnTo>
                    <a:pt x="5185008" y="2559580"/>
                  </a:lnTo>
                  <a:lnTo>
                    <a:pt x="5181307" y="2559580"/>
                  </a:lnTo>
                  <a:lnTo>
                    <a:pt x="5180249" y="2560109"/>
                  </a:lnTo>
                  <a:lnTo>
                    <a:pt x="5179720" y="2560109"/>
                  </a:lnTo>
                  <a:lnTo>
                    <a:pt x="5179192" y="2560109"/>
                  </a:lnTo>
                  <a:lnTo>
                    <a:pt x="5178663" y="2560109"/>
                  </a:lnTo>
                  <a:lnTo>
                    <a:pt x="5178134" y="2559580"/>
                  </a:lnTo>
                  <a:lnTo>
                    <a:pt x="5176548" y="2558522"/>
                  </a:lnTo>
                  <a:lnTo>
                    <a:pt x="5176058" y="2557541"/>
                  </a:lnTo>
                  <a:lnTo>
                    <a:pt x="5175490" y="2556405"/>
                  </a:lnTo>
                  <a:lnTo>
                    <a:pt x="5175351" y="2555987"/>
                  </a:lnTo>
                  <a:lnTo>
                    <a:pt x="5174962" y="2554817"/>
                  </a:lnTo>
                  <a:lnTo>
                    <a:pt x="5174433" y="2552701"/>
                  </a:lnTo>
                  <a:lnTo>
                    <a:pt x="5173947" y="2547353"/>
                  </a:lnTo>
                  <a:lnTo>
                    <a:pt x="5173904" y="2546880"/>
                  </a:lnTo>
                  <a:lnTo>
                    <a:pt x="5173904" y="2541059"/>
                  </a:lnTo>
                  <a:lnTo>
                    <a:pt x="5173375" y="2537355"/>
                  </a:lnTo>
                  <a:lnTo>
                    <a:pt x="5172631" y="2535866"/>
                  </a:lnTo>
                  <a:lnTo>
                    <a:pt x="5171789" y="2534180"/>
                  </a:lnTo>
                  <a:lnTo>
                    <a:pt x="5170731" y="2532592"/>
                  </a:lnTo>
                  <a:lnTo>
                    <a:pt x="5169145" y="2529947"/>
                  </a:lnTo>
                  <a:lnTo>
                    <a:pt x="5169134" y="2529942"/>
                  </a:lnTo>
                  <a:lnTo>
                    <a:pt x="5164493" y="2527830"/>
                  </a:lnTo>
                  <a:lnTo>
                    <a:pt x="5160156" y="2527830"/>
                  </a:lnTo>
                  <a:lnTo>
                    <a:pt x="5158041" y="2527830"/>
                  </a:lnTo>
                  <a:lnTo>
                    <a:pt x="5155926" y="2527830"/>
                  </a:lnTo>
                  <a:lnTo>
                    <a:pt x="5155926" y="2522538"/>
                  </a:lnTo>
                  <a:lnTo>
                    <a:pt x="5155926" y="2516717"/>
                  </a:lnTo>
                  <a:lnTo>
                    <a:pt x="5155397" y="2515130"/>
                  </a:lnTo>
                  <a:lnTo>
                    <a:pt x="5155268" y="2514741"/>
                  </a:lnTo>
                  <a:lnTo>
                    <a:pt x="5154869" y="2513542"/>
                  </a:lnTo>
                  <a:lnTo>
                    <a:pt x="5154138" y="2512080"/>
                  </a:lnTo>
                  <a:lnTo>
                    <a:pt x="5153811" y="2511426"/>
                  </a:lnTo>
                  <a:lnTo>
                    <a:pt x="5151167" y="2508780"/>
                  </a:lnTo>
                  <a:lnTo>
                    <a:pt x="5150798" y="2508041"/>
                  </a:lnTo>
                  <a:lnTo>
                    <a:pt x="5150110" y="2506663"/>
                  </a:lnTo>
                  <a:lnTo>
                    <a:pt x="5149502" y="2506258"/>
                  </a:lnTo>
                  <a:lnTo>
                    <a:pt x="5148523" y="2505605"/>
                  </a:lnTo>
                  <a:lnTo>
                    <a:pt x="5146937" y="2504547"/>
                  </a:lnTo>
                  <a:lnTo>
                    <a:pt x="5144822" y="2503488"/>
                  </a:lnTo>
                  <a:lnTo>
                    <a:pt x="5144293" y="2503488"/>
                  </a:lnTo>
                  <a:lnTo>
                    <a:pt x="5143764" y="2503488"/>
                  </a:lnTo>
                  <a:lnTo>
                    <a:pt x="5142707" y="2503488"/>
                  </a:lnTo>
                  <a:lnTo>
                    <a:pt x="5141649" y="2503488"/>
                  </a:lnTo>
                  <a:lnTo>
                    <a:pt x="5140063" y="2503488"/>
                  </a:lnTo>
                  <a:lnTo>
                    <a:pt x="5138477" y="2503488"/>
                  </a:lnTo>
                  <a:lnTo>
                    <a:pt x="5137419" y="2503488"/>
                  </a:lnTo>
                  <a:lnTo>
                    <a:pt x="5135833" y="2503488"/>
                  </a:lnTo>
                  <a:lnTo>
                    <a:pt x="5133718" y="2503488"/>
                  </a:lnTo>
                  <a:lnTo>
                    <a:pt x="5126315" y="2503488"/>
                  </a:lnTo>
                  <a:lnTo>
                    <a:pt x="5124729" y="2503488"/>
                  </a:lnTo>
                  <a:lnTo>
                    <a:pt x="5123143" y="2502959"/>
                  </a:lnTo>
                  <a:lnTo>
                    <a:pt x="5120499" y="2504017"/>
                  </a:lnTo>
                  <a:lnTo>
                    <a:pt x="5117326" y="2504547"/>
                  </a:lnTo>
                  <a:lnTo>
                    <a:pt x="5114906" y="2503739"/>
                  </a:lnTo>
                  <a:lnTo>
                    <a:pt x="5114154" y="2503488"/>
                  </a:lnTo>
                  <a:lnTo>
                    <a:pt x="5112939" y="2502678"/>
                  </a:lnTo>
                  <a:lnTo>
                    <a:pt x="5110981" y="2501372"/>
                  </a:lnTo>
                  <a:lnTo>
                    <a:pt x="5110160" y="2500550"/>
                  </a:lnTo>
                  <a:lnTo>
                    <a:pt x="5109395" y="2499784"/>
                  </a:lnTo>
                  <a:lnTo>
                    <a:pt x="5107678" y="2498495"/>
                  </a:lnTo>
                  <a:lnTo>
                    <a:pt x="5107280" y="2498197"/>
                  </a:lnTo>
                  <a:lnTo>
                    <a:pt x="5104107" y="2496080"/>
                  </a:lnTo>
                  <a:lnTo>
                    <a:pt x="5100406" y="2495022"/>
                  </a:lnTo>
                  <a:lnTo>
                    <a:pt x="5096704" y="2493963"/>
                  </a:lnTo>
                  <a:lnTo>
                    <a:pt x="5093532" y="2493434"/>
                  </a:lnTo>
                  <a:lnTo>
                    <a:pt x="5090359" y="2493963"/>
                  </a:lnTo>
                  <a:lnTo>
                    <a:pt x="5088773" y="2493963"/>
                  </a:lnTo>
                  <a:lnTo>
                    <a:pt x="5087716" y="2493963"/>
                  </a:lnTo>
                  <a:lnTo>
                    <a:pt x="5086658" y="2493963"/>
                  </a:lnTo>
                  <a:lnTo>
                    <a:pt x="5085600" y="2493963"/>
                  </a:lnTo>
                  <a:lnTo>
                    <a:pt x="5084014" y="2493963"/>
                  </a:lnTo>
                  <a:lnTo>
                    <a:pt x="5080842" y="2493434"/>
                  </a:lnTo>
                  <a:lnTo>
                    <a:pt x="5080447" y="2493368"/>
                  </a:lnTo>
                  <a:lnTo>
                    <a:pt x="5077669" y="2492905"/>
                  </a:lnTo>
                  <a:lnTo>
                    <a:pt x="5072910" y="2493434"/>
                  </a:lnTo>
                  <a:lnTo>
                    <a:pt x="5068151" y="2494492"/>
                  </a:lnTo>
                  <a:lnTo>
                    <a:pt x="5067622" y="2494492"/>
                  </a:lnTo>
                  <a:lnTo>
                    <a:pt x="5067094" y="2494492"/>
                  </a:lnTo>
                  <a:lnTo>
                    <a:pt x="5066565" y="2494492"/>
                  </a:lnTo>
                  <a:lnTo>
                    <a:pt x="5065507" y="2494492"/>
                  </a:lnTo>
                  <a:lnTo>
                    <a:pt x="5064979" y="2494492"/>
                  </a:lnTo>
                  <a:lnTo>
                    <a:pt x="5064450" y="2494492"/>
                  </a:lnTo>
                  <a:lnTo>
                    <a:pt x="5062864" y="2496080"/>
                  </a:lnTo>
                  <a:lnTo>
                    <a:pt x="5061806" y="2498197"/>
                  </a:lnTo>
                  <a:lnTo>
                    <a:pt x="5060749" y="2500313"/>
                  </a:lnTo>
                  <a:lnTo>
                    <a:pt x="5059162" y="2501901"/>
                  </a:lnTo>
                  <a:lnTo>
                    <a:pt x="5057576" y="2503488"/>
                  </a:lnTo>
                  <a:lnTo>
                    <a:pt x="5054403" y="2504547"/>
                  </a:lnTo>
                  <a:lnTo>
                    <a:pt x="5050702" y="2508251"/>
                  </a:lnTo>
                  <a:lnTo>
                    <a:pt x="5047001" y="2511955"/>
                  </a:lnTo>
                  <a:lnTo>
                    <a:pt x="5045414" y="2513542"/>
                  </a:lnTo>
                  <a:lnTo>
                    <a:pt x="5043299" y="2514601"/>
                  </a:lnTo>
                  <a:lnTo>
                    <a:pt x="5041713" y="2514601"/>
                  </a:lnTo>
                  <a:lnTo>
                    <a:pt x="5040656" y="2514601"/>
                  </a:lnTo>
                  <a:lnTo>
                    <a:pt x="5038540" y="2514601"/>
                  </a:lnTo>
                  <a:lnTo>
                    <a:pt x="5036425" y="2514601"/>
                  </a:lnTo>
                  <a:lnTo>
                    <a:pt x="5033253" y="2514601"/>
                  </a:lnTo>
                  <a:lnTo>
                    <a:pt x="5031138" y="2514601"/>
                  </a:lnTo>
                  <a:lnTo>
                    <a:pt x="5030080" y="2514601"/>
                  </a:lnTo>
                  <a:lnTo>
                    <a:pt x="5029023" y="2514601"/>
                  </a:lnTo>
                  <a:lnTo>
                    <a:pt x="5027436" y="2513013"/>
                  </a:lnTo>
                  <a:lnTo>
                    <a:pt x="5025321" y="2511955"/>
                  </a:lnTo>
                  <a:lnTo>
                    <a:pt x="5023735" y="2510897"/>
                  </a:lnTo>
                  <a:lnTo>
                    <a:pt x="5021620" y="2510367"/>
                  </a:lnTo>
                  <a:lnTo>
                    <a:pt x="5020034" y="2509309"/>
                  </a:lnTo>
                  <a:lnTo>
                    <a:pt x="5018447" y="2510367"/>
                  </a:lnTo>
                  <a:lnTo>
                    <a:pt x="5016332" y="2509309"/>
                  </a:lnTo>
                  <a:lnTo>
                    <a:pt x="5014746" y="2510367"/>
                  </a:lnTo>
                  <a:lnTo>
                    <a:pt x="5013160" y="2510897"/>
                  </a:lnTo>
                  <a:lnTo>
                    <a:pt x="5011045" y="2511955"/>
                  </a:lnTo>
                  <a:lnTo>
                    <a:pt x="5009458" y="2512484"/>
                  </a:lnTo>
                  <a:lnTo>
                    <a:pt x="5007343" y="2513542"/>
                  </a:lnTo>
                  <a:lnTo>
                    <a:pt x="5005757" y="2514072"/>
                  </a:lnTo>
                  <a:lnTo>
                    <a:pt x="5004171" y="2514601"/>
                  </a:lnTo>
                  <a:lnTo>
                    <a:pt x="4995182" y="2518834"/>
                  </a:lnTo>
                  <a:lnTo>
                    <a:pt x="4987779" y="2526772"/>
                  </a:lnTo>
                  <a:lnTo>
                    <a:pt x="4985664" y="2528888"/>
                  </a:lnTo>
                  <a:lnTo>
                    <a:pt x="4983549" y="2531005"/>
                  </a:lnTo>
                  <a:lnTo>
                    <a:pt x="4981434" y="2534709"/>
                  </a:lnTo>
                  <a:lnTo>
                    <a:pt x="4978790" y="2538413"/>
                  </a:lnTo>
                  <a:lnTo>
                    <a:pt x="4977204" y="2540001"/>
                  </a:lnTo>
                  <a:lnTo>
                    <a:pt x="4975618" y="2541588"/>
                  </a:lnTo>
                  <a:lnTo>
                    <a:pt x="4974031" y="2544234"/>
                  </a:lnTo>
                  <a:lnTo>
                    <a:pt x="4971916" y="2545822"/>
                  </a:lnTo>
                  <a:lnTo>
                    <a:pt x="4969272" y="2546351"/>
                  </a:lnTo>
                  <a:lnTo>
                    <a:pt x="4966629" y="2546351"/>
                  </a:lnTo>
                  <a:lnTo>
                    <a:pt x="4963456" y="2546351"/>
                  </a:lnTo>
                  <a:lnTo>
                    <a:pt x="4960283" y="2545822"/>
                  </a:lnTo>
                  <a:lnTo>
                    <a:pt x="4958056" y="2545376"/>
                  </a:lnTo>
                  <a:lnTo>
                    <a:pt x="4957640" y="2545292"/>
                  </a:lnTo>
                  <a:lnTo>
                    <a:pt x="4955525" y="2544763"/>
                  </a:lnTo>
                  <a:lnTo>
                    <a:pt x="4954469" y="2544310"/>
                  </a:lnTo>
                  <a:lnTo>
                    <a:pt x="4951823" y="2543176"/>
                  </a:lnTo>
                  <a:lnTo>
                    <a:pt x="4947593" y="2541059"/>
                  </a:lnTo>
                  <a:lnTo>
                    <a:pt x="4940190" y="2538942"/>
                  </a:lnTo>
                  <a:lnTo>
                    <a:pt x="4931730" y="2538413"/>
                  </a:lnTo>
                  <a:lnTo>
                    <a:pt x="4928029" y="2538413"/>
                  </a:lnTo>
                  <a:lnTo>
                    <a:pt x="4924328" y="2539472"/>
                  </a:lnTo>
                  <a:lnTo>
                    <a:pt x="4922741" y="2541059"/>
                  </a:lnTo>
                  <a:lnTo>
                    <a:pt x="4921155" y="2543176"/>
                  </a:lnTo>
                  <a:lnTo>
                    <a:pt x="4917454" y="2543705"/>
                  </a:lnTo>
                  <a:lnTo>
                    <a:pt x="4913752" y="2544234"/>
                  </a:lnTo>
                  <a:lnTo>
                    <a:pt x="4910051" y="2544234"/>
                  </a:lnTo>
                  <a:lnTo>
                    <a:pt x="4906878" y="2544763"/>
                  </a:lnTo>
                  <a:lnTo>
                    <a:pt x="4904763" y="2546351"/>
                  </a:lnTo>
                  <a:lnTo>
                    <a:pt x="4903706" y="2547938"/>
                  </a:lnTo>
                  <a:lnTo>
                    <a:pt x="4902119" y="2549526"/>
                  </a:lnTo>
                  <a:lnTo>
                    <a:pt x="4900533" y="2550584"/>
                  </a:lnTo>
                  <a:lnTo>
                    <a:pt x="4900004" y="2552701"/>
                  </a:lnTo>
                  <a:lnTo>
                    <a:pt x="4899476" y="2554817"/>
                  </a:lnTo>
                  <a:lnTo>
                    <a:pt x="4898418" y="2556405"/>
                  </a:lnTo>
                  <a:lnTo>
                    <a:pt x="4896832" y="2557992"/>
                  </a:lnTo>
                  <a:lnTo>
                    <a:pt x="4895774" y="2559051"/>
                  </a:lnTo>
                  <a:lnTo>
                    <a:pt x="4893130" y="2559580"/>
                  </a:lnTo>
                  <a:lnTo>
                    <a:pt x="4891015" y="2561697"/>
                  </a:lnTo>
                  <a:lnTo>
                    <a:pt x="4888900" y="2563284"/>
                  </a:lnTo>
                  <a:lnTo>
                    <a:pt x="4888372" y="2563284"/>
                  </a:lnTo>
                  <a:lnTo>
                    <a:pt x="4887843" y="2563284"/>
                  </a:lnTo>
                  <a:lnTo>
                    <a:pt x="4887314" y="2563284"/>
                  </a:lnTo>
                  <a:lnTo>
                    <a:pt x="4886785" y="2563284"/>
                  </a:lnTo>
                  <a:lnTo>
                    <a:pt x="4885728" y="2563284"/>
                  </a:lnTo>
                  <a:lnTo>
                    <a:pt x="4881498" y="2564872"/>
                  </a:lnTo>
                  <a:lnTo>
                    <a:pt x="4878325" y="2565401"/>
                  </a:lnTo>
                  <a:lnTo>
                    <a:pt x="4877268" y="2565401"/>
                  </a:lnTo>
                  <a:lnTo>
                    <a:pt x="4876210" y="2565401"/>
                  </a:lnTo>
                  <a:lnTo>
                    <a:pt x="4874624" y="2565401"/>
                  </a:lnTo>
                  <a:lnTo>
                    <a:pt x="4871980" y="2565401"/>
                  </a:lnTo>
                  <a:lnTo>
                    <a:pt x="4870394" y="2565401"/>
                  </a:lnTo>
                  <a:lnTo>
                    <a:pt x="4868279" y="2565401"/>
                  </a:lnTo>
                  <a:lnTo>
                    <a:pt x="4867750" y="2565401"/>
                  </a:lnTo>
                  <a:lnTo>
                    <a:pt x="4866692" y="2565401"/>
                  </a:lnTo>
                  <a:lnTo>
                    <a:pt x="4862462" y="2563284"/>
                  </a:lnTo>
                  <a:lnTo>
                    <a:pt x="4859290" y="2561697"/>
                  </a:lnTo>
                  <a:lnTo>
                    <a:pt x="4857703" y="2561167"/>
                  </a:lnTo>
                  <a:lnTo>
                    <a:pt x="4856117" y="2560638"/>
                  </a:lnTo>
                  <a:lnTo>
                    <a:pt x="4851887" y="2559051"/>
                  </a:lnTo>
                  <a:lnTo>
                    <a:pt x="4848714" y="2557463"/>
                  </a:lnTo>
                  <a:lnTo>
                    <a:pt x="4846599" y="2556405"/>
                  </a:lnTo>
                  <a:lnTo>
                    <a:pt x="4845013" y="2555347"/>
                  </a:lnTo>
                  <a:lnTo>
                    <a:pt x="4843920" y="2554982"/>
                  </a:lnTo>
                  <a:lnTo>
                    <a:pt x="4843427" y="2554817"/>
                  </a:lnTo>
                  <a:lnTo>
                    <a:pt x="4842662" y="2554052"/>
                  </a:lnTo>
                  <a:lnTo>
                    <a:pt x="4841840" y="2553230"/>
                  </a:lnTo>
                  <a:lnTo>
                    <a:pt x="4839870" y="2550863"/>
                  </a:lnTo>
                  <a:lnTo>
                    <a:pt x="4839197" y="2550055"/>
                  </a:lnTo>
                  <a:lnTo>
                    <a:pt x="4837082" y="2546351"/>
                  </a:lnTo>
                  <a:lnTo>
                    <a:pt x="4837080" y="2546350"/>
                  </a:lnTo>
                  <a:lnTo>
                    <a:pt x="4832323" y="2544763"/>
                  </a:lnTo>
                  <a:lnTo>
                    <a:pt x="4830208" y="2544763"/>
                  </a:lnTo>
                  <a:lnTo>
                    <a:pt x="4828621" y="2544763"/>
                  </a:lnTo>
                  <a:lnTo>
                    <a:pt x="4826506" y="2544763"/>
                  </a:lnTo>
                  <a:lnTo>
                    <a:pt x="4825449" y="2541059"/>
                  </a:lnTo>
                  <a:lnTo>
                    <a:pt x="4827035" y="2538413"/>
                  </a:lnTo>
                  <a:lnTo>
                    <a:pt x="4828621" y="2536826"/>
                  </a:lnTo>
                  <a:lnTo>
                    <a:pt x="4831265" y="2535767"/>
                  </a:lnTo>
                  <a:lnTo>
                    <a:pt x="4832851" y="2534709"/>
                  </a:lnTo>
                  <a:lnTo>
                    <a:pt x="4836024" y="2532592"/>
                  </a:lnTo>
                  <a:lnTo>
                    <a:pt x="4839725" y="2529947"/>
                  </a:lnTo>
                  <a:lnTo>
                    <a:pt x="4843427" y="2529947"/>
                  </a:lnTo>
                  <a:lnTo>
                    <a:pt x="4847128" y="2529947"/>
                  </a:lnTo>
                  <a:lnTo>
                    <a:pt x="4847128" y="2515659"/>
                  </a:lnTo>
                  <a:lnTo>
                    <a:pt x="4846599" y="2513013"/>
                  </a:lnTo>
                  <a:lnTo>
                    <a:pt x="4846071" y="2510897"/>
                  </a:lnTo>
                  <a:lnTo>
                    <a:pt x="4845542" y="2508780"/>
                  </a:lnTo>
                  <a:lnTo>
                    <a:pt x="4844484" y="2507192"/>
                  </a:lnTo>
                  <a:lnTo>
                    <a:pt x="4842898" y="2503488"/>
                  </a:lnTo>
                  <a:lnTo>
                    <a:pt x="4842034" y="2500029"/>
                  </a:lnTo>
                  <a:lnTo>
                    <a:pt x="4841840" y="2499255"/>
                  </a:lnTo>
                  <a:lnTo>
                    <a:pt x="4841840" y="2493434"/>
                  </a:lnTo>
                  <a:lnTo>
                    <a:pt x="4841840" y="2487084"/>
                  </a:lnTo>
                  <a:lnTo>
                    <a:pt x="4840783" y="2485497"/>
                  </a:lnTo>
                  <a:lnTo>
                    <a:pt x="4840254" y="2483909"/>
                  </a:lnTo>
                  <a:lnTo>
                    <a:pt x="4839725" y="2482322"/>
                  </a:lnTo>
                  <a:lnTo>
                    <a:pt x="4839284" y="2481660"/>
                  </a:lnTo>
                  <a:lnTo>
                    <a:pt x="4838668" y="2480734"/>
                  </a:lnTo>
                  <a:lnTo>
                    <a:pt x="4836553" y="2475442"/>
                  </a:lnTo>
                  <a:lnTo>
                    <a:pt x="4833909" y="2471738"/>
                  </a:lnTo>
                  <a:lnTo>
                    <a:pt x="4832323" y="2469622"/>
                  </a:lnTo>
                  <a:lnTo>
                    <a:pt x="4831265" y="2468034"/>
                  </a:lnTo>
                  <a:lnTo>
                    <a:pt x="4828093" y="2463801"/>
                  </a:lnTo>
                  <a:lnTo>
                    <a:pt x="4827306" y="2461044"/>
                  </a:lnTo>
                  <a:lnTo>
                    <a:pt x="4827035" y="2460097"/>
                  </a:lnTo>
                  <a:lnTo>
                    <a:pt x="4827035" y="2457980"/>
                  </a:lnTo>
                  <a:lnTo>
                    <a:pt x="4827035" y="2455863"/>
                  </a:lnTo>
                  <a:lnTo>
                    <a:pt x="4826506" y="2453217"/>
                  </a:lnTo>
                  <a:lnTo>
                    <a:pt x="4826506" y="2451101"/>
                  </a:lnTo>
                  <a:lnTo>
                    <a:pt x="4826331" y="2450311"/>
                  </a:lnTo>
                  <a:lnTo>
                    <a:pt x="4825449" y="2446338"/>
                  </a:lnTo>
                  <a:lnTo>
                    <a:pt x="4824261" y="2443169"/>
                  </a:lnTo>
                  <a:lnTo>
                    <a:pt x="4823862" y="2442105"/>
                  </a:lnTo>
                  <a:lnTo>
                    <a:pt x="4823493" y="2441366"/>
                  </a:lnTo>
                  <a:lnTo>
                    <a:pt x="4822805" y="2439988"/>
                  </a:lnTo>
                  <a:lnTo>
                    <a:pt x="4821219" y="2437872"/>
                  </a:lnTo>
                  <a:lnTo>
                    <a:pt x="4819104" y="2434167"/>
                  </a:lnTo>
                  <a:lnTo>
                    <a:pt x="4818250" y="2430322"/>
                  </a:lnTo>
                  <a:lnTo>
                    <a:pt x="4818046" y="2429405"/>
                  </a:lnTo>
                  <a:lnTo>
                    <a:pt x="4818046" y="2425701"/>
                  </a:lnTo>
                  <a:lnTo>
                    <a:pt x="4818046" y="2421467"/>
                  </a:lnTo>
                  <a:lnTo>
                    <a:pt x="4817517" y="2419351"/>
                  </a:lnTo>
                  <a:lnTo>
                    <a:pt x="4817076" y="2418689"/>
                  </a:lnTo>
                  <a:lnTo>
                    <a:pt x="4816460" y="2417763"/>
                  </a:lnTo>
                  <a:lnTo>
                    <a:pt x="4815581" y="2416591"/>
                  </a:lnTo>
                  <a:lnTo>
                    <a:pt x="4814873" y="2415647"/>
                  </a:lnTo>
                  <a:lnTo>
                    <a:pt x="4813287" y="2414588"/>
                  </a:lnTo>
                  <a:lnTo>
                    <a:pt x="4811172" y="2413530"/>
                  </a:lnTo>
                  <a:lnTo>
                    <a:pt x="4809057" y="2411942"/>
                  </a:lnTo>
                  <a:lnTo>
                    <a:pt x="4808000" y="2409826"/>
                  </a:lnTo>
                  <a:lnTo>
                    <a:pt x="4806413" y="2408238"/>
                  </a:lnTo>
                  <a:lnTo>
                    <a:pt x="4803769" y="2404534"/>
                  </a:lnTo>
                  <a:lnTo>
                    <a:pt x="4800597" y="2401359"/>
                  </a:lnTo>
                  <a:lnTo>
                    <a:pt x="4798482" y="2399242"/>
                  </a:lnTo>
                  <a:lnTo>
                    <a:pt x="4797751" y="2397780"/>
                  </a:lnTo>
                  <a:lnTo>
                    <a:pt x="4797424" y="2397126"/>
                  </a:lnTo>
                  <a:lnTo>
                    <a:pt x="4797424" y="2390776"/>
                  </a:lnTo>
                  <a:lnTo>
                    <a:pt x="4799539" y="2389188"/>
                  </a:lnTo>
                  <a:lnTo>
                    <a:pt x="4801654" y="2388130"/>
                  </a:lnTo>
                  <a:lnTo>
                    <a:pt x="4802810" y="2388516"/>
                  </a:lnTo>
                  <a:lnTo>
                    <a:pt x="4803241" y="2388659"/>
                  </a:lnTo>
                  <a:lnTo>
                    <a:pt x="4804827" y="2389188"/>
                  </a:lnTo>
                  <a:lnTo>
                    <a:pt x="4805664" y="2390026"/>
                  </a:lnTo>
                  <a:lnTo>
                    <a:pt x="4806413" y="2390776"/>
                  </a:lnTo>
                  <a:lnTo>
                    <a:pt x="4808528" y="2392363"/>
                  </a:lnTo>
                  <a:lnTo>
                    <a:pt x="4809057" y="2392363"/>
                  </a:lnTo>
                  <a:lnTo>
                    <a:pt x="4810115" y="2392363"/>
                  </a:lnTo>
                  <a:lnTo>
                    <a:pt x="4810643" y="2392363"/>
                  </a:lnTo>
                  <a:lnTo>
                    <a:pt x="4811172" y="2392363"/>
                  </a:lnTo>
                  <a:lnTo>
                    <a:pt x="4811701" y="2392363"/>
                  </a:lnTo>
                  <a:lnTo>
                    <a:pt x="4812230" y="2392363"/>
                  </a:lnTo>
                  <a:lnTo>
                    <a:pt x="4812758" y="2392363"/>
                  </a:lnTo>
                  <a:lnTo>
                    <a:pt x="4813287" y="2392363"/>
                  </a:lnTo>
                  <a:lnTo>
                    <a:pt x="4814873" y="2393422"/>
                  </a:lnTo>
                  <a:lnTo>
                    <a:pt x="4815695" y="2394244"/>
                  </a:lnTo>
                  <a:lnTo>
                    <a:pt x="4816460" y="2395009"/>
                  </a:lnTo>
                  <a:lnTo>
                    <a:pt x="4817517" y="2391305"/>
                  </a:lnTo>
                  <a:lnTo>
                    <a:pt x="4815850" y="2388921"/>
                  </a:lnTo>
                  <a:lnTo>
                    <a:pt x="4813816" y="2386013"/>
                  </a:lnTo>
                  <a:lnTo>
                    <a:pt x="4811886" y="2382795"/>
                  </a:lnTo>
                  <a:lnTo>
                    <a:pt x="4810643" y="2380722"/>
                  </a:lnTo>
                  <a:lnTo>
                    <a:pt x="4809057" y="2376488"/>
                  </a:lnTo>
                  <a:lnTo>
                    <a:pt x="4807471" y="2373313"/>
                  </a:lnTo>
                  <a:lnTo>
                    <a:pt x="4806863" y="2372908"/>
                  </a:lnTo>
                  <a:lnTo>
                    <a:pt x="4805884" y="2372255"/>
                  </a:lnTo>
                  <a:lnTo>
                    <a:pt x="4804298" y="2370667"/>
                  </a:lnTo>
                  <a:lnTo>
                    <a:pt x="4802712" y="2369080"/>
                  </a:lnTo>
                  <a:lnTo>
                    <a:pt x="4801654" y="2366963"/>
                  </a:lnTo>
                  <a:lnTo>
                    <a:pt x="4800597" y="2363788"/>
                  </a:lnTo>
                  <a:lnTo>
                    <a:pt x="4800597" y="2360084"/>
                  </a:lnTo>
                  <a:lnTo>
                    <a:pt x="4800597" y="2358497"/>
                  </a:lnTo>
                  <a:lnTo>
                    <a:pt x="4800597" y="2356380"/>
                  </a:lnTo>
                  <a:lnTo>
                    <a:pt x="4802183" y="2354263"/>
                  </a:lnTo>
                  <a:lnTo>
                    <a:pt x="4804298" y="2352676"/>
                  </a:lnTo>
                  <a:lnTo>
                    <a:pt x="4805356" y="2351088"/>
                  </a:lnTo>
                  <a:lnTo>
                    <a:pt x="4806413" y="2349501"/>
                  </a:lnTo>
                  <a:lnTo>
                    <a:pt x="4806413" y="2345267"/>
                  </a:lnTo>
                  <a:lnTo>
                    <a:pt x="4806942" y="2341563"/>
                  </a:lnTo>
                  <a:lnTo>
                    <a:pt x="4806413" y="2337859"/>
                  </a:lnTo>
                  <a:lnTo>
                    <a:pt x="4806413" y="2336272"/>
                  </a:lnTo>
                  <a:lnTo>
                    <a:pt x="4805884" y="2333626"/>
                  </a:lnTo>
                  <a:lnTo>
                    <a:pt x="4805884" y="2330451"/>
                  </a:lnTo>
                  <a:lnTo>
                    <a:pt x="4805745" y="2330033"/>
                  </a:lnTo>
                  <a:lnTo>
                    <a:pt x="4805356" y="2328863"/>
                  </a:lnTo>
                  <a:lnTo>
                    <a:pt x="4805884" y="2327276"/>
                  </a:lnTo>
                  <a:lnTo>
                    <a:pt x="4807471" y="2326217"/>
                  </a:lnTo>
                  <a:lnTo>
                    <a:pt x="4809057" y="2325159"/>
                  </a:lnTo>
                  <a:lnTo>
                    <a:pt x="4811172" y="2321455"/>
                  </a:lnTo>
                  <a:lnTo>
                    <a:pt x="4812230" y="2318280"/>
                  </a:lnTo>
                  <a:lnTo>
                    <a:pt x="4813287" y="2319867"/>
                  </a:lnTo>
                  <a:lnTo>
                    <a:pt x="4814873" y="2321455"/>
                  </a:lnTo>
                  <a:lnTo>
                    <a:pt x="4814345" y="2323042"/>
                  </a:lnTo>
                  <a:lnTo>
                    <a:pt x="4814873" y="2325159"/>
                  </a:lnTo>
                  <a:lnTo>
                    <a:pt x="4816460" y="2326217"/>
                  </a:lnTo>
                  <a:lnTo>
                    <a:pt x="4818046" y="2326217"/>
                  </a:lnTo>
                  <a:lnTo>
                    <a:pt x="4819632" y="2326747"/>
                  </a:lnTo>
                  <a:lnTo>
                    <a:pt x="4822276" y="2327276"/>
                  </a:lnTo>
                  <a:lnTo>
                    <a:pt x="4823862" y="2327805"/>
                  </a:lnTo>
                  <a:lnTo>
                    <a:pt x="4824772" y="2328411"/>
                  </a:lnTo>
                  <a:lnTo>
                    <a:pt x="4825449" y="2328863"/>
                  </a:lnTo>
                  <a:lnTo>
                    <a:pt x="4825977" y="2328863"/>
                  </a:lnTo>
                  <a:lnTo>
                    <a:pt x="4826506" y="2328863"/>
                  </a:lnTo>
                  <a:lnTo>
                    <a:pt x="4827035" y="2328863"/>
                  </a:lnTo>
                  <a:lnTo>
                    <a:pt x="4827564" y="2328863"/>
                  </a:lnTo>
                  <a:lnTo>
                    <a:pt x="4828093" y="2328863"/>
                  </a:lnTo>
                  <a:lnTo>
                    <a:pt x="4828621" y="2328863"/>
                  </a:lnTo>
                  <a:lnTo>
                    <a:pt x="4829679" y="2327276"/>
                  </a:lnTo>
                  <a:lnTo>
                    <a:pt x="4831265" y="2325159"/>
                  </a:lnTo>
                  <a:lnTo>
                    <a:pt x="4830208" y="2321455"/>
                  </a:lnTo>
                  <a:lnTo>
                    <a:pt x="4831265" y="2318280"/>
                  </a:lnTo>
                  <a:lnTo>
                    <a:pt x="4832323" y="2314047"/>
                  </a:lnTo>
                  <a:lnTo>
                    <a:pt x="4835495" y="2310872"/>
                  </a:lnTo>
                  <a:lnTo>
                    <a:pt x="4837082" y="2309813"/>
                  </a:lnTo>
                  <a:lnTo>
                    <a:pt x="4839725" y="2308755"/>
                  </a:lnTo>
                  <a:lnTo>
                    <a:pt x="4845542" y="2306638"/>
                  </a:lnTo>
                  <a:lnTo>
                    <a:pt x="4851358" y="2303992"/>
                  </a:lnTo>
                  <a:lnTo>
                    <a:pt x="4856117" y="2301876"/>
                  </a:lnTo>
                  <a:lnTo>
                    <a:pt x="4860347" y="2299230"/>
                  </a:lnTo>
                  <a:lnTo>
                    <a:pt x="4861933" y="2297113"/>
                  </a:lnTo>
                  <a:lnTo>
                    <a:pt x="4865106" y="2295526"/>
                  </a:lnTo>
                  <a:lnTo>
                    <a:pt x="4867750" y="2295526"/>
                  </a:lnTo>
                  <a:lnTo>
                    <a:pt x="4870394" y="2295526"/>
                  </a:lnTo>
                  <a:lnTo>
                    <a:pt x="4872509" y="2296055"/>
                  </a:lnTo>
                  <a:lnTo>
                    <a:pt x="4875681" y="2295526"/>
                  </a:lnTo>
                  <a:lnTo>
                    <a:pt x="4877796" y="2294997"/>
                  </a:lnTo>
                  <a:lnTo>
                    <a:pt x="4879911" y="2293409"/>
                  </a:lnTo>
                  <a:lnTo>
                    <a:pt x="4883613" y="2290234"/>
                  </a:lnTo>
                  <a:lnTo>
                    <a:pt x="4888900" y="2289176"/>
                  </a:lnTo>
                  <a:lnTo>
                    <a:pt x="4891015" y="2288647"/>
                  </a:lnTo>
                  <a:lnTo>
                    <a:pt x="4893130" y="2288647"/>
                  </a:lnTo>
                  <a:lnTo>
                    <a:pt x="4897361" y="2288117"/>
                  </a:lnTo>
                  <a:lnTo>
                    <a:pt x="4900533" y="2288647"/>
                  </a:lnTo>
                  <a:lnTo>
                    <a:pt x="4904235" y="2288647"/>
                  </a:lnTo>
                  <a:lnTo>
                    <a:pt x="4909522" y="2288647"/>
                  </a:lnTo>
                  <a:lnTo>
                    <a:pt x="4911637" y="2288117"/>
                  </a:lnTo>
                  <a:lnTo>
                    <a:pt x="4913752" y="2287588"/>
                  </a:lnTo>
                  <a:lnTo>
                    <a:pt x="4914810" y="2287588"/>
                  </a:lnTo>
                  <a:lnTo>
                    <a:pt x="4915339" y="2287588"/>
                  </a:lnTo>
                  <a:lnTo>
                    <a:pt x="4915867" y="2287588"/>
                  </a:lnTo>
                  <a:lnTo>
                    <a:pt x="4916925" y="2287588"/>
                  </a:lnTo>
                  <a:lnTo>
                    <a:pt x="4917454" y="2287588"/>
                  </a:lnTo>
                  <a:lnTo>
                    <a:pt x="4919569" y="2287059"/>
                  </a:lnTo>
                  <a:lnTo>
                    <a:pt x="4921155" y="2286001"/>
                  </a:lnTo>
                  <a:lnTo>
                    <a:pt x="4922741" y="2284942"/>
                  </a:lnTo>
                  <a:lnTo>
                    <a:pt x="4924328" y="2284413"/>
                  </a:lnTo>
                  <a:lnTo>
                    <a:pt x="4925914" y="2283355"/>
                  </a:lnTo>
                  <a:lnTo>
                    <a:pt x="4928558" y="2282297"/>
                  </a:lnTo>
                  <a:lnTo>
                    <a:pt x="4929615" y="2280180"/>
                  </a:lnTo>
                  <a:lnTo>
                    <a:pt x="4930144" y="2278592"/>
                  </a:lnTo>
                  <a:lnTo>
                    <a:pt x="4932788" y="2274888"/>
                  </a:lnTo>
                  <a:lnTo>
                    <a:pt x="4935960" y="2271713"/>
                  </a:lnTo>
                  <a:lnTo>
                    <a:pt x="4938604" y="2271184"/>
                  </a:lnTo>
                  <a:lnTo>
                    <a:pt x="4939662" y="2270126"/>
                  </a:lnTo>
                  <a:lnTo>
                    <a:pt x="4940190" y="2268009"/>
                  </a:lnTo>
                  <a:lnTo>
                    <a:pt x="4940719" y="2265892"/>
                  </a:lnTo>
                  <a:lnTo>
                    <a:pt x="4941777" y="2264305"/>
                  </a:lnTo>
                  <a:lnTo>
                    <a:pt x="4943363" y="2262717"/>
                  </a:lnTo>
                  <a:lnTo>
                    <a:pt x="4944949" y="2260601"/>
                  </a:lnTo>
                  <a:lnTo>
                    <a:pt x="4946536" y="2257955"/>
                  </a:lnTo>
                  <a:lnTo>
                    <a:pt x="4949179" y="2256367"/>
                  </a:lnTo>
                  <a:lnTo>
                    <a:pt x="4950766" y="2254780"/>
                  </a:lnTo>
                  <a:lnTo>
                    <a:pt x="4951294" y="2252663"/>
                  </a:lnTo>
                  <a:lnTo>
                    <a:pt x="4951294" y="2251076"/>
                  </a:lnTo>
                  <a:lnTo>
                    <a:pt x="4951823" y="2245255"/>
                  </a:lnTo>
                  <a:lnTo>
                    <a:pt x="4951294" y="2239434"/>
                  </a:lnTo>
                  <a:lnTo>
                    <a:pt x="4951294" y="2235730"/>
                  </a:lnTo>
                  <a:lnTo>
                    <a:pt x="4952352" y="2232555"/>
                  </a:lnTo>
                  <a:lnTo>
                    <a:pt x="4953410" y="2230438"/>
                  </a:lnTo>
                  <a:lnTo>
                    <a:pt x="4954996" y="2228851"/>
                  </a:lnTo>
                  <a:lnTo>
                    <a:pt x="4956582" y="2227792"/>
                  </a:lnTo>
                  <a:lnTo>
                    <a:pt x="4958168" y="2227263"/>
                  </a:lnTo>
                  <a:lnTo>
                    <a:pt x="4960283" y="2226205"/>
                  </a:lnTo>
                  <a:lnTo>
                    <a:pt x="4962399" y="2226205"/>
                  </a:lnTo>
                  <a:lnTo>
                    <a:pt x="4972445" y="2226205"/>
                  </a:lnTo>
                  <a:lnTo>
                    <a:pt x="4972445" y="2228322"/>
                  </a:lnTo>
                  <a:lnTo>
                    <a:pt x="4971916" y="2229909"/>
                  </a:lnTo>
                  <a:lnTo>
                    <a:pt x="4972445" y="2233084"/>
                  </a:lnTo>
                  <a:lnTo>
                    <a:pt x="4972974" y="2237317"/>
                  </a:lnTo>
                  <a:lnTo>
                    <a:pt x="4972446" y="2237847"/>
                  </a:lnTo>
                  <a:lnTo>
                    <a:pt x="4987779" y="2237847"/>
                  </a:lnTo>
                  <a:lnTo>
                    <a:pt x="4987779" y="2230967"/>
                  </a:lnTo>
                  <a:lnTo>
                    <a:pt x="4987250" y="2228851"/>
                  </a:lnTo>
                  <a:lnTo>
                    <a:pt x="4986809" y="2228189"/>
                  </a:lnTo>
                  <a:lnTo>
                    <a:pt x="4986193" y="2227263"/>
                  </a:lnTo>
                  <a:lnTo>
                    <a:pt x="4985174" y="2226583"/>
                  </a:lnTo>
                  <a:lnTo>
                    <a:pt x="4984607" y="2226205"/>
                  </a:lnTo>
                  <a:lnTo>
                    <a:pt x="4982492" y="2224088"/>
                  </a:lnTo>
                  <a:lnTo>
                    <a:pt x="4981963" y="2222501"/>
                  </a:lnTo>
                  <a:lnTo>
                    <a:pt x="4980905" y="2220913"/>
                  </a:lnTo>
                  <a:lnTo>
                    <a:pt x="4980905" y="2214034"/>
                  </a:lnTo>
                  <a:lnTo>
                    <a:pt x="4984607" y="2214563"/>
                  </a:lnTo>
                  <a:lnTo>
                    <a:pt x="4987779" y="2214034"/>
                  </a:lnTo>
                  <a:lnTo>
                    <a:pt x="4988308" y="2214034"/>
                  </a:lnTo>
                  <a:lnTo>
                    <a:pt x="4988837" y="2214034"/>
                  </a:lnTo>
                  <a:lnTo>
                    <a:pt x="4989365" y="2214034"/>
                  </a:lnTo>
                  <a:lnTo>
                    <a:pt x="4990423" y="2214563"/>
                  </a:lnTo>
                  <a:lnTo>
                    <a:pt x="4990952" y="2214034"/>
                  </a:lnTo>
                  <a:lnTo>
                    <a:pt x="4994124" y="2212976"/>
                  </a:lnTo>
                  <a:lnTo>
                    <a:pt x="4995182" y="2209801"/>
                  </a:lnTo>
                  <a:lnTo>
                    <a:pt x="4995711" y="2208213"/>
                  </a:lnTo>
                  <a:lnTo>
                    <a:pt x="4996239" y="2206626"/>
                  </a:lnTo>
                  <a:lnTo>
                    <a:pt x="4996768" y="2202922"/>
                  </a:lnTo>
                  <a:lnTo>
                    <a:pt x="4999412" y="2198159"/>
                  </a:lnTo>
                  <a:lnTo>
                    <a:pt x="5002585" y="2196572"/>
                  </a:lnTo>
                  <a:lnTo>
                    <a:pt x="5004171" y="2196572"/>
                  </a:lnTo>
                  <a:lnTo>
                    <a:pt x="5006286" y="2196572"/>
                  </a:lnTo>
                  <a:lnTo>
                    <a:pt x="5006287" y="2196572"/>
                  </a:lnTo>
                  <a:lnTo>
                    <a:pt x="5007343" y="2196572"/>
                  </a:lnTo>
                  <a:lnTo>
                    <a:pt x="5008189" y="2196995"/>
                  </a:lnTo>
                  <a:lnTo>
                    <a:pt x="5008667" y="2196836"/>
                  </a:lnTo>
                  <a:lnTo>
                    <a:pt x="5008930" y="2196572"/>
                  </a:lnTo>
                  <a:lnTo>
                    <a:pt x="5009457" y="2196572"/>
                  </a:lnTo>
                  <a:lnTo>
                    <a:pt x="5009458" y="2196572"/>
                  </a:lnTo>
                  <a:lnTo>
                    <a:pt x="5010516" y="2195513"/>
                  </a:lnTo>
                  <a:lnTo>
                    <a:pt x="5011574" y="2192867"/>
                  </a:lnTo>
                  <a:lnTo>
                    <a:pt x="5014217" y="2191280"/>
                  </a:lnTo>
                  <a:lnTo>
                    <a:pt x="5015804" y="2189692"/>
                  </a:lnTo>
                  <a:lnTo>
                    <a:pt x="5016332" y="2187576"/>
                  </a:lnTo>
                  <a:lnTo>
                    <a:pt x="5017390" y="2185988"/>
                  </a:lnTo>
                  <a:lnTo>
                    <a:pt x="5020563" y="2183872"/>
                  </a:lnTo>
                  <a:lnTo>
                    <a:pt x="5024793" y="2182813"/>
                  </a:lnTo>
                  <a:lnTo>
                    <a:pt x="5024794" y="2182812"/>
                  </a:lnTo>
                  <a:lnTo>
                    <a:pt x="5025850" y="2181755"/>
                  </a:lnTo>
                  <a:lnTo>
                    <a:pt x="5026378" y="2181755"/>
                  </a:lnTo>
                  <a:lnTo>
                    <a:pt x="5026379" y="2181755"/>
                  </a:lnTo>
                  <a:lnTo>
                    <a:pt x="5026380" y="2181755"/>
                  </a:lnTo>
                  <a:lnTo>
                    <a:pt x="5027436" y="2181755"/>
                  </a:lnTo>
                  <a:lnTo>
                    <a:pt x="5028494" y="2182813"/>
                  </a:lnTo>
                  <a:lnTo>
                    <a:pt x="5029552" y="2182813"/>
                  </a:lnTo>
                  <a:lnTo>
                    <a:pt x="5030080" y="2182813"/>
                  </a:lnTo>
                  <a:lnTo>
                    <a:pt x="5030609" y="2182813"/>
                  </a:lnTo>
                  <a:lnTo>
                    <a:pt x="5031138" y="2182813"/>
                  </a:lnTo>
                  <a:lnTo>
                    <a:pt x="5031667" y="2182813"/>
                  </a:lnTo>
                  <a:lnTo>
                    <a:pt x="5035368" y="2181226"/>
                  </a:lnTo>
                  <a:lnTo>
                    <a:pt x="5039069" y="2180167"/>
                  </a:lnTo>
                  <a:lnTo>
                    <a:pt x="5045943" y="2180167"/>
                  </a:lnTo>
                  <a:lnTo>
                    <a:pt x="5046998" y="2184918"/>
                  </a:lnTo>
                  <a:lnTo>
                    <a:pt x="5047001" y="2184930"/>
                  </a:lnTo>
                  <a:lnTo>
                    <a:pt x="5048058" y="2188634"/>
                  </a:lnTo>
                  <a:lnTo>
                    <a:pt x="5050702" y="2188634"/>
                  </a:lnTo>
                  <a:lnTo>
                    <a:pt x="5052288" y="2188634"/>
                  </a:lnTo>
                  <a:lnTo>
                    <a:pt x="5053346" y="2188634"/>
                  </a:lnTo>
                  <a:lnTo>
                    <a:pt x="5054932" y="2188634"/>
                  </a:lnTo>
                  <a:lnTo>
                    <a:pt x="5057047" y="2188634"/>
                  </a:lnTo>
                  <a:lnTo>
                    <a:pt x="5058105" y="2188634"/>
                  </a:lnTo>
                  <a:lnTo>
                    <a:pt x="5058634" y="2188634"/>
                  </a:lnTo>
                  <a:lnTo>
                    <a:pt x="5059162" y="2188634"/>
                  </a:lnTo>
                  <a:lnTo>
                    <a:pt x="5059691" y="2188634"/>
                  </a:lnTo>
                  <a:lnTo>
                    <a:pt x="5060220" y="2188634"/>
                  </a:lnTo>
                  <a:lnTo>
                    <a:pt x="5060882" y="2189629"/>
                  </a:lnTo>
                  <a:lnTo>
                    <a:pt x="5061277" y="2190222"/>
                  </a:lnTo>
                  <a:lnTo>
                    <a:pt x="5061806" y="2191809"/>
                  </a:lnTo>
                  <a:lnTo>
                    <a:pt x="5068680" y="2194984"/>
                  </a:lnTo>
                  <a:lnTo>
                    <a:pt x="5072910" y="2194984"/>
                  </a:lnTo>
                  <a:lnTo>
                    <a:pt x="5074496" y="2194984"/>
                  </a:lnTo>
                  <a:lnTo>
                    <a:pt x="5075554" y="2194984"/>
                  </a:lnTo>
                  <a:lnTo>
                    <a:pt x="5078198" y="2194984"/>
                  </a:lnTo>
                  <a:lnTo>
                    <a:pt x="5079586" y="2195447"/>
                  </a:lnTo>
                  <a:lnTo>
                    <a:pt x="5081899" y="2194984"/>
                  </a:lnTo>
                  <a:lnTo>
                    <a:pt x="5083485" y="2193926"/>
                  </a:lnTo>
                  <a:lnTo>
                    <a:pt x="5084014" y="2191280"/>
                  </a:lnTo>
                  <a:lnTo>
                    <a:pt x="5084543" y="2189163"/>
                  </a:lnTo>
                  <a:lnTo>
                    <a:pt x="5085072" y="2187047"/>
                  </a:lnTo>
                  <a:lnTo>
                    <a:pt x="5085600" y="2185459"/>
                  </a:lnTo>
                  <a:lnTo>
                    <a:pt x="5086129" y="2183342"/>
                  </a:lnTo>
                  <a:lnTo>
                    <a:pt x="5086129" y="2179638"/>
                  </a:lnTo>
                  <a:lnTo>
                    <a:pt x="5086129" y="2175934"/>
                  </a:lnTo>
                  <a:lnTo>
                    <a:pt x="5085889" y="2175212"/>
                  </a:lnTo>
                  <a:lnTo>
                    <a:pt x="5085600" y="2174346"/>
                  </a:lnTo>
                  <a:lnTo>
                    <a:pt x="5085072" y="2172759"/>
                  </a:lnTo>
                  <a:lnTo>
                    <a:pt x="5085072" y="2170642"/>
                  </a:lnTo>
                  <a:lnTo>
                    <a:pt x="5085952" y="2168441"/>
                  </a:lnTo>
                  <a:lnTo>
                    <a:pt x="5086129" y="2167996"/>
                  </a:lnTo>
                  <a:lnTo>
                    <a:pt x="5087451" y="2167203"/>
                  </a:lnTo>
                  <a:lnTo>
                    <a:pt x="5088773" y="2166409"/>
                  </a:lnTo>
                  <a:lnTo>
                    <a:pt x="5089831" y="2165615"/>
                  </a:lnTo>
                  <a:lnTo>
                    <a:pt x="5090888" y="2164821"/>
                  </a:lnTo>
                  <a:lnTo>
                    <a:pt x="5090890" y="2164820"/>
                  </a:lnTo>
                  <a:lnTo>
                    <a:pt x="5093003" y="2163763"/>
                  </a:lnTo>
                  <a:lnTo>
                    <a:pt x="5095118" y="2162705"/>
                  </a:lnTo>
                  <a:lnTo>
                    <a:pt x="5096176" y="2161911"/>
                  </a:lnTo>
                  <a:lnTo>
                    <a:pt x="5097233" y="2161117"/>
                  </a:lnTo>
                  <a:lnTo>
                    <a:pt x="5101992" y="2157942"/>
                  </a:lnTo>
                  <a:lnTo>
                    <a:pt x="5105693" y="2154767"/>
                  </a:lnTo>
                  <a:lnTo>
                    <a:pt x="5106049" y="2154411"/>
                  </a:lnTo>
                  <a:lnTo>
                    <a:pt x="5107280" y="2153180"/>
                  </a:lnTo>
                  <a:lnTo>
                    <a:pt x="5109342" y="2152148"/>
                  </a:lnTo>
                  <a:lnTo>
                    <a:pt x="5110452" y="2151592"/>
                  </a:lnTo>
                  <a:lnTo>
                    <a:pt x="5110958" y="2151255"/>
                  </a:lnTo>
                  <a:lnTo>
                    <a:pt x="5112039" y="2150534"/>
                  </a:lnTo>
                  <a:lnTo>
                    <a:pt x="5113625" y="2148946"/>
                  </a:lnTo>
                  <a:lnTo>
                    <a:pt x="5115211" y="2148946"/>
                  </a:lnTo>
                  <a:lnTo>
                    <a:pt x="5116269" y="2148946"/>
                  </a:lnTo>
                  <a:lnTo>
                    <a:pt x="5118384" y="2148946"/>
                  </a:lnTo>
                  <a:lnTo>
                    <a:pt x="5121028" y="2148946"/>
                  </a:lnTo>
                  <a:lnTo>
                    <a:pt x="5123671" y="2148946"/>
                  </a:lnTo>
                  <a:lnTo>
                    <a:pt x="5126315" y="2148946"/>
                  </a:lnTo>
                  <a:lnTo>
                    <a:pt x="5127373" y="2148946"/>
                  </a:lnTo>
                  <a:lnTo>
                    <a:pt x="5128959" y="2148946"/>
                  </a:lnTo>
                  <a:lnTo>
                    <a:pt x="5131074" y="2148417"/>
                  </a:lnTo>
                  <a:lnTo>
                    <a:pt x="5131867" y="2147888"/>
                  </a:lnTo>
                  <a:lnTo>
                    <a:pt x="5132660" y="2147359"/>
                  </a:lnTo>
                  <a:lnTo>
                    <a:pt x="5132949" y="2146204"/>
                  </a:lnTo>
                  <a:lnTo>
                    <a:pt x="5133189" y="2145242"/>
                  </a:lnTo>
                  <a:lnTo>
                    <a:pt x="5132925" y="2144713"/>
                  </a:lnTo>
                  <a:lnTo>
                    <a:pt x="5132660" y="2144184"/>
                  </a:lnTo>
                  <a:lnTo>
                    <a:pt x="5131074" y="2143655"/>
                  </a:lnTo>
                  <a:lnTo>
                    <a:pt x="5128959" y="2143126"/>
                  </a:lnTo>
                  <a:lnTo>
                    <a:pt x="5127591" y="2142441"/>
                  </a:lnTo>
                  <a:lnTo>
                    <a:pt x="5126844" y="2142067"/>
                  </a:lnTo>
                  <a:lnTo>
                    <a:pt x="5125258" y="2141538"/>
                  </a:lnTo>
                  <a:lnTo>
                    <a:pt x="5124450" y="2141403"/>
                  </a:lnTo>
                  <a:lnTo>
                    <a:pt x="5122085" y="2141009"/>
                  </a:lnTo>
                  <a:lnTo>
                    <a:pt x="5117855" y="2139951"/>
                  </a:lnTo>
                  <a:lnTo>
                    <a:pt x="5117326" y="2137834"/>
                  </a:lnTo>
                  <a:lnTo>
                    <a:pt x="5117326" y="2135717"/>
                  </a:lnTo>
                  <a:lnTo>
                    <a:pt x="5117326" y="2129367"/>
                  </a:lnTo>
                  <a:lnTo>
                    <a:pt x="5118913" y="2129896"/>
                  </a:lnTo>
                  <a:lnTo>
                    <a:pt x="5121028" y="2129896"/>
                  </a:lnTo>
                  <a:lnTo>
                    <a:pt x="5122614" y="2129367"/>
                  </a:lnTo>
                  <a:close/>
                  <a:moveTo>
                    <a:pt x="4970461" y="2122488"/>
                  </a:moveTo>
                  <a:lnTo>
                    <a:pt x="4970738" y="2122488"/>
                  </a:lnTo>
                  <a:lnTo>
                    <a:pt x="4972049" y="2122488"/>
                  </a:lnTo>
                  <a:lnTo>
                    <a:pt x="4972188" y="2122488"/>
                  </a:lnTo>
                  <a:lnTo>
                    <a:pt x="4973637" y="2125663"/>
                  </a:lnTo>
                  <a:lnTo>
                    <a:pt x="4973637" y="2132013"/>
                  </a:lnTo>
                  <a:lnTo>
                    <a:pt x="4973636" y="2132013"/>
                  </a:lnTo>
                  <a:lnTo>
                    <a:pt x="4963974" y="2132013"/>
                  </a:lnTo>
                  <a:lnTo>
                    <a:pt x="4963053" y="2132013"/>
                  </a:lnTo>
                  <a:lnTo>
                    <a:pt x="4961995" y="2129367"/>
                  </a:lnTo>
                  <a:lnTo>
                    <a:pt x="4960936" y="2126721"/>
                  </a:lnTo>
                  <a:lnTo>
                    <a:pt x="4964640" y="2124605"/>
                  </a:lnTo>
                  <a:lnTo>
                    <a:pt x="4967815" y="2123017"/>
                  </a:lnTo>
                  <a:close/>
                  <a:moveTo>
                    <a:pt x="5595329" y="2098675"/>
                  </a:moveTo>
                  <a:lnTo>
                    <a:pt x="5597897" y="2098675"/>
                  </a:lnTo>
                  <a:lnTo>
                    <a:pt x="5601493" y="2099227"/>
                  </a:lnTo>
                  <a:lnTo>
                    <a:pt x="5604061" y="2100332"/>
                  </a:lnTo>
                  <a:lnTo>
                    <a:pt x="5606115" y="2100332"/>
                  </a:lnTo>
                  <a:lnTo>
                    <a:pt x="5607656" y="2101436"/>
                  </a:lnTo>
                  <a:lnTo>
                    <a:pt x="5607657" y="2101437"/>
                  </a:lnTo>
                  <a:lnTo>
                    <a:pt x="5607657" y="2103094"/>
                  </a:lnTo>
                  <a:lnTo>
                    <a:pt x="5608171" y="2104750"/>
                  </a:lnTo>
                  <a:lnTo>
                    <a:pt x="5609198" y="2106959"/>
                  </a:lnTo>
                  <a:lnTo>
                    <a:pt x="5610225" y="2108615"/>
                  </a:lnTo>
                  <a:lnTo>
                    <a:pt x="5608171" y="2110272"/>
                  </a:lnTo>
                  <a:lnTo>
                    <a:pt x="5606630" y="2111376"/>
                  </a:lnTo>
                  <a:lnTo>
                    <a:pt x="5603548" y="2111376"/>
                  </a:lnTo>
                  <a:lnTo>
                    <a:pt x="5599439" y="2111376"/>
                  </a:lnTo>
                  <a:lnTo>
                    <a:pt x="5596357" y="2109720"/>
                  </a:lnTo>
                  <a:lnTo>
                    <a:pt x="5596356" y="2109719"/>
                  </a:lnTo>
                  <a:lnTo>
                    <a:pt x="5595291" y="2108574"/>
                  </a:lnTo>
                  <a:lnTo>
                    <a:pt x="5594816" y="2108063"/>
                  </a:lnTo>
                  <a:lnTo>
                    <a:pt x="5594815" y="2108062"/>
                  </a:lnTo>
                  <a:lnTo>
                    <a:pt x="5593788" y="2106406"/>
                  </a:lnTo>
                  <a:lnTo>
                    <a:pt x="5593275" y="2102540"/>
                  </a:lnTo>
                  <a:lnTo>
                    <a:pt x="5592761" y="2099227"/>
                  </a:lnTo>
                  <a:close/>
                  <a:moveTo>
                    <a:pt x="4906433" y="2098675"/>
                  </a:moveTo>
                  <a:lnTo>
                    <a:pt x="4907491" y="2098675"/>
                  </a:lnTo>
                  <a:lnTo>
                    <a:pt x="4909079" y="2099702"/>
                  </a:lnTo>
                  <a:lnTo>
                    <a:pt x="4911195" y="2100216"/>
                  </a:lnTo>
                  <a:lnTo>
                    <a:pt x="4912254" y="2100216"/>
                  </a:lnTo>
                  <a:lnTo>
                    <a:pt x="4913312" y="2102270"/>
                  </a:lnTo>
                  <a:lnTo>
                    <a:pt x="4914899" y="2103811"/>
                  </a:lnTo>
                  <a:lnTo>
                    <a:pt x="4917016" y="2103811"/>
                  </a:lnTo>
                  <a:lnTo>
                    <a:pt x="4917028" y="2103815"/>
                  </a:lnTo>
                  <a:lnTo>
                    <a:pt x="4919133" y="2104326"/>
                  </a:lnTo>
                  <a:lnTo>
                    <a:pt x="4920714" y="2105349"/>
                  </a:lnTo>
                  <a:lnTo>
                    <a:pt x="4920720" y="2105352"/>
                  </a:lnTo>
                  <a:lnTo>
                    <a:pt x="4922308" y="2105352"/>
                  </a:lnTo>
                  <a:lnTo>
                    <a:pt x="4922837" y="2107407"/>
                  </a:lnTo>
                  <a:lnTo>
                    <a:pt x="4923366" y="2108947"/>
                  </a:lnTo>
                  <a:lnTo>
                    <a:pt x="4924954" y="2110488"/>
                  </a:lnTo>
                  <a:lnTo>
                    <a:pt x="4928129" y="2111002"/>
                  </a:lnTo>
                  <a:lnTo>
                    <a:pt x="4929716" y="2111002"/>
                  </a:lnTo>
                  <a:lnTo>
                    <a:pt x="4931304" y="2111516"/>
                  </a:lnTo>
                  <a:lnTo>
                    <a:pt x="4932362" y="2115111"/>
                  </a:lnTo>
                  <a:lnTo>
                    <a:pt x="4932362" y="2115112"/>
                  </a:lnTo>
                  <a:lnTo>
                    <a:pt x="4927071" y="2115626"/>
                  </a:lnTo>
                  <a:lnTo>
                    <a:pt x="4921250" y="2115626"/>
                  </a:lnTo>
                  <a:lnTo>
                    <a:pt x="4918604" y="2116139"/>
                  </a:lnTo>
                  <a:lnTo>
                    <a:pt x="4916487" y="2116139"/>
                  </a:lnTo>
                  <a:lnTo>
                    <a:pt x="4914370" y="2116139"/>
                  </a:lnTo>
                  <a:lnTo>
                    <a:pt x="4913312" y="2115626"/>
                  </a:lnTo>
                  <a:lnTo>
                    <a:pt x="4911195" y="2115626"/>
                  </a:lnTo>
                  <a:lnTo>
                    <a:pt x="4909079" y="2115112"/>
                  </a:lnTo>
                  <a:lnTo>
                    <a:pt x="4907491" y="2113571"/>
                  </a:lnTo>
                  <a:lnTo>
                    <a:pt x="4906433" y="2111517"/>
                  </a:lnTo>
                  <a:lnTo>
                    <a:pt x="4904845" y="2109976"/>
                  </a:lnTo>
                  <a:lnTo>
                    <a:pt x="4904316" y="2108435"/>
                  </a:lnTo>
                  <a:lnTo>
                    <a:pt x="4902728" y="2106894"/>
                  </a:lnTo>
                  <a:lnTo>
                    <a:pt x="4900612" y="2105353"/>
                  </a:lnTo>
                  <a:lnTo>
                    <a:pt x="4900083" y="2103812"/>
                  </a:lnTo>
                  <a:lnTo>
                    <a:pt x="4899024" y="2102271"/>
                  </a:lnTo>
                  <a:lnTo>
                    <a:pt x="4899025" y="2102271"/>
                  </a:lnTo>
                  <a:lnTo>
                    <a:pt x="4899024" y="2102270"/>
                  </a:lnTo>
                  <a:lnTo>
                    <a:pt x="4902199" y="2100216"/>
                  </a:lnTo>
                  <a:close/>
                  <a:moveTo>
                    <a:pt x="5025355" y="2081213"/>
                  </a:moveTo>
                  <a:lnTo>
                    <a:pt x="5025888" y="2081213"/>
                  </a:lnTo>
                  <a:lnTo>
                    <a:pt x="5026955" y="2081213"/>
                  </a:lnTo>
                  <a:lnTo>
                    <a:pt x="5028021" y="2081213"/>
                  </a:lnTo>
                  <a:lnTo>
                    <a:pt x="5029088" y="2081213"/>
                  </a:lnTo>
                  <a:lnTo>
                    <a:pt x="5032288" y="2081213"/>
                  </a:lnTo>
                  <a:lnTo>
                    <a:pt x="5036554" y="2081735"/>
                  </a:lnTo>
                  <a:lnTo>
                    <a:pt x="5038154" y="2083300"/>
                  </a:lnTo>
                  <a:lnTo>
                    <a:pt x="5039754" y="2085908"/>
                  </a:lnTo>
                  <a:lnTo>
                    <a:pt x="5041354" y="2086429"/>
                  </a:lnTo>
                  <a:lnTo>
                    <a:pt x="5043487" y="2087472"/>
                  </a:lnTo>
                  <a:lnTo>
                    <a:pt x="5042421" y="2089559"/>
                  </a:lnTo>
                  <a:lnTo>
                    <a:pt x="5041354" y="2090602"/>
                  </a:lnTo>
                  <a:lnTo>
                    <a:pt x="5040821" y="2091124"/>
                  </a:lnTo>
                  <a:lnTo>
                    <a:pt x="5040287" y="2091124"/>
                  </a:lnTo>
                  <a:lnTo>
                    <a:pt x="5040074" y="2091020"/>
                  </a:lnTo>
                  <a:lnTo>
                    <a:pt x="5039754" y="2091124"/>
                  </a:lnTo>
                  <a:lnTo>
                    <a:pt x="5038154" y="2090602"/>
                  </a:lnTo>
                  <a:lnTo>
                    <a:pt x="5037088" y="2091124"/>
                  </a:lnTo>
                  <a:lnTo>
                    <a:pt x="5036554" y="2091124"/>
                  </a:lnTo>
                  <a:lnTo>
                    <a:pt x="5036021" y="2091124"/>
                  </a:lnTo>
                  <a:lnTo>
                    <a:pt x="5035488" y="2091124"/>
                  </a:lnTo>
                  <a:lnTo>
                    <a:pt x="5034421" y="2090602"/>
                  </a:lnTo>
                  <a:lnTo>
                    <a:pt x="5032821" y="2090602"/>
                  </a:lnTo>
                  <a:lnTo>
                    <a:pt x="5032288" y="2090602"/>
                  </a:lnTo>
                  <a:lnTo>
                    <a:pt x="5031755" y="2090602"/>
                  </a:lnTo>
                  <a:lnTo>
                    <a:pt x="5031221" y="2090602"/>
                  </a:lnTo>
                  <a:lnTo>
                    <a:pt x="5030688" y="2090602"/>
                  </a:lnTo>
                  <a:lnTo>
                    <a:pt x="5026955" y="2091124"/>
                  </a:lnTo>
                  <a:lnTo>
                    <a:pt x="5023755" y="2092689"/>
                  </a:lnTo>
                  <a:lnTo>
                    <a:pt x="5020022" y="2096340"/>
                  </a:lnTo>
                  <a:lnTo>
                    <a:pt x="5016289" y="2098948"/>
                  </a:lnTo>
                  <a:lnTo>
                    <a:pt x="5013089" y="2099470"/>
                  </a:lnTo>
                  <a:lnTo>
                    <a:pt x="5009356" y="2099470"/>
                  </a:lnTo>
                  <a:lnTo>
                    <a:pt x="5007223" y="2099991"/>
                  </a:lnTo>
                  <a:lnTo>
                    <a:pt x="5005623" y="2100513"/>
                  </a:lnTo>
                  <a:lnTo>
                    <a:pt x="5003489" y="2102599"/>
                  </a:lnTo>
                  <a:lnTo>
                    <a:pt x="5000823" y="2104686"/>
                  </a:lnTo>
                  <a:lnTo>
                    <a:pt x="4997090" y="2107815"/>
                  </a:lnTo>
                  <a:lnTo>
                    <a:pt x="4993890" y="2110945"/>
                  </a:lnTo>
                  <a:lnTo>
                    <a:pt x="4992290" y="2115118"/>
                  </a:lnTo>
                  <a:lnTo>
                    <a:pt x="4988557" y="2117726"/>
                  </a:lnTo>
                  <a:lnTo>
                    <a:pt x="4986424" y="2117205"/>
                  </a:lnTo>
                  <a:lnTo>
                    <a:pt x="4984824" y="2116161"/>
                  </a:lnTo>
                  <a:lnTo>
                    <a:pt x="4983224" y="2115640"/>
                  </a:lnTo>
                  <a:lnTo>
                    <a:pt x="4981624" y="2115118"/>
                  </a:lnTo>
                  <a:lnTo>
                    <a:pt x="4976824" y="2114075"/>
                  </a:lnTo>
                  <a:lnTo>
                    <a:pt x="4975224" y="2110945"/>
                  </a:lnTo>
                  <a:lnTo>
                    <a:pt x="4975224" y="2109380"/>
                  </a:lnTo>
                  <a:lnTo>
                    <a:pt x="4975758" y="2107815"/>
                  </a:lnTo>
                  <a:lnTo>
                    <a:pt x="4976824" y="2109380"/>
                  </a:lnTo>
                  <a:lnTo>
                    <a:pt x="4976824" y="2108859"/>
                  </a:lnTo>
                  <a:lnTo>
                    <a:pt x="4976824" y="2108337"/>
                  </a:lnTo>
                  <a:lnTo>
                    <a:pt x="4976824" y="2106772"/>
                  </a:lnTo>
                  <a:lnTo>
                    <a:pt x="4977891" y="2104164"/>
                  </a:lnTo>
                  <a:lnTo>
                    <a:pt x="4980557" y="2102078"/>
                  </a:lnTo>
                  <a:lnTo>
                    <a:pt x="4982157" y="2101034"/>
                  </a:lnTo>
                  <a:lnTo>
                    <a:pt x="4984290" y="2099470"/>
                  </a:lnTo>
                  <a:lnTo>
                    <a:pt x="4985357" y="2097905"/>
                  </a:lnTo>
                  <a:lnTo>
                    <a:pt x="4986424" y="2096340"/>
                  </a:lnTo>
                  <a:lnTo>
                    <a:pt x="4988024" y="2095818"/>
                  </a:lnTo>
                  <a:lnTo>
                    <a:pt x="4989090" y="2096340"/>
                  </a:lnTo>
                  <a:lnTo>
                    <a:pt x="4989623" y="2096340"/>
                  </a:lnTo>
                  <a:lnTo>
                    <a:pt x="4990157" y="2096340"/>
                  </a:lnTo>
                  <a:lnTo>
                    <a:pt x="4990690" y="2096340"/>
                  </a:lnTo>
                  <a:lnTo>
                    <a:pt x="4992290" y="2096340"/>
                  </a:lnTo>
                  <a:lnTo>
                    <a:pt x="4992823" y="2096340"/>
                  </a:lnTo>
                  <a:lnTo>
                    <a:pt x="4993357" y="2096340"/>
                  </a:lnTo>
                  <a:lnTo>
                    <a:pt x="4993890" y="2096340"/>
                  </a:lnTo>
                  <a:lnTo>
                    <a:pt x="4994423" y="2096340"/>
                  </a:lnTo>
                  <a:lnTo>
                    <a:pt x="4994957" y="2096340"/>
                  </a:lnTo>
                  <a:lnTo>
                    <a:pt x="4996556" y="2096340"/>
                  </a:lnTo>
                  <a:lnTo>
                    <a:pt x="4998156" y="2094775"/>
                  </a:lnTo>
                  <a:lnTo>
                    <a:pt x="4998690" y="2093210"/>
                  </a:lnTo>
                  <a:lnTo>
                    <a:pt x="4999223" y="2091645"/>
                  </a:lnTo>
                  <a:lnTo>
                    <a:pt x="5000823" y="2091124"/>
                  </a:lnTo>
                  <a:lnTo>
                    <a:pt x="5002956" y="2090602"/>
                  </a:lnTo>
                  <a:lnTo>
                    <a:pt x="5005089" y="2090081"/>
                  </a:lnTo>
                  <a:lnTo>
                    <a:pt x="5007223" y="2090081"/>
                  </a:lnTo>
                  <a:lnTo>
                    <a:pt x="5009356" y="2088516"/>
                  </a:lnTo>
                  <a:lnTo>
                    <a:pt x="5010956" y="2087472"/>
                  </a:lnTo>
                  <a:lnTo>
                    <a:pt x="5013089" y="2086951"/>
                  </a:lnTo>
                  <a:lnTo>
                    <a:pt x="5014689" y="2086429"/>
                  </a:lnTo>
                  <a:lnTo>
                    <a:pt x="5016289" y="2086429"/>
                  </a:lnTo>
                  <a:lnTo>
                    <a:pt x="5018422" y="2085908"/>
                  </a:lnTo>
                  <a:lnTo>
                    <a:pt x="5020022" y="2083821"/>
                  </a:lnTo>
                  <a:lnTo>
                    <a:pt x="5021622" y="2081735"/>
                  </a:lnTo>
                  <a:lnTo>
                    <a:pt x="5023755" y="2081735"/>
                  </a:lnTo>
                  <a:close/>
                  <a:moveTo>
                    <a:pt x="4988526" y="2078038"/>
                  </a:moveTo>
                  <a:lnTo>
                    <a:pt x="4988527" y="2078038"/>
                  </a:lnTo>
                  <a:lnTo>
                    <a:pt x="4989048" y="2078038"/>
                  </a:lnTo>
                  <a:lnTo>
                    <a:pt x="4989049" y="2078038"/>
                  </a:lnTo>
                  <a:lnTo>
                    <a:pt x="4989571" y="2078038"/>
                  </a:lnTo>
                  <a:lnTo>
                    <a:pt x="4989572" y="2078038"/>
                  </a:lnTo>
                  <a:lnTo>
                    <a:pt x="4990093" y="2078038"/>
                  </a:lnTo>
                  <a:lnTo>
                    <a:pt x="4990094" y="2078038"/>
                  </a:lnTo>
                  <a:lnTo>
                    <a:pt x="4991139" y="2078038"/>
                  </a:lnTo>
                  <a:lnTo>
                    <a:pt x="4991140" y="2078038"/>
                  </a:lnTo>
                  <a:lnTo>
                    <a:pt x="4991661" y="2078038"/>
                  </a:lnTo>
                  <a:lnTo>
                    <a:pt x="4991662" y="2078038"/>
                  </a:lnTo>
                  <a:lnTo>
                    <a:pt x="4992184" y="2078038"/>
                  </a:lnTo>
                  <a:lnTo>
                    <a:pt x="4992185" y="2078038"/>
                  </a:lnTo>
                  <a:lnTo>
                    <a:pt x="4992706" y="2078038"/>
                  </a:lnTo>
                  <a:lnTo>
                    <a:pt x="4992707" y="2078038"/>
                  </a:lnTo>
                  <a:lnTo>
                    <a:pt x="4994275" y="2081335"/>
                  </a:lnTo>
                  <a:lnTo>
                    <a:pt x="4992707" y="2082984"/>
                  </a:lnTo>
                  <a:lnTo>
                    <a:pt x="4990094" y="2084633"/>
                  </a:lnTo>
                  <a:lnTo>
                    <a:pt x="4990093" y="2084633"/>
                  </a:lnTo>
                  <a:lnTo>
                    <a:pt x="4989572" y="2084633"/>
                  </a:lnTo>
                  <a:lnTo>
                    <a:pt x="4989571" y="2084633"/>
                  </a:lnTo>
                  <a:lnTo>
                    <a:pt x="4989049" y="2084633"/>
                  </a:lnTo>
                  <a:lnTo>
                    <a:pt x="4989048" y="2084633"/>
                  </a:lnTo>
                  <a:lnTo>
                    <a:pt x="4988003" y="2084633"/>
                  </a:lnTo>
                  <a:lnTo>
                    <a:pt x="4987481" y="2084633"/>
                  </a:lnTo>
                  <a:lnTo>
                    <a:pt x="4987480" y="2084633"/>
                  </a:lnTo>
                  <a:lnTo>
                    <a:pt x="4985914" y="2084633"/>
                  </a:lnTo>
                  <a:lnTo>
                    <a:pt x="4985913" y="2084633"/>
                  </a:lnTo>
                  <a:lnTo>
                    <a:pt x="4985391" y="2084633"/>
                  </a:lnTo>
                  <a:lnTo>
                    <a:pt x="4985390" y="2084633"/>
                  </a:lnTo>
                  <a:lnTo>
                    <a:pt x="4984869" y="2084633"/>
                  </a:lnTo>
                  <a:lnTo>
                    <a:pt x="4984868" y="2084633"/>
                  </a:lnTo>
                  <a:lnTo>
                    <a:pt x="4984345" y="2084633"/>
                  </a:lnTo>
                  <a:lnTo>
                    <a:pt x="4983823" y="2084633"/>
                  </a:lnTo>
                  <a:lnTo>
                    <a:pt x="4983822" y="2084633"/>
                  </a:lnTo>
                  <a:lnTo>
                    <a:pt x="4982778" y="2084633"/>
                  </a:lnTo>
                  <a:lnTo>
                    <a:pt x="4982777" y="2084633"/>
                  </a:lnTo>
                  <a:lnTo>
                    <a:pt x="4981733" y="2084633"/>
                  </a:lnTo>
                  <a:lnTo>
                    <a:pt x="4981732" y="2084633"/>
                  </a:lnTo>
                  <a:lnTo>
                    <a:pt x="4981210" y="2084633"/>
                  </a:lnTo>
                  <a:lnTo>
                    <a:pt x="4981209" y="2084633"/>
                  </a:lnTo>
                  <a:lnTo>
                    <a:pt x="4980165" y="2084633"/>
                  </a:lnTo>
                  <a:lnTo>
                    <a:pt x="4980164" y="2084633"/>
                  </a:lnTo>
                  <a:lnTo>
                    <a:pt x="4979120" y="2084633"/>
                  </a:lnTo>
                  <a:lnTo>
                    <a:pt x="4979119" y="2084633"/>
                  </a:lnTo>
                  <a:lnTo>
                    <a:pt x="4978075" y="2084633"/>
                  </a:lnTo>
                  <a:lnTo>
                    <a:pt x="4978074" y="2084633"/>
                  </a:lnTo>
                  <a:lnTo>
                    <a:pt x="4977029" y="2084633"/>
                  </a:lnTo>
                  <a:lnTo>
                    <a:pt x="4976507" y="2084633"/>
                  </a:lnTo>
                  <a:lnTo>
                    <a:pt x="4976506" y="2084633"/>
                  </a:lnTo>
                  <a:lnTo>
                    <a:pt x="4975984" y="2084633"/>
                  </a:lnTo>
                  <a:lnTo>
                    <a:pt x="4975983" y="2084633"/>
                  </a:lnTo>
                  <a:lnTo>
                    <a:pt x="4975462" y="2084633"/>
                  </a:lnTo>
                  <a:lnTo>
                    <a:pt x="4973894" y="2086281"/>
                  </a:lnTo>
                  <a:lnTo>
                    <a:pt x="4972326" y="2088479"/>
                  </a:lnTo>
                  <a:lnTo>
                    <a:pt x="4970758" y="2089578"/>
                  </a:lnTo>
                  <a:lnTo>
                    <a:pt x="4968145" y="2090128"/>
                  </a:lnTo>
                  <a:lnTo>
                    <a:pt x="4966578" y="2090678"/>
                  </a:lnTo>
                  <a:lnTo>
                    <a:pt x="4966577" y="2090678"/>
                  </a:lnTo>
                  <a:lnTo>
                    <a:pt x="4965010" y="2090678"/>
                  </a:lnTo>
                  <a:lnTo>
                    <a:pt x="4964487" y="2091227"/>
                  </a:lnTo>
                  <a:lnTo>
                    <a:pt x="4964486" y="2091227"/>
                  </a:lnTo>
                  <a:lnTo>
                    <a:pt x="4963965" y="2091227"/>
                  </a:lnTo>
                  <a:lnTo>
                    <a:pt x="4963964" y="2091227"/>
                  </a:lnTo>
                  <a:lnTo>
                    <a:pt x="4963755" y="2091117"/>
                  </a:lnTo>
                  <a:lnTo>
                    <a:pt x="4963441" y="2091227"/>
                  </a:lnTo>
                  <a:lnTo>
                    <a:pt x="4961612" y="2090746"/>
                  </a:lnTo>
                  <a:lnTo>
                    <a:pt x="4959784" y="2091227"/>
                  </a:lnTo>
                  <a:lnTo>
                    <a:pt x="4957694" y="2091777"/>
                  </a:lnTo>
                  <a:lnTo>
                    <a:pt x="4957693" y="2091777"/>
                  </a:lnTo>
                  <a:lnTo>
                    <a:pt x="4955081" y="2091777"/>
                  </a:lnTo>
                  <a:lnTo>
                    <a:pt x="4955080" y="2091777"/>
                  </a:lnTo>
                  <a:lnTo>
                    <a:pt x="4952468" y="2091777"/>
                  </a:lnTo>
                  <a:lnTo>
                    <a:pt x="4952467" y="2091777"/>
                  </a:lnTo>
                  <a:lnTo>
                    <a:pt x="4950376" y="2091777"/>
                  </a:lnTo>
                  <a:lnTo>
                    <a:pt x="4947242" y="2091777"/>
                  </a:lnTo>
                  <a:lnTo>
                    <a:pt x="4947241" y="2091777"/>
                  </a:lnTo>
                  <a:lnTo>
                    <a:pt x="4942016" y="2091777"/>
                  </a:lnTo>
                  <a:lnTo>
                    <a:pt x="4942015" y="2091777"/>
                  </a:lnTo>
                  <a:lnTo>
                    <a:pt x="4939403" y="2091777"/>
                  </a:lnTo>
                  <a:lnTo>
                    <a:pt x="4939402" y="2091777"/>
                  </a:lnTo>
                  <a:lnTo>
                    <a:pt x="4929472" y="2092326"/>
                  </a:lnTo>
                  <a:lnTo>
                    <a:pt x="4927527" y="2092212"/>
                  </a:lnTo>
                  <a:lnTo>
                    <a:pt x="4926338" y="2092326"/>
                  </a:lnTo>
                  <a:lnTo>
                    <a:pt x="4926337" y="2092326"/>
                  </a:lnTo>
                  <a:lnTo>
                    <a:pt x="4923725" y="2092326"/>
                  </a:lnTo>
                  <a:lnTo>
                    <a:pt x="4923724" y="2092326"/>
                  </a:lnTo>
                  <a:lnTo>
                    <a:pt x="4920066" y="2091777"/>
                  </a:lnTo>
                  <a:lnTo>
                    <a:pt x="4915885" y="2090128"/>
                  </a:lnTo>
                  <a:lnTo>
                    <a:pt x="4912749" y="2086281"/>
                  </a:lnTo>
                  <a:lnTo>
                    <a:pt x="4910136" y="2084633"/>
                  </a:lnTo>
                  <a:lnTo>
                    <a:pt x="4910137" y="2084633"/>
                  </a:lnTo>
                  <a:lnTo>
                    <a:pt x="4914317" y="2084633"/>
                  </a:lnTo>
                  <a:lnTo>
                    <a:pt x="4916930" y="2082984"/>
                  </a:lnTo>
                  <a:lnTo>
                    <a:pt x="4919020" y="2081335"/>
                  </a:lnTo>
                  <a:lnTo>
                    <a:pt x="4921633" y="2080236"/>
                  </a:lnTo>
                  <a:lnTo>
                    <a:pt x="4923724" y="2079687"/>
                  </a:lnTo>
                  <a:lnTo>
                    <a:pt x="4925814" y="2079137"/>
                  </a:lnTo>
                  <a:lnTo>
                    <a:pt x="4925815" y="2079137"/>
                  </a:lnTo>
                  <a:lnTo>
                    <a:pt x="4928950" y="2079137"/>
                  </a:lnTo>
                  <a:lnTo>
                    <a:pt x="4928951" y="2079137"/>
                  </a:lnTo>
                  <a:lnTo>
                    <a:pt x="4931563" y="2079137"/>
                  </a:lnTo>
                  <a:lnTo>
                    <a:pt x="4931564" y="2079137"/>
                  </a:lnTo>
                  <a:lnTo>
                    <a:pt x="4934177" y="2079687"/>
                  </a:lnTo>
                  <a:lnTo>
                    <a:pt x="4937835" y="2080236"/>
                  </a:lnTo>
                  <a:lnTo>
                    <a:pt x="4941493" y="2080786"/>
                  </a:lnTo>
                  <a:lnTo>
                    <a:pt x="4943583" y="2082434"/>
                  </a:lnTo>
                  <a:lnTo>
                    <a:pt x="4945674" y="2084633"/>
                  </a:lnTo>
                  <a:lnTo>
                    <a:pt x="4947764" y="2085732"/>
                  </a:lnTo>
                  <a:lnTo>
                    <a:pt x="4950899" y="2085732"/>
                  </a:lnTo>
                  <a:lnTo>
                    <a:pt x="4953512" y="2084633"/>
                  </a:lnTo>
                  <a:lnTo>
                    <a:pt x="4956125" y="2083534"/>
                  </a:lnTo>
                  <a:lnTo>
                    <a:pt x="4956647" y="2082984"/>
                  </a:lnTo>
                  <a:lnTo>
                    <a:pt x="4956648" y="2082984"/>
                  </a:lnTo>
                  <a:lnTo>
                    <a:pt x="4957170" y="2082984"/>
                  </a:lnTo>
                  <a:lnTo>
                    <a:pt x="4957171" y="2082984"/>
                  </a:lnTo>
                  <a:lnTo>
                    <a:pt x="4957693" y="2082984"/>
                  </a:lnTo>
                  <a:lnTo>
                    <a:pt x="4958215" y="2082984"/>
                  </a:lnTo>
                  <a:lnTo>
                    <a:pt x="4958216" y="2082984"/>
                  </a:lnTo>
                  <a:lnTo>
                    <a:pt x="4959783" y="2083533"/>
                  </a:lnTo>
                  <a:lnTo>
                    <a:pt x="4961873" y="2082984"/>
                  </a:lnTo>
                  <a:lnTo>
                    <a:pt x="4963441" y="2082434"/>
                  </a:lnTo>
                  <a:lnTo>
                    <a:pt x="4963442" y="2082434"/>
                  </a:lnTo>
                  <a:lnTo>
                    <a:pt x="4966577" y="2082434"/>
                  </a:lnTo>
                  <a:lnTo>
                    <a:pt x="4970235" y="2081335"/>
                  </a:lnTo>
                  <a:lnTo>
                    <a:pt x="4973893" y="2080786"/>
                  </a:lnTo>
                  <a:lnTo>
                    <a:pt x="4973894" y="2080786"/>
                  </a:lnTo>
                  <a:lnTo>
                    <a:pt x="4974938" y="2080786"/>
                  </a:lnTo>
                  <a:lnTo>
                    <a:pt x="4974939" y="2080786"/>
                  </a:lnTo>
                  <a:lnTo>
                    <a:pt x="4975983" y="2080786"/>
                  </a:lnTo>
                  <a:lnTo>
                    <a:pt x="4975984" y="2080786"/>
                  </a:lnTo>
                  <a:lnTo>
                    <a:pt x="4976506" y="2080786"/>
                  </a:lnTo>
                  <a:lnTo>
                    <a:pt x="4977551" y="2080786"/>
                  </a:lnTo>
                  <a:lnTo>
                    <a:pt x="4977552" y="2080786"/>
                  </a:lnTo>
                  <a:lnTo>
                    <a:pt x="4979119" y="2080786"/>
                  </a:lnTo>
                  <a:lnTo>
                    <a:pt x="4979120" y="2080786"/>
                  </a:lnTo>
                  <a:lnTo>
                    <a:pt x="4981209" y="2080786"/>
                  </a:lnTo>
                  <a:lnTo>
                    <a:pt x="4981210" y="2080786"/>
                  </a:lnTo>
                  <a:lnTo>
                    <a:pt x="4982255" y="2080786"/>
                  </a:lnTo>
                  <a:lnTo>
                    <a:pt x="4982778" y="2080786"/>
                  </a:lnTo>
                  <a:lnTo>
                    <a:pt x="4983822" y="2080786"/>
                  </a:lnTo>
                  <a:lnTo>
                    <a:pt x="4983823" y="2080786"/>
                  </a:lnTo>
                  <a:lnTo>
                    <a:pt x="4985390" y="2080786"/>
                  </a:lnTo>
                  <a:lnTo>
                    <a:pt x="4986958" y="2079687"/>
                  </a:lnTo>
                  <a:close/>
                  <a:moveTo>
                    <a:pt x="4877611" y="2078038"/>
                  </a:moveTo>
                  <a:lnTo>
                    <a:pt x="4877612" y="2078038"/>
                  </a:lnTo>
                  <a:lnTo>
                    <a:pt x="4880227" y="2078038"/>
                  </a:lnTo>
                  <a:lnTo>
                    <a:pt x="4880228" y="2078038"/>
                  </a:lnTo>
                  <a:lnTo>
                    <a:pt x="4883890" y="2078588"/>
                  </a:lnTo>
                  <a:lnTo>
                    <a:pt x="4886505" y="2079687"/>
                  </a:lnTo>
                  <a:lnTo>
                    <a:pt x="4887028" y="2079687"/>
                  </a:lnTo>
                  <a:lnTo>
                    <a:pt x="4887029" y="2079687"/>
                  </a:lnTo>
                  <a:lnTo>
                    <a:pt x="4887551" y="2079687"/>
                  </a:lnTo>
                  <a:lnTo>
                    <a:pt x="4887552" y="2079687"/>
                  </a:lnTo>
                  <a:lnTo>
                    <a:pt x="4888074" y="2079687"/>
                  </a:lnTo>
                  <a:lnTo>
                    <a:pt x="4888075" y="2079687"/>
                  </a:lnTo>
                  <a:lnTo>
                    <a:pt x="4888597" y="2079687"/>
                  </a:lnTo>
                  <a:lnTo>
                    <a:pt x="4888598" y="2079687"/>
                  </a:lnTo>
                  <a:lnTo>
                    <a:pt x="4889120" y="2079687"/>
                  </a:lnTo>
                  <a:lnTo>
                    <a:pt x="4889121" y="2079687"/>
                  </a:lnTo>
                  <a:lnTo>
                    <a:pt x="4889643" y="2079687"/>
                  </a:lnTo>
                  <a:lnTo>
                    <a:pt x="4889644" y="2079687"/>
                  </a:lnTo>
                  <a:lnTo>
                    <a:pt x="4891737" y="2080786"/>
                  </a:lnTo>
                  <a:lnTo>
                    <a:pt x="4893307" y="2081335"/>
                  </a:lnTo>
                  <a:lnTo>
                    <a:pt x="4893307" y="2081336"/>
                  </a:lnTo>
                  <a:lnTo>
                    <a:pt x="4896968" y="2081885"/>
                  </a:lnTo>
                  <a:lnTo>
                    <a:pt x="4900107" y="2081335"/>
                  </a:lnTo>
                  <a:lnTo>
                    <a:pt x="4900107" y="2081336"/>
                  </a:lnTo>
                  <a:lnTo>
                    <a:pt x="4900108" y="2081335"/>
                  </a:lnTo>
                  <a:lnTo>
                    <a:pt x="4900108" y="2084633"/>
                  </a:lnTo>
                  <a:lnTo>
                    <a:pt x="4900108" y="2086281"/>
                  </a:lnTo>
                  <a:lnTo>
                    <a:pt x="4902199" y="2086281"/>
                  </a:lnTo>
                  <a:lnTo>
                    <a:pt x="4902200" y="2086281"/>
                  </a:lnTo>
                  <a:lnTo>
                    <a:pt x="4900631" y="2086831"/>
                  </a:lnTo>
                  <a:lnTo>
                    <a:pt x="4898538" y="2087380"/>
                  </a:lnTo>
                  <a:lnTo>
                    <a:pt x="4898537" y="2087380"/>
                  </a:lnTo>
                  <a:lnTo>
                    <a:pt x="4895922" y="2087380"/>
                  </a:lnTo>
                  <a:lnTo>
                    <a:pt x="4895921" y="2087380"/>
                  </a:lnTo>
                  <a:lnTo>
                    <a:pt x="4894875" y="2087380"/>
                  </a:lnTo>
                  <a:lnTo>
                    <a:pt x="4893307" y="2087380"/>
                  </a:lnTo>
                  <a:lnTo>
                    <a:pt x="4893306" y="2087380"/>
                  </a:lnTo>
                  <a:lnTo>
                    <a:pt x="4891737" y="2087380"/>
                  </a:lnTo>
                  <a:lnTo>
                    <a:pt x="4891736" y="2087380"/>
                  </a:lnTo>
                  <a:lnTo>
                    <a:pt x="4890691" y="2087380"/>
                  </a:lnTo>
                  <a:lnTo>
                    <a:pt x="4890690" y="2087380"/>
                  </a:lnTo>
                  <a:lnTo>
                    <a:pt x="4887551" y="2086831"/>
                  </a:lnTo>
                  <a:lnTo>
                    <a:pt x="4884935" y="2086281"/>
                  </a:lnTo>
                  <a:lnTo>
                    <a:pt x="4883890" y="2086281"/>
                  </a:lnTo>
                  <a:lnTo>
                    <a:pt x="4883889" y="2086281"/>
                  </a:lnTo>
                  <a:lnTo>
                    <a:pt x="4882320" y="2086281"/>
                  </a:lnTo>
                  <a:lnTo>
                    <a:pt x="4881274" y="2087930"/>
                  </a:lnTo>
                  <a:lnTo>
                    <a:pt x="4880228" y="2090128"/>
                  </a:lnTo>
                  <a:lnTo>
                    <a:pt x="4878135" y="2091227"/>
                  </a:lnTo>
                  <a:lnTo>
                    <a:pt x="4876565" y="2091777"/>
                  </a:lnTo>
                  <a:lnTo>
                    <a:pt x="4876564" y="2091777"/>
                  </a:lnTo>
                  <a:lnTo>
                    <a:pt x="4874996" y="2092051"/>
                  </a:lnTo>
                  <a:lnTo>
                    <a:pt x="4874473" y="2092326"/>
                  </a:lnTo>
                  <a:lnTo>
                    <a:pt x="4874472" y="2092326"/>
                  </a:lnTo>
                  <a:lnTo>
                    <a:pt x="4873996" y="2092226"/>
                  </a:lnTo>
                  <a:lnTo>
                    <a:pt x="4873425" y="2092326"/>
                  </a:lnTo>
                  <a:lnTo>
                    <a:pt x="4869240" y="2091777"/>
                  </a:lnTo>
                  <a:lnTo>
                    <a:pt x="4864446" y="2092235"/>
                  </a:lnTo>
                  <a:lnTo>
                    <a:pt x="4864010" y="2092326"/>
                  </a:lnTo>
                  <a:lnTo>
                    <a:pt x="4864009" y="2092326"/>
                  </a:lnTo>
                  <a:lnTo>
                    <a:pt x="4863824" y="2092294"/>
                  </a:lnTo>
                  <a:lnTo>
                    <a:pt x="4863485" y="2092326"/>
                  </a:lnTo>
                  <a:lnTo>
                    <a:pt x="4863171" y="2092180"/>
                  </a:lnTo>
                  <a:lnTo>
                    <a:pt x="4860870" y="2091777"/>
                  </a:lnTo>
                  <a:lnTo>
                    <a:pt x="4858777" y="2090128"/>
                  </a:lnTo>
                  <a:lnTo>
                    <a:pt x="4857208" y="2088479"/>
                  </a:lnTo>
                  <a:lnTo>
                    <a:pt x="4856161" y="2086281"/>
                  </a:lnTo>
                  <a:lnTo>
                    <a:pt x="4857731" y="2082984"/>
                  </a:lnTo>
                  <a:lnTo>
                    <a:pt x="4861393" y="2082434"/>
                  </a:lnTo>
                  <a:lnTo>
                    <a:pt x="4861394" y="2082434"/>
                  </a:lnTo>
                  <a:lnTo>
                    <a:pt x="4861916" y="2082434"/>
                  </a:lnTo>
                  <a:lnTo>
                    <a:pt x="4861917" y="2082434"/>
                  </a:lnTo>
                  <a:lnTo>
                    <a:pt x="4862962" y="2082434"/>
                  </a:lnTo>
                  <a:lnTo>
                    <a:pt x="4862963" y="2082434"/>
                  </a:lnTo>
                  <a:lnTo>
                    <a:pt x="4865055" y="2082434"/>
                  </a:lnTo>
                  <a:lnTo>
                    <a:pt x="4868716" y="2083533"/>
                  </a:lnTo>
                  <a:lnTo>
                    <a:pt x="4868717" y="2083533"/>
                  </a:lnTo>
                  <a:lnTo>
                    <a:pt x="4869763" y="2082434"/>
                  </a:lnTo>
                  <a:lnTo>
                    <a:pt x="4871333" y="2080786"/>
                  </a:lnTo>
                  <a:lnTo>
                    <a:pt x="4873425" y="2079687"/>
                  </a:lnTo>
                  <a:lnTo>
                    <a:pt x="4874995" y="2079137"/>
                  </a:lnTo>
                  <a:close/>
                  <a:moveTo>
                    <a:pt x="5011736" y="2070100"/>
                  </a:moveTo>
                  <a:lnTo>
                    <a:pt x="5028280" y="2070100"/>
                  </a:lnTo>
                  <a:lnTo>
                    <a:pt x="5028281" y="2070101"/>
                  </a:lnTo>
                  <a:lnTo>
                    <a:pt x="5030787" y="2072823"/>
                  </a:lnTo>
                  <a:lnTo>
                    <a:pt x="5029283" y="2074637"/>
                  </a:lnTo>
                  <a:lnTo>
                    <a:pt x="5027278" y="2075544"/>
                  </a:lnTo>
                  <a:lnTo>
                    <a:pt x="5025774" y="2075544"/>
                  </a:lnTo>
                  <a:lnTo>
                    <a:pt x="5023268" y="2075090"/>
                  </a:lnTo>
                  <a:lnTo>
                    <a:pt x="5020260" y="2074183"/>
                  </a:lnTo>
                  <a:lnTo>
                    <a:pt x="5018756" y="2075090"/>
                  </a:lnTo>
                  <a:lnTo>
                    <a:pt x="5017252" y="2076451"/>
                  </a:lnTo>
                  <a:lnTo>
                    <a:pt x="5016750" y="2076451"/>
                  </a:lnTo>
                  <a:lnTo>
                    <a:pt x="5016249" y="2076451"/>
                  </a:lnTo>
                  <a:lnTo>
                    <a:pt x="5015748" y="2076451"/>
                  </a:lnTo>
                  <a:lnTo>
                    <a:pt x="5015246" y="2076451"/>
                  </a:lnTo>
                  <a:lnTo>
                    <a:pt x="5014745" y="2076451"/>
                  </a:lnTo>
                  <a:lnTo>
                    <a:pt x="5014244" y="2076451"/>
                  </a:lnTo>
                  <a:lnTo>
                    <a:pt x="5014243" y="2076450"/>
                  </a:lnTo>
                  <a:lnTo>
                    <a:pt x="5013240" y="2075089"/>
                  </a:lnTo>
                  <a:lnTo>
                    <a:pt x="5011736" y="2072822"/>
                  </a:lnTo>
                  <a:lnTo>
                    <a:pt x="5011736" y="2071461"/>
                  </a:lnTo>
                  <a:close/>
                  <a:moveTo>
                    <a:pt x="5116652" y="2063750"/>
                  </a:moveTo>
                  <a:lnTo>
                    <a:pt x="5116652" y="2063751"/>
                  </a:lnTo>
                  <a:lnTo>
                    <a:pt x="5116653" y="2063751"/>
                  </a:lnTo>
                  <a:lnTo>
                    <a:pt x="5117680" y="2065380"/>
                  </a:lnTo>
                  <a:lnTo>
                    <a:pt x="5119733" y="2067009"/>
                  </a:lnTo>
                  <a:lnTo>
                    <a:pt x="5119734" y="2067010"/>
                  </a:lnTo>
                  <a:lnTo>
                    <a:pt x="5120762" y="2071355"/>
                  </a:lnTo>
                  <a:lnTo>
                    <a:pt x="5121275" y="2076243"/>
                  </a:lnTo>
                  <a:lnTo>
                    <a:pt x="5120762" y="2078958"/>
                  </a:lnTo>
                  <a:lnTo>
                    <a:pt x="5118194" y="2081674"/>
                  </a:lnTo>
                  <a:lnTo>
                    <a:pt x="5116653" y="2083303"/>
                  </a:lnTo>
                  <a:lnTo>
                    <a:pt x="5115112" y="2084389"/>
                  </a:lnTo>
                  <a:lnTo>
                    <a:pt x="5104326" y="2084389"/>
                  </a:lnTo>
                  <a:lnTo>
                    <a:pt x="5104326" y="2084388"/>
                  </a:lnTo>
                  <a:lnTo>
                    <a:pt x="5104325" y="2084388"/>
                  </a:lnTo>
                  <a:lnTo>
                    <a:pt x="5103811" y="2082216"/>
                  </a:lnTo>
                  <a:lnTo>
                    <a:pt x="5103811" y="2080586"/>
                  </a:lnTo>
                  <a:lnTo>
                    <a:pt x="5103811" y="2075698"/>
                  </a:lnTo>
                  <a:lnTo>
                    <a:pt x="5104325" y="2070810"/>
                  </a:lnTo>
                  <a:lnTo>
                    <a:pt x="5110488" y="2066466"/>
                  </a:lnTo>
                  <a:close/>
                  <a:moveTo>
                    <a:pt x="4758266" y="2049463"/>
                  </a:moveTo>
                  <a:lnTo>
                    <a:pt x="4762500" y="2050006"/>
                  </a:lnTo>
                  <a:lnTo>
                    <a:pt x="4766733" y="2051633"/>
                  </a:lnTo>
                  <a:lnTo>
                    <a:pt x="4769908" y="2053261"/>
                  </a:lnTo>
                  <a:lnTo>
                    <a:pt x="4773612" y="2054889"/>
                  </a:lnTo>
                  <a:lnTo>
                    <a:pt x="4777316" y="2055974"/>
                  </a:lnTo>
                  <a:lnTo>
                    <a:pt x="4779433" y="2055974"/>
                  </a:lnTo>
                  <a:lnTo>
                    <a:pt x="4779962" y="2055974"/>
                  </a:lnTo>
                  <a:lnTo>
                    <a:pt x="4781020" y="2055974"/>
                  </a:lnTo>
                  <a:lnTo>
                    <a:pt x="4781021" y="2055974"/>
                  </a:lnTo>
                  <a:lnTo>
                    <a:pt x="4781550" y="2055974"/>
                  </a:lnTo>
                  <a:lnTo>
                    <a:pt x="4782079" y="2055974"/>
                  </a:lnTo>
                  <a:lnTo>
                    <a:pt x="4782608" y="2055974"/>
                  </a:lnTo>
                  <a:lnTo>
                    <a:pt x="4783137" y="2055974"/>
                  </a:lnTo>
                  <a:lnTo>
                    <a:pt x="4784195" y="2055974"/>
                  </a:lnTo>
                  <a:lnTo>
                    <a:pt x="4784196" y="2055974"/>
                  </a:lnTo>
                  <a:lnTo>
                    <a:pt x="4786312" y="2056517"/>
                  </a:lnTo>
                  <a:lnTo>
                    <a:pt x="4788958" y="2056517"/>
                  </a:lnTo>
                  <a:lnTo>
                    <a:pt x="4792133" y="2056517"/>
                  </a:lnTo>
                  <a:lnTo>
                    <a:pt x="4795837" y="2055974"/>
                  </a:lnTo>
                  <a:lnTo>
                    <a:pt x="4800071" y="2056517"/>
                  </a:lnTo>
                  <a:lnTo>
                    <a:pt x="4803775" y="2057602"/>
                  </a:lnTo>
                  <a:lnTo>
                    <a:pt x="4804304" y="2057602"/>
                  </a:lnTo>
                  <a:lnTo>
                    <a:pt x="4804833" y="2057602"/>
                  </a:lnTo>
                  <a:lnTo>
                    <a:pt x="4805362" y="2057602"/>
                  </a:lnTo>
                  <a:lnTo>
                    <a:pt x="4805891" y="2057602"/>
                  </a:lnTo>
                  <a:lnTo>
                    <a:pt x="4806420" y="2057602"/>
                  </a:lnTo>
                  <a:lnTo>
                    <a:pt x="4806421" y="2057602"/>
                  </a:lnTo>
                  <a:lnTo>
                    <a:pt x="4806950" y="2057602"/>
                  </a:lnTo>
                  <a:lnTo>
                    <a:pt x="4807479" y="2057602"/>
                  </a:lnTo>
                  <a:lnTo>
                    <a:pt x="4809596" y="2058687"/>
                  </a:lnTo>
                  <a:lnTo>
                    <a:pt x="4811183" y="2059229"/>
                  </a:lnTo>
                  <a:lnTo>
                    <a:pt x="4814358" y="2059772"/>
                  </a:lnTo>
                  <a:lnTo>
                    <a:pt x="4818062" y="2060315"/>
                  </a:lnTo>
                  <a:lnTo>
                    <a:pt x="4814887" y="2063027"/>
                  </a:lnTo>
                  <a:lnTo>
                    <a:pt x="4811183" y="2064113"/>
                  </a:lnTo>
                  <a:lnTo>
                    <a:pt x="4809595" y="2064655"/>
                  </a:lnTo>
                  <a:lnTo>
                    <a:pt x="4807479" y="2064113"/>
                  </a:lnTo>
                  <a:lnTo>
                    <a:pt x="4806421" y="2064113"/>
                  </a:lnTo>
                  <a:lnTo>
                    <a:pt x="4805891" y="2064113"/>
                  </a:lnTo>
                  <a:lnTo>
                    <a:pt x="4805362" y="2064113"/>
                  </a:lnTo>
                  <a:lnTo>
                    <a:pt x="4804833" y="2064113"/>
                  </a:lnTo>
                  <a:lnTo>
                    <a:pt x="4803775" y="2064113"/>
                  </a:lnTo>
                  <a:lnTo>
                    <a:pt x="4802187" y="2064655"/>
                  </a:lnTo>
                  <a:lnTo>
                    <a:pt x="4800600" y="2065198"/>
                  </a:lnTo>
                  <a:lnTo>
                    <a:pt x="4799541" y="2066825"/>
                  </a:lnTo>
                  <a:lnTo>
                    <a:pt x="4799012" y="2068453"/>
                  </a:lnTo>
                  <a:lnTo>
                    <a:pt x="4798483" y="2070623"/>
                  </a:lnTo>
                  <a:lnTo>
                    <a:pt x="4799012" y="2072251"/>
                  </a:lnTo>
                  <a:lnTo>
                    <a:pt x="4826000" y="2072251"/>
                  </a:lnTo>
                  <a:lnTo>
                    <a:pt x="4828646" y="2077134"/>
                  </a:lnTo>
                  <a:lnTo>
                    <a:pt x="4832879" y="2079847"/>
                  </a:lnTo>
                  <a:lnTo>
                    <a:pt x="4833408" y="2079847"/>
                  </a:lnTo>
                  <a:lnTo>
                    <a:pt x="4833937" y="2079847"/>
                  </a:lnTo>
                  <a:lnTo>
                    <a:pt x="4834466" y="2079847"/>
                  </a:lnTo>
                  <a:lnTo>
                    <a:pt x="4834996" y="2079304"/>
                  </a:lnTo>
                  <a:lnTo>
                    <a:pt x="4835525" y="2079304"/>
                  </a:lnTo>
                  <a:lnTo>
                    <a:pt x="4836054" y="2079847"/>
                  </a:lnTo>
                  <a:lnTo>
                    <a:pt x="4838171" y="2080932"/>
                  </a:lnTo>
                  <a:lnTo>
                    <a:pt x="4839229" y="2083102"/>
                  </a:lnTo>
                  <a:lnTo>
                    <a:pt x="4841875" y="2086900"/>
                  </a:lnTo>
                  <a:lnTo>
                    <a:pt x="4843462" y="2090698"/>
                  </a:lnTo>
                  <a:lnTo>
                    <a:pt x="4841875" y="2091784"/>
                  </a:lnTo>
                  <a:lnTo>
                    <a:pt x="4839229" y="2092326"/>
                  </a:lnTo>
                  <a:lnTo>
                    <a:pt x="4835525" y="2092326"/>
                  </a:lnTo>
                  <a:lnTo>
                    <a:pt x="4831821" y="2092326"/>
                  </a:lnTo>
                  <a:lnTo>
                    <a:pt x="4827587" y="2091241"/>
                  </a:lnTo>
                  <a:lnTo>
                    <a:pt x="4824412" y="2089613"/>
                  </a:lnTo>
                  <a:lnTo>
                    <a:pt x="4821237" y="2086900"/>
                  </a:lnTo>
                  <a:lnTo>
                    <a:pt x="4819650" y="2085273"/>
                  </a:lnTo>
                  <a:lnTo>
                    <a:pt x="4818062" y="2083102"/>
                  </a:lnTo>
                  <a:lnTo>
                    <a:pt x="4816475" y="2082560"/>
                  </a:lnTo>
                  <a:lnTo>
                    <a:pt x="4814358" y="2082017"/>
                  </a:lnTo>
                  <a:lnTo>
                    <a:pt x="4811712" y="2080932"/>
                  </a:lnTo>
                  <a:lnTo>
                    <a:pt x="4808008" y="2080390"/>
                  </a:lnTo>
                  <a:lnTo>
                    <a:pt x="4805362" y="2081475"/>
                  </a:lnTo>
                  <a:lnTo>
                    <a:pt x="4803246" y="2082017"/>
                  </a:lnTo>
                  <a:lnTo>
                    <a:pt x="4803245" y="2082017"/>
                  </a:lnTo>
                  <a:lnTo>
                    <a:pt x="4799541" y="2082017"/>
                  </a:lnTo>
                  <a:lnTo>
                    <a:pt x="4797425" y="2082560"/>
                  </a:lnTo>
                  <a:lnTo>
                    <a:pt x="4797160" y="2082469"/>
                  </a:lnTo>
                  <a:lnTo>
                    <a:pt x="4796896" y="2082560"/>
                  </a:lnTo>
                  <a:lnTo>
                    <a:pt x="4796366" y="2082560"/>
                  </a:lnTo>
                  <a:lnTo>
                    <a:pt x="4795837" y="2082017"/>
                  </a:lnTo>
                  <a:lnTo>
                    <a:pt x="4793720" y="2080932"/>
                  </a:lnTo>
                  <a:lnTo>
                    <a:pt x="4792133" y="2079847"/>
                  </a:lnTo>
                  <a:lnTo>
                    <a:pt x="4791604" y="2079304"/>
                  </a:lnTo>
                  <a:lnTo>
                    <a:pt x="4790546" y="2079847"/>
                  </a:lnTo>
                  <a:lnTo>
                    <a:pt x="4790545" y="2079847"/>
                  </a:lnTo>
                  <a:lnTo>
                    <a:pt x="4790016" y="2079847"/>
                  </a:lnTo>
                  <a:lnTo>
                    <a:pt x="4789487" y="2079847"/>
                  </a:lnTo>
                  <a:lnTo>
                    <a:pt x="4788958" y="2079847"/>
                  </a:lnTo>
                  <a:lnTo>
                    <a:pt x="4787900" y="2081475"/>
                  </a:lnTo>
                  <a:lnTo>
                    <a:pt x="4787371" y="2083102"/>
                  </a:lnTo>
                  <a:lnTo>
                    <a:pt x="4787371" y="2085273"/>
                  </a:lnTo>
                  <a:lnTo>
                    <a:pt x="4787371" y="2086900"/>
                  </a:lnTo>
                  <a:lnTo>
                    <a:pt x="4787370" y="2086900"/>
                  </a:lnTo>
                  <a:lnTo>
                    <a:pt x="4782608" y="2086900"/>
                  </a:lnTo>
                  <a:lnTo>
                    <a:pt x="4778904" y="2086358"/>
                  </a:lnTo>
                  <a:lnTo>
                    <a:pt x="4778375" y="2086358"/>
                  </a:lnTo>
                  <a:lnTo>
                    <a:pt x="4777845" y="2086358"/>
                  </a:lnTo>
                  <a:lnTo>
                    <a:pt x="4777316" y="2086358"/>
                  </a:lnTo>
                  <a:lnTo>
                    <a:pt x="4776787" y="2086358"/>
                  </a:lnTo>
                  <a:lnTo>
                    <a:pt x="4775729" y="2086358"/>
                  </a:lnTo>
                  <a:lnTo>
                    <a:pt x="4775200" y="2086358"/>
                  </a:lnTo>
                  <a:lnTo>
                    <a:pt x="4774671" y="2086358"/>
                  </a:lnTo>
                  <a:lnTo>
                    <a:pt x="4774141" y="2086358"/>
                  </a:lnTo>
                  <a:lnTo>
                    <a:pt x="4772554" y="2085273"/>
                  </a:lnTo>
                  <a:lnTo>
                    <a:pt x="4770966" y="2083102"/>
                  </a:lnTo>
                  <a:lnTo>
                    <a:pt x="4767791" y="2080390"/>
                  </a:lnTo>
                  <a:lnTo>
                    <a:pt x="4763558" y="2077677"/>
                  </a:lnTo>
                  <a:lnTo>
                    <a:pt x="4759325" y="2077134"/>
                  </a:lnTo>
                  <a:lnTo>
                    <a:pt x="4754562" y="2077134"/>
                  </a:lnTo>
                  <a:lnTo>
                    <a:pt x="4751387" y="2077677"/>
                  </a:lnTo>
                  <a:lnTo>
                    <a:pt x="4747683" y="2077677"/>
                  </a:lnTo>
                  <a:lnTo>
                    <a:pt x="4746096" y="2077677"/>
                  </a:lnTo>
                  <a:lnTo>
                    <a:pt x="4746095" y="2077677"/>
                  </a:lnTo>
                  <a:lnTo>
                    <a:pt x="4743979" y="2077134"/>
                  </a:lnTo>
                  <a:lnTo>
                    <a:pt x="4741862" y="2076592"/>
                  </a:lnTo>
                  <a:lnTo>
                    <a:pt x="4740274" y="2075506"/>
                  </a:lnTo>
                  <a:lnTo>
                    <a:pt x="4739745" y="2072794"/>
                  </a:lnTo>
                  <a:lnTo>
                    <a:pt x="4738687" y="2071166"/>
                  </a:lnTo>
                  <a:lnTo>
                    <a:pt x="4738685" y="2071165"/>
                  </a:lnTo>
                  <a:lnTo>
                    <a:pt x="4736571" y="2070623"/>
                  </a:lnTo>
                  <a:lnTo>
                    <a:pt x="4734779" y="2070164"/>
                  </a:lnTo>
                  <a:lnTo>
                    <a:pt x="4730750" y="2070623"/>
                  </a:lnTo>
                  <a:lnTo>
                    <a:pt x="4730749" y="2070623"/>
                  </a:lnTo>
                  <a:lnTo>
                    <a:pt x="4727575" y="2070623"/>
                  </a:lnTo>
                  <a:lnTo>
                    <a:pt x="4723871" y="2071166"/>
                  </a:lnTo>
                  <a:lnTo>
                    <a:pt x="4723870" y="2071166"/>
                  </a:lnTo>
                  <a:lnTo>
                    <a:pt x="4720696" y="2071166"/>
                  </a:lnTo>
                  <a:lnTo>
                    <a:pt x="4719637" y="2071166"/>
                  </a:lnTo>
                  <a:lnTo>
                    <a:pt x="4718579" y="2071166"/>
                  </a:lnTo>
                  <a:lnTo>
                    <a:pt x="4717521" y="2071166"/>
                  </a:lnTo>
                  <a:lnTo>
                    <a:pt x="4716462" y="2071166"/>
                  </a:lnTo>
                  <a:lnTo>
                    <a:pt x="4715404" y="2071166"/>
                  </a:lnTo>
                  <a:lnTo>
                    <a:pt x="4714346" y="2071166"/>
                  </a:lnTo>
                  <a:lnTo>
                    <a:pt x="4714345" y="2071166"/>
                  </a:lnTo>
                  <a:lnTo>
                    <a:pt x="4713287" y="2071166"/>
                  </a:lnTo>
                  <a:lnTo>
                    <a:pt x="4712758" y="2071166"/>
                  </a:lnTo>
                  <a:lnTo>
                    <a:pt x="4708525" y="2073336"/>
                  </a:lnTo>
                  <a:lnTo>
                    <a:pt x="4703762" y="2075506"/>
                  </a:lnTo>
                  <a:lnTo>
                    <a:pt x="4700587" y="2075506"/>
                  </a:lnTo>
                  <a:lnTo>
                    <a:pt x="4698470" y="2074421"/>
                  </a:lnTo>
                  <a:lnTo>
                    <a:pt x="4696353" y="2072251"/>
                  </a:lnTo>
                  <a:lnTo>
                    <a:pt x="4694766" y="2070623"/>
                  </a:lnTo>
                  <a:lnTo>
                    <a:pt x="4693708" y="2068453"/>
                  </a:lnTo>
                  <a:lnTo>
                    <a:pt x="4692649" y="2066825"/>
                  </a:lnTo>
                  <a:lnTo>
                    <a:pt x="4688416" y="2065198"/>
                  </a:lnTo>
                  <a:lnTo>
                    <a:pt x="4687887" y="2065198"/>
                  </a:lnTo>
                  <a:lnTo>
                    <a:pt x="4687358" y="2065198"/>
                  </a:lnTo>
                  <a:lnTo>
                    <a:pt x="4686828" y="2065198"/>
                  </a:lnTo>
                  <a:lnTo>
                    <a:pt x="4686300" y="2065198"/>
                  </a:lnTo>
                  <a:lnTo>
                    <a:pt x="4685241" y="2065198"/>
                  </a:lnTo>
                  <a:lnTo>
                    <a:pt x="4683654" y="2065198"/>
                  </a:lnTo>
                  <a:lnTo>
                    <a:pt x="4682596" y="2065198"/>
                  </a:lnTo>
                  <a:lnTo>
                    <a:pt x="4681537" y="2065198"/>
                  </a:lnTo>
                  <a:lnTo>
                    <a:pt x="4680479" y="2065198"/>
                  </a:lnTo>
                  <a:lnTo>
                    <a:pt x="4677833" y="2065198"/>
                  </a:lnTo>
                  <a:lnTo>
                    <a:pt x="4677833" y="2056517"/>
                  </a:lnTo>
                  <a:lnTo>
                    <a:pt x="4675187" y="2056517"/>
                  </a:lnTo>
                  <a:lnTo>
                    <a:pt x="4667249" y="2056517"/>
                  </a:lnTo>
                  <a:lnTo>
                    <a:pt x="4667249" y="2052176"/>
                  </a:lnTo>
                  <a:close/>
                  <a:moveTo>
                    <a:pt x="5505932" y="2033588"/>
                  </a:moveTo>
                  <a:lnTo>
                    <a:pt x="5505933" y="2033588"/>
                  </a:lnTo>
                  <a:lnTo>
                    <a:pt x="5507485" y="2033588"/>
                  </a:lnTo>
                  <a:lnTo>
                    <a:pt x="5507486" y="2033588"/>
                  </a:lnTo>
                  <a:lnTo>
                    <a:pt x="5510591" y="2033588"/>
                  </a:lnTo>
                  <a:lnTo>
                    <a:pt x="5510592" y="2033588"/>
                  </a:lnTo>
                  <a:lnTo>
                    <a:pt x="5510592" y="2035176"/>
                  </a:lnTo>
                  <a:lnTo>
                    <a:pt x="5510592" y="2036763"/>
                  </a:lnTo>
                  <a:lnTo>
                    <a:pt x="5510592" y="2038351"/>
                  </a:lnTo>
                  <a:lnTo>
                    <a:pt x="5510592" y="2039938"/>
                  </a:lnTo>
                  <a:lnTo>
                    <a:pt x="5512145" y="2041526"/>
                  </a:lnTo>
                  <a:lnTo>
                    <a:pt x="5514215" y="2042584"/>
                  </a:lnTo>
                  <a:lnTo>
                    <a:pt x="5518357" y="2044701"/>
                  </a:lnTo>
                  <a:lnTo>
                    <a:pt x="5521463" y="2047347"/>
                  </a:lnTo>
                  <a:lnTo>
                    <a:pt x="5522498" y="2048934"/>
                  </a:lnTo>
                  <a:lnTo>
                    <a:pt x="5524051" y="2051580"/>
                  </a:lnTo>
                  <a:lnTo>
                    <a:pt x="5523534" y="2053168"/>
                  </a:lnTo>
                  <a:lnTo>
                    <a:pt x="5524051" y="2054755"/>
                  </a:lnTo>
                  <a:lnTo>
                    <a:pt x="5525604" y="2056343"/>
                  </a:lnTo>
                  <a:lnTo>
                    <a:pt x="5526640" y="2058459"/>
                  </a:lnTo>
                  <a:lnTo>
                    <a:pt x="5527157" y="2060047"/>
                  </a:lnTo>
                  <a:lnTo>
                    <a:pt x="5527675" y="2061634"/>
                  </a:lnTo>
                  <a:lnTo>
                    <a:pt x="5526122" y="2063222"/>
                  </a:lnTo>
                  <a:lnTo>
                    <a:pt x="5524051" y="2063751"/>
                  </a:lnTo>
                  <a:lnTo>
                    <a:pt x="5523821" y="2063692"/>
                  </a:lnTo>
                  <a:lnTo>
                    <a:pt x="5523533" y="2063751"/>
                  </a:lnTo>
                  <a:lnTo>
                    <a:pt x="5521980" y="2063222"/>
                  </a:lnTo>
                  <a:lnTo>
                    <a:pt x="5520427" y="2061634"/>
                  </a:lnTo>
                  <a:lnTo>
                    <a:pt x="5518356" y="2060576"/>
                  </a:lnTo>
                  <a:lnTo>
                    <a:pt x="5517321" y="2058459"/>
                  </a:lnTo>
                  <a:lnTo>
                    <a:pt x="5516285" y="2056343"/>
                  </a:lnTo>
                  <a:lnTo>
                    <a:pt x="5515250" y="2054755"/>
                  </a:lnTo>
                  <a:lnTo>
                    <a:pt x="5511108" y="2052638"/>
                  </a:lnTo>
                  <a:lnTo>
                    <a:pt x="5508002" y="2049463"/>
                  </a:lnTo>
                  <a:lnTo>
                    <a:pt x="5506967" y="2047876"/>
                  </a:lnTo>
                  <a:lnTo>
                    <a:pt x="5505932" y="2045759"/>
                  </a:lnTo>
                  <a:lnTo>
                    <a:pt x="5506449" y="2044172"/>
                  </a:lnTo>
                  <a:lnTo>
                    <a:pt x="5506449" y="2042584"/>
                  </a:lnTo>
                  <a:lnTo>
                    <a:pt x="5506449" y="2039938"/>
                  </a:lnTo>
                  <a:lnTo>
                    <a:pt x="5505932" y="2037822"/>
                  </a:lnTo>
                  <a:lnTo>
                    <a:pt x="5504896" y="2036234"/>
                  </a:lnTo>
                  <a:lnTo>
                    <a:pt x="5503861" y="2034117"/>
                  </a:lnTo>
                  <a:close/>
                  <a:moveTo>
                    <a:pt x="5165724" y="2032000"/>
                  </a:moveTo>
                  <a:lnTo>
                    <a:pt x="5167841" y="2033010"/>
                  </a:lnTo>
                  <a:lnTo>
                    <a:pt x="5167841" y="2033011"/>
                  </a:lnTo>
                  <a:lnTo>
                    <a:pt x="5167842" y="2033011"/>
                  </a:lnTo>
                  <a:lnTo>
                    <a:pt x="5168900" y="2034527"/>
                  </a:lnTo>
                  <a:lnTo>
                    <a:pt x="5168900" y="2036042"/>
                  </a:lnTo>
                  <a:lnTo>
                    <a:pt x="5168899" y="2036048"/>
                  </a:lnTo>
                  <a:lnTo>
                    <a:pt x="5168899" y="2036234"/>
                  </a:lnTo>
                  <a:lnTo>
                    <a:pt x="5167841" y="2043113"/>
                  </a:lnTo>
                  <a:lnTo>
                    <a:pt x="5164667" y="2048403"/>
                  </a:lnTo>
                  <a:lnTo>
                    <a:pt x="5164667" y="2049680"/>
                  </a:lnTo>
                  <a:lnTo>
                    <a:pt x="5164666" y="2049684"/>
                  </a:lnTo>
                  <a:lnTo>
                    <a:pt x="5164666" y="2050521"/>
                  </a:lnTo>
                  <a:lnTo>
                    <a:pt x="5164137" y="2052638"/>
                  </a:lnTo>
                  <a:lnTo>
                    <a:pt x="5162549" y="2054226"/>
                  </a:lnTo>
                  <a:lnTo>
                    <a:pt x="5159903" y="2055284"/>
                  </a:lnTo>
                  <a:lnTo>
                    <a:pt x="5158316" y="2055284"/>
                  </a:lnTo>
                  <a:lnTo>
                    <a:pt x="5156728" y="2055284"/>
                  </a:lnTo>
                  <a:lnTo>
                    <a:pt x="5153024" y="2055813"/>
                  </a:lnTo>
                  <a:lnTo>
                    <a:pt x="5151436" y="2054226"/>
                  </a:lnTo>
                  <a:lnTo>
                    <a:pt x="5151733" y="2053781"/>
                  </a:lnTo>
                  <a:lnTo>
                    <a:pt x="5151436" y="2053215"/>
                  </a:lnTo>
                  <a:lnTo>
                    <a:pt x="5152495" y="2051700"/>
                  </a:lnTo>
                  <a:lnTo>
                    <a:pt x="5153553" y="2049679"/>
                  </a:lnTo>
                  <a:lnTo>
                    <a:pt x="5153553" y="2048405"/>
                  </a:lnTo>
                  <a:lnTo>
                    <a:pt x="5153553" y="2047659"/>
                  </a:lnTo>
                  <a:lnTo>
                    <a:pt x="5154082" y="2046143"/>
                  </a:lnTo>
                  <a:lnTo>
                    <a:pt x="5154611" y="2044628"/>
                  </a:lnTo>
                  <a:lnTo>
                    <a:pt x="5155141" y="2043113"/>
                  </a:lnTo>
                  <a:lnTo>
                    <a:pt x="5155141" y="2042055"/>
                  </a:lnTo>
                  <a:lnTo>
                    <a:pt x="5155141" y="2041597"/>
                  </a:lnTo>
                  <a:lnTo>
                    <a:pt x="5155141" y="2039409"/>
                  </a:lnTo>
                  <a:lnTo>
                    <a:pt x="5155141" y="2039072"/>
                  </a:lnTo>
                  <a:lnTo>
                    <a:pt x="5156728" y="2038061"/>
                  </a:lnTo>
                  <a:lnTo>
                    <a:pt x="5158316" y="2037051"/>
                  </a:lnTo>
                  <a:lnTo>
                    <a:pt x="5159903" y="2035536"/>
                  </a:lnTo>
                  <a:lnTo>
                    <a:pt x="5162549" y="2034526"/>
                  </a:lnTo>
                  <a:lnTo>
                    <a:pt x="5164137" y="2033010"/>
                  </a:lnTo>
                  <a:close/>
                  <a:moveTo>
                    <a:pt x="4612745" y="2027238"/>
                  </a:moveTo>
                  <a:lnTo>
                    <a:pt x="4612745" y="2030747"/>
                  </a:lnTo>
                  <a:lnTo>
                    <a:pt x="4613274" y="2032251"/>
                  </a:lnTo>
                  <a:lnTo>
                    <a:pt x="4613274" y="2033254"/>
                  </a:lnTo>
                  <a:lnTo>
                    <a:pt x="4613274" y="2036763"/>
                  </a:lnTo>
                  <a:lnTo>
                    <a:pt x="4610099" y="2034257"/>
                  </a:lnTo>
                  <a:lnTo>
                    <a:pt x="4610099" y="2032753"/>
                  </a:lnTo>
                  <a:lnTo>
                    <a:pt x="4610099" y="2030747"/>
                  </a:lnTo>
                  <a:lnTo>
                    <a:pt x="4611158" y="2028742"/>
                  </a:lnTo>
                  <a:close/>
                  <a:moveTo>
                    <a:pt x="5464173" y="2011363"/>
                  </a:moveTo>
                  <a:lnTo>
                    <a:pt x="5464173" y="2011364"/>
                  </a:lnTo>
                  <a:lnTo>
                    <a:pt x="5464175" y="2011363"/>
                  </a:lnTo>
                  <a:lnTo>
                    <a:pt x="5465233" y="2012975"/>
                  </a:lnTo>
                  <a:lnTo>
                    <a:pt x="5465762" y="2014587"/>
                  </a:lnTo>
                  <a:lnTo>
                    <a:pt x="5465762" y="2016199"/>
                  </a:lnTo>
                  <a:lnTo>
                    <a:pt x="5465233" y="2017811"/>
                  </a:lnTo>
                  <a:lnTo>
                    <a:pt x="5463645" y="2020497"/>
                  </a:lnTo>
                  <a:lnTo>
                    <a:pt x="5462587" y="2022109"/>
                  </a:lnTo>
                  <a:lnTo>
                    <a:pt x="5462058" y="2025333"/>
                  </a:lnTo>
                  <a:lnTo>
                    <a:pt x="5461529" y="2029094"/>
                  </a:lnTo>
                  <a:lnTo>
                    <a:pt x="5459941" y="2033393"/>
                  </a:lnTo>
                  <a:lnTo>
                    <a:pt x="5457825" y="2036617"/>
                  </a:lnTo>
                  <a:lnTo>
                    <a:pt x="5456237" y="2038766"/>
                  </a:lnTo>
                  <a:lnTo>
                    <a:pt x="5454120" y="2039840"/>
                  </a:lnTo>
                  <a:lnTo>
                    <a:pt x="5452533" y="2040378"/>
                  </a:lnTo>
                  <a:lnTo>
                    <a:pt x="5452532" y="2040378"/>
                  </a:lnTo>
                  <a:lnTo>
                    <a:pt x="5450945" y="2040378"/>
                  </a:lnTo>
                  <a:lnTo>
                    <a:pt x="5449887" y="2041452"/>
                  </a:lnTo>
                  <a:lnTo>
                    <a:pt x="5449886" y="2041452"/>
                  </a:lnTo>
                  <a:lnTo>
                    <a:pt x="5449358" y="2041452"/>
                  </a:lnTo>
                  <a:lnTo>
                    <a:pt x="5449357" y="2041452"/>
                  </a:lnTo>
                  <a:lnTo>
                    <a:pt x="5448829" y="2041452"/>
                  </a:lnTo>
                  <a:lnTo>
                    <a:pt x="5448828" y="2041452"/>
                  </a:lnTo>
                  <a:lnTo>
                    <a:pt x="5448299" y="2041452"/>
                  </a:lnTo>
                  <a:lnTo>
                    <a:pt x="5447769" y="2040378"/>
                  </a:lnTo>
                  <a:lnTo>
                    <a:pt x="5447241" y="2040378"/>
                  </a:lnTo>
                  <a:lnTo>
                    <a:pt x="5447240" y="2040378"/>
                  </a:lnTo>
                  <a:lnTo>
                    <a:pt x="5446712" y="2040378"/>
                  </a:lnTo>
                  <a:lnTo>
                    <a:pt x="5445125" y="2042527"/>
                  </a:lnTo>
                  <a:lnTo>
                    <a:pt x="5443537" y="2044676"/>
                  </a:lnTo>
                  <a:lnTo>
                    <a:pt x="5441949" y="2045751"/>
                  </a:lnTo>
                  <a:lnTo>
                    <a:pt x="5440362" y="2046288"/>
                  </a:lnTo>
                  <a:lnTo>
                    <a:pt x="5440361" y="2046288"/>
                  </a:lnTo>
                  <a:lnTo>
                    <a:pt x="5438245" y="2046288"/>
                  </a:lnTo>
                  <a:lnTo>
                    <a:pt x="5438244" y="2046288"/>
                  </a:lnTo>
                  <a:lnTo>
                    <a:pt x="5437187" y="2046288"/>
                  </a:lnTo>
                  <a:lnTo>
                    <a:pt x="5437186" y="2046288"/>
                  </a:lnTo>
                  <a:lnTo>
                    <a:pt x="5436128" y="2046288"/>
                  </a:lnTo>
                  <a:lnTo>
                    <a:pt x="5435070" y="2046288"/>
                  </a:lnTo>
                  <a:lnTo>
                    <a:pt x="5435069" y="2046288"/>
                  </a:lnTo>
                  <a:lnTo>
                    <a:pt x="5432954" y="2046288"/>
                  </a:lnTo>
                  <a:lnTo>
                    <a:pt x="5432953" y="2046288"/>
                  </a:lnTo>
                  <a:lnTo>
                    <a:pt x="5430308" y="2046288"/>
                  </a:lnTo>
                  <a:lnTo>
                    <a:pt x="5430307" y="2046288"/>
                  </a:lnTo>
                  <a:lnTo>
                    <a:pt x="5429249" y="2046288"/>
                  </a:lnTo>
                  <a:lnTo>
                    <a:pt x="5427662" y="2046288"/>
                  </a:lnTo>
                  <a:lnTo>
                    <a:pt x="5427661" y="2046288"/>
                  </a:lnTo>
                  <a:lnTo>
                    <a:pt x="5426604" y="2046288"/>
                  </a:lnTo>
                  <a:lnTo>
                    <a:pt x="5426603" y="2046288"/>
                  </a:lnTo>
                  <a:lnTo>
                    <a:pt x="5425545" y="2046288"/>
                  </a:lnTo>
                  <a:lnTo>
                    <a:pt x="5425544" y="2046288"/>
                  </a:lnTo>
                  <a:lnTo>
                    <a:pt x="5422369" y="2045751"/>
                  </a:lnTo>
                  <a:lnTo>
                    <a:pt x="5418665" y="2044676"/>
                  </a:lnTo>
                  <a:lnTo>
                    <a:pt x="5412108" y="2044232"/>
                  </a:lnTo>
                  <a:lnTo>
                    <a:pt x="5408612" y="2044676"/>
                  </a:lnTo>
                  <a:lnTo>
                    <a:pt x="5408611" y="2044676"/>
                  </a:lnTo>
                  <a:lnTo>
                    <a:pt x="5402791" y="2044676"/>
                  </a:lnTo>
                  <a:lnTo>
                    <a:pt x="5402790" y="2044676"/>
                  </a:lnTo>
                  <a:lnTo>
                    <a:pt x="5403319" y="2043064"/>
                  </a:lnTo>
                  <a:lnTo>
                    <a:pt x="5402790" y="2038766"/>
                  </a:lnTo>
                  <a:lnTo>
                    <a:pt x="5402261" y="2035542"/>
                  </a:lnTo>
                  <a:lnTo>
                    <a:pt x="5403319" y="2032318"/>
                  </a:lnTo>
                  <a:lnTo>
                    <a:pt x="5403849" y="2029094"/>
                  </a:lnTo>
                  <a:lnTo>
                    <a:pt x="5405965" y="2029094"/>
                  </a:lnTo>
                  <a:lnTo>
                    <a:pt x="5405966" y="2029094"/>
                  </a:lnTo>
                  <a:lnTo>
                    <a:pt x="5408083" y="2030169"/>
                  </a:lnTo>
                  <a:lnTo>
                    <a:pt x="5410199" y="2030169"/>
                  </a:lnTo>
                  <a:lnTo>
                    <a:pt x="5411786" y="2030169"/>
                  </a:lnTo>
                  <a:lnTo>
                    <a:pt x="5411787" y="2030169"/>
                  </a:lnTo>
                  <a:lnTo>
                    <a:pt x="5413373" y="2030169"/>
                  </a:lnTo>
                  <a:lnTo>
                    <a:pt x="5414961" y="2030169"/>
                  </a:lnTo>
                  <a:lnTo>
                    <a:pt x="5414962" y="2030169"/>
                  </a:lnTo>
                  <a:lnTo>
                    <a:pt x="5419723" y="2030169"/>
                  </a:lnTo>
                  <a:lnTo>
                    <a:pt x="5419725" y="2030169"/>
                  </a:lnTo>
                  <a:lnTo>
                    <a:pt x="5426603" y="2030169"/>
                  </a:lnTo>
                  <a:lnTo>
                    <a:pt x="5426604" y="2030169"/>
                  </a:lnTo>
                  <a:lnTo>
                    <a:pt x="5426607" y="2030169"/>
                  </a:lnTo>
                  <a:lnTo>
                    <a:pt x="5434540" y="2030706"/>
                  </a:lnTo>
                  <a:lnTo>
                    <a:pt x="5442478" y="2030169"/>
                  </a:lnTo>
                  <a:lnTo>
                    <a:pt x="5442479" y="2030169"/>
                  </a:lnTo>
                  <a:lnTo>
                    <a:pt x="5442482" y="2030170"/>
                  </a:lnTo>
                  <a:lnTo>
                    <a:pt x="5444594" y="2030706"/>
                  </a:lnTo>
                  <a:lnTo>
                    <a:pt x="5446182" y="2030169"/>
                  </a:lnTo>
                  <a:lnTo>
                    <a:pt x="5446711" y="2028557"/>
                  </a:lnTo>
                  <a:lnTo>
                    <a:pt x="5446711" y="2026408"/>
                  </a:lnTo>
                  <a:lnTo>
                    <a:pt x="5448299" y="2024796"/>
                  </a:lnTo>
                  <a:lnTo>
                    <a:pt x="5449357" y="2022647"/>
                  </a:lnTo>
                  <a:lnTo>
                    <a:pt x="5449357" y="2019423"/>
                  </a:lnTo>
                  <a:lnTo>
                    <a:pt x="5449357" y="2015662"/>
                  </a:lnTo>
                  <a:lnTo>
                    <a:pt x="5451473" y="2014587"/>
                  </a:lnTo>
                  <a:lnTo>
                    <a:pt x="5453590" y="2013512"/>
                  </a:lnTo>
                  <a:lnTo>
                    <a:pt x="5455178" y="2012438"/>
                  </a:lnTo>
                  <a:lnTo>
                    <a:pt x="5456765" y="2011900"/>
                  </a:lnTo>
                  <a:lnTo>
                    <a:pt x="5456766" y="2011900"/>
                  </a:lnTo>
                  <a:lnTo>
                    <a:pt x="5457294" y="2011900"/>
                  </a:lnTo>
                  <a:lnTo>
                    <a:pt x="5457295" y="2011900"/>
                  </a:lnTo>
                  <a:lnTo>
                    <a:pt x="5457823" y="2011900"/>
                  </a:lnTo>
                  <a:lnTo>
                    <a:pt x="5457825" y="2011900"/>
                  </a:lnTo>
                  <a:lnTo>
                    <a:pt x="5458353" y="2011900"/>
                  </a:lnTo>
                  <a:lnTo>
                    <a:pt x="5458882" y="2011900"/>
                  </a:lnTo>
                  <a:lnTo>
                    <a:pt x="5458883" y="2011900"/>
                  </a:lnTo>
                  <a:lnTo>
                    <a:pt x="5460469" y="2011900"/>
                  </a:lnTo>
                  <a:lnTo>
                    <a:pt x="5460470" y="2011900"/>
                  </a:lnTo>
                  <a:lnTo>
                    <a:pt x="5462586" y="2011900"/>
                  </a:lnTo>
                  <a:close/>
                  <a:moveTo>
                    <a:pt x="5022353" y="1990725"/>
                  </a:moveTo>
                  <a:lnTo>
                    <a:pt x="5026173" y="1991741"/>
                  </a:lnTo>
                  <a:lnTo>
                    <a:pt x="5027355" y="1991925"/>
                  </a:lnTo>
                  <a:lnTo>
                    <a:pt x="5029729" y="1992250"/>
                  </a:lnTo>
                  <a:lnTo>
                    <a:pt x="5031080" y="1992466"/>
                  </a:lnTo>
                  <a:lnTo>
                    <a:pt x="5033267" y="1992757"/>
                  </a:lnTo>
                  <a:lnTo>
                    <a:pt x="5037087" y="1993773"/>
                  </a:lnTo>
                  <a:lnTo>
                    <a:pt x="5037088" y="1993774"/>
                  </a:lnTo>
                  <a:lnTo>
                    <a:pt x="5038180" y="1995298"/>
                  </a:lnTo>
                  <a:lnTo>
                    <a:pt x="5038725" y="1997838"/>
                  </a:lnTo>
                  <a:lnTo>
                    <a:pt x="5038725" y="2003426"/>
                  </a:lnTo>
                  <a:lnTo>
                    <a:pt x="5031631" y="2003426"/>
                  </a:lnTo>
                  <a:lnTo>
                    <a:pt x="5031317" y="2003426"/>
                  </a:lnTo>
                  <a:lnTo>
                    <a:pt x="5029448" y="2003426"/>
                  </a:lnTo>
                  <a:lnTo>
                    <a:pt x="5029200" y="2003426"/>
                  </a:lnTo>
                  <a:lnTo>
                    <a:pt x="5028966" y="2003276"/>
                  </a:lnTo>
                  <a:lnTo>
                    <a:pt x="5027811" y="2002918"/>
                  </a:lnTo>
                  <a:lnTo>
                    <a:pt x="5024876" y="2001097"/>
                  </a:lnTo>
                  <a:lnTo>
                    <a:pt x="5024437" y="2000886"/>
                  </a:lnTo>
                  <a:lnTo>
                    <a:pt x="5024255" y="2000755"/>
                  </a:lnTo>
                  <a:lnTo>
                    <a:pt x="5022354" y="1999870"/>
                  </a:lnTo>
                  <a:lnTo>
                    <a:pt x="5021263" y="1997840"/>
                  </a:lnTo>
                  <a:lnTo>
                    <a:pt x="5021261" y="1997837"/>
                  </a:lnTo>
                  <a:lnTo>
                    <a:pt x="5021300" y="1997588"/>
                  </a:lnTo>
                  <a:lnTo>
                    <a:pt x="5022321" y="1990726"/>
                  </a:lnTo>
                  <a:lnTo>
                    <a:pt x="5022351" y="1990734"/>
                  </a:lnTo>
                  <a:close/>
                  <a:moveTo>
                    <a:pt x="5056119" y="1985963"/>
                  </a:moveTo>
                  <a:lnTo>
                    <a:pt x="5058736" y="1986492"/>
                  </a:lnTo>
                  <a:lnTo>
                    <a:pt x="5063448" y="1987021"/>
                  </a:lnTo>
                  <a:lnTo>
                    <a:pt x="5067637" y="1988080"/>
                  </a:lnTo>
                  <a:lnTo>
                    <a:pt x="5071301" y="1989138"/>
                  </a:lnTo>
                  <a:lnTo>
                    <a:pt x="5074443" y="1989667"/>
                  </a:lnTo>
                  <a:lnTo>
                    <a:pt x="5078631" y="1989667"/>
                  </a:lnTo>
                  <a:lnTo>
                    <a:pt x="5080202" y="1990197"/>
                  </a:lnTo>
                  <a:lnTo>
                    <a:pt x="5081772" y="1990726"/>
                  </a:lnTo>
                  <a:lnTo>
                    <a:pt x="5085437" y="1991255"/>
                  </a:lnTo>
                  <a:lnTo>
                    <a:pt x="5089102" y="1991255"/>
                  </a:lnTo>
                  <a:lnTo>
                    <a:pt x="5093290" y="1991784"/>
                  </a:lnTo>
                  <a:lnTo>
                    <a:pt x="5098526" y="1992313"/>
                  </a:lnTo>
                  <a:lnTo>
                    <a:pt x="5098464" y="1993002"/>
                  </a:lnTo>
                  <a:lnTo>
                    <a:pt x="5098527" y="1993008"/>
                  </a:lnTo>
                  <a:lnTo>
                    <a:pt x="5098025" y="1998238"/>
                  </a:lnTo>
                  <a:lnTo>
                    <a:pt x="5099049" y="2002897"/>
                  </a:lnTo>
                  <a:lnTo>
                    <a:pt x="5099043" y="2002898"/>
                  </a:lnTo>
                  <a:lnTo>
                    <a:pt x="5099050" y="2002930"/>
                  </a:lnTo>
                  <a:lnTo>
                    <a:pt x="5098753" y="2002930"/>
                  </a:lnTo>
                  <a:lnTo>
                    <a:pt x="5094337" y="2003426"/>
                  </a:lnTo>
                  <a:lnTo>
                    <a:pt x="5093687" y="2003332"/>
                  </a:lnTo>
                  <a:lnTo>
                    <a:pt x="5093291" y="2003426"/>
                  </a:lnTo>
                  <a:lnTo>
                    <a:pt x="5092244" y="2003426"/>
                  </a:lnTo>
                  <a:lnTo>
                    <a:pt x="5090674" y="2002930"/>
                  </a:lnTo>
                  <a:lnTo>
                    <a:pt x="5089103" y="2001938"/>
                  </a:lnTo>
                  <a:lnTo>
                    <a:pt x="5087532" y="2000450"/>
                  </a:lnTo>
                  <a:lnTo>
                    <a:pt x="5085438" y="2000450"/>
                  </a:lnTo>
                  <a:lnTo>
                    <a:pt x="5083344" y="1999953"/>
                  </a:lnTo>
                  <a:lnTo>
                    <a:pt x="5081773" y="1999457"/>
                  </a:lnTo>
                  <a:lnTo>
                    <a:pt x="5080203" y="1998961"/>
                  </a:lnTo>
                  <a:lnTo>
                    <a:pt x="5078632" y="1998465"/>
                  </a:lnTo>
                  <a:lnTo>
                    <a:pt x="5077061" y="1998465"/>
                  </a:lnTo>
                  <a:lnTo>
                    <a:pt x="5072873" y="1998465"/>
                  </a:lnTo>
                  <a:lnTo>
                    <a:pt x="5071302" y="1997969"/>
                  </a:lnTo>
                  <a:lnTo>
                    <a:pt x="5069732" y="1997473"/>
                  </a:lnTo>
                  <a:lnTo>
                    <a:pt x="5066067" y="1997969"/>
                  </a:lnTo>
                  <a:lnTo>
                    <a:pt x="5061879" y="1998465"/>
                  </a:lnTo>
                  <a:lnTo>
                    <a:pt x="5051931" y="1998465"/>
                  </a:lnTo>
                  <a:lnTo>
                    <a:pt x="5050884" y="1996481"/>
                  </a:lnTo>
                  <a:lnTo>
                    <a:pt x="5049837" y="1994496"/>
                  </a:lnTo>
                  <a:lnTo>
                    <a:pt x="5049959" y="1994150"/>
                  </a:lnTo>
                  <a:lnTo>
                    <a:pt x="5049836" y="1993901"/>
                  </a:lnTo>
                  <a:lnTo>
                    <a:pt x="5050360" y="1992313"/>
                  </a:lnTo>
                  <a:lnTo>
                    <a:pt x="5050883" y="1990726"/>
                  </a:lnTo>
                  <a:lnTo>
                    <a:pt x="5050883" y="1991523"/>
                  </a:lnTo>
                  <a:lnTo>
                    <a:pt x="5050884" y="1991520"/>
                  </a:lnTo>
                  <a:lnTo>
                    <a:pt x="5050884" y="1993898"/>
                  </a:lnTo>
                  <a:lnTo>
                    <a:pt x="5051407" y="1992313"/>
                  </a:lnTo>
                  <a:lnTo>
                    <a:pt x="5052454" y="1990726"/>
                  </a:lnTo>
                  <a:lnTo>
                    <a:pt x="5052978" y="1988609"/>
                  </a:lnTo>
                  <a:lnTo>
                    <a:pt x="5053501" y="1987021"/>
                  </a:lnTo>
                  <a:close/>
                  <a:moveTo>
                    <a:pt x="5222345" y="1968500"/>
                  </a:moveTo>
                  <a:lnTo>
                    <a:pt x="5226049" y="1968500"/>
                  </a:lnTo>
                  <a:lnTo>
                    <a:pt x="5229224" y="1969562"/>
                  </a:lnTo>
                  <a:lnTo>
                    <a:pt x="5231870" y="1971686"/>
                  </a:lnTo>
                  <a:lnTo>
                    <a:pt x="5233987" y="1972748"/>
                  </a:lnTo>
                  <a:lnTo>
                    <a:pt x="5236104" y="1973279"/>
                  </a:lnTo>
                  <a:lnTo>
                    <a:pt x="5238220" y="1973810"/>
                  </a:lnTo>
                  <a:lnTo>
                    <a:pt x="5239808" y="1974341"/>
                  </a:lnTo>
                  <a:lnTo>
                    <a:pt x="5243512" y="1976995"/>
                  </a:lnTo>
                  <a:lnTo>
                    <a:pt x="5246687" y="1979119"/>
                  </a:lnTo>
                  <a:lnTo>
                    <a:pt x="5250391" y="1981243"/>
                  </a:lnTo>
                  <a:lnTo>
                    <a:pt x="5254095" y="1983367"/>
                  </a:lnTo>
                  <a:lnTo>
                    <a:pt x="5257270" y="1984429"/>
                  </a:lnTo>
                  <a:lnTo>
                    <a:pt x="5261504" y="1983898"/>
                  </a:lnTo>
                  <a:lnTo>
                    <a:pt x="5263091" y="1983898"/>
                  </a:lnTo>
                  <a:lnTo>
                    <a:pt x="5264679" y="1983898"/>
                  </a:lnTo>
                  <a:lnTo>
                    <a:pt x="5266795" y="1984429"/>
                  </a:lnTo>
                  <a:lnTo>
                    <a:pt x="5269441" y="1984960"/>
                  </a:lnTo>
                  <a:lnTo>
                    <a:pt x="5272616" y="1984960"/>
                  </a:lnTo>
                  <a:lnTo>
                    <a:pt x="5274733" y="1984960"/>
                  </a:lnTo>
                  <a:lnTo>
                    <a:pt x="5277379" y="1984960"/>
                  </a:lnTo>
                  <a:lnTo>
                    <a:pt x="5281083" y="1984960"/>
                  </a:lnTo>
                  <a:lnTo>
                    <a:pt x="5282670" y="1984960"/>
                  </a:lnTo>
                  <a:lnTo>
                    <a:pt x="5284258" y="1984960"/>
                  </a:lnTo>
                  <a:lnTo>
                    <a:pt x="5286375" y="1986022"/>
                  </a:lnTo>
                  <a:lnTo>
                    <a:pt x="5287962" y="1987084"/>
                  </a:lnTo>
                  <a:lnTo>
                    <a:pt x="5291666" y="1989207"/>
                  </a:lnTo>
                  <a:lnTo>
                    <a:pt x="5295370" y="1991331"/>
                  </a:lnTo>
                  <a:lnTo>
                    <a:pt x="5298545" y="1992924"/>
                  </a:lnTo>
                  <a:lnTo>
                    <a:pt x="5302779" y="1993986"/>
                  </a:lnTo>
                  <a:lnTo>
                    <a:pt x="5304895" y="1994517"/>
                  </a:lnTo>
                  <a:lnTo>
                    <a:pt x="5307012" y="1995048"/>
                  </a:lnTo>
                  <a:lnTo>
                    <a:pt x="5307541" y="1995048"/>
                  </a:lnTo>
                  <a:lnTo>
                    <a:pt x="5308600" y="1995048"/>
                  </a:lnTo>
                  <a:lnTo>
                    <a:pt x="5309129" y="1994517"/>
                  </a:lnTo>
                  <a:lnTo>
                    <a:pt x="5310187" y="1995048"/>
                  </a:lnTo>
                  <a:lnTo>
                    <a:pt x="5311775" y="1997172"/>
                  </a:lnTo>
                  <a:lnTo>
                    <a:pt x="5312304" y="1998765"/>
                  </a:lnTo>
                  <a:lnTo>
                    <a:pt x="5316008" y="2001419"/>
                  </a:lnTo>
                  <a:lnTo>
                    <a:pt x="5320241" y="2001950"/>
                  </a:lnTo>
                  <a:lnTo>
                    <a:pt x="5324475" y="2001950"/>
                  </a:lnTo>
                  <a:lnTo>
                    <a:pt x="5328179" y="2001950"/>
                  </a:lnTo>
                  <a:lnTo>
                    <a:pt x="5329766" y="2003012"/>
                  </a:lnTo>
                  <a:lnTo>
                    <a:pt x="5331354" y="2004074"/>
                  </a:lnTo>
                  <a:lnTo>
                    <a:pt x="5336116" y="2006729"/>
                  </a:lnTo>
                  <a:lnTo>
                    <a:pt x="5338762" y="2011508"/>
                  </a:lnTo>
                  <a:lnTo>
                    <a:pt x="5340350" y="2012569"/>
                  </a:lnTo>
                  <a:lnTo>
                    <a:pt x="5342466" y="2013631"/>
                  </a:lnTo>
                  <a:lnTo>
                    <a:pt x="5344583" y="2015755"/>
                  </a:lnTo>
                  <a:lnTo>
                    <a:pt x="5346170" y="2017348"/>
                  </a:lnTo>
                  <a:lnTo>
                    <a:pt x="5347758" y="2018941"/>
                  </a:lnTo>
                  <a:lnTo>
                    <a:pt x="5349345" y="2020534"/>
                  </a:lnTo>
                  <a:lnTo>
                    <a:pt x="5351462" y="2021065"/>
                  </a:lnTo>
                  <a:lnTo>
                    <a:pt x="5353050" y="2022127"/>
                  </a:lnTo>
                  <a:lnTo>
                    <a:pt x="5353579" y="2023720"/>
                  </a:lnTo>
                  <a:lnTo>
                    <a:pt x="5354637" y="2025312"/>
                  </a:lnTo>
                  <a:lnTo>
                    <a:pt x="5355166" y="2029029"/>
                  </a:lnTo>
                  <a:lnTo>
                    <a:pt x="5356225" y="2032746"/>
                  </a:lnTo>
                  <a:lnTo>
                    <a:pt x="5357812" y="2034339"/>
                  </a:lnTo>
                  <a:lnTo>
                    <a:pt x="5359400" y="2035401"/>
                  </a:lnTo>
                  <a:lnTo>
                    <a:pt x="5360987" y="2036993"/>
                  </a:lnTo>
                  <a:lnTo>
                    <a:pt x="5362045" y="2038586"/>
                  </a:lnTo>
                  <a:lnTo>
                    <a:pt x="5380037" y="2038586"/>
                  </a:lnTo>
                  <a:lnTo>
                    <a:pt x="5381625" y="2040179"/>
                  </a:lnTo>
                  <a:lnTo>
                    <a:pt x="5383741" y="2041772"/>
                  </a:lnTo>
                  <a:lnTo>
                    <a:pt x="5384800" y="2043365"/>
                  </a:lnTo>
                  <a:lnTo>
                    <a:pt x="5385858" y="2045489"/>
                  </a:lnTo>
                  <a:lnTo>
                    <a:pt x="5388504" y="2046020"/>
                  </a:lnTo>
                  <a:lnTo>
                    <a:pt x="5390091" y="2047082"/>
                  </a:lnTo>
                  <a:lnTo>
                    <a:pt x="5390091" y="2052922"/>
                  </a:lnTo>
                  <a:lnTo>
                    <a:pt x="5382683" y="2052922"/>
                  </a:lnTo>
                  <a:lnTo>
                    <a:pt x="5376333" y="2052922"/>
                  </a:lnTo>
                  <a:lnTo>
                    <a:pt x="5376333" y="2069913"/>
                  </a:lnTo>
                  <a:lnTo>
                    <a:pt x="5383741" y="2069382"/>
                  </a:lnTo>
                  <a:lnTo>
                    <a:pt x="5391679" y="2069913"/>
                  </a:lnTo>
                  <a:lnTo>
                    <a:pt x="5391679" y="2092744"/>
                  </a:lnTo>
                  <a:lnTo>
                    <a:pt x="5394854" y="2092213"/>
                  </a:lnTo>
                  <a:lnTo>
                    <a:pt x="5399087" y="2092744"/>
                  </a:lnTo>
                  <a:lnTo>
                    <a:pt x="5400674" y="2092744"/>
                  </a:lnTo>
                  <a:lnTo>
                    <a:pt x="5402262" y="2093275"/>
                  </a:lnTo>
                  <a:lnTo>
                    <a:pt x="5403849" y="2093806"/>
                  </a:lnTo>
                  <a:lnTo>
                    <a:pt x="5405966" y="2094337"/>
                  </a:lnTo>
                  <a:lnTo>
                    <a:pt x="5408083" y="2095930"/>
                  </a:lnTo>
                  <a:lnTo>
                    <a:pt x="5409670" y="2097522"/>
                  </a:lnTo>
                  <a:lnTo>
                    <a:pt x="5410729" y="2097522"/>
                  </a:lnTo>
                  <a:lnTo>
                    <a:pt x="5411258" y="2097522"/>
                  </a:lnTo>
                  <a:lnTo>
                    <a:pt x="5412316" y="2096992"/>
                  </a:lnTo>
                  <a:lnTo>
                    <a:pt x="5412845" y="2097522"/>
                  </a:lnTo>
                  <a:lnTo>
                    <a:pt x="5414962" y="2097522"/>
                  </a:lnTo>
                  <a:lnTo>
                    <a:pt x="5416549" y="2097522"/>
                  </a:lnTo>
                  <a:lnTo>
                    <a:pt x="5419724" y="2098053"/>
                  </a:lnTo>
                  <a:lnTo>
                    <a:pt x="5421312" y="2099646"/>
                  </a:lnTo>
                  <a:lnTo>
                    <a:pt x="5422370" y="2101770"/>
                  </a:lnTo>
                  <a:lnTo>
                    <a:pt x="5423958" y="2103363"/>
                  </a:lnTo>
                  <a:lnTo>
                    <a:pt x="5424487" y="2104956"/>
                  </a:lnTo>
                  <a:lnTo>
                    <a:pt x="5425545" y="2107080"/>
                  </a:lnTo>
                  <a:lnTo>
                    <a:pt x="5427133" y="2107611"/>
                  </a:lnTo>
                  <a:lnTo>
                    <a:pt x="5429249" y="2108142"/>
                  </a:lnTo>
                  <a:lnTo>
                    <a:pt x="5431366" y="2108673"/>
                  </a:lnTo>
                  <a:lnTo>
                    <a:pt x="5432954" y="2108673"/>
                  </a:lnTo>
                  <a:lnTo>
                    <a:pt x="5436129" y="2110796"/>
                  </a:lnTo>
                  <a:lnTo>
                    <a:pt x="5437187" y="2113982"/>
                  </a:lnTo>
                  <a:lnTo>
                    <a:pt x="5437187" y="2124601"/>
                  </a:lnTo>
                  <a:lnTo>
                    <a:pt x="5434541" y="2125132"/>
                  </a:lnTo>
                  <a:lnTo>
                    <a:pt x="5432425" y="2125663"/>
                  </a:lnTo>
                  <a:lnTo>
                    <a:pt x="5429249" y="2125132"/>
                  </a:lnTo>
                  <a:lnTo>
                    <a:pt x="5426604" y="2124070"/>
                  </a:lnTo>
                  <a:lnTo>
                    <a:pt x="5422899" y="2121946"/>
                  </a:lnTo>
                  <a:lnTo>
                    <a:pt x="5419724" y="2118761"/>
                  </a:lnTo>
                  <a:lnTo>
                    <a:pt x="5415491" y="2113982"/>
                  </a:lnTo>
                  <a:lnTo>
                    <a:pt x="5410199" y="2112389"/>
                  </a:lnTo>
                  <a:lnTo>
                    <a:pt x="5406495" y="2112389"/>
                  </a:lnTo>
                  <a:lnTo>
                    <a:pt x="5403320" y="2113451"/>
                  </a:lnTo>
                  <a:lnTo>
                    <a:pt x="5396441" y="2113982"/>
                  </a:lnTo>
                  <a:lnTo>
                    <a:pt x="5390620" y="2113982"/>
                  </a:lnTo>
                  <a:lnTo>
                    <a:pt x="5387445" y="2114513"/>
                  </a:lnTo>
                  <a:lnTo>
                    <a:pt x="5384270" y="2113982"/>
                  </a:lnTo>
                  <a:lnTo>
                    <a:pt x="5382683" y="2112920"/>
                  </a:lnTo>
                  <a:lnTo>
                    <a:pt x="5381625" y="2110796"/>
                  </a:lnTo>
                  <a:lnTo>
                    <a:pt x="5380566" y="2108673"/>
                  </a:lnTo>
                  <a:lnTo>
                    <a:pt x="5379508" y="2106549"/>
                  </a:lnTo>
                  <a:lnTo>
                    <a:pt x="5377391" y="2102301"/>
                  </a:lnTo>
                  <a:lnTo>
                    <a:pt x="5374216" y="2099115"/>
                  </a:lnTo>
                  <a:lnTo>
                    <a:pt x="5373158" y="2096992"/>
                  </a:lnTo>
                  <a:lnTo>
                    <a:pt x="5372100" y="2094868"/>
                  </a:lnTo>
                  <a:lnTo>
                    <a:pt x="5368395" y="2092744"/>
                  </a:lnTo>
                  <a:lnTo>
                    <a:pt x="5365220" y="2090089"/>
                  </a:lnTo>
                  <a:lnTo>
                    <a:pt x="5363633" y="2088496"/>
                  </a:lnTo>
                  <a:lnTo>
                    <a:pt x="5363104" y="2086372"/>
                  </a:lnTo>
                  <a:lnTo>
                    <a:pt x="5360987" y="2082656"/>
                  </a:lnTo>
                  <a:lnTo>
                    <a:pt x="5358870" y="2079470"/>
                  </a:lnTo>
                  <a:lnTo>
                    <a:pt x="5357283" y="2078408"/>
                  </a:lnTo>
                  <a:lnTo>
                    <a:pt x="5355166" y="2077346"/>
                  </a:lnTo>
                  <a:lnTo>
                    <a:pt x="5351462" y="2075753"/>
                  </a:lnTo>
                  <a:lnTo>
                    <a:pt x="5347758" y="2074160"/>
                  </a:lnTo>
                  <a:lnTo>
                    <a:pt x="5346170" y="2072568"/>
                  </a:lnTo>
                  <a:lnTo>
                    <a:pt x="5344583" y="2072037"/>
                  </a:lnTo>
                  <a:lnTo>
                    <a:pt x="5342466" y="2071506"/>
                  </a:lnTo>
                  <a:lnTo>
                    <a:pt x="5340879" y="2070975"/>
                  </a:lnTo>
                  <a:lnTo>
                    <a:pt x="5339291" y="2069913"/>
                  </a:lnTo>
                  <a:lnTo>
                    <a:pt x="5337175" y="2069382"/>
                  </a:lnTo>
                  <a:lnTo>
                    <a:pt x="5335587" y="2069382"/>
                  </a:lnTo>
                  <a:lnTo>
                    <a:pt x="5330295" y="2070975"/>
                  </a:lnTo>
                  <a:lnTo>
                    <a:pt x="5327120" y="2075753"/>
                  </a:lnTo>
                  <a:lnTo>
                    <a:pt x="5326062" y="2077877"/>
                  </a:lnTo>
                  <a:lnTo>
                    <a:pt x="5323945" y="2079470"/>
                  </a:lnTo>
                  <a:lnTo>
                    <a:pt x="5320241" y="2081063"/>
                  </a:lnTo>
                  <a:lnTo>
                    <a:pt x="5316537" y="2082656"/>
                  </a:lnTo>
                  <a:lnTo>
                    <a:pt x="5314420" y="2082656"/>
                  </a:lnTo>
                  <a:lnTo>
                    <a:pt x="5311775" y="2082656"/>
                  </a:lnTo>
                  <a:lnTo>
                    <a:pt x="5311775" y="2086903"/>
                  </a:lnTo>
                  <a:lnTo>
                    <a:pt x="5311775" y="2090089"/>
                  </a:lnTo>
                  <a:lnTo>
                    <a:pt x="5310716" y="2091682"/>
                  </a:lnTo>
                  <a:lnTo>
                    <a:pt x="5310187" y="2093275"/>
                  </a:lnTo>
                  <a:lnTo>
                    <a:pt x="5308600" y="2094337"/>
                  </a:lnTo>
                  <a:lnTo>
                    <a:pt x="5307012" y="2094868"/>
                  </a:lnTo>
                  <a:lnTo>
                    <a:pt x="5305425" y="2096992"/>
                  </a:lnTo>
                  <a:lnTo>
                    <a:pt x="5303308" y="2098053"/>
                  </a:lnTo>
                  <a:lnTo>
                    <a:pt x="5299075" y="2098584"/>
                  </a:lnTo>
                  <a:lnTo>
                    <a:pt x="5295370" y="2098053"/>
                  </a:lnTo>
                  <a:lnTo>
                    <a:pt x="5292195" y="2098053"/>
                  </a:lnTo>
                  <a:lnTo>
                    <a:pt x="5287962" y="2098053"/>
                  </a:lnTo>
                  <a:lnTo>
                    <a:pt x="5284787" y="2097522"/>
                  </a:lnTo>
                  <a:lnTo>
                    <a:pt x="5282141" y="2096461"/>
                  </a:lnTo>
                  <a:lnTo>
                    <a:pt x="5280024" y="2096461"/>
                  </a:lnTo>
                  <a:lnTo>
                    <a:pt x="5277379" y="2094868"/>
                  </a:lnTo>
                  <a:lnTo>
                    <a:pt x="5275262" y="2093806"/>
                  </a:lnTo>
                  <a:lnTo>
                    <a:pt x="5273674" y="2092744"/>
                  </a:lnTo>
                  <a:lnTo>
                    <a:pt x="5269970" y="2091151"/>
                  </a:lnTo>
                  <a:lnTo>
                    <a:pt x="5265737" y="2090089"/>
                  </a:lnTo>
                  <a:lnTo>
                    <a:pt x="5263620" y="2089027"/>
                  </a:lnTo>
                  <a:lnTo>
                    <a:pt x="5262033" y="2088496"/>
                  </a:lnTo>
                  <a:lnTo>
                    <a:pt x="5260445" y="2087965"/>
                  </a:lnTo>
                  <a:lnTo>
                    <a:pt x="5258858" y="2087434"/>
                  </a:lnTo>
                  <a:lnTo>
                    <a:pt x="5256212" y="2085841"/>
                  </a:lnTo>
                  <a:lnTo>
                    <a:pt x="5254624" y="2083718"/>
                  </a:lnTo>
                  <a:lnTo>
                    <a:pt x="5253037" y="2082125"/>
                  </a:lnTo>
                  <a:lnTo>
                    <a:pt x="5251449" y="2081063"/>
                  </a:lnTo>
                  <a:lnTo>
                    <a:pt x="5249862" y="2078939"/>
                  </a:lnTo>
                  <a:lnTo>
                    <a:pt x="5248274" y="2077346"/>
                  </a:lnTo>
                  <a:lnTo>
                    <a:pt x="5242983" y="2075222"/>
                  </a:lnTo>
                  <a:lnTo>
                    <a:pt x="5238220" y="2075222"/>
                  </a:lnTo>
                  <a:lnTo>
                    <a:pt x="5235045" y="2075753"/>
                  </a:lnTo>
                  <a:lnTo>
                    <a:pt x="5233458" y="2078408"/>
                  </a:lnTo>
                  <a:lnTo>
                    <a:pt x="5233458" y="2080001"/>
                  </a:lnTo>
                  <a:lnTo>
                    <a:pt x="5232399" y="2081594"/>
                  </a:lnTo>
                  <a:lnTo>
                    <a:pt x="5230812" y="2083187"/>
                  </a:lnTo>
                  <a:lnTo>
                    <a:pt x="5229224" y="2084780"/>
                  </a:lnTo>
                  <a:lnTo>
                    <a:pt x="5224462" y="2086903"/>
                  </a:lnTo>
                  <a:lnTo>
                    <a:pt x="5220229" y="2087434"/>
                  </a:lnTo>
                  <a:lnTo>
                    <a:pt x="5217583" y="2086903"/>
                  </a:lnTo>
                  <a:lnTo>
                    <a:pt x="5213349" y="2083187"/>
                  </a:lnTo>
                  <a:lnTo>
                    <a:pt x="5212820" y="2081063"/>
                  </a:lnTo>
                  <a:lnTo>
                    <a:pt x="5212291" y="2079470"/>
                  </a:lnTo>
                  <a:lnTo>
                    <a:pt x="5211762" y="2077346"/>
                  </a:lnTo>
                  <a:lnTo>
                    <a:pt x="5212820" y="2075753"/>
                  </a:lnTo>
                  <a:lnTo>
                    <a:pt x="5213879" y="2074160"/>
                  </a:lnTo>
                  <a:lnTo>
                    <a:pt x="5215466" y="2071506"/>
                  </a:lnTo>
                  <a:lnTo>
                    <a:pt x="5217583" y="2070444"/>
                  </a:lnTo>
                  <a:lnTo>
                    <a:pt x="5219170" y="2068851"/>
                  </a:lnTo>
                  <a:lnTo>
                    <a:pt x="5220758" y="2067789"/>
                  </a:lnTo>
                  <a:lnTo>
                    <a:pt x="5222874" y="2067258"/>
                  </a:lnTo>
                  <a:lnTo>
                    <a:pt x="5224462" y="2066727"/>
                  </a:lnTo>
                  <a:lnTo>
                    <a:pt x="5224991" y="2066727"/>
                  </a:lnTo>
                  <a:lnTo>
                    <a:pt x="5226579" y="2066727"/>
                  </a:lnTo>
                  <a:lnTo>
                    <a:pt x="5227637" y="2066727"/>
                  </a:lnTo>
                  <a:lnTo>
                    <a:pt x="5228166" y="2066727"/>
                  </a:lnTo>
                  <a:lnTo>
                    <a:pt x="5231870" y="2064603"/>
                  </a:lnTo>
                  <a:lnTo>
                    <a:pt x="5233458" y="2060356"/>
                  </a:lnTo>
                  <a:lnTo>
                    <a:pt x="5233458" y="2058232"/>
                  </a:lnTo>
                  <a:lnTo>
                    <a:pt x="5233458" y="2056108"/>
                  </a:lnTo>
                  <a:lnTo>
                    <a:pt x="5233987" y="2054515"/>
                  </a:lnTo>
                  <a:lnTo>
                    <a:pt x="5234516" y="2052391"/>
                  </a:lnTo>
                  <a:lnTo>
                    <a:pt x="5232399" y="2046551"/>
                  </a:lnTo>
                  <a:lnTo>
                    <a:pt x="5227637" y="2041772"/>
                  </a:lnTo>
                  <a:lnTo>
                    <a:pt x="5226579" y="2039648"/>
                  </a:lnTo>
                  <a:lnTo>
                    <a:pt x="5226049" y="2038055"/>
                  </a:lnTo>
                  <a:lnTo>
                    <a:pt x="5222874" y="2034339"/>
                  </a:lnTo>
                  <a:lnTo>
                    <a:pt x="5219170" y="2031153"/>
                  </a:lnTo>
                  <a:lnTo>
                    <a:pt x="5217583" y="2028498"/>
                  </a:lnTo>
                  <a:lnTo>
                    <a:pt x="5215995" y="2026905"/>
                  </a:lnTo>
                  <a:lnTo>
                    <a:pt x="5213879" y="2026374"/>
                  </a:lnTo>
                  <a:lnTo>
                    <a:pt x="5211762" y="2025312"/>
                  </a:lnTo>
                  <a:lnTo>
                    <a:pt x="5208587" y="2023189"/>
                  </a:lnTo>
                  <a:lnTo>
                    <a:pt x="5205412" y="2021065"/>
                  </a:lnTo>
                  <a:lnTo>
                    <a:pt x="5202766" y="2020003"/>
                  </a:lnTo>
                  <a:lnTo>
                    <a:pt x="5201179" y="2019472"/>
                  </a:lnTo>
                  <a:lnTo>
                    <a:pt x="5198004" y="2018941"/>
                  </a:lnTo>
                  <a:lnTo>
                    <a:pt x="5195358" y="2019472"/>
                  </a:lnTo>
                  <a:lnTo>
                    <a:pt x="5192183" y="2019472"/>
                  </a:lnTo>
                  <a:lnTo>
                    <a:pt x="5189537" y="2019472"/>
                  </a:lnTo>
                  <a:lnTo>
                    <a:pt x="5187949" y="2018941"/>
                  </a:lnTo>
                  <a:lnTo>
                    <a:pt x="5186362" y="2017879"/>
                  </a:lnTo>
                  <a:lnTo>
                    <a:pt x="5184245" y="2017879"/>
                  </a:lnTo>
                  <a:lnTo>
                    <a:pt x="5181599" y="2017348"/>
                  </a:lnTo>
                  <a:lnTo>
                    <a:pt x="5181070" y="2017348"/>
                  </a:lnTo>
                  <a:lnTo>
                    <a:pt x="5180012" y="2017348"/>
                  </a:lnTo>
                  <a:lnTo>
                    <a:pt x="5178954" y="2017348"/>
                  </a:lnTo>
                  <a:lnTo>
                    <a:pt x="5177895" y="2017348"/>
                  </a:lnTo>
                  <a:lnTo>
                    <a:pt x="5176837" y="2015755"/>
                  </a:lnTo>
                  <a:lnTo>
                    <a:pt x="5175778" y="2013631"/>
                  </a:lnTo>
                  <a:lnTo>
                    <a:pt x="5173662" y="2013100"/>
                  </a:lnTo>
                  <a:lnTo>
                    <a:pt x="5171545" y="2012039"/>
                  </a:lnTo>
                  <a:lnTo>
                    <a:pt x="5168370" y="2009384"/>
                  </a:lnTo>
                  <a:lnTo>
                    <a:pt x="5164666" y="2006729"/>
                  </a:lnTo>
                  <a:lnTo>
                    <a:pt x="5160962" y="2004605"/>
                  </a:lnTo>
                  <a:lnTo>
                    <a:pt x="5157787" y="2003012"/>
                  </a:lnTo>
                  <a:lnTo>
                    <a:pt x="5156199" y="2003012"/>
                  </a:lnTo>
                  <a:lnTo>
                    <a:pt x="5154083" y="2003012"/>
                  </a:lnTo>
                  <a:lnTo>
                    <a:pt x="5150378" y="2003012"/>
                  </a:lnTo>
                  <a:lnTo>
                    <a:pt x="5146674" y="2003012"/>
                  </a:lnTo>
                  <a:lnTo>
                    <a:pt x="5145087" y="2002481"/>
                  </a:lnTo>
                  <a:lnTo>
                    <a:pt x="5143499" y="2001419"/>
                  </a:lnTo>
                  <a:lnTo>
                    <a:pt x="5141912" y="2003012"/>
                  </a:lnTo>
                  <a:lnTo>
                    <a:pt x="5140853" y="2004605"/>
                  </a:lnTo>
                  <a:lnTo>
                    <a:pt x="5139266" y="2005136"/>
                  </a:lnTo>
                  <a:lnTo>
                    <a:pt x="5138737" y="2004605"/>
                  </a:lnTo>
                  <a:lnTo>
                    <a:pt x="5137678" y="2004605"/>
                  </a:lnTo>
                  <a:lnTo>
                    <a:pt x="5137149" y="2004605"/>
                  </a:lnTo>
                  <a:lnTo>
                    <a:pt x="5136620" y="2006198"/>
                  </a:lnTo>
                  <a:lnTo>
                    <a:pt x="5137149" y="2008853"/>
                  </a:lnTo>
                  <a:lnTo>
                    <a:pt x="5131858" y="2008853"/>
                  </a:lnTo>
                  <a:lnTo>
                    <a:pt x="5131858" y="2004605"/>
                  </a:lnTo>
                  <a:lnTo>
                    <a:pt x="5131858" y="2001419"/>
                  </a:lnTo>
                  <a:lnTo>
                    <a:pt x="5132387" y="1999827"/>
                  </a:lnTo>
                  <a:lnTo>
                    <a:pt x="5131858" y="1998234"/>
                  </a:lnTo>
                  <a:lnTo>
                    <a:pt x="5130270" y="1996110"/>
                  </a:lnTo>
                  <a:lnTo>
                    <a:pt x="5128153" y="1995048"/>
                  </a:lnTo>
                  <a:lnTo>
                    <a:pt x="5126566" y="1993986"/>
                  </a:lnTo>
                  <a:lnTo>
                    <a:pt x="5124449" y="1992924"/>
                  </a:lnTo>
                  <a:lnTo>
                    <a:pt x="5124449" y="1986553"/>
                  </a:lnTo>
                  <a:lnTo>
                    <a:pt x="5146674" y="1986553"/>
                  </a:lnTo>
                  <a:lnTo>
                    <a:pt x="5148791" y="1986022"/>
                  </a:lnTo>
                  <a:lnTo>
                    <a:pt x="5150378" y="1984960"/>
                  </a:lnTo>
                  <a:lnTo>
                    <a:pt x="5152495" y="1983367"/>
                  </a:lnTo>
                  <a:lnTo>
                    <a:pt x="5154083" y="1982305"/>
                  </a:lnTo>
                  <a:lnTo>
                    <a:pt x="5155670" y="1982305"/>
                  </a:lnTo>
                  <a:lnTo>
                    <a:pt x="5157787" y="1982305"/>
                  </a:lnTo>
                  <a:lnTo>
                    <a:pt x="5162020" y="1982836"/>
                  </a:lnTo>
                  <a:lnTo>
                    <a:pt x="5164666" y="1984960"/>
                  </a:lnTo>
                  <a:lnTo>
                    <a:pt x="5164666" y="1987084"/>
                  </a:lnTo>
                  <a:lnTo>
                    <a:pt x="5164666" y="1989207"/>
                  </a:lnTo>
                  <a:lnTo>
                    <a:pt x="5165724" y="1990800"/>
                  </a:lnTo>
                  <a:lnTo>
                    <a:pt x="5167312" y="1992393"/>
                  </a:lnTo>
                  <a:lnTo>
                    <a:pt x="5170487" y="1993986"/>
                  </a:lnTo>
                  <a:lnTo>
                    <a:pt x="5174720" y="1993986"/>
                  </a:lnTo>
                  <a:lnTo>
                    <a:pt x="5178424" y="1994517"/>
                  </a:lnTo>
                  <a:lnTo>
                    <a:pt x="5182129" y="1995048"/>
                  </a:lnTo>
                  <a:lnTo>
                    <a:pt x="5186362" y="1995048"/>
                  </a:lnTo>
                  <a:lnTo>
                    <a:pt x="5189537" y="1993986"/>
                  </a:lnTo>
                  <a:lnTo>
                    <a:pt x="5191654" y="1993455"/>
                  </a:lnTo>
                  <a:lnTo>
                    <a:pt x="5193241" y="1992393"/>
                  </a:lnTo>
                  <a:lnTo>
                    <a:pt x="5194829" y="1990800"/>
                  </a:lnTo>
                  <a:lnTo>
                    <a:pt x="5195358" y="1989207"/>
                  </a:lnTo>
                  <a:lnTo>
                    <a:pt x="5195358" y="1984960"/>
                  </a:lnTo>
                  <a:lnTo>
                    <a:pt x="5195358" y="1981774"/>
                  </a:lnTo>
                  <a:lnTo>
                    <a:pt x="5196416" y="1979650"/>
                  </a:lnTo>
                  <a:lnTo>
                    <a:pt x="5198533" y="1978057"/>
                  </a:lnTo>
                  <a:lnTo>
                    <a:pt x="5200120" y="1976995"/>
                  </a:lnTo>
                  <a:lnTo>
                    <a:pt x="5202237" y="1976464"/>
                  </a:lnTo>
                  <a:lnTo>
                    <a:pt x="5205941" y="1976464"/>
                  </a:lnTo>
                  <a:lnTo>
                    <a:pt x="5209645" y="1976464"/>
                  </a:lnTo>
                  <a:lnTo>
                    <a:pt x="5213879" y="1975934"/>
                  </a:lnTo>
                  <a:lnTo>
                    <a:pt x="5217583" y="1972748"/>
                  </a:lnTo>
                  <a:lnTo>
                    <a:pt x="5219170" y="1970624"/>
                  </a:lnTo>
                  <a:lnTo>
                    <a:pt x="5220229" y="1969031"/>
                  </a:lnTo>
                  <a:close/>
                  <a:moveTo>
                    <a:pt x="5084690" y="1968500"/>
                  </a:moveTo>
                  <a:lnTo>
                    <a:pt x="5094287" y="1968500"/>
                  </a:lnTo>
                  <a:lnTo>
                    <a:pt x="5094287" y="1968501"/>
                  </a:lnTo>
                  <a:lnTo>
                    <a:pt x="5094287" y="1979613"/>
                  </a:lnTo>
                  <a:lnTo>
                    <a:pt x="5094287" y="1979614"/>
                  </a:lnTo>
                  <a:lnTo>
                    <a:pt x="5094280" y="1979612"/>
                  </a:lnTo>
                  <a:lnTo>
                    <a:pt x="5089245" y="1979085"/>
                  </a:lnTo>
                  <a:lnTo>
                    <a:pt x="5089225" y="1979085"/>
                  </a:lnTo>
                  <a:lnTo>
                    <a:pt x="5083707" y="1979611"/>
                  </a:lnTo>
                  <a:lnTo>
                    <a:pt x="5083679" y="1979614"/>
                  </a:lnTo>
                  <a:lnTo>
                    <a:pt x="5083679" y="1979613"/>
                  </a:lnTo>
                  <a:lnTo>
                    <a:pt x="5083679" y="1976439"/>
                  </a:lnTo>
                  <a:lnTo>
                    <a:pt x="5083174" y="1973264"/>
                  </a:lnTo>
                  <a:lnTo>
                    <a:pt x="5083174" y="1973263"/>
                  </a:lnTo>
                  <a:lnTo>
                    <a:pt x="5083174" y="1970089"/>
                  </a:lnTo>
                  <a:lnTo>
                    <a:pt x="5083174" y="1970088"/>
                  </a:lnTo>
                  <a:lnTo>
                    <a:pt x="5084690" y="1973263"/>
                  </a:lnTo>
                  <a:lnTo>
                    <a:pt x="5084690" y="1968501"/>
                  </a:lnTo>
                  <a:close/>
                  <a:moveTo>
                    <a:pt x="4996920" y="1965325"/>
                  </a:moveTo>
                  <a:lnTo>
                    <a:pt x="5007503" y="1965325"/>
                  </a:lnTo>
                  <a:lnTo>
                    <a:pt x="5010149" y="1965821"/>
                  </a:lnTo>
                  <a:lnTo>
                    <a:pt x="5013324" y="1965821"/>
                  </a:lnTo>
                  <a:lnTo>
                    <a:pt x="5013324" y="1965822"/>
                  </a:lnTo>
                  <a:lnTo>
                    <a:pt x="5013325" y="1965822"/>
                  </a:lnTo>
                  <a:lnTo>
                    <a:pt x="5012796" y="1969295"/>
                  </a:lnTo>
                  <a:lnTo>
                    <a:pt x="5013325" y="1972767"/>
                  </a:lnTo>
                  <a:lnTo>
                    <a:pt x="5014911" y="1972767"/>
                  </a:lnTo>
                  <a:lnTo>
                    <a:pt x="5014904" y="1972768"/>
                  </a:lnTo>
                  <a:lnTo>
                    <a:pt x="5014912" y="1972768"/>
                  </a:lnTo>
                  <a:lnTo>
                    <a:pt x="5011208" y="1973264"/>
                  </a:lnTo>
                  <a:lnTo>
                    <a:pt x="5007504" y="1973264"/>
                  </a:lnTo>
                  <a:lnTo>
                    <a:pt x="5004329" y="1973264"/>
                  </a:lnTo>
                  <a:lnTo>
                    <a:pt x="5000096" y="1972768"/>
                  </a:lnTo>
                  <a:lnTo>
                    <a:pt x="4993216" y="1972768"/>
                  </a:lnTo>
                  <a:lnTo>
                    <a:pt x="4991629" y="1971776"/>
                  </a:lnTo>
                  <a:lnTo>
                    <a:pt x="4989512" y="1970287"/>
                  </a:lnTo>
                  <a:lnTo>
                    <a:pt x="4989511" y="1970286"/>
                  </a:lnTo>
                  <a:lnTo>
                    <a:pt x="4990040" y="1968302"/>
                  </a:lnTo>
                  <a:lnTo>
                    <a:pt x="4991628" y="1966814"/>
                  </a:lnTo>
                  <a:lnTo>
                    <a:pt x="4992686" y="1966814"/>
                  </a:lnTo>
                  <a:lnTo>
                    <a:pt x="4993215" y="1966814"/>
                  </a:lnTo>
                  <a:lnTo>
                    <a:pt x="4994274" y="1966814"/>
                  </a:lnTo>
                  <a:lnTo>
                    <a:pt x="4995332" y="1966814"/>
                  </a:lnTo>
                  <a:lnTo>
                    <a:pt x="4995861" y="1966317"/>
                  </a:lnTo>
                  <a:close/>
                  <a:moveTo>
                    <a:pt x="5180011" y="1952625"/>
                  </a:moveTo>
                  <a:lnTo>
                    <a:pt x="5186147" y="1952625"/>
                  </a:lnTo>
                  <a:lnTo>
                    <a:pt x="5192282" y="1952625"/>
                  </a:lnTo>
                  <a:lnTo>
                    <a:pt x="5192282" y="1952626"/>
                  </a:lnTo>
                  <a:lnTo>
                    <a:pt x="5192283" y="1952626"/>
                  </a:lnTo>
                  <a:lnTo>
                    <a:pt x="5192283" y="1953141"/>
                  </a:lnTo>
                  <a:lnTo>
                    <a:pt x="5192283" y="1954686"/>
                  </a:lnTo>
                  <a:lnTo>
                    <a:pt x="5192283" y="1956230"/>
                  </a:lnTo>
                  <a:lnTo>
                    <a:pt x="5192283" y="1958290"/>
                  </a:lnTo>
                  <a:lnTo>
                    <a:pt x="5192841" y="1960349"/>
                  </a:lnTo>
                  <a:lnTo>
                    <a:pt x="5192841" y="1964468"/>
                  </a:lnTo>
                  <a:lnTo>
                    <a:pt x="5192283" y="1967556"/>
                  </a:lnTo>
                  <a:lnTo>
                    <a:pt x="5200649" y="1967556"/>
                  </a:lnTo>
                  <a:lnTo>
                    <a:pt x="5200649" y="1967557"/>
                  </a:lnTo>
                  <a:lnTo>
                    <a:pt x="5200650" y="1967557"/>
                  </a:lnTo>
                  <a:lnTo>
                    <a:pt x="5200650" y="1971676"/>
                  </a:lnTo>
                  <a:lnTo>
                    <a:pt x="5181686" y="1971676"/>
                  </a:lnTo>
                  <a:lnTo>
                    <a:pt x="5181686" y="1971675"/>
                  </a:lnTo>
                  <a:lnTo>
                    <a:pt x="5181685" y="1971675"/>
                  </a:lnTo>
                  <a:lnTo>
                    <a:pt x="5182242" y="1967041"/>
                  </a:lnTo>
                  <a:lnTo>
                    <a:pt x="5182242" y="1962408"/>
                  </a:lnTo>
                  <a:lnTo>
                    <a:pt x="5182238" y="1962386"/>
                  </a:lnTo>
                  <a:lnTo>
                    <a:pt x="5181686" y="1959834"/>
                  </a:lnTo>
                  <a:lnTo>
                    <a:pt x="5180572" y="1957264"/>
                  </a:lnTo>
                  <a:lnTo>
                    <a:pt x="5180569" y="1957259"/>
                  </a:lnTo>
                  <a:lnTo>
                    <a:pt x="5180011" y="1955199"/>
                  </a:lnTo>
                  <a:close/>
                  <a:moveTo>
                    <a:pt x="4553443" y="1952625"/>
                  </a:moveTo>
                  <a:lnTo>
                    <a:pt x="4557087" y="1954196"/>
                  </a:lnTo>
                  <a:lnTo>
                    <a:pt x="4560210" y="1956290"/>
                  </a:lnTo>
                  <a:lnTo>
                    <a:pt x="4561251" y="1959431"/>
                  </a:lnTo>
                  <a:lnTo>
                    <a:pt x="4561251" y="1963096"/>
                  </a:lnTo>
                  <a:lnTo>
                    <a:pt x="4560730" y="1967284"/>
                  </a:lnTo>
                  <a:lnTo>
                    <a:pt x="4561251" y="1970426"/>
                  </a:lnTo>
                  <a:lnTo>
                    <a:pt x="4561771" y="1971996"/>
                  </a:lnTo>
                  <a:lnTo>
                    <a:pt x="4561771" y="1973567"/>
                  </a:lnTo>
                  <a:lnTo>
                    <a:pt x="4563333" y="1976185"/>
                  </a:lnTo>
                  <a:lnTo>
                    <a:pt x="4564894" y="1977755"/>
                  </a:lnTo>
                  <a:lnTo>
                    <a:pt x="4566456" y="1979849"/>
                  </a:lnTo>
                  <a:lnTo>
                    <a:pt x="4568017" y="1980896"/>
                  </a:lnTo>
                  <a:lnTo>
                    <a:pt x="4569058" y="1980896"/>
                  </a:lnTo>
                  <a:lnTo>
                    <a:pt x="4570099" y="1980896"/>
                  </a:lnTo>
                  <a:lnTo>
                    <a:pt x="4571140" y="1980896"/>
                  </a:lnTo>
                  <a:lnTo>
                    <a:pt x="4572701" y="1980896"/>
                  </a:lnTo>
                  <a:lnTo>
                    <a:pt x="4574783" y="1981420"/>
                  </a:lnTo>
                  <a:lnTo>
                    <a:pt x="4576345" y="1981944"/>
                  </a:lnTo>
                  <a:lnTo>
                    <a:pt x="4577906" y="1982991"/>
                  </a:lnTo>
                  <a:lnTo>
                    <a:pt x="4579468" y="1985085"/>
                  </a:lnTo>
                  <a:lnTo>
                    <a:pt x="4581029" y="1986655"/>
                  </a:lnTo>
                  <a:lnTo>
                    <a:pt x="4583111" y="1987179"/>
                  </a:lnTo>
                  <a:lnTo>
                    <a:pt x="4583111" y="2001315"/>
                  </a:lnTo>
                  <a:lnTo>
                    <a:pt x="4582070" y="2001315"/>
                  </a:lnTo>
                  <a:lnTo>
                    <a:pt x="4581550" y="2001315"/>
                  </a:lnTo>
                  <a:lnTo>
                    <a:pt x="4580509" y="2001838"/>
                  </a:lnTo>
                  <a:lnTo>
                    <a:pt x="4579468" y="2001315"/>
                  </a:lnTo>
                  <a:lnTo>
                    <a:pt x="4578427" y="1999744"/>
                  </a:lnTo>
                  <a:lnTo>
                    <a:pt x="4577386" y="1998173"/>
                  </a:lnTo>
                  <a:lnTo>
                    <a:pt x="4576865" y="1995556"/>
                  </a:lnTo>
                  <a:lnTo>
                    <a:pt x="4576345" y="1993985"/>
                  </a:lnTo>
                  <a:lnTo>
                    <a:pt x="4575304" y="1992414"/>
                  </a:lnTo>
                  <a:lnTo>
                    <a:pt x="4573742" y="1990844"/>
                  </a:lnTo>
                  <a:lnTo>
                    <a:pt x="4571660" y="1989797"/>
                  </a:lnTo>
                  <a:lnTo>
                    <a:pt x="4570099" y="1989797"/>
                  </a:lnTo>
                  <a:lnTo>
                    <a:pt x="4568537" y="1988226"/>
                  </a:lnTo>
                  <a:lnTo>
                    <a:pt x="4567496" y="1986655"/>
                  </a:lnTo>
                  <a:lnTo>
                    <a:pt x="4564374" y="1982467"/>
                  </a:lnTo>
                  <a:lnTo>
                    <a:pt x="4561251" y="1979326"/>
                  </a:lnTo>
                  <a:lnTo>
                    <a:pt x="4558128" y="1976185"/>
                  </a:lnTo>
                  <a:lnTo>
                    <a:pt x="4556046" y="1971996"/>
                  </a:lnTo>
                  <a:lnTo>
                    <a:pt x="4553443" y="1968855"/>
                  </a:lnTo>
                  <a:lnTo>
                    <a:pt x="4551361" y="1965190"/>
                  </a:lnTo>
                  <a:lnTo>
                    <a:pt x="4551361" y="1961525"/>
                  </a:lnTo>
                  <a:lnTo>
                    <a:pt x="4551361" y="1957861"/>
                  </a:lnTo>
                  <a:lnTo>
                    <a:pt x="4551361" y="1957337"/>
                  </a:lnTo>
                  <a:lnTo>
                    <a:pt x="4551361" y="1956290"/>
                  </a:lnTo>
                  <a:close/>
                  <a:moveTo>
                    <a:pt x="4953138" y="1947863"/>
                  </a:moveTo>
                  <a:lnTo>
                    <a:pt x="4953139" y="1947863"/>
                  </a:lnTo>
                  <a:lnTo>
                    <a:pt x="4953664" y="1947863"/>
                  </a:lnTo>
                  <a:lnTo>
                    <a:pt x="4953665" y="1947863"/>
                  </a:lnTo>
                  <a:lnTo>
                    <a:pt x="4954190" y="1947863"/>
                  </a:lnTo>
                  <a:lnTo>
                    <a:pt x="4954191" y="1947863"/>
                  </a:lnTo>
                  <a:lnTo>
                    <a:pt x="4954716" y="1947863"/>
                  </a:lnTo>
                  <a:lnTo>
                    <a:pt x="4955241" y="1947863"/>
                  </a:lnTo>
                  <a:lnTo>
                    <a:pt x="4955242" y="1947863"/>
                  </a:lnTo>
                  <a:lnTo>
                    <a:pt x="4956819" y="1947863"/>
                  </a:lnTo>
                  <a:lnTo>
                    <a:pt x="4956820" y="1947863"/>
                  </a:lnTo>
                  <a:lnTo>
                    <a:pt x="4960500" y="1947863"/>
                  </a:lnTo>
                  <a:lnTo>
                    <a:pt x="4960501" y="1947863"/>
                  </a:lnTo>
                  <a:lnTo>
                    <a:pt x="4962079" y="1948909"/>
                  </a:lnTo>
                  <a:lnTo>
                    <a:pt x="4963656" y="1950477"/>
                  </a:lnTo>
                  <a:lnTo>
                    <a:pt x="4965760" y="1951523"/>
                  </a:lnTo>
                  <a:lnTo>
                    <a:pt x="4967337" y="1953091"/>
                  </a:lnTo>
                  <a:lnTo>
                    <a:pt x="4969441" y="1953614"/>
                  </a:lnTo>
                  <a:lnTo>
                    <a:pt x="4971018" y="1955183"/>
                  </a:lnTo>
                  <a:lnTo>
                    <a:pt x="4972596" y="1956751"/>
                  </a:lnTo>
                  <a:lnTo>
                    <a:pt x="4973648" y="1958320"/>
                  </a:lnTo>
                  <a:lnTo>
                    <a:pt x="4974699" y="1959888"/>
                  </a:lnTo>
                  <a:lnTo>
                    <a:pt x="4975225" y="1961980"/>
                  </a:lnTo>
                  <a:lnTo>
                    <a:pt x="4974699" y="1965117"/>
                  </a:lnTo>
                  <a:lnTo>
                    <a:pt x="4972596" y="1966685"/>
                  </a:lnTo>
                  <a:lnTo>
                    <a:pt x="4972595" y="1966685"/>
                  </a:lnTo>
                  <a:lnTo>
                    <a:pt x="4972070" y="1966685"/>
                  </a:lnTo>
                  <a:lnTo>
                    <a:pt x="4972069" y="1966685"/>
                  </a:lnTo>
                  <a:lnTo>
                    <a:pt x="4971544" y="1966685"/>
                  </a:lnTo>
                  <a:lnTo>
                    <a:pt x="4971543" y="1966685"/>
                  </a:lnTo>
                  <a:lnTo>
                    <a:pt x="4971018" y="1966685"/>
                  </a:lnTo>
                  <a:lnTo>
                    <a:pt x="4971017" y="1966685"/>
                  </a:lnTo>
                  <a:lnTo>
                    <a:pt x="4970492" y="1966685"/>
                  </a:lnTo>
                  <a:lnTo>
                    <a:pt x="4970491" y="1966685"/>
                  </a:lnTo>
                  <a:lnTo>
                    <a:pt x="4969967" y="1966685"/>
                  </a:lnTo>
                  <a:lnTo>
                    <a:pt x="4969966" y="1966685"/>
                  </a:lnTo>
                  <a:lnTo>
                    <a:pt x="4969441" y="1966685"/>
                  </a:lnTo>
                  <a:lnTo>
                    <a:pt x="4969440" y="1966685"/>
                  </a:lnTo>
                  <a:lnTo>
                    <a:pt x="4967863" y="1966685"/>
                  </a:lnTo>
                  <a:lnTo>
                    <a:pt x="4967862" y="1966685"/>
                  </a:lnTo>
                  <a:lnTo>
                    <a:pt x="4966811" y="1966685"/>
                  </a:lnTo>
                  <a:lnTo>
                    <a:pt x="4966810" y="1966685"/>
                  </a:lnTo>
                  <a:lnTo>
                    <a:pt x="4966285" y="1966685"/>
                  </a:lnTo>
                  <a:lnTo>
                    <a:pt x="4965234" y="1966685"/>
                  </a:lnTo>
                  <a:lnTo>
                    <a:pt x="4965233" y="1966685"/>
                  </a:lnTo>
                  <a:lnTo>
                    <a:pt x="4963656" y="1966685"/>
                  </a:lnTo>
                  <a:lnTo>
                    <a:pt x="4963655" y="1966685"/>
                  </a:lnTo>
                  <a:lnTo>
                    <a:pt x="4961552" y="1966162"/>
                  </a:lnTo>
                  <a:lnTo>
                    <a:pt x="4958924" y="1966685"/>
                  </a:lnTo>
                  <a:lnTo>
                    <a:pt x="4956294" y="1967208"/>
                  </a:lnTo>
                  <a:lnTo>
                    <a:pt x="4956293" y="1967208"/>
                  </a:lnTo>
                  <a:lnTo>
                    <a:pt x="4954717" y="1967208"/>
                  </a:lnTo>
                  <a:lnTo>
                    <a:pt x="4953139" y="1968776"/>
                  </a:lnTo>
                  <a:lnTo>
                    <a:pt x="4951561" y="1969822"/>
                  </a:lnTo>
                  <a:lnTo>
                    <a:pt x="4949458" y="1970345"/>
                  </a:lnTo>
                  <a:lnTo>
                    <a:pt x="4949457" y="1970345"/>
                  </a:lnTo>
                  <a:lnTo>
                    <a:pt x="4947355" y="1970345"/>
                  </a:lnTo>
                  <a:lnTo>
                    <a:pt x="4947354" y="1970345"/>
                  </a:lnTo>
                  <a:lnTo>
                    <a:pt x="4945776" y="1970345"/>
                  </a:lnTo>
                  <a:lnTo>
                    <a:pt x="4943673" y="1970345"/>
                  </a:lnTo>
                  <a:lnTo>
                    <a:pt x="4943672" y="1970345"/>
                  </a:lnTo>
                  <a:lnTo>
                    <a:pt x="4939992" y="1969822"/>
                  </a:lnTo>
                  <a:lnTo>
                    <a:pt x="4938941" y="1976096"/>
                  </a:lnTo>
                  <a:lnTo>
                    <a:pt x="4939467" y="1978187"/>
                  </a:lnTo>
                  <a:lnTo>
                    <a:pt x="4939992" y="1979756"/>
                  </a:lnTo>
                  <a:lnTo>
                    <a:pt x="4941044" y="1980279"/>
                  </a:lnTo>
                  <a:lnTo>
                    <a:pt x="4941569" y="1980279"/>
                  </a:lnTo>
                  <a:lnTo>
                    <a:pt x="4941570" y="1980279"/>
                  </a:lnTo>
                  <a:lnTo>
                    <a:pt x="4942095" y="1980279"/>
                  </a:lnTo>
                  <a:lnTo>
                    <a:pt x="4942096" y="1980279"/>
                  </a:lnTo>
                  <a:lnTo>
                    <a:pt x="4942621" y="1980279"/>
                  </a:lnTo>
                  <a:lnTo>
                    <a:pt x="4942622" y="1980279"/>
                  </a:lnTo>
                  <a:lnTo>
                    <a:pt x="4943147" y="1980279"/>
                  </a:lnTo>
                  <a:lnTo>
                    <a:pt x="4943672" y="1980279"/>
                  </a:lnTo>
                  <a:lnTo>
                    <a:pt x="4943673" y="1980279"/>
                  </a:lnTo>
                  <a:lnTo>
                    <a:pt x="4944198" y="1980279"/>
                  </a:lnTo>
                  <a:lnTo>
                    <a:pt x="4944199" y="1980279"/>
                  </a:lnTo>
                  <a:lnTo>
                    <a:pt x="4945777" y="1981847"/>
                  </a:lnTo>
                  <a:lnTo>
                    <a:pt x="4947355" y="1982893"/>
                  </a:lnTo>
                  <a:lnTo>
                    <a:pt x="4949458" y="1984461"/>
                  </a:lnTo>
                  <a:lnTo>
                    <a:pt x="4950510" y="1987076"/>
                  </a:lnTo>
                  <a:lnTo>
                    <a:pt x="4952613" y="1988121"/>
                  </a:lnTo>
                  <a:lnTo>
                    <a:pt x="4954191" y="1989690"/>
                  </a:lnTo>
                  <a:lnTo>
                    <a:pt x="4954191" y="1990735"/>
                  </a:lnTo>
                  <a:lnTo>
                    <a:pt x="4954191" y="1992827"/>
                  </a:lnTo>
                  <a:lnTo>
                    <a:pt x="4954191" y="1995964"/>
                  </a:lnTo>
                  <a:lnTo>
                    <a:pt x="4953139" y="1999101"/>
                  </a:lnTo>
                  <a:lnTo>
                    <a:pt x="4952613" y="2001715"/>
                  </a:lnTo>
                  <a:lnTo>
                    <a:pt x="4952613" y="2004329"/>
                  </a:lnTo>
                  <a:lnTo>
                    <a:pt x="4954191" y="2006943"/>
                  </a:lnTo>
                  <a:lnTo>
                    <a:pt x="4955768" y="2008512"/>
                  </a:lnTo>
                  <a:lnTo>
                    <a:pt x="4957346" y="2009557"/>
                  </a:lnTo>
                  <a:lnTo>
                    <a:pt x="4959449" y="2011649"/>
                  </a:lnTo>
                  <a:lnTo>
                    <a:pt x="4961553" y="2013217"/>
                  </a:lnTo>
                  <a:lnTo>
                    <a:pt x="4963130" y="2013740"/>
                  </a:lnTo>
                  <a:lnTo>
                    <a:pt x="4964708" y="2014786"/>
                  </a:lnTo>
                  <a:lnTo>
                    <a:pt x="4965760" y="2019491"/>
                  </a:lnTo>
                  <a:lnTo>
                    <a:pt x="4965760" y="2023674"/>
                  </a:lnTo>
                  <a:lnTo>
                    <a:pt x="4965760" y="2028902"/>
                  </a:lnTo>
                  <a:lnTo>
                    <a:pt x="4965234" y="2030993"/>
                  </a:lnTo>
                  <a:lnTo>
                    <a:pt x="4964708" y="2032562"/>
                  </a:lnTo>
                  <a:lnTo>
                    <a:pt x="4964707" y="2032562"/>
                  </a:lnTo>
                  <a:lnTo>
                    <a:pt x="4953139" y="2032562"/>
                  </a:lnTo>
                  <a:lnTo>
                    <a:pt x="4953138" y="2032562"/>
                  </a:lnTo>
                  <a:lnTo>
                    <a:pt x="4951035" y="2032039"/>
                  </a:lnTo>
                  <a:lnTo>
                    <a:pt x="4948931" y="2030993"/>
                  </a:lnTo>
                  <a:lnTo>
                    <a:pt x="4946302" y="2029948"/>
                  </a:lnTo>
                  <a:lnTo>
                    <a:pt x="4945250" y="2027856"/>
                  </a:lnTo>
                  <a:lnTo>
                    <a:pt x="4944724" y="2026288"/>
                  </a:lnTo>
                  <a:lnTo>
                    <a:pt x="4945250" y="2024197"/>
                  </a:lnTo>
                  <a:lnTo>
                    <a:pt x="4945250" y="2020537"/>
                  </a:lnTo>
                  <a:lnTo>
                    <a:pt x="4945250" y="2017923"/>
                  </a:lnTo>
                  <a:lnTo>
                    <a:pt x="4945776" y="2016354"/>
                  </a:lnTo>
                  <a:lnTo>
                    <a:pt x="4946828" y="2014786"/>
                  </a:lnTo>
                  <a:lnTo>
                    <a:pt x="4947354" y="2013217"/>
                  </a:lnTo>
                  <a:lnTo>
                    <a:pt x="4947354" y="2005898"/>
                  </a:lnTo>
                  <a:lnTo>
                    <a:pt x="4946303" y="2005898"/>
                  </a:lnTo>
                  <a:lnTo>
                    <a:pt x="4946302" y="2005898"/>
                  </a:lnTo>
                  <a:lnTo>
                    <a:pt x="4945776" y="2005898"/>
                  </a:lnTo>
                  <a:lnTo>
                    <a:pt x="4945251" y="2005898"/>
                  </a:lnTo>
                  <a:lnTo>
                    <a:pt x="4945250" y="2005898"/>
                  </a:lnTo>
                  <a:lnTo>
                    <a:pt x="4944725" y="2005898"/>
                  </a:lnTo>
                  <a:lnTo>
                    <a:pt x="4944724" y="2005898"/>
                  </a:lnTo>
                  <a:lnTo>
                    <a:pt x="4944199" y="2005898"/>
                  </a:lnTo>
                  <a:lnTo>
                    <a:pt x="4944198" y="2005898"/>
                  </a:lnTo>
                  <a:lnTo>
                    <a:pt x="4942621" y="2005375"/>
                  </a:lnTo>
                  <a:lnTo>
                    <a:pt x="4941043" y="2004852"/>
                  </a:lnTo>
                  <a:lnTo>
                    <a:pt x="4938940" y="2004329"/>
                  </a:lnTo>
                  <a:lnTo>
                    <a:pt x="4937362" y="2003283"/>
                  </a:lnTo>
                  <a:lnTo>
                    <a:pt x="4936311" y="2003283"/>
                  </a:lnTo>
                  <a:lnTo>
                    <a:pt x="4936310" y="2003283"/>
                  </a:lnTo>
                  <a:lnTo>
                    <a:pt x="4935786" y="2003283"/>
                  </a:lnTo>
                  <a:lnTo>
                    <a:pt x="4935785" y="2003283"/>
                  </a:lnTo>
                  <a:lnTo>
                    <a:pt x="4935259" y="2003283"/>
                  </a:lnTo>
                  <a:lnTo>
                    <a:pt x="4934734" y="2003283"/>
                  </a:lnTo>
                  <a:lnTo>
                    <a:pt x="4934733" y="2003283"/>
                  </a:lnTo>
                  <a:lnTo>
                    <a:pt x="4933682" y="2003283"/>
                  </a:lnTo>
                  <a:lnTo>
                    <a:pt x="4933681" y="2003283"/>
                  </a:lnTo>
                  <a:lnTo>
                    <a:pt x="4932105" y="2003283"/>
                  </a:lnTo>
                  <a:lnTo>
                    <a:pt x="4932104" y="2003283"/>
                  </a:lnTo>
                  <a:lnTo>
                    <a:pt x="4930000" y="2002761"/>
                  </a:lnTo>
                  <a:lnTo>
                    <a:pt x="4929474" y="1999101"/>
                  </a:lnTo>
                  <a:lnTo>
                    <a:pt x="4931052" y="1995441"/>
                  </a:lnTo>
                  <a:lnTo>
                    <a:pt x="4931052" y="1987598"/>
                  </a:lnTo>
                  <a:lnTo>
                    <a:pt x="4920536" y="1987598"/>
                  </a:lnTo>
                  <a:lnTo>
                    <a:pt x="4920536" y="2011126"/>
                  </a:lnTo>
                  <a:lnTo>
                    <a:pt x="4919484" y="2013217"/>
                  </a:lnTo>
                  <a:lnTo>
                    <a:pt x="4918958" y="2014786"/>
                  </a:lnTo>
                  <a:lnTo>
                    <a:pt x="4918432" y="2017923"/>
                  </a:lnTo>
                  <a:lnTo>
                    <a:pt x="4918958" y="2022105"/>
                  </a:lnTo>
                  <a:lnTo>
                    <a:pt x="4918958" y="2025765"/>
                  </a:lnTo>
                  <a:lnTo>
                    <a:pt x="4917906" y="2029948"/>
                  </a:lnTo>
                  <a:lnTo>
                    <a:pt x="4916329" y="2031516"/>
                  </a:lnTo>
                  <a:lnTo>
                    <a:pt x="4914225" y="2032562"/>
                  </a:lnTo>
                  <a:lnTo>
                    <a:pt x="4912648" y="2034130"/>
                  </a:lnTo>
                  <a:lnTo>
                    <a:pt x="4910544" y="2035176"/>
                  </a:lnTo>
                  <a:lnTo>
                    <a:pt x="4910543" y="2035176"/>
                  </a:lnTo>
                  <a:lnTo>
                    <a:pt x="4909491" y="2033608"/>
                  </a:lnTo>
                  <a:lnTo>
                    <a:pt x="4908966" y="2032039"/>
                  </a:lnTo>
                  <a:lnTo>
                    <a:pt x="4908440" y="2028902"/>
                  </a:lnTo>
                  <a:lnTo>
                    <a:pt x="4907914" y="2027334"/>
                  </a:lnTo>
                  <a:lnTo>
                    <a:pt x="4906862" y="2025242"/>
                  </a:lnTo>
                  <a:lnTo>
                    <a:pt x="4904759" y="2023674"/>
                  </a:lnTo>
                  <a:lnTo>
                    <a:pt x="4904759" y="2022105"/>
                  </a:lnTo>
                  <a:lnTo>
                    <a:pt x="4904759" y="2020014"/>
                  </a:lnTo>
                  <a:lnTo>
                    <a:pt x="4904759" y="2017400"/>
                  </a:lnTo>
                  <a:lnTo>
                    <a:pt x="4904759" y="2015831"/>
                  </a:lnTo>
                  <a:lnTo>
                    <a:pt x="4906336" y="2013740"/>
                  </a:lnTo>
                  <a:lnTo>
                    <a:pt x="4907388" y="2012172"/>
                  </a:lnTo>
                  <a:lnTo>
                    <a:pt x="4908966" y="2009035"/>
                  </a:lnTo>
                  <a:lnTo>
                    <a:pt x="4909491" y="2005375"/>
                  </a:lnTo>
                  <a:lnTo>
                    <a:pt x="4909491" y="2003283"/>
                  </a:lnTo>
                  <a:lnTo>
                    <a:pt x="4908966" y="2000669"/>
                  </a:lnTo>
                  <a:lnTo>
                    <a:pt x="4904759" y="2001192"/>
                  </a:lnTo>
                  <a:lnTo>
                    <a:pt x="4904185" y="2001097"/>
                  </a:lnTo>
                  <a:lnTo>
                    <a:pt x="4903708" y="2001192"/>
                  </a:lnTo>
                  <a:lnTo>
                    <a:pt x="4903707" y="2001192"/>
                  </a:lnTo>
                  <a:lnTo>
                    <a:pt x="4902656" y="2001192"/>
                  </a:lnTo>
                  <a:lnTo>
                    <a:pt x="4902655" y="2001192"/>
                  </a:lnTo>
                  <a:lnTo>
                    <a:pt x="4901603" y="2000669"/>
                  </a:lnTo>
                  <a:lnTo>
                    <a:pt x="4900026" y="2000146"/>
                  </a:lnTo>
                  <a:lnTo>
                    <a:pt x="4898448" y="1999101"/>
                  </a:lnTo>
                  <a:lnTo>
                    <a:pt x="4896346" y="1999101"/>
                  </a:lnTo>
                  <a:lnTo>
                    <a:pt x="4896345" y="1999101"/>
                  </a:lnTo>
                  <a:lnTo>
                    <a:pt x="4894241" y="1998578"/>
                  </a:lnTo>
                  <a:lnTo>
                    <a:pt x="4891612" y="1995441"/>
                  </a:lnTo>
                  <a:lnTo>
                    <a:pt x="4891086" y="1991781"/>
                  </a:lnTo>
                  <a:lnTo>
                    <a:pt x="4891086" y="1989167"/>
                  </a:lnTo>
                  <a:lnTo>
                    <a:pt x="4892664" y="1987076"/>
                  </a:lnTo>
                  <a:lnTo>
                    <a:pt x="4893716" y="1984461"/>
                  </a:lnTo>
                  <a:lnTo>
                    <a:pt x="4895819" y="1982893"/>
                  </a:lnTo>
                  <a:lnTo>
                    <a:pt x="4895820" y="1982893"/>
                  </a:lnTo>
                  <a:lnTo>
                    <a:pt x="4896345" y="1982893"/>
                  </a:lnTo>
                  <a:lnTo>
                    <a:pt x="4896346" y="1982893"/>
                  </a:lnTo>
                  <a:lnTo>
                    <a:pt x="4896871" y="1982893"/>
                  </a:lnTo>
                  <a:lnTo>
                    <a:pt x="4896872" y="1982893"/>
                  </a:lnTo>
                  <a:lnTo>
                    <a:pt x="4897397" y="1982893"/>
                  </a:lnTo>
                  <a:lnTo>
                    <a:pt x="4897398" y="1982893"/>
                  </a:lnTo>
                  <a:lnTo>
                    <a:pt x="4897922" y="1982893"/>
                  </a:lnTo>
                  <a:lnTo>
                    <a:pt x="4897923" y="1982893"/>
                  </a:lnTo>
                  <a:lnTo>
                    <a:pt x="4898448" y="1982893"/>
                  </a:lnTo>
                  <a:lnTo>
                    <a:pt x="4898449" y="1982893"/>
                  </a:lnTo>
                  <a:lnTo>
                    <a:pt x="4898974" y="1982893"/>
                  </a:lnTo>
                  <a:lnTo>
                    <a:pt x="4901078" y="1981847"/>
                  </a:lnTo>
                  <a:lnTo>
                    <a:pt x="4902655" y="1980279"/>
                  </a:lnTo>
                  <a:lnTo>
                    <a:pt x="4902655" y="1978710"/>
                  </a:lnTo>
                  <a:lnTo>
                    <a:pt x="4902655" y="1977142"/>
                  </a:lnTo>
                  <a:lnTo>
                    <a:pt x="4902655" y="1975050"/>
                  </a:lnTo>
                  <a:lnTo>
                    <a:pt x="4902655" y="1973482"/>
                  </a:lnTo>
                  <a:lnTo>
                    <a:pt x="4903181" y="1971391"/>
                  </a:lnTo>
                  <a:lnTo>
                    <a:pt x="4904233" y="1969822"/>
                  </a:lnTo>
                  <a:lnTo>
                    <a:pt x="4903707" y="1967208"/>
                  </a:lnTo>
                  <a:lnTo>
                    <a:pt x="4904233" y="1965117"/>
                  </a:lnTo>
                  <a:lnTo>
                    <a:pt x="4906336" y="1960934"/>
                  </a:lnTo>
                  <a:lnTo>
                    <a:pt x="4908966" y="1957797"/>
                  </a:lnTo>
                  <a:lnTo>
                    <a:pt x="4910017" y="1955183"/>
                  </a:lnTo>
                  <a:lnTo>
                    <a:pt x="4912121" y="1953614"/>
                  </a:lnTo>
                  <a:lnTo>
                    <a:pt x="4912122" y="1953614"/>
                  </a:lnTo>
                  <a:lnTo>
                    <a:pt x="4916328" y="1953614"/>
                  </a:lnTo>
                  <a:lnTo>
                    <a:pt x="4916329" y="1953614"/>
                  </a:lnTo>
                  <a:lnTo>
                    <a:pt x="4917380" y="1955183"/>
                  </a:lnTo>
                  <a:lnTo>
                    <a:pt x="4918958" y="1956228"/>
                  </a:lnTo>
                  <a:lnTo>
                    <a:pt x="4922113" y="1957274"/>
                  </a:lnTo>
                  <a:lnTo>
                    <a:pt x="4925268" y="1958320"/>
                  </a:lnTo>
                  <a:lnTo>
                    <a:pt x="4927898" y="1958843"/>
                  </a:lnTo>
                  <a:lnTo>
                    <a:pt x="4929475" y="1959365"/>
                  </a:lnTo>
                  <a:lnTo>
                    <a:pt x="4932105" y="1959888"/>
                  </a:lnTo>
                  <a:lnTo>
                    <a:pt x="4934734" y="1960411"/>
                  </a:lnTo>
                  <a:lnTo>
                    <a:pt x="4935259" y="1960411"/>
                  </a:lnTo>
                  <a:lnTo>
                    <a:pt x="4935260" y="1960411"/>
                  </a:lnTo>
                  <a:lnTo>
                    <a:pt x="4936310" y="1960411"/>
                  </a:lnTo>
                  <a:lnTo>
                    <a:pt x="4942095" y="1958320"/>
                  </a:lnTo>
                  <a:lnTo>
                    <a:pt x="4946828" y="1953091"/>
                  </a:lnTo>
                  <a:lnTo>
                    <a:pt x="4948405" y="1951000"/>
                  </a:lnTo>
                  <a:lnTo>
                    <a:pt x="4949983" y="1949432"/>
                  </a:lnTo>
                  <a:lnTo>
                    <a:pt x="4951560" y="1948386"/>
                  </a:lnTo>
                  <a:close/>
                  <a:moveTo>
                    <a:pt x="5138736" y="1946275"/>
                  </a:moveTo>
                  <a:lnTo>
                    <a:pt x="5143499" y="1946795"/>
                  </a:lnTo>
                  <a:lnTo>
                    <a:pt x="5147203" y="1948355"/>
                  </a:lnTo>
                  <a:lnTo>
                    <a:pt x="5148790" y="1948355"/>
                  </a:lnTo>
                  <a:lnTo>
                    <a:pt x="5150378" y="1948875"/>
                  </a:lnTo>
                  <a:lnTo>
                    <a:pt x="5152495" y="1950436"/>
                  </a:lnTo>
                  <a:lnTo>
                    <a:pt x="5152496" y="1950437"/>
                  </a:lnTo>
                  <a:lnTo>
                    <a:pt x="5153554" y="1952517"/>
                  </a:lnTo>
                  <a:lnTo>
                    <a:pt x="5154083" y="1955117"/>
                  </a:lnTo>
                  <a:lnTo>
                    <a:pt x="5153554" y="1957197"/>
                  </a:lnTo>
                  <a:lnTo>
                    <a:pt x="5153025" y="1962398"/>
                  </a:lnTo>
                  <a:lnTo>
                    <a:pt x="5153554" y="1967598"/>
                  </a:lnTo>
                  <a:lnTo>
                    <a:pt x="5155140" y="1968637"/>
                  </a:lnTo>
                  <a:lnTo>
                    <a:pt x="5156728" y="1969157"/>
                  </a:lnTo>
                  <a:lnTo>
                    <a:pt x="5156728" y="1969158"/>
                  </a:lnTo>
                  <a:lnTo>
                    <a:pt x="5156729" y="1969158"/>
                  </a:lnTo>
                  <a:lnTo>
                    <a:pt x="5157258" y="1970719"/>
                  </a:lnTo>
                  <a:lnTo>
                    <a:pt x="5157787" y="1972799"/>
                  </a:lnTo>
                  <a:lnTo>
                    <a:pt x="5156200" y="1973839"/>
                  </a:lnTo>
                  <a:lnTo>
                    <a:pt x="5154612" y="1975399"/>
                  </a:lnTo>
                  <a:lnTo>
                    <a:pt x="5153554" y="1975919"/>
                  </a:lnTo>
                  <a:lnTo>
                    <a:pt x="5152496" y="1975919"/>
                  </a:lnTo>
                  <a:lnTo>
                    <a:pt x="5150379" y="1975919"/>
                  </a:lnTo>
                  <a:lnTo>
                    <a:pt x="5148262" y="1975399"/>
                  </a:lnTo>
                  <a:lnTo>
                    <a:pt x="5146146" y="1975919"/>
                  </a:lnTo>
                  <a:lnTo>
                    <a:pt x="5144558" y="1975919"/>
                  </a:lnTo>
                  <a:lnTo>
                    <a:pt x="5144029" y="1975919"/>
                  </a:lnTo>
                  <a:lnTo>
                    <a:pt x="5142971" y="1975399"/>
                  </a:lnTo>
                  <a:lnTo>
                    <a:pt x="5140325" y="1975399"/>
                  </a:lnTo>
                  <a:lnTo>
                    <a:pt x="5138737" y="1974359"/>
                  </a:lnTo>
                  <a:lnTo>
                    <a:pt x="5137150" y="1973839"/>
                  </a:lnTo>
                  <a:lnTo>
                    <a:pt x="5135562" y="1973319"/>
                  </a:lnTo>
                  <a:lnTo>
                    <a:pt x="5134504" y="1973839"/>
                  </a:lnTo>
                  <a:lnTo>
                    <a:pt x="5133975" y="1975399"/>
                  </a:lnTo>
                  <a:lnTo>
                    <a:pt x="5131329" y="1975919"/>
                  </a:lnTo>
                  <a:lnTo>
                    <a:pt x="5128154" y="1976439"/>
                  </a:lnTo>
                  <a:lnTo>
                    <a:pt x="5124979" y="1976439"/>
                  </a:lnTo>
                  <a:lnTo>
                    <a:pt x="5123391" y="1976439"/>
                  </a:lnTo>
                  <a:lnTo>
                    <a:pt x="5122333" y="1976439"/>
                  </a:lnTo>
                  <a:lnTo>
                    <a:pt x="5121804" y="1976439"/>
                  </a:lnTo>
                  <a:lnTo>
                    <a:pt x="5121275" y="1976439"/>
                  </a:lnTo>
                  <a:lnTo>
                    <a:pt x="5119158" y="1974359"/>
                  </a:lnTo>
                  <a:lnTo>
                    <a:pt x="5119157" y="1974358"/>
                  </a:lnTo>
                  <a:lnTo>
                    <a:pt x="5118099" y="1971758"/>
                  </a:lnTo>
                  <a:lnTo>
                    <a:pt x="5118099" y="1969677"/>
                  </a:lnTo>
                  <a:lnTo>
                    <a:pt x="5117570" y="1968637"/>
                  </a:lnTo>
                  <a:lnTo>
                    <a:pt x="5116300" y="1967389"/>
                  </a:lnTo>
                  <a:lnTo>
                    <a:pt x="5116201" y="1967292"/>
                  </a:lnTo>
                  <a:lnTo>
                    <a:pt x="5115983" y="1967078"/>
                  </a:lnTo>
                  <a:lnTo>
                    <a:pt x="5113866" y="1966038"/>
                  </a:lnTo>
                  <a:lnTo>
                    <a:pt x="5113865" y="1966037"/>
                  </a:lnTo>
                  <a:lnTo>
                    <a:pt x="5112809" y="1965518"/>
                  </a:lnTo>
                  <a:lnTo>
                    <a:pt x="5112808" y="1965518"/>
                  </a:lnTo>
                  <a:lnTo>
                    <a:pt x="5112805" y="1965518"/>
                  </a:lnTo>
                  <a:lnTo>
                    <a:pt x="5111753" y="1966035"/>
                  </a:lnTo>
                  <a:lnTo>
                    <a:pt x="5111750" y="1966038"/>
                  </a:lnTo>
                  <a:lnTo>
                    <a:pt x="5111221" y="1966038"/>
                  </a:lnTo>
                  <a:lnTo>
                    <a:pt x="5110162" y="1966038"/>
                  </a:lnTo>
                  <a:lnTo>
                    <a:pt x="5109633" y="1966038"/>
                  </a:lnTo>
                  <a:lnTo>
                    <a:pt x="5108046" y="1966038"/>
                  </a:lnTo>
                  <a:lnTo>
                    <a:pt x="5106987" y="1966038"/>
                  </a:lnTo>
                  <a:lnTo>
                    <a:pt x="5106458" y="1966038"/>
                  </a:lnTo>
                  <a:lnTo>
                    <a:pt x="5105929" y="1966038"/>
                  </a:lnTo>
                  <a:lnTo>
                    <a:pt x="5104341" y="1964998"/>
                  </a:lnTo>
                  <a:lnTo>
                    <a:pt x="5102225" y="1964478"/>
                  </a:lnTo>
                  <a:lnTo>
                    <a:pt x="5102224" y="1964477"/>
                  </a:lnTo>
                  <a:lnTo>
                    <a:pt x="5100637" y="1962918"/>
                  </a:lnTo>
                  <a:lnTo>
                    <a:pt x="5099050" y="1961878"/>
                  </a:lnTo>
                  <a:lnTo>
                    <a:pt x="5096933" y="1961358"/>
                  </a:lnTo>
                  <a:lnTo>
                    <a:pt x="5095346" y="1961358"/>
                  </a:lnTo>
                  <a:lnTo>
                    <a:pt x="5095345" y="1961357"/>
                  </a:lnTo>
                  <a:lnTo>
                    <a:pt x="5094286" y="1957716"/>
                  </a:lnTo>
                  <a:lnTo>
                    <a:pt x="5097461" y="1956156"/>
                  </a:lnTo>
                  <a:lnTo>
                    <a:pt x="5101695" y="1954596"/>
                  </a:lnTo>
                  <a:lnTo>
                    <a:pt x="5102753" y="1954076"/>
                  </a:lnTo>
                  <a:lnTo>
                    <a:pt x="5103811" y="1954596"/>
                  </a:lnTo>
                  <a:lnTo>
                    <a:pt x="5104870" y="1954596"/>
                  </a:lnTo>
                  <a:lnTo>
                    <a:pt x="5105928" y="1954596"/>
                  </a:lnTo>
                  <a:lnTo>
                    <a:pt x="5105927" y="1954597"/>
                  </a:lnTo>
                  <a:lnTo>
                    <a:pt x="5105929" y="1954597"/>
                  </a:lnTo>
                  <a:lnTo>
                    <a:pt x="5105923" y="1954606"/>
                  </a:lnTo>
                  <a:lnTo>
                    <a:pt x="5105398" y="1955637"/>
                  </a:lnTo>
                  <a:lnTo>
                    <a:pt x="5104875" y="1956151"/>
                  </a:lnTo>
                  <a:lnTo>
                    <a:pt x="5104871" y="1956157"/>
                  </a:lnTo>
                  <a:lnTo>
                    <a:pt x="5105396" y="1955641"/>
                  </a:lnTo>
                  <a:lnTo>
                    <a:pt x="5105398" y="1955637"/>
                  </a:lnTo>
                  <a:lnTo>
                    <a:pt x="5106457" y="1954596"/>
                  </a:lnTo>
                  <a:lnTo>
                    <a:pt x="5108574" y="1953036"/>
                  </a:lnTo>
                  <a:lnTo>
                    <a:pt x="5110690" y="1951996"/>
                  </a:lnTo>
                  <a:lnTo>
                    <a:pt x="5113336" y="1951476"/>
                  </a:lnTo>
                  <a:lnTo>
                    <a:pt x="5116511" y="1951476"/>
                  </a:lnTo>
                  <a:lnTo>
                    <a:pt x="5120745" y="1951476"/>
                  </a:lnTo>
                  <a:lnTo>
                    <a:pt x="5123920" y="1951476"/>
                  </a:lnTo>
                  <a:lnTo>
                    <a:pt x="5127095" y="1950436"/>
                  </a:lnTo>
                  <a:lnTo>
                    <a:pt x="5129211" y="1949395"/>
                  </a:lnTo>
                  <a:lnTo>
                    <a:pt x="5131328" y="1948355"/>
                  </a:lnTo>
                  <a:lnTo>
                    <a:pt x="5135032" y="1946795"/>
                  </a:lnTo>
                  <a:close/>
                  <a:moveTo>
                    <a:pt x="5092045" y="1933575"/>
                  </a:moveTo>
                  <a:lnTo>
                    <a:pt x="5093586" y="1933575"/>
                  </a:lnTo>
                  <a:lnTo>
                    <a:pt x="5095127" y="1933575"/>
                  </a:lnTo>
                  <a:lnTo>
                    <a:pt x="5099236" y="1933575"/>
                  </a:lnTo>
                  <a:lnTo>
                    <a:pt x="5100777" y="1934068"/>
                  </a:lnTo>
                  <a:lnTo>
                    <a:pt x="5102318" y="1935546"/>
                  </a:lnTo>
                  <a:lnTo>
                    <a:pt x="5104886" y="1936531"/>
                  </a:lnTo>
                  <a:lnTo>
                    <a:pt x="5104886" y="1936532"/>
                  </a:lnTo>
                  <a:lnTo>
                    <a:pt x="5104887" y="1936532"/>
                  </a:lnTo>
                  <a:lnTo>
                    <a:pt x="5105400" y="1939488"/>
                  </a:lnTo>
                  <a:lnTo>
                    <a:pt x="5104373" y="1944415"/>
                  </a:lnTo>
                  <a:lnTo>
                    <a:pt x="5100778" y="1947864"/>
                  </a:lnTo>
                  <a:lnTo>
                    <a:pt x="5100264" y="1947864"/>
                  </a:lnTo>
                  <a:lnTo>
                    <a:pt x="5099750" y="1947864"/>
                  </a:lnTo>
                  <a:lnTo>
                    <a:pt x="5099237" y="1947864"/>
                  </a:lnTo>
                  <a:lnTo>
                    <a:pt x="5098210" y="1947864"/>
                  </a:lnTo>
                  <a:lnTo>
                    <a:pt x="5096669" y="1947864"/>
                  </a:lnTo>
                  <a:lnTo>
                    <a:pt x="5095642" y="1947864"/>
                  </a:lnTo>
                  <a:lnTo>
                    <a:pt x="5095128" y="1947864"/>
                  </a:lnTo>
                  <a:lnTo>
                    <a:pt x="5094614" y="1947864"/>
                  </a:lnTo>
                  <a:lnTo>
                    <a:pt x="5091019" y="1945893"/>
                  </a:lnTo>
                  <a:lnTo>
                    <a:pt x="5087937" y="1943923"/>
                  </a:lnTo>
                  <a:lnTo>
                    <a:pt x="5087937" y="1943922"/>
                  </a:lnTo>
                  <a:lnTo>
                    <a:pt x="5087936" y="1943922"/>
                  </a:lnTo>
                  <a:lnTo>
                    <a:pt x="5089477" y="1939980"/>
                  </a:lnTo>
                  <a:lnTo>
                    <a:pt x="5091018" y="1937024"/>
                  </a:lnTo>
                  <a:lnTo>
                    <a:pt x="5091532" y="1935053"/>
                  </a:lnTo>
                  <a:close/>
                  <a:moveTo>
                    <a:pt x="4522786" y="1918314"/>
                  </a:moveTo>
                  <a:lnTo>
                    <a:pt x="4523315" y="1919531"/>
                  </a:lnTo>
                  <a:lnTo>
                    <a:pt x="4523315" y="1919937"/>
                  </a:lnTo>
                  <a:lnTo>
                    <a:pt x="4523315" y="1922102"/>
                  </a:lnTo>
                  <a:close/>
                  <a:moveTo>
                    <a:pt x="4999011" y="1914525"/>
                  </a:moveTo>
                  <a:lnTo>
                    <a:pt x="5003799" y="1914525"/>
                  </a:lnTo>
                  <a:lnTo>
                    <a:pt x="5003799" y="1914526"/>
                  </a:lnTo>
                  <a:lnTo>
                    <a:pt x="5003800" y="1914526"/>
                  </a:lnTo>
                  <a:lnTo>
                    <a:pt x="5002736" y="1918913"/>
                  </a:lnTo>
                  <a:lnTo>
                    <a:pt x="5000076" y="1923301"/>
                  </a:lnTo>
                  <a:lnTo>
                    <a:pt x="4999012" y="1925494"/>
                  </a:lnTo>
                  <a:lnTo>
                    <a:pt x="4997416" y="1926591"/>
                  </a:lnTo>
                  <a:lnTo>
                    <a:pt x="4993693" y="1928237"/>
                  </a:lnTo>
                  <a:lnTo>
                    <a:pt x="4993693" y="1928785"/>
                  </a:lnTo>
                  <a:lnTo>
                    <a:pt x="4993161" y="1928785"/>
                  </a:lnTo>
                  <a:lnTo>
                    <a:pt x="4992629" y="1928785"/>
                  </a:lnTo>
                  <a:lnTo>
                    <a:pt x="4992097" y="1928237"/>
                  </a:lnTo>
                  <a:lnTo>
                    <a:pt x="4991565" y="1928237"/>
                  </a:lnTo>
                  <a:lnTo>
                    <a:pt x="4990501" y="1928237"/>
                  </a:lnTo>
                  <a:lnTo>
                    <a:pt x="4989969" y="1928237"/>
                  </a:lnTo>
                  <a:lnTo>
                    <a:pt x="4988373" y="1930430"/>
                  </a:lnTo>
                  <a:lnTo>
                    <a:pt x="4987309" y="1932624"/>
                  </a:lnTo>
                  <a:lnTo>
                    <a:pt x="4985713" y="1933721"/>
                  </a:lnTo>
                  <a:lnTo>
                    <a:pt x="4984117" y="1934269"/>
                  </a:lnTo>
                  <a:lnTo>
                    <a:pt x="4981457" y="1934818"/>
                  </a:lnTo>
                  <a:lnTo>
                    <a:pt x="4978265" y="1935366"/>
                  </a:lnTo>
                  <a:lnTo>
                    <a:pt x="4975605" y="1933721"/>
                  </a:lnTo>
                  <a:lnTo>
                    <a:pt x="4975604" y="1933720"/>
                  </a:lnTo>
                  <a:lnTo>
                    <a:pt x="4972945" y="1930979"/>
                  </a:lnTo>
                  <a:lnTo>
                    <a:pt x="4971349" y="1930430"/>
                  </a:lnTo>
                  <a:lnTo>
                    <a:pt x="4969753" y="1929333"/>
                  </a:lnTo>
                  <a:lnTo>
                    <a:pt x="4967625" y="1928785"/>
                  </a:lnTo>
                  <a:lnTo>
                    <a:pt x="4965497" y="1928237"/>
                  </a:lnTo>
                  <a:lnTo>
                    <a:pt x="4943154" y="1928237"/>
                  </a:lnTo>
                  <a:lnTo>
                    <a:pt x="4936238" y="1926591"/>
                  </a:lnTo>
                  <a:lnTo>
                    <a:pt x="4934642" y="1928785"/>
                  </a:lnTo>
                  <a:lnTo>
                    <a:pt x="4932514" y="1930430"/>
                  </a:lnTo>
                  <a:lnTo>
                    <a:pt x="4931982" y="1930430"/>
                  </a:lnTo>
                  <a:lnTo>
                    <a:pt x="4931450" y="1930430"/>
                  </a:lnTo>
                  <a:lnTo>
                    <a:pt x="4930918" y="1929882"/>
                  </a:lnTo>
                  <a:lnTo>
                    <a:pt x="4930386" y="1929882"/>
                  </a:lnTo>
                  <a:lnTo>
                    <a:pt x="4930383" y="1929882"/>
                  </a:lnTo>
                  <a:lnTo>
                    <a:pt x="4929325" y="1930427"/>
                  </a:lnTo>
                  <a:lnTo>
                    <a:pt x="4929322" y="1930430"/>
                  </a:lnTo>
                  <a:lnTo>
                    <a:pt x="4927727" y="1930979"/>
                  </a:lnTo>
                  <a:lnTo>
                    <a:pt x="4925067" y="1932624"/>
                  </a:lnTo>
                  <a:lnTo>
                    <a:pt x="4923471" y="1933172"/>
                  </a:lnTo>
                  <a:lnTo>
                    <a:pt x="4921875" y="1934269"/>
                  </a:lnTo>
                  <a:lnTo>
                    <a:pt x="4920811" y="1935914"/>
                  </a:lnTo>
                  <a:lnTo>
                    <a:pt x="4919215" y="1937560"/>
                  </a:lnTo>
                  <a:lnTo>
                    <a:pt x="4917619" y="1938108"/>
                  </a:lnTo>
                  <a:lnTo>
                    <a:pt x="4916023" y="1938657"/>
                  </a:lnTo>
                  <a:lnTo>
                    <a:pt x="4910171" y="1941399"/>
                  </a:lnTo>
                  <a:lnTo>
                    <a:pt x="4904319" y="1944689"/>
                  </a:lnTo>
                  <a:lnTo>
                    <a:pt x="4904319" y="1944688"/>
                  </a:lnTo>
                  <a:lnTo>
                    <a:pt x="4904318" y="1944688"/>
                  </a:lnTo>
                  <a:lnTo>
                    <a:pt x="4903786" y="1941398"/>
                  </a:lnTo>
                  <a:lnTo>
                    <a:pt x="4903786" y="1938656"/>
                  </a:lnTo>
                  <a:lnTo>
                    <a:pt x="4903786" y="1935913"/>
                  </a:lnTo>
                  <a:lnTo>
                    <a:pt x="4905914" y="1933171"/>
                  </a:lnTo>
                  <a:lnTo>
                    <a:pt x="4906978" y="1930978"/>
                  </a:lnTo>
                  <a:lnTo>
                    <a:pt x="4908574" y="1929332"/>
                  </a:lnTo>
                  <a:lnTo>
                    <a:pt x="4913362" y="1927139"/>
                  </a:lnTo>
                  <a:lnTo>
                    <a:pt x="4919214" y="1926590"/>
                  </a:lnTo>
                  <a:lnTo>
                    <a:pt x="4922938" y="1926590"/>
                  </a:lnTo>
                  <a:lnTo>
                    <a:pt x="4926662" y="1926042"/>
                  </a:lnTo>
                  <a:lnTo>
                    <a:pt x="4928789" y="1924397"/>
                  </a:lnTo>
                  <a:lnTo>
                    <a:pt x="4931449" y="1919461"/>
                  </a:lnTo>
                  <a:lnTo>
                    <a:pt x="4933577" y="1918912"/>
                  </a:lnTo>
                  <a:lnTo>
                    <a:pt x="4993692" y="1918912"/>
                  </a:lnTo>
                  <a:lnTo>
                    <a:pt x="4994224" y="1917267"/>
                  </a:lnTo>
                  <a:lnTo>
                    <a:pt x="4994756" y="1915622"/>
                  </a:lnTo>
                  <a:lnTo>
                    <a:pt x="4994764" y="1915620"/>
                  </a:lnTo>
                  <a:lnTo>
                    <a:pt x="4997416" y="1914526"/>
                  </a:lnTo>
                  <a:lnTo>
                    <a:pt x="4999007" y="1914526"/>
                  </a:lnTo>
                  <a:close/>
                  <a:moveTo>
                    <a:pt x="4524903" y="1914525"/>
                  </a:moveTo>
                  <a:lnTo>
                    <a:pt x="4527020" y="1915066"/>
                  </a:lnTo>
                  <a:lnTo>
                    <a:pt x="4528607" y="1915608"/>
                  </a:lnTo>
                  <a:lnTo>
                    <a:pt x="4532312" y="1918855"/>
                  </a:lnTo>
                  <a:lnTo>
                    <a:pt x="4534957" y="1923184"/>
                  </a:lnTo>
                  <a:lnTo>
                    <a:pt x="4536545" y="1924267"/>
                  </a:lnTo>
                  <a:lnTo>
                    <a:pt x="4538662" y="1925890"/>
                  </a:lnTo>
                  <a:lnTo>
                    <a:pt x="4539720" y="1929138"/>
                  </a:lnTo>
                  <a:lnTo>
                    <a:pt x="4540249" y="1933467"/>
                  </a:lnTo>
                  <a:lnTo>
                    <a:pt x="4540249" y="1936715"/>
                  </a:lnTo>
                  <a:lnTo>
                    <a:pt x="4539191" y="1938338"/>
                  </a:lnTo>
                  <a:lnTo>
                    <a:pt x="4538133" y="1935632"/>
                  </a:lnTo>
                  <a:lnTo>
                    <a:pt x="4536545" y="1932926"/>
                  </a:lnTo>
                  <a:lnTo>
                    <a:pt x="4535487" y="1931844"/>
                  </a:lnTo>
                  <a:lnTo>
                    <a:pt x="4533370" y="1930220"/>
                  </a:lnTo>
                  <a:lnTo>
                    <a:pt x="4531253" y="1928055"/>
                  </a:lnTo>
                  <a:lnTo>
                    <a:pt x="4528607" y="1926432"/>
                  </a:lnTo>
                  <a:lnTo>
                    <a:pt x="4524903" y="1923184"/>
                  </a:lnTo>
                  <a:lnTo>
                    <a:pt x="4523315" y="1919531"/>
                  </a:lnTo>
                  <a:lnTo>
                    <a:pt x="4523315" y="1918314"/>
                  </a:lnTo>
                  <a:lnTo>
                    <a:pt x="4524374" y="1916149"/>
                  </a:lnTo>
                  <a:close/>
                  <a:moveTo>
                    <a:pt x="5058832" y="1897063"/>
                  </a:moveTo>
                  <a:lnTo>
                    <a:pt x="5058833" y="1897064"/>
                  </a:lnTo>
                  <a:lnTo>
                    <a:pt x="5058833" y="1897063"/>
                  </a:lnTo>
                  <a:lnTo>
                    <a:pt x="5059363" y="1899663"/>
                  </a:lnTo>
                  <a:lnTo>
                    <a:pt x="5059892" y="1901744"/>
                  </a:lnTo>
                  <a:lnTo>
                    <a:pt x="5059892" y="1903304"/>
                  </a:lnTo>
                  <a:lnTo>
                    <a:pt x="5058833" y="1904864"/>
                  </a:lnTo>
                  <a:lnTo>
                    <a:pt x="5057246" y="1905904"/>
                  </a:lnTo>
                  <a:lnTo>
                    <a:pt x="5055658" y="1907464"/>
                  </a:lnTo>
                  <a:lnTo>
                    <a:pt x="5054600" y="1909024"/>
                  </a:lnTo>
                  <a:lnTo>
                    <a:pt x="5054071" y="1911624"/>
                  </a:lnTo>
                  <a:lnTo>
                    <a:pt x="5054071" y="1916304"/>
                  </a:lnTo>
                  <a:lnTo>
                    <a:pt x="5058303" y="1915785"/>
                  </a:lnTo>
                  <a:lnTo>
                    <a:pt x="5061478" y="1915265"/>
                  </a:lnTo>
                  <a:lnTo>
                    <a:pt x="5061479" y="1915265"/>
                  </a:lnTo>
                  <a:lnTo>
                    <a:pt x="5063067" y="1915785"/>
                  </a:lnTo>
                  <a:lnTo>
                    <a:pt x="5065184" y="1916305"/>
                  </a:lnTo>
                  <a:lnTo>
                    <a:pt x="5064654" y="1918385"/>
                  </a:lnTo>
                  <a:lnTo>
                    <a:pt x="5065184" y="1920465"/>
                  </a:lnTo>
                  <a:lnTo>
                    <a:pt x="5064654" y="1922545"/>
                  </a:lnTo>
                  <a:lnTo>
                    <a:pt x="5064125" y="1924105"/>
                  </a:lnTo>
                  <a:lnTo>
                    <a:pt x="5066242" y="1925145"/>
                  </a:lnTo>
                  <a:lnTo>
                    <a:pt x="5067829" y="1926186"/>
                  </a:lnTo>
                  <a:lnTo>
                    <a:pt x="5069946" y="1928266"/>
                  </a:lnTo>
                  <a:lnTo>
                    <a:pt x="5070475" y="1931906"/>
                  </a:lnTo>
                  <a:lnTo>
                    <a:pt x="5070475" y="1934506"/>
                  </a:lnTo>
                  <a:lnTo>
                    <a:pt x="5069946" y="1937106"/>
                  </a:lnTo>
                  <a:lnTo>
                    <a:pt x="5069945" y="1937106"/>
                  </a:lnTo>
                  <a:lnTo>
                    <a:pt x="5067828" y="1936586"/>
                  </a:lnTo>
                  <a:lnTo>
                    <a:pt x="5066242" y="1936586"/>
                  </a:lnTo>
                  <a:lnTo>
                    <a:pt x="5066241" y="1936586"/>
                  </a:lnTo>
                  <a:lnTo>
                    <a:pt x="5062538" y="1936586"/>
                  </a:lnTo>
                  <a:lnTo>
                    <a:pt x="5059892" y="1936586"/>
                  </a:lnTo>
                  <a:lnTo>
                    <a:pt x="5057246" y="1936586"/>
                  </a:lnTo>
                  <a:lnTo>
                    <a:pt x="5053542" y="1936586"/>
                  </a:lnTo>
                  <a:lnTo>
                    <a:pt x="5051954" y="1937106"/>
                  </a:lnTo>
                  <a:lnTo>
                    <a:pt x="5052483" y="1942827"/>
                  </a:lnTo>
                  <a:lnTo>
                    <a:pt x="5052483" y="1947507"/>
                  </a:lnTo>
                  <a:lnTo>
                    <a:pt x="5052483" y="1951148"/>
                  </a:lnTo>
                  <a:lnTo>
                    <a:pt x="5051954" y="1955828"/>
                  </a:lnTo>
                  <a:lnTo>
                    <a:pt x="5048250" y="1956868"/>
                  </a:lnTo>
                  <a:lnTo>
                    <a:pt x="5045075" y="1957388"/>
                  </a:lnTo>
                  <a:lnTo>
                    <a:pt x="5045074" y="1957388"/>
                  </a:lnTo>
                  <a:lnTo>
                    <a:pt x="5042957" y="1956868"/>
                  </a:lnTo>
                  <a:lnTo>
                    <a:pt x="5040840" y="1955828"/>
                  </a:lnTo>
                  <a:lnTo>
                    <a:pt x="5040312" y="1955828"/>
                  </a:lnTo>
                  <a:lnTo>
                    <a:pt x="5039783" y="1955828"/>
                  </a:lnTo>
                  <a:lnTo>
                    <a:pt x="5039782" y="1955828"/>
                  </a:lnTo>
                  <a:lnTo>
                    <a:pt x="5039254" y="1955828"/>
                  </a:lnTo>
                  <a:lnTo>
                    <a:pt x="5039253" y="1955828"/>
                  </a:lnTo>
                  <a:lnTo>
                    <a:pt x="5038725" y="1955828"/>
                  </a:lnTo>
                  <a:lnTo>
                    <a:pt x="5038196" y="1955828"/>
                  </a:lnTo>
                  <a:lnTo>
                    <a:pt x="5038195" y="1955828"/>
                  </a:lnTo>
                  <a:lnTo>
                    <a:pt x="5037666" y="1955828"/>
                  </a:lnTo>
                  <a:lnTo>
                    <a:pt x="5037137" y="1955828"/>
                  </a:lnTo>
                  <a:lnTo>
                    <a:pt x="5037136" y="1955828"/>
                  </a:lnTo>
                  <a:lnTo>
                    <a:pt x="5037665" y="1952188"/>
                  </a:lnTo>
                  <a:lnTo>
                    <a:pt x="5037665" y="1948547"/>
                  </a:lnTo>
                  <a:lnTo>
                    <a:pt x="5037665" y="1946987"/>
                  </a:lnTo>
                  <a:lnTo>
                    <a:pt x="5037136" y="1944907"/>
                  </a:lnTo>
                  <a:lnTo>
                    <a:pt x="5037665" y="1941267"/>
                  </a:lnTo>
                  <a:lnTo>
                    <a:pt x="5039253" y="1938147"/>
                  </a:lnTo>
                  <a:lnTo>
                    <a:pt x="5040840" y="1936586"/>
                  </a:lnTo>
                  <a:lnTo>
                    <a:pt x="5041899" y="1935026"/>
                  </a:lnTo>
                  <a:lnTo>
                    <a:pt x="5042428" y="1930866"/>
                  </a:lnTo>
                  <a:lnTo>
                    <a:pt x="5041899" y="1927746"/>
                  </a:lnTo>
                  <a:lnTo>
                    <a:pt x="5042428" y="1926186"/>
                  </a:lnTo>
                  <a:lnTo>
                    <a:pt x="5042957" y="1924105"/>
                  </a:lnTo>
                  <a:lnTo>
                    <a:pt x="5041899" y="1919425"/>
                  </a:lnTo>
                  <a:lnTo>
                    <a:pt x="5040840" y="1915265"/>
                  </a:lnTo>
                  <a:lnTo>
                    <a:pt x="5040840" y="1913705"/>
                  </a:lnTo>
                  <a:lnTo>
                    <a:pt x="5041370" y="1911624"/>
                  </a:lnTo>
                  <a:lnTo>
                    <a:pt x="5041899" y="1910584"/>
                  </a:lnTo>
                  <a:lnTo>
                    <a:pt x="5042428" y="1909544"/>
                  </a:lnTo>
                  <a:lnTo>
                    <a:pt x="5042428" y="1909545"/>
                  </a:lnTo>
                  <a:lnTo>
                    <a:pt x="5042429" y="1909544"/>
                  </a:lnTo>
                  <a:lnTo>
                    <a:pt x="5042958" y="1909544"/>
                  </a:lnTo>
                  <a:lnTo>
                    <a:pt x="5043487" y="1910584"/>
                  </a:lnTo>
                  <a:lnTo>
                    <a:pt x="5044017" y="1910584"/>
                  </a:lnTo>
                  <a:lnTo>
                    <a:pt x="5045074" y="1910584"/>
                  </a:lnTo>
                  <a:lnTo>
                    <a:pt x="5045075" y="1910584"/>
                  </a:lnTo>
                  <a:lnTo>
                    <a:pt x="5045603" y="1910584"/>
                  </a:lnTo>
                  <a:lnTo>
                    <a:pt x="5047720" y="1908504"/>
                  </a:lnTo>
                  <a:lnTo>
                    <a:pt x="5049307" y="1907464"/>
                  </a:lnTo>
                  <a:lnTo>
                    <a:pt x="5050895" y="1905904"/>
                  </a:lnTo>
                  <a:lnTo>
                    <a:pt x="5052482" y="1903824"/>
                  </a:lnTo>
                  <a:lnTo>
                    <a:pt x="5056187" y="1900703"/>
                  </a:lnTo>
                  <a:close/>
                  <a:moveTo>
                    <a:pt x="4504891" y="1889125"/>
                  </a:moveTo>
                  <a:lnTo>
                    <a:pt x="4508354" y="1891960"/>
                  </a:lnTo>
                  <a:lnTo>
                    <a:pt x="4508932" y="1893094"/>
                  </a:lnTo>
                  <a:lnTo>
                    <a:pt x="4510086" y="1895362"/>
                  </a:lnTo>
                  <a:lnTo>
                    <a:pt x="4511818" y="1899330"/>
                  </a:lnTo>
                  <a:lnTo>
                    <a:pt x="4516436" y="1901598"/>
                  </a:lnTo>
                  <a:lnTo>
                    <a:pt x="4515282" y="1905000"/>
                  </a:lnTo>
                  <a:lnTo>
                    <a:pt x="4514127" y="1905000"/>
                  </a:lnTo>
                  <a:lnTo>
                    <a:pt x="4512973" y="1905000"/>
                  </a:lnTo>
                  <a:lnTo>
                    <a:pt x="4510086" y="1905000"/>
                  </a:lnTo>
                  <a:lnTo>
                    <a:pt x="4507200" y="1903866"/>
                  </a:lnTo>
                  <a:lnTo>
                    <a:pt x="4506623" y="1902732"/>
                  </a:lnTo>
                  <a:lnTo>
                    <a:pt x="4506623" y="1900464"/>
                  </a:lnTo>
                  <a:lnTo>
                    <a:pt x="4506045" y="1898197"/>
                  </a:lnTo>
                  <a:lnTo>
                    <a:pt x="4505468" y="1896496"/>
                  </a:lnTo>
                  <a:lnTo>
                    <a:pt x="4504314" y="1894795"/>
                  </a:lnTo>
                  <a:lnTo>
                    <a:pt x="4503736" y="1893094"/>
                  </a:lnTo>
                  <a:lnTo>
                    <a:pt x="4504314" y="1890826"/>
                  </a:lnTo>
                  <a:close/>
                  <a:moveTo>
                    <a:pt x="4494220" y="1843088"/>
                  </a:moveTo>
                  <a:lnTo>
                    <a:pt x="4496342" y="1844146"/>
                  </a:lnTo>
                  <a:lnTo>
                    <a:pt x="4497933" y="1845205"/>
                  </a:lnTo>
                  <a:lnTo>
                    <a:pt x="4501647" y="1847321"/>
                  </a:lnTo>
                  <a:lnTo>
                    <a:pt x="4505361" y="1850496"/>
                  </a:lnTo>
                  <a:lnTo>
                    <a:pt x="4506953" y="1851026"/>
                  </a:lnTo>
                  <a:lnTo>
                    <a:pt x="4508544" y="1851026"/>
                  </a:lnTo>
                  <a:lnTo>
                    <a:pt x="4510667" y="1852613"/>
                  </a:lnTo>
                  <a:lnTo>
                    <a:pt x="4512258" y="1853671"/>
                  </a:lnTo>
                  <a:lnTo>
                    <a:pt x="4513850" y="1853671"/>
                  </a:lnTo>
                  <a:lnTo>
                    <a:pt x="4515972" y="1853671"/>
                  </a:lnTo>
                  <a:lnTo>
                    <a:pt x="4522869" y="1852084"/>
                  </a:lnTo>
                  <a:lnTo>
                    <a:pt x="4529236" y="1850496"/>
                  </a:lnTo>
                  <a:lnTo>
                    <a:pt x="4531358" y="1855259"/>
                  </a:lnTo>
                  <a:lnTo>
                    <a:pt x="4534011" y="1858434"/>
                  </a:lnTo>
                  <a:lnTo>
                    <a:pt x="4535602" y="1861080"/>
                  </a:lnTo>
                  <a:lnTo>
                    <a:pt x="4537194" y="1862667"/>
                  </a:lnTo>
                  <a:lnTo>
                    <a:pt x="4538255" y="1863197"/>
                  </a:lnTo>
                  <a:lnTo>
                    <a:pt x="4539316" y="1863197"/>
                  </a:lnTo>
                  <a:lnTo>
                    <a:pt x="4540377" y="1863197"/>
                  </a:lnTo>
                  <a:lnTo>
                    <a:pt x="4540908" y="1863726"/>
                  </a:lnTo>
                  <a:lnTo>
                    <a:pt x="4540908" y="1865842"/>
                  </a:lnTo>
                  <a:lnTo>
                    <a:pt x="4540908" y="1867430"/>
                  </a:lnTo>
                  <a:lnTo>
                    <a:pt x="4540908" y="1869547"/>
                  </a:lnTo>
                  <a:lnTo>
                    <a:pt x="4541969" y="1871134"/>
                  </a:lnTo>
                  <a:lnTo>
                    <a:pt x="4543561" y="1871663"/>
                  </a:lnTo>
                  <a:lnTo>
                    <a:pt x="4545683" y="1871663"/>
                  </a:lnTo>
                  <a:lnTo>
                    <a:pt x="4548866" y="1872722"/>
                  </a:lnTo>
                  <a:lnTo>
                    <a:pt x="4553110" y="1874309"/>
                  </a:lnTo>
                  <a:lnTo>
                    <a:pt x="4553641" y="1875897"/>
                  </a:lnTo>
                  <a:lnTo>
                    <a:pt x="4554702" y="1878013"/>
                  </a:lnTo>
                  <a:lnTo>
                    <a:pt x="4556824" y="1879601"/>
                  </a:lnTo>
                  <a:lnTo>
                    <a:pt x="4558946" y="1880659"/>
                  </a:lnTo>
                  <a:lnTo>
                    <a:pt x="4560538" y="1882247"/>
                  </a:lnTo>
                  <a:lnTo>
                    <a:pt x="4562130" y="1884363"/>
                  </a:lnTo>
                  <a:lnTo>
                    <a:pt x="4564782" y="1885422"/>
                  </a:lnTo>
                  <a:lnTo>
                    <a:pt x="4566374" y="1887009"/>
                  </a:lnTo>
                  <a:lnTo>
                    <a:pt x="4567435" y="1889126"/>
                  </a:lnTo>
                  <a:lnTo>
                    <a:pt x="4568496" y="1890713"/>
                  </a:lnTo>
                  <a:lnTo>
                    <a:pt x="4570088" y="1892301"/>
                  </a:lnTo>
                  <a:lnTo>
                    <a:pt x="4571149" y="1893888"/>
                  </a:lnTo>
                  <a:lnTo>
                    <a:pt x="4573271" y="1894417"/>
                  </a:lnTo>
                  <a:lnTo>
                    <a:pt x="4575393" y="1894947"/>
                  </a:lnTo>
                  <a:lnTo>
                    <a:pt x="4575924" y="1896534"/>
                  </a:lnTo>
                  <a:lnTo>
                    <a:pt x="4575924" y="1898651"/>
                  </a:lnTo>
                  <a:lnTo>
                    <a:pt x="4577516" y="1900767"/>
                  </a:lnTo>
                  <a:lnTo>
                    <a:pt x="4579638" y="1902355"/>
                  </a:lnTo>
                  <a:lnTo>
                    <a:pt x="4581760" y="1903942"/>
                  </a:lnTo>
                  <a:lnTo>
                    <a:pt x="4583882" y="1905001"/>
                  </a:lnTo>
                  <a:lnTo>
                    <a:pt x="4587596" y="1905530"/>
                  </a:lnTo>
                  <a:lnTo>
                    <a:pt x="4591310" y="1905530"/>
                  </a:lnTo>
                  <a:lnTo>
                    <a:pt x="4594493" y="1905530"/>
                  </a:lnTo>
                  <a:lnTo>
                    <a:pt x="4596615" y="1905001"/>
                  </a:lnTo>
                  <a:lnTo>
                    <a:pt x="4598207" y="1903942"/>
                  </a:lnTo>
                  <a:lnTo>
                    <a:pt x="4599799" y="1905530"/>
                  </a:lnTo>
                  <a:lnTo>
                    <a:pt x="4600860" y="1907117"/>
                  </a:lnTo>
                  <a:lnTo>
                    <a:pt x="4600860" y="1909763"/>
                  </a:lnTo>
                  <a:lnTo>
                    <a:pt x="4600860" y="1911351"/>
                  </a:lnTo>
                  <a:lnTo>
                    <a:pt x="4600860" y="1912938"/>
                  </a:lnTo>
                  <a:lnTo>
                    <a:pt x="4600860" y="1914526"/>
                  </a:lnTo>
                  <a:lnTo>
                    <a:pt x="4601921" y="1916113"/>
                  </a:lnTo>
                  <a:lnTo>
                    <a:pt x="4602451" y="1918230"/>
                  </a:lnTo>
                  <a:lnTo>
                    <a:pt x="4602982" y="1919817"/>
                  </a:lnTo>
                  <a:lnTo>
                    <a:pt x="4603512" y="1921934"/>
                  </a:lnTo>
                  <a:lnTo>
                    <a:pt x="4605104" y="1923522"/>
                  </a:lnTo>
                  <a:lnTo>
                    <a:pt x="4607757" y="1924580"/>
                  </a:lnTo>
                  <a:lnTo>
                    <a:pt x="4608818" y="1926697"/>
                  </a:lnTo>
                  <a:lnTo>
                    <a:pt x="4610940" y="1927755"/>
                  </a:lnTo>
                  <a:lnTo>
                    <a:pt x="4612001" y="1928284"/>
                  </a:lnTo>
                  <a:lnTo>
                    <a:pt x="4612532" y="1927755"/>
                  </a:lnTo>
                  <a:lnTo>
                    <a:pt x="4613593" y="1927755"/>
                  </a:lnTo>
                  <a:lnTo>
                    <a:pt x="4614123" y="1927755"/>
                  </a:lnTo>
                  <a:lnTo>
                    <a:pt x="4619429" y="1928284"/>
                  </a:lnTo>
                  <a:lnTo>
                    <a:pt x="4624204" y="1927755"/>
                  </a:lnTo>
                  <a:lnTo>
                    <a:pt x="4624204" y="1946276"/>
                  </a:lnTo>
                  <a:lnTo>
                    <a:pt x="4624204" y="1948393"/>
                  </a:lnTo>
                  <a:lnTo>
                    <a:pt x="4625265" y="1949980"/>
                  </a:lnTo>
                  <a:lnTo>
                    <a:pt x="4626857" y="1951568"/>
                  </a:lnTo>
                  <a:lnTo>
                    <a:pt x="4630040" y="1952097"/>
                  </a:lnTo>
                  <a:lnTo>
                    <a:pt x="4631632" y="1953684"/>
                  </a:lnTo>
                  <a:lnTo>
                    <a:pt x="4633223" y="1955272"/>
                  </a:lnTo>
                  <a:lnTo>
                    <a:pt x="4634815" y="1956330"/>
                  </a:lnTo>
                  <a:lnTo>
                    <a:pt x="4636406" y="1957388"/>
                  </a:lnTo>
                  <a:lnTo>
                    <a:pt x="4639590" y="1957918"/>
                  </a:lnTo>
                  <a:lnTo>
                    <a:pt x="4641712" y="1957388"/>
                  </a:lnTo>
                  <a:lnTo>
                    <a:pt x="4643304" y="1957388"/>
                  </a:lnTo>
                  <a:lnTo>
                    <a:pt x="4644895" y="1957388"/>
                  </a:lnTo>
                  <a:lnTo>
                    <a:pt x="4648079" y="1957388"/>
                  </a:lnTo>
                  <a:lnTo>
                    <a:pt x="4650201" y="1958447"/>
                  </a:lnTo>
                  <a:lnTo>
                    <a:pt x="4651262" y="1960034"/>
                  </a:lnTo>
                  <a:lnTo>
                    <a:pt x="4650731" y="1964268"/>
                  </a:lnTo>
                  <a:lnTo>
                    <a:pt x="4650731" y="1967443"/>
                  </a:lnTo>
                  <a:lnTo>
                    <a:pt x="4650731" y="1970618"/>
                  </a:lnTo>
                  <a:lnTo>
                    <a:pt x="4651262" y="1974322"/>
                  </a:lnTo>
                  <a:lnTo>
                    <a:pt x="4661342" y="1974322"/>
                  </a:lnTo>
                  <a:lnTo>
                    <a:pt x="4661342" y="1972734"/>
                  </a:lnTo>
                  <a:lnTo>
                    <a:pt x="4661873" y="1970618"/>
                  </a:lnTo>
                  <a:lnTo>
                    <a:pt x="4662403" y="1969030"/>
                  </a:lnTo>
                  <a:lnTo>
                    <a:pt x="4662934" y="1967443"/>
                  </a:lnTo>
                  <a:lnTo>
                    <a:pt x="4664526" y="1966913"/>
                  </a:lnTo>
                  <a:lnTo>
                    <a:pt x="4666117" y="1966384"/>
                  </a:lnTo>
                  <a:lnTo>
                    <a:pt x="4668239" y="1965855"/>
                  </a:lnTo>
                  <a:lnTo>
                    <a:pt x="4670892" y="1965855"/>
                  </a:lnTo>
                  <a:lnTo>
                    <a:pt x="4673545" y="1965855"/>
                  </a:lnTo>
                  <a:lnTo>
                    <a:pt x="4675137" y="1966384"/>
                  </a:lnTo>
                  <a:lnTo>
                    <a:pt x="4677259" y="1966913"/>
                  </a:lnTo>
                  <a:lnTo>
                    <a:pt x="4678850" y="1967443"/>
                  </a:lnTo>
                  <a:lnTo>
                    <a:pt x="4680442" y="1967972"/>
                  </a:lnTo>
                  <a:lnTo>
                    <a:pt x="4682564" y="1969030"/>
                  </a:lnTo>
                  <a:lnTo>
                    <a:pt x="4683625" y="1970618"/>
                  </a:lnTo>
                  <a:lnTo>
                    <a:pt x="4684156" y="1972734"/>
                  </a:lnTo>
                  <a:lnTo>
                    <a:pt x="4683580" y="1973117"/>
                  </a:lnTo>
                  <a:lnTo>
                    <a:pt x="4683592" y="1973159"/>
                  </a:lnTo>
                  <a:lnTo>
                    <a:pt x="4682560" y="1973798"/>
                  </a:lnTo>
                  <a:lnTo>
                    <a:pt x="4680442" y="1976438"/>
                  </a:lnTo>
                  <a:lnTo>
                    <a:pt x="4680442" y="1978026"/>
                  </a:lnTo>
                  <a:lnTo>
                    <a:pt x="4680442" y="1979613"/>
                  </a:lnTo>
                  <a:lnTo>
                    <a:pt x="4682564" y="1980672"/>
                  </a:lnTo>
                  <a:lnTo>
                    <a:pt x="4684156" y="1981730"/>
                  </a:lnTo>
                  <a:lnTo>
                    <a:pt x="4685217" y="1981730"/>
                  </a:lnTo>
                  <a:lnTo>
                    <a:pt x="4686278" y="1981730"/>
                  </a:lnTo>
                  <a:lnTo>
                    <a:pt x="4686809" y="1981201"/>
                  </a:lnTo>
                  <a:lnTo>
                    <a:pt x="4687870" y="1981730"/>
                  </a:lnTo>
                  <a:lnTo>
                    <a:pt x="4689992" y="1982788"/>
                  </a:lnTo>
                  <a:lnTo>
                    <a:pt x="4691053" y="1984905"/>
                  </a:lnTo>
                  <a:lnTo>
                    <a:pt x="4693175" y="1987551"/>
                  </a:lnTo>
                  <a:lnTo>
                    <a:pt x="4694236" y="1989668"/>
                  </a:lnTo>
                  <a:lnTo>
                    <a:pt x="4694236" y="1989813"/>
                  </a:lnTo>
                  <a:lnTo>
                    <a:pt x="4694237" y="1989815"/>
                  </a:lnTo>
                  <a:lnTo>
                    <a:pt x="4694237" y="1991376"/>
                  </a:lnTo>
                  <a:lnTo>
                    <a:pt x="4694237" y="1992938"/>
                  </a:lnTo>
                  <a:lnTo>
                    <a:pt x="4692838" y="1994237"/>
                  </a:lnTo>
                  <a:lnTo>
                    <a:pt x="4692645" y="1994430"/>
                  </a:lnTo>
                  <a:lnTo>
                    <a:pt x="4692614" y="1994445"/>
                  </a:lnTo>
                  <a:lnTo>
                    <a:pt x="4692556" y="1994499"/>
                  </a:lnTo>
                  <a:lnTo>
                    <a:pt x="4691829" y="1994837"/>
                  </a:lnTo>
                  <a:lnTo>
                    <a:pt x="4690522" y="1995489"/>
                  </a:lnTo>
                  <a:lnTo>
                    <a:pt x="4690466" y="1995470"/>
                  </a:lnTo>
                  <a:lnTo>
                    <a:pt x="4690315" y="1995540"/>
                  </a:lnTo>
                  <a:lnTo>
                    <a:pt x="4688634" y="1995020"/>
                  </a:lnTo>
                  <a:lnTo>
                    <a:pt x="4686393" y="1993979"/>
                  </a:lnTo>
                  <a:lnTo>
                    <a:pt x="4684152" y="1993458"/>
                  </a:lnTo>
                  <a:lnTo>
                    <a:pt x="4681605" y="1992985"/>
                  </a:lnTo>
                  <a:lnTo>
                    <a:pt x="4678850" y="1993901"/>
                  </a:lnTo>
                  <a:lnTo>
                    <a:pt x="4677259" y="1997076"/>
                  </a:lnTo>
                  <a:lnTo>
                    <a:pt x="4675667" y="1998664"/>
                  </a:lnTo>
                  <a:lnTo>
                    <a:pt x="4675137" y="2000251"/>
                  </a:lnTo>
                  <a:lnTo>
                    <a:pt x="4675137" y="2003955"/>
                  </a:lnTo>
                  <a:lnTo>
                    <a:pt x="4675137" y="2007130"/>
                  </a:lnTo>
                  <a:lnTo>
                    <a:pt x="4674606" y="2011364"/>
                  </a:lnTo>
                  <a:lnTo>
                    <a:pt x="4674075" y="2012951"/>
                  </a:lnTo>
                  <a:lnTo>
                    <a:pt x="4673545" y="2014539"/>
                  </a:lnTo>
                  <a:lnTo>
                    <a:pt x="4673545" y="2020359"/>
                  </a:lnTo>
                  <a:lnTo>
                    <a:pt x="4673545" y="2025122"/>
                  </a:lnTo>
                  <a:lnTo>
                    <a:pt x="4673545" y="2028826"/>
                  </a:lnTo>
                  <a:lnTo>
                    <a:pt x="4672484" y="2030943"/>
                  </a:lnTo>
                  <a:lnTo>
                    <a:pt x="4670892" y="2032530"/>
                  </a:lnTo>
                  <a:lnTo>
                    <a:pt x="4669300" y="2034647"/>
                  </a:lnTo>
                  <a:lnTo>
                    <a:pt x="4667178" y="2036234"/>
                  </a:lnTo>
                  <a:lnTo>
                    <a:pt x="4663995" y="2036234"/>
                  </a:lnTo>
                  <a:lnTo>
                    <a:pt x="4660281" y="2036234"/>
                  </a:lnTo>
                  <a:lnTo>
                    <a:pt x="4656037" y="2035705"/>
                  </a:lnTo>
                  <a:lnTo>
                    <a:pt x="4652323" y="2036234"/>
                  </a:lnTo>
                  <a:lnTo>
                    <a:pt x="4650201" y="2036234"/>
                  </a:lnTo>
                  <a:lnTo>
                    <a:pt x="4648079" y="2036764"/>
                  </a:lnTo>
                  <a:lnTo>
                    <a:pt x="4646487" y="2037822"/>
                  </a:lnTo>
                  <a:lnTo>
                    <a:pt x="4644895" y="2038351"/>
                  </a:lnTo>
                  <a:lnTo>
                    <a:pt x="4644365" y="2036764"/>
                  </a:lnTo>
                  <a:lnTo>
                    <a:pt x="4643834" y="2035176"/>
                  </a:lnTo>
                  <a:lnTo>
                    <a:pt x="4642243" y="2033589"/>
                  </a:lnTo>
                  <a:lnTo>
                    <a:pt x="4640651" y="2032530"/>
                  </a:lnTo>
                  <a:lnTo>
                    <a:pt x="4636937" y="2028826"/>
                  </a:lnTo>
                  <a:lnTo>
                    <a:pt x="4633223" y="2026180"/>
                  </a:lnTo>
                  <a:lnTo>
                    <a:pt x="4629509" y="2023534"/>
                  </a:lnTo>
                  <a:lnTo>
                    <a:pt x="4625796" y="2020359"/>
                  </a:lnTo>
                  <a:lnTo>
                    <a:pt x="4625265" y="2017714"/>
                  </a:lnTo>
                  <a:lnTo>
                    <a:pt x="4624204" y="2016126"/>
                  </a:lnTo>
                  <a:lnTo>
                    <a:pt x="4622612" y="2014539"/>
                  </a:lnTo>
                  <a:lnTo>
                    <a:pt x="4621021" y="2012951"/>
                  </a:lnTo>
                  <a:lnTo>
                    <a:pt x="4617837" y="2009247"/>
                  </a:lnTo>
                  <a:lnTo>
                    <a:pt x="4614123" y="2005543"/>
                  </a:lnTo>
                  <a:lnTo>
                    <a:pt x="4610410" y="2002897"/>
                  </a:lnTo>
                  <a:lnTo>
                    <a:pt x="4606696" y="1999722"/>
                  </a:lnTo>
                  <a:lnTo>
                    <a:pt x="4604574" y="1998134"/>
                  </a:lnTo>
                  <a:lnTo>
                    <a:pt x="4603512" y="1995489"/>
                  </a:lnTo>
                  <a:lnTo>
                    <a:pt x="4601921" y="1993901"/>
                  </a:lnTo>
                  <a:lnTo>
                    <a:pt x="4600329" y="1992314"/>
                  </a:lnTo>
                  <a:lnTo>
                    <a:pt x="4598207" y="1990197"/>
                  </a:lnTo>
                  <a:lnTo>
                    <a:pt x="4596615" y="1988080"/>
                  </a:lnTo>
                  <a:lnTo>
                    <a:pt x="4594493" y="1986493"/>
                  </a:lnTo>
                  <a:lnTo>
                    <a:pt x="4592902" y="1983847"/>
                  </a:lnTo>
                  <a:lnTo>
                    <a:pt x="4590779" y="1980672"/>
                  </a:lnTo>
                  <a:lnTo>
                    <a:pt x="4589188" y="1977497"/>
                  </a:lnTo>
                  <a:lnTo>
                    <a:pt x="4588657" y="1975380"/>
                  </a:lnTo>
                  <a:lnTo>
                    <a:pt x="4587596" y="1973263"/>
                  </a:lnTo>
                  <a:lnTo>
                    <a:pt x="4587596" y="1969559"/>
                  </a:lnTo>
                  <a:lnTo>
                    <a:pt x="4587065" y="1965855"/>
                  </a:lnTo>
                  <a:lnTo>
                    <a:pt x="4585474" y="1961622"/>
                  </a:lnTo>
                  <a:lnTo>
                    <a:pt x="4582821" y="1958447"/>
                  </a:lnTo>
                  <a:lnTo>
                    <a:pt x="4580168" y="1954743"/>
                  </a:lnTo>
                  <a:lnTo>
                    <a:pt x="4576985" y="1951038"/>
                  </a:lnTo>
                  <a:lnTo>
                    <a:pt x="4574332" y="1947863"/>
                  </a:lnTo>
                  <a:lnTo>
                    <a:pt x="4571149" y="1944159"/>
                  </a:lnTo>
                  <a:lnTo>
                    <a:pt x="4569557" y="1943101"/>
                  </a:lnTo>
                  <a:lnTo>
                    <a:pt x="4567966" y="1940984"/>
                  </a:lnTo>
                  <a:lnTo>
                    <a:pt x="4564782" y="1938338"/>
                  </a:lnTo>
                  <a:lnTo>
                    <a:pt x="4560538" y="1935163"/>
                  </a:lnTo>
                  <a:lnTo>
                    <a:pt x="4556824" y="1932518"/>
                  </a:lnTo>
                  <a:lnTo>
                    <a:pt x="4553641" y="1928813"/>
                  </a:lnTo>
                  <a:lnTo>
                    <a:pt x="4551519" y="1927226"/>
                  </a:lnTo>
                  <a:lnTo>
                    <a:pt x="4550458" y="1925638"/>
                  </a:lnTo>
                  <a:lnTo>
                    <a:pt x="4550458" y="1921934"/>
                  </a:lnTo>
                  <a:lnTo>
                    <a:pt x="4550458" y="1918230"/>
                  </a:lnTo>
                  <a:lnTo>
                    <a:pt x="4550458" y="1914526"/>
                  </a:lnTo>
                  <a:lnTo>
                    <a:pt x="4549927" y="1911351"/>
                  </a:lnTo>
                  <a:lnTo>
                    <a:pt x="4548335" y="1907117"/>
                  </a:lnTo>
                  <a:lnTo>
                    <a:pt x="4546213" y="1903942"/>
                  </a:lnTo>
                  <a:lnTo>
                    <a:pt x="4543030" y="1901297"/>
                  </a:lnTo>
                  <a:lnTo>
                    <a:pt x="4540908" y="1900767"/>
                  </a:lnTo>
                  <a:lnTo>
                    <a:pt x="4539316" y="1900767"/>
                  </a:lnTo>
                  <a:lnTo>
                    <a:pt x="4538255" y="1900238"/>
                  </a:lnTo>
                  <a:lnTo>
                    <a:pt x="4537194" y="1900767"/>
                  </a:lnTo>
                  <a:lnTo>
                    <a:pt x="4536663" y="1900767"/>
                  </a:lnTo>
                  <a:lnTo>
                    <a:pt x="4535602" y="1900767"/>
                  </a:lnTo>
                  <a:lnTo>
                    <a:pt x="4534011" y="1900238"/>
                  </a:lnTo>
                  <a:lnTo>
                    <a:pt x="4532419" y="1899709"/>
                  </a:lnTo>
                  <a:lnTo>
                    <a:pt x="4530297" y="1897592"/>
                  </a:lnTo>
                  <a:lnTo>
                    <a:pt x="4529766" y="1896005"/>
                  </a:lnTo>
                  <a:lnTo>
                    <a:pt x="4529236" y="1893888"/>
                  </a:lnTo>
                  <a:lnTo>
                    <a:pt x="4528175" y="1891772"/>
                  </a:lnTo>
                  <a:lnTo>
                    <a:pt x="4527114" y="1888067"/>
                  </a:lnTo>
                  <a:lnTo>
                    <a:pt x="4525522" y="1884363"/>
                  </a:lnTo>
                  <a:lnTo>
                    <a:pt x="4524461" y="1882247"/>
                  </a:lnTo>
                  <a:lnTo>
                    <a:pt x="4522339" y="1880659"/>
                  </a:lnTo>
                  <a:lnTo>
                    <a:pt x="4521278" y="1879072"/>
                  </a:lnTo>
                  <a:lnTo>
                    <a:pt x="4519155" y="1877484"/>
                  </a:lnTo>
                  <a:lnTo>
                    <a:pt x="4518094" y="1874838"/>
                  </a:lnTo>
                  <a:lnTo>
                    <a:pt x="4515972" y="1873251"/>
                  </a:lnTo>
                  <a:lnTo>
                    <a:pt x="4512258" y="1872192"/>
                  </a:lnTo>
                  <a:lnTo>
                    <a:pt x="4508544" y="1871134"/>
                  </a:lnTo>
                  <a:lnTo>
                    <a:pt x="4506953" y="1869547"/>
                  </a:lnTo>
                  <a:lnTo>
                    <a:pt x="4505361" y="1867430"/>
                  </a:lnTo>
                  <a:lnTo>
                    <a:pt x="4503239" y="1865842"/>
                  </a:lnTo>
                  <a:lnTo>
                    <a:pt x="4501647" y="1863726"/>
                  </a:lnTo>
                  <a:lnTo>
                    <a:pt x="4500056" y="1861609"/>
                  </a:lnTo>
                  <a:lnTo>
                    <a:pt x="4497933" y="1859492"/>
                  </a:lnTo>
                  <a:lnTo>
                    <a:pt x="4495811" y="1857905"/>
                  </a:lnTo>
                  <a:lnTo>
                    <a:pt x="4494220" y="1855788"/>
                  </a:lnTo>
                  <a:lnTo>
                    <a:pt x="4492628" y="1852084"/>
                  </a:lnTo>
                  <a:lnTo>
                    <a:pt x="4491036" y="1848909"/>
                  </a:lnTo>
                  <a:lnTo>
                    <a:pt x="4491036" y="1847321"/>
                  </a:lnTo>
                  <a:lnTo>
                    <a:pt x="4491036" y="1845205"/>
                  </a:lnTo>
                  <a:lnTo>
                    <a:pt x="4492628" y="1844146"/>
                  </a:lnTo>
                  <a:close/>
                  <a:moveTo>
                    <a:pt x="4860924" y="1820863"/>
                  </a:moveTo>
                  <a:lnTo>
                    <a:pt x="4860925" y="1820863"/>
                  </a:lnTo>
                  <a:lnTo>
                    <a:pt x="4863040" y="1820863"/>
                  </a:lnTo>
                  <a:lnTo>
                    <a:pt x="4863041" y="1820863"/>
                  </a:lnTo>
                  <a:lnTo>
                    <a:pt x="4864629" y="1821392"/>
                  </a:lnTo>
                  <a:lnTo>
                    <a:pt x="4866746" y="1822451"/>
                  </a:lnTo>
                  <a:lnTo>
                    <a:pt x="4868333" y="1822980"/>
                  </a:lnTo>
                  <a:lnTo>
                    <a:pt x="4869921" y="1826155"/>
                  </a:lnTo>
                  <a:lnTo>
                    <a:pt x="4871508" y="1829859"/>
                  </a:lnTo>
                  <a:lnTo>
                    <a:pt x="4873625" y="1830917"/>
                  </a:lnTo>
                  <a:lnTo>
                    <a:pt x="4875741" y="1832505"/>
                  </a:lnTo>
                  <a:lnTo>
                    <a:pt x="4875741" y="1834621"/>
                  </a:lnTo>
                  <a:lnTo>
                    <a:pt x="4875741" y="1836209"/>
                  </a:lnTo>
                  <a:lnTo>
                    <a:pt x="4875212" y="1837797"/>
                  </a:lnTo>
                  <a:lnTo>
                    <a:pt x="4875741" y="1839913"/>
                  </a:lnTo>
                  <a:lnTo>
                    <a:pt x="4876800" y="1840442"/>
                  </a:lnTo>
                  <a:lnTo>
                    <a:pt x="4878916" y="1841501"/>
                  </a:lnTo>
                  <a:lnTo>
                    <a:pt x="4880504" y="1843088"/>
                  </a:lnTo>
                  <a:lnTo>
                    <a:pt x="4882091" y="1844676"/>
                  </a:lnTo>
                  <a:lnTo>
                    <a:pt x="4883679" y="1844676"/>
                  </a:lnTo>
                  <a:lnTo>
                    <a:pt x="4884208" y="1844676"/>
                  </a:lnTo>
                  <a:lnTo>
                    <a:pt x="4884736" y="1844676"/>
                  </a:lnTo>
                  <a:lnTo>
                    <a:pt x="4885266" y="1844676"/>
                  </a:lnTo>
                  <a:lnTo>
                    <a:pt x="4886853" y="1844676"/>
                  </a:lnTo>
                  <a:lnTo>
                    <a:pt x="4886854" y="1844676"/>
                  </a:lnTo>
                  <a:lnTo>
                    <a:pt x="4887912" y="1844676"/>
                  </a:lnTo>
                  <a:lnTo>
                    <a:pt x="4888441" y="1844676"/>
                  </a:lnTo>
                  <a:lnTo>
                    <a:pt x="4888970" y="1844676"/>
                  </a:lnTo>
                  <a:lnTo>
                    <a:pt x="4889500" y="1844676"/>
                  </a:lnTo>
                  <a:lnTo>
                    <a:pt x="4890557" y="1844676"/>
                  </a:lnTo>
                  <a:lnTo>
                    <a:pt x="4890559" y="1844675"/>
                  </a:lnTo>
                  <a:lnTo>
                    <a:pt x="4891087" y="1844147"/>
                  </a:lnTo>
                  <a:lnTo>
                    <a:pt x="4892145" y="1844147"/>
                  </a:lnTo>
                  <a:lnTo>
                    <a:pt x="4892146" y="1844147"/>
                  </a:lnTo>
                  <a:lnTo>
                    <a:pt x="4893204" y="1844147"/>
                  </a:lnTo>
                  <a:lnTo>
                    <a:pt x="4893733" y="1844676"/>
                  </a:lnTo>
                  <a:lnTo>
                    <a:pt x="4897965" y="1844676"/>
                  </a:lnTo>
                  <a:lnTo>
                    <a:pt x="4897966" y="1844676"/>
                  </a:lnTo>
                  <a:lnTo>
                    <a:pt x="4901141" y="1846263"/>
                  </a:lnTo>
                  <a:lnTo>
                    <a:pt x="4902729" y="1848909"/>
                  </a:lnTo>
                  <a:lnTo>
                    <a:pt x="4903787" y="1853142"/>
                  </a:lnTo>
                  <a:lnTo>
                    <a:pt x="4900083" y="1854201"/>
                  </a:lnTo>
                  <a:lnTo>
                    <a:pt x="4896908" y="1855788"/>
                  </a:lnTo>
                  <a:lnTo>
                    <a:pt x="4895321" y="1857905"/>
                  </a:lnTo>
                  <a:lnTo>
                    <a:pt x="4893204" y="1859492"/>
                  </a:lnTo>
                  <a:lnTo>
                    <a:pt x="4893203" y="1859492"/>
                  </a:lnTo>
                  <a:lnTo>
                    <a:pt x="4892675" y="1859492"/>
                  </a:lnTo>
                  <a:lnTo>
                    <a:pt x="4892146" y="1859492"/>
                  </a:lnTo>
                  <a:lnTo>
                    <a:pt x="4892145" y="1859492"/>
                  </a:lnTo>
                  <a:lnTo>
                    <a:pt x="4891616" y="1859492"/>
                  </a:lnTo>
                  <a:lnTo>
                    <a:pt x="4891087" y="1859492"/>
                  </a:lnTo>
                  <a:lnTo>
                    <a:pt x="4891086" y="1859492"/>
                  </a:lnTo>
                  <a:lnTo>
                    <a:pt x="4890557" y="1858963"/>
                  </a:lnTo>
                  <a:lnTo>
                    <a:pt x="4889501" y="1859491"/>
                  </a:lnTo>
                  <a:lnTo>
                    <a:pt x="4889500" y="1859492"/>
                  </a:lnTo>
                  <a:lnTo>
                    <a:pt x="4887912" y="1861080"/>
                  </a:lnTo>
                  <a:lnTo>
                    <a:pt x="4886854" y="1862667"/>
                  </a:lnTo>
                  <a:lnTo>
                    <a:pt x="4886854" y="1864255"/>
                  </a:lnTo>
                  <a:lnTo>
                    <a:pt x="4886854" y="1866901"/>
                  </a:lnTo>
                  <a:lnTo>
                    <a:pt x="4886854" y="1868488"/>
                  </a:lnTo>
                  <a:lnTo>
                    <a:pt x="4886854" y="1870605"/>
                  </a:lnTo>
                  <a:lnTo>
                    <a:pt x="4886853" y="1870605"/>
                  </a:lnTo>
                  <a:lnTo>
                    <a:pt x="4885266" y="1870605"/>
                  </a:lnTo>
                  <a:lnTo>
                    <a:pt x="4883679" y="1871134"/>
                  </a:lnTo>
                  <a:lnTo>
                    <a:pt x="4883678" y="1871134"/>
                  </a:lnTo>
                  <a:lnTo>
                    <a:pt x="4882091" y="1871134"/>
                  </a:lnTo>
                  <a:lnTo>
                    <a:pt x="4881033" y="1871134"/>
                  </a:lnTo>
                  <a:lnTo>
                    <a:pt x="4878386" y="1871134"/>
                  </a:lnTo>
                  <a:lnTo>
                    <a:pt x="4873625" y="1870605"/>
                  </a:lnTo>
                  <a:lnTo>
                    <a:pt x="4873625" y="1889126"/>
                  </a:lnTo>
                  <a:lnTo>
                    <a:pt x="4874683" y="1892830"/>
                  </a:lnTo>
                  <a:lnTo>
                    <a:pt x="4876271" y="1896005"/>
                  </a:lnTo>
                  <a:lnTo>
                    <a:pt x="4877329" y="1897592"/>
                  </a:lnTo>
                  <a:lnTo>
                    <a:pt x="4877858" y="1899709"/>
                  </a:lnTo>
                  <a:lnTo>
                    <a:pt x="4878387" y="1902355"/>
                  </a:lnTo>
                  <a:lnTo>
                    <a:pt x="4877858" y="1905001"/>
                  </a:lnTo>
                  <a:lnTo>
                    <a:pt x="4877858" y="1910293"/>
                  </a:lnTo>
                  <a:lnTo>
                    <a:pt x="4877329" y="1911880"/>
                  </a:lnTo>
                  <a:lnTo>
                    <a:pt x="4876271" y="1913997"/>
                  </a:lnTo>
                  <a:lnTo>
                    <a:pt x="4876800" y="1916643"/>
                  </a:lnTo>
                  <a:lnTo>
                    <a:pt x="4877858" y="1918759"/>
                  </a:lnTo>
                  <a:lnTo>
                    <a:pt x="4881562" y="1919288"/>
                  </a:lnTo>
                  <a:lnTo>
                    <a:pt x="4885266" y="1919818"/>
                  </a:lnTo>
                  <a:lnTo>
                    <a:pt x="4886325" y="1919818"/>
                  </a:lnTo>
                  <a:lnTo>
                    <a:pt x="4887382" y="1919818"/>
                  </a:lnTo>
                  <a:lnTo>
                    <a:pt x="4887912" y="1919818"/>
                  </a:lnTo>
                  <a:lnTo>
                    <a:pt x="4888441" y="1919818"/>
                  </a:lnTo>
                  <a:lnTo>
                    <a:pt x="4888970" y="1919818"/>
                  </a:lnTo>
                  <a:lnTo>
                    <a:pt x="4888971" y="1919818"/>
                  </a:lnTo>
                  <a:lnTo>
                    <a:pt x="4889500" y="1919818"/>
                  </a:lnTo>
                  <a:lnTo>
                    <a:pt x="4890028" y="1919818"/>
                  </a:lnTo>
                  <a:lnTo>
                    <a:pt x="4890029" y="1919818"/>
                  </a:lnTo>
                  <a:lnTo>
                    <a:pt x="4891086" y="1919818"/>
                  </a:lnTo>
                  <a:lnTo>
                    <a:pt x="4891087" y="1919818"/>
                  </a:lnTo>
                  <a:lnTo>
                    <a:pt x="4891616" y="1919818"/>
                  </a:lnTo>
                  <a:lnTo>
                    <a:pt x="4892145" y="1919818"/>
                  </a:lnTo>
                  <a:lnTo>
                    <a:pt x="4892146" y="1919818"/>
                  </a:lnTo>
                  <a:lnTo>
                    <a:pt x="4892675" y="1919818"/>
                  </a:lnTo>
                  <a:lnTo>
                    <a:pt x="4893203" y="1919818"/>
                  </a:lnTo>
                  <a:lnTo>
                    <a:pt x="4893204" y="1919818"/>
                  </a:lnTo>
                  <a:lnTo>
                    <a:pt x="4894791" y="1921934"/>
                  </a:lnTo>
                  <a:lnTo>
                    <a:pt x="4895850" y="1923522"/>
                  </a:lnTo>
                  <a:lnTo>
                    <a:pt x="4895321" y="1925638"/>
                  </a:lnTo>
                  <a:lnTo>
                    <a:pt x="4893733" y="1927226"/>
                  </a:lnTo>
                  <a:lnTo>
                    <a:pt x="4892675" y="1929343"/>
                  </a:lnTo>
                  <a:lnTo>
                    <a:pt x="4890558" y="1930401"/>
                  </a:lnTo>
                  <a:lnTo>
                    <a:pt x="4888441" y="1931459"/>
                  </a:lnTo>
                  <a:lnTo>
                    <a:pt x="4886325" y="1931988"/>
                  </a:lnTo>
                  <a:lnTo>
                    <a:pt x="4886324" y="1931988"/>
                  </a:lnTo>
                  <a:lnTo>
                    <a:pt x="4884208" y="1931988"/>
                  </a:lnTo>
                  <a:lnTo>
                    <a:pt x="4882091" y="1931988"/>
                  </a:lnTo>
                  <a:lnTo>
                    <a:pt x="4879974" y="1931988"/>
                  </a:lnTo>
                  <a:lnTo>
                    <a:pt x="4878387" y="1931988"/>
                  </a:lnTo>
                  <a:lnTo>
                    <a:pt x="4874683" y="1931988"/>
                  </a:lnTo>
                  <a:lnTo>
                    <a:pt x="4874683" y="1949980"/>
                  </a:lnTo>
                  <a:lnTo>
                    <a:pt x="4874682" y="1949980"/>
                  </a:lnTo>
                  <a:lnTo>
                    <a:pt x="4864100" y="1949980"/>
                  </a:lnTo>
                  <a:lnTo>
                    <a:pt x="4863041" y="1955801"/>
                  </a:lnTo>
                  <a:lnTo>
                    <a:pt x="4860925" y="1961093"/>
                  </a:lnTo>
                  <a:lnTo>
                    <a:pt x="4859866" y="1963209"/>
                  </a:lnTo>
                  <a:lnTo>
                    <a:pt x="4858279" y="1965855"/>
                  </a:lnTo>
                  <a:lnTo>
                    <a:pt x="4857750" y="1967443"/>
                  </a:lnTo>
                  <a:lnTo>
                    <a:pt x="4856691" y="1969030"/>
                  </a:lnTo>
                  <a:lnTo>
                    <a:pt x="4854575" y="1970089"/>
                  </a:lnTo>
                  <a:lnTo>
                    <a:pt x="4852987" y="1971676"/>
                  </a:lnTo>
                  <a:lnTo>
                    <a:pt x="4850871" y="1973264"/>
                  </a:lnTo>
                  <a:lnTo>
                    <a:pt x="4850341" y="1975380"/>
                  </a:lnTo>
                  <a:lnTo>
                    <a:pt x="4850871" y="1978026"/>
                  </a:lnTo>
                  <a:lnTo>
                    <a:pt x="4852458" y="1979614"/>
                  </a:lnTo>
                  <a:lnTo>
                    <a:pt x="4853516" y="1981730"/>
                  </a:lnTo>
                  <a:lnTo>
                    <a:pt x="4855104" y="1983318"/>
                  </a:lnTo>
                  <a:lnTo>
                    <a:pt x="4855633" y="1985964"/>
                  </a:lnTo>
                  <a:lnTo>
                    <a:pt x="4855633" y="1989139"/>
                  </a:lnTo>
                  <a:lnTo>
                    <a:pt x="4855104" y="1991784"/>
                  </a:lnTo>
                  <a:lnTo>
                    <a:pt x="4852987" y="1993901"/>
                  </a:lnTo>
                  <a:lnTo>
                    <a:pt x="4850871" y="1994959"/>
                  </a:lnTo>
                  <a:lnTo>
                    <a:pt x="4849283" y="1995489"/>
                  </a:lnTo>
                  <a:lnTo>
                    <a:pt x="4847696" y="1997076"/>
                  </a:lnTo>
                  <a:lnTo>
                    <a:pt x="4846108" y="1998134"/>
                  </a:lnTo>
                  <a:lnTo>
                    <a:pt x="4845579" y="1999193"/>
                  </a:lnTo>
                  <a:lnTo>
                    <a:pt x="4845050" y="2001309"/>
                  </a:lnTo>
                  <a:lnTo>
                    <a:pt x="4845050" y="2008718"/>
                  </a:lnTo>
                  <a:lnTo>
                    <a:pt x="4843462" y="2009247"/>
                  </a:lnTo>
                  <a:lnTo>
                    <a:pt x="4843461" y="2009247"/>
                  </a:lnTo>
                  <a:lnTo>
                    <a:pt x="4838171" y="2009247"/>
                  </a:lnTo>
                  <a:lnTo>
                    <a:pt x="4836054" y="2009776"/>
                  </a:lnTo>
                  <a:lnTo>
                    <a:pt x="4834995" y="2009776"/>
                  </a:lnTo>
                  <a:lnTo>
                    <a:pt x="4834466" y="2009776"/>
                  </a:lnTo>
                  <a:lnTo>
                    <a:pt x="4833408" y="2009776"/>
                  </a:lnTo>
                  <a:lnTo>
                    <a:pt x="4832879" y="2009247"/>
                  </a:lnTo>
                  <a:lnTo>
                    <a:pt x="4832878" y="2009247"/>
                  </a:lnTo>
                  <a:lnTo>
                    <a:pt x="4830762" y="2009247"/>
                  </a:lnTo>
                  <a:lnTo>
                    <a:pt x="4830761" y="2009247"/>
                  </a:lnTo>
                  <a:lnTo>
                    <a:pt x="4828645" y="2008718"/>
                  </a:lnTo>
                  <a:lnTo>
                    <a:pt x="4826528" y="2006601"/>
                  </a:lnTo>
                  <a:lnTo>
                    <a:pt x="4825470" y="2004484"/>
                  </a:lnTo>
                  <a:lnTo>
                    <a:pt x="4821765" y="2000780"/>
                  </a:lnTo>
                  <a:lnTo>
                    <a:pt x="4816474" y="1999722"/>
                  </a:lnTo>
                  <a:lnTo>
                    <a:pt x="4813829" y="2000780"/>
                  </a:lnTo>
                  <a:lnTo>
                    <a:pt x="4811183" y="2002368"/>
                  </a:lnTo>
                  <a:lnTo>
                    <a:pt x="4809598" y="2000782"/>
                  </a:lnTo>
                  <a:lnTo>
                    <a:pt x="4809595" y="2000780"/>
                  </a:lnTo>
                  <a:lnTo>
                    <a:pt x="4808007" y="1998664"/>
                  </a:lnTo>
                  <a:lnTo>
                    <a:pt x="4806420" y="1997605"/>
                  </a:lnTo>
                  <a:lnTo>
                    <a:pt x="4804832" y="1995489"/>
                  </a:lnTo>
                  <a:lnTo>
                    <a:pt x="4802186" y="1994959"/>
                  </a:lnTo>
                  <a:lnTo>
                    <a:pt x="4799541" y="1994959"/>
                  </a:lnTo>
                  <a:lnTo>
                    <a:pt x="4794779" y="1997076"/>
                  </a:lnTo>
                  <a:lnTo>
                    <a:pt x="4790546" y="1999722"/>
                  </a:lnTo>
                  <a:lnTo>
                    <a:pt x="4790545" y="1999722"/>
                  </a:lnTo>
                  <a:lnTo>
                    <a:pt x="4789487" y="1999722"/>
                  </a:lnTo>
                  <a:lnTo>
                    <a:pt x="4788429" y="1999722"/>
                  </a:lnTo>
                  <a:lnTo>
                    <a:pt x="4787370" y="1999722"/>
                  </a:lnTo>
                  <a:lnTo>
                    <a:pt x="4785783" y="1999722"/>
                  </a:lnTo>
                  <a:lnTo>
                    <a:pt x="4783137" y="1999722"/>
                  </a:lnTo>
                  <a:lnTo>
                    <a:pt x="4783136" y="1999722"/>
                  </a:lnTo>
                  <a:lnTo>
                    <a:pt x="4781021" y="1999722"/>
                  </a:lnTo>
                  <a:lnTo>
                    <a:pt x="4779961" y="1999722"/>
                  </a:lnTo>
                  <a:lnTo>
                    <a:pt x="4778904" y="1999722"/>
                  </a:lnTo>
                  <a:lnTo>
                    <a:pt x="4777846" y="1999722"/>
                  </a:lnTo>
                  <a:lnTo>
                    <a:pt x="4775729" y="1999722"/>
                  </a:lnTo>
                  <a:lnTo>
                    <a:pt x="4775728" y="1999722"/>
                  </a:lnTo>
                  <a:lnTo>
                    <a:pt x="4772553" y="1997605"/>
                  </a:lnTo>
                  <a:lnTo>
                    <a:pt x="4769907" y="1993901"/>
                  </a:lnTo>
                  <a:lnTo>
                    <a:pt x="4769907" y="1992314"/>
                  </a:lnTo>
                  <a:lnTo>
                    <a:pt x="4769378" y="1990726"/>
                  </a:lnTo>
                  <a:lnTo>
                    <a:pt x="4769377" y="1990725"/>
                  </a:lnTo>
                  <a:lnTo>
                    <a:pt x="4767791" y="1990197"/>
                  </a:lnTo>
                  <a:lnTo>
                    <a:pt x="4765146" y="1989668"/>
                  </a:lnTo>
                  <a:lnTo>
                    <a:pt x="4765145" y="1989668"/>
                  </a:lnTo>
                  <a:lnTo>
                    <a:pt x="4764087" y="1989668"/>
                  </a:lnTo>
                  <a:lnTo>
                    <a:pt x="4762500" y="1989668"/>
                  </a:lnTo>
                  <a:lnTo>
                    <a:pt x="4760383" y="1989668"/>
                  </a:lnTo>
                  <a:lnTo>
                    <a:pt x="4757737" y="1989668"/>
                  </a:lnTo>
                  <a:lnTo>
                    <a:pt x="4757736" y="1989668"/>
                  </a:lnTo>
                  <a:lnTo>
                    <a:pt x="4753504" y="1989668"/>
                  </a:lnTo>
                  <a:lnTo>
                    <a:pt x="4753503" y="1989668"/>
                  </a:lnTo>
                  <a:lnTo>
                    <a:pt x="4750328" y="1989139"/>
                  </a:lnTo>
                  <a:lnTo>
                    <a:pt x="4748211" y="1988080"/>
                  </a:lnTo>
                  <a:lnTo>
                    <a:pt x="4746624" y="1987022"/>
                  </a:lnTo>
                  <a:lnTo>
                    <a:pt x="4745036" y="1984905"/>
                  </a:lnTo>
                  <a:lnTo>
                    <a:pt x="4743978" y="1983318"/>
                  </a:lnTo>
                  <a:lnTo>
                    <a:pt x="4743449" y="1981730"/>
                  </a:lnTo>
                  <a:lnTo>
                    <a:pt x="4742920" y="1979614"/>
                  </a:lnTo>
                  <a:lnTo>
                    <a:pt x="4742390" y="1977497"/>
                  </a:lnTo>
                  <a:lnTo>
                    <a:pt x="4741861" y="1974322"/>
                  </a:lnTo>
                  <a:lnTo>
                    <a:pt x="4742920" y="1971676"/>
                  </a:lnTo>
                  <a:lnTo>
                    <a:pt x="4743978" y="1969030"/>
                  </a:lnTo>
                  <a:lnTo>
                    <a:pt x="4743978" y="1965855"/>
                  </a:lnTo>
                  <a:lnTo>
                    <a:pt x="4742920" y="1964268"/>
                  </a:lnTo>
                  <a:lnTo>
                    <a:pt x="4743978" y="1960564"/>
                  </a:lnTo>
                  <a:lnTo>
                    <a:pt x="4743978" y="1958447"/>
                  </a:lnTo>
                  <a:lnTo>
                    <a:pt x="4742390" y="1956859"/>
                  </a:lnTo>
                  <a:lnTo>
                    <a:pt x="4740274" y="1955801"/>
                  </a:lnTo>
                  <a:lnTo>
                    <a:pt x="4739215" y="1954213"/>
                  </a:lnTo>
                  <a:lnTo>
                    <a:pt x="4737628" y="1952097"/>
                  </a:lnTo>
                  <a:lnTo>
                    <a:pt x="4734453" y="1949980"/>
                  </a:lnTo>
                  <a:lnTo>
                    <a:pt x="4730749" y="1948393"/>
                  </a:lnTo>
                  <a:lnTo>
                    <a:pt x="4728632" y="1947334"/>
                  </a:lnTo>
                  <a:lnTo>
                    <a:pt x="4727045" y="1945747"/>
                  </a:lnTo>
                  <a:lnTo>
                    <a:pt x="4726515" y="1944159"/>
                  </a:lnTo>
                  <a:lnTo>
                    <a:pt x="4726515" y="1942572"/>
                  </a:lnTo>
                  <a:lnTo>
                    <a:pt x="4725986" y="1938338"/>
                  </a:lnTo>
                  <a:lnTo>
                    <a:pt x="4726515" y="1934634"/>
                  </a:lnTo>
                  <a:lnTo>
                    <a:pt x="4725986" y="1929872"/>
                  </a:lnTo>
                  <a:lnTo>
                    <a:pt x="4726515" y="1926168"/>
                  </a:lnTo>
                  <a:lnTo>
                    <a:pt x="4726515" y="1924580"/>
                  </a:lnTo>
                  <a:lnTo>
                    <a:pt x="4727045" y="1922993"/>
                  </a:lnTo>
                  <a:lnTo>
                    <a:pt x="4728632" y="1921405"/>
                  </a:lnTo>
                  <a:lnTo>
                    <a:pt x="4730749" y="1919818"/>
                  </a:lnTo>
                  <a:lnTo>
                    <a:pt x="4732865" y="1913468"/>
                  </a:lnTo>
                  <a:lnTo>
                    <a:pt x="4732336" y="1905530"/>
                  </a:lnTo>
                  <a:lnTo>
                    <a:pt x="4734453" y="1905001"/>
                  </a:lnTo>
                  <a:lnTo>
                    <a:pt x="4734454" y="1905001"/>
                  </a:lnTo>
                  <a:lnTo>
                    <a:pt x="4736040" y="1905001"/>
                  </a:lnTo>
                  <a:lnTo>
                    <a:pt x="4736041" y="1905001"/>
                  </a:lnTo>
                  <a:lnTo>
                    <a:pt x="4739745" y="1905001"/>
                  </a:lnTo>
                  <a:lnTo>
                    <a:pt x="4739746" y="1905001"/>
                  </a:lnTo>
                  <a:lnTo>
                    <a:pt x="4742921" y="1906588"/>
                  </a:lnTo>
                  <a:lnTo>
                    <a:pt x="4746096" y="1910822"/>
                  </a:lnTo>
                  <a:lnTo>
                    <a:pt x="4750329" y="1912938"/>
                  </a:lnTo>
                  <a:lnTo>
                    <a:pt x="4751387" y="1912938"/>
                  </a:lnTo>
                  <a:lnTo>
                    <a:pt x="4751916" y="1912938"/>
                  </a:lnTo>
                  <a:lnTo>
                    <a:pt x="4752974" y="1912938"/>
                  </a:lnTo>
                  <a:lnTo>
                    <a:pt x="4753504" y="1912938"/>
                  </a:lnTo>
                  <a:lnTo>
                    <a:pt x="4756149" y="1912938"/>
                  </a:lnTo>
                  <a:lnTo>
                    <a:pt x="4756150" y="1912938"/>
                  </a:lnTo>
                  <a:lnTo>
                    <a:pt x="4757737" y="1912938"/>
                  </a:lnTo>
                  <a:lnTo>
                    <a:pt x="4758265" y="1912938"/>
                  </a:lnTo>
                  <a:lnTo>
                    <a:pt x="4759325" y="1912938"/>
                  </a:lnTo>
                  <a:lnTo>
                    <a:pt x="4759854" y="1912938"/>
                  </a:lnTo>
                  <a:lnTo>
                    <a:pt x="4760911" y="1912938"/>
                  </a:lnTo>
                  <a:lnTo>
                    <a:pt x="4762499" y="1912409"/>
                  </a:lnTo>
                  <a:lnTo>
                    <a:pt x="4764615" y="1911351"/>
                  </a:lnTo>
                  <a:lnTo>
                    <a:pt x="4764616" y="1911351"/>
                  </a:lnTo>
                  <a:lnTo>
                    <a:pt x="4765146" y="1911351"/>
                  </a:lnTo>
                  <a:lnTo>
                    <a:pt x="4767790" y="1911351"/>
                  </a:lnTo>
                  <a:lnTo>
                    <a:pt x="4768321" y="1911351"/>
                  </a:lnTo>
                  <a:lnTo>
                    <a:pt x="4770965" y="1911880"/>
                  </a:lnTo>
                  <a:lnTo>
                    <a:pt x="4770965" y="1893359"/>
                  </a:lnTo>
                  <a:lnTo>
                    <a:pt x="4770966" y="1893359"/>
                  </a:lnTo>
                  <a:lnTo>
                    <a:pt x="4773083" y="1893359"/>
                  </a:lnTo>
                  <a:lnTo>
                    <a:pt x="4774140" y="1893359"/>
                  </a:lnTo>
                  <a:lnTo>
                    <a:pt x="4775200" y="1893359"/>
                  </a:lnTo>
                  <a:lnTo>
                    <a:pt x="4776787" y="1893359"/>
                  </a:lnTo>
                  <a:lnTo>
                    <a:pt x="4778374" y="1893359"/>
                  </a:lnTo>
                  <a:lnTo>
                    <a:pt x="4779961" y="1892830"/>
                  </a:lnTo>
                  <a:lnTo>
                    <a:pt x="4781549" y="1892301"/>
                  </a:lnTo>
                  <a:lnTo>
                    <a:pt x="4783665" y="1891772"/>
                  </a:lnTo>
                  <a:lnTo>
                    <a:pt x="4785782" y="1890713"/>
                  </a:lnTo>
                  <a:lnTo>
                    <a:pt x="4787899" y="1889126"/>
                  </a:lnTo>
                  <a:lnTo>
                    <a:pt x="4788957" y="1887009"/>
                  </a:lnTo>
                  <a:lnTo>
                    <a:pt x="4790545" y="1885422"/>
                  </a:lnTo>
                  <a:lnTo>
                    <a:pt x="4792132" y="1884363"/>
                  </a:lnTo>
                  <a:lnTo>
                    <a:pt x="4793720" y="1883305"/>
                  </a:lnTo>
                  <a:lnTo>
                    <a:pt x="4795836" y="1881717"/>
                  </a:lnTo>
                  <a:lnTo>
                    <a:pt x="4797424" y="1880659"/>
                  </a:lnTo>
                  <a:lnTo>
                    <a:pt x="4799540" y="1880130"/>
                  </a:lnTo>
                  <a:lnTo>
                    <a:pt x="4800070" y="1878542"/>
                  </a:lnTo>
                  <a:lnTo>
                    <a:pt x="4800599" y="1875897"/>
                  </a:lnTo>
                  <a:lnTo>
                    <a:pt x="4801657" y="1873780"/>
                  </a:lnTo>
                  <a:lnTo>
                    <a:pt x="4803245" y="1871663"/>
                  </a:lnTo>
                  <a:lnTo>
                    <a:pt x="4804832" y="1870605"/>
                  </a:lnTo>
                  <a:lnTo>
                    <a:pt x="4806420" y="1869017"/>
                  </a:lnTo>
                  <a:lnTo>
                    <a:pt x="4808007" y="1867430"/>
                  </a:lnTo>
                  <a:lnTo>
                    <a:pt x="4810124" y="1865842"/>
                  </a:lnTo>
                  <a:lnTo>
                    <a:pt x="4815945" y="1864784"/>
                  </a:lnTo>
                  <a:lnTo>
                    <a:pt x="4821765" y="1863726"/>
                  </a:lnTo>
                  <a:lnTo>
                    <a:pt x="4823353" y="1862667"/>
                  </a:lnTo>
                  <a:lnTo>
                    <a:pt x="4825470" y="1862138"/>
                  </a:lnTo>
                  <a:lnTo>
                    <a:pt x="4827057" y="1860551"/>
                  </a:lnTo>
                  <a:lnTo>
                    <a:pt x="4827586" y="1858434"/>
                  </a:lnTo>
                  <a:lnTo>
                    <a:pt x="4829174" y="1856847"/>
                  </a:lnTo>
                  <a:lnTo>
                    <a:pt x="4830761" y="1855259"/>
                  </a:lnTo>
                  <a:lnTo>
                    <a:pt x="4832878" y="1853142"/>
                  </a:lnTo>
                  <a:lnTo>
                    <a:pt x="4834465" y="1851026"/>
                  </a:lnTo>
                  <a:lnTo>
                    <a:pt x="4834995" y="1849438"/>
                  </a:lnTo>
                  <a:lnTo>
                    <a:pt x="4836053" y="1847851"/>
                  </a:lnTo>
                  <a:lnTo>
                    <a:pt x="4836582" y="1846263"/>
                  </a:lnTo>
                  <a:lnTo>
                    <a:pt x="4837111" y="1844676"/>
                  </a:lnTo>
                  <a:lnTo>
                    <a:pt x="4838170" y="1842030"/>
                  </a:lnTo>
                  <a:lnTo>
                    <a:pt x="4839228" y="1840442"/>
                  </a:lnTo>
                  <a:lnTo>
                    <a:pt x="4841345" y="1838855"/>
                  </a:lnTo>
                  <a:lnTo>
                    <a:pt x="4843461" y="1837267"/>
                  </a:lnTo>
                  <a:lnTo>
                    <a:pt x="4845049" y="1835151"/>
                  </a:lnTo>
                  <a:lnTo>
                    <a:pt x="4846636" y="1833563"/>
                  </a:lnTo>
                  <a:lnTo>
                    <a:pt x="4850340" y="1832505"/>
                  </a:lnTo>
                  <a:lnTo>
                    <a:pt x="4854045" y="1831446"/>
                  </a:lnTo>
                  <a:lnTo>
                    <a:pt x="4855632" y="1829859"/>
                  </a:lnTo>
                  <a:lnTo>
                    <a:pt x="4856690" y="1828271"/>
                  </a:lnTo>
                  <a:lnTo>
                    <a:pt x="4858278" y="1826684"/>
                  </a:lnTo>
                  <a:lnTo>
                    <a:pt x="4859865" y="1824567"/>
                  </a:lnTo>
                  <a:lnTo>
                    <a:pt x="4860395" y="1822980"/>
                  </a:lnTo>
                  <a:close/>
                  <a:moveTo>
                    <a:pt x="4234080" y="1774825"/>
                  </a:moveTo>
                  <a:lnTo>
                    <a:pt x="4239554" y="1775883"/>
                  </a:lnTo>
                  <a:lnTo>
                    <a:pt x="4239554" y="1780117"/>
                  </a:lnTo>
                  <a:lnTo>
                    <a:pt x="4240649" y="1783821"/>
                  </a:lnTo>
                  <a:lnTo>
                    <a:pt x="4241197" y="1785938"/>
                  </a:lnTo>
                  <a:lnTo>
                    <a:pt x="4243386" y="1787525"/>
                  </a:lnTo>
                  <a:lnTo>
                    <a:pt x="4245028" y="1789113"/>
                  </a:lnTo>
                  <a:lnTo>
                    <a:pt x="4246123" y="1791229"/>
                  </a:lnTo>
                  <a:lnTo>
                    <a:pt x="4247766" y="1792288"/>
                  </a:lnTo>
                  <a:lnTo>
                    <a:pt x="4249955" y="1793875"/>
                  </a:lnTo>
                  <a:lnTo>
                    <a:pt x="4250503" y="1795463"/>
                  </a:lnTo>
                  <a:lnTo>
                    <a:pt x="4251597" y="1797579"/>
                  </a:lnTo>
                  <a:lnTo>
                    <a:pt x="4252692" y="1799167"/>
                  </a:lnTo>
                  <a:lnTo>
                    <a:pt x="4254882" y="1801283"/>
                  </a:lnTo>
                  <a:lnTo>
                    <a:pt x="4255977" y="1802871"/>
                  </a:lnTo>
                  <a:lnTo>
                    <a:pt x="4257072" y="1804458"/>
                  </a:lnTo>
                  <a:lnTo>
                    <a:pt x="4257072" y="1811867"/>
                  </a:lnTo>
                  <a:lnTo>
                    <a:pt x="4258166" y="1815571"/>
                  </a:lnTo>
                  <a:lnTo>
                    <a:pt x="4259261" y="1818746"/>
                  </a:lnTo>
                  <a:lnTo>
                    <a:pt x="4258714" y="1820333"/>
                  </a:lnTo>
                  <a:lnTo>
                    <a:pt x="4258714" y="1822979"/>
                  </a:lnTo>
                  <a:lnTo>
                    <a:pt x="4258714" y="1825096"/>
                  </a:lnTo>
                  <a:lnTo>
                    <a:pt x="4259261" y="1826683"/>
                  </a:lnTo>
                  <a:lnTo>
                    <a:pt x="4258714" y="1830388"/>
                  </a:lnTo>
                  <a:lnTo>
                    <a:pt x="4258714" y="1834092"/>
                  </a:lnTo>
                  <a:lnTo>
                    <a:pt x="4253787" y="1834621"/>
                  </a:lnTo>
                  <a:lnTo>
                    <a:pt x="4248313" y="1835150"/>
                  </a:lnTo>
                  <a:lnTo>
                    <a:pt x="4244481" y="1835150"/>
                  </a:lnTo>
                  <a:lnTo>
                    <a:pt x="4240649" y="1834092"/>
                  </a:lnTo>
                  <a:lnTo>
                    <a:pt x="4238460" y="1832504"/>
                  </a:lnTo>
                  <a:lnTo>
                    <a:pt x="4236817" y="1831446"/>
                  </a:lnTo>
                  <a:lnTo>
                    <a:pt x="4232438" y="1829329"/>
                  </a:lnTo>
                  <a:lnTo>
                    <a:pt x="4229153" y="1826154"/>
                  </a:lnTo>
                  <a:lnTo>
                    <a:pt x="4227511" y="1819804"/>
                  </a:lnTo>
                  <a:lnTo>
                    <a:pt x="4227511" y="1813454"/>
                  </a:lnTo>
                  <a:lnTo>
                    <a:pt x="4227511" y="1808163"/>
                  </a:lnTo>
                  <a:lnTo>
                    <a:pt x="4228606" y="1803929"/>
                  </a:lnTo>
                  <a:lnTo>
                    <a:pt x="4229701" y="1802342"/>
                  </a:lnTo>
                  <a:lnTo>
                    <a:pt x="4231891" y="1799696"/>
                  </a:lnTo>
                  <a:lnTo>
                    <a:pt x="4231343" y="1798108"/>
                  </a:lnTo>
                  <a:lnTo>
                    <a:pt x="4230248" y="1795992"/>
                  </a:lnTo>
                  <a:lnTo>
                    <a:pt x="4231343" y="1793875"/>
                  </a:lnTo>
                  <a:lnTo>
                    <a:pt x="4231891" y="1792288"/>
                  </a:lnTo>
                  <a:lnTo>
                    <a:pt x="4230248" y="1790700"/>
                  </a:lnTo>
                  <a:lnTo>
                    <a:pt x="4229153" y="1788054"/>
                  </a:lnTo>
                  <a:lnTo>
                    <a:pt x="4229701" y="1786467"/>
                  </a:lnTo>
                  <a:lnTo>
                    <a:pt x="4230248" y="1784879"/>
                  </a:lnTo>
                  <a:lnTo>
                    <a:pt x="4229701" y="1783292"/>
                  </a:lnTo>
                  <a:lnTo>
                    <a:pt x="4229153" y="1781704"/>
                  </a:lnTo>
                  <a:lnTo>
                    <a:pt x="4229701" y="1779588"/>
                  </a:lnTo>
                  <a:lnTo>
                    <a:pt x="4230248" y="1777471"/>
                  </a:lnTo>
                  <a:lnTo>
                    <a:pt x="4232438" y="1776413"/>
                  </a:lnTo>
                  <a:close/>
                  <a:moveTo>
                    <a:pt x="5014911" y="1773238"/>
                  </a:moveTo>
                  <a:lnTo>
                    <a:pt x="5014912" y="1773238"/>
                  </a:lnTo>
                  <a:lnTo>
                    <a:pt x="5018616" y="1774289"/>
                  </a:lnTo>
                  <a:lnTo>
                    <a:pt x="5020733" y="1777441"/>
                  </a:lnTo>
                  <a:lnTo>
                    <a:pt x="5021791" y="1779542"/>
                  </a:lnTo>
                  <a:lnTo>
                    <a:pt x="5022850" y="1781644"/>
                  </a:lnTo>
                  <a:lnTo>
                    <a:pt x="5023908" y="1783220"/>
                  </a:lnTo>
                  <a:lnTo>
                    <a:pt x="5023908" y="1784796"/>
                  </a:lnTo>
                  <a:lnTo>
                    <a:pt x="5023908" y="1811589"/>
                  </a:lnTo>
                  <a:lnTo>
                    <a:pt x="5027612" y="1818419"/>
                  </a:lnTo>
                  <a:lnTo>
                    <a:pt x="5024966" y="1821571"/>
                  </a:lnTo>
                  <a:lnTo>
                    <a:pt x="5023908" y="1822622"/>
                  </a:lnTo>
                  <a:lnTo>
                    <a:pt x="5022321" y="1822622"/>
                  </a:lnTo>
                  <a:lnTo>
                    <a:pt x="5022320" y="1822622"/>
                  </a:lnTo>
                  <a:lnTo>
                    <a:pt x="5021791" y="1822622"/>
                  </a:lnTo>
                  <a:lnTo>
                    <a:pt x="5021262" y="1822622"/>
                  </a:lnTo>
                  <a:lnTo>
                    <a:pt x="5020734" y="1821572"/>
                  </a:lnTo>
                  <a:lnTo>
                    <a:pt x="5020732" y="1821571"/>
                  </a:lnTo>
                  <a:lnTo>
                    <a:pt x="5019146" y="1821571"/>
                  </a:lnTo>
                  <a:lnTo>
                    <a:pt x="5019145" y="1821571"/>
                  </a:lnTo>
                  <a:lnTo>
                    <a:pt x="5017557" y="1821046"/>
                  </a:lnTo>
                  <a:lnTo>
                    <a:pt x="5015440" y="1819995"/>
                  </a:lnTo>
                  <a:lnTo>
                    <a:pt x="5013324" y="1819470"/>
                  </a:lnTo>
                  <a:lnTo>
                    <a:pt x="5011208" y="1820521"/>
                  </a:lnTo>
                  <a:lnTo>
                    <a:pt x="5009621" y="1821571"/>
                  </a:lnTo>
                  <a:lnTo>
                    <a:pt x="5010150" y="1825774"/>
                  </a:lnTo>
                  <a:lnTo>
                    <a:pt x="5011208" y="1828926"/>
                  </a:lnTo>
                  <a:lnTo>
                    <a:pt x="5011208" y="1830502"/>
                  </a:lnTo>
                  <a:lnTo>
                    <a:pt x="5011208" y="1832604"/>
                  </a:lnTo>
                  <a:lnTo>
                    <a:pt x="5013325" y="1833654"/>
                  </a:lnTo>
                  <a:lnTo>
                    <a:pt x="5014912" y="1834705"/>
                  </a:lnTo>
                  <a:lnTo>
                    <a:pt x="5015971" y="1836281"/>
                  </a:lnTo>
                  <a:lnTo>
                    <a:pt x="5015971" y="1838383"/>
                  </a:lnTo>
                  <a:lnTo>
                    <a:pt x="5015971" y="1845212"/>
                  </a:lnTo>
                  <a:lnTo>
                    <a:pt x="5011737" y="1846263"/>
                  </a:lnTo>
                  <a:lnTo>
                    <a:pt x="5011736" y="1846263"/>
                  </a:lnTo>
                  <a:lnTo>
                    <a:pt x="5010149" y="1844687"/>
                  </a:lnTo>
                  <a:lnTo>
                    <a:pt x="5008561" y="1843111"/>
                  </a:lnTo>
                  <a:lnTo>
                    <a:pt x="5008033" y="1843111"/>
                  </a:lnTo>
                  <a:lnTo>
                    <a:pt x="5008032" y="1843111"/>
                  </a:lnTo>
                  <a:lnTo>
                    <a:pt x="5007504" y="1843111"/>
                  </a:lnTo>
                  <a:lnTo>
                    <a:pt x="5006975" y="1843111"/>
                  </a:lnTo>
                  <a:lnTo>
                    <a:pt x="5006974" y="1843111"/>
                  </a:lnTo>
                  <a:lnTo>
                    <a:pt x="5005917" y="1844160"/>
                  </a:lnTo>
                  <a:lnTo>
                    <a:pt x="5005916" y="1844162"/>
                  </a:lnTo>
                  <a:lnTo>
                    <a:pt x="5005916" y="1844161"/>
                  </a:lnTo>
                  <a:lnTo>
                    <a:pt x="5005915" y="1844162"/>
                  </a:lnTo>
                  <a:lnTo>
                    <a:pt x="5005386" y="1843111"/>
                  </a:lnTo>
                  <a:lnTo>
                    <a:pt x="5004857" y="1841535"/>
                  </a:lnTo>
                  <a:lnTo>
                    <a:pt x="5005386" y="1839959"/>
                  </a:lnTo>
                  <a:lnTo>
                    <a:pt x="5003799" y="1837857"/>
                  </a:lnTo>
                  <a:lnTo>
                    <a:pt x="5002740" y="1836281"/>
                  </a:lnTo>
                  <a:lnTo>
                    <a:pt x="5001153" y="1835756"/>
                  </a:lnTo>
                  <a:lnTo>
                    <a:pt x="5000097" y="1836280"/>
                  </a:lnTo>
                  <a:lnTo>
                    <a:pt x="5000096" y="1836281"/>
                  </a:lnTo>
                  <a:lnTo>
                    <a:pt x="5000095" y="1836281"/>
                  </a:lnTo>
                  <a:lnTo>
                    <a:pt x="4999037" y="1836281"/>
                  </a:lnTo>
                  <a:lnTo>
                    <a:pt x="4999036" y="1836281"/>
                  </a:lnTo>
                  <a:lnTo>
                    <a:pt x="4998508" y="1836281"/>
                  </a:lnTo>
                  <a:lnTo>
                    <a:pt x="4997979" y="1836281"/>
                  </a:lnTo>
                  <a:lnTo>
                    <a:pt x="4997978" y="1836281"/>
                  </a:lnTo>
                  <a:lnTo>
                    <a:pt x="4995861" y="1835231"/>
                  </a:lnTo>
                  <a:lnTo>
                    <a:pt x="4993745" y="1833654"/>
                  </a:lnTo>
                  <a:lnTo>
                    <a:pt x="4991099" y="1832078"/>
                  </a:lnTo>
                  <a:lnTo>
                    <a:pt x="4989511" y="1831028"/>
                  </a:lnTo>
                  <a:lnTo>
                    <a:pt x="4988982" y="1830502"/>
                  </a:lnTo>
                  <a:lnTo>
                    <a:pt x="4987926" y="1831027"/>
                  </a:lnTo>
                  <a:lnTo>
                    <a:pt x="4987925" y="1831028"/>
                  </a:lnTo>
                  <a:lnTo>
                    <a:pt x="4987924" y="1831028"/>
                  </a:lnTo>
                  <a:lnTo>
                    <a:pt x="4987396" y="1831028"/>
                  </a:lnTo>
                  <a:lnTo>
                    <a:pt x="4987395" y="1831028"/>
                  </a:lnTo>
                  <a:lnTo>
                    <a:pt x="4986866" y="1831028"/>
                  </a:lnTo>
                  <a:lnTo>
                    <a:pt x="4986337" y="1831028"/>
                  </a:lnTo>
                  <a:lnTo>
                    <a:pt x="4986336" y="1831028"/>
                  </a:lnTo>
                  <a:lnTo>
                    <a:pt x="4984220" y="1829977"/>
                  </a:lnTo>
                  <a:lnTo>
                    <a:pt x="4982632" y="1828926"/>
                  </a:lnTo>
                  <a:lnTo>
                    <a:pt x="4981574" y="1827350"/>
                  </a:lnTo>
                  <a:lnTo>
                    <a:pt x="4981045" y="1825774"/>
                  </a:lnTo>
                  <a:lnTo>
                    <a:pt x="4979986" y="1822622"/>
                  </a:lnTo>
                  <a:lnTo>
                    <a:pt x="4981045" y="1818419"/>
                  </a:lnTo>
                  <a:lnTo>
                    <a:pt x="4981045" y="1811589"/>
                  </a:lnTo>
                  <a:lnTo>
                    <a:pt x="4975224" y="1810539"/>
                  </a:lnTo>
                  <a:lnTo>
                    <a:pt x="4970462" y="1810539"/>
                  </a:lnTo>
                  <a:lnTo>
                    <a:pt x="4970461" y="1810539"/>
                  </a:lnTo>
                  <a:lnTo>
                    <a:pt x="4965700" y="1810539"/>
                  </a:lnTo>
                  <a:lnTo>
                    <a:pt x="4962525" y="1811589"/>
                  </a:lnTo>
                  <a:lnTo>
                    <a:pt x="4960408" y="1812640"/>
                  </a:lnTo>
                  <a:lnTo>
                    <a:pt x="4958291" y="1814216"/>
                  </a:lnTo>
                  <a:lnTo>
                    <a:pt x="4956175" y="1814742"/>
                  </a:lnTo>
                  <a:lnTo>
                    <a:pt x="4955116" y="1815267"/>
                  </a:lnTo>
                  <a:lnTo>
                    <a:pt x="4954587" y="1816843"/>
                  </a:lnTo>
                  <a:lnTo>
                    <a:pt x="4955116" y="1818419"/>
                  </a:lnTo>
                  <a:lnTo>
                    <a:pt x="4955116" y="1825774"/>
                  </a:lnTo>
                  <a:lnTo>
                    <a:pt x="4954058" y="1827350"/>
                  </a:lnTo>
                  <a:lnTo>
                    <a:pt x="4952471" y="1828926"/>
                  </a:lnTo>
                  <a:lnTo>
                    <a:pt x="4952470" y="1828926"/>
                  </a:lnTo>
                  <a:lnTo>
                    <a:pt x="4948236" y="1826299"/>
                  </a:lnTo>
                  <a:lnTo>
                    <a:pt x="4948236" y="1808437"/>
                  </a:lnTo>
                  <a:lnTo>
                    <a:pt x="4949295" y="1806861"/>
                  </a:lnTo>
                  <a:lnTo>
                    <a:pt x="4950882" y="1805285"/>
                  </a:lnTo>
                  <a:lnTo>
                    <a:pt x="4951940" y="1803184"/>
                  </a:lnTo>
                  <a:lnTo>
                    <a:pt x="4953528" y="1802133"/>
                  </a:lnTo>
                  <a:lnTo>
                    <a:pt x="4954586" y="1801082"/>
                  </a:lnTo>
                  <a:lnTo>
                    <a:pt x="4956703" y="1799506"/>
                  </a:lnTo>
                  <a:lnTo>
                    <a:pt x="4956704" y="1799506"/>
                  </a:lnTo>
                  <a:lnTo>
                    <a:pt x="4957233" y="1799506"/>
                  </a:lnTo>
                  <a:lnTo>
                    <a:pt x="4957762" y="1799506"/>
                  </a:lnTo>
                  <a:lnTo>
                    <a:pt x="4958290" y="1799506"/>
                  </a:lnTo>
                  <a:lnTo>
                    <a:pt x="4958821" y="1799506"/>
                  </a:lnTo>
                  <a:lnTo>
                    <a:pt x="4960407" y="1799506"/>
                  </a:lnTo>
                  <a:lnTo>
                    <a:pt x="4960408" y="1799506"/>
                  </a:lnTo>
                  <a:lnTo>
                    <a:pt x="4961466" y="1799506"/>
                  </a:lnTo>
                  <a:lnTo>
                    <a:pt x="4962789" y="1799944"/>
                  </a:lnTo>
                  <a:lnTo>
                    <a:pt x="4964111" y="1799506"/>
                  </a:lnTo>
                  <a:lnTo>
                    <a:pt x="4965699" y="1798981"/>
                  </a:lnTo>
                  <a:lnTo>
                    <a:pt x="4967286" y="1797930"/>
                  </a:lnTo>
                  <a:lnTo>
                    <a:pt x="4967286" y="1796354"/>
                  </a:lnTo>
                  <a:lnTo>
                    <a:pt x="4967286" y="1794778"/>
                  </a:lnTo>
                  <a:lnTo>
                    <a:pt x="4968874" y="1794253"/>
                  </a:lnTo>
                  <a:lnTo>
                    <a:pt x="4971520" y="1793727"/>
                  </a:lnTo>
                  <a:lnTo>
                    <a:pt x="4974695" y="1793202"/>
                  </a:lnTo>
                  <a:lnTo>
                    <a:pt x="4977870" y="1792676"/>
                  </a:lnTo>
                  <a:lnTo>
                    <a:pt x="4977870" y="1792677"/>
                  </a:lnTo>
                  <a:lnTo>
                    <a:pt x="4977871" y="1792676"/>
                  </a:lnTo>
                  <a:lnTo>
                    <a:pt x="4978400" y="1795829"/>
                  </a:lnTo>
                  <a:lnTo>
                    <a:pt x="4978929" y="1797930"/>
                  </a:lnTo>
                  <a:lnTo>
                    <a:pt x="4979458" y="1797930"/>
                  </a:lnTo>
                  <a:lnTo>
                    <a:pt x="4979987" y="1797930"/>
                  </a:lnTo>
                  <a:lnTo>
                    <a:pt x="4981045" y="1797930"/>
                  </a:lnTo>
                  <a:lnTo>
                    <a:pt x="4981575" y="1797930"/>
                  </a:lnTo>
                  <a:lnTo>
                    <a:pt x="4982632" y="1797930"/>
                  </a:lnTo>
                  <a:lnTo>
                    <a:pt x="4982633" y="1797930"/>
                  </a:lnTo>
                  <a:lnTo>
                    <a:pt x="4986336" y="1797930"/>
                  </a:lnTo>
                  <a:lnTo>
                    <a:pt x="4989511" y="1796354"/>
                  </a:lnTo>
                  <a:lnTo>
                    <a:pt x="4990570" y="1794778"/>
                  </a:lnTo>
                  <a:lnTo>
                    <a:pt x="4990570" y="1792676"/>
                  </a:lnTo>
                  <a:lnTo>
                    <a:pt x="4992686" y="1790575"/>
                  </a:lnTo>
                  <a:lnTo>
                    <a:pt x="4994274" y="1788999"/>
                  </a:lnTo>
                  <a:lnTo>
                    <a:pt x="4995861" y="1787423"/>
                  </a:lnTo>
                  <a:lnTo>
                    <a:pt x="4997978" y="1786372"/>
                  </a:lnTo>
                  <a:lnTo>
                    <a:pt x="4997979" y="1786372"/>
                  </a:lnTo>
                  <a:lnTo>
                    <a:pt x="4999566" y="1786897"/>
                  </a:lnTo>
                  <a:lnTo>
                    <a:pt x="5001153" y="1787423"/>
                  </a:lnTo>
                  <a:lnTo>
                    <a:pt x="5005915" y="1786372"/>
                  </a:lnTo>
                  <a:lnTo>
                    <a:pt x="5008561" y="1783745"/>
                  </a:lnTo>
                  <a:lnTo>
                    <a:pt x="5009090" y="1782169"/>
                  </a:lnTo>
                  <a:lnTo>
                    <a:pt x="5009620" y="1780593"/>
                  </a:lnTo>
                  <a:lnTo>
                    <a:pt x="5011207" y="1776916"/>
                  </a:lnTo>
                  <a:lnTo>
                    <a:pt x="5012265" y="1774289"/>
                  </a:lnTo>
                  <a:close/>
                  <a:moveTo>
                    <a:pt x="1641058" y="1727200"/>
                  </a:moveTo>
                  <a:lnTo>
                    <a:pt x="1643176" y="1727200"/>
                  </a:lnTo>
                  <a:lnTo>
                    <a:pt x="1650589" y="1727200"/>
                  </a:lnTo>
                  <a:lnTo>
                    <a:pt x="1652178" y="1730374"/>
                  </a:lnTo>
                  <a:lnTo>
                    <a:pt x="1650589" y="1730903"/>
                  </a:lnTo>
                  <a:lnTo>
                    <a:pt x="1649001" y="1731961"/>
                  </a:lnTo>
                  <a:lnTo>
                    <a:pt x="1647942" y="1733547"/>
                  </a:lnTo>
                  <a:lnTo>
                    <a:pt x="1646353" y="1736192"/>
                  </a:lnTo>
                  <a:lnTo>
                    <a:pt x="1644765" y="1737250"/>
                  </a:lnTo>
                  <a:lnTo>
                    <a:pt x="1643176" y="1738308"/>
                  </a:lnTo>
                  <a:lnTo>
                    <a:pt x="1638410" y="1742011"/>
                  </a:lnTo>
                  <a:lnTo>
                    <a:pt x="1636822" y="1747300"/>
                  </a:lnTo>
                  <a:lnTo>
                    <a:pt x="1637881" y="1749945"/>
                  </a:lnTo>
                  <a:lnTo>
                    <a:pt x="1638558" y="1751636"/>
                  </a:lnTo>
                  <a:lnTo>
                    <a:pt x="1638940" y="1752590"/>
                  </a:lnTo>
                  <a:lnTo>
                    <a:pt x="1638940" y="1754176"/>
                  </a:lnTo>
                  <a:lnTo>
                    <a:pt x="1638410" y="1755763"/>
                  </a:lnTo>
                  <a:lnTo>
                    <a:pt x="1637881" y="1758408"/>
                  </a:lnTo>
                  <a:lnTo>
                    <a:pt x="1637351" y="1759995"/>
                  </a:lnTo>
                  <a:lnTo>
                    <a:pt x="1636292" y="1761582"/>
                  </a:lnTo>
                  <a:lnTo>
                    <a:pt x="1634704" y="1763168"/>
                  </a:lnTo>
                  <a:lnTo>
                    <a:pt x="1634704" y="1764755"/>
                  </a:lnTo>
                  <a:lnTo>
                    <a:pt x="1634704" y="1766871"/>
                  </a:lnTo>
                  <a:lnTo>
                    <a:pt x="1635170" y="1770600"/>
                  </a:lnTo>
                  <a:lnTo>
                    <a:pt x="1635233" y="1771103"/>
                  </a:lnTo>
                  <a:lnTo>
                    <a:pt x="1635736" y="1772274"/>
                  </a:lnTo>
                  <a:lnTo>
                    <a:pt x="1636822" y="1774805"/>
                  </a:lnTo>
                  <a:lnTo>
                    <a:pt x="1638022" y="1778802"/>
                  </a:lnTo>
                  <a:lnTo>
                    <a:pt x="1638410" y="1780095"/>
                  </a:lnTo>
                  <a:lnTo>
                    <a:pt x="1640809" y="1782491"/>
                  </a:lnTo>
                  <a:lnTo>
                    <a:pt x="1642117" y="1783797"/>
                  </a:lnTo>
                  <a:lnTo>
                    <a:pt x="1643176" y="1785384"/>
                  </a:lnTo>
                  <a:lnTo>
                    <a:pt x="1643706" y="1787500"/>
                  </a:lnTo>
                  <a:lnTo>
                    <a:pt x="1645824" y="1788029"/>
                  </a:lnTo>
                  <a:lnTo>
                    <a:pt x="1646244" y="1788309"/>
                  </a:lnTo>
                  <a:lnTo>
                    <a:pt x="1647412" y="1789087"/>
                  </a:lnTo>
                  <a:lnTo>
                    <a:pt x="1648471" y="1786971"/>
                  </a:lnTo>
                  <a:lnTo>
                    <a:pt x="1649001" y="1784855"/>
                  </a:lnTo>
                  <a:lnTo>
                    <a:pt x="1649001" y="1782210"/>
                  </a:lnTo>
                  <a:lnTo>
                    <a:pt x="1649001" y="1779566"/>
                  </a:lnTo>
                  <a:lnTo>
                    <a:pt x="1649001" y="1776392"/>
                  </a:lnTo>
                  <a:lnTo>
                    <a:pt x="1649001" y="1774276"/>
                  </a:lnTo>
                  <a:lnTo>
                    <a:pt x="1647942" y="1772161"/>
                  </a:lnTo>
                  <a:lnTo>
                    <a:pt x="1647581" y="1771079"/>
                  </a:lnTo>
                  <a:lnTo>
                    <a:pt x="1647412" y="1770574"/>
                  </a:lnTo>
                  <a:lnTo>
                    <a:pt x="1647412" y="1768987"/>
                  </a:lnTo>
                  <a:lnTo>
                    <a:pt x="1647412" y="1766871"/>
                  </a:lnTo>
                  <a:lnTo>
                    <a:pt x="1646883" y="1765284"/>
                  </a:lnTo>
                  <a:lnTo>
                    <a:pt x="1646353" y="1763168"/>
                  </a:lnTo>
                  <a:lnTo>
                    <a:pt x="1645824" y="1761582"/>
                  </a:lnTo>
                  <a:lnTo>
                    <a:pt x="1645824" y="1759995"/>
                  </a:lnTo>
                  <a:lnTo>
                    <a:pt x="1646883" y="1757879"/>
                  </a:lnTo>
                  <a:lnTo>
                    <a:pt x="1649001" y="1755763"/>
                  </a:lnTo>
                  <a:lnTo>
                    <a:pt x="1649986" y="1755107"/>
                  </a:lnTo>
                  <a:lnTo>
                    <a:pt x="1650589" y="1754705"/>
                  </a:lnTo>
                  <a:lnTo>
                    <a:pt x="1651960" y="1753793"/>
                  </a:lnTo>
                  <a:lnTo>
                    <a:pt x="1652178" y="1753647"/>
                  </a:lnTo>
                  <a:lnTo>
                    <a:pt x="1654826" y="1752061"/>
                  </a:lnTo>
                  <a:lnTo>
                    <a:pt x="1656414" y="1751003"/>
                  </a:lnTo>
                  <a:lnTo>
                    <a:pt x="1658003" y="1751003"/>
                  </a:lnTo>
                  <a:lnTo>
                    <a:pt x="1659591" y="1751003"/>
                  </a:lnTo>
                  <a:lnTo>
                    <a:pt x="1661709" y="1751003"/>
                  </a:lnTo>
                  <a:lnTo>
                    <a:pt x="1663827" y="1751003"/>
                  </a:lnTo>
                  <a:lnTo>
                    <a:pt x="1665416" y="1749416"/>
                  </a:lnTo>
                  <a:lnTo>
                    <a:pt x="1666475" y="1747300"/>
                  </a:lnTo>
                  <a:lnTo>
                    <a:pt x="1667534" y="1745184"/>
                  </a:lnTo>
                  <a:lnTo>
                    <a:pt x="1668063" y="1742540"/>
                  </a:lnTo>
                  <a:lnTo>
                    <a:pt x="1668063" y="1739366"/>
                  </a:lnTo>
                  <a:lnTo>
                    <a:pt x="1668063" y="1736192"/>
                  </a:lnTo>
                  <a:lnTo>
                    <a:pt x="1674418" y="1736721"/>
                  </a:lnTo>
                  <a:lnTo>
                    <a:pt x="1676263" y="1737224"/>
                  </a:lnTo>
                  <a:lnTo>
                    <a:pt x="1680242" y="1738308"/>
                  </a:lnTo>
                  <a:lnTo>
                    <a:pt x="1681831" y="1738837"/>
                  </a:lnTo>
                  <a:lnTo>
                    <a:pt x="1683949" y="1739366"/>
                  </a:lnTo>
                  <a:lnTo>
                    <a:pt x="1684429" y="1739846"/>
                  </a:lnTo>
                  <a:lnTo>
                    <a:pt x="1685537" y="1740953"/>
                  </a:lnTo>
                  <a:lnTo>
                    <a:pt x="1686596" y="1742540"/>
                  </a:lnTo>
                  <a:lnTo>
                    <a:pt x="1687651" y="1743066"/>
                  </a:lnTo>
                  <a:lnTo>
                    <a:pt x="1688715" y="1743597"/>
                  </a:lnTo>
                  <a:lnTo>
                    <a:pt x="1690833" y="1744655"/>
                  </a:lnTo>
                  <a:lnTo>
                    <a:pt x="1692951" y="1745713"/>
                  </a:lnTo>
                  <a:lnTo>
                    <a:pt x="1694539" y="1746771"/>
                  </a:lnTo>
                  <a:lnTo>
                    <a:pt x="1696128" y="1746771"/>
                  </a:lnTo>
                  <a:lnTo>
                    <a:pt x="1697187" y="1746771"/>
                  </a:lnTo>
                  <a:lnTo>
                    <a:pt x="1698246" y="1746771"/>
                  </a:lnTo>
                  <a:lnTo>
                    <a:pt x="1699305" y="1746771"/>
                  </a:lnTo>
                  <a:lnTo>
                    <a:pt x="1701952" y="1746771"/>
                  </a:lnTo>
                  <a:lnTo>
                    <a:pt x="1701952" y="1756821"/>
                  </a:lnTo>
                  <a:lnTo>
                    <a:pt x="1706718" y="1757879"/>
                  </a:lnTo>
                  <a:lnTo>
                    <a:pt x="1710954" y="1758937"/>
                  </a:lnTo>
                  <a:lnTo>
                    <a:pt x="1712123" y="1759715"/>
                  </a:lnTo>
                  <a:lnTo>
                    <a:pt x="1712543" y="1759995"/>
                  </a:lnTo>
                  <a:lnTo>
                    <a:pt x="1712584" y="1760016"/>
                  </a:lnTo>
                  <a:lnTo>
                    <a:pt x="1714661" y="1761053"/>
                  </a:lnTo>
                  <a:lnTo>
                    <a:pt x="1733194" y="1761053"/>
                  </a:lnTo>
                  <a:lnTo>
                    <a:pt x="1735312" y="1761053"/>
                  </a:lnTo>
                  <a:lnTo>
                    <a:pt x="1737430" y="1761582"/>
                  </a:lnTo>
                  <a:lnTo>
                    <a:pt x="1740254" y="1762287"/>
                  </a:lnTo>
                  <a:lnTo>
                    <a:pt x="1741666" y="1762639"/>
                  </a:lnTo>
                  <a:lnTo>
                    <a:pt x="1745373" y="1764226"/>
                  </a:lnTo>
                  <a:lnTo>
                    <a:pt x="1746961" y="1765284"/>
                  </a:lnTo>
                  <a:lnTo>
                    <a:pt x="1748020" y="1767400"/>
                  </a:lnTo>
                  <a:lnTo>
                    <a:pt x="1750138" y="1770045"/>
                  </a:lnTo>
                  <a:lnTo>
                    <a:pt x="1750774" y="1770997"/>
                  </a:lnTo>
                  <a:lnTo>
                    <a:pt x="1751198" y="1771632"/>
                  </a:lnTo>
                  <a:lnTo>
                    <a:pt x="1751727" y="1773218"/>
                  </a:lnTo>
                  <a:lnTo>
                    <a:pt x="1752786" y="1774805"/>
                  </a:lnTo>
                  <a:lnTo>
                    <a:pt x="1754904" y="1775863"/>
                  </a:lnTo>
                  <a:lnTo>
                    <a:pt x="1757022" y="1775863"/>
                  </a:lnTo>
                  <a:lnTo>
                    <a:pt x="1761258" y="1774276"/>
                  </a:lnTo>
                  <a:lnTo>
                    <a:pt x="1761964" y="1773042"/>
                  </a:lnTo>
                  <a:lnTo>
                    <a:pt x="1763376" y="1770574"/>
                  </a:lnTo>
                  <a:lnTo>
                    <a:pt x="1764435" y="1768987"/>
                  </a:lnTo>
                  <a:lnTo>
                    <a:pt x="1765494" y="1766871"/>
                  </a:lnTo>
                  <a:lnTo>
                    <a:pt x="1765494" y="1765284"/>
                  </a:lnTo>
                  <a:lnTo>
                    <a:pt x="1766024" y="1763168"/>
                  </a:lnTo>
                  <a:lnTo>
                    <a:pt x="1766553" y="1761582"/>
                  </a:lnTo>
                  <a:lnTo>
                    <a:pt x="1767083" y="1759995"/>
                  </a:lnTo>
                  <a:lnTo>
                    <a:pt x="1769201" y="1758408"/>
                  </a:lnTo>
                  <a:lnTo>
                    <a:pt x="1772908" y="1758408"/>
                  </a:lnTo>
                  <a:lnTo>
                    <a:pt x="1776614" y="1758937"/>
                  </a:lnTo>
                  <a:lnTo>
                    <a:pt x="1779262" y="1759995"/>
                  </a:lnTo>
                  <a:lnTo>
                    <a:pt x="1781909" y="1760524"/>
                  </a:lnTo>
                  <a:lnTo>
                    <a:pt x="1783498" y="1761582"/>
                  </a:lnTo>
                  <a:lnTo>
                    <a:pt x="1785087" y="1761582"/>
                  </a:lnTo>
                  <a:lnTo>
                    <a:pt x="1793029" y="1755234"/>
                  </a:lnTo>
                  <a:lnTo>
                    <a:pt x="1795147" y="1755763"/>
                  </a:lnTo>
                  <a:lnTo>
                    <a:pt x="1797265" y="1755763"/>
                  </a:lnTo>
                  <a:lnTo>
                    <a:pt x="1799384" y="1756821"/>
                  </a:lnTo>
                  <a:lnTo>
                    <a:pt x="1800450" y="1757886"/>
                  </a:lnTo>
                  <a:lnTo>
                    <a:pt x="1800972" y="1758408"/>
                  </a:lnTo>
                  <a:lnTo>
                    <a:pt x="1803620" y="1758408"/>
                  </a:lnTo>
                  <a:lnTo>
                    <a:pt x="1805738" y="1758937"/>
                  </a:lnTo>
                  <a:lnTo>
                    <a:pt x="1806743" y="1759690"/>
                  </a:lnTo>
                  <a:lnTo>
                    <a:pt x="1807856" y="1760524"/>
                  </a:lnTo>
                  <a:lnTo>
                    <a:pt x="1808915" y="1763168"/>
                  </a:lnTo>
                  <a:lnTo>
                    <a:pt x="1808047" y="1764036"/>
                  </a:lnTo>
                  <a:lnTo>
                    <a:pt x="1807326" y="1764755"/>
                  </a:lnTo>
                  <a:lnTo>
                    <a:pt x="1806582" y="1765251"/>
                  </a:lnTo>
                  <a:lnTo>
                    <a:pt x="1805738" y="1765813"/>
                  </a:lnTo>
                  <a:lnTo>
                    <a:pt x="1800972" y="1766871"/>
                  </a:lnTo>
                  <a:lnTo>
                    <a:pt x="1800972" y="1771632"/>
                  </a:lnTo>
                  <a:lnTo>
                    <a:pt x="1801035" y="1772135"/>
                  </a:lnTo>
                  <a:lnTo>
                    <a:pt x="1801502" y="1775863"/>
                  </a:lnTo>
                  <a:lnTo>
                    <a:pt x="1801502" y="1777450"/>
                  </a:lnTo>
                  <a:lnTo>
                    <a:pt x="1801502" y="1779566"/>
                  </a:lnTo>
                  <a:lnTo>
                    <a:pt x="1803620" y="1781153"/>
                  </a:lnTo>
                  <a:lnTo>
                    <a:pt x="1806267" y="1781153"/>
                  </a:lnTo>
                  <a:lnTo>
                    <a:pt x="1808385" y="1781153"/>
                  </a:lnTo>
                  <a:lnTo>
                    <a:pt x="1809974" y="1780624"/>
                  </a:lnTo>
                  <a:lnTo>
                    <a:pt x="1813680" y="1779566"/>
                  </a:lnTo>
                  <a:lnTo>
                    <a:pt x="1817387" y="1777450"/>
                  </a:lnTo>
                  <a:lnTo>
                    <a:pt x="1820564" y="1776392"/>
                  </a:lnTo>
                  <a:lnTo>
                    <a:pt x="1824800" y="1775863"/>
                  </a:lnTo>
                  <a:lnTo>
                    <a:pt x="1827977" y="1775863"/>
                  </a:lnTo>
                  <a:lnTo>
                    <a:pt x="1827448" y="1780095"/>
                  </a:lnTo>
                  <a:lnTo>
                    <a:pt x="1827977" y="1783797"/>
                  </a:lnTo>
                  <a:lnTo>
                    <a:pt x="1828507" y="1785384"/>
                  </a:lnTo>
                  <a:lnTo>
                    <a:pt x="1828979" y="1787269"/>
                  </a:lnTo>
                  <a:lnTo>
                    <a:pt x="1829036" y="1787500"/>
                  </a:lnTo>
                  <a:lnTo>
                    <a:pt x="1830095" y="1789087"/>
                  </a:lnTo>
                  <a:lnTo>
                    <a:pt x="1832214" y="1789616"/>
                  </a:lnTo>
                  <a:lnTo>
                    <a:pt x="1834861" y="1791732"/>
                  </a:lnTo>
                  <a:lnTo>
                    <a:pt x="1836273" y="1792437"/>
                  </a:lnTo>
                  <a:lnTo>
                    <a:pt x="1836979" y="1792789"/>
                  </a:lnTo>
                  <a:lnTo>
                    <a:pt x="1837509" y="1792789"/>
                  </a:lnTo>
                  <a:lnTo>
                    <a:pt x="1838038" y="1792789"/>
                  </a:lnTo>
                  <a:lnTo>
                    <a:pt x="1838568" y="1792789"/>
                  </a:lnTo>
                  <a:lnTo>
                    <a:pt x="1839097" y="1792789"/>
                  </a:lnTo>
                  <a:lnTo>
                    <a:pt x="1839627" y="1792789"/>
                  </a:lnTo>
                  <a:lnTo>
                    <a:pt x="1840156" y="1792789"/>
                  </a:lnTo>
                  <a:lnTo>
                    <a:pt x="1840686" y="1794376"/>
                  </a:lnTo>
                  <a:lnTo>
                    <a:pt x="1840156" y="1796492"/>
                  </a:lnTo>
                  <a:lnTo>
                    <a:pt x="1841745" y="1797021"/>
                  </a:lnTo>
                  <a:lnTo>
                    <a:pt x="1843863" y="1798079"/>
                  </a:lnTo>
                  <a:lnTo>
                    <a:pt x="1845739" y="1799953"/>
                  </a:lnTo>
                  <a:lnTo>
                    <a:pt x="1845981" y="1800195"/>
                  </a:lnTo>
                  <a:lnTo>
                    <a:pt x="1846049" y="1800262"/>
                  </a:lnTo>
                  <a:lnTo>
                    <a:pt x="1847570" y="1801781"/>
                  </a:lnTo>
                  <a:lnTo>
                    <a:pt x="1849158" y="1802839"/>
                  </a:lnTo>
                  <a:lnTo>
                    <a:pt x="1851276" y="1803897"/>
                  </a:lnTo>
                  <a:lnTo>
                    <a:pt x="1852865" y="1804955"/>
                  </a:lnTo>
                  <a:lnTo>
                    <a:pt x="1854453" y="1806013"/>
                  </a:lnTo>
                  <a:lnTo>
                    <a:pt x="1854983" y="1806013"/>
                  </a:lnTo>
                  <a:lnTo>
                    <a:pt x="1855512" y="1806013"/>
                  </a:lnTo>
                  <a:lnTo>
                    <a:pt x="1856571" y="1806013"/>
                  </a:lnTo>
                  <a:lnTo>
                    <a:pt x="1857101" y="1806013"/>
                  </a:lnTo>
                  <a:lnTo>
                    <a:pt x="1857630" y="1806013"/>
                  </a:lnTo>
                  <a:lnTo>
                    <a:pt x="1858160" y="1806013"/>
                  </a:lnTo>
                  <a:lnTo>
                    <a:pt x="1858689" y="1806013"/>
                  </a:lnTo>
                  <a:lnTo>
                    <a:pt x="1860278" y="1806542"/>
                  </a:lnTo>
                  <a:lnTo>
                    <a:pt x="1862925" y="1807071"/>
                  </a:lnTo>
                  <a:lnTo>
                    <a:pt x="1862661" y="1809980"/>
                  </a:lnTo>
                  <a:lnTo>
                    <a:pt x="1862396" y="1812889"/>
                  </a:lnTo>
                  <a:lnTo>
                    <a:pt x="1862685" y="1815486"/>
                  </a:lnTo>
                  <a:lnTo>
                    <a:pt x="1862925" y="1817650"/>
                  </a:lnTo>
                  <a:lnTo>
                    <a:pt x="1863455" y="1819766"/>
                  </a:lnTo>
                  <a:lnTo>
                    <a:pt x="1863980" y="1820464"/>
                  </a:lnTo>
                  <a:lnTo>
                    <a:pt x="1865044" y="1821881"/>
                  </a:lnTo>
                  <a:lnTo>
                    <a:pt x="1866103" y="1824526"/>
                  </a:lnTo>
                  <a:lnTo>
                    <a:pt x="1868221" y="1826113"/>
                  </a:lnTo>
                  <a:lnTo>
                    <a:pt x="1868670" y="1826369"/>
                  </a:lnTo>
                  <a:lnTo>
                    <a:pt x="1871927" y="1828229"/>
                  </a:lnTo>
                  <a:lnTo>
                    <a:pt x="1876163" y="1830345"/>
                  </a:lnTo>
                  <a:lnTo>
                    <a:pt x="1878712" y="1831799"/>
                  </a:lnTo>
                  <a:lnTo>
                    <a:pt x="1879870" y="1832460"/>
                  </a:lnTo>
                  <a:lnTo>
                    <a:pt x="1883047" y="1835105"/>
                  </a:lnTo>
                  <a:lnTo>
                    <a:pt x="1885165" y="1835105"/>
                  </a:lnTo>
                  <a:lnTo>
                    <a:pt x="1886754" y="1835634"/>
                  </a:lnTo>
                  <a:lnTo>
                    <a:pt x="1888749" y="1836773"/>
                  </a:lnTo>
                  <a:lnTo>
                    <a:pt x="1890460" y="1837750"/>
                  </a:lnTo>
                  <a:lnTo>
                    <a:pt x="1894167" y="1839337"/>
                  </a:lnTo>
                  <a:lnTo>
                    <a:pt x="1897344" y="1839866"/>
                  </a:lnTo>
                  <a:lnTo>
                    <a:pt x="1901580" y="1839866"/>
                  </a:lnTo>
                  <a:lnTo>
                    <a:pt x="1903169" y="1840395"/>
                  </a:lnTo>
                  <a:lnTo>
                    <a:pt x="1904127" y="1840714"/>
                  </a:lnTo>
                  <a:lnTo>
                    <a:pt x="1904757" y="1840923"/>
                  </a:lnTo>
                  <a:lnTo>
                    <a:pt x="1910582" y="1840923"/>
                  </a:lnTo>
                  <a:lnTo>
                    <a:pt x="1913230" y="1840923"/>
                  </a:lnTo>
                  <a:lnTo>
                    <a:pt x="1915877" y="1840923"/>
                  </a:lnTo>
                  <a:lnTo>
                    <a:pt x="1916761" y="1840923"/>
                  </a:lnTo>
                  <a:lnTo>
                    <a:pt x="1919584" y="1839866"/>
                  </a:lnTo>
                  <a:lnTo>
                    <a:pt x="1921172" y="1838279"/>
                  </a:lnTo>
                  <a:lnTo>
                    <a:pt x="1922761" y="1836692"/>
                  </a:lnTo>
                  <a:lnTo>
                    <a:pt x="1924879" y="1835634"/>
                  </a:lnTo>
                  <a:lnTo>
                    <a:pt x="1928056" y="1835634"/>
                  </a:lnTo>
                  <a:lnTo>
                    <a:pt x="1931233" y="1836692"/>
                  </a:lnTo>
                  <a:lnTo>
                    <a:pt x="1933351" y="1838279"/>
                  </a:lnTo>
                  <a:lnTo>
                    <a:pt x="1937058" y="1839866"/>
                  </a:lnTo>
                  <a:lnTo>
                    <a:pt x="1937410" y="1840130"/>
                  </a:lnTo>
                  <a:lnTo>
                    <a:pt x="1939176" y="1841452"/>
                  </a:lnTo>
                  <a:lnTo>
                    <a:pt x="1941823" y="1842510"/>
                  </a:lnTo>
                  <a:lnTo>
                    <a:pt x="1943942" y="1843568"/>
                  </a:lnTo>
                  <a:lnTo>
                    <a:pt x="1946060" y="1844097"/>
                  </a:lnTo>
                  <a:lnTo>
                    <a:pt x="1946589" y="1844097"/>
                  </a:lnTo>
                  <a:lnTo>
                    <a:pt x="1947648" y="1844097"/>
                  </a:lnTo>
                  <a:lnTo>
                    <a:pt x="1948178" y="1844097"/>
                  </a:lnTo>
                  <a:lnTo>
                    <a:pt x="1949237" y="1844097"/>
                  </a:lnTo>
                  <a:lnTo>
                    <a:pt x="1951355" y="1843568"/>
                  </a:lnTo>
                  <a:lnTo>
                    <a:pt x="1951356" y="1843568"/>
                  </a:lnTo>
                  <a:lnTo>
                    <a:pt x="1954002" y="1844097"/>
                  </a:lnTo>
                  <a:lnTo>
                    <a:pt x="1955591" y="1846742"/>
                  </a:lnTo>
                  <a:lnTo>
                    <a:pt x="1956650" y="1848329"/>
                  </a:lnTo>
                  <a:lnTo>
                    <a:pt x="1958238" y="1848858"/>
                  </a:lnTo>
                  <a:lnTo>
                    <a:pt x="1959827" y="1849916"/>
                  </a:lnTo>
                  <a:lnTo>
                    <a:pt x="1961283" y="1850279"/>
                  </a:lnTo>
                  <a:lnTo>
                    <a:pt x="1961945" y="1850444"/>
                  </a:lnTo>
                  <a:lnTo>
                    <a:pt x="1964063" y="1850973"/>
                  </a:lnTo>
                  <a:lnTo>
                    <a:pt x="1965652" y="1853618"/>
                  </a:lnTo>
                  <a:lnTo>
                    <a:pt x="1966711" y="1857850"/>
                  </a:lnTo>
                  <a:lnTo>
                    <a:pt x="1968299" y="1858908"/>
                  </a:lnTo>
                  <a:lnTo>
                    <a:pt x="1969888" y="1859966"/>
                  </a:lnTo>
                  <a:lnTo>
                    <a:pt x="1972800" y="1861129"/>
                  </a:lnTo>
                  <a:lnTo>
                    <a:pt x="1975183" y="1862081"/>
                  </a:lnTo>
                  <a:lnTo>
                    <a:pt x="1980478" y="1864197"/>
                  </a:lnTo>
                  <a:lnTo>
                    <a:pt x="1981008" y="1864197"/>
                  </a:lnTo>
                  <a:lnTo>
                    <a:pt x="1981537" y="1864197"/>
                  </a:lnTo>
                  <a:lnTo>
                    <a:pt x="1982067" y="1864197"/>
                  </a:lnTo>
                  <a:lnTo>
                    <a:pt x="1983126" y="1863668"/>
                  </a:lnTo>
                  <a:lnTo>
                    <a:pt x="1983655" y="1864197"/>
                  </a:lnTo>
                  <a:lnTo>
                    <a:pt x="1985773" y="1865784"/>
                  </a:lnTo>
                  <a:lnTo>
                    <a:pt x="1986832" y="1867900"/>
                  </a:lnTo>
                  <a:lnTo>
                    <a:pt x="1986832" y="1869487"/>
                  </a:lnTo>
                  <a:lnTo>
                    <a:pt x="1986832" y="1871602"/>
                  </a:lnTo>
                  <a:lnTo>
                    <a:pt x="1988421" y="1873189"/>
                  </a:lnTo>
                  <a:lnTo>
                    <a:pt x="1989487" y="1874254"/>
                  </a:lnTo>
                  <a:lnTo>
                    <a:pt x="1990009" y="1874776"/>
                  </a:lnTo>
                  <a:lnTo>
                    <a:pt x="1990113" y="1875087"/>
                  </a:lnTo>
                  <a:lnTo>
                    <a:pt x="1990539" y="1876363"/>
                  </a:lnTo>
                  <a:lnTo>
                    <a:pt x="1990964" y="1878488"/>
                  </a:lnTo>
                  <a:lnTo>
                    <a:pt x="1991068" y="1879008"/>
                  </a:lnTo>
                  <a:lnTo>
                    <a:pt x="1991411" y="1880377"/>
                  </a:lnTo>
                  <a:lnTo>
                    <a:pt x="1991598" y="1881123"/>
                  </a:lnTo>
                  <a:lnTo>
                    <a:pt x="1992128" y="1883239"/>
                  </a:lnTo>
                  <a:lnTo>
                    <a:pt x="1992657" y="1884297"/>
                  </a:lnTo>
                  <a:lnTo>
                    <a:pt x="1993716" y="1886413"/>
                  </a:lnTo>
                  <a:lnTo>
                    <a:pt x="1993716" y="1905984"/>
                  </a:lnTo>
                  <a:lnTo>
                    <a:pt x="1994775" y="1905455"/>
                  </a:lnTo>
                  <a:lnTo>
                    <a:pt x="1996893" y="1905455"/>
                  </a:lnTo>
                  <a:lnTo>
                    <a:pt x="1998482" y="1905984"/>
                  </a:lnTo>
                  <a:lnTo>
                    <a:pt x="2000070" y="1905984"/>
                  </a:lnTo>
                  <a:lnTo>
                    <a:pt x="2002718" y="1905984"/>
                  </a:lnTo>
                  <a:lnTo>
                    <a:pt x="2005365" y="1905984"/>
                  </a:lnTo>
                  <a:lnTo>
                    <a:pt x="2005943" y="1908580"/>
                  </a:lnTo>
                  <a:lnTo>
                    <a:pt x="2006424" y="1910744"/>
                  </a:lnTo>
                  <a:lnTo>
                    <a:pt x="2006424" y="1915505"/>
                  </a:lnTo>
                  <a:lnTo>
                    <a:pt x="2006424" y="1917621"/>
                  </a:lnTo>
                  <a:lnTo>
                    <a:pt x="2005739" y="1919332"/>
                  </a:lnTo>
                  <a:lnTo>
                    <a:pt x="2005365" y="1920265"/>
                  </a:lnTo>
                  <a:lnTo>
                    <a:pt x="2005333" y="1920493"/>
                  </a:lnTo>
                  <a:lnTo>
                    <a:pt x="2004836" y="1923968"/>
                  </a:lnTo>
                  <a:lnTo>
                    <a:pt x="2004306" y="1927671"/>
                  </a:lnTo>
                  <a:lnTo>
                    <a:pt x="2004367" y="1928092"/>
                  </a:lnTo>
                  <a:lnTo>
                    <a:pt x="2004836" y="1931373"/>
                  </a:lnTo>
                  <a:lnTo>
                    <a:pt x="2004306" y="1935076"/>
                  </a:lnTo>
                  <a:lnTo>
                    <a:pt x="2003777" y="1936663"/>
                  </a:lnTo>
                  <a:lnTo>
                    <a:pt x="2002718" y="1938249"/>
                  </a:lnTo>
                  <a:lnTo>
                    <a:pt x="2001129" y="1938778"/>
                  </a:lnTo>
                  <a:lnTo>
                    <a:pt x="1999011" y="1939307"/>
                  </a:lnTo>
                  <a:lnTo>
                    <a:pt x="1999010" y="1939308"/>
                  </a:lnTo>
                  <a:lnTo>
                    <a:pt x="1996893" y="1940365"/>
                  </a:lnTo>
                  <a:lnTo>
                    <a:pt x="1993716" y="1940365"/>
                  </a:lnTo>
                  <a:lnTo>
                    <a:pt x="1991598" y="1940365"/>
                  </a:lnTo>
                  <a:lnTo>
                    <a:pt x="1988953" y="1939837"/>
                  </a:lnTo>
                  <a:lnTo>
                    <a:pt x="1988950" y="1939836"/>
                  </a:lnTo>
                  <a:lnTo>
                    <a:pt x="1988950" y="1941952"/>
                  </a:lnTo>
                  <a:lnTo>
                    <a:pt x="1989480" y="1944068"/>
                  </a:lnTo>
                  <a:lnTo>
                    <a:pt x="1989136" y="1945098"/>
                  </a:lnTo>
                  <a:lnTo>
                    <a:pt x="1988950" y="1945655"/>
                  </a:lnTo>
                  <a:lnTo>
                    <a:pt x="1988421" y="1947242"/>
                  </a:lnTo>
                  <a:lnTo>
                    <a:pt x="1988421" y="1954647"/>
                  </a:lnTo>
                  <a:lnTo>
                    <a:pt x="1991598" y="1955176"/>
                  </a:lnTo>
                  <a:lnTo>
                    <a:pt x="1994246" y="1955705"/>
                  </a:lnTo>
                  <a:lnTo>
                    <a:pt x="1997423" y="1955176"/>
                  </a:lnTo>
                  <a:lnTo>
                    <a:pt x="2001659" y="1952002"/>
                  </a:lnTo>
                  <a:lnTo>
                    <a:pt x="2002718" y="1949886"/>
                  </a:lnTo>
                  <a:lnTo>
                    <a:pt x="2002718" y="1948299"/>
                  </a:lnTo>
                  <a:lnTo>
                    <a:pt x="2002718" y="1946713"/>
                  </a:lnTo>
                  <a:lnTo>
                    <a:pt x="2002718" y="1942481"/>
                  </a:lnTo>
                  <a:lnTo>
                    <a:pt x="2002718" y="1939307"/>
                  </a:lnTo>
                  <a:lnTo>
                    <a:pt x="2004836" y="1938778"/>
                  </a:lnTo>
                  <a:lnTo>
                    <a:pt x="2007483" y="1938249"/>
                  </a:lnTo>
                  <a:lnTo>
                    <a:pt x="2014367" y="1938249"/>
                  </a:lnTo>
                  <a:lnTo>
                    <a:pt x="2017015" y="1938778"/>
                  </a:lnTo>
                  <a:lnTo>
                    <a:pt x="2019133" y="1939836"/>
                  </a:lnTo>
                  <a:lnTo>
                    <a:pt x="2022310" y="1940894"/>
                  </a:lnTo>
                  <a:lnTo>
                    <a:pt x="2026017" y="1941952"/>
                  </a:lnTo>
                  <a:lnTo>
                    <a:pt x="2028135" y="1943539"/>
                  </a:lnTo>
                  <a:lnTo>
                    <a:pt x="2028322" y="1943663"/>
                  </a:lnTo>
                  <a:lnTo>
                    <a:pt x="2029723" y="1944597"/>
                  </a:lnTo>
                  <a:lnTo>
                    <a:pt x="2032900" y="1945655"/>
                  </a:lnTo>
                  <a:lnTo>
                    <a:pt x="2036607" y="1945655"/>
                  </a:lnTo>
                  <a:lnTo>
                    <a:pt x="2036607" y="1949357"/>
                  </a:lnTo>
                  <a:lnTo>
                    <a:pt x="2035548" y="1952531"/>
                  </a:lnTo>
                  <a:lnTo>
                    <a:pt x="2033959" y="1953060"/>
                  </a:lnTo>
                  <a:lnTo>
                    <a:pt x="2032371" y="1953060"/>
                  </a:lnTo>
                  <a:lnTo>
                    <a:pt x="2030782" y="1955705"/>
                  </a:lnTo>
                  <a:lnTo>
                    <a:pt x="2029723" y="1957292"/>
                  </a:lnTo>
                  <a:lnTo>
                    <a:pt x="2028353" y="1958318"/>
                  </a:lnTo>
                  <a:lnTo>
                    <a:pt x="2027605" y="1958878"/>
                  </a:lnTo>
                  <a:lnTo>
                    <a:pt x="2027083" y="1959400"/>
                  </a:lnTo>
                  <a:lnTo>
                    <a:pt x="2026017" y="1960465"/>
                  </a:lnTo>
                  <a:lnTo>
                    <a:pt x="2025487" y="1962581"/>
                  </a:lnTo>
                  <a:lnTo>
                    <a:pt x="2024958" y="1964168"/>
                  </a:lnTo>
                  <a:lnTo>
                    <a:pt x="2024958" y="1971573"/>
                  </a:lnTo>
                  <a:lnTo>
                    <a:pt x="2039784" y="1971573"/>
                  </a:lnTo>
                  <a:lnTo>
                    <a:pt x="2039784" y="1954647"/>
                  </a:lnTo>
                  <a:lnTo>
                    <a:pt x="2043491" y="1953589"/>
                  </a:lnTo>
                  <a:lnTo>
                    <a:pt x="2047197" y="1953060"/>
                  </a:lnTo>
                  <a:lnTo>
                    <a:pt x="2051433" y="1953589"/>
                  </a:lnTo>
                  <a:lnTo>
                    <a:pt x="2055140" y="1955705"/>
                  </a:lnTo>
                  <a:lnTo>
                    <a:pt x="2057788" y="1956763"/>
                  </a:lnTo>
                  <a:lnTo>
                    <a:pt x="2059224" y="1957241"/>
                  </a:lnTo>
                  <a:lnTo>
                    <a:pt x="2060965" y="1957820"/>
                  </a:lnTo>
                  <a:lnTo>
                    <a:pt x="2062553" y="1958878"/>
                  </a:lnTo>
                  <a:lnTo>
                    <a:pt x="2064671" y="1959936"/>
                  </a:lnTo>
                  <a:lnTo>
                    <a:pt x="2067848" y="1959936"/>
                  </a:lnTo>
                  <a:lnTo>
                    <a:pt x="2069437" y="1960465"/>
                  </a:lnTo>
                  <a:lnTo>
                    <a:pt x="2071555" y="1960465"/>
                  </a:lnTo>
                  <a:lnTo>
                    <a:pt x="2073144" y="1960465"/>
                  </a:lnTo>
                  <a:lnTo>
                    <a:pt x="2074203" y="1960465"/>
                  </a:lnTo>
                  <a:lnTo>
                    <a:pt x="2074732" y="1960465"/>
                  </a:lnTo>
                  <a:lnTo>
                    <a:pt x="2075262" y="1960465"/>
                  </a:lnTo>
                  <a:lnTo>
                    <a:pt x="2075791" y="1960465"/>
                  </a:lnTo>
                  <a:lnTo>
                    <a:pt x="2078439" y="1961523"/>
                  </a:lnTo>
                  <a:lnTo>
                    <a:pt x="2081616" y="1963110"/>
                  </a:lnTo>
                  <a:lnTo>
                    <a:pt x="2083204" y="1963639"/>
                  </a:lnTo>
                  <a:lnTo>
                    <a:pt x="2084793" y="1964168"/>
                  </a:lnTo>
                  <a:lnTo>
                    <a:pt x="2085599" y="1965241"/>
                  </a:lnTo>
                  <a:lnTo>
                    <a:pt x="2086381" y="1966284"/>
                  </a:lnTo>
                  <a:lnTo>
                    <a:pt x="2087067" y="1967310"/>
                  </a:lnTo>
                  <a:lnTo>
                    <a:pt x="2087440" y="1967870"/>
                  </a:lnTo>
                  <a:lnTo>
                    <a:pt x="2089559" y="1969457"/>
                  </a:lnTo>
                  <a:lnTo>
                    <a:pt x="2092206" y="1970515"/>
                  </a:lnTo>
                  <a:lnTo>
                    <a:pt x="2093795" y="1972102"/>
                  </a:lnTo>
                  <a:lnTo>
                    <a:pt x="2095913" y="1973160"/>
                  </a:lnTo>
                  <a:lnTo>
                    <a:pt x="2098031" y="1973689"/>
                  </a:lnTo>
                  <a:lnTo>
                    <a:pt x="2100149" y="1973689"/>
                  </a:lnTo>
                  <a:lnTo>
                    <a:pt x="2100410" y="1973863"/>
                  </a:lnTo>
                  <a:lnTo>
                    <a:pt x="2101737" y="1974747"/>
                  </a:lnTo>
                  <a:lnTo>
                    <a:pt x="2103855" y="1976334"/>
                  </a:lnTo>
                  <a:lnTo>
                    <a:pt x="2104915" y="1976334"/>
                  </a:lnTo>
                  <a:lnTo>
                    <a:pt x="2105444" y="1976334"/>
                  </a:lnTo>
                  <a:lnTo>
                    <a:pt x="2105445" y="1976333"/>
                  </a:lnTo>
                  <a:lnTo>
                    <a:pt x="2105974" y="1975276"/>
                  </a:lnTo>
                  <a:lnTo>
                    <a:pt x="2106503" y="1975276"/>
                  </a:lnTo>
                  <a:lnTo>
                    <a:pt x="2106504" y="1975276"/>
                  </a:lnTo>
                  <a:lnTo>
                    <a:pt x="2107033" y="1975276"/>
                  </a:lnTo>
                  <a:lnTo>
                    <a:pt x="2107562" y="1976333"/>
                  </a:lnTo>
                  <a:lnTo>
                    <a:pt x="2107562" y="1976334"/>
                  </a:lnTo>
                  <a:lnTo>
                    <a:pt x="2108119" y="1977446"/>
                  </a:lnTo>
                  <a:lnTo>
                    <a:pt x="2109151" y="1979507"/>
                  </a:lnTo>
                  <a:lnTo>
                    <a:pt x="2107562" y="1980565"/>
                  </a:lnTo>
                  <a:lnTo>
                    <a:pt x="2105444" y="1982152"/>
                  </a:lnTo>
                  <a:lnTo>
                    <a:pt x="2103855" y="1982681"/>
                  </a:lnTo>
                  <a:lnTo>
                    <a:pt x="2101737" y="1982681"/>
                  </a:lnTo>
                  <a:lnTo>
                    <a:pt x="2100678" y="1984268"/>
                  </a:lnTo>
                  <a:lnTo>
                    <a:pt x="2099090" y="1986912"/>
                  </a:lnTo>
                  <a:lnTo>
                    <a:pt x="2099619" y="1988499"/>
                  </a:lnTo>
                  <a:lnTo>
                    <a:pt x="2100149" y="1990086"/>
                  </a:lnTo>
                  <a:lnTo>
                    <a:pt x="2101737" y="1991144"/>
                  </a:lnTo>
                  <a:lnTo>
                    <a:pt x="2103855" y="1991673"/>
                  </a:lnTo>
                  <a:lnTo>
                    <a:pt x="2105444" y="1992731"/>
                  </a:lnTo>
                  <a:lnTo>
                    <a:pt x="2107562" y="1993789"/>
                  </a:lnTo>
                  <a:lnTo>
                    <a:pt x="2109151" y="1993789"/>
                  </a:lnTo>
                  <a:lnTo>
                    <a:pt x="2110739" y="1993789"/>
                  </a:lnTo>
                  <a:lnTo>
                    <a:pt x="2112328" y="1993789"/>
                  </a:lnTo>
                  <a:lnTo>
                    <a:pt x="2114446" y="1994318"/>
                  </a:lnTo>
                  <a:lnTo>
                    <a:pt x="2117093" y="1994318"/>
                  </a:lnTo>
                  <a:lnTo>
                    <a:pt x="2119211" y="1994318"/>
                  </a:lnTo>
                  <a:lnTo>
                    <a:pt x="2119741" y="1989557"/>
                  </a:lnTo>
                  <a:lnTo>
                    <a:pt x="2119741" y="1983739"/>
                  </a:lnTo>
                  <a:lnTo>
                    <a:pt x="2124507" y="1983210"/>
                  </a:lnTo>
                  <a:lnTo>
                    <a:pt x="2128743" y="1982681"/>
                  </a:lnTo>
                  <a:lnTo>
                    <a:pt x="2132449" y="1982681"/>
                  </a:lnTo>
                  <a:lnTo>
                    <a:pt x="2136156" y="1983739"/>
                  </a:lnTo>
                  <a:lnTo>
                    <a:pt x="2137745" y="1984268"/>
                  </a:lnTo>
                  <a:lnTo>
                    <a:pt x="2139333" y="1985326"/>
                  </a:lnTo>
                  <a:lnTo>
                    <a:pt x="2140982" y="1986737"/>
                  </a:lnTo>
                  <a:lnTo>
                    <a:pt x="2143040" y="1988499"/>
                  </a:lnTo>
                  <a:lnTo>
                    <a:pt x="2146746" y="1991144"/>
                  </a:lnTo>
                  <a:lnTo>
                    <a:pt x="2148864" y="1991673"/>
                  </a:lnTo>
                  <a:lnTo>
                    <a:pt x="2151512" y="1991673"/>
                  </a:lnTo>
                  <a:lnTo>
                    <a:pt x="2173222" y="1991673"/>
                  </a:lnTo>
                  <a:lnTo>
                    <a:pt x="2177988" y="1990615"/>
                  </a:lnTo>
                  <a:lnTo>
                    <a:pt x="2182224" y="1989557"/>
                  </a:lnTo>
                  <a:lnTo>
                    <a:pt x="2184872" y="1989557"/>
                  </a:lnTo>
                  <a:lnTo>
                    <a:pt x="2187519" y="1990086"/>
                  </a:lnTo>
                  <a:lnTo>
                    <a:pt x="2189637" y="1990615"/>
                  </a:lnTo>
                  <a:lnTo>
                    <a:pt x="2191226" y="1991144"/>
                  </a:lnTo>
                  <a:lnTo>
                    <a:pt x="2193344" y="1992731"/>
                  </a:lnTo>
                  <a:lnTo>
                    <a:pt x="2193783" y="1993169"/>
                  </a:lnTo>
                  <a:lnTo>
                    <a:pt x="2194932" y="1994318"/>
                  </a:lnTo>
                  <a:lnTo>
                    <a:pt x="2197050" y="1995376"/>
                  </a:lnTo>
                  <a:lnTo>
                    <a:pt x="2198871" y="1996467"/>
                  </a:lnTo>
                  <a:lnTo>
                    <a:pt x="2199698" y="1996962"/>
                  </a:lnTo>
                  <a:lnTo>
                    <a:pt x="2201816" y="1998549"/>
                  </a:lnTo>
                  <a:lnTo>
                    <a:pt x="2202875" y="2000136"/>
                  </a:lnTo>
                  <a:lnTo>
                    <a:pt x="2202875" y="2001723"/>
                  </a:lnTo>
                  <a:lnTo>
                    <a:pt x="2202875" y="2003310"/>
                  </a:lnTo>
                  <a:lnTo>
                    <a:pt x="2203357" y="2004993"/>
                  </a:lnTo>
                  <a:lnTo>
                    <a:pt x="2203934" y="2007012"/>
                  </a:lnTo>
                  <a:lnTo>
                    <a:pt x="2205523" y="2010715"/>
                  </a:lnTo>
                  <a:lnTo>
                    <a:pt x="2205995" y="2012600"/>
                  </a:lnTo>
                  <a:lnTo>
                    <a:pt x="2206052" y="2012831"/>
                  </a:lnTo>
                  <a:lnTo>
                    <a:pt x="2206177" y="2013203"/>
                  </a:lnTo>
                  <a:lnTo>
                    <a:pt x="2206582" y="2014418"/>
                  </a:lnTo>
                  <a:lnTo>
                    <a:pt x="2208170" y="2015476"/>
                  </a:lnTo>
                  <a:lnTo>
                    <a:pt x="2210288" y="2016005"/>
                  </a:lnTo>
                  <a:lnTo>
                    <a:pt x="2212531" y="2017498"/>
                  </a:lnTo>
                  <a:lnTo>
                    <a:pt x="2213465" y="2018120"/>
                  </a:lnTo>
                  <a:lnTo>
                    <a:pt x="2217172" y="2019707"/>
                  </a:lnTo>
                  <a:lnTo>
                    <a:pt x="2218761" y="2020236"/>
                  </a:lnTo>
                  <a:lnTo>
                    <a:pt x="2220879" y="2020765"/>
                  </a:lnTo>
                  <a:lnTo>
                    <a:pt x="2221408" y="2020765"/>
                  </a:lnTo>
                  <a:lnTo>
                    <a:pt x="2221938" y="2020765"/>
                  </a:lnTo>
                  <a:lnTo>
                    <a:pt x="2222467" y="2020765"/>
                  </a:lnTo>
                  <a:lnTo>
                    <a:pt x="2222997" y="2020765"/>
                  </a:lnTo>
                  <a:lnTo>
                    <a:pt x="2223526" y="2020765"/>
                  </a:lnTo>
                  <a:lnTo>
                    <a:pt x="2224056" y="2020765"/>
                  </a:lnTo>
                  <a:lnTo>
                    <a:pt x="2224585" y="2020765"/>
                  </a:lnTo>
                  <a:lnTo>
                    <a:pt x="2225115" y="2020765"/>
                  </a:lnTo>
                  <a:lnTo>
                    <a:pt x="2226015" y="2020990"/>
                  </a:lnTo>
                  <a:lnTo>
                    <a:pt x="2227233" y="2021294"/>
                  </a:lnTo>
                  <a:lnTo>
                    <a:pt x="2227420" y="2021418"/>
                  </a:lnTo>
                  <a:lnTo>
                    <a:pt x="2228821" y="2022352"/>
                  </a:lnTo>
                  <a:lnTo>
                    <a:pt x="2230939" y="2022881"/>
                  </a:lnTo>
                  <a:lnTo>
                    <a:pt x="2233058" y="2023410"/>
                  </a:lnTo>
                  <a:lnTo>
                    <a:pt x="2250002" y="2023410"/>
                  </a:lnTo>
                  <a:lnTo>
                    <a:pt x="2254238" y="2023939"/>
                  </a:lnTo>
                  <a:lnTo>
                    <a:pt x="2256423" y="2025757"/>
                  </a:lnTo>
                  <a:lnTo>
                    <a:pt x="2257415" y="2026583"/>
                  </a:lnTo>
                  <a:lnTo>
                    <a:pt x="2259004" y="2028170"/>
                  </a:lnTo>
                  <a:lnTo>
                    <a:pt x="2260063" y="2029757"/>
                  </a:lnTo>
                  <a:lnTo>
                    <a:pt x="2261122" y="2033989"/>
                  </a:lnTo>
                  <a:lnTo>
                    <a:pt x="2261122" y="2038220"/>
                  </a:lnTo>
                  <a:lnTo>
                    <a:pt x="2260592" y="2041923"/>
                  </a:lnTo>
                  <a:lnTo>
                    <a:pt x="2260620" y="2042115"/>
                  </a:lnTo>
                  <a:lnTo>
                    <a:pt x="2261122" y="2045625"/>
                  </a:lnTo>
                  <a:lnTo>
                    <a:pt x="2263240" y="2049857"/>
                  </a:lnTo>
                  <a:lnTo>
                    <a:pt x="2264829" y="2054618"/>
                  </a:lnTo>
                  <a:lnTo>
                    <a:pt x="2266947" y="2058320"/>
                  </a:lnTo>
                  <a:lnTo>
                    <a:pt x="2269065" y="2062023"/>
                  </a:lnTo>
                  <a:lnTo>
                    <a:pt x="2269871" y="2063096"/>
                  </a:lnTo>
                  <a:lnTo>
                    <a:pt x="2270653" y="2064139"/>
                  </a:lnTo>
                  <a:lnTo>
                    <a:pt x="2271381" y="2065593"/>
                  </a:lnTo>
                  <a:lnTo>
                    <a:pt x="2271712" y="2066254"/>
                  </a:lnTo>
                  <a:lnTo>
                    <a:pt x="2271712" y="2068370"/>
                  </a:lnTo>
                  <a:lnTo>
                    <a:pt x="2271712" y="2071015"/>
                  </a:lnTo>
                  <a:lnTo>
                    <a:pt x="2271712" y="2073660"/>
                  </a:lnTo>
                  <a:lnTo>
                    <a:pt x="2271712" y="2076833"/>
                  </a:lnTo>
                  <a:lnTo>
                    <a:pt x="2270124" y="2081065"/>
                  </a:lnTo>
                  <a:lnTo>
                    <a:pt x="2267476" y="2084239"/>
                  </a:lnTo>
                  <a:lnTo>
                    <a:pt x="2265888" y="2088470"/>
                  </a:lnTo>
                  <a:lnTo>
                    <a:pt x="2265358" y="2090057"/>
                  </a:lnTo>
                  <a:lnTo>
                    <a:pt x="2264829" y="2091644"/>
                  </a:lnTo>
                  <a:lnTo>
                    <a:pt x="2263240" y="2093231"/>
                  </a:lnTo>
                  <a:lnTo>
                    <a:pt x="2261122" y="2094288"/>
                  </a:lnTo>
                  <a:lnTo>
                    <a:pt x="2259004" y="2095346"/>
                  </a:lnTo>
                  <a:lnTo>
                    <a:pt x="2257415" y="2097462"/>
                  </a:lnTo>
                  <a:lnTo>
                    <a:pt x="2256886" y="2099049"/>
                  </a:lnTo>
                  <a:lnTo>
                    <a:pt x="2256886" y="2100636"/>
                  </a:lnTo>
                  <a:lnTo>
                    <a:pt x="2252650" y="2108570"/>
                  </a:lnTo>
                  <a:lnTo>
                    <a:pt x="2249396" y="2113852"/>
                  </a:lnTo>
                  <a:lnTo>
                    <a:pt x="2248413" y="2115446"/>
                  </a:lnTo>
                  <a:lnTo>
                    <a:pt x="2247547" y="2117754"/>
                  </a:lnTo>
                  <a:lnTo>
                    <a:pt x="2246825" y="2119678"/>
                  </a:lnTo>
                  <a:lnTo>
                    <a:pt x="2245236" y="2122852"/>
                  </a:lnTo>
                  <a:lnTo>
                    <a:pt x="2243866" y="2123536"/>
                  </a:lnTo>
                  <a:lnTo>
                    <a:pt x="2243118" y="2123909"/>
                  </a:lnTo>
                  <a:lnTo>
                    <a:pt x="2241000" y="2123909"/>
                  </a:lnTo>
                  <a:lnTo>
                    <a:pt x="2237823" y="2127612"/>
                  </a:lnTo>
                  <a:lnTo>
                    <a:pt x="2234117" y="2131315"/>
                  </a:lnTo>
                  <a:lnTo>
                    <a:pt x="2232528" y="2131315"/>
                  </a:lnTo>
                  <a:lnTo>
                    <a:pt x="2230939" y="2131844"/>
                  </a:lnTo>
                  <a:lnTo>
                    <a:pt x="2229880" y="2132373"/>
                  </a:lnTo>
                  <a:lnTo>
                    <a:pt x="2229748" y="2132240"/>
                  </a:lnTo>
                  <a:lnTo>
                    <a:pt x="2229351" y="2132373"/>
                  </a:lnTo>
                  <a:lnTo>
                    <a:pt x="2228822" y="2131844"/>
                  </a:lnTo>
                  <a:lnTo>
                    <a:pt x="2228821" y="2131844"/>
                  </a:lnTo>
                  <a:lnTo>
                    <a:pt x="2228292" y="2131844"/>
                  </a:lnTo>
                  <a:lnTo>
                    <a:pt x="2227762" y="2131844"/>
                  </a:lnTo>
                  <a:lnTo>
                    <a:pt x="2227233" y="2131844"/>
                  </a:lnTo>
                  <a:lnTo>
                    <a:pt x="2225995" y="2133080"/>
                  </a:lnTo>
                  <a:lnTo>
                    <a:pt x="2225644" y="2133430"/>
                  </a:lnTo>
                  <a:lnTo>
                    <a:pt x="2224585" y="2135546"/>
                  </a:lnTo>
                  <a:lnTo>
                    <a:pt x="2222997" y="2138720"/>
                  </a:lnTo>
                  <a:lnTo>
                    <a:pt x="2221938" y="2142951"/>
                  </a:lnTo>
                  <a:lnTo>
                    <a:pt x="2221408" y="2145067"/>
                  </a:lnTo>
                  <a:lnTo>
                    <a:pt x="2220879" y="2147183"/>
                  </a:lnTo>
                  <a:lnTo>
                    <a:pt x="2217702" y="2153001"/>
                  </a:lnTo>
                  <a:lnTo>
                    <a:pt x="2212936" y="2156704"/>
                  </a:lnTo>
                  <a:lnTo>
                    <a:pt x="2211347" y="2157762"/>
                  </a:lnTo>
                  <a:lnTo>
                    <a:pt x="2208700" y="2158820"/>
                  </a:lnTo>
                  <a:lnTo>
                    <a:pt x="2207111" y="2159878"/>
                  </a:lnTo>
                  <a:lnTo>
                    <a:pt x="2205523" y="2160936"/>
                  </a:lnTo>
                  <a:lnTo>
                    <a:pt x="2204993" y="2160936"/>
                  </a:lnTo>
                  <a:lnTo>
                    <a:pt x="2204464" y="2160936"/>
                  </a:lnTo>
                  <a:lnTo>
                    <a:pt x="2203934" y="2160936"/>
                  </a:lnTo>
                  <a:lnTo>
                    <a:pt x="2203405" y="2160936"/>
                  </a:lnTo>
                  <a:lnTo>
                    <a:pt x="2202875" y="2160936"/>
                  </a:lnTo>
                  <a:lnTo>
                    <a:pt x="2202346" y="2160936"/>
                  </a:lnTo>
                  <a:lnTo>
                    <a:pt x="2200757" y="2161994"/>
                  </a:lnTo>
                  <a:lnTo>
                    <a:pt x="2199044" y="2162336"/>
                  </a:lnTo>
                  <a:lnTo>
                    <a:pt x="2198109" y="2162522"/>
                  </a:lnTo>
                  <a:lnTo>
                    <a:pt x="2198109" y="2184209"/>
                  </a:lnTo>
                  <a:lnTo>
                    <a:pt x="2199168" y="2185796"/>
                  </a:lnTo>
                  <a:lnTo>
                    <a:pt x="2199698" y="2187383"/>
                  </a:lnTo>
                  <a:lnTo>
                    <a:pt x="2199698" y="2195317"/>
                  </a:lnTo>
                  <a:lnTo>
                    <a:pt x="2200227" y="2199549"/>
                  </a:lnTo>
                  <a:lnTo>
                    <a:pt x="2200422" y="2200326"/>
                  </a:lnTo>
                  <a:lnTo>
                    <a:pt x="2201287" y="2203780"/>
                  </a:lnTo>
                  <a:lnTo>
                    <a:pt x="2201287" y="2209599"/>
                  </a:lnTo>
                  <a:lnTo>
                    <a:pt x="2201287" y="2212243"/>
                  </a:lnTo>
                  <a:lnTo>
                    <a:pt x="2201287" y="2214888"/>
                  </a:lnTo>
                  <a:lnTo>
                    <a:pt x="2200757" y="2217004"/>
                  </a:lnTo>
                  <a:lnTo>
                    <a:pt x="2200227" y="2218591"/>
                  </a:lnTo>
                  <a:lnTo>
                    <a:pt x="2200227" y="2220178"/>
                  </a:lnTo>
                  <a:lnTo>
                    <a:pt x="2199698" y="2221764"/>
                  </a:lnTo>
                  <a:lnTo>
                    <a:pt x="2199168" y="2223880"/>
                  </a:lnTo>
                  <a:lnTo>
                    <a:pt x="2198109" y="2225467"/>
                  </a:lnTo>
                  <a:lnTo>
                    <a:pt x="2196521" y="2229699"/>
                  </a:lnTo>
                  <a:lnTo>
                    <a:pt x="2194932" y="2233401"/>
                  </a:lnTo>
                  <a:lnTo>
                    <a:pt x="2193873" y="2235517"/>
                  </a:lnTo>
                  <a:lnTo>
                    <a:pt x="2193344" y="2237104"/>
                  </a:lnTo>
                  <a:lnTo>
                    <a:pt x="2193344" y="2240807"/>
                  </a:lnTo>
                  <a:lnTo>
                    <a:pt x="2192814" y="2242393"/>
                  </a:lnTo>
                  <a:lnTo>
                    <a:pt x="2192285" y="2244509"/>
                  </a:lnTo>
                  <a:lnTo>
                    <a:pt x="2192285" y="2249799"/>
                  </a:lnTo>
                  <a:lnTo>
                    <a:pt x="2192285" y="2255088"/>
                  </a:lnTo>
                  <a:lnTo>
                    <a:pt x="2191755" y="2258262"/>
                  </a:lnTo>
                  <a:lnTo>
                    <a:pt x="2191226" y="2262493"/>
                  </a:lnTo>
                  <a:lnTo>
                    <a:pt x="2191755" y="2264080"/>
                  </a:lnTo>
                  <a:lnTo>
                    <a:pt x="2191226" y="2265667"/>
                  </a:lnTo>
                  <a:lnTo>
                    <a:pt x="2190696" y="2267254"/>
                  </a:lnTo>
                  <a:lnTo>
                    <a:pt x="2189637" y="2269370"/>
                  </a:lnTo>
                  <a:lnTo>
                    <a:pt x="2189108" y="2271485"/>
                  </a:lnTo>
                  <a:lnTo>
                    <a:pt x="2187519" y="2273072"/>
                  </a:lnTo>
                  <a:lnTo>
                    <a:pt x="2185931" y="2273601"/>
                  </a:lnTo>
                  <a:lnTo>
                    <a:pt x="2184342" y="2273601"/>
                  </a:lnTo>
                  <a:lnTo>
                    <a:pt x="2183283" y="2275717"/>
                  </a:lnTo>
                  <a:lnTo>
                    <a:pt x="2182224" y="2277304"/>
                  </a:lnTo>
                  <a:lnTo>
                    <a:pt x="2181694" y="2278891"/>
                  </a:lnTo>
                  <a:lnTo>
                    <a:pt x="2180635" y="2280477"/>
                  </a:lnTo>
                  <a:lnTo>
                    <a:pt x="2178517" y="2287883"/>
                  </a:lnTo>
                  <a:lnTo>
                    <a:pt x="2177988" y="2295288"/>
                  </a:lnTo>
                  <a:lnTo>
                    <a:pt x="2177988" y="2298991"/>
                  </a:lnTo>
                  <a:lnTo>
                    <a:pt x="2175870" y="2302164"/>
                  </a:lnTo>
                  <a:lnTo>
                    <a:pt x="2172693" y="2302693"/>
                  </a:lnTo>
                  <a:lnTo>
                    <a:pt x="2168986" y="2304280"/>
                  </a:lnTo>
                  <a:lnTo>
                    <a:pt x="2167397" y="2305867"/>
                  </a:lnTo>
                  <a:lnTo>
                    <a:pt x="2165809" y="2307454"/>
                  </a:lnTo>
                  <a:lnTo>
                    <a:pt x="2165809" y="2309569"/>
                  </a:lnTo>
                  <a:lnTo>
                    <a:pt x="2165809" y="2311156"/>
                  </a:lnTo>
                  <a:lnTo>
                    <a:pt x="2164220" y="2315388"/>
                  </a:lnTo>
                  <a:lnTo>
                    <a:pt x="2161573" y="2318562"/>
                  </a:lnTo>
                  <a:lnTo>
                    <a:pt x="2159455" y="2321735"/>
                  </a:lnTo>
                  <a:lnTo>
                    <a:pt x="2156807" y="2325967"/>
                  </a:lnTo>
                  <a:lnTo>
                    <a:pt x="2155219" y="2327554"/>
                  </a:lnTo>
                  <a:lnTo>
                    <a:pt x="2154689" y="2329140"/>
                  </a:lnTo>
                  <a:lnTo>
                    <a:pt x="2152571" y="2329669"/>
                  </a:lnTo>
                  <a:lnTo>
                    <a:pt x="2150982" y="2330198"/>
                  </a:lnTo>
                  <a:lnTo>
                    <a:pt x="2148864" y="2331256"/>
                  </a:lnTo>
                  <a:lnTo>
                    <a:pt x="2147805" y="2333372"/>
                  </a:lnTo>
                  <a:lnTo>
                    <a:pt x="2147805" y="2334959"/>
                  </a:lnTo>
                  <a:lnTo>
                    <a:pt x="2147805" y="2337075"/>
                  </a:lnTo>
                  <a:lnTo>
                    <a:pt x="2147276" y="2339719"/>
                  </a:lnTo>
                  <a:lnTo>
                    <a:pt x="2146746" y="2342364"/>
                  </a:lnTo>
                  <a:lnTo>
                    <a:pt x="2103326" y="2342364"/>
                  </a:lnTo>
                  <a:lnTo>
                    <a:pt x="2100678" y="2343422"/>
                  </a:lnTo>
                  <a:lnTo>
                    <a:pt x="2099090" y="2345009"/>
                  </a:lnTo>
                  <a:lnTo>
                    <a:pt x="2098031" y="2347125"/>
                  </a:lnTo>
                  <a:lnTo>
                    <a:pt x="2097501" y="2348711"/>
                  </a:lnTo>
                  <a:lnTo>
                    <a:pt x="2095913" y="2350298"/>
                  </a:lnTo>
                  <a:lnTo>
                    <a:pt x="2094324" y="2351356"/>
                  </a:lnTo>
                  <a:lnTo>
                    <a:pt x="2090618" y="2354530"/>
                  </a:lnTo>
                  <a:lnTo>
                    <a:pt x="2086381" y="2355588"/>
                  </a:lnTo>
                  <a:lnTo>
                    <a:pt x="2068907" y="2355588"/>
                  </a:lnTo>
                  <a:lnTo>
                    <a:pt x="2066789" y="2356646"/>
                  </a:lnTo>
                  <a:lnTo>
                    <a:pt x="2065201" y="2358761"/>
                  </a:lnTo>
                  <a:lnTo>
                    <a:pt x="2063612" y="2359819"/>
                  </a:lnTo>
                  <a:lnTo>
                    <a:pt x="2062024" y="2361406"/>
                  </a:lnTo>
                  <a:lnTo>
                    <a:pt x="2060435" y="2363522"/>
                  </a:lnTo>
                  <a:lnTo>
                    <a:pt x="2058847" y="2365638"/>
                  </a:lnTo>
                  <a:lnTo>
                    <a:pt x="2057788" y="2367225"/>
                  </a:lnTo>
                  <a:lnTo>
                    <a:pt x="2056199" y="2369340"/>
                  </a:lnTo>
                  <a:lnTo>
                    <a:pt x="2054610" y="2371456"/>
                  </a:lnTo>
                  <a:lnTo>
                    <a:pt x="2053022" y="2373572"/>
                  </a:lnTo>
                  <a:lnTo>
                    <a:pt x="2052492" y="2375688"/>
                  </a:lnTo>
                  <a:lnTo>
                    <a:pt x="2050904" y="2377275"/>
                  </a:lnTo>
                  <a:lnTo>
                    <a:pt x="2049315" y="2377275"/>
                  </a:lnTo>
                  <a:lnTo>
                    <a:pt x="2047197" y="2377803"/>
                  </a:lnTo>
                  <a:lnTo>
                    <a:pt x="2043491" y="2380448"/>
                  </a:lnTo>
                  <a:lnTo>
                    <a:pt x="2040314" y="2382564"/>
                  </a:lnTo>
                  <a:lnTo>
                    <a:pt x="2038725" y="2384151"/>
                  </a:lnTo>
                  <a:lnTo>
                    <a:pt x="2036607" y="2386267"/>
                  </a:lnTo>
                  <a:lnTo>
                    <a:pt x="2034489" y="2387324"/>
                  </a:lnTo>
                  <a:lnTo>
                    <a:pt x="2032900" y="2388911"/>
                  </a:lnTo>
                  <a:lnTo>
                    <a:pt x="2031841" y="2391027"/>
                  </a:lnTo>
                  <a:lnTo>
                    <a:pt x="2031312" y="2392614"/>
                  </a:lnTo>
                  <a:lnTo>
                    <a:pt x="2030782" y="2396317"/>
                  </a:lnTo>
                  <a:lnTo>
                    <a:pt x="2030853" y="2396812"/>
                  </a:lnTo>
                  <a:lnTo>
                    <a:pt x="2031312" y="2400019"/>
                  </a:lnTo>
                  <a:lnTo>
                    <a:pt x="2031312" y="2404780"/>
                  </a:lnTo>
                  <a:lnTo>
                    <a:pt x="2031312" y="2408482"/>
                  </a:lnTo>
                  <a:lnTo>
                    <a:pt x="2031841" y="2410598"/>
                  </a:lnTo>
                  <a:lnTo>
                    <a:pt x="2032371" y="2413243"/>
                  </a:lnTo>
                  <a:lnTo>
                    <a:pt x="2032371" y="2414830"/>
                  </a:lnTo>
                  <a:lnTo>
                    <a:pt x="2032371" y="2416416"/>
                  </a:lnTo>
                  <a:lnTo>
                    <a:pt x="2033430" y="2420119"/>
                  </a:lnTo>
                  <a:lnTo>
                    <a:pt x="2034577" y="2422792"/>
                  </a:lnTo>
                  <a:lnTo>
                    <a:pt x="2035018" y="2423822"/>
                  </a:lnTo>
                  <a:lnTo>
                    <a:pt x="2035018" y="2426995"/>
                  </a:lnTo>
                  <a:lnTo>
                    <a:pt x="2035018" y="2430698"/>
                  </a:lnTo>
                  <a:lnTo>
                    <a:pt x="2035018" y="2433872"/>
                  </a:lnTo>
                  <a:lnTo>
                    <a:pt x="2035018" y="2438103"/>
                  </a:lnTo>
                  <a:lnTo>
                    <a:pt x="2034489" y="2439690"/>
                  </a:lnTo>
                  <a:lnTo>
                    <a:pt x="2032900" y="2441277"/>
                  </a:lnTo>
                  <a:lnTo>
                    <a:pt x="2031841" y="2443393"/>
                  </a:lnTo>
                  <a:lnTo>
                    <a:pt x="2029723" y="2445509"/>
                  </a:lnTo>
                  <a:lnTo>
                    <a:pt x="2028135" y="2446566"/>
                  </a:lnTo>
                  <a:lnTo>
                    <a:pt x="2026017" y="2447624"/>
                  </a:lnTo>
                  <a:lnTo>
                    <a:pt x="2023898" y="2448153"/>
                  </a:lnTo>
                  <a:lnTo>
                    <a:pt x="2022310" y="2448682"/>
                  </a:lnTo>
                  <a:lnTo>
                    <a:pt x="2020721" y="2449211"/>
                  </a:lnTo>
                  <a:lnTo>
                    <a:pt x="2019133" y="2449740"/>
                  </a:lnTo>
                  <a:lnTo>
                    <a:pt x="2017544" y="2450798"/>
                  </a:lnTo>
                  <a:lnTo>
                    <a:pt x="2015956" y="2452914"/>
                  </a:lnTo>
                  <a:lnTo>
                    <a:pt x="2014897" y="2454501"/>
                  </a:lnTo>
                  <a:lnTo>
                    <a:pt x="2014367" y="2456616"/>
                  </a:lnTo>
                  <a:lnTo>
                    <a:pt x="2014367" y="2458732"/>
                  </a:lnTo>
                  <a:lnTo>
                    <a:pt x="2014367" y="2460319"/>
                  </a:lnTo>
                  <a:lnTo>
                    <a:pt x="2013308" y="2461906"/>
                  </a:lnTo>
                  <a:lnTo>
                    <a:pt x="2012779" y="2463493"/>
                  </a:lnTo>
                  <a:lnTo>
                    <a:pt x="2012249" y="2465608"/>
                  </a:lnTo>
                  <a:lnTo>
                    <a:pt x="2011720" y="2467724"/>
                  </a:lnTo>
                  <a:lnTo>
                    <a:pt x="2010131" y="2469311"/>
                  </a:lnTo>
                  <a:lnTo>
                    <a:pt x="2009072" y="2470898"/>
                  </a:lnTo>
                  <a:lnTo>
                    <a:pt x="2008013" y="2473014"/>
                  </a:lnTo>
                  <a:lnTo>
                    <a:pt x="2007483" y="2474601"/>
                  </a:lnTo>
                  <a:lnTo>
                    <a:pt x="2005365" y="2476187"/>
                  </a:lnTo>
                  <a:lnTo>
                    <a:pt x="2003247" y="2478303"/>
                  </a:lnTo>
                  <a:lnTo>
                    <a:pt x="2002718" y="2479890"/>
                  </a:lnTo>
                  <a:lnTo>
                    <a:pt x="2001659" y="2481477"/>
                  </a:lnTo>
                  <a:lnTo>
                    <a:pt x="2000070" y="2485179"/>
                  </a:lnTo>
                  <a:lnTo>
                    <a:pt x="1998482" y="2488353"/>
                  </a:lnTo>
                  <a:lnTo>
                    <a:pt x="1997423" y="2490998"/>
                  </a:lnTo>
                  <a:lnTo>
                    <a:pt x="1996893" y="2492585"/>
                  </a:lnTo>
                  <a:lnTo>
                    <a:pt x="1993187" y="2494172"/>
                  </a:lnTo>
                  <a:lnTo>
                    <a:pt x="1989480" y="2495758"/>
                  </a:lnTo>
                  <a:lnTo>
                    <a:pt x="1988644" y="2494923"/>
                  </a:lnTo>
                  <a:lnTo>
                    <a:pt x="1987891" y="2494172"/>
                  </a:lnTo>
                  <a:lnTo>
                    <a:pt x="1986832" y="2492585"/>
                  </a:lnTo>
                  <a:lnTo>
                    <a:pt x="1987362" y="2490469"/>
                  </a:lnTo>
                  <a:lnTo>
                    <a:pt x="1988421" y="2488353"/>
                  </a:lnTo>
                  <a:lnTo>
                    <a:pt x="1988950" y="2486766"/>
                  </a:lnTo>
                  <a:lnTo>
                    <a:pt x="1989255" y="2485852"/>
                  </a:lnTo>
                  <a:lnTo>
                    <a:pt x="1989136" y="2486025"/>
                  </a:lnTo>
                  <a:lnTo>
                    <a:pt x="1989136" y="2480719"/>
                  </a:lnTo>
                  <a:lnTo>
                    <a:pt x="1987891" y="2479890"/>
                  </a:lnTo>
                  <a:lnTo>
                    <a:pt x="1985773" y="2480419"/>
                  </a:lnTo>
                  <a:lnTo>
                    <a:pt x="1983655" y="2481477"/>
                  </a:lnTo>
                  <a:lnTo>
                    <a:pt x="1980478" y="2483593"/>
                  </a:lnTo>
                  <a:lnTo>
                    <a:pt x="1977831" y="2486766"/>
                  </a:lnTo>
                  <a:lnTo>
                    <a:pt x="1976772" y="2488353"/>
                  </a:lnTo>
                  <a:lnTo>
                    <a:pt x="1976242" y="2490469"/>
                  </a:lnTo>
                  <a:lnTo>
                    <a:pt x="1975713" y="2492585"/>
                  </a:lnTo>
                  <a:lnTo>
                    <a:pt x="1976084" y="2493697"/>
                  </a:lnTo>
                  <a:lnTo>
                    <a:pt x="1976242" y="2494172"/>
                  </a:lnTo>
                  <a:lnTo>
                    <a:pt x="1975713" y="2495758"/>
                  </a:lnTo>
                  <a:lnTo>
                    <a:pt x="1975183" y="2497345"/>
                  </a:lnTo>
                  <a:lnTo>
                    <a:pt x="1975183" y="2503164"/>
                  </a:lnTo>
                  <a:lnTo>
                    <a:pt x="1975183" y="2508453"/>
                  </a:lnTo>
                  <a:lnTo>
                    <a:pt x="1974124" y="2510040"/>
                  </a:lnTo>
                  <a:lnTo>
                    <a:pt x="1972006" y="2512156"/>
                  </a:lnTo>
                  <a:lnTo>
                    <a:pt x="1969358" y="2515858"/>
                  </a:lnTo>
                  <a:lnTo>
                    <a:pt x="1966181" y="2519032"/>
                  </a:lnTo>
                  <a:lnTo>
                    <a:pt x="1966181" y="2522735"/>
                  </a:lnTo>
                  <a:lnTo>
                    <a:pt x="1966181" y="2526437"/>
                  </a:lnTo>
                  <a:lnTo>
                    <a:pt x="1965652" y="2528024"/>
                  </a:lnTo>
                  <a:lnTo>
                    <a:pt x="1965122" y="2529611"/>
                  </a:lnTo>
                  <a:lnTo>
                    <a:pt x="1964063" y="2531198"/>
                  </a:lnTo>
                  <a:lnTo>
                    <a:pt x="1962475" y="2533313"/>
                  </a:lnTo>
                  <a:lnTo>
                    <a:pt x="1960357" y="2534900"/>
                  </a:lnTo>
                  <a:lnTo>
                    <a:pt x="1958238" y="2535958"/>
                  </a:lnTo>
                  <a:lnTo>
                    <a:pt x="1956120" y="2536487"/>
                  </a:lnTo>
                  <a:lnTo>
                    <a:pt x="1954532" y="2537016"/>
                  </a:lnTo>
                  <a:lnTo>
                    <a:pt x="1951884" y="2538074"/>
                  </a:lnTo>
                  <a:lnTo>
                    <a:pt x="1950825" y="2540190"/>
                  </a:lnTo>
                  <a:lnTo>
                    <a:pt x="1949766" y="2541777"/>
                  </a:lnTo>
                  <a:lnTo>
                    <a:pt x="1949237" y="2544421"/>
                  </a:lnTo>
                  <a:lnTo>
                    <a:pt x="1947648" y="2547595"/>
                  </a:lnTo>
                  <a:lnTo>
                    <a:pt x="1945530" y="2551298"/>
                  </a:lnTo>
                  <a:lnTo>
                    <a:pt x="1944471" y="2552884"/>
                  </a:lnTo>
                  <a:lnTo>
                    <a:pt x="1942882" y="2555000"/>
                  </a:lnTo>
                  <a:lnTo>
                    <a:pt x="1940764" y="2555529"/>
                  </a:lnTo>
                  <a:lnTo>
                    <a:pt x="1939176" y="2556058"/>
                  </a:lnTo>
                  <a:lnTo>
                    <a:pt x="1937587" y="2557116"/>
                  </a:lnTo>
                  <a:lnTo>
                    <a:pt x="1935469" y="2558174"/>
                  </a:lnTo>
                  <a:lnTo>
                    <a:pt x="1934410" y="2558703"/>
                  </a:lnTo>
                  <a:lnTo>
                    <a:pt x="1933351" y="2558703"/>
                  </a:lnTo>
                  <a:lnTo>
                    <a:pt x="1931233" y="2558703"/>
                  </a:lnTo>
                  <a:lnTo>
                    <a:pt x="1928588" y="2558175"/>
                  </a:lnTo>
                  <a:lnTo>
                    <a:pt x="1928586" y="2558174"/>
                  </a:lnTo>
                  <a:lnTo>
                    <a:pt x="1925938" y="2558174"/>
                  </a:lnTo>
                  <a:lnTo>
                    <a:pt x="1924879" y="2558174"/>
                  </a:lnTo>
                  <a:lnTo>
                    <a:pt x="1923820" y="2558174"/>
                  </a:lnTo>
                  <a:lnTo>
                    <a:pt x="1922761" y="2558174"/>
                  </a:lnTo>
                  <a:lnTo>
                    <a:pt x="1921702" y="2558174"/>
                  </a:lnTo>
                  <a:lnTo>
                    <a:pt x="1919584" y="2560290"/>
                  </a:lnTo>
                  <a:lnTo>
                    <a:pt x="1917466" y="2561877"/>
                  </a:lnTo>
                  <a:lnTo>
                    <a:pt x="1916936" y="2561877"/>
                  </a:lnTo>
                  <a:lnTo>
                    <a:pt x="1916407" y="2561877"/>
                  </a:lnTo>
                  <a:lnTo>
                    <a:pt x="1915348" y="2561877"/>
                  </a:lnTo>
                  <a:lnTo>
                    <a:pt x="1914289" y="2561877"/>
                  </a:lnTo>
                  <a:lnTo>
                    <a:pt x="1908464" y="2561348"/>
                  </a:lnTo>
                  <a:lnTo>
                    <a:pt x="1903698" y="2560290"/>
                  </a:lnTo>
                  <a:lnTo>
                    <a:pt x="1903697" y="2560289"/>
                  </a:lnTo>
                  <a:lnTo>
                    <a:pt x="1902640" y="2559761"/>
                  </a:lnTo>
                  <a:lnTo>
                    <a:pt x="1902639" y="2559761"/>
                  </a:lnTo>
                  <a:lnTo>
                    <a:pt x="1902110" y="2560290"/>
                  </a:lnTo>
                  <a:lnTo>
                    <a:pt x="1901580" y="2560290"/>
                  </a:lnTo>
                  <a:lnTo>
                    <a:pt x="1901051" y="2560290"/>
                  </a:lnTo>
                  <a:lnTo>
                    <a:pt x="1900521" y="2560290"/>
                  </a:lnTo>
                  <a:lnTo>
                    <a:pt x="1899992" y="2560290"/>
                  </a:lnTo>
                  <a:lnTo>
                    <a:pt x="1897874" y="2559232"/>
                  </a:lnTo>
                  <a:lnTo>
                    <a:pt x="1896285" y="2557645"/>
                  </a:lnTo>
                  <a:lnTo>
                    <a:pt x="1893108" y="2553942"/>
                  </a:lnTo>
                  <a:lnTo>
                    <a:pt x="1891825" y="2553210"/>
                  </a:lnTo>
                  <a:lnTo>
                    <a:pt x="1889401" y="2551827"/>
                  </a:lnTo>
                  <a:lnTo>
                    <a:pt x="1885165" y="2550769"/>
                  </a:lnTo>
                  <a:lnTo>
                    <a:pt x="1880929" y="2550240"/>
                  </a:lnTo>
                  <a:lnTo>
                    <a:pt x="1867162" y="2550240"/>
                  </a:lnTo>
                  <a:lnTo>
                    <a:pt x="1867162" y="2551827"/>
                  </a:lnTo>
                  <a:lnTo>
                    <a:pt x="1867162" y="2553413"/>
                  </a:lnTo>
                  <a:lnTo>
                    <a:pt x="1868221" y="2556058"/>
                  </a:lnTo>
                  <a:lnTo>
                    <a:pt x="1869809" y="2557645"/>
                  </a:lnTo>
                  <a:lnTo>
                    <a:pt x="1871398" y="2558703"/>
                  </a:lnTo>
                  <a:lnTo>
                    <a:pt x="1872986" y="2559232"/>
                  </a:lnTo>
                  <a:lnTo>
                    <a:pt x="1876163" y="2562406"/>
                  </a:lnTo>
                  <a:lnTo>
                    <a:pt x="1878473" y="2564136"/>
                  </a:lnTo>
                  <a:lnTo>
                    <a:pt x="1880400" y="2565579"/>
                  </a:lnTo>
                  <a:lnTo>
                    <a:pt x="1882518" y="2566637"/>
                  </a:lnTo>
                  <a:lnTo>
                    <a:pt x="1883868" y="2567648"/>
                  </a:lnTo>
                  <a:lnTo>
                    <a:pt x="1884636" y="2568224"/>
                  </a:lnTo>
                  <a:lnTo>
                    <a:pt x="1886754" y="2569282"/>
                  </a:lnTo>
                  <a:lnTo>
                    <a:pt x="1888342" y="2570869"/>
                  </a:lnTo>
                  <a:lnTo>
                    <a:pt x="1888465" y="2571235"/>
                  </a:lnTo>
                  <a:lnTo>
                    <a:pt x="1888872" y="2572455"/>
                  </a:lnTo>
                  <a:lnTo>
                    <a:pt x="1889401" y="2574042"/>
                  </a:lnTo>
                  <a:lnTo>
                    <a:pt x="1889401" y="2575629"/>
                  </a:lnTo>
                  <a:lnTo>
                    <a:pt x="1889401" y="2578274"/>
                  </a:lnTo>
                  <a:lnTo>
                    <a:pt x="1889401" y="2584621"/>
                  </a:lnTo>
                  <a:lnTo>
                    <a:pt x="1890990" y="2585679"/>
                  </a:lnTo>
                  <a:lnTo>
                    <a:pt x="1892578" y="2585679"/>
                  </a:lnTo>
                  <a:lnTo>
                    <a:pt x="1896285" y="2585679"/>
                  </a:lnTo>
                  <a:lnTo>
                    <a:pt x="1896285" y="2596787"/>
                  </a:lnTo>
                  <a:lnTo>
                    <a:pt x="1895756" y="2598903"/>
                  </a:lnTo>
                  <a:lnTo>
                    <a:pt x="1894696" y="2600490"/>
                  </a:lnTo>
                  <a:lnTo>
                    <a:pt x="1892578" y="2603663"/>
                  </a:lnTo>
                  <a:lnTo>
                    <a:pt x="1891519" y="2605779"/>
                  </a:lnTo>
                  <a:lnTo>
                    <a:pt x="1890460" y="2607366"/>
                  </a:lnTo>
                  <a:lnTo>
                    <a:pt x="1889401" y="2609482"/>
                  </a:lnTo>
                  <a:lnTo>
                    <a:pt x="1887283" y="2611069"/>
                  </a:lnTo>
                  <a:lnTo>
                    <a:pt x="1884106" y="2613184"/>
                  </a:lnTo>
                  <a:lnTo>
                    <a:pt x="1880400" y="2615300"/>
                  </a:lnTo>
                  <a:lnTo>
                    <a:pt x="1878281" y="2616358"/>
                  </a:lnTo>
                  <a:lnTo>
                    <a:pt x="1875634" y="2617945"/>
                  </a:lnTo>
                  <a:lnTo>
                    <a:pt x="1873516" y="2621647"/>
                  </a:lnTo>
                  <a:lnTo>
                    <a:pt x="1871398" y="2625350"/>
                  </a:lnTo>
                  <a:lnTo>
                    <a:pt x="1870339" y="2626937"/>
                  </a:lnTo>
                  <a:lnTo>
                    <a:pt x="1868750" y="2628524"/>
                  </a:lnTo>
                  <a:lnTo>
                    <a:pt x="1868221" y="2630111"/>
                  </a:lnTo>
                  <a:lnTo>
                    <a:pt x="1868221" y="2632755"/>
                  </a:lnTo>
                  <a:lnTo>
                    <a:pt x="1867691" y="2634342"/>
                  </a:lnTo>
                  <a:lnTo>
                    <a:pt x="1867162" y="2635929"/>
                  </a:lnTo>
                  <a:lnTo>
                    <a:pt x="1865044" y="2638045"/>
                  </a:lnTo>
                  <a:lnTo>
                    <a:pt x="1863455" y="2638574"/>
                  </a:lnTo>
                  <a:lnTo>
                    <a:pt x="1863259" y="2638490"/>
                  </a:lnTo>
                  <a:lnTo>
                    <a:pt x="1862925" y="2638574"/>
                  </a:lnTo>
                  <a:lnTo>
                    <a:pt x="1859755" y="2636990"/>
                  </a:lnTo>
                  <a:lnTo>
                    <a:pt x="1859748" y="2636987"/>
                  </a:lnTo>
                  <a:lnTo>
                    <a:pt x="1855512" y="2635929"/>
                  </a:lnTo>
                  <a:lnTo>
                    <a:pt x="1838568" y="2635929"/>
                  </a:lnTo>
                  <a:lnTo>
                    <a:pt x="1834861" y="2636987"/>
                  </a:lnTo>
                  <a:lnTo>
                    <a:pt x="1831154" y="2638574"/>
                  </a:lnTo>
                  <a:lnTo>
                    <a:pt x="1827977" y="2639103"/>
                  </a:lnTo>
                  <a:lnTo>
                    <a:pt x="1824271" y="2639103"/>
                  </a:lnTo>
                  <a:lnTo>
                    <a:pt x="1816858" y="2639103"/>
                  </a:lnTo>
                  <a:lnTo>
                    <a:pt x="1815269" y="2639632"/>
                  </a:lnTo>
                  <a:lnTo>
                    <a:pt x="1812621" y="2640161"/>
                  </a:lnTo>
                  <a:lnTo>
                    <a:pt x="1796206" y="2640161"/>
                  </a:lnTo>
                  <a:lnTo>
                    <a:pt x="1796206" y="2648624"/>
                  </a:lnTo>
                  <a:lnTo>
                    <a:pt x="1796403" y="2649214"/>
                  </a:lnTo>
                  <a:lnTo>
                    <a:pt x="1796736" y="2650211"/>
                  </a:lnTo>
                  <a:lnTo>
                    <a:pt x="1797265" y="2651797"/>
                  </a:lnTo>
                  <a:lnTo>
                    <a:pt x="1798324" y="2655500"/>
                  </a:lnTo>
                  <a:lnTo>
                    <a:pt x="1799913" y="2659203"/>
                  </a:lnTo>
                  <a:lnTo>
                    <a:pt x="1799913" y="2660789"/>
                  </a:lnTo>
                  <a:lnTo>
                    <a:pt x="1799913" y="2662376"/>
                  </a:lnTo>
                  <a:lnTo>
                    <a:pt x="1799913" y="2664492"/>
                  </a:lnTo>
                  <a:lnTo>
                    <a:pt x="1799913" y="2666608"/>
                  </a:lnTo>
                  <a:lnTo>
                    <a:pt x="1797795" y="2667137"/>
                  </a:lnTo>
                  <a:lnTo>
                    <a:pt x="1796206" y="2668195"/>
                  </a:lnTo>
                  <a:lnTo>
                    <a:pt x="1795147" y="2669781"/>
                  </a:lnTo>
                  <a:lnTo>
                    <a:pt x="1794618" y="2671368"/>
                  </a:lnTo>
                  <a:lnTo>
                    <a:pt x="1794618" y="2672955"/>
                  </a:lnTo>
                  <a:lnTo>
                    <a:pt x="1794618" y="2675600"/>
                  </a:lnTo>
                  <a:lnTo>
                    <a:pt x="1794618" y="2678774"/>
                  </a:lnTo>
                  <a:lnTo>
                    <a:pt x="1796206" y="2680360"/>
                  </a:lnTo>
                  <a:lnTo>
                    <a:pt x="1797265" y="2681947"/>
                  </a:lnTo>
                  <a:lnTo>
                    <a:pt x="1796206" y="2684063"/>
                  </a:lnTo>
                  <a:lnTo>
                    <a:pt x="1795677" y="2686179"/>
                  </a:lnTo>
                  <a:lnTo>
                    <a:pt x="1773437" y="2686179"/>
                  </a:lnTo>
                  <a:lnTo>
                    <a:pt x="1769201" y="2683534"/>
                  </a:lnTo>
                  <a:lnTo>
                    <a:pt x="1766024" y="2680360"/>
                  </a:lnTo>
                  <a:lnTo>
                    <a:pt x="1764971" y="2679909"/>
                  </a:lnTo>
                  <a:lnTo>
                    <a:pt x="1762317" y="2678774"/>
                  </a:lnTo>
                  <a:lnTo>
                    <a:pt x="1758081" y="2677716"/>
                  </a:lnTo>
                  <a:lnTo>
                    <a:pt x="1752786" y="2677716"/>
                  </a:lnTo>
                  <a:lnTo>
                    <a:pt x="1752786" y="2688824"/>
                  </a:lnTo>
                  <a:lnTo>
                    <a:pt x="1752786" y="2690410"/>
                  </a:lnTo>
                  <a:lnTo>
                    <a:pt x="1753316" y="2691997"/>
                  </a:lnTo>
                  <a:lnTo>
                    <a:pt x="1753765" y="2694687"/>
                  </a:lnTo>
                  <a:lnTo>
                    <a:pt x="1753845" y="2695171"/>
                  </a:lnTo>
                  <a:lnTo>
                    <a:pt x="1753908" y="2695674"/>
                  </a:lnTo>
                  <a:lnTo>
                    <a:pt x="1754375" y="2699402"/>
                  </a:lnTo>
                  <a:lnTo>
                    <a:pt x="1754375" y="2702576"/>
                  </a:lnTo>
                  <a:lnTo>
                    <a:pt x="1754375" y="2706279"/>
                  </a:lnTo>
                  <a:lnTo>
                    <a:pt x="1757022" y="2707866"/>
                  </a:lnTo>
                  <a:lnTo>
                    <a:pt x="1759836" y="2708668"/>
                  </a:lnTo>
                  <a:lnTo>
                    <a:pt x="1760729" y="2708923"/>
                  </a:lnTo>
                  <a:lnTo>
                    <a:pt x="1761258" y="2708923"/>
                  </a:lnTo>
                  <a:lnTo>
                    <a:pt x="1761788" y="2708923"/>
                  </a:lnTo>
                  <a:lnTo>
                    <a:pt x="1762317" y="2708923"/>
                  </a:lnTo>
                  <a:lnTo>
                    <a:pt x="1762847" y="2708923"/>
                  </a:lnTo>
                  <a:lnTo>
                    <a:pt x="1763376" y="2708923"/>
                  </a:lnTo>
                  <a:lnTo>
                    <a:pt x="1763906" y="2708923"/>
                  </a:lnTo>
                  <a:lnTo>
                    <a:pt x="1764435" y="2708923"/>
                  </a:lnTo>
                  <a:lnTo>
                    <a:pt x="1766024" y="2707337"/>
                  </a:lnTo>
                  <a:lnTo>
                    <a:pt x="1767613" y="2704692"/>
                  </a:lnTo>
                  <a:lnTo>
                    <a:pt x="1769201" y="2703634"/>
                  </a:lnTo>
                  <a:lnTo>
                    <a:pt x="1771319" y="2703105"/>
                  </a:lnTo>
                  <a:lnTo>
                    <a:pt x="1771849" y="2703105"/>
                  </a:lnTo>
                  <a:lnTo>
                    <a:pt x="1772378" y="2703105"/>
                  </a:lnTo>
                  <a:lnTo>
                    <a:pt x="1772908" y="2703105"/>
                  </a:lnTo>
                  <a:lnTo>
                    <a:pt x="1773437" y="2703105"/>
                  </a:lnTo>
                  <a:lnTo>
                    <a:pt x="1773967" y="2703105"/>
                  </a:lnTo>
                  <a:lnTo>
                    <a:pt x="1774496" y="2703105"/>
                  </a:lnTo>
                  <a:lnTo>
                    <a:pt x="1775026" y="2703105"/>
                  </a:lnTo>
                  <a:lnTo>
                    <a:pt x="1776085" y="2704692"/>
                  </a:lnTo>
                  <a:lnTo>
                    <a:pt x="1776519" y="2706862"/>
                  </a:lnTo>
                  <a:lnTo>
                    <a:pt x="1776614" y="2707337"/>
                  </a:lnTo>
                  <a:lnTo>
                    <a:pt x="1776614" y="2710510"/>
                  </a:lnTo>
                  <a:lnTo>
                    <a:pt x="1776614" y="2712097"/>
                  </a:lnTo>
                  <a:lnTo>
                    <a:pt x="1776614" y="2713684"/>
                  </a:lnTo>
                  <a:lnTo>
                    <a:pt x="1775555" y="2715800"/>
                  </a:lnTo>
                  <a:lnTo>
                    <a:pt x="1773437" y="2717387"/>
                  </a:lnTo>
                  <a:lnTo>
                    <a:pt x="1770790" y="2718973"/>
                  </a:lnTo>
                  <a:lnTo>
                    <a:pt x="1767613" y="2719502"/>
                  </a:lnTo>
                  <a:lnTo>
                    <a:pt x="1763376" y="2718444"/>
                  </a:lnTo>
                  <a:lnTo>
                    <a:pt x="1758611" y="2717387"/>
                  </a:lnTo>
                  <a:lnTo>
                    <a:pt x="1755963" y="2718444"/>
                  </a:lnTo>
                  <a:lnTo>
                    <a:pt x="1755434" y="2721089"/>
                  </a:lnTo>
                  <a:lnTo>
                    <a:pt x="1754904" y="2722676"/>
                  </a:lnTo>
                  <a:lnTo>
                    <a:pt x="1754375" y="2724792"/>
                  </a:lnTo>
                  <a:lnTo>
                    <a:pt x="1754714" y="2725809"/>
                  </a:lnTo>
                  <a:lnTo>
                    <a:pt x="1754904" y="2726379"/>
                  </a:lnTo>
                  <a:lnTo>
                    <a:pt x="1755095" y="2726950"/>
                  </a:lnTo>
                  <a:lnTo>
                    <a:pt x="1755434" y="2727966"/>
                  </a:lnTo>
                  <a:lnTo>
                    <a:pt x="1755434" y="2730081"/>
                  </a:lnTo>
                  <a:lnTo>
                    <a:pt x="1755434" y="2731668"/>
                  </a:lnTo>
                  <a:lnTo>
                    <a:pt x="1754375" y="2733784"/>
                  </a:lnTo>
                  <a:lnTo>
                    <a:pt x="1753316" y="2735371"/>
                  </a:lnTo>
                  <a:lnTo>
                    <a:pt x="1752257" y="2739073"/>
                  </a:lnTo>
                  <a:lnTo>
                    <a:pt x="1750138" y="2742776"/>
                  </a:lnTo>
                  <a:lnTo>
                    <a:pt x="1748020" y="2743834"/>
                  </a:lnTo>
                  <a:lnTo>
                    <a:pt x="1746432" y="2745421"/>
                  </a:lnTo>
                  <a:lnTo>
                    <a:pt x="1745373" y="2746479"/>
                  </a:lnTo>
                  <a:lnTo>
                    <a:pt x="1745373" y="2748594"/>
                  </a:lnTo>
                  <a:lnTo>
                    <a:pt x="1745373" y="2768165"/>
                  </a:lnTo>
                  <a:lnTo>
                    <a:pt x="1724192" y="2768165"/>
                  </a:lnTo>
                  <a:lnTo>
                    <a:pt x="1718367" y="2769752"/>
                  </a:lnTo>
                  <a:lnTo>
                    <a:pt x="1713072" y="2775042"/>
                  </a:lnTo>
                  <a:lnTo>
                    <a:pt x="1711484" y="2776100"/>
                  </a:lnTo>
                  <a:lnTo>
                    <a:pt x="1709895" y="2778215"/>
                  </a:lnTo>
                  <a:lnTo>
                    <a:pt x="1708836" y="2779802"/>
                  </a:lnTo>
                  <a:lnTo>
                    <a:pt x="1708307" y="2781389"/>
                  </a:lnTo>
                  <a:lnTo>
                    <a:pt x="1708307" y="2785621"/>
                  </a:lnTo>
                  <a:lnTo>
                    <a:pt x="1708307" y="2788794"/>
                  </a:lnTo>
                  <a:lnTo>
                    <a:pt x="1708760" y="2791964"/>
                  </a:lnTo>
                  <a:lnTo>
                    <a:pt x="1708836" y="2792497"/>
                  </a:lnTo>
                  <a:lnTo>
                    <a:pt x="1709895" y="2794084"/>
                  </a:lnTo>
                  <a:lnTo>
                    <a:pt x="1710535" y="2794936"/>
                  </a:lnTo>
                  <a:lnTo>
                    <a:pt x="1711484" y="2796199"/>
                  </a:lnTo>
                  <a:lnTo>
                    <a:pt x="1713072" y="2798315"/>
                  </a:lnTo>
                  <a:lnTo>
                    <a:pt x="1714661" y="2799373"/>
                  </a:lnTo>
                  <a:lnTo>
                    <a:pt x="1716249" y="2800960"/>
                  </a:lnTo>
                  <a:lnTo>
                    <a:pt x="1718897" y="2802018"/>
                  </a:lnTo>
                  <a:lnTo>
                    <a:pt x="1720486" y="2802547"/>
                  </a:lnTo>
                  <a:lnTo>
                    <a:pt x="1722074" y="2803076"/>
                  </a:lnTo>
                  <a:lnTo>
                    <a:pt x="1724192" y="2804134"/>
                  </a:lnTo>
                  <a:lnTo>
                    <a:pt x="1724749" y="2805061"/>
                  </a:lnTo>
                  <a:lnTo>
                    <a:pt x="1725781" y="2806778"/>
                  </a:lnTo>
                  <a:lnTo>
                    <a:pt x="1725781" y="2808894"/>
                  </a:lnTo>
                  <a:lnTo>
                    <a:pt x="1726310" y="2810481"/>
                  </a:lnTo>
                  <a:lnTo>
                    <a:pt x="1728428" y="2811539"/>
                  </a:lnTo>
                  <a:lnTo>
                    <a:pt x="1730546" y="2812068"/>
                  </a:lnTo>
                  <a:lnTo>
                    <a:pt x="1730550" y="2812068"/>
                  </a:lnTo>
                  <a:lnTo>
                    <a:pt x="1731605" y="2812068"/>
                  </a:lnTo>
                  <a:lnTo>
                    <a:pt x="1732028" y="2812279"/>
                  </a:lnTo>
                  <a:lnTo>
                    <a:pt x="1733328" y="2812465"/>
                  </a:lnTo>
                  <a:lnTo>
                    <a:pt x="1735312" y="2812068"/>
                  </a:lnTo>
                  <a:lnTo>
                    <a:pt x="1738485" y="2812068"/>
                  </a:lnTo>
                  <a:lnTo>
                    <a:pt x="1738489" y="2812068"/>
                  </a:lnTo>
                  <a:lnTo>
                    <a:pt x="1741137" y="2812068"/>
                  </a:lnTo>
                  <a:lnTo>
                    <a:pt x="1743784" y="2812597"/>
                  </a:lnTo>
                  <a:lnTo>
                    <a:pt x="1743784" y="2813126"/>
                  </a:lnTo>
                  <a:lnTo>
                    <a:pt x="1743784" y="2820002"/>
                  </a:lnTo>
                  <a:lnTo>
                    <a:pt x="1743255" y="2822118"/>
                  </a:lnTo>
                  <a:lnTo>
                    <a:pt x="1741666" y="2823705"/>
                  </a:lnTo>
                  <a:lnTo>
                    <a:pt x="1741137" y="2823705"/>
                  </a:lnTo>
                  <a:lnTo>
                    <a:pt x="1740607" y="2823705"/>
                  </a:lnTo>
                  <a:lnTo>
                    <a:pt x="1740078" y="2823705"/>
                  </a:lnTo>
                  <a:lnTo>
                    <a:pt x="1739548" y="2823705"/>
                  </a:lnTo>
                  <a:lnTo>
                    <a:pt x="1739019" y="2823705"/>
                  </a:lnTo>
                  <a:lnTo>
                    <a:pt x="1738489" y="2823705"/>
                  </a:lnTo>
                  <a:lnTo>
                    <a:pt x="1736371" y="2824763"/>
                  </a:lnTo>
                  <a:lnTo>
                    <a:pt x="1734782" y="2826349"/>
                  </a:lnTo>
                  <a:lnTo>
                    <a:pt x="1732664" y="2827407"/>
                  </a:lnTo>
                  <a:lnTo>
                    <a:pt x="1731076" y="2828465"/>
                  </a:lnTo>
                  <a:lnTo>
                    <a:pt x="1729487" y="2830052"/>
                  </a:lnTo>
                  <a:lnTo>
                    <a:pt x="1728428" y="2831639"/>
                  </a:lnTo>
                  <a:lnTo>
                    <a:pt x="1727899" y="2833226"/>
                  </a:lnTo>
                  <a:lnTo>
                    <a:pt x="1727899" y="2835341"/>
                  </a:lnTo>
                  <a:lnTo>
                    <a:pt x="1725251" y="2842747"/>
                  </a:lnTo>
                  <a:lnTo>
                    <a:pt x="1722074" y="2849623"/>
                  </a:lnTo>
                  <a:lnTo>
                    <a:pt x="1721015" y="2852268"/>
                  </a:lnTo>
                  <a:lnTo>
                    <a:pt x="1718897" y="2853326"/>
                  </a:lnTo>
                  <a:lnTo>
                    <a:pt x="1714661" y="2853855"/>
                  </a:lnTo>
                  <a:lnTo>
                    <a:pt x="1711484" y="2853855"/>
                  </a:lnTo>
                  <a:lnTo>
                    <a:pt x="1709895" y="2854384"/>
                  </a:lnTo>
                  <a:lnTo>
                    <a:pt x="1708307" y="2854912"/>
                  </a:lnTo>
                  <a:lnTo>
                    <a:pt x="1706718" y="2855970"/>
                  </a:lnTo>
                  <a:lnTo>
                    <a:pt x="1705130" y="2858086"/>
                  </a:lnTo>
                  <a:lnTo>
                    <a:pt x="1704071" y="2861789"/>
                  </a:lnTo>
                  <a:lnTo>
                    <a:pt x="1704071" y="2865491"/>
                  </a:lnTo>
                  <a:lnTo>
                    <a:pt x="1704600" y="2867078"/>
                  </a:lnTo>
                  <a:lnTo>
                    <a:pt x="1705130" y="2869194"/>
                  </a:lnTo>
                  <a:lnTo>
                    <a:pt x="1705130" y="2872368"/>
                  </a:lnTo>
                  <a:lnTo>
                    <a:pt x="1705130" y="2875012"/>
                  </a:lnTo>
                  <a:lnTo>
                    <a:pt x="1687656" y="2875012"/>
                  </a:lnTo>
                  <a:lnTo>
                    <a:pt x="1687126" y="2879244"/>
                  </a:lnTo>
                  <a:lnTo>
                    <a:pt x="1686596" y="2883476"/>
                  </a:lnTo>
                  <a:lnTo>
                    <a:pt x="1686596" y="2895112"/>
                  </a:lnTo>
                  <a:lnTo>
                    <a:pt x="1687656" y="2896699"/>
                  </a:lnTo>
                  <a:lnTo>
                    <a:pt x="1688185" y="2898815"/>
                  </a:lnTo>
                  <a:lnTo>
                    <a:pt x="1688185" y="2901989"/>
                  </a:lnTo>
                  <a:lnTo>
                    <a:pt x="1687656" y="2905162"/>
                  </a:lnTo>
                  <a:lnTo>
                    <a:pt x="1686596" y="2907807"/>
                  </a:lnTo>
                  <a:lnTo>
                    <a:pt x="1688185" y="2909923"/>
                  </a:lnTo>
                  <a:lnTo>
                    <a:pt x="1690833" y="2912039"/>
                  </a:lnTo>
                  <a:lnTo>
                    <a:pt x="1691892" y="2913625"/>
                  </a:lnTo>
                  <a:lnTo>
                    <a:pt x="1692421" y="2915741"/>
                  </a:lnTo>
                  <a:lnTo>
                    <a:pt x="1692951" y="2917328"/>
                  </a:lnTo>
                  <a:lnTo>
                    <a:pt x="1693383" y="2919056"/>
                  </a:lnTo>
                  <a:lnTo>
                    <a:pt x="1693480" y="2919444"/>
                  </a:lnTo>
                  <a:lnTo>
                    <a:pt x="1693480" y="2922618"/>
                  </a:lnTo>
                  <a:lnTo>
                    <a:pt x="1693480" y="2926320"/>
                  </a:lnTo>
                  <a:lnTo>
                    <a:pt x="1694010" y="2928436"/>
                  </a:lnTo>
                  <a:lnTo>
                    <a:pt x="1694846" y="2929272"/>
                  </a:lnTo>
                  <a:lnTo>
                    <a:pt x="1695598" y="2930023"/>
                  </a:lnTo>
                  <a:lnTo>
                    <a:pt x="1695598" y="2933196"/>
                  </a:lnTo>
                  <a:lnTo>
                    <a:pt x="1695598" y="2934783"/>
                  </a:lnTo>
                  <a:lnTo>
                    <a:pt x="1695598" y="2937428"/>
                  </a:lnTo>
                  <a:lnTo>
                    <a:pt x="1696128" y="2939015"/>
                  </a:lnTo>
                  <a:lnTo>
                    <a:pt x="1697187" y="2940602"/>
                  </a:lnTo>
                  <a:lnTo>
                    <a:pt x="1698775" y="2941660"/>
                  </a:lnTo>
                  <a:lnTo>
                    <a:pt x="1700893" y="2943246"/>
                  </a:lnTo>
                  <a:lnTo>
                    <a:pt x="1700893" y="2944833"/>
                  </a:lnTo>
                  <a:lnTo>
                    <a:pt x="1700893" y="2946420"/>
                  </a:lnTo>
                  <a:lnTo>
                    <a:pt x="1700893" y="2948536"/>
                  </a:lnTo>
                  <a:lnTo>
                    <a:pt x="1700893" y="2950652"/>
                  </a:lnTo>
                  <a:lnTo>
                    <a:pt x="1700974" y="2951136"/>
                  </a:lnTo>
                  <a:lnTo>
                    <a:pt x="1701423" y="2953825"/>
                  </a:lnTo>
                  <a:lnTo>
                    <a:pt x="1702482" y="2957528"/>
                  </a:lnTo>
                  <a:lnTo>
                    <a:pt x="1702482" y="2960173"/>
                  </a:lnTo>
                  <a:lnTo>
                    <a:pt x="1703541" y="2962288"/>
                  </a:lnTo>
                  <a:lnTo>
                    <a:pt x="1704600" y="2963346"/>
                  </a:lnTo>
                  <a:lnTo>
                    <a:pt x="1707248" y="2964404"/>
                  </a:lnTo>
                  <a:lnTo>
                    <a:pt x="1707249" y="2964404"/>
                  </a:lnTo>
                  <a:lnTo>
                    <a:pt x="1708836" y="2964933"/>
                  </a:lnTo>
                  <a:lnTo>
                    <a:pt x="1710425" y="2964404"/>
                  </a:lnTo>
                  <a:lnTo>
                    <a:pt x="1712013" y="2964404"/>
                  </a:lnTo>
                  <a:lnTo>
                    <a:pt x="1713072" y="2964404"/>
                  </a:lnTo>
                  <a:lnTo>
                    <a:pt x="1714131" y="2964404"/>
                  </a:lnTo>
                  <a:lnTo>
                    <a:pt x="1715190" y="2964404"/>
                  </a:lnTo>
                  <a:lnTo>
                    <a:pt x="1717838" y="2964404"/>
                  </a:lnTo>
                  <a:lnTo>
                    <a:pt x="1717838" y="2972867"/>
                  </a:lnTo>
                  <a:lnTo>
                    <a:pt x="1719427" y="2973396"/>
                  </a:lnTo>
                  <a:lnTo>
                    <a:pt x="1721545" y="2973396"/>
                  </a:lnTo>
                  <a:lnTo>
                    <a:pt x="1724192" y="2973396"/>
                  </a:lnTo>
                  <a:lnTo>
                    <a:pt x="1725251" y="2973396"/>
                  </a:lnTo>
                  <a:lnTo>
                    <a:pt x="1726310" y="2973396"/>
                  </a:lnTo>
                  <a:lnTo>
                    <a:pt x="1727899" y="2973396"/>
                  </a:lnTo>
                  <a:lnTo>
                    <a:pt x="1729487" y="2973396"/>
                  </a:lnTo>
                  <a:lnTo>
                    <a:pt x="1731076" y="2973925"/>
                  </a:lnTo>
                  <a:lnTo>
                    <a:pt x="1732664" y="2974454"/>
                  </a:lnTo>
                  <a:lnTo>
                    <a:pt x="1734253" y="2974454"/>
                  </a:lnTo>
                  <a:lnTo>
                    <a:pt x="1734782" y="2974454"/>
                  </a:lnTo>
                  <a:lnTo>
                    <a:pt x="1735312" y="2974454"/>
                  </a:lnTo>
                  <a:lnTo>
                    <a:pt x="1735842" y="2974454"/>
                  </a:lnTo>
                  <a:lnTo>
                    <a:pt x="1736371" y="2974454"/>
                  </a:lnTo>
                  <a:lnTo>
                    <a:pt x="1740078" y="2976041"/>
                  </a:lnTo>
                  <a:lnTo>
                    <a:pt x="1741132" y="2976492"/>
                  </a:lnTo>
                  <a:lnTo>
                    <a:pt x="1743784" y="2977628"/>
                  </a:lnTo>
                  <a:lnTo>
                    <a:pt x="1744491" y="2977981"/>
                  </a:lnTo>
                  <a:lnTo>
                    <a:pt x="1744843" y="2977628"/>
                  </a:lnTo>
                  <a:lnTo>
                    <a:pt x="1745372" y="2977628"/>
                  </a:lnTo>
                  <a:lnTo>
                    <a:pt x="1745373" y="2977628"/>
                  </a:lnTo>
                  <a:lnTo>
                    <a:pt x="1746961" y="2977628"/>
                  </a:lnTo>
                  <a:lnTo>
                    <a:pt x="1748020" y="2977628"/>
                  </a:lnTo>
                  <a:lnTo>
                    <a:pt x="1750138" y="2980802"/>
                  </a:lnTo>
                  <a:lnTo>
                    <a:pt x="1750138" y="2984504"/>
                  </a:lnTo>
                  <a:lnTo>
                    <a:pt x="1745902" y="2985033"/>
                  </a:lnTo>
                  <a:lnTo>
                    <a:pt x="1742725" y="2985033"/>
                  </a:lnTo>
                  <a:lnTo>
                    <a:pt x="1740607" y="2985033"/>
                  </a:lnTo>
                  <a:lnTo>
                    <a:pt x="1739019" y="2984504"/>
                  </a:lnTo>
                  <a:lnTo>
                    <a:pt x="1738489" y="2984504"/>
                  </a:lnTo>
                  <a:lnTo>
                    <a:pt x="1736901" y="2984504"/>
                  </a:lnTo>
                  <a:lnTo>
                    <a:pt x="1735312" y="2986091"/>
                  </a:lnTo>
                  <a:lnTo>
                    <a:pt x="1733723" y="2987678"/>
                  </a:lnTo>
                  <a:lnTo>
                    <a:pt x="1733194" y="2989265"/>
                  </a:lnTo>
                  <a:lnTo>
                    <a:pt x="1732664" y="2991380"/>
                  </a:lnTo>
                  <a:lnTo>
                    <a:pt x="1731605" y="2993496"/>
                  </a:lnTo>
                  <a:lnTo>
                    <a:pt x="1729487" y="2994025"/>
                  </a:lnTo>
                  <a:lnTo>
                    <a:pt x="1727899" y="2993496"/>
                  </a:lnTo>
                  <a:lnTo>
                    <a:pt x="1725781" y="2992438"/>
                  </a:lnTo>
                  <a:lnTo>
                    <a:pt x="1697716" y="2992438"/>
                  </a:lnTo>
                  <a:lnTo>
                    <a:pt x="1694539" y="2992438"/>
                  </a:lnTo>
                  <a:lnTo>
                    <a:pt x="1692421" y="2991380"/>
                  </a:lnTo>
                  <a:lnTo>
                    <a:pt x="1690833" y="2989794"/>
                  </a:lnTo>
                  <a:lnTo>
                    <a:pt x="1689244" y="2988736"/>
                  </a:lnTo>
                  <a:lnTo>
                    <a:pt x="1685537" y="2988736"/>
                  </a:lnTo>
                  <a:lnTo>
                    <a:pt x="1685008" y="2988736"/>
                  </a:lnTo>
                  <a:lnTo>
                    <a:pt x="1683419" y="2988736"/>
                  </a:lnTo>
                  <a:lnTo>
                    <a:pt x="1682360" y="2988736"/>
                  </a:lnTo>
                  <a:lnTo>
                    <a:pt x="1681301" y="2988736"/>
                  </a:lnTo>
                  <a:lnTo>
                    <a:pt x="1680242" y="2988736"/>
                  </a:lnTo>
                  <a:lnTo>
                    <a:pt x="1679183" y="2988736"/>
                  </a:lnTo>
                  <a:lnTo>
                    <a:pt x="1678654" y="2988736"/>
                  </a:lnTo>
                  <a:lnTo>
                    <a:pt x="1678246" y="2988430"/>
                  </a:lnTo>
                  <a:lnTo>
                    <a:pt x="1676536" y="2987149"/>
                  </a:lnTo>
                  <a:lnTo>
                    <a:pt x="1674947" y="2986091"/>
                  </a:lnTo>
                  <a:lnTo>
                    <a:pt x="1672829" y="2985562"/>
                  </a:lnTo>
                  <a:lnTo>
                    <a:pt x="1671241" y="2985033"/>
                  </a:lnTo>
                  <a:lnTo>
                    <a:pt x="1669652" y="2984504"/>
                  </a:lnTo>
                  <a:lnTo>
                    <a:pt x="1667534" y="2984504"/>
                  </a:lnTo>
                  <a:lnTo>
                    <a:pt x="1665945" y="2983446"/>
                  </a:lnTo>
                  <a:lnTo>
                    <a:pt x="1664357" y="2982388"/>
                  </a:lnTo>
                  <a:lnTo>
                    <a:pt x="1663827" y="2982388"/>
                  </a:lnTo>
                  <a:lnTo>
                    <a:pt x="1662768" y="2982388"/>
                  </a:lnTo>
                  <a:lnTo>
                    <a:pt x="1662239" y="2982388"/>
                  </a:lnTo>
                  <a:lnTo>
                    <a:pt x="1660650" y="2982917"/>
                  </a:lnTo>
                  <a:lnTo>
                    <a:pt x="1659591" y="2982917"/>
                  </a:lnTo>
                  <a:lnTo>
                    <a:pt x="1659062" y="2982917"/>
                  </a:lnTo>
                  <a:lnTo>
                    <a:pt x="1658532" y="2982917"/>
                  </a:lnTo>
                  <a:lnTo>
                    <a:pt x="1658003" y="2982917"/>
                  </a:lnTo>
                  <a:lnTo>
                    <a:pt x="1656945" y="2982388"/>
                  </a:lnTo>
                  <a:lnTo>
                    <a:pt x="1656944" y="2982388"/>
                  </a:lnTo>
                  <a:lnTo>
                    <a:pt x="1654981" y="2981268"/>
                  </a:lnTo>
                  <a:lnTo>
                    <a:pt x="1653237" y="2980273"/>
                  </a:lnTo>
                  <a:lnTo>
                    <a:pt x="1650589" y="2976041"/>
                  </a:lnTo>
                  <a:lnTo>
                    <a:pt x="1650589" y="2974454"/>
                  </a:lnTo>
                  <a:lnTo>
                    <a:pt x="1650589" y="2972867"/>
                  </a:lnTo>
                  <a:lnTo>
                    <a:pt x="1649001" y="2972338"/>
                  </a:lnTo>
                  <a:lnTo>
                    <a:pt x="1646883" y="2971809"/>
                  </a:lnTo>
                  <a:lnTo>
                    <a:pt x="1646353" y="2971809"/>
                  </a:lnTo>
                  <a:lnTo>
                    <a:pt x="1645824" y="2971809"/>
                  </a:lnTo>
                  <a:lnTo>
                    <a:pt x="1645294" y="2971809"/>
                  </a:lnTo>
                  <a:lnTo>
                    <a:pt x="1644765" y="2971809"/>
                  </a:lnTo>
                  <a:lnTo>
                    <a:pt x="1643706" y="2971809"/>
                  </a:lnTo>
                  <a:lnTo>
                    <a:pt x="1643273" y="2971748"/>
                  </a:lnTo>
                  <a:lnTo>
                    <a:pt x="1639999" y="2971281"/>
                  </a:lnTo>
                  <a:lnTo>
                    <a:pt x="1636292" y="2971281"/>
                  </a:lnTo>
                  <a:lnTo>
                    <a:pt x="1636222" y="2970787"/>
                  </a:lnTo>
                  <a:lnTo>
                    <a:pt x="1635763" y="2967578"/>
                  </a:lnTo>
                  <a:lnTo>
                    <a:pt x="1635763" y="2965462"/>
                  </a:lnTo>
                  <a:lnTo>
                    <a:pt x="1635763" y="2963875"/>
                  </a:lnTo>
                  <a:lnTo>
                    <a:pt x="1636292" y="2962288"/>
                  </a:lnTo>
                  <a:lnTo>
                    <a:pt x="1634704" y="2960702"/>
                  </a:lnTo>
                  <a:lnTo>
                    <a:pt x="1632056" y="2959644"/>
                  </a:lnTo>
                  <a:lnTo>
                    <a:pt x="1629938" y="2959115"/>
                  </a:lnTo>
                  <a:lnTo>
                    <a:pt x="1629186" y="2958364"/>
                  </a:lnTo>
                  <a:lnTo>
                    <a:pt x="1628350" y="2957528"/>
                  </a:lnTo>
                  <a:lnTo>
                    <a:pt x="1627820" y="2955412"/>
                  </a:lnTo>
                  <a:lnTo>
                    <a:pt x="1627291" y="2953825"/>
                  </a:lnTo>
                  <a:lnTo>
                    <a:pt x="1626761" y="2952238"/>
                  </a:lnTo>
                  <a:lnTo>
                    <a:pt x="1626761" y="2950652"/>
                  </a:lnTo>
                  <a:lnTo>
                    <a:pt x="1625173" y="2949065"/>
                  </a:lnTo>
                  <a:lnTo>
                    <a:pt x="1624037" y="2948497"/>
                  </a:lnTo>
                  <a:lnTo>
                    <a:pt x="1623055" y="2948007"/>
                  </a:lnTo>
                  <a:lnTo>
                    <a:pt x="1617230" y="2945362"/>
                  </a:lnTo>
                  <a:lnTo>
                    <a:pt x="1612464" y="2943246"/>
                  </a:lnTo>
                  <a:lnTo>
                    <a:pt x="1610346" y="2942189"/>
                  </a:lnTo>
                  <a:lnTo>
                    <a:pt x="1608228" y="2940602"/>
                  </a:lnTo>
                  <a:lnTo>
                    <a:pt x="1608758" y="2939015"/>
                  </a:lnTo>
                  <a:lnTo>
                    <a:pt x="1609287" y="2937428"/>
                  </a:lnTo>
                  <a:lnTo>
                    <a:pt x="1608758" y="2934783"/>
                  </a:lnTo>
                  <a:lnTo>
                    <a:pt x="1608228" y="2932667"/>
                  </a:lnTo>
                  <a:lnTo>
                    <a:pt x="1606640" y="2931081"/>
                  </a:lnTo>
                  <a:lnTo>
                    <a:pt x="1605051" y="2930023"/>
                  </a:lnTo>
                  <a:lnTo>
                    <a:pt x="1603992" y="2927907"/>
                  </a:lnTo>
                  <a:lnTo>
                    <a:pt x="1602403" y="2926320"/>
                  </a:lnTo>
                  <a:lnTo>
                    <a:pt x="1606110" y="2923146"/>
                  </a:lnTo>
                  <a:lnTo>
                    <a:pt x="1606110" y="2922089"/>
                  </a:lnTo>
                  <a:lnTo>
                    <a:pt x="1606110" y="2921031"/>
                  </a:lnTo>
                  <a:lnTo>
                    <a:pt x="1605580" y="2921031"/>
                  </a:lnTo>
                  <a:lnTo>
                    <a:pt x="1605051" y="2921031"/>
                  </a:lnTo>
                  <a:lnTo>
                    <a:pt x="1604521" y="2921031"/>
                  </a:lnTo>
                  <a:lnTo>
                    <a:pt x="1603992" y="2921031"/>
                  </a:lnTo>
                  <a:lnTo>
                    <a:pt x="1603462" y="2921031"/>
                  </a:lnTo>
                  <a:lnTo>
                    <a:pt x="1602933" y="2921031"/>
                  </a:lnTo>
                  <a:lnTo>
                    <a:pt x="1602403" y="2921031"/>
                  </a:lnTo>
                  <a:lnTo>
                    <a:pt x="1601874" y="2921031"/>
                  </a:lnTo>
                  <a:lnTo>
                    <a:pt x="1601344" y="2921031"/>
                  </a:lnTo>
                  <a:lnTo>
                    <a:pt x="1600815" y="2921031"/>
                  </a:lnTo>
                  <a:lnTo>
                    <a:pt x="1600285" y="2921031"/>
                  </a:lnTo>
                  <a:lnTo>
                    <a:pt x="1599756" y="2921031"/>
                  </a:lnTo>
                  <a:lnTo>
                    <a:pt x="1598697" y="2921031"/>
                  </a:lnTo>
                  <a:lnTo>
                    <a:pt x="1598423" y="2920802"/>
                  </a:lnTo>
                  <a:lnTo>
                    <a:pt x="1595520" y="2918386"/>
                  </a:lnTo>
                  <a:lnTo>
                    <a:pt x="1592872" y="2914154"/>
                  </a:lnTo>
                  <a:lnTo>
                    <a:pt x="1596049" y="2913096"/>
                  </a:lnTo>
                  <a:lnTo>
                    <a:pt x="1599756" y="2910981"/>
                  </a:lnTo>
                  <a:lnTo>
                    <a:pt x="1600815" y="2908865"/>
                  </a:lnTo>
                  <a:lnTo>
                    <a:pt x="1600815" y="2906749"/>
                  </a:lnTo>
                  <a:lnTo>
                    <a:pt x="1598697" y="2906220"/>
                  </a:lnTo>
                  <a:lnTo>
                    <a:pt x="1597108" y="2905691"/>
                  </a:lnTo>
                  <a:lnTo>
                    <a:pt x="1590224" y="2905691"/>
                  </a:lnTo>
                  <a:lnTo>
                    <a:pt x="1587577" y="2906220"/>
                  </a:lnTo>
                  <a:lnTo>
                    <a:pt x="1585988" y="2906749"/>
                  </a:lnTo>
                  <a:lnTo>
                    <a:pt x="1584400" y="2901989"/>
                  </a:lnTo>
                  <a:lnTo>
                    <a:pt x="1591813" y="2898815"/>
                  </a:lnTo>
                  <a:lnTo>
                    <a:pt x="1591813" y="2896699"/>
                  </a:lnTo>
                  <a:lnTo>
                    <a:pt x="1591813" y="2895112"/>
                  </a:lnTo>
                  <a:lnTo>
                    <a:pt x="1590224" y="2894583"/>
                  </a:lnTo>
                  <a:lnTo>
                    <a:pt x="1587577" y="2893526"/>
                  </a:lnTo>
                  <a:lnTo>
                    <a:pt x="1585988" y="2892997"/>
                  </a:lnTo>
                  <a:lnTo>
                    <a:pt x="1584434" y="2891444"/>
                  </a:lnTo>
                  <a:lnTo>
                    <a:pt x="1584400" y="2891410"/>
                  </a:lnTo>
                  <a:lnTo>
                    <a:pt x="1583870" y="2889823"/>
                  </a:lnTo>
                  <a:lnTo>
                    <a:pt x="1583341" y="2887707"/>
                  </a:lnTo>
                  <a:lnTo>
                    <a:pt x="1585459" y="2887178"/>
                  </a:lnTo>
                  <a:lnTo>
                    <a:pt x="1587047" y="2886120"/>
                  </a:lnTo>
                  <a:lnTo>
                    <a:pt x="1585988" y="2882418"/>
                  </a:lnTo>
                  <a:lnTo>
                    <a:pt x="1584953" y="2880970"/>
                  </a:lnTo>
                  <a:lnTo>
                    <a:pt x="1583341" y="2878715"/>
                  </a:lnTo>
                  <a:lnTo>
                    <a:pt x="1580164" y="2876070"/>
                  </a:lnTo>
                  <a:lnTo>
                    <a:pt x="1579068" y="2873881"/>
                  </a:lnTo>
                  <a:lnTo>
                    <a:pt x="1578575" y="2872897"/>
                  </a:lnTo>
                  <a:lnTo>
                    <a:pt x="1579105" y="2871310"/>
                  </a:lnTo>
                  <a:lnTo>
                    <a:pt x="1580164" y="2869194"/>
                  </a:lnTo>
                  <a:lnTo>
                    <a:pt x="1581752" y="2867078"/>
                  </a:lnTo>
                  <a:lnTo>
                    <a:pt x="1582811" y="2865491"/>
                  </a:lnTo>
                  <a:lnTo>
                    <a:pt x="1582811" y="2863905"/>
                  </a:lnTo>
                  <a:lnTo>
                    <a:pt x="1581752" y="2861260"/>
                  </a:lnTo>
                  <a:lnTo>
                    <a:pt x="1581230" y="2860216"/>
                  </a:lnTo>
                  <a:lnTo>
                    <a:pt x="1580164" y="2858086"/>
                  </a:lnTo>
                  <a:lnTo>
                    <a:pt x="1578046" y="2857557"/>
                  </a:lnTo>
                  <a:lnTo>
                    <a:pt x="1576457" y="2856499"/>
                  </a:lnTo>
                  <a:lnTo>
                    <a:pt x="1576457" y="2854912"/>
                  </a:lnTo>
                  <a:lnTo>
                    <a:pt x="1576457" y="2853326"/>
                  </a:lnTo>
                  <a:lnTo>
                    <a:pt x="1576315" y="2852756"/>
                  </a:lnTo>
                  <a:lnTo>
                    <a:pt x="1575928" y="2851210"/>
                  </a:lnTo>
                  <a:lnTo>
                    <a:pt x="1576457" y="2849623"/>
                  </a:lnTo>
                  <a:lnTo>
                    <a:pt x="1575398" y="2847507"/>
                  </a:lnTo>
                  <a:lnTo>
                    <a:pt x="1574339" y="2845920"/>
                  </a:lnTo>
                  <a:lnTo>
                    <a:pt x="1574339" y="2844334"/>
                  </a:lnTo>
                  <a:lnTo>
                    <a:pt x="1575398" y="2841689"/>
                  </a:lnTo>
                  <a:lnTo>
                    <a:pt x="1578575" y="2840631"/>
                  </a:lnTo>
                  <a:lnTo>
                    <a:pt x="1580164" y="2839044"/>
                  </a:lnTo>
                  <a:lnTo>
                    <a:pt x="1581752" y="2837457"/>
                  </a:lnTo>
                  <a:lnTo>
                    <a:pt x="1582811" y="2837457"/>
                  </a:lnTo>
                  <a:lnTo>
                    <a:pt x="1583870" y="2837457"/>
                  </a:lnTo>
                  <a:lnTo>
                    <a:pt x="1584929" y="2837457"/>
                  </a:lnTo>
                  <a:lnTo>
                    <a:pt x="1585988" y="2837457"/>
                  </a:lnTo>
                  <a:lnTo>
                    <a:pt x="1586518" y="2837457"/>
                  </a:lnTo>
                  <a:lnTo>
                    <a:pt x="1587401" y="2838339"/>
                  </a:lnTo>
                  <a:lnTo>
                    <a:pt x="1589165" y="2837457"/>
                  </a:lnTo>
                  <a:lnTo>
                    <a:pt x="1592872" y="2836399"/>
                  </a:lnTo>
                  <a:lnTo>
                    <a:pt x="1596049" y="2835341"/>
                  </a:lnTo>
                  <a:lnTo>
                    <a:pt x="1596579" y="2834813"/>
                  </a:lnTo>
                  <a:lnTo>
                    <a:pt x="1597108" y="2834813"/>
                  </a:lnTo>
                  <a:lnTo>
                    <a:pt x="1597320" y="2834919"/>
                  </a:lnTo>
                  <a:lnTo>
                    <a:pt x="1597638" y="2834813"/>
                  </a:lnTo>
                  <a:lnTo>
                    <a:pt x="1599756" y="2835341"/>
                  </a:lnTo>
                  <a:lnTo>
                    <a:pt x="1599757" y="2835341"/>
                  </a:lnTo>
                  <a:lnTo>
                    <a:pt x="1601344" y="2834813"/>
                  </a:lnTo>
                  <a:lnTo>
                    <a:pt x="1602403" y="2834813"/>
                  </a:lnTo>
                  <a:lnTo>
                    <a:pt x="1602787" y="2834909"/>
                  </a:lnTo>
                  <a:lnTo>
                    <a:pt x="1603462" y="2834813"/>
                  </a:lnTo>
                  <a:lnTo>
                    <a:pt x="1606640" y="2835341"/>
                  </a:lnTo>
                  <a:lnTo>
                    <a:pt x="1606640" y="2833226"/>
                  </a:lnTo>
                  <a:lnTo>
                    <a:pt x="1606640" y="2831639"/>
                  </a:lnTo>
                  <a:lnTo>
                    <a:pt x="1607699" y="2830052"/>
                  </a:lnTo>
                  <a:lnTo>
                    <a:pt x="1608228" y="2828465"/>
                  </a:lnTo>
                  <a:lnTo>
                    <a:pt x="1605051" y="2825820"/>
                  </a:lnTo>
                  <a:lnTo>
                    <a:pt x="1603579" y="2825085"/>
                  </a:lnTo>
                  <a:lnTo>
                    <a:pt x="1601874" y="2824234"/>
                  </a:lnTo>
                  <a:lnTo>
                    <a:pt x="1598167" y="2823705"/>
                  </a:lnTo>
                  <a:lnTo>
                    <a:pt x="1595520" y="2823705"/>
                  </a:lnTo>
                  <a:lnTo>
                    <a:pt x="1593931" y="2823705"/>
                  </a:lnTo>
                  <a:lnTo>
                    <a:pt x="1591813" y="2823705"/>
                  </a:lnTo>
                  <a:lnTo>
                    <a:pt x="1591813" y="2822118"/>
                  </a:lnTo>
                  <a:lnTo>
                    <a:pt x="1591813" y="2820002"/>
                  </a:lnTo>
                  <a:lnTo>
                    <a:pt x="1590754" y="2818415"/>
                  </a:lnTo>
                  <a:lnTo>
                    <a:pt x="1590224" y="2816828"/>
                  </a:lnTo>
                  <a:lnTo>
                    <a:pt x="1591284" y="2814184"/>
                  </a:lnTo>
                  <a:lnTo>
                    <a:pt x="1593402" y="2812597"/>
                  </a:lnTo>
                  <a:lnTo>
                    <a:pt x="1593931" y="2811010"/>
                  </a:lnTo>
                  <a:lnTo>
                    <a:pt x="1594461" y="2809423"/>
                  </a:lnTo>
                  <a:lnTo>
                    <a:pt x="1593402" y="2807836"/>
                  </a:lnTo>
                  <a:lnTo>
                    <a:pt x="1591813" y="2806249"/>
                  </a:lnTo>
                  <a:lnTo>
                    <a:pt x="1591284" y="2806249"/>
                  </a:lnTo>
                  <a:lnTo>
                    <a:pt x="1590754" y="2806249"/>
                  </a:lnTo>
                  <a:lnTo>
                    <a:pt x="1590224" y="2806249"/>
                  </a:lnTo>
                  <a:lnTo>
                    <a:pt x="1589695" y="2806249"/>
                  </a:lnTo>
                  <a:lnTo>
                    <a:pt x="1589165" y="2806249"/>
                  </a:lnTo>
                  <a:lnTo>
                    <a:pt x="1588636" y="2806249"/>
                  </a:lnTo>
                  <a:lnTo>
                    <a:pt x="1587577" y="2806249"/>
                  </a:lnTo>
                  <a:lnTo>
                    <a:pt x="1587087" y="2806005"/>
                  </a:lnTo>
                  <a:lnTo>
                    <a:pt x="1586518" y="2805721"/>
                  </a:lnTo>
                  <a:lnTo>
                    <a:pt x="1584400" y="2804663"/>
                  </a:lnTo>
                  <a:lnTo>
                    <a:pt x="1582811" y="2805721"/>
                  </a:lnTo>
                  <a:lnTo>
                    <a:pt x="1581223" y="2806249"/>
                  </a:lnTo>
                  <a:lnTo>
                    <a:pt x="1579607" y="2805442"/>
                  </a:lnTo>
                  <a:lnTo>
                    <a:pt x="1578046" y="2804663"/>
                  </a:lnTo>
                  <a:lnTo>
                    <a:pt x="1576716" y="2803630"/>
                  </a:lnTo>
                  <a:lnTo>
                    <a:pt x="1573280" y="2800960"/>
                  </a:lnTo>
                  <a:lnTo>
                    <a:pt x="1572750" y="2797786"/>
                  </a:lnTo>
                  <a:lnTo>
                    <a:pt x="1574339" y="2796199"/>
                  </a:lnTo>
                  <a:lnTo>
                    <a:pt x="1576457" y="2795142"/>
                  </a:lnTo>
                  <a:lnTo>
                    <a:pt x="1576987" y="2793026"/>
                  </a:lnTo>
                  <a:lnTo>
                    <a:pt x="1578575" y="2791439"/>
                  </a:lnTo>
                  <a:lnTo>
                    <a:pt x="1581752" y="2790381"/>
                  </a:lnTo>
                  <a:lnTo>
                    <a:pt x="1585459" y="2789852"/>
                  </a:lnTo>
                  <a:lnTo>
                    <a:pt x="1585459" y="2779273"/>
                  </a:lnTo>
                  <a:lnTo>
                    <a:pt x="1587047" y="2778215"/>
                  </a:lnTo>
                  <a:lnTo>
                    <a:pt x="1589165" y="2777157"/>
                  </a:lnTo>
                  <a:lnTo>
                    <a:pt x="1591284" y="2778215"/>
                  </a:lnTo>
                  <a:lnTo>
                    <a:pt x="1592872" y="2779802"/>
                  </a:lnTo>
                  <a:lnTo>
                    <a:pt x="1593402" y="2781389"/>
                  </a:lnTo>
                  <a:lnTo>
                    <a:pt x="1593402" y="2784034"/>
                  </a:lnTo>
                  <a:lnTo>
                    <a:pt x="1593402" y="2785621"/>
                  </a:lnTo>
                  <a:lnTo>
                    <a:pt x="1593402" y="2787207"/>
                  </a:lnTo>
                  <a:lnTo>
                    <a:pt x="1594990" y="2788265"/>
                  </a:lnTo>
                  <a:lnTo>
                    <a:pt x="1597108" y="2788794"/>
                  </a:lnTo>
                  <a:lnTo>
                    <a:pt x="1598697" y="2789323"/>
                  </a:lnTo>
                  <a:lnTo>
                    <a:pt x="1600815" y="2789852"/>
                  </a:lnTo>
                  <a:lnTo>
                    <a:pt x="1603462" y="2791439"/>
                  </a:lnTo>
                  <a:lnTo>
                    <a:pt x="1603462" y="2788265"/>
                  </a:lnTo>
                  <a:lnTo>
                    <a:pt x="1603462" y="2784563"/>
                  </a:lnTo>
                  <a:lnTo>
                    <a:pt x="1603350" y="2784114"/>
                  </a:lnTo>
                  <a:lnTo>
                    <a:pt x="1602933" y="2782447"/>
                  </a:lnTo>
                  <a:lnTo>
                    <a:pt x="1602403" y="2780860"/>
                  </a:lnTo>
                  <a:lnTo>
                    <a:pt x="1602403" y="2779273"/>
                  </a:lnTo>
                  <a:lnTo>
                    <a:pt x="1602403" y="2777157"/>
                  </a:lnTo>
                  <a:lnTo>
                    <a:pt x="1601874" y="2775571"/>
                  </a:lnTo>
                  <a:lnTo>
                    <a:pt x="1600815" y="2773984"/>
                  </a:lnTo>
                  <a:lnTo>
                    <a:pt x="1598697" y="2771868"/>
                  </a:lnTo>
                  <a:lnTo>
                    <a:pt x="1597108" y="2770810"/>
                  </a:lnTo>
                  <a:lnTo>
                    <a:pt x="1596049" y="2769223"/>
                  </a:lnTo>
                  <a:lnTo>
                    <a:pt x="1594990" y="2767636"/>
                  </a:lnTo>
                  <a:lnTo>
                    <a:pt x="1593402" y="2767108"/>
                  </a:lnTo>
                  <a:lnTo>
                    <a:pt x="1591813" y="2766579"/>
                  </a:lnTo>
                  <a:lnTo>
                    <a:pt x="1591813" y="2756000"/>
                  </a:lnTo>
                  <a:lnTo>
                    <a:pt x="1594461" y="2756000"/>
                  </a:lnTo>
                  <a:lnTo>
                    <a:pt x="1597108" y="2756000"/>
                  </a:lnTo>
                  <a:lnTo>
                    <a:pt x="1597108" y="2754413"/>
                  </a:lnTo>
                  <a:lnTo>
                    <a:pt x="1597177" y="2754827"/>
                  </a:lnTo>
                  <a:lnTo>
                    <a:pt x="1597638" y="2757586"/>
                  </a:lnTo>
                  <a:lnTo>
                    <a:pt x="1597638" y="2760760"/>
                  </a:lnTo>
                  <a:lnTo>
                    <a:pt x="1597638" y="2764992"/>
                  </a:lnTo>
                  <a:lnTo>
                    <a:pt x="1597638" y="2766579"/>
                  </a:lnTo>
                  <a:lnTo>
                    <a:pt x="1597638" y="2768165"/>
                  </a:lnTo>
                  <a:lnTo>
                    <a:pt x="1597639" y="2768166"/>
                  </a:lnTo>
                  <a:lnTo>
                    <a:pt x="1598697" y="2768694"/>
                  </a:lnTo>
                  <a:lnTo>
                    <a:pt x="1599756" y="2768694"/>
                  </a:lnTo>
                  <a:lnTo>
                    <a:pt x="1600285" y="2768694"/>
                  </a:lnTo>
                  <a:lnTo>
                    <a:pt x="1600815" y="2768694"/>
                  </a:lnTo>
                  <a:lnTo>
                    <a:pt x="1601344" y="2768694"/>
                  </a:lnTo>
                  <a:lnTo>
                    <a:pt x="1601874" y="2769223"/>
                  </a:lnTo>
                  <a:lnTo>
                    <a:pt x="1602933" y="2770810"/>
                  </a:lnTo>
                  <a:lnTo>
                    <a:pt x="1603992" y="2772926"/>
                  </a:lnTo>
                  <a:lnTo>
                    <a:pt x="1608228" y="2775571"/>
                  </a:lnTo>
                  <a:lnTo>
                    <a:pt x="1608758" y="2773984"/>
                  </a:lnTo>
                  <a:lnTo>
                    <a:pt x="1609287" y="2771868"/>
                  </a:lnTo>
                  <a:lnTo>
                    <a:pt x="1609287" y="2766579"/>
                  </a:lnTo>
                  <a:lnTo>
                    <a:pt x="1609287" y="2760760"/>
                  </a:lnTo>
                  <a:lnTo>
                    <a:pt x="1608758" y="2755471"/>
                  </a:lnTo>
                  <a:lnTo>
                    <a:pt x="1608228" y="2749652"/>
                  </a:lnTo>
                  <a:lnTo>
                    <a:pt x="1608228" y="2747537"/>
                  </a:lnTo>
                  <a:lnTo>
                    <a:pt x="1608228" y="2745950"/>
                  </a:lnTo>
                  <a:lnTo>
                    <a:pt x="1608758" y="2744363"/>
                  </a:lnTo>
                  <a:lnTo>
                    <a:pt x="1609287" y="2742776"/>
                  </a:lnTo>
                  <a:lnTo>
                    <a:pt x="1611405" y="2741189"/>
                  </a:lnTo>
                  <a:lnTo>
                    <a:pt x="1612994" y="2740131"/>
                  </a:lnTo>
                  <a:lnTo>
                    <a:pt x="1614582" y="2738015"/>
                  </a:lnTo>
                  <a:lnTo>
                    <a:pt x="1615641" y="2736429"/>
                  </a:lnTo>
                  <a:lnTo>
                    <a:pt x="1615641" y="2717387"/>
                  </a:lnTo>
                  <a:lnTo>
                    <a:pt x="1616700" y="2715800"/>
                  </a:lnTo>
                  <a:lnTo>
                    <a:pt x="1618289" y="2713684"/>
                  </a:lnTo>
                  <a:lnTo>
                    <a:pt x="1619877" y="2713155"/>
                  </a:lnTo>
                  <a:lnTo>
                    <a:pt x="1621995" y="2712097"/>
                  </a:lnTo>
                  <a:lnTo>
                    <a:pt x="1623584" y="2710510"/>
                  </a:lnTo>
                  <a:lnTo>
                    <a:pt x="1624643" y="2708923"/>
                  </a:lnTo>
                  <a:lnTo>
                    <a:pt x="1624643" y="2697816"/>
                  </a:lnTo>
                  <a:lnTo>
                    <a:pt x="1611405" y="2697816"/>
                  </a:lnTo>
                  <a:lnTo>
                    <a:pt x="1608228" y="2730081"/>
                  </a:lnTo>
                  <a:lnTo>
                    <a:pt x="1597108" y="2730081"/>
                  </a:lnTo>
                  <a:lnTo>
                    <a:pt x="1594990" y="2729552"/>
                  </a:lnTo>
                  <a:lnTo>
                    <a:pt x="1593402" y="2727437"/>
                  </a:lnTo>
                  <a:lnTo>
                    <a:pt x="1591813" y="2726379"/>
                  </a:lnTo>
                  <a:lnTo>
                    <a:pt x="1590224" y="2725321"/>
                  </a:lnTo>
                  <a:lnTo>
                    <a:pt x="1589514" y="2724375"/>
                  </a:lnTo>
                  <a:lnTo>
                    <a:pt x="1588636" y="2723205"/>
                  </a:lnTo>
                  <a:lnTo>
                    <a:pt x="1587577" y="2720560"/>
                  </a:lnTo>
                  <a:lnTo>
                    <a:pt x="1588636" y="2717387"/>
                  </a:lnTo>
                  <a:lnTo>
                    <a:pt x="1589165" y="2714742"/>
                  </a:lnTo>
                  <a:lnTo>
                    <a:pt x="1589165" y="2713155"/>
                  </a:lnTo>
                  <a:lnTo>
                    <a:pt x="1589165" y="2711568"/>
                  </a:lnTo>
                  <a:lnTo>
                    <a:pt x="1590754" y="2709452"/>
                  </a:lnTo>
                  <a:lnTo>
                    <a:pt x="1592872" y="2707866"/>
                  </a:lnTo>
                  <a:lnTo>
                    <a:pt x="1592872" y="2705750"/>
                  </a:lnTo>
                  <a:lnTo>
                    <a:pt x="1593402" y="2704163"/>
                  </a:lnTo>
                  <a:lnTo>
                    <a:pt x="1593931" y="2702047"/>
                  </a:lnTo>
                  <a:lnTo>
                    <a:pt x="1594461" y="2700460"/>
                  </a:lnTo>
                  <a:lnTo>
                    <a:pt x="1595520" y="2698874"/>
                  </a:lnTo>
                  <a:lnTo>
                    <a:pt x="1597638" y="2697816"/>
                  </a:lnTo>
                  <a:lnTo>
                    <a:pt x="1601344" y="2697287"/>
                  </a:lnTo>
                  <a:lnTo>
                    <a:pt x="1605051" y="2697287"/>
                  </a:lnTo>
                  <a:lnTo>
                    <a:pt x="1605580" y="2695171"/>
                  </a:lnTo>
                  <a:lnTo>
                    <a:pt x="1606110" y="2693584"/>
                  </a:lnTo>
                  <a:lnTo>
                    <a:pt x="1605051" y="2689881"/>
                  </a:lnTo>
                  <a:lnTo>
                    <a:pt x="1603657" y="2688210"/>
                  </a:lnTo>
                  <a:lnTo>
                    <a:pt x="1602403" y="2686708"/>
                  </a:lnTo>
                  <a:lnTo>
                    <a:pt x="1602003" y="2685641"/>
                  </a:lnTo>
                  <a:lnTo>
                    <a:pt x="1600815" y="2682476"/>
                  </a:lnTo>
                  <a:lnTo>
                    <a:pt x="1598697" y="2680889"/>
                  </a:lnTo>
                  <a:lnTo>
                    <a:pt x="1597638" y="2679303"/>
                  </a:lnTo>
                  <a:lnTo>
                    <a:pt x="1597638" y="2677716"/>
                  </a:lnTo>
                  <a:lnTo>
                    <a:pt x="1597638" y="2675600"/>
                  </a:lnTo>
                  <a:lnTo>
                    <a:pt x="1597638" y="2671897"/>
                  </a:lnTo>
                  <a:lnTo>
                    <a:pt x="1598697" y="2668724"/>
                  </a:lnTo>
                  <a:lnTo>
                    <a:pt x="1600815" y="2667137"/>
                  </a:lnTo>
                  <a:lnTo>
                    <a:pt x="1602403" y="2666079"/>
                  </a:lnTo>
                  <a:lnTo>
                    <a:pt x="1603992" y="2664492"/>
                  </a:lnTo>
                  <a:lnTo>
                    <a:pt x="1605051" y="2661847"/>
                  </a:lnTo>
                  <a:lnTo>
                    <a:pt x="1607699" y="2655500"/>
                  </a:lnTo>
                  <a:lnTo>
                    <a:pt x="1607699" y="2647566"/>
                  </a:lnTo>
                  <a:lnTo>
                    <a:pt x="1607699" y="2643863"/>
                  </a:lnTo>
                  <a:lnTo>
                    <a:pt x="1607699" y="2639632"/>
                  </a:lnTo>
                  <a:lnTo>
                    <a:pt x="1607360" y="2638616"/>
                  </a:lnTo>
                  <a:lnTo>
                    <a:pt x="1607169" y="2638045"/>
                  </a:lnTo>
                  <a:lnTo>
                    <a:pt x="1606979" y="2637475"/>
                  </a:lnTo>
                  <a:lnTo>
                    <a:pt x="1606640" y="2636458"/>
                  </a:lnTo>
                  <a:lnTo>
                    <a:pt x="1606640" y="2634342"/>
                  </a:lnTo>
                  <a:lnTo>
                    <a:pt x="1606640" y="2632755"/>
                  </a:lnTo>
                  <a:lnTo>
                    <a:pt x="1605830" y="2629926"/>
                  </a:lnTo>
                  <a:lnTo>
                    <a:pt x="1605580" y="2629053"/>
                  </a:lnTo>
                  <a:lnTo>
                    <a:pt x="1605024" y="2627941"/>
                  </a:lnTo>
                  <a:lnTo>
                    <a:pt x="1603992" y="2625879"/>
                  </a:lnTo>
                  <a:lnTo>
                    <a:pt x="1603992" y="2623763"/>
                  </a:lnTo>
                  <a:lnTo>
                    <a:pt x="1603992" y="2622176"/>
                  </a:lnTo>
                  <a:lnTo>
                    <a:pt x="1603228" y="2621413"/>
                  </a:lnTo>
                  <a:lnTo>
                    <a:pt x="1602403" y="2620590"/>
                  </a:lnTo>
                  <a:lnTo>
                    <a:pt x="1601333" y="2619164"/>
                  </a:lnTo>
                  <a:lnTo>
                    <a:pt x="1600815" y="2618474"/>
                  </a:lnTo>
                  <a:lnTo>
                    <a:pt x="1601344" y="2616358"/>
                  </a:lnTo>
                  <a:lnTo>
                    <a:pt x="1601874" y="2614771"/>
                  </a:lnTo>
                  <a:lnTo>
                    <a:pt x="1602403" y="2613184"/>
                  </a:lnTo>
                  <a:lnTo>
                    <a:pt x="1603462" y="2611597"/>
                  </a:lnTo>
                  <a:lnTo>
                    <a:pt x="1605051" y="2610011"/>
                  </a:lnTo>
                  <a:lnTo>
                    <a:pt x="1606640" y="2608424"/>
                  </a:lnTo>
                  <a:lnTo>
                    <a:pt x="1609287" y="2606308"/>
                  </a:lnTo>
                  <a:lnTo>
                    <a:pt x="1612464" y="2604192"/>
                  </a:lnTo>
                  <a:lnTo>
                    <a:pt x="1612464" y="2602076"/>
                  </a:lnTo>
                  <a:lnTo>
                    <a:pt x="1612994" y="2599961"/>
                  </a:lnTo>
                  <a:lnTo>
                    <a:pt x="1614582" y="2598374"/>
                  </a:lnTo>
                  <a:lnTo>
                    <a:pt x="1616700" y="2596258"/>
                  </a:lnTo>
                  <a:lnTo>
                    <a:pt x="1617230" y="2594671"/>
                  </a:lnTo>
                  <a:lnTo>
                    <a:pt x="1618289" y="2592555"/>
                  </a:lnTo>
                  <a:lnTo>
                    <a:pt x="1619877" y="2590969"/>
                  </a:lnTo>
                  <a:lnTo>
                    <a:pt x="1621466" y="2589382"/>
                  </a:lnTo>
                  <a:lnTo>
                    <a:pt x="1621466" y="2587795"/>
                  </a:lnTo>
                  <a:lnTo>
                    <a:pt x="1621466" y="2585150"/>
                  </a:lnTo>
                  <a:lnTo>
                    <a:pt x="1620936" y="2584092"/>
                  </a:lnTo>
                  <a:lnTo>
                    <a:pt x="1619877" y="2583034"/>
                  </a:lnTo>
                  <a:lnTo>
                    <a:pt x="1620936" y="2580390"/>
                  </a:lnTo>
                  <a:lnTo>
                    <a:pt x="1621466" y="2577745"/>
                  </a:lnTo>
                  <a:lnTo>
                    <a:pt x="1620936" y="2575100"/>
                  </a:lnTo>
                  <a:lnTo>
                    <a:pt x="1619877" y="2572984"/>
                  </a:lnTo>
                  <a:lnTo>
                    <a:pt x="1619877" y="2566108"/>
                  </a:lnTo>
                  <a:lnTo>
                    <a:pt x="1621466" y="2563992"/>
                  </a:lnTo>
                  <a:lnTo>
                    <a:pt x="1623055" y="2562934"/>
                  </a:lnTo>
                  <a:lnTo>
                    <a:pt x="1624643" y="2561348"/>
                  </a:lnTo>
                  <a:lnTo>
                    <a:pt x="1626761" y="2559761"/>
                  </a:lnTo>
                  <a:lnTo>
                    <a:pt x="1627820" y="2558174"/>
                  </a:lnTo>
                  <a:lnTo>
                    <a:pt x="1628879" y="2556058"/>
                  </a:lnTo>
                  <a:lnTo>
                    <a:pt x="1629938" y="2553942"/>
                  </a:lnTo>
                  <a:lnTo>
                    <a:pt x="1631527" y="2552356"/>
                  </a:lnTo>
                  <a:lnTo>
                    <a:pt x="1631527" y="2550240"/>
                  </a:lnTo>
                  <a:lnTo>
                    <a:pt x="1631527" y="2548124"/>
                  </a:lnTo>
                  <a:lnTo>
                    <a:pt x="1633115" y="2546537"/>
                  </a:lnTo>
                  <a:lnTo>
                    <a:pt x="1634704" y="2544950"/>
                  </a:lnTo>
                  <a:lnTo>
                    <a:pt x="1635233" y="2542306"/>
                  </a:lnTo>
                  <a:lnTo>
                    <a:pt x="1635763" y="2540719"/>
                  </a:lnTo>
                  <a:lnTo>
                    <a:pt x="1637351" y="2537016"/>
                  </a:lnTo>
                  <a:lnTo>
                    <a:pt x="1637881" y="2533313"/>
                  </a:lnTo>
                  <a:lnTo>
                    <a:pt x="1637881" y="2527495"/>
                  </a:lnTo>
                  <a:lnTo>
                    <a:pt x="1637881" y="2522206"/>
                  </a:lnTo>
                  <a:lnTo>
                    <a:pt x="1638410" y="2520090"/>
                  </a:lnTo>
                  <a:lnTo>
                    <a:pt x="1638940" y="2518503"/>
                  </a:lnTo>
                  <a:lnTo>
                    <a:pt x="1640529" y="2511627"/>
                  </a:lnTo>
                  <a:lnTo>
                    <a:pt x="1642117" y="2504221"/>
                  </a:lnTo>
                  <a:lnTo>
                    <a:pt x="1640529" y="2496816"/>
                  </a:lnTo>
                  <a:lnTo>
                    <a:pt x="1638465" y="2492693"/>
                  </a:lnTo>
                  <a:lnTo>
                    <a:pt x="1637351" y="2490469"/>
                  </a:lnTo>
                  <a:lnTo>
                    <a:pt x="1636641" y="2489523"/>
                  </a:lnTo>
                  <a:lnTo>
                    <a:pt x="1635763" y="2488353"/>
                  </a:lnTo>
                  <a:lnTo>
                    <a:pt x="1634704" y="2486237"/>
                  </a:lnTo>
                  <a:lnTo>
                    <a:pt x="1633645" y="2484650"/>
                  </a:lnTo>
                  <a:lnTo>
                    <a:pt x="1633256" y="2483484"/>
                  </a:lnTo>
                  <a:lnTo>
                    <a:pt x="1633115" y="2483064"/>
                  </a:lnTo>
                  <a:lnTo>
                    <a:pt x="1633115" y="2481477"/>
                  </a:lnTo>
                  <a:lnTo>
                    <a:pt x="1633115" y="2479361"/>
                  </a:lnTo>
                  <a:lnTo>
                    <a:pt x="1632586" y="2477245"/>
                  </a:lnTo>
                  <a:lnTo>
                    <a:pt x="1632056" y="2475658"/>
                  </a:lnTo>
                  <a:lnTo>
                    <a:pt x="1632056" y="2473543"/>
                  </a:lnTo>
                  <a:lnTo>
                    <a:pt x="1633645" y="2468253"/>
                  </a:lnTo>
                  <a:lnTo>
                    <a:pt x="1637351" y="2463493"/>
                  </a:lnTo>
                  <a:lnTo>
                    <a:pt x="1638940" y="2461377"/>
                  </a:lnTo>
                  <a:lnTo>
                    <a:pt x="1640529" y="2459261"/>
                  </a:lnTo>
                  <a:lnTo>
                    <a:pt x="1642647" y="2457674"/>
                  </a:lnTo>
                  <a:lnTo>
                    <a:pt x="1643706" y="2455030"/>
                  </a:lnTo>
                  <a:lnTo>
                    <a:pt x="1644235" y="2453443"/>
                  </a:lnTo>
                  <a:lnTo>
                    <a:pt x="1644765" y="2451856"/>
                  </a:lnTo>
                  <a:lnTo>
                    <a:pt x="1645824" y="2449740"/>
                  </a:lnTo>
                  <a:lnTo>
                    <a:pt x="1646883" y="2447624"/>
                  </a:lnTo>
                  <a:lnTo>
                    <a:pt x="1647412" y="2446037"/>
                  </a:lnTo>
                  <a:lnTo>
                    <a:pt x="1647942" y="2443393"/>
                  </a:lnTo>
                  <a:lnTo>
                    <a:pt x="1647412" y="2441277"/>
                  </a:lnTo>
                  <a:lnTo>
                    <a:pt x="1646883" y="2439161"/>
                  </a:lnTo>
                  <a:lnTo>
                    <a:pt x="1647412" y="2437045"/>
                  </a:lnTo>
                  <a:lnTo>
                    <a:pt x="1647942" y="2434930"/>
                  </a:lnTo>
                  <a:lnTo>
                    <a:pt x="1647531" y="2433290"/>
                  </a:lnTo>
                  <a:lnTo>
                    <a:pt x="1647412" y="2432814"/>
                  </a:lnTo>
                  <a:lnTo>
                    <a:pt x="1647290" y="2432448"/>
                  </a:lnTo>
                  <a:lnTo>
                    <a:pt x="1646883" y="2431227"/>
                  </a:lnTo>
                  <a:lnTo>
                    <a:pt x="1646353" y="2426995"/>
                  </a:lnTo>
                  <a:lnTo>
                    <a:pt x="1646353" y="2422235"/>
                  </a:lnTo>
                  <a:lnTo>
                    <a:pt x="1646883" y="2421177"/>
                  </a:lnTo>
                  <a:lnTo>
                    <a:pt x="1646883" y="2420119"/>
                  </a:lnTo>
                  <a:lnTo>
                    <a:pt x="1646883" y="2416945"/>
                  </a:lnTo>
                  <a:lnTo>
                    <a:pt x="1646883" y="2413772"/>
                  </a:lnTo>
                  <a:lnTo>
                    <a:pt x="1647942" y="2410598"/>
                  </a:lnTo>
                  <a:lnTo>
                    <a:pt x="1649001" y="2409011"/>
                  </a:lnTo>
                  <a:lnTo>
                    <a:pt x="1650589" y="2404780"/>
                  </a:lnTo>
                  <a:lnTo>
                    <a:pt x="1653766" y="2400019"/>
                  </a:lnTo>
                  <a:lnTo>
                    <a:pt x="1654296" y="2397903"/>
                  </a:lnTo>
                  <a:lnTo>
                    <a:pt x="1655355" y="2395788"/>
                  </a:lnTo>
                  <a:lnTo>
                    <a:pt x="1656414" y="2393672"/>
                  </a:lnTo>
                  <a:lnTo>
                    <a:pt x="1656944" y="2392085"/>
                  </a:lnTo>
                  <a:lnTo>
                    <a:pt x="1657473" y="2389969"/>
                  </a:lnTo>
                  <a:lnTo>
                    <a:pt x="1658003" y="2388382"/>
                  </a:lnTo>
                  <a:lnTo>
                    <a:pt x="1658003" y="2386796"/>
                  </a:lnTo>
                  <a:lnTo>
                    <a:pt x="1658003" y="2384680"/>
                  </a:lnTo>
                  <a:lnTo>
                    <a:pt x="1658532" y="2383093"/>
                  </a:lnTo>
                  <a:lnTo>
                    <a:pt x="1659591" y="2381506"/>
                  </a:lnTo>
                  <a:lnTo>
                    <a:pt x="1659591" y="2374101"/>
                  </a:lnTo>
                  <a:lnTo>
                    <a:pt x="1658532" y="2371985"/>
                  </a:lnTo>
                  <a:lnTo>
                    <a:pt x="1656944" y="2369869"/>
                  </a:lnTo>
                  <a:lnTo>
                    <a:pt x="1656944" y="2365638"/>
                  </a:lnTo>
                  <a:lnTo>
                    <a:pt x="1656944" y="2361935"/>
                  </a:lnTo>
                  <a:lnTo>
                    <a:pt x="1658003" y="2359290"/>
                  </a:lnTo>
                  <a:lnTo>
                    <a:pt x="1659591" y="2357175"/>
                  </a:lnTo>
                  <a:lnTo>
                    <a:pt x="1659591" y="2351885"/>
                  </a:lnTo>
                  <a:lnTo>
                    <a:pt x="1659591" y="2349240"/>
                  </a:lnTo>
                  <a:lnTo>
                    <a:pt x="1659591" y="2346067"/>
                  </a:lnTo>
                  <a:lnTo>
                    <a:pt x="1658532" y="2344480"/>
                  </a:lnTo>
                  <a:lnTo>
                    <a:pt x="1658383" y="2344033"/>
                  </a:lnTo>
                  <a:lnTo>
                    <a:pt x="1658003" y="2342893"/>
                  </a:lnTo>
                  <a:lnTo>
                    <a:pt x="1658003" y="2338661"/>
                  </a:lnTo>
                  <a:lnTo>
                    <a:pt x="1658532" y="2337604"/>
                  </a:lnTo>
                  <a:lnTo>
                    <a:pt x="1658462" y="2337110"/>
                  </a:lnTo>
                  <a:lnTo>
                    <a:pt x="1658003" y="2333901"/>
                  </a:lnTo>
                  <a:lnTo>
                    <a:pt x="1658003" y="2331256"/>
                  </a:lnTo>
                  <a:lnTo>
                    <a:pt x="1658532" y="2329669"/>
                  </a:lnTo>
                  <a:lnTo>
                    <a:pt x="1659591" y="2328083"/>
                  </a:lnTo>
                  <a:lnTo>
                    <a:pt x="1659591" y="2325967"/>
                  </a:lnTo>
                  <a:lnTo>
                    <a:pt x="1659591" y="2323851"/>
                  </a:lnTo>
                  <a:lnTo>
                    <a:pt x="1660650" y="2322264"/>
                  </a:lnTo>
                  <a:lnTo>
                    <a:pt x="1661180" y="2320677"/>
                  </a:lnTo>
                  <a:lnTo>
                    <a:pt x="1661180" y="2318562"/>
                  </a:lnTo>
                  <a:lnTo>
                    <a:pt x="1660650" y="2313801"/>
                  </a:lnTo>
                  <a:lnTo>
                    <a:pt x="1659591" y="2309569"/>
                  </a:lnTo>
                  <a:lnTo>
                    <a:pt x="1659591" y="2306396"/>
                  </a:lnTo>
                  <a:lnTo>
                    <a:pt x="1660121" y="2304809"/>
                  </a:lnTo>
                  <a:lnTo>
                    <a:pt x="1660121" y="2301635"/>
                  </a:lnTo>
                  <a:lnTo>
                    <a:pt x="1659685" y="2299461"/>
                  </a:lnTo>
                  <a:lnTo>
                    <a:pt x="1659591" y="2298991"/>
                  </a:lnTo>
                  <a:lnTo>
                    <a:pt x="1660121" y="2295817"/>
                  </a:lnTo>
                  <a:lnTo>
                    <a:pt x="1661180" y="2291585"/>
                  </a:lnTo>
                  <a:lnTo>
                    <a:pt x="1661180" y="2254559"/>
                  </a:lnTo>
                  <a:lnTo>
                    <a:pt x="1658532" y="2254559"/>
                  </a:lnTo>
                  <a:lnTo>
                    <a:pt x="1657473" y="2254559"/>
                  </a:lnTo>
                  <a:lnTo>
                    <a:pt x="1656414" y="2254559"/>
                  </a:lnTo>
                  <a:lnTo>
                    <a:pt x="1655355" y="2254559"/>
                  </a:lnTo>
                  <a:lnTo>
                    <a:pt x="1654296" y="2254559"/>
                  </a:lnTo>
                  <a:lnTo>
                    <a:pt x="1653237" y="2254559"/>
                  </a:lnTo>
                  <a:lnTo>
                    <a:pt x="1652178" y="2254559"/>
                  </a:lnTo>
                  <a:lnTo>
                    <a:pt x="1651648" y="2254559"/>
                  </a:lnTo>
                  <a:lnTo>
                    <a:pt x="1651119" y="2254559"/>
                  </a:lnTo>
                  <a:lnTo>
                    <a:pt x="1650589" y="2254559"/>
                  </a:lnTo>
                  <a:lnTo>
                    <a:pt x="1649001" y="2253501"/>
                  </a:lnTo>
                  <a:lnTo>
                    <a:pt x="1647942" y="2251385"/>
                  </a:lnTo>
                  <a:lnTo>
                    <a:pt x="1644765" y="2247683"/>
                  </a:lnTo>
                  <a:lnTo>
                    <a:pt x="1642117" y="2243980"/>
                  </a:lnTo>
                  <a:lnTo>
                    <a:pt x="1639999" y="2242393"/>
                  </a:lnTo>
                  <a:lnTo>
                    <a:pt x="1637881" y="2240278"/>
                  </a:lnTo>
                  <a:lnTo>
                    <a:pt x="1637548" y="2239281"/>
                  </a:lnTo>
                  <a:lnTo>
                    <a:pt x="1637351" y="2238691"/>
                  </a:lnTo>
                  <a:lnTo>
                    <a:pt x="1636292" y="2236575"/>
                  </a:lnTo>
                  <a:lnTo>
                    <a:pt x="1633115" y="2233401"/>
                  </a:lnTo>
                  <a:lnTo>
                    <a:pt x="1628350" y="2231286"/>
                  </a:lnTo>
                  <a:lnTo>
                    <a:pt x="1626232" y="2230757"/>
                  </a:lnTo>
                  <a:lnTo>
                    <a:pt x="1624643" y="2229699"/>
                  </a:lnTo>
                  <a:lnTo>
                    <a:pt x="1621466" y="2228641"/>
                  </a:lnTo>
                  <a:lnTo>
                    <a:pt x="1617230" y="2227054"/>
                  </a:lnTo>
                  <a:lnTo>
                    <a:pt x="1616604" y="2226533"/>
                  </a:lnTo>
                  <a:lnTo>
                    <a:pt x="1614053" y="2224409"/>
                  </a:lnTo>
                  <a:lnTo>
                    <a:pt x="1610876" y="2221764"/>
                  </a:lnTo>
                  <a:lnTo>
                    <a:pt x="1609930" y="2221198"/>
                  </a:lnTo>
                  <a:lnTo>
                    <a:pt x="1608228" y="2220178"/>
                  </a:lnTo>
                  <a:lnTo>
                    <a:pt x="1606640" y="2219120"/>
                  </a:lnTo>
                  <a:lnTo>
                    <a:pt x="1605051" y="2218062"/>
                  </a:lnTo>
                  <a:lnTo>
                    <a:pt x="1603462" y="2217533"/>
                  </a:lnTo>
                  <a:lnTo>
                    <a:pt x="1602752" y="2216587"/>
                  </a:lnTo>
                  <a:lnTo>
                    <a:pt x="1601874" y="2215417"/>
                  </a:lnTo>
                  <a:lnTo>
                    <a:pt x="1600815" y="2213301"/>
                  </a:lnTo>
                  <a:lnTo>
                    <a:pt x="1599049" y="2211978"/>
                  </a:lnTo>
                  <a:lnTo>
                    <a:pt x="1598697" y="2211715"/>
                  </a:lnTo>
                  <a:lnTo>
                    <a:pt x="1598549" y="2211567"/>
                  </a:lnTo>
                  <a:lnTo>
                    <a:pt x="1597108" y="2210128"/>
                  </a:lnTo>
                  <a:lnTo>
                    <a:pt x="1595520" y="2208541"/>
                  </a:lnTo>
                  <a:lnTo>
                    <a:pt x="1593402" y="2207483"/>
                  </a:lnTo>
                  <a:lnTo>
                    <a:pt x="1592872" y="2207483"/>
                  </a:lnTo>
                  <a:lnTo>
                    <a:pt x="1591813" y="2207483"/>
                  </a:lnTo>
                  <a:lnTo>
                    <a:pt x="1590754" y="2207483"/>
                  </a:lnTo>
                  <a:lnTo>
                    <a:pt x="1590224" y="2207483"/>
                  </a:lnTo>
                  <a:lnTo>
                    <a:pt x="1589165" y="2207483"/>
                  </a:lnTo>
                  <a:lnTo>
                    <a:pt x="1587577" y="2207483"/>
                  </a:lnTo>
                  <a:lnTo>
                    <a:pt x="1587047" y="2207483"/>
                  </a:lnTo>
                  <a:lnTo>
                    <a:pt x="1585988" y="2207483"/>
                  </a:lnTo>
                  <a:lnTo>
                    <a:pt x="1584830" y="2207097"/>
                  </a:lnTo>
                  <a:lnTo>
                    <a:pt x="1584400" y="2206954"/>
                  </a:lnTo>
                  <a:lnTo>
                    <a:pt x="1582811" y="2206425"/>
                  </a:lnTo>
                  <a:lnTo>
                    <a:pt x="1580693" y="2205367"/>
                  </a:lnTo>
                  <a:lnTo>
                    <a:pt x="1579105" y="2203780"/>
                  </a:lnTo>
                  <a:lnTo>
                    <a:pt x="1576457" y="2202193"/>
                  </a:lnTo>
                  <a:lnTo>
                    <a:pt x="1574339" y="2201136"/>
                  </a:lnTo>
                  <a:lnTo>
                    <a:pt x="1572750" y="2200078"/>
                  </a:lnTo>
                  <a:lnTo>
                    <a:pt x="1571162" y="2199549"/>
                  </a:lnTo>
                  <a:lnTo>
                    <a:pt x="1569044" y="2197962"/>
                  </a:lnTo>
                  <a:lnTo>
                    <a:pt x="1568908" y="2197826"/>
                  </a:lnTo>
                  <a:lnTo>
                    <a:pt x="1567985" y="2196904"/>
                  </a:lnTo>
                  <a:lnTo>
                    <a:pt x="1566396" y="2195317"/>
                  </a:lnTo>
                  <a:lnTo>
                    <a:pt x="1565337" y="2192672"/>
                  </a:lnTo>
                  <a:lnTo>
                    <a:pt x="1563749" y="2189499"/>
                  </a:lnTo>
                  <a:lnTo>
                    <a:pt x="1562160" y="2186325"/>
                  </a:lnTo>
                  <a:lnTo>
                    <a:pt x="1560572" y="2184738"/>
                  </a:lnTo>
                  <a:lnTo>
                    <a:pt x="1558983" y="2183680"/>
                  </a:lnTo>
                  <a:lnTo>
                    <a:pt x="1558454" y="2181036"/>
                  </a:lnTo>
                  <a:lnTo>
                    <a:pt x="1558983" y="2179449"/>
                  </a:lnTo>
                  <a:lnTo>
                    <a:pt x="1558856" y="2178941"/>
                  </a:lnTo>
                  <a:lnTo>
                    <a:pt x="1558454" y="2177333"/>
                  </a:lnTo>
                  <a:lnTo>
                    <a:pt x="1557924" y="2175217"/>
                  </a:lnTo>
                  <a:lnTo>
                    <a:pt x="1557924" y="2170457"/>
                  </a:lnTo>
                  <a:lnTo>
                    <a:pt x="1557924" y="2166225"/>
                  </a:lnTo>
                  <a:lnTo>
                    <a:pt x="1557924" y="2164638"/>
                  </a:lnTo>
                  <a:lnTo>
                    <a:pt x="1557924" y="2163051"/>
                  </a:lnTo>
                  <a:lnTo>
                    <a:pt x="1557480" y="2160835"/>
                  </a:lnTo>
                  <a:lnTo>
                    <a:pt x="1557394" y="2160407"/>
                  </a:lnTo>
                  <a:lnTo>
                    <a:pt x="1556245" y="2159258"/>
                  </a:lnTo>
                  <a:lnTo>
                    <a:pt x="1555806" y="2158820"/>
                  </a:lnTo>
                  <a:lnTo>
                    <a:pt x="1555588" y="2158675"/>
                  </a:lnTo>
                  <a:lnTo>
                    <a:pt x="1554217" y="2157762"/>
                  </a:lnTo>
                  <a:lnTo>
                    <a:pt x="1552099" y="2157233"/>
                  </a:lnTo>
                  <a:lnTo>
                    <a:pt x="1550511" y="2156175"/>
                  </a:lnTo>
                  <a:lnTo>
                    <a:pt x="1548922" y="2154588"/>
                  </a:lnTo>
                  <a:lnTo>
                    <a:pt x="1547334" y="2154059"/>
                  </a:lnTo>
                  <a:lnTo>
                    <a:pt x="1544686" y="2153001"/>
                  </a:lnTo>
                  <a:lnTo>
                    <a:pt x="1544157" y="2151415"/>
                  </a:lnTo>
                  <a:lnTo>
                    <a:pt x="1543098" y="2149299"/>
                  </a:lnTo>
                  <a:lnTo>
                    <a:pt x="1541509" y="2148241"/>
                  </a:lnTo>
                  <a:lnTo>
                    <a:pt x="1539920" y="2147712"/>
                  </a:lnTo>
                  <a:lnTo>
                    <a:pt x="1538861" y="2146125"/>
                  </a:lnTo>
                  <a:lnTo>
                    <a:pt x="1538332" y="2144009"/>
                  </a:lnTo>
                  <a:lnTo>
                    <a:pt x="1536936" y="2138898"/>
                  </a:lnTo>
                  <a:lnTo>
                    <a:pt x="1536743" y="2138191"/>
                  </a:lnTo>
                  <a:lnTo>
                    <a:pt x="1537273" y="2132373"/>
                  </a:lnTo>
                  <a:lnTo>
                    <a:pt x="1536214" y="2126554"/>
                  </a:lnTo>
                  <a:lnTo>
                    <a:pt x="1534033" y="2123753"/>
                  </a:lnTo>
                  <a:lnTo>
                    <a:pt x="1532507" y="2121794"/>
                  </a:lnTo>
                  <a:lnTo>
                    <a:pt x="1530919" y="2120736"/>
                  </a:lnTo>
                  <a:lnTo>
                    <a:pt x="1530605" y="2120422"/>
                  </a:lnTo>
                  <a:lnTo>
                    <a:pt x="1529330" y="2119149"/>
                  </a:lnTo>
                  <a:lnTo>
                    <a:pt x="1528271" y="2117033"/>
                  </a:lnTo>
                  <a:lnTo>
                    <a:pt x="1527212" y="2115446"/>
                  </a:lnTo>
                  <a:lnTo>
                    <a:pt x="1526839" y="2114700"/>
                  </a:lnTo>
                  <a:lnTo>
                    <a:pt x="1526153" y="2113331"/>
                  </a:lnTo>
                  <a:lnTo>
                    <a:pt x="1525552" y="2112130"/>
                  </a:lnTo>
                  <a:lnTo>
                    <a:pt x="1525094" y="2111215"/>
                  </a:lnTo>
                  <a:lnTo>
                    <a:pt x="1525094" y="2102752"/>
                  </a:lnTo>
                  <a:lnTo>
                    <a:pt x="1525094" y="2099049"/>
                  </a:lnTo>
                  <a:lnTo>
                    <a:pt x="1523505" y="2095346"/>
                  </a:lnTo>
                  <a:lnTo>
                    <a:pt x="1521917" y="2094288"/>
                  </a:lnTo>
                  <a:lnTo>
                    <a:pt x="1521063" y="2093720"/>
                  </a:lnTo>
                  <a:lnTo>
                    <a:pt x="1520328" y="2093231"/>
                  </a:lnTo>
                  <a:lnTo>
                    <a:pt x="1519509" y="2092139"/>
                  </a:lnTo>
                  <a:lnTo>
                    <a:pt x="1518740" y="2091115"/>
                  </a:lnTo>
                  <a:lnTo>
                    <a:pt x="1517681" y="2089528"/>
                  </a:lnTo>
                  <a:lnTo>
                    <a:pt x="1515563" y="2088470"/>
                  </a:lnTo>
                  <a:lnTo>
                    <a:pt x="1513974" y="2086883"/>
                  </a:lnTo>
                  <a:lnTo>
                    <a:pt x="1512915" y="2085296"/>
                  </a:lnTo>
                  <a:lnTo>
                    <a:pt x="1512915" y="2083181"/>
                  </a:lnTo>
                  <a:lnTo>
                    <a:pt x="1512719" y="2082591"/>
                  </a:lnTo>
                  <a:lnTo>
                    <a:pt x="1512386" y="2081594"/>
                  </a:lnTo>
                  <a:lnTo>
                    <a:pt x="1511969" y="2080344"/>
                  </a:lnTo>
                  <a:lnTo>
                    <a:pt x="1511856" y="2080007"/>
                  </a:lnTo>
                  <a:lnTo>
                    <a:pt x="1512386" y="2076304"/>
                  </a:lnTo>
                  <a:lnTo>
                    <a:pt x="1511928" y="2073099"/>
                  </a:lnTo>
                  <a:lnTo>
                    <a:pt x="1511856" y="2072602"/>
                  </a:lnTo>
                  <a:lnTo>
                    <a:pt x="1511721" y="2072059"/>
                  </a:lnTo>
                  <a:lnTo>
                    <a:pt x="1511327" y="2070486"/>
                  </a:lnTo>
                  <a:lnTo>
                    <a:pt x="1510268" y="2068899"/>
                  </a:lnTo>
                  <a:lnTo>
                    <a:pt x="1508679" y="2067841"/>
                  </a:lnTo>
                  <a:lnTo>
                    <a:pt x="1506561" y="2066254"/>
                  </a:lnTo>
                  <a:lnTo>
                    <a:pt x="1506156" y="2065043"/>
                  </a:lnTo>
                  <a:lnTo>
                    <a:pt x="1506031" y="2064668"/>
                  </a:lnTo>
                  <a:lnTo>
                    <a:pt x="1504972" y="2062552"/>
                  </a:lnTo>
                  <a:lnTo>
                    <a:pt x="1503913" y="2060436"/>
                  </a:lnTo>
                  <a:lnTo>
                    <a:pt x="1501795" y="2058320"/>
                  </a:lnTo>
                  <a:lnTo>
                    <a:pt x="1501266" y="2056733"/>
                  </a:lnTo>
                  <a:lnTo>
                    <a:pt x="1500207" y="2055146"/>
                  </a:lnTo>
                  <a:lnTo>
                    <a:pt x="1499143" y="2053729"/>
                  </a:lnTo>
                  <a:lnTo>
                    <a:pt x="1498618" y="2053031"/>
                  </a:lnTo>
                  <a:lnTo>
                    <a:pt x="1497727" y="2051843"/>
                  </a:lnTo>
                  <a:lnTo>
                    <a:pt x="1497030" y="2050915"/>
                  </a:lnTo>
                  <a:lnTo>
                    <a:pt x="1495441" y="2049857"/>
                  </a:lnTo>
                  <a:lnTo>
                    <a:pt x="1493323" y="2049328"/>
                  </a:lnTo>
                  <a:lnTo>
                    <a:pt x="1491205" y="2048270"/>
                  </a:lnTo>
                  <a:lnTo>
                    <a:pt x="1489616" y="2047741"/>
                  </a:lnTo>
                  <a:lnTo>
                    <a:pt x="1489087" y="2047741"/>
                  </a:lnTo>
                  <a:lnTo>
                    <a:pt x="1488557" y="2047741"/>
                  </a:lnTo>
                  <a:lnTo>
                    <a:pt x="1488028" y="2047741"/>
                  </a:lnTo>
                  <a:lnTo>
                    <a:pt x="1487498" y="2047741"/>
                  </a:lnTo>
                  <a:lnTo>
                    <a:pt x="1486439" y="2047741"/>
                  </a:lnTo>
                  <a:lnTo>
                    <a:pt x="1485380" y="2047741"/>
                  </a:lnTo>
                  <a:lnTo>
                    <a:pt x="1484321" y="2047741"/>
                  </a:lnTo>
                  <a:lnTo>
                    <a:pt x="1483792" y="2047741"/>
                  </a:lnTo>
                  <a:lnTo>
                    <a:pt x="1483262" y="2047741"/>
                  </a:lnTo>
                  <a:lnTo>
                    <a:pt x="1482733" y="2047741"/>
                  </a:lnTo>
                  <a:lnTo>
                    <a:pt x="1480615" y="2047212"/>
                  </a:lnTo>
                  <a:lnTo>
                    <a:pt x="1479026" y="2046154"/>
                  </a:lnTo>
                  <a:lnTo>
                    <a:pt x="1478466" y="2045594"/>
                  </a:lnTo>
                  <a:lnTo>
                    <a:pt x="1477437" y="2044568"/>
                  </a:lnTo>
                  <a:lnTo>
                    <a:pt x="1476378" y="2042452"/>
                  </a:lnTo>
                  <a:lnTo>
                    <a:pt x="1476378" y="2040336"/>
                  </a:lnTo>
                  <a:lnTo>
                    <a:pt x="1476378" y="2038749"/>
                  </a:lnTo>
                  <a:lnTo>
                    <a:pt x="1476378" y="2035047"/>
                  </a:lnTo>
                  <a:lnTo>
                    <a:pt x="1476378" y="2030815"/>
                  </a:lnTo>
                  <a:lnTo>
                    <a:pt x="1476378" y="2027112"/>
                  </a:lnTo>
                  <a:lnTo>
                    <a:pt x="1476047" y="2026617"/>
                  </a:lnTo>
                  <a:lnTo>
                    <a:pt x="1475319" y="2025526"/>
                  </a:lnTo>
                  <a:lnTo>
                    <a:pt x="1474035" y="2023814"/>
                  </a:lnTo>
                  <a:lnTo>
                    <a:pt x="1473731" y="2023410"/>
                  </a:lnTo>
                  <a:lnTo>
                    <a:pt x="1472142" y="2021823"/>
                  </a:lnTo>
                  <a:lnTo>
                    <a:pt x="1471083" y="2020236"/>
                  </a:lnTo>
                  <a:lnTo>
                    <a:pt x="1470024" y="2017062"/>
                  </a:lnTo>
                  <a:lnTo>
                    <a:pt x="1470024" y="2014418"/>
                  </a:lnTo>
                  <a:lnTo>
                    <a:pt x="1470024" y="2011773"/>
                  </a:lnTo>
                  <a:lnTo>
                    <a:pt x="1471083" y="2009657"/>
                  </a:lnTo>
                  <a:lnTo>
                    <a:pt x="1472672" y="2007541"/>
                  </a:lnTo>
                  <a:lnTo>
                    <a:pt x="1474790" y="2006483"/>
                  </a:lnTo>
                  <a:lnTo>
                    <a:pt x="1476378" y="2005426"/>
                  </a:lnTo>
                  <a:lnTo>
                    <a:pt x="1477967" y="2003839"/>
                  </a:lnTo>
                  <a:lnTo>
                    <a:pt x="1479556" y="2003310"/>
                  </a:lnTo>
                  <a:lnTo>
                    <a:pt x="1482203" y="2002252"/>
                  </a:lnTo>
                  <a:lnTo>
                    <a:pt x="1482733" y="2000665"/>
                  </a:lnTo>
                  <a:lnTo>
                    <a:pt x="1482733" y="1999078"/>
                  </a:lnTo>
                  <a:lnTo>
                    <a:pt x="1483262" y="1994847"/>
                  </a:lnTo>
                  <a:lnTo>
                    <a:pt x="1483188" y="1994401"/>
                  </a:lnTo>
                  <a:lnTo>
                    <a:pt x="1482733" y="1991673"/>
                  </a:lnTo>
                  <a:lnTo>
                    <a:pt x="1484851" y="1991144"/>
                  </a:lnTo>
                  <a:lnTo>
                    <a:pt x="1486969" y="1990615"/>
                  </a:lnTo>
                  <a:lnTo>
                    <a:pt x="1488557" y="1990615"/>
                  </a:lnTo>
                  <a:lnTo>
                    <a:pt x="1489087" y="1990615"/>
                  </a:lnTo>
                  <a:lnTo>
                    <a:pt x="1489616" y="1990615"/>
                  </a:lnTo>
                  <a:lnTo>
                    <a:pt x="1490146" y="1990615"/>
                  </a:lnTo>
                  <a:lnTo>
                    <a:pt x="1490675" y="1990615"/>
                  </a:lnTo>
                  <a:lnTo>
                    <a:pt x="1494382" y="1990086"/>
                  </a:lnTo>
                  <a:lnTo>
                    <a:pt x="1497559" y="1987970"/>
                  </a:lnTo>
                  <a:lnTo>
                    <a:pt x="1497871" y="1987348"/>
                  </a:lnTo>
                  <a:lnTo>
                    <a:pt x="1498618" y="1985855"/>
                  </a:lnTo>
                  <a:lnTo>
                    <a:pt x="1499677" y="1984268"/>
                  </a:lnTo>
                  <a:lnTo>
                    <a:pt x="1499677" y="1977391"/>
                  </a:lnTo>
                  <a:lnTo>
                    <a:pt x="1498247" y="1977187"/>
                  </a:lnTo>
                  <a:lnTo>
                    <a:pt x="1495971" y="1976863"/>
                  </a:lnTo>
                  <a:lnTo>
                    <a:pt x="1492264" y="1976334"/>
                  </a:lnTo>
                  <a:lnTo>
                    <a:pt x="1488557" y="1976863"/>
                  </a:lnTo>
                  <a:lnTo>
                    <a:pt x="1487101" y="1977954"/>
                  </a:lnTo>
                  <a:lnTo>
                    <a:pt x="1486439" y="1978449"/>
                  </a:lnTo>
                  <a:lnTo>
                    <a:pt x="1484321" y="1978978"/>
                  </a:lnTo>
                  <a:lnTo>
                    <a:pt x="1483718" y="1979380"/>
                  </a:lnTo>
                  <a:lnTo>
                    <a:pt x="1482733" y="1980036"/>
                  </a:lnTo>
                  <a:lnTo>
                    <a:pt x="1481220" y="1978222"/>
                  </a:lnTo>
                  <a:lnTo>
                    <a:pt x="1480085" y="1976863"/>
                  </a:lnTo>
                  <a:lnTo>
                    <a:pt x="1479026" y="1972631"/>
                  </a:lnTo>
                  <a:lnTo>
                    <a:pt x="1479556" y="1970515"/>
                  </a:lnTo>
                  <a:lnTo>
                    <a:pt x="1479556" y="1968399"/>
                  </a:lnTo>
                  <a:lnTo>
                    <a:pt x="1479556" y="1966813"/>
                  </a:lnTo>
                  <a:lnTo>
                    <a:pt x="1479228" y="1965829"/>
                  </a:lnTo>
                  <a:lnTo>
                    <a:pt x="1479026" y="1965226"/>
                  </a:lnTo>
                  <a:lnTo>
                    <a:pt x="1479556" y="1962581"/>
                  </a:lnTo>
                  <a:lnTo>
                    <a:pt x="1479556" y="1960994"/>
                  </a:lnTo>
                  <a:lnTo>
                    <a:pt x="1480045" y="1958060"/>
                  </a:lnTo>
                  <a:lnTo>
                    <a:pt x="1480085" y="1957820"/>
                  </a:lnTo>
                  <a:lnTo>
                    <a:pt x="1480114" y="1957592"/>
                  </a:lnTo>
                  <a:lnTo>
                    <a:pt x="1480615" y="1953589"/>
                  </a:lnTo>
                  <a:lnTo>
                    <a:pt x="1480615" y="1948828"/>
                  </a:lnTo>
                  <a:lnTo>
                    <a:pt x="1479556" y="1943539"/>
                  </a:lnTo>
                  <a:lnTo>
                    <a:pt x="1495441" y="1943539"/>
                  </a:lnTo>
                  <a:lnTo>
                    <a:pt x="1495420" y="1943217"/>
                  </a:lnTo>
                  <a:lnTo>
                    <a:pt x="1494912" y="1935605"/>
                  </a:lnTo>
                  <a:lnTo>
                    <a:pt x="1497194" y="1929676"/>
                  </a:lnTo>
                  <a:lnTo>
                    <a:pt x="1497559" y="1928728"/>
                  </a:lnTo>
                  <a:lnTo>
                    <a:pt x="1497933" y="1928168"/>
                  </a:lnTo>
                  <a:lnTo>
                    <a:pt x="1498618" y="1927142"/>
                  </a:lnTo>
                  <a:lnTo>
                    <a:pt x="1500207" y="1925555"/>
                  </a:lnTo>
                  <a:lnTo>
                    <a:pt x="1503913" y="1923968"/>
                  </a:lnTo>
                  <a:lnTo>
                    <a:pt x="1507620" y="1922910"/>
                  </a:lnTo>
                  <a:lnTo>
                    <a:pt x="1509208" y="1922381"/>
                  </a:lnTo>
                  <a:lnTo>
                    <a:pt x="1511327" y="1922381"/>
                  </a:lnTo>
                  <a:lnTo>
                    <a:pt x="1511856" y="1914976"/>
                  </a:lnTo>
                  <a:lnTo>
                    <a:pt x="1517151" y="1911802"/>
                  </a:lnTo>
                  <a:lnTo>
                    <a:pt x="1522446" y="1908100"/>
                  </a:lnTo>
                  <a:lnTo>
                    <a:pt x="1522446" y="1906513"/>
                  </a:lnTo>
                  <a:lnTo>
                    <a:pt x="1522446" y="1904926"/>
                  </a:lnTo>
                  <a:lnTo>
                    <a:pt x="1521387" y="1903339"/>
                  </a:lnTo>
                  <a:lnTo>
                    <a:pt x="1520328" y="1901752"/>
                  </a:lnTo>
                  <a:lnTo>
                    <a:pt x="1520858" y="1895934"/>
                  </a:lnTo>
                  <a:lnTo>
                    <a:pt x="1525094" y="1895405"/>
                  </a:lnTo>
                  <a:lnTo>
                    <a:pt x="1528271" y="1894876"/>
                  </a:lnTo>
                  <a:lnTo>
                    <a:pt x="1528801" y="1894876"/>
                  </a:lnTo>
                  <a:lnTo>
                    <a:pt x="1529860" y="1894876"/>
                  </a:lnTo>
                  <a:lnTo>
                    <a:pt x="1530389" y="1894876"/>
                  </a:lnTo>
                  <a:lnTo>
                    <a:pt x="1530919" y="1895405"/>
                  </a:lnTo>
                  <a:lnTo>
                    <a:pt x="1531448" y="1894876"/>
                  </a:lnTo>
                  <a:lnTo>
                    <a:pt x="1533037" y="1893818"/>
                  </a:lnTo>
                  <a:lnTo>
                    <a:pt x="1534096" y="1891702"/>
                  </a:lnTo>
                  <a:lnTo>
                    <a:pt x="1535553" y="1890829"/>
                  </a:lnTo>
                  <a:lnTo>
                    <a:pt x="1536743" y="1890115"/>
                  </a:lnTo>
                  <a:lnTo>
                    <a:pt x="1537055" y="1889700"/>
                  </a:lnTo>
                  <a:lnTo>
                    <a:pt x="1538332" y="1888000"/>
                  </a:lnTo>
                  <a:lnTo>
                    <a:pt x="1538861" y="1884297"/>
                  </a:lnTo>
                  <a:lnTo>
                    <a:pt x="1538861" y="1880065"/>
                  </a:lnTo>
                  <a:lnTo>
                    <a:pt x="1538332" y="1876363"/>
                  </a:lnTo>
                  <a:lnTo>
                    <a:pt x="1538332" y="1872660"/>
                  </a:lnTo>
                  <a:lnTo>
                    <a:pt x="1537802" y="1871073"/>
                  </a:lnTo>
                  <a:lnTo>
                    <a:pt x="1537858" y="1870906"/>
                  </a:lnTo>
                  <a:lnTo>
                    <a:pt x="1538332" y="1869487"/>
                  </a:lnTo>
                  <a:lnTo>
                    <a:pt x="1539920" y="1867371"/>
                  </a:lnTo>
                  <a:lnTo>
                    <a:pt x="1542568" y="1865255"/>
                  </a:lnTo>
                  <a:lnTo>
                    <a:pt x="1544157" y="1864197"/>
                  </a:lnTo>
                  <a:lnTo>
                    <a:pt x="1546275" y="1863139"/>
                  </a:lnTo>
                  <a:lnTo>
                    <a:pt x="1546749" y="1860773"/>
                  </a:lnTo>
                  <a:lnTo>
                    <a:pt x="1546804" y="1860494"/>
                  </a:lnTo>
                  <a:lnTo>
                    <a:pt x="1546845" y="1860291"/>
                  </a:lnTo>
                  <a:lnTo>
                    <a:pt x="1547334" y="1857850"/>
                  </a:lnTo>
                  <a:lnTo>
                    <a:pt x="1546804" y="1854676"/>
                  </a:lnTo>
                  <a:lnTo>
                    <a:pt x="1546275" y="1852031"/>
                  </a:lnTo>
                  <a:lnTo>
                    <a:pt x="1545745" y="1850444"/>
                  </a:lnTo>
                  <a:lnTo>
                    <a:pt x="1545414" y="1849949"/>
                  </a:lnTo>
                  <a:lnTo>
                    <a:pt x="1544686" y="1848858"/>
                  </a:lnTo>
                  <a:lnTo>
                    <a:pt x="1543998" y="1847483"/>
                  </a:lnTo>
                  <a:lnTo>
                    <a:pt x="1543098" y="1845684"/>
                  </a:lnTo>
                  <a:lnTo>
                    <a:pt x="1541509" y="1841452"/>
                  </a:lnTo>
                  <a:lnTo>
                    <a:pt x="1541113" y="1840266"/>
                  </a:lnTo>
                  <a:lnTo>
                    <a:pt x="1540979" y="1839866"/>
                  </a:lnTo>
                  <a:lnTo>
                    <a:pt x="1540778" y="1839263"/>
                  </a:lnTo>
                  <a:lnTo>
                    <a:pt x="1540450" y="1838279"/>
                  </a:lnTo>
                  <a:lnTo>
                    <a:pt x="1540450" y="1830873"/>
                  </a:lnTo>
                  <a:lnTo>
                    <a:pt x="1540450" y="1823997"/>
                  </a:lnTo>
                  <a:lnTo>
                    <a:pt x="1538332" y="1823468"/>
                  </a:lnTo>
                  <a:lnTo>
                    <a:pt x="1536214" y="1822410"/>
                  </a:lnTo>
                  <a:lnTo>
                    <a:pt x="1535684" y="1822410"/>
                  </a:lnTo>
                  <a:lnTo>
                    <a:pt x="1534096" y="1822410"/>
                  </a:lnTo>
                  <a:lnTo>
                    <a:pt x="1533566" y="1823468"/>
                  </a:lnTo>
                  <a:lnTo>
                    <a:pt x="1533037" y="1823468"/>
                  </a:lnTo>
                  <a:lnTo>
                    <a:pt x="1532508" y="1822411"/>
                  </a:lnTo>
                  <a:lnTo>
                    <a:pt x="1532507" y="1822410"/>
                  </a:lnTo>
                  <a:lnTo>
                    <a:pt x="1531978" y="1820824"/>
                  </a:lnTo>
                  <a:lnTo>
                    <a:pt x="1532507" y="1819237"/>
                  </a:lnTo>
                  <a:lnTo>
                    <a:pt x="1532507" y="1817650"/>
                  </a:lnTo>
                  <a:lnTo>
                    <a:pt x="1532507" y="1816063"/>
                  </a:lnTo>
                  <a:lnTo>
                    <a:pt x="1535155" y="1814476"/>
                  </a:lnTo>
                  <a:lnTo>
                    <a:pt x="1536221" y="1813411"/>
                  </a:lnTo>
                  <a:lnTo>
                    <a:pt x="1536743" y="1812889"/>
                  </a:lnTo>
                  <a:lnTo>
                    <a:pt x="1536743" y="1810245"/>
                  </a:lnTo>
                  <a:lnTo>
                    <a:pt x="1536743" y="1808658"/>
                  </a:lnTo>
                  <a:lnTo>
                    <a:pt x="1538332" y="1807071"/>
                  </a:lnTo>
                  <a:lnTo>
                    <a:pt x="1539920" y="1806013"/>
                  </a:lnTo>
                  <a:lnTo>
                    <a:pt x="1543627" y="1803368"/>
                  </a:lnTo>
                  <a:lnTo>
                    <a:pt x="1544459" y="1802775"/>
                  </a:lnTo>
                  <a:lnTo>
                    <a:pt x="1547334" y="1800724"/>
                  </a:lnTo>
                  <a:lnTo>
                    <a:pt x="1549452" y="1799666"/>
                  </a:lnTo>
                  <a:lnTo>
                    <a:pt x="1551040" y="1798079"/>
                  </a:lnTo>
                  <a:lnTo>
                    <a:pt x="1551040" y="1796492"/>
                  </a:lnTo>
                  <a:lnTo>
                    <a:pt x="1551040" y="1794376"/>
                  </a:lnTo>
                  <a:lnTo>
                    <a:pt x="1551570" y="1792789"/>
                  </a:lnTo>
                  <a:lnTo>
                    <a:pt x="1552629" y="1791203"/>
                  </a:lnTo>
                  <a:lnTo>
                    <a:pt x="1553158" y="1789087"/>
                  </a:lnTo>
                  <a:lnTo>
                    <a:pt x="1554217" y="1787500"/>
                  </a:lnTo>
                  <a:lnTo>
                    <a:pt x="1554217" y="1784855"/>
                  </a:lnTo>
                  <a:lnTo>
                    <a:pt x="1554217" y="1782210"/>
                  </a:lnTo>
                  <a:lnTo>
                    <a:pt x="1557394" y="1782210"/>
                  </a:lnTo>
                  <a:lnTo>
                    <a:pt x="1559513" y="1782210"/>
                  </a:lnTo>
                  <a:lnTo>
                    <a:pt x="1560572" y="1782210"/>
                  </a:lnTo>
                  <a:lnTo>
                    <a:pt x="1561631" y="1782210"/>
                  </a:lnTo>
                  <a:lnTo>
                    <a:pt x="1561935" y="1782109"/>
                  </a:lnTo>
                  <a:lnTo>
                    <a:pt x="1563219" y="1781682"/>
                  </a:lnTo>
                  <a:lnTo>
                    <a:pt x="1564808" y="1781153"/>
                  </a:lnTo>
                  <a:lnTo>
                    <a:pt x="1569044" y="1779566"/>
                  </a:lnTo>
                  <a:lnTo>
                    <a:pt x="1572221" y="1775863"/>
                  </a:lnTo>
                  <a:lnTo>
                    <a:pt x="1572221" y="1755234"/>
                  </a:lnTo>
                  <a:lnTo>
                    <a:pt x="1574869" y="1755234"/>
                  </a:lnTo>
                  <a:lnTo>
                    <a:pt x="1575398" y="1755234"/>
                  </a:lnTo>
                  <a:lnTo>
                    <a:pt x="1576987" y="1755234"/>
                  </a:lnTo>
                  <a:lnTo>
                    <a:pt x="1578575" y="1755234"/>
                  </a:lnTo>
                  <a:lnTo>
                    <a:pt x="1579634" y="1755234"/>
                  </a:lnTo>
                  <a:lnTo>
                    <a:pt x="1581223" y="1754705"/>
                  </a:lnTo>
                  <a:lnTo>
                    <a:pt x="1582811" y="1754176"/>
                  </a:lnTo>
                  <a:lnTo>
                    <a:pt x="1587047" y="1753647"/>
                  </a:lnTo>
                  <a:lnTo>
                    <a:pt x="1588348" y="1753323"/>
                  </a:lnTo>
                  <a:lnTo>
                    <a:pt x="1591284" y="1752590"/>
                  </a:lnTo>
                  <a:lnTo>
                    <a:pt x="1593402" y="1752061"/>
                  </a:lnTo>
                  <a:lnTo>
                    <a:pt x="1595520" y="1751003"/>
                  </a:lnTo>
                  <a:lnTo>
                    <a:pt x="1597638" y="1749945"/>
                  </a:lnTo>
                  <a:lnTo>
                    <a:pt x="1600285" y="1749416"/>
                  </a:lnTo>
                  <a:lnTo>
                    <a:pt x="1601874" y="1747829"/>
                  </a:lnTo>
                  <a:lnTo>
                    <a:pt x="1603462" y="1746771"/>
                  </a:lnTo>
                  <a:lnTo>
                    <a:pt x="1606640" y="1743068"/>
                  </a:lnTo>
                  <a:lnTo>
                    <a:pt x="1607289" y="1742906"/>
                  </a:lnTo>
                  <a:lnTo>
                    <a:pt x="1610876" y="1742011"/>
                  </a:lnTo>
                  <a:lnTo>
                    <a:pt x="1631527" y="1742011"/>
                  </a:lnTo>
                  <a:lnTo>
                    <a:pt x="1630468" y="1737779"/>
                  </a:lnTo>
                  <a:lnTo>
                    <a:pt x="1631527" y="1733547"/>
                  </a:lnTo>
                  <a:lnTo>
                    <a:pt x="1631527" y="1731961"/>
                  </a:lnTo>
                  <a:lnTo>
                    <a:pt x="1632586" y="1730374"/>
                  </a:lnTo>
                  <a:lnTo>
                    <a:pt x="1633645" y="1729316"/>
                  </a:lnTo>
                  <a:lnTo>
                    <a:pt x="1635763" y="1728787"/>
                  </a:lnTo>
                  <a:lnTo>
                    <a:pt x="1637351" y="1728258"/>
                  </a:lnTo>
                  <a:lnTo>
                    <a:pt x="1638940" y="1727729"/>
                  </a:lnTo>
                  <a:close/>
                  <a:moveTo>
                    <a:pt x="4916486" y="1722438"/>
                  </a:moveTo>
                  <a:lnTo>
                    <a:pt x="4916486" y="1722443"/>
                  </a:lnTo>
                  <a:lnTo>
                    <a:pt x="4916487" y="1722438"/>
                  </a:lnTo>
                  <a:lnTo>
                    <a:pt x="4916487" y="1729416"/>
                  </a:lnTo>
                  <a:lnTo>
                    <a:pt x="4915968" y="1735858"/>
                  </a:lnTo>
                  <a:lnTo>
                    <a:pt x="4914930" y="1737468"/>
                  </a:lnTo>
                  <a:lnTo>
                    <a:pt x="4914411" y="1739078"/>
                  </a:lnTo>
                  <a:lnTo>
                    <a:pt x="4914930" y="1743373"/>
                  </a:lnTo>
                  <a:lnTo>
                    <a:pt x="4914411" y="1747667"/>
                  </a:lnTo>
                  <a:lnTo>
                    <a:pt x="4914411" y="1749814"/>
                  </a:lnTo>
                  <a:lnTo>
                    <a:pt x="4913892" y="1751961"/>
                  </a:lnTo>
                  <a:lnTo>
                    <a:pt x="4912335" y="1752498"/>
                  </a:lnTo>
                  <a:lnTo>
                    <a:pt x="4910259" y="1753572"/>
                  </a:lnTo>
                  <a:lnTo>
                    <a:pt x="4908702" y="1754108"/>
                  </a:lnTo>
                  <a:lnTo>
                    <a:pt x="4907145" y="1755182"/>
                  </a:lnTo>
                  <a:lnTo>
                    <a:pt x="4904031" y="1758939"/>
                  </a:lnTo>
                  <a:lnTo>
                    <a:pt x="4902475" y="1762697"/>
                  </a:lnTo>
                  <a:lnTo>
                    <a:pt x="4900918" y="1765918"/>
                  </a:lnTo>
                  <a:lnTo>
                    <a:pt x="4899880" y="1770212"/>
                  </a:lnTo>
                  <a:lnTo>
                    <a:pt x="4899880" y="1773433"/>
                  </a:lnTo>
                  <a:lnTo>
                    <a:pt x="4899880" y="1777190"/>
                  </a:lnTo>
                  <a:lnTo>
                    <a:pt x="4899879" y="1777190"/>
                  </a:lnTo>
                  <a:lnTo>
                    <a:pt x="4895727" y="1776653"/>
                  </a:lnTo>
                  <a:lnTo>
                    <a:pt x="4891577" y="1777190"/>
                  </a:lnTo>
                  <a:lnTo>
                    <a:pt x="4891576" y="1777190"/>
                  </a:lnTo>
                  <a:lnTo>
                    <a:pt x="4890019" y="1777727"/>
                  </a:lnTo>
                  <a:lnTo>
                    <a:pt x="4888462" y="1779337"/>
                  </a:lnTo>
                  <a:lnTo>
                    <a:pt x="4888461" y="1779337"/>
                  </a:lnTo>
                  <a:lnTo>
                    <a:pt x="4886905" y="1779337"/>
                  </a:lnTo>
                  <a:lnTo>
                    <a:pt x="4885348" y="1779874"/>
                  </a:lnTo>
                  <a:lnTo>
                    <a:pt x="4881715" y="1782558"/>
                  </a:lnTo>
                  <a:lnTo>
                    <a:pt x="4879639" y="1786315"/>
                  </a:lnTo>
                  <a:lnTo>
                    <a:pt x="4879639" y="1787926"/>
                  </a:lnTo>
                  <a:lnTo>
                    <a:pt x="4879639" y="1789536"/>
                  </a:lnTo>
                  <a:lnTo>
                    <a:pt x="4878601" y="1792220"/>
                  </a:lnTo>
                  <a:lnTo>
                    <a:pt x="4877044" y="1793294"/>
                  </a:lnTo>
                  <a:lnTo>
                    <a:pt x="4875487" y="1794904"/>
                  </a:lnTo>
                  <a:lnTo>
                    <a:pt x="4873930" y="1795978"/>
                  </a:lnTo>
                  <a:lnTo>
                    <a:pt x="4872892" y="1796514"/>
                  </a:lnTo>
                  <a:lnTo>
                    <a:pt x="4872373" y="1796514"/>
                  </a:lnTo>
                  <a:lnTo>
                    <a:pt x="4871984" y="1796380"/>
                  </a:lnTo>
                  <a:lnTo>
                    <a:pt x="4871334" y="1796514"/>
                  </a:lnTo>
                  <a:lnTo>
                    <a:pt x="4869778" y="1795978"/>
                  </a:lnTo>
                  <a:lnTo>
                    <a:pt x="4868221" y="1796514"/>
                  </a:lnTo>
                  <a:lnTo>
                    <a:pt x="4866145" y="1797051"/>
                  </a:lnTo>
                  <a:lnTo>
                    <a:pt x="4866144" y="1797051"/>
                  </a:lnTo>
                  <a:lnTo>
                    <a:pt x="4864587" y="1796514"/>
                  </a:lnTo>
                  <a:lnTo>
                    <a:pt x="4862511" y="1795978"/>
                  </a:lnTo>
                  <a:lnTo>
                    <a:pt x="4864068" y="1792220"/>
                  </a:lnTo>
                  <a:lnTo>
                    <a:pt x="4865625" y="1788463"/>
                  </a:lnTo>
                  <a:lnTo>
                    <a:pt x="4866663" y="1786852"/>
                  </a:lnTo>
                  <a:lnTo>
                    <a:pt x="4868220" y="1785242"/>
                  </a:lnTo>
                  <a:lnTo>
                    <a:pt x="4869258" y="1784705"/>
                  </a:lnTo>
                  <a:lnTo>
                    <a:pt x="4870296" y="1785242"/>
                  </a:lnTo>
                  <a:lnTo>
                    <a:pt x="4870297" y="1785242"/>
                  </a:lnTo>
                  <a:lnTo>
                    <a:pt x="4870815" y="1785242"/>
                  </a:lnTo>
                  <a:lnTo>
                    <a:pt x="4870816" y="1785242"/>
                  </a:lnTo>
                  <a:lnTo>
                    <a:pt x="4871335" y="1785242"/>
                  </a:lnTo>
                  <a:lnTo>
                    <a:pt x="4871853" y="1785242"/>
                  </a:lnTo>
                  <a:lnTo>
                    <a:pt x="4873929" y="1784705"/>
                  </a:lnTo>
                  <a:lnTo>
                    <a:pt x="4875486" y="1784168"/>
                  </a:lnTo>
                  <a:lnTo>
                    <a:pt x="4877043" y="1783095"/>
                  </a:lnTo>
                  <a:lnTo>
                    <a:pt x="4878600" y="1782021"/>
                  </a:lnTo>
                  <a:lnTo>
                    <a:pt x="4879119" y="1779874"/>
                  </a:lnTo>
                  <a:lnTo>
                    <a:pt x="4879638" y="1777727"/>
                  </a:lnTo>
                  <a:lnTo>
                    <a:pt x="4882752" y="1777190"/>
                  </a:lnTo>
                  <a:lnTo>
                    <a:pt x="4886904" y="1776117"/>
                  </a:lnTo>
                  <a:lnTo>
                    <a:pt x="4887942" y="1774506"/>
                  </a:lnTo>
                  <a:lnTo>
                    <a:pt x="4888461" y="1772896"/>
                  </a:lnTo>
                  <a:lnTo>
                    <a:pt x="4890018" y="1770749"/>
                  </a:lnTo>
                  <a:lnTo>
                    <a:pt x="4891056" y="1769138"/>
                  </a:lnTo>
                  <a:lnTo>
                    <a:pt x="4892613" y="1766991"/>
                  </a:lnTo>
                  <a:lnTo>
                    <a:pt x="4893651" y="1765381"/>
                  </a:lnTo>
                  <a:lnTo>
                    <a:pt x="4893132" y="1763771"/>
                  </a:lnTo>
                  <a:lnTo>
                    <a:pt x="4893651" y="1761623"/>
                  </a:lnTo>
                  <a:lnTo>
                    <a:pt x="4893132" y="1760013"/>
                  </a:lnTo>
                  <a:lnTo>
                    <a:pt x="4893651" y="1758403"/>
                  </a:lnTo>
                  <a:lnTo>
                    <a:pt x="4895727" y="1756256"/>
                  </a:lnTo>
                  <a:lnTo>
                    <a:pt x="4897284" y="1755182"/>
                  </a:lnTo>
                  <a:lnTo>
                    <a:pt x="4898322" y="1753572"/>
                  </a:lnTo>
                  <a:lnTo>
                    <a:pt x="4898841" y="1751961"/>
                  </a:lnTo>
                  <a:lnTo>
                    <a:pt x="4899879" y="1749814"/>
                  </a:lnTo>
                  <a:lnTo>
                    <a:pt x="4900398" y="1748204"/>
                  </a:lnTo>
                  <a:lnTo>
                    <a:pt x="4902474" y="1747130"/>
                  </a:lnTo>
                  <a:lnTo>
                    <a:pt x="4904030" y="1744983"/>
                  </a:lnTo>
                  <a:lnTo>
                    <a:pt x="4904549" y="1743373"/>
                  </a:lnTo>
                  <a:lnTo>
                    <a:pt x="4906106" y="1741762"/>
                  </a:lnTo>
                  <a:lnTo>
                    <a:pt x="4907144" y="1740152"/>
                  </a:lnTo>
                  <a:lnTo>
                    <a:pt x="4908701" y="1738542"/>
                  </a:lnTo>
                  <a:lnTo>
                    <a:pt x="4908701" y="1736395"/>
                  </a:lnTo>
                  <a:lnTo>
                    <a:pt x="4908701" y="1734247"/>
                  </a:lnTo>
                  <a:lnTo>
                    <a:pt x="4911296" y="1730490"/>
                  </a:lnTo>
                  <a:lnTo>
                    <a:pt x="4914410" y="1726732"/>
                  </a:lnTo>
                  <a:lnTo>
                    <a:pt x="4915967" y="1725122"/>
                  </a:lnTo>
                  <a:close/>
                  <a:moveTo>
                    <a:pt x="4925463" y="1709738"/>
                  </a:moveTo>
                  <a:lnTo>
                    <a:pt x="4928578" y="1710267"/>
                  </a:lnTo>
                  <a:lnTo>
                    <a:pt x="4931694" y="1710796"/>
                  </a:lnTo>
                  <a:lnTo>
                    <a:pt x="4933252" y="1711855"/>
                  </a:lnTo>
                  <a:lnTo>
                    <a:pt x="4934810" y="1713971"/>
                  </a:lnTo>
                  <a:lnTo>
                    <a:pt x="4936368" y="1715559"/>
                  </a:lnTo>
                  <a:lnTo>
                    <a:pt x="4937926" y="1717146"/>
                  </a:lnTo>
                  <a:lnTo>
                    <a:pt x="4941561" y="1718734"/>
                  </a:lnTo>
                  <a:lnTo>
                    <a:pt x="4944676" y="1720321"/>
                  </a:lnTo>
                  <a:lnTo>
                    <a:pt x="4947792" y="1722967"/>
                  </a:lnTo>
                  <a:lnTo>
                    <a:pt x="4950908" y="1727201"/>
                  </a:lnTo>
                  <a:lnTo>
                    <a:pt x="4952465" y="1728788"/>
                  </a:lnTo>
                  <a:lnTo>
                    <a:pt x="4953504" y="1730376"/>
                  </a:lnTo>
                  <a:lnTo>
                    <a:pt x="4953504" y="1734080"/>
                  </a:lnTo>
                  <a:lnTo>
                    <a:pt x="4953504" y="1737784"/>
                  </a:lnTo>
                  <a:lnTo>
                    <a:pt x="4954023" y="1739371"/>
                  </a:lnTo>
                  <a:lnTo>
                    <a:pt x="4955062" y="1740959"/>
                  </a:lnTo>
                  <a:lnTo>
                    <a:pt x="4956100" y="1743076"/>
                  </a:lnTo>
                  <a:lnTo>
                    <a:pt x="4957139" y="1744663"/>
                  </a:lnTo>
                  <a:lnTo>
                    <a:pt x="4959216" y="1745192"/>
                  </a:lnTo>
                  <a:lnTo>
                    <a:pt x="4960774" y="1745192"/>
                  </a:lnTo>
                  <a:lnTo>
                    <a:pt x="4962332" y="1746780"/>
                  </a:lnTo>
                  <a:lnTo>
                    <a:pt x="4963890" y="1747838"/>
                  </a:lnTo>
                  <a:lnTo>
                    <a:pt x="4965967" y="1748896"/>
                  </a:lnTo>
                  <a:lnTo>
                    <a:pt x="4967525" y="1749955"/>
                  </a:lnTo>
                  <a:lnTo>
                    <a:pt x="4967525" y="1752071"/>
                  </a:lnTo>
                  <a:lnTo>
                    <a:pt x="4967525" y="1753659"/>
                  </a:lnTo>
                  <a:lnTo>
                    <a:pt x="4968044" y="1755246"/>
                  </a:lnTo>
                  <a:lnTo>
                    <a:pt x="4968044" y="1757363"/>
                  </a:lnTo>
                  <a:lnTo>
                    <a:pt x="4970121" y="1758951"/>
                  </a:lnTo>
                  <a:lnTo>
                    <a:pt x="4972198" y="1760009"/>
                  </a:lnTo>
                  <a:lnTo>
                    <a:pt x="4973756" y="1760538"/>
                  </a:lnTo>
                  <a:lnTo>
                    <a:pt x="4975314" y="1761067"/>
                  </a:lnTo>
                  <a:lnTo>
                    <a:pt x="4978429" y="1763184"/>
                  </a:lnTo>
                  <a:lnTo>
                    <a:pt x="4979987" y="1766888"/>
                  </a:lnTo>
                  <a:lnTo>
                    <a:pt x="4979987" y="1777471"/>
                  </a:lnTo>
                  <a:lnTo>
                    <a:pt x="4977391" y="1777471"/>
                  </a:lnTo>
                  <a:lnTo>
                    <a:pt x="4976028" y="1777008"/>
                  </a:lnTo>
                  <a:lnTo>
                    <a:pt x="4975487" y="1777119"/>
                  </a:lnTo>
                  <a:lnTo>
                    <a:pt x="4974794" y="1777471"/>
                  </a:lnTo>
                  <a:lnTo>
                    <a:pt x="4973756" y="1777471"/>
                  </a:lnTo>
                  <a:lnTo>
                    <a:pt x="4971679" y="1778001"/>
                  </a:lnTo>
                  <a:lnTo>
                    <a:pt x="4970640" y="1779059"/>
                  </a:lnTo>
                  <a:lnTo>
                    <a:pt x="4970640" y="1780646"/>
                  </a:lnTo>
                  <a:lnTo>
                    <a:pt x="4970640" y="1782234"/>
                  </a:lnTo>
                  <a:lnTo>
                    <a:pt x="4970121" y="1782763"/>
                  </a:lnTo>
                  <a:lnTo>
                    <a:pt x="4969602" y="1782763"/>
                  </a:lnTo>
                  <a:lnTo>
                    <a:pt x="4969082" y="1782631"/>
                  </a:lnTo>
                  <a:lnTo>
                    <a:pt x="4968563" y="1782763"/>
                  </a:lnTo>
                  <a:lnTo>
                    <a:pt x="4966486" y="1782234"/>
                  </a:lnTo>
                  <a:lnTo>
                    <a:pt x="4965447" y="1782234"/>
                  </a:lnTo>
                  <a:lnTo>
                    <a:pt x="4964928" y="1782234"/>
                  </a:lnTo>
                  <a:lnTo>
                    <a:pt x="4964409" y="1782234"/>
                  </a:lnTo>
                  <a:lnTo>
                    <a:pt x="4963890" y="1782234"/>
                  </a:lnTo>
                  <a:lnTo>
                    <a:pt x="4963370" y="1782234"/>
                  </a:lnTo>
                  <a:lnTo>
                    <a:pt x="4961812" y="1781705"/>
                  </a:lnTo>
                  <a:lnTo>
                    <a:pt x="4959735" y="1780646"/>
                  </a:lnTo>
                  <a:lnTo>
                    <a:pt x="4957658" y="1780117"/>
                  </a:lnTo>
                  <a:lnTo>
                    <a:pt x="4956100" y="1779059"/>
                  </a:lnTo>
                  <a:lnTo>
                    <a:pt x="4955581" y="1776942"/>
                  </a:lnTo>
                  <a:lnTo>
                    <a:pt x="4955062" y="1774826"/>
                  </a:lnTo>
                  <a:lnTo>
                    <a:pt x="4956100" y="1773238"/>
                  </a:lnTo>
                  <a:lnTo>
                    <a:pt x="4957139" y="1771651"/>
                  </a:lnTo>
                  <a:lnTo>
                    <a:pt x="4957139" y="1770063"/>
                  </a:lnTo>
                  <a:lnTo>
                    <a:pt x="4957139" y="1768476"/>
                  </a:lnTo>
                  <a:lnTo>
                    <a:pt x="4957139" y="1767417"/>
                  </a:lnTo>
                  <a:lnTo>
                    <a:pt x="4958177" y="1765830"/>
                  </a:lnTo>
                  <a:lnTo>
                    <a:pt x="4959735" y="1764242"/>
                  </a:lnTo>
                  <a:lnTo>
                    <a:pt x="4956100" y="1765301"/>
                  </a:lnTo>
                  <a:lnTo>
                    <a:pt x="4954023" y="1765301"/>
                  </a:lnTo>
                  <a:lnTo>
                    <a:pt x="4953504" y="1765301"/>
                  </a:lnTo>
                  <a:lnTo>
                    <a:pt x="4952985" y="1765301"/>
                  </a:lnTo>
                  <a:lnTo>
                    <a:pt x="4950908" y="1764771"/>
                  </a:lnTo>
                  <a:lnTo>
                    <a:pt x="4949350" y="1763713"/>
                  </a:lnTo>
                  <a:lnTo>
                    <a:pt x="4947273" y="1762655"/>
                  </a:lnTo>
                  <a:lnTo>
                    <a:pt x="4945715" y="1761067"/>
                  </a:lnTo>
                  <a:lnTo>
                    <a:pt x="4943638" y="1760009"/>
                  </a:lnTo>
                  <a:lnTo>
                    <a:pt x="4943118" y="1758421"/>
                  </a:lnTo>
                  <a:lnTo>
                    <a:pt x="4942080" y="1756305"/>
                  </a:lnTo>
                  <a:lnTo>
                    <a:pt x="4942599" y="1754717"/>
                  </a:lnTo>
                  <a:lnTo>
                    <a:pt x="4943118" y="1752601"/>
                  </a:lnTo>
                  <a:lnTo>
                    <a:pt x="4943638" y="1749955"/>
                  </a:lnTo>
                  <a:lnTo>
                    <a:pt x="4943638" y="1747309"/>
                  </a:lnTo>
                  <a:lnTo>
                    <a:pt x="4943638" y="1742546"/>
                  </a:lnTo>
                  <a:lnTo>
                    <a:pt x="4942080" y="1738842"/>
                  </a:lnTo>
                  <a:lnTo>
                    <a:pt x="4941561" y="1736726"/>
                  </a:lnTo>
                  <a:lnTo>
                    <a:pt x="4940522" y="1734609"/>
                  </a:lnTo>
                  <a:lnTo>
                    <a:pt x="4940003" y="1729846"/>
                  </a:lnTo>
                  <a:lnTo>
                    <a:pt x="4940522" y="1724555"/>
                  </a:lnTo>
                  <a:lnTo>
                    <a:pt x="4938445" y="1724555"/>
                  </a:lnTo>
                  <a:lnTo>
                    <a:pt x="4936887" y="1724555"/>
                  </a:lnTo>
                  <a:lnTo>
                    <a:pt x="4936368" y="1724555"/>
                  </a:lnTo>
                  <a:lnTo>
                    <a:pt x="4935329" y="1724555"/>
                  </a:lnTo>
                  <a:lnTo>
                    <a:pt x="4934291" y="1724555"/>
                  </a:lnTo>
                  <a:lnTo>
                    <a:pt x="4932733" y="1724555"/>
                  </a:lnTo>
                  <a:lnTo>
                    <a:pt x="4932213" y="1724555"/>
                  </a:lnTo>
                  <a:lnTo>
                    <a:pt x="4931694" y="1724555"/>
                  </a:lnTo>
                  <a:lnTo>
                    <a:pt x="4931175" y="1724555"/>
                  </a:lnTo>
                  <a:lnTo>
                    <a:pt x="4930656" y="1724555"/>
                  </a:lnTo>
                  <a:lnTo>
                    <a:pt x="4929098" y="1722967"/>
                  </a:lnTo>
                  <a:lnTo>
                    <a:pt x="4927540" y="1721380"/>
                  </a:lnTo>
                  <a:lnTo>
                    <a:pt x="4924944" y="1719263"/>
                  </a:lnTo>
                  <a:lnTo>
                    <a:pt x="4924424" y="1715559"/>
                  </a:lnTo>
                  <a:lnTo>
                    <a:pt x="4924944" y="1712384"/>
                  </a:lnTo>
                  <a:close/>
                  <a:moveTo>
                    <a:pt x="4973107" y="1698625"/>
                  </a:moveTo>
                  <a:lnTo>
                    <a:pt x="4976811" y="1698625"/>
                  </a:lnTo>
                  <a:lnTo>
                    <a:pt x="4979986" y="1698625"/>
                  </a:lnTo>
                  <a:lnTo>
                    <a:pt x="4982103" y="1699154"/>
                  </a:lnTo>
                  <a:lnTo>
                    <a:pt x="4983691" y="1699683"/>
                  </a:lnTo>
                  <a:lnTo>
                    <a:pt x="4985278" y="1699154"/>
                  </a:lnTo>
                  <a:lnTo>
                    <a:pt x="4986866" y="1698625"/>
                  </a:lnTo>
                  <a:lnTo>
                    <a:pt x="4986866" y="1698626"/>
                  </a:lnTo>
                  <a:lnTo>
                    <a:pt x="4986867" y="1698626"/>
                  </a:lnTo>
                  <a:lnTo>
                    <a:pt x="4986867" y="1709210"/>
                  </a:lnTo>
                  <a:lnTo>
                    <a:pt x="4986338" y="1710797"/>
                  </a:lnTo>
                  <a:lnTo>
                    <a:pt x="4986338" y="1713443"/>
                  </a:lnTo>
                  <a:lnTo>
                    <a:pt x="4987925" y="1716618"/>
                  </a:lnTo>
                  <a:lnTo>
                    <a:pt x="4988207" y="1716899"/>
                  </a:lnTo>
                  <a:lnTo>
                    <a:pt x="4988453" y="1717146"/>
                  </a:lnTo>
                  <a:lnTo>
                    <a:pt x="4989512" y="1717146"/>
                  </a:lnTo>
                  <a:lnTo>
                    <a:pt x="4990570" y="1717146"/>
                  </a:lnTo>
                  <a:lnTo>
                    <a:pt x="4990606" y="1717183"/>
                  </a:lnTo>
                  <a:lnTo>
                    <a:pt x="4991099" y="1717675"/>
                  </a:lnTo>
                  <a:lnTo>
                    <a:pt x="4994274" y="1718734"/>
                  </a:lnTo>
                  <a:lnTo>
                    <a:pt x="4996391" y="1719792"/>
                  </a:lnTo>
                  <a:lnTo>
                    <a:pt x="4996392" y="1719793"/>
                  </a:lnTo>
                  <a:lnTo>
                    <a:pt x="4997623" y="1721024"/>
                  </a:lnTo>
                  <a:lnTo>
                    <a:pt x="4997978" y="1721379"/>
                  </a:lnTo>
                  <a:lnTo>
                    <a:pt x="4997979" y="1721380"/>
                  </a:lnTo>
                  <a:lnTo>
                    <a:pt x="4999567" y="1724026"/>
                  </a:lnTo>
                  <a:lnTo>
                    <a:pt x="5001154" y="1726143"/>
                  </a:lnTo>
                  <a:lnTo>
                    <a:pt x="5002742" y="1728260"/>
                  </a:lnTo>
                  <a:lnTo>
                    <a:pt x="5003271" y="1729847"/>
                  </a:lnTo>
                  <a:lnTo>
                    <a:pt x="5003271" y="1731434"/>
                  </a:lnTo>
                  <a:lnTo>
                    <a:pt x="5005387" y="1732492"/>
                  </a:lnTo>
                  <a:lnTo>
                    <a:pt x="5006974" y="1733550"/>
                  </a:lnTo>
                  <a:lnTo>
                    <a:pt x="5006975" y="1733551"/>
                  </a:lnTo>
                  <a:lnTo>
                    <a:pt x="5011209" y="1738314"/>
                  </a:lnTo>
                  <a:lnTo>
                    <a:pt x="5012267" y="1744135"/>
                  </a:lnTo>
                  <a:lnTo>
                    <a:pt x="5013325" y="1746252"/>
                  </a:lnTo>
                  <a:lnTo>
                    <a:pt x="5012267" y="1749427"/>
                  </a:lnTo>
                  <a:lnTo>
                    <a:pt x="5011738" y="1753131"/>
                  </a:lnTo>
                  <a:lnTo>
                    <a:pt x="5012267" y="1754718"/>
                  </a:lnTo>
                  <a:lnTo>
                    <a:pt x="5012267" y="1757364"/>
                  </a:lnTo>
                  <a:lnTo>
                    <a:pt x="4997979" y="1757364"/>
                  </a:lnTo>
                  <a:lnTo>
                    <a:pt x="4997979" y="1757363"/>
                  </a:lnTo>
                  <a:lnTo>
                    <a:pt x="4997978" y="1757363"/>
                  </a:lnTo>
                  <a:lnTo>
                    <a:pt x="4997978" y="1753130"/>
                  </a:lnTo>
                  <a:lnTo>
                    <a:pt x="4996920" y="1749426"/>
                  </a:lnTo>
                  <a:lnTo>
                    <a:pt x="4995862" y="1747838"/>
                  </a:lnTo>
                  <a:lnTo>
                    <a:pt x="4995450" y="1747426"/>
                  </a:lnTo>
                  <a:lnTo>
                    <a:pt x="4994275" y="1746252"/>
                  </a:lnTo>
                  <a:lnTo>
                    <a:pt x="4994274" y="1746251"/>
                  </a:lnTo>
                  <a:lnTo>
                    <a:pt x="4993216" y="1744664"/>
                  </a:lnTo>
                  <a:lnTo>
                    <a:pt x="4990571" y="1744135"/>
                  </a:lnTo>
                  <a:lnTo>
                    <a:pt x="4986867" y="1740960"/>
                  </a:lnTo>
                  <a:lnTo>
                    <a:pt x="4983692" y="1738314"/>
                  </a:lnTo>
                  <a:lnTo>
                    <a:pt x="4982104" y="1737256"/>
                  </a:lnTo>
                  <a:lnTo>
                    <a:pt x="4979987" y="1736197"/>
                  </a:lnTo>
                  <a:lnTo>
                    <a:pt x="4979986" y="1736196"/>
                  </a:lnTo>
                  <a:lnTo>
                    <a:pt x="4978928" y="1734080"/>
                  </a:lnTo>
                  <a:lnTo>
                    <a:pt x="4977870" y="1732492"/>
                  </a:lnTo>
                  <a:lnTo>
                    <a:pt x="4977870" y="1730905"/>
                  </a:lnTo>
                  <a:lnTo>
                    <a:pt x="4977870" y="1729317"/>
                  </a:lnTo>
                  <a:lnTo>
                    <a:pt x="4977870" y="1727200"/>
                  </a:lnTo>
                  <a:lnTo>
                    <a:pt x="4977341" y="1725613"/>
                  </a:lnTo>
                  <a:lnTo>
                    <a:pt x="4976986" y="1725258"/>
                  </a:lnTo>
                  <a:lnTo>
                    <a:pt x="4976586" y="1724858"/>
                  </a:lnTo>
                  <a:lnTo>
                    <a:pt x="4975753" y="1724025"/>
                  </a:lnTo>
                  <a:lnTo>
                    <a:pt x="4974647" y="1722919"/>
                  </a:lnTo>
                  <a:lnTo>
                    <a:pt x="4973637" y="1721910"/>
                  </a:lnTo>
                  <a:lnTo>
                    <a:pt x="4972050" y="1720851"/>
                  </a:lnTo>
                  <a:lnTo>
                    <a:pt x="4970462" y="1719793"/>
                  </a:lnTo>
                  <a:lnTo>
                    <a:pt x="4970461" y="1719792"/>
                  </a:lnTo>
                  <a:lnTo>
                    <a:pt x="4970461" y="1718204"/>
                  </a:lnTo>
                  <a:lnTo>
                    <a:pt x="4970461" y="1716618"/>
                  </a:lnTo>
                  <a:lnTo>
                    <a:pt x="4969404" y="1716618"/>
                  </a:lnTo>
                  <a:lnTo>
                    <a:pt x="4968875" y="1716618"/>
                  </a:lnTo>
                  <a:lnTo>
                    <a:pt x="4968346" y="1716618"/>
                  </a:lnTo>
                  <a:lnTo>
                    <a:pt x="4967817" y="1716618"/>
                  </a:lnTo>
                  <a:lnTo>
                    <a:pt x="4967287" y="1716618"/>
                  </a:lnTo>
                  <a:lnTo>
                    <a:pt x="4966758" y="1716618"/>
                  </a:lnTo>
                  <a:lnTo>
                    <a:pt x="4964642" y="1715560"/>
                  </a:lnTo>
                  <a:lnTo>
                    <a:pt x="4963054" y="1715030"/>
                  </a:lnTo>
                  <a:lnTo>
                    <a:pt x="4963053" y="1715029"/>
                  </a:lnTo>
                  <a:lnTo>
                    <a:pt x="4962787" y="1714763"/>
                  </a:lnTo>
                  <a:lnTo>
                    <a:pt x="4961466" y="1713443"/>
                  </a:lnTo>
                  <a:lnTo>
                    <a:pt x="4960713" y="1712690"/>
                  </a:lnTo>
                  <a:lnTo>
                    <a:pt x="4959879" y="1711855"/>
                  </a:lnTo>
                  <a:lnTo>
                    <a:pt x="4955116" y="1709210"/>
                  </a:lnTo>
                  <a:lnTo>
                    <a:pt x="4951412" y="1706564"/>
                  </a:lnTo>
                  <a:lnTo>
                    <a:pt x="4951413" y="1706564"/>
                  </a:lnTo>
                  <a:lnTo>
                    <a:pt x="4951411" y="1706563"/>
                  </a:lnTo>
                  <a:lnTo>
                    <a:pt x="4955645" y="1706034"/>
                  </a:lnTo>
                  <a:lnTo>
                    <a:pt x="4960407" y="1704975"/>
                  </a:lnTo>
                  <a:lnTo>
                    <a:pt x="4962524" y="1704975"/>
                  </a:lnTo>
                  <a:lnTo>
                    <a:pt x="4964111" y="1704975"/>
                  </a:lnTo>
                  <a:lnTo>
                    <a:pt x="4965699" y="1704446"/>
                  </a:lnTo>
                  <a:lnTo>
                    <a:pt x="4967286" y="1703388"/>
                  </a:lnTo>
                  <a:lnTo>
                    <a:pt x="4968345" y="1701271"/>
                  </a:lnTo>
                  <a:lnTo>
                    <a:pt x="4968874" y="1699683"/>
                  </a:lnTo>
                  <a:lnTo>
                    <a:pt x="4968883" y="1699681"/>
                  </a:lnTo>
                  <a:lnTo>
                    <a:pt x="4971521" y="1698626"/>
                  </a:lnTo>
                  <a:lnTo>
                    <a:pt x="4973103" y="1698626"/>
                  </a:lnTo>
                  <a:close/>
                  <a:moveTo>
                    <a:pt x="4922551" y="1619250"/>
                  </a:moveTo>
                  <a:lnTo>
                    <a:pt x="4930827" y="1619250"/>
                  </a:lnTo>
                  <a:lnTo>
                    <a:pt x="4932897" y="1619250"/>
                  </a:lnTo>
                  <a:lnTo>
                    <a:pt x="4934448" y="1620316"/>
                  </a:lnTo>
                  <a:lnTo>
                    <a:pt x="4936000" y="1621381"/>
                  </a:lnTo>
                  <a:lnTo>
                    <a:pt x="4936000" y="1621382"/>
                  </a:lnTo>
                  <a:lnTo>
                    <a:pt x="4936001" y="1621382"/>
                  </a:lnTo>
                  <a:lnTo>
                    <a:pt x="4936519" y="1623513"/>
                  </a:lnTo>
                  <a:lnTo>
                    <a:pt x="4939104" y="1624045"/>
                  </a:lnTo>
                  <a:lnTo>
                    <a:pt x="4940656" y="1624578"/>
                  </a:lnTo>
                  <a:lnTo>
                    <a:pt x="4942208" y="1624578"/>
                  </a:lnTo>
                  <a:lnTo>
                    <a:pt x="4943760" y="1624578"/>
                  </a:lnTo>
                  <a:lnTo>
                    <a:pt x="4944794" y="1625111"/>
                  </a:lnTo>
                  <a:lnTo>
                    <a:pt x="4944795" y="1625112"/>
                  </a:lnTo>
                  <a:lnTo>
                    <a:pt x="4945829" y="1626176"/>
                  </a:lnTo>
                  <a:lnTo>
                    <a:pt x="4946863" y="1626709"/>
                  </a:lnTo>
                  <a:lnTo>
                    <a:pt x="4948415" y="1627775"/>
                  </a:lnTo>
                  <a:lnTo>
                    <a:pt x="4948826" y="1628198"/>
                  </a:lnTo>
                  <a:lnTo>
                    <a:pt x="4949968" y="1629374"/>
                  </a:lnTo>
                  <a:lnTo>
                    <a:pt x="4951520" y="1630973"/>
                  </a:lnTo>
                  <a:lnTo>
                    <a:pt x="4952037" y="1632571"/>
                  </a:lnTo>
                  <a:lnTo>
                    <a:pt x="4952554" y="1634702"/>
                  </a:lnTo>
                  <a:lnTo>
                    <a:pt x="4953589" y="1637899"/>
                  </a:lnTo>
                  <a:lnTo>
                    <a:pt x="4954106" y="1639497"/>
                  </a:lnTo>
                  <a:lnTo>
                    <a:pt x="4954623" y="1641096"/>
                  </a:lnTo>
                  <a:lnTo>
                    <a:pt x="4955658" y="1642694"/>
                  </a:lnTo>
                  <a:lnTo>
                    <a:pt x="4956175" y="1644825"/>
                  </a:lnTo>
                  <a:lnTo>
                    <a:pt x="4956175" y="1646424"/>
                  </a:lnTo>
                  <a:lnTo>
                    <a:pt x="4956175" y="1649088"/>
                  </a:lnTo>
                  <a:lnTo>
                    <a:pt x="4955658" y="1650153"/>
                  </a:lnTo>
                  <a:lnTo>
                    <a:pt x="4955658" y="1651219"/>
                  </a:lnTo>
                  <a:lnTo>
                    <a:pt x="4955658" y="1653350"/>
                  </a:lnTo>
                  <a:lnTo>
                    <a:pt x="4955141" y="1654948"/>
                  </a:lnTo>
                  <a:lnTo>
                    <a:pt x="4954623" y="1657080"/>
                  </a:lnTo>
                  <a:lnTo>
                    <a:pt x="4954106" y="1659211"/>
                  </a:lnTo>
                  <a:lnTo>
                    <a:pt x="4953072" y="1661342"/>
                  </a:lnTo>
                  <a:lnTo>
                    <a:pt x="4952554" y="1662940"/>
                  </a:lnTo>
                  <a:lnTo>
                    <a:pt x="4952554" y="1664006"/>
                  </a:lnTo>
                  <a:lnTo>
                    <a:pt x="4951520" y="1665071"/>
                  </a:lnTo>
                  <a:lnTo>
                    <a:pt x="4950485" y="1666137"/>
                  </a:lnTo>
                  <a:lnTo>
                    <a:pt x="4948933" y="1668268"/>
                  </a:lnTo>
                  <a:lnTo>
                    <a:pt x="4947381" y="1670399"/>
                  </a:lnTo>
                  <a:lnTo>
                    <a:pt x="4945830" y="1671465"/>
                  </a:lnTo>
                  <a:lnTo>
                    <a:pt x="4944278" y="1672531"/>
                  </a:lnTo>
                  <a:lnTo>
                    <a:pt x="4942726" y="1674129"/>
                  </a:lnTo>
                  <a:lnTo>
                    <a:pt x="4940657" y="1676260"/>
                  </a:lnTo>
                  <a:lnTo>
                    <a:pt x="4940140" y="1678924"/>
                  </a:lnTo>
                  <a:lnTo>
                    <a:pt x="4940140" y="1686916"/>
                  </a:lnTo>
                  <a:lnTo>
                    <a:pt x="4940657" y="1689047"/>
                  </a:lnTo>
                  <a:lnTo>
                    <a:pt x="4941174" y="1691178"/>
                  </a:lnTo>
                  <a:lnTo>
                    <a:pt x="4941174" y="1697039"/>
                  </a:lnTo>
                  <a:lnTo>
                    <a:pt x="4932898" y="1697039"/>
                  </a:lnTo>
                  <a:lnTo>
                    <a:pt x="4931863" y="1697039"/>
                  </a:lnTo>
                  <a:lnTo>
                    <a:pt x="4930311" y="1696506"/>
                  </a:lnTo>
                  <a:lnTo>
                    <a:pt x="4928242" y="1695974"/>
                  </a:lnTo>
                  <a:lnTo>
                    <a:pt x="4926173" y="1694375"/>
                  </a:lnTo>
                  <a:lnTo>
                    <a:pt x="4926172" y="1694374"/>
                  </a:lnTo>
                  <a:lnTo>
                    <a:pt x="4925655" y="1692243"/>
                  </a:lnTo>
                  <a:lnTo>
                    <a:pt x="4924620" y="1690112"/>
                  </a:lnTo>
                  <a:lnTo>
                    <a:pt x="4924620" y="1688513"/>
                  </a:lnTo>
                  <a:lnTo>
                    <a:pt x="4925137" y="1685317"/>
                  </a:lnTo>
                  <a:lnTo>
                    <a:pt x="4927206" y="1682121"/>
                  </a:lnTo>
                  <a:lnTo>
                    <a:pt x="4925138" y="1682121"/>
                  </a:lnTo>
                  <a:lnTo>
                    <a:pt x="4924104" y="1681588"/>
                  </a:lnTo>
                  <a:lnTo>
                    <a:pt x="4924103" y="1681588"/>
                  </a:lnTo>
                  <a:lnTo>
                    <a:pt x="4924103" y="1681587"/>
                  </a:lnTo>
                  <a:lnTo>
                    <a:pt x="4923586" y="1680522"/>
                  </a:lnTo>
                  <a:lnTo>
                    <a:pt x="4921000" y="1678924"/>
                  </a:lnTo>
                  <a:lnTo>
                    <a:pt x="4918931" y="1677326"/>
                  </a:lnTo>
                  <a:lnTo>
                    <a:pt x="4918931" y="1677325"/>
                  </a:lnTo>
                  <a:lnTo>
                    <a:pt x="4918930" y="1677325"/>
                  </a:lnTo>
                  <a:lnTo>
                    <a:pt x="4918413" y="1676260"/>
                  </a:lnTo>
                  <a:lnTo>
                    <a:pt x="4916862" y="1675727"/>
                  </a:lnTo>
                  <a:lnTo>
                    <a:pt x="4915310" y="1674662"/>
                  </a:lnTo>
                  <a:lnTo>
                    <a:pt x="4913758" y="1673596"/>
                  </a:lnTo>
                  <a:lnTo>
                    <a:pt x="4913757" y="1673595"/>
                  </a:lnTo>
                  <a:lnTo>
                    <a:pt x="4912723" y="1671997"/>
                  </a:lnTo>
                  <a:lnTo>
                    <a:pt x="4911688" y="1670398"/>
                  </a:lnTo>
                  <a:lnTo>
                    <a:pt x="4910654" y="1668800"/>
                  </a:lnTo>
                  <a:lnTo>
                    <a:pt x="4910136" y="1667202"/>
                  </a:lnTo>
                  <a:lnTo>
                    <a:pt x="4910136" y="1666136"/>
                  </a:lnTo>
                  <a:lnTo>
                    <a:pt x="4910136" y="1665070"/>
                  </a:lnTo>
                  <a:lnTo>
                    <a:pt x="4910136" y="1664005"/>
                  </a:lnTo>
                  <a:lnTo>
                    <a:pt x="4910136" y="1662939"/>
                  </a:lnTo>
                  <a:lnTo>
                    <a:pt x="4910136" y="1661874"/>
                  </a:lnTo>
                  <a:lnTo>
                    <a:pt x="4911171" y="1660808"/>
                  </a:lnTo>
                  <a:lnTo>
                    <a:pt x="4912723" y="1659743"/>
                  </a:lnTo>
                  <a:lnTo>
                    <a:pt x="4914792" y="1658144"/>
                  </a:lnTo>
                  <a:lnTo>
                    <a:pt x="4916861" y="1657611"/>
                  </a:lnTo>
                  <a:lnTo>
                    <a:pt x="4918930" y="1656546"/>
                  </a:lnTo>
                  <a:lnTo>
                    <a:pt x="4920482" y="1655480"/>
                  </a:lnTo>
                  <a:lnTo>
                    <a:pt x="4921516" y="1654415"/>
                  </a:lnTo>
                  <a:lnTo>
                    <a:pt x="4922034" y="1653349"/>
                  </a:lnTo>
                  <a:lnTo>
                    <a:pt x="4921516" y="1649619"/>
                  </a:lnTo>
                  <a:lnTo>
                    <a:pt x="4920999" y="1644824"/>
                  </a:lnTo>
                  <a:lnTo>
                    <a:pt x="4920999" y="1643226"/>
                  </a:lnTo>
                  <a:lnTo>
                    <a:pt x="4921516" y="1641627"/>
                  </a:lnTo>
                  <a:lnTo>
                    <a:pt x="4922034" y="1640029"/>
                  </a:lnTo>
                  <a:lnTo>
                    <a:pt x="4923068" y="1638964"/>
                  </a:lnTo>
                  <a:lnTo>
                    <a:pt x="4923586" y="1637898"/>
                  </a:lnTo>
                  <a:lnTo>
                    <a:pt x="4923586" y="1635234"/>
                  </a:lnTo>
                  <a:lnTo>
                    <a:pt x="4923586" y="1633636"/>
                  </a:lnTo>
                  <a:lnTo>
                    <a:pt x="4923586" y="1632037"/>
                  </a:lnTo>
                  <a:lnTo>
                    <a:pt x="4922551" y="1630439"/>
                  </a:lnTo>
                  <a:lnTo>
                    <a:pt x="4922551" y="1628308"/>
                  </a:lnTo>
                  <a:lnTo>
                    <a:pt x="4922034" y="1627242"/>
                  </a:lnTo>
                  <a:lnTo>
                    <a:pt x="4922034" y="1626176"/>
                  </a:lnTo>
                  <a:lnTo>
                    <a:pt x="4922551" y="1624045"/>
                  </a:lnTo>
                  <a:lnTo>
                    <a:pt x="4922034" y="1622447"/>
                  </a:lnTo>
                  <a:lnTo>
                    <a:pt x="4922551" y="1620849"/>
                  </a:lnTo>
                  <a:close/>
                  <a:moveTo>
                    <a:pt x="1523999" y="1619250"/>
                  </a:moveTo>
                  <a:lnTo>
                    <a:pt x="1545464" y="1619250"/>
                  </a:lnTo>
                  <a:lnTo>
                    <a:pt x="1549757" y="1620336"/>
                  </a:lnTo>
                  <a:lnTo>
                    <a:pt x="1552977" y="1623052"/>
                  </a:lnTo>
                  <a:lnTo>
                    <a:pt x="1556733" y="1623595"/>
                  </a:lnTo>
                  <a:lnTo>
                    <a:pt x="1560489" y="1624681"/>
                  </a:lnTo>
                  <a:lnTo>
                    <a:pt x="1562099" y="1627940"/>
                  </a:lnTo>
                  <a:lnTo>
                    <a:pt x="1562099" y="1632285"/>
                  </a:lnTo>
                  <a:lnTo>
                    <a:pt x="1559416" y="1636086"/>
                  </a:lnTo>
                  <a:lnTo>
                    <a:pt x="1555123" y="1639888"/>
                  </a:lnTo>
                  <a:lnTo>
                    <a:pt x="1554050" y="1639888"/>
                  </a:lnTo>
                  <a:lnTo>
                    <a:pt x="1552977" y="1639888"/>
                  </a:lnTo>
                  <a:lnTo>
                    <a:pt x="1551903" y="1639888"/>
                  </a:lnTo>
                  <a:lnTo>
                    <a:pt x="1550830" y="1639888"/>
                  </a:lnTo>
                  <a:lnTo>
                    <a:pt x="1549220" y="1639345"/>
                  </a:lnTo>
                  <a:lnTo>
                    <a:pt x="1548147" y="1639888"/>
                  </a:lnTo>
                  <a:lnTo>
                    <a:pt x="1547611" y="1635000"/>
                  </a:lnTo>
                  <a:lnTo>
                    <a:pt x="1545464" y="1632285"/>
                  </a:lnTo>
                  <a:lnTo>
                    <a:pt x="1542244" y="1630112"/>
                  </a:lnTo>
                  <a:lnTo>
                    <a:pt x="1539025" y="1628483"/>
                  </a:lnTo>
                  <a:lnTo>
                    <a:pt x="1537951" y="1628483"/>
                  </a:lnTo>
                  <a:lnTo>
                    <a:pt x="1537594" y="1628121"/>
                  </a:lnTo>
                  <a:lnTo>
                    <a:pt x="1537236" y="1628030"/>
                  </a:lnTo>
                  <a:lnTo>
                    <a:pt x="1536342" y="1628483"/>
                  </a:lnTo>
                  <a:lnTo>
                    <a:pt x="1534732" y="1628483"/>
                  </a:lnTo>
                  <a:lnTo>
                    <a:pt x="1533122" y="1629026"/>
                  </a:lnTo>
                  <a:lnTo>
                    <a:pt x="1532800" y="1628917"/>
                  </a:lnTo>
                  <a:lnTo>
                    <a:pt x="1532585" y="1629026"/>
                  </a:lnTo>
                  <a:lnTo>
                    <a:pt x="1532049" y="1629026"/>
                  </a:lnTo>
                  <a:lnTo>
                    <a:pt x="1531512" y="1628483"/>
                  </a:lnTo>
                  <a:lnTo>
                    <a:pt x="1527219" y="1624681"/>
                  </a:lnTo>
                  <a:close/>
                  <a:moveTo>
                    <a:pt x="1631313" y="1601788"/>
                  </a:moveTo>
                  <a:lnTo>
                    <a:pt x="1631314" y="1601788"/>
                  </a:lnTo>
                  <a:lnTo>
                    <a:pt x="1638664" y="1602317"/>
                  </a:lnTo>
                  <a:lnTo>
                    <a:pt x="1646015" y="1603376"/>
                  </a:lnTo>
                  <a:lnTo>
                    <a:pt x="1652841" y="1602846"/>
                  </a:lnTo>
                  <a:lnTo>
                    <a:pt x="1654438" y="1602961"/>
                  </a:lnTo>
                  <a:lnTo>
                    <a:pt x="1655465" y="1602846"/>
                  </a:lnTo>
                  <a:lnTo>
                    <a:pt x="1658090" y="1602846"/>
                  </a:lnTo>
                  <a:lnTo>
                    <a:pt x="1660190" y="1603376"/>
                  </a:lnTo>
                  <a:lnTo>
                    <a:pt x="1660191" y="1603376"/>
                  </a:lnTo>
                  <a:lnTo>
                    <a:pt x="1663342" y="1606551"/>
                  </a:lnTo>
                  <a:lnTo>
                    <a:pt x="1667542" y="1609197"/>
                  </a:lnTo>
                  <a:lnTo>
                    <a:pt x="1670692" y="1610255"/>
                  </a:lnTo>
                  <a:lnTo>
                    <a:pt x="1674893" y="1610784"/>
                  </a:lnTo>
                  <a:lnTo>
                    <a:pt x="1678043" y="1613430"/>
                  </a:lnTo>
                  <a:lnTo>
                    <a:pt x="1681193" y="1616605"/>
                  </a:lnTo>
                  <a:lnTo>
                    <a:pt x="1682242" y="1616605"/>
                  </a:lnTo>
                  <a:lnTo>
                    <a:pt x="1683293" y="1616605"/>
                  </a:lnTo>
                  <a:lnTo>
                    <a:pt x="1684344" y="1616605"/>
                  </a:lnTo>
                  <a:lnTo>
                    <a:pt x="1686443" y="1616605"/>
                  </a:lnTo>
                  <a:lnTo>
                    <a:pt x="1688543" y="1616605"/>
                  </a:lnTo>
                  <a:lnTo>
                    <a:pt x="1688544" y="1616605"/>
                  </a:lnTo>
                  <a:lnTo>
                    <a:pt x="1691168" y="1616605"/>
                  </a:lnTo>
                  <a:lnTo>
                    <a:pt x="1692219" y="1616605"/>
                  </a:lnTo>
                  <a:lnTo>
                    <a:pt x="1693269" y="1616605"/>
                  </a:lnTo>
                  <a:lnTo>
                    <a:pt x="1694319" y="1616605"/>
                  </a:lnTo>
                  <a:lnTo>
                    <a:pt x="1695894" y="1616605"/>
                  </a:lnTo>
                  <a:lnTo>
                    <a:pt x="1699044" y="1613430"/>
                  </a:lnTo>
                  <a:lnTo>
                    <a:pt x="1702719" y="1610784"/>
                  </a:lnTo>
                  <a:lnTo>
                    <a:pt x="1702720" y="1610784"/>
                  </a:lnTo>
                  <a:lnTo>
                    <a:pt x="1705870" y="1610784"/>
                  </a:lnTo>
                  <a:lnTo>
                    <a:pt x="1705871" y="1610784"/>
                  </a:lnTo>
                  <a:lnTo>
                    <a:pt x="1711646" y="1612372"/>
                  </a:lnTo>
                  <a:lnTo>
                    <a:pt x="1717422" y="1614488"/>
                  </a:lnTo>
                  <a:lnTo>
                    <a:pt x="1723721" y="1614488"/>
                  </a:lnTo>
                  <a:lnTo>
                    <a:pt x="1734748" y="1613430"/>
                  </a:lnTo>
                  <a:lnTo>
                    <a:pt x="1745249" y="1611313"/>
                  </a:lnTo>
                  <a:lnTo>
                    <a:pt x="1745249" y="1611314"/>
                  </a:lnTo>
                  <a:lnTo>
                    <a:pt x="1745250" y="1611313"/>
                  </a:lnTo>
                  <a:lnTo>
                    <a:pt x="1744724" y="1616605"/>
                  </a:lnTo>
                  <a:lnTo>
                    <a:pt x="1745250" y="1621368"/>
                  </a:lnTo>
                  <a:lnTo>
                    <a:pt x="1748400" y="1623484"/>
                  </a:lnTo>
                  <a:lnTo>
                    <a:pt x="1752600" y="1625072"/>
                  </a:lnTo>
                  <a:lnTo>
                    <a:pt x="1749450" y="1627718"/>
                  </a:lnTo>
                  <a:lnTo>
                    <a:pt x="1745250" y="1628776"/>
                  </a:lnTo>
                  <a:lnTo>
                    <a:pt x="1745249" y="1628776"/>
                  </a:lnTo>
                  <a:lnTo>
                    <a:pt x="1738424" y="1628776"/>
                  </a:lnTo>
                  <a:lnTo>
                    <a:pt x="1738423" y="1628776"/>
                  </a:lnTo>
                  <a:lnTo>
                    <a:pt x="1731072" y="1628247"/>
                  </a:lnTo>
                  <a:lnTo>
                    <a:pt x="1723721" y="1627188"/>
                  </a:lnTo>
                  <a:lnTo>
                    <a:pt x="1720571" y="1626130"/>
                  </a:lnTo>
                  <a:lnTo>
                    <a:pt x="1717421" y="1625072"/>
                  </a:lnTo>
                  <a:lnTo>
                    <a:pt x="1713221" y="1626130"/>
                  </a:lnTo>
                  <a:lnTo>
                    <a:pt x="1710071" y="1627188"/>
                  </a:lnTo>
                  <a:lnTo>
                    <a:pt x="1702720" y="1628247"/>
                  </a:lnTo>
                  <a:lnTo>
                    <a:pt x="1695895" y="1628776"/>
                  </a:lnTo>
                  <a:lnTo>
                    <a:pt x="1695894" y="1628776"/>
                  </a:lnTo>
                  <a:lnTo>
                    <a:pt x="1692743" y="1629305"/>
                  </a:lnTo>
                  <a:lnTo>
                    <a:pt x="1690643" y="1629305"/>
                  </a:lnTo>
                  <a:lnTo>
                    <a:pt x="1689880" y="1629209"/>
                  </a:lnTo>
                  <a:lnTo>
                    <a:pt x="1688544" y="1629305"/>
                  </a:lnTo>
                  <a:lnTo>
                    <a:pt x="1681193" y="1628776"/>
                  </a:lnTo>
                  <a:lnTo>
                    <a:pt x="1678043" y="1629834"/>
                  </a:lnTo>
                  <a:lnTo>
                    <a:pt x="1674893" y="1630364"/>
                  </a:lnTo>
                  <a:lnTo>
                    <a:pt x="1674892" y="1630364"/>
                  </a:lnTo>
                  <a:lnTo>
                    <a:pt x="1670691" y="1629834"/>
                  </a:lnTo>
                  <a:lnTo>
                    <a:pt x="1667541" y="1628776"/>
                  </a:lnTo>
                  <a:lnTo>
                    <a:pt x="1664916" y="1628776"/>
                  </a:lnTo>
                  <a:lnTo>
                    <a:pt x="1663342" y="1628776"/>
                  </a:lnTo>
                  <a:lnTo>
                    <a:pt x="1662291" y="1628776"/>
                  </a:lnTo>
                  <a:lnTo>
                    <a:pt x="1661240" y="1628776"/>
                  </a:lnTo>
                  <a:lnTo>
                    <a:pt x="1660191" y="1628776"/>
                  </a:lnTo>
                  <a:lnTo>
                    <a:pt x="1656516" y="1629834"/>
                  </a:lnTo>
                  <a:lnTo>
                    <a:pt x="1652841" y="1630364"/>
                  </a:lnTo>
                  <a:lnTo>
                    <a:pt x="1649690" y="1634068"/>
                  </a:lnTo>
                  <a:lnTo>
                    <a:pt x="1646015" y="1637772"/>
                  </a:lnTo>
                  <a:lnTo>
                    <a:pt x="1646013" y="1637772"/>
                  </a:lnTo>
                  <a:lnTo>
                    <a:pt x="1644964" y="1638301"/>
                  </a:lnTo>
                  <a:lnTo>
                    <a:pt x="1643914" y="1638301"/>
                  </a:lnTo>
                  <a:lnTo>
                    <a:pt x="1643437" y="1638205"/>
                  </a:lnTo>
                  <a:lnTo>
                    <a:pt x="1642865" y="1638301"/>
                  </a:lnTo>
                  <a:lnTo>
                    <a:pt x="1638664" y="1637772"/>
                  </a:lnTo>
                  <a:lnTo>
                    <a:pt x="1638663" y="1637772"/>
                  </a:lnTo>
                  <a:lnTo>
                    <a:pt x="1632364" y="1637772"/>
                  </a:lnTo>
                  <a:lnTo>
                    <a:pt x="1632363" y="1637772"/>
                  </a:lnTo>
                  <a:lnTo>
                    <a:pt x="1628162" y="1635126"/>
                  </a:lnTo>
                  <a:lnTo>
                    <a:pt x="1625012" y="1632480"/>
                  </a:lnTo>
                  <a:lnTo>
                    <a:pt x="1620812" y="1629305"/>
                  </a:lnTo>
                  <a:lnTo>
                    <a:pt x="1617661" y="1625072"/>
                  </a:lnTo>
                  <a:lnTo>
                    <a:pt x="1617661" y="1603376"/>
                  </a:lnTo>
                  <a:lnTo>
                    <a:pt x="1624487" y="1602317"/>
                  </a:lnTo>
                  <a:close/>
                  <a:moveTo>
                    <a:pt x="1482927" y="1536700"/>
                  </a:moveTo>
                  <a:lnTo>
                    <a:pt x="1483664" y="1536849"/>
                  </a:lnTo>
                  <a:lnTo>
                    <a:pt x="1484841" y="1536700"/>
                  </a:lnTo>
                  <a:lnTo>
                    <a:pt x="1486428" y="1536700"/>
                  </a:lnTo>
                  <a:lnTo>
                    <a:pt x="1488545" y="1537769"/>
                  </a:lnTo>
                  <a:lnTo>
                    <a:pt x="1491191" y="1541508"/>
                  </a:lnTo>
                  <a:lnTo>
                    <a:pt x="1493836" y="1544714"/>
                  </a:lnTo>
                  <a:lnTo>
                    <a:pt x="1500716" y="1548454"/>
                  </a:lnTo>
                  <a:lnTo>
                    <a:pt x="1508124" y="1552194"/>
                  </a:lnTo>
                  <a:lnTo>
                    <a:pt x="1515532" y="1555933"/>
                  </a:lnTo>
                  <a:lnTo>
                    <a:pt x="1519236" y="1557536"/>
                  </a:lnTo>
                  <a:lnTo>
                    <a:pt x="1522411" y="1559139"/>
                  </a:lnTo>
                  <a:lnTo>
                    <a:pt x="1525587" y="1563413"/>
                  </a:lnTo>
                  <a:lnTo>
                    <a:pt x="1527703" y="1566619"/>
                  </a:lnTo>
                  <a:lnTo>
                    <a:pt x="1530878" y="1568756"/>
                  </a:lnTo>
                  <a:lnTo>
                    <a:pt x="1534582" y="1569824"/>
                  </a:lnTo>
                  <a:lnTo>
                    <a:pt x="1534712" y="1569868"/>
                  </a:lnTo>
                  <a:lnTo>
                    <a:pt x="1538123" y="1570358"/>
                  </a:lnTo>
                  <a:lnTo>
                    <a:pt x="1541838" y="1569824"/>
                  </a:lnTo>
                  <a:lnTo>
                    <a:pt x="1541936" y="1569835"/>
                  </a:lnTo>
                  <a:lnTo>
                    <a:pt x="1541991" y="1569824"/>
                  </a:lnTo>
                  <a:lnTo>
                    <a:pt x="1542112" y="1569855"/>
                  </a:lnTo>
                  <a:lnTo>
                    <a:pt x="1546615" y="1570358"/>
                  </a:lnTo>
                  <a:lnTo>
                    <a:pt x="1550330" y="1569824"/>
                  </a:lnTo>
                  <a:lnTo>
                    <a:pt x="1550457" y="1569824"/>
                  </a:lnTo>
                  <a:lnTo>
                    <a:pt x="1552045" y="1569824"/>
                  </a:lnTo>
                  <a:lnTo>
                    <a:pt x="1553514" y="1569824"/>
                  </a:lnTo>
                  <a:lnTo>
                    <a:pt x="1554162" y="1569824"/>
                  </a:lnTo>
                  <a:lnTo>
                    <a:pt x="1556278" y="1569824"/>
                  </a:lnTo>
                  <a:lnTo>
                    <a:pt x="1558291" y="1569824"/>
                  </a:lnTo>
                  <a:lnTo>
                    <a:pt x="1558395" y="1569824"/>
                  </a:lnTo>
                  <a:lnTo>
                    <a:pt x="1565191" y="1569824"/>
                  </a:lnTo>
                  <a:lnTo>
                    <a:pt x="1565274" y="1569824"/>
                  </a:lnTo>
                  <a:lnTo>
                    <a:pt x="1570566" y="1570893"/>
                  </a:lnTo>
                  <a:lnTo>
                    <a:pt x="1577445" y="1576235"/>
                  </a:lnTo>
                  <a:lnTo>
                    <a:pt x="1581678" y="1578907"/>
                  </a:lnTo>
                  <a:lnTo>
                    <a:pt x="1589087" y="1585318"/>
                  </a:lnTo>
                  <a:lnTo>
                    <a:pt x="1593845" y="1592257"/>
                  </a:lnTo>
                  <a:lnTo>
                    <a:pt x="1593850" y="1592263"/>
                  </a:lnTo>
                  <a:lnTo>
                    <a:pt x="1593849" y="1592263"/>
                  </a:lnTo>
                  <a:lnTo>
                    <a:pt x="1538816" y="1592263"/>
                  </a:lnTo>
                  <a:lnTo>
                    <a:pt x="1538654" y="1592263"/>
                  </a:lnTo>
                  <a:lnTo>
                    <a:pt x="1534053" y="1592263"/>
                  </a:lnTo>
                  <a:lnTo>
                    <a:pt x="1533877" y="1592263"/>
                  </a:lnTo>
                  <a:lnTo>
                    <a:pt x="1526447" y="1587989"/>
                  </a:lnTo>
                  <a:lnTo>
                    <a:pt x="1522201" y="1584783"/>
                  </a:lnTo>
                  <a:lnTo>
                    <a:pt x="1519017" y="1579975"/>
                  </a:lnTo>
                  <a:lnTo>
                    <a:pt x="1515302" y="1577304"/>
                  </a:lnTo>
                  <a:lnTo>
                    <a:pt x="1514474" y="1577304"/>
                  </a:lnTo>
                  <a:lnTo>
                    <a:pt x="1512886" y="1577304"/>
                  </a:lnTo>
                  <a:lnTo>
                    <a:pt x="1512648" y="1577304"/>
                  </a:lnTo>
                  <a:lnTo>
                    <a:pt x="1511828" y="1577304"/>
                  </a:lnTo>
                  <a:lnTo>
                    <a:pt x="1510770" y="1577304"/>
                  </a:lnTo>
                  <a:lnTo>
                    <a:pt x="1509711" y="1577838"/>
                  </a:lnTo>
                  <a:lnTo>
                    <a:pt x="1508402" y="1577838"/>
                  </a:lnTo>
                  <a:lnTo>
                    <a:pt x="1508124" y="1577838"/>
                  </a:lnTo>
                  <a:lnTo>
                    <a:pt x="1507595" y="1577838"/>
                  </a:lnTo>
                  <a:lnTo>
                    <a:pt x="1506792" y="1577433"/>
                  </a:lnTo>
                  <a:lnTo>
                    <a:pt x="1506279" y="1577304"/>
                  </a:lnTo>
                  <a:lnTo>
                    <a:pt x="1502033" y="1575701"/>
                  </a:lnTo>
                  <a:lnTo>
                    <a:pt x="1498849" y="1574098"/>
                  </a:lnTo>
                  <a:lnTo>
                    <a:pt x="1495134" y="1573564"/>
                  </a:lnTo>
                  <a:lnTo>
                    <a:pt x="1491419" y="1571961"/>
                  </a:lnTo>
                  <a:lnTo>
                    <a:pt x="1489826" y="1568756"/>
                  </a:lnTo>
                  <a:lnTo>
                    <a:pt x="1488234" y="1565016"/>
                  </a:lnTo>
                  <a:lnTo>
                    <a:pt x="1483458" y="1561276"/>
                  </a:lnTo>
                  <a:lnTo>
                    <a:pt x="1473374" y="1555933"/>
                  </a:lnTo>
                  <a:lnTo>
                    <a:pt x="1466849" y="1555933"/>
                  </a:lnTo>
                  <a:lnTo>
                    <a:pt x="1466474" y="1555933"/>
                  </a:lnTo>
                  <a:lnTo>
                    <a:pt x="1462759" y="1555399"/>
                  </a:lnTo>
                  <a:lnTo>
                    <a:pt x="1459736" y="1555834"/>
                  </a:lnTo>
                  <a:lnTo>
                    <a:pt x="1459440" y="1555933"/>
                  </a:lnTo>
                  <a:lnTo>
                    <a:pt x="1457934" y="1556585"/>
                  </a:lnTo>
                  <a:lnTo>
                    <a:pt x="1454400" y="1558661"/>
                  </a:lnTo>
                  <a:lnTo>
                    <a:pt x="1452561" y="1560208"/>
                  </a:lnTo>
                  <a:lnTo>
                    <a:pt x="1452561" y="1559755"/>
                  </a:lnTo>
                  <a:lnTo>
                    <a:pt x="1445245" y="1565016"/>
                  </a:lnTo>
                  <a:lnTo>
                    <a:pt x="1442060" y="1565016"/>
                  </a:lnTo>
                  <a:lnTo>
                    <a:pt x="1437815" y="1565016"/>
                  </a:lnTo>
                  <a:lnTo>
                    <a:pt x="1433569" y="1565016"/>
                  </a:lnTo>
                  <a:lnTo>
                    <a:pt x="1425077" y="1563413"/>
                  </a:lnTo>
                  <a:lnTo>
                    <a:pt x="1421893" y="1561276"/>
                  </a:lnTo>
                  <a:lnTo>
                    <a:pt x="1419239" y="1558605"/>
                  </a:lnTo>
                  <a:lnTo>
                    <a:pt x="1414993" y="1553796"/>
                  </a:lnTo>
                  <a:lnTo>
                    <a:pt x="1414462" y="1550591"/>
                  </a:lnTo>
                  <a:lnTo>
                    <a:pt x="1414993" y="1546851"/>
                  </a:lnTo>
                  <a:lnTo>
                    <a:pt x="1417647" y="1541508"/>
                  </a:lnTo>
                  <a:lnTo>
                    <a:pt x="1420300" y="1539906"/>
                  </a:lnTo>
                  <a:lnTo>
                    <a:pt x="1423485" y="1539371"/>
                  </a:lnTo>
                  <a:lnTo>
                    <a:pt x="1427200" y="1539906"/>
                  </a:lnTo>
                  <a:lnTo>
                    <a:pt x="1430915" y="1539371"/>
                  </a:lnTo>
                  <a:lnTo>
                    <a:pt x="1435161" y="1539906"/>
                  </a:lnTo>
                  <a:lnTo>
                    <a:pt x="1450552" y="1539906"/>
                  </a:lnTo>
                  <a:lnTo>
                    <a:pt x="1452561" y="1540195"/>
                  </a:lnTo>
                  <a:lnTo>
                    <a:pt x="1452561" y="1539906"/>
                  </a:lnTo>
                  <a:lnTo>
                    <a:pt x="1453672" y="1540354"/>
                  </a:lnTo>
                  <a:lnTo>
                    <a:pt x="1454267" y="1540440"/>
                  </a:lnTo>
                  <a:lnTo>
                    <a:pt x="1456846" y="1541305"/>
                  </a:lnTo>
                  <a:lnTo>
                    <a:pt x="1457592" y="1541456"/>
                  </a:lnTo>
                  <a:lnTo>
                    <a:pt x="1461698" y="1539906"/>
                  </a:lnTo>
                  <a:lnTo>
                    <a:pt x="1464882" y="1537769"/>
                  </a:lnTo>
                  <a:lnTo>
                    <a:pt x="1465513" y="1537705"/>
                  </a:lnTo>
                  <a:lnTo>
                    <a:pt x="1467378" y="1537234"/>
                  </a:lnTo>
                  <a:lnTo>
                    <a:pt x="1468965" y="1537234"/>
                  </a:lnTo>
                  <a:lnTo>
                    <a:pt x="1470189" y="1537234"/>
                  </a:lnTo>
                  <a:lnTo>
                    <a:pt x="1473199" y="1537234"/>
                  </a:lnTo>
                  <a:lnTo>
                    <a:pt x="1476718" y="1537742"/>
                  </a:lnTo>
                  <a:close/>
                  <a:moveTo>
                    <a:pt x="4938894" y="1500188"/>
                  </a:moveTo>
                  <a:lnTo>
                    <a:pt x="4939414" y="1500188"/>
                  </a:lnTo>
                  <a:lnTo>
                    <a:pt x="4939622" y="1500295"/>
                  </a:lnTo>
                  <a:lnTo>
                    <a:pt x="4939935" y="1500188"/>
                  </a:lnTo>
                  <a:lnTo>
                    <a:pt x="4941496" y="1500722"/>
                  </a:lnTo>
                  <a:lnTo>
                    <a:pt x="4942537" y="1500722"/>
                  </a:lnTo>
                  <a:lnTo>
                    <a:pt x="4943578" y="1500722"/>
                  </a:lnTo>
                  <a:lnTo>
                    <a:pt x="4944619" y="1500722"/>
                  </a:lnTo>
                  <a:lnTo>
                    <a:pt x="4946181" y="1500722"/>
                  </a:lnTo>
                  <a:lnTo>
                    <a:pt x="4948783" y="1500722"/>
                  </a:lnTo>
                  <a:lnTo>
                    <a:pt x="4948263" y="1502858"/>
                  </a:lnTo>
                  <a:lnTo>
                    <a:pt x="4947222" y="1506062"/>
                  </a:lnTo>
                  <a:lnTo>
                    <a:pt x="4948783" y="1507664"/>
                  </a:lnTo>
                  <a:lnTo>
                    <a:pt x="4949824" y="1508732"/>
                  </a:lnTo>
                  <a:lnTo>
                    <a:pt x="4949824" y="1515674"/>
                  </a:lnTo>
                  <a:lnTo>
                    <a:pt x="4948783" y="1517810"/>
                  </a:lnTo>
                  <a:lnTo>
                    <a:pt x="4946701" y="1519411"/>
                  </a:lnTo>
                  <a:lnTo>
                    <a:pt x="4943578" y="1523149"/>
                  </a:lnTo>
                  <a:lnTo>
                    <a:pt x="4940976" y="1526353"/>
                  </a:lnTo>
                  <a:lnTo>
                    <a:pt x="4939935" y="1529023"/>
                  </a:lnTo>
                  <a:lnTo>
                    <a:pt x="4938894" y="1530625"/>
                  </a:lnTo>
                  <a:lnTo>
                    <a:pt x="4937332" y="1532227"/>
                  </a:lnTo>
                  <a:lnTo>
                    <a:pt x="4935250" y="1533829"/>
                  </a:lnTo>
                  <a:lnTo>
                    <a:pt x="4935250" y="1535431"/>
                  </a:lnTo>
                  <a:lnTo>
                    <a:pt x="4935250" y="1537567"/>
                  </a:lnTo>
                  <a:lnTo>
                    <a:pt x="4933689" y="1541305"/>
                  </a:lnTo>
                  <a:lnTo>
                    <a:pt x="4932128" y="1542373"/>
                  </a:lnTo>
                  <a:lnTo>
                    <a:pt x="4930046" y="1543975"/>
                  </a:lnTo>
                  <a:lnTo>
                    <a:pt x="4929525" y="1545577"/>
                  </a:lnTo>
                  <a:lnTo>
                    <a:pt x="4929525" y="1547179"/>
                  </a:lnTo>
                  <a:lnTo>
                    <a:pt x="4929005" y="1548780"/>
                  </a:lnTo>
                  <a:lnTo>
                    <a:pt x="4928484" y="1551450"/>
                  </a:lnTo>
                  <a:lnTo>
                    <a:pt x="4928484" y="1555188"/>
                  </a:lnTo>
                  <a:lnTo>
                    <a:pt x="4928484" y="1558926"/>
                  </a:lnTo>
                  <a:lnTo>
                    <a:pt x="4918074" y="1558926"/>
                  </a:lnTo>
                  <a:lnTo>
                    <a:pt x="4918074" y="1528489"/>
                  </a:lnTo>
                  <a:lnTo>
                    <a:pt x="4918595" y="1524751"/>
                  </a:lnTo>
                  <a:lnTo>
                    <a:pt x="4919636" y="1521547"/>
                  </a:lnTo>
                  <a:lnTo>
                    <a:pt x="4920156" y="1519411"/>
                  </a:lnTo>
                  <a:lnTo>
                    <a:pt x="4920677" y="1517810"/>
                  </a:lnTo>
                  <a:lnTo>
                    <a:pt x="4922238" y="1517276"/>
                  </a:lnTo>
                  <a:lnTo>
                    <a:pt x="4923800" y="1517276"/>
                  </a:lnTo>
                  <a:lnTo>
                    <a:pt x="4924841" y="1514606"/>
                  </a:lnTo>
                  <a:lnTo>
                    <a:pt x="4925361" y="1513004"/>
                  </a:lnTo>
                  <a:lnTo>
                    <a:pt x="4927443" y="1511402"/>
                  </a:lnTo>
                  <a:lnTo>
                    <a:pt x="4928484" y="1509800"/>
                  </a:lnTo>
                  <a:lnTo>
                    <a:pt x="4930046" y="1508198"/>
                  </a:lnTo>
                  <a:lnTo>
                    <a:pt x="4932128" y="1507130"/>
                  </a:lnTo>
                  <a:lnTo>
                    <a:pt x="4933689" y="1506062"/>
                  </a:lnTo>
                  <a:lnTo>
                    <a:pt x="4935250" y="1503926"/>
                  </a:lnTo>
                  <a:lnTo>
                    <a:pt x="4936291" y="1502324"/>
                  </a:lnTo>
                  <a:lnTo>
                    <a:pt x="4938373" y="1500722"/>
                  </a:lnTo>
                  <a:close/>
                  <a:moveTo>
                    <a:pt x="2930283" y="1273175"/>
                  </a:moveTo>
                  <a:lnTo>
                    <a:pt x="2930693" y="1273230"/>
                  </a:lnTo>
                  <a:lnTo>
                    <a:pt x="2930885" y="1273175"/>
                  </a:lnTo>
                  <a:lnTo>
                    <a:pt x="2938819" y="1274234"/>
                  </a:lnTo>
                  <a:lnTo>
                    <a:pt x="2944638" y="1278471"/>
                  </a:lnTo>
                  <a:lnTo>
                    <a:pt x="2946193" y="1280652"/>
                  </a:lnTo>
                  <a:lnTo>
                    <a:pt x="2947709" y="1282171"/>
                  </a:lnTo>
                  <a:lnTo>
                    <a:pt x="2948576" y="1283474"/>
                  </a:lnTo>
                  <a:lnTo>
                    <a:pt x="2950456" y="1285356"/>
                  </a:lnTo>
                  <a:lnTo>
                    <a:pt x="2953629" y="1288534"/>
                  </a:lnTo>
                  <a:lnTo>
                    <a:pt x="2956999" y="1290943"/>
                  </a:lnTo>
                  <a:lnTo>
                    <a:pt x="2960383" y="1288521"/>
                  </a:lnTo>
                  <a:lnTo>
                    <a:pt x="2964079" y="1285346"/>
                  </a:lnTo>
                  <a:lnTo>
                    <a:pt x="2967248" y="1282171"/>
                  </a:lnTo>
                  <a:lnTo>
                    <a:pt x="2970944" y="1280054"/>
                  </a:lnTo>
                  <a:lnTo>
                    <a:pt x="2971679" y="1280054"/>
                  </a:lnTo>
                  <a:lnTo>
                    <a:pt x="2977960" y="1279530"/>
                  </a:lnTo>
                  <a:lnTo>
                    <a:pt x="2983718" y="1280054"/>
                  </a:lnTo>
                  <a:lnTo>
                    <a:pt x="2986258" y="1280054"/>
                  </a:lnTo>
                  <a:lnTo>
                    <a:pt x="2988919" y="1280499"/>
                  </a:lnTo>
                  <a:lnTo>
                    <a:pt x="2992270" y="1280163"/>
                  </a:lnTo>
                  <a:lnTo>
                    <a:pt x="2992595" y="1280054"/>
                  </a:lnTo>
                  <a:lnTo>
                    <a:pt x="2992848" y="1280105"/>
                  </a:lnTo>
                  <a:lnTo>
                    <a:pt x="2993299" y="1280060"/>
                  </a:lnTo>
                  <a:lnTo>
                    <a:pt x="2996958" y="1280583"/>
                  </a:lnTo>
                  <a:lnTo>
                    <a:pt x="2997039" y="1280583"/>
                  </a:lnTo>
                  <a:lnTo>
                    <a:pt x="2999086" y="1280242"/>
                  </a:lnTo>
                  <a:lnTo>
                    <a:pt x="2999460" y="1280054"/>
                  </a:lnTo>
                  <a:lnTo>
                    <a:pt x="3006853" y="1277938"/>
                  </a:lnTo>
                  <a:lnTo>
                    <a:pt x="3013718" y="1274763"/>
                  </a:lnTo>
                  <a:lnTo>
                    <a:pt x="3014463" y="1274763"/>
                  </a:lnTo>
                  <a:lnTo>
                    <a:pt x="3014929" y="1274685"/>
                  </a:lnTo>
                  <a:lnTo>
                    <a:pt x="3015830" y="1274233"/>
                  </a:lnTo>
                  <a:lnTo>
                    <a:pt x="3016650" y="1274398"/>
                  </a:lnTo>
                  <a:lnTo>
                    <a:pt x="3017630" y="1274234"/>
                  </a:lnTo>
                  <a:lnTo>
                    <a:pt x="3020852" y="1274695"/>
                  </a:lnTo>
                  <a:lnTo>
                    <a:pt x="3024807" y="1273704"/>
                  </a:lnTo>
                  <a:lnTo>
                    <a:pt x="3027976" y="1273175"/>
                  </a:lnTo>
                  <a:lnTo>
                    <a:pt x="3028399" y="1273232"/>
                  </a:lnTo>
                  <a:lnTo>
                    <a:pt x="3028737" y="1273175"/>
                  </a:lnTo>
                  <a:lnTo>
                    <a:pt x="3036671" y="1274234"/>
                  </a:lnTo>
                  <a:lnTo>
                    <a:pt x="3043018" y="1278471"/>
                  </a:lnTo>
                  <a:lnTo>
                    <a:pt x="3046721" y="1279001"/>
                  </a:lnTo>
                  <a:lnTo>
                    <a:pt x="3050423" y="1280060"/>
                  </a:lnTo>
                  <a:lnTo>
                    <a:pt x="3051481" y="1283238"/>
                  </a:lnTo>
                  <a:lnTo>
                    <a:pt x="3052010" y="1287474"/>
                  </a:lnTo>
                  <a:lnTo>
                    <a:pt x="3048307" y="1288004"/>
                  </a:lnTo>
                  <a:lnTo>
                    <a:pt x="3045134" y="1289593"/>
                  </a:lnTo>
                  <a:lnTo>
                    <a:pt x="3041431" y="1290122"/>
                  </a:lnTo>
                  <a:lnTo>
                    <a:pt x="3037729" y="1291182"/>
                  </a:lnTo>
                  <a:lnTo>
                    <a:pt x="3035084" y="1293830"/>
                  </a:lnTo>
                  <a:lnTo>
                    <a:pt x="3032439" y="1298596"/>
                  </a:lnTo>
                  <a:lnTo>
                    <a:pt x="3036142" y="1300714"/>
                  </a:lnTo>
                  <a:lnTo>
                    <a:pt x="3039316" y="1303363"/>
                  </a:lnTo>
                  <a:lnTo>
                    <a:pt x="3043547" y="1304951"/>
                  </a:lnTo>
                  <a:lnTo>
                    <a:pt x="3046721" y="1307070"/>
                  </a:lnTo>
                  <a:lnTo>
                    <a:pt x="3049365" y="1310247"/>
                  </a:lnTo>
                  <a:lnTo>
                    <a:pt x="3050423" y="1313955"/>
                  </a:lnTo>
                  <a:lnTo>
                    <a:pt x="3049894" y="1317662"/>
                  </a:lnTo>
                  <a:lnTo>
                    <a:pt x="3048307" y="1321369"/>
                  </a:lnTo>
                  <a:lnTo>
                    <a:pt x="3045134" y="1324017"/>
                  </a:lnTo>
                  <a:lnTo>
                    <a:pt x="3041431" y="1326665"/>
                  </a:lnTo>
                  <a:lnTo>
                    <a:pt x="3038787" y="1329843"/>
                  </a:lnTo>
                  <a:lnTo>
                    <a:pt x="3037729" y="1334080"/>
                  </a:lnTo>
                  <a:lnTo>
                    <a:pt x="3038258" y="1337787"/>
                  </a:lnTo>
                  <a:lnTo>
                    <a:pt x="3039316" y="1340964"/>
                  </a:lnTo>
                  <a:lnTo>
                    <a:pt x="3040902" y="1345731"/>
                  </a:lnTo>
                  <a:lnTo>
                    <a:pt x="3049365" y="1351027"/>
                  </a:lnTo>
                  <a:lnTo>
                    <a:pt x="3053597" y="1353675"/>
                  </a:lnTo>
                  <a:lnTo>
                    <a:pt x="3055545" y="1354789"/>
                  </a:lnTo>
                  <a:lnTo>
                    <a:pt x="3056492" y="1355196"/>
                  </a:lnTo>
                  <a:lnTo>
                    <a:pt x="3057902" y="1356138"/>
                  </a:lnTo>
                  <a:lnTo>
                    <a:pt x="3061002" y="1357912"/>
                  </a:lnTo>
                  <a:lnTo>
                    <a:pt x="3068205" y="1360488"/>
                  </a:lnTo>
                  <a:lnTo>
                    <a:pt x="3068637" y="1360488"/>
                  </a:lnTo>
                  <a:lnTo>
                    <a:pt x="3068637" y="1360593"/>
                  </a:lnTo>
                  <a:lnTo>
                    <a:pt x="3072109" y="1361089"/>
                  </a:lnTo>
                  <a:lnTo>
                    <a:pt x="3075812" y="1360560"/>
                  </a:lnTo>
                  <a:lnTo>
                    <a:pt x="3078985" y="1360560"/>
                  </a:lnTo>
                  <a:lnTo>
                    <a:pt x="3082159" y="1360560"/>
                  </a:lnTo>
                  <a:lnTo>
                    <a:pt x="3090093" y="1361619"/>
                  </a:lnTo>
                  <a:lnTo>
                    <a:pt x="3096440" y="1364267"/>
                  </a:lnTo>
                  <a:lnTo>
                    <a:pt x="3100142" y="1364796"/>
                  </a:lnTo>
                  <a:lnTo>
                    <a:pt x="3103845" y="1366385"/>
                  </a:lnTo>
                  <a:lnTo>
                    <a:pt x="3107547" y="1368504"/>
                  </a:lnTo>
                  <a:lnTo>
                    <a:pt x="3111250" y="1371152"/>
                  </a:lnTo>
                  <a:lnTo>
                    <a:pt x="3114952" y="1372741"/>
                  </a:lnTo>
                  <a:lnTo>
                    <a:pt x="3118126" y="1375389"/>
                  </a:lnTo>
                  <a:lnTo>
                    <a:pt x="3119713" y="1378566"/>
                  </a:lnTo>
                  <a:lnTo>
                    <a:pt x="3120241" y="1381744"/>
                  </a:lnTo>
                  <a:lnTo>
                    <a:pt x="3121828" y="1385981"/>
                  </a:lnTo>
                  <a:lnTo>
                    <a:pt x="3123415" y="1389158"/>
                  </a:lnTo>
                  <a:lnTo>
                    <a:pt x="3158853" y="1389158"/>
                  </a:lnTo>
                  <a:lnTo>
                    <a:pt x="3163614" y="1389688"/>
                  </a:lnTo>
                  <a:lnTo>
                    <a:pt x="3167845" y="1390747"/>
                  </a:lnTo>
                  <a:lnTo>
                    <a:pt x="3171547" y="1393925"/>
                  </a:lnTo>
                  <a:lnTo>
                    <a:pt x="3175250" y="1398162"/>
                  </a:lnTo>
                  <a:lnTo>
                    <a:pt x="3178424" y="1402928"/>
                  </a:lnTo>
                  <a:lnTo>
                    <a:pt x="3182126" y="1405046"/>
                  </a:lnTo>
                  <a:lnTo>
                    <a:pt x="3186357" y="1405046"/>
                  </a:lnTo>
                  <a:lnTo>
                    <a:pt x="3190060" y="1405046"/>
                  </a:lnTo>
                  <a:lnTo>
                    <a:pt x="3196936" y="1405046"/>
                  </a:lnTo>
                  <a:lnTo>
                    <a:pt x="3201696" y="1404517"/>
                  </a:lnTo>
                  <a:lnTo>
                    <a:pt x="3207515" y="1403458"/>
                  </a:lnTo>
                  <a:lnTo>
                    <a:pt x="3209101" y="1392865"/>
                  </a:lnTo>
                  <a:lnTo>
                    <a:pt x="3209101" y="1381744"/>
                  </a:lnTo>
                  <a:lnTo>
                    <a:pt x="3208572" y="1378566"/>
                  </a:lnTo>
                  <a:lnTo>
                    <a:pt x="3207515" y="1375389"/>
                  </a:lnTo>
                  <a:lnTo>
                    <a:pt x="3207515" y="1366385"/>
                  </a:lnTo>
                  <a:lnTo>
                    <a:pt x="3207515" y="1357912"/>
                  </a:lnTo>
                  <a:lnTo>
                    <a:pt x="3212804" y="1359500"/>
                  </a:lnTo>
                  <a:lnTo>
                    <a:pt x="3218093" y="1360560"/>
                  </a:lnTo>
                  <a:lnTo>
                    <a:pt x="3227085" y="1358971"/>
                  </a:lnTo>
                  <a:lnTo>
                    <a:pt x="3235548" y="1356852"/>
                  </a:lnTo>
                  <a:lnTo>
                    <a:pt x="3242953" y="1357382"/>
                  </a:lnTo>
                  <a:lnTo>
                    <a:pt x="3254589" y="1362148"/>
                  </a:lnTo>
                  <a:lnTo>
                    <a:pt x="3260936" y="1365856"/>
                  </a:lnTo>
                  <a:lnTo>
                    <a:pt x="3268870" y="1370622"/>
                  </a:lnTo>
                  <a:lnTo>
                    <a:pt x="3275217" y="1376977"/>
                  </a:lnTo>
                  <a:lnTo>
                    <a:pt x="3278391" y="1380685"/>
                  </a:lnTo>
                  <a:lnTo>
                    <a:pt x="3282622" y="1383862"/>
                  </a:lnTo>
                  <a:lnTo>
                    <a:pt x="3287383" y="1385981"/>
                  </a:lnTo>
                  <a:lnTo>
                    <a:pt x="3293201" y="1385981"/>
                  </a:lnTo>
                  <a:lnTo>
                    <a:pt x="3300077" y="1384392"/>
                  </a:lnTo>
                  <a:lnTo>
                    <a:pt x="3307482" y="1381744"/>
                  </a:lnTo>
                  <a:lnTo>
                    <a:pt x="3359317" y="1394454"/>
                  </a:lnTo>
                  <a:lnTo>
                    <a:pt x="3362490" y="1394454"/>
                  </a:lnTo>
                  <a:lnTo>
                    <a:pt x="3371482" y="1389688"/>
                  </a:lnTo>
                  <a:lnTo>
                    <a:pt x="3380474" y="1387569"/>
                  </a:lnTo>
                  <a:lnTo>
                    <a:pt x="3384176" y="1387569"/>
                  </a:lnTo>
                  <a:lnTo>
                    <a:pt x="3387879" y="1389688"/>
                  </a:lnTo>
                  <a:lnTo>
                    <a:pt x="3391581" y="1392865"/>
                  </a:lnTo>
                  <a:lnTo>
                    <a:pt x="3392639" y="1392865"/>
                  </a:lnTo>
                  <a:lnTo>
                    <a:pt x="3394226" y="1392336"/>
                  </a:lnTo>
                  <a:lnTo>
                    <a:pt x="3396342" y="1392336"/>
                  </a:lnTo>
                  <a:lnTo>
                    <a:pt x="3398457" y="1392865"/>
                  </a:lnTo>
                  <a:lnTo>
                    <a:pt x="3402160" y="1393925"/>
                  </a:lnTo>
                  <a:lnTo>
                    <a:pt x="3405333" y="1396573"/>
                  </a:lnTo>
                  <a:lnTo>
                    <a:pt x="3410094" y="1398691"/>
                  </a:lnTo>
                  <a:lnTo>
                    <a:pt x="3412738" y="1401869"/>
                  </a:lnTo>
                  <a:lnTo>
                    <a:pt x="3413267" y="1405046"/>
                  </a:lnTo>
                  <a:lnTo>
                    <a:pt x="3412738" y="1409283"/>
                  </a:lnTo>
                  <a:lnTo>
                    <a:pt x="3413267" y="1412461"/>
                  </a:lnTo>
                  <a:lnTo>
                    <a:pt x="3412738" y="1415638"/>
                  </a:lnTo>
                  <a:lnTo>
                    <a:pt x="3414854" y="1419875"/>
                  </a:lnTo>
                  <a:lnTo>
                    <a:pt x="3418028" y="1423053"/>
                  </a:lnTo>
                  <a:lnTo>
                    <a:pt x="3421730" y="1431527"/>
                  </a:lnTo>
                  <a:lnTo>
                    <a:pt x="3425433" y="1438941"/>
                  </a:lnTo>
                  <a:lnTo>
                    <a:pt x="3428606" y="1442119"/>
                  </a:lnTo>
                  <a:lnTo>
                    <a:pt x="3432309" y="1444767"/>
                  </a:lnTo>
                  <a:lnTo>
                    <a:pt x="3434953" y="1447944"/>
                  </a:lnTo>
                  <a:lnTo>
                    <a:pt x="3437598" y="1452181"/>
                  </a:lnTo>
                  <a:lnTo>
                    <a:pt x="3441301" y="1455359"/>
                  </a:lnTo>
                  <a:lnTo>
                    <a:pt x="3443416" y="1458536"/>
                  </a:lnTo>
                  <a:lnTo>
                    <a:pt x="3447648" y="1465421"/>
                  </a:lnTo>
                  <a:lnTo>
                    <a:pt x="3450821" y="1473365"/>
                  </a:lnTo>
                  <a:lnTo>
                    <a:pt x="3449763" y="1480250"/>
                  </a:lnTo>
                  <a:lnTo>
                    <a:pt x="3450821" y="1487664"/>
                  </a:lnTo>
                  <a:lnTo>
                    <a:pt x="3451879" y="1490842"/>
                  </a:lnTo>
                  <a:lnTo>
                    <a:pt x="3453995" y="1495079"/>
                  </a:lnTo>
                  <a:lnTo>
                    <a:pt x="3459284" y="1501964"/>
                  </a:lnTo>
                  <a:lnTo>
                    <a:pt x="3466160" y="1508849"/>
                  </a:lnTo>
                  <a:lnTo>
                    <a:pt x="3469334" y="1512026"/>
                  </a:lnTo>
                  <a:lnTo>
                    <a:pt x="3471449" y="1515733"/>
                  </a:lnTo>
                  <a:lnTo>
                    <a:pt x="3473036" y="1519441"/>
                  </a:lnTo>
                  <a:lnTo>
                    <a:pt x="3473565" y="1523148"/>
                  </a:lnTo>
                  <a:lnTo>
                    <a:pt x="3474094" y="1530033"/>
                  </a:lnTo>
                  <a:lnTo>
                    <a:pt x="3473565" y="1537447"/>
                  </a:lnTo>
                  <a:lnTo>
                    <a:pt x="3473565" y="1541154"/>
                  </a:lnTo>
                  <a:lnTo>
                    <a:pt x="3473565" y="1544332"/>
                  </a:lnTo>
                  <a:lnTo>
                    <a:pt x="3475152" y="1548039"/>
                  </a:lnTo>
                  <a:lnTo>
                    <a:pt x="3477268" y="1551746"/>
                  </a:lnTo>
                  <a:lnTo>
                    <a:pt x="3480441" y="1553335"/>
                  </a:lnTo>
                  <a:lnTo>
                    <a:pt x="3484144" y="1555454"/>
                  </a:lnTo>
                  <a:lnTo>
                    <a:pt x="3486259" y="1558631"/>
                  </a:lnTo>
                  <a:lnTo>
                    <a:pt x="3487846" y="1562868"/>
                  </a:lnTo>
                  <a:lnTo>
                    <a:pt x="3491549" y="1569223"/>
                  </a:lnTo>
                  <a:lnTo>
                    <a:pt x="3495251" y="1576638"/>
                  </a:lnTo>
                  <a:lnTo>
                    <a:pt x="3497896" y="1580345"/>
                  </a:lnTo>
                  <a:lnTo>
                    <a:pt x="3500012" y="1584052"/>
                  </a:lnTo>
                  <a:lnTo>
                    <a:pt x="3502127" y="1590408"/>
                  </a:lnTo>
                  <a:lnTo>
                    <a:pt x="3502127" y="1598352"/>
                  </a:lnTo>
                  <a:lnTo>
                    <a:pt x="3502127" y="1605766"/>
                  </a:lnTo>
                  <a:lnTo>
                    <a:pt x="3501069" y="1608944"/>
                  </a:lnTo>
                  <a:lnTo>
                    <a:pt x="3500012" y="1612121"/>
                  </a:lnTo>
                  <a:lnTo>
                    <a:pt x="3502127" y="1616358"/>
                  </a:lnTo>
                  <a:lnTo>
                    <a:pt x="3505830" y="1619536"/>
                  </a:lnTo>
                  <a:lnTo>
                    <a:pt x="3510061" y="1627480"/>
                  </a:lnTo>
                  <a:lnTo>
                    <a:pt x="3516408" y="1633835"/>
                  </a:lnTo>
                  <a:lnTo>
                    <a:pt x="3520111" y="1637013"/>
                  </a:lnTo>
                  <a:lnTo>
                    <a:pt x="3523284" y="1639661"/>
                  </a:lnTo>
                  <a:lnTo>
                    <a:pt x="3524871" y="1646016"/>
                  </a:lnTo>
                  <a:lnTo>
                    <a:pt x="3524871" y="1653430"/>
                  </a:lnTo>
                  <a:lnTo>
                    <a:pt x="3526458" y="1657138"/>
                  </a:lnTo>
                  <a:lnTo>
                    <a:pt x="3526987" y="1660845"/>
                  </a:lnTo>
                  <a:lnTo>
                    <a:pt x="3529103" y="1668259"/>
                  </a:lnTo>
                  <a:lnTo>
                    <a:pt x="3533863" y="1675144"/>
                  </a:lnTo>
                  <a:lnTo>
                    <a:pt x="3537565" y="1677792"/>
                  </a:lnTo>
                  <a:lnTo>
                    <a:pt x="3541268" y="1679910"/>
                  </a:lnTo>
                  <a:lnTo>
                    <a:pt x="3542855" y="1680970"/>
                  </a:lnTo>
                  <a:lnTo>
                    <a:pt x="3544970" y="1679910"/>
                  </a:lnTo>
                  <a:lnTo>
                    <a:pt x="3547086" y="1679910"/>
                  </a:lnTo>
                  <a:lnTo>
                    <a:pt x="3548673" y="1679910"/>
                  </a:lnTo>
                  <a:lnTo>
                    <a:pt x="3552375" y="1682029"/>
                  </a:lnTo>
                  <a:lnTo>
                    <a:pt x="3555549" y="1684147"/>
                  </a:lnTo>
                  <a:lnTo>
                    <a:pt x="3558723" y="1686795"/>
                  </a:lnTo>
                  <a:lnTo>
                    <a:pt x="3560838" y="1691562"/>
                  </a:lnTo>
                  <a:lnTo>
                    <a:pt x="3564541" y="1693151"/>
                  </a:lnTo>
                  <a:lnTo>
                    <a:pt x="3567714" y="1694739"/>
                  </a:lnTo>
                  <a:lnTo>
                    <a:pt x="3571417" y="1697917"/>
                  </a:lnTo>
                  <a:lnTo>
                    <a:pt x="3573532" y="1701624"/>
                  </a:lnTo>
                  <a:lnTo>
                    <a:pt x="3576706" y="1705861"/>
                  </a:lnTo>
                  <a:lnTo>
                    <a:pt x="3580937" y="1709039"/>
                  </a:lnTo>
                  <a:lnTo>
                    <a:pt x="3582524" y="1709039"/>
                  </a:lnTo>
                  <a:lnTo>
                    <a:pt x="3584111" y="1709039"/>
                  </a:lnTo>
                  <a:lnTo>
                    <a:pt x="3586227" y="1708509"/>
                  </a:lnTo>
                  <a:lnTo>
                    <a:pt x="3587814" y="1709039"/>
                  </a:lnTo>
                  <a:lnTo>
                    <a:pt x="3592045" y="1711157"/>
                  </a:lnTo>
                  <a:lnTo>
                    <a:pt x="3594690" y="1714335"/>
                  </a:lnTo>
                  <a:lnTo>
                    <a:pt x="3595219" y="1717512"/>
                  </a:lnTo>
                  <a:lnTo>
                    <a:pt x="3594690" y="1721220"/>
                  </a:lnTo>
                  <a:lnTo>
                    <a:pt x="3598392" y="1728634"/>
                  </a:lnTo>
                  <a:lnTo>
                    <a:pt x="3602095" y="1730752"/>
                  </a:lnTo>
                  <a:lnTo>
                    <a:pt x="3605797" y="1731812"/>
                  </a:lnTo>
                  <a:lnTo>
                    <a:pt x="3605797" y="1736048"/>
                  </a:lnTo>
                  <a:lnTo>
                    <a:pt x="3605797" y="1739226"/>
                  </a:lnTo>
                  <a:lnTo>
                    <a:pt x="3608442" y="1742933"/>
                  </a:lnTo>
                  <a:lnTo>
                    <a:pt x="3611086" y="1746640"/>
                  </a:lnTo>
                  <a:lnTo>
                    <a:pt x="3614789" y="1753525"/>
                  </a:lnTo>
                  <a:lnTo>
                    <a:pt x="3619549" y="1755114"/>
                  </a:lnTo>
                  <a:lnTo>
                    <a:pt x="3625367" y="1757233"/>
                  </a:lnTo>
                  <a:lnTo>
                    <a:pt x="3632772" y="1757762"/>
                  </a:lnTo>
                  <a:lnTo>
                    <a:pt x="3639648" y="1757233"/>
                  </a:lnTo>
                  <a:lnTo>
                    <a:pt x="3647053" y="1755644"/>
                  </a:lnTo>
                  <a:lnTo>
                    <a:pt x="3653929" y="1755114"/>
                  </a:lnTo>
                  <a:lnTo>
                    <a:pt x="3660806" y="1755114"/>
                  </a:lnTo>
                  <a:lnTo>
                    <a:pt x="3667153" y="1757762"/>
                  </a:lnTo>
                  <a:lnTo>
                    <a:pt x="3673500" y="1758821"/>
                  </a:lnTo>
                  <a:lnTo>
                    <a:pt x="3680905" y="1758292"/>
                  </a:lnTo>
                  <a:lnTo>
                    <a:pt x="3692541" y="1751937"/>
                  </a:lnTo>
                  <a:lnTo>
                    <a:pt x="3698888" y="1748229"/>
                  </a:lnTo>
                  <a:lnTo>
                    <a:pt x="3702062" y="1745052"/>
                  </a:lnTo>
                  <a:lnTo>
                    <a:pt x="3705235" y="1742933"/>
                  </a:lnTo>
                  <a:lnTo>
                    <a:pt x="3711583" y="1740815"/>
                  </a:lnTo>
                  <a:lnTo>
                    <a:pt x="3718988" y="1740815"/>
                  </a:lnTo>
                  <a:lnTo>
                    <a:pt x="3723748" y="1741874"/>
                  </a:lnTo>
                  <a:lnTo>
                    <a:pt x="3729037" y="1742933"/>
                  </a:lnTo>
                  <a:lnTo>
                    <a:pt x="3729037" y="1757233"/>
                  </a:lnTo>
                  <a:lnTo>
                    <a:pt x="3726393" y="1768884"/>
                  </a:lnTo>
                  <a:lnTo>
                    <a:pt x="3723748" y="1780535"/>
                  </a:lnTo>
                  <a:lnTo>
                    <a:pt x="3723219" y="1787420"/>
                  </a:lnTo>
                  <a:lnTo>
                    <a:pt x="3723748" y="1794834"/>
                  </a:lnTo>
                  <a:lnTo>
                    <a:pt x="3723219" y="1802249"/>
                  </a:lnTo>
                  <a:lnTo>
                    <a:pt x="3721632" y="1808604"/>
                  </a:lnTo>
                  <a:lnTo>
                    <a:pt x="3719516" y="1812841"/>
                  </a:lnTo>
                  <a:lnTo>
                    <a:pt x="3716343" y="1816019"/>
                  </a:lnTo>
                  <a:lnTo>
                    <a:pt x="3714227" y="1819726"/>
                  </a:lnTo>
                  <a:lnTo>
                    <a:pt x="3711054" y="1823433"/>
                  </a:lnTo>
                  <a:lnTo>
                    <a:pt x="3706293" y="1826081"/>
                  </a:lnTo>
                  <a:lnTo>
                    <a:pt x="3702062" y="1828729"/>
                  </a:lnTo>
                  <a:lnTo>
                    <a:pt x="3698359" y="1831907"/>
                  </a:lnTo>
                  <a:lnTo>
                    <a:pt x="3694657" y="1835614"/>
                  </a:lnTo>
                  <a:lnTo>
                    <a:pt x="3690954" y="1837732"/>
                  </a:lnTo>
                  <a:lnTo>
                    <a:pt x="3687781" y="1840910"/>
                  </a:lnTo>
                  <a:lnTo>
                    <a:pt x="3685136" y="1852032"/>
                  </a:lnTo>
                  <a:lnTo>
                    <a:pt x="3682492" y="1862624"/>
                  </a:lnTo>
                  <a:lnTo>
                    <a:pt x="3680376" y="1866331"/>
                  </a:lnTo>
                  <a:lnTo>
                    <a:pt x="3677202" y="1869508"/>
                  </a:lnTo>
                  <a:lnTo>
                    <a:pt x="3673500" y="1871627"/>
                  </a:lnTo>
                  <a:lnTo>
                    <a:pt x="3669797" y="1873216"/>
                  </a:lnTo>
                  <a:lnTo>
                    <a:pt x="3666624" y="1875864"/>
                  </a:lnTo>
                  <a:lnTo>
                    <a:pt x="3662392" y="1878512"/>
                  </a:lnTo>
                  <a:lnTo>
                    <a:pt x="3659219" y="1881160"/>
                  </a:lnTo>
                  <a:lnTo>
                    <a:pt x="3656045" y="1883808"/>
                  </a:lnTo>
                  <a:lnTo>
                    <a:pt x="3651814" y="1884337"/>
                  </a:lnTo>
                  <a:lnTo>
                    <a:pt x="3648640" y="1885397"/>
                  </a:lnTo>
                  <a:lnTo>
                    <a:pt x="3647582" y="1889104"/>
                  </a:lnTo>
                  <a:lnTo>
                    <a:pt x="3646524" y="1892811"/>
                  </a:lnTo>
                  <a:lnTo>
                    <a:pt x="3643351" y="1895459"/>
                  </a:lnTo>
                  <a:lnTo>
                    <a:pt x="3639648" y="1898107"/>
                  </a:lnTo>
                  <a:lnTo>
                    <a:pt x="3638062" y="1902344"/>
                  </a:lnTo>
                  <a:lnTo>
                    <a:pt x="3635946" y="1905521"/>
                  </a:lnTo>
                  <a:lnTo>
                    <a:pt x="3629070" y="1910288"/>
                  </a:lnTo>
                  <a:lnTo>
                    <a:pt x="3622194" y="1914525"/>
                  </a:lnTo>
                  <a:lnTo>
                    <a:pt x="3617962" y="1917173"/>
                  </a:lnTo>
                  <a:lnTo>
                    <a:pt x="3614789" y="1921939"/>
                  </a:lnTo>
                  <a:lnTo>
                    <a:pt x="3611086" y="1925117"/>
                  </a:lnTo>
                  <a:lnTo>
                    <a:pt x="3607384" y="1928294"/>
                  </a:lnTo>
                  <a:lnTo>
                    <a:pt x="3599450" y="1934650"/>
                  </a:lnTo>
                  <a:lnTo>
                    <a:pt x="3593103" y="1941005"/>
                  </a:lnTo>
                  <a:lnTo>
                    <a:pt x="3590987" y="1944712"/>
                  </a:lnTo>
                  <a:lnTo>
                    <a:pt x="3587814" y="1948419"/>
                  </a:lnTo>
                  <a:lnTo>
                    <a:pt x="3584111" y="1951067"/>
                  </a:lnTo>
                  <a:lnTo>
                    <a:pt x="3580937" y="1953186"/>
                  </a:lnTo>
                  <a:lnTo>
                    <a:pt x="3576706" y="1955834"/>
                  </a:lnTo>
                  <a:lnTo>
                    <a:pt x="3573532" y="1959011"/>
                  </a:lnTo>
                  <a:lnTo>
                    <a:pt x="3569830" y="1965896"/>
                  </a:lnTo>
                  <a:lnTo>
                    <a:pt x="3566127" y="1973311"/>
                  </a:lnTo>
                  <a:lnTo>
                    <a:pt x="3565070" y="1977018"/>
                  </a:lnTo>
                  <a:lnTo>
                    <a:pt x="3564541" y="1980196"/>
                  </a:lnTo>
                  <a:lnTo>
                    <a:pt x="3561896" y="1983903"/>
                  </a:lnTo>
                  <a:lnTo>
                    <a:pt x="3559251" y="1987610"/>
                  </a:lnTo>
                  <a:lnTo>
                    <a:pt x="3558723" y="1991317"/>
                  </a:lnTo>
                  <a:lnTo>
                    <a:pt x="3557665" y="1994495"/>
                  </a:lnTo>
                  <a:lnTo>
                    <a:pt x="3549731" y="2006146"/>
                  </a:lnTo>
                  <a:lnTo>
                    <a:pt x="3539681" y="2016209"/>
                  </a:lnTo>
                  <a:lnTo>
                    <a:pt x="3534921" y="2018327"/>
                  </a:lnTo>
                  <a:lnTo>
                    <a:pt x="3532276" y="2021505"/>
                  </a:lnTo>
                  <a:lnTo>
                    <a:pt x="3532276" y="2025212"/>
                  </a:lnTo>
                  <a:lnTo>
                    <a:pt x="3532276" y="2028389"/>
                  </a:lnTo>
                  <a:lnTo>
                    <a:pt x="3531218" y="2033685"/>
                  </a:lnTo>
                  <a:lnTo>
                    <a:pt x="3530689" y="2038982"/>
                  </a:lnTo>
                  <a:lnTo>
                    <a:pt x="3530689" y="2043218"/>
                  </a:lnTo>
                  <a:lnTo>
                    <a:pt x="3532276" y="2046396"/>
                  </a:lnTo>
                  <a:lnTo>
                    <a:pt x="3533863" y="2050103"/>
                  </a:lnTo>
                  <a:lnTo>
                    <a:pt x="3536508" y="2053810"/>
                  </a:lnTo>
                  <a:lnTo>
                    <a:pt x="3538094" y="2056988"/>
                  </a:lnTo>
                  <a:lnTo>
                    <a:pt x="3537565" y="2060695"/>
                  </a:lnTo>
                  <a:lnTo>
                    <a:pt x="3535450" y="2064932"/>
                  </a:lnTo>
                  <a:lnTo>
                    <a:pt x="3537036" y="2068110"/>
                  </a:lnTo>
                  <a:lnTo>
                    <a:pt x="3538094" y="2071287"/>
                  </a:lnTo>
                  <a:lnTo>
                    <a:pt x="3536508" y="2078702"/>
                  </a:lnTo>
                  <a:lnTo>
                    <a:pt x="3533863" y="2086116"/>
                  </a:lnTo>
                  <a:lnTo>
                    <a:pt x="3539152" y="2097767"/>
                  </a:lnTo>
                  <a:lnTo>
                    <a:pt x="3544970" y="2108889"/>
                  </a:lnTo>
                  <a:lnTo>
                    <a:pt x="3548673" y="2112067"/>
                  </a:lnTo>
                  <a:lnTo>
                    <a:pt x="3551846" y="2114185"/>
                  </a:lnTo>
                  <a:lnTo>
                    <a:pt x="3551846" y="2156553"/>
                  </a:lnTo>
                  <a:lnTo>
                    <a:pt x="3553433" y="2160261"/>
                  </a:lnTo>
                  <a:lnTo>
                    <a:pt x="3555549" y="2164498"/>
                  </a:lnTo>
                  <a:lnTo>
                    <a:pt x="3555549" y="2169794"/>
                  </a:lnTo>
                  <a:lnTo>
                    <a:pt x="3555549" y="2175090"/>
                  </a:lnTo>
                  <a:lnTo>
                    <a:pt x="3555549" y="2186211"/>
                  </a:lnTo>
                  <a:lnTo>
                    <a:pt x="3554491" y="2189389"/>
                  </a:lnTo>
                  <a:lnTo>
                    <a:pt x="3553962" y="2192567"/>
                  </a:lnTo>
                  <a:lnTo>
                    <a:pt x="3553962" y="2200511"/>
                  </a:lnTo>
                  <a:lnTo>
                    <a:pt x="3553962" y="2207395"/>
                  </a:lnTo>
                  <a:lnTo>
                    <a:pt x="3550789" y="2214810"/>
                  </a:lnTo>
                  <a:lnTo>
                    <a:pt x="3544970" y="2221695"/>
                  </a:lnTo>
                  <a:lnTo>
                    <a:pt x="3538623" y="2226991"/>
                  </a:lnTo>
                  <a:lnTo>
                    <a:pt x="3530689" y="2230698"/>
                  </a:lnTo>
                  <a:lnTo>
                    <a:pt x="3527516" y="2233346"/>
                  </a:lnTo>
                  <a:lnTo>
                    <a:pt x="3523284" y="2235464"/>
                  </a:lnTo>
                  <a:lnTo>
                    <a:pt x="3521698" y="2235994"/>
                  </a:lnTo>
                  <a:lnTo>
                    <a:pt x="3520111" y="2235464"/>
                  </a:lnTo>
                  <a:lnTo>
                    <a:pt x="3517995" y="2235464"/>
                  </a:lnTo>
                  <a:lnTo>
                    <a:pt x="3516408" y="2235464"/>
                  </a:lnTo>
                  <a:lnTo>
                    <a:pt x="3512706" y="2236524"/>
                  </a:lnTo>
                  <a:lnTo>
                    <a:pt x="3509003" y="2238112"/>
                  </a:lnTo>
                  <a:lnTo>
                    <a:pt x="3501598" y="2240231"/>
                  </a:lnTo>
                  <a:lnTo>
                    <a:pt x="3495251" y="2244468"/>
                  </a:lnTo>
                  <a:lnTo>
                    <a:pt x="3492607" y="2247645"/>
                  </a:lnTo>
                  <a:lnTo>
                    <a:pt x="3491020" y="2251882"/>
                  </a:lnTo>
                  <a:lnTo>
                    <a:pt x="3487846" y="2255589"/>
                  </a:lnTo>
                  <a:lnTo>
                    <a:pt x="3484144" y="2258767"/>
                  </a:lnTo>
                  <a:lnTo>
                    <a:pt x="3483086" y="2263004"/>
                  </a:lnTo>
                  <a:lnTo>
                    <a:pt x="3480441" y="2266181"/>
                  </a:lnTo>
                  <a:lnTo>
                    <a:pt x="3477268" y="2266711"/>
                  </a:lnTo>
                  <a:lnTo>
                    <a:pt x="3473565" y="2267770"/>
                  </a:lnTo>
                  <a:lnTo>
                    <a:pt x="3469334" y="2271477"/>
                  </a:lnTo>
                  <a:lnTo>
                    <a:pt x="3466160" y="2275185"/>
                  </a:lnTo>
                  <a:lnTo>
                    <a:pt x="3464044" y="2278362"/>
                  </a:lnTo>
                  <a:lnTo>
                    <a:pt x="3461400" y="2282599"/>
                  </a:lnTo>
                  <a:lnTo>
                    <a:pt x="3456111" y="2285247"/>
                  </a:lnTo>
                  <a:lnTo>
                    <a:pt x="3453995" y="2289484"/>
                  </a:lnTo>
                  <a:lnTo>
                    <a:pt x="3456111" y="2296898"/>
                  </a:lnTo>
                  <a:lnTo>
                    <a:pt x="3461400" y="2303783"/>
                  </a:lnTo>
                  <a:lnTo>
                    <a:pt x="3464044" y="2310668"/>
                  </a:lnTo>
                  <a:lnTo>
                    <a:pt x="3466160" y="2318083"/>
                  </a:lnTo>
                  <a:lnTo>
                    <a:pt x="3468276" y="2325497"/>
                  </a:lnTo>
                  <a:lnTo>
                    <a:pt x="3469863" y="2332382"/>
                  </a:lnTo>
                  <a:lnTo>
                    <a:pt x="3473036" y="2342444"/>
                  </a:lnTo>
                  <a:lnTo>
                    <a:pt x="3473565" y="2353566"/>
                  </a:lnTo>
                  <a:lnTo>
                    <a:pt x="3474094" y="2357273"/>
                  </a:lnTo>
                  <a:lnTo>
                    <a:pt x="3473565" y="2360980"/>
                  </a:lnTo>
                  <a:lnTo>
                    <a:pt x="3470392" y="2362040"/>
                  </a:lnTo>
                  <a:lnTo>
                    <a:pt x="3466160" y="2362569"/>
                  </a:lnTo>
                  <a:lnTo>
                    <a:pt x="3462987" y="2365217"/>
                  </a:lnTo>
                  <a:lnTo>
                    <a:pt x="3459284" y="2367865"/>
                  </a:lnTo>
                  <a:lnTo>
                    <a:pt x="3456111" y="2371572"/>
                  </a:lnTo>
                  <a:lnTo>
                    <a:pt x="3453995" y="2375280"/>
                  </a:lnTo>
                  <a:lnTo>
                    <a:pt x="3450821" y="2377928"/>
                  </a:lnTo>
                  <a:lnTo>
                    <a:pt x="3446590" y="2380576"/>
                  </a:lnTo>
                  <a:lnTo>
                    <a:pt x="3443416" y="2384813"/>
                  </a:lnTo>
                  <a:lnTo>
                    <a:pt x="3439185" y="2387461"/>
                  </a:lnTo>
                  <a:lnTo>
                    <a:pt x="3437598" y="2387461"/>
                  </a:lnTo>
                  <a:lnTo>
                    <a:pt x="3436011" y="2387461"/>
                  </a:lnTo>
                  <a:lnTo>
                    <a:pt x="3434425" y="2387461"/>
                  </a:lnTo>
                  <a:lnTo>
                    <a:pt x="3432309" y="2387461"/>
                  </a:lnTo>
                  <a:lnTo>
                    <a:pt x="3428606" y="2387990"/>
                  </a:lnTo>
                  <a:lnTo>
                    <a:pt x="3425433" y="2387461"/>
                  </a:lnTo>
                  <a:lnTo>
                    <a:pt x="3421730" y="2389579"/>
                  </a:lnTo>
                  <a:lnTo>
                    <a:pt x="3418028" y="2393286"/>
                  </a:lnTo>
                  <a:lnTo>
                    <a:pt x="3419086" y="2396464"/>
                  </a:lnTo>
                  <a:lnTo>
                    <a:pt x="3420143" y="2400171"/>
                  </a:lnTo>
                  <a:lnTo>
                    <a:pt x="3422788" y="2403878"/>
                  </a:lnTo>
                  <a:lnTo>
                    <a:pt x="3425433" y="2407056"/>
                  </a:lnTo>
                  <a:lnTo>
                    <a:pt x="3425962" y="2412881"/>
                  </a:lnTo>
                  <a:lnTo>
                    <a:pt x="3425433" y="2418178"/>
                  </a:lnTo>
                  <a:lnTo>
                    <a:pt x="3425433" y="2427181"/>
                  </a:lnTo>
                  <a:lnTo>
                    <a:pt x="3423317" y="2436184"/>
                  </a:lnTo>
                  <a:lnTo>
                    <a:pt x="3420672" y="2439891"/>
                  </a:lnTo>
                  <a:lnTo>
                    <a:pt x="3416441" y="2443069"/>
                  </a:lnTo>
                  <a:lnTo>
                    <a:pt x="3412210" y="2446776"/>
                  </a:lnTo>
                  <a:lnTo>
                    <a:pt x="3409565" y="2450483"/>
                  </a:lnTo>
                  <a:lnTo>
                    <a:pt x="3408507" y="2453661"/>
                  </a:lnTo>
                  <a:lnTo>
                    <a:pt x="3407978" y="2457368"/>
                  </a:lnTo>
                  <a:lnTo>
                    <a:pt x="3401102" y="2464253"/>
                  </a:lnTo>
                  <a:lnTo>
                    <a:pt x="3393168" y="2470079"/>
                  </a:lnTo>
                  <a:lnTo>
                    <a:pt x="3388937" y="2472727"/>
                  </a:lnTo>
                  <a:lnTo>
                    <a:pt x="3385763" y="2476963"/>
                  </a:lnTo>
                  <a:lnTo>
                    <a:pt x="3383119" y="2483848"/>
                  </a:lnTo>
                  <a:lnTo>
                    <a:pt x="3380474" y="2491263"/>
                  </a:lnTo>
                  <a:lnTo>
                    <a:pt x="3377829" y="2494970"/>
                  </a:lnTo>
                  <a:lnTo>
                    <a:pt x="3373069" y="2498148"/>
                  </a:lnTo>
                  <a:lnTo>
                    <a:pt x="3370424" y="2502384"/>
                  </a:lnTo>
                  <a:lnTo>
                    <a:pt x="3366722" y="2505562"/>
                  </a:lnTo>
                  <a:lnTo>
                    <a:pt x="3362490" y="2508210"/>
                  </a:lnTo>
                  <a:lnTo>
                    <a:pt x="3359317" y="2511388"/>
                  </a:lnTo>
                  <a:lnTo>
                    <a:pt x="3355614" y="2512447"/>
                  </a:lnTo>
                  <a:lnTo>
                    <a:pt x="3351912" y="2514565"/>
                  </a:lnTo>
                  <a:lnTo>
                    <a:pt x="3351912" y="2517743"/>
                  </a:lnTo>
                  <a:lnTo>
                    <a:pt x="3351912" y="2521450"/>
                  </a:lnTo>
                  <a:lnTo>
                    <a:pt x="3349796" y="2525687"/>
                  </a:lnTo>
                  <a:lnTo>
                    <a:pt x="3346623" y="2528865"/>
                  </a:lnTo>
                  <a:lnTo>
                    <a:pt x="3342920" y="2529924"/>
                  </a:lnTo>
                  <a:lnTo>
                    <a:pt x="3339746" y="2530453"/>
                  </a:lnTo>
                  <a:lnTo>
                    <a:pt x="3332341" y="2531513"/>
                  </a:lnTo>
                  <a:lnTo>
                    <a:pt x="3325465" y="2532042"/>
                  </a:lnTo>
                  <a:lnTo>
                    <a:pt x="3321234" y="2532042"/>
                  </a:lnTo>
                  <a:lnTo>
                    <a:pt x="3318060" y="2532042"/>
                  </a:lnTo>
                  <a:lnTo>
                    <a:pt x="3314358" y="2533101"/>
                  </a:lnTo>
                  <a:lnTo>
                    <a:pt x="3310655" y="2534161"/>
                  </a:lnTo>
                  <a:lnTo>
                    <a:pt x="3310127" y="2537338"/>
                  </a:lnTo>
                  <a:lnTo>
                    <a:pt x="3310655" y="2541045"/>
                  </a:lnTo>
                  <a:lnTo>
                    <a:pt x="3308011" y="2545282"/>
                  </a:lnTo>
                  <a:lnTo>
                    <a:pt x="3305895" y="2548460"/>
                  </a:lnTo>
                  <a:lnTo>
                    <a:pt x="3261465" y="2548460"/>
                  </a:lnTo>
                  <a:lnTo>
                    <a:pt x="3253531" y="2549519"/>
                  </a:lnTo>
                  <a:lnTo>
                    <a:pt x="3246655" y="2551638"/>
                  </a:lnTo>
                  <a:lnTo>
                    <a:pt x="3239779" y="2555874"/>
                  </a:lnTo>
                  <a:lnTo>
                    <a:pt x="3231845" y="2557463"/>
                  </a:lnTo>
                  <a:lnTo>
                    <a:pt x="3197465" y="2557463"/>
                  </a:lnTo>
                  <a:lnTo>
                    <a:pt x="3192705" y="2556404"/>
                  </a:lnTo>
                  <a:lnTo>
                    <a:pt x="3189531" y="2553756"/>
                  </a:lnTo>
                  <a:lnTo>
                    <a:pt x="3185829" y="2552167"/>
                  </a:lnTo>
                  <a:lnTo>
                    <a:pt x="3182126" y="2550049"/>
                  </a:lnTo>
                  <a:lnTo>
                    <a:pt x="3182126" y="2546871"/>
                  </a:lnTo>
                  <a:lnTo>
                    <a:pt x="3182126" y="2542634"/>
                  </a:lnTo>
                  <a:lnTo>
                    <a:pt x="3182126" y="2539457"/>
                  </a:lnTo>
                  <a:lnTo>
                    <a:pt x="3182126" y="2535749"/>
                  </a:lnTo>
                  <a:lnTo>
                    <a:pt x="3175250" y="2535749"/>
                  </a:lnTo>
                  <a:lnTo>
                    <a:pt x="3171547" y="2535220"/>
                  </a:lnTo>
                  <a:lnTo>
                    <a:pt x="3167845" y="2534161"/>
                  </a:lnTo>
                  <a:lnTo>
                    <a:pt x="3167845" y="2530453"/>
                  </a:lnTo>
                  <a:lnTo>
                    <a:pt x="3167845" y="2526746"/>
                  </a:lnTo>
                  <a:lnTo>
                    <a:pt x="3170490" y="2523569"/>
                  </a:lnTo>
                  <a:lnTo>
                    <a:pt x="3173663" y="2519861"/>
                  </a:lnTo>
                  <a:lnTo>
                    <a:pt x="3175250" y="2518273"/>
                  </a:lnTo>
                  <a:lnTo>
                    <a:pt x="3180010" y="2516684"/>
                  </a:lnTo>
                  <a:lnTo>
                    <a:pt x="3180539" y="2514565"/>
                  </a:lnTo>
                  <a:lnTo>
                    <a:pt x="3180539" y="2511388"/>
                  </a:lnTo>
                  <a:lnTo>
                    <a:pt x="3178424" y="2507151"/>
                  </a:lnTo>
                  <a:lnTo>
                    <a:pt x="3175250" y="2503973"/>
                  </a:lnTo>
                  <a:lnTo>
                    <a:pt x="3173663" y="2500266"/>
                  </a:lnTo>
                  <a:lnTo>
                    <a:pt x="3171547" y="2496559"/>
                  </a:lnTo>
                  <a:lnTo>
                    <a:pt x="3171547" y="2489674"/>
                  </a:lnTo>
                  <a:lnTo>
                    <a:pt x="3171547" y="2482260"/>
                  </a:lnTo>
                  <a:lnTo>
                    <a:pt x="3168903" y="2479612"/>
                  </a:lnTo>
                  <a:lnTo>
                    <a:pt x="3164671" y="2476963"/>
                  </a:lnTo>
                  <a:lnTo>
                    <a:pt x="3160440" y="2473786"/>
                  </a:lnTo>
                  <a:lnTo>
                    <a:pt x="3157266" y="2470079"/>
                  </a:lnTo>
                  <a:lnTo>
                    <a:pt x="3154622" y="2462664"/>
                  </a:lnTo>
                  <a:lnTo>
                    <a:pt x="3152506" y="2455250"/>
                  </a:lnTo>
                  <a:lnTo>
                    <a:pt x="3149861" y="2452072"/>
                  </a:lnTo>
                  <a:lnTo>
                    <a:pt x="3148275" y="2448365"/>
                  </a:lnTo>
                  <a:lnTo>
                    <a:pt x="3147217" y="2444658"/>
                  </a:lnTo>
                  <a:lnTo>
                    <a:pt x="3146688" y="2440950"/>
                  </a:lnTo>
                  <a:lnTo>
                    <a:pt x="3146688" y="2437773"/>
                  </a:lnTo>
                  <a:lnTo>
                    <a:pt x="3146688" y="2434066"/>
                  </a:lnTo>
                  <a:lnTo>
                    <a:pt x="3142985" y="2428240"/>
                  </a:lnTo>
                  <a:lnTo>
                    <a:pt x="3131878" y="2419766"/>
                  </a:lnTo>
                  <a:lnTo>
                    <a:pt x="3127118" y="2414470"/>
                  </a:lnTo>
                  <a:lnTo>
                    <a:pt x="3122886" y="2407585"/>
                  </a:lnTo>
                  <a:lnTo>
                    <a:pt x="3120241" y="2400171"/>
                  </a:lnTo>
                  <a:lnTo>
                    <a:pt x="3119713" y="2396464"/>
                  </a:lnTo>
                  <a:lnTo>
                    <a:pt x="3120241" y="2393286"/>
                  </a:lnTo>
                  <a:lnTo>
                    <a:pt x="3117597" y="2386401"/>
                  </a:lnTo>
                  <a:lnTo>
                    <a:pt x="3116010" y="2378987"/>
                  </a:lnTo>
                  <a:lnTo>
                    <a:pt x="3116010" y="2342444"/>
                  </a:lnTo>
                  <a:lnTo>
                    <a:pt x="3113894" y="2339267"/>
                  </a:lnTo>
                  <a:lnTo>
                    <a:pt x="3111250" y="2335559"/>
                  </a:lnTo>
                  <a:lnTo>
                    <a:pt x="3111250" y="2332382"/>
                  </a:lnTo>
                  <a:lnTo>
                    <a:pt x="3111250" y="2328675"/>
                  </a:lnTo>
                  <a:lnTo>
                    <a:pt x="3110192" y="2325497"/>
                  </a:lnTo>
                  <a:lnTo>
                    <a:pt x="3109663" y="2321260"/>
                  </a:lnTo>
                  <a:lnTo>
                    <a:pt x="3107018" y="2317553"/>
                  </a:lnTo>
                  <a:lnTo>
                    <a:pt x="3105431" y="2312257"/>
                  </a:lnTo>
                  <a:lnTo>
                    <a:pt x="3105431" y="2309079"/>
                  </a:lnTo>
                  <a:lnTo>
                    <a:pt x="3105431" y="2305902"/>
                  </a:lnTo>
                  <a:lnTo>
                    <a:pt x="3096440" y="2300606"/>
                  </a:lnTo>
                  <a:lnTo>
                    <a:pt x="3089564" y="2294780"/>
                  </a:lnTo>
                  <a:lnTo>
                    <a:pt x="3087977" y="2291073"/>
                  </a:lnTo>
                  <a:lnTo>
                    <a:pt x="3085861" y="2287366"/>
                  </a:lnTo>
                  <a:lnTo>
                    <a:pt x="3083745" y="2284188"/>
                  </a:lnTo>
                  <a:lnTo>
                    <a:pt x="3082159" y="2280481"/>
                  </a:lnTo>
                  <a:lnTo>
                    <a:pt x="3082159" y="2276773"/>
                  </a:lnTo>
                  <a:lnTo>
                    <a:pt x="3082159" y="2273596"/>
                  </a:lnTo>
                  <a:lnTo>
                    <a:pt x="3082159" y="2269359"/>
                  </a:lnTo>
                  <a:lnTo>
                    <a:pt x="3082159" y="2266181"/>
                  </a:lnTo>
                  <a:lnTo>
                    <a:pt x="3080043" y="2263533"/>
                  </a:lnTo>
                  <a:lnTo>
                    <a:pt x="3075283" y="2260885"/>
                  </a:lnTo>
                  <a:lnTo>
                    <a:pt x="3071051" y="2257708"/>
                  </a:lnTo>
                  <a:lnTo>
                    <a:pt x="3068636" y="2253838"/>
                  </a:lnTo>
                  <a:lnTo>
                    <a:pt x="3068636" y="2255838"/>
                  </a:lnTo>
                  <a:lnTo>
                    <a:pt x="3068107" y="2254792"/>
                  </a:lnTo>
                  <a:lnTo>
                    <a:pt x="3067578" y="2253224"/>
                  </a:lnTo>
                  <a:lnTo>
                    <a:pt x="3065461" y="2243288"/>
                  </a:lnTo>
                  <a:lnTo>
                    <a:pt x="3065990" y="2232306"/>
                  </a:lnTo>
                  <a:lnTo>
                    <a:pt x="3065461" y="2224985"/>
                  </a:lnTo>
                  <a:lnTo>
                    <a:pt x="3065990" y="2218186"/>
                  </a:lnTo>
                  <a:lnTo>
                    <a:pt x="3066520" y="2214526"/>
                  </a:lnTo>
                  <a:lnTo>
                    <a:pt x="3068636" y="2211388"/>
                  </a:lnTo>
                  <a:lnTo>
                    <a:pt x="3068636" y="2212612"/>
                  </a:lnTo>
                  <a:lnTo>
                    <a:pt x="3069993" y="2210573"/>
                  </a:lnTo>
                  <a:lnTo>
                    <a:pt x="3073696" y="2207395"/>
                  </a:lnTo>
                  <a:lnTo>
                    <a:pt x="3077398" y="2203688"/>
                  </a:lnTo>
                  <a:lnTo>
                    <a:pt x="3077927" y="2199981"/>
                  </a:lnTo>
                  <a:lnTo>
                    <a:pt x="3078985" y="2196803"/>
                  </a:lnTo>
                  <a:lnTo>
                    <a:pt x="3078985" y="2189389"/>
                  </a:lnTo>
                  <a:lnTo>
                    <a:pt x="3078985" y="2181974"/>
                  </a:lnTo>
                  <a:lnTo>
                    <a:pt x="3080043" y="2176149"/>
                  </a:lnTo>
                  <a:lnTo>
                    <a:pt x="3085332" y="2166086"/>
                  </a:lnTo>
                  <a:lnTo>
                    <a:pt x="3089564" y="2160790"/>
                  </a:lnTo>
                  <a:lnTo>
                    <a:pt x="3093266" y="2158142"/>
                  </a:lnTo>
                  <a:lnTo>
                    <a:pt x="3096440" y="2155494"/>
                  </a:lnTo>
                  <a:lnTo>
                    <a:pt x="3098555" y="2152317"/>
                  </a:lnTo>
                  <a:lnTo>
                    <a:pt x="3098555" y="2148080"/>
                  </a:lnTo>
                  <a:lnTo>
                    <a:pt x="3099613" y="2144902"/>
                  </a:lnTo>
                  <a:lnTo>
                    <a:pt x="3100142" y="2141195"/>
                  </a:lnTo>
                  <a:lnTo>
                    <a:pt x="3100671" y="2135899"/>
                  </a:lnTo>
                  <a:lnTo>
                    <a:pt x="3100142" y="2130603"/>
                  </a:lnTo>
                  <a:lnTo>
                    <a:pt x="3101200" y="2124777"/>
                  </a:lnTo>
                  <a:lnTo>
                    <a:pt x="3100142" y="2120011"/>
                  </a:lnTo>
                  <a:lnTo>
                    <a:pt x="3096440" y="2118422"/>
                  </a:lnTo>
                  <a:lnTo>
                    <a:pt x="3093266" y="2115774"/>
                  </a:lnTo>
                  <a:lnTo>
                    <a:pt x="3090093" y="2109419"/>
                  </a:lnTo>
                  <a:lnTo>
                    <a:pt x="3089564" y="2102004"/>
                  </a:lnTo>
                  <a:lnTo>
                    <a:pt x="3089564" y="2094590"/>
                  </a:lnTo>
                  <a:lnTo>
                    <a:pt x="3090622" y="2090883"/>
                  </a:lnTo>
                  <a:lnTo>
                    <a:pt x="3091150" y="2087705"/>
                  </a:lnTo>
                  <a:lnTo>
                    <a:pt x="3089035" y="2083998"/>
                  </a:lnTo>
                  <a:lnTo>
                    <a:pt x="3085861" y="2080291"/>
                  </a:lnTo>
                  <a:lnTo>
                    <a:pt x="3083745" y="2073406"/>
                  </a:lnTo>
                  <a:lnTo>
                    <a:pt x="3082159" y="2065991"/>
                  </a:lnTo>
                  <a:lnTo>
                    <a:pt x="3082688" y="2058047"/>
                  </a:lnTo>
                  <a:lnTo>
                    <a:pt x="3082159" y="2050103"/>
                  </a:lnTo>
                  <a:lnTo>
                    <a:pt x="3081101" y="2046396"/>
                  </a:lnTo>
                  <a:lnTo>
                    <a:pt x="3078985" y="2043218"/>
                  </a:lnTo>
                  <a:lnTo>
                    <a:pt x="3074225" y="2035804"/>
                  </a:lnTo>
                  <a:lnTo>
                    <a:pt x="3069993" y="2028389"/>
                  </a:lnTo>
                  <a:lnTo>
                    <a:pt x="3068637" y="2025674"/>
                  </a:lnTo>
                  <a:lnTo>
                    <a:pt x="3068637" y="2027238"/>
                  </a:lnTo>
                  <a:lnTo>
                    <a:pt x="3067581" y="2024063"/>
                  </a:lnTo>
                  <a:lnTo>
                    <a:pt x="3065997" y="2020888"/>
                  </a:lnTo>
                  <a:lnTo>
                    <a:pt x="3064945" y="2019483"/>
                  </a:lnTo>
                  <a:lnTo>
                    <a:pt x="3060584" y="2014780"/>
                  </a:lnTo>
                  <a:lnTo>
                    <a:pt x="3059660" y="2014009"/>
                  </a:lnTo>
                  <a:lnTo>
                    <a:pt x="3055964" y="2010834"/>
                  </a:lnTo>
                  <a:lnTo>
                    <a:pt x="3052795" y="2006601"/>
                  </a:lnTo>
                  <a:lnTo>
                    <a:pt x="3052267" y="2002896"/>
                  </a:lnTo>
                  <a:lnTo>
                    <a:pt x="3051239" y="1999806"/>
                  </a:lnTo>
                  <a:lnTo>
                    <a:pt x="3048836" y="1998202"/>
                  </a:lnTo>
                  <a:lnTo>
                    <a:pt x="3045134" y="1996084"/>
                  </a:lnTo>
                  <a:lnTo>
                    <a:pt x="3041431" y="1995554"/>
                  </a:lnTo>
                  <a:lnTo>
                    <a:pt x="3037729" y="1994495"/>
                  </a:lnTo>
                  <a:lnTo>
                    <a:pt x="3037423" y="1994035"/>
                  </a:lnTo>
                  <a:lnTo>
                    <a:pt x="3036953" y="1993901"/>
                  </a:lnTo>
                  <a:lnTo>
                    <a:pt x="3034841" y="1990726"/>
                  </a:lnTo>
                  <a:lnTo>
                    <a:pt x="3033785" y="1987021"/>
                  </a:lnTo>
                  <a:lnTo>
                    <a:pt x="3032200" y="1983317"/>
                  </a:lnTo>
                  <a:lnTo>
                    <a:pt x="3033257" y="1975909"/>
                  </a:lnTo>
                  <a:lnTo>
                    <a:pt x="3031721" y="1972831"/>
                  </a:lnTo>
                  <a:lnTo>
                    <a:pt x="3026092" y="1969074"/>
                  </a:lnTo>
                  <a:lnTo>
                    <a:pt x="3018158" y="1968015"/>
                  </a:lnTo>
                  <a:lnTo>
                    <a:pt x="3014456" y="1966426"/>
                  </a:lnTo>
                  <a:lnTo>
                    <a:pt x="3010753" y="1964837"/>
                  </a:lnTo>
                  <a:lnTo>
                    <a:pt x="3010858" y="1964627"/>
                  </a:lnTo>
                  <a:lnTo>
                    <a:pt x="3010021" y="1964267"/>
                  </a:lnTo>
                  <a:lnTo>
                    <a:pt x="3012134" y="1960034"/>
                  </a:lnTo>
                  <a:lnTo>
                    <a:pt x="3013718" y="1956859"/>
                  </a:lnTo>
                  <a:lnTo>
                    <a:pt x="3014774" y="1956330"/>
                  </a:lnTo>
                  <a:lnTo>
                    <a:pt x="3015302" y="1956330"/>
                  </a:lnTo>
                  <a:lnTo>
                    <a:pt x="3016358" y="1956330"/>
                  </a:lnTo>
                  <a:lnTo>
                    <a:pt x="3017414" y="1956859"/>
                  </a:lnTo>
                  <a:lnTo>
                    <a:pt x="3018471" y="1956859"/>
                  </a:lnTo>
                  <a:lnTo>
                    <a:pt x="3019527" y="1956859"/>
                  </a:lnTo>
                  <a:lnTo>
                    <a:pt x="3020055" y="1956859"/>
                  </a:lnTo>
                  <a:lnTo>
                    <a:pt x="3020583" y="1956859"/>
                  </a:lnTo>
                  <a:lnTo>
                    <a:pt x="3022167" y="1953684"/>
                  </a:lnTo>
                  <a:lnTo>
                    <a:pt x="3023223" y="1949451"/>
                  </a:lnTo>
                  <a:lnTo>
                    <a:pt x="3023751" y="1938338"/>
                  </a:lnTo>
                  <a:lnTo>
                    <a:pt x="3024807" y="1927755"/>
                  </a:lnTo>
                  <a:lnTo>
                    <a:pt x="3025335" y="1924051"/>
                  </a:lnTo>
                  <a:lnTo>
                    <a:pt x="3026392" y="1921405"/>
                  </a:lnTo>
                  <a:lnTo>
                    <a:pt x="3029032" y="1917171"/>
                  </a:lnTo>
                  <a:lnTo>
                    <a:pt x="3031672" y="1913996"/>
                  </a:lnTo>
                  <a:lnTo>
                    <a:pt x="3031672" y="1910821"/>
                  </a:lnTo>
                  <a:lnTo>
                    <a:pt x="3031672" y="1906588"/>
                  </a:lnTo>
                  <a:lnTo>
                    <a:pt x="3031672" y="1899709"/>
                  </a:lnTo>
                  <a:lnTo>
                    <a:pt x="3031672" y="1892301"/>
                  </a:lnTo>
                  <a:lnTo>
                    <a:pt x="3032200" y="1889126"/>
                  </a:lnTo>
                  <a:lnTo>
                    <a:pt x="3033785" y="1885421"/>
                  </a:lnTo>
                  <a:lnTo>
                    <a:pt x="3033785" y="1864212"/>
                  </a:lnTo>
                  <a:lnTo>
                    <a:pt x="2972142" y="1864212"/>
                  </a:lnTo>
                  <a:lnTo>
                    <a:pt x="2967910" y="1863683"/>
                  </a:lnTo>
                  <a:lnTo>
                    <a:pt x="2964737" y="1862624"/>
                  </a:lnTo>
                  <a:lnTo>
                    <a:pt x="2961034" y="1861035"/>
                  </a:lnTo>
                  <a:lnTo>
                    <a:pt x="2957332" y="1858916"/>
                  </a:lnTo>
                  <a:lnTo>
                    <a:pt x="2957285" y="1858777"/>
                  </a:lnTo>
                  <a:lnTo>
                    <a:pt x="2956686" y="1858434"/>
                  </a:lnTo>
                  <a:lnTo>
                    <a:pt x="2955630" y="1855259"/>
                  </a:lnTo>
                  <a:lnTo>
                    <a:pt x="2955102" y="1851026"/>
                  </a:lnTo>
                  <a:lnTo>
                    <a:pt x="2954046" y="1847851"/>
                  </a:lnTo>
                  <a:lnTo>
                    <a:pt x="2952990" y="1844676"/>
                  </a:lnTo>
                  <a:lnTo>
                    <a:pt x="2950878" y="1840442"/>
                  </a:lnTo>
                  <a:lnTo>
                    <a:pt x="2948237" y="1837267"/>
                  </a:lnTo>
                  <a:lnTo>
                    <a:pt x="2948021" y="1835752"/>
                  </a:lnTo>
                  <a:lnTo>
                    <a:pt x="2947282" y="1834025"/>
                  </a:lnTo>
                  <a:lnTo>
                    <a:pt x="2946970" y="1831834"/>
                  </a:lnTo>
                  <a:lnTo>
                    <a:pt x="2946186" y="1830002"/>
                  </a:lnTo>
                  <a:lnTo>
                    <a:pt x="2942843" y="1828143"/>
                  </a:lnTo>
                  <a:lnTo>
                    <a:pt x="2941139" y="1827801"/>
                  </a:lnTo>
                  <a:lnTo>
                    <a:pt x="2935117" y="1828729"/>
                  </a:lnTo>
                  <a:lnTo>
                    <a:pt x="2925067" y="1829259"/>
                  </a:lnTo>
                  <a:lnTo>
                    <a:pt x="2916604" y="1831907"/>
                  </a:lnTo>
                  <a:lnTo>
                    <a:pt x="2911844" y="1836143"/>
                  </a:lnTo>
                  <a:lnTo>
                    <a:pt x="2907613" y="1839321"/>
                  </a:lnTo>
                  <a:lnTo>
                    <a:pt x="2903381" y="1839321"/>
                  </a:lnTo>
                  <a:lnTo>
                    <a:pt x="2897034" y="1838791"/>
                  </a:lnTo>
                  <a:lnTo>
                    <a:pt x="2889629" y="1837732"/>
                  </a:lnTo>
                  <a:lnTo>
                    <a:pt x="2882224" y="1837203"/>
                  </a:lnTo>
                  <a:lnTo>
                    <a:pt x="2875348" y="1837732"/>
                  </a:lnTo>
                  <a:lnTo>
                    <a:pt x="2871117" y="1839321"/>
                  </a:lnTo>
                  <a:lnTo>
                    <a:pt x="2867943" y="1842499"/>
                  </a:lnTo>
                  <a:lnTo>
                    <a:pt x="2864240" y="1845676"/>
                  </a:lnTo>
                  <a:lnTo>
                    <a:pt x="2860538" y="1848324"/>
                  </a:lnTo>
                  <a:lnTo>
                    <a:pt x="2858951" y="1852032"/>
                  </a:lnTo>
                  <a:lnTo>
                    <a:pt x="2857364" y="1855739"/>
                  </a:lnTo>
                  <a:lnTo>
                    <a:pt x="2855778" y="1856268"/>
                  </a:lnTo>
                  <a:lnTo>
                    <a:pt x="2853662" y="1855739"/>
                  </a:lnTo>
                  <a:lnTo>
                    <a:pt x="2852943" y="1855259"/>
                  </a:lnTo>
                  <a:lnTo>
                    <a:pt x="2852128" y="1855259"/>
                  </a:lnTo>
                  <a:lnTo>
                    <a:pt x="2851610" y="1854913"/>
                  </a:lnTo>
                  <a:lnTo>
                    <a:pt x="2849959" y="1855739"/>
                  </a:lnTo>
                  <a:lnTo>
                    <a:pt x="2846786" y="1857328"/>
                  </a:lnTo>
                  <a:lnTo>
                    <a:pt x="2843083" y="1858916"/>
                  </a:lnTo>
                  <a:lnTo>
                    <a:pt x="2837794" y="1859446"/>
                  </a:lnTo>
                  <a:lnTo>
                    <a:pt x="2832505" y="1858916"/>
                  </a:lnTo>
                  <a:lnTo>
                    <a:pt x="2822984" y="1859446"/>
                  </a:lnTo>
                  <a:lnTo>
                    <a:pt x="2814521" y="1857328"/>
                  </a:lnTo>
                  <a:lnTo>
                    <a:pt x="2812935" y="1855739"/>
                  </a:lnTo>
                  <a:lnTo>
                    <a:pt x="2812926" y="1855663"/>
                  </a:lnTo>
                  <a:lnTo>
                    <a:pt x="2812523" y="1855259"/>
                  </a:lnTo>
                  <a:lnTo>
                    <a:pt x="2812003" y="1850570"/>
                  </a:lnTo>
                  <a:lnTo>
                    <a:pt x="2811348" y="1849913"/>
                  </a:lnTo>
                  <a:lnTo>
                    <a:pt x="2807116" y="1849384"/>
                  </a:lnTo>
                  <a:lnTo>
                    <a:pt x="2803943" y="1849913"/>
                  </a:lnTo>
                  <a:lnTo>
                    <a:pt x="2794422" y="1849384"/>
                  </a:lnTo>
                  <a:lnTo>
                    <a:pt x="2784901" y="1849913"/>
                  </a:lnTo>
                  <a:lnTo>
                    <a:pt x="2780670" y="1849913"/>
                  </a:lnTo>
                  <a:lnTo>
                    <a:pt x="2777496" y="1850972"/>
                  </a:lnTo>
                  <a:lnTo>
                    <a:pt x="2773265" y="1851502"/>
                  </a:lnTo>
                  <a:lnTo>
                    <a:pt x="2770091" y="1850972"/>
                  </a:lnTo>
                  <a:lnTo>
                    <a:pt x="2766389" y="1849913"/>
                  </a:lnTo>
                  <a:lnTo>
                    <a:pt x="2759271" y="1849438"/>
                  </a:lnTo>
                  <a:lnTo>
                    <a:pt x="2759188" y="1849438"/>
                  </a:lnTo>
                  <a:lnTo>
                    <a:pt x="2758292" y="1849438"/>
                  </a:lnTo>
                  <a:lnTo>
                    <a:pt x="2752108" y="1851502"/>
                  </a:lnTo>
                  <a:lnTo>
                    <a:pt x="2751050" y="1854680"/>
                  </a:lnTo>
                  <a:lnTo>
                    <a:pt x="2750309" y="1857650"/>
                  </a:lnTo>
                  <a:lnTo>
                    <a:pt x="2750211" y="1858434"/>
                  </a:lnTo>
                  <a:lnTo>
                    <a:pt x="2750032" y="1858756"/>
                  </a:lnTo>
                  <a:lnTo>
                    <a:pt x="2749992" y="1858916"/>
                  </a:lnTo>
                  <a:lnTo>
                    <a:pt x="2747876" y="1863683"/>
                  </a:lnTo>
                  <a:lnTo>
                    <a:pt x="2743116" y="1866331"/>
                  </a:lnTo>
                  <a:lnTo>
                    <a:pt x="2737827" y="1865272"/>
                  </a:lnTo>
                  <a:lnTo>
                    <a:pt x="2732009" y="1864212"/>
                  </a:lnTo>
                  <a:lnTo>
                    <a:pt x="2728835" y="1862624"/>
                  </a:lnTo>
                  <a:lnTo>
                    <a:pt x="2725661" y="1860505"/>
                  </a:lnTo>
                  <a:lnTo>
                    <a:pt x="2723546" y="1860505"/>
                  </a:lnTo>
                  <a:lnTo>
                    <a:pt x="2721430" y="1860505"/>
                  </a:lnTo>
                  <a:lnTo>
                    <a:pt x="2719843" y="1861035"/>
                  </a:lnTo>
                  <a:lnTo>
                    <a:pt x="2718256" y="1860505"/>
                  </a:lnTo>
                  <a:lnTo>
                    <a:pt x="2710323" y="1857328"/>
                  </a:lnTo>
                  <a:lnTo>
                    <a:pt x="2703975" y="1851502"/>
                  </a:lnTo>
                  <a:lnTo>
                    <a:pt x="2700802" y="1848324"/>
                  </a:lnTo>
                  <a:lnTo>
                    <a:pt x="2698157" y="1845147"/>
                  </a:lnTo>
                  <a:lnTo>
                    <a:pt x="2694984" y="1843028"/>
                  </a:lnTo>
                  <a:lnTo>
                    <a:pt x="2691810" y="1840910"/>
                  </a:lnTo>
                  <a:lnTo>
                    <a:pt x="2687050" y="1839321"/>
                  </a:lnTo>
                  <a:lnTo>
                    <a:pt x="2684405" y="1837732"/>
                  </a:lnTo>
                  <a:lnTo>
                    <a:pt x="2684352" y="1837357"/>
                  </a:lnTo>
                  <a:lnTo>
                    <a:pt x="2684202" y="1837267"/>
                  </a:lnTo>
                  <a:lnTo>
                    <a:pt x="2683674" y="1833563"/>
                  </a:lnTo>
                  <a:lnTo>
                    <a:pt x="2684202" y="1829859"/>
                  </a:lnTo>
                  <a:lnTo>
                    <a:pt x="2683674" y="1826684"/>
                  </a:lnTo>
                  <a:lnTo>
                    <a:pt x="2684202" y="1822980"/>
                  </a:lnTo>
                  <a:lnTo>
                    <a:pt x="2683674" y="1819276"/>
                  </a:lnTo>
                  <a:lnTo>
                    <a:pt x="2682745" y="1816019"/>
                  </a:lnTo>
                  <a:lnTo>
                    <a:pt x="2674355" y="1816019"/>
                  </a:lnTo>
                  <a:lnTo>
                    <a:pt x="2666422" y="1814430"/>
                  </a:lnTo>
                  <a:lnTo>
                    <a:pt x="2658488" y="1809663"/>
                  </a:lnTo>
                  <a:lnTo>
                    <a:pt x="2652141" y="1805426"/>
                  </a:lnTo>
                  <a:lnTo>
                    <a:pt x="2646851" y="1804367"/>
                  </a:lnTo>
                  <a:lnTo>
                    <a:pt x="2643149" y="1802249"/>
                  </a:lnTo>
                  <a:lnTo>
                    <a:pt x="2639975" y="1798542"/>
                  </a:lnTo>
                  <a:lnTo>
                    <a:pt x="2637331" y="1794834"/>
                  </a:lnTo>
                  <a:lnTo>
                    <a:pt x="2637317" y="1794564"/>
                  </a:lnTo>
                  <a:lnTo>
                    <a:pt x="2637204" y="1794405"/>
                  </a:lnTo>
                  <a:lnTo>
                    <a:pt x="2636676" y="1783821"/>
                  </a:lnTo>
                  <a:lnTo>
                    <a:pt x="2637184" y="1773121"/>
                  </a:lnTo>
                  <a:lnTo>
                    <a:pt x="2635744" y="1773121"/>
                  </a:lnTo>
                  <a:lnTo>
                    <a:pt x="2634686" y="1773650"/>
                  </a:lnTo>
                  <a:lnTo>
                    <a:pt x="2632570" y="1773650"/>
                  </a:lnTo>
                  <a:lnTo>
                    <a:pt x="2630454" y="1773121"/>
                  </a:lnTo>
                  <a:lnTo>
                    <a:pt x="2627281" y="1772061"/>
                  </a:lnTo>
                  <a:lnTo>
                    <a:pt x="2623578" y="1769943"/>
                  </a:lnTo>
                  <a:lnTo>
                    <a:pt x="2621992" y="1766236"/>
                  </a:lnTo>
                  <a:lnTo>
                    <a:pt x="2621977" y="1766035"/>
                  </a:lnTo>
                  <a:lnTo>
                    <a:pt x="2621890" y="1765830"/>
                  </a:lnTo>
                  <a:lnTo>
                    <a:pt x="2621376" y="1758618"/>
                  </a:lnTo>
                  <a:lnTo>
                    <a:pt x="2619876" y="1755114"/>
                  </a:lnTo>
                  <a:lnTo>
                    <a:pt x="2617231" y="1752996"/>
                  </a:lnTo>
                  <a:lnTo>
                    <a:pt x="2612471" y="1751937"/>
                  </a:lnTo>
                  <a:lnTo>
                    <a:pt x="2610884" y="1751407"/>
                  </a:lnTo>
                  <a:lnTo>
                    <a:pt x="2609297" y="1751937"/>
                  </a:lnTo>
                  <a:lnTo>
                    <a:pt x="2607711" y="1751937"/>
                  </a:lnTo>
                  <a:lnTo>
                    <a:pt x="2606124" y="1751937"/>
                  </a:lnTo>
                  <a:lnTo>
                    <a:pt x="2601892" y="1749289"/>
                  </a:lnTo>
                  <a:lnTo>
                    <a:pt x="2598719" y="1746640"/>
                  </a:lnTo>
                  <a:lnTo>
                    <a:pt x="2594487" y="1744522"/>
                  </a:lnTo>
                  <a:lnTo>
                    <a:pt x="2591314" y="1742933"/>
                  </a:lnTo>
                  <a:lnTo>
                    <a:pt x="2589198" y="1739756"/>
                  </a:lnTo>
                  <a:lnTo>
                    <a:pt x="2587611" y="1736048"/>
                  </a:lnTo>
                  <a:lnTo>
                    <a:pt x="2583380" y="1732871"/>
                  </a:lnTo>
                  <a:lnTo>
                    <a:pt x="2580735" y="1730223"/>
                  </a:lnTo>
                  <a:lnTo>
                    <a:pt x="2578620" y="1723338"/>
                  </a:lnTo>
                  <a:lnTo>
                    <a:pt x="2578620" y="1723071"/>
                  </a:lnTo>
                  <a:lnTo>
                    <a:pt x="2578588" y="1722967"/>
                  </a:lnTo>
                  <a:lnTo>
                    <a:pt x="2578588" y="1715559"/>
                  </a:lnTo>
                  <a:lnTo>
                    <a:pt x="2578588" y="1708814"/>
                  </a:lnTo>
                  <a:lnTo>
                    <a:pt x="2578091" y="1705331"/>
                  </a:lnTo>
                  <a:lnTo>
                    <a:pt x="2577033" y="1701624"/>
                  </a:lnTo>
                  <a:lnTo>
                    <a:pt x="2576504" y="1697917"/>
                  </a:lnTo>
                  <a:lnTo>
                    <a:pt x="2575446" y="1694739"/>
                  </a:lnTo>
                  <a:lnTo>
                    <a:pt x="2572801" y="1691562"/>
                  </a:lnTo>
                  <a:lnTo>
                    <a:pt x="2571744" y="1687325"/>
                  </a:lnTo>
                  <a:lnTo>
                    <a:pt x="2571744" y="1687068"/>
                  </a:lnTo>
                  <a:lnTo>
                    <a:pt x="2571723" y="1686984"/>
                  </a:lnTo>
                  <a:lnTo>
                    <a:pt x="2571723" y="1683280"/>
                  </a:lnTo>
                  <a:lnTo>
                    <a:pt x="2573835" y="1679575"/>
                  </a:lnTo>
                  <a:lnTo>
                    <a:pt x="2573835" y="1679046"/>
                  </a:lnTo>
                  <a:lnTo>
                    <a:pt x="2574891" y="1679046"/>
                  </a:lnTo>
                  <a:lnTo>
                    <a:pt x="2575948" y="1679575"/>
                  </a:lnTo>
                  <a:lnTo>
                    <a:pt x="2577004" y="1679575"/>
                  </a:lnTo>
                  <a:lnTo>
                    <a:pt x="2577643" y="1680216"/>
                  </a:lnTo>
                  <a:lnTo>
                    <a:pt x="2578478" y="1680634"/>
                  </a:lnTo>
                  <a:lnTo>
                    <a:pt x="2579116" y="1680634"/>
                  </a:lnTo>
                  <a:lnTo>
                    <a:pt x="2579652" y="1680634"/>
                  </a:lnTo>
                  <a:lnTo>
                    <a:pt x="2580432" y="1680113"/>
                  </a:lnTo>
                  <a:lnTo>
                    <a:pt x="2580700" y="1679575"/>
                  </a:lnTo>
                  <a:lnTo>
                    <a:pt x="2583340" y="1676930"/>
                  </a:lnTo>
                  <a:lnTo>
                    <a:pt x="2585981" y="1672696"/>
                  </a:lnTo>
                  <a:lnTo>
                    <a:pt x="2586508" y="1669528"/>
                  </a:lnTo>
                  <a:lnTo>
                    <a:pt x="2586025" y="1666141"/>
                  </a:lnTo>
                  <a:lnTo>
                    <a:pt x="2586025" y="1666126"/>
                  </a:lnTo>
                  <a:lnTo>
                    <a:pt x="2585981" y="1665817"/>
                  </a:lnTo>
                  <a:lnTo>
                    <a:pt x="2585981" y="1658938"/>
                  </a:lnTo>
                  <a:lnTo>
                    <a:pt x="2585453" y="1637242"/>
                  </a:lnTo>
                  <a:lnTo>
                    <a:pt x="2583869" y="1615546"/>
                  </a:lnTo>
                  <a:lnTo>
                    <a:pt x="2586509" y="1611842"/>
                  </a:lnTo>
                  <a:lnTo>
                    <a:pt x="2589677" y="1608667"/>
                  </a:lnTo>
                  <a:lnTo>
                    <a:pt x="2592803" y="1601358"/>
                  </a:lnTo>
                  <a:lnTo>
                    <a:pt x="2590785" y="1597822"/>
                  </a:lnTo>
                  <a:lnTo>
                    <a:pt x="2587611" y="1594644"/>
                  </a:lnTo>
                  <a:lnTo>
                    <a:pt x="2586025" y="1594644"/>
                  </a:lnTo>
                  <a:lnTo>
                    <a:pt x="2583909" y="1594644"/>
                  </a:lnTo>
                  <a:lnTo>
                    <a:pt x="2582322" y="1595174"/>
                  </a:lnTo>
                  <a:lnTo>
                    <a:pt x="2580735" y="1594644"/>
                  </a:lnTo>
                  <a:lnTo>
                    <a:pt x="2577562" y="1594644"/>
                  </a:lnTo>
                  <a:lnTo>
                    <a:pt x="2573859" y="1594644"/>
                  </a:lnTo>
                  <a:lnTo>
                    <a:pt x="2566454" y="1594115"/>
                  </a:lnTo>
                  <a:lnTo>
                    <a:pt x="2559049" y="1592526"/>
                  </a:lnTo>
                  <a:lnTo>
                    <a:pt x="2559049" y="1592263"/>
                  </a:lnTo>
                  <a:lnTo>
                    <a:pt x="2559049" y="1580345"/>
                  </a:lnTo>
                  <a:lnTo>
                    <a:pt x="2559049" y="1580092"/>
                  </a:lnTo>
                  <a:lnTo>
                    <a:pt x="2560633" y="1575859"/>
                  </a:lnTo>
                  <a:lnTo>
                    <a:pt x="2561015" y="1575476"/>
                  </a:lnTo>
                  <a:lnTo>
                    <a:pt x="2562223" y="1573460"/>
                  </a:lnTo>
                  <a:lnTo>
                    <a:pt x="2563462" y="1573150"/>
                  </a:lnTo>
                  <a:lnTo>
                    <a:pt x="2566442" y="1572155"/>
                  </a:lnTo>
                  <a:lnTo>
                    <a:pt x="2569611" y="1571096"/>
                  </a:lnTo>
                  <a:lnTo>
                    <a:pt x="2574363" y="1568450"/>
                  </a:lnTo>
                  <a:lnTo>
                    <a:pt x="2577004" y="1565805"/>
                  </a:lnTo>
                  <a:lnTo>
                    <a:pt x="2578588" y="1562629"/>
                  </a:lnTo>
                  <a:lnTo>
                    <a:pt x="2578588" y="1558396"/>
                  </a:lnTo>
                  <a:lnTo>
                    <a:pt x="2579644" y="1555221"/>
                  </a:lnTo>
                  <a:lnTo>
                    <a:pt x="2580700" y="1551517"/>
                  </a:lnTo>
                  <a:lnTo>
                    <a:pt x="2580700" y="1539875"/>
                  </a:lnTo>
                  <a:lnTo>
                    <a:pt x="2580700" y="1528763"/>
                  </a:lnTo>
                  <a:lnTo>
                    <a:pt x="2587037" y="1528234"/>
                  </a:lnTo>
                  <a:lnTo>
                    <a:pt x="2592846" y="1526117"/>
                  </a:lnTo>
                  <a:lnTo>
                    <a:pt x="2593374" y="1526117"/>
                  </a:lnTo>
                  <a:lnTo>
                    <a:pt x="2594430" y="1526117"/>
                  </a:lnTo>
                  <a:lnTo>
                    <a:pt x="2596542" y="1526646"/>
                  </a:lnTo>
                  <a:lnTo>
                    <a:pt x="2597201" y="1527307"/>
                  </a:lnTo>
                  <a:lnTo>
                    <a:pt x="2598194" y="1527704"/>
                  </a:lnTo>
                  <a:lnTo>
                    <a:pt x="2598655" y="1527704"/>
                  </a:lnTo>
                  <a:lnTo>
                    <a:pt x="2598929" y="1527704"/>
                  </a:lnTo>
                  <a:lnTo>
                    <a:pt x="2600101" y="1526530"/>
                  </a:lnTo>
                  <a:lnTo>
                    <a:pt x="2600239" y="1526117"/>
                  </a:lnTo>
                  <a:lnTo>
                    <a:pt x="2601295" y="1522942"/>
                  </a:lnTo>
                  <a:lnTo>
                    <a:pt x="2601823" y="1519238"/>
                  </a:lnTo>
                  <a:lnTo>
                    <a:pt x="2603407" y="1515534"/>
                  </a:lnTo>
                  <a:lnTo>
                    <a:pt x="2606048" y="1512359"/>
                  </a:lnTo>
                  <a:lnTo>
                    <a:pt x="2609216" y="1508654"/>
                  </a:lnTo>
                  <a:lnTo>
                    <a:pt x="2612384" y="1505479"/>
                  </a:lnTo>
                  <a:lnTo>
                    <a:pt x="2613441" y="1501246"/>
                  </a:lnTo>
                  <a:lnTo>
                    <a:pt x="2614497" y="1498071"/>
                  </a:lnTo>
                  <a:lnTo>
                    <a:pt x="2617665" y="1493309"/>
                  </a:lnTo>
                  <a:lnTo>
                    <a:pt x="2619777" y="1489075"/>
                  </a:lnTo>
                  <a:lnTo>
                    <a:pt x="2623474" y="1480609"/>
                  </a:lnTo>
                  <a:lnTo>
                    <a:pt x="2627170" y="1473200"/>
                  </a:lnTo>
                  <a:lnTo>
                    <a:pt x="2629283" y="1468967"/>
                  </a:lnTo>
                  <a:lnTo>
                    <a:pt x="2632451" y="1465792"/>
                  </a:lnTo>
                  <a:lnTo>
                    <a:pt x="2634035" y="1462088"/>
                  </a:lnTo>
                  <a:lnTo>
                    <a:pt x="2635619" y="1458384"/>
                  </a:lnTo>
                  <a:lnTo>
                    <a:pt x="2636148" y="1458384"/>
                  </a:lnTo>
                  <a:lnTo>
                    <a:pt x="2637204" y="1458384"/>
                  </a:lnTo>
                  <a:lnTo>
                    <a:pt x="2638260" y="1458384"/>
                  </a:lnTo>
                  <a:lnTo>
                    <a:pt x="2639316" y="1458384"/>
                  </a:lnTo>
                  <a:lnTo>
                    <a:pt x="2639795" y="1458624"/>
                  </a:lnTo>
                  <a:lnTo>
                    <a:pt x="2640950" y="1458913"/>
                  </a:lnTo>
                  <a:lnTo>
                    <a:pt x="2641428" y="1458913"/>
                  </a:lnTo>
                  <a:lnTo>
                    <a:pt x="2642021" y="1458913"/>
                  </a:lnTo>
                  <a:lnTo>
                    <a:pt x="2642716" y="1458681"/>
                  </a:lnTo>
                  <a:lnTo>
                    <a:pt x="2643012" y="1458384"/>
                  </a:lnTo>
                  <a:lnTo>
                    <a:pt x="2646181" y="1457854"/>
                  </a:lnTo>
                  <a:lnTo>
                    <a:pt x="2650405" y="1456796"/>
                  </a:lnTo>
                  <a:lnTo>
                    <a:pt x="2653046" y="1453621"/>
                  </a:lnTo>
                  <a:lnTo>
                    <a:pt x="2655158" y="1449388"/>
                  </a:lnTo>
                  <a:lnTo>
                    <a:pt x="2658326" y="1448859"/>
                  </a:lnTo>
                  <a:lnTo>
                    <a:pt x="2662551" y="1447800"/>
                  </a:lnTo>
                  <a:lnTo>
                    <a:pt x="2667304" y="1444096"/>
                  </a:lnTo>
                  <a:lnTo>
                    <a:pt x="2671528" y="1432984"/>
                  </a:lnTo>
                  <a:lnTo>
                    <a:pt x="2671528" y="1426634"/>
                  </a:lnTo>
                  <a:lnTo>
                    <a:pt x="2693179" y="1426634"/>
                  </a:lnTo>
                  <a:lnTo>
                    <a:pt x="2693179" y="1413934"/>
                  </a:lnTo>
                  <a:lnTo>
                    <a:pt x="2693707" y="1405467"/>
                  </a:lnTo>
                  <a:lnTo>
                    <a:pt x="2694763" y="1398059"/>
                  </a:lnTo>
                  <a:lnTo>
                    <a:pt x="2696876" y="1394354"/>
                  </a:lnTo>
                  <a:lnTo>
                    <a:pt x="2697932" y="1390650"/>
                  </a:lnTo>
                  <a:lnTo>
                    <a:pt x="2697932" y="1383771"/>
                  </a:lnTo>
                  <a:lnTo>
                    <a:pt x="2697932" y="1376892"/>
                  </a:lnTo>
                  <a:lnTo>
                    <a:pt x="2698988" y="1369484"/>
                  </a:lnTo>
                  <a:lnTo>
                    <a:pt x="2700044" y="1362075"/>
                  </a:lnTo>
                  <a:lnTo>
                    <a:pt x="2726976" y="1362075"/>
                  </a:lnTo>
                  <a:lnTo>
                    <a:pt x="2726976" y="1332971"/>
                  </a:lnTo>
                  <a:lnTo>
                    <a:pt x="2732784" y="1333500"/>
                  </a:lnTo>
                  <a:lnTo>
                    <a:pt x="2739121" y="1334029"/>
                  </a:lnTo>
                  <a:lnTo>
                    <a:pt x="2742818" y="1332971"/>
                  </a:lnTo>
                  <a:lnTo>
                    <a:pt x="2746514" y="1332442"/>
                  </a:lnTo>
                  <a:lnTo>
                    <a:pt x="2749683" y="1332442"/>
                  </a:lnTo>
                  <a:lnTo>
                    <a:pt x="2753379" y="1332971"/>
                  </a:lnTo>
                  <a:lnTo>
                    <a:pt x="2753379" y="1327150"/>
                  </a:lnTo>
                  <a:lnTo>
                    <a:pt x="2753379" y="1321329"/>
                  </a:lnTo>
                  <a:lnTo>
                    <a:pt x="2753907" y="1317096"/>
                  </a:lnTo>
                  <a:lnTo>
                    <a:pt x="2755491" y="1313921"/>
                  </a:lnTo>
                  <a:lnTo>
                    <a:pt x="2755491" y="1310746"/>
                  </a:lnTo>
                  <a:lnTo>
                    <a:pt x="2755491" y="1307042"/>
                  </a:lnTo>
                  <a:lnTo>
                    <a:pt x="2757604" y="1303338"/>
                  </a:lnTo>
                  <a:lnTo>
                    <a:pt x="2760772" y="1300163"/>
                  </a:lnTo>
                  <a:lnTo>
                    <a:pt x="2761017" y="1300268"/>
                  </a:lnTo>
                  <a:lnTo>
                    <a:pt x="2761100" y="1300185"/>
                  </a:lnTo>
                  <a:lnTo>
                    <a:pt x="2768505" y="1303363"/>
                  </a:lnTo>
                  <a:lnTo>
                    <a:pt x="2771678" y="1306011"/>
                  </a:lnTo>
                  <a:lnTo>
                    <a:pt x="2774852" y="1309188"/>
                  </a:lnTo>
                  <a:lnTo>
                    <a:pt x="2779083" y="1310247"/>
                  </a:lnTo>
                  <a:lnTo>
                    <a:pt x="2782257" y="1310777"/>
                  </a:lnTo>
                  <a:lnTo>
                    <a:pt x="2788724" y="1311275"/>
                  </a:lnTo>
                  <a:lnTo>
                    <a:pt x="2789447" y="1311275"/>
                  </a:lnTo>
                  <a:lnTo>
                    <a:pt x="2793351" y="1310884"/>
                  </a:lnTo>
                  <a:lnTo>
                    <a:pt x="2794041" y="1310746"/>
                  </a:lnTo>
                  <a:lnTo>
                    <a:pt x="2797209" y="1310746"/>
                  </a:lnTo>
                  <a:lnTo>
                    <a:pt x="2800906" y="1310746"/>
                  </a:lnTo>
                  <a:lnTo>
                    <a:pt x="2801962" y="1310746"/>
                  </a:lnTo>
                  <a:lnTo>
                    <a:pt x="2803546" y="1310746"/>
                  </a:lnTo>
                  <a:lnTo>
                    <a:pt x="2803700" y="1310777"/>
                  </a:lnTo>
                  <a:lnTo>
                    <a:pt x="2803943" y="1310777"/>
                  </a:lnTo>
                  <a:lnTo>
                    <a:pt x="2809232" y="1311836"/>
                  </a:lnTo>
                  <a:lnTo>
                    <a:pt x="2814197" y="1312333"/>
                  </a:lnTo>
                  <a:lnTo>
                    <a:pt x="2817276" y="1312333"/>
                  </a:lnTo>
                  <a:lnTo>
                    <a:pt x="2821500" y="1310746"/>
                  </a:lnTo>
                  <a:lnTo>
                    <a:pt x="2824669" y="1309158"/>
                  </a:lnTo>
                  <a:lnTo>
                    <a:pt x="2826781" y="1308100"/>
                  </a:lnTo>
                  <a:lnTo>
                    <a:pt x="2828365" y="1308100"/>
                  </a:lnTo>
                  <a:lnTo>
                    <a:pt x="2831006" y="1308100"/>
                  </a:lnTo>
                  <a:lnTo>
                    <a:pt x="2832335" y="1308988"/>
                  </a:lnTo>
                  <a:lnTo>
                    <a:pt x="2832930" y="1309158"/>
                  </a:lnTo>
                  <a:lnTo>
                    <a:pt x="2834702" y="1309158"/>
                  </a:lnTo>
                  <a:lnTo>
                    <a:pt x="2836814" y="1309158"/>
                  </a:lnTo>
                  <a:lnTo>
                    <a:pt x="2837870" y="1309158"/>
                  </a:lnTo>
                  <a:lnTo>
                    <a:pt x="2838927" y="1309158"/>
                  </a:lnTo>
                  <a:lnTo>
                    <a:pt x="2842095" y="1309158"/>
                  </a:lnTo>
                  <a:lnTo>
                    <a:pt x="2844042" y="1309646"/>
                  </a:lnTo>
                  <a:lnTo>
                    <a:pt x="2844414" y="1309584"/>
                  </a:lnTo>
                  <a:lnTo>
                    <a:pt x="2845263" y="1309158"/>
                  </a:lnTo>
                  <a:lnTo>
                    <a:pt x="2846320" y="1309158"/>
                  </a:lnTo>
                  <a:lnTo>
                    <a:pt x="2850016" y="1306513"/>
                  </a:lnTo>
                  <a:lnTo>
                    <a:pt x="2853713" y="1303338"/>
                  </a:lnTo>
                  <a:lnTo>
                    <a:pt x="2854769" y="1300163"/>
                  </a:lnTo>
                  <a:lnTo>
                    <a:pt x="2855297" y="1295929"/>
                  </a:lnTo>
                  <a:lnTo>
                    <a:pt x="2856881" y="1292754"/>
                  </a:lnTo>
                  <a:lnTo>
                    <a:pt x="2858465" y="1289579"/>
                  </a:lnTo>
                  <a:lnTo>
                    <a:pt x="2894374" y="1289579"/>
                  </a:lnTo>
                  <a:lnTo>
                    <a:pt x="2897542" y="1284817"/>
                  </a:lnTo>
                  <a:lnTo>
                    <a:pt x="2901239" y="1282171"/>
                  </a:lnTo>
                  <a:lnTo>
                    <a:pt x="2901767" y="1281642"/>
                  </a:lnTo>
                  <a:lnTo>
                    <a:pt x="2902295" y="1281642"/>
                  </a:lnTo>
                  <a:lnTo>
                    <a:pt x="2902738" y="1281864"/>
                  </a:lnTo>
                  <a:lnTo>
                    <a:pt x="2903381" y="1281649"/>
                  </a:lnTo>
                  <a:lnTo>
                    <a:pt x="2905467" y="1282171"/>
                  </a:lnTo>
                  <a:lnTo>
                    <a:pt x="2905992" y="1282171"/>
                  </a:lnTo>
                  <a:lnTo>
                    <a:pt x="2907048" y="1282171"/>
                  </a:lnTo>
                  <a:lnTo>
                    <a:pt x="2908104" y="1282171"/>
                  </a:lnTo>
                  <a:lnTo>
                    <a:pt x="2908632" y="1282171"/>
                  </a:lnTo>
                  <a:lnTo>
                    <a:pt x="2919193" y="1276350"/>
                  </a:lnTo>
                  <a:close/>
                  <a:moveTo>
                    <a:pt x="5400669" y="1106488"/>
                  </a:moveTo>
                  <a:lnTo>
                    <a:pt x="5401199" y="1106488"/>
                  </a:lnTo>
                  <a:lnTo>
                    <a:pt x="5401729" y="1106488"/>
                  </a:lnTo>
                  <a:lnTo>
                    <a:pt x="5402259" y="1106488"/>
                  </a:lnTo>
                  <a:lnTo>
                    <a:pt x="5402789" y="1107018"/>
                  </a:lnTo>
                  <a:lnTo>
                    <a:pt x="5403319" y="1107018"/>
                  </a:lnTo>
                  <a:lnTo>
                    <a:pt x="5403849" y="1107018"/>
                  </a:lnTo>
                  <a:lnTo>
                    <a:pt x="5403849" y="1109139"/>
                  </a:lnTo>
                  <a:lnTo>
                    <a:pt x="5403849" y="1111259"/>
                  </a:lnTo>
                  <a:lnTo>
                    <a:pt x="5403319" y="1113380"/>
                  </a:lnTo>
                  <a:lnTo>
                    <a:pt x="5402789" y="1114970"/>
                  </a:lnTo>
                  <a:lnTo>
                    <a:pt x="5401199" y="1116561"/>
                  </a:lnTo>
                  <a:lnTo>
                    <a:pt x="5399609" y="1117621"/>
                  </a:lnTo>
                  <a:lnTo>
                    <a:pt x="5398549" y="1119211"/>
                  </a:lnTo>
                  <a:lnTo>
                    <a:pt x="5396429" y="1120802"/>
                  </a:lnTo>
                  <a:lnTo>
                    <a:pt x="5394839" y="1121862"/>
                  </a:lnTo>
                  <a:lnTo>
                    <a:pt x="5393249" y="1122392"/>
                  </a:lnTo>
                  <a:lnTo>
                    <a:pt x="5392719" y="1124513"/>
                  </a:lnTo>
                  <a:lnTo>
                    <a:pt x="5392188" y="1126633"/>
                  </a:lnTo>
                  <a:lnTo>
                    <a:pt x="5391658" y="1128224"/>
                  </a:lnTo>
                  <a:lnTo>
                    <a:pt x="5391128" y="1129814"/>
                  </a:lnTo>
                  <a:lnTo>
                    <a:pt x="5389539" y="1130874"/>
                  </a:lnTo>
                  <a:lnTo>
                    <a:pt x="5387949" y="1130874"/>
                  </a:lnTo>
                  <a:lnTo>
                    <a:pt x="5385828" y="1131405"/>
                  </a:lnTo>
                  <a:lnTo>
                    <a:pt x="5384238" y="1131405"/>
                  </a:lnTo>
                  <a:lnTo>
                    <a:pt x="5380528" y="1131405"/>
                  </a:lnTo>
                  <a:lnTo>
                    <a:pt x="5374698" y="1132465"/>
                  </a:lnTo>
                  <a:lnTo>
                    <a:pt x="5369928" y="1134055"/>
                  </a:lnTo>
                  <a:lnTo>
                    <a:pt x="5368338" y="1136176"/>
                  </a:lnTo>
                  <a:lnTo>
                    <a:pt x="5366218" y="1137236"/>
                  </a:lnTo>
                  <a:lnTo>
                    <a:pt x="5364097" y="1137766"/>
                  </a:lnTo>
                  <a:lnTo>
                    <a:pt x="5362507" y="1137236"/>
                  </a:lnTo>
                  <a:lnTo>
                    <a:pt x="5361447" y="1137236"/>
                  </a:lnTo>
                  <a:lnTo>
                    <a:pt x="5360917" y="1137236"/>
                  </a:lnTo>
                  <a:lnTo>
                    <a:pt x="5360387" y="1137236"/>
                  </a:lnTo>
                  <a:lnTo>
                    <a:pt x="5359857" y="1137236"/>
                  </a:lnTo>
                  <a:lnTo>
                    <a:pt x="5359327" y="1137236"/>
                  </a:lnTo>
                  <a:lnTo>
                    <a:pt x="5357207" y="1137766"/>
                  </a:lnTo>
                  <a:lnTo>
                    <a:pt x="5355617" y="1138827"/>
                  </a:lnTo>
                  <a:lnTo>
                    <a:pt x="5353497" y="1139357"/>
                  </a:lnTo>
                  <a:lnTo>
                    <a:pt x="5351907" y="1139887"/>
                  </a:lnTo>
                  <a:lnTo>
                    <a:pt x="5350847" y="1141477"/>
                  </a:lnTo>
                  <a:lnTo>
                    <a:pt x="5350317" y="1143068"/>
                  </a:lnTo>
                  <a:lnTo>
                    <a:pt x="5349257" y="1145718"/>
                  </a:lnTo>
                  <a:lnTo>
                    <a:pt x="5349257" y="1147309"/>
                  </a:lnTo>
                  <a:lnTo>
                    <a:pt x="5349257" y="1150490"/>
                  </a:lnTo>
                  <a:lnTo>
                    <a:pt x="5349257" y="1154201"/>
                  </a:lnTo>
                  <a:lnTo>
                    <a:pt x="5349257" y="1155791"/>
                  </a:lnTo>
                  <a:lnTo>
                    <a:pt x="5348197" y="1157911"/>
                  </a:lnTo>
                  <a:lnTo>
                    <a:pt x="5347137" y="1158442"/>
                  </a:lnTo>
                  <a:lnTo>
                    <a:pt x="5345017" y="1158972"/>
                  </a:lnTo>
                  <a:lnTo>
                    <a:pt x="5342896" y="1159502"/>
                  </a:lnTo>
                  <a:lnTo>
                    <a:pt x="5341306" y="1159502"/>
                  </a:lnTo>
                  <a:lnTo>
                    <a:pt x="5339186" y="1161092"/>
                  </a:lnTo>
                  <a:lnTo>
                    <a:pt x="5337596" y="1162153"/>
                  </a:lnTo>
                  <a:lnTo>
                    <a:pt x="5317985" y="1162153"/>
                  </a:lnTo>
                  <a:lnTo>
                    <a:pt x="5318515" y="1167984"/>
                  </a:lnTo>
                  <a:lnTo>
                    <a:pt x="5318515" y="1172755"/>
                  </a:lnTo>
                  <a:lnTo>
                    <a:pt x="5318515" y="1174876"/>
                  </a:lnTo>
                  <a:lnTo>
                    <a:pt x="5317985" y="1176466"/>
                  </a:lnTo>
                  <a:lnTo>
                    <a:pt x="5314275" y="1175936"/>
                  </a:lnTo>
                  <a:lnTo>
                    <a:pt x="5309505" y="1175406"/>
                  </a:lnTo>
                  <a:lnTo>
                    <a:pt x="5305795" y="1175406"/>
                  </a:lnTo>
                  <a:lnTo>
                    <a:pt x="5302085" y="1174346"/>
                  </a:lnTo>
                  <a:lnTo>
                    <a:pt x="5300495" y="1172755"/>
                  </a:lnTo>
                  <a:lnTo>
                    <a:pt x="5299964" y="1171165"/>
                  </a:lnTo>
                  <a:lnTo>
                    <a:pt x="5299434" y="1171165"/>
                  </a:lnTo>
                  <a:lnTo>
                    <a:pt x="5298904" y="1171165"/>
                  </a:lnTo>
                  <a:lnTo>
                    <a:pt x="5298374" y="1171165"/>
                  </a:lnTo>
                  <a:lnTo>
                    <a:pt x="5297844" y="1171165"/>
                  </a:lnTo>
                  <a:lnTo>
                    <a:pt x="5297314" y="1171165"/>
                  </a:lnTo>
                  <a:lnTo>
                    <a:pt x="5296784" y="1171165"/>
                  </a:lnTo>
                  <a:lnTo>
                    <a:pt x="5296254" y="1171165"/>
                  </a:lnTo>
                  <a:lnTo>
                    <a:pt x="5294664" y="1170105"/>
                  </a:lnTo>
                  <a:lnTo>
                    <a:pt x="5293074" y="1169575"/>
                  </a:lnTo>
                  <a:lnTo>
                    <a:pt x="5289894" y="1167984"/>
                  </a:lnTo>
                  <a:lnTo>
                    <a:pt x="5287244" y="1166394"/>
                  </a:lnTo>
                  <a:lnTo>
                    <a:pt x="5285654" y="1166394"/>
                  </a:lnTo>
                  <a:lnTo>
                    <a:pt x="5283534" y="1167984"/>
                  </a:lnTo>
                  <a:lnTo>
                    <a:pt x="5281414" y="1169575"/>
                  </a:lnTo>
                  <a:lnTo>
                    <a:pt x="5263393" y="1169575"/>
                  </a:lnTo>
                  <a:lnTo>
                    <a:pt x="5263393" y="1174346"/>
                  </a:lnTo>
                  <a:lnTo>
                    <a:pt x="5266573" y="1175406"/>
                  </a:lnTo>
                  <a:lnTo>
                    <a:pt x="5270813" y="1176466"/>
                  </a:lnTo>
                  <a:lnTo>
                    <a:pt x="5272403" y="1176466"/>
                  </a:lnTo>
                  <a:lnTo>
                    <a:pt x="5273993" y="1176996"/>
                  </a:lnTo>
                  <a:lnTo>
                    <a:pt x="5275053" y="1179117"/>
                  </a:lnTo>
                  <a:lnTo>
                    <a:pt x="5275583" y="1181238"/>
                  </a:lnTo>
                  <a:lnTo>
                    <a:pt x="5276113" y="1182828"/>
                  </a:lnTo>
                  <a:lnTo>
                    <a:pt x="5275583" y="1184418"/>
                  </a:lnTo>
                  <a:lnTo>
                    <a:pt x="5277703" y="1188129"/>
                  </a:lnTo>
                  <a:lnTo>
                    <a:pt x="5279824" y="1191840"/>
                  </a:lnTo>
                  <a:lnTo>
                    <a:pt x="5279824" y="1193431"/>
                  </a:lnTo>
                  <a:lnTo>
                    <a:pt x="5279824" y="1195021"/>
                  </a:lnTo>
                  <a:lnTo>
                    <a:pt x="5281414" y="1198732"/>
                  </a:lnTo>
                  <a:lnTo>
                    <a:pt x="5284064" y="1202443"/>
                  </a:lnTo>
                  <a:lnTo>
                    <a:pt x="5284594" y="1204033"/>
                  </a:lnTo>
                  <a:lnTo>
                    <a:pt x="5285654" y="1206154"/>
                  </a:lnTo>
                  <a:lnTo>
                    <a:pt x="5287244" y="1207214"/>
                  </a:lnTo>
                  <a:lnTo>
                    <a:pt x="5288834" y="1208805"/>
                  </a:lnTo>
                  <a:lnTo>
                    <a:pt x="5289894" y="1212516"/>
                  </a:lnTo>
                  <a:lnTo>
                    <a:pt x="5289894" y="1215696"/>
                  </a:lnTo>
                  <a:lnTo>
                    <a:pt x="5289894" y="1219938"/>
                  </a:lnTo>
                  <a:lnTo>
                    <a:pt x="5288834" y="1224179"/>
                  </a:lnTo>
                  <a:lnTo>
                    <a:pt x="5287774" y="1225769"/>
                  </a:lnTo>
                  <a:lnTo>
                    <a:pt x="5286714" y="1227360"/>
                  </a:lnTo>
                  <a:lnTo>
                    <a:pt x="5285124" y="1230540"/>
                  </a:lnTo>
                  <a:lnTo>
                    <a:pt x="5284064" y="1234781"/>
                  </a:lnTo>
                  <a:lnTo>
                    <a:pt x="5283534" y="1236372"/>
                  </a:lnTo>
                  <a:lnTo>
                    <a:pt x="5283004" y="1237962"/>
                  </a:lnTo>
                  <a:lnTo>
                    <a:pt x="5283004" y="1243264"/>
                  </a:lnTo>
                  <a:lnTo>
                    <a:pt x="5282474" y="1249095"/>
                  </a:lnTo>
                  <a:lnTo>
                    <a:pt x="5280884" y="1250155"/>
                  </a:lnTo>
                  <a:lnTo>
                    <a:pt x="5278233" y="1250686"/>
                  </a:lnTo>
                  <a:lnTo>
                    <a:pt x="5276113" y="1251746"/>
                  </a:lnTo>
                  <a:lnTo>
                    <a:pt x="5273993" y="1253336"/>
                  </a:lnTo>
                  <a:lnTo>
                    <a:pt x="5273463" y="1256517"/>
                  </a:lnTo>
                  <a:lnTo>
                    <a:pt x="5273993" y="1259168"/>
                  </a:lnTo>
                  <a:lnTo>
                    <a:pt x="5273993" y="1264999"/>
                  </a:lnTo>
                  <a:lnTo>
                    <a:pt x="5274523" y="1268710"/>
                  </a:lnTo>
                  <a:lnTo>
                    <a:pt x="5275053" y="1271891"/>
                  </a:lnTo>
                  <a:lnTo>
                    <a:pt x="5275053" y="1275602"/>
                  </a:lnTo>
                  <a:lnTo>
                    <a:pt x="5272933" y="1279313"/>
                  </a:lnTo>
                  <a:lnTo>
                    <a:pt x="5269753" y="1283024"/>
                  </a:lnTo>
                  <a:lnTo>
                    <a:pt x="5269223" y="1284614"/>
                  </a:lnTo>
                  <a:lnTo>
                    <a:pt x="5269223" y="1286205"/>
                  </a:lnTo>
                  <a:lnTo>
                    <a:pt x="5267633" y="1288325"/>
                  </a:lnTo>
                  <a:lnTo>
                    <a:pt x="5267633" y="1290446"/>
                  </a:lnTo>
                  <a:lnTo>
                    <a:pt x="5267633" y="1307410"/>
                  </a:lnTo>
                  <a:lnTo>
                    <a:pt x="5266573" y="1311651"/>
                  </a:lnTo>
                  <a:lnTo>
                    <a:pt x="5264453" y="1314832"/>
                  </a:lnTo>
                  <a:lnTo>
                    <a:pt x="5261803" y="1317483"/>
                  </a:lnTo>
                  <a:lnTo>
                    <a:pt x="5257563" y="1318543"/>
                  </a:lnTo>
                  <a:lnTo>
                    <a:pt x="5257033" y="1318543"/>
                  </a:lnTo>
                  <a:lnTo>
                    <a:pt x="5255972" y="1318543"/>
                  </a:lnTo>
                  <a:lnTo>
                    <a:pt x="5255442" y="1318543"/>
                  </a:lnTo>
                  <a:lnTo>
                    <a:pt x="5254382" y="1318013"/>
                  </a:lnTo>
                  <a:lnTo>
                    <a:pt x="5252262" y="1317483"/>
                  </a:lnTo>
                  <a:lnTo>
                    <a:pt x="5251202" y="1317483"/>
                  </a:lnTo>
                  <a:lnTo>
                    <a:pt x="5250672" y="1317483"/>
                  </a:lnTo>
                  <a:lnTo>
                    <a:pt x="5250142" y="1317483"/>
                  </a:lnTo>
                  <a:lnTo>
                    <a:pt x="5246432" y="1319603"/>
                  </a:lnTo>
                  <a:lnTo>
                    <a:pt x="5243782" y="1323314"/>
                  </a:lnTo>
                  <a:lnTo>
                    <a:pt x="5202970" y="1322784"/>
                  </a:lnTo>
                  <a:lnTo>
                    <a:pt x="5199790" y="1323845"/>
                  </a:lnTo>
                  <a:lnTo>
                    <a:pt x="5200320" y="1325965"/>
                  </a:lnTo>
                  <a:lnTo>
                    <a:pt x="5200850" y="1327556"/>
                  </a:lnTo>
                  <a:lnTo>
                    <a:pt x="5201380" y="1329146"/>
                  </a:lnTo>
                  <a:lnTo>
                    <a:pt x="5202440" y="1330736"/>
                  </a:lnTo>
                  <a:lnTo>
                    <a:pt x="5201380" y="1332857"/>
                  </a:lnTo>
                  <a:lnTo>
                    <a:pt x="5200850" y="1334977"/>
                  </a:lnTo>
                  <a:lnTo>
                    <a:pt x="5200850" y="1336568"/>
                  </a:lnTo>
                  <a:lnTo>
                    <a:pt x="5200850" y="1338158"/>
                  </a:lnTo>
                  <a:lnTo>
                    <a:pt x="5198730" y="1338158"/>
                  </a:lnTo>
                  <a:lnTo>
                    <a:pt x="5196610" y="1338158"/>
                  </a:lnTo>
                  <a:lnTo>
                    <a:pt x="5194357" y="1338158"/>
                  </a:lnTo>
                  <a:lnTo>
                    <a:pt x="5190779" y="1339749"/>
                  </a:lnTo>
                  <a:lnTo>
                    <a:pt x="5189719" y="1341869"/>
                  </a:lnTo>
                  <a:lnTo>
                    <a:pt x="5189189" y="1343990"/>
                  </a:lnTo>
                  <a:lnTo>
                    <a:pt x="5187069" y="1346640"/>
                  </a:lnTo>
                  <a:lnTo>
                    <a:pt x="5184419" y="1347171"/>
                  </a:lnTo>
                  <a:lnTo>
                    <a:pt x="5183359" y="1347171"/>
                  </a:lnTo>
                  <a:lnTo>
                    <a:pt x="5182299" y="1347171"/>
                  </a:lnTo>
                  <a:lnTo>
                    <a:pt x="5180709" y="1347171"/>
                  </a:lnTo>
                  <a:lnTo>
                    <a:pt x="5180179" y="1347171"/>
                  </a:lnTo>
                  <a:lnTo>
                    <a:pt x="5178059" y="1346640"/>
                  </a:lnTo>
                  <a:lnTo>
                    <a:pt x="5176469" y="1345580"/>
                  </a:lnTo>
                  <a:lnTo>
                    <a:pt x="5174879" y="1343990"/>
                  </a:lnTo>
                  <a:lnTo>
                    <a:pt x="5174879" y="1341869"/>
                  </a:lnTo>
                  <a:lnTo>
                    <a:pt x="5174879" y="1339749"/>
                  </a:lnTo>
                  <a:lnTo>
                    <a:pt x="5173819" y="1338158"/>
                  </a:lnTo>
                  <a:lnTo>
                    <a:pt x="5171699" y="1336568"/>
                  </a:lnTo>
                  <a:lnTo>
                    <a:pt x="5170109" y="1337098"/>
                  </a:lnTo>
                  <a:lnTo>
                    <a:pt x="5168518" y="1338158"/>
                  </a:lnTo>
                  <a:lnTo>
                    <a:pt x="5168518" y="1339749"/>
                  </a:lnTo>
                  <a:lnTo>
                    <a:pt x="5168518" y="1341869"/>
                  </a:lnTo>
                  <a:lnTo>
                    <a:pt x="5167988" y="1343990"/>
                  </a:lnTo>
                  <a:lnTo>
                    <a:pt x="5166928" y="1345580"/>
                  </a:lnTo>
                  <a:lnTo>
                    <a:pt x="5165868" y="1346110"/>
                  </a:lnTo>
                  <a:lnTo>
                    <a:pt x="5164808" y="1346110"/>
                  </a:lnTo>
                  <a:lnTo>
                    <a:pt x="5163748" y="1346110"/>
                  </a:lnTo>
                  <a:lnTo>
                    <a:pt x="5162688" y="1345580"/>
                  </a:lnTo>
                  <a:lnTo>
                    <a:pt x="5161098" y="1345580"/>
                  </a:lnTo>
                  <a:lnTo>
                    <a:pt x="5160038" y="1345580"/>
                  </a:lnTo>
                  <a:lnTo>
                    <a:pt x="5159508" y="1345580"/>
                  </a:lnTo>
                  <a:lnTo>
                    <a:pt x="5157918" y="1346110"/>
                  </a:lnTo>
                  <a:lnTo>
                    <a:pt x="5155798" y="1346640"/>
                  </a:lnTo>
                  <a:lnTo>
                    <a:pt x="5154208" y="1347701"/>
                  </a:lnTo>
                  <a:lnTo>
                    <a:pt x="5152618" y="1348761"/>
                  </a:lnTo>
                  <a:lnTo>
                    <a:pt x="5149968" y="1350351"/>
                  </a:lnTo>
                  <a:lnTo>
                    <a:pt x="5148378" y="1352472"/>
                  </a:lnTo>
                  <a:lnTo>
                    <a:pt x="5147848" y="1354593"/>
                  </a:lnTo>
                  <a:lnTo>
                    <a:pt x="5146787" y="1356183"/>
                  </a:lnTo>
                  <a:lnTo>
                    <a:pt x="5143607" y="1358303"/>
                  </a:lnTo>
                  <a:lnTo>
                    <a:pt x="5139897" y="1359894"/>
                  </a:lnTo>
                  <a:lnTo>
                    <a:pt x="5137777" y="1360954"/>
                  </a:lnTo>
                  <a:lnTo>
                    <a:pt x="5135127" y="1361484"/>
                  </a:lnTo>
                  <a:lnTo>
                    <a:pt x="5128237" y="1361484"/>
                  </a:lnTo>
                  <a:lnTo>
                    <a:pt x="5128237" y="1337628"/>
                  </a:lnTo>
                  <a:lnTo>
                    <a:pt x="5145727" y="1337628"/>
                  </a:lnTo>
                  <a:lnTo>
                    <a:pt x="5149968" y="1336568"/>
                  </a:lnTo>
                  <a:lnTo>
                    <a:pt x="5156328" y="1331797"/>
                  </a:lnTo>
                  <a:lnTo>
                    <a:pt x="5160038" y="1330206"/>
                  </a:lnTo>
                  <a:lnTo>
                    <a:pt x="5161098" y="1329676"/>
                  </a:lnTo>
                  <a:lnTo>
                    <a:pt x="5162688" y="1329676"/>
                  </a:lnTo>
                  <a:lnTo>
                    <a:pt x="5163748" y="1329676"/>
                  </a:lnTo>
                  <a:lnTo>
                    <a:pt x="5164278" y="1330206"/>
                  </a:lnTo>
                  <a:lnTo>
                    <a:pt x="5165338" y="1330206"/>
                  </a:lnTo>
                  <a:lnTo>
                    <a:pt x="5165868" y="1330206"/>
                  </a:lnTo>
                  <a:lnTo>
                    <a:pt x="5166398" y="1330206"/>
                  </a:lnTo>
                  <a:lnTo>
                    <a:pt x="5166928" y="1330206"/>
                  </a:lnTo>
                  <a:lnTo>
                    <a:pt x="5167458" y="1330206"/>
                  </a:lnTo>
                  <a:lnTo>
                    <a:pt x="5168518" y="1330206"/>
                  </a:lnTo>
                  <a:lnTo>
                    <a:pt x="5169048" y="1330206"/>
                  </a:lnTo>
                  <a:lnTo>
                    <a:pt x="5170109" y="1330206"/>
                  </a:lnTo>
                  <a:lnTo>
                    <a:pt x="5170639" y="1330206"/>
                  </a:lnTo>
                  <a:lnTo>
                    <a:pt x="5171169" y="1330206"/>
                  </a:lnTo>
                  <a:lnTo>
                    <a:pt x="5172759" y="1328616"/>
                  </a:lnTo>
                  <a:lnTo>
                    <a:pt x="5173819" y="1326495"/>
                  </a:lnTo>
                  <a:lnTo>
                    <a:pt x="5171699" y="1327025"/>
                  </a:lnTo>
                  <a:lnTo>
                    <a:pt x="5170109" y="1327556"/>
                  </a:lnTo>
                  <a:lnTo>
                    <a:pt x="5169048" y="1327556"/>
                  </a:lnTo>
                  <a:lnTo>
                    <a:pt x="5168518" y="1327556"/>
                  </a:lnTo>
                  <a:lnTo>
                    <a:pt x="5167458" y="1327556"/>
                  </a:lnTo>
                  <a:lnTo>
                    <a:pt x="5166928" y="1327556"/>
                  </a:lnTo>
                  <a:lnTo>
                    <a:pt x="5165338" y="1327556"/>
                  </a:lnTo>
                  <a:lnTo>
                    <a:pt x="5164278" y="1327556"/>
                  </a:lnTo>
                  <a:lnTo>
                    <a:pt x="5163218" y="1327556"/>
                  </a:lnTo>
                  <a:lnTo>
                    <a:pt x="5162688" y="1327556"/>
                  </a:lnTo>
                  <a:lnTo>
                    <a:pt x="5161098" y="1327556"/>
                  </a:lnTo>
                  <a:lnTo>
                    <a:pt x="5159508" y="1327556"/>
                  </a:lnTo>
                  <a:lnTo>
                    <a:pt x="5157388" y="1328086"/>
                  </a:lnTo>
                  <a:lnTo>
                    <a:pt x="5155798" y="1328086"/>
                  </a:lnTo>
                  <a:lnTo>
                    <a:pt x="5154208" y="1328616"/>
                  </a:lnTo>
                  <a:lnTo>
                    <a:pt x="5152618" y="1329146"/>
                  </a:lnTo>
                  <a:lnTo>
                    <a:pt x="5152088" y="1329146"/>
                  </a:lnTo>
                  <a:lnTo>
                    <a:pt x="5150498" y="1329146"/>
                  </a:lnTo>
                  <a:lnTo>
                    <a:pt x="5149438" y="1329146"/>
                  </a:lnTo>
                  <a:lnTo>
                    <a:pt x="5148908" y="1329146"/>
                  </a:lnTo>
                  <a:lnTo>
                    <a:pt x="5147848" y="1329146"/>
                  </a:lnTo>
                  <a:lnTo>
                    <a:pt x="5147317" y="1329146"/>
                  </a:lnTo>
                  <a:lnTo>
                    <a:pt x="5146787" y="1329146"/>
                  </a:lnTo>
                  <a:lnTo>
                    <a:pt x="5146257" y="1329146"/>
                  </a:lnTo>
                  <a:lnTo>
                    <a:pt x="5145197" y="1329146"/>
                  </a:lnTo>
                  <a:lnTo>
                    <a:pt x="5143607" y="1329676"/>
                  </a:lnTo>
                  <a:lnTo>
                    <a:pt x="5142017" y="1330206"/>
                  </a:lnTo>
                  <a:lnTo>
                    <a:pt x="5140957" y="1330206"/>
                  </a:lnTo>
                  <a:lnTo>
                    <a:pt x="5138837" y="1330206"/>
                  </a:lnTo>
                  <a:lnTo>
                    <a:pt x="5138307" y="1330206"/>
                  </a:lnTo>
                  <a:lnTo>
                    <a:pt x="5137777" y="1330206"/>
                  </a:lnTo>
                  <a:lnTo>
                    <a:pt x="5132477" y="1333387"/>
                  </a:lnTo>
                  <a:lnTo>
                    <a:pt x="5127177" y="1337628"/>
                  </a:lnTo>
                  <a:lnTo>
                    <a:pt x="5123466" y="1339749"/>
                  </a:lnTo>
                  <a:lnTo>
                    <a:pt x="5119756" y="1340809"/>
                  </a:lnTo>
                  <a:lnTo>
                    <a:pt x="5116046" y="1340809"/>
                  </a:lnTo>
                  <a:lnTo>
                    <a:pt x="5114311" y="1340375"/>
                  </a:lnTo>
                  <a:lnTo>
                    <a:pt x="5113502" y="1340491"/>
                  </a:lnTo>
                  <a:lnTo>
                    <a:pt x="5112866" y="1340809"/>
                  </a:lnTo>
                  <a:lnTo>
                    <a:pt x="5111276" y="1340809"/>
                  </a:lnTo>
                  <a:lnTo>
                    <a:pt x="5109686" y="1341339"/>
                  </a:lnTo>
                  <a:lnTo>
                    <a:pt x="5107566" y="1342930"/>
                  </a:lnTo>
                  <a:lnTo>
                    <a:pt x="5105446" y="1343990"/>
                  </a:lnTo>
                  <a:lnTo>
                    <a:pt x="5103855" y="1344520"/>
                  </a:lnTo>
                  <a:lnTo>
                    <a:pt x="5103855" y="1346640"/>
                  </a:lnTo>
                  <a:lnTo>
                    <a:pt x="5103855" y="1348761"/>
                  </a:lnTo>
                  <a:lnTo>
                    <a:pt x="5107566" y="1348761"/>
                  </a:lnTo>
                  <a:lnTo>
                    <a:pt x="5112336" y="1348761"/>
                  </a:lnTo>
                  <a:lnTo>
                    <a:pt x="5113926" y="1348761"/>
                  </a:lnTo>
                  <a:lnTo>
                    <a:pt x="5115516" y="1348761"/>
                  </a:lnTo>
                  <a:lnTo>
                    <a:pt x="5115516" y="1351942"/>
                  </a:lnTo>
                  <a:lnTo>
                    <a:pt x="5115516" y="1355653"/>
                  </a:lnTo>
                  <a:lnTo>
                    <a:pt x="5115516" y="1357243"/>
                  </a:lnTo>
                  <a:lnTo>
                    <a:pt x="5115516" y="1358834"/>
                  </a:lnTo>
                  <a:lnTo>
                    <a:pt x="5118166" y="1363075"/>
                  </a:lnTo>
                  <a:lnTo>
                    <a:pt x="5120286" y="1367846"/>
                  </a:lnTo>
                  <a:lnTo>
                    <a:pt x="5119756" y="1370497"/>
                  </a:lnTo>
                  <a:lnTo>
                    <a:pt x="5115516" y="1373677"/>
                  </a:lnTo>
                  <a:lnTo>
                    <a:pt x="5112866" y="1374738"/>
                  </a:lnTo>
                  <a:lnTo>
                    <a:pt x="5109156" y="1375798"/>
                  </a:lnTo>
                  <a:lnTo>
                    <a:pt x="5105446" y="1377919"/>
                  </a:lnTo>
                  <a:lnTo>
                    <a:pt x="5104386" y="1380569"/>
                  </a:lnTo>
                  <a:lnTo>
                    <a:pt x="5103855" y="1384810"/>
                  </a:lnTo>
                  <a:lnTo>
                    <a:pt x="5103855" y="1390112"/>
                  </a:lnTo>
                  <a:lnTo>
                    <a:pt x="5103855" y="1395413"/>
                  </a:lnTo>
                  <a:lnTo>
                    <a:pt x="5096965" y="1395413"/>
                  </a:lnTo>
                  <a:lnTo>
                    <a:pt x="5093255" y="1394883"/>
                  </a:lnTo>
                  <a:lnTo>
                    <a:pt x="5088485" y="1390112"/>
                  </a:lnTo>
                  <a:lnTo>
                    <a:pt x="5087955" y="1386931"/>
                  </a:lnTo>
                  <a:lnTo>
                    <a:pt x="5088485" y="1383750"/>
                  </a:lnTo>
                  <a:lnTo>
                    <a:pt x="5089015" y="1381099"/>
                  </a:lnTo>
                  <a:lnTo>
                    <a:pt x="5090075" y="1379509"/>
                  </a:lnTo>
                  <a:lnTo>
                    <a:pt x="5091665" y="1377919"/>
                  </a:lnTo>
                  <a:lnTo>
                    <a:pt x="5093255" y="1373677"/>
                  </a:lnTo>
                  <a:lnTo>
                    <a:pt x="5094845" y="1372087"/>
                  </a:lnTo>
                  <a:lnTo>
                    <a:pt x="5095905" y="1370497"/>
                  </a:lnTo>
                  <a:lnTo>
                    <a:pt x="5096435" y="1368906"/>
                  </a:lnTo>
                  <a:lnTo>
                    <a:pt x="5096435" y="1367316"/>
                  </a:lnTo>
                  <a:lnTo>
                    <a:pt x="5096435" y="1366786"/>
                  </a:lnTo>
                  <a:lnTo>
                    <a:pt x="5096965" y="1365195"/>
                  </a:lnTo>
                  <a:lnTo>
                    <a:pt x="5096435" y="1362545"/>
                  </a:lnTo>
                  <a:lnTo>
                    <a:pt x="5096435" y="1364665"/>
                  </a:lnTo>
                  <a:lnTo>
                    <a:pt x="5095375" y="1364665"/>
                  </a:lnTo>
                  <a:lnTo>
                    <a:pt x="5093785" y="1364665"/>
                  </a:lnTo>
                  <a:lnTo>
                    <a:pt x="5092725" y="1364665"/>
                  </a:lnTo>
                  <a:lnTo>
                    <a:pt x="5091665" y="1364665"/>
                  </a:lnTo>
                  <a:lnTo>
                    <a:pt x="5089015" y="1364665"/>
                  </a:lnTo>
                  <a:lnTo>
                    <a:pt x="5085835" y="1364665"/>
                  </a:lnTo>
                  <a:lnTo>
                    <a:pt x="5084775" y="1364665"/>
                  </a:lnTo>
                  <a:lnTo>
                    <a:pt x="5083715" y="1364665"/>
                  </a:lnTo>
                  <a:lnTo>
                    <a:pt x="5082124" y="1364665"/>
                  </a:lnTo>
                  <a:lnTo>
                    <a:pt x="5081064" y="1364665"/>
                  </a:lnTo>
                  <a:lnTo>
                    <a:pt x="5078414" y="1363605"/>
                  </a:lnTo>
                  <a:lnTo>
                    <a:pt x="5076824" y="1362545"/>
                  </a:lnTo>
                  <a:lnTo>
                    <a:pt x="5076824" y="1360954"/>
                  </a:lnTo>
                  <a:lnTo>
                    <a:pt x="5077354" y="1358834"/>
                  </a:lnTo>
                  <a:lnTo>
                    <a:pt x="5078414" y="1357243"/>
                  </a:lnTo>
                  <a:lnTo>
                    <a:pt x="5078944" y="1355653"/>
                  </a:lnTo>
                  <a:lnTo>
                    <a:pt x="5079474" y="1353532"/>
                  </a:lnTo>
                  <a:lnTo>
                    <a:pt x="5080004" y="1351412"/>
                  </a:lnTo>
                  <a:lnTo>
                    <a:pt x="5081064" y="1349821"/>
                  </a:lnTo>
                  <a:lnTo>
                    <a:pt x="5082655" y="1348231"/>
                  </a:lnTo>
                  <a:lnTo>
                    <a:pt x="5083715" y="1346110"/>
                  </a:lnTo>
                  <a:lnTo>
                    <a:pt x="5085305" y="1344520"/>
                  </a:lnTo>
                  <a:lnTo>
                    <a:pt x="5087425" y="1343990"/>
                  </a:lnTo>
                  <a:lnTo>
                    <a:pt x="5089015" y="1343990"/>
                  </a:lnTo>
                  <a:lnTo>
                    <a:pt x="5092725" y="1342930"/>
                  </a:lnTo>
                  <a:lnTo>
                    <a:pt x="5096435" y="1342930"/>
                  </a:lnTo>
                  <a:lnTo>
                    <a:pt x="5095905" y="1339219"/>
                  </a:lnTo>
                  <a:lnTo>
                    <a:pt x="5095905" y="1335508"/>
                  </a:lnTo>
                  <a:lnTo>
                    <a:pt x="5095905" y="1333917"/>
                  </a:lnTo>
                  <a:lnTo>
                    <a:pt x="5096435" y="1331797"/>
                  </a:lnTo>
                  <a:lnTo>
                    <a:pt x="5112866" y="1331797"/>
                  </a:lnTo>
                  <a:lnTo>
                    <a:pt x="5112866" y="1327556"/>
                  </a:lnTo>
                  <a:lnTo>
                    <a:pt x="5112866" y="1323845"/>
                  </a:lnTo>
                  <a:lnTo>
                    <a:pt x="5112866" y="1322254"/>
                  </a:lnTo>
                  <a:lnTo>
                    <a:pt x="5112866" y="1320134"/>
                  </a:lnTo>
                  <a:lnTo>
                    <a:pt x="5113926" y="1318543"/>
                  </a:lnTo>
                  <a:lnTo>
                    <a:pt x="5114986" y="1316953"/>
                  </a:lnTo>
                  <a:lnTo>
                    <a:pt x="5117106" y="1313242"/>
                  </a:lnTo>
                  <a:lnTo>
                    <a:pt x="5121346" y="1310591"/>
                  </a:lnTo>
                  <a:lnTo>
                    <a:pt x="5122406" y="1310591"/>
                  </a:lnTo>
                  <a:lnTo>
                    <a:pt x="5123466" y="1310591"/>
                  </a:lnTo>
                  <a:lnTo>
                    <a:pt x="5124526" y="1310591"/>
                  </a:lnTo>
                  <a:lnTo>
                    <a:pt x="5125586" y="1310591"/>
                  </a:lnTo>
                  <a:lnTo>
                    <a:pt x="5126117" y="1310591"/>
                  </a:lnTo>
                  <a:lnTo>
                    <a:pt x="5126647" y="1310591"/>
                  </a:lnTo>
                  <a:lnTo>
                    <a:pt x="5127177" y="1310591"/>
                  </a:lnTo>
                  <a:lnTo>
                    <a:pt x="5127707" y="1310591"/>
                  </a:lnTo>
                  <a:lnTo>
                    <a:pt x="5128237" y="1310591"/>
                  </a:lnTo>
                  <a:lnTo>
                    <a:pt x="5130357" y="1310591"/>
                  </a:lnTo>
                  <a:lnTo>
                    <a:pt x="5131947" y="1310061"/>
                  </a:lnTo>
                  <a:lnTo>
                    <a:pt x="5133537" y="1308471"/>
                  </a:lnTo>
                  <a:lnTo>
                    <a:pt x="5135127" y="1307940"/>
                  </a:lnTo>
                  <a:lnTo>
                    <a:pt x="5135657" y="1307410"/>
                  </a:lnTo>
                  <a:lnTo>
                    <a:pt x="5136187" y="1307410"/>
                  </a:lnTo>
                  <a:lnTo>
                    <a:pt x="5136717" y="1307410"/>
                  </a:lnTo>
                  <a:lnTo>
                    <a:pt x="5137777" y="1307410"/>
                  </a:lnTo>
                  <a:lnTo>
                    <a:pt x="5138837" y="1307940"/>
                  </a:lnTo>
                  <a:lnTo>
                    <a:pt x="5142017" y="1307410"/>
                  </a:lnTo>
                  <a:lnTo>
                    <a:pt x="5144667" y="1307410"/>
                  </a:lnTo>
                  <a:lnTo>
                    <a:pt x="5147317" y="1307410"/>
                  </a:lnTo>
                  <a:lnTo>
                    <a:pt x="5150498" y="1307940"/>
                  </a:lnTo>
                  <a:lnTo>
                    <a:pt x="5154208" y="1308471"/>
                  </a:lnTo>
                  <a:lnTo>
                    <a:pt x="5156328" y="1308471"/>
                  </a:lnTo>
                  <a:lnTo>
                    <a:pt x="5156858" y="1308471"/>
                  </a:lnTo>
                  <a:lnTo>
                    <a:pt x="5157918" y="1308471"/>
                  </a:lnTo>
                  <a:lnTo>
                    <a:pt x="5159508" y="1308471"/>
                  </a:lnTo>
                  <a:lnTo>
                    <a:pt x="5161098" y="1307940"/>
                  </a:lnTo>
                  <a:lnTo>
                    <a:pt x="5164278" y="1304760"/>
                  </a:lnTo>
                  <a:lnTo>
                    <a:pt x="5165868" y="1301049"/>
                  </a:lnTo>
                  <a:lnTo>
                    <a:pt x="5167458" y="1301049"/>
                  </a:lnTo>
                  <a:lnTo>
                    <a:pt x="5169048" y="1301579"/>
                  </a:lnTo>
                  <a:lnTo>
                    <a:pt x="5171169" y="1303169"/>
                  </a:lnTo>
                  <a:lnTo>
                    <a:pt x="5173289" y="1304229"/>
                  </a:lnTo>
                  <a:lnTo>
                    <a:pt x="5173819" y="1305820"/>
                  </a:lnTo>
                  <a:lnTo>
                    <a:pt x="5173819" y="1307940"/>
                  </a:lnTo>
                  <a:lnTo>
                    <a:pt x="5175409" y="1308471"/>
                  </a:lnTo>
                  <a:lnTo>
                    <a:pt x="5177529" y="1310061"/>
                  </a:lnTo>
                  <a:lnTo>
                    <a:pt x="5184949" y="1310061"/>
                  </a:lnTo>
                  <a:lnTo>
                    <a:pt x="5184949" y="1288325"/>
                  </a:lnTo>
                  <a:lnTo>
                    <a:pt x="5187599" y="1288325"/>
                  </a:lnTo>
                  <a:lnTo>
                    <a:pt x="5189013" y="1288797"/>
                  </a:lnTo>
                  <a:lnTo>
                    <a:pt x="5189454" y="1288723"/>
                  </a:lnTo>
                  <a:lnTo>
                    <a:pt x="5190249" y="1288325"/>
                  </a:lnTo>
                  <a:lnTo>
                    <a:pt x="5191840" y="1288325"/>
                  </a:lnTo>
                  <a:lnTo>
                    <a:pt x="5193430" y="1288325"/>
                  </a:lnTo>
                  <a:lnTo>
                    <a:pt x="5195550" y="1287265"/>
                  </a:lnTo>
                  <a:lnTo>
                    <a:pt x="5196080" y="1283554"/>
                  </a:lnTo>
                  <a:lnTo>
                    <a:pt x="5196610" y="1280373"/>
                  </a:lnTo>
                  <a:lnTo>
                    <a:pt x="5196080" y="1278253"/>
                  </a:lnTo>
                  <a:lnTo>
                    <a:pt x="5196610" y="1275602"/>
                  </a:lnTo>
                  <a:lnTo>
                    <a:pt x="5197670" y="1274012"/>
                  </a:lnTo>
                  <a:lnTo>
                    <a:pt x="5198730" y="1271891"/>
                  </a:lnTo>
                  <a:lnTo>
                    <a:pt x="5202440" y="1272951"/>
                  </a:lnTo>
                  <a:lnTo>
                    <a:pt x="5201380" y="1277192"/>
                  </a:lnTo>
                  <a:lnTo>
                    <a:pt x="5201380" y="1280373"/>
                  </a:lnTo>
                  <a:lnTo>
                    <a:pt x="5201910" y="1281964"/>
                  </a:lnTo>
                  <a:lnTo>
                    <a:pt x="5202970" y="1283554"/>
                  </a:lnTo>
                  <a:lnTo>
                    <a:pt x="5205090" y="1284614"/>
                  </a:lnTo>
                  <a:lnTo>
                    <a:pt x="5207210" y="1285145"/>
                  </a:lnTo>
                  <a:lnTo>
                    <a:pt x="5210390" y="1284614"/>
                  </a:lnTo>
                  <a:lnTo>
                    <a:pt x="5210390" y="1270301"/>
                  </a:lnTo>
                  <a:lnTo>
                    <a:pt x="5223641" y="1270301"/>
                  </a:lnTo>
                  <a:lnTo>
                    <a:pt x="5224171" y="1267120"/>
                  </a:lnTo>
                  <a:lnTo>
                    <a:pt x="5224701" y="1262879"/>
                  </a:lnTo>
                  <a:lnTo>
                    <a:pt x="5225231" y="1260758"/>
                  </a:lnTo>
                  <a:lnTo>
                    <a:pt x="5226291" y="1258638"/>
                  </a:lnTo>
                  <a:lnTo>
                    <a:pt x="5227351" y="1258107"/>
                  </a:lnTo>
                  <a:lnTo>
                    <a:pt x="5228411" y="1258107"/>
                  </a:lnTo>
                  <a:lnTo>
                    <a:pt x="5229471" y="1261288"/>
                  </a:lnTo>
                  <a:lnTo>
                    <a:pt x="5229471" y="1264999"/>
                  </a:lnTo>
                  <a:lnTo>
                    <a:pt x="5228411" y="1267120"/>
                  </a:lnTo>
                  <a:lnTo>
                    <a:pt x="5227881" y="1268710"/>
                  </a:lnTo>
                  <a:lnTo>
                    <a:pt x="5227881" y="1270301"/>
                  </a:lnTo>
                  <a:lnTo>
                    <a:pt x="5228411" y="1271891"/>
                  </a:lnTo>
                  <a:lnTo>
                    <a:pt x="5231061" y="1269240"/>
                  </a:lnTo>
                  <a:lnTo>
                    <a:pt x="5233711" y="1266060"/>
                  </a:lnTo>
                  <a:lnTo>
                    <a:pt x="5235832" y="1263409"/>
                  </a:lnTo>
                  <a:lnTo>
                    <a:pt x="5238482" y="1261288"/>
                  </a:lnTo>
                  <a:lnTo>
                    <a:pt x="5240072" y="1258107"/>
                  </a:lnTo>
                  <a:lnTo>
                    <a:pt x="5241662" y="1253866"/>
                  </a:lnTo>
                  <a:lnTo>
                    <a:pt x="5243252" y="1251746"/>
                  </a:lnTo>
                  <a:lnTo>
                    <a:pt x="5245372" y="1250686"/>
                  </a:lnTo>
                  <a:lnTo>
                    <a:pt x="5245902" y="1250686"/>
                  </a:lnTo>
                  <a:lnTo>
                    <a:pt x="5246432" y="1250686"/>
                  </a:lnTo>
                  <a:lnTo>
                    <a:pt x="5246962" y="1250686"/>
                  </a:lnTo>
                  <a:lnTo>
                    <a:pt x="5248022" y="1250686"/>
                  </a:lnTo>
                  <a:lnTo>
                    <a:pt x="5248552" y="1250686"/>
                  </a:lnTo>
                  <a:lnTo>
                    <a:pt x="5249082" y="1250686"/>
                  </a:lnTo>
                  <a:lnTo>
                    <a:pt x="5251202" y="1250155"/>
                  </a:lnTo>
                  <a:lnTo>
                    <a:pt x="5252792" y="1249095"/>
                  </a:lnTo>
                  <a:lnTo>
                    <a:pt x="5253322" y="1247505"/>
                  </a:lnTo>
                  <a:lnTo>
                    <a:pt x="5253322" y="1245384"/>
                  </a:lnTo>
                  <a:lnTo>
                    <a:pt x="5253852" y="1241143"/>
                  </a:lnTo>
                  <a:lnTo>
                    <a:pt x="5253322" y="1237432"/>
                  </a:lnTo>
                  <a:lnTo>
                    <a:pt x="5253322" y="1225769"/>
                  </a:lnTo>
                  <a:lnTo>
                    <a:pt x="5253322" y="1224179"/>
                  </a:lnTo>
                  <a:lnTo>
                    <a:pt x="5252792" y="1221528"/>
                  </a:lnTo>
                  <a:lnTo>
                    <a:pt x="5253322" y="1219938"/>
                  </a:lnTo>
                  <a:lnTo>
                    <a:pt x="5253322" y="1218347"/>
                  </a:lnTo>
                  <a:lnTo>
                    <a:pt x="5254912" y="1216757"/>
                  </a:lnTo>
                  <a:lnTo>
                    <a:pt x="5255972" y="1215166"/>
                  </a:lnTo>
                  <a:lnTo>
                    <a:pt x="5255442" y="1213046"/>
                  </a:lnTo>
                  <a:lnTo>
                    <a:pt x="5254912" y="1210395"/>
                  </a:lnTo>
                  <a:lnTo>
                    <a:pt x="5254912" y="1206154"/>
                  </a:lnTo>
                  <a:lnTo>
                    <a:pt x="5255442" y="1202443"/>
                  </a:lnTo>
                  <a:lnTo>
                    <a:pt x="5255972" y="1198732"/>
                  </a:lnTo>
                  <a:lnTo>
                    <a:pt x="5269753" y="1198732"/>
                  </a:lnTo>
                  <a:lnTo>
                    <a:pt x="5269753" y="1190250"/>
                  </a:lnTo>
                  <a:lnTo>
                    <a:pt x="5267103" y="1191840"/>
                  </a:lnTo>
                  <a:lnTo>
                    <a:pt x="5264453" y="1192901"/>
                  </a:lnTo>
                  <a:lnTo>
                    <a:pt x="5262333" y="1192901"/>
                  </a:lnTo>
                  <a:lnTo>
                    <a:pt x="5260743" y="1191840"/>
                  </a:lnTo>
                  <a:lnTo>
                    <a:pt x="5259153" y="1190250"/>
                  </a:lnTo>
                  <a:lnTo>
                    <a:pt x="5259153" y="1188129"/>
                  </a:lnTo>
                  <a:lnTo>
                    <a:pt x="5259153" y="1186009"/>
                  </a:lnTo>
                  <a:lnTo>
                    <a:pt x="5257033" y="1184418"/>
                  </a:lnTo>
                  <a:lnTo>
                    <a:pt x="5254912" y="1182828"/>
                  </a:lnTo>
                  <a:lnTo>
                    <a:pt x="5253322" y="1182298"/>
                  </a:lnTo>
                  <a:lnTo>
                    <a:pt x="5251732" y="1181238"/>
                  </a:lnTo>
                  <a:lnTo>
                    <a:pt x="5250142" y="1178587"/>
                  </a:lnTo>
                  <a:lnTo>
                    <a:pt x="5250142" y="1175406"/>
                  </a:lnTo>
                  <a:lnTo>
                    <a:pt x="5251202" y="1170635"/>
                  </a:lnTo>
                  <a:lnTo>
                    <a:pt x="5254382" y="1166394"/>
                  </a:lnTo>
                  <a:lnTo>
                    <a:pt x="5255442" y="1164803"/>
                  </a:lnTo>
                  <a:lnTo>
                    <a:pt x="5257033" y="1163213"/>
                  </a:lnTo>
                  <a:lnTo>
                    <a:pt x="5257033" y="1162683"/>
                  </a:lnTo>
                  <a:lnTo>
                    <a:pt x="5257563" y="1162683"/>
                  </a:lnTo>
                  <a:lnTo>
                    <a:pt x="5258623" y="1162683"/>
                  </a:lnTo>
                  <a:lnTo>
                    <a:pt x="5259153" y="1163213"/>
                  </a:lnTo>
                  <a:lnTo>
                    <a:pt x="5259683" y="1163213"/>
                  </a:lnTo>
                  <a:lnTo>
                    <a:pt x="5260213" y="1163213"/>
                  </a:lnTo>
                  <a:lnTo>
                    <a:pt x="5260743" y="1163213"/>
                  </a:lnTo>
                  <a:lnTo>
                    <a:pt x="5261273" y="1161622"/>
                  </a:lnTo>
                  <a:lnTo>
                    <a:pt x="5261803" y="1159502"/>
                  </a:lnTo>
                  <a:lnTo>
                    <a:pt x="5262863" y="1157381"/>
                  </a:lnTo>
                  <a:lnTo>
                    <a:pt x="5264453" y="1154731"/>
                  </a:lnTo>
                  <a:lnTo>
                    <a:pt x="5264983" y="1157381"/>
                  </a:lnTo>
                  <a:lnTo>
                    <a:pt x="5266043" y="1158972"/>
                  </a:lnTo>
                  <a:lnTo>
                    <a:pt x="5267103" y="1161092"/>
                  </a:lnTo>
                  <a:lnTo>
                    <a:pt x="5269753" y="1162153"/>
                  </a:lnTo>
                  <a:lnTo>
                    <a:pt x="5271343" y="1161092"/>
                  </a:lnTo>
                  <a:lnTo>
                    <a:pt x="5273463" y="1160562"/>
                  </a:lnTo>
                  <a:lnTo>
                    <a:pt x="5272933" y="1154731"/>
                  </a:lnTo>
                  <a:lnTo>
                    <a:pt x="5273993" y="1149959"/>
                  </a:lnTo>
                  <a:lnTo>
                    <a:pt x="5275053" y="1147839"/>
                  </a:lnTo>
                  <a:lnTo>
                    <a:pt x="5276643" y="1146248"/>
                  </a:lnTo>
                  <a:lnTo>
                    <a:pt x="5278233" y="1144658"/>
                  </a:lnTo>
                  <a:lnTo>
                    <a:pt x="5280354" y="1144128"/>
                  </a:lnTo>
                  <a:lnTo>
                    <a:pt x="5281414" y="1142537"/>
                  </a:lnTo>
                  <a:lnTo>
                    <a:pt x="5282474" y="1140947"/>
                  </a:lnTo>
                  <a:lnTo>
                    <a:pt x="5284064" y="1139357"/>
                  </a:lnTo>
                  <a:lnTo>
                    <a:pt x="5285654" y="1138296"/>
                  </a:lnTo>
                  <a:lnTo>
                    <a:pt x="5285654" y="1136176"/>
                  </a:lnTo>
                  <a:lnTo>
                    <a:pt x="5285654" y="1134055"/>
                  </a:lnTo>
                  <a:lnTo>
                    <a:pt x="5286184" y="1132465"/>
                  </a:lnTo>
                  <a:lnTo>
                    <a:pt x="5286714" y="1130874"/>
                  </a:lnTo>
                  <a:lnTo>
                    <a:pt x="5286184" y="1127163"/>
                  </a:lnTo>
                  <a:lnTo>
                    <a:pt x="5285654" y="1123983"/>
                  </a:lnTo>
                  <a:lnTo>
                    <a:pt x="5285124" y="1121862"/>
                  </a:lnTo>
                  <a:lnTo>
                    <a:pt x="5284594" y="1120272"/>
                  </a:lnTo>
                  <a:lnTo>
                    <a:pt x="5284594" y="1116031"/>
                  </a:lnTo>
                  <a:lnTo>
                    <a:pt x="5284594" y="1111790"/>
                  </a:lnTo>
                  <a:lnTo>
                    <a:pt x="5285654" y="1110199"/>
                  </a:lnTo>
                  <a:lnTo>
                    <a:pt x="5286714" y="1108609"/>
                  </a:lnTo>
                  <a:lnTo>
                    <a:pt x="5288304" y="1110199"/>
                  </a:lnTo>
                  <a:lnTo>
                    <a:pt x="5291484" y="1111259"/>
                  </a:lnTo>
                  <a:lnTo>
                    <a:pt x="5296784" y="1111790"/>
                  </a:lnTo>
                  <a:lnTo>
                    <a:pt x="5303145" y="1113380"/>
                  </a:lnTo>
                  <a:lnTo>
                    <a:pt x="5304735" y="1114440"/>
                  </a:lnTo>
                  <a:lnTo>
                    <a:pt x="5306325" y="1116031"/>
                  </a:lnTo>
                  <a:lnTo>
                    <a:pt x="5307915" y="1117091"/>
                  </a:lnTo>
                  <a:lnTo>
                    <a:pt x="5309505" y="1118151"/>
                  </a:lnTo>
                  <a:lnTo>
                    <a:pt x="5312685" y="1121862"/>
                  </a:lnTo>
                  <a:lnTo>
                    <a:pt x="5315335" y="1125573"/>
                  </a:lnTo>
                  <a:lnTo>
                    <a:pt x="5317455" y="1127163"/>
                  </a:lnTo>
                  <a:lnTo>
                    <a:pt x="5319575" y="1128224"/>
                  </a:lnTo>
                  <a:lnTo>
                    <a:pt x="5324876" y="1131405"/>
                  </a:lnTo>
                  <a:lnTo>
                    <a:pt x="5330176" y="1133525"/>
                  </a:lnTo>
                  <a:lnTo>
                    <a:pt x="5333356" y="1135116"/>
                  </a:lnTo>
                  <a:lnTo>
                    <a:pt x="5336006" y="1135646"/>
                  </a:lnTo>
                  <a:lnTo>
                    <a:pt x="5338656" y="1135116"/>
                  </a:lnTo>
                  <a:lnTo>
                    <a:pt x="5341306" y="1133525"/>
                  </a:lnTo>
                  <a:lnTo>
                    <a:pt x="5342896" y="1132465"/>
                  </a:lnTo>
                  <a:lnTo>
                    <a:pt x="5345017" y="1131405"/>
                  </a:lnTo>
                  <a:lnTo>
                    <a:pt x="5346607" y="1130874"/>
                  </a:lnTo>
                  <a:lnTo>
                    <a:pt x="5348197" y="1129814"/>
                  </a:lnTo>
                  <a:lnTo>
                    <a:pt x="5349787" y="1128224"/>
                  </a:lnTo>
                  <a:lnTo>
                    <a:pt x="5350847" y="1126633"/>
                  </a:lnTo>
                  <a:lnTo>
                    <a:pt x="5351907" y="1126103"/>
                  </a:lnTo>
                  <a:lnTo>
                    <a:pt x="5352967" y="1126103"/>
                  </a:lnTo>
                  <a:lnTo>
                    <a:pt x="5354027" y="1126103"/>
                  </a:lnTo>
                  <a:lnTo>
                    <a:pt x="5355617" y="1126103"/>
                  </a:lnTo>
                  <a:lnTo>
                    <a:pt x="5356677" y="1126633"/>
                  </a:lnTo>
                  <a:lnTo>
                    <a:pt x="5357737" y="1126633"/>
                  </a:lnTo>
                  <a:lnTo>
                    <a:pt x="5358267" y="1126633"/>
                  </a:lnTo>
                  <a:lnTo>
                    <a:pt x="5361447" y="1126633"/>
                  </a:lnTo>
                  <a:lnTo>
                    <a:pt x="5363567" y="1125573"/>
                  </a:lnTo>
                  <a:lnTo>
                    <a:pt x="5365687" y="1125043"/>
                  </a:lnTo>
                  <a:lnTo>
                    <a:pt x="5368868" y="1125043"/>
                  </a:lnTo>
                  <a:lnTo>
                    <a:pt x="5370988" y="1124513"/>
                  </a:lnTo>
                  <a:lnTo>
                    <a:pt x="5372578" y="1125043"/>
                  </a:lnTo>
                  <a:lnTo>
                    <a:pt x="5373108" y="1125043"/>
                  </a:lnTo>
                  <a:lnTo>
                    <a:pt x="5374168" y="1125043"/>
                  </a:lnTo>
                  <a:lnTo>
                    <a:pt x="5375228" y="1125043"/>
                  </a:lnTo>
                  <a:lnTo>
                    <a:pt x="5376288" y="1125043"/>
                  </a:lnTo>
                  <a:lnTo>
                    <a:pt x="5377348" y="1125043"/>
                  </a:lnTo>
                  <a:lnTo>
                    <a:pt x="5378408" y="1125043"/>
                  </a:lnTo>
                  <a:lnTo>
                    <a:pt x="5378938" y="1125043"/>
                  </a:lnTo>
                  <a:lnTo>
                    <a:pt x="5379468" y="1125043"/>
                  </a:lnTo>
                  <a:lnTo>
                    <a:pt x="5379998" y="1125043"/>
                  </a:lnTo>
                  <a:lnTo>
                    <a:pt x="5383178" y="1122922"/>
                  </a:lnTo>
                  <a:lnTo>
                    <a:pt x="5386358" y="1120272"/>
                  </a:lnTo>
                  <a:lnTo>
                    <a:pt x="5389009" y="1119211"/>
                  </a:lnTo>
                  <a:lnTo>
                    <a:pt x="5390598" y="1118151"/>
                  </a:lnTo>
                  <a:lnTo>
                    <a:pt x="5391658" y="1116561"/>
                  </a:lnTo>
                  <a:lnTo>
                    <a:pt x="5392188" y="1114970"/>
                  </a:lnTo>
                  <a:lnTo>
                    <a:pt x="5392719" y="1113380"/>
                  </a:lnTo>
                  <a:lnTo>
                    <a:pt x="5393249" y="1111259"/>
                  </a:lnTo>
                  <a:lnTo>
                    <a:pt x="5395899" y="1108609"/>
                  </a:lnTo>
                  <a:lnTo>
                    <a:pt x="5400139" y="1107018"/>
                  </a:lnTo>
                  <a:close/>
                  <a:moveTo>
                    <a:pt x="5434012" y="1089025"/>
                  </a:moveTo>
                  <a:lnTo>
                    <a:pt x="5434541" y="1089025"/>
                  </a:lnTo>
                  <a:lnTo>
                    <a:pt x="5435070" y="1089025"/>
                  </a:lnTo>
                  <a:lnTo>
                    <a:pt x="5435599" y="1089025"/>
                  </a:lnTo>
                  <a:lnTo>
                    <a:pt x="5436129" y="1089025"/>
                  </a:lnTo>
                  <a:lnTo>
                    <a:pt x="5436658" y="1089025"/>
                  </a:lnTo>
                  <a:lnTo>
                    <a:pt x="5437187" y="1089025"/>
                  </a:lnTo>
                  <a:lnTo>
                    <a:pt x="5437187" y="1089026"/>
                  </a:lnTo>
                  <a:lnTo>
                    <a:pt x="5435599" y="1094170"/>
                  </a:lnTo>
                  <a:lnTo>
                    <a:pt x="5432954" y="1098170"/>
                  </a:lnTo>
                  <a:lnTo>
                    <a:pt x="5432424" y="1099885"/>
                  </a:lnTo>
                  <a:lnTo>
                    <a:pt x="5432424" y="1101599"/>
                  </a:lnTo>
                  <a:lnTo>
                    <a:pt x="5432424" y="1101600"/>
                  </a:lnTo>
                  <a:lnTo>
                    <a:pt x="5430837" y="1103314"/>
                  </a:lnTo>
                  <a:lnTo>
                    <a:pt x="5429249" y="1103314"/>
                  </a:lnTo>
                  <a:lnTo>
                    <a:pt x="5427662" y="1103314"/>
                  </a:lnTo>
                  <a:lnTo>
                    <a:pt x="5426074" y="1103314"/>
                  </a:lnTo>
                  <a:lnTo>
                    <a:pt x="5422899" y="1101600"/>
                  </a:lnTo>
                  <a:lnTo>
                    <a:pt x="5419724" y="1099885"/>
                  </a:lnTo>
                  <a:lnTo>
                    <a:pt x="5419725" y="1099885"/>
                  </a:lnTo>
                  <a:lnTo>
                    <a:pt x="5419724" y="1099884"/>
                  </a:lnTo>
                  <a:lnTo>
                    <a:pt x="5421841" y="1098741"/>
                  </a:lnTo>
                  <a:lnTo>
                    <a:pt x="5423428" y="1098169"/>
                  </a:lnTo>
                  <a:lnTo>
                    <a:pt x="5425016" y="1095883"/>
                  </a:lnTo>
                  <a:lnTo>
                    <a:pt x="5426603" y="1094169"/>
                  </a:lnTo>
                  <a:lnTo>
                    <a:pt x="5428191" y="1093026"/>
                  </a:lnTo>
                  <a:lnTo>
                    <a:pt x="5430308" y="1092454"/>
                  </a:lnTo>
                  <a:lnTo>
                    <a:pt x="5432424" y="1090740"/>
                  </a:lnTo>
                  <a:close/>
                  <a:moveTo>
                    <a:pt x="1774295" y="1006475"/>
                  </a:moveTo>
                  <a:lnTo>
                    <a:pt x="1774296" y="1006475"/>
                  </a:lnTo>
                  <a:lnTo>
                    <a:pt x="1774824" y="1006475"/>
                  </a:lnTo>
                  <a:lnTo>
                    <a:pt x="1775353" y="1006475"/>
                  </a:lnTo>
                  <a:lnTo>
                    <a:pt x="1775883" y="1006475"/>
                  </a:lnTo>
                  <a:lnTo>
                    <a:pt x="1776411" y="1006475"/>
                  </a:lnTo>
                  <a:lnTo>
                    <a:pt x="1777470" y="1006475"/>
                  </a:lnTo>
                  <a:lnTo>
                    <a:pt x="1777471" y="1006475"/>
                  </a:lnTo>
                  <a:lnTo>
                    <a:pt x="1778528" y="1006475"/>
                  </a:lnTo>
                  <a:lnTo>
                    <a:pt x="1779586" y="1006475"/>
                  </a:lnTo>
                  <a:lnTo>
                    <a:pt x="1779587" y="1006475"/>
                  </a:lnTo>
                  <a:lnTo>
                    <a:pt x="1780116" y="1006475"/>
                  </a:lnTo>
                  <a:lnTo>
                    <a:pt x="1781703" y="1006475"/>
                  </a:lnTo>
                  <a:lnTo>
                    <a:pt x="1781704" y="1006475"/>
                  </a:lnTo>
                  <a:lnTo>
                    <a:pt x="1785408" y="1010031"/>
                  </a:lnTo>
                  <a:lnTo>
                    <a:pt x="1788583" y="1013079"/>
                  </a:lnTo>
                  <a:lnTo>
                    <a:pt x="1792288" y="1015619"/>
                  </a:lnTo>
                  <a:lnTo>
                    <a:pt x="1795992" y="1017143"/>
                  </a:lnTo>
                  <a:lnTo>
                    <a:pt x="1796520" y="1017143"/>
                  </a:lnTo>
                  <a:lnTo>
                    <a:pt x="1797049" y="1017143"/>
                  </a:lnTo>
                  <a:lnTo>
                    <a:pt x="1797579" y="1017143"/>
                  </a:lnTo>
                  <a:lnTo>
                    <a:pt x="1799163" y="1016636"/>
                  </a:lnTo>
                  <a:lnTo>
                    <a:pt x="1799166" y="1016635"/>
                  </a:lnTo>
                  <a:lnTo>
                    <a:pt x="1799167" y="1016635"/>
                  </a:lnTo>
                  <a:lnTo>
                    <a:pt x="1800224" y="1016635"/>
                  </a:lnTo>
                  <a:lnTo>
                    <a:pt x="1800754" y="1016635"/>
                  </a:lnTo>
                  <a:lnTo>
                    <a:pt x="1801282" y="1016635"/>
                  </a:lnTo>
                  <a:lnTo>
                    <a:pt x="1801812" y="1016635"/>
                  </a:lnTo>
                  <a:lnTo>
                    <a:pt x="1803398" y="1017143"/>
                  </a:lnTo>
                  <a:lnTo>
                    <a:pt x="1803400" y="1017143"/>
                  </a:lnTo>
                  <a:lnTo>
                    <a:pt x="1806575" y="1018159"/>
                  </a:lnTo>
                  <a:lnTo>
                    <a:pt x="1809750" y="1020191"/>
                  </a:lnTo>
                  <a:lnTo>
                    <a:pt x="1808692" y="1022731"/>
                  </a:lnTo>
                  <a:lnTo>
                    <a:pt x="1806575" y="1025271"/>
                  </a:lnTo>
                  <a:lnTo>
                    <a:pt x="1802342" y="1030351"/>
                  </a:lnTo>
                  <a:lnTo>
                    <a:pt x="1797579" y="1031875"/>
                  </a:lnTo>
                  <a:lnTo>
                    <a:pt x="1797578" y="1031875"/>
                  </a:lnTo>
                  <a:lnTo>
                    <a:pt x="1791228" y="1030351"/>
                  </a:lnTo>
                  <a:lnTo>
                    <a:pt x="1786995" y="1025271"/>
                  </a:lnTo>
                  <a:lnTo>
                    <a:pt x="1783291" y="1022731"/>
                  </a:lnTo>
                  <a:lnTo>
                    <a:pt x="1779586" y="1020191"/>
                  </a:lnTo>
                  <a:lnTo>
                    <a:pt x="1776941" y="1016635"/>
                  </a:lnTo>
                  <a:lnTo>
                    <a:pt x="1774295" y="1013079"/>
                  </a:lnTo>
                  <a:lnTo>
                    <a:pt x="1771120" y="1011047"/>
                  </a:lnTo>
                  <a:lnTo>
                    <a:pt x="1766886" y="1010031"/>
                  </a:lnTo>
                  <a:close/>
                  <a:moveTo>
                    <a:pt x="5525429" y="993775"/>
                  </a:moveTo>
                  <a:lnTo>
                    <a:pt x="5529261" y="994317"/>
                  </a:lnTo>
                  <a:lnTo>
                    <a:pt x="5529261" y="994318"/>
                  </a:lnTo>
                  <a:lnTo>
                    <a:pt x="5529262" y="994318"/>
                  </a:lnTo>
                  <a:lnTo>
                    <a:pt x="5529262" y="996486"/>
                  </a:lnTo>
                  <a:lnTo>
                    <a:pt x="5529262" y="998113"/>
                  </a:lnTo>
                  <a:lnTo>
                    <a:pt x="5528715" y="999739"/>
                  </a:lnTo>
                  <a:lnTo>
                    <a:pt x="5527620" y="1001365"/>
                  </a:lnTo>
                  <a:lnTo>
                    <a:pt x="5527620" y="1004076"/>
                  </a:lnTo>
                  <a:lnTo>
                    <a:pt x="5527072" y="1005702"/>
                  </a:lnTo>
                  <a:lnTo>
                    <a:pt x="5524883" y="1006244"/>
                  </a:lnTo>
                  <a:lnTo>
                    <a:pt x="5522693" y="1007328"/>
                  </a:lnTo>
                  <a:lnTo>
                    <a:pt x="5521598" y="1008954"/>
                  </a:lnTo>
                  <a:lnTo>
                    <a:pt x="5519956" y="1010580"/>
                  </a:lnTo>
                  <a:lnTo>
                    <a:pt x="5518861" y="1012749"/>
                  </a:lnTo>
                  <a:lnTo>
                    <a:pt x="5517766" y="1015459"/>
                  </a:lnTo>
                  <a:lnTo>
                    <a:pt x="5517763" y="1015459"/>
                  </a:lnTo>
                  <a:lnTo>
                    <a:pt x="5516674" y="1015998"/>
                  </a:lnTo>
                  <a:lnTo>
                    <a:pt x="5516671" y="1016001"/>
                  </a:lnTo>
                  <a:lnTo>
                    <a:pt x="5516670" y="1016000"/>
                  </a:lnTo>
                  <a:lnTo>
                    <a:pt x="5515578" y="1015459"/>
                  </a:lnTo>
                  <a:lnTo>
                    <a:pt x="5515577" y="1015459"/>
                  </a:lnTo>
                  <a:lnTo>
                    <a:pt x="5514482" y="1015459"/>
                  </a:lnTo>
                  <a:lnTo>
                    <a:pt x="5513934" y="1015459"/>
                  </a:lnTo>
                  <a:lnTo>
                    <a:pt x="5513387" y="1015459"/>
                  </a:lnTo>
                  <a:lnTo>
                    <a:pt x="5513388" y="1015458"/>
                  </a:lnTo>
                  <a:lnTo>
                    <a:pt x="5513386" y="1015458"/>
                  </a:lnTo>
                  <a:lnTo>
                    <a:pt x="5515576" y="1011664"/>
                  </a:lnTo>
                  <a:lnTo>
                    <a:pt x="5518313" y="1008953"/>
                  </a:lnTo>
                  <a:lnTo>
                    <a:pt x="5519955" y="1006243"/>
                  </a:lnTo>
                  <a:lnTo>
                    <a:pt x="5520502" y="1004617"/>
                  </a:lnTo>
                  <a:lnTo>
                    <a:pt x="5519955" y="1002448"/>
                  </a:lnTo>
                  <a:lnTo>
                    <a:pt x="5521597" y="1000822"/>
                  </a:lnTo>
                  <a:lnTo>
                    <a:pt x="5522692" y="998654"/>
                  </a:lnTo>
                  <a:lnTo>
                    <a:pt x="5523787" y="996485"/>
                  </a:lnTo>
                  <a:lnTo>
                    <a:pt x="5524334" y="994317"/>
                  </a:lnTo>
                  <a:close/>
                  <a:moveTo>
                    <a:pt x="1907119" y="979488"/>
                  </a:moveTo>
                  <a:lnTo>
                    <a:pt x="1908166" y="979488"/>
                  </a:lnTo>
                  <a:lnTo>
                    <a:pt x="1910782" y="980020"/>
                  </a:lnTo>
                  <a:lnTo>
                    <a:pt x="1911828" y="980020"/>
                  </a:lnTo>
                  <a:lnTo>
                    <a:pt x="1912352" y="980020"/>
                  </a:lnTo>
                  <a:lnTo>
                    <a:pt x="1912875" y="980020"/>
                  </a:lnTo>
                  <a:lnTo>
                    <a:pt x="1913398" y="980020"/>
                  </a:lnTo>
                  <a:lnTo>
                    <a:pt x="1913921" y="980020"/>
                  </a:lnTo>
                  <a:lnTo>
                    <a:pt x="1915491" y="983743"/>
                  </a:lnTo>
                  <a:lnTo>
                    <a:pt x="1917061" y="987467"/>
                  </a:lnTo>
                  <a:lnTo>
                    <a:pt x="1916538" y="991190"/>
                  </a:lnTo>
                  <a:lnTo>
                    <a:pt x="1915491" y="994913"/>
                  </a:lnTo>
                  <a:lnTo>
                    <a:pt x="1911828" y="997041"/>
                  </a:lnTo>
                  <a:lnTo>
                    <a:pt x="1908166" y="998105"/>
                  </a:lnTo>
                  <a:lnTo>
                    <a:pt x="1905026" y="1005019"/>
                  </a:lnTo>
                  <a:lnTo>
                    <a:pt x="1902933" y="1012466"/>
                  </a:lnTo>
                  <a:lnTo>
                    <a:pt x="1906596" y="1015125"/>
                  </a:lnTo>
                  <a:lnTo>
                    <a:pt x="1910259" y="1016721"/>
                  </a:lnTo>
                  <a:lnTo>
                    <a:pt x="1912352" y="1016189"/>
                  </a:lnTo>
                  <a:lnTo>
                    <a:pt x="1913921" y="1016189"/>
                  </a:lnTo>
                  <a:lnTo>
                    <a:pt x="1914968" y="1016189"/>
                  </a:lnTo>
                  <a:lnTo>
                    <a:pt x="1916014" y="1016189"/>
                  </a:lnTo>
                  <a:lnTo>
                    <a:pt x="1917061" y="1016721"/>
                  </a:lnTo>
                  <a:lnTo>
                    <a:pt x="1920724" y="1017253"/>
                  </a:lnTo>
                  <a:lnTo>
                    <a:pt x="1924387" y="1018317"/>
                  </a:lnTo>
                  <a:lnTo>
                    <a:pt x="1928049" y="1020976"/>
                  </a:lnTo>
                  <a:lnTo>
                    <a:pt x="1931712" y="1025231"/>
                  </a:lnTo>
                  <a:lnTo>
                    <a:pt x="1937991" y="1030550"/>
                  </a:lnTo>
                  <a:lnTo>
                    <a:pt x="1945317" y="1034274"/>
                  </a:lnTo>
                  <a:lnTo>
                    <a:pt x="1946363" y="1034274"/>
                  </a:lnTo>
                  <a:lnTo>
                    <a:pt x="1947410" y="1034274"/>
                  </a:lnTo>
                  <a:lnTo>
                    <a:pt x="1947933" y="1034274"/>
                  </a:lnTo>
                  <a:lnTo>
                    <a:pt x="1948980" y="1034274"/>
                  </a:lnTo>
                  <a:lnTo>
                    <a:pt x="1950026" y="1033742"/>
                  </a:lnTo>
                  <a:lnTo>
                    <a:pt x="1950549" y="1033742"/>
                  </a:lnTo>
                  <a:lnTo>
                    <a:pt x="1951073" y="1033742"/>
                  </a:lnTo>
                  <a:lnTo>
                    <a:pt x="1951596" y="1033742"/>
                  </a:lnTo>
                  <a:lnTo>
                    <a:pt x="1952642" y="1034274"/>
                  </a:lnTo>
                  <a:lnTo>
                    <a:pt x="1954212" y="1041188"/>
                  </a:lnTo>
                  <a:lnTo>
                    <a:pt x="1949503" y="1048103"/>
                  </a:lnTo>
                  <a:lnTo>
                    <a:pt x="1947410" y="1055549"/>
                  </a:lnTo>
                  <a:lnTo>
                    <a:pt x="1947933" y="1059273"/>
                  </a:lnTo>
                  <a:lnTo>
                    <a:pt x="1948980" y="1062996"/>
                  </a:lnTo>
                  <a:lnTo>
                    <a:pt x="1949503" y="1070443"/>
                  </a:lnTo>
                  <a:lnTo>
                    <a:pt x="1948980" y="1077357"/>
                  </a:lnTo>
                  <a:lnTo>
                    <a:pt x="1946363" y="1080549"/>
                  </a:lnTo>
                  <a:lnTo>
                    <a:pt x="1942177" y="1082676"/>
                  </a:lnTo>
                  <a:lnTo>
                    <a:pt x="1933805" y="1077889"/>
                  </a:lnTo>
                  <a:lnTo>
                    <a:pt x="1927526" y="1072038"/>
                  </a:lnTo>
                  <a:lnTo>
                    <a:pt x="1924387" y="1067783"/>
                  </a:lnTo>
                  <a:lnTo>
                    <a:pt x="1917584" y="1061932"/>
                  </a:lnTo>
                  <a:lnTo>
                    <a:pt x="1913398" y="1061400"/>
                  </a:lnTo>
                  <a:lnTo>
                    <a:pt x="1862642" y="1061400"/>
                  </a:lnTo>
                  <a:lnTo>
                    <a:pt x="1861596" y="1056613"/>
                  </a:lnTo>
                  <a:lnTo>
                    <a:pt x="1860549" y="1052358"/>
                  </a:lnTo>
                  <a:lnTo>
                    <a:pt x="1861596" y="1044911"/>
                  </a:lnTo>
                  <a:lnTo>
                    <a:pt x="1869445" y="1034274"/>
                  </a:lnTo>
                  <a:lnTo>
                    <a:pt x="1874677" y="1028955"/>
                  </a:lnTo>
                  <a:lnTo>
                    <a:pt x="1881480" y="1021508"/>
                  </a:lnTo>
                  <a:lnTo>
                    <a:pt x="1886712" y="1014593"/>
                  </a:lnTo>
                  <a:lnTo>
                    <a:pt x="1889852" y="1010870"/>
                  </a:lnTo>
                  <a:lnTo>
                    <a:pt x="1892468" y="1007147"/>
                  </a:lnTo>
                  <a:lnTo>
                    <a:pt x="1895607" y="1003955"/>
                  </a:lnTo>
                  <a:lnTo>
                    <a:pt x="1897700" y="1000232"/>
                  </a:lnTo>
                  <a:lnTo>
                    <a:pt x="1898224" y="995977"/>
                  </a:lnTo>
                  <a:lnTo>
                    <a:pt x="1899794" y="991190"/>
                  </a:lnTo>
                  <a:lnTo>
                    <a:pt x="1898747" y="987467"/>
                  </a:lnTo>
                  <a:lnTo>
                    <a:pt x="1899794" y="984275"/>
                  </a:lnTo>
                  <a:lnTo>
                    <a:pt x="1902933" y="982148"/>
                  </a:lnTo>
                  <a:lnTo>
                    <a:pt x="1906596" y="980020"/>
                  </a:lnTo>
                  <a:close/>
                  <a:moveTo>
                    <a:pt x="3059401" y="895800"/>
                  </a:moveTo>
                  <a:lnTo>
                    <a:pt x="3059595" y="895880"/>
                  </a:lnTo>
                  <a:lnTo>
                    <a:pt x="3060147" y="896409"/>
                  </a:lnTo>
                  <a:lnTo>
                    <a:pt x="3060262" y="896409"/>
                  </a:lnTo>
                  <a:lnTo>
                    <a:pt x="3059653" y="895800"/>
                  </a:lnTo>
                  <a:close/>
                  <a:moveTo>
                    <a:pt x="5727266" y="895350"/>
                  </a:moveTo>
                  <a:lnTo>
                    <a:pt x="5727843" y="895350"/>
                  </a:lnTo>
                  <a:lnTo>
                    <a:pt x="5728420" y="895350"/>
                  </a:lnTo>
                  <a:lnTo>
                    <a:pt x="5729575" y="895350"/>
                  </a:lnTo>
                  <a:lnTo>
                    <a:pt x="5730152" y="895350"/>
                  </a:lnTo>
                  <a:lnTo>
                    <a:pt x="5730729" y="895350"/>
                  </a:lnTo>
                  <a:lnTo>
                    <a:pt x="5731306" y="895350"/>
                  </a:lnTo>
                  <a:lnTo>
                    <a:pt x="5731884" y="895350"/>
                  </a:lnTo>
                  <a:lnTo>
                    <a:pt x="5732461" y="895350"/>
                  </a:lnTo>
                  <a:lnTo>
                    <a:pt x="5734770" y="895350"/>
                  </a:lnTo>
                  <a:lnTo>
                    <a:pt x="5736502" y="897017"/>
                  </a:lnTo>
                  <a:lnTo>
                    <a:pt x="5736502" y="897018"/>
                  </a:lnTo>
                  <a:lnTo>
                    <a:pt x="5736503" y="897018"/>
                  </a:lnTo>
                  <a:lnTo>
                    <a:pt x="5738235" y="900908"/>
                  </a:lnTo>
                  <a:lnTo>
                    <a:pt x="5738812" y="903130"/>
                  </a:lnTo>
                  <a:lnTo>
                    <a:pt x="5738235" y="906464"/>
                  </a:lnTo>
                  <a:lnTo>
                    <a:pt x="5726689" y="906464"/>
                  </a:lnTo>
                  <a:lnTo>
                    <a:pt x="5726689" y="906463"/>
                  </a:lnTo>
                  <a:lnTo>
                    <a:pt x="5726688" y="906463"/>
                  </a:lnTo>
                  <a:lnTo>
                    <a:pt x="5726111" y="902574"/>
                  </a:lnTo>
                  <a:lnTo>
                    <a:pt x="5726688" y="899795"/>
                  </a:lnTo>
                  <a:lnTo>
                    <a:pt x="5726688" y="897573"/>
                  </a:lnTo>
                  <a:close/>
                  <a:moveTo>
                    <a:pt x="3037415" y="893233"/>
                  </a:moveTo>
                  <a:lnTo>
                    <a:pt x="3037151" y="893763"/>
                  </a:lnTo>
                  <a:lnTo>
                    <a:pt x="3051312" y="893763"/>
                  </a:lnTo>
                  <a:lnTo>
                    <a:pt x="3055730" y="894292"/>
                  </a:lnTo>
                  <a:lnTo>
                    <a:pt x="3058933" y="895608"/>
                  </a:lnTo>
                  <a:lnTo>
                    <a:pt x="3058597" y="895272"/>
                  </a:lnTo>
                  <a:lnTo>
                    <a:pt x="3054942" y="893705"/>
                  </a:lnTo>
                  <a:lnTo>
                    <a:pt x="3051174" y="893233"/>
                  </a:lnTo>
                  <a:close/>
                  <a:moveTo>
                    <a:pt x="2750201" y="887413"/>
                  </a:moveTo>
                  <a:lnTo>
                    <a:pt x="2751778" y="887413"/>
                  </a:lnTo>
                  <a:lnTo>
                    <a:pt x="2753355" y="888471"/>
                  </a:lnTo>
                  <a:lnTo>
                    <a:pt x="2755458" y="890059"/>
                  </a:lnTo>
                  <a:lnTo>
                    <a:pt x="2755983" y="890059"/>
                  </a:lnTo>
                  <a:lnTo>
                    <a:pt x="2756509" y="890059"/>
                  </a:lnTo>
                  <a:lnTo>
                    <a:pt x="2757035" y="890059"/>
                  </a:lnTo>
                  <a:lnTo>
                    <a:pt x="2757560" y="889530"/>
                  </a:lnTo>
                  <a:lnTo>
                    <a:pt x="2758086" y="889530"/>
                  </a:lnTo>
                  <a:lnTo>
                    <a:pt x="2758612" y="889530"/>
                  </a:lnTo>
                  <a:lnTo>
                    <a:pt x="2759137" y="890059"/>
                  </a:lnTo>
                  <a:lnTo>
                    <a:pt x="2760714" y="890588"/>
                  </a:lnTo>
                  <a:lnTo>
                    <a:pt x="2762291" y="892176"/>
                  </a:lnTo>
                  <a:lnTo>
                    <a:pt x="2762291" y="893763"/>
                  </a:lnTo>
                  <a:lnTo>
                    <a:pt x="2762291" y="896409"/>
                  </a:lnTo>
                  <a:lnTo>
                    <a:pt x="2762817" y="897997"/>
                  </a:lnTo>
                  <a:lnTo>
                    <a:pt x="2763343" y="899584"/>
                  </a:lnTo>
                  <a:lnTo>
                    <a:pt x="2764920" y="901701"/>
                  </a:lnTo>
                  <a:lnTo>
                    <a:pt x="2767022" y="903288"/>
                  </a:lnTo>
                  <a:lnTo>
                    <a:pt x="2768074" y="905934"/>
                  </a:lnTo>
                  <a:lnTo>
                    <a:pt x="2768599" y="908580"/>
                  </a:lnTo>
                  <a:lnTo>
                    <a:pt x="2768599" y="911226"/>
                  </a:lnTo>
                  <a:lnTo>
                    <a:pt x="2764394" y="914401"/>
                  </a:lnTo>
                  <a:lnTo>
                    <a:pt x="2762291" y="915459"/>
                  </a:lnTo>
                  <a:lnTo>
                    <a:pt x="2761240" y="916517"/>
                  </a:lnTo>
                  <a:lnTo>
                    <a:pt x="2760189" y="915459"/>
                  </a:lnTo>
                  <a:lnTo>
                    <a:pt x="2759663" y="915459"/>
                  </a:lnTo>
                  <a:lnTo>
                    <a:pt x="2759137" y="915459"/>
                  </a:lnTo>
                  <a:lnTo>
                    <a:pt x="2759137" y="922867"/>
                  </a:lnTo>
                  <a:lnTo>
                    <a:pt x="2759663" y="926043"/>
                  </a:lnTo>
                  <a:lnTo>
                    <a:pt x="2759663" y="930276"/>
                  </a:lnTo>
                  <a:lnTo>
                    <a:pt x="2759137" y="931863"/>
                  </a:lnTo>
                  <a:lnTo>
                    <a:pt x="2759137" y="933451"/>
                  </a:lnTo>
                  <a:lnTo>
                    <a:pt x="2759137" y="937155"/>
                  </a:lnTo>
                  <a:lnTo>
                    <a:pt x="2759137" y="940859"/>
                  </a:lnTo>
                  <a:lnTo>
                    <a:pt x="2759137" y="942447"/>
                  </a:lnTo>
                  <a:lnTo>
                    <a:pt x="2759137" y="944034"/>
                  </a:lnTo>
                  <a:lnTo>
                    <a:pt x="2758086" y="946151"/>
                  </a:lnTo>
                  <a:lnTo>
                    <a:pt x="2757035" y="947738"/>
                  </a:lnTo>
                  <a:lnTo>
                    <a:pt x="2755458" y="948268"/>
                  </a:lnTo>
                  <a:lnTo>
                    <a:pt x="2753355" y="949855"/>
                  </a:lnTo>
                  <a:lnTo>
                    <a:pt x="2754406" y="953559"/>
                  </a:lnTo>
                  <a:lnTo>
                    <a:pt x="2756509" y="956734"/>
                  </a:lnTo>
                  <a:lnTo>
                    <a:pt x="2756509" y="962555"/>
                  </a:lnTo>
                  <a:lnTo>
                    <a:pt x="2726021" y="962555"/>
                  </a:lnTo>
                  <a:lnTo>
                    <a:pt x="2724444" y="963614"/>
                  </a:lnTo>
                  <a:lnTo>
                    <a:pt x="2722341" y="964672"/>
                  </a:lnTo>
                  <a:lnTo>
                    <a:pt x="2722341" y="966789"/>
                  </a:lnTo>
                  <a:lnTo>
                    <a:pt x="2722341" y="968376"/>
                  </a:lnTo>
                  <a:lnTo>
                    <a:pt x="2720764" y="969964"/>
                  </a:lnTo>
                  <a:lnTo>
                    <a:pt x="2718661" y="971551"/>
                  </a:lnTo>
                  <a:lnTo>
                    <a:pt x="2716559" y="973668"/>
                  </a:lnTo>
                  <a:lnTo>
                    <a:pt x="2713930" y="974197"/>
                  </a:lnTo>
                  <a:lnTo>
                    <a:pt x="2712879" y="973668"/>
                  </a:lnTo>
                  <a:lnTo>
                    <a:pt x="2711828" y="973139"/>
                  </a:lnTo>
                  <a:lnTo>
                    <a:pt x="2709725" y="972609"/>
                  </a:lnTo>
                  <a:lnTo>
                    <a:pt x="2708148" y="972080"/>
                  </a:lnTo>
                  <a:lnTo>
                    <a:pt x="2707622" y="972080"/>
                  </a:lnTo>
                  <a:lnTo>
                    <a:pt x="2707097" y="972080"/>
                  </a:lnTo>
                  <a:lnTo>
                    <a:pt x="2706571" y="972080"/>
                  </a:lnTo>
                  <a:lnTo>
                    <a:pt x="2706045" y="972080"/>
                  </a:lnTo>
                  <a:lnTo>
                    <a:pt x="2704994" y="972080"/>
                  </a:lnTo>
                  <a:lnTo>
                    <a:pt x="2702366" y="973668"/>
                  </a:lnTo>
                  <a:lnTo>
                    <a:pt x="2699212" y="974726"/>
                  </a:lnTo>
                  <a:lnTo>
                    <a:pt x="2696584" y="974197"/>
                  </a:lnTo>
                  <a:lnTo>
                    <a:pt x="2693955" y="973139"/>
                  </a:lnTo>
                  <a:lnTo>
                    <a:pt x="2692378" y="972080"/>
                  </a:lnTo>
                  <a:lnTo>
                    <a:pt x="2690276" y="969964"/>
                  </a:lnTo>
                  <a:lnTo>
                    <a:pt x="2689750" y="968376"/>
                  </a:lnTo>
                  <a:lnTo>
                    <a:pt x="2689224" y="966789"/>
                  </a:lnTo>
                  <a:lnTo>
                    <a:pt x="2689750" y="964672"/>
                  </a:lnTo>
                  <a:lnTo>
                    <a:pt x="2690276" y="963084"/>
                  </a:lnTo>
                  <a:lnTo>
                    <a:pt x="2692378" y="962555"/>
                  </a:lnTo>
                  <a:lnTo>
                    <a:pt x="2693955" y="961497"/>
                  </a:lnTo>
                  <a:lnTo>
                    <a:pt x="2694481" y="957793"/>
                  </a:lnTo>
                  <a:lnTo>
                    <a:pt x="2693955" y="954089"/>
                  </a:lnTo>
                  <a:lnTo>
                    <a:pt x="2695007" y="952501"/>
                  </a:lnTo>
                  <a:lnTo>
                    <a:pt x="2696058" y="950913"/>
                  </a:lnTo>
                  <a:lnTo>
                    <a:pt x="2696584" y="948268"/>
                  </a:lnTo>
                  <a:lnTo>
                    <a:pt x="2697635" y="946680"/>
                  </a:lnTo>
                  <a:lnTo>
                    <a:pt x="2698161" y="946680"/>
                  </a:lnTo>
                  <a:lnTo>
                    <a:pt x="2698686" y="946680"/>
                  </a:lnTo>
                  <a:lnTo>
                    <a:pt x="2699212" y="946680"/>
                  </a:lnTo>
                  <a:lnTo>
                    <a:pt x="2699737" y="946680"/>
                  </a:lnTo>
                  <a:lnTo>
                    <a:pt x="2700263" y="946680"/>
                  </a:lnTo>
                  <a:lnTo>
                    <a:pt x="2700789" y="946680"/>
                  </a:lnTo>
                  <a:lnTo>
                    <a:pt x="2703943" y="946151"/>
                  </a:lnTo>
                  <a:lnTo>
                    <a:pt x="2706571" y="946151"/>
                  </a:lnTo>
                  <a:lnTo>
                    <a:pt x="2706571" y="935038"/>
                  </a:lnTo>
                  <a:lnTo>
                    <a:pt x="2702366" y="935038"/>
                  </a:lnTo>
                  <a:lnTo>
                    <a:pt x="2697635" y="935038"/>
                  </a:lnTo>
                  <a:lnTo>
                    <a:pt x="2696058" y="935038"/>
                  </a:lnTo>
                  <a:lnTo>
                    <a:pt x="2694481" y="935038"/>
                  </a:lnTo>
                  <a:lnTo>
                    <a:pt x="2694481" y="909638"/>
                  </a:lnTo>
                  <a:lnTo>
                    <a:pt x="2698161" y="908580"/>
                  </a:lnTo>
                  <a:lnTo>
                    <a:pt x="2699737" y="910167"/>
                  </a:lnTo>
                  <a:lnTo>
                    <a:pt x="2702366" y="911226"/>
                  </a:lnTo>
                  <a:lnTo>
                    <a:pt x="2705520" y="910167"/>
                  </a:lnTo>
                  <a:lnTo>
                    <a:pt x="2709199" y="908580"/>
                  </a:lnTo>
                  <a:lnTo>
                    <a:pt x="2709725" y="908580"/>
                  </a:lnTo>
                  <a:lnTo>
                    <a:pt x="2710251" y="908580"/>
                  </a:lnTo>
                  <a:lnTo>
                    <a:pt x="2710776" y="908580"/>
                  </a:lnTo>
                  <a:lnTo>
                    <a:pt x="2711302" y="908580"/>
                  </a:lnTo>
                  <a:lnTo>
                    <a:pt x="2711828" y="908580"/>
                  </a:lnTo>
                  <a:lnTo>
                    <a:pt x="2712879" y="908580"/>
                  </a:lnTo>
                  <a:lnTo>
                    <a:pt x="2714456" y="908051"/>
                  </a:lnTo>
                  <a:lnTo>
                    <a:pt x="2716559" y="906992"/>
                  </a:lnTo>
                  <a:lnTo>
                    <a:pt x="2717084" y="906992"/>
                  </a:lnTo>
                  <a:lnTo>
                    <a:pt x="2717610" y="906992"/>
                  </a:lnTo>
                  <a:lnTo>
                    <a:pt x="2718136" y="906992"/>
                  </a:lnTo>
                  <a:lnTo>
                    <a:pt x="2718136" y="904347"/>
                  </a:lnTo>
                  <a:lnTo>
                    <a:pt x="2718661" y="901701"/>
                  </a:lnTo>
                  <a:lnTo>
                    <a:pt x="2718136" y="899055"/>
                  </a:lnTo>
                  <a:lnTo>
                    <a:pt x="2718136" y="896409"/>
                  </a:lnTo>
                  <a:lnTo>
                    <a:pt x="2718661" y="894822"/>
                  </a:lnTo>
                  <a:lnTo>
                    <a:pt x="2718661" y="892176"/>
                  </a:lnTo>
                  <a:lnTo>
                    <a:pt x="2718661" y="890588"/>
                  </a:lnTo>
                  <a:lnTo>
                    <a:pt x="2718661" y="889001"/>
                  </a:lnTo>
                  <a:lnTo>
                    <a:pt x="2727072" y="887942"/>
                  </a:lnTo>
                  <a:lnTo>
                    <a:pt x="2728649" y="889001"/>
                  </a:lnTo>
                  <a:lnTo>
                    <a:pt x="2730226" y="890059"/>
                  </a:lnTo>
                  <a:lnTo>
                    <a:pt x="2731277" y="891646"/>
                  </a:lnTo>
                  <a:lnTo>
                    <a:pt x="2731803" y="893234"/>
                  </a:lnTo>
                  <a:lnTo>
                    <a:pt x="2734431" y="894822"/>
                  </a:lnTo>
                  <a:lnTo>
                    <a:pt x="2736008" y="895351"/>
                  </a:lnTo>
                  <a:lnTo>
                    <a:pt x="2737585" y="894822"/>
                  </a:lnTo>
                  <a:lnTo>
                    <a:pt x="2739162" y="893234"/>
                  </a:lnTo>
                  <a:lnTo>
                    <a:pt x="2740213" y="891646"/>
                  </a:lnTo>
                  <a:lnTo>
                    <a:pt x="2740739" y="890059"/>
                  </a:lnTo>
                  <a:lnTo>
                    <a:pt x="2742316" y="889530"/>
                  </a:lnTo>
                  <a:lnTo>
                    <a:pt x="2744944" y="889001"/>
                  </a:lnTo>
                  <a:lnTo>
                    <a:pt x="2747047" y="887942"/>
                  </a:lnTo>
                  <a:close/>
                  <a:moveTo>
                    <a:pt x="5702787" y="879475"/>
                  </a:moveTo>
                  <a:lnTo>
                    <a:pt x="5704741" y="881124"/>
                  </a:lnTo>
                  <a:lnTo>
                    <a:pt x="5706695" y="883322"/>
                  </a:lnTo>
                  <a:lnTo>
                    <a:pt x="5708161" y="885520"/>
                  </a:lnTo>
                  <a:lnTo>
                    <a:pt x="5709626" y="887718"/>
                  </a:lnTo>
                  <a:lnTo>
                    <a:pt x="5710603" y="889366"/>
                  </a:lnTo>
                  <a:lnTo>
                    <a:pt x="5711580" y="891565"/>
                  </a:lnTo>
                  <a:lnTo>
                    <a:pt x="5711580" y="891566"/>
                  </a:lnTo>
                  <a:lnTo>
                    <a:pt x="5711580" y="895961"/>
                  </a:lnTo>
                  <a:lnTo>
                    <a:pt x="5711580" y="895962"/>
                  </a:lnTo>
                  <a:lnTo>
                    <a:pt x="5711580" y="899807"/>
                  </a:lnTo>
                  <a:lnTo>
                    <a:pt x="5712557" y="901456"/>
                  </a:lnTo>
                  <a:lnTo>
                    <a:pt x="5713534" y="903654"/>
                  </a:lnTo>
                  <a:lnTo>
                    <a:pt x="5714022" y="905852"/>
                  </a:lnTo>
                  <a:lnTo>
                    <a:pt x="5714999" y="908050"/>
                  </a:lnTo>
                  <a:lnTo>
                    <a:pt x="5714999" y="908051"/>
                  </a:lnTo>
                  <a:lnTo>
                    <a:pt x="5705230" y="908051"/>
                  </a:lnTo>
                  <a:lnTo>
                    <a:pt x="5704741" y="904204"/>
                  </a:lnTo>
                  <a:lnTo>
                    <a:pt x="5704253" y="900907"/>
                  </a:lnTo>
                  <a:lnTo>
                    <a:pt x="5704253" y="900906"/>
                  </a:lnTo>
                  <a:lnTo>
                    <a:pt x="5704253" y="897061"/>
                  </a:lnTo>
                  <a:lnTo>
                    <a:pt x="5704253" y="897060"/>
                  </a:lnTo>
                  <a:lnTo>
                    <a:pt x="5704253" y="892115"/>
                  </a:lnTo>
                  <a:lnTo>
                    <a:pt x="5703764" y="890467"/>
                  </a:lnTo>
                  <a:lnTo>
                    <a:pt x="5702787" y="888818"/>
                  </a:lnTo>
                  <a:lnTo>
                    <a:pt x="5702299" y="884422"/>
                  </a:lnTo>
                  <a:lnTo>
                    <a:pt x="5702299" y="884421"/>
                  </a:lnTo>
                  <a:close/>
                  <a:moveTo>
                    <a:pt x="3061166" y="866252"/>
                  </a:moveTo>
                  <a:lnTo>
                    <a:pt x="3060740" y="866729"/>
                  </a:lnTo>
                  <a:lnTo>
                    <a:pt x="3061239" y="866729"/>
                  </a:lnTo>
                  <a:lnTo>
                    <a:pt x="3061715" y="866252"/>
                  </a:lnTo>
                  <a:close/>
                  <a:moveTo>
                    <a:pt x="258762" y="809625"/>
                  </a:moveTo>
                  <a:lnTo>
                    <a:pt x="258762" y="824971"/>
                  </a:lnTo>
                  <a:lnTo>
                    <a:pt x="245905" y="840846"/>
                  </a:lnTo>
                  <a:lnTo>
                    <a:pt x="229963" y="849313"/>
                  </a:lnTo>
                  <a:lnTo>
                    <a:pt x="222249" y="832380"/>
                  </a:lnTo>
                  <a:lnTo>
                    <a:pt x="246420" y="818621"/>
                  </a:lnTo>
                  <a:close/>
                  <a:moveTo>
                    <a:pt x="2760662" y="806450"/>
                  </a:moveTo>
                  <a:lnTo>
                    <a:pt x="2760145" y="810074"/>
                  </a:lnTo>
                  <a:lnTo>
                    <a:pt x="2759109" y="813698"/>
                  </a:lnTo>
                  <a:lnTo>
                    <a:pt x="2757556" y="815251"/>
                  </a:lnTo>
                  <a:lnTo>
                    <a:pt x="2756521" y="816804"/>
                  </a:lnTo>
                  <a:lnTo>
                    <a:pt x="2756521" y="819392"/>
                  </a:lnTo>
                  <a:lnTo>
                    <a:pt x="2756521" y="820427"/>
                  </a:lnTo>
                  <a:lnTo>
                    <a:pt x="2754450" y="820945"/>
                  </a:lnTo>
                  <a:lnTo>
                    <a:pt x="2752379" y="821463"/>
                  </a:lnTo>
                  <a:lnTo>
                    <a:pt x="2751862" y="821463"/>
                  </a:lnTo>
                  <a:lnTo>
                    <a:pt x="2751344" y="821463"/>
                  </a:lnTo>
                  <a:lnTo>
                    <a:pt x="2750826" y="821463"/>
                  </a:lnTo>
                  <a:lnTo>
                    <a:pt x="2750309" y="821463"/>
                  </a:lnTo>
                  <a:lnTo>
                    <a:pt x="2749791" y="821463"/>
                  </a:lnTo>
                  <a:lnTo>
                    <a:pt x="2749273" y="821463"/>
                  </a:lnTo>
                  <a:lnTo>
                    <a:pt x="2747720" y="823016"/>
                  </a:lnTo>
                  <a:lnTo>
                    <a:pt x="2746685" y="824569"/>
                  </a:lnTo>
                  <a:lnTo>
                    <a:pt x="2745650" y="826639"/>
                  </a:lnTo>
                  <a:lnTo>
                    <a:pt x="2743579" y="828192"/>
                  </a:lnTo>
                  <a:lnTo>
                    <a:pt x="2742026" y="829745"/>
                  </a:lnTo>
                  <a:lnTo>
                    <a:pt x="2740473" y="830263"/>
                  </a:lnTo>
                  <a:lnTo>
                    <a:pt x="2736849" y="828192"/>
                  </a:lnTo>
                  <a:lnTo>
                    <a:pt x="2736849" y="826639"/>
                  </a:lnTo>
                  <a:lnTo>
                    <a:pt x="2736849" y="824569"/>
                  </a:lnTo>
                  <a:lnTo>
                    <a:pt x="2739438" y="820945"/>
                  </a:lnTo>
                  <a:lnTo>
                    <a:pt x="2743061" y="818357"/>
                  </a:lnTo>
                  <a:lnTo>
                    <a:pt x="2743579" y="815768"/>
                  </a:lnTo>
                  <a:lnTo>
                    <a:pt x="2745132" y="814215"/>
                  </a:lnTo>
                  <a:lnTo>
                    <a:pt x="2746685" y="813698"/>
                  </a:lnTo>
                  <a:lnTo>
                    <a:pt x="2748238" y="813698"/>
                  </a:lnTo>
                  <a:lnTo>
                    <a:pt x="2751344" y="810592"/>
                  </a:lnTo>
                  <a:lnTo>
                    <a:pt x="2755486" y="808521"/>
                  </a:lnTo>
                  <a:lnTo>
                    <a:pt x="2758074" y="806968"/>
                  </a:lnTo>
                  <a:close/>
                  <a:moveTo>
                    <a:pt x="2796482" y="804863"/>
                  </a:moveTo>
                  <a:lnTo>
                    <a:pt x="2801755" y="804863"/>
                  </a:lnTo>
                  <a:lnTo>
                    <a:pt x="2803864" y="804863"/>
                  </a:lnTo>
                  <a:lnTo>
                    <a:pt x="2804391" y="804863"/>
                  </a:lnTo>
                  <a:lnTo>
                    <a:pt x="2805446" y="804863"/>
                  </a:lnTo>
                  <a:lnTo>
                    <a:pt x="2805973" y="804863"/>
                  </a:lnTo>
                  <a:lnTo>
                    <a:pt x="2807028" y="804863"/>
                  </a:lnTo>
                  <a:lnTo>
                    <a:pt x="2809664" y="806455"/>
                  </a:lnTo>
                  <a:lnTo>
                    <a:pt x="2811246" y="809108"/>
                  </a:lnTo>
                  <a:lnTo>
                    <a:pt x="2809137" y="809638"/>
                  </a:lnTo>
                  <a:lnTo>
                    <a:pt x="2807028" y="810699"/>
                  </a:lnTo>
                  <a:lnTo>
                    <a:pt x="2805973" y="812291"/>
                  </a:lnTo>
                  <a:lnTo>
                    <a:pt x="2804391" y="813882"/>
                  </a:lnTo>
                  <a:lnTo>
                    <a:pt x="2802810" y="814944"/>
                  </a:lnTo>
                  <a:lnTo>
                    <a:pt x="2801228" y="816535"/>
                  </a:lnTo>
                  <a:lnTo>
                    <a:pt x="2801228" y="818657"/>
                  </a:lnTo>
                  <a:lnTo>
                    <a:pt x="2801228" y="820249"/>
                  </a:lnTo>
                  <a:lnTo>
                    <a:pt x="2801228" y="822371"/>
                  </a:lnTo>
                  <a:lnTo>
                    <a:pt x="2801228" y="823963"/>
                  </a:lnTo>
                  <a:lnTo>
                    <a:pt x="2799646" y="825024"/>
                  </a:lnTo>
                  <a:lnTo>
                    <a:pt x="2797537" y="826616"/>
                  </a:lnTo>
                  <a:lnTo>
                    <a:pt x="2796482" y="828207"/>
                  </a:lnTo>
                  <a:lnTo>
                    <a:pt x="2795428" y="830329"/>
                  </a:lnTo>
                  <a:lnTo>
                    <a:pt x="2830755" y="830329"/>
                  </a:lnTo>
                  <a:lnTo>
                    <a:pt x="2830755" y="844654"/>
                  </a:lnTo>
                  <a:lnTo>
                    <a:pt x="2829701" y="846776"/>
                  </a:lnTo>
                  <a:lnTo>
                    <a:pt x="2828646" y="847838"/>
                  </a:lnTo>
                  <a:lnTo>
                    <a:pt x="2826537" y="848899"/>
                  </a:lnTo>
                  <a:lnTo>
                    <a:pt x="2824955" y="849429"/>
                  </a:lnTo>
                  <a:lnTo>
                    <a:pt x="2823901" y="851551"/>
                  </a:lnTo>
                  <a:lnTo>
                    <a:pt x="2822319" y="853674"/>
                  </a:lnTo>
                  <a:lnTo>
                    <a:pt x="2822319" y="855265"/>
                  </a:lnTo>
                  <a:lnTo>
                    <a:pt x="2822319" y="856857"/>
                  </a:lnTo>
                  <a:lnTo>
                    <a:pt x="2822319" y="860571"/>
                  </a:lnTo>
                  <a:lnTo>
                    <a:pt x="2820737" y="860571"/>
                  </a:lnTo>
                  <a:lnTo>
                    <a:pt x="2818628" y="861101"/>
                  </a:lnTo>
                  <a:lnTo>
                    <a:pt x="2818101" y="861101"/>
                  </a:lnTo>
                  <a:lnTo>
                    <a:pt x="2817573" y="861101"/>
                  </a:lnTo>
                  <a:lnTo>
                    <a:pt x="2817046" y="861101"/>
                  </a:lnTo>
                  <a:lnTo>
                    <a:pt x="2816519" y="861101"/>
                  </a:lnTo>
                  <a:lnTo>
                    <a:pt x="2815992" y="861101"/>
                  </a:lnTo>
                  <a:lnTo>
                    <a:pt x="2815464" y="861101"/>
                  </a:lnTo>
                  <a:lnTo>
                    <a:pt x="2814410" y="863223"/>
                  </a:lnTo>
                  <a:lnTo>
                    <a:pt x="2814410" y="865346"/>
                  </a:lnTo>
                  <a:lnTo>
                    <a:pt x="2812828" y="866407"/>
                  </a:lnTo>
                  <a:lnTo>
                    <a:pt x="2811246" y="867998"/>
                  </a:lnTo>
                  <a:lnTo>
                    <a:pt x="2810191" y="869590"/>
                  </a:lnTo>
                  <a:lnTo>
                    <a:pt x="2809137" y="871182"/>
                  </a:lnTo>
                  <a:lnTo>
                    <a:pt x="2810719" y="873834"/>
                  </a:lnTo>
                  <a:lnTo>
                    <a:pt x="2811773" y="874896"/>
                  </a:lnTo>
                  <a:lnTo>
                    <a:pt x="2814937" y="876487"/>
                  </a:lnTo>
                  <a:lnTo>
                    <a:pt x="2818628" y="877018"/>
                  </a:lnTo>
                  <a:lnTo>
                    <a:pt x="2819682" y="877018"/>
                  </a:lnTo>
                  <a:lnTo>
                    <a:pt x="2820737" y="877018"/>
                  </a:lnTo>
                  <a:lnTo>
                    <a:pt x="2821792" y="877018"/>
                  </a:lnTo>
                  <a:lnTo>
                    <a:pt x="2822319" y="877018"/>
                  </a:lnTo>
                  <a:lnTo>
                    <a:pt x="2823373" y="876487"/>
                  </a:lnTo>
                  <a:lnTo>
                    <a:pt x="2823901" y="876487"/>
                  </a:lnTo>
                  <a:lnTo>
                    <a:pt x="2824428" y="876487"/>
                  </a:lnTo>
                  <a:lnTo>
                    <a:pt x="2824955" y="876487"/>
                  </a:lnTo>
                  <a:lnTo>
                    <a:pt x="2826010" y="877018"/>
                  </a:lnTo>
                  <a:lnTo>
                    <a:pt x="2827592" y="877548"/>
                  </a:lnTo>
                  <a:lnTo>
                    <a:pt x="2829173" y="878609"/>
                  </a:lnTo>
                  <a:lnTo>
                    <a:pt x="2831810" y="879670"/>
                  </a:lnTo>
                  <a:lnTo>
                    <a:pt x="2833392" y="881793"/>
                  </a:lnTo>
                  <a:lnTo>
                    <a:pt x="2833919" y="883915"/>
                  </a:lnTo>
                  <a:lnTo>
                    <a:pt x="2834974" y="886037"/>
                  </a:lnTo>
                  <a:lnTo>
                    <a:pt x="2836028" y="887629"/>
                  </a:lnTo>
                  <a:lnTo>
                    <a:pt x="2837610" y="889220"/>
                  </a:lnTo>
                  <a:lnTo>
                    <a:pt x="2837610" y="890812"/>
                  </a:lnTo>
                  <a:lnTo>
                    <a:pt x="2837610" y="892404"/>
                  </a:lnTo>
                  <a:lnTo>
                    <a:pt x="2839192" y="893995"/>
                  </a:lnTo>
                  <a:lnTo>
                    <a:pt x="2842355" y="895587"/>
                  </a:lnTo>
                  <a:lnTo>
                    <a:pt x="2843410" y="897179"/>
                  </a:lnTo>
                  <a:lnTo>
                    <a:pt x="2844992" y="899301"/>
                  </a:lnTo>
                  <a:lnTo>
                    <a:pt x="2844992" y="900892"/>
                  </a:lnTo>
                  <a:lnTo>
                    <a:pt x="2844992" y="902484"/>
                  </a:lnTo>
                  <a:lnTo>
                    <a:pt x="2846046" y="903015"/>
                  </a:lnTo>
                  <a:lnTo>
                    <a:pt x="2848156" y="903545"/>
                  </a:lnTo>
                  <a:lnTo>
                    <a:pt x="2848683" y="905667"/>
                  </a:lnTo>
                  <a:lnTo>
                    <a:pt x="2849737" y="907259"/>
                  </a:lnTo>
                  <a:lnTo>
                    <a:pt x="2850265" y="907259"/>
                  </a:lnTo>
                  <a:lnTo>
                    <a:pt x="2850792" y="907259"/>
                  </a:lnTo>
                  <a:lnTo>
                    <a:pt x="2851846" y="907259"/>
                  </a:lnTo>
                  <a:lnTo>
                    <a:pt x="2852374" y="907259"/>
                  </a:lnTo>
                  <a:lnTo>
                    <a:pt x="2852901" y="907259"/>
                  </a:lnTo>
                  <a:lnTo>
                    <a:pt x="2853428" y="907259"/>
                  </a:lnTo>
                  <a:lnTo>
                    <a:pt x="2853956" y="907259"/>
                  </a:lnTo>
                  <a:lnTo>
                    <a:pt x="2857647" y="909912"/>
                  </a:lnTo>
                  <a:lnTo>
                    <a:pt x="2859756" y="913095"/>
                  </a:lnTo>
                  <a:lnTo>
                    <a:pt x="2859756" y="915217"/>
                  </a:lnTo>
                  <a:lnTo>
                    <a:pt x="2859756" y="917339"/>
                  </a:lnTo>
                  <a:lnTo>
                    <a:pt x="2859756" y="921584"/>
                  </a:lnTo>
                  <a:lnTo>
                    <a:pt x="2858701" y="926359"/>
                  </a:lnTo>
                  <a:lnTo>
                    <a:pt x="2869774" y="926359"/>
                  </a:lnTo>
                  <a:lnTo>
                    <a:pt x="2870301" y="929542"/>
                  </a:lnTo>
                  <a:lnTo>
                    <a:pt x="2870301" y="932195"/>
                  </a:lnTo>
                  <a:lnTo>
                    <a:pt x="2870301" y="935378"/>
                  </a:lnTo>
                  <a:lnTo>
                    <a:pt x="2870301" y="939622"/>
                  </a:lnTo>
                  <a:lnTo>
                    <a:pt x="2870301" y="941214"/>
                  </a:lnTo>
                  <a:lnTo>
                    <a:pt x="2870301" y="942806"/>
                  </a:lnTo>
                  <a:lnTo>
                    <a:pt x="2871356" y="944928"/>
                  </a:lnTo>
                  <a:lnTo>
                    <a:pt x="2873465" y="946520"/>
                  </a:lnTo>
                  <a:lnTo>
                    <a:pt x="2875047" y="947050"/>
                  </a:lnTo>
                  <a:lnTo>
                    <a:pt x="2876629" y="947050"/>
                  </a:lnTo>
                  <a:lnTo>
                    <a:pt x="2878210" y="945458"/>
                  </a:lnTo>
                  <a:lnTo>
                    <a:pt x="2879265" y="943867"/>
                  </a:lnTo>
                  <a:lnTo>
                    <a:pt x="2880847" y="942275"/>
                  </a:lnTo>
                  <a:lnTo>
                    <a:pt x="2882956" y="941214"/>
                  </a:lnTo>
                  <a:lnTo>
                    <a:pt x="2882429" y="939622"/>
                  </a:lnTo>
                  <a:lnTo>
                    <a:pt x="2881901" y="937500"/>
                  </a:lnTo>
                  <a:lnTo>
                    <a:pt x="2885592" y="936439"/>
                  </a:lnTo>
                  <a:lnTo>
                    <a:pt x="2887701" y="937500"/>
                  </a:lnTo>
                  <a:lnTo>
                    <a:pt x="2889283" y="939622"/>
                  </a:lnTo>
                  <a:lnTo>
                    <a:pt x="2890865" y="940153"/>
                  </a:lnTo>
                  <a:lnTo>
                    <a:pt x="2892447" y="941214"/>
                  </a:lnTo>
                  <a:lnTo>
                    <a:pt x="2892447" y="942806"/>
                  </a:lnTo>
                  <a:lnTo>
                    <a:pt x="2892447" y="944397"/>
                  </a:lnTo>
                  <a:lnTo>
                    <a:pt x="2893501" y="947050"/>
                  </a:lnTo>
                  <a:lnTo>
                    <a:pt x="2895611" y="949703"/>
                  </a:lnTo>
                  <a:lnTo>
                    <a:pt x="2897192" y="950764"/>
                  </a:lnTo>
                  <a:lnTo>
                    <a:pt x="2898774" y="951825"/>
                  </a:lnTo>
                  <a:lnTo>
                    <a:pt x="2898774" y="958722"/>
                  </a:lnTo>
                  <a:lnTo>
                    <a:pt x="2891920" y="958722"/>
                  </a:lnTo>
                  <a:lnTo>
                    <a:pt x="2891392" y="960844"/>
                  </a:lnTo>
                  <a:lnTo>
                    <a:pt x="2890865" y="962967"/>
                  </a:lnTo>
                  <a:lnTo>
                    <a:pt x="2890865" y="964558"/>
                  </a:lnTo>
                  <a:lnTo>
                    <a:pt x="2889811" y="966150"/>
                  </a:lnTo>
                  <a:lnTo>
                    <a:pt x="2889283" y="966680"/>
                  </a:lnTo>
                  <a:lnTo>
                    <a:pt x="2888229" y="966150"/>
                  </a:lnTo>
                  <a:lnTo>
                    <a:pt x="2887701" y="966150"/>
                  </a:lnTo>
                  <a:lnTo>
                    <a:pt x="2887174" y="966150"/>
                  </a:lnTo>
                  <a:lnTo>
                    <a:pt x="2886647" y="966150"/>
                  </a:lnTo>
                  <a:lnTo>
                    <a:pt x="2885065" y="966680"/>
                  </a:lnTo>
                  <a:lnTo>
                    <a:pt x="2882956" y="967211"/>
                  </a:lnTo>
                  <a:lnTo>
                    <a:pt x="2881901" y="968272"/>
                  </a:lnTo>
                  <a:lnTo>
                    <a:pt x="2881901" y="970394"/>
                  </a:lnTo>
                  <a:lnTo>
                    <a:pt x="2881901" y="972516"/>
                  </a:lnTo>
                  <a:lnTo>
                    <a:pt x="2882956" y="975169"/>
                  </a:lnTo>
                  <a:lnTo>
                    <a:pt x="2885065" y="977822"/>
                  </a:lnTo>
                  <a:lnTo>
                    <a:pt x="2886120" y="979414"/>
                  </a:lnTo>
                  <a:lnTo>
                    <a:pt x="2887701" y="981005"/>
                  </a:lnTo>
                  <a:lnTo>
                    <a:pt x="2886647" y="985250"/>
                  </a:lnTo>
                  <a:lnTo>
                    <a:pt x="2885065" y="986311"/>
                  </a:lnTo>
                  <a:lnTo>
                    <a:pt x="2882956" y="986841"/>
                  </a:lnTo>
                  <a:lnTo>
                    <a:pt x="2881374" y="986841"/>
                  </a:lnTo>
                  <a:lnTo>
                    <a:pt x="2880847" y="986841"/>
                  </a:lnTo>
                  <a:lnTo>
                    <a:pt x="2880319" y="986841"/>
                  </a:lnTo>
                  <a:lnTo>
                    <a:pt x="2879792" y="986841"/>
                  </a:lnTo>
                  <a:lnTo>
                    <a:pt x="2879265" y="986841"/>
                  </a:lnTo>
                  <a:lnTo>
                    <a:pt x="2878738" y="986841"/>
                  </a:lnTo>
                  <a:lnTo>
                    <a:pt x="2878210" y="986841"/>
                  </a:lnTo>
                  <a:lnTo>
                    <a:pt x="2877683" y="986841"/>
                  </a:lnTo>
                  <a:lnTo>
                    <a:pt x="2877156" y="986841"/>
                  </a:lnTo>
                  <a:lnTo>
                    <a:pt x="2876629" y="986841"/>
                  </a:lnTo>
                  <a:lnTo>
                    <a:pt x="2876101" y="986841"/>
                  </a:lnTo>
                  <a:lnTo>
                    <a:pt x="2875047" y="988433"/>
                  </a:lnTo>
                  <a:lnTo>
                    <a:pt x="2874519" y="990024"/>
                  </a:lnTo>
                  <a:lnTo>
                    <a:pt x="2872938" y="991616"/>
                  </a:lnTo>
                  <a:lnTo>
                    <a:pt x="2870301" y="993208"/>
                  </a:lnTo>
                  <a:lnTo>
                    <a:pt x="2869510" y="993473"/>
                  </a:lnTo>
                  <a:lnTo>
                    <a:pt x="2869247" y="993738"/>
                  </a:lnTo>
                  <a:lnTo>
                    <a:pt x="2869036" y="993632"/>
                  </a:lnTo>
                  <a:lnTo>
                    <a:pt x="2868719" y="993738"/>
                  </a:lnTo>
                  <a:lnTo>
                    <a:pt x="2867138" y="993208"/>
                  </a:lnTo>
                  <a:lnTo>
                    <a:pt x="2866083" y="993208"/>
                  </a:lnTo>
                  <a:lnTo>
                    <a:pt x="2865556" y="993208"/>
                  </a:lnTo>
                  <a:lnTo>
                    <a:pt x="2865028" y="993208"/>
                  </a:lnTo>
                  <a:lnTo>
                    <a:pt x="2864501" y="993208"/>
                  </a:lnTo>
                  <a:lnTo>
                    <a:pt x="2863447" y="993208"/>
                  </a:lnTo>
                  <a:lnTo>
                    <a:pt x="2862919" y="993208"/>
                  </a:lnTo>
                  <a:lnTo>
                    <a:pt x="2861337" y="993208"/>
                  </a:lnTo>
                  <a:lnTo>
                    <a:pt x="2860283" y="993208"/>
                  </a:lnTo>
                  <a:lnTo>
                    <a:pt x="2859756" y="993208"/>
                  </a:lnTo>
                  <a:lnTo>
                    <a:pt x="2858174" y="993738"/>
                  </a:lnTo>
                  <a:lnTo>
                    <a:pt x="2856065" y="994269"/>
                  </a:lnTo>
                  <a:lnTo>
                    <a:pt x="2854483" y="994269"/>
                  </a:lnTo>
                  <a:lnTo>
                    <a:pt x="2849737" y="991616"/>
                  </a:lnTo>
                  <a:lnTo>
                    <a:pt x="2845519" y="988433"/>
                  </a:lnTo>
                  <a:lnTo>
                    <a:pt x="2843410" y="987902"/>
                  </a:lnTo>
                  <a:lnTo>
                    <a:pt x="2840246" y="987902"/>
                  </a:lnTo>
                  <a:lnTo>
                    <a:pt x="2838664" y="988963"/>
                  </a:lnTo>
                  <a:lnTo>
                    <a:pt x="2837610" y="991086"/>
                  </a:lnTo>
                  <a:lnTo>
                    <a:pt x="2836028" y="993208"/>
                  </a:lnTo>
                  <a:lnTo>
                    <a:pt x="2833919" y="994269"/>
                  </a:lnTo>
                  <a:lnTo>
                    <a:pt x="2833392" y="994269"/>
                  </a:lnTo>
                  <a:lnTo>
                    <a:pt x="2832864" y="994269"/>
                  </a:lnTo>
                  <a:lnTo>
                    <a:pt x="2832337" y="994269"/>
                  </a:lnTo>
                  <a:lnTo>
                    <a:pt x="2831810" y="994269"/>
                  </a:lnTo>
                  <a:lnTo>
                    <a:pt x="2830755" y="994269"/>
                  </a:lnTo>
                  <a:lnTo>
                    <a:pt x="2829173" y="994269"/>
                  </a:lnTo>
                  <a:lnTo>
                    <a:pt x="2828119" y="994269"/>
                  </a:lnTo>
                  <a:lnTo>
                    <a:pt x="2826537" y="994269"/>
                  </a:lnTo>
                  <a:lnTo>
                    <a:pt x="2826010" y="994269"/>
                  </a:lnTo>
                  <a:lnTo>
                    <a:pt x="2823373" y="994269"/>
                  </a:lnTo>
                  <a:lnTo>
                    <a:pt x="2821792" y="993738"/>
                  </a:lnTo>
                  <a:lnTo>
                    <a:pt x="2819682" y="993208"/>
                  </a:lnTo>
                  <a:lnTo>
                    <a:pt x="2817573" y="993738"/>
                  </a:lnTo>
                  <a:lnTo>
                    <a:pt x="2815992" y="994269"/>
                  </a:lnTo>
                  <a:lnTo>
                    <a:pt x="2812828" y="993738"/>
                  </a:lnTo>
                  <a:lnTo>
                    <a:pt x="2809137" y="993738"/>
                  </a:lnTo>
                  <a:lnTo>
                    <a:pt x="2808082" y="997983"/>
                  </a:lnTo>
                  <a:lnTo>
                    <a:pt x="2808082" y="1002758"/>
                  </a:lnTo>
                  <a:lnTo>
                    <a:pt x="2797537" y="1002758"/>
                  </a:lnTo>
                  <a:lnTo>
                    <a:pt x="2795955" y="1001697"/>
                  </a:lnTo>
                  <a:lnTo>
                    <a:pt x="2793846" y="1001166"/>
                  </a:lnTo>
                  <a:lnTo>
                    <a:pt x="2792264" y="1000635"/>
                  </a:lnTo>
                  <a:lnTo>
                    <a:pt x="2790682" y="1000105"/>
                  </a:lnTo>
                  <a:lnTo>
                    <a:pt x="2789628" y="1001697"/>
                  </a:lnTo>
                  <a:lnTo>
                    <a:pt x="2789100" y="1003288"/>
                  </a:lnTo>
                  <a:lnTo>
                    <a:pt x="2784882" y="1005941"/>
                  </a:lnTo>
                  <a:lnTo>
                    <a:pt x="2783300" y="1006471"/>
                  </a:lnTo>
                  <a:lnTo>
                    <a:pt x="2781718" y="1006471"/>
                  </a:lnTo>
                  <a:lnTo>
                    <a:pt x="2780137" y="1007002"/>
                  </a:lnTo>
                  <a:lnTo>
                    <a:pt x="2778027" y="1007533"/>
                  </a:lnTo>
                  <a:lnTo>
                    <a:pt x="2775918" y="1008063"/>
                  </a:lnTo>
                  <a:lnTo>
                    <a:pt x="2774337" y="1008063"/>
                  </a:lnTo>
                  <a:lnTo>
                    <a:pt x="2772227" y="1007002"/>
                  </a:lnTo>
                  <a:lnTo>
                    <a:pt x="2770646" y="1005941"/>
                  </a:lnTo>
                  <a:lnTo>
                    <a:pt x="2772755" y="1005410"/>
                  </a:lnTo>
                  <a:lnTo>
                    <a:pt x="2774337" y="1004880"/>
                  </a:lnTo>
                  <a:lnTo>
                    <a:pt x="2775918" y="1003288"/>
                  </a:lnTo>
                  <a:lnTo>
                    <a:pt x="2778027" y="1001697"/>
                  </a:lnTo>
                  <a:lnTo>
                    <a:pt x="2780137" y="1001166"/>
                  </a:lnTo>
                  <a:lnTo>
                    <a:pt x="2781718" y="1000105"/>
                  </a:lnTo>
                  <a:lnTo>
                    <a:pt x="2782246" y="998513"/>
                  </a:lnTo>
                  <a:lnTo>
                    <a:pt x="2782246" y="996922"/>
                  </a:lnTo>
                  <a:lnTo>
                    <a:pt x="2782773" y="993208"/>
                  </a:lnTo>
                  <a:lnTo>
                    <a:pt x="2782246" y="989494"/>
                  </a:lnTo>
                  <a:lnTo>
                    <a:pt x="2785937" y="988433"/>
                  </a:lnTo>
                  <a:lnTo>
                    <a:pt x="2789628" y="987902"/>
                  </a:lnTo>
                  <a:lnTo>
                    <a:pt x="2790155" y="987372"/>
                  </a:lnTo>
                  <a:lnTo>
                    <a:pt x="2790682" y="987372"/>
                  </a:lnTo>
                  <a:lnTo>
                    <a:pt x="2791209" y="987902"/>
                  </a:lnTo>
                  <a:lnTo>
                    <a:pt x="2791737" y="987902"/>
                  </a:lnTo>
                  <a:lnTo>
                    <a:pt x="2792264" y="987902"/>
                  </a:lnTo>
                  <a:lnTo>
                    <a:pt x="2792791" y="987902"/>
                  </a:lnTo>
                  <a:lnTo>
                    <a:pt x="2793319" y="987902"/>
                  </a:lnTo>
                  <a:lnTo>
                    <a:pt x="2793846" y="985780"/>
                  </a:lnTo>
                  <a:lnTo>
                    <a:pt x="2794900" y="984188"/>
                  </a:lnTo>
                  <a:lnTo>
                    <a:pt x="2796482" y="983127"/>
                  </a:lnTo>
                  <a:lnTo>
                    <a:pt x="2798591" y="982597"/>
                  </a:lnTo>
                  <a:lnTo>
                    <a:pt x="2799119" y="982597"/>
                  </a:lnTo>
                  <a:lnTo>
                    <a:pt x="2799646" y="982597"/>
                  </a:lnTo>
                  <a:lnTo>
                    <a:pt x="2800173" y="982597"/>
                  </a:lnTo>
                  <a:lnTo>
                    <a:pt x="2800700" y="982597"/>
                  </a:lnTo>
                  <a:lnTo>
                    <a:pt x="2802282" y="982597"/>
                  </a:lnTo>
                  <a:lnTo>
                    <a:pt x="2805973" y="982597"/>
                  </a:lnTo>
                  <a:lnTo>
                    <a:pt x="2810191" y="981005"/>
                  </a:lnTo>
                  <a:lnTo>
                    <a:pt x="2811773" y="981005"/>
                  </a:lnTo>
                  <a:lnTo>
                    <a:pt x="2813355" y="980475"/>
                  </a:lnTo>
                  <a:lnTo>
                    <a:pt x="2814937" y="978883"/>
                  </a:lnTo>
                  <a:lnTo>
                    <a:pt x="2815992" y="976761"/>
                  </a:lnTo>
                  <a:lnTo>
                    <a:pt x="2815464" y="974639"/>
                  </a:lnTo>
                  <a:lnTo>
                    <a:pt x="2814410" y="973577"/>
                  </a:lnTo>
                  <a:lnTo>
                    <a:pt x="2813882" y="973577"/>
                  </a:lnTo>
                  <a:lnTo>
                    <a:pt x="2813355" y="973577"/>
                  </a:lnTo>
                  <a:lnTo>
                    <a:pt x="2812828" y="973577"/>
                  </a:lnTo>
                  <a:lnTo>
                    <a:pt x="2812301" y="973577"/>
                  </a:lnTo>
                  <a:lnTo>
                    <a:pt x="2811246" y="973577"/>
                  </a:lnTo>
                  <a:lnTo>
                    <a:pt x="2810191" y="973577"/>
                  </a:lnTo>
                  <a:lnTo>
                    <a:pt x="2809137" y="973577"/>
                  </a:lnTo>
                  <a:lnTo>
                    <a:pt x="2807555" y="973577"/>
                  </a:lnTo>
                  <a:lnTo>
                    <a:pt x="2807028" y="973577"/>
                  </a:lnTo>
                  <a:lnTo>
                    <a:pt x="2805973" y="973577"/>
                  </a:lnTo>
                  <a:lnTo>
                    <a:pt x="2805446" y="973577"/>
                  </a:lnTo>
                  <a:lnTo>
                    <a:pt x="2804919" y="973577"/>
                  </a:lnTo>
                  <a:lnTo>
                    <a:pt x="2804391" y="973577"/>
                  </a:lnTo>
                  <a:lnTo>
                    <a:pt x="2803864" y="973577"/>
                  </a:lnTo>
                  <a:lnTo>
                    <a:pt x="2802282" y="973577"/>
                  </a:lnTo>
                  <a:lnTo>
                    <a:pt x="2801755" y="973577"/>
                  </a:lnTo>
                  <a:lnTo>
                    <a:pt x="2801228" y="973577"/>
                  </a:lnTo>
                  <a:lnTo>
                    <a:pt x="2800700" y="973577"/>
                  </a:lnTo>
                  <a:lnTo>
                    <a:pt x="2800173" y="973577"/>
                  </a:lnTo>
                  <a:lnTo>
                    <a:pt x="2795955" y="971455"/>
                  </a:lnTo>
                  <a:lnTo>
                    <a:pt x="2791209" y="969333"/>
                  </a:lnTo>
                  <a:lnTo>
                    <a:pt x="2788573" y="969864"/>
                  </a:lnTo>
                  <a:lnTo>
                    <a:pt x="2785937" y="971986"/>
                  </a:lnTo>
                  <a:lnTo>
                    <a:pt x="2784355" y="972516"/>
                  </a:lnTo>
                  <a:lnTo>
                    <a:pt x="2782246" y="973577"/>
                  </a:lnTo>
                  <a:lnTo>
                    <a:pt x="2781718" y="973577"/>
                  </a:lnTo>
                  <a:lnTo>
                    <a:pt x="2781191" y="973577"/>
                  </a:lnTo>
                  <a:lnTo>
                    <a:pt x="2780664" y="973577"/>
                  </a:lnTo>
                  <a:lnTo>
                    <a:pt x="2780137" y="973577"/>
                  </a:lnTo>
                  <a:lnTo>
                    <a:pt x="2779609" y="973577"/>
                  </a:lnTo>
                  <a:lnTo>
                    <a:pt x="2779082" y="973577"/>
                  </a:lnTo>
                  <a:lnTo>
                    <a:pt x="2778027" y="971986"/>
                  </a:lnTo>
                  <a:lnTo>
                    <a:pt x="2777500" y="969333"/>
                  </a:lnTo>
                  <a:lnTo>
                    <a:pt x="2776973" y="967741"/>
                  </a:lnTo>
                  <a:lnTo>
                    <a:pt x="2775918" y="966150"/>
                  </a:lnTo>
                  <a:lnTo>
                    <a:pt x="2777500" y="962967"/>
                  </a:lnTo>
                  <a:lnTo>
                    <a:pt x="2778027" y="962967"/>
                  </a:lnTo>
                  <a:lnTo>
                    <a:pt x="2778555" y="962967"/>
                  </a:lnTo>
                  <a:lnTo>
                    <a:pt x="2779082" y="962967"/>
                  </a:lnTo>
                  <a:lnTo>
                    <a:pt x="2779609" y="962967"/>
                  </a:lnTo>
                  <a:lnTo>
                    <a:pt x="2780137" y="962967"/>
                  </a:lnTo>
                  <a:lnTo>
                    <a:pt x="2782246" y="962436"/>
                  </a:lnTo>
                  <a:lnTo>
                    <a:pt x="2784355" y="961905"/>
                  </a:lnTo>
                  <a:lnTo>
                    <a:pt x="2784882" y="959783"/>
                  </a:lnTo>
                  <a:lnTo>
                    <a:pt x="2785937" y="958192"/>
                  </a:lnTo>
                  <a:lnTo>
                    <a:pt x="2788046" y="956600"/>
                  </a:lnTo>
                  <a:lnTo>
                    <a:pt x="2789628" y="955539"/>
                  </a:lnTo>
                  <a:lnTo>
                    <a:pt x="2790155" y="955539"/>
                  </a:lnTo>
                  <a:lnTo>
                    <a:pt x="2790682" y="955539"/>
                  </a:lnTo>
                  <a:lnTo>
                    <a:pt x="2791209" y="955539"/>
                  </a:lnTo>
                  <a:lnTo>
                    <a:pt x="2791737" y="955539"/>
                  </a:lnTo>
                  <a:lnTo>
                    <a:pt x="2792264" y="955539"/>
                  </a:lnTo>
                  <a:lnTo>
                    <a:pt x="2792791" y="955539"/>
                  </a:lnTo>
                  <a:lnTo>
                    <a:pt x="2793319" y="955539"/>
                  </a:lnTo>
                  <a:lnTo>
                    <a:pt x="2793846" y="953947"/>
                  </a:lnTo>
                  <a:lnTo>
                    <a:pt x="2793846" y="951825"/>
                  </a:lnTo>
                  <a:lnTo>
                    <a:pt x="2794373" y="950233"/>
                  </a:lnTo>
                  <a:lnTo>
                    <a:pt x="2793846" y="948111"/>
                  </a:lnTo>
                  <a:lnTo>
                    <a:pt x="2791737" y="947581"/>
                  </a:lnTo>
                  <a:lnTo>
                    <a:pt x="2789100" y="947050"/>
                  </a:lnTo>
                  <a:lnTo>
                    <a:pt x="2784355" y="948111"/>
                  </a:lnTo>
                  <a:lnTo>
                    <a:pt x="2779609" y="949703"/>
                  </a:lnTo>
                  <a:lnTo>
                    <a:pt x="2778027" y="948111"/>
                  </a:lnTo>
                  <a:lnTo>
                    <a:pt x="2775918" y="946520"/>
                  </a:lnTo>
                  <a:lnTo>
                    <a:pt x="2777500" y="942806"/>
                  </a:lnTo>
                  <a:lnTo>
                    <a:pt x="2778555" y="942806"/>
                  </a:lnTo>
                  <a:lnTo>
                    <a:pt x="2779082" y="942806"/>
                  </a:lnTo>
                  <a:lnTo>
                    <a:pt x="2779609" y="942806"/>
                  </a:lnTo>
                  <a:lnTo>
                    <a:pt x="2780137" y="942806"/>
                  </a:lnTo>
                  <a:lnTo>
                    <a:pt x="2780664" y="942806"/>
                  </a:lnTo>
                  <a:lnTo>
                    <a:pt x="2781191" y="942806"/>
                  </a:lnTo>
                  <a:lnTo>
                    <a:pt x="2781718" y="942806"/>
                  </a:lnTo>
                  <a:lnTo>
                    <a:pt x="2782246" y="942806"/>
                  </a:lnTo>
                  <a:lnTo>
                    <a:pt x="2783300" y="943336"/>
                  </a:lnTo>
                  <a:lnTo>
                    <a:pt x="2784355" y="942806"/>
                  </a:lnTo>
                  <a:lnTo>
                    <a:pt x="2784355" y="941745"/>
                  </a:lnTo>
                  <a:lnTo>
                    <a:pt x="2784882" y="939622"/>
                  </a:lnTo>
                  <a:lnTo>
                    <a:pt x="2785937" y="936970"/>
                  </a:lnTo>
                  <a:lnTo>
                    <a:pt x="2788046" y="935378"/>
                  </a:lnTo>
                  <a:lnTo>
                    <a:pt x="2788573" y="935378"/>
                  </a:lnTo>
                  <a:lnTo>
                    <a:pt x="2789100" y="935378"/>
                  </a:lnTo>
                  <a:lnTo>
                    <a:pt x="2789628" y="935378"/>
                  </a:lnTo>
                  <a:lnTo>
                    <a:pt x="2790155" y="935378"/>
                  </a:lnTo>
                  <a:lnTo>
                    <a:pt x="2791209" y="935378"/>
                  </a:lnTo>
                  <a:lnTo>
                    <a:pt x="2793319" y="935378"/>
                  </a:lnTo>
                  <a:lnTo>
                    <a:pt x="2794900" y="935378"/>
                  </a:lnTo>
                  <a:lnTo>
                    <a:pt x="2795955" y="935378"/>
                  </a:lnTo>
                  <a:lnTo>
                    <a:pt x="2796482" y="935378"/>
                  </a:lnTo>
                  <a:lnTo>
                    <a:pt x="2797537" y="935378"/>
                  </a:lnTo>
                  <a:lnTo>
                    <a:pt x="2798591" y="935378"/>
                  </a:lnTo>
                  <a:lnTo>
                    <a:pt x="2800173" y="936970"/>
                  </a:lnTo>
                  <a:lnTo>
                    <a:pt x="2802282" y="938561"/>
                  </a:lnTo>
                  <a:lnTo>
                    <a:pt x="2802810" y="938561"/>
                  </a:lnTo>
                  <a:lnTo>
                    <a:pt x="2803864" y="938561"/>
                  </a:lnTo>
                  <a:lnTo>
                    <a:pt x="2804391" y="938561"/>
                  </a:lnTo>
                  <a:lnTo>
                    <a:pt x="2805446" y="938561"/>
                  </a:lnTo>
                  <a:lnTo>
                    <a:pt x="2807028" y="938561"/>
                  </a:lnTo>
                  <a:lnTo>
                    <a:pt x="2809664" y="939092"/>
                  </a:lnTo>
                  <a:lnTo>
                    <a:pt x="2811246" y="939092"/>
                  </a:lnTo>
                  <a:lnTo>
                    <a:pt x="2811773" y="939092"/>
                  </a:lnTo>
                  <a:lnTo>
                    <a:pt x="2812828" y="938561"/>
                  </a:lnTo>
                  <a:lnTo>
                    <a:pt x="2814410" y="936970"/>
                  </a:lnTo>
                  <a:lnTo>
                    <a:pt x="2815464" y="934847"/>
                  </a:lnTo>
                  <a:lnTo>
                    <a:pt x="2814410" y="931134"/>
                  </a:lnTo>
                  <a:lnTo>
                    <a:pt x="2812828" y="927950"/>
                  </a:lnTo>
                  <a:lnTo>
                    <a:pt x="2814410" y="920523"/>
                  </a:lnTo>
                  <a:lnTo>
                    <a:pt x="2810719" y="919462"/>
                  </a:lnTo>
                  <a:lnTo>
                    <a:pt x="2807028" y="917339"/>
                  </a:lnTo>
                  <a:lnTo>
                    <a:pt x="2805446" y="914687"/>
                  </a:lnTo>
                  <a:lnTo>
                    <a:pt x="2805446" y="911503"/>
                  </a:lnTo>
                  <a:lnTo>
                    <a:pt x="2806500" y="908851"/>
                  </a:lnTo>
                  <a:lnTo>
                    <a:pt x="2807028" y="906198"/>
                  </a:lnTo>
                  <a:lnTo>
                    <a:pt x="2805973" y="904076"/>
                  </a:lnTo>
                  <a:lnTo>
                    <a:pt x="2804391" y="902484"/>
                  </a:lnTo>
                  <a:lnTo>
                    <a:pt x="2803864" y="900892"/>
                  </a:lnTo>
                  <a:lnTo>
                    <a:pt x="2802810" y="899301"/>
                  </a:lnTo>
                  <a:lnTo>
                    <a:pt x="2801228" y="898240"/>
                  </a:lnTo>
                  <a:lnTo>
                    <a:pt x="2799646" y="897179"/>
                  </a:lnTo>
                  <a:lnTo>
                    <a:pt x="2797537" y="900892"/>
                  </a:lnTo>
                  <a:lnTo>
                    <a:pt x="2779609" y="900892"/>
                  </a:lnTo>
                  <a:lnTo>
                    <a:pt x="2778555" y="899301"/>
                  </a:lnTo>
                  <a:lnTo>
                    <a:pt x="2777500" y="897179"/>
                  </a:lnTo>
                  <a:lnTo>
                    <a:pt x="2777500" y="895587"/>
                  </a:lnTo>
                  <a:lnTo>
                    <a:pt x="2777500" y="893465"/>
                  </a:lnTo>
                  <a:lnTo>
                    <a:pt x="2779082" y="892934"/>
                  </a:lnTo>
                  <a:lnTo>
                    <a:pt x="2780664" y="891873"/>
                  </a:lnTo>
                  <a:lnTo>
                    <a:pt x="2782773" y="891343"/>
                  </a:lnTo>
                  <a:lnTo>
                    <a:pt x="2784355" y="890812"/>
                  </a:lnTo>
                  <a:lnTo>
                    <a:pt x="2784882" y="889220"/>
                  </a:lnTo>
                  <a:lnTo>
                    <a:pt x="2784882" y="887629"/>
                  </a:lnTo>
                  <a:lnTo>
                    <a:pt x="2783300" y="883915"/>
                  </a:lnTo>
                  <a:lnTo>
                    <a:pt x="2781718" y="879140"/>
                  </a:lnTo>
                  <a:lnTo>
                    <a:pt x="2782246" y="877548"/>
                  </a:lnTo>
                  <a:lnTo>
                    <a:pt x="2782246" y="875957"/>
                  </a:lnTo>
                  <a:lnTo>
                    <a:pt x="2779082" y="873304"/>
                  </a:lnTo>
                  <a:lnTo>
                    <a:pt x="2778928" y="873537"/>
                  </a:lnTo>
                  <a:lnTo>
                    <a:pt x="2779712" y="874713"/>
                  </a:lnTo>
                  <a:lnTo>
                    <a:pt x="2778148" y="874713"/>
                  </a:lnTo>
                  <a:lnTo>
                    <a:pt x="2778027" y="874896"/>
                  </a:lnTo>
                  <a:lnTo>
                    <a:pt x="2777500" y="877018"/>
                  </a:lnTo>
                  <a:lnTo>
                    <a:pt x="2777500" y="878609"/>
                  </a:lnTo>
                  <a:lnTo>
                    <a:pt x="2777500" y="880201"/>
                  </a:lnTo>
                  <a:lnTo>
                    <a:pt x="2770118" y="880201"/>
                  </a:lnTo>
                  <a:lnTo>
                    <a:pt x="2768536" y="879140"/>
                  </a:lnTo>
                  <a:lnTo>
                    <a:pt x="2766427" y="877548"/>
                  </a:lnTo>
                  <a:lnTo>
                    <a:pt x="2766955" y="875426"/>
                  </a:lnTo>
                  <a:lnTo>
                    <a:pt x="2766600" y="874713"/>
                  </a:lnTo>
                  <a:lnTo>
                    <a:pt x="2766427" y="874365"/>
                  </a:lnTo>
                  <a:lnTo>
                    <a:pt x="2764845" y="873834"/>
                  </a:lnTo>
                  <a:lnTo>
                    <a:pt x="2764309" y="873700"/>
                  </a:lnTo>
                  <a:lnTo>
                    <a:pt x="2764895" y="873919"/>
                  </a:lnTo>
                  <a:lnTo>
                    <a:pt x="2766482" y="874713"/>
                  </a:lnTo>
                  <a:lnTo>
                    <a:pt x="2760661" y="874713"/>
                  </a:lnTo>
                  <a:lnTo>
                    <a:pt x="2761102" y="874383"/>
                  </a:lnTo>
                  <a:lnTo>
                    <a:pt x="2759573" y="874896"/>
                  </a:lnTo>
                  <a:lnTo>
                    <a:pt x="2752191" y="874896"/>
                  </a:lnTo>
                  <a:lnTo>
                    <a:pt x="2751664" y="872773"/>
                  </a:lnTo>
                  <a:lnTo>
                    <a:pt x="2751136" y="869590"/>
                  </a:lnTo>
                  <a:lnTo>
                    <a:pt x="2752191" y="866937"/>
                  </a:lnTo>
                  <a:lnTo>
                    <a:pt x="2754827" y="865876"/>
                  </a:lnTo>
                  <a:lnTo>
                    <a:pt x="2756936" y="865346"/>
                  </a:lnTo>
                  <a:lnTo>
                    <a:pt x="2758518" y="865346"/>
                  </a:lnTo>
                  <a:lnTo>
                    <a:pt x="2760627" y="864815"/>
                  </a:lnTo>
                  <a:lnTo>
                    <a:pt x="2761682" y="864285"/>
                  </a:lnTo>
                  <a:lnTo>
                    <a:pt x="2763264" y="862693"/>
                  </a:lnTo>
                  <a:lnTo>
                    <a:pt x="2763791" y="860571"/>
                  </a:lnTo>
                  <a:lnTo>
                    <a:pt x="2762736" y="858449"/>
                  </a:lnTo>
                  <a:lnTo>
                    <a:pt x="2761682" y="856857"/>
                  </a:lnTo>
                  <a:lnTo>
                    <a:pt x="2762209" y="855265"/>
                  </a:lnTo>
                  <a:lnTo>
                    <a:pt x="2762736" y="853674"/>
                  </a:lnTo>
                  <a:lnTo>
                    <a:pt x="2762736" y="849429"/>
                  </a:lnTo>
                  <a:lnTo>
                    <a:pt x="2763264" y="847838"/>
                  </a:lnTo>
                  <a:lnTo>
                    <a:pt x="2764318" y="846246"/>
                  </a:lnTo>
                  <a:lnTo>
                    <a:pt x="2761155" y="845715"/>
                  </a:lnTo>
                  <a:lnTo>
                    <a:pt x="2757464" y="844654"/>
                  </a:lnTo>
                  <a:lnTo>
                    <a:pt x="2755882" y="844124"/>
                  </a:lnTo>
                  <a:lnTo>
                    <a:pt x="2753773" y="843063"/>
                  </a:lnTo>
                  <a:lnTo>
                    <a:pt x="2752718" y="839349"/>
                  </a:lnTo>
                  <a:lnTo>
                    <a:pt x="2752718" y="835635"/>
                  </a:lnTo>
                  <a:lnTo>
                    <a:pt x="2752718" y="833513"/>
                  </a:lnTo>
                  <a:lnTo>
                    <a:pt x="2752718" y="831921"/>
                  </a:lnTo>
                  <a:lnTo>
                    <a:pt x="2754827" y="829799"/>
                  </a:lnTo>
                  <a:lnTo>
                    <a:pt x="2758518" y="829799"/>
                  </a:lnTo>
                  <a:lnTo>
                    <a:pt x="2760627" y="830860"/>
                  </a:lnTo>
                  <a:lnTo>
                    <a:pt x="2762736" y="832982"/>
                  </a:lnTo>
                  <a:lnTo>
                    <a:pt x="2764318" y="833513"/>
                  </a:lnTo>
                  <a:lnTo>
                    <a:pt x="2766955" y="834043"/>
                  </a:lnTo>
                  <a:lnTo>
                    <a:pt x="2770646" y="833513"/>
                  </a:lnTo>
                  <a:lnTo>
                    <a:pt x="2774864" y="832982"/>
                  </a:lnTo>
                  <a:lnTo>
                    <a:pt x="2774864" y="831391"/>
                  </a:lnTo>
                  <a:lnTo>
                    <a:pt x="2774864" y="829799"/>
                  </a:lnTo>
                  <a:lnTo>
                    <a:pt x="2774337" y="825555"/>
                  </a:lnTo>
                  <a:lnTo>
                    <a:pt x="2774337" y="822371"/>
                  </a:lnTo>
                  <a:lnTo>
                    <a:pt x="2774864" y="820249"/>
                  </a:lnTo>
                  <a:lnTo>
                    <a:pt x="2775918" y="818127"/>
                  </a:lnTo>
                  <a:lnTo>
                    <a:pt x="2778027" y="815474"/>
                  </a:lnTo>
                  <a:lnTo>
                    <a:pt x="2778555" y="813882"/>
                  </a:lnTo>
                  <a:lnTo>
                    <a:pt x="2779082" y="812291"/>
                  </a:lnTo>
                  <a:lnTo>
                    <a:pt x="2779082" y="809108"/>
                  </a:lnTo>
                  <a:lnTo>
                    <a:pt x="2779082" y="805394"/>
                  </a:lnTo>
                  <a:lnTo>
                    <a:pt x="2785937" y="805924"/>
                  </a:lnTo>
                  <a:lnTo>
                    <a:pt x="2789100" y="805924"/>
                  </a:lnTo>
                  <a:lnTo>
                    <a:pt x="2790682" y="805924"/>
                  </a:lnTo>
                  <a:lnTo>
                    <a:pt x="2793319" y="805924"/>
                  </a:lnTo>
                  <a:lnTo>
                    <a:pt x="2794900" y="805394"/>
                  </a:lnTo>
                  <a:close/>
                  <a:moveTo>
                    <a:pt x="5672930" y="792163"/>
                  </a:moveTo>
                  <a:lnTo>
                    <a:pt x="5672931" y="792163"/>
                  </a:lnTo>
                  <a:lnTo>
                    <a:pt x="5675455" y="792163"/>
                  </a:lnTo>
                  <a:lnTo>
                    <a:pt x="5675456" y="792163"/>
                  </a:lnTo>
                  <a:lnTo>
                    <a:pt x="5676972" y="792673"/>
                  </a:lnTo>
                  <a:lnTo>
                    <a:pt x="5678487" y="793694"/>
                  </a:lnTo>
                  <a:lnTo>
                    <a:pt x="5678487" y="797776"/>
                  </a:lnTo>
                  <a:lnTo>
                    <a:pt x="5677982" y="800838"/>
                  </a:lnTo>
                  <a:lnTo>
                    <a:pt x="5675961" y="801348"/>
                  </a:lnTo>
                  <a:lnTo>
                    <a:pt x="5673941" y="801859"/>
                  </a:lnTo>
                  <a:lnTo>
                    <a:pt x="5672426" y="802879"/>
                  </a:lnTo>
                  <a:lnTo>
                    <a:pt x="5670910" y="804410"/>
                  </a:lnTo>
                  <a:lnTo>
                    <a:pt x="5668890" y="805431"/>
                  </a:lnTo>
                  <a:lnTo>
                    <a:pt x="5667375" y="806451"/>
                  </a:lnTo>
                  <a:lnTo>
                    <a:pt x="5667373" y="806451"/>
                  </a:lnTo>
                  <a:lnTo>
                    <a:pt x="5663334" y="806451"/>
                  </a:lnTo>
                  <a:lnTo>
                    <a:pt x="5663333" y="806451"/>
                  </a:lnTo>
                  <a:lnTo>
                    <a:pt x="5659798" y="806451"/>
                  </a:lnTo>
                  <a:lnTo>
                    <a:pt x="5659797" y="806451"/>
                  </a:lnTo>
                  <a:lnTo>
                    <a:pt x="5658282" y="806451"/>
                  </a:lnTo>
                  <a:lnTo>
                    <a:pt x="5658281" y="806451"/>
                  </a:lnTo>
                  <a:lnTo>
                    <a:pt x="5656262" y="806451"/>
                  </a:lnTo>
                  <a:lnTo>
                    <a:pt x="5656261" y="806451"/>
                  </a:lnTo>
                  <a:lnTo>
                    <a:pt x="5656261" y="799817"/>
                  </a:lnTo>
                  <a:lnTo>
                    <a:pt x="5657776" y="795735"/>
                  </a:lnTo>
                  <a:lnTo>
                    <a:pt x="5661312" y="793694"/>
                  </a:lnTo>
                  <a:lnTo>
                    <a:pt x="5664343" y="793184"/>
                  </a:lnTo>
                  <a:lnTo>
                    <a:pt x="5664344" y="793184"/>
                  </a:lnTo>
                  <a:lnTo>
                    <a:pt x="5668384" y="793184"/>
                  </a:lnTo>
                  <a:lnTo>
                    <a:pt x="5670909" y="792673"/>
                  </a:lnTo>
                  <a:close/>
                  <a:moveTo>
                    <a:pt x="14017" y="758825"/>
                  </a:moveTo>
                  <a:lnTo>
                    <a:pt x="27191" y="758825"/>
                  </a:lnTo>
                  <a:lnTo>
                    <a:pt x="31750" y="770603"/>
                  </a:lnTo>
                  <a:lnTo>
                    <a:pt x="24657" y="774700"/>
                  </a:lnTo>
                  <a:lnTo>
                    <a:pt x="10470" y="773164"/>
                  </a:lnTo>
                  <a:lnTo>
                    <a:pt x="7937" y="763434"/>
                  </a:lnTo>
                  <a:close/>
                  <a:moveTo>
                    <a:pt x="1502833" y="704850"/>
                  </a:moveTo>
                  <a:lnTo>
                    <a:pt x="1517650" y="706370"/>
                  </a:lnTo>
                  <a:lnTo>
                    <a:pt x="1518708" y="712450"/>
                  </a:lnTo>
                  <a:lnTo>
                    <a:pt x="1519237" y="718530"/>
                  </a:lnTo>
                  <a:lnTo>
                    <a:pt x="1519237" y="725117"/>
                  </a:lnTo>
                  <a:lnTo>
                    <a:pt x="1512358" y="728663"/>
                  </a:lnTo>
                  <a:lnTo>
                    <a:pt x="1494366" y="728663"/>
                  </a:lnTo>
                  <a:lnTo>
                    <a:pt x="1489074" y="711943"/>
                  </a:lnTo>
                  <a:close/>
                  <a:moveTo>
                    <a:pt x="1463674" y="693738"/>
                  </a:moveTo>
                  <a:lnTo>
                    <a:pt x="1463677" y="693751"/>
                  </a:lnTo>
                  <a:lnTo>
                    <a:pt x="1463700" y="693738"/>
                  </a:lnTo>
                  <a:lnTo>
                    <a:pt x="1465261" y="700445"/>
                  </a:lnTo>
                  <a:lnTo>
                    <a:pt x="1465233" y="700495"/>
                  </a:lnTo>
                  <a:lnTo>
                    <a:pt x="1465261" y="700617"/>
                  </a:lnTo>
                  <a:lnTo>
                    <a:pt x="1463145" y="704321"/>
                  </a:lnTo>
                  <a:lnTo>
                    <a:pt x="1459440" y="707496"/>
                  </a:lnTo>
                  <a:lnTo>
                    <a:pt x="1455736" y="710671"/>
                  </a:lnTo>
                  <a:lnTo>
                    <a:pt x="1452561" y="712788"/>
                  </a:lnTo>
                  <a:lnTo>
                    <a:pt x="1452561" y="711693"/>
                  </a:lnTo>
                  <a:lnTo>
                    <a:pt x="1447565" y="713860"/>
                  </a:lnTo>
                  <a:lnTo>
                    <a:pt x="1442360" y="714376"/>
                  </a:lnTo>
                  <a:lnTo>
                    <a:pt x="1437155" y="712828"/>
                  </a:lnTo>
                  <a:lnTo>
                    <a:pt x="1433511" y="709733"/>
                  </a:lnTo>
                  <a:lnTo>
                    <a:pt x="1441319" y="704573"/>
                  </a:lnTo>
                  <a:lnTo>
                    <a:pt x="1449126" y="700445"/>
                  </a:lnTo>
                  <a:lnTo>
                    <a:pt x="1452887" y="699980"/>
                  </a:lnTo>
                  <a:lnTo>
                    <a:pt x="1454149" y="699559"/>
                  </a:lnTo>
                  <a:lnTo>
                    <a:pt x="1455228" y="699289"/>
                  </a:lnTo>
                  <a:lnTo>
                    <a:pt x="1456413" y="698898"/>
                  </a:lnTo>
                  <a:lnTo>
                    <a:pt x="1457196" y="698233"/>
                  </a:lnTo>
                  <a:lnTo>
                    <a:pt x="1459970" y="695855"/>
                  </a:lnTo>
                  <a:lnTo>
                    <a:pt x="1460044" y="695813"/>
                  </a:lnTo>
                  <a:lnTo>
                    <a:pt x="1460056" y="695802"/>
                  </a:lnTo>
                  <a:lnTo>
                    <a:pt x="1460759" y="695404"/>
                  </a:lnTo>
                  <a:close/>
                  <a:moveTo>
                    <a:pt x="6091900" y="673100"/>
                  </a:moveTo>
                  <a:lnTo>
                    <a:pt x="6095108" y="673100"/>
                  </a:lnTo>
                  <a:lnTo>
                    <a:pt x="6097781" y="673646"/>
                  </a:lnTo>
                  <a:lnTo>
                    <a:pt x="6098315" y="673646"/>
                  </a:lnTo>
                  <a:lnTo>
                    <a:pt x="6098583" y="673919"/>
                  </a:lnTo>
                  <a:lnTo>
                    <a:pt x="6099064" y="674083"/>
                  </a:lnTo>
                  <a:lnTo>
                    <a:pt x="6099919" y="673646"/>
                  </a:lnTo>
                  <a:lnTo>
                    <a:pt x="6100988" y="673646"/>
                  </a:lnTo>
                  <a:lnTo>
                    <a:pt x="6102592" y="674737"/>
                  </a:lnTo>
                  <a:lnTo>
                    <a:pt x="6104730" y="676374"/>
                  </a:lnTo>
                  <a:lnTo>
                    <a:pt x="6108472" y="676374"/>
                  </a:lnTo>
                  <a:lnTo>
                    <a:pt x="6111679" y="676920"/>
                  </a:lnTo>
                  <a:lnTo>
                    <a:pt x="6116491" y="678012"/>
                  </a:lnTo>
                  <a:lnTo>
                    <a:pt x="6120233" y="678557"/>
                  </a:lnTo>
                  <a:lnTo>
                    <a:pt x="6121836" y="679103"/>
                  </a:lnTo>
                  <a:lnTo>
                    <a:pt x="6123440" y="679649"/>
                  </a:lnTo>
                  <a:lnTo>
                    <a:pt x="6125578" y="680740"/>
                  </a:lnTo>
                  <a:lnTo>
                    <a:pt x="6127717" y="681286"/>
                  </a:lnTo>
                  <a:lnTo>
                    <a:pt x="6129320" y="681832"/>
                  </a:lnTo>
                  <a:lnTo>
                    <a:pt x="6130924" y="682377"/>
                  </a:lnTo>
                  <a:lnTo>
                    <a:pt x="6130924" y="682378"/>
                  </a:lnTo>
                  <a:lnTo>
                    <a:pt x="6130925" y="682378"/>
                  </a:lnTo>
                  <a:lnTo>
                    <a:pt x="6130925" y="690018"/>
                  </a:lnTo>
                  <a:lnTo>
                    <a:pt x="6128252" y="690564"/>
                  </a:lnTo>
                  <a:lnTo>
                    <a:pt x="6126114" y="690564"/>
                  </a:lnTo>
                  <a:lnTo>
                    <a:pt x="6122906" y="690018"/>
                  </a:lnTo>
                  <a:lnTo>
                    <a:pt x="6120234" y="687836"/>
                  </a:lnTo>
                  <a:lnTo>
                    <a:pt x="6115957" y="685653"/>
                  </a:lnTo>
                  <a:lnTo>
                    <a:pt x="6111146" y="685107"/>
                  </a:lnTo>
                  <a:lnTo>
                    <a:pt x="6108473" y="685653"/>
                  </a:lnTo>
                  <a:lnTo>
                    <a:pt x="6105800" y="686744"/>
                  </a:lnTo>
                  <a:lnTo>
                    <a:pt x="6100989" y="686744"/>
                  </a:lnTo>
                  <a:lnTo>
                    <a:pt x="6099920" y="686744"/>
                  </a:lnTo>
                  <a:lnTo>
                    <a:pt x="6098851" y="686744"/>
                  </a:lnTo>
                  <a:lnTo>
                    <a:pt x="6096178" y="686744"/>
                  </a:lnTo>
                  <a:lnTo>
                    <a:pt x="6093505" y="685653"/>
                  </a:lnTo>
                  <a:lnTo>
                    <a:pt x="6091367" y="684016"/>
                  </a:lnTo>
                  <a:lnTo>
                    <a:pt x="6091367" y="684015"/>
                  </a:lnTo>
                  <a:lnTo>
                    <a:pt x="6091366" y="684015"/>
                  </a:lnTo>
                  <a:lnTo>
                    <a:pt x="6090297" y="682377"/>
                  </a:lnTo>
                  <a:lnTo>
                    <a:pt x="6088962" y="681923"/>
                  </a:lnTo>
                  <a:lnTo>
                    <a:pt x="6087625" y="682378"/>
                  </a:lnTo>
                  <a:lnTo>
                    <a:pt x="6086556" y="682378"/>
                  </a:lnTo>
                  <a:lnTo>
                    <a:pt x="6086021" y="682378"/>
                  </a:lnTo>
                  <a:lnTo>
                    <a:pt x="6084952" y="682378"/>
                  </a:lnTo>
                  <a:lnTo>
                    <a:pt x="6083883" y="682378"/>
                  </a:lnTo>
                  <a:lnTo>
                    <a:pt x="6082814" y="682378"/>
                  </a:lnTo>
                  <a:lnTo>
                    <a:pt x="6081210" y="682378"/>
                  </a:lnTo>
                  <a:lnTo>
                    <a:pt x="6080141" y="682378"/>
                  </a:lnTo>
                  <a:lnTo>
                    <a:pt x="6079606" y="682378"/>
                  </a:lnTo>
                  <a:lnTo>
                    <a:pt x="6079606" y="682377"/>
                  </a:lnTo>
                  <a:lnTo>
                    <a:pt x="6079605" y="682377"/>
                  </a:lnTo>
                  <a:lnTo>
                    <a:pt x="6079071" y="679649"/>
                  </a:lnTo>
                  <a:lnTo>
                    <a:pt x="6078536" y="676374"/>
                  </a:lnTo>
                  <a:lnTo>
                    <a:pt x="6085485" y="673646"/>
                  </a:lnTo>
                  <a:close/>
                  <a:moveTo>
                    <a:pt x="3249082" y="612246"/>
                  </a:moveTo>
                  <a:lnTo>
                    <a:pt x="3245378" y="613304"/>
                  </a:lnTo>
                  <a:lnTo>
                    <a:pt x="3244849" y="614892"/>
                  </a:lnTo>
                  <a:lnTo>
                    <a:pt x="3244320" y="617008"/>
                  </a:lnTo>
                  <a:lnTo>
                    <a:pt x="3243261" y="620183"/>
                  </a:lnTo>
                  <a:lnTo>
                    <a:pt x="3242203" y="623888"/>
                  </a:lnTo>
                  <a:lnTo>
                    <a:pt x="3241145" y="626533"/>
                  </a:lnTo>
                  <a:lnTo>
                    <a:pt x="3239557" y="628121"/>
                  </a:lnTo>
                  <a:lnTo>
                    <a:pt x="3237970" y="629708"/>
                  </a:lnTo>
                  <a:lnTo>
                    <a:pt x="3235324" y="630767"/>
                  </a:lnTo>
                  <a:lnTo>
                    <a:pt x="3234795" y="631296"/>
                  </a:lnTo>
                  <a:lnTo>
                    <a:pt x="3233736" y="630767"/>
                  </a:lnTo>
                  <a:lnTo>
                    <a:pt x="3232678" y="630767"/>
                  </a:lnTo>
                  <a:lnTo>
                    <a:pt x="3232149" y="630767"/>
                  </a:lnTo>
                  <a:lnTo>
                    <a:pt x="3230561" y="632883"/>
                  </a:lnTo>
                  <a:lnTo>
                    <a:pt x="3229503" y="635000"/>
                  </a:lnTo>
                  <a:lnTo>
                    <a:pt x="3227386" y="639763"/>
                  </a:lnTo>
                  <a:lnTo>
                    <a:pt x="3226857" y="645583"/>
                  </a:lnTo>
                  <a:lnTo>
                    <a:pt x="3226857" y="647171"/>
                  </a:lnTo>
                  <a:lnTo>
                    <a:pt x="3226857" y="648758"/>
                  </a:lnTo>
                  <a:lnTo>
                    <a:pt x="3228445" y="650346"/>
                  </a:lnTo>
                  <a:lnTo>
                    <a:pt x="3230561" y="651404"/>
                  </a:lnTo>
                  <a:lnTo>
                    <a:pt x="3232149" y="654579"/>
                  </a:lnTo>
                  <a:lnTo>
                    <a:pt x="3233207" y="657225"/>
                  </a:lnTo>
                  <a:lnTo>
                    <a:pt x="3232678" y="660400"/>
                  </a:lnTo>
                  <a:lnTo>
                    <a:pt x="3230561" y="661988"/>
                  </a:lnTo>
                  <a:lnTo>
                    <a:pt x="3228974" y="662517"/>
                  </a:lnTo>
                  <a:lnTo>
                    <a:pt x="3226857" y="663046"/>
                  </a:lnTo>
                  <a:lnTo>
                    <a:pt x="3224740" y="663046"/>
                  </a:lnTo>
                  <a:lnTo>
                    <a:pt x="3223153" y="663046"/>
                  </a:lnTo>
                  <a:lnTo>
                    <a:pt x="3221565" y="663575"/>
                  </a:lnTo>
                  <a:lnTo>
                    <a:pt x="3219978" y="664104"/>
                  </a:lnTo>
                  <a:lnTo>
                    <a:pt x="3217861" y="664104"/>
                  </a:lnTo>
                  <a:lnTo>
                    <a:pt x="3216274" y="665163"/>
                  </a:lnTo>
                  <a:lnTo>
                    <a:pt x="3214157" y="666750"/>
                  </a:lnTo>
                  <a:lnTo>
                    <a:pt x="3213099" y="668867"/>
                  </a:lnTo>
                  <a:lnTo>
                    <a:pt x="3213628" y="670454"/>
                  </a:lnTo>
                  <a:lnTo>
                    <a:pt x="3213099" y="672042"/>
                  </a:lnTo>
                  <a:lnTo>
                    <a:pt x="3211511" y="673629"/>
                  </a:lnTo>
                  <a:lnTo>
                    <a:pt x="3209924" y="674688"/>
                  </a:lnTo>
                  <a:lnTo>
                    <a:pt x="3208865" y="676804"/>
                  </a:lnTo>
                  <a:lnTo>
                    <a:pt x="3207278" y="678392"/>
                  </a:lnTo>
                  <a:lnTo>
                    <a:pt x="3206220" y="678921"/>
                  </a:lnTo>
                  <a:lnTo>
                    <a:pt x="3204632" y="678921"/>
                  </a:lnTo>
                  <a:lnTo>
                    <a:pt x="3203574" y="678392"/>
                  </a:lnTo>
                  <a:lnTo>
                    <a:pt x="3202515" y="678392"/>
                  </a:lnTo>
                  <a:lnTo>
                    <a:pt x="3201457" y="678921"/>
                  </a:lnTo>
                  <a:lnTo>
                    <a:pt x="3199870" y="678921"/>
                  </a:lnTo>
                  <a:lnTo>
                    <a:pt x="3197753" y="678392"/>
                  </a:lnTo>
                  <a:lnTo>
                    <a:pt x="3195636" y="679450"/>
                  </a:lnTo>
                  <a:lnTo>
                    <a:pt x="3194578" y="681038"/>
                  </a:lnTo>
                  <a:lnTo>
                    <a:pt x="3194049" y="682625"/>
                  </a:lnTo>
                  <a:lnTo>
                    <a:pt x="3191932" y="684213"/>
                  </a:lnTo>
                  <a:lnTo>
                    <a:pt x="3190345" y="685271"/>
                  </a:lnTo>
                  <a:lnTo>
                    <a:pt x="3189286" y="687917"/>
                  </a:lnTo>
                  <a:lnTo>
                    <a:pt x="3187699" y="689504"/>
                  </a:lnTo>
                  <a:lnTo>
                    <a:pt x="3184524" y="691621"/>
                  </a:lnTo>
                  <a:lnTo>
                    <a:pt x="3180290" y="692679"/>
                  </a:lnTo>
                  <a:lnTo>
                    <a:pt x="3179761" y="692679"/>
                  </a:lnTo>
                  <a:lnTo>
                    <a:pt x="3178703" y="692679"/>
                  </a:lnTo>
                  <a:lnTo>
                    <a:pt x="3177645" y="692679"/>
                  </a:lnTo>
                  <a:lnTo>
                    <a:pt x="3176586" y="692679"/>
                  </a:lnTo>
                  <a:lnTo>
                    <a:pt x="3174999" y="693208"/>
                  </a:lnTo>
                  <a:lnTo>
                    <a:pt x="3173411" y="694267"/>
                  </a:lnTo>
                  <a:lnTo>
                    <a:pt x="3171824" y="695854"/>
                  </a:lnTo>
                  <a:lnTo>
                    <a:pt x="3171295" y="698500"/>
                  </a:lnTo>
                  <a:lnTo>
                    <a:pt x="3170236" y="701675"/>
                  </a:lnTo>
                  <a:lnTo>
                    <a:pt x="3169707" y="704850"/>
                  </a:lnTo>
                  <a:lnTo>
                    <a:pt x="3168649" y="706967"/>
                  </a:lnTo>
                  <a:lnTo>
                    <a:pt x="3167590" y="709083"/>
                  </a:lnTo>
                  <a:lnTo>
                    <a:pt x="3166532" y="710671"/>
                  </a:lnTo>
                  <a:lnTo>
                    <a:pt x="3164415" y="712258"/>
                  </a:lnTo>
                  <a:lnTo>
                    <a:pt x="3163357" y="714375"/>
                  </a:lnTo>
                  <a:lnTo>
                    <a:pt x="3162828" y="715963"/>
                  </a:lnTo>
                  <a:lnTo>
                    <a:pt x="3160711" y="717021"/>
                  </a:lnTo>
                  <a:lnTo>
                    <a:pt x="3158595" y="718608"/>
                  </a:lnTo>
                  <a:lnTo>
                    <a:pt x="3158595" y="747183"/>
                  </a:lnTo>
                  <a:lnTo>
                    <a:pt x="3157536" y="749300"/>
                  </a:lnTo>
                  <a:lnTo>
                    <a:pt x="3158065" y="750358"/>
                  </a:lnTo>
                  <a:lnTo>
                    <a:pt x="3159653" y="752475"/>
                  </a:lnTo>
                  <a:lnTo>
                    <a:pt x="3161770" y="753533"/>
                  </a:lnTo>
                  <a:lnTo>
                    <a:pt x="3162828" y="753533"/>
                  </a:lnTo>
                  <a:lnTo>
                    <a:pt x="3163357" y="753533"/>
                  </a:lnTo>
                  <a:lnTo>
                    <a:pt x="3164415" y="753533"/>
                  </a:lnTo>
                  <a:lnTo>
                    <a:pt x="3165474" y="753533"/>
                  </a:lnTo>
                  <a:lnTo>
                    <a:pt x="3167590" y="754592"/>
                  </a:lnTo>
                  <a:lnTo>
                    <a:pt x="3168649" y="757238"/>
                  </a:lnTo>
                  <a:lnTo>
                    <a:pt x="3169178" y="762529"/>
                  </a:lnTo>
                  <a:lnTo>
                    <a:pt x="3168649" y="768350"/>
                  </a:lnTo>
                  <a:lnTo>
                    <a:pt x="3170236" y="767821"/>
                  </a:lnTo>
                  <a:lnTo>
                    <a:pt x="3172882" y="767821"/>
                  </a:lnTo>
                  <a:lnTo>
                    <a:pt x="3176057" y="767821"/>
                  </a:lnTo>
                  <a:lnTo>
                    <a:pt x="3179232" y="768350"/>
                  </a:lnTo>
                  <a:lnTo>
                    <a:pt x="3183465" y="768879"/>
                  </a:lnTo>
                  <a:lnTo>
                    <a:pt x="3186640" y="768350"/>
                  </a:lnTo>
                  <a:lnTo>
                    <a:pt x="3187170" y="770467"/>
                  </a:lnTo>
                  <a:lnTo>
                    <a:pt x="3187699" y="772583"/>
                  </a:lnTo>
                  <a:lnTo>
                    <a:pt x="3187699" y="776817"/>
                  </a:lnTo>
                  <a:lnTo>
                    <a:pt x="3187699" y="778404"/>
                  </a:lnTo>
                  <a:lnTo>
                    <a:pt x="3187699" y="779992"/>
                  </a:lnTo>
                  <a:lnTo>
                    <a:pt x="3186111" y="781579"/>
                  </a:lnTo>
                  <a:lnTo>
                    <a:pt x="3183995" y="782638"/>
                  </a:lnTo>
                  <a:lnTo>
                    <a:pt x="3181878" y="783696"/>
                  </a:lnTo>
                  <a:lnTo>
                    <a:pt x="3180290" y="785813"/>
                  </a:lnTo>
                  <a:lnTo>
                    <a:pt x="3178703" y="787400"/>
                  </a:lnTo>
                  <a:lnTo>
                    <a:pt x="3177645" y="788988"/>
                  </a:lnTo>
                  <a:lnTo>
                    <a:pt x="3177645" y="790575"/>
                  </a:lnTo>
                  <a:lnTo>
                    <a:pt x="3177645" y="792692"/>
                  </a:lnTo>
                  <a:lnTo>
                    <a:pt x="3177115" y="794279"/>
                  </a:lnTo>
                  <a:lnTo>
                    <a:pt x="3176057" y="796396"/>
                  </a:lnTo>
                  <a:lnTo>
                    <a:pt x="3174999" y="796925"/>
                  </a:lnTo>
                  <a:lnTo>
                    <a:pt x="3174470" y="796396"/>
                  </a:lnTo>
                  <a:lnTo>
                    <a:pt x="3173411" y="796396"/>
                  </a:lnTo>
                  <a:lnTo>
                    <a:pt x="3172882" y="796396"/>
                  </a:lnTo>
                  <a:lnTo>
                    <a:pt x="3170236" y="796925"/>
                  </a:lnTo>
                  <a:lnTo>
                    <a:pt x="3168649" y="797454"/>
                  </a:lnTo>
                  <a:lnTo>
                    <a:pt x="3167061" y="798513"/>
                  </a:lnTo>
                  <a:lnTo>
                    <a:pt x="3165474" y="800100"/>
                  </a:lnTo>
                  <a:lnTo>
                    <a:pt x="3163357" y="800100"/>
                  </a:lnTo>
                  <a:lnTo>
                    <a:pt x="3161770" y="800629"/>
                  </a:lnTo>
                  <a:lnTo>
                    <a:pt x="3159653" y="802217"/>
                  </a:lnTo>
                  <a:lnTo>
                    <a:pt x="3158065" y="804333"/>
                  </a:lnTo>
                  <a:lnTo>
                    <a:pt x="3155949" y="804863"/>
                  </a:lnTo>
                  <a:lnTo>
                    <a:pt x="3154361" y="805921"/>
                  </a:lnTo>
                  <a:lnTo>
                    <a:pt x="3153832" y="808038"/>
                  </a:lnTo>
                  <a:lnTo>
                    <a:pt x="3152774" y="809625"/>
                  </a:lnTo>
                  <a:lnTo>
                    <a:pt x="3152774" y="811213"/>
                  </a:lnTo>
                  <a:lnTo>
                    <a:pt x="3152774" y="813329"/>
                  </a:lnTo>
                  <a:lnTo>
                    <a:pt x="3152245" y="816504"/>
                  </a:lnTo>
                  <a:lnTo>
                    <a:pt x="3152245" y="820208"/>
                  </a:lnTo>
                  <a:lnTo>
                    <a:pt x="3151715" y="823913"/>
                  </a:lnTo>
                  <a:lnTo>
                    <a:pt x="3151186" y="827088"/>
                  </a:lnTo>
                  <a:lnTo>
                    <a:pt x="3149599" y="829733"/>
                  </a:lnTo>
                  <a:lnTo>
                    <a:pt x="3148011" y="831321"/>
                  </a:lnTo>
                  <a:lnTo>
                    <a:pt x="3145895" y="834496"/>
                  </a:lnTo>
                  <a:lnTo>
                    <a:pt x="3143778" y="838200"/>
                  </a:lnTo>
                  <a:lnTo>
                    <a:pt x="3145895" y="838200"/>
                  </a:lnTo>
                  <a:lnTo>
                    <a:pt x="3147482" y="838729"/>
                  </a:lnTo>
                  <a:lnTo>
                    <a:pt x="3146953" y="841375"/>
                  </a:lnTo>
                  <a:lnTo>
                    <a:pt x="3147482" y="842963"/>
                  </a:lnTo>
                  <a:lnTo>
                    <a:pt x="3148011" y="842963"/>
                  </a:lnTo>
                  <a:lnTo>
                    <a:pt x="3149070" y="842963"/>
                  </a:lnTo>
                  <a:lnTo>
                    <a:pt x="3150128" y="842433"/>
                  </a:lnTo>
                  <a:lnTo>
                    <a:pt x="3151186" y="842963"/>
                  </a:lnTo>
                  <a:lnTo>
                    <a:pt x="3152774" y="842433"/>
                  </a:lnTo>
                  <a:lnTo>
                    <a:pt x="3154890" y="841904"/>
                  </a:lnTo>
                  <a:lnTo>
                    <a:pt x="3161770" y="841904"/>
                  </a:lnTo>
                  <a:lnTo>
                    <a:pt x="3162299" y="844550"/>
                  </a:lnTo>
                  <a:lnTo>
                    <a:pt x="3162828" y="847196"/>
                  </a:lnTo>
                  <a:lnTo>
                    <a:pt x="3162299" y="848783"/>
                  </a:lnTo>
                  <a:lnTo>
                    <a:pt x="3161770" y="850900"/>
                  </a:lnTo>
                  <a:lnTo>
                    <a:pt x="3147482" y="850900"/>
                  </a:lnTo>
                  <a:lnTo>
                    <a:pt x="3147482" y="860954"/>
                  </a:lnTo>
                  <a:lnTo>
                    <a:pt x="3143249" y="860954"/>
                  </a:lnTo>
                  <a:lnTo>
                    <a:pt x="3139015" y="862542"/>
                  </a:lnTo>
                  <a:lnTo>
                    <a:pt x="3137957" y="864129"/>
                  </a:lnTo>
                  <a:lnTo>
                    <a:pt x="3136370" y="865717"/>
                  </a:lnTo>
                  <a:lnTo>
                    <a:pt x="3134782" y="867304"/>
                  </a:lnTo>
                  <a:lnTo>
                    <a:pt x="3133195" y="867833"/>
                  </a:lnTo>
                  <a:lnTo>
                    <a:pt x="3131078" y="866775"/>
                  </a:lnTo>
                  <a:lnTo>
                    <a:pt x="3128961" y="865717"/>
                  </a:lnTo>
                  <a:lnTo>
                    <a:pt x="3127374" y="865188"/>
                  </a:lnTo>
                  <a:lnTo>
                    <a:pt x="3125786" y="865188"/>
                  </a:lnTo>
                  <a:lnTo>
                    <a:pt x="3122611" y="865188"/>
                  </a:lnTo>
                  <a:lnTo>
                    <a:pt x="3120495" y="864658"/>
                  </a:lnTo>
                  <a:lnTo>
                    <a:pt x="3118907" y="865188"/>
                  </a:lnTo>
                  <a:lnTo>
                    <a:pt x="3116261" y="866246"/>
                  </a:lnTo>
                  <a:lnTo>
                    <a:pt x="3115203" y="868363"/>
                  </a:lnTo>
                  <a:lnTo>
                    <a:pt x="3113615" y="869950"/>
                  </a:lnTo>
                  <a:lnTo>
                    <a:pt x="3112557" y="872596"/>
                  </a:lnTo>
                  <a:lnTo>
                    <a:pt x="3112557" y="874183"/>
                  </a:lnTo>
                  <a:lnTo>
                    <a:pt x="3112557" y="875771"/>
                  </a:lnTo>
                  <a:lnTo>
                    <a:pt x="3112028" y="878417"/>
                  </a:lnTo>
                  <a:lnTo>
                    <a:pt x="3111499" y="881063"/>
                  </a:lnTo>
                  <a:lnTo>
                    <a:pt x="3086099" y="881063"/>
                  </a:lnTo>
                  <a:lnTo>
                    <a:pt x="3086099" y="878946"/>
                  </a:lnTo>
                  <a:lnTo>
                    <a:pt x="3086099" y="877358"/>
                  </a:lnTo>
                  <a:lnTo>
                    <a:pt x="3085570" y="875771"/>
                  </a:lnTo>
                  <a:lnTo>
                    <a:pt x="3084511" y="874183"/>
                  </a:lnTo>
                  <a:lnTo>
                    <a:pt x="3084511" y="872596"/>
                  </a:lnTo>
                  <a:lnTo>
                    <a:pt x="3085570" y="869421"/>
                  </a:lnTo>
                  <a:lnTo>
                    <a:pt x="3087686" y="866775"/>
                  </a:lnTo>
                  <a:lnTo>
                    <a:pt x="3088215" y="865188"/>
                  </a:lnTo>
                  <a:lnTo>
                    <a:pt x="3088745" y="863071"/>
                  </a:lnTo>
                  <a:lnTo>
                    <a:pt x="3088215" y="860954"/>
                  </a:lnTo>
                  <a:lnTo>
                    <a:pt x="3087686" y="859367"/>
                  </a:lnTo>
                  <a:lnTo>
                    <a:pt x="3085570" y="857779"/>
                  </a:lnTo>
                  <a:lnTo>
                    <a:pt x="3083982" y="856721"/>
                  </a:lnTo>
                  <a:lnTo>
                    <a:pt x="3082395" y="855133"/>
                  </a:lnTo>
                  <a:lnTo>
                    <a:pt x="3080278" y="853546"/>
                  </a:lnTo>
                  <a:lnTo>
                    <a:pt x="3078690" y="852488"/>
                  </a:lnTo>
                  <a:lnTo>
                    <a:pt x="3077103" y="850900"/>
                  </a:lnTo>
                  <a:lnTo>
                    <a:pt x="3074986" y="847196"/>
                  </a:lnTo>
                  <a:lnTo>
                    <a:pt x="3073928" y="843492"/>
                  </a:lnTo>
                  <a:lnTo>
                    <a:pt x="3073928" y="836083"/>
                  </a:lnTo>
                  <a:lnTo>
                    <a:pt x="3072870" y="834496"/>
                  </a:lnTo>
                  <a:lnTo>
                    <a:pt x="3071282" y="832908"/>
                  </a:lnTo>
                  <a:lnTo>
                    <a:pt x="3070224" y="830792"/>
                  </a:lnTo>
                  <a:lnTo>
                    <a:pt x="3068637" y="829734"/>
                  </a:lnTo>
                  <a:lnTo>
                    <a:pt x="3068637" y="866252"/>
                  </a:lnTo>
                  <a:lnTo>
                    <a:pt x="3068170" y="866252"/>
                  </a:lnTo>
                  <a:lnTo>
                    <a:pt x="3067703" y="866252"/>
                  </a:lnTo>
                  <a:lnTo>
                    <a:pt x="3066769" y="866252"/>
                  </a:lnTo>
                  <a:lnTo>
                    <a:pt x="3065836" y="866252"/>
                  </a:lnTo>
                  <a:lnTo>
                    <a:pt x="3064435" y="865728"/>
                  </a:lnTo>
                  <a:lnTo>
                    <a:pt x="3063501" y="865728"/>
                  </a:lnTo>
                  <a:lnTo>
                    <a:pt x="3062567" y="865728"/>
                  </a:lnTo>
                  <a:lnTo>
                    <a:pt x="3062147" y="866200"/>
                  </a:lnTo>
                  <a:lnTo>
                    <a:pt x="3062824" y="866200"/>
                  </a:lnTo>
                  <a:lnTo>
                    <a:pt x="3063881" y="866200"/>
                  </a:lnTo>
                  <a:lnTo>
                    <a:pt x="3065027" y="866582"/>
                  </a:lnTo>
                  <a:lnTo>
                    <a:pt x="3065760" y="866729"/>
                  </a:lnTo>
                  <a:lnTo>
                    <a:pt x="3066523" y="866729"/>
                  </a:lnTo>
                  <a:lnTo>
                    <a:pt x="3067579" y="866729"/>
                  </a:lnTo>
                  <a:lnTo>
                    <a:pt x="3068108" y="866729"/>
                  </a:lnTo>
                  <a:lnTo>
                    <a:pt x="3068636" y="866729"/>
                  </a:lnTo>
                  <a:lnTo>
                    <a:pt x="3068636" y="866775"/>
                  </a:lnTo>
                  <a:lnTo>
                    <a:pt x="3070753" y="865717"/>
                  </a:lnTo>
                  <a:lnTo>
                    <a:pt x="3072340" y="865188"/>
                  </a:lnTo>
                  <a:lnTo>
                    <a:pt x="3079749" y="865188"/>
                  </a:lnTo>
                  <a:lnTo>
                    <a:pt x="3080278" y="868363"/>
                  </a:lnTo>
                  <a:lnTo>
                    <a:pt x="3080278" y="872596"/>
                  </a:lnTo>
                  <a:lnTo>
                    <a:pt x="3079220" y="875242"/>
                  </a:lnTo>
                  <a:lnTo>
                    <a:pt x="3077103" y="877358"/>
                  </a:lnTo>
                  <a:lnTo>
                    <a:pt x="3074986" y="880004"/>
                  </a:lnTo>
                  <a:lnTo>
                    <a:pt x="3074986" y="882650"/>
                  </a:lnTo>
                  <a:lnTo>
                    <a:pt x="3075515" y="887413"/>
                  </a:lnTo>
                  <a:lnTo>
                    <a:pt x="3077103" y="891646"/>
                  </a:lnTo>
                  <a:lnTo>
                    <a:pt x="3076574" y="895350"/>
                  </a:lnTo>
                  <a:lnTo>
                    <a:pt x="3074986" y="899054"/>
                  </a:lnTo>
                  <a:lnTo>
                    <a:pt x="3071811" y="899583"/>
                  </a:lnTo>
                  <a:lnTo>
                    <a:pt x="3068637" y="899583"/>
                  </a:lnTo>
                  <a:lnTo>
                    <a:pt x="3068637" y="905907"/>
                  </a:lnTo>
                  <a:lnTo>
                    <a:pt x="3068636" y="905907"/>
                  </a:lnTo>
                  <a:lnTo>
                    <a:pt x="3068636" y="905933"/>
                  </a:lnTo>
                  <a:lnTo>
                    <a:pt x="3069695" y="905933"/>
                  </a:lnTo>
                  <a:lnTo>
                    <a:pt x="3072870" y="905404"/>
                  </a:lnTo>
                  <a:lnTo>
                    <a:pt x="3080278" y="905404"/>
                  </a:lnTo>
                  <a:lnTo>
                    <a:pt x="3082395" y="905933"/>
                  </a:lnTo>
                  <a:lnTo>
                    <a:pt x="3084511" y="905933"/>
                  </a:lnTo>
                  <a:lnTo>
                    <a:pt x="3086099" y="905933"/>
                  </a:lnTo>
                  <a:lnTo>
                    <a:pt x="3088745" y="905933"/>
                  </a:lnTo>
                  <a:lnTo>
                    <a:pt x="3089274" y="904346"/>
                  </a:lnTo>
                  <a:lnTo>
                    <a:pt x="3090332" y="903288"/>
                  </a:lnTo>
                  <a:lnTo>
                    <a:pt x="3091920" y="902229"/>
                  </a:lnTo>
                  <a:lnTo>
                    <a:pt x="3093507" y="901171"/>
                  </a:lnTo>
                  <a:lnTo>
                    <a:pt x="3100915" y="901171"/>
                  </a:lnTo>
                  <a:lnTo>
                    <a:pt x="3100386" y="908579"/>
                  </a:lnTo>
                  <a:lnTo>
                    <a:pt x="3102503" y="913871"/>
                  </a:lnTo>
                  <a:lnTo>
                    <a:pt x="3106736" y="917046"/>
                  </a:lnTo>
                  <a:lnTo>
                    <a:pt x="3113086" y="917046"/>
                  </a:lnTo>
                  <a:lnTo>
                    <a:pt x="3115732" y="917046"/>
                  </a:lnTo>
                  <a:lnTo>
                    <a:pt x="3118907" y="915458"/>
                  </a:lnTo>
                  <a:lnTo>
                    <a:pt x="3121024" y="914400"/>
                  </a:lnTo>
                  <a:lnTo>
                    <a:pt x="3123140" y="912813"/>
                  </a:lnTo>
                  <a:lnTo>
                    <a:pt x="3126315" y="912283"/>
                  </a:lnTo>
                  <a:lnTo>
                    <a:pt x="3130549" y="912283"/>
                  </a:lnTo>
                  <a:lnTo>
                    <a:pt x="3135840" y="912813"/>
                  </a:lnTo>
                  <a:lnTo>
                    <a:pt x="3141132" y="911225"/>
                  </a:lnTo>
                  <a:lnTo>
                    <a:pt x="3143249" y="910167"/>
                  </a:lnTo>
                  <a:lnTo>
                    <a:pt x="3144836" y="908579"/>
                  </a:lnTo>
                  <a:lnTo>
                    <a:pt x="3145895" y="906992"/>
                  </a:lnTo>
                  <a:lnTo>
                    <a:pt x="3147482" y="905404"/>
                  </a:lnTo>
                  <a:lnTo>
                    <a:pt x="3149070" y="903817"/>
                  </a:lnTo>
                  <a:lnTo>
                    <a:pt x="3151186" y="903288"/>
                  </a:lnTo>
                  <a:lnTo>
                    <a:pt x="3152774" y="902758"/>
                  </a:lnTo>
                  <a:lnTo>
                    <a:pt x="3154361" y="902229"/>
                  </a:lnTo>
                  <a:lnTo>
                    <a:pt x="3156478" y="901171"/>
                  </a:lnTo>
                  <a:lnTo>
                    <a:pt x="3158065" y="899583"/>
                  </a:lnTo>
                  <a:lnTo>
                    <a:pt x="3162299" y="896938"/>
                  </a:lnTo>
                  <a:lnTo>
                    <a:pt x="3166003" y="895350"/>
                  </a:lnTo>
                  <a:lnTo>
                    <a:pt x="3167590" y="893763"/>
                  </a:lnTo>
                  <a:lnTo>
                    <a:pt x="3169707" y="893233"/>
                  </a:lnTo>
                  <a:lnTo>
                    <a:pt x="3171295" y="893763"/>
                  </a:lnTo>
                  <a:lnTo>
                    <a:pt x="3173411" y="894821"/>
                  </a:lnTo>
                  <a:lnTo>
                    <a:pt x="3175528" y="896408"/>
                  </a:lnTo>
                  <a:lnTo>
                    <a:pt x="3176586" y="899054"/>
                  </a:lnTo>
                  <a:lnTo>
                    <a:pt x="3178703" y="900113"/>
                  </a:lnTo>
                  <a:lnTo>
                    <a:pt x="3180290" y="901171"/>
                  </a:lnTo>
                  <a:lnTo>
                    <a:pt x="3186640" y="905933"/>
                  </a:lnTo>
                  <a:lnTo>
                    <a:pt x="3192461" y="909638"/>
                  </a:lnTo>
                  <a:lnTo>
                    <a:pt x="3196695" y="908579"/>
                  </a:lnTo>
                  <a:lnTo>
                    <a:pt x="3197224" y="905404"/>
                  </a:lnTo>
                  <a:lnTo>
                    <a:pt x="3194049" y="902229"/>
                  </a:lnTo>
                  <a:lnTo>
                    <a:pt x="3190874" y="899054"/>
                  </a:lnTo>
                  <a:lnTo>
                    <a:pt x="3189815" y="897467"/>
                  </a:lnTo>
                  <a:lnTo>
                    <a:pt x="3189286" y="895350"/>
                  </a:lnTo>
                  <a:lnTo>
                    <a:pt x="3190345" y="893233"/>
                  </a:lnTo>
                  <a:lnTo>
                    <a:pt x="3191932" y="891646"/>
                  </a:lnTo>
                  <a:lnTo>
                    <a:pt x="3194049" y="890058"/>
                  </a:lnTo>
                  <a:lnTo>
                    <a:pt x="3196695" y="890058"/>
                  </a:lnTo>
                  <a:lnTo>
                    <a:pt x="3199870" y="889529"/>
                  </a:lnTo>
                  <a:lnTo>
                    <a:pt x="3203574" y="890058"/>
                  </a:lnTo>
                  <a:lnTo>
                    <a:pt x="3207278" y="889529"/>
                  </a:lnTo>
                  <a:lnTo>
                    <a:pt x="3210453" y="890058"/>
                  </a:lnTo>
                  <a:lnTo>
                    <a:pt x="3215215" y="891646"/>
                  </a:lnTo>
                  <a:lnTo>
                    <a:pt x="3219978" y="893233"/>
                  </a:lnTo>
                  <a:lnTo>
                    <a:pt x="3221565" y="893233"/>
                  </a:lnTo>
                  <a:lnTo>
                    <a:pt x="3223153" y="893233"/>
                  </a:lnTo>
                  <a:lnTo>
                    <a:pt x="3224740" y="890058"/>
                  </a:lnTo>
                  <a:lnTo>
                    <a:pt x="3220507" y="886354"/>
                  </a:lnTo>
                  <a:lnTo>
                    <a:pt x="3221036" y="884238"/>
                  </a:lnTo>
                  <a:lnTo>
                    <a:pt x="3221565" y="881592"/>
                  </a:lnTo>
                  <a:lnTo>
                    <a:pt x="3223153" y="880004"/>
                  </a:lnTo>
                  <a:lnTo>
                    <a:pt x="3224740" y="878417"/>
                  </a:lnTo>
                  <a:lnTo>
                    <a:pt x="3226857" y="876829"/>
                  </a:lnTo>
                  <a:lnTo>
                    <a:pt x="3227915" y="874713"/>
                  </a:lnTo>
                  <a:lnTo>
                    <a:pt x="3227386" y="873125"/>
                  </a:lnTo>
                  <a:lnTo>
                    <a:pt x="3226328" y="871008"/>
                  </a:lnTo>
                  <a:lnTo>
                    <a:pt x="3225270" y="869421"/>
                  </a:lnTo>
                  <a:lnTo>
                    <a:pt x="3224740" y="867833"/>
                  </a:lnTo>
                  <a:lnTo>
                    <a:pt x="3224211" y="865188"/>
                  </a:lnTo>
                  <a:lnTo>
                    <a:pt x="3224211" y="862542"/>
                  </a:lnTo>
                  <a:lnTo>
                    <a:pt x="3224740" y="859367"/>
                  </a:lnTo>
                  <a:lnTo>
                    <a:pt x="3226857" y="856721"/>
                  </a:lnTo>
                  <a:lnTo>
                    <a:pt x="3226857" y="855133"/>
                  </a:lnTo>
                  <a:lnTo>
                    <a:pt x="3226857" y="853546"/>
                  </a:lnTo>
                  <a:lnTo>
                    <a:pt x="3228445" y="851958"/>
                  </a:lnTo>
                  <a:lnTo>
                    <a:pt x="3229503" y="849313"/>
                  </a:lnTo>
                  <a:lnTo>
                    <a:pt x="3230561" y="847725"/>
                  </a:lnTo>
                  <a:lnTo>
                    <a:pt x="3231090" y="846138"/>
                  </a:lnTo>
                  <a:lnTo>
                    <a:pt x="3231090" y="844550"/>
                  </a:lnTo>
                  <a:lnTo>
                    <a:pt x="3231090" y="842963"/>
                  </a:lnTo>
                  <a:lnTo>
                    <a:pt x="3231090" y="840846"/>
                  </a:lnTo>
                  <a:lnTo>
                    <a:pt x="3231090" y="838729"/>
                  </a:lnTo>
                  <a:lnTo>
                    <a:pt x="3232678" y="837671"/>
                  </a:lnTo>
                  <a:lnTo>
                    <a:pt x="3234795" y="837142"/>
                  </a:lnTo>
                  <a:lnTo>
                    <a:pt x="3236911" y="836083"/>
                  </a:lnTo>
                  <a:lnTo>
                    <a:pt x="3238499" y="834496"/>
                  </a:lnTo>
                  <a:lnTo>
                    <a:pt x="3241674" y="831321"/>
                  </a:lnTo>
                  <a:lnTo>
                    <a:pt x="3243790" y="827088"/>
                  </a:lnTo>
                  <a:lnTo>
                    <a:pt x="3251199" y="827088"/>
                  </a:lnTo>
                  <a:lnTo>
                    <a:pt x="3251199" y="829733"/>
                  </a:lnTo>
                  <a:lnTo>
                    <a:pt x="3251199" y="831321"/>
                  </a:lnTo>
                  <a:lnTo>
                    <a:pt x="3250670" y="832908"/>
                  </a:lnTo>
                  <a:lnTo>
                    <a:pt x="3251199" y="834496"/>
                  </a:lnTo>
                  <a:lnTo>
                    <a:pt x="3251728" y="835025"/>
                  </a:lnTo>
                  <a:lnTo>
                    <a:pt x="3252786" y="834496"/>
                  </a:lnTo>
                  <a:lnTo>
                    <a:pt x="3253845" y="834496"/>
                  </a:lnTo>
                  <a:lnTo>
                    <a:pt x="3254374" y="834496"/>
                  </a:lnTo>
                  <a:lnTo>
                    <a:pt x="3255961" y="836083"/>
                  </a:lnTo>
                  <a:lnTo>
                    <a:pt x="3257020" y="838200"/>
                  </a:lnTo>
                  <a:lnTo>
                    <a:pt x="3257020" y="840317"/>
                  </a:lnTo>
                  <a:lnTo>
                    <a:pt x="3257020" y="841904"/>
                  </a:lnTo>
                  <a:lnTo>
                    <a:pt x="3258078" y="844021"/>
                  </a:lnTo>
                  <a:lnTo>
                    <a:pt x="3259136" y="845079"/>
                  </a:lnTo>
                  <a:lnTo>
                    <a:pt x="3260724" y="845608"/>
                  </a:lnTo>
                  <a:lnTo>
                    <a:pt x="3262840" y="846138"/>
                  </a:lnTo>
                  <a:lnTo>
                    <a:pt x="3264957" y="846667"/>
                  </a:lnTo>
                  <a:lnTo>
                    <a:pt x="3267074" y="847196"/>
                  </a:lnTo>
                  <a:lnTo>
                    <a:pt x="3273953" y="847196"/>
                  </a:lnTo>
                  <a:lnTo>
                    <a:pt x="3274482" y="844021"/>
                  </a:lnTo>
                  <a:lnTo>
                    <a:pt x="3275011" y="840846"/>
                  </a:lnTo>
                  <a:lnTo>
                    <a:pt x="3275011" y="838729"/>
                  </a:lnTo>
                  <a:lnTo>
                    <a:pt x="3275011" y="837142"/>
                  </a:lnTo>
                  <a:lnTo>
                    <a:pt x="3276599" y="836083"/>
                  </a:lnTo>
                  <a:lnTo>
                    <a:pt x="3278186" y="835554"/>
                  </a:lnTo>
                  <a:lnTo>
                    <a:pt x="3284007" y="833438"/>
                  </a:lnTo>
                  <a:lnTo>
                    <a:pt x="3288240" y="831321"/>
                  </a:lnTo>
                  <a:lnTo>
                    <a:pt x="3289299" y="829204"/>
                  </a:lnTo>
                  <a:lnTo>
                    <a:pt x="3290357" y="827088"/>
                  </a:lnTo>
                  <a:lnTo>
                    <a:pt x="3288240" y="826029"/>
                  </a:lnTo>
                  <a:lnTo>
                    <a:pt x="3286653" y="824442"/>
                  </a:lnTo>
                  <a:lnTo>
                    <a:pt x="3284536" y="823913"/>
                  </a:lnTo>
                  <a:lnTo>
                    <a:pt x="3282949" y="822854"/>
                  </a:lnTo>
                  <a:lnTo>
                    <a:pt x="3281361" y="822325"/>
                  </a:lnTo>
                  <a:lnTo>
                    <a:pt x="3279774" y="821267"/>
                  </a:lnTo>
                  <a:lnTo>
                    <a:pt x="3279774" y="819679"/>
                  </a:lnTo>
                  <a:lnTo>
                    <a:pt x="3279774" y="818092"/>
                  </a:lnTo>
                  <a:lnTo>
                    <a:pt x="3278715" y="815446"/>
                  </a:lnTo>
                  <a:lnTo>
                    <a:pt x="3278186" y="813858"/>
                  </a:lnTo>
                  <a:lnTo>
                    <a:pt x="3277128" y="812271"/>
                  </a:lnTo>
                  <a:lnTo>
                    <a:pt x="3275011" y="811213"/>
                  </a:lnTo>
                  <a:lnTo>
                    <a:pt x="3273424" y="810683"/>
                  </a:lnTo>
                  <a:lnTo>
                    <a:pt x="3271836" y="809625"/>
                  </a:lnTo>
                  <a:lnTo>
                    <a:pt x="3269190" y="808567"/>
                  </a:lnTo>
                  <a:lnTo>
                    <a:pt x="3266015" y="808038"/>
                  </a:lnTo>
                  <a:lnTo>
                    <a:pt x="3263370" y="809096"/>
                  </a:lnTo>
                  <a:lnTo>
                    <a:pt x="3261782" y="811213"/>
                  </a:lnTo>
                  <a:lnTo>
                    <a:pt x="3259665" y="815446"/>
                  </a:lnTo>
                  <a:lnTo>
                    <a:pt x="3255961" y="818621"/>
                  </a:lnTo>
                  <a:lnTo>
                    <a:pt x="3253845" y="819150"/>
                  </a:lnTo>
                  <a:lnTo>
                    <a:pt x="3251199" y="818621"/>
                  </a:lnTo>
                  <a:lnTo>
                    <a:pt x="3248553" y="818621"/>
                  </a:lnTo>
                  <a:lnTo>
                    <a:pt x="3245378" y="818621"/>
                  </a:lnTo>
                  <a:lnTo>
                    <a:pt x="3243790" y="818092"/>
                  </a:lnTo>
                  <a:lnTo>
                    <a:pt x="3242203" y="818092"/>
                  </a:lnTo>
                  <a:lnTo>
                    <a:pt x="3240086" y="818092"/>
                  </a:lnTo>
                  <a:lnTo>
                    <a:pt x="3238499" y="818092"/>
                  </a:lnTo>
                  <a:lnTo>
                    <a:pt x="3234795" y="815446"/>
                  </a:lnTo>
                  <a:lnTo>
                    <a:pt x="3232149" y="812271"/>
                  </a:lnTo>
                  <a:lnTo>
                    <a:pt x="3231620" y="810683"/>
                  </a:lnTo>
                  <a:lnTo>
                    <a:pt x="3231090" y="809096"/>
                  </a:lnTo>
                  <a:lnTo>
                    <a:pt x="3233207" y="808038"/>
                  </a:lnTo>
                  <a:lnTo>
                    <a:pt x="3234795" y="806450"/>
                  </a:lnTo>
                  <a:lnTo>
                    <a:pt x="3240615" y="804863"/>
                  </a:lnTo>
                  <a:lnTo>
                    <a:pt x="3246436" y="803275"/>
                  </a:lnTo>
                  <a:lnTo>
                    <a:pt x="3250140" y="803275"/>
                  </a:lnTo>
                  <a:lnTo>
                    <a:pt x="3253845" y="803275"/>
                  </a:lnTo>
                  <a:lnTo>
                    <a:pt x="3251728" y="801688"/>
                  </a:lnTo>
                  <a:lnTo>
                    <a:pt x="3250140" y="800629"/>
                  </a:lnTo>
                  <a:lnTo>
                    <a:pt x="3249611" y="800629"/>
                  </a:lnTo>
                  <a:lnTo>
                    <a:pt x="3248553" y="800629"/>
                  </a:lnTo>
                  <a:lnTo>
                    <a:pt x="3247495" y="800629"/>
                  </a:lnTo>
                  <a:lnTo>
                    <a:pt x="3246436" y="800629"/>
                  </a:lnTo>
                  <a:lnTo>
                    <a:pt x="3244320" y="799571"/>
                  </a:lnTo>
                  <a:lnTo>
                    <a:pt x="3242732" y="797983"/>
                  </a:lnTo>
                  <a:lnTo>
                    <a:pt x="3243261" y="796396"/>
                  </a:lnTo>
                  <a:lnTo>
                    <a:pt x="3243790" y="794279"/>
                  </a:lnTo>
                  <a:lnTo>
                    <a:pt x="3245378" y="793221"/>
                  </a:lnTo>
                  <a:lnTo>
                    <a:pt x="3247495" y="792692"/>
                  </a:lnTo>
                  <a:lnTo>
                    <a:pt x="3249082" y="792692"/>
                  </a:lnTo>
                  <a:lnTo>
                    <a:pt x="3251199" y="792692"/>
                  </a:lnTo>
                  <a:lnTo>
                    <a:pt x="3252786" y="792163"/>
                  </a:lnTo>
                  <a:lnTo>
                    <a:pt x="3254374" y="792692"/>
                  </a:lnTo>
                  <a:lnTo>
                    <a:pt x="3254374" y="794279"/>
                  </a:lnTo>
                  <a:lnTo>
                    <a:pt x="3254374" y="796396"/>
                  </a:lnTo>
                  <a:lnTo>
                    <a:pt x="3255961" y="797983"/>
                  </a:lnTo>
                  <a:lnTo>
                    <a:pt x="3258607" y="799042"/>
                  </a:lnTo>
                  <a:lnTo>
                    <a:pt x="3260195" y="799042"/>
                  </a:lnTo>
                  <a:lnTo>
                    <a:pt x="3261782" y="799042"/>
                  </a:lnTo>
                  <a:lnTo>
                    <a:pt x="3263370" y="799571"/>
                  </a:lnTo>
                  <a:lnTo>
                    <a:pt x="3264957" y="800100"/>
                  </a:lnTo>
                  <a:lnTo>
                    <a:pt x="3266015" y="798513"/>
                  </a:lnTo>
                  <a:lnTo>
                    <a:pt x="3266015" y="796396"/>
                  </a:lnTo>
                  <a:lnTo>
                    <a:pt x="3267603" y="794279"/>
                  </a:lnTo>
                  <a:lnTo>
                    <a:pt x="3269720" y="792692"/>
                  </a:lnTo>
                  <a:lnTo>
                    <a:pt x="3269720" y="790575"/>
                  </a:lnTo>
                  <a:lnTo>
                    <a:pt x="3269720" y="788988"/>
                  </a:lnTo>
                  <a:lnTo>
                    <a:pt x="3271307" y="787929"/>
                  </a:lnTo>
                  <a:lnTo>
                    <a:pt x="3273424" y="787400"/>
                  </a:lnTo>
                  <a:lnTo>
                    <a:pt x="3275011" y="786342"/>
                  </a:lnTo>
                  <a:lnTo>
                    <a:pt x="3276599" y="785813"/>
                  </a:lnTo>
                  <a:lnTo>
                    <a:pt x="3278186" y="786342"/>
                  </a:lnTo>
                  <a:lnTo>
                    <a:pt x="3280832" y="787400"/>
                  </a:lnTo>
                  <a:lnTo>
                    <a:pt x="3282420" y="787929"/>
                  </a:lnTo>
                  <a:lnTo>
                    <a:pt x="3284007" y="788458"/>
                  </a:lnTo>
                  <a:lnTo>
                    <a:pt x="3285595" y="787400"/>
                  </a:lnTo>
                  <a:lnTo>
                    <a:pt x="3287711" y="785813"/>
                  </a:lnTo>
                  <a:lnTo>
                    <a:pt x="3289299" y="784225"/>
                  </a:lnTo>
                  <a:lnTo>
                    <a:pt x="3291415" y="783696"/>
                  </a:lnTo>
                  <a:lnTo>
                    <a:pt x="3293003" y="783167"/>
                  </a:lnTo>
                  <a:lnTo>
                    <a:pt x="3294590" y="782638"/>
                  </a:lnTo>
                  <a:lnTo>
                    <a:pt x="3298295" y="782638"/>
                  </a:lnTo>
                  <a:lnTo>
                    <a:pt x="3301999" y="783696"/>
                  </a:lnTo>
                  <a:lnTo>
                    <a:pt x="3305703" y="783696"/>
                  </a:lnTo>
                  <a:lnTo>
                    <a:pt x="3308878" y="783696"/>
                  </a:lnTo>
                  <a:lnTo>
                    <a:pt x="3313640" y="782108"/>
                  </a:lnTo>
                  <a:lnTo>
                    <a:pt x="3317874" y="781050"/>
                  </a:lnTo>
                  <a:lnTo>
                    <a:pt x="3321049" y="782108"/>
                  </a:lnTo>
                  <a:lnTo>
                    <a:pt x="3323695" y="784225"/>
                  </a:lnTo>
                  <a:lnTo>
                    <a:pt x="3325282" y="786871"/>
                  </a:lnTo>
                  <a:lnTo>
                    <a:pt x="3326870" y="788458"/>
                  </a:lnTo>
                  <a:lnTo>
                    <a:pt x="3330045" y="788988"/>
                  </a:lnTo>
                  <a:lnTo>
                    <a:pt x="3334278" y="788988"/>
                  </a:lnTo>
                  <a:lnTo>
                    <a:pt x="3335865" y="789517"/>
                  </a:lnTo>
                  <a:lnTo>
                    <a:pt x="3337453" y="788988"/>
                  </a:lnTo>
                  <a:lnTo>
                    <a:pt x="3339040" y="787929"/>
                  </a:lnTo>
                  <a:lnTo>
                    <a:pt x="3340099" y="785813"/>
                  </a:lnTo>
                  <a:lnTo>
                    <a:pt x="3341157" y="783696"/>
                  </a:lnTo>
                  <a:lnTo>
                    <a:pt x="3341686" y="781579"/>
                  </a:lnTo>
                  <a:lnTo>
                    <a:pt x="3343803" y="779992"/>
                  </a:lnTo>
                  <a:lnTo>
                    <a:pt x="3344861" y="778404"/>
                  </a:lnTo>
                  <a:lnTo>
                    <a:pt x="3346449" y="776817"/>
                  </a:lnTo>
                  <a:lnTo>
                    <a:pt x="3348565" y="775758"/>
                  </a:lnTo>
                  <a:lnTo>
                    <a:pt x="3350153" y="773642"/>
                  </a:lnTo>
                  <a:lnTo>
                    <a:pt x="3351740" y="772583"/>
                  </a:lnTo>
                  <a:lnTo>
                    <a:pt x="3353328" y="771525"/>
                  </a:lnTo>
                  <a:lnTo>
                    <a:pt x="3355445" y="770467"/>
                  </a:lnTo>
                  <a:lnTo>
                    <a:pt x="3357561" y="769938"/>
                  </a:lnTo>
                  <a:lnTo>
                    <a:pt x="3359149" y="769408"/>
                  </a:lnTo>
                  <a:lnTo>
                    <a:pt x="3363382" y="769408"/>
                  </a:lnTo>
                  <a:lnTo>
                    <a:pt x="3368145" y="769408"/>
                  </a:lnTo>
                  <a:lnTo>
                    <a:pt x="3371849" y="769408"/>
                  </a:lnTo>
                  <a:lnTo>
                    <a:pt x="3375024" y="769408"/>
                  </a:lnTo>
                  <a:lnTo>
                    <a:pt x="3377140" y="768350"/>
                  </a:lnTo>
                  <a:lnTo>
                    <a:pt x="3378728" y="766233"/>
                  </a:lnTo>
                  <a:lnTo>
                    <a:pt x="3377140" y="762000"/>
                  </a:lnTo>
                  <a:lnTo>
                    <a:pt x="3359149" y="762000"/>
                  </a:lnTo>
                  <a:lnTo>
                    <a:pt x="3357032" y="761471"/>
                  </a:lnTo>
                  <a:lnTo>
                    <a:pt x="3355445" y="760413"/>
                  </a:lnTo>
                  <a:lnTo>
                    <a:pt x="3355445" y="758825"/>
                  </a:lnTo>
                  <a:lnTo>
                    <a:pt x="3354915" y="757238"/>
                  </a:lnTo>
                  <a:lnTo>
                    <a:pt x="3353328" y="755121"/>
                  </a:lnTo>
                  <a:lnTo>
                    <a:pt x="3351740" y="753533"/>
                  </a:lnTo>
                  <a:lnTo>
                    <a:pt x="3350153" y="753533"/>
                  </a:lnTo>
                  <a:lnTo>
                    <a:pt x="3347507" y="753533"/>
                  </a:lnTo>
                  <a:lnTo>
                    <a:pt x="3344861" y="754592"/>
                  </a:lnTo>
                  <a:lnTo>
                    <a:pt x="3342745" y="756179"/>
                  </a:lnTo>
                  <a:lnTo>
                    <a:pt x="3340628" y="757238"/>
                  </a:lnTo>
                  <a:lnTo>
                    <a:pt x="3312582" y="757238"/>
                  </a:lnTo>
                  <a:lnTo>
                    <a:pt x="3310465" y="757767"/>
                  </a:lnTo>
                  <a:lnTo>
                    <a:pt x="3308878" y="758825"/>
                  </a:lnTo>
                  <a:lnTo>
                    <a:pt x="3308349" y="760413"/>
                  </a:lnTo>
                  <a:lnTo>
                    <a:pt x="3307820" y="762000"/>
                  </a:lnTo>
                  <a:lnTo>
                    <a:pt x="3306232" y="763588"/>
                  </a:lnTo>
                  <a:lnTo>
                    <a:pt x="3304645" y="764117"/>
                  </a:lnTo>
                  <a:lnTo>
                    <a:pt x="3303057" y="764646"/>
                  </a:lnTo>
                  <a:lnTo>
                    <a:pt x="3301470" y="764117"/>
                  </a:lnTo>
                  <a:lnTo>
                    <a:pt x="3298295" y="764646"/>
                  </a:lnTo>
                  <a:lnTo>
                    <a:pt x="3295649" y="765175"/>
                  </a:lnTo>
                  <a:lnTo>
                    <a:pt x="3291415" y="764117"/>
                  </a:lnTo>
                  <a:lnTo>
                    <a:pt x="3286653" y="762000"/>
                  </a:lnTo>
                  <a:lnTo>
                    <a:pt x="3280303" y="764646"/>
                  </a:lnTo>
                  <a:lnTo>
                    <a:pt x="3273953" y="768350"/>
                  </a:lnTo>
                  <a:lnTo>
                    <a:pt x="3272365" y="769408"/>
                  </a:lnTo>
                  <a:lnTo>
                    <a:pt x="3270778" y="770467"/>
                  </a:lnTo>
                  <a:lnTo>
                    <a:pt x="3269190" y="770467"/>
                  </a:lnTo>
                  <a:lnTo>
                    <a:pt x="3263899" y="768879"/>
                  </a:lnTo>
                  <a:lnTo>
                    <a:pt x="3260195" y="766233"/>
                  </a:lnTo>
                  <a:lnTo>
                    <a:pt x="3258607" y="764646"/>
                  </a:lnTo>
                  <a:lnTo>
                    <a:pt x="3255961" y="763588"/>
                  </a:lnTo>
                  <a:lnTo>
                    <a:pt x="3252786" y="762000"/>
                  </a:lnTo>
                  <a:lnTo>
                    <a:pt x="3249082" y="760413"/>
                  </a:lnTo>
                  <a:lnTo>
                    <a:pt x="3248024" y="758825"/>
                  </a:lnTo>
                  <a:lnTo>
                    <a:pt x="3246436" y="757238"/>
                  </a:lnTo>
                  <a:lnTo>
                    <a:pt x="3244849" y="755121"/>
                  </a:lnTo>
                  <a:lnTo>
                    <a:pt x="3243790" y="753533"/>
                  </a:lnTo>
                  <a:lnTo>
                    <a:pt x="3240615" y="751417"/>
                  </a:lnTo>
                  <a:lnTo>
                    <a:pt x="3236911" y="750358"/>
                  </a:lnTo>
                  <a:lnTo>
                    <a:pt x="3232149" y="750358"/>
                  </a:lnTo>
                  <a:lnTo>
                    <a:pt x="3227915" y="749829"/>
                  </a:lnTo>
                  <a:lnTo>
                    <a:pt x="3227915" y="745596"/>
                  </a:lnTo>
                  <a:lnTo>
                    <a:pt x="3227915" y="741892"/>
                  </a:lnTo>
                  <a:lnTo>
                    <a:pt x="3227386" y="739775"/>
                  </a:lnTo>
                  <a:lnTo>
                    <a:pt x="3226857" y="738188"/>
                  </a:lnTo>
                  <a:lnTo>
                    <a:pt x="3226857" y="734483"/>
                  </a:lnTo>
                  <a:lnTo>
                    <a:pt x="3226328" y="728133"/>
                  </a:lnTo>
                  <a:lnTo>
                    <a:pt x="3224740" y="722313"/>
                  </a:lnTo>
                  <a:lnTo>
                    <a:pt x="3226857" y="719138"/>
                  </a:lnTo>
                  <a:lnTo>
                    <a:pt x="3228974" y="716492"/>
                  </a:lnTo>
                  <a:lnTo>
                    <a:pt x="3230032" y="714375"/>
                  </a:lnTo>
                  <a:lnTo>
                    <a:pt x="3230561" y="711729"/>
                  </a:lnTo>
                  <a:lnTo>
                    <a:pt x="3228974" y="704850"/>
                  </a:lnTo>
                  <a:lnTo>
                    <a:pt x="3227915" y="699029"/>
                  </a:lnTo>
                  <a:lnTo>
                    <a:pt x="3229503" y="694796"/>
                  </a:lnTo>
                  <a:lnTo>
                    <a:pt x="3233736" y="692679"/>
                  </a:lnTo>
                  <a:lnTo>
                    <a:pt x="3235324" y="692150"/>
                  </a:lnTo>
                  <a:lnTo>
                    <a:pt x="3237970" y="691092"/>
                  </a:lnTo>
                  <a:lnTo>
                    <a:pt x="3238499" y="689504"/>
                  </a:lnTo>
                  <a:lnTo>
                    <a:pt x="3239557" y="687388"/>
                  </a:lnTo>
                  <a:lnTo>
                    <a:pt x="3241145" y="685271"/>
                  </a:lnTo>
                  <a:lnTo>
                    <a:pt x="3242732" y="683683"/>
                  </a:lnTo>
                  <a:lnTo>
                    <a:pt x="3244849" y="683154"/>
                  </a:lnTo>
                  <a:lnTo>
                    <a:pt x="3246436" y="682096"/>
                  </a:lnTo>
                  <a:lnTo>
                    <a:pt x="3246436" y="680508"/>
                  </a:lnTo>
                  <a:lnTo>
                    <a:pt x="3247495" y="678392"/>
                  </a:lnTo>
                  <a:lnTo>
                    <a:pt x="3248553" y="676804"/>
                  </a:lnTo>
                  <a:lnTo>
                    <a:pt x="3250140" y="674688"/>
                  </a:lnTo>
                  <a:lnTo>
                    <a:pt x="3250670" y="673100"/>
                  </a:lnTo>
                  <a:lnTo>
                    <a:pt x="3251728" y="670983"/>
                  </a:lnTo>
                  <a:lnTo>
                    <a:pt x="3253315" y="669925"/>
                  </a:lnTo>
                  <a:lnTo>
                    <a:pt x="3255432" y="669396"/>
                  </a:lnTo>
                  <a:lnTo>
                    <a:pt x="3257020" y="668338"/>
                  </a:lnTo>
                  <a:lnTo>
                    <a:pt x="3259136" y="667808"/>
                  </a:lnTo>
                  <a:lnTo>
                    <a:pt x="3263899" y="668867"/>
                  </a:lnTo>
                  <a:lnTo>
                    <a:pt x="3269190" y="669396"/>
                  </a:lnTo>
                  <a:lnTo>
                    <a:pt x="3271836" y="668867"/>
                  </a:lnTo>
                  <a:lnTo>
                    <a:pt x="3273953" y="666750"/>
                  </a:lnTo>
                  <a:lnTo>
                    <a:pt x="3276070" y="665692"/>
                  </a:lnTo>
                  <a:lnTo>
                    <a:pt x="3277657" y="664104"/>
                  </a:lnTo>
                  <a:lnTo>
                    <a:pt x="3280303" y="660929"/>
                  </a:lnTo>
                  <a:lnTo>
                    <a:pt x="3281361" y="657225"/>
                  </a:lnTo>
                  <a:lnTo>
                    <a:pt x="3281361" y="655638"/>
                  </a:lnTo>
                  <a:lnTo>
                    <a:pt x="3281361" y="652992"/>
                  </a:lnTo>
                  <a:lnTo>
                    <a:pt x="3281361" y="648229"/>
                  </a:lnTo>
                  <a:lnTo>
                    <a:pt x="3281361" y="642408"/>
                  </a:lnTo>
                  <a:lnTo>
                    <a:pt x="3292474" y="642408"/>
                  </a:lnTo>
                  <a:lnTo>
                    <a:pt x="3292474" y="631296"/>
                  </a:lnTo>
                  <a:lnTo>
                    <a:pt x="3291945" y="629179"/>
                  </a:lnTo>
                  <a:lnTo>
                    <a:pt x="3290357" y="627592"/>
                  </a:lnTo>
                  <a:lnTo>
                    <a:pt x="3289299" y="626004"/>
                  </a:lnTo>
                  <a:lnTo>
                    <a:pt x="3288240" y="623888"/>
                  </a:lnTo>
                  <a:lnTo>
                    <a:pt x="3286653" y="622829"/>
                  </a:lnTo>
                  <a:lnTo>
                    <a:pt x="3285065" y="621771"/>
                  </a:lnTo>
                  <a:lnTo>
                    <a:pt x="3283478" y="619125"/>
                  </a:lnTo>
                  <a:lnTo>
                    <a:pt x="3281361" y="618596"/>
                  </a:lnTo>
                  <a:lnTo>
                    <a:pt x="3279774" y="618596"/>
                  </a:lnTo>
                  <a:lnTo>
                    <a:pt x="3277657" y="619125"/>
                  </a:lnTo>
                  <a:lnTo>
                    <a:pt x="3276070" y="620713"/>
                  </a:lnTo>
                  <a:lnTo>
                    <a:pt x="3275011" y="623358"/>
                  </a:lnTo>
                  <a:lnTo>
                    <a:pt x="3273424" y="623888"/>
                  </a:lnTo>
                  <a:lnTo>
                    <a:pt x="3271836" y="623888"/>
                  </a:lnTo>
                  <a:lnTo>
                    <a:pt x="3269190" y="620183"/>
                  </a:lnTo>
                  <a:lnTo>
                    <a:pt x="3266015" y="617008"/>
                  </a:lnTo>
                  <a:lnTo>
                    <a:pt x="3264957" y="614892"/>
                  </a:lnTo>
                  <a:lnTo>
                    <a:pt x="3263370" y="613304"/>
                  </a:lnTo>
                  <a:lnTo>
                    <a:pt x="3262840" y="613304"/>
                  </a:lnTo>
                  <a:lnTo>
                    <a:pt x="3261782" y="613304"/>
                  </a:lnTo>
                  <a:lnTo>
                    <a:pt x="3260724" y="613304"/>
                  </a:lnTo>
                  <a:lnTo>
                    <a:pt x="3260195" y="613304"/>
                  </a:lnTo>
                  <a:lnTo>
                    <a:pt x="3256490" y="612775"/>
                  </a:lnTo>
                  <a:lnTo>
                    <a:pt x="3252786" y="612775"/>
                  </a:lnTo>
                  <a:close/>
                  <a:moveTo>
                    <a:pt x="2496220" y="596900"/>
                  </a:moveTo>
                  <a:lnTo>
                    <a:pt x="2499404" y="601106"/>
                  </a:lnTo>
                  <a:lnTo>
                    <a:pt x="2501527" y="604261"/>
                  </a:lnTo>
                  <a:lnTo>
                    <a:pt x="2501527" y="618458"/>
                  </a:lnTo>
                  <a:lnTo>
                    <a:pt x="2515325" y="618458"/>
                  </a:lnTo>
                  <a:lnTo>
                    <a:pt x="2520633" y="617932"/>
                  </a:lnTo>
                  <a:lnTo>
                    <a:pt x="2527532" y="613200"/>
                  </a:lnTo>
                  <a:lnTo>
                    <a:pt x="2532308" y="611622"/>
                  </a:lnTo>
                  <a:lnTo>
                    <a:pt x="2538677" y="610571"/>
                  </a:lnTo>
                  <a:lnTo>
                    <a:pt x="2546638" y="609519"/>
                  </a:lnTo>
                  <a:lnTo>
                    <a:pt x="2553537" y="610571"/>
                  </a:lnTo>
                  <a:lnTo>
                    <a:pt x="2560437" y="611622"/>
                  </a:lnTo>
                  <a:lnTo>
                    <a:pt x="2564682" y="612674"/>
                  </a:lnTo>
                  <a:lnTo>
                    <a:pt x="2567867" y="613200"/>
                  </a:lnTo>
                  <a:lnTo>
                    <a:pt x="2569459" y="611622"/>
                  </a:lnTo>
                  <a:lnTo>
                    <a:pt x="2571582" y="610571"/>
                  </a:lnTo>
                  <a:lnTo>
                    <a:pt x="2576358" y="608468"/>
                  </a:lnTo>
                  <a:lnTo>
                    <a:pt x="2580604" y="605839"/>
                  </a:lnTo>
                  <a:lnTo>
                    <a:pt x="2583788" y="603735"/>
                  </a:lnTo>
                  <a:lnTo>
                    <a:pt x="2587503" y="601106"/>
                  </a:lnTo>
                  <a:lnTo>
                    <a:pt x="2591218" y="599003"/>
                  </a:lnTo>
                  <a:lnTo>
                    <a:pt x="2595464" y="599003"/>
                  </a:lnTo>
                  <a:lnTo>
                    <a:pt x="2612447" y="599003"/>
                  </a:lnTo>
                  <a:lnTo>
                    <a:pt x="2613508" y="603735"/>
                  </a:lnTo>
                  <a:lnTo>
                    <a:pt x="2614570" y="607942"/>
                  </a:lnTo>
                  <a:lnTo>
                    <a:pt x="2612978" y="612148"/>
                  </a:lnTo>
                  <a:lnTo>
                    <a:pt x="2610855" y="614777"/>
                  </a:lnTo>
                  <a:lnTo>
                    <a:pt x="2611386" y="617932"/>
                  </a:lnTo>
                  <a:lnTo>
                    <a:pt x="2610855" y="622138"/>
                  </a:lnTo>
                  <a:lnTo>
                    <a:pt x="2611386" y="622138"/>
                  </a:lnTo>
                  <a:lnTo>
                    <a:pt x="2611916" y="622138"/>
                  </a:lnTo>
                  <a:lnTo>
                    <a:pt x="2612447" y="622138"/>
                  </a:lnTo>
                  <a:lnTo>
                    <a:pt x="2612978" y="622138"/>
                  </a:lnTo>
                  <a:lnTo>
                    <a:pt x="2614039" y="622138"/>
                  </a:lnTo>
                  <a:lnTo>
                    <a:pt x="2616693" y="621613"/>
                  </a:lnTo>
                  <a:lnTo>
                    <a:pt x="2618285" y="622138"/>
                  </a:lnTo>
                  <a:lnTo>
                    <a:pt x="2625184" y="625819"/>
                  </a:lnTo>
                  <a:lnTo>
                    <a:pt x="2627838" y="628448"/>
                  </a:lnTo>
                  <a:lnTo>
                    <a:pt x="2628899" y="632654"/>
                  </a:lnTo>
                  <a:lnTo>
                    <a:pt x="2628899" y="633180"/>
                  </a:lnTo>
                  <a:lnTo>
                    <a:pt x="2628899" y="646851"/>
                  </a:lnTo>
                  <a:lnTo>
                    <a:pt x="2619346" y="646851"/>
                  </a:lnTo>
                  <a:lnTo>
                    <a:pt x="2612512" y="646428"/>
                  </a:lnTo>
                  <a:lnTo>
                    <a:pt x="2601833" y="646851"/>
                  </a:lnTo>
                  <a:lnTo>
                    <a:pt x="2594403" y="648428"/>
                  </a:lnTo>
                  <a:lnTo>
                    <a:pt x="2587503" y="652109"/>
                  </a:lnTo>
                  <a:lnTo>
                    <a:pt x="2583788" y="655789"/>
                  </a:lnTo>
                  <a:lnTo>
                    <a:pt x="2580604" y="659470"/>
                  </a:lnTo>
                  <a:lnTo>
                    <a:pt x="2579542" y="659470"/>
                  </a:lnTo>
                  <a:lnTo>
                    <a:pt x="2579012" y="659470"/>
                  </a:lnTo>
                  <a:lnTo>
                    <a:pt x="2578481" y="659470"/>
                  </a:lnTo>
                  <a:lnTo>
                    <a:pt x="2577950" y="659470"/>
                  </a:lnTo>
                  <a:lnTo>
                    <a:pt x="2576889" y="659470"/>
                  </a:lnTo>
                  <a:lnTo>
                    <a:pt x="2575297" y="658944"/>
                  </a:lnTo>
                  <a:lnTo>
                    <a:pt x="2573705" y="659470"/>
                  </a:lnTo>
                  <a:lnTo>
                    <a:pt x="2569459" y="661573"/>
                  </a:lnTo>
                  <a:lnTo>
                    <a:pt x="2566274" y="664728"/>
                  </a:lnTo>
                  <a:lnTo>
                    <a:pt x="2563621" y="668934"/>
                  </a:lnTo>
                  <a:lnTo>
                    <a:pt x="2560437" y="673141"/>
                  </a:lnTo>
                  <a:lnTo>
                    <a:pt x="2557252" y="676821"/>
                  </a:lnTo>
                  <a:lnTo>
                    <a:pt x="2553537" y="678924"/>
                  </a:lnTo>
                  <a:lnTo>
                    <a:pt x="2551414" y="678924"/>
                  </a:lnTo>
                  <a:lnTo>
                    <a:pt x="2549822" y="678924"/>
                  </a:lnTo>
                  <a:lnTo>
                    <a:pt x="2548230" y="678924"/>
                  </a:lnTo>
                  <a:lnTo>
                    <a:pt x="2546638" y="678924"/>
                  </a:lnTo>
                  <a:lnTo>
                    <a:pt x="2542923" y="678924"/>
                  </a:lnTo>
                  <a:lnTo>
                    <a:pt x="2538677" y="679450"/>
                  </a:lnTo>
                  <a:lnTo>
                    <a:pt x="2537085" y="679450"/>
                  </a:lnTo>
                  <a:lnTo>
                    <a:pt x="2535493" y="679450"/>
                  </a:lnTo>
                  <a:lnTo>
                    <a:pt x="2533901" y="679450"/>
                  </a:lnTo>
                  <a:lnTo>
                    <a:pt x="2532308" y="678924"/>
                  </a:lnTo>
                  <a:lnTo>
                    <a:pt x="2528063" y="677347"/>
                  </a:lnTo>
                  <a:lnTo>
                    <a:pt x="2524878" y="675770"/>
                  </a:lnTo>
                  <a:lnTo>
                    <a:pt x="2522756" y="671563"/>
                  </a:lnTo>
                  <a:lnTo>
                    <a:pt x="2519041" y="668408"/>
                  </a:lnTo>
                  <a:lnTo>
                    <a:pt x="2515856" y="667883"/>
                  </a:lnTo>
                  <a:lnTo>
                    <a:pt x="2512672" y="668408"/>
                  </a:lnTo>
                  <a:lnTo>
                    <a:pt x="2505242" y="668408"/>
                  </a:lnTo>
                  <a:lnTo>
                    <a:pt x="2500465" y="668408"/>
                  </a:lnTo>
                  <a:lnTo>
                    <a:pt x="2496557" y="667978"/>
                  </a:lnTo>
                  <a:lnTo>
                    <a:pt x="2490912" y="668408"/>
                  </a:lnTo>
                  <a:lnTo>
                    <a:pt x="2487197" y="668934"/>
                  </a:lnTo>
                  <a:lnTo>
                    <a:pt x="2483482" y="669986"/>
                  </a:lnTo>
                  <a:lnTo>
                    <a:pt x="2477114" y="669986"/>
                  </a:lnTo>
                  <a:lnTo>
                    <a:pt x="2472868" y="662625"/>
                  </a:lnTo>
                  <a:lnTo>
                    <a:pt x="2472868" y="648428"/>
                  </a:lnTo>
                  <a:lnTo>
                    <a:pt x="2472337" y="647902"/>
                  </a:lnTo>
                  <a:lnTo>
                    <a:pt x="2471276" y="646851"/>
                  </a:lnTo>
                  <a:lnTo>
                    <a:pt x="2456946" y="646851"/>
                  </a:lnTo>
                  <a:lnTo>
                    <a:pt x="2453231" y="647377"/>
                  </a:lnTo>
                  <a:lnTo>
                    <a:pt x="2449516" y="648428"/>
                  </a:lnTo>
                  <a:lnTo>
                    <a:pt x="2447924" y="637912"/>
                  </a:lnTo>
                  <a:lnTo>
                    <a:pt x="2451639" y="636861"/>
                  </a:lnTo>
                  <a:lnTo>
                    <a:pt x="2454824" y="636335"/>
                  </a:lnTo>
                  <a:lnTo>
                    <a:pt x="2460661" y="635809"/>
                  </a:lnTo>
                  <a:lnTo>
                    <a:pt x="2465438" y="635809"/>
                  </a:lnTo>
                  <a:lnTo>
                    <a:pt x="2470745" y="635809"/>
                  </a:lnTo>
                  <a:lnTo>
                    <a:pt x="2477114" y="636335"/>
                  </a:lnTo>
                  <a:lnTo>
                    <a:pt x="2480298" y="636861"/>
                  </a:lnTo>
                  <a:lnTo>
                    <a:pt x="2483482" y="637912"/>
                  </a:lnTo>
                  <a:lnTo>
                    <a:pt x="2484013" y="633180"/>
                  </a:lnTo>
                  <a:lnTo>
                    <a:pt x="2483482" y="628974"/>
                  </a:lnTo>
                  <a:lnTo>
                    <a:pt x="2480298" y="626871"/>
                  </a:lnTo>
                  <a:lnTo>
                    <a:pt x="2477114" y="625819"/>
                  </a:lnTo>
                  <a:lnTo>
                    <a:pt x="2473929" y="622664"/>
                  </a:lnTo>
                  <a:lnTo>
                    <a:pt x="2471276" y="620035"/>
                  </a:lnTo>
                  <a:lnTo>
                    <a:pt x="2470214" y="620035"/>
                  </a:lnTo>
                  <a:lnTo>
                    <a:pt x="2469153" y="620035"/>
                  </a:lnTo>
                  <a:lnTo>
                    <a:pt x="2468092" y="620035"/>
                  </a:lnTo>
                  <a:lnTo>
                    <a:pt x="2467030" y="620035"/>
                  </a:lnTo>
                  <a:lnTo>
                    <a:pt x="2463846" y="620035"/>
                  </a:lnTo>
                  <a:lnTo>
                    <a:pt x="2460131" y="622138"/>
                  </a:lnTo>
                  <a:lnTo>
                    <a:pt x="2456946" y="623716"/>
                  </a:lnTo>
                  <a:lnTo>
                    <a:pt x="2456416" y="624242"/>
                  </a:lnTo>
                  <a:lnTo>
                    <a:pt x="2455885" y="624242"/>
                  </a:lnTo>
                  <a:lnTo>
                    <a:pt x="2454824" y="624242"/>
                  </a:lnTo>
                  <a:lnTo>
                    <a:pt x="2454293" y="624242"/>
                  </a:lnTo>
                  <a:lnTo>
                    <a:pt x="2453231" y="623716"/>
                  </a:lnTo>
                  <a:lnTo>
                    <a:pt x="2452170" y="623716"/>
                  </a:lnTo>
                  <a:lnTo>
                    <a:pt x="2451639" y="623716"/>
                  </a:lnTo>
                  <a:lnTo>
                    <a:pt x="2451109" y="623716"/>
                  </a:lnTo>
                  <a:lnTo>
                    <a:pt x="2450578" y="623716"/>
                  </a:lnTo>
                  <a:lnTo>
                    <a:pt x="2449516" y="623716"/>
                  </a:lnTo>
                  <a:lnTo>
                    <a:pt x="2448986" y="618984"/>
                  </a:lnTo>
                  <a:lnTo>
                    <a:pt x="2447924" y="614777"/>
                  </a:lnTo>
                  <a:lnTo>
                    <a:pt x="2449516" y="611097"/>
                  </a:lnTo>
                  <a:lnTo>
                    <a:pt x="2453231" y="607942"/>
                  </a:lnTo>
                  <a:lnTo>
                    <a:pt x="2456416" y="605839"/>
                  </a:lnTo>
                  <a:lnTo>
                    <a:pt x="2460661" y="604261"/>
                  </a:lnTo>
                  <a:lnTo>
                    <a:pt x="2461723" y="604261"/>
                  </a:lnTo>
                  <a:lnTo>
                    <a:pt x="2462784" y="604261"/>
                  </a:lnTo>
                  <a:lnTo>
                    <a:pt x="2463846" y="604261"/>
                  </a:lnTo>
                  <a:lnTo>
                    <a:pt x="2464907" y="604261"/>
                  </a:lnTo>
                  <a:lnTo>
                    <a:pt x="2467561" y="604261"/>
                  </a:lnTo>
                  <a:lnTo>
                    <a:pt x="2472868" y="603210"/>
                  </a:lnTo>
                  <a:lnTo>
                    <a:pt x="2478706" y="602684"/>
                  </a:lnTo>
                  <a:lnTo>
                    <a:pt x="2484013" y="603735"/>
                  </a:lnTo>
                  <a:lnTo>
                    <a:pt x="2489320" y="605839"/>
                  </a:lnTo>
                  <a:lnTo>
                    <a:pt x="2489320" y="599003"/>
                  </a:lnTo>
                  <a:close/>
                  <a:moveTo>
                    <a:pt x="1566219" y="544513"/>
                  </a:moveTo>
                  <a:lnTo>
                    <a:pt x="1566220" y="544513"/>
                  </a:lnTo>
                  <a:lnTo>
                    <a:pt x="1577082" y="544513"/>
                  </a:lnTo>
                  <a:lnTo>
                    <a:pt x="1577083" y="544513"/>
                  </a:lnTo>
                  <a:lnTo>
                    <a:pt x="1584325" y="558224"/>
                  </a:lnTo>
                  <a:lnTo>
                    <a:pt x="1576566" y="570837"/>
                  </a:lnTo>
                  <a:lnTo>
                    <a:pt x="1561048" y="574676"/>
                  </a:lnTo>
                  <a:lnTo>
                    <a:pt x="1561047" y="574676"/>
                  </a:lnTo>
                  <a:lnTo>
                    <a:pt x="1545528" y="572482"/>
                  </a:lnTo>
                  <a:lnTo>
                    <a:pt x="1538286" y="560966"/>
                  </a:lnTo>
                  <a:lnTo>
                    <a:pt x="1543459" y="552739"/>
                  </a:lnTo>
                  <a:lnTo>
                    <a:pt x="1552253" y="545062"/>
                  </a:lnTo>
                  <a:close/>
                  <a:moveTo>
                    <a:pt x="1055687" y="523875"/>
                  </a:moveTo>
                  <a:lnTo>
                    <a:pt x="1054629" y="534949"/>
                  </a:lnTo>
                  <a:lnTo>
                    <a:pt x="1039812" y="537466"/>
                  </a:lnTo>
                  <a:lnTo>
                    <a:pt x="1026054" y="544513"/>
                  </a:lnTo>
                  <a:lnTo>
                    <a:pt x="1008062" y="540486"/>
                  </a:lnTo>
                  <a:lnTo>
                    <a:pt x="1030816" y="529412"/>
                  </a:lnTo>
                  <a:close/>
                  <a:moveTo>
                    <a:pt x="3689896" y="506413"/>
                  </a:moveTo>
                  <a:lnTo>
                    <a:pt x="3712850" y="506413"/>
                  </a:lnTo>
                  <a:lnTo>
                    <a:pt x="3712850" y="508034"/>
                  </a:lnTo>
                  <a:lnTo>
                    <a:pt x="3712850" y="509656"/>
                  </a:lnTo>
                  <a:lnTo>
                    <a:pt x="3713396" y="511277"/>
                  </a:lnTo>
                  <a:lnTo>
                    <a:pt x="3714489" y="513979"/>
                  </a:lnTo>
                  <a:lnTo>
                    <a:pt x="3716675" y="514520"/>
                  </a:lnTo>
                  <a:lnTo>
                    <a:pt x="3718862" y="514520"/>
                  </a:lnTo>
                  <a:lnTo>
                    <a:pt x="3720501" y="515060"/>
                  </a:lnTo>
                  <a:lnTo>
                    <a:pt x="3722141" y="515600"/>
                  </a:lnTo>
                  <a:lnTo>
                    <a:pt x="3722687" y="517222"/>
                  </a:lnTo>
                  <a:lnTo>
                    <a:pt x="3722141" y="518843"/>
                  </a:lnTo>
                  <a:lnTo>
                    <a:pt x="3721048" y="520464"/>
                  </a:lnTo>
                  <a:lnTo>
                    <a:pt x="3719955" y="522626"/>
                  </a:lnTo>
                  <a:lnTo>
                    <a:pt x="3717769" y="523707"/>
                  </a:lnTo>
                  <a:lnTo>
                    <a:pt x="3715582" y="523707"/>
                  </a:lnTo>
                  <a:lnTo>
                    <a:pt x="3712850" y="524788"/>
                  </a:lnTo>
                  <a:lnTo>
                    <a:pt x="3710117" y="525328"/>
                  </a:lnTo>
                  <a:lnTo>
                    <a:pt x="3708478" y="525328"/>
                  </a:lnTo>
                  <a:lnTo>
                    <a:pt x="3707385" y="528030"/>
                  </a:lnTo>
                  <a:lnTo>
                    <a:pt x="3705198" y="530732"/>
                  </a:lnTo>
                  <a:lnTo>
                    <a:pt x="3703559" y="531813"/>
                  </a:lnTo>
                  <a:lnTo>
                    <a:pt x="3701919" y="531813"/>
                  </a:lnTo>
                  <a:lnTo>
                    <a:pt x="3690989" y="531813"/>
                  </a:lnTo>
                  <a:lnTo>
                    <a:pt x="3690989" y="514520"/>
                  </a:lnTo>
                  <a:lnTo>
                    <a:pt x="3689896" y="512898"/>
                  </a:lnTo>
                  <a:lnTo>
                    <a:pt x="3689349" y="510737"/>
                  </a:lnTo>
                  <a:lnTo>
                    <a:pt x="3689349" y="508575"/>
                  </a:lnTo>
                  <a:close/>
                  <a:moveTo>
                    <a:pt x="5741987" y="504731"/>
                  </a:moveTo>
                  <a:lnTo>
                    <a:pt x="5741987" y="504826"/>
                  </a:lnTo>
                  <a:lnTo>
                    <a:pt x="5745300" y="504826"/>
                  </a:lnTo>
                  <a:lnTo>
                    <a:pt x="5746165" y="505015"/>
                  </a:lnTo>
                  <a:lnTo>
                    <a:pt x="5745027" y="504731"/>
                  </a:lnTo>
                  <a:close/>
                  <a:moveTo>
                    <a:pt x="5946556" y="439738"/>
                  </a:moveTo>
                  <a:lnTo>
                    <a:pt x="5946557" y="439738"/>
                  </a:lnTo>
                  <a:lnTo>
                    <a:pt x="5947081" y="439738"/>
                  </a:lnTo>
                  <a:lnTo>
                    <a:pt x="5947082" y="439738"/>
                  </a:lnTo>
                  <a:lnTo>
                    <a:pt x="5947606" y="439738"/>
                  </a:lnTo>
                  <a:lnTo>
                    <a:pt x="5947607" y="439738"/>
                  </a:lnTo>
                  <a:lnTo>
                    <a:pt x="5948131" y="439738"/>
                  </a:lnTo>
                  <a:lnTo>
                    <a:pt x="5948656" y="439738"/>
                  </a:lnTo>
                  <a:lnTo>
                    <a:pt x="5948657" y="439738"/>
                  </a:lnTo>
                  <a:lnTo>
                    <a:pt x="5950230" y="439738"/>
                  </a:lnTo>
                  <a:lnTo>
                    <a:pt x="5950231" y="439738"/>
                  </a:lnTo>
                  <a:lnTo>
                    <a:pt x="5951805" y="439738"/>
                  </a:lnTo>
                  <a:lnTo>
                    <a:pt x="5951806" y="439738"/>
                  </a:lnTo>
                  <a:lnTo>
                    <a:pt x="5952330" y="439738"/>
                  </a:lnTo>
                  <a:lnTo>
                    <a:pt x="5952855" y="439738"/>
                  </a:lnTo>
                  <a:lnTo>
                    <a:pt x="5952856" y="439738"/>
                  </a:lnTo>
                  <a:lnTo>
                    <a:pt x="5953380" y="439738"/>
                  </a:lnTo>
                  <a:lnTo>
                    <a:pt x="5953381" y="439738"/>
                  </a:lnTo>
                  <a:lnTo>
                    <a:pt x="5954430" y="439738"/>
                  </a:lnTo>
                  <a:lnTo>
                    <a:pt x="5954431" y="439738"/>
                  </a:lnTo>
                  <a:lnTo>
                    <a:pt x="5956530" y="441362"/>
                  </a:lnTo>
                  <a:lnTo>
                    <a:pt x="5958105" y="442985"/>
                  </a:lnTo>
                  <a:lnTo>
                    <a:pt x="5959680" y="444068"/>
                  </a:lnTo>
                  <a:lnTo>
                    <a:pt x="5961254" y="445150"/>
                  </a:lnTo>
                  <a:lnTo>
                    <a:pt x="5961778" y="445150"/>
                  </a:lnTo>
                  <a:lnTo>
                    <a:pt x="5961779" y="445150"/>
                  </a:lnTo>
                  <a:lnTo>
                    <a:pt x="5962303" y="445150"/>
                  </a:lnTo>
                  <a:lnTo>
                    <a:pt x="5962304" y="445150"/>
                  </a:lnTo>
                  <a:lnTo>
                    <a:pt x="5962828" y="445150"/>
                  </a:lnTo>
                  <a:lnTo>
                    <a:pt x="5962829" y="445150"/>
                  </a:lnTo>
                  <a:lnTo>
                    <a:pt x="5963353" y="445150"/>
                  </a:lnTo>
                  <a:lnTo>
                    <a:pt x="5963878" y="444609"/>
                  </a:lnTo>
                  <a:lnTo>
                    <a:pt x="5963879" y="444609"/>
                  </a:lnTo>
                  <a:lnTo>
                    <a:pt x="5964928" y="444609"/>
                  </a:lnTo>
                  <a:lnTo>
                    <a:pt x="5964929" y="444609"/>
                  </a:lnTo>
                  <a:lnTo>
                    <a:pt x="5965453" y="444609"/>
                  </a:lnTo>
                  <a:lnTo>
                    <a:pt x="5965454" y="444609"/>
                  </a:lnTo>
                  <a:lnTo>
                    <a:pt x="5965978" y="445150"/>
                  </a:lnTo>
                  <a:lnTo>
                    <a:pt x="5967552" y="445150"/>
                  </a:lnTo>
                  <a:lnTo>
                    <a:pt x="5967553" y="445150"/>
                  </a:lnTo>
                  <a:lnTo>
                    <a:pt x="5969653" y="445691"/>
                  </a:lnTo>
                  <a:lnTo>
                    <a:pt x="5970177" y="445691"/>
                  </a:lnTo>
                  <a:lnTo>
                    <a:pt x="5970178" y="445691"/>
                  </a:lnTo>
                  <a:lnTo>
                    <a:pt x="5970702" y="445691"/>
                  </a:lnTo>
                  <a:lnTo>
                    <a:pt x="5970703" y="445691"/>
                  </a:lnTo>
                  <a:lnTo>
                    <a:pt x="5971227" y="445691"/>
                  </a:lnTo>
                  <a:lnTo>
                    <a:pt x="5971751" y="445691"/>
                  </a:lnTo>
                  <a:lnTo>
                    <a:pt x="5971752" y="445691"/>
                  </a:lnTo>
                  <a:lnTo>
                    <a:pt x="5972801" y="445691"/>
                  </a:lnTo>
                  <a:lnTo>
                    <a:pt x="5972802" y="445691"/>
                  </a:lnTo>
                  <a:lnTo>
                    <a:pt x="5973851" y="445691"/>
                  </a:lnTo>
                  <a:lnTo>
                    <a:pt x="5973852" y="445691"/>
                  </a:lnTo>
                  <a:lnTo>
                    <a:pt x="5974901" y="445691"/>
                  </a:lnTo>
                  <a:lnTo>
                    <a:pt x="5974902" y="445691"/>
                  </a:lnTo>
                  <a:lnTo>
                    <a:pt x="5976476" y="445691"/>
                  </a:lnTo>
                  <a:lnTo>
                    <a:pt x="5977525" y="445691"/>
                  </a:lnTo>
                  <a:lnTo>
                    <a:pt x="5977526" y="445691"/>
                  </a:lnTo>
                  <a:lnTo>
                    <a:pt x="5980151" y="447315"/>
                  </a:lnTo>
                  <a:lnTo>
                    <a:pt x="5981726" y="448397"/>
                  </a:lnTo>
                  <a:lnTo>
                    <a:pt x="5983300" y="450021"/>
                  </a:lnTo>
                  <a:lnTo>
                    <a:pt x="5984350" y="451103"/>
                  </a:lnTo>
                  <a:lnTo>
                    <a:pt x="5984875" y="453268"/>
                  </a:lnTo>
                  <a:lnTo>
                    <a:pt x="5984875" y="459221"/>
                  </a:lnTo>
                  <a:lnTo>
                    <a:pt x="5983300" y="459763"/>
                  </a:lnTo>
                  <a:lnTo>
                    <a:pt x="5983299" y="459763"/>
                  </a:lnTo>
                  <a:lnTo>
                    <a:pt x="5981726" y="459763"/>
                  </a:lnTo>
                  <a:lnTo>
                    <a:pt x="5981725" y="459763"/>
                  </a:lnTo>
                  <a:lnTo>
                    <a:pt x="5977526" y="459763"/>
                  </a:lnTo>
                  <a:lnTo>
                    <a:pt x="5977525" y="459763"/>
                  </a:lnTo>
                  <a:lnTo>
                    <a:pt x="5975951" y="459221"/>
                  </a:lnTo>
                  <a:lnTo>
                    <a:pt x="5973852" y="459221"/>
                  </a:lnTo>
                  <a:lnTo>
                    <a:pt x="5973851" y="459221"/>
                  </a:lnTo>
                  <a:lnTo>
                    <a:pt x="5966503" y="459221"/>
                  </a:lnTo>
                  <a:lnTo>
                    <a:pt x="5966502" y="459221"/>
                  </a:lnTo>
                  <a:lnTo>
                    <a:pt x="5962303" y="458680"/>
                  </a:lnTo>
                  <a:lnTo>
                    <a:pt x="5958631" y="459221"/>
                  </a:lnTo>
                  <a:lnTo>
                    <a:pt x="5958630" y="459221"/>
                  </a:lnTo>
                  <a:lnTo>
                    <a:pt x="5957055" y="459763"/>
                  </a:lnTo>
                  <a:lnTo>
                    <a:pt x="5955480" y="460845"/>
                  </a:lnTo>
                  <a:lnTo>
                    <a:pt x="5951281" y="462469"/>
                  </a:lnTo>
                  <a:lnTo>
                    <a:pt x="5948132" y="463551"/>
                  </a:lnTo>
                  <a:lnTo>
                    <a:pt x="5948131" y="463551"/>
                  </a:lnTo>
                  <a:lnTo>
                    <a:pt x="5946032" y="463551"/>
                  </a:lnTo>
                  <a:lnTo>
                    <a:pt x="5946031" y="463551"/>
                  </a:lnTo>
                  <a:lnTo>
                    <a:pt x="5943933" y="463551"/>
                  </a:lnTo>
                  <a:lnTo>
                    <a:pt x="5943932" y="463551"/>
                  </a:lnTo>
                  <a:lnTo>
                    <a:pt x="5941832" y="463551"/>
                  </a:lnTo>
                  <a:lnTo>
                    <a:pt x="5939733" y="463551"/>
                  </a:lnTo>
                  <a:lnTo>
                    <a:pt x="5939732" y="463551"/>
                  </a:lnTo>
                  <a:lnTo>
                    <a:pt x="5935534" y="463551"/>
                  </a:lnTo>
                  <a:lnTo>
                    <a:pt x="5935533" y="463551"/>
                  </a:lnTo>
                  <a:lnTo>
                    <a:pt x="5931860" y="463551"/>
                  </a:lnTo>
                  <a:lnTo>
                    <a:pt x="5931859" y="463551"/>
                  </a:lnTo>
                  <a:lnTo>
                    <a:pt x="5930284" y="463551"/>
                  </a:lnTo>
                  <a:lnTo>
                    <a:pt x="5929235" y="463551"/>
                  </a:lnTo>
                  <a:lnTo>
                    <a:pt x="5929234" y="463551"/>
                  </a:lnTo>
                  <a:lnTo>
                    <a:pt x="5927661" y="463551"/>
                  </a:lnTo>
                  <a:lnTo>
                    <a:pt x="5927660" y="463551"/>
                  </a:lnTo>
                  <a:lnTo>
                    <a:pt x="5926086" y="463551"/>
                  </a:lnTo>
                  <a:lnTo>
                    <a:pt x="5926085" y="463551"/>
                  </a:lnTo>
                  <a:lnTo>
                    <a:pt x="5925036" y="463551"/>
                  </a:lnTo>
                  <a:lnTo>
                    <a:pt x="5925035" y="463551"/>
                  </a:lnTo>
                  <a:lnTo>
                    <a:pt x="5924510" y="463551"/>
                  </a:lnTo>
                  <a:lnTo>
                    <a:pt x="5923986" y="463551"/>
                  </a:lnTo>
                  <a:lnTo>
                    <a:pt x="5923985" y="463551"/>
                  </a:lnTo>
                  <a:lnTo>
                    <a:pt x="5923461" y="463551"/>
                  </a:lnTo>
                  <a:lnTo>
                    <a:pt x="5923460" y="463551"/>
                  </a:lnTo>
                  <a:lnTo>
                    <a:pt x="5922936" y="463551"/>
                  </a:lnTo>
                  <a:lnTo>
                    <a:pt x="5922935" y="463551"/>
                  </a:lnTo>
                  <a:lnTo>
                    <a:pt x="5920311" y="461928"/>
                  </a:lnTo>
                  <a:lnTo>
                    <a:pt x="5919786" y="459221"/>
                  </a:lnTo>
                  <a:lnTo>
                    <a:pt x="5919786" y="455433"/>
                  </a:lnTo>
                  <a:lnTo>
                    <a:pt x="5920836" y="450021"/>
                  </a:lnTo>
                  <a:lnTo>
                    <a:pt x="5923460" y="447856"/>
                  </a:lnTo>
                  <a:lnTo>
                    <a:pt x="5925035" y="446774"/>
                  </a:lnTo>
                  <a:lnTo>
                    <a:pt x="5927135" y="445691"/>
                  </a:lnTo>
                  <a:lnTo>
                    <a:pt x="5927136" y="445691"/>
                  </a:lnTo>
                  <a:lnTo>
                    <a:pt x="5928184" y="445691"/>
                  </a:lnTo>
                  <a:lnTo>
                    <a:pt x="5928185" y="445691"/>
                  </a:lnTo>
                  <a:lnTo>
                    <a:pt x="5929234" y="445691"/>
                  </a:lnTo>
                  <a:lnTo>
                    <a:pt x="5929235" y="445691"/>
                  </a:lnTo>
                  <a:lnTo>
                    <a:pt x="5930284" y="445691"/>
                  </a:lnTo>
                  <a:lnTo>
                    <a:pt x="5931334" y="445691"/>
                  </a:lnTo>
                  <a:lnTo>
                    <a:pt x="5931335" y="445691"/>
                  </a:lnTo>
                  <a:lnTo>
                    <a:pt x="5933958" y="445691"/>
                  </a:lnTo>
                  <a:lnTo>
                    <a:pt x="5933959" y="445691"/>
                  </a:lnTo>
                  <a:lnTo>
                    <a:pt x="5935533" y="445691"/>
                  </a:lnTo>
                  <a:lnTo>
                    <a:pt x="5935534" y="445691"/>
                  </a:lnTo>
                  <a:lnTo>
                    <a:pt x="5936583" y="445691"/>
                  </a:lnTo>
                  <a:lnTo>
                    <a:pt x="5937108" y="445691"/>
                  </a:lnTo>
                  <a:lnTo>
                    <a:pt x="5937109" y="445691"/>
                  </a:lnTo>
                  <a:lnTo>
                    <a:pt x="5937633" y="445691"/>
                  </a:lnTo>
                  <a:lnTo>
                    <a:pt x="5937634" y="445691"/>
                  </a:lnTo>
                  <a:lnTo>
                    <a:pt x="5938158" y="445691"/>
                  </a:lnTo>
                  <a:lnTo>
                    <a:pt x="5938159" y="445691"/>
                  </a:lnTo>
                  <a:lnTo>
                    <a:pt x="5939207" y="445691"/>
                  </a:lnTo>
                  <a:lnTo>
                    <a:pt x="5939208" y="445691"/>
                  </a:lnTo>
                  <a:lnTo>
                    <a:pt x="5940520" y="446593"/>
                  </a:lnTo>
                  <a:lnTo>
                    <a:pt x="5941045" y="446233"/>
                  </a:lnTo>
                  <a:lnTo>
                    <a:pt x="5941307" y="445691"/>
                  </a:lnTo>
                  <a:lnTo>
                    <a:pt x="5941308" y="445691"/>
                  </a:lnTo>
                  <a:lnTo>
                    <a:pt x="5941832" y="445691"/>
                  </a:lnTo>
                  <a:lnTo>
                    <a:pt x="5942357" y="444068"/>
                  </a:lnTo>
                  <a:lnTo>
                    <a:pt x="5942357" y="442444"/>
                  </a:lnTo>
                  <a:lnTo>
                    <a:pt x="5944456" y="440821"/>
                  </a:lnTo>
                  <a:close/>
                  <a:moveTo>
                    <a:pt x="891967" y="384175"/>
                  </a:moveTo>
                  <a:lnTo>
                    <a:pt x="908315" y="384175"/>
                  </a:lnTo>
                  <a:lnTo>
                    <a:pt x="915697" y="386830"/>
                  </a:lnTo>
                  <a:lnTo>
                    <a:pt x="917807" y="399575"/>
                  </a:lnTo>
                  <a:lnTo>
                    <a:pt x="915697" y="405947"/>
                  </a:lnTo>
                  <a:lnTo>
                    <a:pt x="926244" y="407541"/>
                  </a:lnTo>
                  <a:lnTo>
                    <a:pt x="927826" y="397451"/>
                  </a:lnTo>
                  <a:lnTo>
                    <a:pt x="941010" y="396920"/>
                  </a:lnTo>
                  <a:lnTo>
                    <a:pt x="954193" y="401168"/>
                  </a:lnTo>
                  <a:lnTo>
                    <a:pt x="964740" y="402761"/>
                  </a:lnTo>
                  <a:lnTo>
                    <a:pt x="961576" y="411789"/>
                  </a:lnTo>
                  <a:lnTo>
                    <a:pt x="958940" y="420285"/>
                  </a:lnTo>
                  <a:lnTo>
                    <a:pt x="971596" y="418161"/>
                  </a:lnTo>
                  <a:lnTo>
                    <a:pt x="972123" y="411258"/>
                  </a:lnTo>
                  <a:lnTo>
                    <a:pt x="987416" y="411258"/>
                  </a:lnTo>
                  <a:lnTo>
                    <a:pt x="982143" y="403292"/>
                  </a:lnTo>
                  <a:lnTo>
                    <a:pt x="978451" y="393203"/>
                  </a:lnTo>
                  <a:lnTo>
                    <a:pt x="992162" y="394265"/>
                  </a:lnTo>
                  <a:lnTo>
                    <a:pt x="1005346" y="408603"/>
                  </a:lnTo>
                  <a:lnTo>
                    <a:pt x="1009565" y="417630"/>
                  </a:lnTo>
                  <a:lnTo>
                    <a:pt x="1011674" y="428251"/>
                  </a:lnTo>
                  <a:lnTo>
                    <a:pt x="1018531" y="434092"/>
                  </a:lnTo>
                  <a:lnTo>
                    <a:pt x="1025914" y="435685"/>
                  </a:lnTo>
                  <a:lnTo>
                    <a:pt x="1030659" y="429313"/>
                  </a:lnTo>
                  <a:lnTo>
                    <a:pt x="1023276" y="414975"/>
                  </a:lnTo>
                  <a:lnTo>
                    <a:pt x="1019057" y="404354"/>
                  </a:lnTo>
                  <a:lnTo>
                    <a:pt x="1019057" y="388423"/>
                  </a:lnTo>
                  <a:lnTo>
                    <a:pt x="1036459" y="388423"/>
                  </a:lnTo>
                  <a:lnTo>
                    <a:pt x="1055971" y="396920"/>
                  </a:lnTo>
                  <a:lnTo>
                    <a:pt x="1066518" y="410196"/>
                  </a:lnTo>
                  <a:lnTo>
                    <a:pt x="1069155" y="430906"/>
                  </a:lnTo>
                  <a:lnTo>
                    <a:pt x="1082338" y="440996"/>
                  </a:lnTo>
                  <a:lnTo>
                    <a:pt x="1079702" y="455864"/>
                  </a:lnTo>
                  <a:lnTo>
                    <a:pt x="1094995" y="471264"/>
                  </a:lnTo>
                  <a:lnTo>
                    <a:pt x="1124526" y="481354"/>
                  </a:lnTo>
                  <a:lnTo>
                    <a:pt x="1138238" y="490381"/>
                  </a:lnTo>
                  <a:lnTo>
                    <a:pt x="1135074" y="497816"/>
                  </a:lnTo>
                  <a:lnTo>
                    <a:pt x="1120307" y="500471"/>
                  </a:lnTo>
                  <a:lnTo>
                    <a:pt x="1110288" y="502064"/>
                  </a:lnTo>
                  <a:lnTo>
                    <a:pt x="1122417" y="511092"/>
                  </a:lnTo>
                  <a:lnTo>
                    <a:pt x="1116089" y="523305"/>
                  </a:lnTo>
                  <a:lnTo>
                    <a:pt x="1101323" y="524899"/>
                  </a:lnTo>
                  <a:lnTo>
                    <a:pt x="1084448" y="524367"/>
                  </a:lnTo>
                  <a:lnTo>
                    <a:pt x="1059663" y="511092"/>
                  </a:lnTo>
                  <a:lnTo>
                    <a:pt x="1049643" y="513747"/>
                  </a:lnTo>
                  <a:lnTo>
                    <a:pt x="1042260" y="506843"/>
                  </a:lnTo>
                  <a:lnTo>
                    <a:pt x="1033823" y="512685"/>
                  </a:lnTo>
                  <a:lnTo>
                    <a:pt x="1017476" y="521181"/>
                  </a:lnTo>
                  <a:lnTo>
                    <a:pt x="1001655" y="525961"/>
                  </a:lnTo>
                  <a:lnTo>
                    <a:pt x="986362" y="533395"/>
                  </a:lnTo>
                  <a:lnTo>
                    <a:pt x="964213" y="534988"/>
                  </a:lnTo>
                  <a:lnTo>
                    <a:pt x="939955" y="534988"/>
                  </a:lnTo>
                  <a:lnTo>
                    <a:pt x="927826" y="527554"/>
                  </a:lnTo>
                  <a:lnTo>
                    <a:pt x="917807" y="510561"/>
                  </a:lnTo>
                  <a:lnTo>
                    <a:pt x="899349" y="510561"/>
                  </a:lnTo>
                  <a:lnTo>
                    <a:pt x="877201" y="509499"/>
                  </a:lnTo>
                  <a:lnTo>
                    <a:pt x="864546" y="491975"/>
                  </a:lnTo>
                  <a:lnTo>
                    <a:pt x="885111" y="482947"/>
                  </a:lnTo>
                  <a:lnTo>
                    <a:pt x="913060" y="482947"/>
                  </a:lnTo>
                  <a:lnTo>
                    <a:pt x="944701" y="484009"/>
                  </a:lnTo>
                  <a:lnTo>
                    <a:pt x="947338" y="479761"/>
                  </a:lnTo>
                  <a:lnTo>
                    <a:pt x="946283" y="474451"/>
                  </a:lnTo>
                  <a:lnTo>
                    <a:pt x="937318" y="471264"/>
                  </a:lnTo>
                  <a:lnTo>
                    <a:pt x="931518" y="468609"/>
                  </a:lnTo>
                  <a:lnTo>
                    <a:pt x="912533" y="468609"/>
                  </a:lnTo>
                  <a:lnTo>
                    <a:pt x="890912" y="470202"/>
                  </a:lnTo>
                  <a:lnTo>
                    <a:pt x="871400" y="470202"/>
                  </a:lnTo>
                  <a:lnTo>
                    <a:pt x="852416" y="462237"/>
                  </a:lnTo>
                  <a:lnTo>
                    <a:pt x="859271" y="454802"/>
                  </a:lnTo>
                  <a:lnTo>
                    <a:pt x="874564" y="451616"/>
                  </a:lnTo>
                  <a:lnTo>
                    <a:pt x="890912" y="447368"/>
                  </a:lnTo>
                  <a:lnTo>
                    <a:pt x="880365" y="438871"/>
                  </a:lnTo>
                  <a:lnTo>
                    <a:pt x="864017" y="440996"/>
                  </a:lnTo>
                  <a:lnTo>
                    <a:pt x="849779" y="445244"/>
                  </a:lnTo>
                  <a:lnTo>
                    <a:pt x="843451" y="438340"/>
                  </a:lnTo>
                  <a:lnTo>
                    <a:pt x="832377" y="438340"/>
                  </a:lnTo>
                  <a:lnTo>
                    <a:pt x="831849" y="430906"/>
                  </a:lnTo>
                  <a:lnTo>
                    <a:pt x="846615" y="421878"/>
                  </a:lnTo>
                  <a:lnTo>
                    <a:pt x="843978" y="409134"/>
                  </a:lnTo>
                  <a:lnTo>
                    <a:pt x="856634" y="401168"/>
                  </a:lnTo>
                  <a:lnTo>
                    <a:pt x="870345" y="397451"/>
                  </a:lnTo>
                  <a:lnTo>
                    <a:pt x="881420" y="393203"/>
                  </a:lnTo>
                  <a:close/>
                  <a:moveTo>
                    <a:pt x="4072771" y="377825"/>
                  </a:moveTo>
                  <a:lnTo>
                    <a:pt x="4074385" y="377825"/>
                  </a:lnTo>
                  <a:lnTo>
                    <a:pt x="4076000" y="378354"/>
                  </a:lnTo>
                  <a:lnTo>
                    <a:pt x="4078152" y="378883"/>
                  </a:lnTo>
                  <a:lnTo>
                    <a:pt x="4079767" y="379413"/>
                  </a:lnTo>
                  <a:lnTo>
                    <a:pt x="4081919" y="379942"/>
                  </a:lnTo>
                  <a:lnTo>
                    <a:pt x="4083534" y="381529"/>
                  </a:lnTo>
                  <a:lnTo>
                    <a:pt x="4085148" y="383117"/>
                  </a:lnTo>
                  <a:lnTo>
                    <a:pt x="4086224" y="384704"/>
                  </a:lnTo>
                  <a:lnTo>
                    <a:pt x="4086224" y="386292"/>
                  </a:lnTo>
                  <a:lnTo>
                    <a:pt x="4086224" y="388408"/>
                  </a:lnTo>
                  <a:lnTo>
                    <a:pt x="4084610" y="389996"/>
                  </a:lnTo>
                  <a:lnTo>
                    <a:pt x="4082995" y="391054"/>
                  </a:lnTo>
                  <a:lnTo>
                    <a:pt x="4078690" y="391054"/>
                  </a:lnTo>
                  <a:lnTo>
                    <a:pt x="4077076" y="391054"/>
                  </a:lnTo>
                  <a:lnTo>
                    <a:pt x="4075462" y="391054"/>
                  </a:lnTo>
                  <a:lnTo>
                    <a:pt x="4073847" y="390525"/>
                  </a:lnTo>
                  <a:lnTo>
                    <a:pt x="4071695" y="391054"/>
                  </a:lnTo>
                  <a:lnTo>
                    <a:pt x="4069542" y="392113"/>
                  </a:lnTo>
                  <a:lnTo>
                    <a:pt x="4067928" y="393171"/>
                  </a:lnTo>
                  <a:lnTo>
                    <a:pt x="4066313" y="393171"/>
                  </a:lnTo>
                  <a:lnTo>
                    <a:pt x="4064699" y="393171"/>
                  </a:lnTo>
                  <a:lnTo>
                    <a:pt x="4062008" y="393700"/>
                  </a:lnTo>
                  <a:lnTo>
                    <a:pt x="4058779" y="393700"/>
                  </a:lnTo>
                  <a:lnTo>
                    <a:pt x="4056089" y="393171"/>
                  </a:lnTo>
                  <a:lnTo>
                    <a:pt x="4054474" y="391054"/>
                  </a:lnTo>
                  <a:lnTo>
                    <a:pt x="4057703" y="387879"/>
                  </a:lnTo>
                  <a:lnTo>
                    <a:pt x="4062008" y="384704"/>
                  </a:lnTo>
                  <a:lnTo>
                    <a:pt x="4063623" y="383117"/>
                  </a:lnTo>
                  <a:lnTo>
                    <a:pt x="4065237" y="381529"/>
                  </a:lnTo>
                  <a:lnTo>
                    <a:pt x="4068466" y="378354"/>
                  </a:lnTo>
                  <a:close/>
                  <a:moveTo>
                    <a:pt x="1490661" y="373063"/>
                  </a:moveTo>
                  <a:lnTo>
                    <a:pt x="1513632" y="373063"/>
                  </a:lnTo>
                  <a:lnTo>
                    <a:pt x="1547567" y="374623"/>
                  </a:lnTo>
                  <a:lnTo>
                    <a:pt x="1568449" y="388665"/>
                  </a:lnTo>
                  <a:lnTo>
                    <a:pt x="1547567" y="393865"/>
                  </a:lnTo>
                  <a:lnTo>
                    <a:pt x="1534515" y="403226"/>
                  </a:lnTo>
                  <a:lnTo>
                    <a:pt x="1499536" y="400626"/>
                  </a:lnTo>
                  <a:lnTo>
                    <a:pt x="1494316" y="388665"/>
                  </a:lnTo>
                  <a:close/>
                  <a:moveTo>
                    <a:pt x="1030287" y="371475"/>
                  </a:moveTo>
                  <a:lnTo>
                    <a:pt x="1025921" y="379413"/>
                  </a:lnTo>
                  <a:lnTo>
                    <a:pt x="1012824" y="377925"/>
                  </a:lnTo>
                  <a:lnTo>
                    <a:pt x="1018827" y="372467"/>
                  </a:lnTo>
                  <a:close/>
                  <a:moveTo>
                    <a:pt x="1391466" y="369888"/>
                  </a:moveTo>
                  <a:lnTo>
                    <a:pt x="1414736" y="369888"/>
                  </a:lnTo>
                  <a:lnTo>
                    <a:pt x="1398341" y="383112"/>
                  </a:lnTo>
                  <a:lnTo>
                    <a:pt x="1386706" y="397924"/>
                  </a:lnTo>
                  <a:lnTo>
                    <a:pt x="1388293" y="412206"/>
                  </a:lnTo>
                  <a:lnTo>
                    <a:pt x="1393581" y="433365"/>
                  </a:lnTo>
                  <a:lnTo>
                    <a:pt x="1409976" y="449763"/>
                  </a:lnTo>
                  <a:lnTo>
                    <a:pt x="1421083" y="448176"/>
                  </a:lnTo>
                  <a:lnTo>
                    <a:pt x="1407332" y="429133"/>
                  </a:lnTo>
                  <a:lnTo>
                    <a:pt x="1414207" y="419083"/>
                  </a:lnTo>
                  <a:lnTo>
                    <a:pt x="1403101" y="404271"/>
                  </a:lnTo>
                  <a:lnTo>
                    <a:pt x="1405745" y="389460"/>
                  </a:lnTo>
                  <a:lnTo>
                    <a:pt x="1417910" y="383112"/>
                  </a:lnTo>
                  <a:lnTo>
                    <a:pt x="1434305" y="382055"/>
                  </a:lnTo>
                  <a:lnTo>
                    <a:pt x="1445940" y="371475"/>
                  </a:lnTo>
                  <a:lnTo>
                    <a:pt x="1452561" y="371475"/>
                  </a:lnTo>
                  <a:lnTo>
                    <a:pt x="1471326" y="371475"/>
                  </a:lnTo>
                  <a:lnTo>
                    <a:pt x="1471638" y="371475"/>
                  </a:lnTo>
                  <a:lnTo>
                    <a:pt x="1477997" y="385192"/>
                  </a:lnTo>
                  <a:lnTo>
                    <a:pt x="1491246" y="401019"/>
                  </a:lnTo>
                  <a:lnTo>
                    <a:pt x="1483297" y="412625"/>
                  </a:lnTo>
                  <a:lnTo>
                    <a:pt x="1484357" y="425815"/>
                  </a:lnTo>
                  <a:lnTo>
                    <a:pt x="1497287" y="424270"/>
                  </a:lnTo>
                  <a:lnTo>
                    <a:pt x="1501472" y="414851"/>
                  </a:lnTo>
                  <a:lnTo>
                    <a:pt x="1501767" y="414908"/>
                  </a:lnTo>
                  <a:lnTo>
                    <a:pt x="1501844" y="414736"/>
                  </a:lnTo>
                  <a:lnTo>
                    <a:pt x="1515622" y="417374"/>
                  </a:lnTo>
                  <a:lnTo>
                    <a:pt x="1529532" y="415835"/>
                  </a:lnTo>
                  <a:lnTo>
                    <a:pt x="1532675" y="407974"/>
                  </a:lnTo>
                  <a:lnTo>
                    <a:pt x="1533070" y="407974"/>
                  </a:lnTo>
                  <a:lnTo>
                    <a:pt x="1533109" y="407877"/>
                  </a:lnTo>
                  <a:lnTo>
                    <a:pt x="1561195" y="407877"/>
                  </a:lnTo>
                  <a:lnTo>
                    <a:pt x="1582392" y="414736"/>
                  </a:lnTo>
                  <a:lnTo>
                    <a:pt x="1583452" y="424232"/>
                  </a:lnTo>
                  <a:lnTo>
                    <a:pt x="1596700" y="425815"/>
                  </a:lnTo>
                  <a:lnTo>
                    <a:pt x="1598290" y="433201"/>
                  </a:lnTo>
                  <a:lnTo>
                    <a:pt x="1613127" y="447972"/>
                  </a:lnTo>
                  <a:lnTo>
                    <a:pt x="1634324" y="442169"/>
                  </a:lnTo>
                  <a:lnTo>
                    <a:pt x="1651282" y="447972"/>
                  </a:lnTo>
                  <a:lnTo>
                    <a:pt x="1638564" y="455358"/>
                  </a:lnTo>
                  <a:lnTo>
                    <a:pt x="1645453" y="456941"/>
                  </a:lnTo>
                  <a:lnTo>
                    <a:pt x="1660290" y="458524"/>
                  </a:lnTo>
                  <a:lnTo>
                    <a:pt x="1662940" y="465910"/>
                  </a:lnTo>
                  <a:lnTo>
                    <a:pt x="1681487" y="465382"/>
                  </a:lnTo>
                  <a:lnTo>
                    <a:pt x="1698975" y="472768"/>
                  </a:lnTo>
                  <a:lnTo>
                    <a:pt x="1692616" y="482264"/>
                  </a:lnTo>
                  <a:lnTo>
                    <a:pt x="1709043" y="486485"/>
                  </a:lnTo>
                  <a:lnTo>
                    <a:pt x="1720172" y="497564"/>
                  </a:lnTo>
                  <a:lnTo>
                    <a:pt x="1719194" y="497726"/>
                  </a:lnTo>
                  <a:lnTo>
                    <a:pt x="1719368" y="497900"/>
                  </a:lnTo>
                  <a:lnTo>
                    <a:pt x="1710539" y="499371"/>
                  </a:lnTo>
                  <a:lnTo>
                    <a:pt x="1707983" y="505477"/>
                  </a:lnTo>
                  <a:lnTo>
                    <a:pt x="1728650" y="510753"/>
                  </a:lnTo>
                  <a:lnTo>
                    <a:pt x="1720172" y="518139"/>
                  </a:lnTo>
                  <a:lnTo>
                    <a:pt x="1719815" y="518139"/>
                  </a:lnTo>
                  <a:lnTo>
                    <a:pt x="1719368" y="518530"/>
                  </a:lnTo>
                  <a:lnTo>
                    <a:pt x="1704804" y="518530"/>
                  </a:lnTo>
                  <a:lnTo>
                    <a:pt x="1704804" y="532911"/>
                  </a:lnTo>
                  <a:lnTo>
                    <a:pt x="1713813" y="533439"/>
                  </a:lnTo>
                  <a:lnTo>
                    <a:pt x="1735539" y="533439"/>
                  </a:lnTo>
                  <a:lnTo>
                    <a:pt x="1740309" y="542407"/>
                  </a:lnTo>
                  <a:lnTo>
                    <a:pt x="1743488" y="552431"/>
                  </a:lnTo>
                  <a:lnTo>
                    <a:pt x="1756206" y="552431"/>
                  </a:lnTo>
                  <a:lnTo>
                    <a:pt x="1772104" y="559817"/>
                  </a:lnTo>
                  <a:lnTo>
                    <a:pt x="1783232" y="561400"/>
                  </a:lnTo>
                  <a:lnTo>
                    <a:pt x="1798070" y="573006"/>
                  </a:lnTo>
                  <a:lnTo>
                    <a:pt x="1798070" y="580392"/>
                  </a:lnTo>
                  <a:lnTo>
                    <a:pt x="1822976" y="580392"/>
                  </a:lnTo>
                  <a:lnTo>
                    <a:pt x="1824036" y="593581"/>
                  </a:lnTo>
                  <a:lnTo>
                    <a:pt x="1818737" y="602550"/>
                  </a:lnTo>
                  <a:lnTo>
                    <a:pt x="1818100" y="602550"/>
                  </a:lnTo>
                  <a:lnTo>
                    <a:pt x="1817738" y="603165"/>
                  </a:lnTo>
                  <a:lnTo>
                    <a:pt x="1805854" y="603165"/>
                  </a:lnTo>
                  <a:lnTo>
                    <a:pt x="1803899" y="610463"/>
                  </a:lnTo>
                  <a:lnTo>
                    <a:pt x="1803015" y="610781"/>
                  </a:lnTo>
                  <a:lnTo>
                    <a:pt x="1802930" y="611100"/>
                  </a:lnTo>
                  <a:lnTo>
                    <a:pt x="1784740" y="617669"/>
                  </a:lnTo>
                  <a:lnTo>
                    <a:pt x="1780053" y="637369"/>
                  </a:lnTo>
                  <a:lnTo>
                    <a:pt x="1779328" y="637241"/>
                  </a:lnTo>
                  <a:lnTo>
                    <a:pt x="1779130" y="638077"/>
                  </a:lnTo>
                  <a:lnTo>
                    <a:pt x="1764322" y="635433"/>
                  </a:lnTo>
                  <a:lnTo>
                    <a:pt x="1751629" y="617976"/>
                  </a:lnTo>
                  <a:lnTo>
                    <a:pt x="1715704" y="591557"/>
                  </a:lnTo>
                  <a:lnTo>
                    <a:pt x="1707983" y="597802"/>
                  </a:lnTo>
                  <a:lnTo>
                    <a:pt x="1698975" y="605715"/>
                  </a:lnTo>
                  <a:lnTo>
                    <a:pt x="1725471" y="634732"/>
                  </a:lnTo>
                  <a:lnTo>
                    <a:pt x="1747728" y="642118"/>
                  </a:lnTo>
                  <a:lnTo>
                    <a:pt x="1751967" y="664803"/>
                  </a:lnTo>
                  <a:lnTo>
                    <a:pt x="1767335" y="673244"/>
                  </a:lnTo>
                  <a:lnTo>
                    <a:pt x="1757796" y="688016"/>
                  </a:lnTo>
                  <a:lnTo>
                    <a:pt x="1757796" y="703843"/>
                  </a:lnTo>
                  <a:lnTo>
                    <a:pt x="1756918" y="703324"/>
                  </a:lnTo>
                  <a:lnTo>
                    <a:pt x="1756918" y="704728"/>
                  </a:lnTo>
                  <a:lnTo>
                    <a:pt x="1739994" y="694678"/>
                  </a:lnTo>
                  <a:lnTo>
                    <a:pt x="1707204" y="678279"/>
                  </a:lnTo>
                  <a:lnTo>
                    <a:pt x="1689278" y="669073"/>
                  </a:lnTo>
                  <a:lnTo>
                    <a:pt x="1694205" y="677992"/>
                  </a:lnTo>
                  <a:lnTo>
                    <a:pt x="1706394" y="688016"/>
                  </a:lnTo>
                  <a:lnTo>
                    <a:pt x="1736069" y="710174"/>
                  </a:lnTo>
                  <a:lnTo>
                    <a:pt x="1734479" y="720725"/>
                  </a:lnTo>
                  <a:lnTo>
                    <a:pt x="1733830" y="720440"/>
                  </a:lnTo>
                  <a:lnTo>
                    <a:pt x="1733647" y="721655"/>
                  </a:lnTo>
                  <a:lnTo>
                    <a:pt x="1715665" y="713721"/>
                  </a:lnTo>
                  <a:lnTo>
                    <a:pt x="1688164" y="712663"/>
                  </a:lnTo>
                  <a:lnTo>
                    <a:pt x="1669653" y="694678"/>
                  </a:lnTo>
                  <a:lnTo>
                    <a:pt x="1651143" y="694678"/>
                  </a:lnTo>
                  <a:lnTo>
                    <a:pt x="1638979" y="681453"/>
                  </a:lnTo>
                  <a:lnTo>
                    <a:pt x="1634748" y="670874"/>
                  </a:lnTo>
                  <a:lnTo>
                    <a:pt x="1614122" y="651302"/>
                  </a:lnTo>
                  <a:lnTo>
                    <a:pt x="1592967" y="644954"/>
                  </a:lnTo>
                  <a:lnTo>
                    <a:pt x="1581332" y="642309"/>
                  </a:lnTo>
                  <a:lnTo>
                    <a:pt x="1573043" y="646973"/>
                  </a:lnTo>
                  <a:lnTo>
                    <a:pt x="1569144" y="654252"/>
                  </a:lnTo>
                  <a:lnTo>
                    <a:pt x="1569038" y="654258"/>
                  </a:lnTo>
                  <a:lnTo>
                    <a:pt x="1568639" y="655005"/>
                  </a:lnTo>
                  <a:lnTo>
                    <a:pt x="1550657" y="656062"/>
                  </a:lnTo>
                  <a:lnTo>
                    <a:pt x="1528444" y="651831"/>
                  </a:lnTo>
                  <a:lnTo>
                    <a:pt x="1528444" y="638077"/>
                  </a:lnTo>
                  <a:lnTo>
                    <a:pt x="1528870" y="637770"/>
                  </a:lnTo>
                  <a:lnTo>
                    <a:pt x="1528870" y="637369"/>
                  </a:lnTo>
                  <a:lnTo>
                    <a:pt x="1547947" y="623653"/>
                  </a:lnTo>
                  <a:lnTo>
                    <a:pt x="1562785" y="623653"/>
                  </a:lnTo>
                  <a:lnTo>
                    <a:pt x="1577093" y="627346"/>
                  </a:lnTo>
                  <a:lnTo>
                    <a:pt x="1603250" y="623771"/>
                  </a:lnTo>
                  <a:lnTo>
                    <a:pt x="1595082" y="608455"/>
                  </a:lnTo>
                  <a:lnTo>
                    <a:pt x="1595652" y="607847"/>
                  </a:lnTo>
                  <a:lnTo>
                    <a:pt x="1595640" y="607826"/>
                  </a:lnTo>
                  <a:lnTo>
                    <a:pt x="1602579" y="600457"/>
                  </a:lnTo>
                  <a:lnTo>
                    <a:pt x="1610948" y="591528"/>
                  </a:lnTo>
                  <a:lnTo>
                    <a:pt x="1611396" y="591094"/>
                  </a:lnTo>
                  <a:lnTo>
                    <a:pt x="1611538" y="590943"/>
                  </a:lnTo>
                  <a:lnTo>
                    <a:pt x="1614453" y="588129"/>
                  </a:lnTo>
                  <a:lnTo>
                    <a:pt x="1628401" y="574601"/>
                  </a:lnTo>
                  <a:lnTo>
                    <a:pt x="1625757" y="558731"/>
                  </a:lnTo>
                  <a:lnTo>
                    <a:pt x="1613064" y="545507"/>
                  </a:lnTo>
                  <a:lnTo>
                    <a:pt x="1597727" y="539688"/>
                  </a:lnTo>
                  <a:lnTo>
                    <a:pt x="1590851" y="526464"/>
                  </a:lnTo>
                  <a:lnTo>
                    <a:pt x="1577101" y="520645"/>
                  </a:lnTo>
                  <a:lnTo>
                    <a:pt x="1570225" y="510066"/>
                  </a:lnTo>
                  <a:lnTo>
                    <a:pt x="1558061" y="507421"/>
                  </a:lnTo>
                  <a:lnTo>
                    <a:pt x="1550657" y="493668"/>
                  </a:lnTo>
                  <a:lnTo>
                    <a:pt x="1533733" y="491552"/>
                  </a:lnTo>
                  <a:lnTo>
                    <a:pt x="1518396" y="476212"/>
                  </a:lnTo>
                  <a:lnTo>
                    <a:pt x="1509403" y="478711"/>
                  </a:lnTo>
                  <a:lnTo>
                    <a:pt x="1523041" y="492288"/>
                  </a:lnTo>
                  <a:lnTo>
                    <a:pt x="1522424" y="492407"/>
                  </a:lnTo>
                  <a:lnTo>
                    <a:pt x="1522627" y="492610"/>
                  </a:lnTo>
                  <a:lnTo>
                    <a:pt x="1506231" y="495784"/>
                  </a:lnTo>
                  <a:lnTo>
                    <a:pt x="1487192" y="496842"/>
                  </a:lnTo>
                  <a:lnTo>
                    <a:pt x="1473970" y="488907"/>
                  </a:lnTo>
                  <a:lnTo>
                    <a:pt x="1457213" y="486812"/>
                  </a:lnTo>
                  <a:lnTo>
                    <a:pt x="1454681" y="493871"/>
                  </a:lnTo>
                  <a:lnTo>
                    <a:pt x="1454519" y="493871"/>
                  </a:lnTo>
                  <a:lnTo>
                    <a:pt x="1454402" y="494197"/>
                  </a:lnTo>
                  <a:lnTo>
                    <a:pt x="1431131" y="494197"/>
                  </a:lnTo>
                  <a:lnTo>
                    <a:pt x="1451757" y="504776"/>
                  </a:lnTo>
                  <a:lnTo>
                    <a:pt x="1452561" y="505125"/>
                  </a:lnTo>
                  <a:lnTo>
                    <a:pt x="1452561" y="504825"/>
                  </a:lnTo>
                  <a:lnTo>
                    <a:pt x="1467907" y="511175"/>
                  </a:lnTo>
                  <a:lnTo>
                    <a:pt x="1479549" y="524933"/>
                  </a:lnTo>
                  <a:lnTo>
                    <a:pt x="1475316" y="538163"/>
                  </a:lnTo>
                  <a:lnTo>
                    <a:pt x="1475170" y="538187"/>
                  </a:lnTo>
                  <a:lnTo>
                    <a:pt x="1475028" y="538630"/>
                  </a:lnTo>
                  <a:lnTo>
                    <a:pt x="1459624" y="541198"/>
                  </a:lnTo>
                  <a:lnTo>
                    <a:pt x="1467907" y="558800"/>
                  </a:lnTo>
                  <a:lnTo>
                    <a:pt x="1476903" y="569913"/>
                  </a:lnTo>
                  <a:lnTo>
                    <a:pt x="1471612" y="579438"/>
                  </a:lnTo>
                  <a:lnTo>
                    <a:pt x="1471555" y="579478"/>
                  </a:lnTo>
                  <a:lnTo>
                    <a:pt x="1471326" y="579890"/>
                  </a:lnTo>
                  <a:lnTo>
                    <a:pt x="1455038" y="591453"/>
                  </a:lnTo>
                  <a:lnTo>
                    <a:pt x="1452561" y="596900"/>
                  </a:lnTo>
                  <a:lnTo>
                    <a:pt x="1452561" y="595873"/>
                  </a:lnTo>
                  <a:lnTo>
                    <a:pt x="1448584" y="603165"/>
                  </a:lnTo>
                  <a:lnTo>
                    <a:pt x="1432189" y="603165"/>
                  </a:lnTo>
                  <a:lnTo>
                    <a:pt x="1433776" y="611100"/>
                  </a:lnTo>
                  <a:lnTo>
                    <a:pt x="1427429" y="617976"/>
                  </a:lnTo>
                  <a:lnTo>
                    <a:pt x="1413150" y="615332"/>
                  </a:lnTo>
                  <a:lnTo>
                    <a:pt x="1413150" y="625382"/>
                  </a:lnTo>
                  <a:lnTo>
                    <a:pt x="1428487" y="629085"/>
                  </a:lnTo>
                  <a:lnTo>
                    <a:pt x="1444353" y="642309"/>
                  </a:lnTo>
                  <a:lnTo>
                    <a:pt x="1452561" y="643151"/>
                  </a:lnTo>
                  <a:lnTo>
                    <a:pt x="1452561" y="642938"/>
                  </a:lnTo>
                  <a:lnTo>
                    <a:pt x="1463876" y="644312"/>
                  </a:lnTo>
                  <a:lnTo>
                    <a:pt x="1464979" y="644425"/>
                  </a:lnTo>
                  <a:lnTo>
                    <a:pt x="1464990" y="644447"/>
                  </a:lnTo>
                  <a:lnTo>
                    <a:pt x="1465440" y="644502"/>
                  </a:lnTo>
                  <a:lnTo>
                    <a:pt x="1474026" y="660661"/>
                  </a:lnTo>
                  <a:lnTo>
                    <a:pt x="1490661" y="664310"/>
                  </a:lnTo>
                  <a:lnTo>
                    <a:pt x="1489051" y="677863"/>
                  </a:lnTo>
                  <a:lnTo>
                    <a:pt x="1488298" y="677863"/>
                  </a:lnTo>
                  <a:lnTo>
                    <a:pt x="1488250" y="678279"/>
                  </a:lnTo>
                  <a:lnTo>
                    <a:pt x="1471326" y="678279"/>
                  </a:lnTo>
                  <a:lnTo>
                    <a:pt x="1459162" y="672461"/>
                  </a:lnTo>
                  <a:lnTo>
                    <a:pt x="1448055" y="670874"/>
                  </a:lnTo>
                  <a:lnTo>
                    <a:pt x="1426372" y="669816"/>
                  </a:lnTo>
                  <a:lnTo>
                    <a:pt x="1420554" y="682511"/>
                  </a:lnTo>
                  <a:lnTo>
                    <a:pt x="1414736" y="685156"/>
                  </a:lnTo>
                  <a:lnTo>
                    <a:pt x="1400457" y="684627"/>
                  </a:lnTo>
                  <a:lnTo>
                    <a:pt x="1398341" y="684098"/>
                  </a:lnTo>
                  <a:lnTo>
                    <a:pt x="1398341" y="674048"/>
                  </a:lnTo>
                  <a:lnTo>
                    <a:pt x="1380888" y="673519"/>
                  </a:lnTo>
                  <a:lnTo>
                    <a:pt x="1376657" y="662410"/>
                  </a:lnTo>
                  <a:lnTo>
                    <a:pt x="1392524" y="657649"/>
                  </a:lnTo>
                  <a:lnTo>
                    <a:pt x="1392524" y="633846"/>
                  </a:lnTo>
                  <a:lnTo>
                    <a:pt x="1399928" y="613745"/>
                  </a:lnTo>
                  <a:lnTo>
                    <a:pt x="1407861" y="603165"/>
                  </a:lnTo>
                  <a:lnTo>
                    <a:pt x="1398341" y="593115"/>
                  </a:lnTo>
                  <a:lnTo>
                    <a:pt x="1381946" y="593115"/>
                  </a:lnTo>
                  <a:lnTo>
                    <a:pt x="1393581" y="604223"/>
                  </a:lnTo>
                  <a:lnTo>
                    <a:pt x="1382475" y="617447"/>
                  </a:lnTo>
                  <a:lnTo>
                    <a:pt x="1367138" y="622737"/>
                  </a:lnTo>
                  <a:lnTo>
                    <a:pt x="1350743" y="617447"/>
                  </a:lnTo>
                  <a:lnTo>
                    <a:pt x="1326414" y="611100"/>
                  </a:lnTo>
                  <a:lnTo>
                    <a:pt x="1311606" y="610042"/>
                  </a:lnTo>
                  <a:lnTo>
                    <a:pt x="1333819" y="619034"/>
                  </a:lnTo>
                  <a:lnTo>
                    <a:pt x="1340694" y="626969"/>
                  </a:lnTo>
                  <a:lnTo>
                    <a:pt x="1360262" y="629085"/>
                  </a:lnTo>
                  <a:lnTo>
                    <a:pt x="1376129" y="630672"/>
                  </a:lnTo>
                  <a:lnTo>
                    <a:pt x="1371369" y="644954"/>
                  </a:lnTo>
                  <a:lnTo>
                    <a:pt x="1362907" y="649186"/>
                  </a:lnTo>
                  <a:lnTo>
                    <a:pt x="1362378" y="660294"/>
                  </a:lnTo>
                  <a:lnTo>
                    <a:pt x="1349685" y="662410"/>
                  </a:lnTo>
                  <a:lnTo>
                    <a:pt x="1328530" y="656062"/>
                  </a:lnTo>
                  <a:lnTo>
                    <a:pt x="1325885" y="669287"/>
                  </a:lnTo>
                  <a:lnTo>
                    <a:pt x="1314250" y="671932"/>
                  </a:lnTo>
                  <a:lnTo>
                    <a:pt x="1287807" y="665584"/>
                  </a:lnTo>
                  <a:lnTo>
                    <a:pt x="1256074" y="660823"/>
                  </a:lnTo>
                  <a:lnTo>
                    <a:pt x="1283576" y="669816"/>
                  </a:lnTo>
                  <a:lnTo>
                    <a:pt x="1307904" y="675106"/>
                  </a:lnTo>
                  <a:lnTo>
                    <a:pt x="1314250" y="687801"/>
                  </a:lnTo>
                  <a:lnTo>
                    <a:pt x="1298913" y="699438"/>
                  </a:lnTo>
                  <a:lnTo>
                    <a:pt x="1279345" y="707373"/>
                  </a:lnTo>
                  <a:lnTo>
                    <a:pt x="1264007" y="729590"/>
                  </a:lnTo>
                  <a:lnTo>
                    <a:pt x="1249199" y="754980"/>
                  </a:lnTo>
                  <a:lnTo>
                    <a:pt x="1244968" y="787777"/>
                  </a:lnTo>
                  <a:lnTo>
                    <a:pt x="1255016" y="798356"/>
                  </a:lnTo>
                  <a:lnTo>
                    <a:pt x="1270354" y="805233"/>
                  </a:lnTo>
                  <a:lnTo>
                    <a:pt x="1283047" y="832210"/>
                  </a:lnTo>
                  <a:lnTo>
                    <a:pt x="1290451" y="843848"/>
                  </a:lnTo>
                  <a:lnTo>
                    <a:pt x="1320068" y="836442"/>
                  </a:lnTo>
                  <a:lnTo>
                    <a:pt x="1343867" y="849138"/>
                  </a:lnTo>
                  <a:lnTo>
                    <a:pt x="1366080" y="860775"/>
                  </a:lnTo>
                  <a:lnTo>
                    <a:pt x="1376129" y="871354"/>
                  </a:lnTo>
                  <a:lnTo>
                    <a:pt x="1401514" y="877702"/>
                  </a:lnTo>
                  <a:lnTo>
                    <a:pt x="1412092" y="884050"/>
                  </a:lnTo>
                  <a:lnTo>
                    <a:pt x="1432718" y="885108"/>
                  </a:lnTo>
                  <a:lnTo>
                    <a:pt x="1452561" y="887355"/>
                  </a:lnTo>
                  <a:lnTo>
                    <a:pt x="1452561" y="887006"/>
                  </a:lnTo>
                  <a:lnTo>
                    <a:pt x="1461018" y="888065"/>
                  </a:lnTo>
                  <a:lnTo>
                    <a:pt x="1457847" y="906069"/>
                  </a:lnTo>
                  <a:lnTo>
                    <a:pt x="1462604" y="927779"/>
                  </a:lnTo>
                  <a:lnTo>
                    <a:pt x="1462604" y="942605"/>
                  </a:lnTo>
                  <a:lnTo>
                    <a:pt x="1477932" y="960609"/>
                  </a:lnTo>
                  <a:lnTo>
                    <a:pt x="1490089" y="980730"/>
                  </a:lnTo>
                  <a:lnTo>
                    <a:pt x="1511592" y="978629"/>
                  </a:lnTo>
                  <a:lnTo>
                    <a:pt x="1521040" y="964454"/>
                  </a:lnTo>
                  <a:lnTo>
                    <a:pt x="1525271" y="952816"/>
                  </a:lnTo>
                  <a:lnTo>
                    <a:pt x="1518396" y="938534"/>
                  </a:lnTo>
                  <a:lnTo>
                    <a:pt x="1518396" y="913143"/>
                  </a:lnTo>
                  <a:lnTo>
                    <a:pt x="1506231" y="893571"/>
                  </a:lnTo>
                  <a:lnTo>
                    <a:pt x="1506580" y="893530"/>
                  </a:lnTo>
                  <a:lnTo>
                    <a:pt x="1506474" y="893360"/>
                  </a:lnTo>
                  <a:lnTo>
                    <a:pt x="1528674" y="890713"/>
                  </a:lnTo>
                  <a:lnTo>
                    <a:pt x="1544407" y="878629"/>
                  </a:lnTo>
                  <a:lnTo>
                    <a:pt x="1555946" y="862891"/>
                  </a:lnTo>
                  <a:lnTo>
                    <a:pt x="1555946" y="839087"/>
                  </a:lnTo>
                  <a:lnTo>
                    <a:pt x="1551715" y="818986"/>
                  </a:lnTo>
                  <a:lnTo>
                    <a:pt x="1535848" y="806820"/>
                  </a:lnTo>
                  <a:lnTo>
                    <a:pt x="1525271" y="800472"/>
                  </a:lnTo>
                  <a:lnTo>
                    <a:pt x="1525517" y="800174"/>
                  </a:lnTo>
                  <a:lnTo>
                    <a:pt x="1525502" y="800165"/>
                  </a:lnTo>
                  <a:lnTo>
                    <a:pt x="1532673" y="791443"/>
                  </a:lnTo>
                  <a:lnTo>
                    <a:pt x="1531617" y="775610"/>
                  </a:lnTo>
                  <a:lnTo>
                    <a:pt x="1531867" y="775610"/>
                  </a:lnTo>
                  <a:lnTo>
                    <a:pt x="1531845" y="775278"/>
                  </a:lnTo>
                  <a:lnTo>
                    <a:pt x="1544159" y="775278"/>
                  </a:lnTo>
                  <a:lnTo>
                    <a:pt x="1536377" y="758154"/>
                  </a:lnTo>
                  <a:lnTo>
                    <a:pt x="1533733" y="745988"/>
                  </a:lnTo>
                  <a:lnTo>
                    <a:pt x="1537435" y="726945"/>
                  </a:lnTo>
                  <a:lnTo>
                    <a:pt x="1528444" y="712663"/>
                  </a:lnTo>
                  <a:lnTo>
                    <a:pt x="1528745" y="712378"/>
                  </a:lnTo>
                  <a:lnTo>
                    <a:pt x="1528674" y="712265"/>
                  </a:lnTo>
                  <a:lnTo>
                    <a:pt x="1538716" y="702734"/>
                  </a:lnTo>
                  <a:lnTo>
                    <a:pt x="1562501" y="702734"/>
                  </a:lnTo>
                  <a:lnTo>
                    <a:pt x="1571487" y="707500"/>
                  </a:lnTo>
                  <a:lnTo>
                    <a:pt x="1593158" y="709088"/>
                  </a:lnTo>
                  <a:lnTo>
                    <a:pt x="1602143" y="701675"/>
                  </a:lnTo>
                  <a:lnTo>
                    <a:pt x="1626985" y="716502"/>
                  </a:lnTo>
                  <a:lnTo>
                    <a:pt x="1640728" y="731328"/>
                  </a:lnTo>
                  <a:lnTo>
                    <a:pt x="1656056" y="740859"/>
                  </a:lnTo>
                  <a:lnTo>
                    <a:pt x="1676141" y="741918"/>
                  </a:lnTo>
                  <a:lnTo>
                    <a:pt x="1676670" y="755156"/>
                  </a:lnTo>
                  <a:lnTo>
                    <a:pt x="1676670" y="780044"/>
                  </a:lnTo>
                  <a:lnTo>
                    <a:pt x="1671913" y="799106"/>
                  </a:lnTo>
                  <a:lnTo>
                    <a:pt x="1688298" y="795400"/>
                  </a:lnTo>
                  <a:lnTo>
                    <a:pt x="1698869" y="803342"/>
                  </a:lnTo>
                  <a:lnTo>
                    <a:pt x="1702569" y="813933"/>
                  </a:lnTo>
                  <a:lnTo>
                    <a:pt x="1718954" y="814992"/>
                  </a:lnTo>
                  <a:lnTo>
                    <a:pt x="1729525" y="803342"/>
                  </a:lnTo>
                  <a:lnTo>
                    <a:pt x="1746340" y="797552"/>
                  </a:lnTo>
                  <a:lnTo>
                    <a:pt x="1746340" y="780371"/>
                  </a:lnTo>
                  <a:lnTo>
                    <a:pt x="1746439" y="780249"/>
                  </a:lnTo>
                  <a:lnTo>
                    <a:pt x="1746439" y="780044"/>
                  </a:lnTo>
                  <a:lnTo>
                    <a:pt x="1762296" y="760451"/>
                  </a:lnTo>
                  <a:lnTo>
                    <a:pt x="1769167" y="775807"/>
                  </a:lnTo>
                  <a:lnTo>
                    <a:pt x="1790838" y="809167"/>
                  </a:lnTo>
                  <a:lnTo>
                    <a:pt x="1806166" y="827171"/>
                  </a:lnTo>
                  <a:lnTo>
                    <a:pt x="1818323" y="844645"/>
                  </a:lnTo>
                  <a:lnTo>
                    <a:pt x="1818254" y="844887"/>
                  </a:lnTo>
                  <a:lnTo>
                    <a:pt x="1818267" y="844906"/>
                  </a:lnTo>
                  <a:lnTo>
                    <a:pt x="1816152" y="852311"/>
                  </a:lnTo>
                  <a:lnTo>
                    <a:pt x="1807883" y="853862"/>
                  </a:lnTo>
                  <a:lnTo>
                    <a:pt x="1813566" y="863178"/>
                  </a:lnTo>
                  <a:lnTo>
                    <a:pt x="1826780" y="874298"/>
                  </a:lnTo>
                  <a:lnTo>
                    <a:pt x="1838408" y="884888"/>
                  </a:lnTo>
                  <a:lnTo>
                    <a:pt x="1857436" y="890183"/>
                  </a:lnTo>
                  <a:lnTo>
                    <a:pt x="1871179" y="897067"/>
                  </a:lnTo>
                  <a:lnTo>
                    <a:pt x="1885450" y="898126"/>
                  </a:lnTo>
                  <a:lnTo>
                    <a:pt x="1885236" y="898317"/>
                  </a:lnTo>
                  <a:lnTo>
                    <a:pt x="1885434" y="898332"/>
                  </a:lnTo>
                  <a:lnTo>
                    <a:pt x="1875385" y="907325"/>
                  </a:lnTo>
                  <a:lnTo>
                    <a:pt x="1853173" y="912614"/>
                  </a:lnTo>
                  <a:lnTo>
                    <a:pt x="1834662" y="918962"/>
                  </a:lnTo>
                  <a:lnTo>
                    <a:pt x="1831020" y="929372"/>
                  </a:lnTo>
                  <a:lnTo>
                    <a:pt x="1839994" y="933074"/>
                  </a:lnTo>
                  <a:lnTo>
                    <a:pt x="1850565" y="925661"/>
                  </a:lnTo>
                  <a:lnTo>
                    <a:pt x="1866950" y="917188"/>
                  </a:lnTo>
                  <a:lnTo>
                    <a:pt x="1887036" y="917188"/>
                  </a:lnTo>
                  <a:lnTo>
                    <a:pt x="1890735" y="925661"/>
                  </a:lnTo>
                  <a:lnTo>
                    <a:pt x="1909764" y="928838"/>
                  </a:lnTo>
                  <a:lnTo>
                    <a:pt x="1909751" y="929011"/>
                  </a:lnTo>
                  <a:lnTo>
                    <a:pt x="1909762" y="929013"/>
                  </a:lnTo>
                  <a:lnTo>
                    <a:pt x="1908704" y="943824"/>
                  </a:lnTo>
                  <a:lnTo>
                    <a:pt x="1903485" y="951133"/>
                  </a:lnTo>
                  <a:lnTo>
                    <a:pt x="1911349" y="957961"/>
                  </a:lnTo>
                  <a:lnTo>
                    <a:pt x="1911272" y="958039"/>
                  </a:lnTo>
                  <a:lnTo>
                    <a:pt x="1911349" y="958106"/>
                  </a:lnTo>
                  <a:lnTo>
                    <a:pt x="1904473" y="964983"/>
                  </a:lnTo>
                  <a:lnTo>
                    <a:pt x="1890723" y="970272"/>
                  </a:lnTo>
                  <a:lnTo>
                    <a:pt x="1864808" y="973446"/>
                  </a:lnTo>
                  <a:lnTo>
                    <a:pt x="1850528" y="989315"/>
                  </a:lnTo>
                  <a:lnTo>
                    <a:pt x="1834662" y="1000953"/>
                  </a:lnTo>
                  <a:lnTo>
                    <a:pt x="1818267" y="1001482"/>
                  </a:lnTo>
                  <a:lnTo>
                    <a:pt x="1798170" y="998308"/>
                  </a:lnTo>
                  <a:lnTo>
                    <a:pt x="1757447" y="998837"/>
                  </a:lnTo>
                  <a:lnTo>
                    <a:pt x="1735234" y="998837"/>
                  </a:lnTo>
                  <a:lnTo>
                    <a:pt x="1721565" y="1004622"/>
                  </a:lnTo>
                  <a:lnTo>
                    <a:pt x="1714197" y="1018856"/>
                  </a:lnTo>
                  <a:lnTo>
                    <a:pt x="1714121" y="1018858"/>
                  </a:lnTo>
                  <a:lnTo>
                    <a:pt x="1714079" y="1018938"/>
                  </a:lnTo>
                  <a:lnTo>
                    <a:pt x="1697184" y="1019466"/>
                  </a:lnTo>
                  <a:lnTo>
                    <a:pt x="1683012" y="1031034"/>
                  </a:lnTo>
                  <a:lnTo>
                    <a:pt x="1676670" y="1043743"/>
                  </a:lnTo>
                  <a:lnTo>
                    <a:pt x="1676558" y="1043743"/>
                  </a:lnTo>
                  <a:lnTo>
                    <a:pt x="1676529" y="1043800"/>
                  </a:lnTo>
                  <a:lnTo>
                    <a:pt x="1650993" y="1043800"/>
                  </a:lnTo>
                  <a:lnTo>
                    <a:pt x="1671384" y="1049038"/>
                  </a:lnTo>
                  <a:lnTo>
                    <a:pt x="1662927" y="1055922"/>
                  </a:lnTo>
                  <a:lnTo>
                    <a:pt x="1650770" y="1070748"/>
                  </a:lnTo>
                  <a:lnTo>
                    <a:pt x="1642944" y="1083815"/>
                  </a:lnTo>
                  <a:lnTo>
                    <a:pt x="1662778" y="1069719"/>
                  </a:lnTo>
                  <a:lnTo>
                    <a:pt x="1689222" y="1044329"/>
                  </a:lnTo>
                  <a:lnTo>
                    <a:pt x="1709637" y="1032894"/>
                  </a:lnTo>
                  <a:lnTo>
                    <a:pt x="1715783" y="1029446"/>
                  </a:lnTo>
                  <a:lnTo>
                    <a:pt x="1740097" y="1022033"/>
                  </a:lnTo>
                  <a:lnTo>
                    <a:pt x="1762296" y="1023621"/>
                  </a:lnTo>
                  <a:lnTo>
                    <a:pt x="1763353" y="1042684"/>
                  </a:lnTo>
                  <a:lnTo>
                    <a:pt x="1748025" y="1054333"/>
                  </a:lnTo>
                  <a:lnTo>
                    <a:pt x="1757010" y="1077632"/>
                  </a:lnTo>
                  <a:lnTo>
                    <a:pt x="1773924" y="1091399"/>
                  </a:lnTo>
                  <a:lnTo>
                    <a:pt x="1789778" y="1098811"/>
                  </a:lnTo>
                  <a:lnTo>
                    <a:pt x="1809276" y="1098284"/>
                  </a:lnTo>
                  <a:lnTo>
                    <a:pt x="1820911" y="1079241"/>
                  </a:lnTo>
                  <a:lnTo>
                    <a:pt x="1820960" y="1079229"/>
                  </a:lnTo>
                  <a:lnTo>
                    <a:pt x="1820966" y="1079220"/>
                  </a:lnTo>
                  <a:lnTo>
                    <a:pt x="1838408" y="1074984"/>
                  </a:lnTo>
                  <a:lnTo>
                    <a:pt x="1836823" y="1087163"/>
                  </a:lnTo>
                  <a:lnTo>
                    <a:pt x="1824137" y="1098283"/>
                  </a:lnTo>
                  <a:lnTo>
                    <a:pt x="1811452" y="1113639"/>
                  </a:lnTo>
                  <a:lnTo>
                    <a:pt x="1795595" y="1116816"/>
                  </a:lnTo>
                  <a:lnTo>
                    <a:pt x="1779210" y="1125288"/>
                  </a:lnTo>
                  <a:lnTo>
                    <a:pt x="1764410" y="1129524"/>
                  </a:lnTo>
                  <a:lnTo>
                    <a:pt x="1755953" y="1134290"/>
                  </a:lnTo>
                  <a:lnTo>
                    <a:pt x="1745382" y="1143292"/>
                  </a:lnTo>
                  <a:lnTo>
                    <a:pt x="1741343" y="1141588"/>
                  </a:lnTo>
                  <a:lnTo>
                    <a:pt x="1735234" y="1139015"/>
                  </a:lnTo>
                  <a:lnTo>
                    <a:pt x="1733647" y="1132138"/>
                  </a:lnTo>
                  <a:lnTo>
                    <a:pt x="1735234" y="1124204"/>
                  </a:lnTo>
                  <a:lnTo>
                    <a:pt x="1743696" y="1118385"/>
                  </a:lnTo>
                  <a:lnTo>
                    <a:pt x="1747927" y="1115211"/>
                  </a:lnTo>
                  <a:lnTo>
                    <a:pt x="1771197" y="1115211"/>
                  </a:lnTo>
                  <a:lnTo>
                    <a:pt x="1775428" y="1111508"/>
                  </a:lnTo>
                  <a:lnTo>
                    <a:pt x="1776486" y="1107805"/>
                  </a:lnTo>
                  <a:lnTo>
                    <a:pt x="1763793" y="1105160"/>
                  </a:lnTo>
                  <a:lnTo>
                    <a:pt x="1754320" y="1103582"/>
                  </a:lnTo>
                  <a:lnTo>
                    <a:pt x="1733754" y="1105167"/>
                  </a:lnTo>
                  <a:lnTo>
                    <a:pt x="1723183" y="1118405"/>
                  </a:lnTo>
                  <a:lnTo>
                    <a:pt x="1705740" y="1128465"/>
                  </a:lnTo>
                  <a:lnTo>
                    <a:pt x="1687769" y="1127406"/>
                  </a:lnTo>
                  <a:lnTo>
                    <a:pt x="1683012" y="1137467"/>
                  </a:lnTo>
                  <a:lnTo>
                    <a:pt x="1668741" y="1137467"/>
                  </a:lnTo>
                  <a:lnTo>
                    <a:pt x="1656056" y="1154412"/>
                  </a:lnTo>
                  <a:lnTo>
                    <a:pt x="1657113" y="1176651"/>
                  </a:lnTo>
                  <a:lnTo>
                    <a:pt x="1661341" y="1187242"/>
                  </a:lnTo>
                  <a:lnTo>
                    <a:pt x="1643899" y="1188830"/>
                  </a:lnTo>
                  <a:lnTo>
                    <a:pt x="1628571" y="1197832"/>
                  </a:lnTo>
                  <a:lnTo>
                    <a:pt x="1604257" y="1197832"/>
                  </a:lnTo>
                  <a:lnTo>
                    <a:pt x="1596329" y="1224837"/>
                  </a:lnTo>
                  <a:lnTo>
                    <a:pt x="1587872" y="1233310"/>
                  </a:lnTo>
                  <a:lnTo>
                    <a:pt x="1581529" y="1245489"/>
                  </a:lnTo>
                  <a:lnTo>
                    <a:pt x="1574658" y="1259786"/>
                  </a:lnTo>
                  <a:lnTo>
                    <a:pt x="1574488" y="1259555"/>
                  </a:lnTo>
                  <a:lnTo>
                    <a:pt x="1574456" y="1259621"/>
                  </a:lnTo>
                  <a:lnTo>
                    <a:pt x="1564016" y="1245523"/>
                  </a:lnTo>
                  <a:lnTo>
                    <a:pt x="1551930" y="1251313"/>
                  </a:lnTo>
                  <a:lnTo>
                    <a:pt x="1559330" y="1261374"/>
                  </a:lnTo>
                  <a:lnTo>
                    <a:pt x="1555101" y="1271964"/>
                  </a:lnTo>
                  <a:lnTo>
                    <a:pt x="1563558" y="1280966"/>
                  </a:lnTo>
                  <a:lnTo>
                    <a:pt x="1574129" y="1301088"/>
                  </a:lnTo>
                  <a:lnTo>
                    <a:pt x="1561444" y="1307972"/>
                  </a:lnTo>
                  <a:lnTo>
                    <a:pt x="1559330" y="1319091"/>
                  </a:lnTo>
                  <a:lnTo>
                    <a:pt x="1542945" y="1325975"/>
                  </a:lnTo>
                  <a:lnTo>
                    <a:pt x="1526031" y="1337624"/>
                  </a:lnTo>
                  <a:lnTo>
                    <a:pt x="1508060" y="1352451"/>
                  </a:lnTo>
                  <a:lnTo>
                    <a:pt x="1493260" y="1358805"/>
                  </a:lnTo>
                  <a:lnTo>
                    <a:pt x="1483218" y="1378397"/>
                  </a:lnTo>
                  <a:lnTo>
                    <a:pt x="1480046" y="1386340"/>
                  </a:lnTo>
                  <a:lnTo>
                    <a:pt x="1476875" y="1397460"/>
                  </a:lnTo>
                  <a:lnTo>
                    <a:pt x="1476875" y="1423936"/>
                  </a:lnTo>
                  <a:lnTo>
                    <a:pt x="1488503" y="1444587"/>
                  </a:lnTo>
                  <a:lnTo>
                    <a:pt x="1493789" y="1467886"/>
                  </a:lnTo>
                  <a:lnTo>
                    <a:pt x="1499074" y="1482712"/>
                  </a:lnTo>
                  <a:lnTo>
                    <a:pt x="1494846" y="1495950"/>
                  </a:lnTo>
                  <a:lnTo>
                    <a:pt x="1489032" y="1503363"/>
                  </a:lnTo>
                  <a:lnTo>
                    <a:pt x="1480046" y="1500716"/>
                  </a:lnTo>
                  <a:lnTo>
                    <a:pt x="1480031" y="1500374"/>
                  </a:lnTo>
                  <a:lnTo>
                    <a:pt x="1479788" y="1500303"/>
                  </a:lnTo>
                  <a:lnTo>
                    <a:pt x="1479272" y="1488936"/>
                  </a:lnTo>
                  <a:lnTo>
                    <a:pt x="1469475" y="1483771"/>
                  </a:lnTo>
                  <a:lnTo>
                    <a:pt x="1469354" y="1483452"/>
                  </a:lnTo>
                  <a:lnTo>
                    <a:pt x="1469210" y="1483376"/>
                  </a:lnTo>
                  <a:lnTo>
                    <a:pt x="1465072" y="1472511"/>
                  </a:lnTo>
                  <a:lnTo>
                    <a:pt x="1457318" y="1466297"/>
                  </a:lnTo>
                  <a:lnTo>
                    <a:pt x="1457265" y="1466095"/>
                  </a:lnTo>
                  <a:lnTo>
                    <a:pt x="1457046" y="1465920"/>
                  </a:lnTo>
                  <a:lnTo>
                    <a:pt x="1454412" y="1455906"/>
                  </a:lnTo>
                  <a:lnTo>
                    <a:pt x="1452561" y="1453589"/>
                  </a:lnTo>
                  <a:lnTo>
                    <a:pt x="1452561" y="1453262"/>
                  </a:lnTo>
                  <a:lnTo>
                    <a:pt x="1448055" y="1446877"/>
                  </a:lnTo>
                  <a:lnTo>
                    <a:pt x="1448055" y="1432066"/>
                  </a:lnTo>
                  <a:lnTo>
                    <a:pt x="1436949" y="1418841"/>
                  </a:lnTo>
                  <a:lnTo>
                    <a:pt x="1425314" y="1407204"/>
                  </a:lnTo>
                  <a:lnTo>
                    <a:pt x="1418967" y="1409849"/>
                  </a:lnTo>
                  <a:lnTo>
                    <a:pt x="1413150" y="1416197"/>
                  </a:lnTo>
                  <a:lnTo>
                    <a:pt x="1405217" y="1416197"/>
                  </a:lnTo>
                  <a:lnTo>
                    <a:pt x="1395168" y="1404030"/>
                  </a:lnTo>
                  <a:lnTo>
                    <a:pt x="1370311" y="1401385"/>
                  </a:lnTo>
                  <a:lnTo>
                    <a:pt x="1357089" y="1402972"/>
                  </a:lnTo>
                  <a:lnTo>
                    <a:pt x="1337521" y="1404030"/>
                  </a:lnTo>
                  <a:lnTo>
                    <a:pt x="1333290" y="1418841"/>
                  </a:lnTo>
                  <a:lnTo>
                    <a:pt x="1335405" y="1427305"/>
                  </a:lnTo>
                  <a:lnTo>
                    <a:pt x="1323241" y="1427834"/>
                  </a:lnTo>
                  <a:lnTo>
                    <a:pt x="1306846" y="1427834"/>
                  </a:lnTo>
                  <a:lnTo>
                    <a:pt x="1297855" y="1416197"/>
                  </a:lnTo>
                  <a:lnTo>
                    <a:pt x="1287278" y="1420957"/>
                  </a:lnTo>
                  <a:lnTo>
                    <a:pt x="1274056" y="1416197"/>
                  </a:lnTo>
                  <a:lnTo>
                    <a:pt x="1255016" y="1414081"/>
                  </a:lnTo>
                  <a:lnTo>
                    <a:pt x="1241795" y="1426247"/>
                  </a:lnTo>
                  <a:lnTo>
                    <a:pt x="1228573" y="1436827"/>
                  </a:lnTo>
                  <a:lnTo>
                    <a:pt x="1215351" y="1437884"/>
                  </a:lnTo>
                  <a:lnTo>
                    <a:pt x="1198956" y="1458514"/>
                  </a:lnTo>
                  <a:lnTo>
                    <a:pt x="1207947" y="1479673"/>
                  </a:lnTo>
                  <a:lnTo>
                    <a:pt x="1203716" y="1500303"/>
                  </a:lnTo>
                  <a:lnTo>
                    <a:pt x="1194725" y="1518288"/>
                  </a:lnTo>
                  <a:lnTo>
                    <a:pt x="1197369" y="1541563"/>
                  </a:lnTo>
                  <a:lnTo>
                    <a:pt x="1204773" y="1573831"/>
                  </a:lnTo>
                  <a:lnTo>
                    <a:pt x="1216937" y="1591816"/>
                  </a:lnTo>
                  <a:lnTo>
                    <a:pt x="1222755" y="1606627"/>
                  </a:lnTo>
                  <a:lnTo>
                    <a:pt x="1240737" y="1615619"/>
                  </a:lnTo>
                  <a:lnTo>
                    <a:pt x="1250785" y="1628315"/>
                  </a:lnTo>
                  <a:lnTo>
                    <a:pt x="1271940" y="1625141"/>
                  </a:lnTo>
                  <a:lnTo>
                    <a:pt x="1292566" y="1619851"/>
                  </a:lnTo>
                  <a:lnTo>
                    <a:pt x="1306846" y="1618264"/>
                  </a:lnTo>
                  <a:lnTo>
                    <a:pt x="1315308" y="1600808"/>
                  </a:lnTo>
                  <a:lnTo>
                    <a:pt x="1322183" y="1582823"/>
                  </a:lnTo>
                  <a:lnTo>
                    <a:pt x="1329059" y="1569599"/>
                  </a:lnTo>
                  <a:lnTo>
                    <a:pt x="1346512" y="1567483"/>
                  </a:lnTo>
                  <a:lnTo>
                    <a:pt x="1372955" y="1565367"/>
                  </a:lnTo>
                  <a:lnTo>
                    <a:pt x="1380888" y="1570657"/>
                  </a:lnTo>
                  <a:lnTo>
                    <a:pt x="1379302" y="1584410"/>
                  </a:lnTo>
                  <a:lnTo>
                    <a:pt x="1368724" y="1591287"/>
                  </a:lnTo>
                  <a:lnTo>
                    <a:pt x="1368724" y="1609272"/>
                  </a:lnTo>
                  <a:lnTo>
                    <a:pt x="1362378" y="1625141"/>
                  </a:lnTo>
                  <a:lnTo>
                    <a:pt x="1358147" y="1634662"/>
                  </a:lnTo>
                  <a:lnTo>
                    <a:pt x="1358147" y="1651061"/>
                  </a:lnTo>
                  <a:lnTo>
                    <a:pt x="1346512" y="1660053"/>
                  </a:lnTo>
                  <a:lnTo>
                    <a:pt x="1358676" y="1667988"/>
                  </a:lnTo>
                  <a:lnTo>
                    <a:pt x="1377715" y="1661111"/>
                  </a:lnTo>
                  <a:lnTo>
                    <a:pt x="1394110" y="1664285"/>
                  </a:lnTo>
                  <a:lnTo>
                    <a:pt x="1418967" y="1662698"/>
                  </a:lnTo>
                  <a:lnTo>
                    <a:pt x="1434833" y="1671162"/>
                  </a:lnTo>
                  <a:lnTo>
                    <a:pt x="1442767" y="1682270"/>
                  </a:lnTo>
                  <a:lnTo>
                    <a:pt x="1442767" y="1697610"/>
                  </a:lnTo>
                  <a:lnTo>
                    <a:pt x="1436949" y="1719827"/>
                  </a:lnTo>
                  <a:lnTo>
                    <a:pt x="1436949" y="1737812"/>
                  </a:lnTo>
                  <a:lnTo>
                    <a:pt x="1436420" y="1751036"/>
                  </a:lnTo>
                  <a:lnTo>
                    <a:pt x="1452561" y="1767181"/>
                  </a:lnTo>
                  <a:lnTo>
                    <a:pt x="1452561" y="1766888"/>
                  </a:lnTo>
                  <a:lnTo>
                    <a:pt x="1453094" y="1766888"/>
                  </a:lnTo>
                  <a:lnTo>
                    <a:pt x="1464273" y="1775450"/>
                  </a:lnTo>
                  <a:lnTo>
                    <a:pt x="1489292" y="1777055"/>
                  </a:lnTo>
                  <a:lnTo>
                    <a:pt x="1506859" y="1778661"/>
                  </a:lnTo>
                  <a:lnTo>
                    <a:pt x="1532412" y="1778661"/>
                  </a:lnTo>
                  <a:lnTo>
                    <a:pt x="1541461" y="1788828"/>
                  </a:lnTo>
                  <a:lnTo>
                    <a:pt x="1537203" y="1801135"/>
                  </a:lnTo>
                  <a:lnTo>
                    <a:pt x="1536393" y="1801244"/>
                  </a:lnTo>
                  <a:lnTo>
                    <a:pt x="1536377" y="1801289"/>
                  </a:lnTo>
                  <a:lnTo>
                    <a:pt x="1528444" y="1802347"/>
                  </a:lnTo>
                  <a:lnTo>
                    <a:pt x="1525800" y="1792825"/>
                  </a:lnTo>
                  <a:lnTo>
                    <a:pt x="1500768" y="1791260"/>
                  </a:lnTo>
                  <a:lnTo>
                    <a:pt x="1494083" y="1799530"/>
                  </a:lnTo>
                  <a:lnTo>
                    <a:pt x="1495148" y="1814513"/>
                  </a:lnTo>
                  <a:lnTo>
                    <a:pt x="1494579" y="1814268"/>
                  </a:lnTo>
                  <a:lnTo>
                    <a:pt x="1494596" y="1814513"/>
                  </a:lnTo>
                  <a:lnTo>
                    <a:pt x="1479788" y="1808166"/>
                  </a:lnTo>
                  <a:lnTo>
                    <a:pt x="1453381" y="1794960"/>
                  </a:lnTo>
                  <a:lnTo>
                    <a:pt x="1453094" y="1795249"/>
                  </a:lnTo>
                  <a:lnTo>
                    <a:pt x="1452729" y="1795249"/>
                  </a:lnTo>
                  <a:lnTo>
                    <a:pt x="1451229" y="1795999"/>
                  </a:lnTo>
                  <a:lnTo>
                    <a:pt x="1445940" y="1795999"/>
                  </a:lnTo>
                  <a:lnTo>
                    <a:pt x="1439064" y="1791767"/>
                  </a:lnTo>
                  <a:lnTo>
                    <a:pt x="1436949" y="1790709"/>
                  </a:lnTo>
                  <a:lnTo>
                    <a:pt x="1422141" y="1775898"/>
                  </a:lnTo>
                  <a:lnTo>
                    <a:pt x="1411563" y="1770608"/>
                  </a:lnTo>
                  <a:lnTo>
                    <a:pt x="1403101" y="1774311"/>
                  </a:lnTo>
                  <a:lnTo>
                    <a:pt x="1397283" y="1766906"/>
                  </a:lnTo>
                  <a:lnTo>
                    <a:pt x="1397812" y="1765319"/>
                  </a:lnTo>
                  <a:lnTo>
                    <a:pt x="1400457" y="1754210"/>
                  </a:lnTo>
                  <a:lnTo>
                    <a:pt x="1398870" y="1751036"/>
                  </a:lnTo>
                  <a:lnTo>
                    <a:pt x="1387235" y="1739399"/>
                  </a:lnTo>
                  <a:lnTo>
                    <a:pt x="1379302" y="1730406"/>
                  </a:lnTo>
                  <a:lnTo>
                    <a:pt x="1368724" y="1715595"/>
                  </a:lnTo>
                  <a:lnTo>
                    <a:pt x="1358147" y="1709777"/>
                  </a:lnTo>
                  <a:lnTo>
                    <a:pt x="1357089" y="1718769"/>
                  </a:lnTo>
                  <a:lnTo>
                    <a:pt x="1337521" y="1712421"/>
                  </a:lnTo>
                  <a:lnTo>
                    <a:pt x="1327472" y="1699197"/>
                  </a:lnTo>
                  <a:lnTo>
                    <a:pt x="1318481" y="1696023"/>
                  </a:lnTo>
                  <a:lnTo>
                    <a:pt x="1296269" y="1696023"/>
                  </a:lnTo>
                  <a:lnTo>
                    <a:pt x="1285691" y="1683328"/>
                  </a:lnTo>
                  <a:lnTo>
                    <a:pt x="1265594" y="1667988"/>
                  </a:lnTo>
                  <a:lnTo>
                    <a:pt x="1248141" y="1659524"/>
                  </a:lnTo>
                  <a:lnTo>
                    <a:pt x="1231746" y="1661111"/>
                  </a:lnTo>
                  <a:lnTo>
                    <a:pt x="1227515" y="1667988"/>
                  </a:lnTo>
                  <a:lnTo>
                    <a:pt x="1213235" y="1668517"/>
                  </a:lnTo>
                  <a:lnTo>
                    <a:pt x="1190494" y="1662698"/>
                  </a:lnTo>
                  <a:lnTo>
                    <a:pt x="1163522" y="1649474"/>
                  </a:lnTo>
                  <a:lnTo>
                    <a:pt x="1138136" y="1638894"/>
                  </a:lnTo>
                  <a:lnTo>
                    <a:pt x="1116453" y="1626199"/>
                  </a:lnTo>
                  <a:lnTo>
                    <a:pt x="1095826" y="1619851"/>
                  </a:lnTo>
                  <a:lnTo>
                    <a:pt x="1079430" y="1606627"/>
                  </a:lnTo>
                  <a:lnTo>
                    <a:pt x="1058804" y="1590229"/>
                  </a:lnTo>
                  <a:lnTo>
                    <a:pt x="1061450" y="1579649"/>
                  </a:lnTo>
                  <a:lnTo>
                    <a:pt x="1070968" y="1573831"/>
                  </a:lnTo>
                  <a:lnTo>
                    <a:pt x="1061450" y="1565367"/>
                  </a:lnTo>
                  <a:lnTo>
                    <a:pt x="1054573" y="1548440"/>
                  </a:lnTo>
                  <a:lnTo>
                    <a:pt x="1035534" y="1529397"/>
                  </a:lnTo>
                  <a:lnTo>
                    <a:pt x="1026543" y="1514586"/>
                  </a:lnTo>
                  <a:lnTo>
                    <a:pt x="1014908" y="1501361"/>
                  </a:lnTo>
                  <a:lnTo>
                    <a:pt x="998513" y="1492369"/>
                  </a:lnTo>
                  <a:lnTo>
                    <a:pt x="996398" y="1478086"/>
                  </a:lnTo>
                  <a:lnTo>
                    <a:pt x="985291" y="1465920"/>
                  </a:lnTo>
                  <a:lnTo>
                    <a:pt x="970483" y="1453225"/>
                  </a:lnTo>
                  <a:lnTo>
                    <a:pt x="953558" y="1435240"/>
                  </a:lnTo>
                  <a:lnTo>
                    <a:pt x="937692" y="1413023"/>
                  </a:lnTo>
                  <a:lnTo>
                    <a:pt x="936634" y="1396096"/>
                  </a:lnTo>
                  <a:lnTo>
                    <a:pt x="927644" y="1384987"/>
                  </a:lnTo>
                  <a:lnTo>
                    <a:pt x="912307" y="1379168"/>
                  </a:lnTo>
                  <a:lnTo>
                    <a:pt x="901729" y="1380226"/>
                  </a:lnTo>
                  <a:lnTo>
                    <a:pt x="903315" y="1399798"/>
                  </a:lnTo>
                  <a:lnTo>
                    <a:pt x="917066" y="1414610"/>
                  </a:lnTo>
                  <a:lnTo>
                    <a:pt x="923941" y="1432595"/>
                  </a:lnTo>
                  <a:lnTo>
                    <a:pt x="935577" y="1436827"/>
                  </a:lnTo>
                  <a:lnTo>
                    <a:pt x="939279" y="1451638"/>
                  </a:lnTo>
                  <a:lnTo>
                    <a:pt x="950914" y="1461688"/>
                  </a:lnTo>
                  <a:lnTo>
                    <a:pt x="955674" y="1476500"/>
                  </a:lnTo>
                  <a:lnTo>
                    <a:pt x="961491" y="1491311"/>
                  </a:lnTo>
                  <a:lnTo>
                    <a:pt x="974713" y="1501361"/>
                  </a:lnTo>
                  <a:lnTo>
                    <a:pt x="976300" y="1512999"/>
                  </a:lnTo>
                  <a:lnTo>
                    <a:pt x="987935" y="1518288"/>
                  </a:lnTo>
                  <a:lnTo>
                    <a:pt x="993753" y="1531513"/>
                  </a:lnTo>
                  <a:lnTo>
                    <a:pt x="992166" y="1543150"/>
                  </a:lnTo>
                  <a:lnTo>
                    <a:pt x="984762" y="1546853"/>
                  </a:lnTo>
                  <a:lnTo>
                    <a:pt x="983704" y="1535744"/>
                  </a:lnTo>
                  <a:lnTo>
                    <a:pt x="974713" y="1526752"/>
                  </a:lnTo>
                  <a:lnTo>
                    <a:pt x="962550" y="1516172"/>
                  </a:lnTo>
                  <a:lnTo>
                    <a:pt x="949327" y="1510883"/>
                  </a:lnTo>
                  <a:lnTo>
                    <a:pt x="945096" y="1502948"/>
                  </a:lnTo>
                  <a:lnTo>
                    <a:pt x="947213" y="1492898"/>
                  </a:lnTo>
                  <a:lnTo>
                    <a:pt x="937692" y="1481260"/>
                  </a:lnTo>
                  <a:lnTo>
                    <a:pt x="920239" y="1470681"/>
                  </a:lnTo>
                  <a:lnTo>
                    <a:pt x="907017" y="1461159"/>
                  </a:lnTo>
                  <a:lnTo>
                    <a:pt x="899613" y="1451638"/>
                  </a:lnTo>
                  <a:lnTo>
                    <a:pt x="910721" y="1443174"/>
                  </a:lnTo>
                  <a:lnTo>
                    <a:pt x="907017" y="1434182"/>
                  </a:lnTo>
                  <a:lnTo>
                    <a:pt x="893796" y="1422015"/>
                  </a:lnTo>
                  <a:lnTo>
                    <a:pt x="883218" y="1411436"/>
                  </a:lnTo>
                  <a:lnTo>
                    <a:pt x="874756" y="1386574"/>
                  </a:lnTo>
                  <a:lnTo>
                    <a:pt x="868410" y="1370705"/>
                  </a:lnTo>
                  <a:lnTo>
                    <a:pt x="865236" y="1355894"/>
                  </a:lnTo>
                  <a:lnTo>
                    <a:pt x="852543" y="1343727"/>
                  </a:lnTo>
                  <a:lnTo>
                    <a:pt x="834562" y="1335264"/>
                  </a:lnTo>
                  <a:lnTo>
                    <a:pt x="822927" y="1325742"/>
                  </a:lnTo>
                  <a:lnTo>
                    <a:pt x="806531" y="1325742"/>
                  </a:lnTo>
                  <a:lnTo>
                    <a:pt x="795954" y="1311460"/>
                  </a:lnTo>
                  <a:lnTo>
                    <a:pt x="793310" y="1299294"/>
                  </a:lnTo>
                  <a:lnTo>
                    <a:pt x="782203" y="1289243"/>
                  </a:lnTo>
                  <a:lnTo>
                    <a:pt x="773741" y="1264910"/>
                  </a:lnTo>
                  <a:lnTo>
                    <a:pt x="760519" y="1253273"/>
                  </a:lnTo>
                  <a:lnTo>
                    <a:pt x="750471" y="1238991"/>
                  </a:lnTo>
                  <a:lnTo>
                    <a:pt x="751529" y="1222592"/>
                  </a:lnTo>
                  <a:lnTo>
                    <a:pt x="744653" y="1210426"/>
                  </a:lnTo>
                  <a:lnTo>
                    <a:pt x="741480" y="1197202"/>
                  </a:lnTo>
                  <a:lnTo>
                    <a:pt x="745711" y="1180275"/>
                  </a:lnTo>
                  <a:lnTo>
                    <a:pt x="735663" y="1162290"/>
                  </a:lnTo>
                  <a:lnTo>
                    <a:pt x="735663" y="1145891"/>
                  </a:lnTo>
                  <a:lnTo>
                    <a:pt x="744125" y="1139015"/>
                  </a:lnTo>
                  <a:lnTo>
                    <a:pt x="744125" y="1113624"/>
                  </a:lnTo>
                  <a:lnTo>
                    <a:pt x="745711" y="1089820"/>
                  </a:lnTo>
                  <a:lnTo>
                    <a:pt x="746241" y="1073422"/>
                  </a:lnTo>
                  <a:lnTo>
                    <a:pt x="737249" y="1051734"/>
                  </a:lnTo>
                  <a:lnTo>
                    <a:pt x="729316" y="1034807"/>
                  </a:lnTo>
                  <a:lnTo>
                    <a:pt x="705517" y="1018938"/>
                  </a:lnTo>
                  <a:lnTo>
                    <a:pt x="693881" y="1008887"/>
                  </a:lnTo>
                  <a:lnTo>
                    <a:pt x="682246" y="1001482"/>
                  </a:lnTo>
                  <a:lnTo>
                    <a:pt x="673255" y="989844"/>
                  </a:lnTo>
                  <a:lnTo>
                    <a:pt x="683833" y="988257"/>
                  </a:lnTo>
                  <a:lnTo>
                    <a:pt x="692824" y="990902"/>
                  </a:lnTo>
                  <a:lnTo>
                    <a:pt x="701814" y="994605"/>
                  </a:lnTo>
                  <a:lnTo>
                    <a:pt x="711863" y="1001482"/>
                  </a:lnTo>
                  <a:lnTo>
                    <a:pt x="723498" y="1001482"/>
                  </a:lnTo>
                  <a:lnTo>
                    <a:pt x="725085" y="1016293"/>
                  </a:lnTo>
                  <a:lnTo>
                    <a:pt x="734605" y="1019467"/>
                  </a:lnTo>
                  <a:lnTo>
                    <a:pt x="748884" y="1028459"/>
                  </a:lnTo>
                  <a:lnTo>
                    <a:pt x="751529" y="1037452"/>
                  </a:lnTo>
                  <a:lnTo>
                    <a:pt x="763164" y="1051734"/>
                  </a:lnTo>
                  <a:lnTo>
                    <a:pt x="772685" y="1062314"/>
                  </a:lnTo>
                  <a:lnTo>
                    <a:pt x="772685" y="1045387"/>
                  </a:lnTo>
                  <a:lnTo>
                    <a:pt x="766338" y="1023699"/>
                  </a:lnTo>
                  <a:lnTo>
                    <a:pt x="752586" y="1014177"/>
                  </a:lnTo>
                  <a:lnTo>
                    <a:pt x="734605" y="1002540"/>
                  </a:lnTo>
                  <a:lnTo>
                    <a:pt x="731960" y="994076"/>
                  </a:lnTo>
                  <a:lnTo>
                    <a:pt x="717681" y="989315"/>
                  </a:lnTo>
                  <a:lnTo>
                    <a:pt x="700228" y="983497"/>
                  </a:lnTo>
                  <a:lnTo>
                    <a:pt x="683833" y="973975"/>
                  </a:lnTo>
                  <a:lnTo>
                    <a:pt x="679073" y="962867"/>
                  </a:lnTo>
                  <a:lnTo>
                    <a:pt x="662679" y="946469"/>
                  </a:lnTo>
                  <a:lnTo>
                    <a:pt x="657389" y="929541"/>
                  </a:lnTo>
                  <a:lnTo>
                    <a:pt x="642052" y="927955"/>
                  </a:lnTo>
                  <a:lnTo>
                    <a:pt x="636234" y="913143"/>
                  </a:lnTo>
                  <a:lnTo>
                    <a:pt x="633590" y="898332"/>
                  </a:lnTo>
                  <a:lnTo>
                    <a:pt x="624070" y="885108"/>
                  </a:lnTo>
                  <a:lnTo>
                    <a:pt x="623012" y="872941"/>
                  </a:lnTo>
                  <a:lnTo>
                    <a:pt x="610319" y="870297"/>
                  </a:lnTo>
                  <a:lnTo>
                    <a:pt x="598156" y="866065"/>
                  </a:lnTo>
                  <a:lnTo>
                    <a:pt x="601328" y="855485"/>
                  </a:lnTo>
                  <a:lnTo>
                    <a:pt x="581761" y="847551"/>
                  </a:lnTo>
                  <a:lnTo>
                    <a:pt x="585991" y="835913"/>
                  </a:lnTo>
                  <a:lnTo>
                    <a:pt x="565365" y="830624"/>
                  </a:lnTo>
                  <a:lnTo>
                    <a:pt x="556374" y="818457"/>
                  </a:lnTo>
                  <a:lnTo>
                    <a:pt x="543153" y="809994"/>
                  </a:lnTo>
                  <a:lnTo>
                    <a:pt x="539979" y="811581"/>
                  </a:lnTo>
                  <a:lnTo>
                    <a:pt x="533633" y="813696"/>
                  </a:lnTo>
                  <a:lnTo>
                    <a:pt x="523584" y="811581"/>
                  </a:lnTo>
                  <a:lnTo>
                    <a:pt x="516709" y="809465"/>
                  </a:lnTo>
                  <a:lnTo>
                    <a:pt x="505073" y="796769"/>
                  </a:lnTo>
                  <a:lnTo>
                    <a:pt x="482861" y="786190"/>
                  </a:lnTo>
                  <a:lnTo>
                    <a:pt x="468581" y="774023"/>
                  </a:lnTo>
                  <a:lnTo>
                    <a:pt x="454301" y="774023"/>
                  </a:lnTo>
                  <a:lnTo>
                    <a:pt x="438964" y="768205"/>
                  </a:lnTo>
                  <a:lnTo>
                    <a:pt x="420982" y="772437"/>
                  </a:lnTo>
                  <a:lnTo>
                    <a:pt x="399827" y="767147"/>
                  </a:lnTo>
                  <a:lnTo>
                    <a:pt x="379201" y="756567"/>
                  </a:lnTo>
                  <a:lnTo>
                    <a:pt x="360162" y="743343"/>
                  </a:lnTo>
                  <a:lnTo>
                    <a:pt x="336891" y="742285"/>
                  </a:lnTo>
                  <a:lnTo>
                    <a:pt x="333189" y="741227"/>
                  </a:lnTo>
                  <a:lnTo>
                    <a:pt x="329487" y="744930"/>
                  </a:lnTo>
                  <a:lnTo>
                    <a:pt x="331074" y="750220"/>
                  </a:lnTo>
                  <a:lnTo>
                    <a:pt x="332660" y="751807"/>
                  </a:lnTo>
                  <a:lnTo>
                    <a:pt x="338478" y="763973"/>
                  </a:lnTo>
                  <a:lnTo>
                    <a:pt x="313092" y="768205"/>
                  </a:lnTo>
                  <a:lnTo>
                    <a:pt x="278716" y="784603"/>
                  </a:lnTo>
                  <a:lnTo>
                    <a:pt x="275013" y="768734"/>
                  </a:lnTo>
                  <a:lnTo>
                    <a:pt x="281889" y="754980"/>
                  </a:lnTo>
                  <a:lnTo>
                    <a:pt x="309919" y="743872"/>
                  </a:lnTo>
                  <a:lnTo>
                    <a:pt x="297226" y="736995"/>
                  </a:lnTo>
                  <a:lnTo>
                    <a:pt x="273956" y="742285"/>
                  </a:lnTo>
                  <a:lnTo>
                    <a:pt x="259676" y="766618"/>
                  </a:lnTo>
                  <a:lnTo>
                    <a:pt x="233232" y="781429"/>
                  </a:lnTo>
                  <a:lnTo>
                    <a:pt x="246454" y="801001"/>
                  </a:lnTo>
                  <a:lnTo>
                    <a:pt x="193567" y="830624"/>
                  </a:lnTo>
                  <a:lnTo>
                    <a:pt x="186163" y="845435"/>
                  </a:lnTo>
                  <a:lnTo>
                    <a:pt x="135919" y="869768"/>
                  </a:lnTo>
                  <a:lnTo>
                    <a:pt x="110534" y="880347"/>
                  </a:lnTo>
                  <a:lnTo>
                    <a:pt x="88321" y="891984"/>
                  </a:lnTo>
                  <a:lnTo>
                    <a:pt x="75099" y="892513"/>
                  </a:lnTo>
                  <a:lnTo>
                    <a:pt x="54473" y="908383"/>
                  </a:lnTo>
                  <a:lnTo>
                    <a:pt x="42839" y="902564"/>
                  </a:lnTo>
                  <a:lnTo>
                    <a:pt x="63464" y="886166"/>
                  </a:lnTo>
                  <a:lnTo>
                    <a:pt x="87263" y="880347"/>
                  </a:lnTo>
                  <a:lnTo>
                    <a:pt x="105246" y="868181"/>
                  </a:lnTo>
                  <a:lnTo>
                    <a:pt x="122698" y="867123"/>
                  </a:lnTo>
                  <a:lnTo>
                    <a:pt x="132746" y="854427"/>
                  </a:lnTo>
                  <a:lnTo>
                    <a:pt x="143854" y="845435"/>
                  </a:lnTo>
                  <a:lnTo>
                    <a:pt x="160777" y="833268"/>
                  </a:lnTo>
                  <a:lnTo>
                    <a:pt x="165008" y="830624"/>
                  </a:lnTo>
                  <a:lnTo>
                    <a:pt x="174527" y="821631"/>
                  </a:lnTo>
                  <a:lnTo>
                    <a:pt x="175585" y="816870"/>
                  </a:lnTo>
                  <a:lnTo>
                    <a:pt x="180345" y="803117"/>
                  </a:lnTo>
                  <a:lnTo>
                    <a:pt x="184576" y="794653"/>
                  </a:lnTo>
                  <a:lnTo>
                    <a:pt x="170296" y="802588"/>
                  </a:lnTo>
                  <a:lnTo>
                    <a:pt x="159190" y="793066"/>
                  </a:lnTo>
                  <a:lnTo>
                    <a:pt x="151786" y="805233"/>
                  </a:lnTo>
                  <a:lnTo>
                    <a:pt x="139093" y="798356"/>
                  </a:lnTo>
                  <a:lnTo>
                    <a:pt x="120582" y="799414"/>
                  </a:lnTo>
                  <a:lnTo>
                    <a:pt x="112121" y="803646"/>
                  </a:lnTo>
                  <a:lnTo>
                    <a:pt x="99956" y="803646"/>
                  </a:lnTo>
                  <a:lnTo>
                    <a:pt x="102601" y="778784"/>
                  </a:lnTo>
                  <a:lnTo>
                    <a:pt x="88850" y="760799"/>
                  </a:lnTo>
                  <a:lnTo>
                    <a:pt x="77743" y="774023"/>
                  </a:lnTo>
                  <a:lnTo>
                    <a:pt x="53415" y="766618"/>
                  </a:lnTo>
                  <a:lnTo>
                    <a:pt x="45482" y="749162"/>
                  </a:lnTo>
                  <a:lnTo>
                    <a:pt x="41780" y="738582"/>
                  </a:lnTo>
                  <a:lnTo>
                    <a:pt x="32261" y="736995"/>
                  </a:lnTo>
                  <a:lnTo>
                    <a:pt x="28029" y="723771"/>
                  </a:lnTo>
                  <a:lnTo>
                    <a:pt x="49184" y="703670"/>
                  </a:lnTo>
                  <a:lnTo>
                    <a:pt x="54473" y="684098"/>
                  </a:lnTo>
                  <a:lnTo>
                    <a:pt x="72455" y="685685"/>
                  </a:lnTo>
                  <a:lnTo>
                    <a:pt x="93081" y="678808"/>
                  </a:lnTo>
                  <a:lnTo>
                    <a:pt x="113707" y="678279"/>
                  </a:lnTo>
                  <a:lnTo>
                    <a:pt x="113707" y="658178"/>
                  </a:lnTo>
                  <a:lnTo>
                    <a:pt x="116880" y="641251"/>
                  </a:lnTo>
                  <a:lnTo>
                    <a:pt x="101543" y="639664"/>
                  </a:lnTo>
                  <a:lnTo>
                    <a:pt x="87263" y="648657"/>
                  </a:lnTo>
                  <a:lnTo>
                    <a:pt x="29617" y="655005"/>
                  </a:lnTo>
                  <a:lnTo>
                    <a:pt x="22213" y="635433"/>
                  </a:lnTo>
                  <a:lnTo>
                    <a:pt x="10576" y="626440"/>
                  </a:lnTo>
                  <a:lnTo>
                    <a:pt x="0" y="619563"/>
                  </a:lnTo>
                  <a:lnTo>
                    <a:pt x="22213" y="602107"/>
                  </a:lnTo>
                  <a:lnTo>
                    <a:pt x="41251" y="600520"/>
                  </a:lnTo>
                  <a:lnTo>
                    <a:pt x="63464" y="588354"/>
                  </a:lnTo>
                  <a:lnTo>
                    <a:pt x="65051" y="604223"/>
                  </a:lnTo>
                  <a:lnTo>
                    <a:pt x="84090" y="607397"/>
                  </a:lnTo>
                  <a:lnTo>
                    <a:pt x="103658" y="604752"/>
                  </a:lnTo>
                  <a:lnTo>
                    <a:pt x="89907" y="584122"/>
                  </a:lnTo>
                  <a:lnTo>
                    <a:pt x="69282" y="576188"/>
                  </a:lnTo>
                  <a:lnTo>
                    <a:pt x="57117" y="559260"/>
                  </a:lnTo>
                  <a:lnTo>
                    <a:pt x="20625" y="542862"/>
                  </a:lnTo>
                  <a:lnTo>
                    <a:pt x="26444" y="525406"/>
                  </a:lnTo>
                  <a:lnTo>
                    <a:pt x="58704" y="524877"/>
                  </a:lnTo>
                  <a:lnTo>
                    <a:pt x="78272" y="511124"/>
                  </a:lnTo>
                  <a:lnTo>
                    <a:pt x="79859" y="495255"/>
                  </a:lnTo>
                  <a:lnTo>
                    <a:pt x="96254" y="482559"/>
                  </a:lnTo>
                  <a:lnTo>
                    <a:pt x="115293" y="482559"/>
                  </a:lnTo>
                  <a:lnTo>
                    <a:pt x="139093" y="464574"/>
                  </a:lnTo>
                  <a:lnTo>
                    <a:pt x="171355" y="464574"/>
                  </a:lnTo>
                  <a:lnTo>
                    <a:pt x="191980" y="452937"/>
                  </a:lnTo>
                  <a:lnTo>
                    <a:pt x="215251" y="453995"/>
                  </a:lnTo>
                  <a:lnTo>
                    <a:pt x="211020" y="464045"/>
                  </a:lnTo>
                  <a:lnTo>
                    <a:pt x="226357" y="461929"/>
                  </a:lnTo>
                  <a:lnTo>
                    <a:pt x="266022" y="464045"/>
                  </a:lnTo>
                  <a:lnTo>
                    <a:pt x="271311" y="476212"/>
                  </a:lnTo>
                  <a:lnTo>
                    <a:pt x="316265" y="476212"/>
                  </a:lnTo>
                  <a:lnTo>
                    <a:pt x="343767" y="483617"/>
                  </a:lnTo>
                  <a:lnTo>
                    <a:pt x="369153" y="483617"/>
                  </a:lnTo>
                  <a:lnTo>
                    <a:pt x="385548" y="492610"/>
                  </a:lnTo>
                  <a:lnTo>
                    <a:pt x="410405" y="486791"/>
                  </a:lnTo>
                  <a:lnTo>
                    <a:pt x="431031" y="491023"/>
                  </a:lnTo>
                  <a:lnTo>
                    <a:pt x="445839" y="499486"/>
                  </a:lnTo>
                  <a:lnTo>
                    <a:pt x="485505" y="501073"/>
                  </a:lnTo>
                  <a:lnTo>
                    <a:pt x="507718" y="518530"/>
                  </a:lnTo>
                  <a:lnTo>
                    <a:pt x="535749" y="520645"/>
                  </a:lnTo>
                  <a:lnTo>
                    <a:pt x="565365" y="504776"/>
                  </a:lnTo>
                  <a:lnTo>
                    <a:pt x="579116" y="504776"/>
                  </a:lnTo>
                  <a:lnTo>
                    <a:pt x="594982" y="504247"/>
                  </a:lnTo>
                  <a:lnTo>
                    <a:pt x="621426" y="492610"/>
                  </a:lnTo>
                  <a:lnTo>
                    <a:pt x="645225" y="484675"/>
                  </a:lnTo>
                  <a:lnTo>
                    <a:pt x="653158" y="486262"/>
                  </a:lnTo>
                  <a:lnTo>
                    <a:pt x="646812" y="495255"/>
                  </a:lnTo>
                  <a:lnTo>
                    <a:pt x="633061" y="500015"/>
                  </a:lnTo>
                  <a:lnTo>
                    <a:pt x="612964" y="505834"/>
                  </a:lnTo>
                  <a:lnTo>
                    <a:pt x="594982" y="523819"/>
                  </a:lnTo>
                  <a:lnTo>
                    <a:pt x="617723" y="511653"/>
                  </a:lnTo>
                  <a:lnTo>
                    <a:pt x="640995" y="504247"/>
                  </a:lnTo>
                  <a:lnTo>
                    <a:pt x="658976" y="501073"/>
                  </a:lnTo>
                  <a:lnTo>
                    <a:pt x="670611" y="491023"/>
                  </a:lnTo>
                  <a:lnTo>
                    <a:pt x="675900" y="473567"/>
                  </a:lnTo>
                  <a:lnTo>
                    <a:pt x="693881" y="477799"/>
                  </a:lnTo>
                  <a:lnTo>
                    <a:pt x="708690" y="504247"/>
                  </a:lnTo>
                  <a:lnTo>
                    <a:pt x="725085" y="506892"/>
                  </a:lnTo>
                  <a:lnTo>
                    <a:pt x="734077" y="486791"/>
                  </a:lnTo>
                  <a:lnTo>
                    <a:pt x="747298" y="509537"/>
                  </a:lnTo>
                  <a:lnTo>
                    <a:pt x="760519" y="506892"/>
                  </a:lnTo>
                  <a:lnTo>
                    <a:pt x="766866" y="496842"/>
                  </a:lnTo>
                  <a:lnTo>
                    <a:pt x="781146" y="495784"/>
                  </a:lnTo>
                  <a:lnTo>
                    <a:pt x="804945" y="498429"/>
                  </a:lnTo>
                  <a:lnTo>
                    <a:pt x="818167" y="510066"/>
                  </a:lnTo>
                  <a:lnTo>
                    <a:pt x="871054" y="525406"/>
                  </a:lnTo>
                  <a:lnTo>
                    <a:pt x="890093" y="524877"/>
                  </a:lnTo>
                  <a:lnTo>
                    <a:pt x="919710" y="539688"/>
                  </a:lnTo>
                  <a:lnTo>
                    <a:pt x="899084" y="547094"/>
                  </a:lnTo>
                  <a:lnTo>
                    <a:pt x="899613" y="554500"/>
                  </a:lnTo>
                  <a:lnTo>
                    <a:pt x="958847" y="560318"/>
                  </a:lnTo>
                  <a:lnTo>
                    <a:pt x="985291" y="554500"/>
                  </a:lnTo>
                  <a:lnTo>
                    <a:pt x="1009619" y="565608"/>
                  </a:lnTo>
                  <a:lnTo>
                    <a:pt x="1024956" y="593115"/>
                  </a:lnTo>
                  <a:lnTo>
                    <a:pt x="1028130" y="570369"/>
                  </a:lnTo>
                  <a:lnTo>
                    <a:pt x="1022312" y="554500"/>
                  </a:lnTo>
                  <a:lnTo>
                    <a:pt x="1047169" y="543920"/>
                  </a:lnTo>
                  <a:lnTo>
                    <a:pt x="1063035" y="533870"/>
                  </a:lnTo>
                  <a:lnTo>
                    <a:pt x="1086835" y="547623"/>
                  </a:lnTo>
                  <a:lnTo>
                    <a:pt x="1104287" y="550268"/>
                  </a:lnTo>
                  <a:lnTo>
                    <a:pt x="1128087" y="560318"/>
                  </a:lnTo>
                  <a:lnTo>
                    <a:pt x="1176743" y="558731"/>
                  </a:lnTo>
                  <a:lnTo>
                    <a:pt x="1180974" y="546036"/>
                  </a:lnTo>
                  <a:lnTo>
                    <a:pt x="1193668" y="536515"/>
                  </a:lnTo>
                  <a:lnTo>
                    <a:pt x="1167754" y="519058"/>
                  </a:lnTo>
                  <a:lnTo>
                    <a:pt x="1183090" y="511653"/>
                  </a:lnTo>
                  <a:lnTo>
                    <a:pt x="1188907" y="495784"/>
                  </a:lnTo>
                  <a:lnTo>
                    <a:pt x="1217995" y="509537"/>
                  </a:lnTo>
                  <a:lnTo>
                    <a:pt x="1221168" y="531754"/>
                  </a:lnTo>
                  <a:lnTo>
                    <a:pt x="1209533" y="531754"/>
                  </a:lnTo>
                  <a:lnTo>
                    <a:pt x="1210591" y="547094"/>
                  </a:lnTo>
                  <a:lnTo>
                    <a:pt x="1222755" y="547094"/>
                  </a:lnTo>
                  <a:lnTo>
                    <a:pt x="1217995" y="562963"/>
                  </a:lnTo>
                  <a:lnTo>
                    <a:pt x="1237564" y="575130"/>
                  </a:lnTo>
                  <a:lnTo>
                    <a:pt x="1234390" y="552384"/>
                  </a:lnTo>
                  <a:lnTo>
                    <a:pt x="1265594" y="536515"/>
                  </a:lnTo>
                  <a:lnTo>
                    <a:pt x="1265594" y="520116"/>
                  </a:lnTo>
                  <a:lnTo>
                    <a:pt x="1248141" y="530696"/>
                  </a:lnTo>
                  <a:lnTo>
                    <a:pt x="1231746" y="531754"/>
                  </a:lnTo>
                  <a:lnTo>
                    <a:pt x="1226986" y="516414"/>
                  </a:lnTo>
                  <a:lnTo>
                    <a:pt x="1244968" y="520116"/>
                  </a:lnTo>
                  <a:lnTo>
                    <a:pt x="1250785" y="506892"/>
                  </a:lnTo>
                  <a:lnTo>
                    <a:pt x="1233861" y="496842"/>
                  </a:lnTo>
                  <a:lnTo>
                    <a:pt x="1215880" y="482030"/>
                  </a:lnTo>
                  <a:lnTo>
                    <a:pt x="1218524" y="473038"/>
                  </a:lnTo>
                  <a:lnTo>
                    <a:pt x="1213235" y="461400"/>
                  </a:lnTo>
                  <a:lnTo>
                    <a:pt x="1222755" y="446589"/>
                  </a:lnTo>
                  <a:lnTo>
                    <a:pt x="1232804" y="446060"/>
                  </a:lnTo>
                  <a:lnTo>
                    <a:pt x="1236506" y="437068"/>
                  </a:lnTo>
                  <a:lnTo>
                    <a:pt x="1258719" y="438126"/>
                  </a:lnTo>
                  <a:lnTo>
                    <a:pt x="1277229" y="452937"/>
                  </a:lnTo>
                  <a:lnTo>
                    <a:pt x="1278816" y="466161"/>
                  </a:lnTo>
                  <a:lnTo>
                    <a:pt x="1290451" y="468277"/>
                  </a:lnTo>
                  <a:lnTo>
                    <a:pt x="1293624" y="484675"/>
                  </a:lnTo>
                  <a:lnTo>
                    <a:pt x="1292038" y="498429"/>
                  </a:lnTo>
                  <a:lnTo>
                    <a:pt x="1301028" y="502660"/>
                  </a:lnTo>
                  <a:lnTo>
                    <a:pt x="1325885" y="529638"/>
                  </a:lnTo>
                  <a:lnTo>
                    <a:pt x="1343867" y="514827"/>
                  </a:lnTo>
                  <a:lnTo>
                    <a:pt x="1366080" y="533870"/>
                  </a:lnTo>
                  <a:lnTo>
                    <a:pt x="1357089" y="547094"/>
                  </a:lnTo>
                  <a:lnTo>
                    <a:pt x="1366080" y="567724"/>
                  </a:lnTo>
                  <a:lnTo>
                    <a:pt x="1377715" y="572485"/>
                  </a:lnTo>
                  <a:lnTo>
                    <a:pt x="1389879" y="559260"/>
                  </a:lnTo>
                  <a:lnTo>
                    <a:pt x="1398341" y="542333"/>
                  </a:lnTo>
                  <a:lnTo>
                    <a:pt x="1414736" y="518530"/>
                  </a:lnTo>
                  <a:lnTo>
                    <a:pt x="1404159" y="509537"/>
                  </a:lnTo>
                  <a:lnTo>
                    <a:pt x="1405217" y="496842"/>
                  </a:lnTo>
                  <a:lnTo>
                    <a:pt x="1420554" y="492610"/>
                  </a:lnTo>
                  <a:lnTo>
                    <a:pt x="1395168" y="484675"/>
                  </a:lnTo>
                  <a:lnTo>
                    <a:pt x="1381946" y="475154"/>
                  </a:lnTo>
                  <a:lnTo>
                    <a:pt x="1371898" y="478857"/>
                  </a:lnTo>
                  <a:lnTo>
                    <a:pt x="1352329" y="478857"/>
                  </a:lnTo>
                  <a:lnTo>
                    <a:pt x="1338050" y="464574"/>
                  </a:lnTo>
                  <a:lnTo>
                    <a:pt x="1355502" y="460342"/>
                  </a:lnTo>
                  <a:lnTo>
                    <a:pt x="1371369" y="462987"/>
                  </a:lnTo>
                  <a:lnTo>
                    <a:pt x="1365022" y="451350"/>
                  </a:lnTo>
                  <a:lnTo>
                    <a:pt x="1350743" y="450821"/>
                  </a:lnTo>
                  <a:lnTo>
                    <a:pt x="1330116" y="446589"/>
                  </a:lnTo>
                  <a:lnTo>
                    <a:pt x="1330645" y="415909"/>
                  </a:lnTo>
                  <a:lnTo>
                    <a:pt x="1344396" y="390518"/>
                  </a:lnTo>
                  <a:lnTo>
                    <a:pt x="1367138" y="373062"/>
                  </a:lnTo>
                  <a:close/>
                  <a:moveTo>
                    <a:pt x="1047313" y="368300"/>
                  </a:moveTo>
                  <a:lnTo>
                    <a:pt x="1075174" y="373143"/>
                  </a:lnTo>
                  <a:lnTo>
                    <a:pt x="1082676" y="379063"/>
                  </a:lnTo>
                  <a:lnTo>
                    <a:pt x="1078925" y="393054"/>
                  </a:lnTo>
                  <a:lnTo>
                    <a:pt x="1069281" y="400050"/>
                  </a:lnTo>
                  <a:lnTo>
                    <a:pt x="1063923" y="393592"/>
                  </a:lnTo>
                  <a:lnTo>
                    <a:pt x="1055886" y="386597"/>
                  </a:lnTo>
                  <a:lnTo>
                    <a:pt x="1046242" y="381215"/>
                  </a:lnTo>
                  <a:lnTo>
                    <a:pt x="1039812" y="376372"/>
                  </a:lnTo>
                  <a:close/>
                  <a:moveTo>
                    <a:pt x="5285069" y="366713"/>
                  </a:moveTo>
                  <a:lnTo>
                    <a:pt x="5291365" y="367267"/>
                  </a:lnTo>
                  <a:lnTo>
                    <a:pt x="5291366" y="367267"/>
                  </a:lnTo>
                  <a:lnTo>
                    <a:pt x="5294513" y="367267"/>
                  </a:lnTo>
                  <a:lnTo>
                    <a:pt x="5296087" y="366713"/>
                  </a:lnTo>
                  <a:lnTo>
                    <a:pt x="5296403" y="366824"/>
                  </a:lnTo>
                  <a:lnTo>
                    <a:pt x="5296613" y="366713"/>
                  </a:lnTo>
                  <a:lnTo>
                    <a:pt x="5297138" y="366713"/>
                  </a:lnTo>
                  <a:lnTo>
                    <a:pt x="5297662" y="367267"/>
                  </a:lnTo>
                  <a:lnTo>
                    <a:pt x="5298187" y="368928"/>
                  </a:lnTo>
                  <a:lnTo>
                    <a:pt x="5298712" y="371143"/>
                  </a:lnTo>
                  <a:lnTo>
                    <a:pt x="5300286" y="372805"/>
                  </a:lnTo>
                  <a:lnTo>
                    <a:pt x="5302909" y="373912"/>
                  </a:lnTo>
                  <a:lnTo>
                    <a:pt x="5304483" y="374466"/>
                  </a:lnTo>
                  <a:lnTo>
                    <a:pt x="5306057" y="375020"/>
                  </a:lnTo>
                  <a:lnTo>
                    <a:pt x="5306581" y="375020"/>
                  </a:lnTo>
                  <a:lnTo>
                    <a:pt x="5306582" y="375020"/>
                  </a:lnTo>
                  <a:lnTo>
                    <a:pt x="5307107" y="375020"/>
                  </a:lnTo>
                  <a:lnTo>
                    <a:pt x="5307631" y="375020"/>
                  </a:lnTo>
                  <a:lnTo>
                    <a:pt x="5307632" y="375020"/>
                  </a:lnTo>
                  <a:lnTo>
                    <a:pt x="5308156" y="375020"/>
                  </a:lnTo>
                  <a:lnTo>
                    <a:pt x="5308680" y="375020"/>
                  </a:lnTo>
                  <a:lnTo>
                    <a:pt x="5308681" y="375020"/>
                  </a:lnTo>
                  <a:lnTo>
                    <a:pt x="5309205" y="375020"/>
                  </a:lnTo>
                  <a:lnTo>
                    <a:pt x="5309206" y="375020"/>
                  </a:lnTo>
                  <a:lnTo>
                    <a:pt x="5311829" y="376128"/>
                  </a:lnTo>
                  <a:lnTo>
                    <a:pt x="5313403" y="377789"/>
                  </a:lnTo>
                  <a:lnTo>
                    <a:pt x="5314977" y="378343"/>
                  </a:lnTo>
                  <a:lnTo>
                    <a:pt x="5316551" y="379450"/>
                  </a:lnTo>
                  <a:lnTo>
                    <a:pt x="5317601" y="381665"/>
                  </a:lnTo>
                  <a:lnTo>
                    <a:pt x="5318125" y="383327"/>
                  </a:lnTo>
                  <a:lnTo>
                    <a:pt x="5317601" y="390526"/>
                  </a:lnTo>
                  <a:lnTo>
                    <a:pt x="5317600" y="390526"/>
                  </a:lnTo>
                  <a:lnTo>
                    <a:pt x="5311829" y="390526"/>
                  </a:lnTo>
                  <a:lnTo>
                    <a:pt x="5311828" y="390526"/>
                  </a:lnTo>
                  <a:lnTo>
                    <a:pt x="5309206" y="390526"/>
                  </a:lnTo>
                  <a:lnTo>
                    <a:pt x="5309205" y="390526"/>
                  </a:lnTo>
                  <a:lnTo>
                    <a:pt x="5307106" y="389419"/>
                  </a:lnTo>
                  <a:lnTo>
                    <a:pt x="5303433" y="388311"/>
                  </a:lnTo>
                  <a:lnTo>
                    <a:pt x="5299760" y="387203"/>
                  </a:lnTo>
                  <a:lnTo>
                    <a:pt x="5297661" y="385542"/>
                  </a:lnTo>
                  <a:lnTo>
                    <a:pt x="5296087" y="384434"/>
                  </a:lnTo>
                  <a:lnTo>
                    <a:pt x="5294514" y="384434"/>
                  </a:lnTo>
                  <a:lnTo>
                    <a:pt x="5291891" y="384988"/>
                  </a:lnTo>
                  <a:lnTo>
                    <a:pt x="5291890" y="384988"/>
                  </a:lnTo>
                  <a:lnTo>
                    <a:pt x="5288743" y="384988"/>
                  </a:lnTo>
                  <a:lnTo>
                    <a:pt x="5287693" y="385542"/>
                  </a:lnTo>
                  <a:lnTo>
                    <a:pt x="5286119" y="385542"/>
                  </a:lnTo>
                  <a:lnTo>
                    <a:pt x="5286118" y="385542"/>
                  </a:lnTo>
                  <a:lnTo>
                    <a:pt x="5285070" y="385542"/>
                  </a:lnTo>
                  <a:lnTo>
                    <a:pt x="5283497" y="384989"/>
                  </a:lnTo>
                  <a:lnTo>
                    <a:pt x="5283495" y="384988"/>
                  </a:lnTo>
                  <a:lnTo>
                    <a:pt x="5282447" y="384988"/>
                  </a:lnTo>
                  <a:lnTo>
                    <a:pt x="5281396" y="384988"/>
                  </a:lnTo>
                  <a:lnTo>
                    <a:pt x="5280873" y="384988"/>
                  </a:lnTo>
                  <a:lnTo>
                    <a:pt x="5279823" y="384988"/>
                  </a:lnTo>
                  <a:lnTo>
                    <a:pt x="5278249" y="384988"/>
                  </a:lnTo>
                  <a:lnTo>
                    <a:pt x="5276150" y="385542"/>
                  </a:lnTo>
                  <a:lnTo>
                    <a:pt x="5274052" y="386096"/>
                  </a:lnTo>
                  <a:lnTo>
                    <a:pt x="5274051" y="386096"/>
                  </a:lnTo>
                  <a:lnTo>
                    <a:pt x="5270903" y="386096"/>
                  </a:lnTo>
                  <a:lnTo>
                    <a:pt x="5270902" y="386096"/>
                  </a:lnTo>
                  <a:lnTo>
                    <a:pt x="5266705" y="385542"/>
                  </a:lnTo>
                  <a:lnTo>
                    <a:pt x="5263557" y="384988"/>
                  </a:lnTo>
                  <a:lnTo>
                    <a:pt x="5259885" y="384988"/>
                  </a:lnTo>
                  <a:lnTo>
                    <a:pt x="5259884" y="384988"/>
                  </a:lnTo>
                  <a:lnTo>
                    <a:pt x="5256211" y="384434"/>
                  </a:lnTo>
                  <a:lnTo>
                    <a:pt x="5260409" y="383327"/>
                  </a:lnTo>
                  <a:lnTo>
                    <a:pt x="5264606" y="378343"/>
                  </a:lnTo>
                  <a:lnTo>
                    <a:pt x="5270902" y="375020"/>
                  </a:lnTo>
                  <a:lnTo>
                    <a:pt x="5270903" y="375020"/>
                  </a:lnTo>
                  <a:lnTo>
                    <a:pt x="5271428" y="375020"/>
                  </a:lnTo>
                  <a:lnTo>
                    <a:pt x="5271952" y="375020"/>
                  </a:lnTo>
                  <a:lnTo>
                    <a:pt x="5272478" y="375020"/>
                  </a:lnTo>
                  <a:lnTo>
                    <a:pt x="5273001" y="375020"/>
                  </a:lnTo>
                  <a:lnTo>
                    <a:pt x="5273002" y="375020"/>
                  </a:lnTo>
                  <a:lnTo>
                    <a:pt x="5273527" y="375020"/>
                  </a:lnTo>
                  <a:lnTo>
                    <a:pt x="5274051" y="375020"/>
                  </a:lnTo>
                  <a:lnTo>
                    <a:pt x="5274052" y="375020"/>
                  </a:lnTo>
                  <a:lnTo>
                    <a:pt x="5274576" y="375020"/>
                  </a:lnTo>
                  <a:lnTo>
                    <a:pt x="5275100" y="375020"/>
                  </a:lnTo>
                  <a:lnTo>
                    <a:pt x="5276149" y="373359"/>
                  </a:lnTo>
                  <a:lnTo>
                    <a:pt x="5276674" y="371143"/>
                  </a:lnTo>
                  <a:lnTo>
                    <a:pt x="5278248" y="370036"/>
                  </a:lnTo>
                  <a:lnTo>
                    <a:pt x="5280347" y="368374"/>
                  </a:lnTo>
                  <a:lnTo>
                    <a:pt x="5280351" y="368373"/>
                  </a:lnTo>
                  <a:lnTo>
                    <a:pt x="5282971" y="367267"/>
                  </a:lnTo>
                  <a:lnTo>
                    <a:pt x="5283495" y="367267"/>
                  </a:lnTo>
                  <a:close/>
                  <a:moveTo>
                    <a:pt x="1184619" y="360363"/>
                  </a:moveTo>
                  <a:lnTo>
                    <a:pt x="1190383" y="366713"/>
                  </a:lnTo>
                  <a:lnTo>
                    <a:pt x="1195098" y="370946"/>
                  </a:lnTo>
                  <a:lnTo>
                    <a:pt x="1203482" y="378355"/>
                  </a:lnTo>
                  <a:lnTo>
                    <a:pt x="1205577" y="384705"/>
                  </a:lnTo>
                  <a:lnTo>
                    <a:pt x="1204529" y="386821"/>
                  </a:lnTo>
                  <a:lnTo>
                    <a:pt x="1188287" y="393701"/>
                  </a:lnTo>
                  <a:lnTo>
                    <a:pt x="1200338" y="400580"/>
                  </a:lnTo>
                  <a:lnTo>
                    <a:pt x="1211865" y="411692"/>
                  </a:lnTo>
                  <a:lnTo>
                    <a:pt x="1219200" y="423334"/>
                  </a:lnTo>
                  <a:lnTo>
                    <a:pt x="1210817" y="437621"/>
                  </a:lnTo>
                  <a:lnTo>
                    <a:pt x="1190383" y="438680"/>
                  </a:lnTo>
                  <a:lnTo>
                    <a:pt x="1186192" y="443442"/>
                  </a:lnTo>
                  <a:lnTo>
                    <a:pt x="1178332" y="449263"/>
                  </a:lnTo>
                  <a:lnTo>
                    <a:pt x="1168376" y="445559"/>
                  </a:lnTo>
                  <a:lnTo>
                    <a:pt x="1157898" y="439209"/>
                  </a:lnTo>
                  <a:lnTo>
                    <a:pt x="1154754" y="430213"/>
                  </a:lnTo>
                  <a:lnTo>
                    <a:pt x="1151087" y="425451"/>
                  </a:lnTo>
                  <a:lnTo>
                    <a:pt x="1135891" y="421217"/>
                  </a:lnTo>
                  <a:lnTo>
                    <a:pt x="1125936" y="415396"/>
                  </a:lnTo>
                  <a:lnTo>
                    <a:pt x="1112838" y="407459"/>
                  </a:lnTo>
                  <a:lnTo>
                    <a:pt x="1114409" y="397405"/>
                  </a:lnTo>
                  <a:lnTo>
                    <a:pt x="1125412" y="396346"/>
                  </a:lnTo>
                  <a:lnTo>
                    <a:pt x="1130128" y="400580"/>
                  </a:lnTo>
                  <a:lnTo>
                    <a:pt x="1137463" y="406401"/>
                  </a:lnTo>
                  <a:lnTo>
                    <a:pt x="1143751" y="405342"/>
                  </a:lnTo>
                  <a:lnTo>
                    <a:pt x="1146370" y="403226"/>
                  </a:lnTo>
                  <a:lnTo>
                    <a:pt x="1151087" y="389996"/>
                  </a:lnTo>
                  <a:lnTo>
                    <a:pt x="1139035" y="379413"/>
                  </a:lnTo>
                  <a:lnTo>
                    <a:pt x="1136415" y="369359"/>
                  </a:lnTo>
                  <a:lnTo>
                    <a:pt x="1150562" y="366184"/>
                  </a:lnTo>
                  <a:lnTo>
                    <a:pt x="1162613" y="370946"/>
                  </a:lnTo>
                  <a:lnTo>
                    <a:pt x="1168376" y="370946"/>
                  </a:lnTo>
                  <a:lnTo>
                    <a:pt x="1170472" y="360892"/>
                  </a:lnTo>
                  <a:close/>
                  <a:moveTo>
                    <a:pt x="1261533" y="357188"/>
                  </a:moveTo>
                  <a:lnTo>
                    <a:pt x="1271058" y="357188"/>
                  </a:lnTo>
                  <a:lnTo>
                    <a:pt x="1286933" y="362480"/>
                  </a:lnTo>
                  <a:lnTo>
                    <a:pt x="1303337" y="362480"/>
                  </a:lnTo>
                  <a:lnTo>
                    <a:pt x="1313391" y="366184"/>
                  </a:lnTo>
                  <a:lnTo>
                    <a:pt x="1319212" y="369359"/>
                  </a:lnTo>
                  <a:lnTo>
                    <a:pt x="1307571" y="382588"/>
                  </a:lnTo>
                  <a:lnTo>
                    <a:pt x="1299633" y="396346"/>
                  </a:lnTo>
                  <a:lnTo>
                    <a:pt x="1288520" y="404813"/>
                  </a:lnTo>
                  <a:lnTo>
                    <a:pt x="1271058" y="400580"/>
                  </a:lnTo>
                  <a:lnTo>
                    <a:pt x="1269470" y="413280"/>
                  </a:lnTo>
                  <a:lnTo>
                    <a:pt x="1257299" y="421217"/>
                  </a:lnTo>
                  <a:lnTo>
                    <a:pt x="1240895" y="423863"/>
                  </a:lnTo>
                  <a:lnTo>
                    <a:pt x="1238249" y="410634"/>
                  </a:lnTo>
                  <a:lnTo>
                    <a:pt x="1235074" y="400580"/>
                  </a:lnTo>
                  <a:lnTo>
                    <a:pt x="1235074" y="378355"/>
                  </a:lnTo>
                  <a:lnTo>
                    <a:pt x="1237191" y="377826"/>
                  </a:lnTo>
                  <a:lnTo>
                    <a:pt x="1245128" y="373592"/>
                  </a:lnTo>
                  <a:lnTo>
                    <a:pt x="1247245" y="369359"/>
                  </a:lnTo>
                  <a:lnTo>
                    <a:pt x="1246187" y="365655"/>
                  </a:lnTo>
                  <a:lnTo>
                    <a:pt x="1245658" y="358776"/>
                  </a:lnTo>
                  <a:lnTo>
                    <a:pt x="1248303" y="357717"/>
                  </a:lnTo>
                  <a:close/>
                  <a:moveTo>
                    <a:pt x="5257270" y="352425"/>
                  </a:moveTo>
                  <a:lnTo>
                    <a:pt x="5264149" y="352425"/>
                  </a:lnTo>
                  <a:lnTo>
                    <a:pt x="5267853" y="353378"/>
                  </a:lnTo>
                  <a:lnTo>
                    <a:pt x="5271557" y="354806"/>
                  </a:lnTo>
                  <a:lnTo>
                    <a:pt x="5272615" y="354806"/>
                  </a:lnTo>
                  <a:lnTo>
                    <a:pt x="5273674" y="354806"/>
                  </a:lnTo>
                  <a:lnTo>
                    <a:pt x="5274203" y="354806"/>
                  </a:lnTo>
                  <a:lnTo>
                    <a:pt x="5275261" y="354806"/>
                  </a:lnTo>
                  <a:lnTo>
                    <a:pt x="5276849" y="355283"/>
                  </a:lnTo>
                  <a:lnTo>
                    <a:pt x="5278436" y="356235"/>
                  </a:lnTo>
                  <a:lnTo>
                    <a:pt x="5278436" y="356236"/>
                  </a:lnTo>
                  <a:lnTo>
                    <a:pt x="5278437" y="356236"/>
                  </a:lnTo>
                  <a:lnTo>
                    <a:pt x="5278437" y="358141"/>
                  </a:lnTo>
                  <a:lnTo>
                    <a:pt x="5277908" y="360046"/>
                  </a:lnTo>
                  <a:lnTo>
                    <a:pt x="5276321" y="360999"/>
                  </a:lnTo>
                  <a:lnTo>
                    <a:pt x="5274204" y="361475"/>
                  </a:lnTo>
                  <a:lnTo>
                    <a:pt x="5272087" y="361951"/>
                  </a:lnTo>
                  <a:lnTo>
                    <a:pt x="5269971" y="361951"/>
                  </a:lnTo>
                  <a:lnTo>
                    <a:pt x="5265737" y="361951"/>
                  </a:lnTo>
                  <a:lnTo>
                    <a:pt x="5262562" y="360522"/>
                  </a:lnTo>
                  <a:lnTo>
                    <a:pt x="5260975" y="360522"/>
                  </a:lnTo>
                  <a:lnTo>
                    <a:pt x="5259387" y="360046"/>
                  </a:lnTo>
                  <a:lnTo>
                    <a:pt x="5256741" y="358141"/>
                  </a:lnTo>
                  <a:lnTo>
                    <a:pt x="5256740" y="358140"/>
                  </a:lnTo>
                  <a:lnTo>
                    <a:pt x="5256211" y="356235"/>
                  </a:lnTo>
                  <a:lnTo>
                    <a:pt x="5256740" y="354330"/>
                  </a:lnTo>
                  <a:close/>
                  <a:moveTo>
                    <a:pt x="5178424" y="352425"/>
                  </a:moveTo>
                  <a:lnTo>
                    <a:pt x="5182754" y="352425"/>
                  </a:lnTo>
                  <a:lnTo>
                    <a:pt x="5184919" y="354013"/>
                  </a:lnTo>
                  <a:lnTo>
                    <a:pt x="5186001" y="355600"/>
                  </a:lnTo>
                  <a:lnTo>
                    <a:pt x="5186003" y="355604"/>
                  </a:lnTo>
                  <a:lnTo>
                    <a:pt x="5188166" y="359835"/>
                  </a:lnTo>
                  <a:lnTo>
                    <a:pt x="5189788" y="363535"/>
                  </a:lnTo>
                  <a:lnTo>
                    <a:pt x="5189790" y="363538"/>
                  </a:lnTo>
                  <a:lnTo>
                    <a:pt x="5192496" y="366184"/>
                  </a:lnTo>
                  <a:lnTo>
                    <a:pt x="5194119" y="367242"/>
                  </a:lnTo>
                  <a:lnTo>
                    <a:pt x="5196284" y="368301"/>
                  </a:lnTo>
                  <a:lnTo>
                    <a:pt x="5198449" y="368301"/>
                  </a:lnTo>
                  <a:lnTo>
                    <a:pt x="5200614" y="368830"/>
                  </a:lnTo>
                  <a:lnTo>
                    <a:pt x="5201696" y="370946"/>
                  </a:lnTo>
                  <a:lnTo>
                    <a:pt x="5202237" y="373063"/>
                  </a:lnTo>
                  <a:lnTo>
                    <a:pt x="5202237" y="373064"/>
                  </a:lnTo>
                  <a:lnTo>
                    <a:pt x="5186001" y="373064"/>
                  </a:lnTo>
                  <a:lnTo>
                    <a:pt x="5186001" y="373063"/>
                  </a:lnTo>
                  <a:lnTo>
                    <a:pt x="5186542" y="369889"/>
                  </a:lnTo>
                  <a:lnTo>
                    <a:pt x="5186001" y="366185"/>
                  </a:lnTo>
                  <a:lnTo>
                    <a:pt x="5185460" y="364597"/>
                  </a:lnTo>
                  <a:lnTo>
                    <a:pt x="5184377" y="363010"/>
                  </a:lnTo>
                  <a:lnTo>
                    <a:pt x="5181671" y="359835"/>
                  </a:lnTo>
                  <a:lnTo>
                    <a:pt x="5179507" y="355601"/>
                  </a:lnTo>
                  <a:lnTo>
                    <a:pt x="5178965" y="354014"/>
                  </a:lnTo>
                  <a:lnTo>
                    <a:pt x="5178424" y="352426"/>
                  </a:lnTo>
                  <a:lnTo>
                    <a:pt x="5178425" y="352426"/>
                  </a:lnTo>
                  <a:close/>
                  <a:moveTo>
                    <a:pt x="770276" y="346075"/>
                  </a:moveTo>
                  <a:lnTo>
                    <a:pt x="794231" y="347648"/>
                  </a:lnTo>
                  <a:lnTo>
                    <a:pt x="813926" y="354988"/>
                  </a:lnTo>
                  <a:lnTo>
                    <a:pt x="834153" y="361280"/>
                  </a:lnTo>
                  <a:lnTo>
                    <a:pt x="851187" y="353940"/>
                  </a:lnTo>
                  <a:lnTo>
                    <a:pt x="865560" y="356037"/>
                  </a:lnTo>
                  <a:lnTo>
                    <a:pt x="890578" y="369669"/>
                  </a:lnTo>
                  <a:lnTo>
                    <a:pt x="892175" y="381728"/>
                  </a:lnTo>
                  <a:lnTo>
                    <a:pt x="873012" y="387496"/>
                  </a:lnTo>
                  <a:lnTo>
                    <a:pt x="840541" y="400079"/>
                  </a:lnTo>
                  <a:lnTo>
                    <a:pt x="834686" y="404274"/>
                  </a:lnTo>
                  <a:lnTo>
                    <a:pt x="828298" y="411614"/>
                  </a:lnTo>
                  <a:lnTo>
                    <a:pt x="819781" y="418430"/>
                  </a:lnTo>
                  <a:lnTo>
                    <a:pt x="811264" y="422100"/>
                  </a:lnTo>
                  <a:lnTo>
                    <a:pt x="806474" y="438878"/>
                  </a:lnTo>
                  <a:lnTo>
                    <a:pt x="795295" y="447792"/>
                  </a:lnTo>
                  <a:lnTo>
                    <a:pt x="776665" y="447792"/>
                  </a:lnTo>
                  <a:lnTo>
                    <a:pt x="761227" y="460375"/>
                  </a:lnTo>
                  <a:lnTo>
                    <a:pt x="744193" y="437305"/>
                  </a:lnTo>
                  <a:lnTo>
                    <a:pt x="712787" y="428392"/>
                  </a:lnTo>
                  <a:lnTo>
                    <a:pt x="737806" y="397458"/>
                  </a:lnTo>
                  <a:lnTo>
                    <a:pt x="743661" y="373864"/>
                  </a:lnTo>
                  <a:lnTo>
                    <a:pt x="738871" y="357610"/>
                  </a:lnTo>
                  <a:lnTo>
                    <a:pt x="738871" y="349221"/>
                  </a:lnTo>
                  <a:close/>
                  <a:moveTo>
                    <a:pt x="1197736" y="339725"/>
                  </a:moveTo>
                  <a:lnTo>
                    <a:pt x="1203324" y="349250"/>
                  </a:lnTo>
                  <a:lnTo>
                    <a:pt x="1190624" y="349250"/>
                  </a:lnTo>
                  <a:close/>
                  <a:moveTo>
                    <a:pt x="2522941" y="324933"/>
                  </a:moveTo>
                  <a:lnTo>
                    <a:pt x="2522941" y="328083"/>
                  </a:lnTo>
                  <a:lnTo>
                    <a:pt x="2522941" y="330729"/>
                  </a:lnTo>
                  <a:lnTo>
                    <a:pt x="2522411" y="332846"/>
                  </a:lnTo>
                  <a:lnTo>
                    <a:pt x="2522941" y="334963"/>
                  </a:lnTo>
                  <a:lnTo>
                    <a:pt x="2523471" y="336550"/>
                  </a:lnTo>
                  <a:lnTo>
                    <a:pt x="2523890" y="337387"/>
                  </a:lnTo>
                  <a:lnTo>
                    <a:pt x="2523402" y="336247"/>
                  </a:lnTo>
                  <a:lnTo>
                    <a:pt x="2522969" y="334727"/>
                  </a:lnTo>
                  <a:lnTo>
                    <a:pt x="2522536" y="332700"/>
                  </a:lnTo>
                  <a:lnTo>
                    <a:pt x="2522969" y="330673"/>
                  </a:lnTo>
                  <a:lnTo>
                    <a:pt x="2522969" y="328140"/>
                  </a:lnTo>
                  <a:lnTo>
                    <a:pt x="2522969" y="325100"/>
                  </a:lnTo>
                  <a:close/>
                  <a:moveTo>
                    <a:pt x="2523358" y="319424"/>
                  </a:moveTo>
                  <a:lnTo>
                    <a:pt x="2522941" y="320675"/>
                  </a:lnTo>
                  <a:lnTo>
                    <a:pt x="2522411" y="322263"/>
                  </a:lnTo>
                  <a:lnTo>
                    <a:pt x="2522912" y="324763"/>
                  </a:lnTo>
                  <a:lnTo>
                    <a:pt x="2522536" y="322567"/>
                  </a:lnTo>
                  <a:lnTo>
                    <a:pt x="2522969" y="321047"/>
                  </a:lnTo>
                  <a:lnTo>
                    <a:pt x="2523402" y="319527"/>
                  </a:lnTo>
                  <a:close/>
                  <a:moveTo>
                    <a:pt x="1081296" y="312738"/>
                  </a:moveTo>
                  <a:lnTo>
                    <a:pt x="1091615" y="316570"/>
                  </a:lnTo>
                  <a:lnTo>
                    <a:pt x="1093787" y="319307"/>
                  </a:lnTo>
                  <a:lnTo>
                    <a:pt x="1091615" y="325329"/>
                  </a:lnTo>
                  <a:lnTo>
                    <a:pt x="1089442" y="328066"/>
                  </a:lnTo>
                  <a:lnTo>
                    <a:pt x="1077494" y="328613"/>
                  </a:lnTo>
                  <a:lnTo>
                    <a:pt x="1073149" y="318760"/>
                  </a:lnTo>
                  <a:lnTo>
                    <a:pt x="1077494" y="318760"/>
                  </a:lnTo>
                  <a:lnTo>
                    <a:pt x="1079668" y="314380"/>
                  </a:lnTo>
                  <a:close/>
                  <a:moveTo>
                    <a:pt x="5366253" y="307975"/>
                  </a:moveTo>
                  <a:lnTo>
                    <a:pt x="5369406" y="313705"/>
                  </a:lnTo>
                  <a:lnTo>
                    <a:pt x="5374136" y="317351"/>
                  </a:lnTo>
                  <a:lnTo>
                    <a:pt x="5376763" y="317872"/>
                  </a:lnTo>
                  <a:lnTo>
                    <a:pt x="5379916" y="317351"/>
                  </a:lnTo>
                  <a:lnTo>
                    <a:pt x="5382544" y="317872"/>
                  </a:lnTo>
                  <a:lnTo>
                    <a:pt x="5384646" y="317351"/>
                  </a:lnTo>
                  <a:lnTo>
                    <a:pt x="5385171" y="315268"/>
                  </a:lnTo>
                  <a:lnTo>
                    <a:pt x="5385697" y="313705"/>
                  </a:lnTo>
                  <a:lnTo>
                    <a:pt x="5387799" y="313184"/>
                  </a:lnTo>
                  <a:lnTo>
                    <a:pt x="5389901" y="312663"/>
                  </a:lnTo>
                  <a:lnTo>
                    <a:pt x="5395156" y="313184"/>
                  </a:lnTo>
                  <a:lnTo>
                    <a:pt x="5400937" y="313705"/>
                  </a:lnTo>
                  <a:lnTo>
                    <a:pt x="5400937" y="313706"/>
                  </a:lnTo>
                  <a:lnTo>
                    <a:pt x="5400937" y="323081"/>
                  </a:lnTo>
                  <a:lnTo>
                    <a:pt x="5402513" y="323081"/>
                  </a:lnTo>
                  <a:lnTo>
                    <a:pt x="5404090" y="322561"/>
                  </a:lnTo>
                  <a:lnTo>
                    <a:pt x="5408820" y="322561"/>
                  </a:lnTo>
                  <a:lnTo>
                    <a:pt x="5410922" y="323081"/>
                  </a:lnTo>
                  <a:lnTo>
                    <a:pt x="5412498" y="323602"/>
                  </a:lnTo>
                  <a:lnTo>
                    <a:pt x="5415651" y="323602"/>
                  </a:lnTo>
                  <a:lnTo>
                    <a:pt x="5419855" y="323081"/>
                  </a:lnTo>
                  <a:lnTo>
                    <a:pt x="5423008" y="322561"/>
                  </a:lnTo>
                  <a:lnTo>
                    <a:pt x="5424585" y="322040"/>
                  </a:lnTo>
                  <a:lnTo>
                    <a:pt x="5426687" y="322040"/>
                  </a:lnTo>
                  <a:lnTo>
                    <a:pt x="5432993" y="322040"/>
                  </a:lnTo>
                  <a:lnTo>
                    <a:pt x="5438774" y="322561"/>
                  </a:lnTo>
                  <a:lnTo>
                    <a:pt x="5438773" y="322562"/>
                  </a:lnTo>
                  <a:lnTo>
                    <a:pt x="5438774" y="322562"/>
                  </a:lnTo>
                  <a:lnTo>
                    <a:pt x="5437723" y="323603"/>
                  </a:lnTo>
                  <a:lnTo>
                    <a:pt x="5438248" y="325165"/>
                  </a:lnTo>
                  <a:lnTo>
                    <a:pt x="5438774" y="327249"/>
                  </a:lnTo>
                  <a:lnTo>
                    <a:pt x="5438774" y="327250"/>
                  </a:lnTo>
                  <a:lnTo>
                    <a:pt x="5438774" y="334020"/>
                  </a:lnTo>
                  <a:lnTo>
                    <a:pt x="5438774" y="334021"/>
                  </a:lnTo>
                  <a:lnTo>
                    <a:pt x="5437197" y="334021"/>
                  </a:lnTo>
                  <a:lnTo>
                    <a:pt x="5435621" y="334021"/>
                  </a:lnTo>
                  <a:lnTo>
                    <a:pt x="5434570" y="334021"/>
                  </a:lnTo>
                  <a:lnTo>
                    <a:pt x="5433519" y="334021"/>
                  </a:lnTo>
                  <a:lnTo>
                    <a:pt x="5432468" y="334021"/>
                  </a:lnTo>
                  <a:lnTo>
                    <a:pt x="5431417" y="334021"/>
                  </a:lnTo>
                  <a:lnTo>
                    <a:pt x="5430891" y="334021"/>
                  </a:lnTo>
                  <a:lnTo>
                    <a:pt x="5430366" y="334021"/>
                  </a:lnTo>
                  <a:lnTo>
                    <a:pt x="5428264" y="335063"/>
                  </a:lnTo>
                  <a:lnTo>
                    <a:pt x="5427213" y="337668"/>
                  </a:lnTo>
                  <a:lnTo>
                    <a:pt x="5425636" y="339751"/>
                  </a:lnTo>
                  <a:lnTo>
                    <a:pt x="5424060" y="341314"/>
                  </a:lnTo>
                  <a:lnTo>
                    <a:pt x="5423534" y="341314"/>
                  </a:lnTo>
                  <a:lnTo>
                    <a:pt x="5423008" y="341314"/>
                  </a:lnTo>
                  <a:lnTo>
                    <a:pt x="5421432" y="341314"/>
                  </a:lnTo>
                  <a:lnTo>
                    <a:pt x="5420381" y="341314"/>
                  </a:lnTo>
                  <a:lnTo>
                    <a:pt x="5416702" y="341314"/>
                  </a:lnTo>
                  <a:lnTo>
                    <a:pt x="5414075" y="341314"/>
                  </a:lnTo>
                  <a:lnTo>
                    <a:pt x="5411973" y="341314"/>
                  </a:lnTo>
                  <a:lnTo>
                    <a:pt x="5410922" y="341314"/>
                  </a:lnTo>
                  <a:lnTo>
                    <a:pt x="5409871" y="341314"/>
                  </a:lnTo>
                  <a:lnTo>
                    <a:pt x="5408294" y="340272"/>
                  </a:lnTo>
                  <a:lnTo>
                    <a:pt x="5406192" y="339751"/>
                  </a:lnTo>
                  <a:lnTo>
                    <a:pt x="5404090" y="339231"/>
                  </a:lnTo>
                  <a:lnTo>
                    <a:pt x="5402513" y="338710"/>
                  </a:lnTo>
                  <a:lnTo>
                    <a:pt x="5400937" y="336626"/>
                  </a:lnTo>
                  <a:lnTo>
                    <a:pt x="5399360" y="335063"/>
                  </a:lnTo>
                  <a:lnTo>
                    <a:pt x="5395682" y="332459"/>
                  </a:lnTo>
                  <a:lnTo>
                    <a:pt x="5392003" y="331417"/>
                  </a:lnTo>
                  <a:lnTo>
                    <a:pt x="5388325" y="332459"/>
                  </a:lnTo>
                  <a:lnTo>
                    <a:pt x="5384120" y="334021"/>
                  </a:lnTo>
                  <a:lnTo>
                    <a:pt x="5381493" y="334542"/>
                  </a:lnTo>
                  <a:lnTo>
                    <a:pt x="5378340" y="335063"/>
                  </a:lnTo>
                  <a:lnTo>
                    <a:pt x="5374661" y="334542"/>
                  </a:lnTo>
                  <a:lnTo>
                    <a:pt x="5372559" y="332980"/>
                  </a:lnTo>
                  <a:lnTo>
                    <a:pt x="5371508" y="331417"/>
                  </a:lnTo>
                  <a:lnTo>
                    <a:pt x="5370457" y="329854"/>
                  </a:lnTo>
                  <a:lnTo>
                    <a:pt x="5368880" y="328812"/>
                  </a:lnTo>
                  <a:lnTo>
                    <a:pt x="5367304" y="328291"/>
                  </a:lnTo>
                  <a:lnTo>
                    <a:pt x="5365727" y="327771"/>
                  </a:lnTo>
                  <a:lnTo>
                    <a:pt x="5363625" y="327250"/>
                  </a:lnTo>
                  <a:lnTo>
                    <a:pt x="5363100" y="325687"/>
                  </a:lnTo>
                  <a:lnTo>
                    <a:pt x="5362574" y="324124"/>
                  </a:lnTo>
                  <a:lnTo>
                    <a:pt x="5362574" y="324123"/>
                  </a:lnTo>
                  <a:lnTo>
                    <a:pt x="5362574" y="309539"/>
                  </a:lnTo>
                  <a:lnTo>
                    <a:pt x="5362574" y="309538"/>
                  </a:lnTo>
                  <a:close/>
                  <a:moveTo>
                    <a:pt x="1252204" y="307975"/>
                  </a:moveTo>
                  <a:lnTo>
                    <a:pt x="1259014" y="318029"/>
                  </a:lnTo>
                  <a:lnTo>
                    <a:pt x="1271587" y="324908"/>
                  </a:lnTo>
                  <a:lnTo>
                    <a:pt x="1267396" y="338667"/>
                  </a:lnTo>
                  <a:lnTo>
                    <a:pt x="1256919" y="342900"/>
                  </a:lnTo>
                  <a:lnTo>
                    <a:pt x="1244869" y="337608"/>
                  </a:lnTo>
                  <a:lnTo>
                    <a:pt x="1231772" y="337608"/>
                  </a:lnTo>
                  <a:lnTo>
                    <a:pt x="1219199" y="325967"/>
                  </a:lnTo>
                  <a:lnTo>
                    <a:pt x="1222866" y="316971"/>
                  </a:lnTo>
                  <a:lnTo>
                    <a:pt x="1240678" y="310092"/>
                  </a:lnTo>
                  <a:close/>
                  <a:moveTo>
                    <a:pt x="5180372" y="301625"/>
                  </a:moveTo>
                  <a:lnTo>
                    <a:pt x="5181888" y="302649"/>
                  </a:lnTo>
                  <a:lnTo>
                    <a:pt x="5183908" y="303161"/>
                  </a:lnTo>
                  <a:lnTo>
                    <a:pt x="5185424" y="303161"/>
                  </a:lnTo>
                  <a:lnTo>
                    <a:pt x="5185929" y="303161"/>
                  </a:lnTo>
                  <a:lnTo>
                    <a:pt x="5186434" y="303161"/>
                  </a:lnTo>
                  <a:lnTo>
                    <a:pt x="5187444" y="303161"/>
                  </a:lnTo>
                  <a:lnTo>
                    <a:pt x="5187949" y="303161"/>
                  </a:lnTo>
                  <a:lnTo>
                    <a:pt x="5187949" y="303162"/>
                  </a:lnTo>
                  <a:lnTo>
                    <a:pt x="5187950" y="303162"/>
                  </a:lnTo>
                  <a:lnTo>
                    <a:pt x="5187445" y="307259"/>
                  </a:lnTo>
                  <a:lnTo>
                    <a:pt x="5187445" y="310332"/>
                  </a:lnTo>
                  <a:lnTo>
                    <a:pt x="5187445" y="311868"/>
                  </a:lnTo>
                  <a:lnTo>
                    <a:pt x="5187950" y="313916"/>
                  </a:lnTo>
                  <a:lnTo>
                    <a:pt x="5186435" y="316477"/>
                  </a:lnTo>
                  <a:lnTo>
                    <a:pt x="5183909" y="317501"/>
                  </a:lnTo>
                  <a:lnTo>
                    <a:pt x="5181889" y="316989"/>
                  </a:lnTo>
                  <a:lnTo>
                    <a:pt x="5181888" y="316988"/>
                  </a:lnTo>
                  <a:lnTo>
                    <a:pt x="5180373" y="314428"/>
                  </a:lnTo>
                  <a:lnTo>
                    <a:pt x="5177848" y="313404"/>
                  </a:lnTo>
                  <a:lnTo>
                    <a:pt x="5177847" y="313404"/>
                  </a:lnTo>
                  <a:lnTo>
                    <a:pt x="5177847" y="313403"/>
                  </a:lnTo>
                  <a:lnTo>
                    <a:pt x="5176836" y="311867"/>
                  </a:lnTo>
                  <a:lnTo>
                    <a:pt x="5176836" y="310331"/>
                  </a:lnTo>
                  <a:lnTo>
                    <a:pt x="5176836" y="308794"/>
                  </a:lnTo>
                  <a:lnTo>
                    <a:pt x="5176836" y="307258"/>
                  </a:lnTo>
                  <a:lnTo>
                    <a:pt x="5176836" y="305722"/>
                  </a:lnTo>
                  <a:lnTo>
                    <a:pt x="5177847" y="302649"/>
                  </a:lnTo>
                  <a:close/>
                  <a:moveTo>
                    <a:pt x="852487" y="295275"/>
                  </a:moveTo>
                  <a:lnTo>
                    <a:pt x="843675" y="312738"/>
                  </a:lnTo>
                  <a:lnTo>
                    <a:pt x="827087" y="310621"/>
                  </a:lnTo>
                  <a:lnTo>
                    <a:pt x="835899" y="299509"/>
                  </a:lnTo>
                  <a:close/>
                  <a:moveTo>
                    <a:pt x="5246464" y="292100"/>
                  </a:moveTo>
                  <a:lnTo>
                    <a:pt x="5246800" y="292166"/>
                  </a:lnTo>
                  <a:lnTo>
                    <a:pt x="5246997" y="292101"/>
                  </a:lnTo>
                  <a:lnTo>
                    <a:pt x="5248597" y="292101"/>
                  </a:lnTo>
                  <a:lnTo>
                    <a:pt x="5249122" y="292623"/>
                  </a:lnTo>
                  <a:lnTo>
                    <a:pt x="5249130" y="292624"/>
                  </a:lnTo>
                  <a:lnTo>
                    <a:pt x="5249130" y="292630"/>
                  </a:lnTo>
                  <a:lnTo>
                    <a:pt x="5249130" y="294720"/>
                  </a:lnTo>
                  <a:lnTo>
                    <a:pt x="5249130" y="294747"/>
                  </a:lnTo>
                  <a:lnTo>
                    <a:pt x="5249130" y="296815"/>
                  </a:lnTo>
                  <a:lnTo>
                    <a:pt x="5251263" y="297339"/>
                  </a:lnTo>
                  <a:lnTo>
                    <a:pt x="5252863" y="298387"/>
                  </a:lnTo>
                  <a:lnTo>
                    <a:pt x="5253930" y="299958"/>
                  </a:lnTo>
                  <a:lnTo>
                    <a:pt x="5254996" y="301530"/>
                  </a:lnTo>
                  <a:lnTo>
                    <a:pt x="5256063" y="303625"/>
                  </a:lnTo>
                  <a:lnTo>
                    <a:pt x="5257663" y="305721"/>
                  </a:lnTo>
                  <a:lnTo>
                    <a:pt x="5259796" y="305721"/>
                  </a:lnTo>
                  <a:lnTo>
                    <a:pt x="5261929" y="305721"/>
                  </a:lnTo>
                  <a:lnTo>
                    <a:pt x="5265129" y="305721"/>
                  </a:lnTo>
                  <a:lnTo>
                    <a:pt x="5269395" y="305721"/>
                  </a:lnTo>
                  <a:lnTo>
                    <a:pt x="5272595" y="305721"/>
                  </a:lnTo>
                  <a:lnTo>
                    <a:pt x="5275795" y="306245"/>
                  </a:lnTo>
                  <a:lnTo>
                    <a:pt x="5275795" y="296864"/>
                  </a:lnTo>
                  <a:lnTo>
                    <a:pt x="5275795" y="296815"/>
                  </a:lnTo>
                  <a:lnTo>
                    <a:pt x="5277928" y="296291"/>
                  </a:lnTo>
                  <a:lnTo>
                    <a:pt x="5280061" y="295767"/>
                  </a:lnTo>
                  <a:lnTo>
                    <a:pt x="5283261" y="295767"/>
                  </a:lnTo>
                  <a:lnTo>
                    <a:pt x="5286994" y="295767"/>
                  </a:lnTo>
                  <a:lnTo>
                    <a:pt x="5288594" y="296291"/>
                  </a:lnTo>
                  <a:lnTo>
                    <a:pt x="5290194" y="296815"/>
                  </a:lnTo>
                  <a:lnTo>
                    <a:pt x="5293927" y="296815"/>
                  </a:lnTo>
                  <a:lnTo>
                    <a:pt x="5297660" y="296815"/>
                  </a:lnTo>
                  <a:lnTo>
                    <a:pt x="5298727" y="298387"/>
                  </a:lnTo>
                  <a:lnTo>
                    <a:pt x="5299260" y="299958"/>
                  </a:lnTo>
                  <a:lnTo>
                    <a:pt x="5299248" y="300001"/>
                  </a:lnTo>
                  <a:lnTo>
                    <a:pt x="5299260" y="300039"/>
                  </a:lnTo>
                  <a:lnTo>
                    <a:pt x="5298194" y="303743"/>
                  </a:lnTo>
                  <a:lnTo>
                    <a:pt x="5296060" y="307447"/>
                  </a:lnTo>
                  <a:lnTo>
                    <a:pt x="5294461" y="308505"/>
                  </a:lnTo>
                  <a:lnTo>
                    <a:pt x="5293394" y="310622"/>
                  </a:lnTo>
                  <a:lnTo>
                    <a:pt x="5293394" y="320914"/>
                  </a:lnTo>
                  <a:lnTo>
                    <a:pt x="5294994" y="320390"/>
                  </a:lnTo>
                  <a:lnTo>
                    <a:pt x="5296594" y="320390"/>
                  </a:lnTo>
                  <a:lnTo>
                    <a:pt x="5300327" y="320390"/>
                  </a:lnTo>
                  <a:lnTo>
                    <a:pt x="5304060" y="320914"/>
                  </a:lnTo>
                  <a:lnTo>
                    <a:pt x="5304060" y="317501"/>
                  </a:lnTo>
                  <a:lnTo>
                    <a:pt x="5304060" y="317246"/>
                  </a:lnTo>
                  <a:lnTo>
                    <a:pt x="5304060" y="313268"/>
                  </a:lnTo>
                  <a:lnTo>
                    <a:pt x="5304060" y="313055"/>
                  </a:lnTo>
                  <a:lnTo>
                    <a:pt x="5304593" y="311484"/>
                  </a:lnTo>
                  <a:lnTo>
                    <a:pt x="5305127" y="309912"/>
                  </a:lnTo>
                  <a:lnTo>
                    <a:pt x="5306726" y="307817"/>
                  </a:lnTo>
                  <a:lnTo>
                    <a:pt x="5308326" y="306245"/>
                  </a:lnTo>
                  <a:lnTo>
                    <a:pt x="5308860" y="304673"/>
                  </a:lnTo>
                  <a:lnTo>
                    <a:pt x="5309393" y="302578"/>
                  </a:lnTo>
                  <a:lnTo>
                    <a:pt x="5310993" y="301530"/>
                  </a:lnTo>
                  <a:lnTo>
                    <a:pt x="5313126" y="301006"/>
                  </a:lnTo>
                  <a:lnTo>
                    <a:pt x="5314726" y="301006"/>
                  </a:lnTo>
                  <a:lnTo>
                    <a:pt x="5317393" y="301006"/>
                  </a:lnTo>
                  <a:lnTo>
                    <a:pt x="5320059" y="301530"/>
                  </a:lnTo>
                  <a:lnTo>
                    <a:pt x="5322192" y="301530"/>
                  </a:lnTo>
                  <a:lnTo>
                    <a:pt x="5324859" y="301530"/>
                  </a:lnTo>
                  <a:lnTo>
                    <a:pt x="5327525" y="301530"/>
                  </a:lnTo>
                  <a:lnTo>
                    <a:pt x="5330725" y="301530"/>
                  </a:lnTo>
                  <a:lnTo>
                    <a:pt x="5332325" y="301530"/>
                  </a:lnTo>
                  <a:lnTo>
                    <a:pt x="5334991" y="301530"/>
                  </a:lnTo>
                  <a:lnTo>
                    <a:pt x="5335525" y="303102"/>
                  </a:lnTo>
                  <a:lnTo>
                    <a:pt x="5336591" y="305721"/>
                  </a:lnTo>
                  <a:lnTo>
                    <a:pt x="5337658" y="305721"/>
                  </a:lnTo>
                  <a:lnTo>
                    <a:pt x="5338191" y="305721"/>
                  </a:lnTo>
                  <a:lnTo>
                    <a:pt x="5339258" y="305721"/>
                  </a:lnTo>
                  <a:lnTo>
                    <a:pt x="5339791" y="305721"/>
                  </a:lnTo>
                  <a:lnTo>
                    <a:pt x="5341391" y="305721"/>
                  </a:lnTo>
                  <a:lnTo>
                    <a:pt x="5343524" y="306245"/>
                  </a:lnTo>
                  <a:lnTo>
                    <a:pt x="5343524" y="306389"/>
                  </a:lnTo>
                  <a:lnTo>
                    <a:pt x="5343524" y="307817"/>
                  </a:lnTo>
                  <a:lnTo>
                    <a:pt x="5343524" y="307976"/>
                  </a:lnTo>
                  <a:lnTo>
                    <a:pt x="5343524" y="309912"/>
                  </a:lnTo>
                  <a:lnTo>
                    <a:pt x="5343524" y="310093"/>
                  </a:lnTo>
                  <a:lnTo>
                    <a:pt x="5341924" y="311680"/>
                  </a:lnTo>
                  <a:lnTo>
                    <a:pt x="5340858" y="313268"/>
                  </a:lnTo>
                  <a:lnTo>
                    <a:pt x="5339258" y="314856"/>
                  </a:lnTo>
                  <a:lnTo>
                    <a:pt x="5337658" y="316972"/>
                  </a:lnTo>
                  <a:lnTo>
                    <a:pt x="5336591" y="318560"/>
                  </a:lnTo>
                  <a:lnTo>
                    <a:pt x="5335525" y="320676"/>
                  </a:lnTo>
                  <a:lnTo>
                    <a:pt x="5335009" y="325280"/>
                  </a:lnTo>
                  <a:lnTo>
                    <a:pt x="5335525" y="330343"/>
                  </a:lnTo>
                  <a:lnTo>
                    <a:pt x="5335486" y="330343"/>
                  </a:lnTo>
                  <a:lnTo>
                    <a:pt x="5335525" y="330731"/>
                  </a:lnTo>
                  <a:lnTo>
                    <a:pt x="5321126" y="330731"/>
                  </a:lnTo>
                  <a:lnTo>
                    <a:pt x="5318992" y="330201"/>
                  </a:lnTo>
                  <a:lnTo>
                    <a:pt x="5317393" y="329672"/>
                  </a:lnTo>
                  <a:lnTo>
                    <a:pt x="5315793" y="329143"/>
                  </a:lnTo>
                  <a:lnTo>
                    <a:pt x="5314193" y="328614"/>
                  </a:lnTo>
                  <a:lnTo>
                    <a:pt x="5312593" y="327556"/>
                  </a:lnTo>
                  <a:lnTo>
                    <a:pt x="5309926" y="325968"/>
                  </a:lnTo>
                  <a:lnTo>
                    <a:pt x="5308326" y="325968"/>
                  </a:lnTo>
                  <a:lnTo>
                    <a:pt x="5307793" y="325968"/>
                  </a:lnTo>
                  <a:lnTo>
                    <a:pt x="5306726" y="325439"/>
                  </a:lnTo>
                  <a:lnTo>
                    <a:pt x="5305127" y="325968"/>
                  </a:lnTo>
                  <a:lnTo>
                    <a:pt x="5303527" y="327026"/>
                  </a:lnTo>
                  <a:lnTo>
                    <a:pt x="5301927" y="328614"/>
                  </a:lnTo>
                  <a:lnTo>
                    <a:pt x="5300327" y="330731"/>
                  </a:lnTo>
                  <a:lnTo>
                    <a:pt x="5297127" y="333377"/>
                  </a:lnTo>
                  <a:lnTo>
                    <a:pt x="5293394" y="334964"/>
                  </a:lnTo>
                  <a:lnTo>
                    <a:pt x="5291261" y="334435"/>
                  </a:lnTo>
                  <a:lnTo>
                    <a:pt x="5289128" y="333906"/>
                  </a:lnTo>
                  <a:lnTo>
                    <a:pt x="5288061" y="332318"/>
                  </a:lnTo>
                  <a:lnTo>
                    <a:pt x="5286994" y="330731"/>
                  </a:lnTo>
                  <a:lnTo>
                    <a:pt x="5286461" y="330201"/>
                  </a:lnTo>
                  <a:lnTo>
                    <a:pt x="5285928" y="330201"/>
                  </a:lnTo>
                  <a:lnTo>
                    <a:pt x="5284861" y="330201"/>
                  </a:lnTo>
                  <a:lnTo>
                    <a:pt x="5283261" y="330731"/>
                  </a:lnTo>
                  <a:lnTo>
                    <a:pt x="5282195" y="330201"/>
                  </a:lnTo>
                  <a:lnTo>
                    <a:pt x="5281128" y="330201"/>
                  </a:lnTo>
                  <a:lnTo>
                    <a:pt x="5280595" y="330201"/>
                  </a:lnTo>
                  <a:lnTo>
                    <a:pt x="5280061" y="330731"/>
                  </a:lnTo>
                  <a:lnTo>
                    <a:pt x="5278995" y="332318"/>
                  </a:lnTo>
                  <a:lnTo>
                    <a:pt x="5278462" y="333906"/>
                  </a:lnTo>
                  <a:lnTo>
                    <a:pt x="5276328" y="334435"/>
                  </a:lnTo>
                  <a:lnTo>
                    <a:pt x="5274728" y="334964"/>
                  </a:lnTo>
                  <a:lnTo>
                    <a:pt x="5274195" y="334964"/>
                  </a:lnTo>
                  <a:lnTo>
                    <a:pt x="5273662" y="334964"/>
                  </a:lnTo>
                  <a:lnTo>
                    <a:pt x="5273129" y="334435"/>
                  </a:lnTo>
                  <a:lnTo>
                    <a:pt x="5272062" y="334435"/>
                  </a:lnTo>
                  <a:lnTo>
                    <a:pt x="5271529" y="334435"/>
                  </a:lnTo>
                  <a:lnTo>
                    <a:pt x="5270995" y="334964"/>
                  </a:lnTo>
                  <a:lnTo>
                    <a:pt x="5265129" y="335493"/>
                  </a:lnTo>
                  <a:lnTo>
                    <a:pt x="5260329" y="335493"/>
                  </a:lnTo>
                  <a:lnTo>
                    <a:pt x="5253930" y="334435"/>
                  </a:lnTo>
                  <a:lnTo>
                    <a:pt x="5249130" y="331260"/>
                  </a:lnTo>
                  <a:lnTo>
                    <a:pt x="5246997" y="332847"/>
                  </a:lnTo>
                  <a:lnTo>
                    <a:pt x="5245930" y="334964"/>
                  </a:lnTo>
                  <a:lnTo>
                    <a:pt x="5245930" y="336106"/>
                  </a:lnTo>
                  <a:lnTo>
                    <a:pt x="5245930" y="336552"/>
                  </a:lnTo>
                  <a:lnTo>
                    <a:pt x="5245930" y="338202"/>
                  </a:lnTo>
                  <a:lnTo>
                    <a:pt x="5245930" y="338668"/>
                  </a:lnTo>
                  <a:lnTo>
                    <a:pt x="5245930" y="340821"/>
                  </a:lnTo>
                  <a:lnTo>
                    <a:pt x="5245930" y="341314"/>
                  </a:lnTo>
                  <a:lnTo>
                    <a:pt x="5245397" y="343960"/>
                  </a:lnTo>
                  <a:lnTo>
                    <a:pt x="5241130" y="344489"/>
                  </a:lnTo>
                  <a:lnTo>
                    <a:pt x="5235797" y="344489"/>
                  </a:lnTo>
                  <a:lnTo>
                    <a:pt x="5234198" y="344489"/>
                  </a:lnTo>
                  <a:lnTo>
                    <a:pt x="5233131" y="344489"/>
                  </a:lnTo>
                  <a:lnTo>
                    <a:pt x="5231531" y="344489"/>
                  </a:lnTo>
                  <a:lnTo>
                    <a:pt x="5230464" y="343960"/>
                  </a:lnTo>
                  <a:lnTo>
                    <a:pt x="5229398" y="342372"/>
                  </a:lnTo>
                  <a:lnTo>
                    <a:pt x="5228331" y="340256"/>
                  </a:lnTo>
                  <a:lnTo>
                    <a:pt x="5227798" y="338668"/>
                  </a:lnTo>
                  <a:lnTo>
                    <a:pt x="5226731" y="336552"/>
                  </a:lnTo>
                  <a:lnTo>
                    <a:pt x="5224598" y="334435"/>
                  </a:lnTo>
                  <a:lnTo>
                    <a:pt x="5221932" y="332847"/>
                  </a:lnTo>
                  <a:lnTo>
                    <a:pt x="5220332" y="332847"/>
                  </a:lnTo>
                  <a:lnTo>
                    <a:pt x="5218732" y="332318"/>
                  </a:lnTo>
                  <a:lnTo>
                    <a:pt x="5216599" y="330731"/>
                  </a:lnTo>
                  <a:lnTo>
                    <a:pt x="5214465" y="329672"/>
                  </a:lnTo>
                  <a:lnTo>
                    <a:pt x="5212866" y="329143"/>
                  </a:lnTo>
                  <a:lnTo>
                    <a:pt x="5211266" y="328614"/>
                  </a:lnTo>
                  <a:lnTo>
                    <a:pt x="5210199" y="327026"/>
                  </a:lnTo>
                  <a:lnTo>
                    <a:pt x="5209666" y="324910"/>
                  </a:lnTo>
                  <a:lnTo>
                    <a:pt x="5208066" y="323322"/>
                  </a:lnTo>
                  <a:lnTo>
                    <a:pt x="5206999" y="321735"/>
                  </a:lnTo>
                  <a:lnTo>
                    <a:pt x="5207436" y="322082"/>
                  </a:lnTo>
                  <a:lnTo>
                    <a:pt x="5206999" y="321437"/>
                  </a:lnTo>
                  <a:lnTo>
                    <a:pt x="5209666" y="323533"/>
                  </a:lnTo>
                  <a:lnTo>
                    <a:pt x="5209666" y="322264"/>
                  </a:lnTo>
                  <a:lnTo>
                    <a:pt x="5209666" y="321961"/>
                  </a:lnTo>
                  <a:lnTo>
                    <a:pt x="5210199" y="320390"/>
                  </a:lnTo>
                  <a:lnTo>
                    <a:pt x="5210199" y="319089"/>
                  </a:lnTo>
                  <a:lnTo>
                    <a:pt x="5210199" y="318818"/>
                  </a:lnTo>
                  <a:lnTo>
                    <a:pt x="5210199" y="316972"/>
                  </a:lnTo>
                  <a:lnTo>
                    <a:pt x="5210199" y="316722"/>
                  </a:lnTo>
                  <a:lnTo>
                    <a:pt x="5211266" y="314103"/>
                  </a:lnTo>
                  <a:lnTo>
                    <a:pt x="5212866" y="312008"/>
                  </a:lnTo>
                  <a:lnTo>
                    <a:pt x="5213399" y="310436"/>
                  </a:lnTo>
                  <a:lnTo>
                    <a:pt x="5213932" y="308864"/>
                  </a:lnTo>
                  <a:lnTo>
                    <a:pt x="5216065" y="305721"/>
                  </a:lnTo>
                  <a:lnTo>
                    <a:pt x="5217665" y="301530"/>
                  </a:lnTo>
                  <a:lnTo>
                    <a:pt x="5217665" y="297922"/>
                  </a:lnTo>
                  <a:lnTo>
                    <a:pt x="5216599" y="294218"/>
                  </a:lnTo>
                  <a:lnTo>
                    <a:pt x="5216605" y="294218"/>
                  </a:lnTo>
                  <a:lnTo>
                    <a:pt x="5216599" y="294196"/>
                  </a:lnTo>
                  <a:lnTo>
                    <a:pt x="5225131" y="294196"/>
                  </a:lnTo>
                  <a:lnTo>
                    <a:pt x="5234731" y="294196"/>
                  </a:lnTo>
                  <a:lnTo>
                    <a:pt x="5236331" y="293148"/>
                  </a:lnTo>
                  <a:lnTo>
                    <a:pt x="5238464" y="292624"/>
                  </a:lnTo>
                  <a:lnTo>
                    <a:pt x="5243264" y="292624"/>
                  </a:lnTo>
                  <a:close/>
                  <a:moveTo>
                    <a:pt x="1295859" y="271463"/>
                  </a:moveTo>
                  <a:lnTo>
                    <a:pt x="1317978" y="271463"/>
                  </a:lnTo>
                  <a:lnTo>
                    <a:pt x="1324825" y="283634"/>
                  </a:lnTo>
                  <a:lnTo>
                    <a:pt x="1326405" y="296863"/>
                  </a:lnTo>
                  <a:lnTo>
                    <a:pt x="1343258" y="310093"/>
                  </a:lnTo>
                  <a:lnTo>
                    <a:pt x="1363271" y="309563"/>
                  </a:lnTo>
                  <a:lnTo>
                    <a:pt x="1388551" y="313797"/>
                  </a:lnTo>
                  <a:lnTo>
                    <a:pt x="1405930" y="311680"/>
                  </a:lnTo>
                  <a:lnTo>
                    <a:pt x="1433843" y="305859"/>
                  </a:lnTo>
                  <a:lnTo>
                    <a:pt x="1452803" y="299509"/>
                  </a:lnTo>
                  <a:lnTo>
                    <a:pt x="1477029" y="305330"/>
                  </a:lnTo>
                  <a:lnTo>
                    <a:pt x="1500202" y="311151"/>
                  </a:lnTo>
                  <a:lnTo>
                    <a:pt x="1503362" y="325438"/>
                  </a:lnTo>
                  <a:lnTo>
                    <a:pt x="1503192" y="325490"/>
                  </a:lnTo>
                  <a:lnTo>
                    <a:pt x="1503361" y="326269"/>
                  </a:lnTo>
                  <a:lnTo>
                    <a:pt x="1498124" y="327875"/>
                  </a:lnTo>
                  <a:lnTo>
                    <a:pt x="1493515" y="332587"/>
                  </a:lnTo>
                  <a:lnTo>
                    <a:pt x="1493882" y="334434"/>
                  </a:lnTo>
                  <a:lnTo>
                    <a:pt x="1494409" y="340784"/>
                  </a:lnTo>
                  <a:lnTo>
                    <a:pt x="1494376" y="340790"/>
                  </a:lnTo>
                  <a:lnTo>
                    <a:pt x="1494458" y="341794"/>
                  </a:lnTo>
                  <a:lnTo>
                    <a:pt x="1491316" y="342329"/>
                  </a:lnTo>
                  <a:lnTo>
                    <a:pt x="1476652" y="343935"/>
                  </a:lnTo>
                  <a:lnTo>
                    <a:pt x="1466178" y="345005"/>
                  </a:lnTo>
                  <a:lnTo>
                    <a:pt x="1452561" y="346076"/>
                  </a:lnTo>
                  <a:lnTo>
                    <a:pt x="1452561" y="344889"/>
                  </a:lnTo>
                  <a:lnTo>
                    <a:pt x="1450696" y="345018"/>
                  </a:lnTo>
                  <a:lnTo>
                    <a:pt x="1441743" y="338139"/>
                  </a:lnTo>
                  <a:lnTo>
                    <a:pt x="1435423" y="343959"/>
                  </a:lnTo>
                  <a:lnTo>
                    <a:pt x="1422257" y="348193"/>
                  </a:lnTo>
                  <a:lnTo>
                    <a:pt x="1392764" y="348193"/>
                  </a:lnTo>
                  <a:lnTo>
                    <a:pt x="1382231" y="349251"/>
                  </a:lnTo>
                  <a:lnTo>
                    <a:pt x="1367484" y="346605"/>
                  </a:lnTo>
                  <a:lnTo>
                    <a:pt x="1356951" y="339197"/>
                  </a:lnTo>
                  <a:lnTo>
                    <a:pt x="1351158" y="334964"/>
                  </a:lnTo>
                  <a:lnTo>
                    <a:pt x="1339571" y="342372"/>
                  </a:lnTo>
                  <a:lnTo>
                    <a:pt x="1315872" y="343959"/>
                  </a:lnTo>
                  <a:lnTo>
                    <a:pt x="1298492" y="333376"/>
                  </a:lnTo>
                  <a:lnTo>
                    <a:pt x="1288485" y="322793"/>
                  </a:lnTo>
                  <a:lnTo>
                    <a:pt x="1296912" y="308505"/>
                  </a:lnTo>
                  <a:lnTo>
                    <a:pt x="1293225" y="301626"/>
                  </a:lnTo>
                  <a:lnTo>
                    <a:pt x="1286905" y="291572"/>
                  </a:lnTo>
                  <a:lnTo>
                    <a:pt x="1283219" y="280459"/>
                  </a:lnTo>
                  <a:lnTo>
                    <a:pt x="1281112" y="273051"/>
                  </a:lnTo>
                  <a:close/>
                  <a:moveTo>
                    <a:pt x="994832" y="266700"/>
                  </a:moveTo>
                  <a:lnTo>
                    <a:pt x="1008591" y="266700"/>
                  </a:lnTo>
                  <a:lnTo>
                    <a:pt x="1013882" y="277284"/>
                  </a:lnTo>
                  <a:lnTo>
                    <a:pt x="1013882" y="286279"/>
                  </a:lnTo>
                  <a:lnTo>
                    <a:pt x="1028699" y="297921"/>
                  </a:lnTo>
                  <a:lnTo>
                    <a:pt x="1041399" y="302155"/>
                  </a:lnTo>
                  <a:lnTo>
                    <a:pt x="1042987" y="294746"/>
                  </a:lnTo>
                  <a:lnTo>
                    <a:pt x="1053041" y="294746"/>
                  </a:lnTo>
                  <a:lnTo>
                    <a:pt x="1060449" y="301625"/>
                  </a:lnTo>
                  <a:lnTo>
                    <a:pt x="1055157" y="320146"/>
                  </a:lnTo>
                  <a:lnTo>
                    <a:pt x="1046692" y="330201"/>
                  </a:lnTo>
                  <a:lnTo>
                    <a:pt x="1003829" y="330201"/>
                  </a:lnTo>
                  <a:lnTo>
                    <a:pt x="987953" y="331788"/>
                  </a:lnTo>
                  <a:lnTo>
                    <a:pt x="973666" y="342371"/>
                  </a:lnTo>
                  <a:lnTo>
                    <a:pt x="951441" y="350838"/>
                  </a:lnTo>
                  <a:lnTo>
                    <a:pt x="929216" y="350838"/>
                  </a:lnTo>
                  <a:lnTo>
                    <a:pt x="918103" y="346076"/>
                  </a:lnTo>
                  <a:lnTo>
                    <a:pt x="916516" y="338138"/>
                  </a:lnTo>
                  <a:lnTo>
                    <a:pt x="928157" y="332846"/>
                  </a:lnTo>
                  <a:lnTo>
                    <a:pt x="945091" y="332846"/>
                  </a:lnTo>
                  <a:lnTo>
                    <a:pt x="946678" y="332846"/>
                  </a:lnTo>
                  <a:lnTo>
                    <a:pt x="958849" y="330730"/>
                  </a:lnTo>
                  <a:lnTo>
                    <a:pt x="963082" y="327555"/>
                  </a:lnTo>
                  <a:lnTo>
                    <a:pt x="947737" y="327555"/>
                  </a:lnTo>
                  <a:lnTo>
                    <a:pt x="924453" y="323850"/>
                  </a:lnTo>
                  <a:lnTo>
                    <a:pt x="911224" y="328613"/>
                  </a:lnTo>
                  <a:lnTo>
                    <a:pt x="895878" y="330201"/>
                  </a:lnTo>
                  <a:lnTo>
                    <a:pt x="878945" y="326496"/>
                  </a:lnTo>
                  <a:lnTo>
                    <a:pt x="859366" y="325438"/>
                  </a:lnTo>
                  <a:lnTo>
                    <a:pt x="857249" y="314855"/>
                  </a:lnTo>
                  <a:lnTo>
                    <a:pt x="867303" y="305330"/>
                  </a:lnTo>
                  <a:lnTo>
                    <a:pt x="876299" y="296334"/>
                  </a:lnTo>
                  <a:lnTo>
                    <a:pt x="885295" y="283634"/>
                  </a:lnTo>
                  <a:lnTo>
                    <a:pt x="902229" y="278342"/>
                  </a:lnTo>
                  <a:lnTo>
                    <a:pt x="911224" y="279929"/>
                  </a:lnTo>
                  <a:lnTo>
                    <a:pt x="923395" y="286279"/>
                  </a:lnTo>
                  <a:lnTo>
                    <a:pt x="936095" y="286279"/>
                  </a:lnTo>
                  <a:lnTo>
                    <a:pt x="950382" y="291571"/>
                  </a:lnTo>
                  <a:lnTo>
                    <a:pt x="962024" y="306388"/>
                  </a:lnTo>
                  <a:lnTo>
                    <a:pt x="973666" y="312738"/>
                  </a:lnTo>
                  <a:lnTo>
                    <a:pt x="991657" y="312738"/>
                  </a:lnTo>
                  <a:lnTo>
                    <a:pt x="994832" y="312738"/>
                  </a:lnTo>
                  <a:lnTo>
                    <a:pt x="1002241" y="312209"/>
                  </a:lnTo>
                  <a:lnTo>
                    <a:pt x="1003829" y="308505"/>
                  </a:lnTo>
                  <a:lnTo>
                    <a:pt x="1002241" y="305330"/>
                  </a:lnTo>
                  <a:lnTo>
                    <a:pt x="988482" y="303213"/>
                  </a:lnTo>
                  <a:lnTo>
                    <a:pt x="990599" y="299509"/>
                  </a:lnTo>
                  <a:lnTo>
                    <a:pt x="991657" y="289984"/>
                  </a:lnTo>
                  <a:lnTo>
                    <a:pt x="981074" y="282575"/>
                  </a:lnTo>
                  <a:lnTo>
                    <a:pt x="980016" y="275696"/>
                  </a:lnTo>
                  <a:lnTo>
                    <a:pt x="989541" y="273050"/>
                  </a:lnTo>
                  <a:close/>
                  <a:moveTo>
                    <a:pt x="2521189" y="265113"/>
                  </a:moveTo>
                  <a:lnTo>
                    <a:pt x="2527299" y="265113"/>
                  </a:lnTo>
                  <a:lnTo>
                    <a:pt x="2527299" y="287338"/>
                  </a:lnTo>
                  <a:lnTo>
                    <a:pt x="2524753" y="287338"/>
                  </a:lnTo>
                  <a:lnTo>
                    <a:pt x="2522207" y="287338"/>
                  </a:lnTo>
                  <a:lnTo>
                    <a:pt x="2520680" y="287338"/>
                  </a:lnTo>
                  <a:lnTo>
                    <a:pt x="2518134" y="286833"/>
                  </a:lnTo>
                  <a:lnTo>
                    <a:pt x="2516097" y="286833"/>
                  </a:lnTo>
                  <a:lnTo>
                    <a:pt x="2514060" y="286328"/>
                  </a:lnTo>
                  <a:lnTo>
                    <a:pt x="2512532" y="285823"/>
                  </a:lnTo>
                  <a:lnTo>
                    <a:pt x="2510495" y="285318"/>
                  </a:lnTo>
                  <a:lnTo>
                    <a:pt x="2508459" y="284813"/>
                  </a:lnTo>
                  <a:lnTo>
                    <a:pt x="2506931" y="283802"/>
                  </a:lnTo>
                  <a:lnTo>
                    <a:pt x="2505403" y="283297"/>
                  </a:lnTo>
                  <a:lnTo>
                    <a:pt x="2503876" y="281782"/>
                  </a:lnTo>
                  <a:lnTo>
                    <a:pt x="2502348" y="280267"/>
                  </a:lnTo>
                  <a:lnTo>
                    <a:pt x="2501330" y="278751"/>
                  </a:lnTo>
                  <a:lnTo>
                    <a:pt x="2500311" y="276226"/>
                  </a:lnTo>
                  <a:lnTo>
                    <a:pt x="2500311" y="273700"/>
                  </a:lnTo>
                  <a:lnTo>
                    <a:pt x="2500311" y="272185"/>
                  </a:lnTo>
                  <a:lnTo>
                    <a:pt x="2501839" y="270164"/>
                  </a:lnTo>
                  <a:lnTo>
                    <a:pt x="2503876" y="269659"/>
                  </a:lnTo>
                  <a:lnTo>
                    <a:pt x="2504894" y="268144"/>
                  </a:lnTo>
                  <a:lnTo>
                    <a:pt x="2505913" y="266628"/>
                  </a:lnTo>
                  <a:lnTo>
                    <a:pt x="2506422" y="266628"/>
                  </a:lnTo>
                  <a:lnTo>
                    <a:pt x="2506931" y="266628"/>
                  </a:lnTo>
                  <a:lnTo>
                    <a:pt x="2507440" y="266628"/>
                  </a:lnTo>
                  <a:lnTo>
                    <a:pt x="2507949" y="266628"/>
                  </a:lnTo>
                  <a:lnTo>
                    <a:pt x="2508459" y="266628"/>
                  </a:lnTo>
                  <a:lnTo>
                    <a:pt x="2509477" y="266628"/>
                  </a:lnTo>
                  <a:lnTo>
                    <a:pt x="2509986" y="266628"/>
                  </a:lnTo>
                  <a:lnTo>
                    <a:pt x="2513551" y="266123"/>
                  </a:lnTo>
                  <a:lnTo>
                    <a:pt x="2517115" y="265618"/>
                  </a:lnTo>
                  <a:lnTo>
                    <a:pt x="2518643" y="265618"/>
                  </a:lnTo>
                  <a:close/>
                  <a:moveTo>
                    <a:pt x="1078975" y="265113"/>
                  </a:moveTo>
                  <a:lnTo>
                    <a:pt x="1102359" y="273512"/>
                  </a:lnTo>
                  <a:lnTo>
                    <a:pt x="1110331" y="290833"/>
                  </a:lnTo>
                  <a:lnTo>
                    <a:pt x="1126273" y="300807"/>
                  </a:lnTo>
                  <a:lnTo>
                    <a:pt x="1122553" y="289259"/>
                  </a:lnTo>
                  <a:lnTo>
                    <a:pt x="1122021" y="278761"/>
                  </a:lnTo>
                  <a:lnTo>
                    <a:pt x="1135307" y="278761"/>
                  </a:lnTo>
                  <a:lnTo>
                    <a:pt x="1153376" y="295558"/>
                  </a:lnTo>
                  <a:lnTo>
                    <a:pt x="1154971" y="296082"/>
                  </a:lnTo>
                  <a:lnTo>
                    <a:pt x="1161879" y="297132"/>
                  </a:lnTo>
                  <a:lnTo>
                    <a:pt x="1164536" y="296082"/>
                  </a:lnTo>
                  <a:lnTo>
                    <a:pt x="1164005" y="294508"/>
                  </a:lnTo>
                  <a:lnTo>
                    <a:pt x="1156566" y="284010"/>
                  </a:lnTo>
                  <a:lnTo>
                    <a:pt x="1151782" y="278761"/>
                  </a:lnTo>
                  <a:lnTo>
                    <a:pt x="1141153" y="269312"/>
                  </a:lnTo>
                  <a:lnTo>
                    <a:pt x="1154971" y="269312"/>
                  </a:lnTo>
                  <a:lnTo>
                    <a:pt x="1172508" y="280335"/>
                  </a:lnTo>
                  <a:lnTo>
                    <a:pt x="1175165" y="277186"/>
                  </a:lnTo>
                  <a:lnTo>
                    <a:pt x="1181542" y="274036"/>
                  </a:lnTo>
                  <a:lnTo>
                    <a:pt x="1191641" y="277711"/>
                  </a:lnTo>
                  <a:lnTo>
                    <a:pt x="1197486" y="280860"/>
                  </a:lnTo>
                  <a:lnTo>
                    <a:pt x="1198017" y="281910"/>
                  </a:lnTo>
                  <a:lnTo>
                    <a:pt x="1201737" y="289259"/>
                  </a:lnTo>
                  <a:lnTo>
                    <a:pt x="1200674" y="291883"/>
                  </a:lnTo>
                  <a:lnTo>
                    <a:pt x="1195891" y="296607"/>
                  </a:lnTo>
                  <a:lnTo>
                    <a:pt x="1194828" y="298707"/>
                  </a:lnTo>
                  <a:lnTo>
                    <a:pt x="1194828" y="312879"/>
                  </a:lnTo>
                  <a:lnTo>
                    <a:pt x="1193766" y="322852"/>
                  </a:lnTo>
                  <a:lnTo>
                    <a:pt x="1183138" y="324427"/>
                  </a:lnTo>
                  <a:lnTo>
                    <a:pt x="1167725" y="325477"/>
                  </a:lnTo>
                  <a:lnTo>
                    <a:pt x="1158691" y="330201"/>
                  </a:lnTo>
                  <a:lnTo>
                    <a:pt x="1152313" y="313929"/>
                  </a:lnTo>
                  <a:lnTo>
                    <a:pt x="1145406" y="306056"/>
                  </a:lnTo>
                  <a:lnTo>
                    <a:pt x="1135840" y="307630"/>
                  </a:lnTo>
                  <a:lnTo>
                    <a:pt x="1125210" y="311305"/>
                  </a:lnTo>
                  <a:lnTo>
                    <a:pt x="1105547" y="305531"/>
                  </a:lnTo>
                  <a:lnTo>
                    <a:pt x="1093855" y="295558"/>
                  </a:lnTo>
                  <a:lnTo>
                    <a:pt x="1084290" y="289259"/>
                  </a:lnTo>
                  <a:lnTo>
                    <a:pt x="1077912" y="280335"/>
                  </a:lnTo>
                  <a:close/>
                  <a:moveTo>
                    <a:pt x="4020078" y="260350"/>
                  </a:moveTo>
                  <a:lnTo>
                    <a:pt x="4026958" y="260350"/>
                  </a:lnTo>
                  <a:lnTo>
                    <a:pt x="4029603" y="261934"/>
                  </a:lnTo>
                  <a:lnTo>
                    <a:pt x="4031720" y="262989"/>
                  </a:lnTo>
                  <a:lnTo>
                    <a:pt x="4033308" y="262989"/>
                  </a:lnTo>
                  <a:lnTo>
                    <a:pt x="4034895" y="262462"/>
                  </a:lnTo>
                  <a:lnTo>
                    <a:pt x="4037012" y="261934"/>
                  </a:lnTo>
                  <a:lnTo>
                    <a:pt x="4040187" y="262989"/>
                  </a:lnTo>
                  <a:lnTo>
                    <a:pt x="4040716" y="264573"/>
                  </a:lnTo>
                  <a:lnTo>
                    <a:pt x="4040716" y="266157"/>
                  </a:lnTo>
                  <a:lnTo>
                    <a:pt x="4041774" y="267740"/>
                  </a:lnTo>
                  <a:lnTo>
                    <a:pt x="4042303" y="269324"/>
                  </a:lnTo>
                  <a:lnTo>
                    <a:pt x="4043891" y="270907"/>
                  </a:lnTo>
                  <a:lnTo>
                    <a:pt x="4044949" y="273547"/>
                  </a:lnTo>
                  <a:lnTo>
                    <a:pt x="4044420" y="276186"/>
                  </a:lnTo>
                  <a:lnTo>
                    <a:pt x="4043362" y="278825"/>
                  </a:lnTo>
                  <a:lnTo>
                    <a:pt x="4039658" y="278298"/>
                  </a:lnTo>
                  <a:lnTo>
                    <a:pt x="4035953" y="278825"/>
                  </a:lnTo>
                  <a:lnTo>
                    <a:pt x="4034366" y="278825"/>
                  </a:lnTo>
                  <a:lnTo>
                    <a:pt x="4032778" y="279353"/>
                  </a:lnTo>
                  <a:lnTo>
                    <a:pt x="4031720" y="280937"/>
                  </a:lnTo>
                  <a:lnTo>
                    <a:pt x="4031191" y="283048"/>
                  </a:lnTo>
                  <a:lnTo>
                    <a:pt x="4028545" y="287271"/>
                  </a:lnTo>
                  <a:lnTo>
                    <a:pt x="4024312" y="289911"/>
                  </a:lnTo>
                  <a:lnTo>
                    <a:pt x="4022724" y="291494"/>
                  </a:lnTo>
                  <a:lnTo>
                    <a:pt x="4020608" y="292022"/>
                  </a:lnTo>
                  <a:lnTo>
                    <a:pt x="4003145" y="292022"/>
                  </a:lnTo>
                  <a:lnTo>
                    <a:pt x="3999441" y="294661"/>
                  </a:lnTo>
                  <a:lnTo>
                    <a:pt x="3996266" y="297301"/>
                  </a:lnTo>
                  <a:lnTo>
                    <a:pt x="3992562" y="297829"/>
                  </a:lnTo>
                  <a:lnTo>
                    <a:pt x="3988857" y="297301"/>
                  </a:lnTo>
                  <a:lnTo>
                    <a:pt x="3985682" y="297301"/>
                  </a:lnTo>
                  <a:lnTo>
                    <a:pt x="3981449" y="298356"/>
                  </a:lnTo>
                  <a:lnTo>
                    <a:pt x="3979862" y="299940"/>
                  </a:lnTo>
                  <a:lnTo>
                    <a:pt x="3978274" y="301524"/>
                  </a:lnTo>
                  <a:lnTo>
                    <a:pt x="3976687" y="302579"/>
                  </a:lnTo>
                  <a:lnTo>
                    <a:pt x="3974041" y="303107"/>
                  </a:lnTo>
                  <a:lnTo>
                    <a:pt x="3953403" y="303107"/>
                  </a:lnTo>
                  <a:lnTo>
                    <a:pt x="3949170" y="304691"/>
                  </a:lnTo>
                  <a:lnTo>
                    <a:pt x="3945995" y="306274"/>
                  </a:lnTo>
                  <a:lnTo>
                    <a:pt x="3945466" y="306274"/>
                  </a:lnTo>
                  <a:lnTo>
                    <a:pt x="3944407" y="306274"/>
                  </a:lnTo>
                  <a:lnTo>
                    <a:pt x="3943349" y="306274"/>
                  </a:lnTo>
                  <a:lnTo>
                    <a:pt x="3942820" y="306274"/>
                  </a:lnTo>
                  <a:lnTo>
                    <a:pt x="3939645" y="307858"/>
                  </a:lnTo>
                  <a:lnTo>
                    <a:pt x="3938057" y="309969"/>
                  </a:lnTo>
                  <a:lnTo>
                    <a:pt x="3936470" y="311553"/>
                  </a:lnTo>
                  <a:lnTo>
                    <a:pt x="3935412" y="313137"/>
                  </a:lnTo>
                  <a:lnTo>
                    <a:pt x="3930120" y="314192"/>
                  </a:lnTo>
                  <a:lnTo>
                    <a:pt x="3925887" y="314192"/>
                  </a:lnTo>
                  <a:lnTo>
                    <a:pt x="3923770" y="314192"/>
                  </a:lnTo>
                  <a:lnTo>
                    <a:pt x="3920595" y="314192"/>
                  </a:lnTo>
                  <a:lnTo>
                    <a:pt x="3917420" y="314192"/>
                  </a:lnTo>
                  <a:lnTo>
                    <a:pt x="3913716" y="314720"/>
                  </a:lnTo>
                  <a:lnTo>
                    <a:pt x="3914245" y="318415"/>
                  </a:lnTo>
                  <a:lnTo>
                    <a:pt x="3914774" y="321582"/>
                  </a:lnTo>
                  <a:lnTo>
                    <a:pt x="3913716" y="323694"/>
                  </a:lnTo>
                  <a:lnTo>
                    <a:pt x="3911599" y="324750"/>
                  </a:lnTo>
                  <a:lnTo>
                    <a:pt x="3908953" y="325277"/>
                  </a:lnTo>
                  <a:lnTo>
                    <a:pt x="3907366" y="326861"/>
                  </a:lnTo>
                  <a:lnTo>
                    <a:pt x="3906837" y="328973"/>
                  </a:lnTo>
                  <a:lnTo>
                    <a:pt x="3905778" y="330556"/>
                  </a:lnTo>
                  <a:lnTo>
                    <a:pt x="3904191" y="331612"/>
                  </a:lnTo>
                  <a:lnTo>
                    <a:pt x="3902074" y="332668"/>
                  </a:lnTo>
                  <a:lnTo>
                    <a:pt x="3900487" y="333195"/>
                  </a:lnTo>
                  <a:lnTo>
                    <a:pt x="3898370" y="333723"/>
                  </a:lnTo>
                  <a:lnTo>
                    <a:pt x="3897311" y="333723"/>
                  </a:lnTo>
                  <a:lnTo>
                    <a:pt x="3896782" y="333723"/>
                  </a:lnTo>
                  <a:lnTo>
                    <a:pt x="3895724" y="333723"/>
                  </a:lnTo>
                  <a:lnTo>
                    <a:pt x="3895195" y="333723"/>
                  </a:lnTo>
                  <a:lnTo>
                    <a:pt x="3893078" y="333723"/>
                  </a:lnTo>
                  <a:lnTo>
                    <a:pt x="3891491" y="334779"/>
                  </a:lnTo>
                  <a:lnTo>
                    <a:pt x="3891491" y="336363"/>
                  </a:lnTo>
                  <a:lnTo>
                    <a:pt x="3891491" y="338474"/>
                  </a:lnTo>
                  <a:lnTo>
                    <a:pt x="3889903" y="340058"/>
                  </a:lnTo>
                  <a:lnTo>
                    <a:pt x="3886728" y="341113"/>
                  </a:lnTo>
                  <a:lnTo>
                    <a:pt x="3885670" y="341113"/>
                  </a:lnTo>
                  <a:lnTo>
                    <a:pt x="3884611" y="341113"/>
                  </a:lnTo>
                  <a:lnTo>
                    <a:pt x="3883553" y="340586"/>
                  </a:lnTo>
                  <a:lnTo>
                    <a:pt x="3882495" y="341113"/>
                  </a:lnTo>
                  <a:lnTo>
                    <a:pt x="3881436" y="342697"/>
                  </a:lnTo>
                  <a:lnTo>
                    <a:pt x="3879849" y="344281"/>
                  </a:lnTo>
                  <a:lnTo>
                    <a:pt x="3878791" y="344808"/>
                  </a:lnTo>
                  <a:lnTo>
                    <a:pt x="3877203" y="344281"/>
                  </a:lnTo>
                  <a:lnTo>
                    <a:pt x="3876145" y="344281"/>
                  </a:lnTo>
                  <a:lnTo>
                    <a:pt x="3875086" y="344281"/>
                  </a:lnTo>
                  <a:lnTo>
                    <a:pt x="3871382" y="344281"/>
                  </a:lnTo>
                  <a:lnTo>
                    <a:pt x="3867149" y="344281"/>
                  </a:lnTo>
                  <a:lnTo>
                    <a:pt x="3867149" y="345864"/>
                  </a:lnTo>
                  <a:lnTo>
                    <a:pt x="3867149" y="348504"/>
                  </a:lnTo>
                  <a:lnTo>
                    <a:pt x="3865561" y="350087"/>
                  </a:lnTo>
                  <a:lnTo>
                    <a:pt x="3864503" y="351671"/>
                  </a:lnTo>
                  <a:lnTo>
                    <a:pt x="3862916" y="352726"/>
                  </a:lnTo>
                  <a:lnTo>
                    <a:pt x="3861328" y="354310"/>
                  </a:lnTo>
                  <a:lnTo>
                    <a:pt x="3860270" y="355894"/>
                  </a:lnTo>
                  <a:lnTo>
                    <a:pt x="3859211" y="357477"/>
                  </a:lnTo>
                  <a:lnTo>
                    <a:pt x="3859211" y="359589"/>
                  </a:lnTo>
                  <a:lnTo>
                    <a:pt x="3858682" y="361700"/>
                  </a:lnTo>
                  <a:lnTo>
                    <a:pt x="3856036" y="364867"/>
                  </a:lnTo>
                  <a:lnTo>
                    <a:pt x="3852861" y="367507"/>
                  </a:lnTo>
                  <a:lnTo>
                    <a:pt x="3852332" y="367507"/>
                  </a:lnTo>
                  <a:lnTo>
                    <a:pt x="3851274" y="367507"/>
                  </a:lnTo>
                  <a:lnTo>
                    <a:pt x="3850216" y="366979"/>
                  </a:lnTo>
                  <a:lnTo>
                    <a:pt x="3849686" y="367507"/>
                  </a:lnTo>
                  <a:lnTo>
                    <a:pt x="3848628" y="369090"/>
                  </a:lnTo>
                  <a:lnTo>
                    <a:pt x="3848099" y="371202"/>
                  </a:lnTo>
                  <a:lnTo>
                    <a:pt x="3845453" y="372257"/>
                  </a:lnTo>
                  <a:lnTo>
                    <a:pt x="3843866" y="373313"/>
                  </a:lnTo>
                  <a:lnTo>
                    <a:pt x="3843866" y="374897"/>
                  </a:lnTo>
                  <a:lnTo>
                    <a:pt x="3843866" y="376480"/>
                  </a:lnTo>
                  <a:lnTo>
                    <a:pt x="3841220" y="379648"/>
                  </a:lnTo>
                  <a:lnTo>
                    <a:pt x="3838045" y="382815"/>
                  </a:lnTo>
                  <a:lnTo>
                    <a:pt x="3836457" y="383343"/>
                  </a:lnTo>
                  <a:lnTo>
                    <a:pt x="3834341" y="383870"/>
                  </a:lnTo>
                  <a:lnTo>
                    <a:pt x="3834341" y="385454"/>
                  </a:lnTo>
                  <a:lnTo>
                    <a:pt x="3834341" y="387038"/>
                  </a:lnTo>
                  <a:lnTo>
                    <a:pt x="3832224" y="387565"/>
                  </a:lnTo>
                  <a:lnTo>
                    <a:pt x="3830636" y="388093"/>
                  </a:lnTo>
                  <a:lnTo>
                    <a:pt x="3829049" y="388093"/>
                  </a:lnTo>
                  <a:lnTo>
                    <a:pt x="3827461" y="388621"/>
                  </a:lnTo>
                  <a:lnTo>
                    <a:pt x="3826403" y="390205"/>
                  </a:lnTo>
                  <a:lnTo>
                    <a:pt x="3826403" y="392844"/>
                  </a:lnTo>
                  <a:lnTo>
                    <a:pt x="3823228" y="396539"/>
                  </a:lnTo>
                  <a:lnTo>
                    <a:pt x="3820053" y="399706"/>
                  </a:lnTo>
                  <a:lnTo>
                    <a:pt x="3817936" y="400234"/>
                  </a:lnTo>
                  <a:lnTo>
                    <a:pt x="3816349" y="401290"/>
                  </a:lnTo>
                  <a:lnTo>
                    <a:pt x="3816349" y="407096"/>
                  </a:lnTo>
                  <a:lnTo>
                    <a:pt x="3816349" y="411847"/>
                  </a:lnTo>
                  <a:lnTo>
                    <a:pt x="3816349" y="413959"/>
                  </a:lnTo>
                  <a:lnTo>
                    <a:pt x="3815820" y="416070"/>
                  </a:lnTo>
                  <a:lnTo>
                    <a:pt x="3813174" y="417126"/>
                  </a:lnTo>
                  <a:lnTo>
                    <a:pt x="3811586" y="418182"/>
                  </a:lnTo>
                  <a:lnTo>
                    <a:pt x="3811586" y="420293"/>
                  </a:lnTo>
                  <a:lnTo>
                    <a:pt x="3812645" y="422405"/>
                  </a:lnTo>
                  <a:lnTo>
                    <a:pt x="3813703" y="425572"/>
                  </a:lnTo>
                  <a:lnTo>
                    <a:pt x="3813174" y="427683"/>
                  </a:lnTo>
                  <a:lnTo>
                    <a:pt x="3813703" y="429267"/>
                  </a:lnTo>
                  <a:lnTo>
                    <a:pt x="3813174" y="430850"/>
                  </a:lnTo>
                  <a:lnTo>
                    <a:pt x="3813703" y="432434"/>
                  </a:lnTo>
                  <a:lnTo>
                    <a:pt x="3814761" y="432962"/>
                  </a:lnTo>
                  <a:lnTo>
                    <a:pt x="3815820" y="432962"/>
                  </a:lnTo>
                  <a:lnTo>
                    <a:pt x="3816878" y="432962"/>
                  </a:lnTo>
                  <a:lnTo>
                    <a:pt x="3817407" y="433490"/>
                  </a:lnTo>
                  <a:lnTo>
                    <a:pt x="3817936" y="435601"/>
                  </a:lnTo>
                  <a:lnTo>
                    <a:pt x="3818466" y="437185"/>
                  </a:lnTo>
                  <a:lnTo>
                    <a:pt x="3820053" y="439296"/>
                  </a:lnTo>
                  <a:lnTo>
                    <a:pt x="3822699" y="441408"/>
                  </a:lnTo>
                  <a:lnTo>
                    <a:pt x="3824286" y="442991"/>
                  </a:lnTo>
                  <a:lnTo>
                    <a:pt x="3826403" y="445103"/>
                  </a:lnTo>
                  <a:lnTo>
                    <a:pt x="3827991" y="446686"/>
                  </a:lnTo>
                  <a:lnTo>
                    <a:pt x="3830107" y="447742"/>
                  </a:lnTo>
                  <a:lnTo>
                    <a:pt x="3829578" y="449853"/>
                  </a:lnTo>
                  <a:lnTo>
                    <a:pt x="3830107" y="451437"/>
                  </a:lnTo>
                  <a:lnTo>
                    <a:pt x="3831166" y="452493"/>
                  </a:lnTo>
                  <a:lnTo>
                    <a:pt x="3833282" y="454076"/>
                  </a:lnTo>
                  <a:lnTo>
                    <a:pt x="3833811" y="454076"/>
                  </a:lnTo>
                  <a:lnTo>
                    <a:pt x="3834870" y="454076"/>
                  </a:lnTo>
                  <a:lnTo>
                    <a:pt x="3836457" y="454076"/>
                  </a:lnTo>
                  <a:lnTo>
                    <a:pt x="3836986" y="454076"/>
                  </a:lnTo>
                  <a:lnTo>
                    <a:pt x="3836986" y="457771"/>
                  </a:lnTo>
                  <a:lnTo>
                    <a:pt x="3836986" y="460939"/>
                  </a:lnTo>
                  <a:lnTo>
                    <a:pt x="3838574" y="461994"/>
                  </a:lnTo>
                  <a:lnTo>
                    <a:pt x="3840691" y="463050"/>
                  </a:lnTo>
                  <a:lnTo>
                    <a:pt x="3841220" y="464634"/>
                  </a:lnTo>
                  <a:lnTo>
                    <a:pt x="3841220" y="466217"/>
                  </a:lnTo>
                  <a:lnTo>
                    <a:pt x="3841220" y="474135"/>
                  </a:lnTo>
                  <a:lnTo>
                    <a:pt x="3840161" y="473607"/>
                  </a:lnTo>
                  <a:lnTo>
                    <a:pt x="3838574" y="473607"/>
                  </a:lnTo>
                  <a:lnTo>
                    <a:pt x="3836986" y="474135"/>
                  </a:lnTo>
                  <a:lnTo>
                    <a:pt x="3834870" y="474135"/>
                  </a:lnTo>
                  <a:lnTo>
                    <a:pt x="3829578" y="474135"/>
                  </a:lnTo>
                  <a:lnTo>
                    <a:pt x="3826932" y="474663"/>
                  </a:lnTo>
                  <a:lnTo>
                    <a:pt x="3823228" y="474135"/>
                  </a:lnTo>
                  <a:lnTo>
                    <a:pt x="3819524" y="473607"/>
                  </a:lnTo>
                  <a:lnTo>
                    <a:pt x="3815820" y="472552"/>
                  </a:lnTo>
                  <a:lnTo>
                    <a:pt x="3813174" y="472552"/>
                  </a:lnTo>
                  <a:lnTo>
                    <a:pt x="3811057" y="472552"/>
                  </a:lnTo>
                  <a:lnTo>
                    <a:pt x="3804707" y="470968"/>
                  </a:lnTo>
                  <a:lnTo>
                    <a:pt x="3798357" y="469912"/>
                  </a:lnTo>
                  <a:lnTo>
                    <a:pt x="3778778" y="469912"/>
                  </a:lnTo>
                  <a:lnTo>
                    <a:pt x="3777720" y="468329"/>
                  </a:lnTo>
                  <a:lnTo>
                    <a:pt x="3777190" y="466217"/>
                  </a:lnTo>
                  <a:lnTo>
                    <a:pt x="3777190" y="464634"/>
                  </a:lnTo>
                  <a:lnTo>
                    <a:pt x="3783540" y="456188"/>
                  </a:lnTo>
                  <a:lnTo>
                    <a:pt x="3783011" y="454604"/>
                  </a:lnTo>
                  <a:lnTo>
                    <a:pt x="3781424" y="453021"/>
                  </a:lnTo>
                  <a:lnTo>
                    <a:pt x="3777720" y="450909"/>
                  </a:lnTo>
                  <a:lnTo>
                    <a:pt x="3773486" y="448798"/>
                  </a:lnTo>
                  <a:lnTo>
                    <a:pt x="3771899" y="447214"/>
                  </a:lnTo>
                  <a:lnTo>
                    <a:pt x="3769782" y="445103"/>
                  </a:lnTo>
                  <a:lnTo>
                    <a:pt x="3768195" y="444047"/>
                  </a:lnTo>
                  <a:lnTo>
                    <a:pt x="3766607" y="442991"/>
                  </a:lnTo>
                  <a:lnTo>
                    <a:pt x="3766607" y="445103"/>
                  </a:lnTo>
                  <a:lnTo>
                    <a:pt x="3766607" y="447214"/>
                  </a:lnTo>
                  <a:lnTo>
                    <a:pt x="3765020" y="448798"/>
                  </a:lnTo>
                  <a:lnTo>
                    <a:pt x="3762903" y="450381"/>
                  </a:lnTo>
                  <a:lnTo>
                    <a:pt x="3761845" y="448798"/>
                  </a:lnTo>
                  <a:lnTo>
                    <a:pt x="3759728" y="447214"/>
                  </a:lnTo>
                  <a:lnTo>
                    <a:pt x="3759199" y="445103"/>
                  </a:lnTo>
                  <a:lnTo>
                    <a:pt x="3759199" y="442991"/>
                  </a:lnTo>
                  <a:lnTo>
                    <a:pt x="3757611" y="442463"/>
                  </a:lnTo>
                  <a:lnTo>
                    <a:pt x="3755495" y="442463"/>
                  </a:lnTo>
                  <a:lnTo>
                    <a:pt x="3753907" y="442991"/>
                  </a:lnTo>
                  <a:lnTo>
                    <a:pt x="3752320" y="444047"/>
                  </a:lnTo>
                  <a:lnTo>
                    <a:pt x="3751790" y="445631"/>
                  </a:lnTo>
                  <a:lnTo>
                    <a:pt x="3751261" y="447742"/>
                  </a:lnTo>
                  <a:lnTo>
                    <a:pt x="3741736" y="447214"/>
                  </a:lnTo>
                  <a:lnTo>
                    <a:pt x="3742265" y="445103"/>
                  </a:lnTo>
                  <a:lnTo>
                    <a:pt x="3742265" y="442991"/>
                  </a:lnTo>
                  <a:lnTo>
                    <a:pt x="3741736" y="441408"/>
                  </a:lnTo>
                  <a:lnTo>
                    <a:pt x="3741736" y="439824"/>
                  </a:lnTo>
                  <a:lnTo>
                    <a:pt x="3741736" y="438240"/>
                  </a:lnTo>
                  <a:lnTo>
                    <a:pt x="3741736" y="436657"/>
                  </a:lnTo>
                  <a:lnTo>
                    <a:pt x="3741736" y="432434"/>
                  </a:lnTo>
                  <a:lnTo>
                    <a:pt x="3742265" y="429267"/>
                  </a:lnTo>
                  <a:lnTo>
                    <a:pt x="3743853" y="428211"/>
                  </a:lnTo>
                  <a:lnTo>
                    <a:pt x="3745970" y="427155"/>
                  </a:lnTo>
                  <a:lnTo>
                    <a:pt x="3745970" y="425572"/>
                  </a:lnTo>
                  <a:lnTo>
                    <a:pt x="3745970" y="423460"/>
                  </a:lnTo>
                  <a:lnTo>
                    <a:pt x="3747028" y="421349"/>
                  </a:lnTo>
                  <a:lnTo>
                    <a:pt x="3748086" y="420293"/>
                  </a:lnTo>
                  <a:lnTo>
                    <a:pt x="3750732" y="419765"/>
                  </a:lnTo>
                  <a:lnTo>
                    <a:pt x="3752320" y="420293"/>
                  </a:lnTo>
                  <a:lnTo>
                    <a:pt x="3755495" y="419765"/>
                  </a:lnTo>
                  <a:lnTo>
                    <a:pt x="3759199" y="420293"/>
                  </a:lnTo>
                  <a:lnTo>
                    <a:pt x="3759728" y="418182"/>
                  </a:lnTo>
                  <a:lnTo>
                    <a:pt x="3759728" y="416598"/>
                  </a:lnTo>
                  <a:lnTo>
                    <a:pt x="3759728" y="415014"/>
                  </a:lnTo>
                  <a:lnTo>
                    <a:pt x="3759728" y="412903"/>
                  </a:lnTo>
                  <a:lnTo>
                    <a:pt x="3762374" y="411319"/>
                  </a:lnTo>
                  <a:lnTo>
                    <a:pt x="3763961" y="410264"/>
                  </a:lnTo>
                  <a:lnTo>
                    <a:pt x="3764490" y="408680"/>
                  </a:lnTo>
                  <a:lnTo>
                    <a:pt x="3764490" y="407096"/>
                  </a:lnTo>
                  <a:lnTo>
                    <a:pt x="3763961" y="404985"/>
                  </a:lnTo>
                  <a:lnTo>
                    <a:pt x="3762903" y="403401"/>
                  </a:lnTo>
                  <a:lnTo>
                    <a:pt x="3762903" y="401290"/>
                  </a:lnTo>
                  <a:lnTo>
                    <a:pt x="3762903" y="399706"/>
                  </a:lnTo>
                  <a:lnTo>
                    <a:pt x="3766607" y="398123"/>
                  </a:lnTo>
                  <a:lnTo>
                    <a:pt x="3769782" y="397067"/>
                  </a:lnTo>
                  <a:lnTo>
                    <a:pt x="3774545" y="397067"/>
                  </a:lnTo>
                  <a:lnTo>
                    <a:pt x="3778778" y="397067"/>
                  </a:lnTo>
                  <a:lnTo>
                    <a:pt x="3778778" y="385454"/>
                  </a:lnTo>
                  <a:lnTo>
                    <a:pt x="3780895" y="384926"/>
                  </a:lnTo>
                  <a:lnTo>
                    <a:pt x="3783540" y="384398"/>
                  </a:lnTo>
                  <a:lnTo>
                    <a:pt x="3786715" y="384926"/>
                  </a:lnTo>
                  <a:lnTo>
                    <a:pt x="3790420" y="385454"/>
                  </a:lnTo>
                  <a:lnTo>
                    <a:pt x="3795711" y="384926"/>
                  </a:lnTo>
                  <a:lnTo>
                    <a:pt x="3800474" y="383870"/>
                  </a:lnTo>
                  <a:lnTo>
                    <a:pt x="3798886" y="382287"/>
                  </a:lnTo>
                  <a:lnTo>
                    <a:pt x="3797828" y="379648"/>
                  </a:lnTo>
                  <a:lnTo>
                    <a:pt x="3797828" y="378064"/>
                  </a:lnTo>
                  <a:lnTo>
                    <a:pt x="3798357" y="375425"/>
                  </a:lnTo>
                  <a:lnTo>
                    <a:pt x="3799416" y="373313"/>
                  </a:lnTo>
                  <a:lnTo>
                    <a:pt x="3796770" y="372785"/>
                  </a:lnTo>
                  <a:lnTo>
                    <a:pt x="3794653" y="372257"/>
                  </a:lnTo>
                  <a:lnTo>
                    <a:pt x="3790949" y="373313"/>
                  </a:lnTo>
                  <a:lnTo>
                    <a:pt x="3788832" y="374897"/>
                  </a:lnTo>
                  <a:lnTo>
                    <a:pt x="3787245" y="375425"/>
                  </a:lnTo>
                  <a:lnTo>
                    <a:pt x="3785128" y="375425"/>
                  </a:lnTo>
                  <a:lnTo>
                    <a:pt x="3784070" y="373841"/>
                  </a:lnTo>
                  <a:lnTo>
                    <a:pt x="3783540" y="371202"/>
                  </a:lnTo>
                  <a:lnTo>
                    <a:pt x="3784599" y="366979"/>
                  </a:lnTo>
                  <a:lnTo>
                    <a:pt x="3787774" y="364339"/>
                  </a:lnTo>
                  <a:lnTo>
                    <a:pt x="3789890" y="362756"/>
                  </a:lnTo>
                  <a:lnTo>
                    <a:pt x="3792007" y="361700"/>
                  </a:lnTo>
                  <a:lnTo>
                    <a:pt x="3796241" y="360117"/>
                  </a:lnTo>
                  <a:lnTo>
                    <a:pt x="3800474" y="358533"/>
                  </a:lnTo>
                  <a:lnTo>
                    <a:pt x="3803649" y="358533"/>
                  </a:lnTo>
                  <a:lnTo>
                    <a:pt x="3806295" y="358533"/>
                  </a:lnTo>
                  <a:lnTo>
                    <a:pt x="3808411" y="358533"/>
                  </a:lnTo>
                  <a:lnTo>
                    <a:pt x="3811057" y="358533"/>
                  </a:lnTo>
                  <a:lnTo>
                    <a:pt x="3813703" y="358005"/>
                  </a:lnTo>
                  <a:lnTo>
                    <a:pt x="3816349" y="357477"/>
                  </a:lnTo>
                  <a:lnTo>
                    <a:pt x="3816349" y="346920"/>
                  </a:lnTo>
                  <a:lnTo>
                    <a:pt x="3816349" y="345336"/>
                  </a:lnTo>
                  <a:lnTo>
                    <a:pt x="3816349" y="343753"/>
                  </a:lnTo>
                  <a:lnTo>
                    <a:pt x="3817936" y="342169"/>
                  </a:lnTo>
                  <a:lnTo>
                    <a:pt x="3820053" y="341113"/>
                  </a:lnTo>
                  <a:lnTo>
                    <a:pt x="3822699" y="337946"/>
                  </a:lnTo>
                  <a:lnTo>
                    <a:pt x="3824286" y="333723"/>
                  </a:lnTo>
                  <a:lnTo>
                    <a:pt x="3823228" y="331612"/>
                  </a:lnTo>
                  <a:lnTo>
                    <a:pt x="3821641" y="329500"/>
                  </a:lnTo>
                  <a:lnTo>
                    <a:pt x="3823228" y="328973"/>
                  </a:lnTo>
                  <a:lnTo>
                    <a:pt x="3825345" y="328445"/>
                  </a:lnTo>
                  <a:lnTo>
                    <a:pt x="3830636" y="328445"/>
                  </a:lnTo>
                  <a:lnTo>
                    <a:pt x="3836457" y="328445"/>
                  </a:lnTo>
                  <a:lnTo>
                    <a:pt x="3839103" y="328973"/>
                  </a:lnTo>
                  <a:lnTo>
                    <a:pt x="3841220" y="329500"/>
                  </a:lnTo>
                  <a:lnTo>
                    <a:pt x="3841220" y="324750"/>
                  </a:lnTo>
                  <a:lnTo>
                    <a:pt x="3841220" y="321582"/>
                  </a:lnTo>
                  <a:lnTo>
                    <a:pt x="3841220" y="319471"/>
                  </a:lnTo>
                  <a:lnTo>
                    <a:pt x="3841220" y="317887"/>
                  </a:lnTo>
                  <a:lnTo>
                    <a:pt x="3842807" y="316304"/>
                  </a:lnTo>
                  <a:lnTo>
                    <a:pt x="3844924" y="314720"/>
                  </a:lnTo>
                  <a:lnTo>
                    <a:pt x="3847041" y="314192"/>
                  </a:lnTo>
                  <a:lnTo>
                    <a:pt x="3848628" y="314192"/>
                  </a:lnTo>
                  <a:lnTo>
                    <a:pt x="3851274" y="313664"/>
                  </a:lnTo>
                  <a:lnTo>
                    <a:pt x="3853920" y="313137"/>
                  </a:lnTo>
                  <a:lnTo>
                    <a:pt x="3855507" y="312609"/>
                  </a:lnTo>
                  <a:lnTo>
                    <a:pt x="3857624" y="312081"/>
                  </a:lnTo>
                  <a:lnTo>
                    <a:pt x="3859211" y="310497"/>
                  </a:lnTo>
                  <a:lnTo>
                    <a:pt x="3860270" y="308914"/>
                  </a:lnTo>
                  <a:lnTo>
                    <a:pt x="3861328" y="307330"/>
                  </a:lnTo>
                  <a:lnTo>
                    <a:pt x="3862916" y="305746"/>
                  </a:lnTo>
                  <a:lnTo>
                    <a:pt x="3864503" y="303635"/>
                  </a:lnTo>
                  <a:lnTo>
                    <a:pt x="3866091" y="302579"/>
                  </a:lnTo>
                  <a:lnTo>
                    <a:pt x="3891491" y="302579"/>
                  </a:lnTo>
                  <a:lnTo>
                    <a:pt x="3893607" y="298884"/>
                  </a:lnTo>
                  <a:lnTo>
                    <a:pt x="3895724" y="295717"/>
                  </a:lnTo>
                  <a:lnTo>
                    <a:pt x="3896253" y="294133"/>
                  </a:lnTo>
                  <a:lnTo>
                    <a:pt x="3897311" y="292022"/>
                  </a:lnTo>
                  <a:lnTo>
                    <a:pt x="3901016" y="289911"/>
                  </a:lnTo>
                  <a:lnTo>
                    <a:pt x="3904720" y="289383"/>
                  </a:lnTo>
                  <a:lnTo>
                    <a:pt x="3906307" y="288327"/>
                  </a:lnTo>
                  <a:lnTo>
                    <a:pt x="3908424" y="287271"/>
                  </a:lnTo>
                  <a:lnTo>
                    <a:pt x="3911070" y="287271"/>
                  </a:lnTo>
                  <a:lnTo>
                    <a:pt x="3912657" y="287271"/>
                  </a:lnTo>
                  <a:lnTo>
                    <a:pt x="3914245" y="287799"/>
                  </a:lnTo>
                  <a:lnTo>
                    <a:pt x="3916362" y="287271"/>
                  </a:lnTo>
                  <a:lnTo>
                    <a:pt x="3917949" y="287271"/>
                  </a:lnTo>
                  <a:lnTo>
                    <a:pt x="3920066" y="286743"/>
                  </a:lnTo>
                  <a:lnTo>
                    <a:pt x="3924828" y="286743"/>
                  </a:lnTo>
                  <a:lnTo>
                    <a:pt x="3928003" y="287271"/>
                  </a:lnTo>
                  <a:lnTo>
                    <a:pt x="3931178" y="287271"/>
                  </a:lnTo>
                  <a:lnTo>
                    <a:pt x="3938057" y="287799"/>
                  </a:lnTo>
                  <a:lnTo>
                    <a:pt x="3944407" y="287271"/>
                  </a:lnTo>
                  <a:lnTo>
                    <a:pt x="3945466" y="287271"/>
                  </a:lnTo>
                  <a:lnTo>
                    <a:pt x="3945995" y="287799"/>
                  </a:lnTo>
                  <a:lnTo>
                    <a:pt x="3947053" y="287799"/>
                  </a:lnTo>
                  <a:lnTo>
                    <a:pt x="3947582" y="287271"/>
                  </a:lnTo>
                  <a:lnTo>
                    <a:pt x="3949699" y="286215"/>
                  </a:lnTo>
                  <a:lnTo>
                    <a:pt x="3951287" y="285160"/>
                  </a:lnTo>
                  <a:lnTo>
                    <a:pt x="3953403" y="284632"/>
                  </a:lnTo>
                  <a:lnTo>
                    <a:pt x="3954991" y="284104"/>
                  </a:lnTo>
                  <a:lnTo>
                    <a:pt x="3956578" y="283048"/>
                  </a:lnTo>
                  <a:lnTo>
                    <a:pt x="3958166" y="281993"/>
                  </a:lnTo>
                  <a:lnTo>
                    <a:pt x="3960812" y="281465"/>
                  </a:lnTo>
                  <a:lnTo>
                    <a:pt x="3963457" y="280937"/>
                  </a:lnTo>
                  <a:lnTo>
                    <a:pt x="3967691" y="281465"/>
                  </a:lnTo>
                  <a:lnTo>
                    <a:pt x="3970866" y="280937"/>
                  </a:lnTo>
                  <a:lnTo>
                    <a:pt x="3972453" y="281465"/>
                  </a:lnTo>
                  <a:lnTo>
                    <a:pt x="3974041" y="280937"/>
                  </a:lnTo>
                  <a:lnTo>
                    <a:pt x="3976687" y="280409"/>
                  </a:lnTo>
                  <a:lnTo>
                    <a:pt x="3978274" y="279353"/>
                  </a:lnTo>
                  <a:lnTo>
                    <a:pt x="3979862" y="278298"/>
                  </a:lnTo>
                  <a:lnTo>
                    <a:pt x="3981449" y="276714"/>
                  </a:lnTo>
                  <a:lnTo>
                    <a:pt x="3983037" y="275658"/>
                  </a:lnTo>
                  <a:lnTo>
                    <a:pt x="3985682" y="275130"/>
                  </a:lnTo>
                  <a:lnTo>
                    <a:pt x="3987270" y="275130"/>
                  </a:lnTo>
                  <a:lnTo>
                    <a:pt x="3988857" y="275130"/>
                  </a:lnTo>
                  <a:lnTo>
                    <a:pt x="3990445" y="275130"/>
                  </a:lnTo>
                  <a:lnTo>
                    <a:pt x="3991503" y="275130"/>
                  </a:lnTo>
                  <a:lnTo>
                    <a:pt x="3993620" y="275658"/>
                  </a:lnTo>
                  <a:lnTo>
                    <a:pt x="3996266" y="275130"/>
                  </a:lnTo>
                  <a:lnTo>
                    <a:pt x="3998382" y="274075"/>
                  </a:lnTo>
                  <a:lnTo>
                    <a:pt x="3999441" y="272491"/>
                  </a:lnTo>
                  <a:lnTo>
                    <a:pt x="4000499" y="270380"/>
                  </a:lnTo>
                  <a:lnTo>
                    <a:pt x="4001558" y="268796"/>
                  </a:lnTo>
                  <a:lnTo>
                    <a:pt x="4001558" y="266684"/>
                  </a:lnTo>
                  <a:lnTo>
                    <a:pt x="4002087" y="265101"/>
                  </a:lnTo>
                  <a:lnTo>
                    <a:pt x="4005262" y="262989"/>
                  </a:lnTo>
                  <a:lnTo>
                    <a:pt x="4009495" y="261934"/>
                  </a:lnTo>
                  <a:lnTo>
                    <a:pt x="4011612" y="261934"/>
                  </a:lnTo>
                  <a:lnTo>
                    <a:pt x="4013199" y="261934"/>
                  </a:lnTo>
                  <a:lnTo>
                    <a:pt x="4014787" y="261934"/>
                  </a:lnTo>
                  <a:lnTo>
                    <a:pt x="4016374" y="261934"/>
                  </a:lnTo>
                  <a:lnTo>
                    <a:pt x="4018491" y="261406"/>
                  </a:lnTo>
                  <a:close/>
                  <a:moveTo>
                    <a:pt x="906462" y="260350"/>
                  </a:moveTo>
                  <a:lnTo>
                    <a:pt x="917304" y="263152"/>
                  </a:lnTo>
                  <a:lnTo>
                    <a:pt x="927603" y="260350"/>
                  </a:lnTo>
                  <a:lnTo>
                    <a:pt x="928688" y="269875"/>
                  </a:lnTo>
                  <a:lnTo>
                    <a:pt x="908088" y="268194"/>
                  </a:lnTo>
                  <a:close/>
                  <a:moveTo>
                    <a:pt x="1232102" y="255588"/>
                  </a:moveTo>
                  <a:lnTo>
                    <a:pt x="1241973" y="259821"/>
                  </a:lnTo>
                  <a:lnTo>
                    <a:pt x="1258599" y="259821"/>
                  </a:lnTo>
                  <a:lnTo>
                    <a:pt x="1271068" y="269346"/>
                  </a:lnTo>
                  <a:lnTo>
                    <a:pt x="1271587" y="277813"/>
                  </a:lnTo>
                  <a:lnTo>
                    <a:pt x="1262235" y="287338"/>
                  </a:lnTo>
                  <a:lnTo>
                    <a:pt x="1245090" y="286809"/>
                  </a:lnTo>
                  <a:lnTo>
                    <a:pt x="1230543" y="278871"/>
                  </a:lnTo>
                  <a:lnTo>
                    <a:pt x="1214437" y="269346"/>
                  </a:lnTo>
                  <a:lnTo>
                    <a:pt x="1216515" y="258234"/>
                  </a:lnTo>
                  <a:close/>
                  <a:moveTo>
                    <a:pt x="4506383" y="252413"/>
                  </a:moveTo>
                  <a:lnTo>
                    <a:pt x="4507970" y="252413"/>
                  </a:lnTo>
                  <a:lnTo>
                    <a:pt x="4511674" y="252942"/>
                  </a:lnTo>
                  <a:lnTo>
                    <a:pt x="4513791" y="254530"/>
                  </a:lnTo>
                  <a:lnTo>
                    <a:pt x="4513791" y="256117"/>
                  </a:lnTo>
                  <a:lnTo>
                    <a:pt x="4513791" y="257705"/>
                  </a:lnTo>
                  <a:lnTo>
                    <a:pt x="4514320" y="260351"/>
                  </a:lnTo>
                  <a:lnTo>
                    <a:pt x="4514849" y="264055"/>
                  </a:lnTo>
                  <a:lnTo>
                    <a:pt x="4513791" y="265113"/>
                  </a:lnTo>
                  <a:lnTo>
                    <a:pt x="4510616" y="265113"/>
                  </a:lnTo>
                  <a:lnTo>
                    <a:pt x="4507970" y="264055"/>
                  </a:lnTo>
                  <a:lnTo>
                    <a:pt x="4506383" y="263526"/>
                  </a:lnTo>
                  <a:lnTo>
                    <a:pt x="4503208" y="262467"/>
                  </a:lnTo>
                  <a:lnTo>
                    <a:pt x="4498974" y="262467"/>
                  </a:lnTo>
                  <a:lnTo>
                    <a:pt x="4497387" y="262996"/>
                  </a:lnTo>
                  <a:lnTo>
                    <a:pt x="4495799" y="264055"/>
                  </a:lnTo>
                  <a:lnTo>
                    <a:pt x="4495799" y="259292"/>
                  </a:lnTo>
                  <a:lnTo>
                    <a:pt x="4500562" y="258234"/>
                  </a:lnTo>
                  <a:lnTo>
                    <a:pt x="4503737" y="256117"/>
                  </a:lnTo>
                  <a:lnTo>
                    <a:pt x="4504795" y="254001"/>
                  </a:lnTo>
                  <a:close/>
                  <a:moveTo>
                    <a:pt x="4633911" y="238125"/>
                  </a:moveTo>
                  <a:lnTo>
                    <a:pt x="4675186" y="238125"/>
                  </a:lnTo>
                  <a:lnTo>
                    <a:pt x="4675186" y="245533"/>
                  </a:lnTo>
                  <a:lnTo>
                    <a:pt x="4673070" y="247121"/>
                  </a:lnTo>
                  <a:lnTo>
                    <a:pt x="4671482" y="248179"/>
                  </a:lnTo>
                  <a:lnTo>
                    <a:pt x="4670953" y="248179"/>
                  </a:lnTo>
                  <a:lnTo>
                    <a:pt x="4669366" y="248179"/>
                  </a:lnTo>
                  <a:lnTo>
                    <a:pt x="4668307" y="248179"/>
                  </a:lnTo>
                  <a:lnTo>
                    <a:pt x="4667778" y="248179"/>
                  </a:lnTo>
                  <a:lnTo>
                    <a:pt x="4664074" y="251354"/>
                  </a:lnTo>
                  <a:lnTo>
                    <a:pt x="4661428" y="254529"/>
                  </a:lnTo>
                  <a:lnTo>
                    <a:pt x="4660899" y="256117"/>
                  </a:lnTo>
                  <a:lnTo>
                    <a:pt x="4659841" y="258233"/>
                  </a:lnTo>
                  <a:lnTo>
                    <a:pt x="4661428" y="258233"/>
                  </a:lnTo>
                  <a:lnTo>
                    <a:pt x="4663545" y="258763"/>
                  </a:lnTo>
                  <a:lnTo>
                    <a:pt x="4667778" y="258763"/>
                  </a:lnTo>
                  <a:lnTo>
                    <a:pt x="4672541" y="258763"/>
                  </a:lnTo>
                  <a:lnTo>
                    <a:pt x="4675716" y="259821"/>
                  </a:lnTo>
                  <a:lnTo>
                    <a:pt x="4679420" y="260350"/>
                  </a:lnTo>
                  <a:lnTo>
                    <a:pt x="4698999" y="260350"/>
                  </a:lnTo>
                  <a:lnTo>
                    <a:pt x="4699528" y="262996"/>
                  </a:lnTo>
                  <a:lnTo>
                    <a:pt x="4699528" y="264583"/>
                  </a:lnTo>
                  <a:lnTo>
                    <a:pt x="4698999" y="268288"/>
                  </a:lnTo>
                  <a:lnTo>
                    <a:pt x="4696353" y="271992"/>
                  </a:lnTo>
                  <a:lnTo>
                    <a:pt x="4696162" y="272056"/>
                  </a:lnTo>
                  <a:lnTo>
                    <a:pt x="4695832" y="272517"/>
                  </a:lnTo>
                  <a:lnTo>
                    <a:pt x="4694244" y="273046"/>
                  </a:lnTo>
                  <a:lnTo>
                    <a:pt x="4692828" y="273046"/>
                  </a:lnTo>
                  <a:lnTo>
                    <a:pt x="4692120" y="274108"/>
                  </a:lnTo>
                  <a:lnTo>
                    <a:pt x="4690532" y="276225"/>
                  </a:lnTo>
                  <a:lnTo>
                    <a:pt x="4694766" y="278871"/>
                  </a:lnTo>
                  <a:lnTo>
                    <a:pt x="4704832" y="278871"/>
                  </a:lnTo>
                  <a:lnTo>
                    <a:pt x="4704832" y="268286"/>
                  </a:lnTo>
                  <a:lnTo>
                    <a:pt x="4705349" y="268182"/>
                  </a:lnTo>
                  <a:lnTo>
                    <a:pt x="4705349" y="267758"/>
                  </a:lnTo>
                  <a:lnTo>
                    <a:pt x="4707995" y="267229"/>
                  </a:lnTo>
                  <a:lnTo>
                    <a:pt x="4710111" y="267229"/>
                  </a:lnTo>
                  <a:lnTo>
                    <a:pt x="4713286" y="267229"/>
                  </a:lnTo>
                  <a:lnTo>
                    <a:pt x="4715932" y="267758"/>
                  </a:lnTo>
                  <a:lnTo>
                    <a:pt x="4718049" y="268288"/>
                  </a:lnTo>
                  <a:lnTo>
                    <a:pt x="4719636" y="268817"/>
                  </a:lnTo>
                  <a:lnTo>
                    <a:pt x="4722811" y="271992"/>
                  </a:lnTo>
                  <a:lnTo>
                    <a:pt x="4725986" y="275167"/>
                  </a:lnTo>
                  <a:lnTo>
                    <a:pt x="4727574" y="274638"/>
                  </a:lnTo>
                  <a:lnTo>
                    <a:pt x="4729161" y="274108"/>
                  </a:lnTo>
                  <a:lnTo>
                    <a:pt x="4730258" y="273012"/>
                  </a:lnTo>
                  <a:lnTo>
                    <a:pt x="4731300" y="270930"/>
                  </a:lnTo>
                  <a:lnTo>
                    <a:pt x="4731666" y="270686"/>
                  </a:lnTo>
                  <a:lnTo>
                    <a:pt x="4731807" y="270404"/>
                  </a:lnTo>
                  <a:lnTo>
                    <a:pt x="4733395" y="269346"/>
                  </a:lnTo>
                  <a:lnTo>
                    <a:pt x="4736041" y="268817"/>
                  </a:lnTo>
                  <a:lnTo>
                    <a:pt x="4737628" y="268817"/>
                  </a:lnTo>
                  <a:lnTo>
                    <a:pt x="4739216" y="268817"/>
                  </a:lnTo>
                  <a:lnTo>
                    <a:pt x="4742920" y="268817"/>
                  </a:lnTo>
                  <a:lnTo>
                    <a:pt x="4747153" y="269346"/>
                  </a:lnTo>
                  <a:lnTo>
                    <a:pt x="4750857" y="270404"/>
                  </a:lnTo>
                  <a:lnTo>
                    <a:pt x="4754561" y="271992"/>
                  </a:lnTo>
                  <a:lnTo>
                    <a:pt x="4781020" y="271992"/>
                  </a:lnTo>
                  <a:lnTo>
                    <a:pt x="4780491" y="276754"/>
                  </a:lnTo>
                  <a:lnTo>
                    <a:pt x="4781020" y="282046"/>
                  </a:lnTo>
                  <a:lnTo>
                    <a:pt x="4783136" y="283104"/>
                  </a:lnTo>
                  <a:lnTo>
                    <a:pt x="4784724" y="283104"/>
                  </a:lnTo>
                  <a:lnTo>
                    <a:pt x="4785782" y="283633"/>
                  </a:lnTo>
                  <a:lnTo>
                    <a:pt x="4786841" y="283633"/>
                  </a:lnTo>
                  <a:lnTo>
                    <a:pt x="4788428" y="283104"/>
                  </a:lnTo>
                  <a:lnTo>
                    <a:pt x="4789486" y="283104"/>
                  </a:lnTo>
                  <a:lnTo>
                    <a:pt x="4791074" y="284692"/>
                  </a:lnTo>
                  <a:lnTo>
                    <a:pt x="4792661" y="285750"/>
                  </a:lnTo>
                  <a:lnTo>
                    <a:pt x="4795307" y="287338"/>
                  </a:lnTo>
                  <a:lnTo>
                    <a:pt x="4796895" y="289454"/>
                  </a:lnTo>
                  <a:lnTo>
                    <a:pt x="4797953" y="291571"/>
                  </a:lnTo>
                  <a:lnTo>
                    <a:pt x="4799541" y="294217"/>
                  </a:lnTo>
                  <a:lnTo>
                    <a:pt x="4799011" y="295804"/>
                  </a:lnTo>
                  <a:lnTo>
                    <a:pt x="4799541" y="297392"/>
                  </a:lnTo>
                  <a:lnTo>
                    <a:pt x="4800070" y="297921"/>
                  </a:lnTo>
                  <a:lnTo>
                    <a:pt x="4801128" y="297392"/>
                  </a:lnTo>
                  <a:lnTo>
                    <a:pt x="4802186" y="297392"/>
                  </a:lnTo>
                  <a:lnTo>
                    <a:pt x="4802716" y="297392"/>
                  </a:lnTo>
                  <a:lnTo>
                    <a:pt x="4803774" y="298979"/>
                  </a:lnTo>
                  <a:lnTo>
                    <a:pt x="4804303" y="301096"/>
                  </a:lnTo>
                  <a:lnTo>
                    <a:pt x="4804303" y="302683"/>
                  </a:lnTo>
                  <a:lnTo>
                    <a:pt x="4804303" y="304800"/>
                  </a:lnTo>
                  <a:lnTo>
                    <a:pt x="4804832" y="305329"/>
                  </a:lnTo>
                  <a:lnTo>
                    <a:pt x="4805891" y="305329"/>
                  </a:lnTo>
                  <a:lnTo>
                    <a:pt x="4806949" y="305329"/>
                  </a:lnTo>
                  <a:lnTo>
                    <a:pt x="4808007" y="305858"/>
                  </a:lnTo>
                  <a:lnTo>
                    <a:pt x="4808536" y="307446"/>
                  </a:lnTo>
                  <a:lnTo>
                    <a:pt x="4808536" y="309033"/>
                  </a:lnTo>
                  <a:lnTo>
                    <a:pt x="4809595" y="310621"/>
                  </a:lnTo>
                  <a:lnTo>
                    <a:pt x="4810124" y="312208"/>
                  </a:lnTo>
                  <a:lnTo>
                    <a:pt x="4809595" y="314325"/>
                  </a:lnTo>
                  <a:lnTo>
                    <a:pt x="4808007" y="316442"/>
                  </a:lnTo>
                  <a:lnTo>
                    <a:pt x="4807909" y="316442"/>
                  </a:lnTo>
                  <a:lnTo>
                    <a:pt x="4807528" y="316950"/>
                  </a:lnTo>
                  <a:lnTo>
                    <a:pt x="4806998" y="316950"/>
                  </a:lnTo>
                  <a:lnTo>
                    <a:pt x="4806469" y="316950"/>
                  </a:lnTo>
                  <a:lnTo>
                    <a:pt x="4805940" y="316950"/>
                  </a:lnTo>
                  <a:lnTo>
                    <a:pt x="4805410" y="316950"/>
                  </a:lnTo>
                  <a:lnTo>
                    <a:pt x="4804881" y="316950"/>
                  </a:lnTo>
                  <a:lnTo>
                    <a:pt x="4804352" y="316421"/>
                  </a:lnTo>
                  <a:lnTo>
                    <a:pt x="4804248" y="316524"/>
                  </a:lnTo>
                  <a:lnTo>
                    <a:pt x="4803245" y="318029"/>
                  </a:lnTo>
                  <a:lnTo>
                    <a:pt x="4802716" y="319617"/>
                  </a:lnTo>
                  <a:lnTo>
                    <a:pt x="4802716" y="321204"/>
                  </a:lnTo>
                  <a:lnTo>
                    <a:pt x="4802716" y="323321"/>
                  </a:lnTo>
                  <a:lnTo>
                    <a:pt x="4802186" y="325967"/>
                  </a:lnTo>
                  <a:lnTo>
                    <a:pt x="4801657" y="328613"/>
                  </a:lnTo>
                  <a:lnTo>
                    <a:pt x="4801276" y="328613"/>
                  </a:lnTo>
                  <a:lnTo>
                    <a:pt x="4801175" y="329116"/>
                  </a:lnTo>
                  <a:lnTo>
                    <a:pt x="4783594" y="329116"/>
                  </a:lnTo>
                  <a:lnTo>
                    <a:pt x="4783136" y="332317"/>
                  </a:lnTo>
                  <a:lnTo>
                    <a:pt x="4782078" y="335492"/>
                  </a:lnTo>
                  <a:lnTo>
                    <a:pt x="4782078" y="337608"/>
                  </a:lnTo>
                  <a:lnTo>
                    <a:pt x="4782078" y="339725"/>
                  </a:lnTo>
                  <a:lnTo>
                    <a:pt x="4781589" y="340215"/>
                  </a:lnTo>
                  <a:lnTo>
                    <a:pt x="4781589" y="340224"/>
                  </a:lnTo>
                  <a:lnTo>
                    <a:pt x="4780530" y="341282"/>
                  </a:lnTo>
                  <a:lnTo>
                    <a:pt x="4778413" y="342340"/>
                  </a:lnTo>
                  <a:lnTo>
                    <a:pt x="4776825" y="343927"/>
                  </a:lnTo>
                  <a:lnTo>
                    <a:pt x="4774178" y="344985"/>
                  </a:lnTo>
                  <a:lnTo>
                    <a:pt x="4772590" y="345514"/>
                  </a:lnTo>
                  <a:lnTo>
                    <a:pt x="4771002" y="346043"/>
                  </a:lnTo>
                  <a:lnTo>
                    <a:pt x="4769943" y="346043"/>
                  </a:lnTo>
                  <a:lnTo>
                    <a:pt x="4769414" y="346043"/>
                  </a:lnTo>
                  <a:lnTo>
                    <a:pt x="4768355" y="346043"/>
                  </a:lnTo>
                  <a:lnTo>
                    <a:pt x="4766767" y="346043"/>
                  </a:lnTo>
                  <a:lnTo>
                    <a:pt x="4764649" y="346572"/>
                  </a:lnTo>
                  <a:lnTo>
                    <a:pt x="4762532" y="346572"/>
                  </a:lnTo>
                  <a:lnTo>
                    <a:pt x="4759356" y="346572"/>
                  </a:lnTo>
                  <a:lnTo>
                    <a:pt x="4755650" y="347101"/>
                  </a:lnTo>
                  <a:lnTo>
                    <a:pt x="4751956" y="349210"/>
                  </a:lnTo>
                  <a:lnTo>
                    <a:pt x="4750857" y="350308"/>
                  </a:lnTo>
                  <a:lnTo>
                    <a:pt x="4749799" y="351896"/>
                  </a:lnTo>
                  <a:lnTo>
                    <a:pt x="4749799" y="353483"/>
                  </a:lnTo>
                  <a:lnTo>
                    <a:pt x="4749270" y="355600"/>
                  </a:lnTo>
                  <a:lnTo>
                    <a:pt x="4748816" y="355903"/>
                  </a:lnTo>
                  <a:lnTo>
                    <a:pt x="4748769" y="356093"/>
                  </a:lnTo>
                  <a:lnTo>
                    <a:pt x="4747180" y="357151"/>
                  </a:lnTo>
                  <a:lnTo>
                    <a:pt x="4745063" y="357680"/>
                  </a:lnTo>
                  <a:lnTo>
                    <a:pt x="4744004" y="357680"/>
                  </a:lnTo>
                  <a:lnTo>
                    <a:pt x="4743475" y="357680"/>
                  </a:lnTo>
                  <a:lnTo>
                    <a:pt x="4742416" y="357680"/>
                  </a:lnTo>
                  <a:lnTo>
                    <a:pt x="4741357" y="357680"/>
                  </a:lnTo>
                  <a:lnTo>
                    <a:pt x="4739769" y="357680"/>
                  </a:lnTo>
                  <a:lnTo>
                    <a:pt x="4737652" y="358209"/>
                  </a:lnTo>
                  <a:lnTo>
                    <a:pt x="4734476" y="358209"/>
                  </a:lnTo>
                  <a:lnTo>
                    <a:pt x="4730241" y="358738"/>
                  </a:lnTo>
                  <a:lnTo>
                    <a:pt x="4727315" y="360687"/>
                  </a:lnTo>
                  <a:lnTo>
                    <a:pt x="4725457" y="363008"/>
                  </a:lnTo>
                  <a:lnTo>
                    <a:pt x="4722811" y="366713"/>
                  </a:lnTo>
                  <a:lnTo>
                    <a:pt x="4719636" y="370417"/>
                  </a:lnTo>
                  <a:lnTo>
                    <a:pt x="4719451" y="370523"/>
                  </a:lnTo>
                  <a:lnTo>
                    <a:pt x="4719124" y="370904"/>
                  </a:lnTo>
                  <a:lnTo>
                    <a:pt x="4715419" y="373020"/>
                  </a:lnTo>
                  <a:lnTo>
                    <a:pt x="4713831" y="374078"/>
                  </a:lnTo>
                  <a:lnTo>
                    <a:pt x="4712096" y="375378"/>
                  </a:lnTo>
                  <a:lnTo>
                    <a:pt x="4711170" y="376767"/>
                  </a:lnTo>
                  <a:lnTo>
                    <a:pt x="4710641" y="378354"/>
                  </a:lnTo>
                  <a:lnTo>
                    <a:pt x="4710254" y="378451"/>
                  </a:lnTo>
                  <a:lnTo>
                    <a:pt x="4710125" y="378838"/>
                  </a:lnTo>
                  <a:lnTo>
                    <a:pt x="4709596" y="379367"/>
                  </a:lnTo>
                  <a:lnTo>
                    <a:pt x="4709066" y="379367"/>
                  </a:lnTo>
                  <a:lnTo>
                    <a:pt x="4707478" y="378838"/>
                  </a:lnTo>
                  <a:lnTo>
                    <a:pt x="4706420" y="378838"/>
                  </a:lnTo>
                  <a:lnTo>
                    <a:pt x="4705890" y="378838"/>
                  </a:lnTo>
                  <a:lnTo>
                    <a:pt x="4705361" y="378838"/>
                  </a:lnTo>
                  <a:lnTo>
                    <a:pt x="4704302" y="378838"/>
                  </a:lnTo>
                  <a:lnTo>
                    <a:pt x="4703243" y="378838"/>
                  </a:lnTo>
                  <a:lnTo>
                    <a:pt x="4702185" y="378838"/>
                  </a:lnTo>
                  <a:lnTo>
                    <a:pt x="4701126" y="378838"/>
                  </a:lnTo>
                  <a:lnTo>
                    <a:pt x="4700067" y="378838"/>
                  </a:lnTo>
                  <a:lnTo>
                    <a:pt x="4699009" y="378838"/>
                  </a:lnTo>
                  <a:lnTo>
                    <a:pt x="4697420" y="379896"/>
                  </a:lnTo>
                  <a:lnTo>
                    <a:pt x="4696121" y="380329"/>
                  </a:lnTo>
                  <a:lnTo>
                    <a:pt x="4694766" y="382588"/>
                  </a:lnTo>
                  <a:lnTo>
                    <a:pt x="4693707" y="384175"/>
                  </a:lnTo>
                  <a:lnTo>
                    <a:pt x="4693347" y="384415"/>
                  </a:lnTo>
                  <a:lnTo>
                    <a:pt x="4693186" y="384657"/>
                  </a:lnTo>
                  <a:lnTo>
                    <a:pt x="4691597" y="385715"/>
                  </a:lnTo>
                  <a:lnTo>
                    <a:pt x="4689885" y="386998"/>
                  </a:lnTo>
                  <a:lnTo>
                    <a:pt x="4688945" y="388408"/>
                  </a:lnTo>
                  <a:lnTo>
                    <a:pt x="4687357" y="389996"/>
                  </a:lnTo>
                  <a:lnTo>
                    <a:pt x="4687269" y="390040"/>
                  </a:lnTo>
                  <a:lnTo>
                    <a:pt x="4686833" y="390476"/>
                  </a:lnTo>
                  <a:lnTo>
                    <a:pt x="4684716" y="391534"/>
                  </a:lnTo>
                  <a:lnTo>
                    <a:pt x="4682785" y="391534"/>
                  </a:lnTo>
                  <a:lnTo>
                    <a:pt x="4683653" y="392113"/>
                  </a:lnTo>
                  <a:lnTo>
                    <a:pt x="4685241" y="392113"/>
                  </a:lnTo>
                  <a:lnTo>
                    <a:pt x="4690003" y="391054"/>
                  </a:lnTo>
                  <a:lnTo>
                    <a:pt x="4694766" y="389996"/>
                  </a:lnTo>
                  <a:lnTo>
                    <a:pt x="4701645" y="389996"/>
                  </a:lnTo>
                  <a:lnTo>
                    <a:pt x="4705349" y="389996"/>
                  </a:lnTo>
                  <a:lnTo>
                    <a:pt x="4708524" y="389996"/>
                  </a:lnTo>
                  <a:lnTo>
                    <a:pt x="4710569" y="388974"/>
                  </a:lnTo>
                  <a:lnTo>
                    <a:pt x="4711713" y="387831"/>
                  </a:lnTo>
                  <a:lnTo>
                    <a:pt x="4711771" y="387808"/>
                  </a:lnTo>
                  <a:lnTo>
                    <a:pt x="4712228" y="387350"/>
                  </a:lnTo>
                  <a:lnTo>
                    <a:pt x="4714874" y="386292"/>
                  </a:lnTo>
                  <a:lnTo>
                    <a:pt x="4716991" y="385763"/>
                  </a:lnTo>
                  <a:lnTo>
                    <a:pt x="4720166" y="385763"/>
                  </a:lnTo>
                  <a:lnTo>
                    <a:pt x="4724399" y="385763"/>
                  </a:lnTo>
                  <a:lnTo>
                    <a:pt x="4725986" y="386292"/>
                  </a:lnTo>
                  <a:lnTo>
                    <a:pt x="4727574" y="386821"/>
                  </a:lnTo>
                  <a:lnTo>
                    <a:pt x="4729691" y="386821"/>
                  </a:lnTo>
                  <a:lnTo>
                    <a:pt x="4732866" y="386821"/>
                  </a:lnTo>
                  <a:lnTo>
                    <a:pt x="4735802" y="385843"/>
                  </a:lnTo>
                  <a:lnTo>
                    <a:pt x="4736593" y="384657"/>
                  </a:lnTo>
                  <a:lnTo>
                    <a:pt x="4737652" y="383070"/>
                  </a:lnTo>
                  <a:lnTo>
                    <a:pt x="4737928" y="382932"/>
                  </a:lnTo>
                  <a:lnTo>
                    <a:pt x="4738157" y="382588"/>
                  </a:lnTo>
                  <a:lnTo>
                    <a:pt x="4740231" y="381551"/>
                  </a:lnTo>
                  <a:lnTo>
                    <a:pt x="4741357" y="380425"/>
                  </a:lnTo>
                  <a:lnTo>
                    <a:pt x="4741357" y="378838"/>
                  </a:lnTo>
                  <a:lnTo>
                    <a:pt x="4740299" y="376194"/>
                  </a:lnTo>
                  <a:lnTo>
                    <a:pt x="4738711" y="374078"/>
                  </a:lnTo>
                  <a:lnTo>
                    <a:pt x="4738181" y="372491"/>
                  </a:lnTo>
                  <a:lnTo>
                    <a:pt x="4737652" y="369846"/>
                  </a:lnTo>
                  <a:lnTo>
                    <a:pt x="4738207" y="369608"/>
                  </a:lnTo>
                  <a:lnTo>
                    <a:pt x="4738157" y="369358"/>
                  </a:lnTo>
                  <a:lnTo>
                    <a:pt x="4741861" y="367771"/>
                  </a:lnTo>
                  <a:lnTo>
                    <a:pt x="4763557" y="367771"/>
                  </a:lnTo>
                  <a:lnTo>
                    <a:pt x="4766723" y="366716"/>
                  </a:lnTo>
                  <a:lnTo>
                    <a:pt x="4766758" y="366681"/>
                  </a:lnTo>
                  <a:lnTo>
                    <a:pt x="4768849" y="364067"/>
                  </a:lnTo>
                  <a:lnTo>
                    <a:pt x="4770436" y="363008"/>
                  </a:lnTo>
                  <a:lnTo>
                    <a:pt x="4772017" y="361955"/>
                  </a:lnTo>
                  <a:lnTo>
                    <a:pt x="4773119" y="360854"/>
                  </a:lnTo>
                  <a:lnTo>
                    <a:pt x="4774178" y="358209"/>
                  </a:lnTo>
                  <a:lnTo>
                    <a:pt x="4774707" y="356093"/>
                  </a:lnTo>
                  <a:lnTo>
                    <a:pt x="4775766" y="353977"/>
                  </a:lnTo>
                  <a:lnTo>
                    <a:pt x="4776071" y="353855"/>
                  </a:lnTo>
                  <a:lnTo>
                    <a:pt x="4776257" y="353483"/>
                  </a:lnTo>
                  <a:lnTo>
                    <a:pt x="4778903" y="352425"/>
                  </a:lnTo>
                  <a:lnTo>
                    <a:pt x="4780491" y="351896"/>
                  </a:lnTo>
                  <a:lnTo>
                    <a:pt x="4782078" y="350308"/>
                  </a:lnTo>
                  <a:lnTo>
                    <a:pt x="4783666" y="349250"/>
                  </a:lnTo>
                  <a:lnTo>
                    <a:pt x="4788428" y="347663"/>
                  </a:lnTo>
                  <a:lnTo>
                    <a:pt x="4792661" y="348721"/>
                  </a:lnTo>
                  <a:lnTo>
                    <a:pt x="4795836" y="347133"/>
                  </a:lnTo>
                  <a:lnTo>
                    <a:pt x="4797953" y="348721"/>
                  </a:lnTo>
                  <a:lnTo>
                    <a:pt x="4799541" y="350308"/>
                  </a:lnTo>
                  <a:lnTo>
                    <a:pt x="4800070" y="351896"/>
                  </a:lnTo>
                  <a:lnTo>
                    <a:pt x="4800070" y="353483"/>
                  </a:lnTo>
                  <a:lnTo>
                    <a:pt x="4799541" y="356658"/>
                  </a:lnTo>
                  <a:lnTo>
                    <a:pt x="4799078" y="357029"/>
                  </a:lnTo>
                  <a:lnTo>
                    <a:pt x="4799058" y="357151"/>
                  </a:lnTo>
                  <a:lnTo>
                    <a:pt x="4796411" y="359267"/>
                  </a:lnTo>
                  <a:lnTo>
                    <a:pt x="4794823" y="360325"/>
                  </a:lnTo>
                  <a:lnTo>
                    <a:pt x="4793235" y="361383"/>
                  </a:lnTo>
                  <a:lnTo>
                    <a:pt x="4791117" y="361912"/>
                  </a:lnTo>
                  <a:lnTo>
                    <a:pt x="4789893" y="362320"/>
                  </a:lnTo>
                  <a:lnTo>
                    <a:pt x="4789486" y="363538"/>
                  </a:lnTo>
                  <a:lnTo>
                    <a:pt x="4788428" y="365125"/>
                  </a:lnTo>
                  <a:lnTo>
                    <a:pt x="4788107" y="365366"/>
                  </a:lnTo>
                  <a:lnTo>
                    <a:pt x="4787941" y="365614"/>
                  </a:lnTo>
                  <a:lnTo>
                    <a:pt x="4785824" y="367201"/>
                  </a:lnTo>
                  <a:lnTo>
                    <a:pt x="4784236" y="368259"/>
                  </a:lnTo>
                  <a:lnTo>
                    <a:pt x="4783706" y="368259"/>
                  </a:lnTo>
                  <a:lnTo>
                    <a:pt x="4783177" y="368259"/>
                  </a:lnTo>
                  <a:lnTo>
                    <a:pt x="4782118" y="368259"/>
                  </a:lnTo>
                  <a:lnTo>
                    <a:pt x="4780530" y="368259"/>
                  </a:lnTo>
                  <a:lnTo>
                    <a:pt x="4779472" y="368259"/>
                  </a:lnTo>
                  <a:lnTo>
                    <a:pt x="4778413" y="368259"/>
                  </a:lnTo>
                  <a:lnTo>
                    <a:pt x="4775766" y="368259"/>
                  </a:lnTo>
                  <a:lnTo>
                    <a:pt x="4774002" y="368259"/>
                  </a:lnTo>
                  <a:lnTo>
                    <a:pt x="4773082" y="371475"/>
                  </a:lnTo>
                  <a:lnTo>
                    <a:pt x="4774670" y="373592"/>
                  </a:lnTo>
                  <a:lnTo>
                    <a:pt x="4776257" y="375179"/>
                  </a:lnTo>
                  <a:lnTo>
                    <a:pt x="4779432" y="375708"/>
                  </a:lnTo>
                  <a:lnTo>
                    <a:pt x="4782078" y="375708"/>
                  </a:lnTo>
                  <a:lnTo>
                    <a:pt x="4786841" y="375179"/>
                  </a:lnTo>
                  <a:lnTo>
                    <a:pt x="4790608" y="371883"/>
                  </a:lnTo>
                  <a:lnTo>
                    <a:pt x="4791117" y="369846"/>
                  </a:lnTo>
                  <a:lnTo>
                    <a:pt x="4792176" y="368259"/>
                  </a:lnTo>
                  <a:lnTo>
                    <a:pt x="4792381" y="368191"/>
                  </a:lnTo>
                  <a:lnTo>
                    <a:pt x="4792661" y="367771"/>
                  </a:lnTo>
                  <a:lnTo>
                    <a:pt x="4794249" y="367242"/>
                  </a:lnTo>
                  <a:lnTo>
                    <a:pt x="4796366" y="366713"/>
                  </a:lnTo>
                  <a:lnTo>
                    <a:pt x="4802186" y="367771"/>
                  </a:lnTo>
                  <a:lnTo>
                    <a:pt x="4802186" y="369358"/>
                  </a:lnTo>
                  <a:lnTo>
                    <a:pt x="4801657" y="371475"/>
                  </a:lnTo>
                  <a:lnTo>
                    <a:pt x="4802186" y="373592"/>
                  </a:lnTo>
                  <a:lnTo>
                    <a:pt x="4802716" y="375179"/>
                  </a:lnTo>
                  <a:lnTo>
                    <a:pt x="4802716" y="378354"/>
                  </a:lnTo>
                  <a:lnTo>
                    <a:pt x="4802186" y="382058"/>
                  </a:lnTo>
                  <a:lnTo>
                    <a:pt x="4804303" y="381529"/>
                  </a:lnTo>
                  <a:lnTo>
                    <a:pt x="4805891" y="381529"/>
                  </a:lnTo>
                  <a:lnTo>
                    <a:pt x="4808007" y="382058"/>
                  </a:lnTo>
                  <a:lnTo>
                    <a:pt x="4810124" y="382588"/>
                  </a:lnTo>
                  <a:lnTo>
                    <a:pt x="4815416" y="382588"/>
                  </a:lnTo>
                  <a:lnTo>
                    <a:pt x="4818591" y="383117"/>
                  </a:lnTo>
                  <a:lnTo>
                    <a:pt x="4821291" y="382667"/>
                  </a:lnTo>
                  <a:lnTo>
                    <a:pt x="4821291" y="380425"/>
                  </a:lnTo>
                  <a:lnTo>
                    <a:pt x="4821820" y="378838"/>
                  </a:lnTo>
                  <a:lnTo>
                    <a:pt x="4822134" y="378838"/>
                  </a:lnTo>
                  <a:lnTo>
                    <a:pt x="4822295" y="378354"/>
                  </a:lnTo>
                  <a:lnTo>
                    <a:pt x="4823882" y="378354"/>
                  </a:lnTo>
                  <a:lnTo>
                    <a:pt x="4825999" y="378354"/>
                  </a:lnTo>
                  <a:lnTo>
                    <a:pt x="4830761" y="378883"/>
                  </a:lnTo>
                  <a:lnTo>
                    <a:pt x="4835524" y="379942"/>
                  </a:lnTo>
                  <a:lnTo>
                    <a:pt x="4842932" y="378354"/>
                  </a:lnTo>
                  <a:lnTo>
                    <a:pt x="4860395" y="378354"/>
                  </a:lnTo>
                  <a:lnTo>
                    <a:pt x="4861982" y="379413"/>
                  </a:lnTo>
                  <a:lnTo>
                    <a:pt x="4864628" y="379942"/>
                  </a:lnTo>
                  <a:lnTo>
                    <a:pt x="4867803" y="379942"/>
                  </a:lnTo>
                  <a:lnTo>
                    <a:pt x="4870978" y="380471"/>
                  </a:lnTo>
                  <a:lnTo>
                    <a:pt x="4874496" y="381476"/>
                  </a:lnTo>
                  <a:lnTo>
                    <a:pt x="4875286" y="379896"/>
                  </a:lnTo>
                  <a:lnTo>
                    <a:pt x="4876345" y="378309"/>
                  </a:lnTo>
                  <a:lnTo>
                    <a:pt x="4876739" y="377915"/>
                  </a:lnTo>
                  <a:lnTo>
                    <a:pt x="4876799" y="377825"/>
                  </a:lnTo>
                  <a:lnTo>
                    <a:pt x="4878386" y="376238"/>
                  </a:lnTo>
                  <a:lnTo>
                    <a:pt x="4879974" y="375708"/>
                  </a:lnTo>
                  <a:lnTo>
                    <a:pt x="4882091" y="376238"/>
                  </a:lnTo>
                  <a:lnTo>
                    <a:pt x="4884207" y="376767"/>
                  </a:lnTo>
                  <a:lnTo>
                    <a:pt x="4885795" y="376767"/>
                  </a:lnTo>
                  <a:lnTo>
                    <a:pt x="4887382" y="376767"/>
                  </a:lnTo>
                  <a:lnTo>
                    <a:pt x="4889499" y="377825"/>
                  </a:lnTo>
                  <a:lnTo>
                    <a:pt x="4891086" y="379413"/>
                  </a:lnTo>
                  <a:lnTo>
                    <a:pt x="4893203" y="381529"/>
                  </a:lnTo>
                  <a:lnTo>
                    <a:pt x="4895849" y="383117"/>
                  </a:lnTo>
                  <a:lnTo>
                    <a:pt x="4895849" y="389996"/>
                  </a:lnTo>
                  <a:lnTo>
                    <a:pt x="4895320" y="394229"/>
                  </a:lnTo>
                  <a:lnTo>
                    <a:pt x="4896378" y="397404"/>
                  </a:lnTo>
                  <a:lnTo>
                    <a:pt x="4898495" y="399521"/>
                  </a:lnTo>
                  <a:lnTo>
                    <a:pt x="4901670" y="400050"/>
                  </a:lnTo>
                  <a:lnTo>
                    <a:pt x="4902907" y="398814"/>
                  </a:lnTo>
                  <a:lnTo>
                    <a:pt x="4904401" y="396823"/>
                  </a:lnTo>
                  <a:lnTo>
                    <a:pt x="4904539" y="396754"/>
                  </a:lnTo>
                  <a:lnTo>
                    <a:pt x="4904845" y="396346"/>
                  </a:lnTo>
                  <a:lnTo>
                    <a:pt x="4906961" y="395288"/>
                  </a:lnTo>
                  <a:lnTo>
                    <a:pt x="4909078" y="394758"/>
                  </a:lnTo>
                  <a:lnTo>
                    <a:pt x="4911724" y="395288"/>
                  </a:lnTo>
                  <a:lnTo>
                    <a:pt x="4914370" y="396346"/>
                  </a:lnTo>
                  <a:lnTo>
                    <a:pt x="4916486" y="398463"/>
                  </a:lnTo>
                  <a:lnTo>
                    <a:pt x="4918074" y="400050"/>
                  </a:lnTo>
                  <a:lnTo>
                    <a:pt x="4921778" y="401108"/>
                  </a:lnTo>
                  <a:lnTo>
                    <a:pt x="4925482" y="401638"/>
                  </a:lnTo>
                  <a:lnTo>
                    <a:pt x="4928657" y="403225"/>
                  </a:lnTo>
                  <a:lnTo>
                    <a:pt x="4931303" y="404813"/>
                  </a:lnTo>
                  <a:lnTo>
                    <a:pt x="4936066" y="406929"/>
                  </a:lnTo>
                  <a:lnTo>
                    <a:pt x="4941357" y="406929"/>
                  </a:lnTo>
                  <a:lnTo>
                    <a:pt x="4946649" y="406400"/>
                  </a:lnTo>
                  <a:lnTo>
                    <a:pt x="4951941" y="404813"/>
                  </a:lnTo>
                  <a:lnTo>
                    <a:pt x="4954057" y="403754"/>
                  </a:lnTo>
                  <a:lnTo>
                    <a:pt x="4956174" y="403225"/>
                  </a:lnTo>
                  <a:lnTo>
                    <a:pt x="4979041" y="403225"/>
                  </a:lnTo>
                  <a:lnTo>
                    <a:pt x="4979041" y="401055"/>
                  </a:lnTo>
                  <a:lnTo>
                    <a:pt x="4980100" y="398939"/>
                  </a:lnTo>
                  <a:lnTo>
                    <a:pt x="4980100" y="396294"/>
                  </a:lnTo>
                  <a:lnTo>
                    <a:pt x="4979041" y="394178"/>
                  </a:lnTo>
                  <a:lnTo>
                    <a:pt x="4977982" y="392591"/>
                  </a:lnTo>
                  <a:lnTo>
                    <a:pt x="4976394" y="390476"/>
                  </a:lnTo>
                  <a:lnTo>
                    <a:pt x="4974806" y="388889"/>
                  </a:lnTo>
                  <a:lnTo>
                    <a:pt x="4973747" y="387302"/>
                  </a:lnTo>
                  <a:lnTo>
                    <a:pt x="4970571" y="379896"/>
                  </a:lnTo>
                  <a:lnTo>
                    <a:pt x="4971010" y="379458"/>
                  </a:lnTo>
                  <a:lnTo>
                    <a:pt x="4970991" y="379413"/>
                  </a:lnTo>
                  <a:lnTo>
                    <a:pt x="4973107" y="377296"/>
                  </a:lnTo>
                  <a:lnTo>
                    <a:pt x="4975224" y="375708"/>
                  </a:lnTo>
                  <a:lnTo>
                    <a:pt x="4976811" y="375179"/>
                  </a:lnTo>
                  <a:lnTo>
                    <a:pt x="4979457" y="374121"/>
                  </a:lnTo>
                  <a:lnTo>
                    <a:pt x="4982103" y="373063"/>
                  </a:lnTo>
                  <a:lnTo>
                    <a:pt x="4984220" y="371475"/>
                  </a:lnTo>
                  <a:lnTo>
                    <a:pt x="4986336" y="370946"/>
                  </a:lnTo>
                  <a:lnTo>
                    <a:pt x="4988453" y="369358"/>
                  </a:lnTo>
                  <a:lnTo>
                    <a:pt x="4991628" y="368300"/>
                  </a:lnTo>
                  <a:lnTo>
                    <a:pt x="4994803" y="367771"/>
                  </a:lnTo>
                  <a:lnTo>
                    <a:pt x="4999566" y="368300"/>
                  </a:lnTo>
                  <a:lnTo>
                    <a:pt x="5003799" y="371475"/>
                  </a:lnTo>
                  <a:lnTo>
                    <a:pt x="5004857" y="373592"/>
                  </a:lnTo>
                  <a:lnTo>
                    <a:pt x="5006445" y="375179"/>
                  </a:lnTo>
                  <a:lnTo>
                    <a:pt x="5009091" y="375708"/>
                  </a:lnTo>
                  <a:lnTo>
                    <a:pt x="5011736" y="375708"/>
                  </a:lnTo>
                  <a:lnTo>
                    <a:pt x="5013324" y="375708"/>
                  </a:lnTo>
                  <a:lnTo>
                    <a:pt x="5015441" y="375708"/>
                  </a:lnTo>
                  <a:lnTo>
                    <a:pt x="5017028" y="375708"/>
                  </a:lnTo>
                  <a:lnTo>
                    <a:pt x="5018616" y="375708"/>
                  </a:lnTo>
                  <a:lnTo>
                    <a:pt x="5020203" y="377296"/>
                  </a:lnTo>
                  <a:lnTo>
                    <a:pt x="5021261" y="379413"/>
                  </a:lnTo>
                  <a:lnTo>
                    <a:pt x="5023907" y="381529"/>
                  </a:lnTo>
                  <a:lnTo>
                    <a:pt x="5024966" y="383117"/>
                  </a:lnTo>
                  <a:lnTo>
                    <a:pt x="5025495" y="385233"/>
                  </a:lnTo>
                  <a:lnTo>
                    <a:pt x="5026024" y="387350"/>
                  </a:lnTo>
                  <a:lnTo>
                    <a:pt x="5027611" y="389467"/>
                  </a:lnTo>
                  <a:lnTo>
                    <a:pt x="5032903" y="391054"/>
                  </a:lnTo>
                  <a:lnTo>
                    <a:pt x="5036607" y="391054"/>
                  </a:lnTo>
                  <a:lnTo>
                    <a:pt x="5039782" y="391054"/>
                  </a:lnTo>
                  <a:lnTo>
                    <a:pt x="5041619" y="390136"/>
                  </a:lnTo>
                  <a:lnTo>
                    <a:pt x="5042035" y="388889"/>
                  </a:lnTo>
                  <a:lnTo>
                    <a:pt x="5042564" y="387302"/>
                  </a:lnTo>
                  <a:lnTo>
                    <a:pt x="5043094" y="385186"/>
                  </a:lnTo>
                  <a:lnTo>
                    <a:pt x="5043456" y="384824"/>
                  </a:lnTo>
                  <a:lnTo>
                    <a:pt x="5043486" y="384704"/>
                  </a:lnTo>
                  <a:lnTo>
                    <a:pt x="5045074" y="383117"/>
                  </a:lnTo>
                  <a:lnTo>
                    <a:pt x="5047191" y="381529"/>
                  </a:lnTo>
                  <a:lnTo>
                    <a:pt x="5050895" y="381529"/>
                  </a:lnTo>
                  <a:lnTo>
                    <a:pt x="5054070" y="381529"/>
                  </a:lnTo>
                  <a:lnTo>
                    <a:pt x="5057245" y="382588"/>
                  </a:lnTo>
                  <a:lnTo>
                    <a:pt x="5059361" y="383117"/>
                  </a:lnTo>
                  <a:lnTo>
                    <a:pt x="5061478" y="384175"/>
                  </a:lnTo>
                  <a:lnTo>
                    <a:pt x="5063595" y="385763"/>
                  </a:lnTo>
                  <a:lnTo>
                    <a:pt x="5066241" y="387350"/>
                  </a:lnTo>
                  <a:lnTo>
                    <a:pt x="5068357" y="388408"/>
                  </a:lnTo>
                  <a:lnTo>
                    <a:pt x="5069945" y="389996"/>
                  </a:lnTo>
                  <a:lnTo>
                    <a:pt x="5070474" y="392113"/>
                  </a:lnTo>
                  <a:lnTo>
                    <a:pt x="5071532" y="393700"/>
                  </a:lnTo>
                  <a:lnTo>
                    <a:pt x="5071532" y="397404"/>
                  </a:lnTo>
                  <a:lnTo>
                    <a:pt x="5071532" y="400579"/>
                  </a:lnTo>
                  <a:lnTo>
                    <a:pt x="5071532" y="405342"/>
                  </a:lnTo>
                  <a:lnTo>
                    <a:pt x="5072061" y="409046"/>
                  </a:lnTo>
                  <a:lnTo>
                    <a:pt x="5072591" y="412750"/>
                  </a:lnTo>
                  <a:lnTo>
                    <a:pt x="5072061" y="416983"/>
                  </a:lnTo>
                  <a:lnTo>
                    <a:pt x="5072061" y="420688"/>
                  </a:lnTo>
                  <a:lnTo>
                    <a:pt x="5072061" y="423863"/>
                  </a:lnTo>
                  <a:lnTo>
                    <a:pt x="5073120" y="426508"/>
                  </a:lnTo>
                  <a:lnTo>
                    <a:pt x="5074178" y="428625"/>
                  </a:lnTo>
                  <a:lnTo>
                    <a:pt x="5073718" y="428932"/>
                  </a:lnTo>
                  <a:lnTo>
                    <a:pt x="5073797" y="429090"/>
                  </a:lnTo>
                  <a:lnTo>
                    <a:pt x="5072209" y="430148"/>
                  </a:lnTo>
                  <a:lnTo>
                    <a:pt x="5070340" y="430614"/>
                  </a:lnTo>
                  <a:lnTo>
                    <a:pt x="5069945" y="431800"/>
                  </a:lnTo>
                  <a:lnTo>
                    <a:pt x="5069945" y="433917"/>
                  </a:lnTo>
                  <a:lnTo>
                    <a:pt x="5069945" y="436033"/>
                  </a:lnTo>
                  <a:lnTo>
                    <a:pt x="5071532" y="440796"/>
                  </a:lnTo>
                  <a:lnTo>
                    <a:pt x="5075766" y="443442"/>
                  </a:lnTo>
                  <a:lnTo>
                    <a:pt x="5077882" y="445558"/>
                  </a:lnTo>
                  <a:lnTo>
                    <a:pt x="5079470" y="447675"/>
                  </a:lnTo>
                  <a:lnTo>
                    <a:pt x="5081586" y="448733"/>
                  </a:lnTo>
                  <a:lnTo>
                    <a:pt x="5083703" y="450321"/>
                  </a:lnTo>
                  <a:lnTo>
                    <a:pt x="5085291" y="451379"/>
                  </a:lnTo>
                  <a:lnTo>
                    <a:pt x="5087936" y="452438"/>
                  </a:lnTo>
                  <a:lnTo>
                    <a:pt x="5089524" y="452967"/>
                  </a:lnTo>
                  <a:lnTo>
                    <a:pt x="5091111" y="453496"/>
                  </a:lnTo>
                  <a:lnTo>
                    <a:pt x="5093228" y="455083"/>
                  </a:lnTo>
                  <a:lnTo>
                    <a:pt x="5095345" y="456671"/>
                  </a:lnTo>
                  <a:lnTo>
                    <a:pt x="5096932" y="458258"/>
                  </a:lnTo>
                  <a:lnTo>
                    <a:pt x="5099578" y="459846"/>
                  </a:lnTo>
                  <a:lnTo>
                    <a:pt x="5101695" y="464608"/>
                  </a:lnTo>
                  <a:lnTo>
                    <a:pt x="5101166" y="470429"/>
                  </a:lnTo>
                  <a:lnTo>
                    <a:pt x="5119851" y="470429"/>
                  </a:lnTo>
                  <a:lnTo>
                    <a:pt x="5119851" y="467175"/>
                  </a:lnTo>
                  <a:lnTo>
                    <a:pt x="5120381" y="464001"/>
                  </a:lnTo>
                  <a:lnTo>
                    <a:pt x="5120910" y="458712"/>
                  </a:lnTo>
                  <a:lnTo>
                    <a:pt x="5120381" y="452893"/>
                  </a:lnTo>
                  <a:lnTo>
                    <a:pt x="5119322" y="449190"/>
                  </a:lnTo>
                  <a:lnTo>
                    <a:pt x="5119851" y="444959"/>
                  </a:lnTo>
                  <a:lnTo>
                    <a:pt x="5121439" y="442843"/>
                  </a:lnTo>
                  <a:lnTo>
                    <a:pt x="5121462" y="442839"/>
                  </a:lnTo>
                  <a:lnTo>
                    <a:pt x="5121803" y="442383"/>
                  </a:lnTo>
                  <a:lnTo>
                    <a:pt x="5124978" y="441854"/>
                  </a:lnTo>
                  <a:lnTo>
                    <a:pt x="5130270" y="443442"/>
                  </a:lnTo>
                  <a:lnTo>
                    <a:pt x="5134991" y="445540"/>
                  </a:lnTo>
                  <a:lnTo>
                    <a:pt x="5135732" y="444430"/>
                  </a:lnTo>
                  <a:lnTo>
                    <a:pt x="5137320" y="442314"/>
                  </a:lnTo>
                  <a:lnTo>
                    <a:pt x="5137338" y="442308"/>
                  </a:lnTo>
                  <a:lnTo>
                    <a:pt x="5137678" y="441854"/>
                  </a:lnTo>
                  <a:lnTo>
                    <a:pt x="5139266" y="441325"/>
                  </a:lnTo>
                  <a:lnTo>
                    <a:pt x="5141382" y="441325"/>
                  </a:lnTo>
                  <a:lnTo>
                    <a:pt x="5143499" y="441325"/>
                  </a:lnTo>
                  <a:lnTo>
                    <a:pt x="5144557" y="441854"/>
                  </a:lnTo>
                  <a:lnTo>
                    <a:pt x="5146145" y="443442"/>
                  </a:lnTo>
                  <a:lnTo>
                    <a:pt x="5147203" y="445558"/>
                  </a:lnTo>
                  <a:lnTo>
                    <a:pt x="5149320" y="445558"/>
                  </a:lnTo>
                  <a:lnTo>
                    <a:pt x="5150907" y="445558"/>
                  </a:lnTo>
                  <a:lnTo>
                    <a:pt x="5155670" y="446088"/>
                  </a:lnTo>
                  <a:lnTo>
                    <a:pt x="5159903" y="446088"/>
                  </a:lnTo>
                  <a:lnTo>
                    <a:pt x="5164666" y="449792"/>
                  </a:lnTo>
                  <a:lnTo>
                    <a:pt x="5169428" y="450850"/>
                  </a:lnTo>
                  <a:lnTo>
                    <a:pt x="5175778" y="450850"/>
                  </a:lnTo>
                  <a:lnTo>
                    <a:pt x="5180541" y="447675"/>
                  </a:lnTo>
                  <a:lnTo>
                    <a:pt x="5182128" y="446088"/>
                  </a:lnTo>
                  <a:lnTo>
                    <a:pt x="5183904" y="444756"/>
                  </a:lnTo>
                  <a:lnTo>
                    <a:pt x="5183904" y="443372"/>
                  </a:lnTo>
                  <a:lnTo>
                    <a:pt x="5183904" y="441785"/>
                  </a:lnTo>
                  <a:lnTo>
                    <a:pt x="5184245" y="441444"/>
                  </a:lnTo>
                  <a:lnTo>
                    <a:pt x="5184245" y="441325"/>
                  </a:lnTo>
                  <a:lnTo>
                    <a:pt x="5184423" y="441266"/>
                  </a:lnTo>
                  <a:lnTo>
                    <a:pt x="5184433" y="441256"/>
                  </a:lnTo>
                  <a:lnTo>
                    <a:pt x="5184453" y="441256"/>
                  </a:lnTo>
                  <a:lnTo>
                    <a:pt x="5185832" y="440796"/>
                  </a:lnTo>
                  <a:lnTo>
                    <a:pt x="5187420" y="441325"/>
                  </a:lnTo>
                  <a:lnTo>
                    <a:pt x="5189536" y="440796"/>
                  </a:lnTo>
                  <a:lnTo>
                    <a:pt x="5191653" y="441325"/>
                  </a:lnTo>
                  <a:lnTo>
                    <a:pt x="5195886" y="440796"/>
                  </a:lnTo>
                  <a:lnTo>
                    <a:pt x="5199061" y="441325"/>
                  </a:lnTo>
                  <a:lnTo>
                    <a:pt x="5201178" y="441325"/>
                  </a:lnTo>
                  <a:lnTo>
                    <a:pt x="5202766" y="441854"/>
                  </a:lnTo>
                  <a:lnTo>
                    <a:pt x="5202766" y="443442"/>
                  </a:lnTo>
                  <a:lnTo>
                    <a:pt x="5202766" y="445558"/>
                  </a:lnTo>
                  <a:lnTo>
                    <a:pt x="5203824" y="447675"/>
                  </a:lnTo>
                  <a:lnTo>
                    <a:pt x="5205941" y="449263"/>
                  </a:lnTo>
                  <a:lnTo>
                    <a:pt x="5206999" y="450321"/>
                  </a:lnTo>
                  <a:lnTo>
                    <a:pt x="5209116" y="450850"/>
                  </a:lnTo>
                  <a:lnTo>
                    <a:pt x="5210703" y="452438"/>
                  </a:lnTo>
                  <a:lnTo>
                    <a:pt x="5212291" y="454554"/>
                  </a:lnTo>
                  <a:lnTo>
                    <a:pt x="5214407" y="455613"/>
                  </a:lnTo>
                  <a:lnTo>
                    <a:pt x="5216524" y="456671"/>
                  </a:lnTo>
                  <a:lnTo>
                    <a:pt x="5219699" y="459846"/>
                  </a:lnTo>
                  <a:lnTo>
                    <a:pt x="5223844" y="460882"/>
                  </a:lnTo>
                  <a:lnTo>
                    <a:pt x="5225194" y="458183"/>
                  </a:lnTo>
                  <a:lnTo>
                    <a:pt x="5226253" y="455009"/>
                  </a:lnTo>
                  <a:lnTo>
                    <a:pt x="5224665" y="452364"/>
                  </a:lnTo>
                  <a:lnTo>
                    <a:pt x="5222018" y="450777"/>
                  </a:lnTo>
                  <a:lnTo>
                    <a:pt x="5220430" y="449719"/>
                  </a:lnTo>
                  <a:lnTo>
                    <a:pt x="5218842" y="448661"/>
                  </a:lnTo>
                  <a:lnTo>
                    <a:pt x="5214607" y="446545"/>
                  </a:lnTo>
                  <a:lnTo>
                    <a:pt x="5214607" y="441785"/>
                  </a:lnTo>
                  <a:lnTo>
                    <a:pt x="5214936" y="441822"/>
                  </a:lnTo>
                  <a:lnTo>
                    <a:pt x="5214936" y="441325"/>
                  </a:lnTo>
                  <a:lnTo>
                    <a:pt x="5219699" y="441854"/>
                  </a:lnTo>
                  <a:lnTo>
                    <a:pt x="5223932" y="441854"/>
                  </a:lnTo>
                  <a:lnTo>
                    <a:pt x="5225520" y="441325"/>
                  </a:lnTo>
                  <a:lnTo>
                    <a:pt x="5227636" y="441325"/>
                  </a:lnTo>
                  <a:lnTo>
                    <a:pt x="5229753" y="441325"/>
                  </a:lnTo>
                  <a:lnTo>
                    <a:pt x="5231341" y="441854"/>
                  </a:lnTo>
                  <a:lnTo>
                    <a:pt x="5232928" y="443442"/>
                  </a:lnTo>
                  <a:lnTo>
                    <a:pt x="5235045" y="444500"/>
                  </a:lnTo>
                  <a:lnTo>
                    <a:pt x="5236632" y="445029"/>
                  </a:lnTo>
                  <a:lnTo>
                    <a:pt x="5238749" y="445558"/>
                  </a:lnTo>
                  <a:lnTo>
                    <a:pt x="5239807" y="445558"/>
                  </a:lnTo>
                  <a:lnTo>
                    <a:pt x="5240866" y="445558"/>
                  </a:lnTo>
                  <a:lnTo>
                    <a:pt x="5241924" y="445029"/>
                  </a:lnTo>
                  <a:lnTo>
                    <a:pt x="5242982" y="445558"/>
                  </a:lnTo>
                  <a:lnTo>
                    <a:pt x="5244570" y="445558"/>
                  </a:lnTo>
                  <a:lnTo>
                    <a:pt x="5246157" y="446088"/>
                  </a:lnTo>
                  <a:lnTo>
                    <a:pt x="5250391" y="447675"/>
                  </a:lnTo>
                  <a:lnTo>
                    <a:pt x="5253566" y="448204"/>
                  </a:lnTo>
                  <a:lnTo>
                    <a:pt x="5257070" y="448204"/>
                  </a:lnTo>
                  <a:lnTo>
                    <a:pt x="5257485" y="446545"/>
                  </a:lnTo>
                  <a:lnTo>
                    <a:pt x="5257485" y="444959"/>
                  </a:lnTo>
                  <a:lnTo>
                    <a:pt x="5257485" y="443372"/>
                  </a:lnTo>
                  <a:lnTo>
                    <a:pt x="5256956" y="441785"/>
                  </a:lnTo>
                  <a:lnTo>
                    <a:pt x="5256427" y="439669"/>
                  </a:lnTo>
                  <a:lnTo>
                    <a:pt x="5255897" y="438082"/>
                  </a:lnTo>
                  <a:lnTo>
                    <a:pt x="5254309" y="437024"/>
                  </a:lnTo>
                  <a:lnTo>
                    <a:pt x="5252721" y="434908"/>
                  </a:lnTo>
                  <a:lnTo>
                    <a:pt x="5251662" y="433321"/>
                  </a:lnTo>
                  <a:lnTo>
                    <a:pt x="5250604" y="431735"/>
                  </a:lnTo>
                  <a:lnTo>
                    <a:pt x="5249015" y="431206"/>
                  </a:lnTo>
                  <a:lnTo>
                    <a:pt x="5246898" y="430677"/>
                  </a:lnTo>
                  <a:lnTo>
                    <a:pt x="5245310" y="430148"/>
                  </a:lnTo>
                  <a:lnTo>
                    <a:pt x="5243722" y="429090"/>
                  </a:lnTo>
                  <a:lnTo>
                    <a:pt x="5242134" y="427503"/>
                  </a:lnTo>
                  <a:lnTo>
                    <a:pt x="5241075" y="425916"/>
                  </a:lnTo>
                  <a:lnTo>
                    <a:pt x="5240016" y="423271"/>
                  </a:lnTo>
                  <a:lnTo>
                    <a:pt x="5239487" y="421155"/>
                  </a:lnTo>
                  <a:lnTo>
                    <a:pt x="5238958" y="419039"/>
                  </a:lnTo>
                  <a:lnTo>
                    <a:pt x="5239487" y="417453"/>
                  </a:lnTo>
                  <a:lnTo>
                    <a:pt x="5239668" y="417401"/>
                  </a:lnTo>
                  <a:lnTo>
                    <a:pt x="5239807" y="416983"/>
                  </a:lnTo>
                  <a:lnTo>
                    <a:pt x="5243511" y="415925"/>
                  </a:lnTo>
                  <a:lnTo>
                    <a:pt x="5247216" y="415396"/>
                  </a:lnTo>
                  <a:lnTo>
                    <a:pt x="5266543" y="415396"/>
                  </a:lnTo>
                  <a:lnTo>
                    <a:pt x="5267014" y="411634"/>
                  </a:lnTo>
                  <a:lnTo>
                    <a:pt x="5267543" y="407931"/>
                  </a:lnTo>
                  <a:lnTo>
                    <a:pt x="5267543" y="405815"/>
                  </a:lnTo>
                  <a:lnTo>
                    <a:pt x="5267543" y="404229"/>
                  </a:lnTo>
                  <a:lnTo>
                    <a:pt x="5267853" y="403816"/>
                  </a:lnTo>
                  <a:lnTo>
                    <a:pt x="5267853" y="403754"/>
                  </a:lnTo>
                  <a:lnTo>
                    <a:pt x="5269441" y="401638"/>
                  </a:lnTo>
                  <a:lnTo>
                    <a:pt x="5271557" y="400579"/>
                  </a:lnTo>
                  <a:lnTo>
                    <a:pt x="5273674" y="401108"/>
                  </a:lnTo>
                  <a:lnTo>
                    <a:pt x="5275262" y="401638"/>
                  </a:lnTo>
                  <a:lnTo>
                    <a:pt x="5278437" y="402167"/>
                  </a:lnTo>
                  <a:lnTo>
                    <a:pt x="5282670" y="403754"/>
                  </a:lnTo>
                  <a:lnTo>
                    <a:pt x="5285316" y="403754"/>
                  </a:lnTo>
                  <a:lnTo>
                    <a:pt x="5287962" y="403754"/>
                  </a:lnTo>
                  <a:lnTo>
                    <a:pt x="5291137" y="403754"/>
                  </a:lnTo>
                  <a:lnTo>
                    <a:pt x="5293782" y="403754"/>
                  </a:lnTo>
                  <a:lnTo>
                    <a:pt x="5297487" y="404813"/>
                  </a:lnTo>
                  <a:lnTo>
                    <a:pt x="5300662" y="406400"/>
                  </a:lnTo>
                  <a:lnTo>
                    <a:pt x="5302778" y="406400"/>
                  </a:lnTo>
                  <a:lnTo>
                    <a:pt x="5303837" y="406400"/>
                  </a:lnTo>
                  <a:lnTo>
                    <a:pt x="5304366" y="406400"/>
                  </a:lnTo>
                  <a:lnTo>
                    <a:pt x="5305424" y="406400"/>
                  </a:lnTo>
                  <a:lnTo>
                    <a:pt x="5308070" y="407458"/>
                  </a:lnTo>
                  <a:lnTo>
                    <a:pt x="5310716" y="409046"/>
                  </a:lnTo>
                  <a:lnTo>
                    <a:pt x="5314420" y="409575"/>
                  </a:lnTo>
                  <a:lnTo>
                    <a:pt x="5318124" y="409575"/>
                  </a:lnTo>
                  <a:lnTo>
                    <a:pt x="5321828" y="410104"/>
                  </a:lnTo>
                  <a:lnTo>
                    <a:pt x="5326062" y="409575"/>
                  </a:lnTo>
                  <a:lnTo>
                    <a:pt x="5328178" y="409575"/>
                  </a:lnTo>
                  <a:lnTo>
                    <a:pt x="5330295" y="409046"/>
                  </a:lnTo>
                  <a:lnTo>
                    <a:pt x="5332412" y="409046"/>
                  </a:lnTo>
                  <a:lnTo>
                    <a:pt x="5334528" y="409046"/>
                  </a:lnTo>
                  <a:lnTo>
                    <a:pt x="5337703" y="410633"/>
                  </a:lnTo>
                  <a:lnTo>
                    <a:pt x="5341407" y="412221"/>
                  </a:lnTo>
                  <a:lnTo>
                    <a:pt x="5342350" y="412692"/>
                  </a:lnTo>
                  <a:lnTo>
                    <a:pt x="5342583" y="412692"/>
                  </a:lnTo>
                  <a:lnTo>
                    <a:pt x="5343524" y="412221"/>
                  </a:lnTo>
                  <a:lnTo>
                    <a:pt x="5345112" y="412221"/>
                  </a:lnTo>
                  <a:lnTo>
                    <a:pt x="5346170" y="412221"/>
                  </a:lnTo>
                  <a:lnTo>
                    <a:pt x="5347757" y="413279"/>
                  </a:lnTo>
                  <a:lnTo>
                    <a:pt x="5349345" y="415396"/>
                  </a:lnTo>
                  <a:lnTo>
                    <a:pt x="5351462" y="416454"/>
                  </a:lnTo>
                  <a:lnTo>
                    <a:pt x="5353578" y="416983"/>
                  </a:lnTo>
                  <a:lnTo>
                    <a:pt x="5357282" y="416983"/>
                  </a:lnTo>
                  <a:lnTo>
                    <a:pt x="5360987" y="416983"/>
                  </a:lnTo>
                  <a:lnTo>
                    <a:pt x="5360987" y="419100"/>
                  </a:lnTo>
                  <a:lnTo>
                    <a:pt x="5360987" y="420688"/>
                  </a:lnTo>
                  <a:lnTo>
                    <a:pt x="5360711" y="420688"/>
                  </a:lnTo>
                  <a:lnTo>
                    <a:pt x="5360711" y="421155"/>
                  </a:lnTo>
                  <a:lnTo>
                    <a:pt x="5358593" y="421155"/>
                  </a:lnTo>
                  <a:lnTo>
                    <a:pt x="5357005" y="421684"/>
                  </a:lnTo>
                  <a:lnTo>
                    <a:pt x="5356173" y="422932"/>
                  </a:lnTo>
                  <a:lnTo>
                    <a:pt x="5355166" y="425450"/>
                  </a:lnTo>
                  <a:lnTo>
                    <a:pt x="5354936" y="425795"/>
                  </a:lnTo>
                  <a:lnTo>
                    <a:pt x="5354888" y="425916"/>
                  </a:lnTo>
                  <a:lnTo>
                    <a:pt x="5354123" y="427062"/>
                  </a:lnTo>
                  <a:lnTo>
                    <a:pt x="5355166" y="428625"/>
                  </a:lnTo>
                  <a:lnTo>
                    <a:pt x="5354855" y="429040"/>
                  </a:lnTo>
                  <a:lnTo>
                    <a:pt x="5354888" y="429090"/>
                  </a:lnTo>
                  <a:lnTo>
                    <a:pt x="5353440" y="431019"/>
                  </a:lnTo>
                  <a:lnTo>
                    <a:pt x="5352520" y="432858"/>
                  </a:lnTo>
                  <a:lnTo>
                    <a:pt x="5351991" y="434446"/>
                  </a:lnTo>
                  <a:lnTo>
                    <a:pt x="5350932" y="436563"/>
                  </a:lnTo>
                  <a:lnTo>
                    <a:pt x="5352520" y="438150"/>
                  </a:lnTo>
                  <a:lnTo>
                    <a:pt x="5355166" y="439208"/>
                  </a:lnTo>
                  <a:lnTo>
                    <a:pt x="5358341" y="439208"/>
                  </a:lnTo>
                  <a:lnTo>
                    <a:pt x="5359928" y="439738"/>
                  </a:lnTo>
                  <a:lnTo>
                    <a:pt x="5361516" y="439208"/>
                  </a:lnTo>
                  <a:lnTo>
                    <a:pt x="5365749" y="437092"/>
                  </a:lnTo>
                  <a:lnTo>
                    <a:pt x="5368395" y="432858"/>
                  </a:lnTo>
                  <a:lnTo>
                    <a:pt x="5369453" y="431271"/>
                  </a:lnTo>
                  <a:lnTo>
                    <a:pt x="5370276" y="430037"/>
                  </a:lnTo>
                  <a:lnTo>
                    <a:pt x="5371298" y="426974"/>
                  </a:lnTo>
                  <a:lnTo>
                    <a:pt x="5371298" y="423271"/>
                  </a:lnTo>
                  <a:lnTo>
                    <a:pt x="5371570" y="423271"/>
                  </a:lnTo>
                  <a:lnTo>
                    <a:pt x="5371570" y="422804"/>
                  </a:lnTo>
                  <a:lnTo>
                    <a:pt x="5416020" y="422804"/>
                  </a:lnTo>
                  <a:lnTo>
                    <a:pt x="5418137" y="423333"/>
                  </a:lnTo>
                  <a:lnTo>
                    <a:pt x="5420782" y="425450"/>
                  </a:lnTo>
                  <a:lnTo>
                    <a:pt x="5421841" y="425450"/>
                  </a:lnTo>
                  <a:lnTo>
                    <a:pt x="5422370" y="425450"/>
                  </a:lnTo>
                  <a:lnTo>
                    <a:pt x="5423428" y="424921"/>
                  </a:lnTo>
                  <a:lnTo>
                    <a:pt x="5424487" y="425450"/>
                  </a:lnTo>
                  <a:lnTo>
                    <a:pt x="5426074" y="428625"/>
                  </a:lnTo>
                  <a:lnTo>
                    <a:pt x="5425675" y="428796"/>
                  </a:lnTo>
                  <a:lnTo>
                    <a:pt x="5425822" y="429090"/>
                  </a:lnTo>
                  <a:lnTo>
                    <a:pt x="5422117" y="430677"/>
                  </a:lnTo>
                  <a:lnTo>
                    <a:pt x="5418940" y="432792"/>
                  </a:lnTo>
                  <a:lnTo>
                    <a:pt x="5417352" y="433850"/>
                  </a:lnTo>
                  <a:lnTo>
                    <a:pt x="5416028" y="436056"/>
                  </a:lnTo>
                  <a:lnTo>
                    <a:pt x="5417078" y="439208"/>
                  </a:lnTo>
                  <a:lnTo>
                    <a:pt x="5425015" y="439208"/>
                  </a:lnTo>
                  <a:lnTo>
                    <a:pt x="5428720" y="439208"/>
                  </a:lnTo>
                  <a:lnTo>
                    <a:pt x="5432424" y="440267"/>
                  </a:lnTo>
                  <a:lnTo>
                    <a:pt x="5433482" y="441854"/>
                  </a:lnTo>
                  <a:lnTo>
                    <a:pt x="5434011" y="443442"/>
                  </a:lnTo>
                  <a:lnTo>
                    <a:pt x="5436128" y="445029"/>
                  </a:lnTo>
                  <a:lnTo>
                    <a:pt x="5437715" y="446088"/>
                  </a:lnTo>
                  <a:lnTo>
                    <a:pt x="5441420" y="448733"/>
                  </a:lnTo>
                  <a:lnTo>
                    <a:pt x="5445124" y="450321"/>
                  </a:lnTo>
                  <a:lnTo>
                    <a:pt x="5444688" y="450695"/>
                  </a:lnTo>
                  <a:lnTo>
                    <a:pt x="5444879" y="450777"/>
                  </a:lnTo>
                  <a:lnTo>
                    <a:pt x="5441572" y="453610"/>
                  </a:lnTo>
                  <a:lnTo>
                    <a:pt x="5443537" y="455083"/>
                  </a:lnTo>
                  <a:lnTo>
                    <a:pt x="5445653" y="456142"/>
                  </a:lnTo>
                  <a:lnTo>
                    <a:pt x="5448299" y="456671"/>
                  </a:lnTo>
                  <a:lnTo>
                    <a:pt x="5451474" y="456671"/>
                  </a:lnTo>
                  <a:lnTo>
                    <a:pt x="5454120" y="457729"/>
                  </a:lnTo>
                  <a:lnTo>
                    <a:pt x="5456765" y="458258"/>
                  </a:lnTo>
                  <a:lnTo>
                    <a:pt x="5458353" y="458788"/>
                  </a:lnTo>
                  <a:lnTo>
                    <a:pt x="5460999" y="459317"/>
                  </a:lnTo>
                  <a:lnTo>
                    <a:pt x="5468937" y="459317"/>
                  </a:lnTo>
                  <a:lnTo>
                    <a:pt x="5470524" y="459317"/>
                  </a:lnTo>
                  <a:lnTo>
                    <a:pt x="5472641" y="459846"/>
                  </a:lnTo>
                  <a:lnTo>
                    <a:pt x="5475287" y="460904"/>
                  </a:lnTo>
                  <a:lnTo>
                    <a:pt x="5476874" y="462492"/>
                  </a:lnTo>
                  <a:lnTo>
                    <a:pt x="5478461" y="464079"/>
                  </a:lnTo>
                  <a:lnTo>
                    <a:pt x="5480578" y="465667"/>
                  </a:lnTo>
                  <a:lnTo>
                    <a:pt x="5482165" y="466196"/>
                  </a:lnTo>
                  <a:lnTo>
                    <a:pt x="5484282" y="466725"/>
                  </a:lnTo>
                  <a:lnTo>
                    <a:pt x="5485870" y="467783"/>
                  </a:lnTo>
                  <a:lnTo>
                    <a:pt x="5487987" y="468842"/>
                  </a:lnTo>
                  <a:lnTo>
                    <a:pt x="5489574" y="468842"/>
                  </a:lnTo>
                  <a:lnTo>
                    <a:pt x="5491161" y="468842"/>
                  </a:lnTo>
                  <a:lnTo>
                    <a:pt x="5494865" y="468842"/>
                  </a:lnTo>
                  <a:lnTo>
                    <a:pt x="5496982" y="467254"/>
                  </a:lnTo>
                  <a:lnTo>
                    <a:pt x="5498570" y="465667"/>
                  </a:lnTo>
                  <a:lnTo>
                    <a:pt x="5502803" y="465138"/>
                  </a:lnTo>
                  <a:lnTo>
                    <a:pt x="5507565" y="465138"/>
                  </a:lnTo>
                  <a:lnTo>
                    <a:pt x="5512857" y="465138"/>
                  </a:lnTo>
                  <a:lnTo>
                    <a:pt x="5519207" y="465138"/>
                  </a:lnTo>
                  <a:lnTo>
                    <a:pt x="5521324" y="464608"/>
                  </a:lnTo>
                  <a:lnTo>
                    <a:pt x="5523441" y="464079"/>
                  </a:lnTo>
                  <a:lnTo>
                    <a:pt x="5531378" y="464079"/>
                  </a:lnTo>
                  <a:lnTo>
                    <a:pt x="5532965" y="464079"/>
                  </a:lnTo>
                  <a:lnTo>
                    <a:pt x="5535082" y="463550"/>
                  </a:lnTo>
                  <a:lnTo>
                    <a:pt x="5537728" y="463021"/>
                  </a:lnTo>
                  <a:lnTo>
                    <a:pt x="5539845" y="462492"/>
                  </a:lnTo>
                  <a:lnTo>
                    <a:pt x="5540903" y="460904"/>
                  </a:lnTo>
                  <a:lnTo>
                    <a:pt x="5542491" y="459317"/>
                  </a:lnTo>
                  <a:lnTo>
                    <a:pt x="5544078" y="458258"/>
                  </a:lnTo>
                  <a:lnTo>
                    <a:pt x="5545665" y="456671"/>
                  </a:lnTo>
                  <a:lnTo>
                    <a:pt x="5547782" y="455613"/>
                  </a:lnTo>
                  <a:lnTo>
                    <a:pt x="5549370" y="455083"/>
                  </a:lnTo>
                  <a:lnTo>
                    <a:pt x="5550957" y="455083"/>
                  </a:lnTo>
                  <a:lnTo>
                    <a:pt x="5553074" y="455083"/>
                  </a:lnTo>
                  <a:lnTo>
                    <a:pt x="5556778" y="455613"/>
                  </a:lnTo>
                  <a:lnTo>
                    <a:pt x="5561011" y="456142"/>
                  </a:lnTo>
                  <a:lnTo>
                    <a:pt x="5564715" y="456142"/>
                  </a:lnTo>
                  <a:lnTo>
                    <a:pt x="5567891" y="456142"/>
                  </a:lnTo>
                  <a:lnTo>
                    <a:pt x="5570007" y="456142"/>
                  </a:lnTo>
                  <a:lnTo>
                    <a:pt x="5571595" y="456671"/>
                  </a:lnTo>
                  <a:lnTo>
                    <a:pt x="5574241" y="457729"/>
                  </a:lnTo>
                  <a:lnTo>
                    <a:pt x="5575828" y="458258"/>
                  </a:lnTo>
                  <a:lnTo>
                    <a:pt x="5577945" y="459317"/>
                  </a:lnTo>
                  <a:lnTo>
                    <a:pt x="5580061" y="459846"/>
                  </a:lnTo>
                  <a:lnTo>
                    <a:pt x="5581120" y="459846"/>
                  </a:lnTo>
                  <a:lnTo>
                    <a:pt x="5581649" y="459846"/>
                  </a:lnTo>
                  <a:lnTo>
                    <a:pt x="5582707" y="459846"/>
                  </a:lnTo>
                  <a:lnTo>
                    <a:pt x="5583237" y="459846"/>
                  </a:lnTo>
                  <a:lnTo>
                    <a:pt x="5585353" y="460375"/>
                  </a:lnTo>
                  <a:lnTo>
                    <a:pt x="5586941" y="460904"/>
                  </a:lnTo>
                  <a:lnTo>
                    <a:pt x="5587470" y="462492"/>
                  </a:lnTo>
                  <a:lnTo>
                    <a:pt x="5587470" y="464079"/>
                  </a:lnTo>
                  <a:lnTo>
                    <a:pt x="5589587" y="465667"/>
                  </a:lnTo>
                  <a:lnTo>
                    <a:pt x="5591703" y="466725"/>
                  </a:lnTo>
                  <a:lnTo>
                    <a:pt x="5593291" y="467254"/>
                  </a:lnTo>
                  <a:lnTo>
                    <a:pt x="5594878" y="467783"/>
                  </a:lnTo>
                  <a:lnTo>
                    <a:pt x="5595937" y="469900"/>
                  </a:lnTo>
                  <a:lnTo>
                    <a:pt x="5596465" y="471488"/>
                  </a:lnTo>
                  <a:lnTo>
                    <a:pt x="5598053" y="473075"/>
                  </a:lnTo>
                  <a:lnTo>
                    <a:pt x="5599111" y="474663"/>
                  </a:lnTo>
                  <a:lnTo>
                    <a:pt x="5600170" y="476250"/>
                  </a:lnTo>
                  <a:lnTo>
                    <a:pt x="5601228" y="478367"/>
                  </a:lnTo>
                  <a:lnTo>
                    <a:pt x="5601228" y="480483"/>
                  </a:lnTo>
                  <a:lnTo>
                    <a:pt x="5601041" y="480764"/>
                  </a:lnTo>
                  <a:lnTo>
                    <a:pt x="5601041" y="480928"/>
                  </a:lnTo>
                  <a:lnTo>
                    <a:pt x="5600031" y="482441"/>
                  </a:lnTo>
                  <a:lnTo>
                    <a:pt x="5598582" y="486304"/>
                  </a:lnTo>
                  <a:lnTo>
                    <a:pt x="5597524" y="491067"/>
                  </a:lnTo>
                  <a:lnTo>
                    <a:pt x="5598053" y="494242"/>
                  </a:lnTo>
                  <a:lnTo>
                    <a:pt x="5600170" y="497417"/>
                  </a:lnTo>
                  <a:lnTo>
                    <a:pt x="5601757" y="499004"/>
                  </a:lnTo>
                  <a:lnTo>
                    <a:pt x="5603874" y="500592"/>
                  </a:lnTo>
                  <a:lnTo>
                    <a:pt x="5605461" y="502179"/>
                  </a:lnTo>
                  <a:lnTo>
                    <a:pt x="5607578" y="502708"/>
                  </a:lnTo>
                  <a:lnTo>
                    <a:pt x="5609165" y="503767"/>
                  </a:lnTo>
                  <a:lnTo>
                    <a:pt x="5610753" y="504296"/>
                  </a:lnTo>
                  <a:lnTo>
                    <a:pt x="5612870" y="504825"/>
                  </a:lnTo>
                  <a:lnTo>
                    <a:pt x="5614987" y="505354"/>
                  </a:lnTo>
                  <a:lnTo>
                    <a:pt x="5616574" y="506413"/>
                  </a:lnTo>
                  <a:lnTo>
                    <a:pt x="5618161" y="508000"/>
                  </a:lnTo>
                  <a:lnTo>
                    <a:pt x="5619220" y="511175"/>
                  </a:lnTo>
                  <a:lnTo>
                    <a:pt x="5618691" y="515408"/>
                  </a:lnTo>
                  <a:lnTo>
                    <a:pt x="5618691" y="522288"/>
                  </a:lnTo>
                  <a:lnTo>
                    <a:pt x="5622924" y="524404"/>
                  </a:lnTo>
                  <a:lnTo>
                    <a:pt x="5628038" y="523382"/>
                  </a:lnTo>
                  <a:lnTo>
                    <a:pt x="5628038" y="511608"/>
                  </a:lnTo>
                  <a:lnTo>
                    <a:pt x="5627509" y="510021"/>
                  </a:lnTo>
                  <a:lnTo>
                    <a:pt x="5626980" y="508434"/>
                  </a:lnTo>
                  <a:lnTo>
                    <a:pt x="5627509" y="505789"/>
                  </a:lnTo>
                  <a:lnTo>
                    <a:pt x="5628038" y="503144"/>
                  </a:lnTo>
                  <a:lnTo>
                    <a:pt x="5628128" y="503144"/>
                  </a:lnTo>
                  <a:lnTo>
                    <a:pt x="5628215" y="502708"/>
                  </a:lnTo>
                  <a:lnTo>
                    <a:pt x="5635095" y="502708"/>
                  </a:lnTo>
                  <a:lnTo>
                    <a:pt x="5637211" y="502708"/>
                  </a:lnTo>
                  <a:lnTo>
                    <a:pt x="5638799" y="503767"/>
                  </a:lnTo>
                  <a:lnTo>
                    <a:pt x="5640387" y="505883"/>
                  </a:lnTo>
                  <a:lnTo>
                    <a:pt x="5641974" y="508000"/>
                  </a:lnTo>
                  <a:lnTo>
                    <a:pt x="5644620" y="509058"/>
                  </a:lnTo>
                  <a:lnTo>
                    <a:pt x="5646737" y="509588"/>
                  </a:lnTo>
                  <a:lnTo>
                    <a:pt x="5649382" y="509588"/>
                  </a:lnTo>
                  <a:lnTo>
                    <a:pt x="5652028" y="509588"/>
                  </a:lnTo>
                  <a:lnTo>
                    <a:pt x="5655203" y="509588"/>
                  </a:lnTo>
                  <a:lnTo>
                    <a:pt x="5657849" y="509588"/>
                  </a:lnTo>
                  <a:lnTo>
                    <a:pt x="5662082" y="507471"/>
                  </a:lnTo>
                  <a:lnTo>
                    <a:pt x="5666845" y="505354"/>
                  </a:lnTo>
                  <a:lnTo>
                    <a:pt x="5668961" y="505354"/>
                  </a:lnTo>
                  <a:lnTo>
                    <a:pt x="5671078" y="505354"/>
                  </a:lnTo>
                  <a:lnTo>
                    <a:pt x="5686953" y="505354"/>
                  </a:lnTo>
                  <a:lnTo>
                    <a:pt x="5696478" y="504825"/>
                  </a:lnTo>
                  <a:lnTo>
                    <a:pt x="5706532" y="505354"/>
                  </a:lnTo>
                  <a:lnTo>
                    <a:pt x="5710237" y="506413"/>
                  </a:lnTo>
                  <a:lnTo>
                    <a:pt x="5713941" y="508000"/>
                  </a:lnTo>
                  <a:lnTo>
                    <a:pt x="5715528" y="509588"/>
                  </a:lnTo>
                  <a:lnTo>
                    <a:pt x="5717115" y="510646"/>
                  </a:lnTo>
                  <a:lnTo>
                    <a:pt x="5719232" y="510646"/>
                  </a:lnTo>
                  <a:lnTo>
                    <a:pt x="5722407" y="510117"/>
                  </a:lnTo>
                  <a:lnTo>
                    <a:pt x="5725053" y="509058"/>
                  </a:lnTo>
                  <a:lnTo>
                    <a:pt x="5727170" y="508529"/>
                  </a:lnTo>
                  <a:lnTo>
                    <a:pt x="5728757" y="508000"/>
                  </a:lnTo>
                  <a:lnTo>
                    <a:pt x="5730303" y="506455"/>
                  </a:lnTo>
                  <a:lnTo>
                    <a:pt x="5730735" y="504731"/>
                  </a:lnTo>
                  <a:lnTo>
                    <a:pt x="5730735" y="503144"/>
                  </a:lnTo>
                  <a:lnTo>
                    <a:pt x="5730735" y="501028"/>
                  </a:lnTo>
                  <a:lnTo>
                    <a:pt x="5730735" y="497326"/>
                  </a:lnTo>
                  <a:lnTo>
                    <a:pt x="5730735" y="493623"/>
                  </a:lnTo>
                  <a:lnTo>
                    <a:pt x="5730874" y="493623"/>
                  </a:lnTo>
                  <a:lnTo>
                    <a:pt x="5730874" y="493183"/>
                  </a:lnTo>
                  <a:lnTo>
                    <a:pt x="5754687" y="493183"/>
                  </a:lnTo>
                  <a:lnTo>
                    <a:pt x="5756803" y="493713"/>
                  </a:lnTo>
                  <a:lnTo>
                    <a:pt x="5758391" y="494771"/>
                  </a:lnTo>
                  <a:lnTo>
                    <a:pt x="5759978" y="495300"/>
                  </a:lnTo>
                  <a:lnTo>
                    <a:pt x="5762095" y="495300"/>
                  </a:lnTo>
                  <a:lnTo>
                    <a:pt x="5763153" y="499004"/>
                  </a:lnTo>
                  <a:lnTo>
                    <a:pt x="5762943" y="499154"/>
                  </a:lnTo>
                  <a:lnTo>
                    <a:pt x="5763025" y="499442"/>
                  </a:lnTo>
                  <a:lnTo>
                    <a:pt x="5759320" y="502086"/>
                  </a:lnTo>
                  <a:lnTo>
                    <a:pt x="5755615" y="504202"/>
                  </a:lnTo>
                  <a:lnTo>
                    <a:pt x="5752438" y="504731"/>
                  </a:lnTo>
                  <a:lnTo>
                    <a:pt x="5749262" y="505260"/>
                  </a:lnTo>
                  <a:lnTo>
                    <a:pt x="5747284" y="505260"/>
                  </a:lnTo>
                  <a:lnTo>
                    <a:pt x="5747509" y="505309"/>
                  </a:lnTo>
                  <a:lnTo>
                    <a:pt x="5749717" y="505309"/>
                  </a:lnTo>
                  <a:lnTo>
                    <a:pt x="5752478" y="505309"/>
                  </a:lnTo>
                  <a:lnTo>
                    <a:pt x="5754687" y="504826"/>
                  </a:lnTo>
                  <a:lnTo>
                    <a:pt x="5754687" y="515939"/>
                  </a:lnTo>
                  <a:lnTo>
                    <a:pt x="5741987" y="515939"/>
                  </a:lnTo>
                  <a:lnTo>
                    <a:pt x="5741987" y="516467"/>
                  </a:lnTo>
                  <a:lnTo>
                    <a:pt x="5759978" y="516467"/>
                  </a:lnTo>
                  <a:lnTo>
                    <a:pt x="5759978" y="529167"/>
                  </a:lnTo>
                  <a:lnTo>
                    <a:pt x="5775324" y="529167"/>
                  </a:lnTo>
                  <a:lnTo>
                    <a:pt x="5777441" y="529167"/>
                  </a:lnTo>
                  <a:lnTo>
                    <a:pt x="5779028" y="527579"/>
                  </a:lnTo>
                  <a:lnTo>
                    <a:pt x="5780087" y="525992"/>
                  </a:lnTo>
                  <a:lnTo>
                    <a:pt x="5780615" y="524404"/>
                  </a:lnTo>
                  <a:lnTo>
                    <a:pt x="5783261" y="522288"/>
                  </a:lnTo>
                  <a:lnTo>
                    <a:pt x="5784320" y="520171"/>
                  </a:lnTo>
                  <a:lnTo>
                    <a:pt x="5784717" y="518978"/>
                  </a:lnTo>
                  <a:lnTo>
                    <a:pt x="5784200" y="517426"/>
                  </a:lnTo>
                  <a:lnTo>
                    <a:pt x="5784200" y="513724"/>
                  </a:lnTo>
                  <a:lnTo>
                    <a:pt x="5782083" y="510021"/>
                  </a:lnTo>
                  <a:lnTo>
                    <a:pt x="5780495" y="508963"/>
                  </a:lnTo>
                  <a:lnTo>
                    <a:pt x="5778906" y="508434"/>
                  </a:lnTo>
                  <a:lnTo>
                    <a:pt x="5777318" y="506847"/>
                  </a:lnTo>
                  <a:lnTo>
                    <a:pt x="5775201" y="505789"/>
                  </a:lnTo>
                  <a:lnTo>
                    <a:pt x="5773613" y="505260"/>
                  </a:lnTo>
                  <a:lnTo>
                    <a:pt x="5772025" y="504731"/>
                  </a:lnTo>
                  <a:lnTo>
                    <a:pt x="5772465" y="504401"/>
                  </a:lnTo>
                  <a:lnTo>
                    <a:pt x="5772149" y="504296"/>
                  </a:lnTo>
                  <a:lnTo>
                    <a:pt x="5774265" y="502708"/>
                  </a:lnTo>
                  <a:lnTo>
                    <a:pt x="5775324" y="500592"/>
                  </a:lnTo>
                  <a:lnTo>
                    <a:pt x="5776382" y="499004"/>
                  </a:lnTo>
                  <a:lnTo>
                    <a:pt x="5777441" y="497417"/>
                  </a:lnTo>
                  <a:lnTo>
                    <a:pt x="5778499" y="495300"/>
                  </a:lnTo>
                  <a:lnTo>
                    <a:pt x="5779436" y="493895"/>
                  </a:lnTo>
                  <a:lnTo>
                    <a:pt x="5779436" y="492565"/>
                  </a:lnTo>
                  <a:lnTo>
                    <a:pt x="5778906" y="490978"/>
                  </a:lnTo>
                  <a:lnTo>
                    <a:pt x="5779067" y="490656"/>
                  </a:lnTo>
                  <a:lnTo>
                    <a:pt x="5779028" y="490538"/>
                  </a:lnTo>
                  <a:lnTo>
                    <a:pt x="5780087" y="488421"/>
                  </a:lnTo>
                  <a:lnTo>
                    <a:pt x="5782203" y="487363"/>
                  </a:lnTo>
                  <a:lnTo>
                    <a:pt x="5784320" y="486304"/>
                  </a:lnTo>
                  <a:lnTo>
                    <a:pt x="5786437" y="485775"/>
                  </a:lnTo>
                  <a:lnTo>
                    <a:pt x="5788553" y="485246"/>
                  </a:lnTo>
                  <a:lnTo>
                    <a:pt x="5791199" y="485775"/>
                  </a:lnTo>
                  <a:lnTo>
                    <a:pt x="5794374" y="485775"/>
                  </a:lnTo>
                  <a:lnTo>
                    <a:pt x="5797020" y="485775"/>
                  </a:lnTo>
                  <a:lnTo>
                    <a:pt x="5798607" y="486304"/>
                  </a:lnTo>
                  <a:lnTo>
                    <a:pt x="5800195" y="486304"/>
                  </a:lnTo>
                  <a:lnTo>
                    <a:pt x="5804428" y="488421"/>
                  </a:lnTo>
                  <a:lnTo>
                    <a:pt x="5807603" y="491067"/>
                  </a:lnTo>
                  <a:lnTo>
                    <a:pt x="5811307" y="492654"/>
                  </a:lnTo>
                  <a:lnTo>
                    <a:pt x="5816070" y="493713"/>
                  </a:lnTo>
                  <a:lnTo>
                    <a:pt x="5816599" y="493713"/>
                  </a:lnTo>
                  <a:lnTo>
                    <a:pt x="5817657" y="493713"/>
                  </a:lnTo>
                  <a:lnTo>
                    <a:pt x="5818187" y="493713"/>
                  </a:lnTo>
                  <a:lnTo>
                    <a:pt x="5819245" y="493713"/>
                  </a:lnTo>
                  <a:lnTo>
                    <a:pt x="5820832" y="495300"/>
                  </a:lnTo>
                  <a:lnTo>
                    <a:pt x="5822420" y="497417"/>
                  </a:lnTo>
                  <a:lnTo>
                    <a:pt x="5824537" y="497946"/>
                  </a:lnTo>
                  <a:lnTo>
                    <a:pt x="5827182" y="497946"/>
                  </a:lnTo>
                  <a:lnTo>
                    <a:pt x="5830887" y="497946"/>
                  </a:lnTo>
                  <a:lnTo>
                    <a:pt x="5835120" y="499004"/>
                  </a:lnTo>
                  <a:lnTo>
                    <a:pt x="5840411" y="499533"/>
                  </a:lnTo>
                  <a:lnTo>
                    <a:pt x="5843587" y="499533"/>
                  </a:lnTo>
                  <a:lnTo>
                    <a:pt x="5845703" y="499004"/>
                  </a:lnTo>
                  <a:lnTo>
                    <a:pt x="5848349" y="497417"/>
                  </a:lnTo>
                  <a:lnTo>
                    <a:pt x="5850466" y="495300"/>
                  </a:lnTo>
                  <a:lnTo>
                    <a:pt x="5852053" y="494242"/>
                  </a:lnTo>
                  <a:lnTo>
                    <a:pt x="5854170" y="493713"/>
                  </a:lnTo>
                  <a:lnTo>
                    <a:pt x="5858932" y="493713"/>
                  </a:lnTo>
                  <a:lnTo>
                    <a:pt x="5864224" y="493713"/>
                  </a:lnTo>
                  <a:lnTo>
                    <a:pt x="5870045" y="493713"/>
                  </a:lnTo>
                  <a:lnTo>
                    <a:pt x="5872161" y="495300"/>
                  </a:lnTo>
                  <a:lnTo>
                    <a:pt x="5873749" y="496358"/>
                  </a:lnTo>
                  <a:lnTo>
                    <a:pt x="5877453" y="498475"/>
                  </a:lnTo>
                  <a:lnTo>
                    <a:pt x="5882745" y="499533"/>
                  </a:lnTo>
                  <a:lnTo>
                    <a:pt x="5884861" y="500592"/>
                  </a:lnTo>
                  <a:lnTo>
                    <a:pt x="5886978" y="502179"/>
                  </a:lnTo>
                  <a:lnTo>
                    <a:pt x="5888566" y="503238"/>
                  </a:lnTo>
                  <a:lnTo>
                    <a:pt x="5890682" y="503767"/>
                  </a:lnTo>
                  <a:lnTo>
                    <a:pt x="5897561" y="503767"/>
                  </a:lnTo>
                  <a:lnTo>
                    <a:pt x="5899149" y="504296"/>
                  </a:lnTo>
                  <a:lnTo>
                    <a:pt x="5901795" y="505354"/>
                  </a:lnTo>
                  <a:lnTo>
                    <a:pt x="5902324" y="505354"/>
                  </a:lnTo>
                  <a:lnTo>
                    <a:pt x="5903382" y="505354"/>
                  </a:lnTo>
                  <a:lnTo>
                    <a:pt x="5903911" y="505354"/>
                  </a:lnTo>
                  <a:lnTo>
                    <a:pt x="5904970" y="505354"/>
                  </a:lnTo>
                  <a:lnTo>
                    <a:pt x="5906557" y="506942"/>
                  </a:lnTo>
                  <a:lnTo>
                    <a:pt x="5908145" y="509058"/>
                  </a:lnTo>
                  <a:lnTo>
                    <a:pt x="5910261" y="509588"/>
                  </a:lnTo>
                  <a:lnTo>
                    <a:pt x="5913437" y="510646"/>
                  </a:lnTo>
                  <a:lnTo>
                    <a:pt x="5914495" y="512233"/>
                  </a:lnTo>
                  <a:lnTo>
                    <a:pt x="5916611" y="512763"/>
                  </a:lnTo>
                  <a:lnTo>
                    <a:pt x="5918728" y="512763"/>
                  </a:lnTo>
                  <a:lnTo>
                    <a:pt x="5920316" y="512763"/>
                  </a:lnTo>
                  <a:lnTo>
                    <a:pt x="5922961" y="512763"/>
                  </a:lnTo>
                  <a:lnTo>
                    <a:pt x="5924549" y="512763"/>
                  </a:lnTo>
                  <a:lnTo>
                    <a:pt x="5928253" y="513292"/>
                  </a:lnTo>
                  <a:lnTo>
                    <a:pt x="5931428" y="514350"/>
                  </a:lnTo>
                  <a:lnTo>
                    <a:pt x="5934074" y="516467"/>
                  </a:lnTo>
                  <a:lnTo>
                    <a:pt x="5936191" y="518583"/>
                  </a:lnTo>
                  <a:lnTo>
                    <a:pt x="5942011" y="521758"/>
                  </a:lnTo>
                  <a:lnTo>
                    <a:pt x="5946774" y="525992"/>
                  </a:lnTo>
                  <a:lnTo>
                    <a:pt x="5948891" y="530225"/>
                  </a:lnTo>
                  <a:lnTo>
                    <a:pt x="5948891" y="536046"/>
                  </a:lnTo>
                  <a:lnTo>
                    <a:pt x="5952595" y="535517"/>
                  </a:lnTo>
                  <a:lnTo>
                    <a:pt x="5956828" y="536046"/>
                  </a:lnTo>
                  <a:lnTo>
                    <a:pt x="5958416" y="536046"/>
                  </a:lnTo>
                  <a:lnTo>
                    <a:pt x="5960532" y="536575"/>
                  </a:lnTo>
                  <a:lnTo>
                    <a:pt x="5964766" y="537104"/>
                  </a:lnTo>
                  <a:lnTo>
                    <a:pt x="5968470" y="537633"/>
                  </a:lnTo>
                  <a:lnTo>
                    <a:pt x="5970587" y="537633"/>
                  </a:lnTo>
                  <a:lnTo>
                    <a:pt x="5972703" y="538163"/>
                  </a:lnTo>
                  <a:lnTo>
                    <a:pt x="5974291" y="538692"/>
                  </a:lnTo>
                  <a:lnTo>
                    <a:pt x="5976407" y="539221"/>
                  </a:lnTo>
                  <a:lnTo>
                    <a:pt x="5976937" y="540808"/>
                  </a:lnTo>
                  <a:lnTo>
                    <a:pt x="5977466" y="542396"/>
                  </a:lnTo>
                  <a:lnTo>
                    <a:pt x="5979053" y="545042"/>
                  </a:lnTo>
                  <a:lnTo>
                    <a:pt x="5980641" y="546629"/>
                  </a:lnTo>
                  <a:lnTo>
                    <a:pt x="5982757" y="548746"/>
                  </a:lnTo>
                  <a:lnTo>
                    <a:pt x="5984874" y="549804"/>
                  </a:lnTo>
                  <a:lnTo>
                    <a:pt x="5988578" y="551392"/>
                  </a:lnTo>
                  <a:lnTo>
                    <a:pt x="5991753" y="552450"/>
                  </a:lnTo>
                  <a:lnTo>
                    <a:pt x="5993870" y="553508"/>
                  </a:lnTo>
                  <a:lnTo>
                    <a:pt x="5995987" y="554038"/>
                  </a:lnTo>
                  <a:lnTo>
                    <a:pt x="5998103" y="554567"/>
                  </a:lnTo>
                  <a:lnTo>
                    <a:pt x="5999691" y="555096"/>
                  </a:lnTo>
                  <a:lnTo>
                    <a:pt x="6001278" y="557213"/>
                  </a:lnTo>
                  <a:lnTo>
                    <a:pt x="6003395" y="558800"/>
                  </a:lnTo>
                  <a:lnTo>
                    <a:pt x="6007628" y="559858"/>
                  </a:lnTo>
                  <a:lnTo>
                    <a:pt x="6011332" y="559858"/>
                  </a:lnTo>
                  <a:lnTo>
                    <a:pt x="6012920" y="560388"/>
                  </a:lnTo>
                  <a:lnTo>
                    <a:pt x="6014507" y="560917"/>
                  </a:lnTo>
                  <a:lnTo>
                    <a:pt x="6018741" y="560917"/>
                  </a:lnTo>
                  <a:lnTo>
                    <a:pt x="6020328" y="561446"/>
                  </a:lnTo>
                  <a:lnTo>
                    <a:pt x="6021916" y="562504"/>
                  </a:lnTo>
                  <a:lnTo>
                    <a:pt x="6024032" y="563033"/>
                  </a:lnTo>
                  <a:lnTo>
                    <a:pt x="6026149" y="564092"/>
                  </a:lnTo>
                  <a:lnTo>
                    <a:pt x="6028266" y="565150"/>
                  </a:lnTo>
                  <a:lnTo>
                    <a:pt x="6029324" y="567796"/>
                  </a:lnTo>
                  <a:lnTo>
                    <a:pt x="6029324" y="589492"/>
                  </a:lnTo>
                  <a:lnTo>
                    <a:pt x="6029324" y="591608"/>
                  </a:lnTo>
                  <a:lnTo>
                    <a:pt x="6030382" y="592667"/>
                  </a:lnTo>
                  <a:lnTo>
                    <a:pt x="6033557" y="597429"/>
                  </a:lnTo>
                  <a:lnTo>
                    <a:pt x="6038320" y="599017"/>
                  </a:lnTo>
                  <a:lnTo>
                    <a:pt x="6042553" y="598488"/>
                  </a:lnTo>
                  <a:lnTo>
                    <a:pt x="6044141" y="596371"/>
                  </a:lnTo>
                  <a:lnTo>
                    <a:pt x="6044599" y="594996"/>
                  </a:lnTo>
                  <a:lnTo>
                    <a:pt x="6044117" y="593068"/>
                  </a:lnTo>
                  <a:lnTo>
                    <a:pt x="6044117" y="591481"/>
                  </a:lnTo>
                  <a:lnTo>
                    <a:pt x="6044141" y="591397"/>
                  </a:lnTo>
                  <a:lnTo>
                    <a:pt x="6044141" y="591079"/>
                  </a:lnTo>
                  <a:lnTo>
                    <a:pt x="6045117" y="587662"/>
                  </a:lnTo>
                  <a:lnTo>
                    <a:pt x="6044117" y="585662"/>
                  </a:lnTo>
                  <a:lnTo>
                    <a:pt x="6042529" y="585133"/>
                  </a:lnTo>
                  <a:lnTo>
                    <a:pt x="6040941" y="584075"/>
                  </a:lnTo>
                  <a:lnTo>
                    <a:pt x="6040411" y="584075"/>
                  </a:lnTo>
                  <a:lnTo>
                    <a:pt x="6039882" y="584075"/>
                  </a:lnTo>
                  <a:lnTo>
                    <a:pt x="6038823" y="584075"/>
                  </a:lnTo>
                  <a:lnTo>
                    <a:pt x="6038294" y="584075"/>
                  </a:lnTo>
                  <a:lnTo>
                    <a:pt x="6038041" y="584075"/>
                  </a:lnTo>
                  <a:lnTo>
                    <a:pt x="6037791" y="584200"/>
                  </a:lnTo>
                  <a:lnTo>
                    <a:pt x="6037666" y="584075"/>
                  </a:lnTo>
                  <a:lnTo>
                    <a:pt x="6037235" y="584075"/>
                  </a:lnTo>
                  <a:lnTo>
                    <a:pt x="6035647" y="582488"/>
                  </a:lnTo>
                  <a:lnTo>
                    <a:pt x="6034588" y="580902"/>
                  </a:lnTo>
                  <a:lnTo>
                    <a:pt x="6034767" y="580723"/>
                  </a:lnTo>
                  <a:lnTo>
                    <a:pt x="6034616" y="580496"/>
                  </a:lnTo>
                  <a:lnTo>
                    <a:pt x="6036203" y="578908"/>
                  </a:lnTo>
                  <a:lnTo>
                    <a:pt x="6037791" y="577850"/>
                  </a:lnTo>
                  <a:lnTo>
                    <a:pt x="6040437" y="577850"/>
                  </a:lnTo>
                  <a:lnTo>
                    <a:pt x="6042024" y="577850"/>
                  </a:lnTo>
                  <a:lnTo>
                    <a:pt x="6044141" y="577850"/>
                  </a:lnTo>
                  <a:lnTo>
                    <a:pt x="6046257" y="577850"/>
                  </a:lnTo>
                  <a:lnTo>
                    <a:pt x="6047845" y="579438"/>
                  </a:lnTo>
                  <a:lnTo>
                    <a:pt x="6049432" y="581025"/>
                  </a:lnTo>
                  <a:lnTo>
                    <a:pt x="6051549" y="582613"/>
                  </a:lnTo>
                  <a:lnTo>
                    <a:pt x="6053137" y="583671"/>
                  </a:lnTo>
                  <a:lnTo>
                    <a:pt x="6054724" y="583671"/>
                  </a:lnTo>
                  <a:lnTo>
                    <a:pt x="6055782" y="583671"/>
                  </a:lnTo>
                  <a:lnTo>
                    <a:pt x="6056841" y="583671"/>
                  </a:lnTo>
                  <a:lnTo>
                    <a:pt x="6057370" y="583671"/>
                  </a:lnTo>
                  <a:lnTo>
                    <a:pt x="6061603" y="583671"/>
                  </a:lnTo>
                  <a:lnTo>
                    <a:pt x="6066366" y="584729"/>
                  </a:lnTo>
                  <a:lnTo>
                    <a:pt x="6071657" y="585258"/>
                  </a:lnTo>
                  <a:lnTo>
                    <a:pt x="6074303" y="584729"/>
                  </a:lnTo>
                  <a:lnTo>
                    <a:pt x="6077478" y="583671"/>
                  </a:lnTo>
                  <a:lnTo>
                    <a:pt x="6080653" y="583671"/>
                  </a:lnTo>
                  <a:lnTo>
                    <a:pt x="6085416" y="583671"/>
                  </a:lnTo>
                  <a:lnTo>
                    <a:pt x="6089120" y="585258"/>
                  </a:lnTo>
                  <a:lnTo>
                    <a:pt x="6090707" y="586317"/>
                  </a:lnTo>
                  <a:lnTo>
                    <a:pt x="6092295" y="587904"/>
                  </a:lnTo>
                  <a:lnTo>
                    <a:pt x="6093882" y="590021"/>
                  </a:lnTo>
                  <a:lnTo>
                    <a:pt x="6095470" y="592138"/>
                  </a:lnTo>
                  <a:lnTo>
                    <a:pt x="6095470" y="593725"/>
                  </a:lnTo>
                  <a:lnTo>
                    <a:pt x="6095999" y="595313"/>
                  </a:lnTo>
                  <a:lnTo>
                    <a:pt x="6098116" y="596371"/>
                  </a:lnTo>
                  <a:lnTo>
                    <a:pt x="6100232" y="595842"/>
                  </a:lnTo>
                  <a:lnTo>
                    <a:pt x="6101820" y="595842"/>
                  </a:lnTo>
                  <a:lnTo>
                    <a:pt x="6102878" y="596371"/>
                  </a:lnTo>
                  <a:lnTo>
                    <a:pt x="6104995" y="596900"/>
                  </a:lnTo>
                  <a:lnTo>
                    <a:pt x="6107111" y="597958"/>
                  </a:lnTo>
                  <a:lnTo>
                    <a:pt x="6110816" y="600075"/>
                  </a:lnTo>
                  <a:lnTo>
                    <a:pt x="6111874" y="603779"/>
                  </a:lnTo>
                  <a:lnTo>
                    <a:pt x="6111874" y="604172"/>
                  </a:lnTo>
                  <a:lnTo>
                    <a:pt x="6111875" y="604176"/>
                  </a:lnTo>
                  <a:lnTo>
                    <a:pt x="6111875" y="605763"/>
                  </a:lnTo>
                  <a:lnTo>
                    <a:pt x="6111346" y="607350"/>
                  </a:lnTo>
                  <a:lnTo>
                    <a:pt x="6109757" y="608408"/>
                  </a:lnTo>
                  <a:lnTo>
                    <a:pt x="6107640" y="608937"/>
                  </a:lnTo>
                  <a:lnTo>
                    <a:pt x="6106052" y="611052"/>
                  </a:lnTo>
                  <a:lnTo>
                    <a:pt x="6104464" y="612110"/>
                  </a:lnTo>
                  <a:lnTo>
                    <a:pt x="6103935" y="612110"/>
                  </a:lnTo>
                  <a:lnTo>
                    <a:pt x="6102876" y="612110"/>
                  </a:lnTo>
                  <a:lnTo>
                    <a:pt x="6102347" y="612110"/>
                  </a:lnTo>
                  <a:lnTo>
                    <a:pt x="6101817" y="612110"/>
                  </a:lnTo>
                  <a:lnTo>
                    <a:pt x="6101288" y="612110"/>
                  </a:lnTo>
                  <a:lnTo>
                    <a:pt x="6100758" y="612110"/>
                  </a:lnTo>
                  <a:lnTo>
                    <a:pt x="6100229" y="612110"/>
                  </a:lnTo>
                  <a:lnTo>
                    <a:pt x="6099700" y="613697"/>
                  </a:lnTo>
                  <a:lnTo>
                    <a:pt x="6098641" y="615284"/>
                  </a:lnTo>
                  <a:lnTo>
                    <a:pt x="6097053" y="616871"/>
                  </a:lnTo>
                  <a:lnTo>
                    <a:pt x="6095465" y="617929"/>
                  </a:lnTo>
                  <a:lnTo>
                    <a:pt x="6094406" y="620045"/>
                  </a:lnTo>
                  <a:lnTo>
                    <a:pt x="6092289" y="622161"/>
                  </a:lnTo>
                  <a:lnTo>
                    <a:pt x="6090701" y="622690"/>
                  </a:lnTo>
                  <a:lnTo>
                    <a:pt x="6089113" y="623747"/>
                  </a:lnTo>
                  <a:lnTo>
                    <a:pt x="6088583" y="623747"/>
                  </a:lnTo>
                  <a:lnTo>
                    <a:pt x="6088054" y="623747"/>
                  </a:lnTo>
                  <a:lnTo>
                    <a:pt x="6086466" y="623747"/>
                  </a:lnTo>
                  <a:lnTo>
                    <a:pt x="6085407" y="623747"/>
                  </a:lnTo>
                  <a:lnTo>
                    <a:pt x="6081701" y="623747"/>
                  </a:lnTo>
                  <a:lnTo>
                    <a:pt x="6080113" y="622690"/>
                  </a:lnTo>
                  <a:lnTo>
                    <a:pt x="6077996" y="620574"/>
                  </a:lnTo>
                  <a:lnTo>
                    <a:pt x="6074820" y="618458"/>
                  </a:lnTo>
                  <a:lnTo>
                    <a:pt x="6070585" y="615284"/>
                  </a:lnTo>
                  <a:lnTo>
                    <a:pt x="6068997" y="616342"/>
                  </a:lnTo>
                  <a:lnTo>
                    <a:pt x="6067409" y="617400"/>
                  </a:lnTo>
                  <a:lnTo>
                    <a:pt x="6066879" y="618987"/>
                  </a:lnTo>
                  <a:lnTo>
                    <a:pt x="6066366" y="620526"/>
                  </a:lnTo>
                  <a:lnTo>
                    <a:pt x="6066366" y="622300"/>
                  </a:lnTo>
                  <a:lnTo>
                    <a:pt x="6066366" y="623888"/>
                  </a:lnTo>
                  <a:lnTo>
                    <a:pt x="6066895" y="626004"/>
                  </a:lnTo>
                  <a:lnTo>
                    <a:pt x="6067424" y="627592"/>
                  </a:lnTo>
                  <a:lnTo>
                    <a:pt x="6067424" y="633413"/>
                  </a:lnTo>
                  <a:lnTo>
                    <a:pt x="6067424" y="638175"/>
                  </a:lnTo>
                  <a:lnTo>
                    <a:pt x="6067409" y="638178"/>
                  </a:lnTo>
                  <a:lnTo>
                    <a:pt x="6067409" y="638558"/>
                  </a:lnTo>
                  <a:lnTo>
                    <a:pt x="6064232" y="639087"/>
                  </a:lnTo>
                  <a:lnTo>
                    <a:pt x="6061586" y="639616"/>
                  </a:lnTo>
                  <a:lnTo>
                    <a:pt x="6057351" y="639616"/>
                  </a:lnTo>
                  <a:lnTo>
                    <a:pt x="6056841" y="641143"/>
                  </a:lnTo>
                  <a:lnTo>
                    <a:pt x="6056841" y="642408"/>
                  </a:lnTo>
                  <a:lnTo>
                    <a:pt x="6056841" y="646642"/>
                  </a:lnTo>
                  <a:lnTo>
                    <a:pt x="6056841" y="649817"/>
                  </a:lnTo>
                  <a:lnTo>
                    <a:pt x="6057370" y="651404"/>
                  </a:lnTo>
                  <a:lnTo>
                    <a:pt x="6057370" y="652992"/>
                  </a:lnTo>
                  <a:lnTo>
                    <a:pt x="6057351" y="653040"/>
                  </a:lnTo>
                  <a:lnTo>
                    <a:pt x="6057351" y="653369"/>
                  </a:lnTo>
                  <a:lnTo>
                    <a:pt x="6056292" y="656014"/>
                  </a:lnTo>
                  <a:lnTo>
                    <a:pt x="6054175" y="656543"/>
                  </a:lnTo>
                  <a:lnTo>
                    <a:pt x="6052587" y="656543"/>
                  </a:lnTo>
                  <a:lnTo>
                    <a:pt x="6049410" y="656014"/>
                  </a:lnTo>
                  <a:lnTo>
                    <a:pt x="6046763" y="653369"/>
                  </a:lnTo>
                  <a:lnTo>
                    <a:pt x="6044646" y="652840"/>
                  </a:lnTo>
                  <a:lnTo>
                    <a:pt x="6042529" y="651782"/>
                  </a:lnTo>
                  <a:lnTo>
                    <a:pt x="6038294" y="650196"/>
                  </a:lnTo>
                  <a:lnTo>
                    <a:pt x="6035117" y="647551"/>
                  </a:lnTo>
                  <a:lnTo>
                    <a:pt x="6034059" y="645964"/>
                  </a:lnTo>
                  <a:lnTo>
                    <a:pt x="6032471" y="644377"/>
                  </a:lnTo>
                  <a:lnTo>
                    <a:pt x="6029824" y="641203"/>
                  </a:lnTo>
                  <a:lnTo>
                    <a:pt x="6025060" y="640145"/>
                  </a:lnTo>
                  <a:lnTo>
                    <a:pt x="6008649" y="640145"/>
                  </a:lnTo>
                  <a:lnTo>
                    <a:pt x="6008692" y="639763"/>
                  </a:lnTo>
                  <a:lnTo>
                    <a:pt x="6008687" y="639763"/>
                  </a:lnTo>
                  <a:lnTo>
                    <a:pt x="6009176" y="635356"/>
                  </a:lnTo>
                  <a:lnTo>
                    <a:pt x="6008649" y="629566"/>
                  </a:lnTo>
                  <a:lnTo>
                    <a:pt x="6007591" y="627979"/>
                  </a:lnTo>
                  <a:lnTo>
                    <a:pt x="6004944" y="626921"/>
                  </a:lnTo>
                  <a:lnTo>
                    <a:pt x="6002827" y="625863"/>
                  </a:lnTo>
                  <a:lnTo>
                    <a:pt x="6000709" y="625334"/>
                  </a:lnTo>
                  <a:lnTo>
                    <a:pt x="5998592" y="624805"/>
                  </a:lnTo>
                  <a:lnTo>
                    <a:pt x="5995415" y="624276"/>
                  </a:lnTo>
                  <a:lnTo>
                    <a:pt x="5967359" y="624276"/>
                  </a:lnTo>
                  <a:lnTo>
                    <a:pt x="5964712" y="620574"/>
                  </a:lnTo>
                  <a:lnTo>
                    <a:pt x="5962066" y="617400"/>
                  </a:lnTo>
                  <a:lnTo>
                    <a:pt x="5961007" y="615284"/>
                  </a:lnTo>
                  <a:lnTo>
                    <a:pt x="5959948" y="613697"/>
                  </a:lnTo>
                  <a:lnTo>
                    <a:pt x="5960477" y="612110"/>
                  </a:lnTo>
                  <a:lnTo>
                    <a:pt x="5959948" y="609994"/>
                  </a:lnTo>
                  <a:lnTo>
                    <a:pt x="5958889" y="607350"/>
                  </a:lnTo>
                  <a:lnTo>
                    <a:pt x="5954655" y="603647"/>
                  </a:lnTo>
                  <a:lnTo>
                    <a:pt x="5950949" y="603118"/>
                  </a:lnTo>
                  <a:lnTo>
                    <a:pt x="5946714" y="603647"/>
                  </a:lnTo>
                  <a:lnTo>
                    <a:pt x="5942011" y="604169"/>
                  </a:lnTo>
                  <a:lnTo>
                    <a:pt x="5942011" y="614363"/>
                  </a:lnTo>
                  <a:lnTo>
                    <a:pt x="5942541" y="616479"/>
                  </a:lnTo>
                  <a:lnTo>
                    <a:pt x="5943599" y="617538"/>
                  </a:lnTo>
                  <a:lnTo>
                    <a:pt x="5944128" y="618067"/>
                  </a:lnTo>
                  <a:lnTo>
                    <a:pt x="5945187" y="618067"/>
                  </a:lnTo>
                  <a:lnTo>
                    <a:pt x="5946245" y="618067"/>
                  </a:lnTo>
                  <a:lnTo>
                    <a:pt x="5946636" y="618458"/>
                  </a:lnTo>
                  <a:lnTo>
                    <a:pt x="5946714" y="618458"/>
                  </a:lnTo>
                  <a:lnTo>
                    <a:pt x="5946714" y="618536"/>
                  </a:lnTo>
                  <a:lnTo>
                    <a:pt x="5946774" y="618596"/>
                  </a:lnTo>
                  <a:lnTo>
                    <a:pt x="5947303" y="620713"/>
                  </a:lnTo>
                  <a:lnTo>
                    <a:pt x="5947240" y="621091"/>
                  </a:lnTo>
                  <a:lnTo>
                    <a:pt x="5947243" y="621103"/>
                  </a:lnTo>
                  <a:lnTo>
                    <a:pt x="5946777" y="623901"/>
                  </a:lnTo>
                  <a:lnTo>
                    <a:pt x="5947303" y="626533"/>
                  </a:lnTo>
                  <a:lnTo>
                    <a:pt x="5947234" y="626877"/>
                  </a:lnTo>
                  <a:lnTo>
                    <a:pt x="5947243" y="626921"/>
                  </a:lnTo>
                  <a:lnTo>
                    <a:pt x="5946714" y="629566"/>
                  </a:lnTo>
                  <a:lnTo>
                    <a:pt x="5945126" y="630624"/>
                  </a:lnTo>
                  <a:lnTo>
                    <a:pt x="5943538" y="631153"/>
                  </a:lnTo>
                  <a:lnTo>
                    <a:pt x="5941421" y="633798"/>
                  </a:lnTo>
                  <a:lnTo>
                    <a:pt x="5939832" y="635385"/>
                  </a:lnTo>
                  <a:lnTo>
                    <a:pt x="5937186" y="638558"/>
                  </a:lnTo>
                  <a:lnTo>
                    <a:pt x="5933480" y="641203"/>
                  </a:lnTo>
                  <a:lnTo>
                    <a:pt x="5931892" y="641732"/>
                  </a:lnTo>
                  <a:lnTo>
                    <a:pt x="5930833" y="641732"/>
                  </a:lnTo>
                  <a:lnTo>
                    <a:pt x="5928716" y="641203"/>
                  </a:lnTo>
                  <a:lnTo>
                    <a:pt x="5926598" y="641203"/>
                  </a:lnTo>
                  <a:lnTo>
                    <a:pt x="5922893" y="641732"/>
                  </a:lnTo>
                  <a:lnTo>
                    <a:pt x="5918658" y="642261"/>
                  </a:lnTo>
                  <a:lnTo>
                    <a:pt x="5896954" y="642261"/>
                  </a:lnTo>
                  <a:lnTo>
                    <a:pt x="5894837" y="641203"/>
                  </a:lnTo>
                  <a:lnTo>
                    <a:pt x="5892190" y="638029"/>
                  </a:lnTo>
                  <a:lnTo>
                    <a:pt x="5890072" y="636971"/>
                  </a:lnTo>
                  <a:lnTo>
                    <a:pt x="5885837" y="636971"/>
                  </a:lnTo>
                  <a:lnTo>
                    <a:pt x="5884779" y="636971"/>
                  </a:lnTo>
                  <a:lnTo>
                    <a:pt x="5883720" y="636971"/>
                  </a:lnTo>
                  <a:lnTo>
                    <a:pt x="5883191" y="636971"/>
                  </a:lnTo>
                  <a:lnTo>
                    <a:pt x="5882661" y="636971"/>
                  </a:lnTo>
                  <a:lnTo>
                    <a:pt x="5881073" y="638558"/>
                  </a:lnTo>
                  <a:lnTo>
                    <a:pt x="5879485" y="640145"/>
                  </a:lnTo>
                  <a:lnTo>
                    <a:pt x="5876838" y="640674"/>
                  </a:lnTo>
                  <a:lnTo>
                    <a:pt x="5875250" y="641203"/>
                  </a:lnTo>
                  <a:lnTo>
                    <a:pt x="5874191" y="642790"/>
                  </a:lnTo>
                  <a:lnTo>
                    <a:pt x="5872740" y="644723"/>
                  </a:lnTo>
                  <a:lnTo>
                    <a:pt x="5873220" y="646642"/>
                  </a:lnTo>
                  <a:lnTo>
                    <a:pt x="5873749" y="648229"/>
                  </a:lnTo>
                  <a:lnTo>
                    <a:pt x="5875866" y="648758"/>
                  </a:lnTo>
                  <a:lnTo>
                    <a:pt x="5877982" y="648758"/>
                  </a:lnTo>
                  <a:lnTo>
                    <a:pt x="5895974" y="648758"/>
                  </a:lnTo>
                  <a:lnTo>
                    <a:pt x="5898620" y="648758"/>
                  </a:lnTo>
                  <a:lnTo>
                    <a:pt x="5900737" y="649817"/>
                  </a:lnTo>
                  <a:lnTo>
                    <a:pt x="5901795" y="651404"/>
                  </a:lnTo>
                  <a:lnTo>
                    <a:pt x="5902324" y="652992"/>
                  </a:lnTo>
                  <a:lnTo>
                    <a:pt x="5902853" y="655638"/>
                  </a:lnTo>
                  <a:lnTo>
                    <a:pt x="5903382" y="657225"/>
                  </a:lnTo>
                  <a:lnTo>
                    <a:pt x="5903911" y="658813"/>
                  </a:lnTo>
                  <a:lnTo>
                    <a:pt x="5904970" y="660400"/>
                  </a:lnTo>
                  <a:lnTo>
                    <a:pt x="5908456" y="662891"/>
                  </a:lnTo>
                  <a:lnTo>
                    <a:pt x="5909129" y="662891"/>
                  </a:lnTo>
                  <a:lnTo>
                    <a:pt x="5909607" y="662891"/>
                  </a:lnTo>
                  <a:lnTo>
                    <a:pt x="5915024" y="661988"/>
                  </a:lnTo>
                  <a:lnTo>
                    <a:pt x="5915553" y="673100"/>
                  </a:lnTo>
                  <a:lnTo>
                    <a:pt x="5916082" y="674688"/>
                  </a:lnTo>
                  <a:lnTo>
                    <a:pt x="5916611" y="676804"/>
                  </a:lnTo>
                  <a:lnTo>
                    <a:pt x="5917670" y="678921"/>
                  </a:lnTo>
                  <a:lnTo>
                    <a:pt x="5919257" y="680508"/>
                  </a:lnTo>
                  <a:lnTo>
                    <a:pt x="5920316" y="682096"/>
                  </a:lnTo>
                  <a:lnTo>
                    <a:pt x="5922432" y="683683"/>
                  </a:lnTo>
                  <a:lnTo>
                    <a:pt x="5924020" y="687388"/>
                  </a:lnTo>
                  <a:lnTo>
                    <a:pt x="5924549" y="689504"/>
                  </a:lnTo>
                  <a:lnTo>
                    <a:pt x="5924549" y="691092"/>
                  </a:lnTo>
                  <a:lnTo>
                    <a:pt x="5926137" y="692679"/>
                  </a:lnTo>
                  <a:lnTo>
                    <a:pt x="5928253" y="693738"/>
                  </a:lnTo>
                  <a:lnTo>
                    <a:pt x="5929841" y="694796"/>
                  </a:lnTo>
                  <a:lnTo>
                    <a:pt x="5931428" y="695854"/>
                  </a:lnTo>
                  <a:lnTo>
                    <a:pt x="5931428" y="706967"/>
                  </a:lnTo>
                  <a:lnTo>
                    <a:pt x="5931363" y="706983"/>
                  </a:lnTo>
                  <a:lnTo>
                    <a:pt x="5931363" y="707323"/>
                  </a:lnTo>
                  <a:lnTo>
                    <a:pt x="5929245" y="707852"/>
                  </a:lnTo>
                  <a:lnTo>
                    <a:pt x="5927128" y="707852"/>
                  </a:lnTo>
                  <a:lnTo>
                    <a:pt x="5922363" y="707852"/>
                  </a:lnTo>
                  <a:lnTo>
                    <a:pt x="5917070" y="707852"/>
                  </a:lnTo>
                  <a:lnTo>
                    <a:pt x="5913364" y="707323"/>
                  </a:lnTo>
                  <a:lnTo>
                    <a:pt x="5911247" y="706794"/>
                  </a:lnTo>
                  <a:lnTo>
                    <a:pt x="5909129" y="706265"/>
                  </a:lnTo>
                  <a:lnTo>
                    <a:pt x="5907541" y="704679"/>
                  </a:lnTo>
                  <a:lnTo>
                    <a:pt x="5905953" y="703092"/>
                  </a:lnTo>
                  <a:lnTo>
                    <a:pt x="5904365" y="701505"/>
                  </a:lnTo>
                  <a:lnTo>
                    <a:pt x="5902248" y="700447"/>
                  </a:lnTo>
                  <a:lnTo>
                    <a:pt x="5898013" y="699389"/>
                  </a:lnTo>
                  <a:lnTo>
                    <a:pt x="5894837" y="699389"/>
                  </a:lnTo>
                  <a:lnTo>
                    <a:pt x="5893249" y="699389"/>
                  </a:lnTo>
                  <a:lnTo>
                    <a:pt x="5891661" y="699389"/>
                  </a:lnTo>
                  <a:lnTo>
                    <a:pt x="5888484" y="699389"/>
                  </a:lnTo>
                  <a:lnTo>
                    <a:pt x="5886367" y="699389"/>
                  </a:lnTo>
                  <a:lnTo>
                    <a:pt x="5885308" y="699389"/>
                  </a:lnTo>
                  <a:lnTo>
                    <a:pt x="5884249" y="699389"/>
                  </a:lnTo>
                  <a:lnTo>
                    <a:pt x="5882661" y="700447"/>
                  </a:lnTo>
                  <a:lnTo>
                    <a:pt x="5881073" y="702034"/>
                  </a:lnTo>
                  <a:lnTo>
                    <a:pt x="5876838" y="705736"/>
                  </a:lnTo>
                  <a:lnTo>
                    <a:pt x="5873662" y="710497"/>
                  </a:lnTo>
                  <a:lnTo>
                    <a:pt x="5871545" y="711555"/>
                  </a:lnTo>
                  <a:lnTo>
                    <a:pt x="5869427" y="712084"/>
                  </a:lnTo>
                  <a:lnTo>
                    <a:pt x="5866781" y="713142"/>
                  </a:lnTo>
                  <a:lnTo>
                    <a:pt x="5864663" y="713671"/>
                  </a:lnTo>
                  <a:lnTo>
                    <a:pt x="5864134" y="713671"/>
                  </a:lnTo>
                  <a:lnTo>
                    <a:pt x="5863604" y="713671"/>
                  </a:lnTo>
                  <a:lnTo>
                    <a:pt x="5862546" y="713671"/>
                  </a:lnTo>
                  <a:lnTo>
                    <a:pt x="5861487" y="713671"/>
                  </a:lnTo>
                  <a:lnTo>
                    <a:pt x="5860428" y="713671"/>
                  </a:lnTo>
                  <a:lnTo>
                    <a:pt x="5859369" y="713142"/>
                  </a:lnTo>
                  <a:lnTo>
                    <a:pt x="5858311" y="713671"/>
                  </a:lnTo>
                  <a:lnTo>
                    <a:pt x="5856193" y="713671"/>
                  </a:lnTo>
                  <a:lnTo>
                    <a:pt x="5850900" y="716316"/>
                  </a:lnTo>
                  <a:lnTo>
                    <a:pt x="5845606" y="721076"/>
                  </a:lnTo>
                  <a:lnTo>
                    <a:pt x="5844018" y="721605"/>
                  </a:lnTo>
                  <a:lnTo>
                    <a:pt x="5842430" y="721605"/>
                  </a:lnTo>
                  <a:lnTo>
                    <a:pt x="5840312" y="723192"/>
                  </a:lnTo>
                  <a:lnTo>
                    <a:pt x="5838724" y="725308"/>
                  </a:lnTo>
                  <a:lnTo>
                    <a:pt x="5838195" y="726895"/>
                  </a:lnTo>
                  <a:lnTo>
                    <a:pt x="5837136" y="728482"/>
                  </a:lnTo>
                  <a:lnTo>
                    <a:pt x="5834489" y="729540"/>
                  </a:lnTo>
                  <a:lnTo>
                    <a:pt x="5832372" y="730069"/>
                  </a:lnTo>
                  <a:lnTo>
                    <a:pt x="5829196" y="732184"/>
                  </a:lnTo>
                  <a:lnTo>
                    <a:pt x="5825490" y="733242"/>
                  </a:lnTo>
                  <a:lnTo>
                    <a:pt x="5823373" y="734300"/>
                  </a:lnTo>
                  <a:lnTo>
                    <a:pt x="5821785" y="734829"/>
                  </a:lnTo>
                  <a:lnTo>
                    <a:pt x="5820197" y="735358"/>
                  </a:lnTo>
                  <a:lnTo>
                    <a:pt x="5819138" y="735358"/>
                  </a:lnTo>
                  <a:lnTo>
                    <a:pt x="5817021" y="735358"/>
                  </a:lnTo>
                  <a:lnTo>
                    <a:pt x="5813315" y="734829"/>
                  </a:lnTo>
                  <a:lnTo>
                    <a:pt x="5809080" y="734829"/>
                  </a:lnTo>
                  <a:lnTo>
                    <a:pt x="5806963" y="735887"/>
                  </a:lnTo>
                  <a:lnTo>
                    <a:pt x="5804845" y="736945"/>
                  </a:lnTo>
                  <a:lnTo>
                    <a:pt x="5801140" y="737474"/>
                  </a:lnTo>
                  <a:lnTo>
                    <a:pt x="5797434" y="738532"/>
                  </a:lnTo>
                  <a:lnTo>
                    <a:pt x="5796375" y="740119"/>
                  </a:lnTo>
                  <a:lnTo>
                    <a:pt x="5795317" y="742235"/>
                  </a:lnTo>
                  <a:lnTo>
                    <a:pt x="5792670" y="744351"/>
                  </a:lnTo>
                  <a:lnTo>
                    <a:pt x="5791082" y="746466"/>
                  </a:lnTo>
                  <a:lnTo>
                    <a:pt x="5788435" y="750169"/>
                  </a:lnTo>
                  <a:lnTo>
                    <a:pt x="5786317" y="754930"/>
                  </a:lnTo>
                  <a:lnTo>
                    <a:pt x="5785259" y="756517"/>
                  </a:lnTo>
                  <a:lnTo>
                    <a:pt x="5783671" y="758104"/>
                  </a:lnTo>
                  <a:lnTo>
                    <a:pt x="5781553" y="759690"/>
                  </a:lnTo>
                  <a:lnTo>
                    <a:pt x="5779436" y="760748"/>
                  </a:lnTo>
                  <a:lnTo>
                    <a:pt x="5777848" y="761806"/>
                  </a:lnTo>
                  <a:lnTo>
                    <a:pt x="5776260" y="762335"/>
                  </a:lnTo>
                  <a:lnTo>
                    <a:pt x="5774219" y="765904"/>
                  </a:lnTo>
                  <a:lnTo>
                    <a:pt x="5772678" y="772583"/>
                  </a:lnTo>
                  <a:lnTo>
                    <a:pt x="5773207" y="776817"/>
                  </a:lnTo>
                  <a:lnTo>
                    <a:pt x="5773042" y="776817"/>
                  </a:lnTo>
                  <a:lnTo>
                    <a:pt x="5773083" y="777146"/>
                  </a:lnTo>
                  <a:lnTo>
                    <a:pt x="5772554" y="777146"/>
                  </a:lnTo>
                  <a:lnTo>
                    <a:pt x="5772025" y="777146"/>
                  </a:lnTo>
                  <a:lnTo>
                    <a:pt x="5770966" y="777146"/>
                  </a:lnTo>
                  <a:lnTo>
                    <a:pt x="5770437" y="777146"/>
                  </a:lnTo>
                  <a:lnTo>
                    <a:pt x="5769907" y="777146"/>
                  </a:lnTo>
                  <a:lnTo>
                    <a:pt x="5769378" y="777146"/>
                  </a:lnTo>
                  <a:lnTo>
                    <a:pt x="5768849" y="777146"/>
                  </a:lnTo>
                  <a:lnTo>
                    <a:pt x="5765672" y="773972"/>
                  </a:lnTo>
                  <a:lnTo>
                    <a:pt x="5763555" y="770799"/>
                  </a:lnTo>
                  <a:lnTo>
                    <a:pt x="5763555" y="769212"/>
                  </a:lnTo>
                  <a:lnTo>
                    <a:pt x="5763555" y="767096"/>
                  </a:lnTo>
                  <a:lnTo>
                    <a:pt x="5763555" y="763922"/>
                  </a:lnTo>
                  <a:lnTo>
                    <a:pt x="5763555" y="759690"/>
                  </a:lnTo>
                  <a:lnTo>
                    <a:pt x="5737616" y="759690"/>
                  </a:lnTo>
                  <a:lnTo>
                    <a:pt x="5736028" y="759690"/>
                  </a:lnTo>
                  <a:lnTo>
                    <a:pt x="5733911" y="759162"/>
                  </a:lnTo>
                  <a:lnTo>
                    <a:pt x="5732852" y="758633"/>
                  </a:lnTo>
                  <a:lnTo>
                    <a:pt x="5730735" y="758104"/>
                  </a:lnTo>
                  <a:lnTo>
                    <a:pt x="5729676" y="758104"/>
                  </a:lnTo>
                  <a:lnTo>
                    <a:pt x="5728617" y="758104"/>
                  </a:lnTo>
                  <a:lnTo>
                    <a:pt x="5727029" y="758104"/>
                  </a:lnTo>
                  <a:lnTo>
                    <a:pt x="5724911" y="758104"/>
                  </a:lnTo>
                  <a:lnTo>
                    <a:pt x="5723323" y="758104"/>
                  </a:lnTo>
                  <a:lnTo>
                    <a:pt x="5721735" y="758104"/>
                  </a:lnTo>
                  <a:lnTo>
                    <a:pt x="5720677" y="758104"/>
                  </a:lnTo>
                  <a:lnTo>
                    <a:pt x="5720147" y="758104"/>
                  </a:lnTo>
                  <a:lnTo>
                    <a:pt x="5718559" y="759690"/>
                  </a:lnTo>
                  <a:lnTo>
                    <a:pt x="5716971" y="761806"/>
                  </a:lnTo>
                  <a:lnTo>
                    <a:pt x="5714854" y="765509"/>
                  </a:lnTo>
                  <a:lnTo>
                    <a:pt x="5711677" y="768683"/>
                  </a:lnTo>
                  <a:lnTo>
                    <a:pt x="5710089" y="770270"/>
                  </a:lnTo>
                  <a:lnTo>
                    <a:pt x="5708501" y="771328"/>
                  </a:lnTo>
                  <a:lnTo>
                    <a:pt x="5706384" y="772915"/>
                  </a:lnTo>
                  <a:lnTo>
                    <a:pt x="5704796" y="773972"/>
                  </a:lnTo>
                  <a:lnTo>
                    <a:pt x="5704266" y="773972"/>
                  </a:lnTo>
                  <a:lnTo>
                    <a:pt x="5703737" y="773972"/>
                  </a:lnTo>
                  <a:lnTo>
                    <a:pt x="5703208" y="773972"/>
                  </a:lnTo>
                  <a:lnTo>
                    <a:pt x="5702678" y="773972"/>
                  </a:lnTo>
                  <a:lnTo>
                    <a:pt x="5702149" y="773972"/>
                  </a:lnTo>
                  <a:lnTo>
                    <a:pt x="5701620" y="773972"/>
                  </a:lnTo>
                  <a:lnTo>
                    <a:pt x="5701090" y="773972"/>
                  </a:lnTo>
                  <a:lnTo>
                    <a:pt x="5700031" y="772386"/>
                  </a:lnTo>
                  <a:lnTo>
                    <a:pt x="5698443" y="770799"/>
                  </a:lnTo>
                  <a:lnTo>
                    <a:pt x="5698443" y="768683"/>
                  </a:lnTo>
                  <a:lnTo>
                    <a:pt x="5698443" y="767096"/>
                  </a:lnTo>
                  <a:lnTo>
                    <a:pt x="5696326" y="766038"/>
                  </a:lnTo>
                  <a:lnTo>
                    <a:pt x="5694738" y="764451"/>
                  </a:lnTo>
                  <a:lnTo>
                    <a:pt x="5693150" y="765509"/>
                  </a:lnTo>
                  <a:lnTo>
                    <a:pt x="5691562" y="766567"/>
                  </a:lnTo>
                  <a:lnTo>
                    <a:pt x="5689974" y="768154"/>
                  </a:lnTo>
                  <a:lnTo>
                    <a:pt x="5688915" y="769741"/>
                  </a:lnTo>
                  <a:lnTo>
                    <a:pt x="5687327" y="771857"/>
                  </a:lnTo>
                  <a:lnTo>
                    <a:pt x="5685739" y="772915"/>
                  </a:lnTo>
                  <a:lnTo>
                    <a:pt x="5683092" y="775030"/>
                  </a:lnTo>
                  <a:lnTo>
                    <a:pt x="5680445" y="775559"/>
                  </a:lnTo>
                  <a:lnTo>
                    <a:pt x="5677798" y="775030"/>
                  </a:lnTo>
                  <a:lnTo>
                    <a:pt x="5675681" y="772386"/>
                  </a:lnTo>
                  <a:lnTo>
                    <a:pt x="5674093" y="770270"/>
                  </a:lnTo>
                  <a:lnTo>
                    <a:pt x="5673034" y="768683"/>
                  </a:lnTo>
                  <a:lnTo>
                    <a:pt x="5670387" y="766567"/>
                  </a:lnTo>
                  <a:lnTo>
                    <a:pt x="5666682" y="765509"/>
                  </a:lnTo>
                  <a:lnTo>
                    <a:pt x="5664035" y="766038"/>
                  </a:lnTo>
                  <a:lnTo>
                    <a:pt x="5662447" y="766567"/>
                  </a:lnTo>
                  <a:lnTo>
                    <a:pt x="5660859" y="766567"/>
                  </a:lnTo>
                  <a:lnTo>
                    <a:pt x="5659271" y="767096"/>
                  </a:lnTo>
                  <a:lnTo>
                    <a:pt x="5657683" y="768683"/>
                  </a:lnTo>
                  <a:lnTo>
                    <a:pt x="5657500" y="769048"/>
                  </a:lnTo>
                  <a:lnTo>
                    <a:pt x="5656791" y="770467"/>
                  </a:lnTo>
                  <a:lnTo>
                    <a:pt x="5656261" y="772054"/>
                  </a:lnTo>
                  <a:lnTo>
                    <a:pt x="5655732" y="773642"/>
                  </a:lnTo>
                  <a:lnTo>
                    <a:pt x="5655203" y="775758"/>
                  </a:lnTo>
                  <a:lnTo>
                    <a:pt x="5655203" y="777346"/>
                  </a:lnTo>
                  <a:lnTo>
                    <a:pt x="5655203" y="781579"/>
                  </a:lnTo>
                  <a:lnTo>
                    <a:pt x="5655203" y="785813"/>
                  </a:lnTo>
                  <a:lnTo>
                    <a:pt x="5654674" y="787400"/>
                  </a:lnTo>
                  <a:lnTo>
                    <a:pt x="5654555" y="787579"/>
                  </a:lnTo>
                  <a:lnTo>
                    <a:pt x="5654506" y="787725"/>
                  </a:lnTo>
                  <a:lnTo>
                    <a:pt x="5653586" y="789106"/>
                  </a:lnTo>
                  <a:lnTo>
                    <a:pt x="5653087" y="791104"/>
                  </a:lnTo>
                  <a:lnTo>
                    <a:pt x="5652946" y="791315"/>
                  </a:lnTo>
                  <a:lnTo>
                    <a:pt x="5652918" y="791428"/>
                  </a:lnTo>
                  <a:lnTo>
                    <a:pt x="5651981" y="792834"/>
                  </a:lnTo>
                  <a:lnTo>
                    <a:pt x="5651499" y="794279"/>
                  </a:lnTo>
                  <a:lnTo>
                    <a:pt x="5650970" y="796396"/>
                  </a:lnTo>
                  <a:lnTo>
                    <a:pt x="5649911" y="798513"/>
                  </a:lnTo>
                  <a:lnTo>
                    <a:pt x="5649876" y="798565"/>
                  </a:lnTo>
                  <a:lnTo>
                    <a:pt x="5649742" y="798834"/>
                  </a:lnTo>
                  <a:lnTo>
                    <a:pt x="5648683" y="800421"/>
                  </a:lnTo>
                  <a:lnTo>
                    <a:pt x="5644978" y="802007"/>
                  </a:lnTo>
                  <a:lnTo>
                    <a:pt x="5641272" y="803594"/>
                  </a:lnTo>
                  <a:lnTo>
                    <a:pt x="5639684" y="805181"/>
                  </a:lnTo>
                  <a:lnTo>
                    <a:pt x="5638783" y="806532"/>
                  </a:lnTo>
                  <a:lnTo>
                    <a:pt x="5638270" y="809096"/>
                  </a:lnTo>
                  <a:lnTo>
                    <a:pt x="5637741" y="810683"/>
                  </a:lnTo>
                  <a:lnTo>
                    <a:pt x="5636153" y="813858"/>
                  </a:lnTo>
                  <a:lnTo>
                    <a:pt x="5634565" y="818092"/>
                  </a:lnTo>
                  <a:lnTo>
                    <a:pt x="5634037" y="821796"/>
                  </a:lnTo>
                  <a:lnTo>
                    <a:pt x="5634565" y="825500"/>
                  </a:lnTo>
                  <a:lnTo>
                    <a:pt x="5640915" y="825500"/>
                  </a:lnTo>
                  <a:lnTo>
                    <a:pt x="5642503" y="823913"/>
                  </a:lnTo>
                  <a:lnTo>
                    <a:pt x="5644091" y="822325"/>
                  </a:lnTo>
                  <a:lnTo>
                    <a:pt x="5644372" y="822185"/>
                  </a:lnTo>
                  <a:lnTo>
                    <a:pt x="5644449" y="822108"/>
                  </a:lnTo>
                  <a:lnTo>
                    <a:pt x="5644525" y="822108"/>
                  </a:lnTo>
                  <a:lnTo>
                    <a:pt x="5645149" y="821796"/>
                  </a:lnTo>
                  <a:lnTo>
                    <a:pt x="5646207" y="822325"/>
                  </a:lnTo>
                  <a:lnTo>
                    <a:pt x="5647265" y="822325"/>
                  </a:lnTo>
                  <a:lnTo>
                    <a:pt x="5647795" y="822325"/>
                  </a:lnTo>
                  <a:lnTo>
                    <a:pt x="5648853" y="823913"/>
                  </a:lnTo>
                  <a:lnTo>
                    <a:pt x="5650441" y="825500"/>
                  </a:lnTo>
                  <a:lnTo>
                    <a:pt x="5650441" y="827088"/>
                  </a:lnTo>
                  <a:lnTo>
                    <a:pt x="5650441" y="829733"/>
                  </a:lnTo>
                  <a:lnTo>
                    <a:pt x="5650271" y="829776"/>
                  </a:lnTo>
                  <a:lnTo>
                    <a:pt x="5650271" y="830042"/>
                  </a:lnTo>
                  <a:lnTo>
                    <a:pt x="5648154" y="830571"/>
                  </a:lnTo>
                  <a:lnTo>
                    <a:pt x="5646566" y="831629"/>
                  </a:lnTo>
                  <a:lnTo>
                    <a:pt x="5644978" y="831629"/>
                  </a:lnTo>
                  <a:lnTo>
                    <a:pt x="5642961" y="832133"/>
                  </a:lnTo>
                  <a:lnTo>
                    <a:pt x="5642503" y="833967"/>
                  </a:lnTo>
                  <a:lnTo>
                    <a:pt x="5643032" y="836083"/>
                  </a:lnTo>
                  <a:lnTo>
                    <a:pt x="5643032" y="840317"/>
                  </a:lnTo>
                  <a:lnTo>
                    <a:pt x="5644091" y="843492"/>
                  </a:lnTo>
                  <a:lnTo>
                    <a:pt x="5645149" y="845079"/>
                  </a:lnTo>
                  <a:lnTo>
                    <a:pt x="5646207" y="847196"/>
                  </a:lnTo>
                  <a:lnTo>
                    <a:pt x="5646207" y="848783"/>
                  </a:lnTo>
                  <a:lnTo>
                    <a:pt x="5646207" y="850900"/>
                  </a:lnTo>
                  <a:lnTo>
                    <a:pt x="5645678" y="852488"/>
                  </a:lnTo>
                  <a:lnTo>
                    <a:pt x="5646207" y="854075"/>
                  </a:lnTo>
                  <a:lnTo>
                    <a:pt x="5648324" y="857779"/>
                  </a:lnTo>
                  <a:lnTo>
                    <a:pt x="5652028" y="860425"/>
                  </a:lnTo>
                  <a:lnTo>
                    <a:pt x="5653615" y="862542"/>
                  </a:lnTo>
                  <a:lnTo>
                    <a:pt x="5655203" y="864129"/>
                  </a:lnTo>
                  <a:lnTo>
                    <a:pt x="5653615" y="871008"/>
                  </a:lnTo>
                  <a:lnTo>
                    <a:pt x="5653516" y="871008"/>
                  </a:lnTo>
                  <a:lnTo>
                    <a:pt x="5653448" y="871301"/>
                  </a:lnTo>
                  <a:lnTo>
                    <a:pt x="5646566" y="871301"/>
                  </a:lnTo>
                  <a:lnTo>
                    <a:pt x="5644978" y="870243"/>
                  </a:lnTo>
                  <a:lnTo>
                    <a:pt x="5642860" y="868656"/>
                  </a:lnTo>
                  <a:lnTo>
                    <a:pt x="5642331" y="867070"/>
                  </a:lnTo>
                  <a:lnTo>
                    <a:pt x="5641802" y="865483"/>
                  </a:lnTo>
                  <a:lnTo>
                    <a:pt x="5640214" y="864425"/>
                  </a:lnTo>
                  <a:lnTo>
                    <a:pt x="5638625" y="864425"/>
                  </a:lnTo>
                  <a:lnTo>
                    <a:pt x="5637567" y="864425"/>
                  </a:lnTo>
                  <a:lnTo>
                    <a:pt x="5637037" y="864425"/>
                  </a:lnTo>
                  <a:lnTo>
                    <a:pt x="5634920" y="865483"/>
                  </a:lnTo>
                  <a:lnTo>
                    <a:pt x="5633332" y="868128"/>
                  </a:lnTo>
                  <a:lnTo>
                    <a:pt x="5632273" y="869714"/>
                  </a:lnTo>
                  <a:lnTo>
                    <a:pt x="5631226" y="871283"/>
                  </a:lnTo>
                  <a:lnTo>
                    <a:pt x="5629803" y="873654"/>
                  </a:lnTo>
                  <a:lnTo>
                    <a:pt x="5629795" y="873665"/>
                  </a:lnTo>
                  <a:lnTo>
                    <a:pt x="5629626" y="873946"/>
                  </a:lnTo>
                  <a:lnTo>
                    <a:pt x="5628038" y="876062"/>
                  </a:lnTo>
                  <a:lnTo>
                    <a:pt x="5626450" y="877649"/>
                  </a:lnTo>
                  <a:lnTo>
                    <a:pt x="5625570" y="878967"/>
                  </a:lnTo>
                  <a:lnTo>
                    <a:pt x="5625570" y="886354"/>
                  </a:lnTo>
                  <a:lnTo>
                    <a:pt x="5626628" y="887942"/>
                  </a:lnTo>
                  <a:lnTo>
                    <a:pt x="5628215" y="890058"/>
                  </a:lnTo>
                  <a:lnTo>
                    <a:pt x="5630332" y="892704"/>
                  </a:lnTo>
                  <a:lnTo>
                    <a:pt x="5631391" y="896938"/>
                  </a:lnTo>
                  <a:lnTo>
                    <a:pt x="5631391" y="906992"/>
                  </a:lnTo>
                  <a:lnTo>
                    <a:pt x="5631214" y="906992"/>
                  </a:lnTo>
                  <a:lnTo>
                    <a:pt x="5631214" y="907271"/>
                  </a:lnTo>
                  <a:lnTo>
                    <a:pt x="5605276" y="907271"/>
                  </a:lnTo>
                  <a:lnTo>
                    <a:pt x="5603688" y="908329"/>
                  </a:lnTo>
                  <a:lnTo>
                    <a:pt x="5602100" y="909915"/>
                  </a:lnTo>
                  <a:lnTo>
                    <a:pt x="5598427" y="913061"/>
                  </a:lnTo>
                  <a:lnTo>
                    <a:pt x="5595937" y="917046"/>
                  </a:lnTo>
                  <a:lnTo>
                    <a:pt x="5595937" y="934508"/>
                  </a:lnTo>
                  <a:lnTo>
                    <a:pt x="5595407" y="936625"/>
                  </a:lnTo>
                  <a:lnTo>
                    <a:pt x="5594349" y="938213"/>
                  </a:lnTo>
                  <a:lnTo>
                    <a:pt x="5594238" y="938361"/>
                  </a:lnTo>
                  <a:lnTo>
                    <a:pt x="5594159" y="938479"/>
                  </a:lnTo>
                  <a:lnTo>
                    <a:pt x="5592685" y="940444"/>
                  </a:lnTo>
                  <a:lnTo>
                    <a:pt x="5591703" y="941917"/>
                  </a:lnTo>
                  <a:lnTo>
                    <a:pt x="5591689" y="941917"/>
                  </a:lnTo>
                  <a:lnTo>
                    <a:pt x="5591512" y="942182"/>
                  </a:lnTo>
                  <a:lnTo>
                    <a:pt x="5590983" y="942182"/>
                  </a:lnTo>
                  <a:lnTo>
                    <a:pt x="5590454" y="942182"/>
                  </a:lnTo>
                  <a:lnTo>
                    <a:pt x="5588865" y="942182"/>
                  </a:lnTo>
                  <a:lnTo>
                    <a:pt x="5587277" y="942182"/>
                  </a:lnTo>
                  <a:lnTo>
                    <a:pt x="5584101" y="942182"/>
                  </a:lnTo>
                  <a:lnTo>
                    <a:pt x="5582513" y="941124"/>
                  </a:lnTo>
                  <a:lnTo>
                    <a:pt x="5580925" y="940595"/>
                  </a:lnTo>
                  <a:lnTo>
                    <a:pt x="5578278" y="940595"/>
                  </a:lnTo>
                  <a:lnTo>
                    <a:pt x="5575674" y="941116"/>
                  </a:lnTo>
                  <a:lnTo>
                    <a:pt x="5574241" y="943504"/>
                  </a:lnTo>
                  <a:lnTo>
                    <a:pt x="5573711" y="945092"/>
                  </a:lnTo>
                  <a:lnTo>
                    <a:pt x="5572653" y="946679"/>
                  </a:lnTo>
                  <a:lnTo>
                    <a:pt x="5571065" y="950913"/>
                  </a:lnTo>
                  <a:lnTo>
                    <a:pt x="5570007" y="952500"/>
                  </a:lnTo>
                  <a:lnTo>
                    <a:pt x="5569959" y="952536"/>
                  </a:lnTo>
                  <a:lnTo>
                    <a:pt x="5569809" y="952761"/>
                  </a:lnTo>
                  <a:lnTo>
                    <a:pt x="5567803" y="954264"/>
                  </a:lnTo>
                  <a:lnTo>
                    <a:pt x="5566832" y="956204"/>
                  </a:lnTo>
                  <a:lnTo>
                    <a:pt x="5566692" y="956344"/>
                  </a:lnTo>
                  <a:lnTo>
                    <a:pt x="5566632" y="956464"/>
                  </a:lnTo>
                  <a:lnTo>
                    <a:pt x="5565044" y="958051"/>
                  </a:lnTo>
                  <a:lnTo>
                    <a:pt x="5563456" y="958580"/>
                  </a:lnTo>
                  <a:lnTo>
                    <a:pt x="5561884" y="959627"/>
                  </a:lnTo>
                  <a:lnTo>
                    <a:pt x="5560482" y="961496"/>
                  </a:lnTo>
                  <a:lnTo>
                    <a:pt x="5559424" y="963083"/>
                  </a:lnTo>
                  <a:lnTo>
                    <a:pt x="5559424" y="964671"/>
                  </a:lnTo>
                  <a:lnTo>
                    <a:pt x="5559424" y="966788"/>
                  </a:lnTo>
                  <a:lnTo>
                    <a:pt x="5558895" y="972079"/>
                  </a:lnTo>
                  <a:lnTo>
                    <a:pt x="5559424" y="977371"/>
                  </a:lnTo>
                  <a:lnTo>
                    <a:pt x="5559196" y="977371"/>
                  </a:lnTo>
                  <a:lnTo>
                    <a:pt x="5559221" y="977622"/>
                  </a:lnTo>
                  <a:lnTo>
                    <a:pt x="5556574" y="977622"/>
                  </a:lnTo>
                  <a:lnTo>
                    <a:pt x="5554457" y="977622"/>
                  </a:lnTo>
                  <a:lnTo>
                    <a:pt x="5553928" y="977622"/>
                  </a:lnTo>
                  <a:lnTo>
                    <a:pt x="5552869" y="977622"/>
                  </a:lnTo>
                  <a:lnTo>
                    <a:pt x="5551281" y="977622"/>
                  </a:lnTo>
                  <a:lnTo>
                    <a:pt x="5549163" y="978680"/>
                  </a:lnTo>
                  <a:lnTo>
                    <a:pt x="5547575" y="979209"/>
                  </a:lnTo>
                  <a:lnTo>
                    <a:pt x="5545458" y="980267"/>
                  </a:lnTo>
                  <a:lnTo>
                    <a:pt x="5543870" y="980796"/>
                  </a:lnTo>
                  <a:lnTo>
                    <a:pt x="5542303" y="980796"/>
                  </a:lnTo>
                  <a:lnTo>
                    <a:pt x="5540903" y="982663"/>
                  </a:lnTo>
                  <a:lnTo>
                    <a:pt x="5540868" y="982681"/>
                  </a:lnTo>
                  <a:lnTo>
                    <a:pt x="5540694" y="982912"/>
                  </a:lnTo>
                  <a:lnTo>
                    <a:pt x="5538576" y="983970"/>
                  </a:lnTo>
                  <a:lnTo>
                    <a:pt x="5536988" y="983441"/>
                  </a:lnTo>
                  <a:lnTo>
                    <a:pt x="5534341" y="982383"/>
                  </a:lnTo>
                  <a:lnTo>
                    <a:pt x="5534341" y="953819"/>
                  </a:lnTo>
                  <a:lnTo>
                    <a:pt x="5524813" y="938479"/>
                  </a:lnTo>
                  <a:lnTo>
                    <a:pt x="5525067" y="938276"/>
                  </a:lnTo>
                  <a:lnTo>
                    <a:pt x="5525028" y="938213"/>
                  </a:lnTo>
                  <a:lnTo>
                    <a:pt x="5527598" y="936157"/>
                  </a:lnTo>
                  <a:lnTo>
                    <a:pt x="5528518" y="934777"/>
                  </a:lnTo>
                  <a:lnTo>
                    <a:pt x="5529048" y="932132"/>
                  </a:lnTo>
                  <a:lnTo>
                    <a:pt x="5528518" y="929487"/>
                  </a:lnTo>
                  <a:lnTo>
                    <a:pt x="5527460" y="910444"/>
                  </a:lnTo>
                  <a:lnTo>
                    <a:pt x="5526401" y="890873"/>
                  </a:lnTo>
                  <a:lnTo>
                    <a:pt x="5526401" y="887699"/>
                  </a:lnTo>
                  <a:lnTo>
                    <a:pt x="5526930" y="883996"/>
                  </a:lnTo>
                  <a:lnTo>
                    <a:pt x="5526930" y="879765"/>
                  </a:lnTo>
                  <a:lnTo>
                    <a:pt x="5526930" y="876062"/>
                  </a:lnTo>
                  <a:lnTo>
                    <a:pt x="5529048" y="872888"/>
                  </a:lnTo>
                  <a:lnTo>
                    <a:pt x="5531165" y="868656"/>
                  </a:lnTo>
                  <a:lnTo>
                    <a:pt x="5531694" y="865483"/>
                  </a:lnTo>
                  <a:lnTo>
                    <a:pt x="5531165" y="861251"/>
                  </a:lnTo>
                  <a:lnTo>
                    <a:pt x="5531165" y="859135"/>
                  </a:lnTo>
                  <a:lnTo>
                    <a:pt x="5531165" y="857019"/>
                  </a:lnTo>
                  <a:lnTo>
                    <a:pt x="5532224" y="854904"/>
                  </a:lnTo>
                  <a:lnTo>
                    <a:pt x="5532413" y="854651"/>
                  </a:lnTo>
                  <a:lnTo>
                    <a:pt x="5532437" y="854604"/>
                  </a:lnTo>
                  <a:lnTo>
                    <a:pt x="5533822" y="852757"/>
                  </a:lnTo>
                  <a:lnTo>
                    <a:pt x="5534341" y="851201"/>
                  </a:lnTo>
                  <a:lnTo>
                    <a:pt x="5534871" y="849085"/>
                  </a:lnTo>
                  <a:lnTo>
                    <a:pt x="5535038" y="848960"/>
                  </a:lnTo>
                  <a:lnTo>
                    <a:pt x="5535082" y="848783"/>
                  </a:lnTo>
                  <a:lnTo>
                    <a:pt x="5537199" y="847196"/>
                  </a:lnTo>
                  <a:lnTo>
                    <a:pt x="5538787" y="846138"/>
                  </a:lnTo>
                  <a:lnTo>
                    <a:pt x="5540903" y="844550"/>
                  </a:lnTo>
                  <a:lnTo>
                    <a:pt x="5542306" y="843149"/>
                  </a:lnTo>
                  <a:lnTo>
                    <a:pt x="5543340" y="837977"/>
                  </a:lnTo>
                  <a:lnTo>
                    <a:pt x="5543870" y="833216"/>
                  </a:lnTo>
                  <a:lnTo>
                    <a:pt x="5542282" y="830571"/>
                  </a:lnTo>
                  <a:lnTo>
                    <a:pt x="5541223" y="827398"/>
                  </a:lnTo>
                  <a:lnTo>
                    <a:pt x="5541752" y="825811"/>
                  </a:lnTo>
                  <a:lnTo>
                    <a:pt x="5541893" y="825705"/>
                  </a:lnTo>
                  <a:lnTo>
                    <a:pt x="5541961" y="825500"/>
                  </a:lnTo>
                  <a:lnTo>
                    <a:pt x="5544078" y="823913"/>
                  </a:lnTo>
                  <a:lnTo>
                    <a:pt x="5545665" y="822854"/>
                  </a:lnTo>
                  <a:lnTo>
                    <a:pt x="5547782" y="822325"/>
                  </a:lnTo>
                  <a:lnTo>
                    <a:pt x="5547993" y="822220"/>
                  </a:lnTo>
                  <a:lnTo>
                    <a:pt x="5548105" y="822108"/>
                  </a:lnTo>
                  <a:lnTo>
                    <a:pt x="5548217" y="822108"/>
                  </a:lnTo>
                  <a:lnTo>
                    <a:pt x="5548841" y="821796"/>
                  </a:lnTo>
                  <a:lnTo>
                    <a:pt x="5549899" y="822325"/>
                  </a:lnTo>
                  <a:lnTo>
                    <a:pt x="5550428" y="822325"/>
                  </a:lnTo>
                  <a:lnTo>
                    <a:pt x="5551487" y="822325"/>
                  </a:lnTo>
                  <a:lnTo>
                    <a:pt x="5553074" y="821267"/>
                  </a:lnTo>
                  <a:lnTo>
                    <a:pt x="5554661" y="820208"/>
                  </a:lnTo>
                  <a:lnTo>
                    <a:pt x="5558895" y="818621"/>
                  </a:lnTo>
                  <a:lnTo>
                    <a:pt x="5562599" y="816504"/>
                  </a:lnTo>
                  <a:lnTo>
                    <a:pt x="5564715" y="815975"/>
                  </a:lnTo>
                  <a:lnTo>
                    <a:pt x="5566303" y="815446"/>
                  </a:lnTo>
                  <a:lnTo>
                    <a:pt x="5567891" y="814917"/>
                  </a:lnTo>
                  <a:lnTo>
                    <a:pt x="5570007" y="813858"/>
                  </a:lnTo>
                  <a:lnTo>
                    <a:pt x="5571065" y="813858"/>
                  </a:lnTo>
                  <a:lnTo>
                    <a:pt x="5572124" y="813858"/>
                  </a:lnTo>
                  <a:lnTo>
                    <a:pt x="5573182" y="813858"/>
                  </a:lnTo>
                  <a:lnTo>
                    <a:pt x="5574241" y="813858"/>
                  </a:lnTo>
                  <a:lnTo>
                    <a:pt x="5575299" y="813858"/>
                  </a:lnTo>
                  <a:lnTo>
                    <a:pt x="5575828" y="813858"/>
                  </a:lnTo>
                  <a:lnTo>
                    <a:pt x="5576887" y="813858"/>
                  </a:lnTo>
                  <a:lnTo>
                    <a:pt x="5577945" y="813858"/>
                  </a:lnTo>
                  <a:lnTo>
                    <a:pt x="5580544" y="812819"/>
                  </a:lnTo>
                  <a:lnTo>
                    <a:pt x="5581454" y="811000"/>
                  </a:lnTo>
                  <a:lnTo>
                    <a:pt x="5581984" y="808884"/>
                  </a:lnTo>
                  <a:lnTo>
                    <a:pt x="5582513" y="806768"/>
                  </a:lnTo>
                  <a:lnTo>
                    <a:pt x="5582650" y="806677"/>
                  </a:lnTo>
                  <a:lnTo>
                    <a:pt x="5582707" y="806450"/>
                  </a:lnTo>
                  <a:lnTo>
                    <a:pt x="5585882" y="804333"/>
                  </a:lnTo>
                  <a:lnTo>
                    <a:pt x="5589587" y="802217"/>
                  </a:lnTo>
                  <a:lnTo>
                    <a:pt x="5591174" y="800629"/>
                  </a:lnTo>
                  <a:lnTo>
                    <a:pt x="5592232" y="799042"/>
                  </a:lnTo>
                  <a:lnTo>
                    <a:pt x="5596465" y="793221"/>
                  </a:lnTo>
                  <a:lnTo>
                    <a:pt x="5601228" y="788458"/>
                  </a:lnTo>
                  <a:lnTo>
                    <a:pt x="5606520" y="783696"/>
                  </a:lnTo>
                  <a:lnTo>
                    <a:pt x="5612341" y="779992"/>
                  </a:lnTo>
                  <a:lnTo>
                    <a:pt x="5617632" y="776817"/>
                  </a:lnTo>
                  <a:lnTo>
                    <a:pt x="5623982" y="772583"/>
                  </a:lnTo>
                  <a:lnTo>
                    <a:pt x="5628745" y="768879"/>
                  </a:lnTo>
                  <a:lnTo>
                    <a:pt x="5634565" y="765175"/>
                  </a:lnTo>
                  <a:lnTo>
                    <a:pt x="5638799" y="762529"/>
                  </a:lnTo>
                  <a:lnTo>
                    <a:pt x="5641272" y="759562"/>
                  </a:lnTo>
                  <a:lnTo>
                    <a:pt x="5641272" y="758104"/>
                  </a:lnTo>
                  <a:lnTo>
                    <a:pt x="5641802" y="756517"/>
                  </a:lnTo>
                  <a:lnTo>
                    <a:pt x="5642331" y="754930"/>
                  </a:lnTo>
                  <a:lnTo>
                    <a:pt x="5642860" y="753343"/>
                  </a:lnTo>
                  <a:lnTo>
                    <a:pt x="5642939" y="753284"/>
                  </a:lnTo>
                  <a:lnTo>
                    <a:pt x="5643032" y="753004"/>
                  </a:lnTo>
                  <a:lnTo>
                    <a:pt x="5645149" y="751417"/>
                  </a:lnTo>
                  <a:lnTo>
                    <a:pt x="5646737" y="751417"/>
                  </a:lnTo>
                  <a:lnTo>
                    <a:pt x="5648853" y="750358"/>
                  </a:lnTo>
                  <a:lnTo>
                    <a:pt x="5650970" y="749829"/>
                  </a:lnTo>
                  <a:lnTo>
                    <a:pt x="5653087" y="749300"/>
                  </a:lnTo>
                  <a:lnTo>
                    <a:pt x="5655203" y="748771"/>
                  </a:lnTo>
                  <a:lnTo>
                    <a:pt x="5656791" y="747183"/>
                  </a:lnTo>
                  <a:lnTo>
                    <a:pt x="5657744" y="745753"/>
                  </a:lnTo>
                  <a:lnTo>
                    <a:pt x="5658212" y="744351"/>
                  </a:lnTo>
                  <a:lnTo>
                    <a:pt x="5658212" y="742235"/>
                  </a:lnTo>
                  <a:lnTo>
                    <a:pt x="5658741" y="740119"/>
                  </a:lnTo>
                  <a:lnTo>
                    <a:pt x="5659271" y="738532"/>
                  </a:lnTo>
                  <a:lnTo>
                    <a:pt x="5660859" y="734829"/>
                  </a:lnTo>
                  <a:lnTo>
                    <a:pt x="5662447" y="730069"/>
                  </a:lnTo>
                  <a:lnTo>
                    <a:pt x="5662976" y="728482"/>
                  </a:lnTo>
                  <a:lnTo>
                    <a:pt x="5663506" y="726895"/>
                  </a:lnTo>
                  <a:lnTo>
                    <a:pt x="5663506" y="725308"/>
                  </a:lnTo>
                  <a:lnTo>
                    <a:pt x="5663506" y="723721"/>
                  </a:lnTo>
                  <a:lnTo>
                    <a:pt x="5664035" y="721605"/>
                  </a:lnTo>
                  <a:lnTo>
                    <a:pt x="5664035" y="719489"/>
                  </a:lnTo>
                  <a:lnTo>
                    <a:pt x="5664199" y="719326"/>
                  </a:lnTo>
                  <a:lnTo>
                    <a:pt x="5664199" y="719138"/>
                  </a:lnTo>
                  <a:lnTo>
                    <a:pt x="5665787" y="717550"/>
                  </a:lnTo>
                  <a:lnTo>
                    <a:pt x="5666845" y="715963"/>
                  </a:lnTo>
                  <a:lnTo>
                    <a:pt x="5667903" y="713846"/>
                  </a:lnTo>
                  <a:lnTo>
                    <a:pt x="5670020" y="712258"/>
                  </a:lnTo>
                  <a:lnTo>
                    <a:pt x="5671607" y="711729"/>
                  </a:lnTo>
                  <a:lnTo>
                    <a:pt x="5673195" y="710671"/>
                  </a:lnTo>
                  <a:lnTo>
                    <a:pt x="5680603" y="706967"/>
                  </a:lnTo>
                  <a:lnTo>
                    <a:pt x="5682720" y="705379"/>
                  </a:lnTo>
                  <a:lnTo>
                    <a:pt x="5684151" y="704425"/>
                  </a:lnTo>
                  <a:lnTo>
                    <a:pt x="5684151" y="699389"/>
                  </a:lnTo>
                  <a:lnTo>
                    <a:pt x="5666682" y="699389"/>
                  </a:lnTo>
                  <a:lnTo>
                    <a:pt x="5662447" y="700447"/>
                  </a:lnTo>
                  <a:lnTo>
                    <a:pt x="5659271" y="702034"/>
                  </a:lnTo>
                  <a:lnTo>
                    <a:pt x="5658212" y="702034"/>
                  </a:lnTo>
                  <a:lnTo>
                    <a:pt x="5657153" y="702034"/>
                  </a:lnTo>
                  <a:lnTo>
                    <a:pt x="5654506" y="702034"/>
                  </a:lnTo>
                  <a:lnTo>
                    <a:pt x="5651909" y="702034"/>
                  </a:lnTo>
                  <a:lnTo>
                    <a:pt x="5650970" y="704850"/>
                  </a:lnTo>
                  <a:lnTo>
                    <a:pt x="5650441" y="709083"/>
                  </a:lnTo>
                  <a:lnTo>
                    <a:pt x="5650441" y="712258"/>
                  </a:lnTo>
                  <a:lnTo>
                    <a:pt x="5650441" y="715963"/>
                  </a:lnTo>
                  <a:lnTo>
                    <a:pt x="5650271" y="716218"/>
                  </a:lnTo>
                  <a:lnTo>
                    <a:pt x="5650271" y="716316"/>
                  </a:lnTo>
                  <a:lnTo>
                    <a:pt x="5649316" y="717748"/>
                  </a:lnTo>
                  <a:lnTo>
                    <a:pt x="5648853" y="719138"/>
                  </a:lnTo>
                  <a:lnTo>
                    <a:pt x="5647795" y="721783"/>
                  </a:lnTo>
                  <a:lnTo>
                    <a:pt x="5647721" y="721894"/>
                  </a:lnTo>
                  <a:lnTo>
                    <a:pt x="5647625" y="722134"/>
                  </a:lnTo>
                  <a:lnTo>
                    <a:pt x="5646674" y="723559"/>
                  </a:lnTo>
                  <a:lnTo>
                    <a:pt x="5646207" y="724958"/>
                  </a:lnTo>
                  <a:lnTo>
                    <a:pt x="5646100" y="725118"/>
                  </a:lnTo>
                  <a:lnTo>
                    <a:pt x="5646037" y="725308"/>
                  </a:lnTo>
                  <a:lnTo>
                    <a:pt x="5644978" y="726895"/>
                  </a:lnTo>
                  <a:lnTo>
                    <a:pt x="5644452" y="726895"/>
                  </a:lnTo>
                  <a:lnTo>
                    <a:pt x="5644091" y="727075"/>
                  </a:lnTo>
                  <a:lnTo>
                    <a:pt x="5643550" y="726895"/>
                  </a:lnTo>
                  <a:lnTo>
                    <a:pt x="5642860" y="726895"/>
                  </a:lnTo>
                  <a:lnTo>
                    <a:pt x="5642331" y="726895"/>
                  </a:lnTo>
                  <a:lnTo>
                    <a:pt x="5641802" y="726895"/>
                  </a:lnTo>
                  <a:lnTo>
                    <a:pt x="5641272" y="726895"/>
                  </a:lnTo>
                  <a:lnTo>
                    <a:pt x="5637567" y="726895"/>
                  </a:lnTo>
                  <a:lnTo>
                    <a:pt x="5634391" y="727953"/>
                  </a:lnTo>
                  <a:lnTo>
                    <a:pt x="5632319" y="728988"/>
                  </a:lnTo>
                  <a:lnTo>
                    <a:pt x="5631391" y="731308"/>
                  </a:lnTo>
                  <a:lnTo>
                    <a:pt x="5631328" y="731371"/>
                  </a:lnTo>
                  <a:lnTo>
                    <a:pt x="5631214" y="731656"/>
                  </a:lnTo>
                  <a:lnTo>
                    <a:pt x="5629626" y="733242"/>
                  </a:lnTo>
                  <a:lnTo>
                    <a:pt x="5628046" y="734822"/>
                  </a:lnTo>
                  <a:lnTo>
                    <a:pt x="5627157" y="736600"/>
                  </a:lnTo>
                  <a:lnTo>
                    <a:pt x="5627148" y="736609"/>
                  </a:lnTo>
                  <a:lnTo>
                    <a:pt x="5626980" y="736945"/>
                  </a:lnTo>
                  <a:lnTo>
                    <a:pt x="5625391" y="738532"/>
                  </a:lnTo>
                  <a:lnTo>
                    <a:pt x="5623803" y="739590"/>
                  </a:lnTo>
                  <a:lnTo>
                    <a:pt x="5621157" y="741177"/>
                  </a:lnTo>
                  <a:lnTo>
                    <a:pt x="5619569" y="742235"/>
                  </a:lnTo>
                  <a:lnTo>
                    <a:pt x="5617980" y="742235"/>
                  </a:lnTo>
                  <a:lnTo>
                    <a:pt x="5613745" y="744351"/>
                  </a:lnTo>
                  <a:lnTo>
                    <a:pt x="5610040" y="747524"/>
                  </a:lnTo>
                  <a:lnTo>
                    <a:pt x="5608452" y="749111"/>
                  </a:lnTo>
                  <a:lnTo>
                    <a:pt x="5607393" y="750698"/>
                  </a:lnTo>
                  <a:lnTo>
                    <a:pt x="5605276" y="751756"/>
                  </a:lnTo>
                  <a:lnTo>
                    <a:pt x="5603688" y="753343"/>
                  </a:lnTo>
                  <a:lnTo>
                    <a:pt x="5598394" y="751756"/>
                  </a:lnTo>
                  <a:lnTo>
                    <a:pt x="5598394" y="748053"/>
                  </a:lnTo>
                  <a:lnTo>
                    <a:pt x="5598394" y="744880"/>
                  </a:lnTo>
                  <a:lnTo>
                    <a:pt x="5598394" y="743293"/>
                  </a:lnTo>
                  <a:lnTo>
                    <a:pt x="5598394" y="741177"/>
                  </a:lnTo>
                  <a:lnTo>
                    <a:pt x="5596277" y="740119"/>
                  </a:lnTo>
                  <a:lnTo>
                    <a:pt x="5594689" y="739061"/>
                  </a:lnTo>
                  <a:lnTo>
                    <a:pt x="5593630" y="737474"/>
                  </a:lnTo>
                  <a:lnTo>
                    <a:pt x="5593100" y="735887"/>
                  </a:lnTo>
                  <a:lnTo>
                    <a:pt x="5593100" y="734300"/>
                  </a:lnTo>
                  <a:lnTo>
                    <a:pt x="5594159" y="731656"/>
                  </a:lnTo>
                  <a:lnTo>
                    <a:pt x="5594286" y="731465"/>
                  </a:lnTo>
                  <a:lnTo>
                    <a:pt x="5594349" y="731308"/>
                  </a:lnTo>
                  <a:lnTo>
                    <a:pt x="5596250" y="728455"/>
                  </a:lnTo>
                  <a:lnTo>
                    <a:pt x="5594689" y="726895"/>
                  </a:lnTo>
                  <a:lnTo>
                    <a:pt x="5593100" y="725837"/>
                  </a:lnTo>
                  <a:lnTo>
                    <a:pt x="5592571" y="725837"/>
                  </a:lnTo>
                  <a:lnTo>
                    <a:pt x="5592042" y="725837"/>
                  </a:lnTo>
                  <a:lnTo>
                    <a:pt x="5591512" y="725837"/>
                  </a:lnTo>
                  <a:lnTo>
                    <a:pt x="5591006" y="725837"/>
                  </a:lnTo>
                  <a:lnTo>
                    <a:pt x="5590961" y="725859"/>
                  </a:lnTo>
                  <a:lnTo>
                    <a:pt x="5590454" y="726366"/>
                  </a:lnTo>
                  <a:lnTo>
                    <a:pt x="5589395" y="726366"/>
                  </a:lnTo>
                  <a:lnTo>
                    <a:pt x="5589395" y="725837"/>
                  </a:lnTo>
                  <a:lnTo>
                    <a:pt x="5587277" y="725837"/>
                  </a:lnTo>
                  <a:lnTo>
                    <a:pt x="5585689" y="725308"/>
                  </a:lnTo>
                  <a:lnTo>
                    <a:pt x="5584101" y="723721"/>
                  </a:lnTo>
                  <a:lnTo>
                    <a:pt x="5583043" y="721605"/>
                  </a:lnTo>
                  <a:lnTo>
                    <a:pt x="5582513" y="718960"/>
                  </a:lnTo>
                  <a:lnTo>
                    <a:pt x="5580925" y="717903"/>
                  </a:lnTo>
                  <a:lnTo>
                    <a:pt x="5578278" y="717903"/>
                  </a:lnTo>
                  <a:lnTo>
                    <a:pt x="5576690" y="718960"/>
                  </a:lnTo>
                  <a:lnTo>
                    <a:pt x="5575102" y="721605"/>
                  </a:lnTo>
                  <a:lnTo>
                    <a:pt x="5573514" y="723192"/>
                  </a:lnTo>
                  <a:lnTo>
                    <a:pt x="5571397" y="723721"/>
                  </a:lnTo>
                  <a:lnTo>
                    <a:pt x="5569809" y="723721"/>
                  </a:lnTo>
                  <a:lnTo>
                    <a:pt x="5566632" y="722663"/>
                  </a:lnTo>
                  <a:lnTo>
                    <a:pt x="5564515" y="721605"/>
                  </a:lnTo>
                  <a:lnTo>
                    <a:pt x="5561868" y="721076"/>
                  </a:lnTo>
                  <a:lnTo>
                    <a:pt x="5559221" y="721076"/>
                  </a:lnTo>
                  <a:lnTo>
                    <a:pt x="5553928" y="721605"/>
                  </a:lnTo>
                  <a:lnTo>
                    <a:pt x="5550222" y="724250"/>
                  </a:lnTo>
                  <a:lnTo>
                    <a:pt x="5544929" y="728482"/>
                  </a:lnTo>
                  <a:lnTo>
                    <a:pt x="5540164" y="734300"/>
                  </a:lnTo>
                  <a:lnTo>
                    <a:pt x="5535976" y="738486"/>
                  </a:lnTo>
                  <a:lnTo>
                    <a:pt x="5533495" y="742950"/>
                  </a:lnTo>
                  <a:lnTo>
                    <a:pt x="5532437" y="745596"/>
                  </a:lnTo>
                  <a:lnTo>
                    <a:pt x="5532310" y="745723"/>
                  </a:lnTo>
                  <a:lnTo>
                    <a:pt x="5532224" y="745937"/>
                  </a:lnTo>
                  <a:lnTo>
                    <a:pt x="5530636" y="747524"/>
                  </a:lnTo>
                  <a:lnTo>
                    <a:pt x="5526930" y="749111"/>
                  </a:lnTo>
                  <a:lnTo>
                    <a:pt x="5526401" y="749111"/>
                  </a:lnTo>
                  <a:lnTo>
                    <a:pt x="5525871" y="749111"/>
                  </a:lnTo>
                  <a:lnTo>
                    <a:pt x="5524813" y="749111"/>
                  </a:lnTo>
                  <a:lnTo>
                    <a:pt x="5524283" y="749111"/>
                  </a:lnTo>
                  <a:lnTo>
                    <a:pt x="5523754" y="749111"/>
                  </a:lnTo>
                  <a:lnTo>
                    <a:pt x="5523225" y="749111"/>
                  </a:lnTo>
                  <a:lnTo>
                    <a:pt x="5521131" y="750680"/>
                  </a:lnTo>
                  <a:lnTo>
                    <a:pt x="5519737" y="753004"/>
                  </a:lnTo>
                  <a:lnTo>
                    <a:pt x="5519591" y="753223"/>
                  </a:lnTo>
                  <a:lnTo>
                    <a:pt x="5519519" y="753343"/>
                  </a:lnTo>
                  <a:lnTo>
                    <a:pt x="5518460" y="754930"/>
                  </a:lnTo>
                  <a:lnTo>
                    <a:pt x="5517402" y="756517"/>
                  </a:lnTo>
                  <a:lnTo>
                    <a:pt x="5515814" y="758104"/>
                  </a:lnTo>
                  <a:lnTo>
                    <a:pt x="5514329" y="759587"/>
                  </a:lnTo>
                  <a:lnTo>
                    <a:pt x="5513387" y="761471"/>
                  </a:lnTo>
                  <a:lnTo>
                    <a:pt x="5512857" y="763588"/>
                  </a:lnTo>
                  <a:lnTo>
                    <a:pt x="5512675" y="763770"/>
                  </a:lnTo>
                  <a:lnTo>
                    <a:pt x="5512637" y="763922"/>
                  </a:lnTo>
                  <a:lnTo>
                    <a:pt x="5511049" y="765509"/>
                  </a:lnTo>
                  <a:lnTo>
                    <a:pt x="5509991" y="767096"/>
                  </a:lnTo>
                  <a:lnTo>
                    <a:pt x="5509461" y="767625"/>
                  </a:lnTo>
                  <a:lnTo>
                    <a:pt x="5508932" y="767096"/>
                  </a:lnTo>
                  <a:lnTo>
                    <a:pt x="5508403" y="767096"/>
                  </a:lnTo>
                  <a:lnTo>
                    <a:pt x="5507873" y="767096"/>
                  </a:lnTo>
                  <a:lnTo>
                    <a:pt x="5507344" y="767096"/>
                  </a:lnTo>
                  <a:lnTo>
                    <a:pt x="5506814" y="767096"/>
                  </a:lnTo>
                  <a:lnTo>
                    <a:pt x="5506285" y="767096"/>
                  </a:lnTo>
                  <a:lnTo>
                    <a:pt x="5502200" y="769137"/>
                  </a:lnTo>
                  <a:lnTo>
                    <a:pt x="5501215" y="772583"/>
                  </a:lnTo>
                  <a:lnTo>
                    <a:pt x="5501215" y="782108"/>
                  </a:lnTo>
                  <a:lnTo>
                    <a:pt x="5502803" y="782638"/>
                  </a:lnTo>
                  <a:lnTo>
                    <a:pt x="5504920" y="782638"/>
                  </a:lnTo>
                  <a:lnTo>
                    <a:pt x="5508624" y="782638"/>
                  </a:lnTo>
                  <a:lnTo>
                    <a:pt x="5511799" y="782108"/>
                  </a:lnTo>
                  <a:lnTo>
                    <a:pt x="5512328" y="783696"/>
                  </a:lnTo>
                  <a:lnTo>
                    <a:pt x="5512857" y="785813"/>
                  </a:lnTo>
                  <a:lnTo>
                    <a:pt x="5513915" y="787400"/>
                  </a:lnTo>
                  <a:lnTo>
                    <a:pt x="5515503" y="788988"/>
                  </a:lnTo>
                  <a:lnTo>
                    <a:pt x="5516032" y="790575"/>
                  </a:lnTo>
                  <a:lnTo>
                    <a:pt x="5515503" y="792692"/>
                  </a:lnTo>
                  <a:lnTo>
                    <a:pt x="5515365" y="792692"/>
                  </a:lnTo>
                  <a:lnTo>
                    <a:pt x="5515284" y="793015"/>
                  </a:lnTo>
                  <a:lnTo>
                    <a:pt x="5505226" y="793015"/>
                  </a:lnTo>
                  <a:lnTo>
                    <a:pt x="5502580" y="791957"/>
                  </a:lnTo>
                  <a:lnTo>
                    <a:pt x="5500991" y="790370"/>
                  </a:lnTo>
                  <a:lnTo>
                    <a:pt x="5499403" y="789841"/>
                  </a:lnTo>
                  <a:lnTo>
                    <a:pt x="5497394" y="789339"/>
                  </a:lnTo>
                  <a:lnTo>
                    <a:pt x="5496982" y="790575"/>
                  </a:lnTo>
                  <a:lnTo>
                    <a:pt x="5495924" y="792692"/>
                  </a:lnTo>
                  <a:lnTo>
                    <a:pt x="5495924" y="794279"/>
                  </a:lnTo>
                  <a:lnTo>
                    <a:pt x="5495924" y="796396"/>
                  </a:lnTo>
                  <a:lnTo>
                    <a:pt x="5495698" y="796170"/>
                  </a:lnTo>
                  <a:lnTo>
                    <a:pt x="5495698" y="796718"/>
                  </a:lnTo>
                  <a:lnTo>
                    <a:pt x="5494110" y="795131"/>
                  </a:lnTo>
                  <a:lnTo>
                    <a:pt x="5491992" y="793544"/>
                  </a:lnTo>
                  <a:lnTo>
                    <a:pt x="5488287" y="788254"/>
                  </a:lnTo>
                  <a:lnTo>
                    <a:pt x="5483523" y="786139"/>
                  </a:lnTo>
                  <a:lnTo>
                    <a:pt x="5480876" y="787196"/>
                  </a:lnTo>
                  <a:lnTo>
                    <a:pt x="5479497" y="789033"/>
                  </a:lnTo>
                  <a:lnTo>
                    <a:pt x="5478461" y="791104"/>
                  </a:lnTo>
                  <a:lnTo>
                    <a:pt x="5478321" y="791244"/>
                  </a:lnTo>
                  <a:lnTo>
                    <a:pt x="5478229" y="791428"/>
                  </a:lnTo>
                  <a:lnTo>
                    <a:pt x="5476724" y="792932"/>
                  </a:lnTo>
                  <a:lnTo>
                    <a:pt x="5474228" y="796925"/>
                  </a:lnTo>
                  <a:lnTo>
                    <a:pt x="5474190" y="796934"/>
                  </a:lnTo>
                  <a:lnTo>
                    <a:pt x="5473994" y="797247"/>
                  </a:lnTo>
                  <a:lnTo>
                    <a:pt x="5469230" y="798305"/>
                  </a:lnTo>
                  <a:lnTo>
                    <a:pt x="5452290" y="798305"/>
                  </a:lnTo>
                  <a:lnTo>
                    <a:pt x="5449643" y="798305"/>
                  </a:lnTo>
                  <a:lnTo>
                    <a:pt x="5448055" y="797776"/>
                  </a:lnTo>
                  <a:lnTo>
                    <a:pt x="5446467" y="794602"/>
                  </a:lnTo>
                  <a:lnTo>
                    <a:pt x="5446467" y="791428"/>
                  </a:lnTo>
                  <a:lnTo>
                    <a:pt x="5447526" y="789312"/>
                  </a:lnTo>
                  <a:lnTo>
                    <a:pt x="5447657" y="789214"/>
                  </a:lnTo>
                  <a:lnTo>
                    <a:pt x="5447770" y="788988"/>
                  </a:lnTo>
                  <a:lnTo>
                    <a:pt x="5449706" y="787536"/>
                  </a:lnTo>
                  <a:lnTo>
                    <a:pt x="5450173" y="786139"/>
                  </a:lnTo>
                  <a:lnTo>
                    <a:pt x="5451231" y="784023"/>
                  </a:lnTo>
                  <a:lnTo>
                    <a:pt x="5449114" y="782436"/>
                  </a:lnTo>
                  <a:lnTo>
                    <a:pt x="5446997" y="781378"/>
                  </a:lnTo>
                  <a:lnTo>
                    <a:pt x="5445408" y="780849"/>
                  </a:lnTo>
                  <a:lnTo>
                    <a:pt x="5443820" y="780320"/>
                  </a:lnTo>
                  <a:lnTo>
                    <a:pt x="5442232" y="778733"/>
                  </a:lnTo>
                  <a:lnTo>
                    <a:pt x="5440644" y="777146"/>
                  </a:lnTo>
                  <a:lnTo>
                    <a:pt x="5437468" y="775559"/>
                  </a:lnTo>
                  <a:lnTo>
                    <a:pt x="5434821" y="775559"/>
                  </a:lnTo>
                  <a:lnTo>
                    <a:pt x="5431645" y="776088"/>
                  </a:lnTo>
                  <a:lnTo>
                    <a:pt x="5427410" y="777146"/>
                  </a:lnTo>
                  <a:lnTo>
                    <a:pt x="5424763" y="776088"/>
                  </a:lnTo>
                  <a:lnTo>
                    <a:pt x="5422646" y="773972"/>
                  </a:lnTo>
                  <a:lnTo>
                    <a:pt x="5420528" y="772386"/>
                  </a:lnTo>
                  <a:lnTo>
                    <a:pt x="5417882" y="770799"/>
                  </a:lnTo>
                  <a:lnTo>
                    <a:pt x="5415764" y="771857"/>
                  </a:lnTo>
                  <a:lnTo>
                    <a:pt x="5414352" y="772798"/>
                  </a:lnTo>
                  <a:lnTo>
                    <a:pt x="5412845" y="776817"/>
                  </a:lnTo>
                  <a:lnTo>
                    <a:pt x="5412845" y="781050"/>
                  </a:lnTo>
                  <a:lnTo>
                    <a:pt x="5412845" y="788458"/>
                  </a:lnTo>
                  <a:lnTo>
                    <a:pt x="5412588" y="788458"/>
                  </a:lnTo>
                  <a:lnTo>
                    <a:pt x="5412588" y="788783"/>
                  </a:lnTo>
                  <a:lnTo>
                    <a:pt x="5368122" y="788783"/>
                  </a:lnTo>
                  <a:lnTo>
                    <a:pt x="5366004" y="789312"/>
                  </a:lnTo>
                  <a:lnTo>
                    <a:pt x="5363887" y="790370"/>
                  </a:lnTo>
                  <a:lnTo>
                    <a:pt x="5361770" y="790899"/>
                  </a:lnTo>
                  <a:lnTo>
                    <a:pt x="5359123" y="791428"/>
                  </a:lnTo>
                  <a:lnTo>
                    <a:pt x="5353829" y="789841"/>
                  </a:lnTo>
                  <a:lnTo>
                    <a:pt x="5349594" y="787725"/>
                  </a:lnTo>
                  <a:lnTo>
                    <a:pt x="5348535" y="786668"/>
                  </a:lnTo>
                  <a:lnTo>
                    <a:pt x="5346418" y="786139"/>
                  </a:lnTo>
                  <a:lnTo>
                    <a:pt x="5344830" y="786139"/>
                  </a:lnTo>
                  <a:lnTo>
                    <a:pt x="5341654" y="787196"/>
                  </a:lnTo>
                  <a:lnTo>
                    <a:pt x="5339007" y="788783"/>
                  </a:lnTo>
                  <a:lnTo>
                    <a:pt x="5338478" y="788783"/>
                  </a:lnTo>
                  <a:lnTo>
                    <a:pt x="5337948" y="788783"/>
                  </a:lnTo>
                  <a:lnTo>
                    <a:pt x="5336890" y="788783"/>
                  </a:lnTo>
                  <a:lnTo>
                    <a:pt x="5335831" y="788783"/>
                  </a:lnTo>
                  <a:lnTo>
                    <a:pt x="5331596" y="788783"/>
                  </a:lnTo>
                  <a:lnTo>
                    <a:pt x="5330008" y="787725"/>
                  </a:lnTo>
                  <a:lnTo>
                    <a:pt x="5328420" y="787196"/>
                  </a:lnTo>
                  <a:lnTo>
                    <a:pt x="5326302" y="787196"/>
                  </a:lnTo>
                  <a:lnTo>
                    <a:pt x="5322597" y="787725"/>
                  </a:lnTo>
                  <a:lnTo>
                    <a:pt x="5317832" y="788783"/>
                  </a:lnTo>
                  <a:lnTo>
                    <a:pt x="5316244" y="787725"/>
                  </a:lnTo>
                  <a:lnTo>
                    <a:pt x="5312009" y="786668"/>
                  </a:lnTo>
                  <a:lnTo>
                    <a:pt x="5307245" y="786139"/>
                  </a:lnTo>
                  <a:lnTo>
                    <a:pt x="5303010" y="787196"/>
                  </a:lnTo>
                  <a:lnTo>
                    <a:pt x="5299834" y="790370"/>
                  </a:lnTo>
                  <a:lnTo>
                    <a:pt x="5297945" y="792258"/>
                  </a:lnTo>
                  <a:lnTo>
                    <a:pt x="5296428" y="794279"/>
                  </a:lnTo>
                  <a:lnTo>
                    <a:pt x="5295370" y="796925"/>
                  </a:lnTo>
                  <a:lnTo>
                    <a:pt x="5295136" y="797081"/>
                  </a:lnTo>
                  <a:lnTo>
                    <a:pt x="5295070" y="797247"/>
                  </a:lnTo>
                  <a:lnTo>
                    <a:pt x="5293482" y="798305"/>
                  </a:lnTo>
                  <a:lnTo>
                    <a:pt x="5289776" y="800949"/>
                  </a:lnTo>
                  <a:lnTo>
                    <a:pt x="5286600" y="802536"/>
                  </a:lnTo>
                  <a:lnTo>
                    <a:pt x="5285541" y="803065"/>
                  </a:lnTo>
                  <a:lnTo>
                    <a:pt x="5284483" y="803065"/>
                  </a:lnTo>
                  <a:lnTo>
                    <a:pt x="5283424" y="803065"/>
                  </a:lnTo>
                  <a:lnTo>
                    <a:pt x="5282365" y="802536"/>
                  </a:lnTo>
                  <a:lnTo>
                    <a:pt x="5281307" y="802536"/>
                  </a:lnTo>
                  <a:lnTo>
                    <a:pt x="5280248" y="802536"/>
                  </a:lnTo>
                  <a:lnTo>
                    <a:pt x="5279718" y="802536"/>
                  </a:lnTo>
                  <a:lnTo>
                    <a:pt x="5278130" y="802536"/>
                  </a:lnTo>
                  <a:lnTo>
                    <a:pt x="5274425" y="803594"/>
                  </a:lnTo>
                  <a:lnTo>
                    <a:pt x="5271538" y="805998"/>
                  </a:lnTo>
                  <a:lnTo>
                    <a:pt x="5271028" y="808038"/>
                  </a:lnTo>
                  <a:lnTo>
                    <a:pt x="5269970" y="809625"/>
                  </a:lnTo>
                  <a:lnTo>
                    <a:pt x="5269675" y="809921"/>
                  </a:lnTo>
                  <a:lnTo>
                    <a:pt x="5269661" y="809942"/>
                  </a:lnTo>
                  <a:lnTo>
                    <a:pt x="5268365" y="811236"/>
                  </a:lnTo>
                  <a:lnTo>
                    <a:pt x="5266795" y="813329"/>
                  </a:lnTo>
                  <a:lnTo>
                    <a:pt x="5266266" y="814917"/>
                  </a:lnTo>
                  <a:lnTo>
                    <a:pt x="5265207" y="816504"/>
                  </a:lnTo>
                  <a:lnTo>
                    <a:pt x="5264678" y="818621"/>
                  </a:lnTo>
                  <a:lnTo>
                    <a:pt x="5264678" y="820208"/>
                  </a:lnTo>
                  <a:lnTo>
                    <a:pt x="5263620" y="822325"/>
                  </a:lnTo>
                  <a:lnTo>
                    <a:pt x="5262562" y="823913"/>
                  </a:lnTo>
                  <a:lnTo>
                    <a:pt x="5262032" y="826029"/>
                  </a:lnTo>
                  <a:lnTo>
                    <a:pt x="5260974" y="827088"/>
                  </a:lnTo>
                  <a:lnTo>
                    <a:pt x="5260445" y="827617"/>
                  </a:lnTo>
                  <a:lnTo>
                    <a:pt x="5260443" y="827616"/>
                  </a:lnTo>
                  <a:lnTo>
                    <a:pt x="5260132" y="827926"/>
                  </a:lnTo>
                  <a:lnTo>
                    <a:pt x="5259603" y="827398"/>
                  </a:lnTo>
                  <a:lnTo>
                    <a:pt x="5259073" y="827398"/>
                  </a:lnTo>
                  <a:lnTo>
                    <a:pt x="5258544" y="827398"/>
                  </a:lnTo>
                  <a:lnTo>
                    <a:pt x="5257485" y="827398"/>
                  </a:lnTo>
                  <a:lnTo>
                    <a:pt x="5256956" y="827398"/>
                  </a:lnTo>
                  <a:lnTo>
                    <a:pt x="5254838" y="827926"/>
                  </a:lnTo>
                  <a:lnTo>
                    <a:pt x="5253444" y="828391"/>
                  </a:lnTo>
                  <a:lnTo>
                    <a:pt x="5252507" y="830263"/>
                  </a:lnTo>
                  <a:lnTo>
                    <a:pt x="5251978" y="831850"/>
                  </a:lnTo>
                  <a:lnTo>
                    <a:pt x="5251694" y="832064"/>
                  </a:lnTo>
                  <a:lnTo>
                    <a:pt x="5251662" y="832158"/>
                  </a:lnTo>
                  <a:lnTo>
                    <a:pt x="5249545" y="833745"/>
                  </a:lnTo>
                  <a:lnTo>
                    <a:pt x="5247104" y="834721"/>
                  </a:lnTo>
                  <a:lnTo>
                    <a:pt x="5246157" y="836613"/>
                  </a:lnTo>
                  <a:lnTo>
                    <a:pt x="5244570" y="838200"/>
                  </a:lnTo>
                  <a:lnTo>
                    <a:pt x="5244550" y="838207"/>
                  </a:lnTo>
                  <a:lnTo>
                    <a:pt x="5244251" y="838506"/>
                  </a:lnTo>
                  <a:lnTo>
                    <a:pt x="5242684" y="839028"/>
                  </a:lnTo>
                  <a:lnTo>
                    <a:pt x="5241395" y="840317"/>
                  </a:lnTo>
                  <a:lnTo>
                    <a:pt x="5241349" y="840348"/>
                  </a:lnTo>
                  <a:lnTo>
                    <a:pt x="5241075" y="840622"/>
                  </a:lnTo>
                  <a:lnTo>
                    <a:pt x="5239487" y="841679"/>
                  </a:lnTo>
                  <a:lnTo>
                    <a:pt x="5237485" y="842180"/>
                  </a:lnTo>
                  <a:lnTo>
                    <a:pt x="5236103" y="844021"/>
                  </a:lnTo>
                  <a:lnTo>
                    <a:pt x="5235574" y="846138"/>
                  </a:lnTo>
                  <a:lnTo>
                    <a:pt x="5235045" y="848254"/>
                  </a:lnTo>
                  <a:lnTo>
                    <a:pt x="5233986" y="849313"/>
                  </a:lnTo>
                  <a:lnTo>
                    <a:pt x="5232399" y="850900"/>
                  </a:lnTo>
                  <a:lnTo>
                    <a:pt x="5232331" y="850946"/>
                  </a:lnTo>
                  <a:lnTo>
                    <a:pt x="5232076" y="851201"/>
                  </a:lnTo>
                  <a:lnTo>
                    <a:pt x="5230488" y="852259"/>
                  </a:lnTo>
                  <a:lnTo>
                    <a:pt x="5228370" y="853317"/>
                  </a:lnTo>
                  <a:lnTo>
                    <a:pt x="5226859" y="854323"/>
                  </a:lnTo>
                  <a:lnTo>
                    <a:pt x="5225520" y="855663"/>
                  </a:lnTo>
                  <a:lnTo>
                    <a:pt x="5224991" y="857779"/>
                  </a:lnTo>
                  <a:lnTo>
                    <a:pt x="5223403" y="864129"/>
                  </a:lnTo>
                  <a:lnTo>
                    <a:pt x="5223932" y="871008"/>
                  </a:lnTo>
                  <a:lnTo>
                    <a:pt x="5223584" y="871008"/>
                  </a:lnTo>
                  <a:lnTo>
                    <a:pt x="5223606" y="871301"/>
                  </a:lnTo>
                  <a:lnTo>
                    <a:pt x="5221489" y="871301"/>
                  </a:lnTo>
                  <a:lnTo>
                    <a:pt x="5219371" y="871301"/>
                  </a:lnTo>
                  <a:lnTo>
                    <a:pt x="5218312" y="871301"/>
                  </a:lnTo>
                  <a:lnTo>
                    <a:pt x="5216724" y="871301"/>
                  </a:lnTo>
                  <a:lnTo>
                    <a:pt x="5214607" y="872888"/>
                  </a:lnTo>
                  <a:lnTo>
                    <a:pt x="5213019" y="873417"/>
                  </a:lnTo>
                  <a:lnTo>
                    <a:pt x="5211431" y="873946"/>
                  </a:lnTo>
                  <a:lnTo>
                    <a:pt x="5209843" y="874475"/>
                  </a:lnTo>
                  <a:lnTo>
                    <a:pt x="5207443" y="875914"/>
                  </a:lnTo>
                  <a:lnTo>
                    <a:pt x="5205941" y="878417"/>
                  </a:lnTo>
                  <a:lnTo>
                    <a:pt x="5205634" y="878663"/>
                  </a:lnTo>
                  <a:lnTo>
                    <a:pt x="5205608" y="878707"/>
                  </a:lnTo>
                  <a:lnTo>
                    <a:pt x="5203253" y="880589"/>
                  </a:lnTo>
                  <a:lnTo>
                    <a:pt x="5201707" y="882650"/>
                  </a:lnTo>
                  <a:lnTo>
                    <a:pt x="5200649" y="884767"/>
                  </a:lnTo>
                  <a:lnTo>
                    <a:pt x="5199061" y="886354"/>
                  </a:lnTo>
                  <a:lnTo>
                    <a:pt x="5198917" y="886450"/>
                  </a:lnTo>
                  <a:lnTo>
                    <a:pt x="5198726" y="886641"/>
                  </a:lnTo>
                  <a:lnTo>
                    <a:pt x="5197138" y="887699"/>
                  </a:lnTo>
                  <a:lnTo>
                    <a:pt x="5194491" y="888228"/>
                  </a:lnTo>
                  <a:lnTo>
                    <a:pt x="5190786" y="889815"/>
                  </a:lnTo>
                  <a:lnTo>
                    <a:pt x="5187080" y="890873"/>
                  </a:lnTo>
                  <a:lnTo>
                    <a:pt x="5186551" y="890873"/>
                  </a:lnTo>
                  <a:lnTo>
                    <a:pt x="5186021" y="890873"/>
                  </a:lnTo>
                  <a:lnTo>
                    <a:pt x="5185492" y="890873"/>
                  </a:lnTo>
                  <a:lnTo>
                    <a:pt x="5184963" y="890873"/>
                  </a:lnTo>
                  <a:lnTo>
                    <a:pt x="5184433" y="890873"/>
                  </a:lnTo>
                  <a:lnTo>
                    <a:pt x="5183904" y="890873"/>
                  </a:lnTo>
                  <a:lnTo>
                    <a:pt x="5182112" y="892216"/>
                  </a:lnTo>
                  <a:lnTo>
                    <a:pt x="5181070" y="894821"/>
                  </a:lnTo>
                  <a:lnTo>
                    <a:pt x="5179482" y="896408"/>
                  </a:lnTo>
                  <a:lnTo>
                    <a:pt x="5178424" y="897996"/>
                  </a:lnTo>
                  <a:lnTo>
                    <a:pt x="5177895" y="901171"/>
                  </a:lnTo>
                  <a:lnTo>
                    <a:pt x="5177895" y="905404"/>
                  </a:lnTo>
                  <a:lnTo>
                    <a:pt x="5179482" y="906463"/>
                  </a:lnTo>
                  <a:lnTo>
                    <a:pt x="5181070" y="906992"/>
                  </a:lnTo>
                  <a:lnTo>
                    <a:pt x="5189536" y="906992"/>
                  </a:lnTo>
                  <a:lnTo>
                    <a:pt x="5191124" y="906463"/>
                  </a:lnTo>
                  <a:lnTo>
                    <a:pt x="5192711" y="905404"/>
                  </a:lnTo>
                  <a:lnTo>
                    <a:pt x="5195041" y="903541"/>
                  </a:lnTo>
                  <a:lnTo>
                    <a:pt x="5196609" y="901452"/>
                  </a:lnTo>
                  <a:lnTo>
                    <a:pt x="5196689" y="901512"/>
                  </a:lnTo>
                  <a:lnTo>
                    <a:pt x="5196945" y="901171"/>
                  </a:lnTo>
                  <a:lnTo>
                    <a:pt x="5201178" y="904346"/>
                  </a:lnTo>
                  <a:lnTo>
                    <a:pt x="5202766" y="909638"/>
                  </a:lnTo>
                  <a:lnTo>
                    <a:pt x="5202236" y="912283"/>
                  </a:lnTo>
                  <a:lnTo>
                    <a:pt x="5201178" y="914929"/>
                  </a:lnTo>
                  <a:lnTo>
                    <a:pt x="5200649" y="917046"/>
                  </a:lnTo>
                  <a:lnTo>
                    <a:pt x="5200120" y="918633"/>
                  </a:lnTo>
                  <a:lnTo>
                    <a:pt x="5200120" y="921808"/>
                  </a:lnTo>
                  <a:lnTo>
                    <a:pt x="5201707" y="922867"/>
                  </a:lnTo>
                  <a:lnTo>
                    <a:pt x="5203295" y="923925"/>
                  </a:lnTo>
                  <a:lnTo>
                    <a:pt x="5205411" y="923925"/>
                  </a:lnTo>
                  <a:lnTo>
                    <a:pt x="5205941" y="923925"/>
                  </a:lnTo>
                  <a:lnTo>
                    <a:pt x="5206999" y="923396"/>
                  </a:lnTo>
                  <a:lnTo>
                    <a:pt x="5207823" y="923808"/>
                  </a:lnTo>
                  <a:lnTo>
                    <a:pt x="5208255" y="922082"/>
                  </a:lnTo>
                  <a:lnTo>
                    <a:pt x="5208784" y="920495"/>
                  </a:lnTo>
                  <a:lnTo>
                    <a:pt x="5208784" y="913089"/>
                  </a:lnTo>
                  <a:lnTo>
                    <a:pt x="5208255" y="911502"/>
                  </a:lnTo>
                  <a:lnTo>
                    <a:pt x="5207725" y="909915"/>
                  </a:lnTo>
                  <a:lnTo>
                    <a:pt x="5208117" y="909818"/>
                  </a:lnTo>
                  <a:lnTo>
                    <a:pt x="5208057" y="909638"/>
                  </a:lnTo>
                  <a:lnTo>
                    <a:pt x="5212291" y="908579"/>
                  </a:lnTo>
                  <a:lnTo>
                    <a:pt x="5217053" y="913871"/>
                  </a:lnTo>
                  <a:lnTo>
                    <a:pt x="5219699" y="920221"/>
                  </a:lnTo>
                  <a:lnTo>
                    <a:pt x="5220757" y="921808"/>
                  </a:lnTo>
                  <a:lnTo>
                    <a:pt x="5221286" y="923925"/>
                  </a:lnTo>
                  <a:lnTo>
                    <a:pt x="5221286" y="925513"/>
                  </a:lnTo>
                  <a:lnTo>
                    <a:pt x="5221286" y="927629"/>
                  </a:lnTo>
                  <a:lnTo>
                    <a:pt x="5236311" y="927629"/>
                  </a:lnTo>
                  <a:lnTo>
                    <a:pt x="5236311" y="909915"/>
                  </a:lnTo>
                  <a:lnTo>
                    <a:pt x="5236632" y="909915"/>
                  </a:lnTo>
                  <a:lnTo>
                    <a:pt x="5236632" y="909638"/>
                  </a:lnTo>
                  <a:lnTo>
                    <a:pt x="5247216" y="909638"/>
                  </a:lnTo>
                  <a:lnTo>
                    <a:pt x="5252507" y="914929"/>
                  </a:lnTo>
                  <a:lnTo>
                    <a:pt x="5257799" y="919692"/>
                  </a:lnTo>
                  <a:lnTo>
                    <a:pt x="5260445" y="919692"/>
                  </a:lnTo>
                  <a:lnTo>
                    <a:pt x="5262032" y="920221"/>
                  </a:lnTo>
                  <a:lnTo>
                    <a:pt x="5262562" y="921808"/>
                  </a:lnTo>
                  <a:lnTo>
                    <a:pt x="5263620" y="923925"/>
                  </a:lnTo>
                  <a:lnTo>
                    <a:pt x="5265737" y="925513"/>
                  </a:lnTo>
                  <a:lnTo>
                    <a:pt x="5267853" y="926042"/>
                  </a:lnTo>
                  <a:lnTo>
                    <a:pt x="5268382" y="926571"/>
                  </a:lnTo>
                  <a:lnTo>
                    <a:pt x="5269080" y="926339"/>
                  </a:lnTo>
                  <a:lnTo>
                    <a:pt x="5269131" y="926313"/>
                  </a:lnTo>
                  <a:lnTo>
                    <a:pt x="5269157" y="926313"/>
                  </a:lnTo>
                  <a:lnTo>
                    <a:pt x="5269970" y="926042"/>
                  </a:lnTo>
                  <a:lnTo>
                    <a:pt x="5271028" y="926042"/>
                  </a:lnTo>
                  <a:lnTo>
                    <a:pt x="5271557" y="926042"/>
                  </a:lnTo>
                  <a:lnTo>
                    <a:pt x="5273674" y="928158"/>
                  </a:lnTo>
                  <a:lnTo>
                    <a:pt x="5275262" y="929217"/>
                  </a:lnTo>
                  <a:lnTo>
                    <a:pt x="5277378" y="930804"/>
                  </a:lnTo>
                  <a:lnTo>
                    <a:pt x="5278437" y="932921"/>
                  </a:lnTo>
                  <a:lnTo>
                    <a:pt x="5280553" y="934508"/>
                  </a:lnTo>
                  <a:lnTo>
                    <a:pt x="5281612" y="936096"/>
                  </a:lnTo>
                  <a:lnTo>
                    <a:pt x="5281612" y="940329"/>
                  </a:lnTo>
                  <a:lnTo>
                    <a:pt x="5281612" y="943504"/>
                  </a:lnTo>
                  <a:lnTo>
                    <a:pt x="5280553" y="946679"/>
                  </a:lnTo>
                  <a:lnTo>
                    <a:pt x="5280024" y="948267"/>
                  </a:lnTo>
                  <a:lnTo>
                    <a:pt x="5280024" y="950913"/>
                  </a:lnTo>
                  <a:lnTo>
                    <a:pt x="5278966" y="952500"/>
                  </a:lnTo>
                  <a:lnTo>
                    <a:pt x="5278437" y="954088"/>
                  </a:lnTo>
                  <a:lnTo>
                    <a:pt x="5278966" y="956204"/>
                  </a:lnTo>
                  <a:lnTo>
                    <a:pt x="5280553" y="957792"/>
                  </a:lnTo>
                  <a:lnTo>
                    <a:pt x="5281612" y="958321"/>
                  </a:lnTo>
                  <a:lnTo>
                    <a:pt x="5282670" y="958321"/>
                  </a:lnTo>
                  <a:lnTo>
                    <a:pt x="5283199" y="958321"/>
                  </a:lnTo>
                  <a:lnTo>
                    <a:pt x="5284257" y="958321"/>
                  </a:lnTo>
                  <a:lnTo>
                    <a:pt x="5289776" y="958321"/>
                  </a:lnTo>
                  <a:lnTo>
                    <a:pt x="5289776" y="955406"/>
                  </a:lnTo>
                  <a:lnTo>
                    <a:pt x="5289776" y="951703"/>
                  </a:lnTo>
                  <a:lnTo>
                    <a:pt x="5288718" y="950117"/>
                  </a:lnTo>
                  <a:lnTo>
                    <a:pt x="5288188" y="948001"/>
                  </a:lnTo>
                  <a:lnTo>
                    <a:pt x="5288188" y="944298"/>
                  </a:lnTo>
                  <a:lnTo>
                    <a:pt x="5287659" y="943240"/>
                  </a:lnTo>
                  <a:lnTo>
                    <a:pt x="5287129" y="941124"/>
                  </a:lnTo>
                  <a:lnTo>
                    <a:pt x="5287129" y="937421"/>
                  </a:lnTo>
                  <a:lnTo>
                    <a:pt x="5287432" y="937220"/>
                  </a:lnTo>
                  <a:lnTo>
                    <a:pt x="5287432" y="937154"/>
                  </a:lnTo>
                  <a:lnTo>
                    <a:pt x="5289020" y="936096"/>
                  </a:lnTo>
                  <a:lnTo>
                    <a:pt x="5291666" y="935038"/>
                  </a:lnTo>
                  <a:lnTo>
                    <a:pt x="5294312" y="935038"/>
                  </a:lnTo>
                  <a:lnTo>
                    <a:pt x="5297187" y="935038"/>
                  </a:lnTo>
                  <a:lnTo>
                    <a:pt x="5297187" y="909915"/>
                  </a:lnTo>
                  <a:lnTo>
                    <a:pt x="5297487" y="909915"/>
                  </a:lnTo>
                  <a:lnTo>
                    <a:pt x="5297487" y="909638"/>
                  </a:lnTo>
                  <a:lnTo>
                    <a:pt x="5304895" y="909638"/>
                  </a:lnTo>
                  <a:lnTo>
                    <a:pt x="5305424" y="912813"/>
                  </a:lnTo>
                  <a:lnTo>
                    <a:pt x="5305424" y="917046"/>
                  </a:lnTo>
                  <a:lnTo>
                    <a:pt x="5305424" y="920750"/>
                  </a:lnTo>
                  <a:lnTo>
                    <a:pt x="5305424" y="924454"/>
                  </a:lnTo>
                  <a:lnTo>
                    <a:pt x="5306482" y="928688"/>
                  </a:lnTo>
                  <a:lnTo>
                    <a:pt x="5307541" y="931863"/>
                  </a:lnTo>
                  <a:lnTo>
                    <a:pt x="5307012" y="935567"/>
                  </a:lnTo>
                  <a:lnTo>
                    <a:pt x="5308070" y="939271"/>
                  </a:lnTo>
                  <a:lnTo>
                    <a:pt x="5308599" y="939800"/>
                  </a:lnTo>
                  <a:lnTo>
                    <a:pt x="5309657" y="939800"/>
                  </a:lnTo>
                  <a:lnTo>
                    <a:pt x="5310716" y="939800"/>
                  </a:lnTo>
                  <a:lnTo>
                    <a:pt x="5312303" y="940329"/>
                  </a:lnTo>
                  <a:lnTo>
                    <a:pt x="5312832" y="941388"/>
                  </a:lnTo>
                  <a:lnTo>
                    <a:pt x="5313891" y="943504"/>
                  </a:lnTo>
                  <a:lnTo>
                    <a:pt x="5313362" y="945092"/>
                  </a:lnTo>
                  <a:lnTo>
                    <a:pt x="5312832" y="946679"/>
                  </a:lnTo>
                  <a:lnTo>
                    <a:pt x="5313362" y="948267"/>
                  </a:lnTo>
                  <a:lnTo>
                    <a:pt x="5313891" y="950913"/>
                  </a:lnTo>
                  <a:lnTo>
                    <a:pt x="5313362" y="953029"/>
                  </a:lnTo>
                  <a:lnTo>
                    <a:pt x="5312832" y="955146"/>
                  </a:lnTo>
                  <a:lnTo>
                    <a:pt x="5312832" y="958321"/>
                  </a:lnTo>
                  <a:lnTo>
                    <a:pt x="5312303" y="960438"/>
                  </a:lnTo>
                  <a:lnTo>
                    <a:pt x="5312303" y="962554"/>
                  </a:lnTo>
                  <a:lnTo>
                    <a:pt x="5312303" y="964142"/>
                  </a:lnTo>
                  <a:lnTo>
                    <a:pt x="5312832" y="965729"/>
                  </a:lnTo>
                  <a:lnTo>
                    <a:pt x="5312303" y="967846"/>
                  </a:lnTo>
                  <a:lnTo>
                    <a:pt x="5312303" y="968904"/>
                  </a:lnTo>
                  <a:lnTo>
                    <a:pt x="5312832" y="971550"/>
                  </a:lnTo>
                  <a:lnTo>
                    <a:pt x="5313891" y="973138"/>
                  </a:lnTo>
                  <a:lnTo>
                    <a:pt x="5316537" y="976842"/>
                  </a:lnTo>
                  <a:lnTo>
                    <a:pt x="5319712" y="980017"/>
                  </a:lnTo>
                  <a:lnTo>
                    <a:pt x="5320770" y="982133"/>
                  </a:lnTo>
                  <a:lnTo>
                    <a:pt x="5321299" y="983721"/>
                  </a:lnTo>
                  <a:lnTo>
                    <a:pt x="5323416" y="985308"/>
                  </a:lnTo>
                  <a:lnTo>
                    <a:pt x="5324474" y="987425"/>
                  </a:lnTo>
                  <a:lnTo>
                    <a:pt x="5324474" y="989013"/>
                  </a:lnTo>
                  <a:lnTo>
                    <a:pt x="5324474" y="990600"/>
                  </a:lnTo>
                  <a:lnTo>
                    <a:pt x="5323945" y="996421"/>
                  </a:lnTo>
                  <a:lnTo>
                    <a:pt x="5324474" y="1001183"/>
                  </a:lnTo>
                  <a:lnTo>
                    <a:pt x="5325532" y="1002771"/>
                  </a:lnTo>
                  <a:lnTo>
                    <a:pt x="5327120" y="1005417"/>
                  </a:lnTo>
                  <a:lnTo>
                    <a:pt x="5327649" y="1007004"/>
                  </a:lnTo>
                  <a:lnTo>
                    <a:pt x="5327649" y="1009650"/>
                  </a:lnTo>
                  <a:lnTo>
                    <a:pt x="5327649" y="1011238"/>
                  </a:lnTo>
                  <a:lnTo>
                    <a:pt x="5327649" y="1012825"/>
                  </a:lnTo>
                  <a:lnTo>
                    <a:pt x="5329237" y="1016529"/>
                  </a:lnTo>
                  <a:lnTo>
                    <a:pt x="5330295" y="1020233"/>
                  </a:lnTo>
                  <a:lnTo>
                    <a:pt x="5330295" y="1021821"/>
                  </a:lnTo>
                  <a:lnTo>
                    <a:pt x="5330295" y="1023408"/>
                  </a:lnTo>
                  <a:lnTo>
                    <a:pt x="5331353" y="1026054"/>
                  </a:lnTo>
                  <a:lnTo>
                    <a:pt x="5331882" y="1027642"/>
                  </a:lnTo>
                  <a:lnTo>
                    <a:pt x="5331882" y="1029229"/>
                  </a:lnTo>
                  <a:lnTo>
                    <a:pt x="5331882" y="1030817"/>
                  </a:lnTo>
                  <a:lnTo>
                    <a:pt x="5330295" y="1032404"/>
                  </a:lnTo>
                  <a:lnTo>
                    <a:pt x="5330124" y="1032519"/>
                  </a:lnTo>
                  <a:lnTo>
                    <a:pt x="5330008" y="1032634"/>
                  </a:lnTo>
                  <a:lnTo>
                    <a:pt x="5328420" y="1033692"/>
                  </a:lnTo>
                  <a:lnTo>
                    <a:pt x="5324714" y="1032105"/>
                  </a:lnTo>
                  <a:lnTo>
                    <a:pt x="5321009" y="1028403"/>
                  </a:lnTo>
                  <a:lnTo>
                    <a:pt x="5317832" y="1026816"/>
                  </a:lnTo>
                  <a:lnTo>
                    <a:pt x="5314127" y="1026287"/>
                  </a:lnTo>
                  <a:lnTo>
                    <a:pt x="5312821" y="1027157"/>
                  </a:lnTo>
                  <a:lnTo>
                    <a:pt x="5312303" y="1029229"/>
                  </a:lnTo>
                  <a:lnTo>
                    <a:pt x="5310716" y="1030817"/>
                  </a:lnTo>
                  <a:lnTo>
                    <a:pt x="5309657" y="1032404"/>
                  </a:lnTo>
                  <a:lnTo>
                    <a:pt x="5309403" y="1032574"/>
                  </a:lnTo>
                  <a:lnTo>
                    <a:pt x="5309363" y="1032634"/>
                  </a:lnTo>
                  <a:lnTo>
                    <a:pt x="5307775" y="1033692"/>
                  </a:lnTo>
                  <a:lnTo>
                    <a:pt x="5306482" y="1034553"/>
                  </a:lnTo>
                  <a:lnTo>
                    <a:pt x="5306482" y="1036638"/>
                  </a:lnTo>
                  <a:lnTo>
                    <a:pt x="5306482" y="1038225"/>
                  </a:lnTo>
                  <a:lnTo>
                    <a:pt x="5306482" y="1040342"/>
                  </a:lnTo>
                  <a:lnTo>
                    <a:pt x="5306482" y="1042458"/>
                  </a:lnTo>
                  <a:lnTo>
                    <a:pt x="5305424" y="1044575"/>
                  </a:lnTo>
                  <a:lnTo>
                    <a:pt x="5305149" y="1044759"/>
                  </a:lnTo>
                  <a:lnTo>
                    <a:pt x="5305128" y="1044801"/>
                  </a:lnTo>
                  <a:lnTo>
                    <a:pt x="5303708" y="1045747"/>
                  </a:lnTo>
                  <a:lnTo>
                    <a:pt x="5299603" y="1049338"/>
                  </a:lnTo>
                  <a:lnTo>
                    <a:pt x="5297487" y="1053042"/>
                  </a:lnTo>
                  <a:lnTo>
                    <a:pt x="5298016" y="1056746"/>
                  </a:lnTo>
                  <a:lnTo>
                    <a:pt x="5300132" y="1060450"/>
                  </a:lnTo>
                  <a:lnTo>
                    <a:pt x="5301720" y="1062038"/>
                  </a:lnTo>
                  <a:lnTo>
                    <a:pt x="5303307" y="1064154"/>
                  </a:lnTo>
                  <a:lnTo>
                    <a:pt x="5303837" y="1067858"/>
                  </a:lnTo>
                  <a:lnTo>
                    <a:pt x="5304895" y="1072092"/>
                  </a:lnTo>
                  <a:lnTo>
                    <a:pt x="5306482" y="1073679"/>
                  </a:lnTo>
                  <a:lnTo>
                    <a:pt x="5308070" y="1074738"/>
                  </a:lnTo>
                  <a:lnTo>
                    <a:pt x="5309128" y="1076325"/>
                  </a:lnTo>
                  <a:lnTo>
                    <a:pt x="5309657" y="1077913"/>
                  </a:lnTo>
                  <a:lnTo>
                    <a:pt x="5312303" y="1078971"/>
                  </a:lnTo>
                  <a:lnTo>
                    <a:pt x="5314420" y="1081088"/>
                  </a:lnTo>
                  <a:lnTo>
                    <a:pt x="5316007" y="1082675"/>
                  </a:lnTo>
                  <a:lnTo>
                    <a:pt x="5317066" y="1084792"/>
                  </a:lnTo>
                  <a:lnTo>
                    <a:pt x="5317595" y="1086379"/>
                  </a:lnTo>
                  <a:lnTo>
                    <a:pt x="5318124" y="1087967"/>
                  </a:lnTo>
                  <a:lnTo>
                    <a:pt x="5319182" y="1089554"/>
                  </a:lnTo>
                  <a:lnTo>
                    <a:pt x="5319712" y="1091671"/>
                  </a:lnTo>
                  <a:lnTo>
                    <a:pt x="5319712" y="1093258"/>
                  </a:lnTo>
                  <a:lnTo>
                    <a:pt x="5319712" y="1095375"/>
                  </a:lnTo>
                  <a:lnTo>
                    <a:pt x="5319421" y="1095346"/>
                  </a:lnTo>
                  <a:lnTo>
                    <a:pt x="5319421" y="1095581"/>
                  </a:lnTo>
                  <a:lnTo>
                    <a:pt x="5314127" y="1095052"/>
                  </a:lnTo>
                  <a:lnTo>
                    <a:pt x="5308833" y="1092936"/>
                  </a:lnTo>
                  <a:lnTo>
                    <a:pt x="5306716" y="1091878"/>
                  </a:lnTo>
                  <a:lnTo>
                    <a:pt x="5305128" y="1089762"/>
                  </a:lnTo>
                  <a:lnTo>
                    <a:pt x="5305128" y="1086588"/>
                  </a:lnTo>
                  <a:lnTo>
                    <a:pt x="5305128" y="1082886"/>
                  </a:lnTo>
                  <a:lnTo>
                    <a:pt x="5304069" y="1081828"/>
                  </a:lnTo>
                  <a:lnTo>
                    <a:pt x="5302021" y="1081316"/>
                  </a:lnTo>
                  <a:lnTo>
                    <a:pt x="5300662" y="1082675"/>
                  </a:lnTo>
                  <a:lnTo>
                    <a:pt x="5300132" y="1084792"/>
                  </a:lnTo>
                  <a:lnTo>
                    <a:pt x="5299838" y="1084989"/>
                  </a:lnTo>
                  <a:lnTo>
                    <a:pt x="5299834" y="1085002"/>
                  </a:lnTo>
                  <a:lnTo>
                    <a:pt x="5298538" y="1085866"/>
                  </a:lnTo>
                  <a:lnTo>
                    <a:pt x="5297487" y="1087967"/>
                  </a:lnTo>
                  <a:lnTo>
                    <a:pt x="5295899" y="1091671"/>
                  </a:lnTo>
                  <a:lnTo>
                    <a:pt x="5295370" y="1093788"/>
                  </a:lnTo>
                  <a:lnTo>
                    <a:pt x="5294841" y="1095375"/>
                  </a:lnTo>
                  <a:lnTo>
                    <a:pt x="5294543" y="1095574"/>
                  </a:lnTo>
                  <a:lnTo>
                    <a:pt x="5294541" y="1095581"/>
                  </a:lnTo>
                  <a:lnTo>
                    <a:pt x="5292952" y="1096639"/>
                  </a:lnTo>
                  <a:lnTo>
                    <a:pt x="5291364" y="1097168"/>
                  </a:lnTo>
                  <a:lnTo>
                    <a:pt x="5284483" y="1097168"/>
                  </a:lnTo>
                  <a:lnTo>
                    <a:pt x="5284483" y="1095581"/>
                  </a:lnTo>
                  <a:lnTo>
                    <a:pt x="5284483" y="1093994"/>
                  </a:lnTo>
                  <a:lnTo>
                    <a:pt x="5284483" y="1091349"/>
                  </a:lnTo>
                  <a:lnTo>
                    <a:pt x="5283953" y="1088704"/>
                  </a:lnTo>
                  <a:lnTo>
                    <a:pt x="5283953" y="1086588"/>
                  </a:lnTo>
                  <a:lnTo>
                    <a:pt x="5284483" y="1083944"/>
                  </a:lnTo>
                  <a:lnTo>
                    <a:pt x="5283953" y="1081299"/>
                  </a:lnTo>
                  <a:lnTo>
                    <a:pt x="5283953" y="1078125"/>
                  </a:lnTo>
                  <a:lnTo>
                    <a:pt x="5285012" y="1076538"/>
                  </a:lnTo>
                  <a:lnTo>
                    <a:pt x="5285255" y="1076417"/>
                  </a:lnTo>
                  <a:lnTo>
                    <a:pt x="5285316" y="1076325"/>
                  </a:lnTo>
                  <a:lnTo>
                    <a:pt x="5287432" y="1075267"/>
                  </a:lnTo>
                  <a:lnTo>
                    <a:pt x="5289549" y="1074208"/>
                  </a:lnTo>
                  <a:lnTo>
                    <a:pt x="5291378" y="1073294"/>
                  </a:lnTo>
                  <a:lnTo>
                    <a:pt x="5291894" y="1070720"/>
                  </a:lnTo>
                  <a:lnTo>
                    <a:pt x="5291894" y="1067546"/>
                  </a:lnTo>
                  <a:lnTo>
                    <a:pt x="5291364" y="1063314"/>
                  </a:lnTo>
                  <a:lnTo>
                    <a:pt x="5288718" y="1059083"/>
                  </a:lnTo>
                  <a:lnTo>
                    <a:pt x="5287129" y="1053793"/>
                  </a:lnTo>
                  <a:lnTo>
                    <a:pt x="5285541" y="1048503"/>
                  </a:lnTo>
                  <a:lnTo>
                    <a:pt x="5285541" y="1045330"/>
                  </a:lnTo>
                  <a:lnTo>
                    <a:pt x="5285541" y="1042685"/>
                  </a:lnTo>
                  <a:lnTo>
                    <a:pt x="5285012" y="1040040"/>
                  </a:lnTo>
                  <a:lnTo>
                    <a:pt x="5285541" y="1037395"/>
                  </a:lnTo>
                  <a:lnTo>
                    <a:pt x="5287129" y="1035808"/>
                  </a:lnTo>
                  <a:lnTo>
                    <a:pt x="5287351" y="1035660"/>
                  </a:lnTo>
                  <a:lnTo>
                    <a:pt x="5287432" y="1035579"/>
                  </a:lnTo>
                  <a:lnTo>
                    <a:pt x="5289020" y="1034521"/>
                  </a:lnTo>
                  <a:lnTo>
                    <a:pt x="5290838" y="1033157"/>
                  </a:lnTo>
                  <a:lnTo>
                    <a:pt x="5291894" y="1031048"/>
                  </a:lnTo>
                  <a:lnTo>
                    <a:pt x="5292423" y="1029461"/>
                  </a:lnTo>
                  <a:lnTo>
                    <a:pt x="5291894" y="1027874"/>
                  </a:lnTo>
                  <a:lnTo>
                    <a:pt x="5292423" y="1021526"/>
                  </a:lnTo>
                  <a:lnTo>
                    <a:pt x="5291894" y="1015708"/>
                  </a:lnTo>
                  <a:lnTo>
                    <a:pt x="5292423" y="1007773"/>
                  </a:lnTo>
                  <a:lnTo>
                    <a:pt x="5291894" y="999839"/>
                  </a:lnTo>
                  <a:lnTo>
                    <a:pt x="5289776" y="995607"/>
                  </a:lnTo>
                  <a:lnTo>
                    <a:pt x="5288718" y="990847"/>
                  </a:lnTo>
                  <a:lnTo>
                    <a:pt x="5289247" y="988202"/>
                  </a:lnTo>
                  <a:lnTo>
                    <a:pt x="5289776" y="985557"/>
                  </a:lnTo>
                  <a:lnTo>
                    <a:pt x="5291364" y="983970"/>
                  </a:lnTo>
                  <a:lnTo>
                    <a:pt x="5291894" y="982383"/>
                  </a:lnTo>
                  <a:lnTo>
                    <a:pt x="5292423" y="980267"/>
                  </a:lnTo>
                  <a:lnTo>
                    <a:pt x="5292952" y="978680"/>
                  </a:lnTo>
                  <a:lnTo>
                    <a:pt x="5291894" y="976565"/>
                  </a:lnTo>
                  <a:lnTo>
                    <a:pt x="5289776" y="974978"/>
                  </a:lnTo>
                  <a:lnTo>
                    <a:pt x="5288188" y="973391"/>
                  </a:lnTo>
                  <a:lnTo>
                    <a:pt x="5286600" y="972333"/>
                  </a:lnTo>
                  <a:lnTo>
                    <a:pt x="5284483" y="971804"/>
                  </a:lnTo>
                  <a:lnTo>
                    <a:pt x="5282895" y="971804"/>
                  </a:lnTo>
                  <a:lnTo>
                    <a:pt x="5282365" y="969688"/>
                  </a:lnTo>
                  <a:lnTo>
                    <a:pt x="5281307" y="967572"/>
                  </a:lnTo>
                  <a:lnTo>
                    <a:pt x="5279718" y="967043"/>
                  </a:lnTo>
                  <a:lnTo>
                    <a:pt x="5277652" y="967043"/>
                  </a:lnTo>
                  <a:lnTo>
                    <a:pt x="5276320" y="968375"/>
                  </a:lnTo>
                  <a:lnTo>
                    <a:pt x="5275262" y="969963"/>
                  </a:lnTo>
                  <a:lnTo>
                    <a:pt x="5274203" y="972079"/>
                  </a:lnTo>
                  <a:lnTo>
                    <a:pt x="5273674" y="973667"/>
                  </a:lnTo>
                  <a:lnTo>
                    <a:pt x="5271557" y="975783"/>
                  </a:lnTo>
                  <a:lnTo>
                    <a:pt x="5269970" y="977371"/>
                  </a:lnTo>
                  <a:lnTo>
                    <a:pt x="5268382" y="980546"/>
                  </a:lnTo>
                  <a:lnTo>
                    <a:pt x="5267853" y="984779"/>
                  </a:lnTo>
                  <a:lnTo>
                    <a:pt x="5267853" y="986367"/>
                  </a:lnTo>
                  <a:lnTo>
                    <a:pt x="5267853" y="987954"/>
                  </a:lnTo>
                  <a:lnTo>
                    <a:pt x="5266266" y="989542"/>
                  </a:lnTo>
                  <a:lnTo>
                    <a:pt x="5265207" y="991658"/>
                  </a:lnTo>
                  <a:lnTo>
                    <a:pt x="5265207" y="993775"/>
                  </a:lnTo>
                  <a:lnTo>
                    <a:pt x="5265207" y="995363"/>
                  </a:lnTo>
                  <a:lnTo>
                    <a:pt x="5265207" y="998538"/>
                  </a:lnTo>
                  <a:lnTo>
                    <a:pt x="5265737" y="1000654"/>
                  </a:lnTo>
                  <a:lnTo>
                    <a:pt x="5266266" y="1002242"/>
                  </a:lnTo>
                  <a:lnTo>
                    <a:pt x="5266266" y="1008592"/>
                  </a:lnTo>
                  <a:lnTo>
                    <a:pt x="5266266" y="1013354"/>
                  </a:lnTo>
                  <a:lnTo>
                    <a:pt x="5265207" y="1018646"/>
                  </a:lnTo>
                  <a:lnTo>
                    <a:pt x="5264149" y="1020233"/>
                  </a:lnTo>
                  <a:lnTo>
                    <a:pt x="5262562" y="1021821"/>
                  </a:lnTo>
                  <a:lnTo>
                    <a:pt x="5261503" y="1023408"/>
                  </a:lnTo>
                  <a:lnTo>
                    <a:pt x="5260445" y="1026054"/>
                  </a:lnTo>
                  <a:lnTo>
                    <a:pt x="5260445" y="1029229"/>
                  </a:lnTo>
                  <a:lnTo>
                    <a:pt x="5260445" y="1032404"/>
                  </a:lnTo>
                  <a:lnTo>
                    <a:pt x="5260445" y="1036638"/>
                  </a:lnTo>
                  <a:lnTo>
                    <a:pt x="5259916" y="1038225"/>
                  </a:lnTo>
                  <a:lnTo>
                    <a:pt x="5259386" y="1039813"/>
                  </a:lnTo>
                  <a:lnTo>
                    <a:pt x="5259386" y="1043517"/>
                  </a:lnTo>
                  <a:lnTo>
                    <a:pt x="5259386" y="1046692"/>
                  </a:lnTo>
                  <a:lnTo>
                    <a:pt x="5257270" y="1048808"/>
                  </a:lnTo>
                  <a:lnTo>
                    <a:pt x="5257089" y="1048899"/>
                  </a:lnTo>
                  <a:lnTo>
                    <a:pt x="5256956" y="1049032"/>
                  </a:lnTo>
                  <a:lnTo>
                    <a:pt x="5255022" y="1049998"/>
                  </a:lnTo>
                  <a:lnTo>
                    <a:pt x="5253566" y="1051454"/>
                  </a:lnTo>
                  <a:lnTo>
                    <a:pt x="5251978" y="1053042"/>
                  </a:lnTo>
                  <a:lnTo>
                    <a:pt x="5250391" y="1054629"/>
                  </a:lnTo>
                  <a:lnTo>
                    <a:pt x="5248803" y="1056746"/>
                  </a:lnTo>
                  <a:lnTo>
                    <a:pt x="5247216" y="1058863"/>
                  </a:lnTo>
                  <a:lnTo>
                    <a:pt x="5246157" y="1060450"/>
                  </a:lnTo>
                  <a:lnTo>
                    <a:pt x="5244570" y="1062038"/>
                  </a:lnTo>
                  <a:lnTo>
                    <a:pt x="5244268" y="1062240"/>
                  </a:lnTo>
                  <a:lnTo>
                    <a:pt x="5244251" y="1062256"/>
                  </a:lnTo>
                  <a:lnTo>
                    <a:pt x="5242975" y="1063107"/>
                  </a:lnTo>
                  <a:lnTo>
                    <a:pt x="5240336" y="1066800"/>
                  </a:lnTo>
                  <a:lnTo>
                    <a:pt x="5236632" y="1070504"/>
                  </a:lnTo>
                  <a:lnTo>
                    <a:pt x="5236526" y="1070504"/>
                  </a:lnTo>
                  <a:lnTo>
                    <a:pt x="5236311" y="1070720"/>
                  </a:lnTo>
                  <a:lnTo>
                    <a:pt x="5235781" y="1070720"/>
                  </a:lnTo>
                  <a:lnTo>
                    <a:pt x="5235252" y="1070720"/>
                  </a:lnTo>
                  <a:lnTo>
                    <a:pt x="5234723" y="1070720"/>
                  </a:lnTo>
                  <a:lnTo>
                    <a:pt x="5234193" y="1070191"/>
                  </a:lnTo>
                  <a:lnTo>
                    <a:pt x="5233664" y="1070191"/>
                  </a:lnTo>
                  <a:lnTo>
                    <a:pt x="5233555" y="1070191"/>
                  </a:lnTo>
                  <a:lnTo>
                    <a:pt x="5232928" y="1070504"/>
                  </a:lnTo>
                  <a:lnTo>
                    <a:pt x="5232399" y="1072092"/>
                  </a:lnTo>
                  <a:lnTo>
                    <a:pt x="5231341" y="1073679"/>
                  </a:lnTo>
                  <a:lnTo>
                    <a:pt x="5229753" y="1074738"/>
                  </a:lnTo>
                  <a:lnTo>
                    <a:pt x="5229745" y="1074741"/>
                  </a:lnTo>
                  <a:lnTo>
                    <a:pt x="5229429" y="1074951"/>
                  </a:lnTo>
                  <a:lnTo>
                    <a:pt x="5227852" y="1075477"/>
                  </a:lnTo>
                  <a:lnTo>
                    <a:pt x="5223403" y="1078442"/>
                  </a:lnTo>
                  <a:lnTo>
                    <a:pt x="5220757" y="1082675"/>
                  </a:lnTo>
                  <a:lnTo>
                    <a:pt x="5219699" y="1084263"/>
                  </a:lnTo>
                  <a:lnTo>
                    <a:pt x="5218111" y="1086379"/>
                  </a:lnTo>
                  <a:lnTo>
                    <a:pt x="5217053" y="1089554"/>
                  </a:lnTo>
                  <a:lnTo>
                    <a:pt x="5214936" y="1093788"/>
                  </a:lnTo>
                  <a:lnTo>
                    <a:pt x="5214407" y="1095375"/>
                  </a:lnTo>
                  <a:lnTo>
                    <a:pt x="5214407" y="1096963"/>
                  </a:lnTo>
                  <a:lnTo>
                    <a:pt x="5212820" y="1098550"/>
                  </a:lnTo>
                  <a:lnTo>
                    <a:pt x="5211761" y="1100138"/>
                  </a:lnTo>
                  <a:lnTo>
                    <a:pt x="5211232" y="1102783"/>
                  </a:lnTo>
                  <a:lnTo>
                    <a:pt x="5210703" y="1104371"/>
                  </a:lnTo>
                  <a:lnTo>
                    <a:pt x="5209116" y="1108075"/>
                  </a:lnTo>
                  <a:lnTo>
                    <a:pt x="5205941" y="1111250"/>
                  </a:lnTo>
                  <a:lnTo>
                    <a:pt x="5203295" y="1112838"/>
                  </a:lnTo>
                  <a:lnTo>
                    <a:pt x="5201707" y="1113896"/>
                  </a:lnTo>
                  <a:lnTo>
                    <a:pt x="5196945" y="1119188"/>
                  </a:lnTo>
                  <a:lnTo>
                    <a:pt x="5192182" y="1125538"/>
                  </a:lnTo>
                  <a:lnTo>
                    <a:pt x="5190066" y="1127125"/>
                  </a:lnTo>
                  <a:lnTo>
                    <a:pt x="5188478" y="1128183"/>
                  </a:lnTo>
                  <a:lnTo>
                    <a:pt x="5187949" y="1129771"/>
                  </a:lnTo>
                  <a:lnTo>
                    <a:pt x="5186891" y="1131358"/>
                  </a:lnTo>
                  <a:lnTo>
                    <a:pt x="5185303" y="1132417"/>
                  </a:lnTo>
                  <a:lnTo>
                    <a:pt x="5185169" y="1132471"/>
                  </a:lnTo>
                  <a:lnTo>
                    <a:pt x="5184963" y="1132608"/>
                  </a:lnTo>
                  <a:lnTo>
                    <a:pt x="5182543" y="1133576"/>
                  </a:lnTo>
                  <a:lnTo>
                    <a:pt x="5178424" y="1137179"/>
                  </a:lnTo>
                  <a:lnTo>
                    <a:pt x="5174191" y="1140883"/>
                  </a:lnTo>
                  <a:lnTo>
                    <a:pt x="5174720" y="1142471"/>
                  </a:lnTo>
                  <a:lnTo>
                    <a:pt x="5174191" y="1144058"/>
                  </a:lnTo>
                  <a:lnTo>
                    <a:pt x="5172074" y="1145646"/>
                  </a:lnTo>
                  <a:lnTo>
                    <a:pt x="5170486" y="1147233"/>
                  </a:lnTo>
                  <a:lnTo>
                    <a:pt x="5170247" y="1147313"/>
                  </a:lnTo>
                  <a:lnTo>
                    <a:pt x="5170141" y="1147419"/>
                  </a:lnTo>
                  <a:lnTo>
                    <a:pt x="5168552" y="1147948"/>
                  </a:lnTo>
                  <a:lnTo>
                    <a:pt x="5166964" y="1147948"/>
                  </a:lnTo>
                  <a:lnTo>
                    <a:pt x="5165131" y="1148864"/>
                  </a:lnTo>
                  <a:lnTo>
                    <a:pt x="5163607" y="1149879"/>
                  </a:lnTo>
                  <a:lnTo>
                    <a:pt x="5163536" y="1149879"/>
                  </a:lnTo>
                  <a:lnTo>
                    <a:pt x="5163259" y="1150064"/>
                  </a:lnTo>
                  <a:lnTo>
                    <a:pt x="5162729" y="1150064"/>
                  </a:lnTo>
                  <a:lnTo>
                    <a:pt x="5162200" y="1150064"/>
                  </a:lnTo>
                  <a:lnTo>
                    <a:pt x="5160612" y="1150064"/>
                  </a:lnTo>
                  <a:lnTo>
                    <a:pt x="5160083" y="1149535"/>
                  </a:lnTo>
                  <a:lnTo>
                    <a:pt x="5159024" y="1149535"/>
                  </a:lnTo>
                  <a:lnTo>
                    <a:pt x="5157965" y="1149535"/>
                  </a:lnTo>
                  <a:lnTo>
                    <a:pt x="5157577" y="1149535"/>
                  </a:lnTo>
                  <a:lnTo>
                    <a:pt x="5156236" y="1149870"/>
                  </a:lnTo>
                  <a:lnTo>
                    <a:pt x="5156190" y="1149893"/>
                  </a:lnTo>
                  <a:lnTo>
                    <a:pt x="5155141" y="1151467"/>
                  </a:lnTo>
                  <a:lnTo>
                    <a:pt x="5154082" y="1153054"/>
                  </a:lnTo>
                  <a:lnTo>
                    <a:pt x="5153853" y="1153054"/>
                  </a:lnTo>
                  <a:lnTo>
                    <a:pt x="5153730" y="1153238"/>
                  </a:lnTo>
                  <a:lnTo>
                    <a:pt x="5153201" y="1153238"/>
                  </a:lnTo>
                  <a:lnTo>
                    <a:pt x="5152672" y="1153238"/>
                  </a:lnTo>
                  <a:lnTo>
                    <a:pt x="5152142" y="1153238"/>
                  </a:lnTo>
                  <a:lnTo>
                    <a:pt x="5151613" y="1153238"/>
                  </a:lnTo>
                  <a:lnTo>
                    <a:pt x="5150554" y="1153238"/>
                  </a:lnTo>
                  <a:lnTo>
                    <a:pt x="5150025" y="1153238"/>
                  </a:lnTo>
                  <a:lnTo>
                    <a:pt x="5149574" y="1153238"/>
                  </a:lnTo>
                  <a:lnTo>
                    <a:pt x="5148261" y="1154113"/>
                  </a:lnTo>
                  <a:lnTo>
                    <a:pt x="5146674" y="1155700"/>
                  </a:lnTo>
                  <a:lnTo>
                    <a:pt x="5145086" y="1157817"/>
                  </a:lnTo>
                  <a:lnTo>
                    <a:pt x="5144028" y="1159404"/>
                  </a:lnTo>
                  <a:lnTo>
                    <a:pt x="5142441" y="1160463"/>
                  </a:lnTo>
                  <a:lnTo>
                    <a:pt x="5142302" y="1160498"/>
                  </a:lnTo>
                  <a:lnTo>
                    <a:pt x="5142084" y="1160643"/>
                  </a:lnTo>
                  <a:lnTo>
                    <a:pt x="5140042" y="1161153"/>
                  </a:lnTo>
                  <a:lnTo>
                    <a:pt x="5136620" y="1163108"/>
                  </a:lnTo>
                  <a:lnTo>
                    <a:pt x="5136558" y="1163119"/>
                  </a:lnTo>
                  <a:lnTo>
                    <a:pt x="5136261" y="1163288"/>
                  </a:lnTo>
                  <a:lnTo>
                    <a:pt x="5133085" y="1163817"/>
                  </a:lnTo>
                  <a:lnTo>
                    <a:pt x="5130968" y="1163817"/>
                  </a:lnTo>
                  <a:lnTo>
                    <a:pt x="5128850" y="1163288"/>
                  </a:lnTo>
                  <a:lnTo>
                    <a:pt x="5121969" y="1158527"/>
                  </a:lnTo>
                  <a:lnTo>
                    <a:pt x="5115087" y="1154296"/>
                  </a:lnTo>
                  <a:lnTo>
                    <a:pt x="5114629" y="1153838"/>
                  </a:lnTo>
                  <a:lnTo>
                    <a:pt x="5114416" y="1153767"/>
                  </a:lnTo>
                  <a:lnTo>
                    <a:pt x="5114028" y="1153767"/>
                  </a:lnTo>
                  <a:lnTo>
                    <a:pt x="5113133" y="1153767"/>
                  </a:lnTo>
                  <a:lnTo>
                    <a:pt x="5111749" y="1154113"/>
                  </a:lnTo>
                  <a:lnTo>
                    <a:pt x="5111748" y="1154113"/>
                  </a:lnTo>
                  <a:lnTo>
                    <a:pt x="5111381" y="1154296"/>
                  </a:lnTo>
                  <a:lnTo>
                    <a:pt x="5110323" y="1153767"/>
                  </a:lnTo>
                  <a:lnTo>
                    <a:pt x="5109429" y="1153767"/>
                  </a:lnTo>
                  <a:lnTo>
                    <a:pt x="5108045" y="1154113"/>
                  </a:lnTo>
                  <a:lnTo>
                    <a:pt x="5104341" y="1156758"/>
                  </a:lnTo>
                  <a:lnTo>
                    <a:pt x="5101695" y="1160463"/>
                  </a:lnTo>
                  <a:lnTo>
                    <a:pt x="5100636" y="1162050"/>
                  </a:lnTo>
                  <a:lnTo>
                    <a:pt x="5099578" y="1163638"/>
                  </a:lnTo>
                  <a:lnTo>
                    <a:pt x="5095874" y="1168929"/>
                  </a:lnTo>
                  <a:lnTo>
                    <a:pt x="5092170" y="1172104"/>
                  </a:lnTo>
                  <a:lnTo>
                    <a:pt x="5091893" y="1172197"/>
                  </a:lnTo>
                  <a:lnTo>
                    <a:pt x="5091795" y="1172280"/>
                  </a:lnTo>
                  <a:lnTo>
                    <a:pt x="5090278" y="1172785"/>
                  </a:lnTo>
                  <a:lnTo>
                    <a:pt x="5088466" y="1173692"/>
                  </a:lnTo>
                  <a:lnTo>
                    <a:pt x="5088440" y="1173692"/>
                  </a:lnTo>
                  <a:lnTo>
                    <a:pt x="5088089" y="1173867"/>
                  </a:lnTo>
                  <a:lnTo>
                    <a:pt x="5087560" y="1173867"/>
                  </a:lnTo>
                  <a:lnTo>
                    <a:pt x="5087031" y="1173867"/>
                  </a:lnTo>
                  <a:lnTo>
                    <a:pt x="5085972" y="1173867"/>
                  </a:lnTo>
                  <a:lnTo>
                    <a:pt x="5085443" y="1173867"/>
                  </a:lnTo>
                  <a:lnTo>
                    <a:pt x="5084913" y="1173867"/>
                  </a:lnTo>
                  <a:lnTo>
                    <a:pt x="5084586" y="1173867"/>
                  </a:lnTo>
                  <a:lnTo>
                    <a:pt x="5083174" y="1175279"/>
                  </a:lnTo>
                  <a:lnTo>
                    <a:pt x="5082116" y="1176867"/>
                  </a:lnTo>
                  <a:lnTo>
                    <a:pt x="5081586" y="1178983"/>
                  </a:lnTo>
                  <a:lnTo>
                    <a:pt x="5081586" y="1181100"/>
                  </a:lnTo>
                  <a:lnTo>
                    <a:pt x="5081057" y="1182688"/>
                  </a:lnTo>
                  <a:lnTo>
                    <a:pt x="5080528" y="1184275"/>
                  </a:lnTo>
                  <a:lnTo>
                    <a:pt x="5080528" y="1215496"/>
                  </a:lnTo>
                  <a:lnTo>
                    <a:pt x="5080149" y="1215559"/>
                  </a:lnTo>
                  <a:lnTo>
                    <a:pt x="5080149" y="1215655"/>
                  </a:lnTo>
                  <a:lnTo>
                    <a:pt x="5076973" y="1216184"/>
                  </a:lnTo>
                  <a:lnTo>
                    <a:pt x="5072738" y="1216713"/>
                  </a:lnTo>
                  <a:lnTo>
                    <a:pt x="5069562" y="1216713"/>
                  </a:lnTo>
                  <a:lnTo>
                    <a:pt x="5064798" y="1217242"/>
                  </a:lnTo>
                  <a:lnTo>
                    <a:pt x="5061092" y="1218300"/>
                  </a:lnTo>
                  <a:lnTo>
                    <a:pt x="5060563" y="1218300"/>
                  </a:lnTo>
                  <a:lnTo>
                    <a:pt x="5060033" y="1218300"/>
                  </a:lnTo>
                  <a:lnTo>
                    <a:pt x="5059504" y="1218300"/>
                  </a:lnTo>
                  <a:lnTo>
                    <a:pt x="5058975" y="1218300"/>
                  </a:lnTo>
                  <a:lnTo>
                    <a:pt x="5058445" y="1218300"/>
                  </a:lnTo>
                  <a:lnTo>
                    <a:pt x="5058251" y="1218300"/>
                  </a:lnTo>
                  <a:lnTo>
                    <a:pt x="5057774" y="1219729"/>
                  </a:lnTo>
                  <a:lnTo>
                    <a:pt x="5057245" y="1222375"/>
                  </a:lnTo>
                  <a:lnTo>
                    <a:pt x="5056716" y="1223963"/>
                  </a:lnTo>
                  <a:lnTo>
                    <a:pt x="5055657" y="1225550"/>
                  </a:lnTo>
                  <a:lnTo>
                    <a:pt x="5053541" y="1227138"/>
                  </a:lnTo>
                  <a:lnTo>
                    <a:pt x="5052482" y="1228725"/>
                  </a:lnTo>
                  <a:lnTo>
                    <a:pt x="5051424" y="1234017"/>
                  </a:lnTo>
                  <a:lnTo>
                    <a:pt x="5051953" y="1238779"/>
                  </a:lnTo>
                  <a:lnTo>
                    <a:pt x="5051424" y="1241425"/>
                  </a:lnTo>
                  <a:lnTo>
                    <a:pt x="5051953" y="1244600"/>
                  </a:lnTo>
                  <a:lnTo>
                    <a:pt x="5053011" y="1246188"/>
                  </a:lnTo>
                  <a:lnTo>
                    <a:pt x="5054070" y="1247775"/>
                  </a:lnTo>
                  <a:lnTo>
                    <a:pt x="5054599" y="1249363"/>
                  </a:lnTo>
                  <a:lnTo>
                    <a:pt x="5055657" y="1251479"/>
                  </a:lnTo>
                  <a:lnTo>
                    <a:pt x="5057245" y="1252538"/>
                  </a:lnTo>
                  <a:lnTo>
                    <a:pt x="5058832" y="1253596"/>
                  </a:lnTo>
                  <a:lnTo>
                    <a:pt x="5060949" y="1255183"/>
                  </a:lnTo>
                  <a:lnTo>
                    <a:pt x="5062536" y="1256242"/>
                  </a:lnTo>
                  <a:lnTo>
                    <a:pt x="5063595" y="1257829"/>
                  </a:lnTo>
                  <a:lnTo>
                    <a:pt x="5065182" y="1259417"/>
                  </a:lnTo>
                  <a:lnTo>
                    <a:pt x="5067299" y="1260475"/>
                  </a:lnTo>
                  <a:lnTo>
                    <a:pt x="5068886" y="1262063"/>
                  </a:lnTo>
                  <a:lnTo>
                    <a:pt x="5071003" y="1262592"/>
                  </a:lnTo>
                  <a:lnTo>
                    <a:pt x="5072591" y="1263650"/>
                  </a:lnTo>
                  <a:lnTo>
                    <a:pt x="5072591" y="1265767"/>
                  </a:lnTo>
                  <a:lnTo>
                    <a:pt x="5072591" y="1267354"/>
                  </a:lnTo>
                  <a:lnTo>
                    <a:pt x="5072591" y="1271058"/>
                  </a:lnTo>
                  <a:lnTo>
                    <a:pt x="5072591" y="1275292"/>
                  </a:lnTo>
                  <a:lnTo>
                    <a:pt x="5073120" y="1278467"/>
                  </a:lnTo>
                  <a:lnTo>
                    <a:pt x="5074707" y="1280054"/>
                  </a:lnTo>
                  <a:lnTo>
                    <a:pt x="5079470" y="1281642"/>
                  </a:lnTo>
                  <a:lnTo>
                    <a:pt x="5083703" y="1281642"/>
                  </a:lnTo>
                  <a:lnTo>
                    <a:pt x="5083703" y="1292754"/>
                  </a:lnTo>
                  <a:lnTo>
                    <a:pt x="5083703" y="1294342"/>
                  </a:lnTo>
                  <a:lnTo>
                    <a:pt x="5083174" y="1295929"/>
                  </a:lnTo>
                  <a:lnTo>
                    <a:pt x="5082645" y="1298575"/>
                  </a:lnTo>
                  <a:lnTo>
                    <a:pt x="5082116" y="1300692"/>
                  </a:lnTo>
                  <a:lnTo>
                    <a:pt x="5082116" y="1303867"/>
                  </a:lnTo>
                  <a:lnTo>
                    <a:pt x="5082116" y="1307571"/>
                  </a:lnTo>
                  <a:lnTo>
                    <a:pt x="5082645" y="1309688"/>
                  </a:lnTo>
                  <a:lnTo>
                    <a:pt x="5082116" y="1311275"/>
                  </a:lnTo>
                  <a:lnTo>
                    <a:pt x="5080528" y="1312863"/>
                  </a:lnTo>
                  <a:lnTo>
                    <a:pt x="5078941" y="1313921"/>
                  </a:lnTo>
                  <a:lnTo>
                    <a:pt x="5078742" y="1313921"/>
                  </a:lnTo>
                  <a:lnTo>
                    <a:pt x="5078561" y="1314042"/>
                  </a:lnTo>
                  <a:lnTo>
                    <a:pt x="5078032" y="1314042"/>
                  </a:lnTo>
                  <a:lnTo>
                    <a:pt x="5077502" y="1314042"/>
                  </a:lnTo>
                  <a:lnTo>
                    <a:pt x="5076973" y="1314042"/>
                  </a:lnTo>
                  <a:lnTo>
                    <a:pt x="5076443" y="1314042"/>
                  </a:lnTo>
                  <a:lnTo>
                    <a:pt x="5074855" y="1314042"/>
                  </a:lnTo>
                  <a:lnTo>
                    <a:pt x="5074326" y="1314042"/>
                  </a:lnTo>
                  <a:lnTo>
                    <a:pt x="5073998" y="1314042"/>
                  </a:lnTo>
                  <a:lnTo>
                    <a:pt x="5072591" y="1314979"/>
                  </a:lnTo>
                  <a:lnTo>
                    <a:pt x="5070474" y="1316567"/>
                  </a:lnTo>
                  <a:lnTo>
                    <a:pt x="5068886" y="1317096"/>
                  </a:lnTo>
                  <a:lnTo>
                    <a:pt x="5067299" y="1318154"/>
                  </a:lnTo>
                  <a:lnTo>
                    <a:pt x="5066971" y="1318236"/>
                  </a:lnTo>
                  <a:lnTo>
                    <a:pt x="5066915" y="1318274"/>
                  </a:lnTo>
                  <a:lnTo>
                    <a:pt x="5064798" y="1318802"/>
                  </a:lnTo>
                  <a:lnTo>
                    <a:pt x="5062948" y="1318802"/>
                  </a:lnTo>
                  <a:lnTo>
                    <a:pt x="5060949" y="1320800"/>
                  </a:lnTo>
                  <a:lnTo>
                    <a:pt x="5058832" y="1322917"/>
                  </a:lnTo>
                  <a:lnTo>
                    <a:pt x="5056716" y="1323975"/>
                  </a:lnTo>
                  <a:lnTo>
                    <a:pt x="5054070" y="1325563"/>
                  </a:lnTo>
                  <a:lnTo>
                    <a:pt x="5050895" y="1327150"/>
                  </a:lnTo>
                  <a:lnTo>
                    <a:pt x="5046132" y="1331913"/>
                  </a:lnTo>
                  <a:lnTo>
                    <a:pt x="5045762" y="1332006"/>
                  </a:lnTo>
                  <a:lnTo>
                    <a:pt x="5045741" y="1332027"/>
                  </a:lnTo>
                  <a:lnTo>
                    <a:pt x="5039388" y="1333613"/>
                  </a:lnTo>
                  <a:lnTo>
                    <a:pt x="5019802" y="1333613"/>
                  </a:lnTo>
                  <a:lnTo>
                    <a:pt x="5019802" y="1323034"/>
                  </a:lnTo>
                  <a:lnTo>
                    <a:pt x="5020331" y="1321447"/>
                  </a:lnTo>
                  <a:lnTo>
                    <a:pt x="5020861" y="1318802"/>
                  </a:lnTo>
                  <a:lnTo>
                    <a:pt x="5021390" y="1317216"/>
                  </a:lnTo>
                  <a:lnTo>
                    <a:pt x="5021919" y="1315629"/>
                  </a:lnTo>
                  <a:lnTo>
                    <a:pt x="5023507" y="1314042"/>
                  </a:lnTo>
                  <a:lnTo>
                    <a:pt x="5025625" y="1312984"/>
                  </a:lnTo>
                  <a:lnTo>
                    <a:pt x="5027742" y="1311397"/>
                  </a:lnTo>
                  <a:lnTo>
                    <a:pt x="5029330" y="1308223"/>
                  </a:lnTo>
                  <a:lnTo>
                    <a:pt x="5029330" y="1289181"/>
                  </a:lnTo>
                  <a:lnTo>
                    <a:pt x="5027742" y="1286536"/>
                  </a:lnTo>
                  <a:lnTo>
                    <a:pt x="5025625" y="1284420"/>
                  </a:lnTo>
                  <a:lnTo>
                    <a:pt x="5024566" y="1282833"/>
                  </a:lnTo>
                  <a:lnTo>
                    <a:pt x="5024037" y="1280717"/>
                  </a:lnTo>
                  <a:lnTo>
                    <a:pt x="5023507" y="1279130"/>
                  </a:lnTo>
                  <a:lnTo>
                    <a:pt x="5022978" y="1277543"/>
                  </a:lnTo>
                  <a:lnTo>
                    <a:pt x="5021919" y="1273841"/>
                  </a:lnTo>
                  <a:lnTo>
                    <a:pt x="5020861" y="1270138"/>
                  </a:lnTo>
                  <a:lnTo>
                    <a:pt x="5020331" y="1268551"/>
                  </a:lnTo>
                  <a:lnTo>
                    <a:pt x="5019802" y="1266964"/>
                  </a:lnTo>
                  <a:lnTo>
                    <a:pt x="5017684" y="1262733"/>
                  </a:lnTo>
                  <a:lnTo>
                    <a:pt x="5013979" y="1260617"/>
                  </a:lnTo>
                  <a:lnTo>
                    <a:pt x="5012391" y="1260088"/>
                  </a:lnTo>
                  <a:lnTo>
                    <a:pt x="5010305" y="1259567"/>
                  </a:lnTo>
                  <a:lnTo>
                    <a:pt x="5008032" y="1260475"/>
                  </a:lnTo>
                  <a:lnTo>
                    <a:pt x="5006445" y="1262063"/>
                  </a:lnTo>
                  <a:lnTo>
                    <a:pt x="5002741" y="1263650"/>
                  </a:lnTo>
                  <a:lnTo>
                    <a:pt x="5002660" y="1263650"/>
                  </a:lnTo>
                  <a:lnTo>
                    <a:pt x="5002333" y="1263790"/>
                  </a:lnTo>
                  <a:lnTo>
                    <a:pt x="4995451" y="1263790"/>
                  </a:lnTo>
                  <a:lnTo>
                    <a:pt x="4994922" y="1260088"/>
                  </a:lnTo>
                  <a:lnTo>
                    <a:pt x="4994392" y="1256385"/>
                  </a:lnTo>
                  <a:lnTo>
                    <a:pt x="4995451" y="1253211"/>
                  </a:lnTo>
                  <a:lnTo>
                    <a:pt x="4997569" y="1250566"/>
                  </a:lnTo>
                  <a:lnTo>
                    <a:pt x="4997569" y="1248980"/>
                  </a:lnTo>
                  <a:lnTo>
                    <a:pt x="4997569" y="1247393"/>
                  </a:lnTo>
                  <a:lnTo>
                    <a:pt x="4999686" y="1245277"/>
                  </a:lnTo>
                  <a:lnTo>
                    <a:pt x="5001803" y="1243161"/>
                  </a:lnTo>
                  <a:lnTo>
                    <a:pt x="5002862" y="1241574"/>
                  </a:lnTo>
                  <a:lnTo>
                    <a:pt x="5003392" y="1239987"/>
                  </a:lnTo>
                  <a:lnTo>
                    <a:pt x="5003392" y="1236285"/>
                  </a:lnTo>
                  <a:lnTo>
                    <a:pt x="5003392" y="1232053"/>
                  </a:lnTo>
                  <a:lnTo>
                    <a:pt x="5001803" y="1228879"/>
                  </a:lnTo>
                  <a:lnTo>
                    <a:pt x="4999686" y="1227821"/>
                  </a:lnTo>
                  <a:lnTo>
                    <a:pt x="4997569" y="1227292"/>
                  </a:lnTo>
                  <a:lnTo>
                    <a:pt x="4994392" y="1225705"/>
                  </a:lnTo>
                  <a:lnTo>
                    <a:pt x="4990158" y="1224647"/>
                  </a:lnTo>
                  <a:lnTo>
                    <a:pt x="4989628" y="1224647"/>
                  </a:lnTo>
                  <a:lnTo>
                    <a:pt x="4989099" y="1224647"/>
                  </a:lnTo>
                  <a:lnTo>
                    <a:pt x="4988827" y="1224647"/>
                  </a:lnTo>
                  <a:lnTo>
                    <a:pt x="4988453" y="1225021"/>
                  </a:lnTo>
                  <a:lnTo>
                    <a:pt x="4987706" y="1224647"/>
                  </a:lnTo>
                  <a:lnTo>
                    <a:pt x="4987511" y="1224647"/>
                  </a:lnTo>
                  <a:lnTo>
                    <a:pt x="4986981" y="1224647"/>
                  </a:lnTo>
                  <a:lnTo>
                    <a:pt x="4982217" y="1223060"/>
                  </a:lnTo>
                  <a:lnTo>
                    <a:pt x="4976394" y="1220945"/>
                  </a:lnTo>
                  <a:lnTo>
                    <a:pt x="4974626" y="1221386"/>
                  </a:lnTo>
                  <a:lnTo>
                    <a:pt x="4973107" y="1222904"/>
                  </a:lnTo>
                  <a:lnTo>
                    <a:pt x="4972714" y="1223035"/>
                  </a:lnTo>
                  <a:lnTo>
                    <a:pt x="4972689" y="1223060"/>
                  </a:lnTo>
                  <a:lnTo>
                    <a:pt x="4971100" y="1223589"/>
                  </a:lnTo>
                  <a:lnTo>
                    <a:pt x="4969896" y="1223991"/>
                  </a:lnTo>
                  <a:lnTo>
                    <a:pt x="4967816" y="1225550"/>
                  </a:lnTo>
                  <a:lnTo>
                    <a:pt x="4966757" y="1227138"/>
                  </a:lnTo>
                  <a:lnTo>
                    <a:pt x="4964111" y="1230313"/>
                  </a:lnTo>
                  <a:lnTo>
                    <a:pt x="4960936" y="1233488"/>
                  </a:lnTo>
                  <a:lnTo>
                    <a:pt x="4958291" y="1235604"/>
                  </a:lnTo>
                  <a:lnTo>
                    <a:pt x="4957949" y="1235690"/>
                  </a:lnTo>
                  <a:lnTo>
                    <a:pt x="4957866" y="1235756"/>
                  </a:lnTo>
                  <a:lnTo>
                    <a:pt x="4955749" y="1236285"/>
                  </a:lnTo>
                  <a:lnTo>
                    <a:pt x="4938610" y="1236285"/>
                  </a:lnTo>
                  <a:lnTo>
                    <a:pt x="4937653" y="1237721"/>
                  </a:lnTo>
                  <a:lnTo>
                    <a:pt x="4935536" y="1239838"/>
                  </a:lnTo>
                  <a:lnTo>
                    <a:pt x="4935111" y="1239980"/>
                  </a:lnTo>
                  <a:lnTo>
                    <a:pt x="4935104" y="1239987"/>
                  </a:lnTo>
                  <a:lnTo>
                    <a:pt x="4933935" y="1240376"/>
                  </a:lnTo>
                  <a:lnTo>
                    <a:pt x="4932361" y="1241425"/>
                  </a:lnTo>
                  <a:lnTo>
                    <a:pt x="4932328" y="1241308"/>
                  </a:lnTo>
                  <a:lnTo>
                    <a:pt x="4931928" y="1241574"/>
                  </a:lnTo>
                  <a:lnTo>
                    <a:pt x="4930869" y="1237871"/>
                  </a:lnTo>
                  <a:lnTo>
                    <a:pt x="4931398" y="1236285"/>
                  </a:lnTo>
                  <a:lnTo>
                    <a:pt x="4931928" y="1234698"/>
                  </a:lnTo>
                  <a:lnTo>
                    <a:pt x="4933516" y="1233640"/>
                  </a:lnTo>
                  <a:lnTo>
                    <a:pt x="4935104" y="1231524"/>
                  </a:lnTo>
                  <a:lnTo>
                    <a:pt x="4937221" y="1229937"/>
                  </a:lnTo>
                  <a:lnTo>
                    <a:pt x="4938280" y="1228350"/>
                  </a:lnTo>
                  <a:lnTo>
                    <a:pt x="4941986" y="1225176"/>
                  </a:lnTo>
                  <a:lnTo>
                    <a:pt x="4944103" y="1220945"/>
                  </a:lnTo>
                  <a:lnTo>
                    <a:pt x="4944103" y="1217242"/>
                  </a:lnTo>
                  <a:lnTo>
                    <a:pt x="4945162" y="1214068"/>
                  </a:lnTo>
                  <a:lnTo>
                    <a:pt x="4946750" y="1213010"/>
                  </a:lnTo>
                  <a:lnTo>
                    <a:pt x="4948867" y="1211423"/>
                  </a:lnTo>
                  <a:lnTo>
                    <a:pt x="4950455" y="1209307"/>
                  </a:lnTo>
                  <a:lnTo>
                    <a:pt x="4951514" y="1207721"/>
                  </a:lnTo>
                  <a:lnTo>
                    <a:pt x="4950455" y="1204547"/>
                  </a:lnTo>
                  <a:lnTo>
                    <a:pt x="4948867" y="1202960"/>
                  </a:lnTo>
                  <a:lnTo>
                    <a:pt x="4946750" y="1202431"/>
                  </a:lnTo>
                  <a:lnTo>
                    <a:pt x="4945182" y="1202431"/>
                  </a:lnTo>
                  <a:lnTo>
                    <a:pt x="4942945" y="1203325"/>
                  </a:lnTo>
                  <a:lnTo>
                    <a:pt x="4941357" y="1205971"/>
                  </a:lnTo>
                  <a:lnTo>
                    <a:pt x="4939241" y="1207029"/>
                  </a:lnTo>
                  <a:lnTo>
                    <a:pt x="4936595" y="1209146"/>
                  </a:lnTo>
                  <a:lnTo>
                    <a:pt x="4935007" y="1211263"/>
                  </a:lnTo>
                  <a:lnTo>
                    <a:pt x="4933949" y="1212850"/>
                  </a:lnTo>
                  <a:lnTo>
                    <a:pt x="4932361" y="1214967"/>
                  </a:lnTo>
                  <a:lnTo>
                    <a:pt x="4930245" y="1216554"/>
                  </a:lnTo>
                  <a:lnTo>
                    <a:pt x="4929186" y="1218671"/>
                  </a:lnTo>
                  <a:lnTo>
                    <a:pt x="4928128" y="1219729"/>
                  </a:lnTo>
                  <a:lnTo>
                    <a:pt x="4927781" y="1219799"/>
                  </a:lnTo>
                  <a:lnTo>
                    <a:pt x="4927693" y="1219887"/>
                  </a:lnTo>
                  <a:lnTo>
                    <a:pt x="4927163" y="1220416"/>
                  </a:lnTo>
                  <a:lnTo>
                    <a:pt x="4925575" y="1220416"/>
                  </a:lnTo>
                  <a:lnTo>
                    <a:pt x="4924815" y="1220036"/>
                  </a:lnTo>
                  <a:lnTo>
                    <a:pt x="4924368" y="1219887"/>
                  </a:lnTo>
                  <a:lnTo>
                    <a:pt x="4923458" y="1219887"/>
                  </a:lnTo>
                  <a:lnTo>
                    <a:pt x="4922929" y="1219887"/>
                  </a:lnTo>
                  <a:lnTo>
                    <a:pt x="4921870" y="1219887"/>
                  </a:lnTo>
                  <a:lnTo>
                    <a:pt x="4920811" y="1219887"/>
                  </a:lnTo>
                  <a:lnTo>
                    <a:pt x="4919752" y="1219887"/>
                  </a:lnTo>
                  <a:lnTo>
                    <a:pt x="4918694" y="1219887"/>
                  </a:lnTo>
                  <a:lnTo>
                    <a:pt x="4917635" y="1219887"/>
                  </a:lnTo>
                  <a:lnTo>
                    <a:pt x="4916701" y="1219887"/>
                  </a:lnTo>
                  <a:lnTo>
                    <a:pt x="4914899" y="1220788"/>
                  </a:lnTo>
                  <a:lnTo>
                    <a:pt x="4913311" y="1222375"/>
                  </a:lnTo>
                  <a:lnTo>
                    <a:pt x="4913027" y="1222375"/>
                  </a:lnTo>
                  <a:lnTo>
                    <a:pt x="4912871" y="1222532"/>
                  </a:lnTo>
                  <a:lnTo>
                    <a:pt x="4910753" y="1222532"/>
                  </a:lnTo>
                  <a:lnTo>
                    <a:pt x="4909017" y="1222965"/>
                  </a:lnTo>
                  <a:lnTo>
                    <a:pt x="4907491" y="1224492"/>
                  </a:lnTo>
                  <a:lnTo>
                    <a:pt x="4906432" y="1226608"/>
                  </a:lnTo>
                  <a:lnTo>
                    <a:pt x="4904316" y="1228196"/>
                  </a:lnTo>
                  <a:lnTo>
                    <a:pt x="4903257" y="1229783"/>
                  </a:lnTo>
                  <a:lnTo>
                    <a:pt x="4903786" y="1231900"/>
                  </a:lnTo>
                  <a:lnTo>
                    <a:pt x="4903257" y="1233488"/>
                  </a:lnTo>
                  <a:lnTo>
                    <a:pt x="4901670" y="1234546"/>
                  </a:lnTo>
                  <a:lnTo>
                    <a:pt x="4901452" y="1234546"/>
                  </a:lnTo>
                  <a:lnTo>
                    <a:pt x="4901225" y="1234698"/>
                  </a:lnTo>
                  <a:lnTo>
                    <a:pt x="4899637" y="1234698"/>
                  </a:lnTo>
                  <a:lnTo>
                    <a:pt x="4899107" y="1234698"/>
                  </a:lnTo>
                  <a:lnTo>
                    <a:pt x="4898578" y="1234698"/>
                  </a:lnTo>
                  <a:lnTo>
                    <a:pt x="4897519" y="1234698"/>
                  </a:lnTo>
                  <a:lnTo>
                    <a:pt x="4895931" y="1234698"/>
                  </a:lnTo>
                  <a:lnTo>
                    <a:pt x="4891696" y="1234698"/>
                  </a:lnTo>
                  <a:lnTo>
                    <a:pt x="4889223" y="1234203"/>
                  </a:lnTo>
                  <a:lnTo>
                    <a:pt x="4886054" y="1234520"/>
                  </a:lnTo>
                  <a:lnTo>
                    <a:pt x="4885344" y="1234698"/>
                  </a:lnTo>
                  <a:lnTo>
                    <a:pt x="4883756" y="1235227"/>
                  </a:lnTo>
                  <a:lnTo>
                    <a:pt x="4881938" y="1235681"/>
                  </a:lnTo>
                  <a:lnTo>
                    <a:pt x="4879974" y="1236663"/>
                  </a:lnTo>
                  <a:lnTo>
                    <a:pt x="4878386" y="1238779"/>
                  </a:lnTo>
                  <a:lnTo>
                    <a:pt x="4877328" y="1240367"/>
                  </a:lnTo>
                  <a:lnTo>
                    <a:pt x="4876270" y="1241954"/>
                  </a:lnTo>
                  <a:lnTo>
                    <a:pt x="4875211" y="1245129"/>
                  </a:lnTo>
                  <a:lnTo>
                    <a:pt x="4875211" y="1248304"/>
                  </a:lnTo>
                  <a:lnTo>
                    <a:pt x="4875211" y="1250950"/>
                  </a:lnTo>
                  <a:lnTo>
                    <a:pt x="4878916" y="1255713"/>
                  </a:lnTo>
                  <a:lnTo>
                    <a:pt x="4881561" y="1256242"/>
                  </a:lnTo>
                  <a:lnTo>
                    <a:pt x="4903786" y="1256242"/>
                  </a:lnTo>
                  <a:lnTo>
                    <a:pt x="4903786" y="1275821"/>
                  </a:lnTo>
                  <a:lnTo>
                    <a:pt x="4906432" y="1275292"/>
                  </a:lnTo>
                  <a:lnTo>
                    <a:pt x="4908020" y="1275292"/>
                  </a:lnTo>
                  <a:lnTo>
                    <a:pt x="4909607" y="1275821"/>
                  </a:lnTo>
                  <a:lnTo>
                    <a:pt x="4911724" y="1275821"/>
                  </a:lnTo>
                  <a:lnTo>
                    <a:pt x="4913311" y="1275821"/>
                  </a:lnTo>
                  <a:lnTo>
                    <a:pt x="4914594" y="1275821"/>
                  </a:lnTo>
                  <a:lnTo>
                    <a:pt x="4916047" y="1274370"/>
                  </a:lnTo>
                  <a:lnTo>
                    <a:pt x="4916576" y="1272783"/>
                  </a:lnTo>
                  <a:lnTo>
                    <a:pt x="4917106" y="1271196"/>
                  </a:lnTo>
                  <a:lnTo>
                    <a:pt x="4916576" y="1269609"/>
                  </a:lnTo>
                  <a:lnTo>
                    <a:pt x="4917106" y="1265906"/>
                  </a:lnTo>
                  <a:lnTo>
                    <a:pt x="4917635" y="1262204"/>
                  </a:lnTo>
                  <a:lnTo>
                    <a:pt x="4918054" y="1262204"/>
                  </a:lnTo>
                  <a:lnTo>
                    <a:pt x="4918074" y="1262063"/>
                  </a:lnTo>
                  <a:lnTo>
                    <a:pt x="4931303" y="1262063"/>
                  </a:lnTo>
                  <a:lnTo>
                    <a:pt x="4933949" y="1265767"/>
                  </a:lnTo>
                  <a:lnTo>
                    <a:pt x="4936595" y="1269471"/>
                  </a:lnTo>
                  <a:lnTo>
                    <a:pt x="4937653" y="1270529"/>
                  </a:lnTo>
                  <a:lnTo>
                    <a:pt x="4938711" y="1272117"/>
                  </a:lnTo>
                  <a:lnTo>
                    <a:pt x="4956174" y="1272117"/>
                  </a:lnTo>
                  <a:lnTo>
                    <a:pt x="4956703" y="1273704"/>
                  </a:lnTo>
                  <a:lnTo>
                    <a:pt x="4957232" y="1275292"/>
                  </a:lnTo>
                  <a:lnTo>
                    <a:pt x="4956703" y="1280054"/>
                  </a:lnTo>
                  <a:lnTo>
                    <a:pt x="4956174" y="1284288"/>
                  </a:lnTo>
                  <a:lnTo>
                    <a:pt x="4955766" y="1284288"/>
                  </a:lnTo>
                  <a:lnTo>
                    <a:pt x="4955749" y="1284420"/>
                  </a:lnTo>
                  <a:lnTo>
                    <a:pt x="4952043" y="1284420"/>
                  </a:lnTo>
                  <a:lnTo>
                    <a:pt x="4948867" y="1284420"/>
                  </a:lnTo>
                  <a:lnTo>
                    <a:pt x="4946750" y="1284420"/>
                  </a:lnTo>
                  <a:lnTo>
                    <a:pt x="4945162" y="1284420"/>
                  </a:lnTo>
                  <a:lnTo>
                    <a:pt x="4941491" y="1284420"/>
                  </a:lnTo>
                  <a:lnTo>
                    <a:pt x="4940299" y="1284817"/>
                  </a:lnTo>
                  <a:lnTo>
                    <a:pt x="4938711" y="1285875"/>
                  </a:lnTo>
                  <a:lnTo>
                    <a:pt x="4938478" y="1285875"/>
                  </a:lnTo>
                  <a:lnTo>
                    <a:pt x="4938280" y="1286007"/>
                  </a:lnTo>
                  <a:lnTo>
                    <a:pt x="4937221" y="1286007"/>
                  </a:lnTo>
                  <a:lnTo>
                    <a:pt x="4935633" y="1286007"/>
                  </a:lnTo>
                  <a:lnTo>
                    <a:pt x="4934575" y="1286007"/>
                  </a:lnTo>
                  <a:lnTo>
                    <a:pt x="4934045" y="1286007"/>
                  </a:lnTo>
                  <a:lnTo>
                    <a:pt x="4933516" y="1286007"/>
                  </a:lnTo>
                  <a:lnTo>
                    <a:pt x="4932986" y="1286007"/>
                  </a:lnTo>
                  <a:lnTo>
                    <a:pt x="4932457" y="1286007"/>
                  </a:lnTo>
                  <a:lnTo>
                    <a:pt x="4931928" y="1286007"/>
                  </a:lnTo>
                  <a:lnTo>
                    <a:pt x="4931398" y="1286007"/>
                  </a:lnTo>
                  <a:lnTo>
                    <a:pt x="4931237" y="1286007"/>
                  </a:lnTo>
                  <a:lnTo>
                    <a:pt x="4930245" y="1287992"/>
                  </a:lnTo>
                  <a:lnTo>
                    <a:pt x="4929716" y="1290109"/>
                  </a:lnTo>
                  <a:lnTo>
                    <a:pt x="4928128" y="1291696"/>
                  </a:lnTo>
                  <a:lnTo>
                    <a:pt x="4927070" y="1293284"/>
                  </a:lnTo>
                  <a:lnTo>
                    <a:pt x="4924953" y="1294871"/>
                  </a:lnTo>
                  <a:lnTo>
                    <a:pt x="4923366" y="1295929"/>
                  </a:lnTo>
                  <a:lnTo>
                    <a:pt x="4923121" y="1295929"/>
                  </a:lnTo>
                  <a:lnTo>
                    <a:pt x="4922929" y="1296057"/>
                  </a:lnTo>
                  <a:lnTo>
                    <a:pt x="4913311" y="1296057"/>
                  </a:lnTo>
                  <a:lnTo>
                    <a:pt x="4913311" y="1303338"/>
                  </a:lnTo>
                  <a:lnTo>
                    <a:pt x="4913311" y="1306513"/>
                  </a:lnTo>
                  <a:lnTo>
                    <a:pt x="4913311" y="1310217"/>
                  </a:lnTo>
                  <a:lnTo>
                    <a:pt x="4911724" y="1311804"/>
                  </a:lnTo>
                  <a:lnTo>
                    <a:pt x="4909607" y="1312863"/>
                  </a:lnTo>
                  <a:lnTo>
                    <a:pt x="4908020" y="1314450"/>
                  </a:lnTo>
                  <a:lnTo>
                    <a:pt x="4906432" y="1316567"/>
                  </a:lnTo>
                  <a:lnTo>
                    <a:pt x="4904845" y="1318154"/>
                  </a:lnTo>
                  <a:lnTo>
                    <a:pt x="4904316" y="1319742"/>
                  </a:lnTo>
                  <a:lnTo>
                    <a:pt x="4904316" y="1323446"/>
                  </a:lnTo>
                  <a:lnTo>
                    <a:pt x="4903786" y="1325563"/>
                  </a:lnTo>
                  <a:lnTo>
                    <a:pt x="4904316" y="1327150"/>
                  </a:lnTo>
                  <a:lnTo>
                    <a:pt x="4906432" y="1328738"/>
                  </a:lnTo>
                  <a:lnTo>
                    <a:pt x="4908020" y="1329796"/>
                  </a:lnTo>
                  <a:lnTo>
                    <a:pt x="4909078" y="1329796"/>
                  </a:lnTo>
                  <a:lnTo>
                    <a:pt x="4910136" y="1329796"/>
                  </a:lnTo>
                  <a:lnTo>
                    <a:pt x="4911195" y="1329267"/>
                  </a:lnTo>
                  <a:lnTo>
                    <a:pt x="4912253" y="1329796"/>
                  </a:lnTo>
                  <a:lnTo>
                    <a:pt x="4913841" y="1331384"/>
                  </a:lnTo>
                  <a:lnTo>
                    <a:pt x="4916486" y="1332971"/>
                  </a:lnTo>
                  <a:lnTo>
                    <a:pt x="4920191" y="1335617"/>
                  </a:lnTo>
                  <a:lnTo>
                    <a:pt x="4923366" y="1340379"/>
                  </a:lnTo>
                  <a:lnTo>
                    <a:pt x="4926011" y="1344084"/>
                  </a:lnTo>
                  <a:lnTo>
                    <a:pt x="4928657" y="1347788"/>
                  </a:lnTo>
                  <a:lnTo>
                    <a:pt x="4930774" y="1353079"/>
                  </a:lnTo>
                  <a:lnTo>
                    <a:pt x="4931303" y="1358371"/>
                  </a:lnTo>
                  <a:lnTo>
                    <a:pt x="4930774" y="1364192"/>
                  </a:lnTo>
                  <a:lnTo>
                    <a:pt x="4930245" y="1368954"/>
                  </a:lnTo>
                  <a:lnTo>
                    <a:pt x="4931832" y="1370542"/>
                  </a:lnTo>
                  <a:lnTo>
                    <a:pt x="4933949" y="1371600"/>
                  </a:lnTo>
                  <a:lnTo>
                    <a:pt x="4936066" y="1373188"/>
                  </a:lnTo>
                  <a:lnTo>
                    <a:pt x="4937653" y="1375834"/>
                  </a:lnTo>
                  <a:lnTo>
                    <a:pt x="4937653" y="1377421"/>
                  </a:lnTo>
                  <a:lnTo>
                    <a:pt x="4937653" y="1379009"/>
                  </a:lnTo>
                  <a:lnTo>
                    <a:pt x="4937653" y="1384300"/>
                  </a:lnTo>
                  <a:lnTo>
                    <a:pt x="4937653" y="1389592"/>
                  </a:lnTo>
                  <a:lnTo>
                    <a:pt x="4938711" y="1391179"/>
                  </a:lnTo>
                  <a:lnTo>
                    <a:pt x="4940299" y="1393296"/>
                  </a:lnTo>
                  <a:lnTo>
                    <a:pt x="4940299" y="1394884"/>
                  </a:lnTo>
                  <a:lnTo>
                    <a:pt x="4940299" y="1397000"/>
                  </a:lnTo>
                  <a:lnTo>
                    <a:pt x="4939868" y="1397000"/>
                  </a:lnTo>
                  <a:lnTo>
                    <a:pt x="4939868" y="1397089"/>
                  </a:lnTo>
                  <a:lnTo>
                    <a:pt x="4933420" y="1397089"/>
                  </a:lnTo>
                  <a:lnTo>
                    <a:pt x="4933420" y="1398588"/>
                  </a:lnTo>
                  <a:lnTo>
                    <a:pt x="4933949" y="1400175"/>
                  </a:lnTo>
                  <a:lnTo>
                    <a:pt x="4933420" y="1402292"/>
                  </a:lnTo>
                  <a:lnTo>
                    <a:pt x="4932891" y="1403879"/>
                  </a:lnTo>
                  <a:lnTo>
                    <a:pt x="4933420" y="1407054"/>
                  </a:lnTo>
                  <a:lnTo>
                    <a:pt x="4933420" y="1411288"/>
                  </a:lnTo>
                  <a:lnTo>
                    <a:pt x="4937653" y="1411288"/>
                  </a:lnTo>
                  <a:lnTo>
                    <a:pt x="4941357" y="1411817"/>
                  </a:lnTo>
                  <a:lnTo>
                    <a:pt x="4941886" y="1411817"/>
                  </a:lnTo>
                  <a:lnTo>
                    <a:pt x="4942416" y="1411817"/>
                  </a:lnTo>
                  <a:lnTo>
                    <a:pt x="4943474" y="1411817"/>
                  </a:lnTo>
                  <a:lnTo>
                    <a:pt x="4944532" y="1411817"/>
                  </a:lnTo>
                  <a:lnTo>
                    <a:pt x="4946120" y="1413404"/>
                  </a:lnTo>
                  <a:lnTo>
                    <a:pt x="4947178" y="1415521"/>
                  </a:lnTo>
                  <a:lnTo>
                    <a:pt x="4949295" y="1417638"/>
                  </a:lnTo>
                  <a:lnTo>
                    <a:pt x="4949295" y="1420813"/>
                  </a:lnTo>
                  <a:lnTo>
                    <a:pt x="4947707" y="1426104"/>
                  </a:lnTo>
                  <a:lnTo>
                    <a:pt x="4944532" y="1430867"/>
                  </a:lnTo>
                  <a:lnTo>
                    <a:pt x="4941886" y="1434571"/>
                  </a:lnTo>
                  <a:lnTo>
                    <a:pt x="4938711" y="1437746"/>
                  </a:lnTo>
                  <a:lnTo>
                    <a:pt x="4935536" y="1438804"/>
                  </a:lnTo>
                  <a:lnTo>
                    <a:pt x="4933949" y="1440921"/>
                  </a:lnTo>
                  <a:lnTo>
                    <a:pt x="4933420" y="1442509"/>
                  </a:lnTo>
                  <a:lnTo>
                    <a:pt x="4932891" y="1444096"/>
                  </a:lnTo>
                  <a:lnTo>
                    <a:pt x="4932361" y="1445684"/>
                  </a:lnTo>
                  <a:lnTo>
                    <a:pt x="4932361" y="1447800"/>
                  </a:lnTo>
                  <a:lnTo>
                    <a:pt x="4931832" y="1449388"/>
                  </a:lnTo>
                  <a:lnTo>
                    <a:pt x="4932361" y="1451504"/>
                  </a:lnTo>
                  <a:lnTo>
                    <a:pt x="4931303" y="1453621"/>
                  </a:lnTo>
                  <a:lnTo>
                    <a:pt x="4930245" y="1455738"/>
                  </a:lnTo>
                  <a:lnTo>
                    <a:pt x="4930245" y="1457854"/>
                  </a:lnTo>
                  <a:lnTo>
                    <a:pt x="4929716" y="1459971"/>
                  </a:lnTo>
                  <a:lnTo>
                    <a:pt x="4928657" y="1462617"/>
                  </a:lnTo>
                  <a:lnTo>
                    <a:pt x="4927070" y="1463675"/>
                  </a:lnTo>
                  <a:lnTo>
                    <a:pt x="4924424" y="1465263"/>
                  </a:lnTo>
                  <a:lnTo>
                    <a:pt x="4922307" y="1466321"/>
                  </a:lnTo>
                  <a:lnTo>
                    <a:pt x="4920191" y="1467909"/>
                  </a:lnTo>
                  <a:lnTo>
                    <a:pt x="4918074" y="1470025"/>
                  </a:lnTo>
                  <a:lnTo>
                    <a:pt x="4917016" y="1471613"/>
                  </a:lnTo>
                  <a:lnTo>
                    <a:pt x="4914899" y="1473729"/>
                  </a:lnTo>
                  <a:lnTo>
                    <a:pt x="4913311" y="1475317"/>
                  </a:lnTo>
                  <a:lnTo>
                    <a:pt x="4911724" y="1476904"/>
                  </a:lnTo>
                  <a:lnTo>
                    <a:pt x="4911195" y="1479021"/>
                  </a:lnTo>
                  <a:lnTo>
                    <a:pt x="4910666" y="1480609"/>
                  </a:lnTo>
                  <a:lnTo>
                    <a:pt x="4908020" y="1486429"/>
                  </a:lnTo>
                  <a:lnTo>
                    <a:pt x="4904845" y="1491192"/>
                  </a:lnTo>
                  <a:lnTo>
                    <a:pt x="4901670" y="1495425"/>
                  </a:lnTo>
                  <a:lnTo>
                    <a:pt x="4898495" y="1498600"/>
                  </a:lnTo>
                  <a:lnTo>
                    <a:pt x="4897436" y="1500188"/>
                  </a:lnTo>
                  <a:lnTo>
                    <a:pt x="4896378" y="1501775"/>
                  </a:lnTo>
                  <a:lnTo>
                    <a:pt x="4896378" y="1503892"/>
                  </a:lnTo>
                  <a:lnTo>
                    <a:pt x="4895849" y="1506009"/>
                  </a:lnTo>
                  <a:lnTo>
                    <a:pt x="4893732" y="1507596"/>
                  </a:lnTo>
                  <a:lnTo>
                    <a:pt x="4892674" y="1509184"/>
                  </a:lnTo>
                  <a:lnTo>
                    <a:pt x="4891616" y="1510771"/>
                  </a:lnTo>
                  <a:lnTo>
                    <a:pt x="4890028" y="1512888"/>
                  </a:lnTo>
                  <a:lnTo>
                    <a:pt x="4888441" y="1514475"/>
                  </a:lnTo>
                  <a:lnTo>
                    <a:pt x="4886853" y="1516063"/>
                  </a:lnTo>
                  <a:lnTo>
                    <a:pt x="4884736" y="1517121"/>
                  </a:lnTo>
                  <a:lnTo>
                    <a:pt x="4882620" y="1518179"/>
                  </a:lnTo>
                  <a:lnTo>
                    <a:pt x="4882091" y="1520296"/>
                  </a:lnTo>
                  <a:lnTo>
                    <a:pt x="4881032" y="1521884"/>
                  </a:lnTo>
                  <a:lnTo>
                    <a:pt x="4877857" y="1524529"/>
                  </a:lnTo>
                  <a:lnTo>
                    <a:pt x="4874153" y="1526117"/>
                  </a:lnTo>
                  <a:lnTo>
                    <a:pt x="4873786" y="1526117"/>
                  </a:lnTo>
                  <a:lnTo>
                    <a:pt x="4873698" y="1526155"/>
                  </a:lnTo>
                  <a:lnTo>
                    <a:pt x="4873169" y="1526155"/>
                  </a:lnTo>
                  <a:lnTo>
                    <a:pt x="4872110" y="1526155"/>
                  </a:lnTo>
                  <a:lnTo>
                    <a:pt x="4871580" y="1526155"/>
                  </a:lnTo>
                  <a:lnTo>
                    <a:pt x="4871051" y="1526155"/>
                  </a:lnTo>
                  <a:lnTo>
                    <a:pt x="4870522" y="1526155"/>
                  </a:lnTo>
                  <a:lnTo>
                    <a:pt x="4869992" y="1526155"/>
                  </a:lnTo>
                  <a:lnTo>
                    <a:pt x="4869463" y="1526155"/>
                  </a:lnTo>
                  <a:lnTo>
                    <a:pt x="4868934" y="1526155"/>
                  </a:lnTo>
                  <a:lnTo>
                    <a:pt x="4867875" y="1526155"/>
                  </a:lnTo>
                  <a:lnTo>
                    <a:pt x="4866688" y="1526155"/>
                  </a:lnTo>
                  <a:lnTo>
                    <a:pt x="4865157" y="1527175"/>
                  </a:lnTo>
                  <a:lnTo>
                    <a:pt x="4863570" y="1529292"/>
                  </a:lnTo>
                  <a:lnTo>
                    <a:pt x="4860924" y="1530350"/>
                  </a:lnTo>
                  <a:lnTo>
                    <a:pt x="4859866" y="1531409"/>
                  </a:lnTo>
                  <a:lnTo>
                    <a:pt x="4858278" y="1533525"/>
                  </a:lnTo>
                  <a:lnTo>
                    <a:pt x="4857220" y="1535113"/>
                  </a:lnTo>
                  <a:lnTo>
                    <a:pt x="4856161" y="1536700"/>
                  </a:lnTo>
                  <a:lnTo>
                    <a:pt x="4855632" y="1538817"/>
                  </a:lnTo>
                  <a:lnTo>
                    <a:pt x="4854045" y="1539875"/>
                  </a:lnTo>
                  <a:lnTo>
                    <a:pt x="4851399" y="1540404"/>
                  </a:lnTo>
                  <a:lnTo>
                    <a:pt x="4849811" y="1541992"/>
                  </a:lnTo>
                  <a:lnTo>
                    <a:pt x="4848224" y="1543050"/>
                  </a:lnTo>
                  <a:lnTo>
                    <a:pt x="4846636" y="1543579"/>
                  </a:lnTo>
                  <a:lnTo>
                    <a:pt x="4844520" y="1544109"/>
                  </a:lnTo>
                  <a:lnTo>
                    <a:pt x="4842932" y="1545167"/>
                  </a:lnTo>
                  <a:lnTo>
                    <a:pt x="4841345" y="1546754"/>
                  </a:lnTo>
                  <a:lnTo>
                    <a:pt x="4839757" y="1548342"/>
                  </a:lnTo>
                  <a:lnTo>
                    <a:pt x="4838170" y="1550459"/>
                  </a:lnTo>
                  <a:lnTo>
                    <a:pt x="4837722" y="1550459"/>
                  </a:lnTo>
                  <a:lnTo>
                    <a:pt x="4837701" y="1550487"/>
                  </a:lnTo>
                  <a:lnTo>
                    <a:pt x="4837172" y="1550487"/>
                  </a:lnTo>
                  <a:lnTo>
                    <a:pt x="4836643" y="1550487"/>
                  </a:lnTo>
                  <a:lnTo>
                    <a:pt x="4836113" y="1550487"/>
                  </a:lnTo>
                  <a:lnTo>
                    <a:pt x="4835584" y="1550487"/>
                  </a:lnTo>
                  <a:lnTo>
                    <a:pt x="4835055" y="1550487"/>
                  </a:lnTo>
                  <a:lnTo>
                    <a:pt x="4834910" y="1550487"/>
                  </a:lnTo>
                  <a:lnTo>
                    <a:pt x="4833407" y="1550988"/>
                  </a:lnTo>
                  <a:lnTo>
                    <a:pt x="4831291" y="1551517"/>
                  </a:lnTo>
                  <a:lnTo>
                    <a:pt x="4830933" y="1551517"/>
                  </a:lnTo>
                  <a:lnTo>
                    <a:pt x="4830820" y="1551545"/>
                  </a:lnTo>
                  <a:lnTo>
                    <a:pt x="4830290" y="1551545"/>
                  </a:lnTo>
                  <a:lnTo>
                    <a:pt x="4828702" y="1551545"/>
                  </a:lnTo>
                  <a:lnTo>
                    <a:pt x="4827643" y="1551545"/>
                  </a:lnTo>
                  <a:lnTo>
                    <a:pt x="4827114" y="1551545"/>
                  </a:lnTo>
                  <a:lnTo>
                    <a:pt x="4826055" y="1551545"/>
                  </a:lnTo>
                  <a:lnTo>
                    <a:pt x="4824997" y="1551545"/>
                  </a:lnTo>
                  <a:lnTo>
                    <a:pt x="4824467" y="1551545"/>
                  </a:lnTo>
                  <a:lnTo>
                    <a:pt x="4823797" y="1551545"/>
                  </a:lnTo>
                  <a:lnTo>
                    <a:pt x="4822295" y="1552046"/>
                  </a:lnTo>
                  <a:lnTo>
                    <a:pt x="4820707" y="1553104"/>
                  </a:lnTo>
                  <a:lnTo>
                    <a:pt x="4820274" y="1553104"/>
                  </a:lnTo>
                  <a:lnTo>
                    <a:pt x="4820232" y="1553132"/>
                  </a:lnTo>
                  <a:lnTo>
                    <a:pt x="4816307" y="1553132"/>
                  </a:lnTo>
                  <a:lnTo>
                    <a:pt x="4813299" y="1553634"/>
                  </a:lnTo>
                  <a:lnTo>
                    <a:pt x="4812241" y="1554692"/>
                  </a:lnTo>
                  <a:lnTo>
                    <a:pt x="4811711" y="1556279"/>
                  </a:lnTo>
                  <a:lnTo>
                    <a:pt x="4810653" y="1558396"/>
                  </a:lnTo>
                  <a:lnTo>
                    <a:pt x="4808536" y="1559984"/>
                  </a:lnTo>
                  <a:lnTo>
                    <a:pt x="4806949" y="1561042"/>
                  </a:lnTo>
                  <a:lnTo>
                    <a:pt x="4805361" y="1562100"/>
                  </a:lnTo>
                  <a:lnTo>
                    <a:pt x="4804918" y="1562100"/>
                  </a:lnTo>
                  <a:lnTo>
                    <a:pt x="4804881" y="1562125"/>
                  </a:lnTo>
                  <a:lnTo>
                    <a:pt x="4804352" y="1562125"/>
                  </a:lnTo>
                  <a:lnTo>
                    <a:pt x="4803822" y="1562125"/>
                  </a:lnTo>
                  <a:lnTo>
                    <a:pt x="4802763" y="1562125"/>
                  </a:lnTo>
                  <a:lnTo>
                    <a:pt x="4801175" y="1562125"/>
                  </a:lnTo>
                  <a:lnTo>
                    <a:pt x="4797470" y="1561596"/>
                  </a:lnTo>
                  <a:lnTo>
                    <a:pt x="4793764" y="1561067"/>
                  </a:lnTo>
                  <a:lnTo>
                    <a:pt x="4792176" y="1561067"/>
                  </a:lnTo>
                  <a:lnTo>
                    <a:pt x="4790588" y="1560009"/>
                  </a:lnTo>
                  <a:lnTo>
                    <a:pt x="4786353" y="1560009"/>
                  </a:lnTo>
                  <a:lnTo>
                    <a:pt x="4783050" y="1560009"/>
                  </a:lnTo>
                  <a:lnTo>
                    <a:pt x="4779432" y="1561042"/>
                  </a:lnTo>
                  <a:lnTo>
                    <a:pt x="4775728" y="1561571"/>
                  </a:lnTo>
                  <a:lnTo>
                    <a:pt x="4772024" y="1563159"/>
                  </a:lnTo>
                  <a:lnTo>
                    <a:pt x="4770436" y="1563688"/>
                  </a:lnTo>
                  <a:lnTo>
                    <a:pt x="4768849" y="1565275"/>
                  </a:lnTo>
                  <a:lnTo>
                    <a:pt x="4767261" y="1567392"/>
                  </a:lnTo>
                  <a:lnTo>
                    <a:pt x="4765145" y="1568979"/>
                  </a:lnTo>
                  <a:lnTo>
                    <a:pt x="4763557" y="1570038"/>
                  </a:lnTo>
                  <a:lnTo>
                    <a:pt x="4761441" y="1570567"/>
                  </a:lnTo>
                  <a:lnTo>
                    <a:pt x="4761027" y="1570567"/>
                  </a:lnTo>
                  <a:lnTo>
                    <a:pt x="4760944" y="1570588"/>
                  </a:lnTo>
                  <a:lnTo>
                    <a:pt x="4757768" y="1570588"/>
                  </a:lnTo>
                  <a:lnTo>
                    <a:pt x="4756180" y="1570588"/>
                  </a:lnTo>
                  <a:lnTo>
                    <a:pt x="4754592" y="1570588"/>
                  </a:lnTo>
                  <a:lnTo>
                    <a:pt x="4752474" y="1570588"/>
                  </a:lnTo>
                  <a:lnTo>
                    <a:pt x="4750328" y="1570588"/>
                  </a:lnTo>
                  <a:lnTo>
                    <a:pt x="4750328" y="1591734"/>
                  </a:lnTo>
                  <a:lnTo>
                    <a:pt x="4754032" y="1592792"/>
                  </a:lnTo>
                  <a:lnTo>
                    <a:pt x="4757207" y="1594909"/>
                  </a:lnTo>
                  <a:lnTo>
                    <a:pt x="4757736" y="1596496"/>
                  </a:lnTo>
                  <a:lnTo>
                    <a:pt x="4757207" y="1599142"/>
                  </a:lnTo>
                  <a:lnTo>
                    <a:pt x="4757207" y="1600729"/>
                  </a:lnTo>
                  <a:lnTo>
                    <a:pt x="4757207" y="1602846"/>
                  </a:lnTo>
                  <a:lnTo>
                    <a:pt x="4756149" y="1604963"/>
                  </a:lnTo>
                  <a:lnTo>
                    <a:pt x="4754032" y="1606550"/>
                  </a:lnTo>
                  <a:lnTo>
                    <a:pt x="4753503" y="1608138"/>
                  </a:lnTo>
                  <a:lnTo>
                    <a:pt x="4753503" y="1610254"/>
                  </a:lnTo>
                  <a:lnTo>
                    <a:pt x="4751916" y="1616604"/>
                  </a:lnTo>
                  <a:lnTo>
                    <a:pt x="4751386" y="1622425"/>
                  </a:lnTo>
                  <a:lnTo>
                    <a:pt x="4750886" y="1622425"/>
                  </a:lnTo>
                  <a:lnTo>
                    <a:pt x="4750886" y="1622426"/>
                  </a:lnTo>
                  <a:lnTo>
                    <a:pt x="4722300" y="1622426"/>
                  </a:lnTo>
                  <a:lnTo>
                    <a:pt x="4720183" y="1621897"/>
                  </a:lnTo>
                  <a:lnTo>
                    <a:pt x="4719124" y="1620839"/>
                  </a:lnTo>
                  <a:lnTo>
                    <a:pt x="4718595" y="1618723"/>
                  </a:lnTo>
                  <a:lnTo>
                    <a:pt x="4718066" y="1616608"/>
                  </a:lnTo>
                  <a:lnTo>
                    <a:pt x="4717536" y="1613434"/>
                  </a:lnTo>
                  <a:lnTo>
                    <a:pt x="4717007" y="1610789"/>
                  </a:lnTo>
                  <a:lnTo>
                    <a:pt x="4718066" y="1608144"/>
                  </a:lnTo>
                  <a:lnTo>
                    <a:pt x="4720712" y="1606028"/>
                  </a:lnTo>
                  <a:lnTo>
                    <a:pt x="4721771" y="1603384"/>
                  </a:lnTo>
                  <a:lnTo>
                    <a:pt x="4723889" y="1601797"/>
                  </a:lnTo>
                  <a:lnTo>
                    <a:pt x="4725477" y="1600210"/>
                  </a:lnTo>
                  <a:lnTo>
                    <a:pt x="4727065" y="1599152"/>
                  </a:lnTo>
                  <a:lnTo>
                    <a:pt x="4727560" y="1599152"/>
                  </a:lnTo>
                  <a:lnTo>
                    <a:pt x="4727574" y="1599142"/>
                  </a:lnTo>
                  <a:lnTo>
                    <a:pt x="4728632" y="1599142"/>
                  </a:lnTo>
                  <a:lnTo>
                    <a:pt x="4729161" y="1599142"/>
                  </a:lnTo>
                  <a:lnTo>
                    <a:pt x="4729181" y="1599152"/>
                  </a:lnTo>
                  <a:lnTo>
                    <a:pt x="4729182" y="1599152"/>
                  </a:lnTo>
                  <a:lnTo>
                    <a:pt x="4729184" y="1599153"/>
                  </a:lnTo>
                  <a:lnTo>
                    <a:pt x="4730220" y="1599671"/>
                  </a:lnTo>
                  <a:lnTo>
                    <a:pt x="4730280" y="1599641"/>
                  </a:lnTo>
                  <a:lnTo>
                    <a:pt x="4730770" y="1599152"/>
                  </a:lnTo>
                  <a:lnTo>
                    <a:pt x="4732358" y="1598623"/>
                  </a:lnTo>
                  <a:lnTo>
                    <a:pt x="4734476" y="1597565"/>
                  </a:lnTo>
                  <a:lnTo>
                    <a:pt x="4736064" y="1595978"/>
                  </a:lnTo>
                  <a:lnTo>
                    <a:pt x="4737123" y="1594391"/>
                  </a:lnTo>
                  <a:lnTo>
                    <a:pt x="4737123" y="1574291"/>
                  </a:lnTo>
                  <a:lnTo>
                    <a:pt x="4737652" y="1572704"/>
                  </a:lnTo>
                  <a:lnTo>
                    <a:pt x="4737652" y="1570588"/>
                  </a:lnTo>
                  <a:lnTo>
                    <a:pt x="4737652" y="1566385"/>
                  </a:lnTo>
                  <a:lnTo>
                    <a:pt x="4732866" y="1566863"/>
                  </a:lnTo>
                  <a:lnTo>
                    <a:pt x="4727574" y="1567392"/>
                  </a:lnTo>
                  <a:lnTo>
                    <a:pt x="4727507" y="1567370"/>
                  </a:lnTo>
                  <a:lnTo>
                    <a:pt x="4727065" y="1567414"/>
                  </a:lnTo>
                  <a:lnTo>
                    <a:pt x="4725477" y="1566885"/>
                  </a:lnTo>
                  <a:lnTo>
                    <a:pt x="4723889" y="1566356"/>
                  </a:lnTo>
                  <a:lnTo>
                    <a:pt x="4720712" y="1566356"/>
                  </a:lnTo>
                  <a:lnTo>
                    <a:pt x="4718595" y="1566356"/>
                  </a:lnTo>
                  <a:lnTo>
                    <a:pt x="4717536" y="1566356"/>
                  </a:lnTo>
                  <a:lnTo>
                    <a:pt x="4716477" y="1566356"/>
                  </a:lnTo>
                  <a:lnTo>
                    <a:pt x="4715419" y="1566356"/>
                  </a:lnTo>
                  <a:lnTo>
                    <a:pt x="4714360" y="1566356"/>
                  </a:lnTo>
                  <a:lnTo>
                    <a:pt x="4713831" y="1566356"/>
                  </a:lnTo>
                  <a:lnTo>
                    <a:pt x="4713264" y="1566356"/>
                  </a:lnTo>
                  <a:lnTo>
                    <a:pt x="4711699" y="1567921"/>
                  </a:lnTo>
                  <a:lnTo>
                    <a:pt x="4710641" y="1569509"/>
                  </a:lnTo>
                  <a:lnTo>
                    <a:pt x="4709651" y="1570004"/>
                  </a:lnTo>
                  <a:lnTo>
                    <a:pt x="4709596" y="1570059"/>
                  </a:lnTo>
                  <a:lnTo>
                    <a:pt x="4709066" y="1570059"/>
                  </a:lnTo>
                  <a:lnTo>
                    <a:pt x="4708537" y="1570059"/>
                  </a:lnTo>
                  <a:lnTo>
                    <a:pt x="4708008" y="1569530"/>
                  </a:lnTo>
                  <a:lnTo>
                    <a:pt x="4707478" y="1569530"/>
                  </a:lnTo>
                  <a:lnTo>
                    <a:pt x="4706949" y="1569530"/>
                  </a:lnTo>
                  <a:lnTo>
                    <a:pt x="4706907" y="1569530"/>
                  </a:lnTo>
                  <a:lnTo>
                    <a:pt x="4703232" y="1572154"/>
                  </a:lnTo>
                  <a:lnTo>
                    <a:pt x="4698999" y="1573742"/>
                  </a:lnTo>
                  <a:lnTo>
                    <a:pt x="4698531" y="1573742"/>
                  </a:lnTo>
                  <a:lnTo>
                    <a:pt x="4698479" y="1573762"/>
                  </a:lnTo>
                  <a:lnTo>
                    <a:pt x="4697950" y="1573762"/>
                  </a:lnTo>
                  <a:lnTo>
                    <a:pt x="4696891" y="1573762"/>
                  </a:lnTo>
                  <a:lnTo>
                    <a:pt x="4696362" y="1573762"/>
                  </a:lnTo>
                  <a:lnTo>
                    <a:pt x="4695832" y="1573233"/>
                  </a:lnTo>
                  <a:lnTo>
                    <a:pt x="4695785" y="1573233"/>
                  </a:lnTo>
                  <a:lnTo>
                    <a:pt x="4694766" y="1573742"/>
                  </a:lnTo>
                  <a:lnTo>
                    <a:pt x="4693178" y="1574271"/>
                  </a:lnTo>
                  <a:lnTo>
                    <a:pt x="4692715" y="1574271"/>
                  </a:lnTo>
                  <a:lnTo>
                    <a:pt x="4692656" y="1574291"/>
                  </a:lnTo>
                  <a:lnTo>
                    <a:pt x="4690513" y="1574291"/>
                  </a:lnTo>
                  <a:lnTo>
                    <a:pt x="4688945" y="1575859"/>
                  </a:lnTo>
                  <a:lnTo>
                    <a:pt x="4688416" y="1578504"/>
                  </a:lnTo>
                  <a:lnTo>
                    <a:pt x="4687886" y="1580621"/>
                  </a:lnTo>
                  <a:lnTo>
                    <a:pt x="4687357" y="1583267"/>
                  </a:lnTo>
                  <a:lnTo>
                    <a:pt x="4686299" y="1585913"/>
                  </a:lnTo>
                  <a:lnTo>
                    <a:pt x="4685770" y="1588559"/>
                  </a:lnTo>
                  <a:lnTo>
                    <a:pt x="4685241" y="1590675"/>
                  </a:lnTo>
                  <a:lnTo>
                    <a:pt x="4684711" y="1592792"/>
                  </a:lnTo>
                  <a:lnTo>
                    <a:pt x="4684711" y="1595438"/>
                  </a:lnTo>
                  <a:lnTo>
                    <a:pt x="4684711" y="1597554"/>
                  </a:lnTo>
                  <a:lnTo>
                    <a:pt x="4683124" y="1598613"/>
                  </a:lnTo>
                  <a:lnTo>
                    <a:pt x="4681536" y="1599142"/>
                  </a:lnTo>
                  <a:lnTo>
                    <a:pt x="4679420" y="1600729"/>
                  </a:lnTo>
                  <a:lnTo>
                    <a:pt x="4677303" y="1601788"/>
                  </a:lnTo>
                  <a:lnTo>
                    <a:pt x="4676264" y="1602308"/>
                  </a:lnTo>
                  <a:lnTo>
                    <a:pt x="4676246" y="1602326"/>
                  </a:lnTo>
                  <a:lnTo>
                    <a:pt x="4675187" y="1602855"/>
                  </a:lnTo>
                  <a:lnTo>
                    <a:pt x="4675187" y="1602846"/>
                  </a:lnTo>
                  <a:lnTo>
                    <a:pt x="4675186" y="1602846"/>
                  </a:lnTo>
                  <a:lnTo>
                    <a:pt x="4674128" y="1604963"/>
                  </a:lnTo>
                  <a:lnTo>
                    <a:pt x="4673599" y="1607079"/>
                  </a:lnTo>
                  <a:lnTo>
                    <a:pt x="4673070" y="1609196"/>
                  </a:lnTo>
                  <a:lnTo>
                    <a:pt x="4673070" y="1611842"/>
                  </a:lnTo>
                  <a:lnTo>
                    <a:pt x="4673070" y="1614488"/>
                  </a:lnTo>
                  <a:lnTo>
                    <a:pt x="4672541" y="1618192"/>
                  </a:lnTo>
                  <a:lnTo>
                    <a:pt x="4673070" y="1620838"/>
                  </a:lnTo>
                  <a:lnTo>
                    <a:pt x="4675186" y="1621896"/>
                  </a:lnTo>
                  <a:lnTo>
                    <a:pt x="4675716" y="1622426"/>
                  </a:lnTo>
                  <a:lnTo>
                    <a:pt x="4676774" y="1623484"/>
                  </a:lnTo>
                  <a:lnTo>
                    <a:pt x="4676774" y="1625071"/>
                  </a:lnTo>
                  <a:lnTo>
                    <a:pt x="4676774" y="1627188"/>
                  </a:lnTo>
                  <a:lnTo>
                    <a:pt x="4676774" y="1630892"/>
                  </a:lnTo>
                  <a:lnTo>
                    <a:pt x="4677303" y="1634067"/>
                  </a:lnTo>
                  <a:lnTo>
                    <a:pt x="4678891" y="1635125"/>
                  </a:lnTo>
                  <a:lnTo>
                    <a:pt x="4681536" y="1637242"/>
                  </a:lnTo>
                  <a:lnTo>
                    <a:pt x="4682066" y="1638829"/>
                  </a:lnTo>
                  <a:lnTo>
                    <a:pt x="4683124" y="1640417"/>
                  </a:lnTo>
                  <a:lnTo>
                    <a:pt x="4685241" y="1642004"/>
                  </a:lnTo>
                  <a:lnTo>
                    <a:pt x="4687357" y="1643063"/>
                  </a:lnTo>
                  <a:lnTo>
                    <a:pt x="4690532" y="1645709"/>
                  </a:lnTo>
                  <a:lnTo>
                    <a:pt x="4692531" y="1647208"/>
                  </a:lnTo>
                  <a:lnTo>
                    <a:pt x="4694237" y="1648271"/>
                  </a:lnTo>
                  <a:lnTo>
                    <a:pt x="4695027" y="1649058"/>
                  </a:lnTo>
                  <a:lnTo>
                    <a:pt x="4696353" y="1649942"/>
                  </a:lnTo>
                  <a:lnTo>
                    <a:pt x="4697941" y="1651000"/>
                  </a:lnTo>
                  <a:lnTo>
                    <a:pt x="4700057" y="1651529"/>
                  </a:lnTo>
                  <a:lnTo>
                    <a:pt x="4701645" y="1652059"/>
                  </a:lnTo>
                  <a:lnTo>
                    <a:pt x="4701645" y="1653646"/>
                  </a:lnTo>
                  <a:lnTo>
                    <a:pt x="4701645" y="1655234"/>
                  </a:lnTo>
                  <a:lnTo>
                    <a:pt x="4703761" y="1659996"/>
                  </a:lnTo>
                  <a:lnTo>
                    <a:pt x="4706936" y="1663700"/>
                  </a:lnTo>
                  <a:lnTo>
                    <a:pt x="4707995" y="1665288"/>
                  </a:lnTo>
                  <a:lnTo>
                    <a:pt x="4709582" y="1666875"/>
                  </a:lnTo>
                  <a:lnTo>
                    <a:pt x="4711131" y="1667908"/>
                  </a:lnTo>
                  <a:lnTo>
                    <a:pt x="4712758" y="1668314"/>
                  </a:lnTo>
                  <a:lnTo>
                    <a:pt x="4712971" y="1668384"/>
                  </a:lnTo>
                  <a:lnTo>
                    <a:pt x="4713286" y="1668463"/>
                  </a:lnTo>
                  <a:lnTo>
                    <a:pt x="4716312" y="1668841"/>
                  </a:lnTo>
                  <a:lnTo>
                    <a:pt x="4718579" y="1668841"/>
                  </a:lnTo>
                  <a:lnTo>
                    <a:pt x="4721225" y="1668314"/>
                  </a:lnTo>
                  <a:lnTo>
                    <a:pt x="4721225" y="1668529"/>
                  </a:lnTo>
                  <a:lnTo>
                    <a:pt x="4721753" y="1668463"/>
                  </a:lnTo>
                  <a:lnTo>
                    <a:pt x="4721753" y="1673225"/>
                  </a:lnTo>
                  <a:lnTo>
                    <a:pt x="4721753" y="1676929"/>
                  </a:lnTo>
                  <a:lnTo>
                    <a:pt x="4722811" y="1681163"/>
                  </a:lnTo>
                  <a:lnTo>
                    <a:pt x="4724399" y="1684867"/>
                  </a:lnTo>
                  <a:lnTo>
                    <a:pt x="4726516" y="1690688"/>
                  </a:lnTo>
                  <a:lnTo>
                    <a:pt x="4729161" y="1696509"/>
                  </a:lnTo>
                  <a:lnTo>
                    <a:pt x="4729691" y="1700213"/>
                  </a:lnTo>
                  <a:lnTo>
                    <a:pt x="4729161" y="1704975"/>
                  </a:lnTo>
                  <a:lnTo>
                    <a:pt x="4729161" y="1717675"/>
                  </a:lnTo>
                  <a:lnTo>
                    <a:pt x="4729691" y="1726671"/>
                  </a:lnTo>
                  <a:lnTo>
                    <a:pt x="4729161" y="1734609"/>
                  </a:lnTo>
                  <a:lnTo>
                    <a:pt x="4729161" y="1738842"/>
                  </a:lnTo>
                  <a:lnTo>
                    <a:pt x="4728632" y="1742017"/>
                  </a:lnTo>
                  <a:lnTo>
                    <a:pt x="4728103" y="1743604"/>
                  </a:lnTo>
                  <a:lnTo>
                    <a:pt x="4727574" y="1745192"/>
                  </a:lnTo>
                  <a:lnTo>
                    <a:pt x="4725986" y="1747309"/>
                  </a:lnTo>
                  <a:lnTo>
                    <a:pt x="4724399" y="1748367"/>
                  </a:lnTo>
                  <a:lnTo>
                    <a:pt x="4722282" y="1748896"/>
                  </a:lnTo>
                  <a:lnTo>
                    <a:pt x="4720166" y="1749425"/>
                  </a:lnTo>
                  <a:lnTo>
                    <a:pt x="4718049" y="1751013"/>
                  </a:lnTo>
                  <a:lnTo>
                    <a:pt x="4715932" y="1752600"/>
                  </a:lnTo>
                  <a:lnTo>
                    <a:pt x="4711699" y="1757363"/>
                  </a:lnTo>
                  <a:lnTo>
                    <a:pt x="4707995" y="1761067"/>
                  </a:lnTo>
                  <a:lnTo>
                    <a:pt x="4705878" y="1762654"/>
                  </a:lnTo>
                  <a:lnTo>
                    <a:pt x="4703761" y="1763713"/>
                  </a:lnTo>
                  <a:lnTo>
                    <a:pt x="4700057" y="1763713"/>
                  </a:lnTo>
                  <a:lnTo>
                    <a:pt x="4696353" y="1763713"/>
                  </a:lnTo>
                  <a:lnTo>
                    <a:pt x="4694181" y="1762844"/>
                  </a:lnTo>
                  <a:lnTo>
                    <a:pt x="4693708" y="1762726"/>
                  </a:lnTo>
                  <a:lnTo>
                    <a:pt x="4693420" y="1762654"/>
                  </a:lnTo>
                  <a:lnTo>
                    <a:pt x="4690532" y="1762654"/>
                  </a:lnTo>
                  <a:lnTo>
                    <a:pt x="4688416" y="1763713"/>
                  </a:lnTo>
                  <a:lnTo>
                    <a:pt x="4687357" y="1765829"/>
                  </a:lnTo>
                  <a:lnTo>
                    <a:pt x="4686828" y="1768475"/>
                  </a:lnTo>
                  <a:lnTo>
                    <a:pt x="4686299" y="1770063"/>
                  </a:lnTo>
                  <a:lnTo>
                    <a:pt x="4686299" y="1771650"/>
                  </a:lnTo>
                  <a:lnTo>
                    <a:pt x="4685770" y="1773238"/>
                  </a:lnTo>
                  <a:lnTo>
                    <a:pt x="4684182" y="1775354"/>
                  </a:lnTo>
                  <a:lnTo>
                    <a:pt x="4683124" y="1776942"/>
                  </a:lnTo>
                  <a:lnTo>
                    <a:pt x="4682066" y="1779059"/>
                  </a:lnTo>
                  <a:lnTo>
                    <a:pt x="4681536" y="1780646"/>
                  </a:lnTo>
                  <a:lnTo>
                    <a:pt x="4679420" y="1782234"/>
                  </a:lnTo>
                  <a:lnTo>
                    <a:pt x="4677303" y="1783292"/>
                  </a:lnTo>
                  <a:lnTo>
                    <a:pt x="4675186" y="1784879"/>
                  </a:lnTo>
                  <a:lnTo>
                    <a:pt x="4673070" y="1786467"/>
                  </a:lnTo>
                  <a:lnTo>
                    <a:pt x="4671482" y="1788054"/>
                  </a:lnTo>
                  <a:lnTo>
                    <a:pt x="4669366" y="1790700"/>
                  </a:lnTo>
                  <a:lnTo>
                    <a:pt x="4667778" y="1791759"/>
                  </a:lnTo>
                  <a:lnTo>
                    <a:pt x="4665661" y="1792817"/>
                  </a:lnTo>
                  <a:lnTo>
                    <a:pt x="4662486" y="1795992"/>
                  </a:lnTo>
                  <a:lnTo>
                    <a:pt x="4659841" y="1799696"/>
                  </a:lnTo>
                  <a:lnTo>
                    <a:pt x="4658253" y="1802342"/>
                  </a:lnTo>
                  <a:lnTo>
                    <a:pt x="4656666" y="1803929"/>
                  </a:lnTo>
                  <a:lnTo>
                    <a:pt x="4652961" y="1796521"/>
                  </a:lnTo>
                  <a:lnTo>
                    <a:pt x="4651903" y="1788054"/>
                  </a:lnTo>
                  <a:lnTo>
                    <a:pt x="4651903" y="1784879"/>
                  </a:lnTo>
                  <a:lnTo>
                    <a:pt x="4652432" y="1781704"/>
                  </a:lnTo>
                  <a:lnTo>
                    <a:pt x="4654549" y="1777471"/>
                  </a:lnTo>
                  <a:lnTo>
                    <a:pt x="4656136" y="1774296"/>
                  </a:lnTo>
                  <a:lnTo>
                    <a:pt x="4655078" y="1772179"/>
                  </a:lnTo>
                  <a:lnTo>
                    <a:pt x="4653491" y="1770592"/>
                  </a:lnTo>
                  <a:lnTo>
                    <a:pt x="4651903" y="1770063"/>
                  </a:lnTo>
                  <a:lnTo>
                    <a:pt x="4650316" y="1770063"/>
                  </a:lnTo>
                  <a:lnTo>
                    <a:pt x="4647670" y="1769534"/>
                  </a:lnTo>
                  <a:lnTo>
                    <a:pt x="4646082" y="1769004"/>
                  </a:lnTo>
                  <a:lnTo>
                    <a:pt x="4644495" y="1768475"/>
                  </a:lnTo>
                  <a:lnTo>
                    <a:pt x="4642907" y="1768475"/>
                  </a:lnTo>
                  <a:lnTo>
                    <a:pt x="4641849" y="1767417"/>
                  </a:lnTo>
                  <a:lnTo>
                    <a:pt x="4641320" y="1768475"/>
                  </a:lnTo>
                  <a:lnTo>
                    <a:pt x="4640261" y="1768475"/>
                  </a:lnTo>
                  <a:lnTo>
                    <a:pt x="4639203" y="1768475"/>
                  </a:lnTo>
                  <a:lnTo>
                    <a:pt x="4635499" y="1765300"/>
                  </a:lnTo>
                  <a:lnTo>
                    <a:pt x="4632853" y="1761596"/>
                  </a:lnTo>
                  <a:lnTo>
                    <a:pt x="4630736" y="1758421"/>
                  </a:lnTo>
                  <a:lnTo>
                    <a:pt x="4628620" y="1754188"/>
                  </a:lnTo>
                  <a:lnTo>
                    <a:pt x="4626503" y="1751013"/>
                  </a:lnTo>
                  <a:lnTo>
                    <a:pt x="4624916" y="1747838"/>
                  </a:lnTo>
                  <a:lnTo>
                    <a:pt x="4623328" y="1743075"/>
                  </a:lnTo>
                  <a:lnTo>
                    <a:pt x="4622270" y="1739371"/>
                  </a:lnTo>
                  <a:lnTo>
                    <a:pt x="4620153" y="1735667"/>
                  </a:lnTo>
                  <a:lnTo>
                    <a:pt x="4616978" y="1731963"/>
                  </a:lnTo>
                  <a:lnTo>
                    <a:pt x="4614861" y="1727729"/>
                  </a:lnTo>
                  <a:lnTo>
                    <a:pt x="4611686" y="1726142"/>
                  </a:lnTo>
                  <a:lnTo>
                    <a:pt x="4609570" y="1726671"/>
                  </a:lnTo>
                  <a:lnTo>
                    <a:pt x="4607982" y="1727729"/>
                  </a:lnTo>
                  <a:lnTo>
                    <a:pt x="4606395" y="1728788"/>
                  </a:lnTo>
                  <a:lnTo>
                    <a:pt x="4604278" y="1729846"/>
                  </a:lnTo>
                  <a:lnTo>
                    <a:pt x="4602161" y="1729846"/>
                  </a:lnTo>
                  <a:lnTo>
                    <a:pt x="4599516" y="1729317"/>
                  </a:lnTo>
                  <a:lnTo>
                    <a:pt x="4597399" y="1727729"/>
                  </a:lnTo>
                  <a:lnTo>
                    <a:pt x="4595282" y="1727200"/>
                  </a:lnTo>
                  <a:lnTo>
                    <a:pt x="4593166" y="1725613"/>
                  </a:lnTo>
                  <a:lnTo>
                    <a:pt x="4592636" y="1721379"/>
                  </a:lnTo>
                  <a:lnTo>
                    <a:pt x="4591578" y="1718204"/>
                  </a:lnTo>
                  <a:lnTo>
                    <a:pt x="4589991" y="1716617"/>
                  </a:lnTo>
                  <a:lnTo>
                    <a:pt x="4588403" y="1715559"/>
                  </a:lnTo>
                  <a:lnTo>
                    <a:pt x="4587345" y="1712913"/>
                  </a:lnTo>
                  <a:lnTo>
                    <a:pt x="4586816" y="1711325"/>
                  </a:lnTo>
                  <a:lnTo>
                    <a:pt x="4585228" y="1710267"/>
                  </a:lnTo>
                  <a:lnTo>
                    <a:pt x="4582582" y="1709209"/>
                  </a:lnTo>
                  <a:lnTo>
                    <a:pt x="4580995" y="1708679"/>
                  </a:lnTo>
                  <a:lnTo>
                    <a:pt x="4579407" y="1708150"/>
                  </a:lnTo>
                  <a:lnTo>
                    <a:pt x="4578349" y="1710267"/>
                  </a:lnTo>
                  <a:lnTo>
                    <a:pt x="4576761" y="1712384"/>
                  </a:lnTo>
                  <a:lnTo>
                    <a:pt x="4575174" y="1713971"/>
                  </a:lnTo>
                  <a:lnTo>
                    <a:pt x="4573057" y="1715559"/>
                  </a:lnTo>
                  <a:lnTo>
                    <a:pt x="4571999" y="1717675"/>
                  </a:lnTo>
                  <a:lnTo>
                    <a:pt x="4571999" y="1720321"/>
                  </a:lnTo>
                  <a:lnTo>
                    <a:pt x="4573057" y="1724554"/>
                  </a:lnTo>
                  <a:lnTo>
                    <a:pt x="4574116" y="1727729"/>
                  </a:lnTo>
                  <a:lnTo>
                    <a:pt x="4573057" y="1730375"/>
                  </a:lnTo>
                  <a:lnTo>
                    <a:pt x="4571999" y="1733021"/>
                  </a:lnTo>
                  <a:lnTo>
                    <a:pt x="4569882" y="1738842"/>
                  </a:lnTo>
                  <a:lnTo>
                    <a:pt x="4566707" y="1743604"/>
                  </a:lnTo>
                  <a:lnTo>
                    <a:pt x="4561945" y="1749425"/>
                  </a:lnTo>
                  <a:lnTo>
                    <a:pt x="4559299" y="1755246"/>
                  </a:lnTo>
                  <a:lnTo>
                    <a:pt x="4559299" y="1773238"/>
                  </a:lnTo>
                  <a:lnTo>
                    <a:pt x="4561945" y="1774296"/>
                  </a:lnTo>
                  <a:lnTo>
                    <a:pt x="4564591" y="1774825"/>
                  </a:lnTo>
                  <a:lnTo>
                    <a:pt x="4566178" y="1775884"/>
                  </a:lnTo>
                  <a:lnTo>
                    <a:pt x="4567766" y="1776413"/>
                  </a:lnTo>
                  <a:lnTo>
                    <a:pt x="4569353" y="1776942"/>
                  </a:lnTo>
                  <a:lnTo>
                    <a:pt x="4569882" y="1779059"/>
                  </a:lnTo>
                  <a:lnTo>
                    <a:pt x="4569353" y="1780646"/>
                  </a:lnTo>
                  <a:lnTo>
                    <a:pt x="4569353" y="1783821"/>
                  </a:lnTo>
                  <a:lnTo>
                    <a:pt x="4569353" y="1787525"/>
                  </a:lnTo>
                  <a:lnTo>
                    <a:pt x="4570411" y="1791229"/>
                  </a:lnTo>
                  <a:lnTo>
                    <a:pt x="4571999" y="1792288"/>
                  </a:lnTo>
                  <a:lnTo>
                    <a:pt x="4574116" y="1792817"/>
                  </a:lnTo>
                  <a:lnTo>
                    <a:pt x="4576232" y="1793875"/>
                  </a:lnTo>
                  <a:lnTo>
                    <a:pt x="4577820" y="1794934"/>
                  </a:lnTo>
                  <a:lnTo>
                    <a:pt x="4578349" y="1796521"/>
                  </a:lnTo>
                  <a:lnTo>
                    <a:pt x="4578349" y="1798109"/>
                  </a:lnTo>
                  <a:lnTo>
                    <a:pt x="4578349" y="1799696"/>
                  </a:lnTo>
                  <a:lnTo>
                    <a:pt x="4578349" y="1802342"/>
                  </a:lnTo>
                  <a:lnTo>
                    <a:pt x="4578349" y="1805517"/>
                  </a:lnTo>
                  <a:lnTo>
                    <a:pt x="4578349" y="1808692"/>
                  </a:lnTo>
                  <a:lnTo>
                    <a:pt x="4578878" y="1810809"/>
                  </a:lnTo>
                  <a:lnTo>
                    <a:pt x="4579407" y="1812925"/>
                  </a:lnTo>
                  <a:lnTo>
                    <a:pt x="4580466" y="1814513"/>
                  </a:lnTo>
                  <a:lnTo>
                    <a:pt x="4582053" y="1816100"/>
                  </a:lnTo>
                  <a:lnTo>
                    <a:pt x="4584699" y="1819275"/>
                  </a:lnTo>
                  <a:lnTo>
                    <a:pt x="4588403" y="1821392"/>
                  </a:lnTo>
                  <a:lnTo>
                    <a:pt x="4589461" y="1821392"/>
                  </a:lnTo>
                  <a:lnTo>
                    <a:pt x="4590520" y="1821392"/>
                  </a:lnTo>
                  <a:lnTo>
                    <a:pt x="4591578" y="1821392"/>
                  </a:lnTo>
                  <a:lnTo>
                    <a:pt x="4592636" y="1821392"/>
                  </a:lnTo>
                  <a:lnTo>
                    <a:pt x="4596341" y="1821921"/>
                  </a:lnTo>
                  <a:lnTo>
                    <a:pt x="4600045" y="1824567"/>
                  </a:lnTo>
                  <a:lnTo>
                    <a:pt x="4601632" y="1825625"/>
                  </a:lnTo>
                  <a:lnTo>
                    <a:pt x="4603220" y="1827742"/>
                  </a:lnTo>
                  <a:lnTo>
                    <a:pt x="4604807" y="1828800"/>
                  </a:lnTo>
                  <a:lnTo>
                    <a:pt x="4607453" y="1829329"/>
                  </a:lnTo>
                  <a:lnTo>
                    <a:pt x="4608511" y="1831446"/>
                  </a:lnTo>
                  <a:lnTo>
                    <a:pt x="4609570" y="1833034"/>
                  </a:lnTo>
                  <a:lnTo>
                    <a:pt x="4611157" y="1834621"/>
                  </a:lnTo>
                  <a:lnTo>
                    <a:pt x="4613274" y="1836209"/>
                  </a:lnTo>
                  <a:lnTo>
                    <a:pt x="4618566" y="1837267"/>
                  </a:lnTo>
                  <a:lnTo>
                    <a:pt x="4623857" y="1836738"/>
                  </a:lnTo>
                  <a:lnTo>
                    <a:pt x="4623857" y="1843617"/>
                  </a:lnTo>
                  <a:lnTo>
                    <a:pt x="4624386" y="1846263"/>
                  </a:lnTo>
                  <a:lnTo>
                    <a:pt x="4624916" y="1848379"/>
                  </a:lnTo>
                  <a:lnTo>
                    <a:pt x="4624916" y="1851554"/>
                  </a:lnTo>
                  <a:lnTo>
                    <a:pt x="4624916" y="1853671"/>
                  </a:lnTo>
                  <a:lnTo>
                    <a:pt x="4625445" y="1855788"/>
                  </a:lnTo>
                  <a:lnTo>
                    <a:pt x="4625445" y="1858963"/>
                  </a:lnTo>
                  <a:lnTo>
                    <a:pt x="4624916" y="1864254"/>
                  </a:lnTo>
                  <a:lnTo>
                    <a:pt x="4625445" y="1869546"/>
                  </a:lnTo>
                  <a:lnTo>
                    <a:pt x="4627561" y="1871663"/>
                  </a:lnTo>
                  <a:lnTo>
                    <a:pt x="4629678" y="1873250"/>
                  </a:lnTo>
                  <a:lnTo>
                    <a:pt x="4630736" y="1874838"/>
                  </a:lnTo>
                  <a:lnTo>
                    <a:pt x="4631266" y="1876425"/>
                  </a:lnTo>
                  <a:lnTo>
                    <a:pt x="4631795" y="1879071"/>
                  </a:lnTo>
                  <a:lnTo>
                    <a:pt x="4631795" y="1880659"/>
                  </a:lnTo>
                  <a:lnTo>
                    <a:pt x="4632324" y="1885421"/>
                  </a:lnTo>
                  <a:lnTo>
                    <a:pt x="4631795" y="1891242"/>
                  </a:lnTo>
                  <a:lnTo>
                    <a:pt x="4632324" y="1892829"/>
                  </a:lnTo>
                  <a:lnTo>
                    <a:pt x="4632853" y="1894417"/>
                  </a:lnTo>
                  <a:lnTo>
                    <a:pt x="4632853" y="1899179"/>
                  </a:lnTo>
                  <a:lnTo>
                    <a:pt x="4632853" y="1902884"/>
                  </a:lnTo>
                  <a:lnTo>
                    <a:pt x="4634441" y="1906588"/>
                  </a:lnTo>
                  <a:lnTo>
                    <a:pt x="4637086" y="1910292"/>
                  </a:lnTo>
                  <a:lnTo>
                    <a:pt x="4639203" y="1910292"/>
                  </a:lnTo>
                  <a:lnTo>
                    <a:pt x="4640791" y="1910821"/>
                  </a:lnTo>
                  <a:lnTo>
                    <a:pt x="4641849" y="1912409"/>
                  </a:lnTo>
                  <a:lnTo>
                    <a:pt x="4642907" y="1914525"/>
                  </a:lnTo>
                  <a:lnTo>
                    <a:pt x="4645024" y="1917700"/>
                  </a:lnTo>
                  <a:lnTo>
                    <a:pt x="4647141" y="1921934"/>
                  </a:lnTo>
                  <a:lnTo>
                    <a:pt x="4645553" y="1923521"/>
                  </a:lnTo>
                  <a:lnTo>
                    <a:pt x="4643436" y="1924050"/>
                  </a:lnTo>
                  <a:lnTo>
                    <a:pt x="4641849" y="1924050"/>
                  </a:lnTo>
                  <a:lnTo>
                    <a:pt x="4638674" y="1923521"/>
                  </a:lnTo>
                  <a:lnTo>
                    <a:pt x="4635499" y="1922463"/>
                  </a:lnTo>
                  <a:lnTo>
                    <a:pt x="4633382" y="1921934"/>
                  </a:lnTo>
                  <a:lnTo>
                    <a:pt x="4631266" y="1920346"/>
                  </a:lnTo>
                  <a:lnTo>
                    <a:pt x="4629678" y="1919817"/>
                  </a:lnTo>
                  <a:lnTo>
                    <a:pt x="4627561" y="1919288"/>
                  </a:lnTo>
                  <a:lnTo>
                    <a:pt x="4625445" y="1919288"/>
                  </a:lnTo>
                  <a:lnTo>
                    <a:pt x="4623857" y="1918759"/>
                  </a:lnTo>
                  <a:lnTo>
                    <a:pt x="4622799" y="1917171"/>
                  </a:lnTo>
                  <a:lnTo>
                    <a:pt x="4622270" y="1915054"/>
                  </a:lnTo>
                  <a:lnTo>
                    <a:pt x="4620153" y="1911350"/>
                  </a:lnTo>
                  <a:lnTo>
                    <a:pt x="4618036" y="1907646"/>
                  </a:lnTo>
                  <a:lnTo>
                    <a:pt x="4614332" y="1906059"/>
                  </a:lnTo>
                  <a:lnTo>
                    <a:pt x="4610628" y="1905529"/>
                  </a:lnTo>
                  <a:lnTo>
                    <a:pt x="4604278" y="1902354"/>
                  </a:lnTo>
                  <a:lnTo>
                    <a:pt x="4598986" y="1898121"/>
                  </a:lnTo>
                  <a:lnTo>
                    <a:pt x="4597399" y="1897063"/>
                  </a:lnTo>
                  <a:lnTo>
                    <a:pt x="4595811" y="1896534"/>
                  </a:lnTo>
                  <a:lnTo>
                    <a:pt x="4593166" y="1894946"/>
                  </a:lnTo>
                  <a:lnTo>
                    <a:pt x="4591578" y="1892829"/>
                  </a:lnTo>
                  <a:lnTo>
                    <a:pt x="4589991" y="1891242"/>
                  </a:lnTo>
                  <a:lnTo>
                    <a:pt x="4588932" y="1889654"/>
                  </a:lnTo>
                  <a:lnTo>
                    <a:pt x="4588932" y="1887009"/>
                  </a:lnTo>
                  <a:lnTo>
                    <a:pt x="4588403" y="1884892"/>
                  </a:lnTo>
                  <a:lnTo>
                    <a:pt x="4587345" y="1883304"/>
                  </a:lnTo>
                  <a:lnTo>
                    <a:pt x="4586816" y="1881188"/>
                  </a:lnTo>
                  <a:lnTo>
                    <a:pt x="4586816" y="1861609"/>
                  </a:lnTo>
                  <a:lnTo>
                    <a:pt x="4585757" y="1857904"/>
                  </a:lnTo>
                  <a:lnTo>
                    <a:pt x="4583641" y="1853671"/>
                  </a:lnTo>
                  <a:lnTo>
                    <a:pt x="4581524" y="1851554"/>
                  </a:lnTo>
                  <a:lnTo>
                    <a:pt x="4579936" y="1849967"/>
                  </a:lnTo>
                  <a:lnTo>
                    <a:pt x="4579936" y="1847850"/>
                  </a:lnTo>
                  <a:lnTo>
                    <a:pt x="4579407" y="1845734"/>
                  </a:lnTo>
                  <a:lnTo>
                    <a:pt x="4577291" y="1842029"/>
                  </a:lnTo>
                  <a:lnTo>
                    <a:pt x="4575174" y="1838325"/>
                  </a:lnTo>
                  <a:lnTo>
                    <a:pt x="4574116" y="1835150"/>
                  </a:lnTo>
                  <a:lnTo>
                    <a:pt x="4573057" y="1831446"/>
                  </a:lnTo>
                  <a:lnTo>
                    <a:pt x="4573057" y="1827213"/>
                  </a:lnTo>
                  <a:lnTo>
                    <a:pt x="4573057" y="1823509"/>
                  </a:lnTo>
                  <a:lnTo>
                    <a:pt x="4571999" y="1820863"/>
                  </a:lnTo>
                  <a:lnTo>
                    <a:pt x="4570411" y="1819804"/>
                  </a:lnTo>
                  <a:lnTo>
                    <a:pt x="4569353" y="1817688"/>
                  </a:lnTo>
                  <a:lnTo>
                    <a:pt x="4567766" y="1816100"/>
                  </a:lnTo>
                  <a:lnTo>
                    <a:pt x="4566178" y="1815571"/>
                  </a:lnTo>
                  <a:lnTo>
                    <a:pt x="4564591" y="1815571"/>
                  </a:lnTo>
                  <a:lnTo>
                    <a:pt x="4559828" y="1812925"/>
                  </a:lnTo>
                  <a:lnTo>
                    <a:pt x="4557182" y="1808692"/>
                  </a:lnTo>
                  <a:lnTo>
                    <a:pt x="4554536" y="1804988"/>
                  </a:lnTo>
                  <a:lnTo>
                    <a:pt x="4550303" y="1802342"/>
                  </a:lnTo>
                  <a:lnTo>
                    <a:pt x="4548716" y="1801813"/>
                  </a:lnTo>
                  <a:lnTo>
                    <a:pt x="4547128" y="1801284"/>
                  </a:lnTo>
                  <a:lnTo>
                    <a:pt x="4545541" y="1800225"/>
                  </a:lnTo>
                  <a:lnTo>
                    <a:pt x="4543953" y="1799167"/>
                  </a:lnTo>
                  <a:lnTo>
                    <a:pt x="4542366" y="1797579"/>
                  </a:lnTo>
                  <a:lnTo>
                    <a:pt x="4540778" y="1795463"/>
                  </a:lnTo>
                  <a:lnTo>
                    <a:pt x="4539720" y="1791229"/>
                  </a:lnTo>
                  <a:lnTo>
                    <a:pt x="4539720" y="1786467"/>
                  </a:lnTo>
                  <a:lnTo>
                    <a:pt x="4539720" y="1783292"/>
                  </a:lnTo>
                  <a:lnTo>
                    <a:pt x="4539720" y="1780646"/>
                  </a:lnTo>
                  <a:lnTo>
                    <a:pt x="4540778" y="1776942"/>
                  </a:lnTo>
                  <a:lnTo>
                    <a:pt x="4541836" y="1773238"/>
                  </a:lnTo>
                  <a:lnTo>
                    <a:pt x="4541836" y="1770063"/>
                  </a:lnTo>
                  <a:lnTo>
                    <a:pt x="4541836" y="1764242"/>
                  </a:lnTo>
                  <a:lnTo>
                    <a:pt x="4541836" y="1758950"/>
                  </a:lnTo>
                  <a:lnTo>
                    <a:pt x="4542366" y="1757363"/>
                  </a:lnTo>
                  <a:lnTo>
                    <a:pt x="4542895" y="1755246"/>
                  </a:lnTo>
                  <a:lnTo>
                    <a:pt x="4543424" y="1753129"/>
                  </a:lnTo>
                  <a:lnTo>
                    <a:pt x="4544482" y="1752071"/>
                  </a:lnTo>
                  <a:lnTo>
                    <a:pt x="4546070" y="1751542"/>
                  </a:lnTo>
                  <a:lnTo>
                    <a:pt x="4548186" y="1751013"/>
                  </a:lnTo>
                  <a:lnTo>
                    <a:pt x="4549774" y="1749954"/>
                  </a:lnTo>
                  <a:lnTo>
                    <a:pt x="4551361" y="1749425"/>
                  </a:lnTo>
                  <a:lnTo>
                    <a:pt x="4556124" y="1746250"/>
                  </a:lnTo>
                  <a:lnTo>
                    <a:pt x="4557182" y="1740959"/>
                  </a:lnTo>
                  <a:lnTo>
                    <a:pt x="4555595" y="1737784"/>
                  </a:lnTo>
                  <a:lnTo>
                    <a:pt x="4554536" y="1734079"/>
                  </a:lnTo>
                  <a:lnTo>
                    <a:pt x="4555066" y="1730375"/>
                  </a:lnTo>
                  <a:lnTo>
                    <a:pt x="4556124" y="1727200"/>
                  </a:lnTo>
                  <a:lnTo>
                    <a:pt x="4555595" y="1723496"/>
                  </a:lnTo>
                  <a:lnTo>
                    <a:pt x="4554536" y="1721379"/>
                  </a:lnTo>
                  <a:lnTo>
                    <a:pt x="4552949" y="1720321"/>
                  </a:lnTo>
                  <a:lnTo>
                    <a:pt x="4550303" y="1718734"/>
                  </a:lnTo>
                  <a:lnTo>
                    <a:pt x="4547657" y="1715559"/>
                  </a:lnTo>
                  <a:lnTo>
                    <a:pt x="4545541" y="1711325"/>
                  </a:lnTo>
                  <a:lnTo>
                    <a:pt x="4543953" y="1710267"/>
                  </a:lnTo>
                  <a:lnTo>
                    <a:pt x="4541836" y="1709209"/>
                  </a:lnTo>
                  <a:lnTo>
                    <a:pt x="4540778" y="1707621"/>
                  </a:lnTo>
                  <a:lnTo>
                    <a:pt x="4539720" y="1705504"/>
                  </a:lnTo>
                  <a:lnTo>
                    <a:pt x="4538661" y="1703917"/>
                  </a:lnTo>
                  <a:lnTo>
                    <a:pt x="4538132" y="1701800"/>
                  </a:lnTo>
                  <a:lnTo>
                    <a:pt x="4538661" y="1698096"/>
                  </a:lnTo>
                  <a:lnTo>
                    <a:pt x="4543953" y="1693334"/>
                  </a:lnTo>
                  <a:lnTo>
                    <a:pt x="4544482" y="1689100"/>
                  </a:lnTo>
                  <a:lnTo>
                    <a:pt x="4544482" y="1687513"/>
                  </a:lnTo>
                  <a:lnTo>
                    <a:pt x="4543953" y="1685925"/>
                  </a:lnTo>
                  <a:lnTo>
                    <a:pt x="4542366" y="1684867"/>
                  </a:lnTo>
                  <a:lnTo>
                    <a:pt x="4539720" y="1684338"/>
                  </a:lnTo>
                  <a:lnTo>
                    <a:pt x="4538661" y="1682750"/>
                  </a:lnTo>
                  <a:lnTo>
                    <a:pt x="4537074" y="1680104"/>
                  </a:lnTo>
                  <a:lnTo>
                    <a:pt x="4536545" y="1678517"/>
                  </a:lnTo>
                  <a:lnTo>
                    <a:pt x="4536545" y="1676929"/>
                  </a:lnTo>
                  <a:lnTo>
                    <a:pt x="4534957" y="1671109"/>
                  </a:lnTo>
                  <a:lnTo>
                    <a:pt x="4533899" y="1665288"/>
                  </a:lnTo>
                  <a:lnTo>
                    <a:pt x="4532841" y="1661584"/>
                  </a:lnTo>
                  <a:lnTo>
                    <a:pt x="4531253" y="1657879"/>
                  </a:lnTo>
                  <a:lnTo>
                    <a:pt x="4530195" y="1656292"/>
                  </a:lnTo>
                  <a:lnTo>
                    <a:pt x="4529136" y="1654704"/>
                  </a:lnTo>
                  <a:lnTo>
                    <a:pt x="4528607" y="1652588"/>
                  </a:lnTo>
                  <a:lnTo>
                    <a:pt x="4527549" y="1651000"/>
                  </a:lnTo>
                  <a:lnTo>
                    <a:pt x="4522786" y="1647296"/>
                  </a:lnTo>
                  <a:lnTo>
                    <a:pt x="4516436" y="1646238"/>
                  </a:lnTo>
                  <a:lnTo>
                    <a:pt x="4515378" y="1648884"/>
                  </a:lnTo>
                  <a:lnTo>
                    <a:pt x="4514320" y="1650471"/>
                  </a:lnTo>
                  <a:lnTo>
                    <a:pt x="4514320" y="1657350"/>
                  </a:lnTo>
                  <a:lnTo>
                    <a:pt x="4510086" y="1657879"/>
                  </a:lnTo>
                  <a:lnTo>
                    <a:pt x="4505853" y="1659467"/>
                  </a:lnTo>
                  <a:lnTo>
                    <a:pt x="4504266" y="1659996"/>
                  </a:lnTo>
                  <a:lnTo>
                    <a:pt x="4502678" y="1661054"/>
                  </a:lnTo>
                  <a:lnTo>
                    <a:pt x="4501091" y="1661584"/>
                  </a:lnTo>
                  <a:lnTo>
                    <a:pt x="4498445" y="1662113"/>
                  </a:lnTo>
                  <a:lnTo>
                    <a:pt x="4497916" y="1663700"/>
                  </a:lnTo>
                  <a:lnTo>
                    <a:pt x="4496857" y="1665288"/>
                  </a:lnTo>
                  <a:lnTo>
                    <a:pt x="4495270" y="1665288"/>
                  </a:lnTo>
                  <a:lnTo>
                    <a:pt x="4493682" y="1665288"/>
                  </a:lnTo>
                  <a:lnTo>
                    <a:pt x="4489978" y="1665288"/>
                  </a:lnTo>
                  <a:lnTo>
                    <a:pt x="4486274" y="1665288"/>
                  </a:lnTo>
                  <a:lnTo>
                    <a:pt x="4483099" y="1665288"/>
                  </a:lnTo>
                  <a:lnTo>
                    <a:pt x="4480982" y="1664229"/>
                  </a:lnTo>
                  <a:lnTo>
                    <a:pt x="4479395" y="1662642"/>
                  </a:lnTo>
                  <a:lnTo>
                    <a:pt x="4477807" y="1661584"/>
                  </a:lnTo>
                  <a:lnTo>
                    <a:pt x="4475691" y="1659996"/>
                  </a:lnTo>
                  <a:lnTo>
                    <a:pt x="4473045" y="1656821"/>
                  </a:lnTo>
                  <a:lnTo>
                    <a:pt x="4471986" y="1649942"/>
                  </a:lnTo>
                  <a:lnTo>
                    <a:pt x="4471986" y="1645709"/>
                  </a:lnTo>
                  <a:lnTo>
                    <a:pt x="4471986" y="1640417"/>
                  </a:lnTo>
                  <a:lnTo>
                    <a:pt x="4473045" y="1634596"/>
                  </a:lnTo>
                  <a:lnTo>
                    <a:pt x="4474103" y="1633009"/>
                  </a:lnTo>
                  <a:lnTo>
                    <a:pt x="4474632" y="1631421"/>
                  </a:lnTo>
                  <a:lnTo>
                    <a:pt x="4475161" y="1628246"/>
                  </a:lnTo>
                  <a:lnTo>
                    <a:pt x="4475691" y="1624013"/>
                  </a:lnTo>
                  <a:lnTo>
                    <a:pt x="4475691" y="1622425"/>
                  </a:lnTo>
                  <a:lnTo>
                    <a:pt x="4475691" y="1620838"/>
                  </a:lnTo>
                  <a:lnTo>
                    <a:pt x="4474103" y="1620309"/>
                  </a:lnTo>
                  <a:lnTo>
                    <a:pt x="4471986" y="1619779"/>
                  </a:lnTo>
                  <a:lnTo>
                    <a:pt x="4470399" y="1618721"/>
                  </a:lnTo>
                  <a:lnTo>
                    <a:pt x="4468811" y="1618192"/>
                  </a:lnTo>
                  <a:lnTo>
                    <a:pt x="4464578" y="1618192"/>
                  </a:lnTo>
                  <a:lnTo>
                    <a:pt x="4461403" y="1619250"/>
                  </a:lnTo>
                  <a:lnTo>
                    <a:pt x="4461403" y="1616075"/>
                  </a:lnTo>
                  <a:lnTo>
                    <a:pt x="4461403" y="1611842"/>
                  </a:lnTo>
                  <a:lnTo>
                    <a:pt x="4461932" y="1610254"/>
                  </a:lnTo>
                  <a:lnTo>
                    <a:pt x="4462461" y="1608138"/>
                  </a:lnTo>
                  <a:lnTo>
                    <a:pt x="4462461" y="1604963"/>
                  </a:lnTo>
                  <a:lnTo>
                    <a:pt x="4461403" y="1602317"/>
                  </a:lnTo>
                  <a:lnTo>
                    <a:pt x="4459816" y="1601259"/>
                  </a:lnTo>
                  <a:lnTo>
                    <a:pt x="4458757" y="1599142"/>
                  </a:lnTo>
                  <a:lnTo>
                    <a:pt x="4457170" y="1597554"/>
                  </a:lnTo>
                  <a:lnTo>
                    <a:pt x="4455053" y="1596496"/>
                  </a:lnTo>
                  <a:lnTo>
                    <a:pt x="4453466" y="1594909"/>
                  </a:lnTo>
                  <a:lnTo>
                    <a:pt x="4449232" y="1592263"/>
                  </a:lnTo>
                  <a:lnTo>
                    <a:pt x="4446586" y="1589617"/>
                  </a:lnTo>
                  <a:lnTo>
                    <a:pt x="4446057" y="1587500"/>
                  </a:lnTo>
                  <a:lnTo>
                    <a:pt x="4445528" y="1585913"/>
                  </a:lnTo>
                  <a:lnTo>
                    <a:pt x="4443411" y="1585384"/>
                  </a:lnTo>
                  <a:lnTo>
                    <a:pt x="4441824" y="1584325"/>
                  </a:lnTo>
                  <a:lnTo>
                    <a:pt x="4440766" y="1582738"/>
                  </a:lnTo>
                  <a:lnTo>
                    <a:pt x="4439707" y="1580621"/>
                  </a:lnTo>
                  <a:lnTo>
                    <a:pt x="4438649" y="1579034"/>
                  </a:lnTo>
                  <a:lnTo>
                    <a:pt x="4438120" y="1576917"/>
                  </a:lnTo>
                  <a:lnTo>
                    <a:pt x="4438649" y="1573742"/>
                  </a:lnTo>
                  <a:lnTo>
                    <a:pt x="4439178" y="1569509"/>
                  </a:lnTo>
                  <a:lnTo>
                    <a:pt x="4438120" y="1565804"/>
                  </a:lnTo>
                  <a:lnTo>
                    <a:pt x="4436532" y="1562100"/>
                  </a:lnTo>
                  <a:lnTo>
                    <a:pt x="4436003" y="1559984"/>
                  </a:lnTo>
                  <a:lnTo>
                    <a:pt x="4434945" y="1557867"/>
                  </a:lnTo>
                  <a:lnTo>
                    <a:pt x="4432299" y="1557338"/>
                  </a:lnTo>
                  <a:lnTo>
                    <a:pt x="4430711" y="1556279"/>
                  </a:lnTo>
                  <a:lnTo>
                    <a:pt x="4430182" y="1554692"/>
                  </a:lnTo>
                  <a:lnTo>
                    <a:pt x="4429124" y="1553104"/>
                  </a:lnTo>
                  <a:lnTo>
                    <a:pt x="4428595" y="1550988"/>
                  </a:lnTo>
                  <a:lnTo>
                    <a:pt x="4428595" y="1548871"/>
                  </a:lnTo>
                  <a:lnTo>
                    <a:pt x="4427007" y="1547284"/>
                  </a:lnTo>
                  <a:lnTo>
                    <a:pt x="4425949" y="1545696"/>
                  </a:lnTo>
                  <a:lnTo>
                    <a:pt x="4424891" y="1545167"/>
                  </a:lnTo>
                  <a:lnTo>
                    <a:pt x="4423303" y="1545696"/>
                  </a:lnTo>
                  <a:lnTo>
                    <a:pt x="4422774" y="1545696"/>
                  </a:lnTo>
                  <a:lnTo>
                    <a:pt x="4421716" y="1545696"/>
                  </a:lnTo>
                  <a:lnTo>
                    <a:pt x="4419070" y="1545167"/>
                  </a:lnTo>
                  <a:lnTo>
                    <a:pt x="4415895" y="1544638"/>
                  </a:lnTo>
                  <a:lnTo>
                    <a:pt x="4415895" y="1555750"/>
                  </a:lnTo>
                  <a:lnTo>
                    <a:pt x="4397903" y="1555750"/>
                  </a:lnTo>
                  <a:lnTo>
                    <a:pt x="4397374" y="1557338"/>
                  </a:lnTo>
                  <a:lnTo>
                    <a:pt x="4396316" y="1558925"/>
                  </a:lnTo>
                  <a:lnTo>
                    <a:pt x="4394728" y="1561042"/>
                  </a:lnTo>
                  <a:lnTo>
                    <a:pt x="4392611" y="1562100"/>
                  </a:lnTo>
                  <a:lnTo>
                    <a:pt x="4390495" y="1562629"/>
                  </a:lnTo>
                  <a:lnTo>
                    <a:pt x="4388907" y="1563159"/>
                  </a:lnTo>
                  <a:lnTo>
                    <a:pt x="4387320" y="1564746"/>
                  </a:lnTo>
                  <a:lnTo>
                    <a:pt x="4385732" y="1566334"/>
                  </a:lnTo>
                  <a:lnTo>
                    <a:pt x="4384674" y="1566334"/>
                  </a:lnTo>
                  <a:lnTo>
                    <a:pt x="4383616" y="1566334"/>
                  </a:lnTo>
                  <a:lnTo>
                    <a:pt x="4383086" y="1566334"/>
                  </a:lnTo>
                  <a:lnTo>
                    <a:pt x="4382028" y="1566334"/>
                  </a:lnTo>
                  <a:lnTo>
                    <a:pt x="4379911" y="1567921"/>
                  </a:lnTo>
                  <a:lnTo>
                    <a:pt x="4378324" y="1568979"/>
                  </a:lnTo>
                  <a:lnTo>
                    <a:pt x="4376736" y="1568979"/>
                  </a:lnTo>
                  <a:lnTo>
                    <a:pt x="4374091" y="1568450"/>
                  </a:lnTo>
                  <a:lnTo>
                    <a:pt x="4371445" y="1567921"/>
                  </a:lnTo>
                  <a:lnTo>
                    <a:pt x="4369328" y="1566863"/>
                  </a:lnTo>
                  <a:lnTo>
                    <a:pt x="4367211" y="1566334"/>
                  </a:lnTo>
                  <a:lnTo>
                    <a:pt x="4350807" y="1566334"/>
                  </a:lnTo>
                  <a:lnTo>
                    <a:pt x="4350278" y="1569509"/>
                  </a:lnTo>
                  <a:lnTo>
                    <a:pt x="4349749" y="1573742"/>
                  </a:lnTo>
                  <a:lnTo>
                    <a:pt x="4349749" y="1581150"/>
                  </a:lnTo>
                  <a:lnTo>
                    <a:pt x="4346574" y="1587500"/>
                  </a:lnTo>
                  <a:lnTo>
                    <a:pt x="4346045" y="1589617"/>
                  </a:lnTo>
                  <a:lnTo>
                    <a:pt x="4344457" y="1591204"/>
                  </a:lnTo>
                  <a:lnTo>
                    <a:pt x="4342341" y="1591734"/>
                  </a:lnTo>
                  <a:lnTo>
                    <a:pt x="4339695" y="1591734"/>
                  </a:lnTo>
                  <a:lnTo>
                    <a:pt x="4338636" y="1591734"/>
                  </a:lnTo>
                  <a:lnTo>
                    <a:pt x="4337049" y="1591734"/>
                  </a:lnTo>
                  <a:lnTo>
                    <a:pt x="4335461" y="1591734"/>
                  </a:lnTo>
                  <a:lnTo>
                    <a:pt x="4333345" y="1591734"/>
                  </a:lnTo>
                  <a:lnTo>
                    <a:pt x="4330170" y="1594379"/>
                  </a:lnTo>
                  <a:lnTo>
                    <a:pt x="4326995" y="1597554"/>
                  </a:lnTo>
                  <a:lnTo>
                    <a:pt x="4326995" y="1599142"/>
                  </a:lnTo>
                  <a:lnTo>
                    <a:pt x="4326995" y="1601259"/>
                  </a:lnTo>
                  <a:lnTo>
                    <a:pt x="4325407" y="1602846"/>
                  </a:lnTo>
                  <a:lnTo>
                    <a:pt x="4323820" y="1603375"/>
                  </a:lnTo>
                  <a:lnTo>
                    <a:pt x="4322761" y="1604434"/>
                  </a:lnTo>
                  <a:lnTo>
                    <a:pt x="4321703" y="1603375"/>
                  </a:lnTo>
                  <a:lnTo>
                    <a:pt x="4321174" y="1603375"/>
                  </a:lnTo>
                  <a:lnTo>
                    <a:pt x="4320116" y="1603375"/>
                  </a:lnTo>
                  <a:lnTo>
                    <a:pt x="4319586" y="1603375"/>
                  </a:lnTo>
                  <a:lnTo>
                    <a:pt x="4319057" y="1603375"/>
                  </a:lnTo>
                  <a:lnTo>
                    <a:pt x="4317999" y="1603375"/>
                  </a:lnTo>
                  <a:lnTo>
                    <a:pt x="4316411" y="1603375"/>
                  </a:lnTo>
                  <a:lnTo>
                    <a:pt x="4315353" y="1605492"/>
                  </a:lnTo>
                  <a:lnTo>
                    <a:pt x="4314824" y="1607609"/>
                  </a:lnTo>
                  <a:lnTo>
                    <a:pt x="4313766" y="1609196"/>
                  </a:lnTo>
                  <a:lnTo>
                    <a:pt x="4313236" y="1610784"/>
                  </a:lnTo>
                  <a:lnTo>
                    <a:pt x="4311649" y="1612900"/>
                  </a:lnTo>
                  <a:lnTo>
                    <a:pt x="4310591" y="1614488"/>
                  </a:lnTo>
                  <a:lnTo>
                    <a:pt x="4307416" y="1616604"/>
                  </a:lnTo>
                  <a:lnTo>
                    <a:pt x="4303182" y="1618192"/>
                  </a:lnTo>
                  <a:lnTo>
                    <a:pt x="4301595" y="1619779"/>
                  </a:lnTo>
                  <a:lnTo>
                    <a:pt x="4300536" y="1621367"/>
                  </a:lnTo>
                  <a:lnTo>
                    <a:pt x="4299478" y="1622954"/>
                  </a:lnTo>
                  <a:lnTo>
                    <a:pt x="4297891" y="1625071"/>
                  </a:lnTo>
                  <a:lnTo>
                    <a:pt x="4296303" y="1627188"/>
                  </a:lnTo>
                  <a:lnTo>
                    <a:pt x="4294186" y="1628775"/>
                  </a:lnTo>
                  <a:lnTo>
                    <a:pt x="4292599" y="1632479"/>
                  </a:lnTo>
                  <a:lnTo>
                    <a:pt x="4290482" y="1635654"/>
                  </a:lnTo>
                  <a:lnTo>
                    <a:pt x="4289424" y="1638300"/>
                  </a:lnTo>
                  <a:lnTo>
                    <a:pt x="4288366" y="1639888"/>
                  </a:lnTo>
                  <a:lnTo>
                    <a:pt x="4286778" y="1639888"/>
                  </a:lnTo>
                  <a:lnTo>
                    <a:pt x="4284132" y="1640417"/>
                  </a:lnTo>
                  <a:lnTo>
                    <a:pt x="4282545" y="1641475"/>
                  </a:lnTo>
                  <a:lnTo>
                    <a:pt x="4280957" y="1642004"/>
                  </a:lnTo>
                  <a:lnTo>
                    <a:pt x="4279370" y="1644121"/>
                  </a:lnTo>
                  <a:lnTo>
                    <a:pt x="4278311" y="1645709"/>
                  </a:lnTo>
                  <a:lnTo>
                    <a:pt x="4276724" y="1646767"/>
                  </a:lnTo>
                  <a:lnTo>
                    <a:pt x="4275136" y="1648884"/>
                  </a:lnTo>
                  <a:lnTo>
                    <a:pt x="4272491" y="1648884"/>
                  </a:lnTo>
                  <a:lnTo>
                    <a:pt x="4270903" y="1649413"/>
                  </a:lnTo>
                  <a:lnTo>
                    <a:pt x="4269316" y="1649942"/>
                  </a:lnTo>
                  <a:lnTo>
                    <a:pt x="4267728" y="1650471"/>
                  </a:lnTo>
                  <a:lnTo>
                    <a:pt x="4265611" y="1651529"/>
                  </a:lnTo>
                  <a:lnTo>
                    <a:pt x="4264024" y="1653646"/>
                  </a:lnTo>
                  <a:lnTo>
                    <a:pt x="4262966" y="1655234"/>
                  </a:lnTo>
                  <a:lnTo>
                    <a:pt x="4261907" y="1657350"/>
                  </a:lnTo>
                  <a:lnTo>
                    <a:pt x="4261378" y="1661584"/>
                  </a:lnTo>
                  <a:lnTo>
                    <a:pt x="4259261" y="1664229"/>
                  </a:lnTo>
                  <a:lnTo>
                    <a:pt x="4255028" y="1666346"/>
                  </a:lnTo>
                  <a:lnTo>
                    <a:pt x="4248678" y="1666346"/>
                  </a:lnTo>
                  <a:lnTo>
                    <a:pt x="4243386" y="1665288"/>
                  </a:lnTo>
                  <a:lnTo>
                    <a:pt x="4238095" y="1666875"/>
                  </a:lnTo>
                  <a:lnTo>
                    <a:pt x="4237036" y="1668463"/>
                  </a:lnTo>
                  <a:lnTo>
                    <a:pt x="4236507" y="1671109"/>
                  </a:lnTo>
                  <a:lnTo>
                    <a:pt x="4234920" y="1672167"/>
                  </a:lnTo>
                  <a:lnTo>
                    <a:pt x="4234391" y="1674284"/>
                  </a:lnTo>
                  <a:lnTo>
                    <a:pt x="4234920" y="1681692"/>
                  </a:lnTo>
                  <a:lnTo>
                    <a:pt x="4235449" y="1689100"/>
                  </a:lnTo>
                  <a:lnTo>
                    <a:pt x="4235449" y="1709209"/>
                  </a:lnTo>
                  <a:lnTo>
                    <a:pt x="4234920" y="1710796"/>
                  </a:lnTo>
                  <a:lnTo>
                    <a:pt x="4234391" y="1712384"/>
                  </a:lnTo>
                  <a:lnTo>
                    <a:pt x="4234920" y="1716088"/>
                  </a:lnTo>
                  <a:lnTo>
                    <a:pt x="4235449" y="1719792"/>
                  </a:lnTo>
                  <a:lnTo>
                    <a:pt x="4235449" y="1722967"/>
                  </a:lnTo>
                  <a:lnTo>
                    <a:pt x="4235449" y="1727200"/>
                  </a:lnTo>
                  <a:lnTo>
                    <a:pt x="4234920" y="1730375"/>
                  </a:lnTo>
                  <a:lnTo>
                    <a:pt x="4233861" y="1734079"/>
                  </a:lnTo>
                  <a:lnTo>
                    <a:pt x="4232803" y="1737784"/>
                  </a:lnTo>
                  <a:lnTo>
                    <a:pt x="4230686" y="1740959"/>
                  </a:lnTo>
                  <a:lnTo>
                    <a:pt x="4229099" y="1743075"/>
                  </a:lnTo>
                  <a:lnTo>
                    <a:pt x="4228041" y="1744663"/>
                  </a:lnTo>
                  <a:lnTo>
                    <a:pt x="4228041" y="1749425"/>
                  </a:lnTo>
                  <a:lnTo>
                    <a:pt x="4229099" y="1753659"/>
                  </a:lnTo>
                  <a:lnTo>
                    <a:pt x="4227511" y="1757363"/>
                  </a:lnTo>
                  <a:lnTo>
                    <a:pt x="4225395" y="1760009"/>
                  </a:lnTo>
                  <a:lnTo>
                    <a:pt x="4224866" y="1761596"/>
                  </a:lnTo>
                  <a:lnTo>
                    <a:pt x="4223807" y="1763713"/>
                  </a:lnTo>
                  <a:lnTo>
                    <a:pt x="4223278" y="1765300"/>
                  </a:lnTo>
                  <a:lnTo>
                    <a:pt x="4223278" y="1766888"/>
                  </a:lnTo>
                  <a:lnTo>
                    <a:pt x="4221691" y="1769004"/>
                  </a:lnTo>
                  <a:lnTo>
                    <a:pt x="4219045" y="1770063"/>
                  </a:lnTo>
                  <a:lnTo>
                    <a:pt x="4217457" y="1772179"/>
                  </a:lnTo>
                  <a:lnTo>
                    <a:pt x="4215870" y="1773238"/>
                  </a:lnTo>
                  <a:lnTo>
                    <a:pt x="4213753" y="1773767"/>
                  </a:lnTo>
                  <a:lnTo>
                    <a:pt x="4212166" y="1774296"/>
                  </a:lnTo>
                  <a:lnTo>
                    <a:pt x="4211636" y="1774296"/>
                  </a:lnTo>
                  <a:lnTo>
                    <a:pt x="4210578" y="1774296"/>
                  </a:lnTo>
                  <a:lnTo>
                    <a:pt x="4208991" y="1773767"/>
                  </a:lnTo>
                  <a:lnTo>
                    <a:pt x="4208461" y="1774296"/>
                  </a:lnTo>
                  <a:lnTo>
                    <a:pt x="4207403" y="1775884"/>
                  </a:lnTo>
                  <a:lnTo>
                    <a:pt x="4206874" y="1777471"/>
                  </a:lnTo>
                  <a:lnTo>
                    <a:pt x="4203170" y="1782763"/>
                  </a:lnTo>
                  <a:lnTo>
                    <a:pt x="4200524" y="1788054"/>
                  </a:lnTo>
                  <a:lnTo>
                    <a:pt x="4199995" y="1790700"/>
                  </a:lnTo>
                  <a:lnTo>
                    <a:pt x="4198407" y="1792288"/>
                  </a:lnTo>
                  <a:lnTo>
                    <a:pt x="4198407" y="1793875"/>
                  </a:lnTo>
                  <a:lnTo>
                    <a:pt x="4197878" y="1795463"/>
                  </a:lnTo>
                  <a:lnTo>
                    <a:pt x="4196291" y="1797050"/>
                  </a:lnTo>
                  <a:lnTo>
                    <a:pt x="4194174" y="1798109"/>
                  </a:lnTo>
                  <a:lnTo>
                    <a:pt x="4192057" y="1799167"/>
                  </a:lnTo>
                  <a:lnTo>
                    <a:pt x="4189411" y="1799167"/>
                  </a:lnTo>
                  <a:lnTo>
                    <a:pt x="4185707" y="1798109"/>
                  </a:lnTo>
                  <a:lnTo>
                    <a:pt x="4183591" y="1795463"/>
                  </a:lnTo>
                  <a:lnTo>
                    <a:pt x="4181474" y="1794404"/>
                  </a:lnTo>
                  <a:lnTo>
                    <a:pt x="4179886" y="1792817"/>
                  </a:lnTo>
                  <a:lnTo>
                    <a:pt x="4178299" y="1789113"/>
                  </a:lnTo>
                  <a:lnTo>
                    <a:pt x="4178299" y="1787525"/>
                  </a:lnTo>
                  <a:lnTo>
                    <a:pt x="4177241" y="1785938"/>
                  </a:lnTo>
                  <a:lnTo>
                    <a:pt x="4174595" y="1780646"/>
                  </a:lnTo>
                  <a:lnTo>
                    <a:pt x="4171949" y="1774825"/>
                  </a:lnTo>
                  <a:lnTo>
                    <a:pt x="4168245" y="1766888"/>
                  </a:lnTo>
                  <a:lnTo>
                    <a:pt x="4164011" y="1758950"/>
                  </a:lnTo>
                  <a:lnTo>
                    <a:pt x="4162424" y="1757363"/>
                  </a:lnTo>
                  <a:lnTo>
                    <a:pt x="4161366" y="1755246"/>
                  </a:lnTo>
                  <a:lnTo>
                    <a:pt x="4160307" y="1753659"/>
                  </a:lnTo>
                  <a:lnTo>
                    <a:pt x="4159778" y="1752071"/>
                  </a:lnTo>
                  <a:lnTo>
                    <a:pt x="4157661" y="1749954"/>
                  </a:lnTo>
                  <a:lnTo>
                    <a:pt x="4155545" y="1748367"/>
                  </a:lnTo>
                  <a:lnTo>
                    <a:pt x="4152370" y="1742546"/>
                  </a:lnTo>
                  <a:lnTo>
                    <a:pt x="4152370" y="1736196"/>
                  </a:lnTo>
                  <a:lnTo>
                    <a:pt x="4152370" y="1731963"/>
                  </a:lnTo>
                  <a:lnTo>
                    <a:pt x="4152899" y="1728788"/>
                  </a:lnTo>
                  <a:lnTo>
                    <a:pt x="4152899" y="1725613"/>
                  </a:lnTo>
                  <a:lnTo>
                    <a:pt x="4152899" y="1721379"/>
                  </a:lnTo>
                  <a:lnTo>
                    <a:pt x="4152370" y="1718204"/>
                  </a:lnTo>
                  <a:lnTo>
                    <a:pt x="4150782" y="1716088"/>
                  </a:lnTo>
                  <a:lnTo>
                    <a:pt x="4148666" y="1714500"/>
                  </a:lnTo>
                  <a:lnTo>
                    <a:pt x="4148136" y="1712384"/>
                  </a:lnTo>
                  <a:lnTo>
                    <a:pt x="4147078" y="1710796"/>
                  </a:lnTo>
                  <a:lnTo>
                    <a:pt x="4144961" y="1709209"/>
                  </a:lnTo>
                  <a:lnTo>
                    <a:pt x="4143374" y="1707092"/>
                  </a:lnTo>
                  <a:lnTo>
                    <a:pt x="4142316" y="1705504"/>
                  </a:lnTo>
                  <a:lnTo>
                    <a:pt x="4141257" y="1703917"/>
                  </a:lnTo>
                  <a:lnTo>
                    <a:pt x="4140728" y="1701800"/>
                  </a:lnTo>
                  <a:lnTo>
                    <a:pt x="4139670" y="1700213"/>
                  </a:lnTo>
                  <a:lnTo>
                    <a:pt x="4139670" y="1698096"/>
                  </a:lnTo>
                  <a:lnTo>
                    <a:pt x="4139670" y="1696509"/>
                  </a:lnTo>
                  <a:lnTo>
                    <a:pt x="4139141" y="1694392"/>
                  </a:lnTo>
                  <a:lnTo>
                    <a:pt x="4138082" y="1692275"/>
                  </a:lnTo>
                  <a:lnTo>
                    <a:pt x="4136495" y="1690159"/>
                  </a:lnTo>
                  <a:lnTo>
                    <a:pt x="4135436" y="1688571"/>
                  </a:lnTo>
                  <a:lnTo>
                    <a:pt x="4134378" y="1686984"/>
                  </a:lnTo>
                  <a:lnTo>
                    <a:pt x="4134378" y="1684867"/>
                  </a:lnTo>
                  <a:lnTo>
                    <a:pt x="4133320" y="1681163"/>
                  </a:lnTo>
                  <a:lnTo>
                    <a:pt x="4132261" y="1676929"/>
                  </a:lnTo>
                  <a:lnTo>
                    <a:pt x="4132261" y="1675342"/>
                  </a:lnTo>
                  <a:lnTo>
                    <a:pt x="4132261" y="1673225"/>
                  </a:lnTo>
                  <a:lnTo>
                    <a:pt x="4131203" y="1671638"/>
                  </a:lnTo>
                  <a:lnTo>
                    <a:pt x="4130145" y="1670050"/>
                  </a:lnTo>
                  <a:lnTo>
                    <a:pt x="4128557" y="1667934"/>
                  </a:lnTo>
                  <a:lnTo>
                    <a:pt x="4126441" y="1666346"/>
                  </a:lnTo>
                  <a:lnTo>
                    <a:pt x="4125382" y="1664229"/>
                  </a:lnTo>
                  <a:lnTo>
                    <a:pt x="4123266" y="1662642"/>
                  </a:lnTo>
                  <a:lnTo>
                    <a:pt x="4120091" y="1659996"/>
                  </a:lnTo>
                  <a:lnTo>
                    <a:pt x="4118503" y="1655234"/>
                  </a:lnTo>
                  <a:lnTo>
                    <a:pt x="4118503" y="1649942"/>
                  </a:lnTo>
                  <a:lnTo>
                    <a:pt x="4118503" y="1644121"/>
                  </a:lnTo>
                  <a:lnTo>
                    <a:pt x="4117974" y="1642004"/>
                  </a:lnTo>
                  <a:lnTo>
                    <a:pt x="4117445" y="1640417"/>
                  </a:lnTo>
                  <a:lnTo>
                    <a:pt x="4116386" y="1637242"/>
                  </a:lnTo>
                  <a:lnTo>
                    <a:pt x="4114799" y="1633009"/>
                  </a:lnTo>
                  <a:lnTo>
                    <a:pt x="4114799" y="1631421"/>
                  </a:lnTo>
                  <a:lnTo>
                    <a:pt x="4114799" y="1629834"/>
                  </a:lnTo>
                  <a:lnTo>
                    <a:pt x="4114799" y="1623484"/>
                  </a:lnTo>
                  <a:lnTo>
                    <a:pt x="4114799" y="1617134"/>
                  </a:lnTo>
                  <a:lnTo>
                    <a:pt x="4115328" y="1614488"/>
                  </a:lnTo>
                  <a:lnTo>
                    <a:pt x="4115857" y="1612371"/>
                  </a:lnTo>
                  <a:lnTo>
                    <a:pt x="4115857" y="1605492"/>
                  </a:lnTo>
                  <a:lnTo>
                    <a:pt x="4115857" y="1601259"/>
                  </a:lnTo>
                  <a:lnTo>
                    <a:pt x="4115857" y="1597554"/>
                  </a:lnTo>
                  <a:lnTo>
                    <a:pt x="4115328" y="1595967"/>
                  </a:lnTo>
                  <a:lnTo>
                    <a:pt x="4114799" y="1594379"/>
                  </a:lnTo>
                  <a:lnTo>
                    <a:pt x="4112682" y="1589617"/>
                  </a:lnTo>
                  <a:lnTo>
                    <a:pt x="4111095" y="1585913"/>
                  </a:lnTo>
                  <a:lnTo>
                    <a:pt x="4110566" y="1582738"/>
                  </a:lnTo>
                  <a:lnTo>
                    <a:pt x="4110036" y="1578504"/>
                  </a:lnTo>
                  <a:lnTo>
                    <a:pt x="4110036" y="1574271"/>
                  </a:lnTo>
                  <a:lnTo>
                    <a:pt x="4108449" y="1569509"/>
                  </a:lnTo>
                  <a:lnTo>
                    <a:pt x="4107920" y="1567921"/>
                  </a:lnTo>
                  <a:lnTo>
                    <a:pt x="4106861" y="1566334"/>
                  </a:lnTo>
                  <a:lnTo>
                    <a:pt x="4103157" y="1563688"/>
                  </a:lnTo>
                  <a:lnTo>
                    <a:pt x="4097866" y="1563159"/>
                  </a:lnTo>
                  <a:lnTo>
                    <a:pt x="4095749" y="1563688"/>
                  </a:lnTo>
                  <a:lnTo>
                    <a:pt x="4094161" y="1566334"/>
                  </a:lnTo>
                  <a:lnTo>
                    <a:pt x="4093632" y="1568979"/>
                  </a:lnTo>
                  <a:lnTo>
                    <a:pt x="4091516" y="1570567"/>
                  </a:lnTo>
                  <a:lnTo>
                    <a:pt x="4087811" y="1571625"/>
                  </a:lnTo>
                  <a:lnTo>
                    <a:pt x="4084636" y="1572684"/>
                  </a:lnTo>
                  <a:lnTo>
                    <a:pt x="4083049" y="1574271"/>
                  </a:lnTo>
                  <a:lnTo>
                    <a:pt x="4081991" y="1576388"/>
                  </a:lnTo>
                  <a:lnTo>
                    <a:pt x="4079874" y="1577446"/>
                  </a:lnTo>
                  <a:lnTo>
                    <a:pt x="4078286" y="1578504"/>
                  </a:lnTo>
                  <a:lnTo>
                    <a:pt x="4076699" y="1579034"/>
                  </a:lnTo>
                  <a:lnTo>
                    <a:pt x="4074582" y="1578504"/>
                  </a:lnTo>
                  <a:lnTo>
                    <a:pt x="4072995" y="1579034"/>
                  </a:lnTo>
                  <a:lnTo>
                    <a:pt x="4071407" y="1578504"/>
                  </a:lnTo>
                  <a:lnTo>
                    <a:pt x="4068761" y="1577446"/>
                  </a:lnTo>
                  <a:lnTo>
                    <a:pt x="4067174" y="1575329"/>
                  </a:lnTo>
                  <a:lnTo>
                    <a:pt x="4065057" y="1573742"/>
                  </a:lnTo>
                  <a:lnTo>
                    <a:pt x="4062941" y="1572684"/>
                  </a:lnTo>
                  <a:lnTo>
                    <a:pt x="4058707" y="1569509"/>
                  </a:lnTo>
                  <a:lnTo>
                    <a:pt x="4055532" y="1566334"/>
                  </a:lnTo>
                  <a:lnTo>
                    <a:pt x="4054474" y="1564746"/>
                  </a:lnTo>
                  <a:lnTo>
                    <a:pt x="4053416" y="1563159"/>
                  </a:lnTo>
                  <a:lnTo>
                    <a:pt x="4052357" y="1561042"/>
                  </a:lnTo>
                  <a:lnTo>
                    <a:pt x="4050770" y="1558925"/>
                  </a:lnTo>
                  <a:lnTo>
                    <a:pt x="4048653" y="1558396"/>
                  </a:lnTo>
                  <a:lnTo>
                    <a:pt x="4046536" y="1557867"/>
                  </a:lnTo>
                  <a:lnTo>
                    <a:pt x="4044949" y="1557867"/>
                  </a:lnTo>
                  <a:lnTo>
                    <a:pt x="4043361" y="1557338"/>
                  </a:lnTo>
                  <a:lnTo>
                    <a:pt x="4042303" y="1555750"/>
                  </a:lnTo>
                  <a:lnTo>
                    <a:pt x="4041774" y="1553634"/>
                  </a:lnTo>
                  <a:lnTo>
                    <a:pt x="4041245" y="1552046"/>
                  </a:lnTo>
                  <a:lnTo>
                    <a:pt x="4041774" y="1550459"/>
                  </a:lnTo>
                  <a:lnTo>
                    <a:pt x="4043361" y="1548871"/>
                  </a:lnTo>
                  <a:lnTo>
                    <a:pt x="4044949" y="1548342"/>
                  </a:lnTo>
                  <a:lnTo>
                    <a:pt x="4048124" y="1547284"/>
                  </a:lnTo>
                  <a:lnTo>
                    <a:pt x="4052357" y="1546754"/>
                  </a:lnTo>
                  <a:lnTo>
                    <a:pt x="4057649" y="1546225"/>
                  </a:lnTo>
                  <a:lnTo>
                    <a:pt x="4062941" y="1546754"/>
                  </a:lnTo>
                  <a:lnTo>
                    <a:pt x="4058707" y="1545167"/>
                  </a:lnTo>
                  <a:lnTo>
                    <a:pt x="4055003" y="1543050"/>
                  </a:lnTo>
                  <a:lnTo>
                    <a:pt x="4053416" y="1542521"/>
                  </a:lnTo>
                  <a:lnTo>
                    <a:pt x="4051299" y="1542521"/>
                  </a:lnTo>
                  <a:lnTo>
                    <a:pt x="4049711" y="1541463"/>
                  </a:lnTo>
                  <a:lnTo>
                    <a:pt x="4047595" y="1540404"/>
                  </a:lnTo>
                  <a:lnTo>
                    <a:pt x="4044420" y="1539875"/>
                  </a:lnTo>
                  <a:lnTo>
                    <a:pt x="4040716" y="1539875"/>
                  </a:lnTo>
                  <a:lnTo>
                    <a:pt x="4037011" y="1539875"/>
                  </a:lnTo>
                  <a:lnTo>
                    <a:pt x="4035424" y="1539875"/>
                  </a:lnTo>
                  <a:lnTo>
                    <a:pt x="4033307" y="1539875"/>
                  </a:lnTo>
                  <a:lnTo>
                    <a:pt x="4032249" y="1537759"/>
                  </a:lnTo>
                  <a:lnTo>
                    <a:pt x="4031191" y="1535642"/>
                  </a:lnTo>
                  <a:lnTo>
                    <a:pt x="4030132" y="1534054"/>
                  </a:lnTo>
                  <a:lnTo>
                    <a:pt x="4029074" y="1532467"/>
                  </a:lnTo>
                  <a:lnTo>
                    <a:pt x="4027486" y="1531938"/>
                  </a:lnTo>
                  <a:lnTo>
                    <a:pt x="4024841" y="1531938"/>
                  </a:lnTo>
                  <a:lnTo>
                    <a:pt x="4023782" y="1531938"/>
                  </a:lnTo>
                  <a:lnTo>
                    <a:pt x="4022724" y="1531409"/>
                  </a:lnTo>
                  <a:lnTo>
                    <a:pt x="4022724" y="1528234"/>
                  </a:lnTo>
                  <a:lnTo>
                    <a:pt x="4021666" y="1524529"/>
                  </a:lnTo>
                  <a:lnTo>
                    <a:pt x="4021136" y="1522413"/>
                  </a:lnTo>
                  <a:lnTo>
                    <a:pt x="4020078" y="1520825"/>
                  </a:lnTo>
                  <a:lnTo>
                    <a:pt x="4018491" y="1519238"/>
                  </a:lnTo>
                  <a:lnTo>
                    <a:pt x="4016374" y="1518179"/>
                  </a:lnTo>
                  <a:lnTo>
                    <a:pt x="4014786" y="1518179"/>
                  </a:lnTo>
                  <a:lnTo>
                    <a:pt x="4013199" y="1517650"/>
                  </a:lnTo>
                  <a:lnTo>
                    <a:pt x="4011082" y="1515534"/>
                  </a:lnTo>
                  <a:lnTo>
                    <a:pt x="4009495" y="1514475"/>
                  </a:lnTo>
                  <a:lnTo>
                    <a:pt x="4007378" y="1511300"/>
                  </a:lnTo>
                  <a:lnTo>
                    <a:pt x="4004732" y="1507596"/>
                  </a:lnTo>
                  <a:lnTo>
                    <a:pt x="4003145" y="1506009"/>
                  </a:lnTo>
                  <a:lnTo>
                    <a:pt x="4001557" y="1504421"/>
                  </a:lnTo>
                  <a:lnTo>
                    <a:pt x="3999970" y="1503363"/>
                  </a:lnTo>
                  <a:lnTo>
                    <a:pt x="3997853" y="1501775"/>
                  </a:lnTo>
                  <a:lnTo>
                    <a:pt x="3994149" y="1498600"/>
                  </a:lnTo>
                  <a:lnTo>
                    <a:pt x="3990445" y="1497013"/>
                  </a:lnTo>
                  <a:lnTo>
                    <a:pt x="3969807" y="1497013"/>
                  </a:lnTo>
                  <a:lnTo>
                    <a:pt x="3947582" y="1500188"/>
                  </a:lnTo>
                  <a:lnTo>
                    <a:pt x="3917420" y="1500188"/>
                  </a:lnTo>
                  <a:lnTo>
                    <a:pt x="3913716" y="1499129"/>
                  </a:lnTo>
                  <a:lnTo>
                    <a:pt x="3910011" y="1497542"/>
                  </a:lnTo>
                  <a:lnTo>
                    <a:pt x="3892020" y="1497542"/>
                  </a:lnTo>
                  <a:lnTo>
                    <a:pt x="3889374" y="1497542"/>
                  </a:lnTo>
                  <a:lnTo>
                    <a:pt x="3886728" y="1495954"/>
                  </a:lnTo>
                  <a:lnTo>
                    <a:pt x="3885141" y="1495425"/>
                  </a:lnTo>
                  <a:lnTo>
                    <a:pt x="3883553" y="1493838"/>
                  </a:lnTo>
                  <a:lnTo>
                    <a:pt x="3882495" y="1491721"/>
                  </a:lnTo>
                  <a:lnTo>
                    <a:pt x="3881966" y="1490663"/>
                  </a:lnTo>
                  <a:lnTo>
                    <a:pt x="3880378" y="1489075"/>
                  </a:lnTo>
                  <a:lnTo>
                    <a:pt x="3877732" y="1488017"/>
                  </a:lnTo>
                  <a:lnTo>
                    <a:pt x="3875616" y="1487488"/>
                  </a:lnTo>
                  <a:lnTo>
                    <a:pt x="3873499" y="1488017"/>
                  </a:lnTo>
                  <a:lnTo>
                    <a:pt x="3871911" y="1488017"/>
                  </a:lnTo>
                  <a:lnTo>
                    <a:pt x="3869795" y="1488546"/>
                  </a:lnTo>
                  <a:lnTo>
                    <a:pt x="3851274" y="1488546"/>
                  </a:lnTo>
                  <a:lnTo>
                    <a:pt x="3849157" y="1488546"/>
                  </a:lnTo>
                  <a:lnTo>
                    <a:pt x="3847041" y="1488017"/>
                  </a:lnTo>
                  <a:lnTo>
                    <a:pt x="3844924" y="1486959"/>
                  </a:lnTo>
                  <a:lnTo>
                    <a:pt x="3843336" y="1486429"/>
                  </a:lnTo>
                  <a:lnTo>
                    <a:pt x="3841749" y="1484842"/>
                  </a:lnTo>
                  <a:lnTo>
                    <a:pt x="3841220" y="1482196"/>
                  </a:lnTo>
                  <a:lnTo>
                    <a:pt x="3840691" y="1480609"/>
                  </a:lnTo>
                  <a:lnTo>
                    <a:pt x="3840691" y="1479021"/>
                  </a:lnTo>
                  <a:lnTo>
                    <a:pt x="3840691" y="1476904"/>
                  </a:lnTo>
                  <a:lnTo>
                    <a:pt x="3840691" y="1475317"/>
                  </a:lnTo>
                  <a:lnTo>
                    <a:pt x="3838574" y="1471613"/>
                  </a:lnTo>
                  <a:lnTo>
                    <a:pt x="3834870" y="1468967"/>
                  </a:lnTo>
                  <a:lnTo>
                    <a:pt x="3833282" y="1467379"/>
                  </a:lnTo>
                  <a:lnTo>
                    <a:pt x="3831695" y="1466321"/>
                  </a:lnTo>
                  <a:lnTo>
                    <a:pt x="3827991" y="1465792"/>
                  </a:lnTo>
                  <a:lnTo>
                    <a:pt x="3824286" y="1465792"/>
                  </a:lnTo>
                  <a:lnTo>
                    <a:pt x="3820582" y="1465792"/>
                  </a:lnTo>
                  <a:lnTo>
                    <a:pt x="3818995" y="1466321"/>
                  </a:lnTo>
                  <a:lnTo>
                    <a:pt x="3817407" y="1467379"/>
                  </a:lnTo>
                  <a:lnTo>
                    <a:pt x="3815820" y="1467379"/>
                  </a:lnTo>
                  <a:lnTo>
                    <a:pt x="3813703" y="1467379"/>
                  </a:lnTo>
                  <a:lnTo>
                    <a:pt x="3811586" y="1467379"/>
                  </a:lnTo>
                  <a:lnTo>
                    <a:pt x="3809999" y="1467379"/>
                  </a:lnTo>
                  <a:lnTo>
                    <a:pt x="3808411" y="1467909"/>
                  </a:lnTo>
                  <a:lnTo>
                    <a:pt x="3806824" y="1468967"/>
                  </a:lnTo>
                  <a:lnTo>
                    <a:pt x="3800474" y="1468967"/>
                  </a:lnTo>
                  <a:lnTo>
                    <a:pt x="3794124" y="1468438"/>
                  </a:lnTo>
                  <a:lnTo>
                    <a:pt x="3786716" y="1467379"/>
                  </a:lnTo>
                  <a:lnTo>
                    <a:pt x="3785128" y="1466850"/>
                  </a:lnTo>
                  <a:lnTo>
                    <a:pt x="3783541" y="1466321"/>
                  </a:lnTo>
                  <a:lnTo>
                    <a:pt x="3781424" y="1466321"/>
                  </a:lnTo>
                  <a:lnTo>
                    <a:pt x="3779836" y="1466321"/>
                  </a:lnTo>
                  <a:lnTo>
                    <a:pt x="3777720" y="1466850"/>
                  </a:lnTo>
                  <a:lnTo>
                    <a:pt x="3775603" y="1466321"/>
                  </a:lnTo>
                  <a:lnTo>
                    <a:pt x="3771899" y="1464734"/>
                  </a:lnTo>
                  <a:lnTo>
                    <a:pt x="3768195" y="1461559"/>
                  </a:lnTo>
                  <a:lnTo>
                    <a:pt x="3764491" y="1459442"/>
                  </a:lnTo>
                  <a:lnTo>
                    <a:pt x="3761316" y="1456796"/>
                  </a:lnTo>
                  <a:lnTo>
                    <a:pt x="3757611" y="1453092"/>
                  </a:lnTo>
                  <a:lnTo>
                    <a:pt x="3753907" y="1449917"/>
                  </a:lnTo>
                  <a:lnTo>
                    <a:pt x="3748086" y="1447800"/>
                  </a:lnTo>
                  <a:lnTo>
                    <a:pt x="3743324" y="1445154"/>
                  </a:lnTo>
                  <a:lnTo>
                    <a:pt x="3741207" y="1443567"/>
                  </a:lnTo>
                  <a:lnTo>
                    <a:pt x="3739620" y="1441450"/>
                  </a:lnTo>
                  <a:lnTo>
                    <a:pt x="3736974" y="1436159"/>
                  </a:lnTo>
                  <a:lnTo>
                    <a:pt x="3734328" y="1430867"/>
                  </a:lnTo>
                  <a:lnTo>
                    <a:pt x="3732741" y="1428750"/>
                  </a:lnTo>
                  <a:lnTo>
                    <a:pt x="3730624" y="1427163"/>
                  </a:lnTo>
                  <a:lnTo>
                    <a:pt x="3727449" y="1423459"/>
                  </a:lnTo>
                  <a:lnTo>
                    <a:pt x="3724274" y="1420284"/>
                  </a:lnTo>
                  <a:lnTo>
                    <a:pt x="3722686" y="1419225"/>
                  </a:lnTo>
                  <a:lnTo>
                    <a:pt x="3721099" y="1417109"/>
                  </a:lnTo>
                  <a:lnTo>
                    <a:pt x="3716336" y="1411817"/>
                  </a:lnTo>
                  <a:lnTo>
                    <a:pt x="3711045" y="1408642"/>
                  </a:lnTo>
                  <a:lnTo>
                    <a:pt x="3706282" y="1407054"/>
                  </a:lnTo>
                  <a:lnTo>
                    <a:pt x="3702049" y="1407054"/>
                  </a:lnTo>
                  <a:lnTo>
                    <a:pt x="3699403" y="1407054"/>
                  </a:lnTo>
                  <a:lnTo>
                    <a:pt x="3696757" y="1407054"/>
                  </a:lnTo>
                  <a:lnTo>
                    <a:pt x="3694111" y="1409171"/>
                  </a:lnTo>
                  <a:lnTo>
                    <a:pt x="3693053" y="1411288"/>
                  </a:lnTo>
                  <a:lnTo>
                    <a:pt x="3691995" y="1412875"/>
                  </a:lnTo>
                  <a:lnTo>
                    <a:pt x="3691466" y="1414463"/>
                  </a:lnTo>
                  <a:lnTo>
                    <a:pt x="3691466" y="1417109"/>
                  </a:lnTo>
                  <a:lnTo>
                    <a:pt x="3691466" y="1420813"/>
                  </a:lnTo>
                  <a:lnTo>
                    <a:pt x="3691466" y="1423459"/>
                  </a:lnTo>
                  <a:lnTo>
                    <a:pt x="3691466" y="1426104"/>
                  </a:lnTo>
                  <a:lnTo>
                    <a:pt x="3692524" y="1428221"/>
                  </a:lnTo>
                  <a:lnTo>
                    <a:pt x="3693053" y="1430867"/>
                  </a:lnTo>
                  <a:lnTo>
                    <a:pt x="3693053" y="1432454"/>
                  </a:lnTo>
                  <a:lnTo>
                    <a:pt x="3693053" y="1434042"/>
                  </a:lnTo>
                  <a:lnTo>
                    <a:pt x="3693053" y="1436159"/>
                  </a:lnTo>
                  <a:lnTo>
                    <a:pt x="3693053" y="1437746"/>
                  </a:lnTo>
                  <a:lnTo>
                    <a:pt x="3694641" y="1439334"/>
                  </a:lnTo>
                  <a:lnTo>
                    <a:pt x="3696757" y="1441450"/>
                  </a:lnTo>
                  <a:lnTo>
                    <a:pt x="3699403" y="1444625"/>
                  </a:lnTo>
                  <a:lnTo>
                    <a:pt x="3700991" y="1448329"/>
                  </a:lnTo>
                  <a:lnTo>
                    <a:pt x="3701520" y="1452563"/>
                  </a:lnTo>
                  <a:lnTo>
                    <a:pt x="3700991" y="1455738"/>
                  </a:lnTo>
                  <a:lnTo>
                    <a:pt x="3700991" y="1457854"/>
                  </a:lnTo>
                  <a:lnTo>
                    <a:pt x="3700991" y="1459971"/>
                  </a:lnTo>
                  <a:lnTo>
                    <a:pt x="3703107" y="1461559"/>
                  </a:lnTo>
                  <a:lnTo>
                    <a:pt x="3706282" y="1461559"/>
                  </a:lnTo>
                  <a:lnTo>
                    <a:pt x="3708399" y="1463146"/>
                  </a:lnTo>
                  <a:lnTo>
                    <a:pt x="3709986" y="1463675"/>
                  </a:lnTo>
                  <a:lnTo>
                    <a:pt x="3712103" y="1463675"/>
                  </a:lnTo>
                  <a:lnTo>
                    <a:pt x="3713691" y="1463675"/>
                  </a:lnTo>
                  <a:lnTo>
                    <a:pt x="3715278" y="1464204"/>
                  </a:lnTo>
                  <a:lnTo>
                    <a:pt x="3716866" y="1464734"/>
                  </a:lnTo>
                  <a:lnTo>
                    <a:pt x="3719511" y="1466321"/>
                  </a:lnTo>
                  <a:lnTo>
                    <a:pt x="3721099" y="1467909"/>
                  </a:lnTo>
                  <a:lnTo>
                    <a:pt x="3722686" y="1468438"/>
                  </a:lnTo>
                  <a:lnTo>
                    <a:pt x="3724274" y="1468967"/>
                  </a:lnTo>
                  <a:lnTo>
                    <a:pt x="3725861" y="1470554"/>
                  </a:lnTo>
                  <a:lnTo>
                    <a:pt x="3726920" y="1472142"/>
                  </a:lnTo>
                  <a:lnTo>
                    <a:pt x="3726920" y="1490663"/>
                  </a:lnTo>
                  <a:lnTo>
                    <a:pt x="3731682" y="1490663"/>
                  </a:lnTo>
                  <a:lnTo>
                    <a:pt x="3733270" y="1490663"/>
                  </a:lnTo>
                  <a:lnTo>
                    <a:pt x="3734857" y="1491192"/>
                  </a:lnTo>
                  <a:lnTo>
                    <a:pt x="3738032" y="1491192"/>
                  </a:lnTo>
                  <a:lnTo>
                    <a:pt x="3740678" y="1491192"/>
                  </a:lnTo>
                  <a:lnTo>
                    <a:pt x="3743324" y="1491192"/>
                  </a:lnTo>
                  <a:lnTo>
                    <a:pt x="3746499" y="1491192"/>
                  </a:lnTo>
                  <a:lnTo>
                    <a:pt x="3751261" y="1492779"/>
                  </a:lnTo>
                  <a:lnTo>
                    <a:pt x="3755495" y="1495425"/>
                  </a:lnTo>
                  <a:lnTo>
                    <a:pt x="3757082" y="1495425"/>
                  </a:lnTo>
                  <a:lnTo>
                    <a:pt x="3759199" y="1495425"/>
                  </a:lnTo>
                  <a:lnTo>
                    <a:pt x="3761316" y="1495425"/>
                  </a:lnTo>
                  <a:lnTo>
                    <a:pt x="3762903" y="1495954"/>
                  </a:lnTo>
                  <a:lnTo>
                    <a:pt x="3766607" y="1495954"/>
                  </a:lnTo>
                  <a:lnTo>
                    <a:pt x="3769782" y="1495425"/>
                  </a:lnTo>
                  <a:lnTo>
                    <a:pt x="3773486" y="1495425"/>
                  </a:lnTo>
                  <a:lnTo>
                    <a:pt x="3777191" y="1495425"/>
                  </a:lnTo>
                  <a:lnTo>
                    <a:pt x="3778778" y="1495954"/>
                  </a:lnTo>
                  <a:lnTo>
                    <a:pt x="3780366" y="1497542"/>
                  </a:lnTo>
                  <a:lnTo>
                    <a:pt x="3780895" y="1499129"/>
                  </a:lnTo>
                  <a:lnTo>
                    <a:pt x="3780366" y="1501246"/>
                  </a:lnTo>
                  <a:lnTo>
                    <a:pt x="3778778" y="1502304"/>
                  </a:lnTo>
                  <a:lnTo>
                    <a:pt x="3777191" y="1502834"/>
                  </a:lnTo>
                  <a:lnTo>
                    <a:pt x="3774545" y="1502834"/>
                  </a:lnTo>
                  <a:lnTo>
                    <a:pt x="3770841" y="1502834"/>
                  </a:lnTo>
                  <a:lnTo>
                    <a:pt x="3768195" y="1502834"/>
                  </a:lnTo>
                  <a:lnTo>
                    <a:pt x="3765549" y="1502834"/>
                  </a:lnTo>
                  <a:lnTo>
                    <a:pt x="3762903" y="1501246"/>
                  </a:lnTo>
                  <a:lnTo>
                    <a:pt x="3759728" y="1500188"/>
                  </a:lnTo>
                  <a:lnTo>
                    <a:pt x="3758141" y="1500188"/>
                  </a:lnTo>
                  <a:lnTo>
                    <a:pt x="3753378" y="1501246"/>
                  </a:lnTo>
                  <a:lnTo>
                    <a:pt x="3749145" y="1503892"/>
                  </a:lnTo>
                  <a:lnTo>
                    <a:pt x="3747028" y="1503892"/>
                  </a:lnTo>
                  <a:lnTo>
                    <a:pt x="3745970" y="1504421"/>
                  </a:lnTo>
                  <a:lnTo>
                    <a:pt x="3745441" y="1506538"/>
                  </a:lnTo>
                  <a:lnTo>
                    <a:pt x="3745970" y="1508654"/>
                  </a:lnTo>
                  <a:lnTo>
                    <a:pt x="3745441" y="1510242"/>
                  </a:lnTo>
                  <a:lnTo>
                    <a:pt x="3745970" y="1511829"/>
                  </a:lnTo>
                  <a:lnTo>
                    <a:pt x="3747028" y="1513946"/>
                  </a:lnTo>
                  <a:lnTo>
                    <a:pt x="3749145" y="1515004"/>
                  </a:lnTo>
                  <a:lnTo>
                    <a:pt x="3751261" y="1517650"/>
                  </a:lnTo>
                  <a:lnTo>
                    <a:pt x="3753378" y="1519238"/>
                  </a:lnTo>
                  <a:lnTo>
                    <a:pt x="3756553" y="1520825"/>
                  </a:lnTo>
                  <a:lnTo>
                    <a:pt x="3759728" y="1521884"/>
                  </a:lnTo>
                  <a:lnTo>
                    <a:pt x="3762374" y="1520825"/>
                  </a:lnTo>
                  <a:lnTo>
                    <a:pt x="3763961" y="1518179"/>
                  </a:lnTo>
                  <a:lnTo>
                    <a:pt x="3765549" y="1516063"/>
                  </a:lnTo>
                  <a:lnTo>
                    <a:pt x="3767136" y="1514475"/>
                  </a:lnTo>
                  <a:lnTo>
                    <a:pt x="3768724" y="1513417"/>
                  </a:lnTo>
                  <a:lnTo>
                    <a:pt x="3770841" y="1512888"/>
                  </a:lnTo>
                  <a:lnTo>
                    <a:pt x="3772957" y="1511300"/>
                  </a:lnTo>
                  <a:lnTo>
                    <a:pt x="3774545" y="1510242"/>
                  </a:lnTo>
                  <a:lnTo>
                    <a:pt x="3775603" y="1510242"/>
                  </a:lnTo>
                  <a:lnTo>
                    <a:pt x="3776661" y="1510242"/>
                  </a:lnTo>
                  <a:lnTo>
                    <a:pt x="3779836" y="1510771"/>
                  </a:lnTo>
                  <a:lnTo>
                    <a:pt x="3783541" y="1511829"/>
                  </a:lnTo>
                  <a:lnTo>
                    <a:pt x="3785657" y="1512888"/>
                  </a:lnTo>
                  <a:lnTo>
                    <a:pt x="3787774" y="1513417"/>
                  </a:lnTo>
                  <a:lnTo>
                    <a:pt x="3790949" y="1513417"/>
                  </a:lnTo>
                  <a:lnTo>
                    <a:pt x="3795711" y="1513417"/>
                  </a:lnTo>
                  <a:lnTo>
                    <a:pt x="3799416" y="1513417"/>
                  </a:lnTo>
                  <a:lnTo>
                    <a:pt x="3802591" y="1513946"/>
                  </a:lnTo>
                  <a:lnTo>
                    <a:pt x="3806824" y="1514475"/>
                  </a:lnTo>
                  <a:lnTo>
                    <a:pt x="3807353" y="1510771"/>
                  </a:lnTo>
                  <a:lnTo>
                    <a:pt x="3807353" y="1507596"/>
                  </a:lnTo>
                  <a:lnTo>
                    <a:pt x="3807353" y="1501775"/>
                  </a:lnTo>
                  <a:lnTo>
                    <a:pt x="3807353" y="1497013"/>
                  </a:lnTo>
                  <a:lnTo>
                    <a:pt x="3808941" y="1492250"/>
                  </a:lnTo>
                  <a:lnTo>
                    <a:pt x="3811586" y="1489604"/>
                  </a:lnTo>
                  <a:lnTo>
                    <a:pt x="3813703" y="1488546"/>
                  </a:lnTo>
                  <a:lnTo>
                    <a:pt x="3815820" y="1488017"/>
                  </a:lnTo>
                  <a:lnTo>
                    <a:pt x="3817407" y="1486959"/>
                  </a:lnTo>
                  <a:lnTo>
                    <a:pt x="3818995" y="1486429"/>
                  </a:lnTo>
                  <a:lnTo>
                    <a:pt x="3820053" y="1484842"/>
                  </a:lnTo>
                  <a:lnTo>
                    <a:pt x="3820582" y="1482196"/>
                  </a:lnTo>
                  <a:lnTo>
                    <a:pt x="3822699" y="1483254"/>
                  </a:lnTo>
                  <a:lnTo>
                    <a:pt x="3824286" y="1485371"/>
                  </a:lnTo>
                  <a:lnTo>
                    <a:pt x="3825874" y="1486959"/>
                  </a:lnTo>
                  <a:lnTo>
                    <a:pt x="3827461" y="1488546"/>
                  </a:lnTo>
                  <a:lnTo>
                    <a:pt x="3827461" y="1506538"/>
                  </a:lnTo>
                  <a:lnTo>
                    <a:pt x="3828520" y="1508654"/>
                  </a:lnTo>
                  <a:lnTo>
                    <a:pt x="3830107" y="1510242"/>
                  </a:lnTo>
                  <a:lnTo>
                    <a:pt x="3831695" y="1510771"/>
                  </a:lnTo>
                  <a:lnTo>
                    <a:pt x="3833282" y="1511829"/>
                  </a:lnTo>
                  <a:lnTo>
                    <a:pt x="3833282" y="1513417"/>
                  </a:lnTo>
                  <a:lnTo>
                    <a:pt x="3833282" y="1515004"/>
                  </a:lnTo>
                  <a:lnTo>
                    <a:pt x="3833811" y="1519767"/>
                  </a:lnTo>
                  <a:lnTo>
                    <a:pt x="3834870" y="1523471"/>
                  </a:lnTo>
                  <a:lnTo>
                    <a:pt x="3838574" y="1520825"/>
                  </a:lnTo>
                  <a:lnTo>
                    <a:pt x="3840691" y="1517650"/>
                  </a:lnTo>
                  <a:lnTo>
                    <a:pt x="3841220" y="1513417"/>
                  </a:lnTo>
                  <a:lnTo>
                    <a:pt x="3840691" y="1509184"/>
                  </a:lnTo>
                  <a:lnTo>
                    <a:pt x="3847570" y="1509184"/>
                  </a:lnTo>
                  <a:lnTo>
                    <a:pt x="3849686" y="1509713"/>
                  </a:lnTo>
                  <a:lnTo>
                    <a:pt x="3851274" y="1510771"/>
                  </a:lnTo>
                  <a:lnTo>
                    <a:pt x="3853391" y="1511829"/>
                  </a:lnTo>
                  <a:lnTo>
                    <a:pt x="3854449" y="1512888"/>
                  </a:lnTo>
                  <a:lnTo>
                    <a:pt x="3855507" y="1513946"/>
                  </a:lnTo>
                  <a:lnTo>
                    <a:pt x="3855507" y="1516063"/>
                  </a:lnTo>
                  <a:lnTo>
                    <a:pt x="3854449" y="1520296"/>
                  </a:lnTo>
                  <a:lnTo>
                    <a:pt x="3852861" y="1523471"/>
                  </a:lnTo>
                  <a:lnTo>
                    <a:pt x="3852861" y="1525059"/>
                  </a:lnTo>
                  <a:lnTo>
                    <a:pt x="3852861" y="1526646"/>
                  </a:lnTo>
                  <a:lnTo>
                    <a:pt x="3854449" y="1528234"/>
                  </a:lnTo>
                  <a:lnTo>
                    <a:pt x="3857095" y="1529292"/>
                  </a:lnTo>
                  <a:lnTo>
                    <a:pt x="3858682" y="1528763"/>
                  </a:lnTo>
                  <a:lnTo>
                    <a:pt x="3860270" y="1529292"/>
                  </a:lnTo>
                  <a:lnTo>
                    <a:pt x="3863974" y="1529821"/>
                  </a:lnTo>
                  <a:lnTo>
                    <a:pt x="3867149" y="1531409"/>
                  </a:lnTo>
                  <a:lnTo>
                    <a:pt x="3869795" y="1532996"/>
                  </a:lnTo>
                  <a:lnTo>
                    <a:pt x="3870853" y="1535113"/>
                  </a:lnTo>
                  <a:lnTo>
                    <a:pt x="3871911" y="1536700"/>
                  </a:lnTo>
                  <a:lnTo>
                    <a:pt x="3872441" y="1538817"/>
                  </a:lnTo>
                  <a:lnTo>
                    <a:pt x="3872970" y="1540934"/>
                  </a:lnTo>
                  <a:lnTo>
                    <a:pt x="3873499" y="1543050"/>
                  </a:lnTo>
                  <a:lnTo>
                    <a:pt x="3873499" y="1545167"/>
                  </a:lnTo>
                  <a:lnTo>
                    <a:pt x="3873499" y="1546754"/>
                  </a:lnTo>
                  <a:lnTo>
                    <a:pt x="3875086" y="1547813"/>
                  </a:lnTo>
                  <a:lnTo>
                    <a:pt x="3877203" y="1548342"/>
                  </a:lnTo>
                  <a:lnTo>
                    <a:pt x="3879320" y="1549929"/>
                  </a:lnTo>
                  <a:lnTo>
                    <a:pt x="3880907" y="1550459"/>
                  </a:lnTo>
                  <a:lnTo>
                    <a:pt x="3881966" y="1550459"/>
                  </a:lnTo>
                  <a:lnTo>
                    <a:pt x="3882495" y="1550459"/>
                  </a:lnTo>
                  <a:lnTo>
                    <a:pt x="3883553" y="1550459"/>
                  </a:lnTo>
                  <a:lnTo>
                    <a:pt x="3884082" y="1550459"/>
                  </a:lnTo>
                  <a:lnTo>
                    <a:pt x="3886728" y="1551517"/>
                  </a:lnTo>
                  <a:lnTo>
                    <a:pt x="3887786" y="1553634"/>
                  </a:lnTo>
                  <a:lnTo>
                    <a:pt x="3889374" y="1557867"/>
                  </a:lnTo>
                  <a:lnTo>
                    <a:pt x="3889903" y="1562100"/>
                  </a:lnTo>
                  <a:lnTo>
                    <a:pt x="3886199" y="1563688"/>
                  </a:lnTo>
                  <a:lnTo>
                    <a:pt x="3882495" y="1564746"/>
                  </a:lnTo>
                  <a:lnTo>
                    <a:pt x="3881966" y="1564746"/>
                  </a:lnTo>
                  <a:lnTo>
                    <a:pt x="3880907" y="1564746"/>
                  </a:lnTo>
                  <a:lnTo>
                    <a:pt x="3879849" y="1564746"/>
                  </a:lnTo>
                  <a:lnTo>
                    <a:pt x="3879320" y="1564746"/>
                  </a:lnTo>
                  <a:lnTo>
                    <a:pt x="3876674" y="1564746"/>
                  </a:lnTo>
                  <a:lnTo>
                    <a:pt x="3875086" y="1565275"/>
                  </a:lnTo>
                  <a:lnTo>
                    <a:pt x="3874557" y="1566863"/>
                  </a:lnTo>
                  <a:lnTo>
                    <a:pt x="3874557" y="1568979"/>
                  </a:lnTo>
                  <a:lnTo>
                    <a:pt x="3874028" y="1571625"/>
                  </a:lnTo>
                  <a:lnTo>
                    <a:pt x="3873499" y="1573742"/>
                  </a:lnTo>
                  <a:lnTo>
                    <a:pt x="3871911" y="1579034"/>
                  </a:lnTo>
                  <a:lnTo>
                    <a:pt x="3870853" y="1585384"/>
                  </a:lnTo>
                  <a:lnTo>
                    <a:pt x="3870853" y="1590146"/>
                  </a:lnTo>
                  <a:lnTo>
                    <a:pt x="3870853" y="1595967"/>
                  </a:lnTo>
                  <a:lnTo>
                    <a:pt x="3869266" y="1595438"/>
                  </a:lnTo>
                  <a:lnTo>
                    <a:pt x="3867149" y="1594909"/>
                  </a:lnTo>
                  <a:lnTo>
                    <a:pt x="3866091" y="1592792"/>
                  </a:lnTo>
                  <a:lnTo>
                    <a:pt x="3864503" y="1591204"/>
                  </a:lnTo>
                  <a:lnTo>
                    <a:pt x="3862916" y="1591204"/>
                  </a:lnTo>
                  <a:lnTo>
                    <a:pt x="3859741" y="1591734"/>
                  </a:lnTo>
                  <a:lnTo>
                    <a:pt x="3857624" y="1594379"/>
                  </a:lnTo>
                  <a:lnTo>
                    <a:pt x="3856036" y="1595967"/>
                  </a:lnTo>
                  <a:lnTo>
                    <a:pt x="3855507" y="1597554"/>
                  </a:lnTo>
                  <a:lnTo>
                    <a:pt x="3853920" y="1599142"/>
                  </a:lnTo>
                  <a:lnTo>
                    <a:pt x="3852861" y="1601259"/>
                  </a:lnTo>
                  <a:lnTo>
                    <a:pt x="3852861" y="1602846"/>
                  </a:lnTo>
                  <a:lnTo>
                    <a:pt x="3852861" y="1604963"/>
                  </a:lnTo>
                  <a:lnTo>
                    <a:pt x="3851803" y="1606550"/>
                  </a:lnTo>
                  <a:lnTo>
                    <a:pt x="3851274" y="1608138"/>
                  </a:lnTo>
                  <a:lnTo>
                    <a:pt x="3849686" y="1614488"/>
                  </a:lnTo>
                  <a:lnTo>
                    <a:pt x="3848099" y="1615546"/>
                  </a:lnTo>
                  <a:lnTo>
                    <a:pt x="3845453" y="1615546"/>
                  </a:lnTo>
                  <a:lnTo>
                    <a:pt x="3842278" y="1615546"/>
                  </a:lnTo>
                  <a:lnTo>
                    <a:pt x="3840691" y="1614488"/>
                  </a:lnTo>
                  <a:lnTo>
                    <a:pt x="3838574" y="1614488"/>
                  </a:lnTo>
                  <a:lnTo>
                    <a:pt x="3836986" y="1616604"/>
                  </a:lnTo>
                  <a:lnTo>
                    <a:pt x="3834870" y="1618192"/>
                  </a:lnTo>
                  <a:lnTo>
                    <a:pt x="3833282" y="1621367"/>
                  </a:lnTo>
                  <a:lnTo>
                    <a:pt x="3832224" y="1625071"/>
                  </a:lnTo>
                  <a:lnTo>
                    <a:pt x="3831695" y="1627188"/>
                  </a:lnTo>
                  <a:lnTo>
                    <a:pt x="3830636" y="1628775"/>
                  </a:lnTo>
                  <a:lnTo>
                    <a:pt x="3830107" y="1630363"/>
                  </a:lnTo>
                  <a:lnTo>
                    <a:pt x="3830107" y="1632479"/>
                  </a:lnTo>
                  <a:lnTo>
                    <a:pt x="3811586" y="1632479"/>
                  </a:lnTo>
                  <a:lnTo>
                    <a:pt x="3809470" y="1635654"/>
                  </a:lnTo>
                  <a:lnTo>
                    <a:pt x="3807353" y="1639888"/>
                  </a:lnTo>
                  <a:lnTo>
                    <a:pt x="3807353" y="1641475"/>
                  </a:lnTo>
                  <a:lnTo>
                    <a:pt x="3807353" y="1643063"/>
                  </a:lnTo>
                  <a:lnTo>
                    <a:pt x="3807353" y="1644650"/>
                  </a:lnTo>
                  <a:lnTo>
                    <a:pt x="3806824" y="1646238"/>
                  </a:lnTo>
                  <a:lnTo>
                    <a:pt x="3806824" y="1649413"/>
                  </a:lnTo>
                  <a:lnTo>
                    <a:pt x="3806824" y="1652059"/>
                  </a:lnTo>
                  <a:lnTo>
                    <a:pt x="3781424" y="1651000"/>
                  </a:lnTo>
                  <a:lnTo>
                    <a:pt x="3779307" y="1651529"/>
                  </a:lnTo>
                  <a:lnTo>
                    <a:pt x="3777720" y="1652059"/>
                  </a:lnTo>
                  <a:lnTo>
                    <a:pt x="3776132" y="1652059"/>
                  </a:lnTo>
                  <a:lnTo>
                    <a:pt x="3774545" y="1652059"/>
                  </a:lnTo>
                  <a:lnTo>
                    <a:pt x="3772957" y="1652588"/>
                  </a:lnTo>
                  <a:lnTo>
                    <a:pt x="3770841" y="1653646"/>
                  </a:lnTo>
                  <a:lnTo>
                    <a:pt x="3768724" y="1654175"/>
                  </a:lnTo>
                  <a:lnTo>
                    <a:pt x="3767136" y="1654704"/>
                  </a:lnTo>
                  <a:lnTo>
                    <a:pt x="3765549" y="1655763"/>
                  </a:lnTo>
                  <a:lnTo>
                    <a:pt x="3763961" y="1657350"/>
                  </a:lnTo>
                  <a:lnTo>
                    <a:pt x="3762903" y="1657350"/>
                  </a:lnTo>
                  <a:lnTo>
                    <a:pt x="3762374" y="1656821"/>
                  </a:lnTo>
                  <a:lnTo>
                    <a:pt x="3761316" y="1656821"/>
                  </a:lnTo>
                  <a:lnTo>
                    <a:pt x="3759728" y="1657350"/>
                  </a:lnTo>
                  <a:lnTo>
                    <a:pt x="3758670" y="1659467"/>
                  </a:lnTo>
                  <a:lnTo>
                    <a:pt x="3757611" y="1661054"/>
                  </a:lnTo>
                  <a:lnTo>
                    <a:pt x="3757082" y="1662642"/>
                  </a:lnTo>
                  <a:lnTo>
                    <a:pt x="3757611" y="1664229"/>
                  </a:lnTo>
                  <a:lnTo>
                    <a:pt x="3757082" y="1667404"/>
                  </a:lnTo>
                  <a:lnTo>
                    <a:pt x="3757611" y="1671109"/>
                  </a:lnTo>
                  <a:lnTo>
                    <a:pt x="3752320" y="1670579"/>
                  </a:lnTo>
                  <a:lnTo>
                    <a:pt x="3746499" y="1671109"/>
                  </a:lnTo>
                  <a:lnTo>
                    <a:pt x="3744911" y="1670579"/>
                  </a:lnTo>
                  <a:lnTo>
                    <a:pt x="3743324" y="1671109"/>
                  </a:lnTo>
                  <a:lnTo>
                    <a:pt x="3741207" y="1672167"/>
                  </a:lnTo>
                  <a:lnTo>
                    <a:pt x="3739620" y="1674284"/>
                  </a:lnTo>
                  <a:lnTo>
                    <a:pt x="3735916" y="1677459"/>
                  </a:lnTo>
                  <a:lnTo>
                    <a:pt x="3734328" y="1679575"/>
                  </a:lnTo>
                  <a:lnTo>
                    <a:pt x="3732741" y="1681692"/>
                  </a:lnTo>
                  <a:lnTo>
                    <a:pt x="3729036" y="1682221"/>
                  </a:lnTo>
                  <a:lnTo>
                    <a:pt x="3725332" y="1682750"/>
                  </a:lnTo>
                  <a:lnTo>
                    <a:pt x="3723745" y="1682221"/>
                  </a:lnTo>
                  <a:lnTo>
                    <a:pt x="3721628" y="1682750"/>
                  </a:lnTo>
                  <a:lnTo>
                    <a:pt x="3720041" y="1683809"/>
                  </a:lnTo>
                  <a:lnTo>
                    <a:pt x="3718453" y="1684867"/>
                  </a:lnTo>
                  <a:lnTo>
                    <a:pt x="3716336" y="1685396"/>
                  </a:lnTo>
                  <a:lnTo>
                    <a:pt x="3714749" y="1684867"/>
                  </a:lnTo>
                  <a:lnTo>
                    <a:pt x="3712632" y="1684867"/>
                  </a:lnTo>
                  <a:lnTo>
                    <a:pt x="3711045" y="1684867"/>
                  </a:lnTo>
                  <a:lnTo>
                    <a:pt x="3709457" y="1686454"/>
                  </a:lnTo>
                  <a:lnTo>
                    <a:pt x="3707870" y="1687513"/>
                  </a:lnTo>
                  <a:lnTo>
                    <a:pt x="3702049" y="1688571"/>
                  </a:lnTo>
                  <a:lnTo>
                    <a:pt x="3696757" y="1689100"/>
                  </a:lnTo>
                  <a:lnTo>
                    <a:pt x="3694641" y="1690688"/>
                  </a:lnTo>
                  <a:lnTo>
                    <a:pt x="3693053" y="1693334"/>
                  </a:lnTo>
                  <a:lnTo>
                    <a:pt x="3690936" y="1694392"/>
                  </a:lnTo>
                  <a:lnTo>
                    <a:pt x="3688820" y="1695979"/>
                  </a:lnTo>
                  <a:lnTo>
                    <a:pt x="3687232" y="1697567"/>
                  </a:lnTo>
                  <a:lnTo>
                    <a:pt x="3686174" y="1699154"/>
                  </a:lnTo>
                  <a:lnTo>
                    <a:pt x="3682470" y="1706563"/>
                  </a:lnTo>
                  <a:lnTo>
                    <a:pt x="3681411" y="1706563"/>
                  </a:lnTo>
                  <a:lnTo>
                    <a:pt x="3680353" y="1706563"/>
                  </a:lnTo>
                  <a:lnTo>
                    <a:pt x="3679824" y="1706563"/>
                  </a:lnTo>
                  <a:lnTo>
                    <a:pt x="3678766" y="1706563"/>
                  </a:lnTo>
                  <a:lnTo>
                    <a:pt x="3677178" y="1704975"/>
                  </a:lnTo>
                  <a:lnTo>
                    <a:pt x="3674532" y="1703917"/>
                  </a:lnTo>
                  <a:lnTo>
                    <a:pt x="3652836" y="1703917"/>
                  </a:lnTo>
                  <a:lnTo>
                    <a:pt x="3651249" y="1703917"/>
                  </a:lnTo>
                  <a:lnTo>
                    <a:pt x="3649132" y="1704975"/>
                  </a:lnTo>
                  <a:lnTo>
                    <a:pt x="3645428" y="1706563"/>
                  </a:lnTo>
                  <a:lnTo>
                    <a:pt x="3642253" y="1709209"/>
                  </a:lnTo>
                  <a:lnTo>
                    <a:pt x="3639607" y="1712384"/>
                  </a:lnTo>
                  <a:lnTo>
                    <a:pt x="3637491" y="1716617"/>
                  </a:lnTo>
                  <a:lnTo>
                    <a:pt x="3636432" y="1718204"/>
                  </a:lnTo>
                  <a:lnTo>
                    <a:pt x="3634316" y="1719792"/>
                  </a:lnTo>
                  <a:lnTo>
                    <a:pt x="3629024" y="1720850"/>
                  </a:lnTo>
                  <a:lnTo>
                    <a:pt x="3623732" y="1720321"/>
                  </a:lnTo>
                  <a:lnTo>
                    <a:pt x="3619499" y="1720850"/>
                  </a:lnTo>
                  <a:lnTo>
                    <a:pt x="3616324" y="1720321"/>
                  </a:lnTo>
                  <a:lnTo>
                    <a:pt x="3612620" y="1718734"/>
                  </a:lnTo>
                  <a:lnTo>
                    <a:pt x="3608916" y="1715559"/>
                  </a:lnTo>
                  <a:lnTo>
                    <a:pt x="3606270" y="1712913"/>
                  </a:lnTo>
                  <a:lnTo>
                    <a:pt x="3600978" y="1709209"/>
                  </a:lnTo>
                  <a:lnTo>
                    <a:pt x="3600449" y="1706034"/>
                  </a:lnTo>
                  <a:lnTo>
                    <a:pt x="3600449" y="1675342"/>
                  </a:lnTo>
                  <a:lnTo>
                    <a:pt x="3598332" y="1671638"/>
                  </a:lnTo>
                  <a:lnTo>
                    <a:pt x="3595686" y="1667934"/>
                  </a:lnTo>
                  <a:lnTo>
                    <a:pt x="3594628" y="1666346"/>
                  </a:lnTo>
                  <a:lnTo>
                    <a:pt x="3594099" y="1664229"/>
                  </a:lnTo>
                  <a:lnTo>
                    <a:pt x="3594099" y="1662642"/>
                  </a:lnTo>
                  <a:lnTo>
                    <a:pt x="3594099" y="1661054"/>
                  </a:lnTo>
                  <a:lnTo>
                    <a:pt x="3594099" y="1657350"/>
                  </a:lnTo>
                  <a:lnTo>
                    <a:pt x="3594099" y="1653646"/>
                  </a:lnTo>
                  <a:lnTo>
                    <a:pt x="3593570" y="1652059"/>
                  </a:lnTo>
                  <a:lnTo>
                    <a:pt x="3592511" y="1650471"/>
                  </a:lnTo>
                  <a:lnTo>
                    <a:pt x="3590924" y="1648354"/>
                  </a:lnTo>
                  <a:lnTo>
                    <a:pt x="3589866" y="1645709"/>
                  </a:lnTo>
                  <a:lnTo>
                    <a:pt x="3588278" y="1643592"/>
                  </a:lnTo>
                  <a:lnTo>
                    <a:pt x="3587749" y="1642004"/>
                  </a:lnTo>
                  <a:lnTo>
                    <a:pt x="3582457" y="1637242"/>
                  </a:lnTo>
                  <a:lnTo>
                    <a:pt x="3576636" y="1631421"/>
                  </a:lnTo>
                  <a:lnTo>
                    <a:pt x="3573461" y="1626129"/>
                  </a:lnTo>
                  <a:lnTo>
                    <a:pt x="3570286" y="1620838"/>
                  </a:lnTo>
                  <a:lnTo>
                    <a:pt x="3567641" y="1619250"/>
                  </a:lnTo>
                  <a:lnTo>
                    <a:pt x="3564995" y="1617134"/>
                  </a:lnTo>
                  <a:lnTo>
                    <a:pt x="3563936" y="1615546"/>
                  </a:lnTo>
                  <a:lnTo>
                    <a:pt x="3562878" y="1612371"/>
                  </a:lnTo>
                  <a:lnTo>
                    <a:pt x="3561291" y="1608667"/>
                  </a:lnTo>
                  <a:lnTo>
                    <a:pt x="3559174" y="1604963"/>
                  </a:lnTo>
                  <a:lnTo>
                    <a:pt x="3557586" y="1602846"/>
                  </a:lnTo>
                  <a:lnTo>
                    <a:pt x="3555470" y="1601259"/>
                  </a:lnTo>
                  <a:lnTo>
                    <a:pt x="3554411" y="1599142"/>
                  </a:lnTo>
                  <a:lnTo>
                    <a:pt x="3553882" y="1597554"/>
                  </a:lnTo>
                  <a:lnTo>
                    <a:pt x="3551766" y="1595967"/>
                  </a:lnTo>
                  <a:lnTo>
                    <a:pt x="3550178" y="1594909"/>
                  </a:lnTo>
                  <a:lnTo>
                    <a:pt x="3547003" y="1591204"/>
                  </a:lnTo>
                  <a:lnTo>
                    <a:pt x="3542770" y="1588559"/>
                  </a:lnTo>
                  <a:lnTo>
                    <a:pt x="3541182" y="1586971"/>
                  </a:lnTo>
                  <a:lnTo>
                    <a:pt x="3539595" y="1585384"/>
                  </a:lnTo>
                  <a:lnTo>
                    <a:pt x="3538007" y="1584325"/>
                  </a:lnTo>
                  <a:lnTo>
                    <a:pt x="3536420" y="1583267"/>
                  </a:lnTo>
                  <a:lnTo>
                    <a:pt x="3533774" y="1581679"/>
                  </a:lnTo>
                  <a:lnTo>
                    <a:pt x="3532186" y="1580621"/>
                  </a:lnTo>
                  <a:lnTo>
                    <a:pt x="3530599" y="1577446"/>
                  </a:lnTo>
                  <a:lnTo>
                    <a:pt x="3530599" y="1573742"/>
                  </a:lnTo>
                  <a:lnTo>
                    <a:pt x="3530599" y="1571625"/>
                  </a:lnTo>
                  <a:lnTo>
                    <a:pt x="3530599" y="1569509"/>
                  </a:lnTo>
                  <a:lnTo>
                    <a:pt x="3531657" y="1567921"/>
                  </a:lnTo>
                  <a:lnTo>
                    <a:pt x="3533245" y="1566334"/>
                  </a:lnTo>
                  <a:lnTo>
                    <a:pt x="3533245" y="1564746"/>
                  </a:lnTo>
                  <a:lnTo>
                    <a:pt x="3533245" y="1562629"/>
                  </a:lnTo>
                  <a:lnTo>
                    <a:pt x="3532186" y="1556279"/>
                  </a:lnTo>
                  <a:lnTo>
                    <a:pt x="3529541" y="1551517"/>
                  </a:lnTo>
                  <a:lnTo>
                    <a:pt x="3526366" y="1544109"/>
                  </a:lnTo>
                  <a:lnTo>
                    <a:pt x="3524249" y="1540404"/>
                  </a:lnTo>
                  <a:lnTo>
                    <a:pt x="3522132" y="1536700"/>
                  </a:lnTo>
                  <a:lnTo>
                    <a:pt x="3518957" y="1532996"/>
                  </a:lnTo>
                  <a:lnTo>
                    <a:pt x="3515782" y="1529292"/>
                  </a:lnTo>
                  <a:lnTo>
                    <a:pt x="3514724" y="1526646"/>
                  </a:lnTo>
                  <a:lnTo>
                    <a:pt x="3513136" y="1525059"/>
                  </a:lnTo>
                  <a:lnTo>
                    <a:pt x="3512607" y="1523471"/>
                  </a:lnTo>
                  <a:lnTo>
                    <a:pt x="3511549" y="1521884"/>
                  </a:lnTo>
                  <a:lnTo>
                    <a:pt x="3509961" y="1520296"/>
                  </a:lnTo>
                  <a:lnTo>
                    <a:pt x="3508374" y="1519238"/>
                  </a:lnTo>
                  <a:lnTo>
                    <a:pt x="3506786" y="1518709"/>
                  </a:lnTo>
                  <a:lnTo>
                    <a:pt x="3504670" y="1518179"/>
                  </a:lnTo>
                  <a:lnTo>
                    <a:pt x="3502553" y="1517650"/>
                  </a:lnTo>
                  <a:lnTo>
                    <a:pt x="3500966" y="1516063"/>
                  </a:lnTo>
                  <a:lnTo>
                    <a:pt x="3497791" y="1515004"/>
                  </a:lnTo>
                  <a:lnTo>
                    <a:pt x="3495674" y="1513417"/>
                  </a:lnTo>
                  <a:lnTo>
                    <a:pt x="3494086" y="1508654"/>
                  </a:lnTo>
                  <a:lnTo>
                    <a:pt x="3494086" y="1501775"/>
                  </a:lnTo>
                  <a:lnTo>
                    <a:pt x="3494616" y="1500188"/>
                  </a:lnTo>
                  <a:lnTo>
                    <a:pt x="3495145" y="1498600"/>
                  </a:lnTo>
                  <a:lnTo>
                    <a:pt x="3495145" y="1497013"/>
                  </a:lnTo>
                  <a:lnTo>
                    <a:pt x="3495145" y="1493309"/>
                  </a:lnTo>
                  <a:lnTo>
                    <a:pt x="3494086" y="1490663"/>
                  </a:lnTo>
                  <a:lnTo>
                    <a:pt x="3491970" y="1488546"/>
                  </a:lnTo>
                  <a:lnTo>
                    <a:pt x="3490382" y="1486959"/>
                  </a:lnTo>
                  <a:lnTo>
                    <a:pt x="3487207" y="1482725"/>
                  </a:lnTo>
                  <a:lnTo>
                    <a:pt x="3484032" y="1479021"/>
                  </a:lnTo>
                  <a:lnTo>
                    <a:pt x="3482974" y="1477434"/>
                  </a:lnTo>
                  <a:lnTo>
                    <a:pt x="3481386" y="1475317"/>
                  </a:lnTo>
                  <a:lnTo>
                    <a:pt x="3480857" y="1473729"/>
                  </a:lnTo>
                  <a:lnTo>
                    <a:pt x="3480328" y="1471613"/>
                  </a:lnTo>
                  <a:lnTo>
                    <a:pt x="3480328" y="1467379"/>
                  </a:lnTo>
                  <a:lnTo>
                    <a:pt x="3479270" y="1463675"/>
                  </a:lnTo>
                  <a:lnTo>
                    <a:pt x="3478740" y="1461559"/>
                  </a:lnTo>
                  <a:lnTo>
                    <a:pt x="3477153" y="1459971"/>
                  </a:lnTo>
                  <a:lnTo>
                    <a:pt x="3475036" y="1459442"/>
                  </a:lnTo>
                  <a:lnTo>
                    <a:pt x="3473449" y="1458384"/>
                  </a:lnTo>
                  <a:lnTo>
                    <a:pt x="3471332" y="1456796"/>
                  </a:lnTo>
                  <a:lnTo>
                    <a:pt x="3469745" y="1455738"/>
                  </a:lnTo>
                  <a:lnTo>
                    <a:pt x="3468686" y="1454150"/>
                  </a:lnTo>
                  <a:lnTo>
                    <a:pt x="3468157" y="1452563"/>
                  </a:lnTo>
                  <a:lnTo>
                    <a:pt x="3463924" y="1446742"/>
                  </a:lnTo>
                  <a:lnTo>
                    <a:pt x="3459690" y="1441450"/>
                  </a:lnTo>
                  <a:lnTo>
                    <a:pt x="3458103" y="1437746"/>
                  </a:lnTo>
                  <a:lnTo>
                    <a:pt x="3455986" y="1439334"/>
                  </a:lnTo>
                  <a:lnTo>
                    <a:pt x="3454928" y="1441450"/>
                  </a:lnTo>
                  <a:lnTo>
                    <a:pt x="3454928" y="1443567"/>
                  </a:lnTo>
                  <a:lnTo>
                    <a:pt x="3454928" y="1445154"/>
                  </a:lnTo>
                  <a:lnTo>
                    <a:pt x="3453340" y="1446742"/>
                  </a:lnTo>
                  <a:lnTo>
                    <a:pt x="3451224" y="1447800"/>
                  </a:lnTo>
                  <a:lnTo>
                    <a:pt x="3449107" y="1447800"/>
                  </a:lnTo>
                  <a:lnTo>
                    <a:pt x="3446990" y="1447800"/>
                  </a:lnTo>
                  <a:lnTo>
                    <a:pt x="3443286" y="1447800"/>
                  </a:lnTo>
                  <a:lnTo>
                    <a:pt x="3441170" y="1446742"/>
                  </a:lnTo>
                  <a:lnTo>
                    <a:pt x="3439053" y="1445684"/>
                  </a:lnTo>
                  <a:lnTo>
                    <a:pt x="3436936" y="1444625"/>
                  </a:lnTo>
                  <a:lnTo>
                    <a:pt x="3435878" y="1442509"/>
                  </a:lnTo>
                  <a:lnTo>
                    <a:pt x="3434290" y="1440921"/>
                  </a:lnTo>
                  <a:lnTo>
                    <a:pt x="3433232" y="1438275"/>
                  </a:lnTo>
                  <a:lnTo>
                    <a:pt x="3431645" y="1436688"/>
                  </a:lnTo>
                  <a:lnTo>
                    <a:pt x="3430586" y="1435100"/>
                  </a:lnTo>
                  <a:lnTo>
                    <a:pt x="3428470" y="1431925"/>
                  </a:lnTo>
                  <a:lnTo>
                    <a:pt x="3427411" y="1429809"/>
                  </a:lnTo>
                  <a:lnTo>
                    <a:pt x="3426882" y="1427692"/>
                  </a:lnTo>
                  <a:lnTo>
                    <a:pt x="3424236" y="1424517"/>
                  </a:lnTo>
                  <a:lnTo>
                    <a:pt x="3421061" y="1421871"/>
                  </a:lnTo>
                  <a:lnTo>
                    <a:pt x="3418945" y="1419754"/>
                  </a:lnTo>
                  <a:lnTo>
                    <a:pt x="3417886" y="1418696"/>
                  </a:lnTo>
                  <a:lnTo>
                    <a:pt x="3417886" y="1414463"/>
                  </a:lnTo>
                  <a:lnTo>
                    <a:pt x="3417886" y="1411288"/>
                  </a:lnTo>
                  <a:lnTo>
                    <a:pt x="3417886" y="1410229"/>
                  </a:lnTo>
                  <a:lnTo>
                    <a:pt x="3418945" y="1409171"/>
                  </a:lnTo>
                  <a:lnTo>
                    <a:pt x="3417886" y="1407054"/>
                  </a:lnTo>
                  <a:lnTo>
                    <a:pt x="3418945" y="1404938"/>
                  </a:lnTo>
                  <a:lnTo>
                    <a:pt x="3418945" y="1403350"/>
                  </a:lnTo>
                  <a:lnTo>
                    <a:pt x="3417886" y="1402292"/>
                  </a:lnTo>
                  <a:lnTo>
                    <a:pt x="3416828" y="1400175"/>
                  </a:lnTo>
                  <a:lnTo>
                    <a:pt x="3415240" y="1399117"/>
                  </a:lnTo>
                  <a:lnTo>
                    <a:pt x="3414182" y="1397529"/>
                  </a:lnTo>
                  <a:lnTo>
                    <a:pt x="3414182" y="1391179"/>
                  </a:lnTo>
                  <a:lnTo>
                    <a:pt x="3412595" y="1391179"/>
                  </a:lnTo>
                  <a:lnTo>
                    <a:pt x="3411007" y="1391179"/>
                  </a:lnTo>
                  <a:lnTo>
                    <a:pt x="3408361" y="1390650"/>
                  </a:lnTo>
                  <a:lnTo>
                    <a:pt x="3404657" y="1390121"/>
                  </a:lnTo>
                  <a:lnTo>
                    <a:pt x="3402011" y="1389063"/>
                  </a:lnTo>
                  <a:lnTo>
                    <a:pt x="3399365" y="1388004"/>
                  </a:lnTo>
                  <a:lnTo>
                    <a:pt x="3397778" y="1387475"/>
                  </a:lnTo>
                  <a:lnTo>
                    <a:pt x="3395132" y="1386417"/>
                  </a:lnTo>
                  <a:lnTo>
                    <a:pt x="3396190" y="1384829"/>
                  </a:lnTo>
                  <a:lnTo>
                    <a:pt x="3397778" y="1384300"/>
                  </a:lnTo>
                  <a:lnTo>
                    <a:pt x="3401482" y="1384300"/>
                  </a:lnTo>
                  <a:lnTo>
                    <a:pt x="3402540" y="1384829"/>
                  </a:lnTo>
                  <a:lnTo>
                    <a:pt x="3403599" y="1385888"/>
                  </a:lnTo>
                  <a:lnTo>
                    <a:pt x="3405715" y="1386417"/>
                  </a:lnTo>
                  <a:lnTo>
                    <a:pt x="3408361" y="1386417"/>
                  </a:lnTo>
                  <a:lnTo>
                    <a:pt x="3409949" y="1386417"/>
                  </a:lnTo>
                  <a:lnTo>
                    <a:pt x="3411007" y="1386946"/>
                  </a:lnTo>
                  <a:lnTo>
                    <a:pt x="3412595" y="1386946"/>
                  </a:lnTo>
                  <a:lnTo>
                    <a:pt x="3413653" y="1386946"/>
                  </a:lnTo>
                  <a:lnTo>
                    <a:pt x="3415240" y="1386946"/>
                  </a:lnTo>
                  <a:lnTo>
                    <a:pt x="3416299" y="1386946"/>
                  </a:lnTo>
                  <a:lnTo>
                    <a:pt x="3418945" y="1386946"/>
                  </a:lnTo>
                  <a:lnTo>
                    <a:pt x="3421061" y="1388004"/>
                  </a:lnTo>
                  <a:lnTo>
                    <a:pt x="3422649" y="1390121"/>
                  </a:lnTo>
                  <a:lnTo>
                    <a:pt x="3424236" y="1391179"/>
                  </a:lnTo>
                  <a:lnTo>
                    <a:pt x="3425824" y="1391709"/>
                  </a:lnTo>
                  <a:lnTo>
                    <a:pt x="3427411" y="1391709"/>
                  </a:lnTo>
                  <a:lnTo>
                    <a:pt x="3428470" y="1391179"/>
                  </a:lnTo>
                  <a:lnTo>
                    <a:pt x="3430057" y="1390121"/>
                  </a:lnTo>
                  <a:lnTo>
                    <a:pt x="3431645" y="1389063"/>
                  </a:lnTo>
                  <a:lnTo>
                    <a:pt x="3433232" y="1389063"/>
                  </a:lnTo>
                  <a:lnTo>
                    <a:pt x="3435349" y="1389063"/>
                  </a:lnTo>
                  <a:lnTo>
                    <a:pt x="3436936" y="1388534"/>
                  </a:lnTo>
                  <a:lnTo>
                    <a:pt x="3438524" y="1388004"/>
                  </a:lnTo>
                  <a:lnTo>
                    <a:pt x="3441170" y="1386946"/>
                  </a:lnTo>
                  <a:lnTo>
                    <a:pt x="3442228" y="1386946"/>
                  </a:lnTo>
                  <a:lnTo>
                    <a:pt x="3443286" y="1386946"/>
                  </a:lnTo>
                  <a:lnTo>
                    <a:pt x="3443815" y="1386946"/>
                  </a:lnTo>
                  <a:lnTo>
                    <a:pt x="3444874" y="1386946"/>
                  </a:lnTo>
                  <a:lnTo>
                    <a:pt x="3446461" y="1386946"/>
                  </a:lnTo>
                  <a:lnTo>
                    <a:pt x="3448049" y="1385888"/>
                  </a:lnTo>
                  <a:lnTo>
                    <a:pt x="3450695" y="1383771"/>
                  </a:lnTo>
                  <a:lnTo>
                    <a:pt x="3452282" y="1382184"/>
                  </a:lnTo>
                  <a:lnTo>
                    <a:pt x="3453870" y="1380596"/>
                  </a:lnTo>
                  <a:lnTo>
                    <a:pt x="3454928" y="1377950"/>
                  </a:lnTo>
                  <a:lnTo>
                    <a:pt x="3455986" y="1375834"/>
                  </a:lnTo>
                  <a:lnTo>
                    <a:pt x="3456515" y="1373188"/>
                  </a:lnTo>
                  <a:lnTo>
                    <a:pt x="3458103" y="1368954"/>
                  </a:lnTo>
                  <a:lnTo>
                    <a:pt x="3459161" y="1364721"/>
                  </a:lnTo>
                  <a:lnTo>
                    <a:pt x="3459690" y="1362604"/>
                  </a:lnTo>
                  <a:lnTo>
                    <a:pt x="3459690" y="1361017"/>
                  </a:lnTo>
                  <a:lnTo>
                    <a:pt x="3460220" y="1359429"/>
                  </a:lnTo>
                  <a:lnTo>
                    <a:pt x="3461278" y="1358371"/>
                  </a:lnTo>
                  <a:lnTo>
                    <a:pt x="3462336" y="1357313"/>
                  </a:lnTo>
                  <a:lnTo>
                    <a:pt x="3463924" y="1356254"/>
                  </a:lnTo>
                  <a:lnTo>
                    <a:pt x="3464982" y="1355725"/>
                  </a:lnTo>
                  <a:lnTo>
                    <a:pt x="3466040" y="1355196"/>
                  </a:lnTo>
                  <a:lnTo>
                    <a:pt x="3468686" y="1354138"/>
                  </a:lnTo>
                  <a:lnTo>
                    <a:pt x="3470274" y="1352021"/>
                  </a:lnTo>
                  <a:lnTo>
                    <a:pt x="3470803" y="1350434"/>
                  </a:lnTo>
                  <a:lnTo>
                    <a:pt x="3471332" y="1348317"/>
                  </a:lnTo>
                  <a:lnTo>
                    <a:pt x="3473449" y="1346200"/>
                  </a:lnTo>
                  <a:lnTo>
                    <a:pt x="3475036" y="1344084"/>
                  </a:lnTo>
                  <a:lnTo>
                    <a:pt x="3476095" y="1342496"/>
                  </a:lnTo>
                  <a:lnTo>
                    <a:pt x="3477153" y="1339850"/>
                  </a:lnTo>
                  <a:lnTo>
                    <a:pt x="3476624" y="1337734"/>
                  </a:lnTo>
                  <a:lnTo>
                    <a:pt x="3477153" y="1336146"/>
                  </a:lnTo>
                  <a:lnTo>
                    <a:pt x="3477682" y="1334559"/>
                  </a:lnTo>
                  <a:lnTo>
                    <a:pt x="3479270" y="1332971"/>
                  </a:lnTo>
                  <a:lnTo>
                    <a:pt x="3480328" y="1332442"/>
                  </a:lnTo>
                  <a:lnTo>
                    <a:pt x="3481386" y="1331384"/>
                  </a:lnTo>
                  <a:lnTo>
                    <a:pt x="3481386" y="1329267"/>
                  </a:lnTo>
                  <a:lnTo>
                    <a:pt x="3481386" y="1327679"/>
                  </a:lnTo>
                  <a:lnTo>
                    <a:pt x="3481386" y="1326621"/>
                  </a:lnTo>
                  <a:lnTo>
                    <a:pt x="3481386" y="1325563"/>
                  </a:lnTo>
                  <a:lnTo>
                    <a:pt x="3480328" y="1323975"/>
                  </a:lnTo>
                  <a:lnTo>
                    <a:pt x="3479270" y="1322917"/>
                  </a:lnTo>
                  <a:lnTo>
                    <a:pt x="3479270" y="1321329"/>
                  </a:lnTo>
                  <a:lnTo>
                    <a:pt x="3478211" y="1318684"/>
                  </a:lnTo>
                  <a:lnTo>
                    <a:pt x="3477682" y="1317625"/>
                  </a:lnTo>
                  <a:lnTo>
                    <a:pt x="3477153" y="1316567"/>
                  </a:lnTo>
                  <a:lnTo>
                    <a:pt x="3477153" y="1314979"/>
                  </a:lnTo>
                  <a:lnTo>
                    <a:pt x="3477153" y="1313392"/>
                  </a:lnTo>
                  <a:lnTo>
                    <a:pt x="3477682" y="1310217"/>
                  </a:lnTo>
                  <a:lnTo>
                    <a:pt x="3478211" y="1305984"/>
                  </a:lnTo>
                  <a:lnTo>
                    <a:pt x="3479270" y="1303867"/>
                  </a:lnTo>
                  <a:lnTo>
                    <a:pt x="3480328" y="1301221"/>
                  </a:lnTo>
                  <a:lnTo>
                    <a:pt x="3480857" y="1300163"/>
                  </a:lnTo>
                  <a:lnTo>
                    <a:pt x="3481386" y="1299104"/>
                  </a:lnTo>
                  <a:lnTo>
                    <a:pt x="3481915" y="1295929"/>
                  </a:lnTo>
                  <a:lnTo>
                    <a:pt x="3481915" y="1293284"/>
                  </a:lnTo>
                  <a:lnTo>
                    <a:pt x="3482974" y="1291696"/>
                  </a:lnTo>
                  <a:lnTo>
                    <a:pt x="3481915" y="1290109"/>
                  </a:lnTo>
                  <a:lnTo>
                    <a:pt x="3481386" y="1287992"/>
                  </a:lnTo>
                  <a:lnTo>
                    <a:pt x="3479799" y="1286934"/>
                  </a:lnTo>
                  <a:lnTo>
                    <a:pt x="3479270" y="1284817"/>
                  </a:lnTo>
                  <a:lnTo>
                    <a:pt x="3478740" y="1283229"/>
                  </a:lnTo>
                  <a:lnTo>
                    <a:pt x="3477153" y="1282700"/>
                  </a:lnTo>
                  <a:lnTo>
                    <a:pt x="3475036" y="1284288"/>
                  </a:lnTo>
                  <a:lnTo>
                    <a:pt x="3474507" y="1285875"/>
                  </a:lnTo>
                  <a:lnTo>
                    <a:pt x="3472920" y="1286934"/>
                  </a:lnTo>
                  <a:lnTo>
                    <a:pt x="3470274" y="1286934"/>
                  </a:lnTo>
                  <a:lnTo>
                    <a:pt x="3468157" y="1286934"/>
                  </a:lnTo>
                  <a:lnTo>
                    <a:pt x="3466570" y="1286404"/>
                  </a:lnTo>
                  <a:lnTo>
                    <a:pt x="3464982" y="1285346"/>
                  </a:lnTo>
                  <a:lnTo>
                    <a:pt x="3463924" y="1283758"/>
                  </a:lnTo>
                  <a:lnTo>
                    <a:pt x="3462336" y="1282171"/>
                  </a:lnTo>
                  <a:lnTo>
                    <a:pt x="3459161" y="1281113"/>
                  </a:lnTo>
                  <a:lnTo>
                    <a:pt x="3455986" y="1280583"/>
                  </a:lnTo>
                  <a:lnTo>
                    <a:pt x="3454928" y="1280583"/>
                  </a:lnTo>
                  <a:lnTo>
                    <a:pt x="3453340" y="1280583"/>
                  </a:lnTo>
                  <a:lnTo>
                    <a:pt x="3451753" y="1281113"/>
                  </a:lnTo>
                  <a:lnTo>
                    <a:pt x="3449636" y="1281642"/>
                  </a:lnTo>
                  <a:lnTo>
                    <a:pt x="3448049" y="1281642"/>
                  </a:lnTo>
                  <a:lnTo>
                    <a:pt x="3446990" y="1281113"/>
                  </a:lnTo>
                  <a:lnTo>
                    <a:pt x="3446461" y="1283229"/>
                  </a:lnTo>
                  <a:lnTo>
                    <a:pt x="3445932" y="1284817"/>
                  </a:lnTo>
                  <a:lnTo>
                    <a:pt x="3446461" y="1286404"/>
                  </a:lnTo>
                  <a:lnTo>
                    <a:pt x="3446461" y="1287992"/>
                  </a:lnTo>
                  <a:lnTo>
                    <a:pt x="3446461" y="1290109"/>
                  </a:lnTo>
                  <a:lnTo>
                    <a:pt x="3446461" y="1293284"/>
                  </a:lnTo>
                  <a:lnTo>
                    <a:pt x="3446990" y="1296459"/>
                  </a:lnTo>
                  <a:lnTo>
                    <a:pt x="3422649" y="1296459"/>
                  </a:lnTo>
                  <a:lnTo>
                    <a:pt x="3421590" y="1295929"/>
                  </a:lnTo>
                  <a:lnTo>
                    <a:pt x="3420532" y="1295400"/>
                  </a:lnTo>
                  <a:lnTo>
                    <a:pt x="3418945" y="1294871"/>
                  </a:lnTo>
                  <a:lnTo>
                    <a:pt x="3416299" y="1293813"/>
                  </a:lnTo>
                  <a:lnTo>
                    <a:pt x="3415240" y="1292225"/>
                  </a:lnTo>
                  <a:lnTo>
                    <a:pt x="3414182" y="1291167"/>
                  </a:lnTo>
                  <a:lnTo>
                    <a:pt x="3412595" y="1290109"/>
                  </a:lnTo>
                  <a:lnTo>
                    <a:pt x="3411007" y="1289050"/>
                  </a:lnTo>
                  <a:lnTo>
                    <a:pt x="3409420" y="1286934"/>
                  </a:lnTo>
                  <a:lnTo>
                    <a:pt x="3407832" y="1285346"/>
                  </a:lnTo>
                  <a:lnTo>
                    <a:pt x="3405715" y="1283758"/>
                  </a:lnTo>
                  <a:lnTo>
                    <a:pt x="3404128" y="1282171"/>
                  </a:lnTo>
                  <a:lnTo>
                    <a:pt x="3402540" y="1280583"/>
                  </a:lnTo>
                  <a:lnTo>
                    <a:pt x="3399895" y="1280054"/>
                  </a:lnTo>
                  <a:lnTo>
                    <a:pt x="3397249" y="1280054"/>
                  </a:lnTo>
                  <a:lnTo>
                    <a:pt x="3394603" y="1280054"/>
                  </a:lnTo>
                  <a:lnTo>
                    <a:pt x="3392486" y="1280583"/>
                  </a:lnTo>
                  <a:lnTo>
                    <a:pt x="3389840" y="1282171"/>
                  </a:lnTo>
                  <a:lnTo>
                    <a:pt x="3389311" y="1283758"/>
                  </a:lnTo>
                  <a:lnTo>
                    <a:pt x="3388253" y="1284817"/>
                  </a:lnTo>
                  <a:lnTo>
                    <a:pt x="3387195" y="1285346"/>
                  </a:lnTo>
                  <a:lnTo>
                    <a:pt x="3387195" y="1286404"/>
                  </a:lnTo>
                  <a:lnTo>
                    <a:pt x="3387195" y="1288521"/>
                  </a:lnTo>
                  <a:lnTo>
                    <a:pt x="3387195" y="1290638"/>
                  </a:lnTo>
                  <a:lnTo>
                    <a:pt x="3387724" y="1293284"/>
                  </a:lnTo>
                  <a:lnTo>
                    <a:pt x="3387195" y="1294871"/>
                  </a:lnTo>
                  <a:lnTo>
                    <a:pt x="3387724" y="1296459"/>
                  </a:lnTo>
                  <a:lnTo>
                    <a:pt x="3385607" y="1298575"/>
                  </a:lnTo>
                  <a:lnTo>
                    <a:pt x="3384020" y="1299104"/>
                  </a:lnTo>
                  <a:lnTo>
                    <a:pt x="3381903" y="1299104"/>
                  </a:lnTo>
                  <a:lnTo>
                    <a:pt x="3380315" y="1299104"/>
                  </a:lnTo>
                  <a:lnTo>
                    <a:pt x="3378199" y="1299104"/>
                  </a:lnTo>
                  <a:lnTo>
                    <a:pt x="3376611" y="1296988"/>
                  </a:lnTo>
                  <a:lnTo>
                    <a:pt x="3374495" y="1296459"/>
                  </a:lnTo>
                  <a:lnTo>
                    <a:pt x="3372907" y="1296459"/>
                  </a:lnTo>
                  <a:lnTo>
                    <a:pt x="3371320" y="1296459"/>
                  </a:lnTo>
                  <a:lnTo>
                    <a:pt x="3369203" y="1296459"/>
                  </a:lnTo>
                  <a:lnTo>
                    <a:pt x="3367615" y="1296459"/>
                  </a:lnTo>
                  <a:lnTo>
                    <a:pt x="3366028" y="1295929"/>
                  </a:lnTo>
                  <a:lnTo>
                    <a:pt x="3364970" y="1293813"/>
                  </a:lnTo>
                  <a:lnTo>
                    <a:pt x="3362324" y="1292225"/>
                  </a:lnTo>
                  <a:lnTo>
                    <a:pt x="3360736" y="1290109"/>
                  </a:lnTo>
                  <a:lnTo>
                    <a:pt x="3359149" y="1288521"/>
                  </a:lnTo>
                  <a:lnTo>
                    <a:pt x="3357032" y="1286404"/>
                  </a:lnTo>
                  <a:lnTo>
                    <a:pt x="3355445" y="1284817"/>
                  </a:lnTo>
                  <a:lnTo>
                    <a:pt x="3353328" y="1283229"/>
                  </a:lnTo>
                  <a:lnTo>
                    <a:pt x="3351740" y="1282171"/>
                  </a:lnTo>
                  <a:lnTo>
                    <a:pt x="3350153" y="1281642"/>
                  </a:lnTo>
                  <a:lnTo>
                    <a:pt x="3346978" y="1281642"/>
                  </a:lnTo>
                  <a:lnTo>
                    <a:pt x="3346978" y="1284288"/>
                  </a:lnTo>
                  <a:lnTo>
                    <a:pt x="3346449" y="1286934"/>
                  </a:lnTo>
                  <a:lnTo>
                    <a:pt x="3346978" y="1289050"/>
                  </a:lnTo>
                  <a:lnTo>
                    <a:pt x="3346978" y="1291696"/>
                  </a:lnTo>
                  <a:lnTo>
                    <a:pt x="3346978" y="1293813"/>
                  </a:lnTo>
                  <a:lnTo>
                    <a:pt x="3346449" y="1295929"/>
                  </a:lnTo>
                  <a:lnTo>
                    <a:pt x="3346449" y="1296988"/>
                  </a:lnTo>
                  <a:lnTo>
                    <a:pt x="3345920" y="1299104"/>
                  </a:lnTo>
                  <a:lnTo>
                    <a:pt x="3345390" y="1300692"/>
                  </a:lnTo>
                  <a:lnTo>
                    <a:pt x="3344332" y="1303338"/>
                  </a:lnTo>
                  <a:lnTo>
                    <a:pt x="3341686" y="1304396"/>
                  </a:lnTo>
                  <a:lnTo>
                    <a:pt x="3340628" y="1303867"/>
                  </a:lnTo>
                  <a:lnTo>
                    <a:pt x="3339570" y="1303338"/>
                  </a:lnTo>
                  <a:lnTo>
                    <a:pt x="3337982" y="1301221"/>
                  </a:lnTo>
                  <a:lnTo>
                    <a:pt x="3337453" y="1299634"/>
                  </a:lnTo>
                  <a:lnTo>
                    <a:pt x="3336924" y="1296988"/>
                  </a:lnTo>
                  <a:lnTo>
                    <a:pt x="3336924" y="1294342"/>
                  </a:lnTo>
                  <a:lnTo>
                    <a:pt x="3336924" y="1292754"/>
                  </a:lnTo>
                  <a:lnTo>
                    <a:pt x="3336924" y="1291167"/>
                  </a:lnTo>
                  <a:lnTo>
                    <a:pt x="3336924" y="1290109"/>
                  </a:lnTo>
                  <a:lnTo>
                    <a:pt x="3337453" y="1289050"/>
                  </a:lnTo>
                  <a:lnTo>
                    <a:pt x="3338511" y="1286934"/>
                  </a:lnTo>
                  <a:lnTo>
                    <a:pt x="3339570" y="1285875"/>
                  </a:lnTo>
                  <a:lnTo>
                    <a:pt x="3340099" y="1284817"/>
                  </a:lnTo>
                  <a:lnTo>
                    <a:pt x="3340628" y="1283758"/>
                  </a:lnTo>
                  <a:lnTo>
                    <a:pt x="3340628" y="1282171"/>
                  </a:lnTo>
                  <a:lnTo>
                    <a:pt x="3340099" y="1280583"/>
                  </a:lnTo>
                  <a:lnTo>
                    <a:pt x="3339040" y="1279525"/>
                  </a:lnTo>
                  <a:lnTo>
                    <a:pt x="3337453" y="1278467"/>
                  </a:lnTo>
                  <a:lnTo>
                    <a:pt x="3335865" y="1277408"/>
                  </a:lnTo>
                  <a:lnTo>
                    <a:pt x="3335336" y="1275821"/>
                  </a:lnTo>
                  <a:lnTo>
                    <a:pt x="3333749" y="1274233"/>
                  </a:lnTo>
                  <a:lnTo>
                    <a:pt x="3331632" y="1273704"/>
                  </a:lnTo>
                  <a:lnTo>
                    <a:pt x="3330045" y="1271588"/>
                  </a:lnTo>
                  <a:lnTo>
                    <a:pt x="3328986" y="1269471"/>
                  </a:lnTo>
                  <a:lnTo>
                    <a:pt x="3327928" y="1267883"/>
                  </a:lnTo>
                  <a:lnTo>
                    <a:pt x="3326340" y="1266296"/>
                  </a:lnTo>
                  <a:lnTo>
                    <a:pt x="3325811" y="1264179"/>
                  </a:lnTo>
                  <a:lnTo>
                    <a:pt x="3325282" y="1262063"/>
                  </a:lnTo>
                  <a:lnTo>
                    <a:pt x="3325282" y="1259417"/>
                  </a:lnTo>
                  <a:lnTo>
                    <a:pt x="3325811" y="1257829"/>
                  </a:lnTo>
                  <a:lnTo>
                    <a:pt x="3326340" y="1256242"/>
                  </a:lnTo>
                  <a:lnTo>
                    <a:pt x="3325811" y="1253596"/>
                  </a:lnTo>
                  <a:lnTo>
                    <a:pt x="3325282" y="1252008"/>
                  </a:lnTo>
                  <a:lnTo>
                    <a:pt x="3326340" y="1250421"/>
                  </a:lnTo>
                  <a:lnTo>
                    <a:pt x="3326340" y="1245129"/>
                  </a:lnTo>
                  <a:lnTo>
                    <a:pt x="3323695" y="1240367"/>
                  </a:lnTo>
                  <a:lnTo>
                    <a:pt x="3319461" y="1238779"/>
                  </a:lnTo>
                  <a:lnTo>
                    <a:pt x="3316286" y="1237192"/>
                  </a:lnTo>
                  <a:lnTo>
                    <a:pt x="3313111" y="1233488"/>
                  </a:lnTo>
                  <a:lnTo>
                    <a:pt x="3312582" y="1228196"/>
                  </a:lnTo>
                  <a:lnTo>
                    <a:pt x="3313640" y="1226079"/>
                  </a:lnTo>
                  <a:lnTo>
                    <a:pt x="3316286" y="1224492"/>
                  </a:lnTo>
                  <a:lnTo>
                    <a:pt x="3317874" y="1223963"/>
                  </a:lnTo>
                  <a:lnTo>
                    <a:pt x="3319461" y="1223963"/>
                  </a:lnTo>
                  <a:lnTo>
                    <a:pt x="3320520" y="1219729"/>
                  </a:lnTo>
                  <a:lnTo>
                    <a:pt x="3318932" y="1218671"/>
                  </a:lnTo>
                  <a:lnTo>
                    <a:pt x="3316815" y="1217613"/>
                  </a:lnTo>
                  <a:lnTo>
                    <a:pt x="3315228" y="1217083"/>
                  </a:lnTo>
                  <a:lnTo>
                    <a:pt x="3313640" y="1216554"/>
                  </a:lnTo>
                  <a:lnTo>
                    <a:pt x="3313640" y="1214967"/>
                  </a:lnTo>
                  <a:lnTo>
                    <a:pt x="3313640" y="1212850"/>
                  </a:lnTo>
                  <a:lnTo>
                    <a:pt x="3313640" y="1211263"/>
                  </a:lnTo>
                  <a:lnTo>
                    <a:pt x="3312582" y="1209146"/>
                  </a:lnTo>
                  <a:lnTo>
                    <a:pt x="3310465" y="1208617"/>
                  </a:lnTo>
                  <a:lnTo>
                    <a:pt x="3308878" y="1208617"/>
                  </a:lnTo>
                  <a:lnTo>
                    <a:pt x="3307820" y="1208088"/>
                  </a:lnTo>
                  <a:lnTo>
                    <a:pt x="3306761" y="1208088"/>
                  </a:lnTo>
                  <a:lnTo>
                    <a:pt x="3306232" y="1208617"/>
                  </a:lnTo>
                  <a:lnTo>
                    <a:pt x="3305703" y="1208617"/>
                  </a:lnTo>
                  <a:lnTo>
                    <a:pt x="3303586" y="1206500"/>
                  </a:lnTo>
                  <a:lnTo>
                    <a:pt x="3301999" y="1204913"/>
                  </a:lnTo>
                  <a:lnTo>
                    <a:pt x="3299882" y="1203854"/>
                  </a:lnTo>
                  <a:lnTo>
                    <a:pt x="3298295" y="1203325"/>
                  </a:lnTo>
                  <a:lnTo>
                    <a:pt x="3296707" y="1202796"/>
                  </a:lnTo>
                  <a:lnTo>
                    <a:pt x="3294590" y="1202267"/>
                  </a:lnTo>
                  <a:lnTo>
                    <a:pt x="3290886" y="1202267"/>
                  </a:lnTo>
                  <a:lnTo>
                    <a:pt x="3286653" y="1202267"/>
                  </a:lnTo>
                  <a:lnTo>
                    <a:pt x="3282420" y="1202267"/>
                  </a:lnTo>
                  <a:lnTo>
                    <a:pt x="3278186" y="1202267"/>
                  </a:lnTo>
                  <a:lnTo>
                    <a:pt x="3276599" y="1203325"/>
                  </a:lnTo>
                  <a:lnTo>
                    <a:pt x="3275011" y="1205971"/>
                  </a:lnTo>
                  <a:lnTo>
                    <a:pt x="3273424" y="1207558"/>
                  </a:lnTo>
                  <a:lnTo>
                    <a:pt x="3272365" y="1209146"/>
                  </a:lnTo>
                  <a:lnTo>
                    <a:pt x="3274482" y="1209675"/>
                  </a:lnTo>
                  <a:lnTo>
                    <a:pt x="3276070" y="1210204"/>
                  </a:lnTo>
                  <a:lnTo>
                    <a:pt x="3277128" y="1212321"/>
                  </a:lnTo>
                  <a:lnTo>
                    <a:pt x="3278186" y="1213908"/>
                  </a:lnTo>
                  <a:lnTo>
                    <a:pt x="3276599" y="1215496"/>
                  </a:lnTo>
                  <a:lnTo>
                    <a:pt x="3275011" y="1216554"/>
                  </a:lnTo>
                  <a:lnTo>
                    <a:pt x="3267603" y="1216554"/>
                  </a:lnTo>
                  <a:lnTo>
                    <a:pt x="3264428" y="1216554"/>
                  </a:lnTo>
                  <a:lnTo>
                    <a:pt x="3260724" y="1216554"/>
                  </a:lnTo>
                  <a:lnTo>
                    <a:pt x="3259136" y="1215496"/>
                  </a:lnTo>
                  <a:lnTo>
                    <a:pt x="3257020" y="1213908"/>
                  </a:lnTo>
                  <a:lnTo>
                    <a:pt x="3255432" y="1212850"/>
                  </a:lnTo>
                  <a:lnTo>
                    <a:pt x="3253845" y="1211263"/>
                  </a:lnTo>
                  <a:lnTo>
                    <a:pt x="3250140" y="1209146"/>
                  </a:lnTo>
                  <a:lnTo>
                    <a:pt x="3248553" y="1211263"/>
                  </a:lnTo>
                  <a:lnTo>
                    <a:pt x="3247495" y="1212850"/>
                  </a:lnTo>
                  <a:lnTo>
                    <a:pt x="3247495" y="1216554"/>
                  </a:lnTo>
                  <a:lnTo>
                    <a:pt x="3247495" y="1218142"/>
                  </a:lnTo>
                  <a:lnTo>
                    <a:pt x="3247495" y="1219729"/>
                  </a:lnTo>
                  <a:lnTo>
                    <a:pt x="3249082" y="1221317"/>
                  </a:lnTo>
                  <a:lnTo>
                    <a:pt x="3251199" y="1222904"/>
                  </a:lnTo>
                  <a:lnTo>
                    <a:pt x="3252257" y="1225021"/>
                  </a:lnTo>
                  <a:lnTo>
                    <a:pt x="3254374" y="1226608"/>
                  </a:lnTo>
                  <a:lnTo>
                    <a:pt x="3255432" y="1226608"/>
                  </a:lnTo>
                  <a:lnTo>
                    <a:pt x="3255961" y="1226079"/>
                  </a:lnTo>
                  <a:lnTo>
                    <a:pt x="3257020" y="1226079"/>
                  </a:lnTo>
                  <a:lnTo>
                    <a:pt x="3258607" y="1226608"/>
                  </a:lnTo>
                  <a:lnTo>
                    <a:pt x="3260195" y="1226608"/>
                  </a:lnTo>
                  <a:lnTo>
                    <a:pt x="3261782" y="1227138"/>
                  </a:lnTo>
                  <a:lnTo>
                    <a:pt x="3262840" y="1228725"/>
                  </a:lnTo>
                  <a:lnTo>
                    <a:pt x="3263370" y="1230842"/>
                  </a:lnTo>
                  <a:lnTo>
                    <a:pt x="3263899" y="1232958"/>
                  </a:lnTo>
                  <a:lnTo>
                    <a:pt x="3264428" y="1234546"/>
                  </a:lnTo>
                  <a:lnTo>
                    <a:pt x="3264957" y="1236133"/>
                  </a:lnTo>
                  <a:lnTo>
                    <a:pt x="3264957" y="1237721"/>
                  </a:lnTo>
                  <a:lnTo>
                    <a:pt x="3264957" y="1239838"/>
                  </a:lnTo>
                  <a:lnTo>
                    <a:pt x="3264957" y="1241425"/>
                  </a:lnTo>
                  <a:lnTo>
                    <a:pt x="3266545" y="1242483"/>
                  </a:lnTo>
                  <a:lnTo>
                    <a:pt x="3269190" y="1244600"/>
                  </a:lnTo>
                  <a:lnTo>
                    <a:pt x="3270249" y="1246717"/>
                  </a:lnTo>
                  <a:lnTo>
                    <a:pt x="3271836" y="1248833"/>
                  </a:lnTo>
                  <a:lnTo>
                    <a:pt x="3273424" y="1249363"/>
                  </a:lnTo>
                  <a:lnTo>
                    <a:pt x="3275011" y="1249363"/>
                  </a:lnTo>
                  <a:lnTo>
                    <a:pt x="3277128" y="1249892"/>
                  </a:lnTo>
                  <a:lnTo>
                    <a:pt x="3279774" y="1249363"/>
                  </a:lnTo>
                  <a:lnTo>
                    <a:pt x="3280303" y="1247775"/>
                  </a:lnTo>
                  <a:lnTo>
                    <a:pt x="3280832" y="1246188"/>
                  </a:lnTo>
                  <a:lnTo>
                    <a:pt x="3280303" y="1241954"/>
                  </a:lnTo>
                  <a:lnTo>
                    <a:pt x="3279774" y="1238779"/>
                  </a:lnTo>
                  <a:lnTo>
                    <a:pt x="3281890" y="1238250"/>
                  </a:lnTo>
                  <a:lnTo>
                    <a:pt x="3284007" y="1238779"/>
                  </a:lnTo>
                  <a:lnTo>
                    <a:pt x="3286124" y="1240367"/>
                  </a:lnTo>
                  <a:lnTo>
                    <a:pt x="3287711" y="1241954"/>
                  </a:lnTo>
                  <a:lnTo>
                    <a:pt x="3289299" y="1244071"/>
                  </a:lnTo>
                  <a:lnTo>
                    <a:pt x="3291415" y="1245129"/>
                  </a:lnTo>
                  <a:lnTo>
                    <a:pt x="3293003" y="1247246"/>
                  </a:lnTo>
                  <a:lnTo>
                    <a:pt x="3294061" y="1249363"/>
                  </a:lnTo>
                  <a:lnTo>
                    <a:pt x="3291945" y="1249892"/>
                  </a:lnTo>
                  <a:lnTo>
                    <a:pt x="3290357" y="1250421"/>
                  </a:lnTo>
                  <a:lnTo>
                    <a:pt x="3286653" y="1250421"/>
                  </a:lnTo>
                  <a:lnTo>
                    <a:pt x="3282949" y="1250421"/>
                  </a:lnTo>
                  <a:lnTo>
                    <a:pt x="3282949" y="1252008"/>
                  </a:lnTo>
                  <a:lnTo>
                    <a:pt x="3282949" y="1253596"/>
                  </a:lnTo>
                  <a:lnTo>
                    <a:pt x="3282420" y="1256242"/>
                  </a:lnTo>
                  <a:lnTo>
                    <a:pt x="3282420" y="1259946"/>
                  </a:lnTo>
                  <a:lnTo>
                    <a:pt x="3282420" y="1263650"/>
                  </a:lnTo>
                  <a:lnTo>
                    <a:pt x="3280303" y="1264179"/>
                  </a:lnTo>
                  <a:lnTo>
                    <a:pt x="3277657" y="1264708"/>
                  </a:lnTo>
                  <a:lnTo>
                    <a:pt x="3274482" y="1264708"/>
                  </a:lnTo>
                  <a:lnTo>
                    <a:pt x="3272365" y="1264708"/>
                  </a:lnTo>
                  <a:lnTo>
                    <a:pt x="3270778" y="1264708"/>
                  </a:lnTo>
                  <a:lnTo>
                    <a:pt x="3269190" y="1263121"/>
                  </a:lnTo>
                  <a:lnTo>
                    <a:pt x="3267074" y="1261004"/>
                  </a:lnTo>
                  <a:lnTo>
                    <a:pt x="3265486" y="1260475"/>
                  </a:lnTo>
                  <a:lnTo>
                    <a:pt x="3263370" y="1260475"/>
                  </a:lnTo>
                  <a:lnTo>
                    <a:pt x="3261782" y="1260475"/>
                  </a:lnTo>
                  <a:lnTo>
                    <a:pt x="3260195" y="1262063"/>
                  </a:lnTo>
                  <a:lnTo>
                    <a:pt x="3258078" y="1263121"/>
                  </a:lnTo>
                  <a:lnTo>
                    <a:pt x="3257020" y="1265767"/>
                  </a:lnTo>
                  <a:lnTo>
                    <a:pt x="3258607" y="1267354"/>
                  </a:lnTo>
                  <a:lnTo>
                    <a:pt x="3259136" y="1269471"/>
                  </a:lnTo>
                  <a:lnTo>
                    <a:pt x="3259136" y="1272646"/>
                  </a:lnTo>
                  <a:lnTo>
                    <a:pt x="3259665" y="1274233"/>
                  </a:lnTo>
                  <a:lnTo>
                    <a:pt x="3259136" y="1275821"/>
                  </a:lnTo>
                  <a:lnTo>
                    <a:pt x="3257020" y="1277938"/>
                  </a:lnTo>
                  <a:lnTo>
                    <a:pt x="3255432" y="1278996"/>
                  </a:lnTo>
                  <a:lnTo>
                    <a:pt x="3254374" y="1281113"/>
                  </a:lnTo>
                  <a:lnTo>
                    <a:pt x="3253845" y="1282700"/>
                  </a:lnTo>
                  <a:lnTo>
                    <a:pt x="3251728" y="1283229"/>
                  </a:lnTo>
                  <a:lnTo>
                    <a:pt x="3250140" y="1283229"/>
                  </a:lnTo>
                  <a:lnTo>
                    <a:pt x="3248553" y="1283229"/>
                  </a:lnTo>
                  <a:lnTo>
                    <a:pt x="3246436" y="1283229"/>
                  </a:lnTo>
                  <a:lnTo>
                    <a:pt x="3238499" y="1283229"/>
                  </a:lnTo>
                  <a:lnTo>
                    <a:pt x="3235324" y="1282171"/>
                  </a:lnTo>
                  <a:lnTo>
                    <a:pt x="3233736" y="1280054"/>
                  </a:lnTo>
                  <a:lnTo>
                    <a:pt x="3233736" y="1278467"/>
                  </a:lnTo>
                  <a:lnTo>
                    <a:pt x="3233736" y="1275821"/>
                  </a:lnTo>
                  <a:lnTo>
                    <a:pt x="3234795" y="1272117"/>
                  </a:lnTo>
                  <a:lnTo>
                    <a:pt x="3234795" y="1268413"/>
                  </a:lnTo>
                  <a:lnTo>
                    <a:pt x="3231620" y="1266296"/>
                  </a:lnTo>
                  <a:lnTo>
                    <a:pt x="3227915" y="1263650"/>
                  </a:lnTo>
                  <a:lnTo>
                    <a:pt x="3227386" y="1262063"/>
                  </a:lnTo>
                  <a:lnTo>
                    <a:pt x="3226857" y="1260475"/>
                  </a:lnTo>
                  <a:lnTo>
                    <a:pt x="3226328" y="1258358"/>
                  </a:lnTo>
                  <a:lnTo>
                    <a:pt x="3226328" y="1256771"/>
                  </a:lnTo>
                  <a:lnTo>
                    <a:pt x="3223682" y="1258358"/>
                  </a:lnTo>
                  <a:lnTo>
                    <a:pt x="3222095" y="1259417"/>
                  </a:lnTo>
                  <a:lnTo>
                    <a:pt x="3222095" y="1261004"/>
                  </a:lnTo>
                  <a:lnTo>
                    <a:pt x="3221565" y="1262592"/>
                  </a:lnTo>
                  <a:lnTo>
                    <a:pt x="3219978" y="1264179"/>
                  </a:lnTo>
                  <a:lnTo>
                    <a:pt x="3217861" y="1265767"/>
                  </a:lnTo>
                  <a:lnTo>
                    <a:pt x="3216274" y="1263650"/>
                  </a:lnTo>
                  <a:lnTo>
                    <a:pt x="3214157" y="1262063"/>
                  </a:lnTo>
                  <a:lnTo>
                    <a:pt x="3212570" y="1261004"/>
                  </a:lnTo>
                  <a:lnTo>
                    <a:pt x="3210453" y="1260475"/>
                  </a:lnTo>
                  <a:lnTo>
                    <a:pt x="3207807" y="1257300"/>
                  </a:lnTo>
                  <a:lnTo>
                    <a:pt x="3205690" y="1253067"/>
                  </a:lnTo>
                  <a:lnTo>
                    <a:pt x="3203574" y="1251479"/>
                  </a:lnTo>
                  <a:lnTo>
                    <a:pt x="3202515" y="1249363"/>
                  </a:lnTo>
                  <a:lnTo>
                    <a:pt x="3201986" y="1247775"/>
                  </a:lnTo>
                  <a:lnTo>
                    <a:pt x="3201457" y="1246188"/>
                  </a:lnTo>
                  <a:lnTo>
                    <a:pt x="3203045" y="1245129"/>
                  </a:lnTo>
                  <a:lnTo>
                    <a:pt x="3205690" y="1244600"/>
                  </a:lnTo>
                  <a:lnTo>
                    <a:pt x="3207278" y="1244600"/>
                  </a:lnTo>
                  <a:lnTo>
                    <a:pt x="3208865" y="1245129"/>
                  </a:lnTo>
                  <a:lnTo>
                    <a:pt x="3209395" y="1246717"/>
                  </a:lnTo>
                  <a:lnTo>
                    <a:pt x="3208865" y="1248833"/>
                  </a:lnTo>
                  <a:lnTo>
                    <a:pt x="3217861" y="1248833"/>
                  </a:lnTo>
                  <a:lnTo>
                    <a:pt x="3217861" y="1234546"/>
                  </a:lnTo>
                  <a:lnTo>
                    <a:pt x="3214157" y="1233488"/>
                  </a:lnTo>
                  <a:lnTo>
                    <a:pt x="3210453" y="1232958"/>
                  </a:lnTo>
                  <a:lnTo>
                    <a:pt x="3208865" y="1232958"/>
                  </a:lnTo>
                  <a:lnTo>
                    <a:pt x="3207278" y="1232958"/>
                  </a:lnTo>
                  <a:lnTo>
                    <a:pt x="3206749" y="1232958"/>
                  </a:lnTo>
                  <a:lnTo>
                    <a:pt x="3205690" y="1232958"/>
                  </a:lnTo>
                  <a:lnTo>
                    <a:pt x="3204632" y="1232958"/>
                  </a:lnTo>
                  <a:lnTo>
                    <a:pt x="3203574" y="1232958"/>
                  </a:lnTo>
                  <a:lnTo>
                    <a:pt x="3202515" y="1230842"/>
                  </a:lnTo>
                  <a:lnTo>
                    <a:pt x="3201457" y="1228725"/>
                  </a:lnTo>
                  <a:lnTo>
                    <a:pt x="3198811" y="1226079"/>
                  </a:lnTo>
                  <a:lnTo>
                    <a:pt x="3197224" y="1222375"/>
                  </a:lnTo>
                  <a:lnTo>
                    <a:pt x="3197753" y="1218142"/>
                  </a:lnTo>
                  <a:lnTo>
                    <a:pt x="3198282" y="1214967"/>
                  </a:lnTo>
                  <a:lnTo>
                    <a:pt x="3196165" y="1211263"/>
                  </a:lnTo>
                  <a:lnTo>
                    <a:pt x="3191932" y="1208617"/>
                  </a:lnTo>
                  <a:lnTo>
                    <a:pt x="3190874" y="1205971"/>
                  </a:lnTo>
                  <a:lnTo>
                    <a:pt x="3190874" y="1203325"/>
                  </a:lnTo>
                  <a:lnTo>
                    <a:pt x="3191403" y="1200679"/>
                  </a:lnTo>
                  <a:lnTo>
                    <a:pt x="3191932" y="1197504"/>
                  </a:lnTo>
                  <a:lnTo>
                    <a:pt x="3191932" y="1195917"/>
                  </a:lnTo>
                  <a:lnTo>
                    <a:pt x="3191932" y="1194329"/>
                  </a:lnTo>
                  <a:lnTo>
                    <a:pt x="3194049" y="1192742"/>
                  </a:lnTo>
                  <a:lnTo>
                    <a:pt x="3195636" y="1191683"/>
                  </a:lnTo>
                  <a:lnTo>
                    <a:pt x="3196695" y="1190096"/>
                  </a:lnTo>
                  <a:lnTo>
                    <a:pt x="3197224" y="1187979"/>
                  </a:lnTo>
                  <a:lnTo>
                    <a:pt x="3196695" y="1185863"/>
                  </a:lnTo>
                  <a:lnTo>
                    <a:pt x="3195107" y="1184275"/>
                  </a:lnTo>
                  <a:lnTo>
                    <a:pt x="3194578" y="1182688"/>
                  </a:lnTo>
                  <a:lnTo>
                    <a:pt x="3194049" y="1181100"/>
                  </a:lnTo>
                  <a:lnTo>
                    <a:pt x="3191932" y="1179513"/>
                  </a:lnTo>
                  <a:lnTo>
                    <a:pt x="3190345" y="1178454"/>
                  </a:lnTo>
                  <a:lnTo>
                    <a:pt x="3186640" y="1176867"/>
                  </a:lnTo>
                  <a:lnTo>
                    <a:pt x="3183465" y="1176338"/>
                  </a:lnTo>
                  <a:lnTo>
                    <a:pt x="3177645" y="1172104"/>
                  </a:lnTo>
                  <a:lnTo>
                    <a:pt x="3172882" y="1167871"/>
                  </a:lnTo>
                  <a:lnTo>
                    <a:pt x="3168649" y="1165754"/>
                  </a:lnTo>
                  <a:lnTo>
                    <a:pt x="3165474" y="1163638"/>
                  </a:lnTo>
                  <a:lnTo>
                    <a:pt x="3163357" y="1163108"/>
                  </a:lnTo>
                  <a:lnTo>
                    <a:pt x="3161770" y="1162050"/>
                  </a:lnTo>
                  <a:lnTo>
                    <a:pt x="3160182" y="1160463"/>
                  </a:lnTo>
                  <a:lnTo>
                    <a:pt x="3158595" y="1158875"/>
                  </a:lnTo>
                  <a:lnTo>
                    <a:pt x="3158595" y="1156758"/>
                  </a:lnTo>
                  <a:lnTo>
                    <a:pt x="3158065" y="1154642"/>
                  </a:lnTo>
                  <a:lnTo>
                    <a:pt x="3155949" y="1153583"/>
                  </a:lnTo>
                  <a:lnTo>
                    <a:pt x="3153303" y="1154113"/>
                  </a:lnTo>
                  <a:lnTo>
                    <a:pt x="3152245" y="1154113"/>
                  </a:lnTo>
                  <a:lnTo>
                    <a:pt x="3151186" y="1154113"/>
                  </a:lnTo>
                  <a:lnTo>
                    <a:pt x="3146424" y="1153054"/>
                  </a:lnTo>
                  <a:lnTo>
                    <a:pt x="3143249" y="1150408"/>
                  </a:lnTo>
                  <a:lnTo>
                    <a:pt x="3141661" y="1148821"/>
                  </a:lnTo>
                  <a:lnTo>
                    <a:pt x="3140603" y="1147233"/>
                  </a:lnTo>
                  <a:lnTo>
                    <a:pt x="3137957" y="1146175"/>
                  </a:lnTo>
                  <a:lnTo>
                    <a:pt x="3136370" y="1145646"/>
                  </a:lnTo>
                  <a:lnTo>
                    <a:pt x="3133195" y="1142471"/>
                  </a:lnTo>
                  <a:lnTo>
                    <a:pt x="3128961" y="1139825"/>
                  </a:lnTo>
                  <a:lnTo>
                    <a:pt x="3128432" y="1139825"/>
                  </a:lnTo>
                  <a:lnTo>
                    <a:pt x="3127374" y="1139825"/>
                  </a:lnTo>
                  <a:lnTo>
                    <a:pt x="3126315" y="1139825"/>
                  </a:lnTo>
                  <a:lnTo>
                    <a:pt x="3125786" y="1139825"/>
                  </a:lnTo>
                  <a:lnTo>
                    <a:pt x="3123670" y="1136121"/>
                  </a:lnTo>
                  <a:lnTo>
                    <a:pt x="3123140" y="1131358"/>
                  </a:lnTo>
                  <a:lnTo>
                    <a:pt x="3122611" y="1129242"/>
                  </a:lnTo>
                  <a:lnTo>
                    <a:pt x="3120495" y="1127125"/>
                  </a:lnTo>
                  <a:lnTo>
                    <a:pt x="3118907" y="1126067"/>
                  </a:lnTo>
                  <a:lnTo>
                    <a:pt x="3116790" y="1125008"/>
                  </a:lnTo>
                  <a:lnTo>
                    <a:pt x="3116261" y="1125008"/>
                  </a:lnTo>
                  <a:lnTo>
                    <a:pt x="3115203" y="1125008"/>
                  </a:lnTo>
                  <a:lnTo>
                    <a:pt x="3114145" y="1125008"/>
                  </a:lnTo>
                  <a:lnTo>
                    <a:pt x="3113615" y="1125008"/>
                  </a:lnTo>
                  <a:lnTo>
                    <a:pt x="3111499" y="1123950"/>
                  </a:lnTo>
                  <a:lnTo>
                    <a:pt x="3109911" y="1122363"/>
                  </a:lnTo>
                  <a:lnTo>
                    <a:pt x="3108853" y="1120775"/>
                  </a:lnTo>
                  <a:lnTo>
                    <a:pt x="3106736" y="1119188"/>
                  </a:lnTo>
                  <a:lnTo>
                    <a:pt x="3105149" y="1117600"/>
                  </a:lnTo>
                  <a:lnTo>
                    <a:pt x="3103561" y="1116542"/>
                  </a:lnTo>
                  <a:lnTo>
                    <a:pt x="3101974" y="1116013"/>
                  </a:lnTo>
                  <a:lnTo>
                    <a:pt x="3100386" y="1116013"/>
                  </a:lnTo>
                  <a:lnTo>
                    <a:pt x="3099328" y="1115483"/>
                  </a:lnTo>
                  <a:lnTo>
                    <a:pt x="3098270" y="1116013"/>
                  </a:lnTo>
                  <a:lnTo>
                    <a:pt x="3097740" y="1116013"/>
                  </a:lnTo>
                  <a:lnTo>
                    <a:pt x="3096153" y="1116013"/>
                  </a:lnTo>
                  <a:lnTo>
                    <a:pt x="3095095" y="1114425"/>
                  </a:lnTo>
                  <a:lnTo>
                    <a:pt x="3094565" y="1111779"/>
                  </a:lnTo>
                  <a:lnTo>
                    <a:pt x="3094036" y="1109663"/>
                  </a:lnTo>
                  <a:lnTo>
                    <a:pt x="3093507" y="1107546"/>
                  </a:lnTo>
                  <a:lnTo>
                    <a:pt x="3091920" y="1105958"/>
                  </a:lnTo>
                  <a:lnTo>
                    <a:pt x="3090332" y="1104900"/>
                  </a:lnTo>
                  <a:lnTo>
                    <a:pt x="3087686" y="1104371"/>
                  </a:lnTo>
                  <a:lnTo>
                    <a:pt x="3084511" y="1104371"/>
                  </a:lnTo>
                  <a:lnTo>
                    <a:pt x="3081865" y="1104371"/>
                  </a:lnTo>
                  <a:lnTo>
                    <a:pt x="3079749" y="1104900"/>
                  </a:lnTo>
                  <a:lnTo>
                    <a:pt x="3077632" y="1107017"/>
                  </a:lnTo>
                  <a:lnTo>
                    <a:pt x="3077103" y="1110192"/>
                  </a:lnTo>
                  <a:lnTo>
                    <a:pt x="3078161" y="1111779"/>
                  </a:lnTo>
                  <a:lnTo>
                    <a:pt x="3080278" y="1113896"/>
                  </a:lnTo>
                  <a:lnTo>
                    <a:pt x="3080807" y="1115483"/>
                  </a:lnTo>
                  <a:lnTo>
                    <a:pt x="3081336" y="1117600"/>
                  </a:lnTo>
                  <a:lnTo>
                    <a:pt x="3081336" y="1119188"/>
                  </a:lnTo>
                  <a:lnTo>
                    <a:pt x="3080278" y="1120775"/>
                  </a:lnTo>
                  <a:lnTo>
                    <a:pt x="3077632" y="1121833"/>
                  </a:lnTo>
                  <a:lnTo>
                    <a:pt x="3073928" y="1125538"/>
                  </a:lnTo>
                  <a:lnTo>
                    <a:pt x="3073928" y="1135063"/>
                  </a:lnTo>
                  <a:lnTo>
                    <a:pt x="3078161" y="1134004"/>
                  </a:lnTo>
                  <a:lnTo>
                    <a:pt x="3081865" y="1134004"/>
                  </a:lnTo>
                  <a:lnTo>
                    <a:pt x="3086099" y="1135063"/>
                  </a:lnTo>
                  <a:lnTo>
                    <a:pt x="3090332" y="1135592"/>
                  </a:lnTo>
                  <a:lnTo>
                    <a:pt x="3089803" y="1139296"/>
                  </a:lnTo>
                  <a:lnTo>
                    <a:pt x="3090332" y="1143000"/>
                  </a:lnTo>
                  <a:lnTo>
                    <a:pt x="3090332" y="1145646"/>
                  </a:lnTo>
                  <a:lnTo>
                    <a:pt x="3090861" y="1147233"/>
                  </a:lnTo>
                  <a:lnTo>
                    <a:pt x="3091920" y="1147233"/>
                  </a:lnTo>
                  <a:lnTo>
                    <a:pt x="3092978" y="1147233"/>
                  </a:lnTo>
                  <a:lnTo>
                    <a:pt x="3093507" y="1146704"/>
                  </a:lnTo>
                  <a:lnTo>
                    <a:pt x="3094565" y="1147233"/>
                  </a:lnTo>
                  <a:lnTo>
                    <a:pt x="3095095" y="1148821"/>
                  </a:lnTo>
                  <a:lnTo>
                    <a:pt x="3096153" y="1150408"/>
                  </a:lnTo>
                  <a:lnTo>
                    <a:pt x="3101445" y="1152525"/>
                  </a:lnTo>
                  <a:lnTo>
                    <a:pt x="3106736" y="1154113"/>
                  </a:lnTo>
                  <a:lnTo>
                    <a:pt x="3109382" y="1155171"/>
                  </a:lnTo>
                  <a:lnTo>
                    <a:pt x="3110970" y="1156758"/>
                  </a:lnTo>
                  <a:lnTo>
                    <a:pt x="3112557" y="1158875"/>
                  </a:lnTo>
                  <a:lnTo>
                    <a:pt x="3113615" y="1160992"/>
                  </a:lnTo>
                  <a:lnTo>
                    <a:pt x="3113615" y="1163108"/>
                  </a:lnTo>
                  <a:lnTo>
                    <a:pt x="3114145" y="1164696"/>
                  </a:lnTo>
                  <a:lnTo>
                    <a:pt x="3113086" y="1166283"/>
                  </a:lnTo>
                  <a:lnTo>
                    <a:pt x="3111499" y="1168400"/>
                  </a:lnTo>
                  <a:lnTo>
                    <a:pt x="3111499" y="1169988"/>
                  </a:lnTo>
                  <a:lnTo>
                    <a:pt x="3111499" y="1172104"/>
                  </a:lnTo>
                  <a:lnTo>
                    <a:pt x="3112557" y="1172104"/>
                  </a:lnTo>
                  <a:lnTo>
                    <a:pt x="3113615" y="1172104"/>
                  </a:lnTo>
                  <a:lnTo>
                    <a:pt x="3114145" y="1171575"/>
                  </a:lnTo>
                  <a:lnTo>
                    <a:pt x="3115203" y="1172104"/>
                  </a:lnTo>
                  <a:lnTo>
                    <a:pt x="3116790" y="1172633"/>
                  </a:lnTo>
                  <a:lnTo>
                    <a:pt x="3118907" y="1173692"/>
                  </a:lnTo>
                  <a:lnTo>
                    <a:pt x="3119965" y="1173692"/>
                  </a:lnTo>
                  <a:lnTo>
                    <a:pt x="3120495" y="1173692"/>
                  </a:lnTo>
                  <a:lnTo>
                    <a:pt x="3121553" y="1173163"/>
                  </a:lnTo>
                  <a:lnTo>
                    <a:pt x="3122611" y="1173692"/>
                  </a:lnTo>
                  <a:lnTo>
                    <a:pt x="3124199" y="1174750"/>
                  </a:lnTo>
                  <a:lnTo>
                    <a:pt x="3125786" y="1176338"/>
                  </a:lnTo>
                  <a:lnTo>
                    <a:pt x="3126845" y="1178454"/>
                  </a:lnTo>
                  <a:lnTo>
                    <a:pt x="3127374" y="1180042"/>
                  </a:lnTo>
                  <a:lnTo>
                    <a:pt x="3128961" y="1180571"/>
                  </a:lnTo>
                  <a:lnTo>
                    <a:pt x="3131607" y="1181100"/>
                  </a:lnTo>
                  <a:lnTo>
                    <a:pt x="3133195" y="1182158"/>
                  </a:lnTo>
                  <a:lnTo>
                    <a:pt x="3134782" y="1182688"/>
                  </a:lnTo>
                  <a:lnTo>
                    <a:pt x="3135840" y="1182688"/>
                  </a:lnTo>
                  <a:lnTo>
                    <a:pt x="3136370" y="1182688"/>
                  </a:lnTo>
                  <a:lnTo>
                    <a:pt x="3137428" y="1182688"/>
                  </a:lnTo>
                  <a:lnTo>
                    <a:pt x="3137957" y="1182688"/>
                  </a:lnTo>
                  <a:lnTo>
                    <a:pt x="3139015" y="1182688"/>
                  </a:lnTo>
                  <a:lnTo>
                    <a:pt x="3139545" y="1182688"/>
                  </a:lnTo>
                  <a:lnTo>
                    <a:pt x="3141132" y="1182688"/>
                  </a:lnTo>
                  <a:lnTo>
                    <a:pt x="3142190" y="1182688"/>
                  </a:lnTo>
                  <a:lnTo>
                    <a:pt x="3142720" y="1184275"/>
                  </a:lnTo>
                  <a:lnTo>
                    <a:pt x="3143249" y="1185863"/>
                  </a:lnTo>
                  <a:lnTo>
                    <a:pt x="3144307" y="1187979"/>
                  </a:lnTo>
                  <a:lnTo>
                    <a:pt x="3145365" y="1190096"/>
                  </a:lnTo>
                  <a:lnTo>
                    <a:pt x="3146424" y="1190096"/>
                  </a:lnTo>
                  <a:lnTo>
                    <a:pt x="3147482" y="1190096"/>
                  </a:lnTo>
                  <a:lnTo>
                    <a:pt x="3148011" y="1190096"/>
                  </a:lnTo>
                  <a:lnTo>
                    <a:pt x="3149070" y="1190096"/>
                  </a:lnTo>
                  <a:lnTo>
                    <a:pt x="3151186" y="1191683"/>
                  </a:lnTo>
                  <a:lnTo>
                    <a:pt x="3152774" y="1193271"/>
                  </a:lnTo>
                  <a:lnTo>
                    <a:pt x="3154361" y="1193800"/>
                  </a:lnTo>
                  <a:lnTo>
                    <a:pt x="3156478" y="1194329"/>
                  </a:lnTo>
                  <a:lnTo>
                    <a:pt x="3158065" y="1195917"/>
                  </a:lnTo>
                  <a:lnTo>
                    <a:pt x="3159653" y="1197504"/>
                  </a:lnTo>
                  <a:lnTo>
                    <a:pt x="3161770" y="1199092"/>
                  </a:lnTo>
                  <a:lnTo>
                    <a:pt x="3163357" y="1200679"/>
                  </a:lnTo>
                  <a:lnTo>
                    <a:pt x="3165474" y="1202267"/>
                  </a:lnTo>
                  <a:lnTo>
                    <a:pt x="3167061" y="1203325"/>
                  </a:lnTo>
                  <a:lnTo>
                    <a:pt x="3167590" y="1203325"/>
                  </a:lnTo>
                  <a:lnTo>
                    <a:pt x="3168649" y="1203325"/>
                  </a:lnTo>
                  <a:lnTo>
                    <a:pt x="3169707" y="1203325"/>
                  </a:lnTo>
                  <a:lnTo>
                    <a:pt x="3170236" y="1203325"/>
                  </a:lnTo>
                  <a:lnTo>
                    <a:pt x="3173411" y="1203854"/>
                  </a:lnTo>
                  <a:lnTo>
                    <a:pt x="3176057" y="1204383"/>
                  </a:lnTo>
                  <a:lnTo>
                    <a:pt x="3176057" y="1207558"/>
                  </a:lnTo>
                  <a:lnTo>
                    <a:pt x="3176057" y="1211263"/>
                  </a:lnTo>
                  <a:lnTo>
                    <a:pt x="3177645" y="1216554"/>
                  </a:lnTo>
                  <a:lnTo>
                    <a:pt x="3180290" y="1222375"/>
                  </a:lnTo>
                  <a:lnTo>
                    <a:pt x="3178703" y="1222904"/>
                  </a:lnTo>
                  <a:lnTo>
                    <a:pt x="3176586" y="1223963"/>
                  </a:lnTo>
                  <a:lnTo>
                    <a:pt x="3174999" y="1222375"/>
                  </a:lnTo>
                  <a:lnTo>
                    <a:pt x="3173411" y="1219729"/>
                  </a:lnTo>
                  <a:lnTo>
                    <a:pt x="3171295" y="1219200"/>
                  </a:lnTo>
                  <a:lnTo>
                    <a:pt x="3169707" y="1218142"/>
                  </a:lnTo>
                  <a:lnTo>
                    <a:pt x="3166003" y="1216554"/>
                  </a:lnTo>
                  <a:lnTo>
                    <a:pt x="3162299" y="1215496"/>
                  </a:lnTo>
                  <a:lnTo>
                    <a:pt x="3148011" y="1215496"/>
                  </a:lnTo>
                  <a:lnTo>
                    <a:pt x="3147482" y="1218142"/>
                  </a:lnTo>
                  <a:lnTo>
                    <a:pt x="3147482" y="1220788"/>
                  </a:lnTo>
                  <a:lnTo>
                    <a:pt x="3147482" y="1225021"/>
                  </a:lnTo>
                  <a:lnTo>
                    <a:pt x="3149070" y="1225550"/>
                  </a:lnTo>
                  <a:lnTo>
                    <a:pt x="3151186" y="1225550"/>
                  </a:lnTo>
                  <a:lnTo>
                    <a:pt x="3158065" y="1225550"/>
                  </a:lnTo>
                  <a:lnTo>
                    <a:pt x="3160182" y="1225550"/>
                  </a:lnTo>
                  <a:lnTo>
                    <a:pt x="3162828" y="1225021"/>
                  </a:lnTo>
                  <a:lnTo>
                    <a:pt x="3162828" y="1228725"/>
                  </a:lnTo>
                  <a:lnTo>
                    <a:pt x="3163357" y="1230842"/>
                  </a:lnTo>
                  <a:lnTo>
                    <a:pt x="3163357" y="1232958"/>
                  </a:lnTo>
                  <a:lnTo>
                    <a:pt x="3163357" y="1234546"/>
                  </a:lnTo>
                  <a:lnTo>
                    <a:pt x="3162828" y="1236133"/>
                  </a:lnTo>
                  <a:lnTo>
                    <a:pt x="3159124" y="1237721"/>
                  </a:lnTo>
                  <a:lnTo>
                    <a:pt x="3156478" y="1238779"/>
                  </a:lnTo>
                  <a:lnTo>
                    <a:pt x="3155420" y="1238779"/>
                  </a:lnTo>
                  <a:lnTo>
                    <a:pt x="3154890" y="1238779"/>
                  </a:lnTo>
                  <a:lnTo>
                    <a:pt x="3153832" y="1238779"/>
                  </a:lnTo>
                  <a:lnTo>
                    <a:pt x="3152774" y="1238779"/>
                  </a:lnTo>
                  <a:lnTo>
                    <a:pt x="3151186" y="1239838"/>
                  </a:lnTo>
                  <a:lnTo>
                    <a:pt x="3149070" y="1241425"/>
                  </a:lnTo>
                  <a:lnTo>
                    <a:pt x="3148540" y="1243013"/>
                  </a:lnTo>
                  <a:lnTo>
                    <a:pt x="3148011" y="1245129"/>
                  </a:lnTo>
                  <a:lnTo>
                    <a:pt x="3147482" y="1248833"/>
                  </a:lnTo>
                  <a:lnTo>
                    <a:pt x="3146424" y="1252008"/>
                  </a:lnTo>
                  <a:lnTo>
                    <a:pt x="3145895" y="1254125"/>
                  </a:lnTo>
                  <a:lnTo>
                    <a:pt x="3145365" y="1256242"/>
                  </a:lnTo>
                  <a:lnTo>
                    <a:pt x="3144836" y="1256242"/>
                  </a:lnTo>
                  <a:lnTo>
                    <a:pt x="3143778" y="1256242"/>
                  </a:lnTo>
                  <a:lnTo>
                    <a:pt x="3142720" y="1255713"/>
                  </a:lnTo>
                  <a:lnTo>
                    <a:pt x="3142190" y="1256242"/>
                  </a:lnTo>
                  <a:lnTo>
                    <a:pt x="3140603" y="1257300"/>
                  </a:lnTo>
                  <a:lnTo>
                    <a:pt x="3137957" y="1259417"/>
                  </a:lnTo>
                  <a:lnTo>
                    <a:pt x="3134782" y="1262063"/>
                  </a:lnTo>
                  <a:lnTo>
                    <a:pt x="3131607" y="1263650"/>
                  </a:lnTo>
                  <a:lnTo>
                    <a:pt x="3128961" y="1264708"/>
                  </a:lnTo>
                  <a:lnTo>
                    <a:pt x="3126845" y="1265767"/>
                  </a:lnTo>
                  <a:lnTo>
                    <a:pt x="3126845" y="1278996"/>
                  </a:lnTo>
                  <a:lnTo>
                    <a:pt x="3105678" y="1278996"/>
                  </a:lnTo>
                  <a:lnTo>
                    <a:pt x="3101974" y="1278467"/>
                  </a:lnTo>
                  <a:lnTo>
                    <a:pt x="3098270" y="1277408"/>
                  </a:lnTo>
                  <a:lnTo>
                    <a:pt x="3097740" y="1277408"/>
                  </a:lnTo>
                  <a:lnTo>
                    <a:pt x="3096153" y="1277408"/>
                  </a:lnTo>
                  <a:lnTo>
                    <a:pt x="3095624" y="1277408"/>
                  </a:lnTo>
                  <a:lnTo>
                    <a:pt x="3094565" y="1277408"/>
                  </a:lnTo>
                  <a:lnTo>
                    <a:pt x="3092449" y="1275821"/>
                  </a:lnTo>
                  <a:lnTo>
                    <a:pt x="3090861" y="1274233"/>
                  </a:lnTo>
                  <a:lnTo>
                    <a:pt x="3090332" y="1272646"/>
                  </a:lnTo>
                  <a:lnTo>
                    <a:pt x="3089274" y="1271058"/>
                  </a:lnTo>
                  <a:lnTo>
                    <a:pt x="3088745" y="1269471"/>
                  </a:lnTo>
                  <a:lnTo>
                    <a:pt x="3087686" y="1267354"/>
                  </a:lnTo>
                  <a:lnTo>
                    <a:pt x="3085570" y="1266296"/>
                  </a:lnTo>
                  <a:lnTo>
                    <a:pt x="3083982" y="1264708"/>
                  </a:lnTo>
                  <a:lnTo>
                    <a:pt x="3080278" y="1262592"/>
                  </a:lnTo>
                  <a:lnTo>
                    <a:pt x="3077103" y="1261004"/>
                  </a:lnTo>
                  <a:lnTo>
                    <a:pt x="3075515" y="1257300"/>
                  </a:lnTo>
                  <a:lnTo>
                    <a:pt x="3088215" y="1256771"/>
                  </a:lnTo>
                  <a:lnTo>
                    <a:pt x="3100915" y="1256771"/>
                  </a:lnTo>
                  <a:lnTo>
                    <a:pt x="3103032" y="1257300"/>
                  </a:lnTo>
                  <a:lnTo>
                    <a:pt x="3105149" y="1257829"/>
                  </a:lnTo>
                  <a:lnTo>
                    <a:pt x="3109382" y="1257829"/>
                  </a:lnTo>
                  <a:lnTo>
                    <a:pt x="3112557" y="1257829"/>
                  </a:lnTo>
                  <a:lnTo>
                    <a:pt x="3114145" y="1257300"/>
                  </a:lnTo>
                  <a:lnTo>
                    <a:pt x="3115732" y="1256771"/>
                  </a:lnTo>
                  <a:lnTo>
                    <a:pt x="3117320" y="1255183"/>
                  </a:lnTo>
                  <a:lnTo>
                    <a:pt x="3118907" y="1253067"/>
                  </a:lnTo>
                  <a:lnTo>
                    <a:pt x="3123140" y="1250950"/>
                  </a:lnTo>
                  <a:lnTo>
                    <a:pt x="3131607" y="1249363"/>
                  </a:lnTo>
                  <a:lnTo>
                    <a:pt x="3136370" y="1249363"/>
                  </a:lnTo>
                  <a:lnTo>
                    <a:pt x="3136899" y="1246188"/>
                  </a:lnTo>
                  <a:lnTo>
                    <a:pt x="3137428" y="1242483"/>
                  </a:lnTo>
                  <a:lnTo>
                    <a:pt x="3136899" y="1238779"/>
                  </a:lnTo>
                  <a:lnTo>
                    <a:pt x="3136370" y="1235604"/>
                  </a:lnTo>
                  <a:lnTo>
                    <a:pt x="3136370" y="1233488"/>
                  </a:lnTo>
                  <a:lnTo>
                    <a:pt x="3135840" y="1231371"/>
                  </a:lnTo>
                  <a:lnTo>
                    <a:pt x="3134782" y="1229783"/>
                  </a:lnTo>
                  <a:lnTo>
                    <a:pt x="3133724" y="1228196"/>
                  </a:lnTo>
                  <a:lnTo>
                    <a:pt x="3130549" y="1225550"/>
                  </a:lnTo>
                  <a:lnTo>
                    <a:pt x="3126845" y="1222904"/>
                  </a:lnTo>
                  <a:lnTo>
                    <a:pt x="3124728" y="1218671"/>
                  </a:lnTo>
                  <a:lnTo>
                    <a:pt x="3122611" y="1215496"/>
                  </a:lnTo>
                  <a:lnTo>
                    <a:pt x="3121024" y="1214967"/>
                  </a:lnTo>
                  <a:lnTo>
                    <a:pt x="3118907" y="1213908"/>
                  </a:lnTo>
                  <a:lnTo>
                    <a:pt x="3116790" y="1212850"/>
                  </a:lnTo>
                  <a:lnTo>
                    <a:pt x="3115203" y="1212321"/>
                  </a:lnTo>
                  <a:lnTo>
                    <a:pt x="3113615" y="1211792"/>
                  </a:lnTo>
                  <a:lnTo>
                    <a:pt x="3111499" y="1211263"/>
                  </a:lnTo>
                  <a:lnTo>
                    <a:pt x="3106207" y="1207029"/>
                  </a:lnTo>
                  <a:lnTo>
                    <a:pt x="3102503" y="1201738"/>
                  </a:lnTo>
                  <a:lnTo>
                    <a:pt x="3101974" y="1199092"/>
                  </a:lnTo>
                  <a:lnTo>
                    <a:pt x="3100915" y="1197504"/>
                  </a:lnTo>
                  <a:lnTo>
                    <a:pt x="3099328" y="1196446"/>
                  </a:lnTo>
                  <a:lnTo>
                    <a:pt x="3097740" y="1195917"/>
                  </a:lnTo>
                  <a:lnTo>
                    <a:pt x="3095624" y="1195917"/>
                  </a:lnTo>
                  <a:lnTo>
                    <a:pt x="3094565" y="1195917"/>
                  </a:lnTo>
                  <a:lnTo>
                    <a:pt x="3093507" y="1195917"/>
                  </a:lnTo>
                  <a:lnTo>
                    <a:pt x="3092978" y="1195917"/>
                  </a:lnTo>
                  <a:lnTo>
                    <a:pt x="3089274" y="1194858"/>
                  </a:lnTo>
                  <a:lnTo>
                    <a:pt x="3085570" y="1193271"/>
                  </a:lnTo>
                  <a:lnTo>
                    <a:pt x="3083453" y="1192742"/>
                  </a:lnTo>
                  <a:lnTo>
                    <a:pt x="3081336" y="1191683"/>
                  </a:lnTo>
                  <a:lnTo>
                    <a:pt x="3079749" y="1190096"/>
                  </a:lnTo>
                  <a:lnTo>
                    <a:pt x="3077632" y="1187979"/>
                  </a:lnTo>
                  <a:lnTo>
                    <a:pt x="3075515" y="1186921"/>
                  </a:lnTo>
                  <a:lnTo>
                    <a:pt x="3073928" y="1185863"/>
                  </a:lnTo>
                  <a:lnTo>
                    <a:pt x="3072340" y="1184275"/>
                  </a:lnTo>
                  <a:lnTo>
                    <a:pt x="3070753" y="1182688"/>
                  </a:lnTo>
                  <a:lnTo>
                    <a:pt x="3068636" y="1181629"/>
                  </a:lnTo>
                  <a:lnTo>
                    <a:pt x="3068636" y="1181760"/>
                  </a:lnTo>
                  <a:lnTo>
                    <a:pt x="3067852" y="1181368"/>
                  </a:lnTo>
                  <a:lnTo>
                    <a:pt x="3067049" y="1181100"/>
                  </a:lnTo>
                  <a:lnTo>
                    <a:pt x="3066960" y="1180921"/>
                  </a:lnTo>
                  <a:lnTo>
                    <a:pt x="3066523" y="1180703"/>
                  </a:lnTo>
                  <a:lnTo>
                    <a:pt x="3065466" y="1178588"/>
                  </a:lnTo>
                  <a:lnTo>
                    <a:pt x="3063616" y="1176738"/>
                  </a:lnTo>
                  <a:lnTo>
                    <a:pt x="3061757" y="1175808"/>
                  </a:lnTo>
                  <a:lnTo>
                    <a:pt x="3061207" y="1175396"/>
                  </a:lnTo>
                  <a:lnTo>
                    <a:pt x="3059653" y="1174360"/>
                  </a:lnTo>
                  <a:lnTo>
                    <a:pt x="3059125" y="1173831"/>
                  </a:lnTo>
                  <a:lnTo>
                    <a:pt x="3059125" y="1172245"/>
                  </a:lnTo>
                  <a:lnTo>
                    <a:pt x="3058597" y="1170660"/>
                  </a:lnTo>
                  <a:lnTo>
                    <a:pt x="3057164" y="1168749"/>
                  </a:lnTo>
                  <a:lnTo>
                    <a:pt x="3055407" y="1167871"/>
                  </a:lnTo>
                  <a:lnTo>
                    <a:pt x="3053290" y="1166283"/>
                  </a:lnTo>
                  <a:lnTo>
                    <a:pt x="3051703" y="1165225"/>
                  </a:lnTo>
                  <a:lnTo>
                    <a:pt x="3047999" y="1163638"/>
                  </a:lnTo>
                  <a:lnTo>
                    <a:pt x="3046411" y="1163108"/>
                  </a:lnTo>
                  <a:lnTo>
                    <a:pt x="3044824" y="1162050"/>
                  </a:lnTo>
                  <a:lnTo>
                    <a:pt x="3042707" y="1160463"/>
                  </a:lnTo>
                  <a:lnTo>
                    <a:pt x="3042698" y="1160450"/>
                  </a:lnTo>
                  <a:lnTo>
                    <a:pt x="3042216" y="1160088"/>
                  </a:lnTo>
                  <a:lnTo>
                    <a:pt x="3041159" y="1158502"/>
                  </a:lnTo>
                  <a:lnTo>
                    <a:pt x="3040103" y="1156917"/>
                  </a:lnTo>
                  <a:lnTo>
                    <a:pt x="3038517" y="1154274"/>
                  </a:lnTo>
                  <a:lnTo>
                    <a:pt x="3038517" y="1152688"/>
                  </a:lnTo>
                  <a:lnTo>
                    <a:pt x="3037989" y="1151102"/>
                  </a:lnTo>
                  <a:lnTo>
                    <a:pt x="3035347" y="1145817"/>
                  </a:lnTo>
                  <a:lnTo>
                    <a:pt x="3031648" y="1140531"/>
                  </a:lnTo>
                  <a:lnTo>
                    <a:pt x="3029006" y="1136831"/>
                  </a:lnTo>
                  <a:lnTo>
                    <a:pt x="3025307" y="1133659"/>
                  </a:lnTo>
                  <a:lnTo>
                    <a:pt x="3023081" y="1131878"/>
                  </a:lnTo>
                  <a:lnTo>
                    <a:pt x="3018365" y="1130829"/>
                  </a:lnTo>
                  <a:lnTo>
                    <a:pt x="3016778" y="1130300"/>
                  </a:lnTo>
                  <a:lnTo>
                    <a:pt x="3015190" y="1129771"/>
                  </a:lnTo>
                  <a:lnTo>
                    <a:pt x="3013074" y="1130829"/>
                  </a:lnTo>
                  <a:lnTo>
                    <a:pt x="3012015" y="1133475"/>
                  </a:lnTo>
                  <a:lnTo>
                    <a:pt x="3009370" y="1135063"/>
                  </a:lnTo>
                  <a:lnTo>
                    <a:pt x="3007782" y="1136121"/>
                  </a:lnTo>
                  <a:lnTo>
                    <a:pt x="3006195" y="1137708"/>
                  </a:lnTo>
                  <a:lnTo>
                    <a:pt x="3004607" y="1138767"/>
                  </a:lnTo>
                  <a:lnTo>
                    <a:pt x="3003020" y="1140354"/>
                  </a:lnTo>
                  <a:lnTo>
                    <a:pt x="3000374" y="1141413"/>
                  </a:lnTo>
                  <a:lnTo>
                    <a:pt x="2997199" y="1141942"/>
                  </a:lnTo>
                  <a:lnTo>
                    <a:pt x="2994024" y="1141413"/>
                  </a:lnTo>
                  <a:lnTo>
                    <a:pt x="2989790" y="1141413"/>
                  </a:lnTo>
                  <a:lnTo>
                    <a:pt x="2988203" y="1141413"/>
                  </a:lnTo>
                  <a:lnTo>
                    <a:pt x="2986615" y="1141413"/>
                  </a:lnTo>
                  <a:lnTo>
                    <a:pt x="2985028" y="1143000"/>
                  </a:lnTo>
                  <a:lnTo>
                    <a:pt x="2983970" y="1145646"/>
                  </a:lnTo>
                  <a:lnTo>
                    <a:pt x="2982382" y="1146704"/>
                  </a:lnTo>
                  <a:lnTo>
                    <a:pt x="2980795" y="1147763"/>
                  </a:lnTo>
                  <a:lnTo>
                    <a:pt x="2979207" y="1149350"/>
                  </a:lnTo>
                  <a:lnTo>
                    <a:pt x="2979207" y="1151467"/>
                  </a:lnTo>
                  <a:lnTo>
                    <a:pt x="2978678" y="1154113"/>
                  </a:lnTo>
                  <a:lnTo>
                    <a:pt x="2979207" y="1157817"/>
                  </a:lnTo>
                  <a:lnTo>
                    <a:pt x="2977620" y="1157288"/>
                  </a:lnTo>
                  <a:lnTo>
                    <a:pt x="2975503" y="1156758"/>
                  </a:lnTo>
                  <a:lnTo>
                    <a:pt x="2973915" y="1157288"/>
                  </a:lnTo>
                  <a:lnTo>
                    <a:pt x="2972328" y="1157817"/>
                  </a:lnTo>
                  <a:lnTo>
                    <a:pt x="2967036" y="1157817"/>
                  </a:lnTo>
                  <a:lnTo>
                    <a:pt x="2962274" y="1157817"/>
                  </a:lnTo>
                  <a:lnTo>
                    <a:pt x="2957511" y="1156758"/>
                  </a:lnTo>
                  <a:lnTo>
                    <a:pt x="2952749" y="1153583"/>
                  </a:lnTo>
                  <a:lnTo>
                    <a:pt x="2946928" y="1151467"/>
                  </a:lnTo>
                  <a:lnTo>
                    <a:pt x="2946399" y="1151467"/>
                  </a:lnTo>
                  <a:lnTo>
                    <a:pt x="2945340" y="1151467"/>
                  </a:lnTo>
                  <a:lnTo>
                    <a:pt x="2944282" y="1151467"/>
                  </a:lnTo>
                  <a:lnTo>
                    <a:pt x="2943753" y="1151467"/>
                  </a:lnTo>
                  <a:lnTo>
                    <a:pt x="2939520" y="1150408"/>
                  </a:lnTo>
                  <a:lnTo>
                    <a:pt x="2934757" y="1149879"/>
                  </a:lnTo>
                  <a:lnTo>
                    <a:pt x="2932111" y="1149879"/>
                  </a:lnTo>
                  <a:lnTo>
                    <a:pt x="2929465" y="1150408"/>
                  </a:lnTo>
                  <a:lnTo>
                    <a:pt x="2925232" y="1150938"/>
                  </a:lnTo>
                  <a:lnTo>
                    <a:pt x="2922057" y="1153054"/>
                  </a:lnTo>
                  <a:lnTo>
                    <a:pt x="2920999" y="1154642"/>
                  </a:lnTo>
                  <a:lnTo>
                    <a:pt x="2920470" y="1156758"/>
                  </a:lnTo>
                  <a:lnTo>
                    <a:pt x="2920470" y="1159933"/>
                  </a:lnTo>
                  <a:lnTo>
                    <a:pt x="2920999" y="1163638"/>
                  </a:lnTo>
                  <a:lnTo>
                    <a:pt x="2920999" y="1165225"/>
                  </a:lnTo>
                  <a:lnTo>
                    <a:pt x="2920470" y="1167871"/>
                  </a:lnTo>
                  <a:lnTo>
                    <a:pt x="2920999" y="1171046"/>
                  </a:lnTo>
                  <a:lnTo>
                    <a:pt x="2921528" y="1174221"/>
                  </a:lnTo>
                  <a:lnTo>
                    <a:pt x="2921528" y="1188508"/>
                  </a:lnTo>
                  <a:lnTo>
                    <a:pt x="2917824" y="1189567"/>
                  </a:lnTo>
                  <a:lnTo>
                    <a:pt x="2914120" y="1190096"/>
                  </a:lnTo>
                  <a:lnTo>
                    <a:pt x="2911474" y="1190096"/>
                  </a:lnTo>
                  <a:lnTo>
                    <a:pt x="2909357" y="1190096"/>
                  </a:lnTo>
                  <a:lnTo>
                    <a:pt x="2906711" y="1189567"/>
                  </a:lnTo>
                  <a:lnTo>
                    <a:pt x="2903536" y="1190096"/>
                  </a:lnTo>
                  <a:lnTo>
                    <a:pt x="2901420" y="1190625"/>
                  </a:lnTo>
                  <a:lnTo>
                    <a:pt x="2899832" y="1191683"/>
                  </a:lnTo>
                  <a:lnTo>
                    <a:pt x="2899303" y="1191683"/>
                  </a:lnTo>
                  <a:lnTo>
                    <a:pt x="2898245" y="1191683"/>
                  </a:lnTo>
                  <a:lnTo>
                    <a:pt x="2897186" y="1191683"/>
                  </a:lnTo>
                  <a:lnTo>
                    <a:pt x="2896657" y="1191683"/>
                  </a:lnTo>
                  <a:lnTo>
                    <a:pt x="2895070" y="1193271"/>
                  </a:lnTo>
                  <a:lnTo>
                    <a:pt x="2893482" y="1194858"/>
                  </a:lnTo>
                  <a:lnTo>
                    <a:pt x="2892424" y="1195388"/>
                  </a:lnTo>
                  <a:lnTo>
                    <a:pt x="2891895" y="1194858"/>
                  </a:lnTo>
                  <a:lnTo>
                    <a:pt x="2890836" y="1194858"/>
                  </a:lnTo>
                  <a:lnTo>
                    <a:pt x="2889778" y="1194858"/>
                  </a:lnTo>
                  <a:lnTo>
                    <a:pt x="2888190" y="1195388"/>
                  </a:lnTo>
                  <a:lnTo>
                    <a:pt x="2886603" y="1195917"/>
                  </a:lnTo>
                  <a:lnTo>
                    <a:pt x="2885015" y="1197504"/>
                  </a:lnTo>
                  <a:lnTo>
                    <a:pt x="2883957" y="1199092"/>
                  </a:lnTo>
                  <a:lnTo>
                    <a:pt x="2882370" y="1201738"/>
                  </a:lnTo>
                  <a:lnTo>
                    <a:pt x="2880782" y="1203325"/>
                  </a:lnTo>
                  <a:lnTo>
                    <a:pt x="2877607" y="1203854"/>
                  </a:lnTo>
                  <a:lnTo>
                    <a:pt x="2874432" y="1204383"/>
                  </a:lnTo>
                  <a:lnTo>
                    <a:pt x="2873374" y="1204383"/>
                  </a:lnTo>
                  <a:lnTo>
                    <a:pt x="2872845" y="1203854"/>
                  </a:lnTo>
                  <a:lnTo>
                    <a:pt x="2871257" y="1203854"/>
                  </a:lnTo>
                  <a:lnTo>
                    <a:pt x="2870199" y="1204383"/>
                  </a:lnTo>
                  <a:lnTo>
                    <a:pt x="2869140" y="1205442"/>
                  </a:lnTo>
                  <a:lnTo>
                    <a:pt x="2868611" y="1207558"/>
                  </a:lnTo>
                  <a:lnTo>
                    <a:pt x="2867553" y="1209146"/>
                  </a:lnTo>
                  <a:lnTo>
                    <a:pt x="2867024" y="1211263"/>
                  </a:lnTo>
                  <a:lnTo>
                    <a:pt x="2864907" y="1214967"/>
                  </a:lnTo>
                  <a:lnTo>
                    <a:pt x="2862790" y="1218671"/>
                  </a:lnTo>
                  <a:lnTo>
                    <a:pt x="2860674" y="1222904"/>
                  </a:lnTo>
                  <a:lnTo>
                    <a:pt x="2859086" y="1224492"/>
                  </a:lnTo>
                  <a:lnTo>
                    <a:pt x="2858028" y="1226608"/>
                  </a:lnTo>
                  <a:lnTo>
                    <a:pt x="2856970" y="1228725"/>
                  </a:lnTo>
                  <a:lnTo>
                    <a:pt x="2856970" y="1231371"/>
                  </a:lnTo>
                  <a:lnTo>
                    <a:pt x="2857863" y="1233604"/>
                  </a:lnTo>
                  <a:lnTo>
                    <a:pt x="2859918" y="1235146"/>
                  </a:lnTo>
                  <a:lnTo>
                    <a:pt x="2862560" y="1236732"/>
                  </a:lnTo>
                  <a:lnTo>
                    <a:pt x="2864145" y="1238317"/>
                  </a:lnTo>
                  <a:lnTo>
                    <a:pt x="2865202" y="1239903"/>
                  </a:lnTo>
                  <a:lnTo>
                    <a:pt x="2865277" y="1240128"/>
                  </a:lnTo>
                  <a:lnTo>
                    <a:pt x="2865436" y="1240367"/>
                  </a:lnTo>
                  <a:lnTo>
                    <a:pt x="2865965" y="1241954"/>
                  </a:lnTo>
                  <a:lnTo>
                    <a:pt x="2865965" y="1253596"/>
                  </a:lnTo>
                  <a:lnTo>
                    <a:pt x="2862790" y="1254125"/>
                  </a:lnTo>
                  <a:lnTo>
                    <a:pt x="2858557" y="1255183"/>
                  </a:lnTo>
                  <a:lnTo>
                    <a:pt x="2855911" y="1255183"/>
                  </a:lnTo>
                  <a:lnTo>
                    <a:pt x="2853795" y="1255183"/>
                  </a:lnTo>
                  <a:lnTo>
                    <a:pt x="2850620" y="1255183"/>
                  </a:lnTo>
                  <a:lnTo>
                    <a:pt x="2846915" y="1255183"/>
                  </a:lnTo>
                  <a:lnTo>
                    <a:pt x="2843740" y="1255713"/>
                  </a:lnTo>
                  <a:lnTo>
                    <a:pt x="2840036" y="1256771"/>
                  </a:lnTo>
                  <a:lnTo>
                    <a:pt x="2834215" y="1259946"/>
                  </a:lnTo>
                  <a:lnTo>
                    <a:pt x="2828924" y="1264708"/>
                  </a:lnTo>
                  <a:lnTo>
                    <a:pt x="2826807" y="1268942"/>
                  </a:lnTo>
                  <a:lnTo>
                    <a:pt x="2824161" y="1271588"/>
                  </a:lnTo>
                  <a:lnTo>
                    <a:pt x="2822045" y="1272646"/>
                  </a:lnTo>
                  <a:lnTo>
                    <a:pt x="2819928" y="1273704"/>
                  </a:lnTo>
                  <a:lnTo>
                    <a:pt x="2817811" y="1274763"/>
                  </a:lnTo>
                  <a:lnTo>
                    <a:pt x="2815695" y="1275292"/>
                  </a:lnTo>
                  <a:lnTo>
                    <a:pt x="2814107" y="1275292"/>
                  </a:lnTo>
                  <a:lnTo>
                    <a:pt x="2812520" y="1275292"/>
                  </a:lnTo>
                  <a:lnTo>
                    <a:pt x="2810932" y="1275292"/>
                  </a:lnTo>
                  <a:lnTo>
                    <a:pt x="2808815" y="1275292"/>
                  </a:lnTo>
                  <a:lnTo>
                    <a:pt x="2805111" y="1275821"/>
                  </a:lnTo>
                  <a:lnTo>
                    <a:pt x="2801936" y="1278467"/>
                  </a:lnTo>
                  <a:lnTo>
                    <a:pt x="2799820" y="1279525"/>
                  </a:lnTo>
                  <a:lnTo>
                    <a:pt x="2798232" y="1281642"/>
                  </a:lnTo>
                  <a:lnTo>
                    <a:pt x="2794528" y="1284288"/>
                  </a:lnTo>
                  <a:lnTo>
                    <a:pt x="2790824" y="1286934"/>
                  </a:lnTo>
                  <a:lnTo>
                    <a:pt x="2789236" y="1288521"/>
                  </a:lnTo>
                  <a:lnTo>
                    <a:pt x="2787649" y="1290109"/>
                  </a:lnTo>
                  <a:lnTo>
                    <a:pt x="2783945" y="1291167"/>
                  </a:lnTo>
                  <a:lnTo>
                    <a:pt x="2780240" y="1291696"/>
                  </a:lnTo>
                  <a:lnTo>
                    <a:pt x="2778653" y="1291696"/>
                  </a:lnTo>
                  <a:lnTo>
                    <a:pt x="2777065" y="1291696"/>
                  </a:lnTo>
                  <a:lnTo>
                    <a:pt x="2774949" y="1291696"/>
                  </a:lnTo>
                  <a:lnTo>
                    <a:pt x="2772832" y="1291696"/>
                  </a:lnTo>
                  <a:lnTo>
                    <a:pt x="2771245" y="1292225"/>
                  </a:lnTo>
                  <a:lnTo>
                    <a:pt x="2770266" y="1292878"/>
                  </a:lnTo>
                  <a:lnTo>
                    <a:pt x="2772732" y="1293289"/>
                  </a:lnTo>
                  <a:lnTo>
                    <a:pt x="2772587" y="1293772"/>
                  </a:lnTo>
                  <a:lnTo>
                    <a:pt x="2772832" y="1293813"/>
                  </a:lnTo>
                  <a:lnTo>
                    <a:pt x="2771245" y="1299104"/>
                  </a:lnTo>
                  <a:lnTo>
                    <a:pt x="2769128" y="1296988"/>
                  </a:lnTo>
                  <a:lnTo>
                    <a:pt x="2768070" y="1295929"/>
                  </a:lnTo>
                  <a:lnTo>
                    <a:pt x="2767540" y="1294342"/>
                  </a:lnTo>
                  <a:lnTo>
                    <a:pt x="2767011" y="1292225"/>
                  </a:lnTo>
                  <a:lnTo>
                    <a:pt x="2765953" y="1290638"/>
                  </a:lnTo>
                  <a:lnTo>
                    <a:pt x="2763836" y="1289050"/>
                  </a:lnTo>
                  <a:lnTo>
                    <a:pt x="2762778" y="1286404"/>
                  </a:lnTo>
                  <a:lnTo>
                    <a:pt x="2761190" y="1284817"/>
                  </a:lnTo>
                  <a:lnTo>
                    <a:pt x="2758015" y="1283229"/>
                  </a:lnTo>
                  <a:lnTo>
                    <a:pt x="2756428" y="1282700"/>
                  </a:lnTo>
                  <a:lnTo>
                    <a:pt x="2754311" y="1282700"/>
                  </a:lnTo>
                  <a:lnTo>
                    <a:pt x="2752195" y="1281642"/>
                  </a:lnTo>
                  <a:lnTo>
                    <a:pt x="2750607" y="1280583"/>
                  </a:lnTo>
                  <a:lnTo>
                    <a:pt x="2749020" y="1279525"/>
                  </a:lnTo>
                  <a:lnTo>
                    <a:pt x="2747432" y="1278467"/>
                  </a:lnTo>
                  <a:lnTo>
                    <a:pt x="2742670" y="1279525"/>
                  </a:lnTo>
                  <a:lnTo>
                    <a:pt x="2738436" y="1280583"/>
                  </a:lnTo>
                  <a:lnTo>
                    <a:pt x="2735261" y="1280583"/>
                  </a:lnTo>
                  <a:lnTo>
                    <a:pt x="2732615" y="1280054"/>
                  </a:lnTo>
                  <a:lnTo>
                    <a:pt x="2731557" y="1277938"/>
                  </a:lnTo>
                  <a:lnTo>
                    <a:pt x="2729970" y="1275821"/>
                  </a:lnTo>
                  <a:lnTo>
                    <a:pt x="2728382" y="1274763"/>
                  </a:lnTo>
                  <a:lnTo>
                    <a:pt x="2726795" y="1274233"/>
                  </a:lnTo>
                  <a:lnTo>
                    <a:pt x="2722032" y="1275292"/>
                  </a:lnTo>
                  <a:lnTo>
                    <a:pt x="2718328" y="1275821"/>
                  </a:lnTo>
                  <a:lnTo>
                    <a:pt x="2707745" y="1275821"/>
                  </a:lnTo>
                  <a:lnTo>
                    <a:pt x="2707215" y="1272117"/>
                  </a:lnTo>
                  <a:lnTo>
                    <a:pt x="2706686" y="1267883"/>
                  </a:lnTo>
                  <a:lnTo>
                    <a:pt x="2706719" y="1267685"/>
                  </a:lnTo>
                  <a:lnTo>
                    <a:pt x="2706682" y="1267389"/>
                  </a:lnTo>
                  <a:lnTo>
                    <a:pt x="2707210" y="1264217"/>
                  </a:lnTo>
                  <a:lnTo>
                    <a:pt x="2707738" y="1261575"/>
                  </a:lnTo>
                  <a:lnTo>
                    <a:pt x="2709324" y="1259989"/>
                  </a:lnTo>
                  <a:lnTo>
                    <a:pt x="2710380" y="1257875"/>
                  </a:lnTo>
                  <a:lnTo>
                    <a:pt x="2710380" y="1251454"/>
                  </a:lnTo>
                  <a:lnTo>
                    <a:pt x="2709332" y="1248833"/>
                  </a:lnTo>
                  <a:lnTo>
                    <a:pt x="2707745" y="1247246"/>
                  </a:lnTo>
                  <a:lnTo>
                    <a:pt x="2706157" y="1243013"/>
                  </a:lnTo>
                  <a:lnTo>
                    <a:pt x="2704570" y="1241425"/>
                  </a:lnTo>
                  <a:lnTo>
                    <a:pt x="2703511" y="1239838"/>
                  </a:lnTo>
                  <a:lnTo>
                    <a:pt x="2703511" y="1239374"/>
                  </a:lnTo>
                  <a:lnTo>
                    <a:pt x="2703511" y="1238250"/>
                  </a:lnTo>
                  <a:lnTo>
                    <a:pt x="2703511" y="1237789"/>
                  </a:lnTo>
                  <a:lnTo>
                    <a:pt x="2703511" y="1236133"/>
                  </a:lnTo>
                  <a:lnTo>
                    <a:pt x="2703511" y="1235674"/>
                  </a:lnTo>
                  <a:lnTo>
                    <a:pt x="2704568" y="1229860"/>
                  </a:lnTo>
                  <a:lnTo>
                    <a:pt x="2707738" y="1225103"/>
                  </a:lnTo>
                  <a:lnTo>
                    <a:pt x="2708795" y="1223517"/>
                  </a:lnTo>
                  <a:lnTo>
                    <a:pt x="2709324" y="1221931"/>
                  </a:lnTo>
                  <a:lnTo>
                    <a:pt x="2710909" y="1219817"/>
                  </a:lnTo>
                  <a:lnTo>
                    <a:pt x="2713551" y="1218760"/>
                  </a:lnTo>
                  <a:lnTo>
                    <a:pt x="2714079" y="1217174"/>
                  </a:lnTo>
                  <a:lnTo>
                    <a:pt x="2714079" y="1215060"/>
                  </a:lnTo>
                  <a:lnTo>
                    <a:pt x="2714079" y="1194281"/>
                  </a:lnTo>
                  <a:lnTo>
                    <a:pt x="2713565" y="1192742"/>
                  </a:lnTo>
                  <a:lnTo>
                    <a:pt x="2711449" y="1190625"/>
                  </a:lnTo>
                  <a:lnTo>
                    <a:pt x="2710390" y="1188508"/>
                  </a:lnTo>
                  <a:lnTo>
                    <a:pt x="2709332" y="1186921"/>
                  </a:lnTo>
                  <a:lnTo>
                    <a:pt x="2708803" y="1184275"/>
                  </a:lnTo>
                  <a:lnTo>
                    <a:pt x="2708803" y="1183914"/>
                  </a:lnTo>
                  <a:lnTo>
                    <a:pt x="2708795" y="1183874"/>
                  </a:lnTo>
                  <a:lnTo>
                    <a:pt x="2708795" y="1180703"/>
                  </a:lnTo>
                  <a:lnTo>
                    <a:pt x="2709324" y="1175417"/>
                  </a:lnTo>
                  <a:lnTo>
                    <a:pt x="2711437" y="1171717"/>
                  </a:lnTo>
                  <a:lnTo>
                    <a:pt x="2712494" y="1169074"/>
                  </a:lnTo>
                  <a:lnTo>
                    <a:pt x="2712494" y="1165902"/>
                  </a:lnTo>
                  <a:lnTo>
                    <a:pt x="2712494" y="1163606"/>
                  </a:lnTo>
                  <a:lnTo>
                    <a:pt x="2711449" y="1160992"/>
                  </a:lnTo>
                  <a:lnTo>
                    <a:pt x="2709332" y="1159933"/>
                  </a:lnTo>
                  <a:lnTo>
                    <a:pt x="2707745" y="1158875"/>
                  </a:lnTo>
                  <a:lnTo>
                    <a:pt x="2706157" y="1156758"/>
                  </a:lnTo>
                  <a:lnTo>
                    <a:pt x="2705099" y="1154642"/>
                  </a:lnTo>
                  <a:lnTo>
                    <a:pt x="2705190" y="1154461"/>
                  </a:lnTo>
                  <a:lnTo>
                    <a:pt x="2705096" y="1154274"/>
                  </a:lnTo>
                  <a:lnTo>
                    <a:pt x="2706682" y="1151102"/>
                  </a:lnTo>
                  <a:lnTo>
                    <a:pt x="2725176" y="1151102"/>
                  </a:lnTo>
                  <a:lnTo>
                    <a:pt x="2725704" y="1149517"/>
                  </a:lnTo>
                  <a:lnTo>
                    <a:pt x="2726761" y="1147402"/>
                  </a:lnTo>
                  <a:lnTo>
                    <a:pt x="2726761" y="1145817"/>
                  </a:lnTo>
                  <a:lnTo>
                    <a:pt x="2726761" y="1143702"/>
                  </a:lnTo>
                  <a:lnTo>
                    <a:pt x="2727818" y="1142645"/>
                  </a:lnTo>
                  <a:lnTo>
                    <a:pt x="2729931" y="1142117"/>
                  </a:lnTo>
                  <a:lnTo>
                    <a:pt x="2731516" y="1142117"/>
                  </a:lnTo>
                  <a:lnTo>
                    <a:pt x="2734687" y="1143702"/>
                  </a:lnTo>
                  <a:lnTo>
                    <a:pt x="2737329" y="1145817"/>
                  </a:lnTo>
                  <a:lnTo>
                    <a:pt x="2737857" y="1145817"/>
                  </a:lnTo>
                  <a:lnTo>
                    <a:pt x="2738914" y="1145817"/>
                  </a:lnTo>
                  <a:lnTo>
                    <a:pt x="2739971" y="1145817"/>
                  </a:lnTo>
                  <a:lnTo>
                    <a:pt x="2741556" y="1145817"/>
                  </a:lnTo>
                  <a:lnTo>
                    <a:pt x="2746312" y="1146345"/>
                  </a:lnTo>
                  <a:lnTo>
                    <a:pt x="2750539" y="1146874"/>
                  </a:lnTo>
                  <a:lnTo>
                    <a:pt x="2782243" y="1146874"/>
                  </a:lnTo>
                  <a:lnTo>
                    <a:pt x="2784357" y="1146874"/>
                  </a:lnTo>
                  <a:lnTo>
                    <a:pt x="2785942" y="1147402"/>
                  </a:lnTo>
                  <a:lnTo>
                    <a:pt x="2788055" y="1149517"/>
                  </a:lnTo>
                  <a:lnTo>
                    <a:pt x="2790169" y="1151102"/>
                  </a:lnTo>
                  <a:lnTo>
                    <a:pt x="2791754" y="1152688"/>
                  </a:lnTo>
                  <a:lnTo>
                    <a:pt x="2793339" y="1153745"/>
                  </a:lnTo>
                  <a:lnTo>
                    <a:pt x="2794925" y="1153745"/>
                  </a:lnTo>
                  <a:lnTo>
                    <a:pt x="2796510" y="1153745"/>
                  </a:lnTo>
                  <a:lnTo>
                    <a:pt x="2799152" y="1153745"/>
                  </a:lnTo>
                  <a:lnTo>
                    <a:pt x="2802322" y="1153745"/>
                  </a:lnTo>
                  <a:lnTo>
                    <a:pt x="2804436" y="1153745"/>
                  </a:lnTo>
                  <a:lnTo>
                    <a:pt x="2806021" y="1154274"/>
                  </a:lnTo>
                  <a:lnTo>
                    <a:pt x="2809191" y="1155331"/>
                  </a:lnTo>
                  <a:lnTo>
                    <a:pt x="2812362" y="1156388"/>
                  </a:lnTo>
                  <a:lnTo>
                    <a:pt x="2814475" y="1157445"/>
                  </a:lnTo>
                  <a:lnTo>
                    <a:pt x="2816589" y="1158502"/>
                  </a:lnTo>
                  <a:lnTo>
                    <a:pt x="2820288" y="1158502"/>
                  </a:lnTo>
                  <a:lnTo>
                    <a:pt x="2826100" y="1157445"/>
                  </a:lnTo>
                  <a:lnTo>
                    <a:pt x="2831384" y="1153745"/>
                  </a:lnTo>
                  <a:lnTo>
                    <a:pt x="2832969" y="1152688"/>
                  </a:lnTo>
                  <a:lnTo>
                    <a:pt x="2834555" y="1151631"/>
                  </a:lnTo>
                  <a:lnTo>
                    <a:pt x="2835083" y="1150045"/>
                  </a:lnTo>
                  <a:lnTo>
                    <a:pt x="2835611" y="1148459"/>
                  </a:lnTo>
                  <a:lnTo>
                    <a:pt x="2841424" y="1145288"/>
                  </a:lnTo>
                  <a:lnTo>
                    <a:pt x="2845123" y="1140531"/>
                  </a:lnTo>
                  <a:lnTo>
                    <a:pt x="2845651" y="1137888"/>
                  </a:lnTo>
                  <a:lnTo>
                    <a:pt x="2845123" y="1135245"/>
                  </a:lnTo>
                  <a:lnTo>
                    <a:pt x="2845123" y="1132074"/>
                  </a:lnTo>
                  <a:lnTo>
                    <a:pt x="2845123" y="1129431"/>
                  </a:lnTo>
                  <a:lnTo>
                    <a:pt x="2843537" y="1123616"/>
                  </a:lnTo>
                  <a:lnTo>
                    <a:pt x="2842481" y="1117273"/>
                  </a:lnTo>
                  <a:lnTo>
                    <a:pt x="2843537" y="1114102"/>
                  </a:lnTo>
                  <a:lnTo>
                    <a:pt x="2844594" y="1110931"/>
                  </a:lnTo>
                  <a:lnTo>
                    <a:pt x="2845123" y="1108288"/>
                  </a:lnTo>
                  <a:lnTo>
                    <a:pt x="2845123" y="1105645"/>
                  </a:lnTo>
                  <a:lnTo>
                    <a:pt x="2844606" y="1102541"/>
                  </a:lnTo>
                  <a:lnTo>
                    <a:pt x="2842682" y="1100138"/>
                  </a:lnTo>
                  <a:lnTo>
                    <a:pt x="2838978" y="1098550"/>
                  </a:lnTo>
                  <a:lnTo>
                    <a:pt x="2835803" y="1096963"/>
                  </a:lnTo>
                  <a:lnTo>
                    <a:pt x="2833686" y="1095904"/>
                  </a:lnTo>
                  <a:lnTo>
                    <a:pt x="2832099" y="1095375"/>
                  </a:lnTo>
                  <a:lnTo>
                    <a:pt x="2831040" y="1093788"/>
                  </a:lnTo>
                  <a:lnTo>
                    <a:pt x="2828924" y="1091671"/>
                  </a:lnTo>
                  <a:lnTo>
                    <a:pt x="2828924" y="1091555"/>
                  </a:lnTo>
                  <a:lnTo>
                    <a:pt x="2828742" y="1091373"/>
                  </a:lnTo>
                  <a:lnTo>
                    <a:pt x="2828742" y="1072968"/>
                  </a:lnTo>
                  <a:lnTo>
                    <a:pt x="2825749" y="1069975"/>
                  </a:lnTo>
                  <a:lnTo>
                    <a:pt x="2822045" y="1066271"/>
                  </a:lnTo>
                  <a:lnTo>
                    <a:pt x="2820986" y="1064683"/>
                  </a:lnTo>
                  <a:lnTo>
                    <a:pt x="2819928" y="1063096"/>
                  </a:lnTo>
                  <a:lnTo>
                    <a:pt x="2817282" y="1062038"/>
                  </a:lnTo>
                  <a:lnTo>
                    <a:pt x="2815695" y="1061508"/>
                  </a:lnTo>
                  <a:lnTo>
                    <a:pt x="2814107" y="1059921"/>
                  </a:lnTo>
                  <a:lnTo>
                    <a:pt x="2812520" y="1058863"/>
                  </a:lnTo>
                  <a:lnTo>
                    <a:pt x="2810932" y="1056746"/>
                  </a:lnTo>
                  <a:lnTo>
                    <a:pt x="2808815" y="1055688"/>
                  </a:lnTo>
                  <a:lnTo>
                    <a:pt x="2805111" y="1055688"/>
                  </a:lnTo>
                  <a:lnTo>
                    <a:pt x="2803524" y="1055688"/>
                  </a:lnTo>
                  <a:lnTo>
                    <a:pt x="2801936" y="1055688"/>
                  </a:lnTo>
                  <a:lnTo>
                    <a:pt x="2799820" y="1056217"/>
                  </a:lnTo>
                  <a:lnTo>
                    <a:pt x="2797174" y="1055688"/>
                  </a:lnTo>
                  <a:lnTo>
                    <a:pt x="2795057" y="1055158"/>
                  </a:lnTo>
                  <a:lnTo>
                    <a:pt x="2793470" y="1054100"/>
                  </a:lnTo>
                  <a:lnTo>
                    <a:pt x="2791882" y="1053042"/>
                  </a:lnTo>
                  <a:lnTo>
                    <a:pt x="2790295" y="1052513"/>
                  </a:lnTo>
                  <a:lnTo>
                    <a:pt x="2788707" y="1050925"/>
                  </a:lnTo>
                  <a:lnTo>
                    <a:pt x="2787649" y="1048808"/>
                  </a:lnTo>
                  <a:lnTo>
                    <a:pt x="2786590" y="1048808"/>
                  </a:lnTo>
                  <a:lnTo>
                    <a:pt x="2785532" y="1048808"/>
                  </a:lnTo>
                  <a:lnTo>
                    <a:pt x="2784474" y="1049338"/>
                  </a:lnTo>
                  <a:lnTo>
                    <a:pt x="2784224" y="1049087"/>
                  </a:lnTo>
                  <a:lnTo>
                    <a:pt x="2783828" y="1049087"/>
                  </a:lnTo>
                  <a:lnTo>
                    <a:pt x="2783828" y="1048652"/>
                  </a:lnTo>
                  <a:lnTo>
                    <a:pt x="2782357" y="1046692"/>
                  </a:lnTo>
                  <a:lnTo>
                    <a:pt x="2782300" y="1046520"/>
                  </a:lnTo>
                  <a:lnTo>
                    <a:pt x="2782243" y="1046444"/>
                  </a:lnTo>
                  <a:lnTo>
                    <a:pt x="2781715" y="1044859"/>
                  </a:lnTo>
                  <a:lnTo>
                    <a:pt x="2781715" y="1042744"/>
                  </a:lnTo>
                  <a:lnTo>
                    <a:pt x="2782771" y="1041159"/>
                  </a:lnTo>
                  <a:lnTo>
                    <a:pt x="2783828" y="1040101"/>
                  </a:lnTo>
                  <a:lnTo>
                    <a:pt x="2785942" y="1039044"/>
                  </a:lnTo>
                  <a:lnTo>
                    <a:pt x="2789641" y="1036930"/>
                  </a:lnTo>
                  <a:lnTo>
                    <a:pt x="2793339" y="1036401"/>
                  </a:lnTo>
                  <a:lnTo>
                    <a:pt x="2793868" y="1036401"/>
                  </a:lnTo>
                  <a:lnTo>
                    <a:pt x="2794396" y="1036401"/>
                  </a:lnTo>
                  <a:lnTo>
                    <a:pt x="2794925" y="1036401"/>
                  </a:lnTo>
                  <a:lnTo>
                    <a:pt x="2795453" y="1036401"/>
                  </a:lnTo>
                  <a:lnTo>
                    <a:pt x="2795981" y="1036401"/>
                  </a:lnTo>
                  <a:lnTo>
                    <a:pt x="2796510" y="1036401"/>
                  </a:lnTo>
                  <a:lnTo>
                    <a:pt x="2797038" y="1036401"/>
                  </a:lnTo>
                  <a:lnTo>
                    <a:pt x="2800737" y="1034816"/>
                  </a:lnTo>
                  <a:lnTo>
                    <a:pt x="2803907" y="1033230"/>
                  </a:lnTo>
                  <a:lnTo>
                    <a:pt x="2804030" y="1033475"/>
                  </a:lnTo>
                  <a:lnTo>
                    <a:pt x="2804053" y="1033463"/>
                  </a:lnTo>
                  <a:lnTo>
                    <a:pt x="2805082" y="1035521"/>
                  </a:lnTo>
                  <a:lnTo>
                    <a:pt x="2806021" y="1036930"/>
                  </a:lnTo>
                  <a:lnTo>
                    <a:pt x="2807606" y="1038516"/>
                  </a:lnTo>
                  <a:lnTo>
                    <a:pt x="2809720" y="1039573"/>
                  </a:lnTo>
                  <a:lnTo>
                    <a:pt x="2810248" y="1039573"/>
                  </a:lnTo>
                  <a:lnTo>
                    <a:pt x="2811305" y="1040101"/>
                  </a:lnTo>
                  <a:lnTo>
                    <a:pt x="2812362" y="1039573"/>
                  </a:lnTo>
                  <a:lnTo>
                    <a:pt x="2813947" y="1039573"/>
                  </a:lnTo>
                  <a:lnTo>
                    <a:pt x="2815532" y="1039044"/>
                  </a:lnTo>
                  <a:lnTo>
                    <a:pt x="2817117" y="1039044"/>
                  </a:lnTo>
                  <a:lnTo>
                    <a:pt x="2819759" y="1039044"/>
                  </a:lnTo>
                  <a:lnTo>
                    <a:pt x="2821345" y="1039573"/>
                  </a:lnTo>
                  <a:lnTo>
                    <a:pt x="2822930" y="1040630"/>
                  </a:lnTo>
                  <a:lnTo>
                    <a:pt x="2825043" y="1041159"/>
                  </a:lnTo>
                  <a:lnTo>
                    <a:pt x="2830856" y="1041159"/>
                  </a:lnTo>
                  <a:lnTo>
                    <a:pt x="2836140" y="1040630"/>
                  </a:lnTo>
                  <a:lnTo>
                    <a:pt x="2836140" y="1036401"/>
                  </a:lnTo>
                  <a:lnTo>
                    <a:pt x="2834555" y="1032173"/>
                  </a:lnTo>
                  <a:lnTo>
                    <a:pt x="2837506" y="1025778"/>
                  </a:lnTo>
                  <a:lnTo>
                    <a:pt x="2834745" y="1023938"/>
                  </a:lnTo>
                  <a:lnTo>
                    <a:pt x="2831570" y="1022879"/>
                  </a:lnTo>
                  <a:lnTo>
                    <a:pt x="2831570" y="1022720"/>
                  </a:lnTo>
                  <a:lnTo>
                    <a:pt x="2831384" y="1022658"/>
                  </a:lnTo>
                  <a:lnTo>
                    <a:pt x="2831384" y="1011558"/>
                  </a:lnTo>
                  <a:lnTo>
                    <a:pt x="2833498" y="1011558"/>
                  </a:lnTo>
                  <a:lnTo>
                    <a:pt x="2836140" y="1011030"/>
                  </a:lnTo>
                  <a:lnTo>
                    <a:pt x="2838782" y="1012087"/>
                  </a:lnTo>
                  <a:lnTo>
                    <a:pt x="2838936" y="1012279"/>
                  </a:lnTo>
                  <a:lnTo>
                    <a:pt x="2838978" y="1012296"/>
                  </a:lnTo>
                  <a:lnTo>
                    <a:pt x="2841095" y="1014942"/>
                  </a:lnTo>
                  <a:lnTo>
                    <a:pt x="2841095" y="1017058"/>
                  </a:lnTo>
                  <a:lnTo>
                    <a:pt x="2841095" y="1018480"/>
                  </a:lnTo>
                  <a:lnTo>
                    <a:pt x="2843009" y="1018958"/>
                  </a:lnTo>
                  <a:lnTo>
                    <a:pt x="2845123" y="1018958"/>
                  </a:lnTo>
                  <a:lnTo>
                    <a:pt x="2845784" y="1019289"/>
                  </a:lnTo>
                  <a:lnTo>
                    <a:pt x="2846577" y="1019487"/>
                  </a:lnTo>
                  <a:lnTo>
                    <a:pt x="2847236" y="1019487"/>
                  </a:lnTo>
                  <a:lnTo>
                    <a:pt x="2848293" y="1019487"/>
                  </a:lnTo>
                  <a:lnTo>
                    <a:pt x="2848821" y="1018958"/>
                  </a:lnTo>
                  <a:lnTo>
                    <a:pt x="2849878" y="1018958"/>
                  </a:lnTo>
                  <a:lnTo>
                    <a:pt x="2851463" y="1018958"/>
                  </a:lnTo>
                  <a:lnTo>
                    <a:pt x="2851992" y="1018958"/>
                  </a:lnTo>
                  <a:lnTo>
                    <a:pt x="2852520" y="1018958"/>
                  </a:lnTo>
                  <a:lnTo>
                    <a:pt x="2854105" y="1020016"/>
                  </a:lnTo>
                  <a:lnTo>
                    <a:pt x="2856219" y="1020544"/>
                  </a:lnTo>
                  <a:lnTo>
                    <a:pt x="2869429" y="1020544"/>
                  </a:lnTo>
                  <a:lnTo>
                    <a:pt x="2869429" y="1009973"/>
                  </a:lnTo>
                  <a:lnTo>
                    <a:pt x="2871014" y="1009444"/>
                  </a:lnTo>
                  <a:lnTo>
                    <a:pt x="2873128" y="1009444"/>
                  </a:lnTo>
                  <a:lnTo>
                    <a:pt x="2874713" y="1008916"/>
                  </a:lnTo>
                  <a:lnTo>
                    <a:pt x="2876298" y="1008387"/>
                  </a:lnTo>
                  <a:lnTo>
                    <a:pt x="2882639" y="1007330"/>
                  </a:lnTo>
                  <a:lnTo>
                    <a:pt x="2889508" y="1007330"/>
                  </a:lnTo>
                  <a:lnTo>
                    <a:pt x="2889508" y="986187"/>
                  </a:lnTo>
                  <a:lnTo>
                    <a:pt x="2894264" y="986187"/>
                  </a:lnTo>
                  <a:lnTo>
                    <a:pt x="2897434" y="986187"/>
                  </a:lnTo>
                  <a:lnTo>
                    <a:pt x="2899020" y="986187"/>
                  </a:lnTo>
                  <a:lnTo>
                    <a:pt x="2901133" y="986187"/>
                  </a:lnTo>
                  <a:lnTo>
                    <a:pt x="2905360" y="986187"/>
                  </a:lnTo>
                  <a:lnTo>
                    <a:pt x="2906946" y="985130"/>
                  </a:lnTo>
                  <a:lnTo>
                    <a:pt x="2908531" y="983544"/>
                  </a:lnTo>
                  <a:lnTo>
                    <a:pt x="2910644" y="981958"/>
                  </a:lnTo>
                  <a:lnTo>
                    <a:pt x="2912230" y="979844"/>
                  </a:lnTo>
                  <a:lnTo>
                    <a:pt x="2915928" y="976672"/>
                  </a:lnTo>
                  <a:lnTo>
                    <a:pt x="2919099" y="974558"/>
                  </a:lnTo>
                  <a:lnTo>
                    <a:pt x="2920684" y="973501"/>
                  </a:lnTo>
                  <a:lnTo>
                    <a:pt x="2922798" y="971915"/>
                  </a:lnTo>
                  <a:lnTo>
                    <a:pt x="2924383" y="971387"/>
                  </a:lnTo>
                  <a:lnTo>
                    <a:pt x="2926496" y="971387"/>
                  </a:lnTo>
                  <a:lnTo>
                    <a:pt x="2928082" y="969801"/>
                  </a:lnTo>
                  <a:lnTo>
                    <a:pt x="2930195" y="968744"/>
                  </a:lnTo>
                  <a:lnTo>
                    <a:pt x="2930724" y="968744"/>
                  </a:lnTo>
                  <a:lnTo>
                    <a:pt x="2931780" y="968744"/>
                  </a:lnTo>
                  <a:lnTo>
                    <a:pt x="2933366" y="968744"/>
                  </a:lnTo>
                  <a:lnTo>
                    <a:pt x="2934951" y="968744"/>
                  </a:lnTo>
                  <a:lnTo>
                    <a:pt x="2934951" y="957644"/>
                  </a:lnTo>
                  <a:lnTo>
                    <a:pt x="2928082" y="953944"/>
                  </a:lnTo>
                  <a:lnTo>
                    <a:pt x="2928082" y="947072"/>
                  </a:lnTo>
                  <a:lnTo>
                    <a:pt x="2930195" y="947072"/>
                  </a:lnTo>
                  <a:lnTo>
                    <a:pt x="2931780" y="947601"/>
                  </a:lnTo>
                  <a:lnTo>
                    <a:pt x="2933366" y="947072"/>
                  </a:lnTo>
                  <a:lnTo>
                    <a:pt x="2934951" y="946544"/>
                  </a:lnTo>
                  <a:lnTo>
                    <a:pt x="2942348" y="946544"/>
                  </a:lnTo>
                  <a:lnTo>
                    <a:pt x="2942483" y="946679"/>
                  </a:lnTo>
                  <a:lnTo>
                    <a:pt x="2942695" y="946679"/>
                  </a:lnTo>
                  <a:lnTo>
                    <a:pt x="2944282" y="948267"/>
                  </a:lnTo>
                  <a:lnTo>
                    <a:pt x="2946152" y="949669"/>
                  </a:lnTo>
                  <a:lnTo>
                    <a:pt x="2950803" y="947601"/>
                  </a:lnTo>
                  <a:lnTo>
                    <a:pt x="2953973" y="943372"/>
                  </a:lnTo>
                  <a:lnTo>
                    <a:pt x="2954502" y="941258"/>
                  </a:lnTo>
                  <a:lnTo>
                    <a:pt x="2955558" y="940201"/>
                  </a:lnTo>
                  <a:lnTo>
                    <a:pt x="2956087" y="938086"/>
                  </a:lnTo>
                  <a:lnTo>
                    <a:pt x="2956615" y="935972"/>
                  </a:lnTo>
                  <a:lnTo>
                    <a:pt x="2960842" y="934915"/>
                  </a:lnTo>
                  <a:lnTo>
                    <a:pt x="2964541" y="934386"/>
                  </a:lnTo>
                  <a:lnTo>
                    <a:pt x="2966655" y="933329"/>
                  </a:lnTo>
                  <a:lnTo>
                    <a:pt x="2968768" y="932801"/>
                  </a:lnTo>
                  <a:lnTo>
                    <a:pt x="2969297" y="930686"/>
                  </a:lnTo>
                  <a:lnTo>
                    <a:pt x="2970354" y="929101"/>
                  </a:lnTo>
                  <a:lnTo>
                    <a:pt x="2971939" y="928572"/>
                  </a:lnTo>
                  <a:lnTo>
                    <a:pt x="2972674" y="928572"/>
                  </a:lnTo>
                  <a:lnTo>
                    <a:pt x="2973915" y="928158"/>
                  </a:lnTo>
                  <a:lnTo>
                    <a:pt x="2976809" y="928572"/>
                  </a:lnTo>
                  <a:lnTo>
                    <a:pt x="2977223" y="928572"/>
                  </a:lnTo>
                  <a:lnTo>
                    <a:pt x="2978663" y="928572"/>
                  </a:lnTo>
                  <a:lnTo>
                    <a:pt x="2982382" y="928158"/>
                  </a:lnTo>
                  <a:lnTo>
                    <a:pt x="2982433" y="928165"/>
                  </a:lnTo>
                  <a:lnTo>
                    <a:pt x="2983035" y="928044"/>
                  </a:lnTo>
                  <a:lnTo>
                    <a:pt x="2984620" y="928044"/>
                  </a:lnTo>
                  <a:lnTo>
                    <a:pt x="2986206" y="928572"/>
                  </a:lnTo>
                  <a:lnTo>
                    <a:pt x="2988848" y="928572"/>
                  </a:lnTo>
                  <a:lnTo>
                    <a:pt x="2992547" y="929101"/>
                  </a:lnTo>
                  <a:lnTo>
                    <a:pt x="2996774" y="929101"/>
                  </a:lnTo>
                  <a:lnTo>
                    <a:pt x="3001529" y="929101"/>
                  </a:lnTo>
                  <a:lnTo>
                    <a:pt x="3005757" y="928572"/>
                  </a:lnTo>
                  <a:lnTo>
                    <a:pt x="3007870" y="928044"/>
                  </a:lnTo>
                  <a:lnTo>
                    <a:pt x="3009984" y="927515"/>
                  </a:lnTo>
                  <a:lnTo>
                    <a:pt x="3015796" y="927515"/>
                  </a:lnTo>
                  <a:lnTo>
                    <a:pt x="3015796" y="920643"/>
                  </a:lnTo>
                  <a:lnTo>
                    <a:pt x="3014739" y="916943"/>
                  </a:lnTo>
                  <a:lnTo>
                    <a:pt x="3013154" y="912715"/>
                  </a:lnTo>
                  <a:lnTo>
                    <a:pt x="3011569" y="911129"/>
                  </a:lnTo>
                  <a:lnTo>
                    <a:pt x="3009984" y="909543"/>
                  </a:lnTo>
                  <a:lnTo>
                    <a:pt x="3009455" y="907958"/>
                  </a:lnTo>
                  <a:lnTo>
                    <a:pt x="3008927" y="905843"/>
                  </a:lnTo>
                  <a:lnTo>
                    <a:pt x="3009455" y="905315"/>
                  </a:lnTo>
                  <a:lnTo>
                    <a:pt x="3009455" y="903729"/>
                  </a:lnTo>
                  <a:lnTo>
                    <a:pt x="3009984" y="900558"/>
                  </a:lnTo>
                  <a:lnTo>
                    <a:pt x="3011569" y="897915"/>
                  </a:lnTo>
                  <a:lnTo>
                    <a:pt x="3011569" y="894743"/>
                  </a:lnTo>
                  <a:lnTo>
                    <a:pt x="3009984" y="892100"/>
                  </a:lnTo>
                  <a:lnTo>
                    <a:pt x="3009455" y="890515"/>
                  </a:lnTo>
                  <a:lnTo>
                    <a:pt x="3010512" y="888929"/>
                  </a:lnTo>
                  <a:lnTo>
                    <a:pt x="3012097" y="887343"/>
                  </a:lnTo>
                  <a:lnTo>
                    <a:pt x="3012626" y="885757"/>
                  </a:lnTo>
                  <a:lnTo>
                    <a:pt x="3013154" y="883643"/>
                  </a:lnTo>
                  <a:lnTo>
                    <a:pt x="3011569" y="882057"/>
                  </a:lnTo>
                  <a:lnTo>
                    <a:pt x="3008927" y="881000"/>
                  </a:lnTo>
                  <a:lnTo>
                    <a:pt x="3007342" y="880472"/>
                  </a:lnTo>
                  <a:lnTo>
                    <a:pt x="3005757" y="879943"/>
                  </a:lnTo>
                  <a:lnTo>
                    <a:pt x="3004171" y="878357"/>
                  </a:lnTo>
                  <a:lnTo>
                    <a:pt x="3003115" y="876772"/>
                  </a:lnTo>
                  <a:lnTo>
                    <a:pt x="3001001" y="872543"/>
                  </a:lnTo>
                  <a:lnTo>
                    <a:pt x="2999944" y="867786"/>
                  </a:lnTo>
                  <a:lnTo>
                    <a:pt x="3001001" y="865143"/>
                  </a:lnTo>
                  <a:lnTo>
                    <a:pt x="3003643" y="860386"/>
                  </a:lnTo>
                  <a:lnTo>
                    <a:pt x="3005757" y="859329"/>
                  </a:lnTo>
                  <a:lnTo>
                    <a:pt x="3007342" y="858800"/>
                  </a:lnTo>
                  <a:lnTo>
                    <a:pt x="3008927" y="858800"/>
                  </a:lnTo>
                  <a:lnTo>
                    <a:pt x="3011569" y="858272"/>
                  </a:lnTo>
                  <a:lnTo>
                    <a:pt x="3013154" y="857743"/>
                  </a:lnTo>
                  <a:lnTo>
                    <a:pt x="3013683" y="856157"/>
                  </a:lnTo>
                  <a:lnTo>
                    <a:pt x="3013683" y="854043"/>
                  </a:lnTo>
                  <a:lnTo>
                    <a:pt x="3013683" y="852457"/>
                  </a:lnTo>
                  <a:lnTo>
                    <a:pt x="3013154" y="849286"/>
                  </a:lnTo>
                  <a:lnTo>
                    <a:pt x="3012097" y="847171"/>
                  </a:lnTo>
                  <a:lnTo>
                    <a:pt x="3013154" y="844529"/>
                  </a:lnTo>
                  <a:lnTo>
                    <a:pt x="3015796" y="843471"/>
                  </a:lnTo>
                  <a:lnTo>
                    <a:pt x="3017910" y="842943"/>
                  </a:lnTo>
                  <a:lnTo>
                    <a:pt x="3020023" y="842943"/>
                  </a:lnTo>
                  <a:lnTo>
                    <a:pt x="3020552" y="842414"/>
                  </a:lnTo>
                  <a:lnTo>
                    <a:pt x="3020552" y="842893"/>
                  </a:lnTo>
                  <a:lnTo>
                    <a:pt x="3021011" y="842433"/>
                  </a:lnTo>
                  <a:lnTo>
                    <a:pt x="3021520" y="842943"/>
                  </a:lnTo>
                  <a:lnTo>
                    <a:pt x="3022137" y="842943"/>
                  </a:lnTo>
                  <a:lnTo>
                    <a:pt x="3022665" y="842943"/>
                  </a:lnTo>
                  <a:lnTo>
                    <a:pt x="3023194" y="842943"/>
                  </a:lnTo>
                  <a:lnTo>
                    <a:pt x="3023722" y="842943"/>
                  </a:lnTo>
                  <a:lnTo>
                    <a:pt x="3027421" y="840829"/>
                  </a:lnTo>
                  <a:lnTo>
                    <a:pt x="3029535" y="836071"/>
                  </a:lnTo>
                  <a:lnTo>
                    <a:pt x="3030591" y="832900"/>
                  </a:lnTo>
                  <a:lnTo>
                    <a:pt x="3031648" y="829728"/>
                  </a:lnTo>
                  <a:lnTo>
                    <a:pt x="3033233" y="827086"/>
                  </a:lnTo>
                  <a:lnTo>
                    <a:pt x="3036404" y="826557"/>
                  </a:lnTo>
                  <a:lnTo>
                    <a:pt x="3037989" y="826028"/>
                  </a:lnTo>
                  <a:lnTo>
                    <a:pt x="3039574" y="825500"/>
                  </a:lnTo>
                  <a:lnTo>
                    <a:pt x="3039737" y="825608"/>
                  </a:lnTo>
                  <a:lnTo>
                    <a:pt x="3040061" y="825500"/>
                  </a:lnTo>
                  <a:lnTo>
                    <a:pt x="3041649" y="826558"/>
                  </a:lnTo>
                  <a:lnTo>
                    <a:pt x="3042707" y="829733"/>
                  </a:lnTo>
                  <a:lnTo>
                    <a:pt x="3044295" y="831321"/>
                  </a:lnTo>
                  <a:lnTo>
                    <a:pt x="3044824" y="832908"/>
                  </a:lnTo>
                  <a:lnTo>
                    <a:pt x="3046411" y="834496"/>
                  </a:lnTo>
                  <a:lnTo>
                    <a:pt x="3047470" y="836083"/>
                  </a:lnTo>
                  <a:lnTo>
                    <a:pt x="3047470" y="837671"/>
                  </a:lnTo>
                  <a:lnTo>
                    <a:pt x="3047470" y="840317"/>
                  </a:lnTo>
                  <a:lnTo>
                    <a:pt x="3047470" y="841904"/>
                  </a:lnTo>
                  <a:lnTo>
                    <a:pt x="3047470" y="843492"/>
                  </a:lnTo>
                  <a:lnTo>
                    <a:pt x="3045353" y="847196"/>
                  </a:lnTo>
                  <a:lnTo>
                    <a:pt x="3042707" y="850900"/>
                  </a:lnTo>
                  <a:lnTo>
                    <a:pt x="3042178" y="853017"/>
                  </a:lnTo>
                  <a:lnTo>
                    <a:pt x="3041649" y="855133"/>
                  </a:lnTo>
                  <a:lnTo>
                    <a:pt x="3043236" y="855663"/>
                  </a:lnTo>
                  <a:lnTo>
                    <a:pt x="3045562" y="856128"/>
                  </a:lnTo>
                  <a:lnTo>
                    <a:pt x="3048557" y="855629"/>
                  </a:lnTo>
                  <a:lnTo>
                    <a:pt x="3051727" y="855100"/>
                  </a:lnTo>
                  <a:lnTo>
                    <a:pt x="3051727" y="855217"/>
                  </a:lnTo>
                  <a:lnTo>
                    <a:pt x="3052232" y="855133"/>
                  </a:lnTo>
                  <a:lnTo>
                    <a:pt x="3052232" y="860425"/>
                  </a:lnTo>
                  <a:lnTo>
                    <a:pt x="3052232" y="862542"/>
                  </a:lnTo>
                  <a:lnTo>
                    <a:pt x="3051703" y="864129"/>
                  </a:lnTo>
                  <a:lnTo>
                    <a:pt x="3050115" y="865717"/>
                  </a:lnTo>
                  <a:lnTo>
                    <a:pt x="3047999" y="866775"/>
                  </a:lnTo>
                  <a:lnTo>
                    <a:pt x="3047470" y="869950"/>
                  </a:lnTo>
                  <a:lnTo>
                    <a:pt x="3047470" y="874183"/>
                  </a:lnTo>
                  <a:lnTo>
                    <a:pt x="3048265" y="874713"/>
                  </a:lnTo>
                  <a:lnTo>
                    <a:pt x="3054230" y="874713"/>
                  </a:lnTo>
                  <a:lnTo>
                    <a:pt x="3054369" y="874657"/>
                  </a:lnTo>
                  <a:lnTo>
                    <a:pt x="3055955" y="872543"/>
                  </a:lnTo>
                  <a:lnTo>
                    <a:pt x="3056483" y="869900"/>
                  </a:lnTo>
                  <a:lnTo>
                    <a:pt x="3057540" y="868314"/>
                  </a:lnTo>
                  <a:lnTo>
                    <a:pt x="3058597" y="867786"/>
                  </a:lnTo>
                  <a:lnTo>
                    <a:pt x="3059653" y="867257"/>
                  </a:lnTo>
                  <a:lnTo>
                    <a:pt x="3060182" y="866729"/>
                  </a:lnTo>
                  <a:lnTo>
                    <a:pt x="3060699" y="866729"/>
                  </a:lnTo>
                  <a:lnTo>
                    <a:pt x="3060699" y="823610"/>
                  </a:lnTo>
                  <a:lnTo>
                    <a:pt x="3060241" y="821752"/>
                  </a:lnTo>
                  <a:lnTo>
                    <a:pt x="3060241" y="820689"/>
                  </a:lnTo>
                  <a:lnTo>
                    <a:pt x="3059717" y="819625"/>
                  </a:lnTo>
                  <a:lnTo>
                    <a:pt x="3059192" y="819093"/>
                  </a:lnTo>
                  <a:lnTo>
                    <a:pt x="3059192" y="818561"/>
                  </a:lnTo>
                  <a:lnTo>
                    <a:pt x="3059192" y="817497"/>
                  </a:lnTo>
                  <a:lnTo>
                    <a:pt x="3059717" y="816965"/>
                  </a:lnTo>
                  <a:lnTo>
                    <a:pt x="3061291" y="815901"/>
                  </a:lnTo>
                  <a:lnTo>
                    <a:pt x="3061933" y="815250"/>
                  </a:lnTo>
                  <a:lnTo>
                    <a:pt x="3060699" y="815976"/>
                  </a:lnTo>
                  <a:lnTo>
                    <a:pt x="3060699" y="808919"/>
                  </a:lnTo>
                  <a:lnTo>
                    <a:pt x="3059717" y="807923"/>
                  </a:lnTo>
                  <a:lnTo>
                    <a:pt x="3059192" y="806859"/>
                  </a:lnTo>
                  <a:lnTo>
                    <a:pt x="3057618" y="805795"/>
                  </a:lnTo>
                  <a:lnTo>
                    <a:pt x="3056044" y="804731"/>
                  </a:lnTo>
                  <a:lnTo>
                    <a:pt x="3055519" y="802603"/>
                  </a:lnTo>
                  <a:lnTo>
                    <a:pt x="3054995" y="801008"/>
                  </a:lnTo>
                  <a:lnTo>
                    <a:pt x="3054995" y="797284"/>
                  </a:lnTo>
                  <a:lnTo>
                    <a:pt x="3054995" y="793029"/>
                  </a:lnTo>
                  <a:lnTo>
                    <a:pt x="3052896" y="791433"/>
                  </a:lnTo>
                  <a:lnTo>
                    <a:pt x="3051322" y="790369"/>
                  </a:lnTo>
                  <a:lnTo>
                    <a:pt x="3051322" y="788774"/>
                  </a:lnTo>
                  <a:lnTo>
                    <a:pt x="3051322" y="787178"/>
                  </a:lnTo>
                  <a:lnTo>
                    <a:pt x="3050272" y="784518"/>
                  </a:lnTo>
                  <a:lnTo>
                    <a:pt x="3049748" y="782923"/>
                  </a:lnTo>
                  <a:lnTo>
                    <a:pt x="3048174" y="781859"/>
                  </a:lnTo>
                  <a:lnTo>
                    <a:pt x="3046075" y="781327"/>
                  </a:lnTo>
                  <a:lnTo>
                    <a:pt x="3045550" y="781327"/>
                  </a:lnTo>
                  <a:lnTo>
                    <a:pt x="3045026" y="781327"/>
                  </a:lnTo>
                  <a:lnTo>
                    <a:pt x="3044501" y="781327"/>
                  </a:lnTo>
                  <a:lnTo>
                    <a:pt x="3043976" y="781327"/>
                  </a:lnTo>
                  <a:lnTo>
                    <a:pt x="3042927" y="781327"/>
                  </a:lnTo>
                  <a:lnTo>
                    <a:pt x="3042707" y="781327"/>
                  </a:lnTo>
                  <a:lnTo>
                    <a:pt x="3042707" y="788458"/>
                  </a:lnTo>
                  <a:lnTo>
                    <a:pt x="3042402" y="788662"/>
                  </a:lnTo>
                  <a:lnTo>
                    <a:pt x="3042402" y="788774"/>
                  </a:lnTo>
                  <a:lnTo>
                    <a:pt x="3040828" y="789837"/>
                  </a:lnTo>
                  <a:lnTo>
                    <a:pt x="3038729" y="790369"/>
                  </a:lnTo>
                  <a:lnTo>
                    <a:pt x="3037155" y="789837"/>
                  </a:lnTo>
                  <a:lnTo>
                    <a:pt x="3036106" y="789306"/>
                  </a:lnTo>
                  <a:lnTo>
                    <a:pt x="3035581" y="789306"/>
                  </a:lnTo>
                  <a:lnTo>
                    <a:pt x="3034007" y="789837"/>
                  </a:lnTo>
                  <a:lnTo>
                    <a:pt x="3031908" y="790369"/>
                  </a:lnTo>
                  <a:lnTo>
                    <a:pt x="3030334" y="791965"/>
                  </a:lnTo>
                  <a:lnTo>
                    <a:pt x="3029285" y="793561"/>
                  </a:lnTo>
                  <a:lnTo>
                    <a:pt x="3026662" y="797816"/>
                  </a:lnTo>
                  <a:lnTo>
                    <a:pt x="3024038" y="801008"/>
                  </a:lnTo>
                  <a:lnTo>
                    <a:pt x="3022464" y="802603"/>
                  </a:lnTo>
                  <a:lnTo>
                    <a:pt x="3020365" y="804731"/>
                  </a:lnTo>
                  <a:lnTo>
                    <a:pt x="3019316" y="806327"/>
                  </a:lnTo>
                  <a:lnTo>
                    <a:pt x="3018267" y="808455"/>
                  </a:lnTo>
                  <a:lnTo>
                    <a:pt x="3016693" y="810050"/>
                  </a:lnTo>
                  <a:lnTo>
                    <a:pt x="3015119" y="811114"/>
                  </a:lnTo>
                  <a:lnTo>
                    <a:pt x="3013545" y="811646"/>
                  </a:lnTo>
                  <a:lnTo>
                    <a:pt x="3011971" y="811646"/>
                  </a:lnTo>
                  <a:lnTo>
                    <a:pt x="3010921" y="811646"/>
                  </a:lnTo>
                  <a:lnTo>
                    <a:pt x="3010921" y="812178"/>
                  </a:lnTo>
                  <a:lnTo>
                    <a:pt x="3010476" y="811726"/>
                  </a:lnTo>
                  <a:lnTo>
                    <a:pt x="3010428" y="811742"/>
                  </a:lnTo>
                  <a:lnTo>
                    <a:pt x="3010332" y="811646"/>
                  </a:lnTo>
                  <a:lnTo>
                    <a:pt x="3009872" y="811646"/>
                  </a:lnTo>
                  <a:lnTo>
                    <a:pt x="3009347" y="811646"/>
                  </a:lnTo>
                  <a:lnTo>
                    <a:pt x="3008822" y="811646"/>
                  </a:lnTo>
                  <a:lnTo>
                    <a:pt x="3008298" y="811646"/>
                  </a:lnTo>
                  <a:lnTo>
                    <a:pt x="3007773" y="811646"/>
                  </a:lnTo>
                  <a:lnTo>
                    <a:pt x="3006724" y="813774"/>
                  </a:lnTo>
                  <a:lnTo>
                    <a:pt x="3005150" y="815369"/>
                  </a:lnTo>
                  <a:lnTo>
                    <a:pt x="3001477" y="817497"/>
                  </a:lnTo>
                  <a:lnTo>
                    <a:pt x="2996230" y="818561"/>
                  </a:lnTo>
                  <a:lnTo>
                    <a:pt x="2993607" y="816965"/>
                  </a:lnTo>
                  <a:lnTo>
                    <a:pt x="2991508" y="815901"/>
                  </a:lnTo>
                  <a:lnTo>
                    <a:pt x="2989409" y="815901"/>
                  </a:lnTo>
                  <a:lnTo>
                    <a:pt x="2987311" y="815369"/>
                  </a:lnTo>
                  <a:lnTo>
                    <a:pt x="2981014" y="816965"/>
                  </a:lnTo>
                  <a:lnTo>
                    <a:pt x="2978391" y="815369"/>
                  </a:lnTo>
                  <a:lnTo>
                    <a:pt x="2976817" y="813774"/>
                  </a:lnTo>
                  <a:lnTo>
                    <a:pt x="2976633" y="813401"/>
                  </a:lnTo>
                  <a:lnTo>
                    <a:pt x="2976561" y="813329"/>
                  </a:lnTo>
                  <a:lnTo>
                    <a:pt x="2975671" y="811548"/>
                  </a:lnTo>
                  <a:lnTo>
                    <a:pt x="2974193" y="810050"/>
                  </a:lnTo>
                  <a:lnTo>
                    <a:pt x="2973669" y="810050"/>
                  </a:lnTo>
                  <a:lnTo>
                    <a:pt x="2973144" y="810050"/>
                  </a:lnTo>
                  <a:lnTo>
                    <a:pt x="2972619" y="810050"/>
                  </a:lnTo>
                  <a:lnTo>
                    <a:pt x="2971570" y="810050"/>
                  </a:lnTo>
                  <a:lnTo>
                    <a:pt x="2971045" y="810050"/>
                  </a:lnTo>
                  <a:lnTo>
                    <a:pt x="2970521" y="810050"/>
                  </a:lnTo>
                  <a:lnTo>
                    <a:pt x="2969996" y="810050"/>
                  </a:lnTo>
                  <a:lnTo>
                    <a:pt x="2968422" y="810050"/>
                  </a:lnTo>
                  <a:lnTo>
                    <a:pt x="2967373" y="810050"/>
                  </a:lnTo>
                  <a:lnTo>
                    <a:pt x="2965274" y="810050"/>
                  </a:lnTo>
                  <a:lnTo>
                    <a:pt x="2962650" y="810050"/>
                  </a:lnTo>
                  <a:lnTo>
                    <a:pt x="2962650" y="809625"/>
                  </a:lnTo>
                  <a:lnTo>
                    <a:pt x="2962274" y="809625"/>
                  </a:lnTo>
                  <a:lnTo>
                    <a:pt x="2962274" y="808567"/>
                  </a:lnTo>
                  <a:lnTo>
                    <a:pt x="2962274" y="806450"/>
                  </a:lnTo>
                  <a:lnTo>
                    <a:pt x="2961745" y="804863"/>
                  </a:lnTo>
                  <a:lnTo>
                    <a:pt x="2960686" y="803275"/>
                  </a:lnTo>
                  <a:lnTo>
                    <a:pt x="2961215" y="801688"/>
                  </a:lnTo>
                  <a:lnTo>
                    <a:pt x="2962274" y="800100"/>
                  </a:lnTo>
                  <a:lnTo>
                    <a:pt x="2964390" y="798513"/>
                  </a:lnTo>
                  <a:lnTo>
                    <a:pt x="2965978" y="797454"/>
                  </a:lnTo>
                  <a:lnTo>
                    <a:pt x="2967036" y="793221"/>
                  </a:lnTo>
                  <a:lnTo>
                    <a:pt x="2966544" y="789280"/>
                  </a:lnTo>
                  <a:lnTo>
                    <a:pt x="2960552" y="788774"/>
                  </a:lnTo>
                  <a:lnTo>
                    <a:pt x="2953206" y="788774"/>
                  </a:lnTo>
                  <a:lnTo>
                    <a:pt x="2953128" y="788458"/>
                  </a:lnTo>
                  <a:lnTo>
                    <a:pt x="2952749" y="788458"/>
                  </a:lnTo>
                  <a:lnTo>
                    <a:pt x="2952220" y="786342"/>
                  </a:lnTo>
                  <a:lnTo>
                    <a:pt x="2951690" y="783696"/>
                  </a:lnTo>
                  <a:lnTo>
                    <a:pt x="2952220" y="781579"/>
                  </a:lnTo>
                  <a:lnTo>
                    <a:pt x="2952749" y="779992"/>
                  </a:lnTo>
                  <a:lnTo>
                    <a:pt x="2954865" y="779463"/>
                  </a:lnTo>
                  <a:lnTo>
                    <a:pt x="2956982" y="778404"/>
                  </a:lnTo>
                  <a:lnTo>
                    <a:pt x="2956982" y="776817"/>
                  </a:lnTo>
                  <a:lnTo>
                    <a:pt x="2956982" y="775229"/>
                  </a:lnTo>
                  <a:lnTo>
                    <a:pt x="2956982" y="772583"/>
                  </a:lnTo>
                  <a:lnTo>
                    <a:pt x="2956982" y="770996"/>
                  </a:lnTo>
                  <a:lnTo>
                    <a:pt x="2959099" y="769938"/>
                  </a:lnTo>
                  <a:lnTo>
                    <a:pt x="2960686" y="769408"/>
                  </a:lnTo>
                  <a:lnTo>
                    <a:pt x="2961745" y="767821"/>
                  </a:lnTo>
                  <a:lnTo>
                    <a:pt x="2963332" y="766233"/>
                  </a:lnTo>
                  <a:lnTo>
                    <a:pt x="2962803" y="764117"/>
                  </a:lnTo>
                  <a:lnTo>
                    <a:pt x="2961775" y="762059"/>
                  </a:lnTo>
                  <a:lnTo>
                    <a:pt x="2960552" y="761646"/>
                  </a:lnTo>
                  <a:lnTo>
                    <a:pt x="2957928" y="760582"/>
                  </a:lnTo>
                  <a:lnTo>
                    <a:pt x="2957404" y="760582"/>
                  </a:lnTo>
                  <a:lnTo>
                    <a:pt x="2956354" y="761114"/>
                  </a:lnTo>
                  <a:lnTo>
                    <a:pt x="2954780" y="761646"/>
                  </a:lnTo>
                  <a:lnTo>
                    <a:pt x="2944811" y="761646"/>
                  </a:lnTo>
                  <a:lnTo>
                    <a:pt x="2944811" y="761471"/>
                  </a:lnTo>
                  <a:lnTo>
                    <a:pt x="2944282" y="761471"/>
                  </a:lnTo>
                  <a:lnTo>
                    <a:pt x="2944282" y="754592"/>
                  </a:lnTo>
                  <a:lnTo>
                    <a:pt x="2945340" y="753004"/>
                  </a:lnTo>
                  <a:lnTo>
                    <a:pt x="2946399" y="750358"/>
                  </a:lnTo>
                  <a:lnTo>
                    <a:pt x="2946928" y="750358"/>
                  </a:lnTo>
                  <a:lnTo>
                    <a:pt x="2948515" y="750358"/>
                  </a:lnTo>
                  <a:lnTo>
                    <a:pt x="2948750" y="750476"/>
                  </a:lnTo>
                  <a:lnTo>
                    <a:pt x="2949009" y="750476"/>
                  </a:lnTo>
                  <a:lnTo>
                    <a:pt x="2949261" y="750731"/>
                  </a:lnTo>
                  <a:lnTo>
                    <a:pt x="2949574" y="750888"/>
                  </a:lnTo>
                  <a:lnTo>
                    <a:pt x="2950103" y="750358"/>
                  </a:lnTo>
                  <a:lnTo>
                    <a:pt x="2951161" y="747713"/>
                  </a:lnTo>
                  <a:lnTo>
                    <a:pt x="2951161" y="744538"/>
                  </a:lnTo>
                  <a:lnTo>
                    <a:pt x="2949574" y="741892"/>
                  </a:lnTo>
                  <a:lnTo>
                    <a:pt x="2948515" y="738717"/>
                  </a:lnTo>
                  <a:lnTo>
                    <a:pt x="2947986" y="737129"/>
                  </a:lnTo>
                  <a:lnTo>
                    <a:pt x="2946928" y="735542"/>
                  </a:lnTo>
                  <a:lnTo>
                    <a:pt x="2947986" y="733425"/>
                  </a:lnTo>
                  <a:lnTo>
                    <a:pt x="2949045" y="732367"/>
                  </a:lnTo>
                  <a:lnTo>
                    <a:pt x="2949574" y="731838"/>
                  </a:lnTo>
                  <a:lnTo>
                    <a:pt x="2950632" y="731838"/>
                  </a:lnTo>
                  <a:lnTo>
                    <a:pt x="2951690" y="731838"/>
                  </a:lnTo>
                  <a:lnTo>
                    <a:pt x="2952749" y="731308"/>
                  </a:lnTo>
                  <a:lnTo>
                    <a:pt x="2953807" y="729192"/>
                  </a:lnTo>
                  <a:lnTo>
                    <a:pt x="2954336" y="727604"/>
                  </a:lnTo>
                  <a:lnTo>
                    <a:pt x="2953278" y="725488"/>
                  </a:lnTo>
                  <a:lnTo>
                    <a:pt x="2952749" y="723900"/>
                  </a:lnTo>
                  <a:lnTo>
                    <a:pt x="2952220" y="722313"/>
                  </a:lnTo>
                  <a:lnTo>
                    <a:pt x="2951690" y="720725"/>
                  </a:lnTo>
                  <a:lnTo>
                    <a:pt x="2952749" y="718608"/>
                  </a:lnTo>
                  <a:lnTo>
                    <a:pt x="2955395" y="717550"/>
                  </a:lnTo>
                  <a:lnTo>
                    <a:pt x="2956982" y="715963"/>
                  </a:lnTo>
                  <a:lnTo>
                    <a:pt x="2959099" y="714904"/>
                  </a:lnTo>
                  <a:lnTo>
                    <a:pt x="2959370" y="714904"/>
                  </a:lnTo>
                  <a:lnTo>
                    <a:pt x="2959502" y="714837"/>
                  </a:lnTo>
                  <a:lnTo>
                    <a:pt x="2960552" y="714837"/>
                  </a:lnTo>
                  <a:lnTo>
                    <a:pt x="2961601" y="714837"/>
                  </a:lnTo>
                  <a:lnTo>
                    <a:pt x="2962126" y="714837"/>
                  </a:lnTo>
                  <a:lnTo>
                    <a:pt x="2962650" y="714837"/>
                  </a:lnTo>
                  <a:lnTo>
                    <a:pt x="2963175" y="714837"/>
                  </a:lnTo>
                  <a:lnTo>
                    <a:pt x="2964224" y="714837"/>
                  </a:lnTo>
                  <a:lnTo>
                    <a:pt x="2965274" y="714837"/>
                  </a:lnTo>
                  <a:lnTo>
                    <a:pt x="2966079" y="714837"/>
                  </a:lnTo>
                  <a:lnTo>
                    <a:pt x="2967565" y="713846"/>
                  </a:lnTo>
                  <a:lnTo>
                    <a:pt x="2969682" y="712258"/>
                  </a:lnTo>
                  <a:lnTo>
                    <a:pt x="2971799" y="711200"/>
                  </a:lnTo>
                  <a:lnTo>
                    <a:pt x="2973386" y="709083"/>
                  </a:lnTo>
                  <a:lnTo>
                    <a:pt x="2973386" y="706967"/>
                  </a:lnTo>
                  <a:lnTo>
                    <a:pt x="2973386" y="704850"/>
                  </a:lnTo>
                  <a:lnTo>
                    <a:pt x="2972857" y="703263"/>
                  </a:lnTo>
                  <a:lnTo>
                    <a:pt x="2973386" y="701675"/>
                  </a:lnTo>
                  <a:lnTo>
                    <a:pt x="2974445" y="700617"/>
                  </a:lnTo>
                  <a:lnTo>
                    <a:pt x="2974622" y="700573"/>
                  </a:lnTo>
                  <a:lnTo>
                    <a:pt x="2974718" y="700475"/>
                  </a:lnTo>
                  <a:lnTo>
                    <a:pt x="2976817" y="699943"/>
                  </a:lnTo>
                  <a:lnTo>
                    <a:pt x="2976851" y="699943"/>
                  </a:lnTo>
                  <a:lnTo>
                    <a:pt x="2977620" y="699558"/>
                  </a:lnTo>
                  <a:lnTo>
                    <a:pt x="2978389" y="699943"/>
                  </a:lnTo>
                  <a:lnTo>
                    <a:pt x="2978391" y="699943"/>
                  </a:lnTo>
                  <a:lnTo>
                    <a:pt x="2978916" y="699943"/>
                  </a:lnTo>
                  <a:lnTo>
                    <a:pt x="2979440" y="699943"/>
                  </a:lnTo>
                  <a:lnTo>
                    <a:pt x="2980490" y="699943"/>
                  </a:lnTo>
                  <a:lnTo>
                    <a:pt x="2981012" y="699943"/>
                  </a:lnTo>
                  <a:lnTo>
                    <a:pt x="2981171" y="699837"/>
                  </a:lnTo>
                  <a:lnTo>
                    <a:pt x="2982398" y="699008"/>
                  </a:lnTo>
                  <a:lnTo>
                    <a:pt x="2983970" y="696913"/>
                  </a:lnTo>
                  <a:lnTo>
                    <a:pt x="2984114" y="696817"/>
                  </a:lnTo>
                  <a:lnTo>
                    <a:pt x="2984162" y="696752"/>
                  </a:lnTo>
                  <a:lnTo>
                    <a:pt x="2985697" y="695715"/>
                  </a:lnTo>
                  <a:lnTo>
                    <a:pt x="2986647" y="694766"/>
                  </a:lnTo>
                  <a:lnTo>
                    <a:pt x="2987311" y="694092"/>
                  </a:lnTo>
                  <a:lnTo>
                    <a:pt x="2991508" y="691965"/>
                  </a:lnTo>
                  <a:lnTo>
                    <a:pt x="2994656" y="690901"/>
                  </a:lnTo>
                  <a:lnTo>
                    <a:pt x="2995181" y="690901"/>
                  </a:lnTo>
                  <a:lnTo>
                    <a:pt x="2995705" y="690901"/>
                  </a:lnTo>
                  <a:lnTo>
                    <a:pt x="2996230" y="690901"/>
                  </a:lnTo>
                  <a:lnTo>
                    <a:pt x="2996755" y="690901"/>
                  </a:lnTo>
                  <a:lnTo>
                    <a:pt x="2997279" y="690901"/>
                  </a:lnTo>
                  <a:lnTo>
                    <a:pt x="2997804" y="690901"/>
                  </a:lnTo>
                  <a:lnTo>
                    <a:pt x="2998329" y="690901"/>
                  </a:lnTo>
                  <a:lnTo>
                    <a:pt x="3003576" y="689837"/>
                  </a:lnTo>
                  <a:lnTo>
                    <a:pt x="3008785" y="688253"/>
                  </a:lnTo>
                  <a:lnTo>
                    <a:pt x="3007782" y="684742"/>
                  </a:lnTo>
                  <a:lnTo>
                    <a:pt x="3006195" y="681038"/>
                  </a:lnTo>
                  <a:lnTo>
                    <a:pt x="3006226" y="680857"/>
                  </a:lnTo>
                  <a:lnTo>
                    <a:pt x="3006199" y="680794"/>
                  </a:lnTo>
                  <a:lnTo>
                    <a:pt x="3007248" y="674411"/>
                  </a:lnTo>
                  <a:lnTo>
                    <a:pt x="3014069" y="674411"/>
                  </a:lnTo>
                  <a:lnTo>
                    <a:pt x="3018267" y="676539"/>
                  </a:lnTo>
                  <a:lnTo>
                    <a:pt x="3023514" y="678135"/>
                  </a:lnTo>
                  <a:lnTo>
                    <a:pt x="3026662" y="677603"/>
                  </a:lnTo>
                  <a:lnTo>
                    <a:pt x="3028236" y="674411"/>
                  </a:lnTo>
                  <a:lnTo>
                    <a:pt x="3028760" y="672816"/>
                  </a:lnTo>
                  <a:lnTo>
                    <a:pt x="3029285" y="670688"/>
                  </a:lnTo>
                  <a:lnTo>
                    <a:pt x="3029810" y="669092"/>
                  </a:lnTo>
                  <a:lnTo>
                    <a:pt x="3030859" y="667497"/>
                  </a:lnTo>
                  <a:lnTo>
                    <a:pt x="3032433" y="665901"/>
                  </a:lnTo>
                  <a:lnTo>
                    <a:pt x="3034532" y="664837"/>
                  </a:lnTo>
                  <a:lnTo>
                    <a:pt x="3036106" y="663773"/>
                  </a:lnTo>
                  <a:lnTo>
                    <a:pt x="3038205" y="663773"/>
                  </a:lnTo>
                  <a:lnTo>
                    <a:pt x="3039779" y="662177"/>
                  </a:lnTo>
                  <a:lnTo>
                    <a:pt x="3041353" y="661114"/>
                  </a:lnTo>
                  <a:lnTo>
                    <a:pt x="3042927" y="659518"/>
                  </a:lnTo>
                  <a:lnTo>
                    <a:pt x="3045550" y="657390"/>
                  </a:lnTo>
                  <a:lnTo>
                    <a:pt x="3047649" y="656858"/>
                  </a:lnTo>
                  <a:lnTo>
                    <a:pt x="3050272" y="656858"/>
                  </a:lnTo>
                  <a:lnTo>
                    <a:pt x="3051846" y="655262"/>
                  </a:lnTo>
                  <a:lnTo>
                    <a:pt x="3054470" y="654199"/>
                  </a:lnTo>
                  <a:lnTo>
                    <a:pt x="3056044" y="652603"/>
                  </a:lnTo>
                  <a:lnTo>
                    <a:pt x="3057618" y="652071"/>
                  </a:lnTo>
                  <a:lnTo>
                    <a:pt x="3058667" y="651539"/>
                  </a:lnTo>
                  <a:lnTo>
                    <a:pt x="3059717" y="651007"/>
                  </a:lnTo>
                  <a:lnTo>
                    <a:pt x="3060241" y="651007"/>
                  </a:lnTo>
                  <a:lnTo>
                    <a:pt x="3060699" y="650775"/>
                  </a:lnTo>
                  <a:lnTo>
                    <a:pt x="3060699" y="642938"/>
                  </a:lnTo>
                  <a:lnTo>
                    <a:pt x="3061815" y="642938"/>
                  </a:lnTo>
                  <a:lnTo>
                    <a:pt x="3061815" y="642408"/>
                  </a:lnTo>
                  <a:lnTo>
                    <a:pt x="3055407" y="642408"/>
                  </a:lnTo>
                  <a:lnTo>
                    <a:pt x="3053290" y="643467"/>
                  </a:lnTo>
                  <a:lnTo>
                    <a:pt x="3051703" y="643996"/>
                  </a:lnTo>
                  <a:lnTo>
                    <a:pt x="3050115" y="643467"/>
                  </a:lnTo>
                  <a:lnTo>
                    <a:pt x="3047999" y="642408"/>
                  </a:lnTo>
                  <a:lnTo>
                    <a:pt x="3047964" y="642124"/>
                  </a:lnTo>
                  <a:lnTo>
                    <a:pt x="3047649" y="641965"/>
                  </a:lnTo>
                  <a:lnTo>
                    <a:pt x="3047124" y="637709"/>
                  </a:lnTo>
                  <a:lnTo>
                    <a:pt x="3048698" y="636645"/>
                  </a:lnTo>
                  <a:lnTo>
                    <a:pt x="3050272" y="635050"/>
                  </a:lnTo>
                  <a:lnTo>
                    <a:pt x="3052896" y="634518"/>
                  </a:lnTo>
                  <a:lnTo>
                    <a:pt x="3056044" y="633454"/>
                  </a:lnTo>
                  <a:lnTo>
                    <a:pt x="3056569" y="633454"/>
                  </a:lnTo>
                  <a:lnTo>
                    <a:pt x="3057093" y="633454"/>
                  </a:lnTo>
                  <a:lnTo>
                    <a:pt x="3057618" y="633454"/>
                  </a:lnTo>
                  <a:lnTo>
                    <a:pt x="3058143" y="633986"/>
                  </a:lnTo>
                  <a:lnTo>
                    <a:pt x="3058667" y="633986"/>
                  </a:lnTo>
                  <a:lnTo>
                    <a:pt x="3059192" y="633454"/>
                  </a:lnTo>
                  <a:lnTo>
                    <a:pt x="3059717" y="633454"/>
                  </a:lnTo>
                  <a:lnTo>
                    <a:pt x="3061291" y="632390"/>
                  </a:lnTo>
                  <a:lnTo>
                    <a:pt x="3062865" y="630262"/>
                  </a:lnTo>
                  <a:lnTo>
                    <a:pt x="3063914" y="628667"/>
                  </a:lnTo>
                  <a:lnTo>
                    <a:pt x="3066013" y="627071"/>
                  </a:lnTo>
                  <a:lnTo>
                    <a:pt x="3067062" y="626007"/>
                  </a:lnTo>
                  <a:lnTo>
                    <a:pt x="3068636" y="625475"/>
                  </a:lnTo>
                  <a:lnTo>
                    <a:pt x="3068636" y="626534"/>
                  </a:lnTo>
                  <a:lnTo>
                    <a:pt x="3069695" y="626004"/>
                  </a:lnTo>
                  <a:lnTo>
                    <a:pt x="3072870" y="624946"/>
                  </a:lnTo>
                  <a:lnTo>
                    <a:pt x="3074986" y="623888"/>
                  </a:lnTo>
                  <a:lnTo>
                    <a:pt x="3077103" y="622300"/>
                  </a:lnTo>
                  <a:lnTo>
                    <a:pt x="3077632" y="626004"/>
                  </a:lnTo>
                  <a:lnTo>
                    <a:pt x="3077632" y="623888"/>
                  </a:lnTo>
                  <a:lnTo>
                    <a:pt x="3077632" y="622300"/>
                  </a:lnTo>
                  <a:lnTo>
                    <a:pt x="3078690" y="620183"/>
                  </a:lnTo>
                  <a:lnTo>
                    <a:pt x="3079749" y="618596"/>
                  </a:lnTo>
                  <a:lnTo>
                    <a:pt x="3079220" y="614892"/>
                  </a:lnTo>
                  <a:lnTo>
                    <a:pt x="3079749" y="611717"/>
                  </a:lnTo>
                  <a:lnTo>
                    <a:pt x="3080807" y="609071"/>
                  </a:lnTo>
                  <a:lnTo>
                    <a:pt x="3082924" y="608013"/>
                  </a:lnTo>
                  <a:lnTo>
                    <a:pt x="3085040" y="606425"/>
                  </a:lnTo>
                  <a:lnTo>
                    <a:pt x="3086099" y="604308"/>
                  </a:lnTo>
                  <a:lnTo>
                    <a:pt x="3086099" y="602721"/>
                  </a:lnTo>
                  <a:lnTo>
                    <a:pt x="3086099" y="601133"/>
                  </a:lnTo>
                  <a:lnTo>
                    <a:pt x="3086099" y="599017"/>
                  </a:lnTo>
                  <a:lnTo>
                    <a:pt x="3086099" y="596900"/>
                  </a:lnTo>
                  <a:lnTo>
                    <a:pt x="3088215" y="595842"/>
                  </a:lnTo>
                  <a:lnTo>
                    <a:pt x="3090332" y="594254"/>
                  </a:lnTo>
                  <a:lnTo>
                    <a:pt x="3091920" y="593725"/>
                  </a:lnTo>
                  <a:lnTo>
                    <a:pt x="3093507" y="592667"/>
                  </a:lnTo>
                  <a:lnTo>
                    <a:pt x="3094565" y="591079"/>
                  </a:lnTo>
                  <a:lnTo>
                    <a:pt x="3095095" y="589492"/>
                  </a:lnTo>
                  <a:lnTo>
                    <a:pt x="3097740" y="587375"/>
                  </a:lnTo>
                  <a:lnTo>
                    <a:pt x="3099328" y="586317"/>
                  </a:lnTo>
                  <a:lnTo>
                    <a:pt x="3100915" y="585788"/>
                  </a:lnTo>
                  <a:lnTo>
                    <a:pt x="3102503" y="584729"/>
                  </a:lnTo>
                  <a:lnTo>
                    <a:pt x="3104620" y="581554"/>
                  </a:lnTo>
                  <a:lnTo>
                    <a:pt x="3106207" y="577850"/>
                  </a:lnTo>
                  <a:lnTo>
                    <a:pt x="3110440" y="575204"/>
                  </a:lnTo>
                  <a:lnTo>
                    <a:pt x="3115732" y="575733"/>
                  </a:lnTo>
                  <a:lnTo>
                    <a:pt x="3116261" y="572029"/>
                  </a:lnTo>
                  <a:lnTo>
                    <a:pt x="3116790" y="568854"/>
                  </a:lnTo>
                  <a:lnTo>
                    <a:pt x="3116261" y="567267"/>
                  </a:lnTo>
                  <a:lnTo>
                    <a:pt x="3115732" y="565150"/>
                  </a:lnTo>
                  <a:lnTo>
                    <a:pt x="3116790" y="563033"/>
                  </a:lnTo>
                  <a:lnTo>
                    <a:pt x="3117849" y="561446"/>
                  </a:lnTo>
                  <a:lnTo>
                    <a:pt x="3119965" y="560917"/>
                  </a:lnTo>
                  <a:lnTo>
                    <a:pt x="3121553" y="559858"/>
                  </a:lnTo>
                  <a:lnTo>
                    <a:pt x="3122611" y="558271"/>
                  </a:lnTo>
                  <a:lnTo>
                    <a:pt x="3123140" y="556154"/>
                  </a:lnTo>
                  <a:lnTo>
                    <a:pt x="3123670" y="554038"/>
                  </a:lnTo>
                  <a:lnTo>
                    <a:pt x="3124199" y="552450"/>
                  </a:lnTo>
                  <a:lnTo>
                    <a:pt x="3125257" y="550863"/>
                  </a:lnTo>
                  <a:lnTo>
                    <a:pt x="3127374" y="549804"/>
                  </a:lnTo>
                  <a:lnTo>
                    <a:pt x="3128432" y="549804"/>
                  </a:lnTo>
                  <a:lnTo>
                    <a:pt x="3130020" y="550333"/>
                  </a:lnTo>
                  <a:lnTo>
                    <a:pt x="3130549" y="550863"/>
                  </a:lnTo>
                  <a:lnTo>
                    <a:pt x="3131607" y="550863"/>
                  </a:lnTo>
                  <a:lnTo>
                    <a:pt x="3133195" y="550333"/>
                  </a:lnTo>
                  <a:lnTo>
                    <a:pt x="3134782" y="549804"/>
                  </a:lnTo>
                  <a:lnTo>
                    <a:pt x="3135311" y="548217"/>
                  </a:lnTo>
                  <a:lnTo>
                    <a:pt x="3135840" y="546629"/>
                  </a:lnTo>
                  <a:lnTo>
                    <a:pt x="3137428" y="546100"/>
                  </a:lnTo>
                  <a:lnTo>
                    <a:pt x="3139015" y="546629"/>
                  </a:lnTo>
                  <a:lnTo>
                    <a:pt x="3142720" y="546100"/>
                  </a:lnTo>
                  <a:lnTo>
                    <a:pt x="3146424" y="546629"/>
                  </a:lnTo>
                  <a:lnTo>
                    <a:pt x="3148011" y="542396"/>
                  </a:lnTo>
                  <a:lnTo>
                    <a:pt x="3146424" y="541338"/>
                  </a:lnTo>
                  <a:lnTo>
                    <a:pt x="3144836" y="540279"/>
                  </a:lnTo>
                  <a:lnTo>
                    <a:pt x="3139545" y="539221"/>
                  </a:lnTo>
                  <a:lnTo>
                    <a:pt x="3135311" y="539221"/>
                  </a:lnTo>
                  <a:lnTo>
                    <a:pt x="3130549" y="539221"/>
                  </a:lnTo>
                  <a:lnTo>
                    <a:pt x="3125786" y="540279"/>
                  </a:lnTo>
                  <a:lnTo>
                    <a:pt x="3124199" y="541338"/>
                  </a:lnTo>
                  <a:lnTo>
                    <a:pt x="3122611" y="542396"/>
                  </a:lnTo>
                  <a:lnTo>
                    <a:pt x="3121553" y="542925"/>
                  </a:lnTo>
                  <a:lnTo>
                    <a:pt x="3120495" y="542396"/>
                  </a:lnTo>
                  <a:lnTo>
                    <a:pt x="3119965" y="542396"/>
                  </a:lnTo>
                  <a:lnTo>
                    <a:pt x="3118907" y="542396"/>
                  </a:lnTo>
                  <a:lnTo>
                    <a:pt x="3117849" y="542925"/>
                  </a:lnTo>
                  <a:lnTo>
                    <a:pt x="3116790" y="542396"/>
                  </a:lnTo>
                  <a:lnTo>
                    <a:pt x="3115732" y="542396"/>
                  </a:lnTo>
                  <a:lnTo>
                    <a:pt x="3115203" y="542396"/>
                  </a:lnTo>
                  <a:lnTo>
                    <a:pt x="3114145" y="545042"/>
                  </a:lnTo>
                  <a:lnTo>
                    <a:pt x="3113615" y="546629"/>
                  </a:lnTo>
                  <a:lnTo>
                    <a:pt x="3112028" y="547688"/>
                  </a:lnTo>
                  <a:lnTo>
                    <a:pt x="3109911" y="549275"/>
                  </a:lnTo>
                  <a:lnTo>
                    <a:pt x="3108324" y="548746"/>
                  </a:lnTo>
                  <a:lnTo>
                    <a:pt x="3106207" y="548217"/>
                  </a:lnTo>
                  <a:lnTo>
                    <a:pt x="3104620" y="548746"/>
                  </a:lnTo>
                  <a:lnTo>
                    <a:pt x="3102503" y="549275"/>
                  </a:lnTo>
                  <a:lnTo>
                    <a:pt x="3100915" y="548746"/>
                  </a:lnTo>
                  <a:lnTo>
                    <a:pt x="3099328" y="549275"/>
                  </a:lnTo>
                  <a:lnTo>
                    <a:pt x="3097740" y="549804"/>
                  </a:lnTo>
                  <a:lnTo>
                    <a:pt x="3095095" y="550863"/>
                  </a:lnTo>
                  <a:lnTo>
                    <a:pt x="3094036" y="552450"/>
                  </a:lnTo>
                  <a:lnTo>
                    <a:pt x="3092978" y="554038"/>
                  </a:lnTo>
                  <a:lnTo>
                    <a:pt x="3091390" y="556154"/>
                  </a:lnTo>
                  <a:lnTo>
                    <a:pt x="3089274" y="556154"/>
                  </a:lnTo>
                  <a:lnTo>
                    <a:pt x="3081865" y="556154"/>
                  </a:lnTo>
                  <a:lnTo>
                    <a:pt x="3083453" y="553508"/>
                  </a:lnTo>
                  <a:lnTo>
                    <a:pt x="3085570" y="551921"/>
                  </a:lnTo>
                  <a:lnTo>
                    <a:pt x="3086099" y="551392"/>
                  </a:lnTo>
                  <a:lnTo>
                    <a:pt x="3087686" y="551921"/>
                  </a:lnTo>
                  <a:lnTo>
                    <a:pt x="3088745" y="551921"/>
                  </a:lnTo>
                  <a:lnTo>
                    <a:pt x="3089274" y="551921"/>
                  </a:lnTo>
                  <a:lnTo>
                    <a:pt x="3089803" y="550333"/>
                  </a:lnTo>
                  <a:lnTo>
                    <a:pt x="3090332" y="548217"/>
                  </a:lnTo>
                  <a:lnTo>
                    <a:pt x="3091920" y="546629"/>
                  </a:lnTo>
                  <a:lnTo>
                    <a:pt x="3093507" y="545042"/>
                  </a:lnTo>
                  <a:lnTo>
                    <a:pt x="3095624" y="543983"/>
                  </a:lnTo>
                  <a:lnTo>
                    <a:pt x="3097740" y="543454"/>
                  </a:lnTo>
                  <a:lnTo>
                    <a:pt x="3098270" y="541867"/>
                  </a:lnTo>
                  <a:lnTo>
                    <a:pt x="3098270" y="540279"/>
                  </a:lnTo>
                  <a:lnTo>
                    <a:pt x="3099857" y="538692"/>
                  </a:lnTo>
                  <a:lnTo>
                    <a:pt x="3101974" y="537633"/>
                  </a:lnTo>
                  <a:lnTo>
                    <a:pt x="3103561" y="537104"/>
                  </a:lnTo>
                  <a:lnTo>
                    <a:pt x="3105149" y="537633"/>
                  </a:lnTo>
                  <a:lnTo>
                    <a:pt x="3106736" y="537104"/>
                  </a:lnTo>
                  <a:lnTo>
                    <a:pt x="3109382" y="536575"/>
                  </a:lnTo>
                  <a:lnTo>
                    <a:pt x="3113615" y="536575"/>
                  </a:lnTo>
                  <a:lnTo>
                    <a:pt x="3117849" y="536575"/>
                  </a:lnTo>
                  <a:lnTo>
                    <a:pt x="3118907" y="534988"/>
                  </a:lnTo>
                  <a:lnTo>
                    <a:pt x="3119965" y="532871"/>
                  </a:lnTo>
                  <a:lnTo>
                    <a:pt x="3117849" y="531813"/>
                  </a:lnTo>
                  <a:lnTo>
                    <a:pt x="3115732" y="531283"/>
                  </a:lnTo>
                  <a:lnTo>
                    <a:pt x="3115732" y="529167"/>
                  </a:lnTo>
                  <a:lnTo>
                    <a:pt x="3115203" y="527579"/>
                  </a:lnTo>
                  <a:lnTo>
                    <a:pt x="3119436" y="525463"/>
                  </a:lnTo>
                  <a:lnTo>
                    <a:pt x="3124199" y="524404"/>
                  </a:lnTo>
                  <a:lnTo>
                    <a:pt x="3126845" y="524933"/>
                  </a:lnTo>
                  <a:lnTo>
                    <a:pt x="3128961" y="525992"/>
                  </a:lnTo>
                  <a:lnTo>
                    <a:pt x="3131607" y="525463"/>
                  </a:lnTo>
                  <a:lnTo>
                    <a:pt x="3133195" y="524404"/>
                  </a:lnTo>
                  <a:lnTo>
                    <a:pt x="3133195" y="513821"/>
                  </a:lnTo>
                  <a:lnTo>
                    <a:pt x="3135840" y="512763"/>
                  </a:lnTo>
                  <a:lnTo>
                    <a:pt x="3137957" y="511175"/>
                  </a:lnTo>
                  <a:lnTo>
                    <a:pt x="3139545" y="513292"/>
                  </a:lnTo>
                  <a:lnTo>
                    <a:pt x="3140603" y="515408"/>
                  </a:lnTo>
                  <a:lnTo>
                    <a:pt x="3139545" y="520700"/>
                  </a:lnTo>
                  <a:lnTo>
                    <a:pt x="3137957" y="525992"/>
                  </a:lnTo>
                  <a:lnTo>
                    <a:pt x="3140603" y="527050"/>
                  </a:lnTo>
                  <a:lnTo>
                    <a:pt x="3143249" y="527579"/>
                  </a:lnTo>
                  <a:lnTo>
                    <a:pt x="3144836" y="527579"/>
                  </a:lnTo>
                  <a:lnTo>
                    <a:pt x="3146424" y="527579"/>
                  </a:lnTo>
                  <a:lnTo>
                    <a:pt x="3148540" y="527579"/>
                  </a:lnTo>
                  <a:lnTo>
                    <a:pt x="3151186" y="527579"/>
                  </a:lnTo>
                  <a:lnTo>
                    <a:pt x="3152774" y="529167"/>
                  </a:lnTo>
                  <a:lnTo>
                    <a:pt x="3154361" y="531283"/>
                  </a:lnTo>
                  <a:lnTo>
                    <a:pt x="3156478" y="531813"/>
                  </a:lnTo>
                  <a:lnTo>
                    <a:pt x="3158065" y="531813"/>
                  </a:lnTo>
                  <a:lnTo>
                    <a:pt x="3159124" y="530225"/>
                  </a:lnTo>
                  <a:lnTo>
                    <a:pt x="3159653" y="528638"/>
                  </a:lnTo>
                  <a:lnTo>
                    <a:pt x="3159653" y="524933"/>
                  </a:lnTo>
                  <a:lnTo>
                    <a:pt x="3160182" y="523346"/>
                  </a:lnTo>
                  <a:lnTo>
                    <a:pt x="3159653" y="521229"/>
                  </a:lnTo>
                  <a:lnTo>
                    <a:pt x="3158065" y="520171"/>
                  </a:lnTo>
                  <a:lnTo>
                    <a:pt x="3156478" y="519642"/>
                  </a:lnTo>
                  <a:lnTo>
                    <a:pt x="3155420" y="519113"/>
                  </a:lnTo>
                  <a:lnTo>
                    <a:pt x="3154361" y="519642"/>
                  </a:lnTo>
                  <a:lnTo>
                    <a:pt x="3153832" y="519642"/>
                  </a:lnTo>
                  <a:lnTo>
                    <a:pt x="3152774" y="519642"/>
                  </a:lnTo>
                  <a:lnTo>
                    <a:pt x="3151715" y="518054"/>
                  </a:lnTo>
                  <a:lnTo>
                    <a:pt x="3151186" y="515938"/>
                  </a:lnTo>
                  <a:lnTo>
                    <a:pt x="3152245" y="509588"/>
                  </a:lnTo>
                  <a:lnTo>
                    <a:pt x="3155420" y="509588"/>
                  </a:lnTo>
                  <a:lnTo>
                    <a:pt x="3158595" y="509058"/>
                  </a:lnTo>
                  <a:lnTo>
                    <a:pt x="3159653" y="508529"/>
                  </a:lnTo>
                  <a:lnTo>
                    <a:pt x="3160182" y="509058"/>
                  </a:lnTo>
                  <a:lnTo>
                    <a:pt x="3161770" y="509058"/>
                  </a:lnTo>
                  <a:lnTo>
                    <a:pt x="3162828" y="509058"/>
                  </a:lnTo>
                  <a:lnTo>
                    <a:pt x="3163357" y="506942"/>
                  </a:lnTo>
                  <a:lnTo>
                    <a:pt x="3163357" y="504296"/>
                  </a:lnTo>
                  <a:lnTo>
                    <a:pt x="3164945" y="503767"/>
                  </a:lnTo>
                  <a:lnTo>
                    <a:pt x="3167061" y="502708"/>
                  </a:lnTo>
                  <a:lnTo>
                    <a:pt x="3167061" y="504825"/>
                  </a:lnTo>
                  <a:lnTo>
                    <a:pt x="3167061" y="506413"/>
                  </a:lnTo>
                  <a:lnTo>
                    <a:pt x="3167590" y="508000"/>
                  </a:lnTo>
                  <a:lnTo>
                    <a:pt x="3168649" y="509588"/>
                  </a:lnTo>
                  <a:lnTo>
                    <a:pt x="3168649" y="511175"/>
                  </a:lnTo>
                  <a:lnTo>
                    <a:pt x="3168649" y="513821"/>
                  </a:lnTo>
                  <a:lnTo>
                    <a:pt x="3170765" y="514350"/>
                  </a:lnTo>
                  <a:lnTo>
                    <a:pt x="3174470" y="514350"/>
                  </a:lnTo>
                  <a:lnTo>
                    <a:pt x="3177115" y="513821"/>
                  </a:lnTo>
                  <a:lnTo>
                    <a:pt x="3179232" y="511175"/>
                  </a:lnTo>
                  <a:lnTo>
                    <a:pt x="3181349" y="510117"/>
                  </a:lnTo>
                  <a:lnTo>
                    <a:pt x="3183465" y="509058"/>
                  </a:lnTo>
                  <a:lnTo>
                    <a:pt x="3182407" y="506942"/>
                  </a:lnTo>
                  <a:lnTo>
                    <a:pt x="3181878" y="505354"/>
                  </a:lnTo>
                  <a:lnTo>
                    <a:pt x="3183995" y="502179"/>
                  </a:lnTo>
                  <a:lnTo>
                    <a:pt x="3185053" y="497946"/>
                  </a:lnTo>
                  <a:lnTo>
                    <a:pt x="3184524" y="495829"/>
                  </a:lnTo>
                  <a:lnTo>
                    <a:pt x="3183995" y="493713"/>
                  </a:lnTo>
                  <a:lnTo>
                    <a:pt x="3183465" y="492125"/>
                  </a:lnTo>
                  <a:lnTo>
                    <a:pt x="3181878" y="489479"/>
                  </a:lnTo>
                  <a:lnTo>
                    <a:pt x="3181878" y="483129"/>
                  </a:lnTo>
                  <a:lnTo>
                    <a:pt x="3185582" y="482600"/>
                  </a:lnTo>
                  <a:lnTo>
                    <a:pt x="3188228" y="482071"/>
                  </a:lnTo>
                  <a:lnTo>
                    <a:pt x="3191932" y="484188"/>
                  </a:lnTo>
                  <a:lnTo>
                    <a:pt x="3195636" y="487363"/>
                  </a:lnTo>
                  <a:lnTo>
                    <a:pt x="3196695" y="487363"/>
                  </a:lnTo>
                  <a:lnTo>
                    <a:pt x="3197753" y="487363"/>
                  </a:lnTo>
                  <a:lnTo>
                    <a:pt x="3198282" y="487363"/>
                  </a:lnTo>
                  <a:lnTo>
                    <a:pt x="3199340" y="487363"/>
                  </a:lnTo>
                  <a:lnTo>
                    <a:pt x="3200399" y="488950"/>
                  </a:lnTo>
                  <a:lnTo>
                    <a:pt x="3201457" y="491067"/>
                  </a:lnTo>
                  <a:lnTo>
                    <a:pt x="3203045" y="492654"/>
                  </a:lnTo>
                  <a:lnTo>
                    <a:pt x="3205690" y="493713"/>
                  </a:lnTo>
                  <a:lnTo>
                    <a:pt x="3206220" y="493713"/>
                  </a:lnTo>
                  <a:lnTo>
                    <a:pt x="3207278" y="493713"/>
                  </a:lnTo>
                  <a:lnTo>
                    <a:pt x="3208336" y="493713"/>
                  </a:lnTo>
                  <a:lnTo>
                    <a:pt x="3208865" y="493713"/>
                  </a:lnTo>
                  <a:lnTo>
                    <a:pt x="3210982" y="494242"/>
                  </a:lnTo>
                  <a:lnTo>
                    <a:pt x="3212570" y="495300"/>
                  </a:lnTo>
                  <a:lnTo>
                    <a:pt x="3213099" y="496888"/>
                  </a:lnTo>
                  <a:lnTo>
                    <a:pt x="3213099" y="499004"/>
                  </a:lnTo>
                  <a:lnTo>
                    <a:pt x="3213628" y="502708"/>
                  </a:lnTo>
                  <a:lnTo>
                    <a:pt x="3213099" y="506413"/>
                  </a:lnTo>
                  <a:lnTo>
                    <a:pt x="3215745" y="505354"/>
                  </a:lnTo>
                  <a:lnTo>
                    <a:pt x="3217332" y="504296"/>
                  </a:lnTo>
                  <a:lnTo>
                    <a:pt x="3218390" y="502708"/>
                  </a:lnTo>
                  <a:lnTo>
                    <a:pt x="3218920" y="500592"/>
                  </a:lnTo>
                  <a:lnTo>
                    <a:pt x="3218920" y="499004"/>
                  </a:lnTo>
                  <a:lnTo>
                    <a:pt x="3218920" y="497417"/>
                  </a:lnTo>
                  <a:lnTo>
                    <a:pt x="3218920" y="492654"/>
                  </a:lnTo>
                  <a:lnTo>
                    <a:pt x="3218920" y="487363"/>
                  </a:lnTo>
                  <a:lnTo>
                    <a:pt x="3225270" y="487363"/>
                  </a:lnTo>
                  <a:lnTo>
                    <a:pt x="3227915" y="487892"/>
                  </a:lnTo>
                  <a:lnTo>
                    <a:pt x="3229503" y="488421"/>
                  </a:lnTo>
                  <a:lnTo>
                    <a:pt x="3232678" y="488950"/>
                  </a:lnTo>
                  <a:lnTo>
                    <a:pt x="3236911" y="488950"/>
                  </a:lnTo>
                  <a:lnTo>
                    <a:pt x="3240615" y="488950"/>
                  </a:lnTo>
                  <a:lnTo>
                    <a:pt x="3244320" y="488950"/>
                  </a:lnTo>
                  <a:lnTo>
                    <a:pt x="3246436" y="491067"/>
                  </a:lnTo>
                  <a:lnTo>
                    <a:pt x="3248553" y="492125"/>
                  </a:lnTo>
                  <a:lnTo>
                    <a:pt x="3255432" y="492125"/>
                  </a:lnTo>
                  <a:lnTo>
                    <a:pt x="3255432" y="484188"/>
                  </a:lnTo>
                  <a:lnTo>
                    <a:pt x="3252257" y="483658"/>
                  </a:lnTo>
                  <a:lnTo>
                    <a:pt x="3249082" y="483129"/>
                  </a:lnTo>
                  <a:lnTo>
                    <a:pt x="3245378" y="483129"/>
                  </a:lnTo>
                  <a:lnTo>
                    <a:pt x="3242203" y="482071"/>
                  </a:lnTo>
                  <a:lnTo>
                    <a:pt x="3239557" y="481013"/>
                  </a:lnTo>
                  <a:lnTo>
                    <a:pt x="3238499" y="478367"/>
                  </a:lnTo>
                  <a:lnTo>
                    <a:pt x="3237440" y="476779"/>
                  </a:lnTo>
                  <a:lnTo>
                    <a:pt x="3236911" y="474663"/>
                  </a:lnTo>
                  <a:lnTo>
                    <a:pt x="3237440" y="473075"/>
                  </a:lnTo>
                  <a:lnTo>
                    <a:pt x="3237970" y="471488"/>
                  </a:lnTo>
                  <a:lnTo>
                    <a:pt x="3239028" y="469900"/>
                  </a:lnTo>
                  <a:lnTo>
                    <a:pt x="3242203" y="468842"/>
                  </a:lnTo>
                  <a:lnTo>
                    <a:pt x="3244320" y="467254"/>
                  </a:lnTo>
                  <a:lnTo>
                    <a:pt x="3246436" y="466725"/>
                  </a:lnTo>
                  <a:lnTo>
                    <a:pt x="3251728" y="465138"/>
                  </a:lnTo>
                  <a:lnTo>
                    <a:pt x="3257020" y="464079"/>
                  </a:lnTo>
                  <a:lnTo>
                    <a:pt x="3269720" y="464079"/>
                  </a:lnTo>
                  <a:lnTo>
                    <a:pt x="3267603" y="465138"/>
                  </a:lnTo>
                  <a:lnTo>
                    <a:pt x="3266015" y="466725"/>
                  </a:lnTo>
                  <a:lnTo>
                    <a:pt x="3264957" y="468842"/>
                  </a:lnTo>
                  <a:lnTo>
                    <a:pt x="3264428" y="470429"/>
                  </a:lnTo>
                  <a:lnTo>
                    <a:pt x="3265486" y="472546"/>
                  </a:lnTo>
                  <a:lnTo>
                    <a:pt x="3267074" y="474133"/>
                  </a:lnTo>
                  <a:lnTo>
                    <a:pt x="3269190" y="474663"/>
                  </a:lnTo>
                  <a:lnTo>
                    <a:pt x="3271836" y="474663"/>
                  </a:lnTo>
                  <a:lnTo>
                    <a:pt x="3273424" y="474663"/>
                  </a:lnTo>
                  <a:lnTo>
                    <a:pt x="3276070" y="474133"/>
                  </a:lnTo>
                  <a:lnTo>
                    <a:pt x="3278186" y="472546"/>
                  </a:lnTo>
                  <a:lnTo>
                    <a:pt x="3281361" y="469371"/>
                  </a:lnTo>
                  <a:lnTo>
                    <a:pt x="3282420" y="465138"/>
                  </a:lnTo>
                  <a:lnTo>
                    <a:pt x="3282949" y="463021"/>
                  </a:lnTo>
                  <a:lnTo>
                    <a:pt x="3285065" y="461433"/>
                  </a:lnTo>
                  <a:lnTo>
                    <a:pt x="3286653" y="461433"/>
                  </a:lnTo>
                  <a:lnTo>
                    <a:pt x="3288240" y="461433"/>
                  </a:lnTo>
                  <a:lnTo>
                    <a:pt x="3290357" y="461963"/>
                  </a:lnTo>
                  <a:lnTo>
                    <a:pt x="3292474" y="462492"/>
                  </a:lnTo>
                  <a:lnTo>
                    <a:pt x="3294061" y="461963"/>
                  </a:lnTo>
                  <a:lnTo>
                    <a:pt x="3295649" y="460904"/>
                  </a:lnTo>
                  <a:lnTo>
                    <a:pt x="3299882" y="458788"/>
                  </a:lnTo>
                  <a:lnTo>
                    <a:pt x="3303586" y="455083"/>
                  </a:lnTo>
                  <a:lnTo>
                    <a:pt x="3307820" y="456142"/>
                  </a:lnTo>
                  <a:lnTo>
                    <a:pt x="3307820" y="465138"/>
                  </a:lnTo>
                  <a:lnTo>
                    <a:pt x="3307290" y="465138"/>
                  </a:lnTo>
                  <a:lnTo>
                    <a:pt x="3307290" y="467078"/>
                  </a:lnTo>
                  <a:lnTo>
                    <a:pt x="3306232" y="466725"/>
                  </a:lnTo>
                  <a:lnTo>
                    <a:pt x="3304645" y="467254"/>
                  </a:lnTo>
                  <a:lnTo>
                    <a:pt x="3303057" y="467783"/>
                  </a:lnTo>
                  <a:lnTo>
                    <a:pt x="3295120" y="467783"/>
                  </a:lnTo>
                  <a:lnTo>
                    <a:pt x="3295649" y="469900"/>
                  </a:lnTo>
                  <a:lnTo>
                    <a:pt x="3295120" y="471488"/>
                  </a:lnTo>
                  <a:lnTo>
                    <a:pt x="3294590" y="473075"/>
                  </a:lnTo>
                  <a:lnTo>
                    <a:pt x="3295120" y="478367"/>
                  </a:lnTo>
                  <a:lnTo>
                    <a:pt x="3295120" y="483658"/>
                  </a:lnTo>
                  <a:lnTo>
                    <a:pt x="3307290" y="483658"/>
                  </a:lnTo>
                  <a:lnTo>
                    <a:pt x="3307290" y="467078"/>
                  </a:lnTo>
                  <a:lnTo>
                    <a:pt x="3307820" y="467254"/>
                  </a:lnTo>
                  <a:lnTo>
                    <a:pt x="3307820" y="465138"/>
                  </a:lnTo>
                  <a:lnTo>
                    <a:pt x="3315228" y="465138"/>
                  </a:lnTo>
                  <a:lnTo>
                    <a:pt x="3317345" y="465138"/>
                  </a:lnTo>
                  <a:lnTo>
                    <a:pt x="3318932" y="466725"/>
                  </a:lnTo>
                  <a:lnTo>
                    <a:pt x="3320520" y="469371"/>
                  </a:lnTo>
                  <a:lnTo>
                    <a:pt x="3321049" y="472546"/>
                  </a:lnTo>
                  <a:lnTo>
                    <a:pt x="3321049" y="475192"/>
                  </a:lnTo>
                  <a:lnTo>
                    <a:pt x="3320520" y="477308"/>
                  </a:lnTo>
                  <a:lnTo>
                    <a:pt x="3319990" y="479954"/>
                  </a:lnTo>
                  <a:lnTo>
                    <a:pt x="3319461" y="481542"/>
                  </a:lnTo>
                  <a:lnTo>
                    <a:pt x="3324753" y="482071"/>
                  </a:lnTo>
                  <a:lnTo>
                    <a:pt x="3324224" y="480483"/>
                  </a:lnTo>
                  <a:lnTo>
                    <a:pt x="3323695" y="478367"/>
                  </a:lnTo>
                  <a:lnTo>
                    <a:pt x="3323695" y="474663"/>
                  </a:lnTo>
                  <a:lnTo>
                    <a:pt x="3324224" y="473075"/>
                  </a:lnTo>
                  <a:lnTo>
                    <a:pt x="3325282" y="471488"/>
                  </a:lnTo>
                  <a:lnTo>
                    <a:pt x="3325282" y="465667"/>
                  </a:lnTo>
                  <a:lnTo>
                    <a:pt x="3324753" y="460375"/>
                  </a:lnTo>
                  <a:lnTo>
                    <a:pt x="3349095" y="460375"/>
                  </a:lnTo>
                  <a:lnTo>
                    <a:pt x="3349095" y="461963"/>
                  </a:lnTo>
                  <a:lnTo>
                    <a:pt x="3349095" y="463550"/>
                  </a:lnTo>
                  <a:lnTo>
                    <a:pt x="3347507" y="465138"/>
                  </a:lnTo>
                  <a:lnTo>
                    <a:pt x="3345920" y="466725"/>
                  </a:lnTo>
                  <a:lnTo>
                    <a:pt x="3344861" y="468842"/>
                  </a:lnTo>
                  <a:lnTo>
                    <a:pt x="3344332" y="470429"/>
                  </a:lnTo>
                  <a:lnTo>
                    <a:pt x="3344332" y="477308"/>
                  </a:lnTo>
                  <a:lnTo>
                    <a:pt x="3348565" y="477308"/>
                  </a:lnTo>
                  <a:lnTo>
                    <a:pt x="3353328" y="476779"/>
                  </a:lnTo>
                  <a:lnTo>
                    <a:pt x="3353328" y="465667"/>
                  </a:lnTo>
                  <a:lnTo>
                    <a:pt x="3357561" y="465138"/>
                  </a:lnTo>
                  <a:lnTo>
                    <a:pt x="3359149" y="465667"/>
                  </a:lnTo>
                  <a:lnTo>
                    <a:pt x="3360736" y="465667"/>
                  </a:lnTo>
                  <a:lnTo>
                    <a:pt x="3362324" y="467783"/>
                  </a:lnTo>
                  <a:lnTo>
                    <a:pt x="3363382" y="469900"/>
                  </a:lnTo>
                  <a:lnTo>
                    <a:pt x="3364970" y="471488"/>
                  </a:lnTo>
                  <a:lnTo>
                    <a:pt x="3366557" y="473075"/>
                  </a:lnTo>
                  <a:lnTo>
                    <a:pt x="3369732" y="474133"/>
                  </a:lnTo>
                  <a:lnTo>
                    <a:pt x="3373436" y="474133"/>
                  </a:lnTo>
                  <a:lnTo>
                    <a:pt x="3377670" y="473604"/>
                  </a:lnTo>
                  <a:lnTo>
                    <a:pt x="3381374" y="474133"/>
                  </a:lnTo>
                  <a:lnTo>
                    <a:pt x="3382961" y="474133"/>
                  </a:lnTo>
                  <a:lnTo>
                    <a:pt x="3384549" y="474133"/>
                  </a:lnTo>
                  <a:lnTo>
                    <a:pt x="3386665" y="475721"/>
                  </a:lnTo>
                  <a:lnTo>
                    <a:pt x="3387724" y="477308"/>
                  </a:lnTo>
                  <a:lnTo>
                    <a:pt x="3389311" y="478896"/>
                  </a:lnTo>
                  <a:lnTo>
                    <a:pt x="3390370" y="481542"/>
                  </a:lnTo>
                  <a:lnTo>
                    <a:pt x="3389311" y="488421"/>
                  </a:lnTo>
                  <a:lnTo>
                    <a:pt x="3387195" y="488421"/>
                  </a:lnTo>
                  <a:lnTo>
                    <a:pt x="3384549" y="488421"/>
                  </a:lnTo>
                  <a:lnTo>
                    <a:pt x="3382961" y="488421"/>
                  </a:lnTo>
                  <a:lnTo>
                    <a:pt x="3381374" y="488950"/>
                  </a:lnTo>
                  <a:lnTo>
                    <a:pt x="3379786" y="488950"/>
                  </a:lnTo>
                  <a:lnTo>
                    <a:pt x="3378199" y="488421"/>
                  </a:lnTo>
                  <a:lnTo>
                    <a:pt x="3378199" y="493183"/>
                  </a:lnTo>
                  <a:lnTo>
                    <a:pt x="3379786" y="493183"/>
                  </a:lnTo>
                  <a:lnTo>
                    <a:pt x="3381374" y="493713"/>
                  </a:lnTo>
                  <a:lnTo>
                    <a:pt x="3385078" y="494771"/>
                  </a:lnTo>
                  <a:lnTo>
                    <a:pt x="3389311" y="495300"/>
                  </a:lnTo>
                  <a:lnTo>
                    <a:pt x="3393545" y="495300"/>
                  </a:lnTo>
                  <a:lnTo>
                    <a:pt x="3397778" y="494771"/>
                  </a:lnTo>
                  <a:lnTo>
                    <a:pt x="3397778" y="496358"/>
                  </a:lnTo>
                  <a:lnTo>
                    <a:pt x="3398307" y="497946"/>
                  </a:lnTo>
                  <a:lnTo>
                    <a:pt x="3400424" y="499004"/>
                  </a:lnTo>
                  <a:lnTo>
                    <a:pt x="3402011" y="499533"/>
                  </a:lnTo>
                  <a:lnTo>
                    <a:pt x="3404128" y="501650"/>
                  </a:lnTo>
                  <a:lnTo>
                    <a:pt x="3407832" y="502179"/>
                  </a:lnTo>
                  <a:lnTo>
                    <a:pt x="3409420" y="500063"/>
                  </a:lnTo>
                  <a:lnTo>
                    <a:pt x="3411007" y="497946"/>
                  </a:lnTo>
                  <a:lnTo>
                    <a:pt x="3412595" y="496888"/>
                  </a:lnTo>
                  <a:lnTo>
                    <a:pt x="3414711" y="496358"/>
                  </a:lnTo>
                  <a:lnTo>
                    <a:pt x="3425295" y="496358"/>
                  </a:lnTo>
                  <a:lnTo>
                    <a:pt x="3425295" y="498475"/>
                  </a:lnTo>
                  <a:lnTo>
                    <a:pt x="3425824" y="500592"/>
                  </a:lnTo>
                  <a:lnTo>
                    <a:pt x="3425824" y="502708"/>
                  </a:lnTo>
                  <a:lnTo>
                    <a:pt x="3425824" y="504296"/>
                  </a:lnTo>
                  <a:lnTo>
                    <a:pt x="3427411" y="505354"/>
                  </a:lnTo>
                  <a:lnTo>
                    <a:pt x="3430057" y="506413"/>
                  </a:lnTo>
                  <a:lnTo>
                    <a:pt x="3431645" y="506942"/>
                  </a:lnTo>
                  <a:lnTo>
                    <a:pt x="3433232" y="508000"/>
                  </a:lnTo>
                  <a:lnTo>
                    <a:pt x="3433232" y="509588"/>
                  </a:lnTo>
                  <a:lnTo>
                    <a:pt x="3432703" y="512763"/>
                  </a:lnTo>
                  <a:lnTo>
                    <a:pt x="3431645" y="515408"/>
                  </a:lnTo>
                  <a:lnTo>
                    <a:pt x="3430586" y="516996"/>
                  </a:lnTo>
                  <a:lnTo>
                    <a:pt x="3430057" y="518583"/>
                  </a:lnTo>
                  <a:lnTo>
                    <a:pt x="3431645" y="520171"/>
                  </a:lnTo>
                  <a:lnTo>
                    <a:pt x="3434290" y="521229"/>
                  </a:lnTo>
                  <a:lnTo>
                    <a:pt x="3437465" y="521229"/>
                  </a:lnTo>
                  <a:lnTo>
                    <a:pt x="3439053" y="521229"/>
                  </a:lnTo>
                  <a:lnTo>
                    <a:pt x="3441170" y="521229"/>
                  </a:lnTo>
                  <a:lnTo>
                    <a:pt x="3442757" y="520171"/>
                  </a:lnTo>
                  <a:lnTo>
                    <a:pt x="3443286" y="518054"/>
                  </a:lnTo>
                  <a:lnTo>
                    <a:pt x="3443286" y="515408"/>
                  </a:lnTo>
                  <a:lnTo>
                    <a:pt x="3443286" y="512763"/>
                  </a:lnTo>
                  <a:lnTo>
                    <a:pt x="3453870" y="512763"/>
                  </a:lnTo>
                  <a:lnTo>
                    <a:pt x="3456515" y="515938"/>
                  </a:lnTo>
                  <a:lnTo>
                    <a:pt x="3459690" y="518583"/>
                  </a:lnTo>
                  <a:lnTo>
                    <a:pt x="3462336" y="519642"/>
                  </a:lnTo>
                  <a:lnTo>
                    <a:pt x="3464453" y="520171"/>
                  </a:lnTo>
                  <a:lnTo>
                    <a:pt x="3466040" y="521758"/>
                  </a:lnTo>
                  <a:lnTo>
                    <a:pt x="3468157" y="523346"/>
                  </a:lnTo>
                  <a:lnTo>
                    <a:pt x="3469745" y="523346"/>
                  </a:lnTo>
                  <a:lnTo>
                    <a:pt x="3472920" y="523346"/>
                  </a:lnTo>
                  <a:lnTo>
                    <a:pt x="3475036" y="522288"/>
                  </a:lnTo>
                  <a:lnTo>
                    <a:pt x="3479270" y="521229"/>
                  </a:lnTo>
                  <a:lnTo>
                    <a:pt x="3484032" y="521229"/>
                  </a:lnTo>
                  <a:lnTo>
                    <a:pt x="3488266" y="521229"/>
                  </a:lnTo>
                  <a:lnTo>
                    <a:pt x="3491970" y="522288"/>
                  </a:lnTo>
                  <a:lnTo>
                    <a:pt x="3494086" y="522288"/>
                  </a:lnTo>
                  <a:lnTo>
                    <a:pt x="3495674" y="523346"/>
                  </a:lnTo>
                  <a:lnTo>
                    <a:pt x="3497791" y="524933"/>
                  </a:lnTo>
                  <a:lnTo>
                    <a:pt x="3499378" y="525992"/>
                  </a:lnTo>
                  <a:lnTo>
                    <a:pt x="3502553" y="527579"/>
                  </a:lnTo>
                  <a:lnTo>
                    <a:pt x="3504670" y="528108"/>
                  </a:lnTo>
                  <a:lnTo>
                    <a:pt x="3506786" y="528638"/>
                  </a:lnTo>
                  <a:lnTo>
                    <a:pt x="3507845" y="530225"/>
                  </a:lnTo>
                  <a:lnTo>
                    <a:pt x="3508903" y="531813"/>
                  </a:lnTo>
                  <a:lnTo>
                    <a:pt x="3512607" y="533400"/>
                  </a:lnTo>
                  <a:lnTo>
                    <a:pt x="3513136" y="534458"/>
                  </a:lnTo>
                  <a:lnTo>
                    <a:pt x="3514724" y="533400"/>
                  </a:lnTo>
                  <a:lnTo>
                    <a:pt x="3515782" y="533400"/>
                  </a:lnTo>
                  <a:lnTo>
                    <a:pt x="3516311" y="533400"/>
                  </a:lnTo>
                  <a:lnTo>
                    <a:pt x="3517899" y="535517"/>
                  </a:lnTo>
                  <a:lnTo>
                    <a:pt x="3518957" y="537633"/>
                  </a:lnTo>
                  <a:lnTo>
                    <a:pt x="3520545" y="538163"/>
                  </a:lnTo>
                  <a:lnTo>
                    <a:pt x="3522132" y="539221"/>
                  </a:lnTo>
                  <a:lnTo>
                    <a:pt x="3523191" y="540808"/>
                  </a:lnTo>
                  <a:lnTo>
                    <a:pt x="3524249" y="542396"/>
                  </a:lnTo>
                  <a:lnTo>
                    <a:pt x="3526366" y="543454"/>
                  </a:lnTo>
                  <a:lnTo>
                    <a:pt x="3527953" y="545042"/>
                  </a:lnTo>
                  <a:lnTo>
                    <a:pt x="3531128" y="547688"/>
                  </a:lnTo>
                  <a:lnTo>
                    <a:pt x="3534832" y="549275"/>
                  </a:lnTo>
                  <a:lnTo>
                    <a:pt x="3538536" y="549275"/>
                  </a:lnTo>
                  <a:lnTo>
                    <a:pt x="3542241" y="549275"/>
                  </a:lnTo>
                  <a:lnTo>
                    <a:pt x="3545416" y="548746"/>
                  </a:lnTo>
                  <a:lnTo>
                    <a:pt x="3549649" y="549275"/>
                  </a:lnTo>
                  <a:lnTo>
                    <a:pt x="3551766" y="549275"/>
                  </a:lnTo>
                  <a:lnTo>
                    <a:pt x="3553882" y="549804"/>
                  </a:lnTo>
                  <a:lnTo>
                    <a:pt x="3555470" y="550333"/>
                  </a:lnTo>
                  <a:lnTo>
                    <a:pt x="3557586" y="550863"/>
                  </a:lnTo>
                  <a:lnTo>
                    <a:pt x="3559703" y="551921"/>
                  </a:lnTo>
                  <a:lnTo>
                    <a:pt x="3560761" y="554038"/>
                  </a:lnTo>
                  <a:lnTo>
                    <a:pt x="3562878" y="556154"/>
                  </a:lnTo>
                  <a:lnTo>
                    <a:pt x="3564466" y="557213"/>
                  </a:lnTo>
                  <a:lnTo>
                    <a:pt x="3566582" y="560388"/>
                  </a:lnTo>
                  <a:lnTo>
                    <a:pt x="3567641" y="564092"/>
                  </a:lnTo>
                  <a:lnTo>
                    <a:pt x="3568699" y="565679"/>
                  </a:lnTo>
                  <a:lnTo>
                    <a:pt x="3567641" y="567796"/>
                  </a:lnTo>
                  <a:lnTo>
                    <a:pt x="3569228" y="573088"/>
                  </a:lnTo>
                  <a:lnTo>
                    <a:pt x="3569228" y="578908"/>
                  </a:lnTo>
                  <a:lnTo>
                    <a:pt x="3569228" y="582083"/>
                  </a:lnTo>
                  <a:lnTo>
                    <a:pt x="3567641" y="585258"/>
                  </a:lnTo>
                  <a:lnTo>
                    <a:pt x="3567111" y="587375"/>
                  </a:lnTo>
                  <a:lnTo>
                    <a:pt x="3566053" y="589492"/>
                  </a:lnTo>
                  <a:lnTo>
                    <a:pt x="3564466" y="591079"/>
                  </a:lnTo>
                  <a:lnTo>
                    <a:pt x="3562878" y="592138"/>
                  </a:lnTo>
                  <a:lnTo>
                    <a:pt x="3561291" y="593196"/>
                  </a:lnTo>
                  <a:lnTo>
                    <a:pt x="3559174" y="594254"/>
                  </a:lnTo>
                  <a:lnTo>
                    <a:pt x="3557586" y="595842"/>
                  </a:lnTo>
                  <a:lnTo>
                    <a:pt x="3555470" y="596900"/>
                  </a:lnTo>
                  <a:lnTo>
                    <a:pt x="3552295" y="597958"/>
                  </a:lnTo>
                  <a:lnTo>
                    <a:pt x="3548591" y="597958"/>
                  </a:lnTo>
                  <a:lnTo>
                    <a:pt x="3547003" y="597958"/>
                  </a:lnTo>
                  <a:lnTo>
                    <a:pt x="3544886" y="597958"/>
                  </a:lnTo>
                  <a:lnTo>
                    <a:pt x="3541182" y="600075"/>
                  </a:lnTo>
                  <a:lnTo>
                    <a:pt x="3538007" y="601663"/>
                  </a:lnTo>
                  <a:lnTo>
                    <a:pt x="3536420" y="602192"/>
                  </a:lnTo>
                  <a:lnTo>
                    <a:pt x="3533774" y="602721"/>
                  </a:lnTo>
                  <a:lnTo>
                    <a:pt x="3533245" y="602721"/>
                  </a:lnTo>
                  <a:lnTo>
                    <a:pt x="3532186" y="602721"/>
                  </a:lnTo>
                  <a:lnTo>
                    <a:pt x="3531657" y="602721"/>
                  </a:lnTo>
                  <a:lnTo>
                    <a:pt x="3530599" y="602721"/>
                  </a:lnTo>
                  <a:lnTo>
                    <a:pt x="3529011" y="603779"/>
                  </a:lnTo>
                  <a:lnTo>
                    <a:pt x="3526895" y="604308"/>
                  </a:lnTo>
                  <a:lnTo>
                    <a:pt x="3520016" y="604308"/>
                  </a:lnTo>
                  <a:lnTo>
                    <a:pt x="3516311" y="604308"/>
                  </a:lnTo>
                  <a:lnTo>
                    <a:pt x="3512607" y="604308"/>
                  </a:lnTo>
                  <a:lnTo>
                    <a:pt x="3511020" y="603779"/>
                  </a:lnTo>
                  <a:lnTo>
                    <a:pt x="3508903" y="603779"/>
                  </a:lnTo>
                  <a:lnTo>
                    <a:pt x="3507316" y="603779"/>
                  </a:lnTo>
                  <a:lnTo>
                    <a:pt x="3505728" y="603779"/>
                  </a:lnTo>
                  <a:lnTo>
                    <a:pt x="3504141" y="603250"/>
                  </a:lnTo>
                  <a:lnTo>
                    <a:pt x="3502024" y="602721"/>
                  </a:lnTo>
                  <a:lnTo>
                    <a:pt x="3500966" y="601133"/>
                  </a:lnTo>
                  <a:lnTo>
                    <a:pt x="3499907" y="599017"/>
                  </a:lnTo>
                  <a:lnTo>
                    <a:pt x="3498320" y="598488"/>
                  </a:lnTo>
                  <a:lnTo>
                    <a:pt x="3496732" y="597958"/>
                  </a:lnTo>
                  <a:lnTo>
                    <a:pt x="3495145" y="597429"/>
                  </a:lnTo>
                  <a:lnTo>
                    <a:pt x="3492499" y="596900"/>
                  </a:lnTo>
                  <a:lnTo>
                    <a:pt x="3468157" y="596900"/>
                  </a:lnTo>
                  <a:lnTo>
                    <a:pt x="3464453" y="596371"/>
                  </a:lnTo>
                  <a:lnTo>
                    <a:pt x="3461278" y="593725"/>
                  </a:lnTo>
                  <a:lnTo>
                    <a:pt x="3459690" y="592138"/>
                  </a:lnTo>
                  <a:lnTo>
                    <a:pt x="3458103" y="590021"/>
                  </a:lnTo>
                  <a:lnTo>
                    <a:pt x="3456515" y="590021"/>
                  </a:lnTo>
                  <a:lnTo>
                    <a:pt x="3454928" y="590021"/>
                  </a:lnTo>
                  <a:lnTo>
                    <a:pt x="3451753" y="590021"/>
                  </a:lnTo>
                  <a:lnTo>
                    <a:pt x="3448578" y="590550"/>
                  </a:lnTo>
                  <a:lnTo>
                    <a:pt x="3445403" y="590550"/>
                  </a:lnTo>
                  <a:lnTo>
                    <a:pt x="3442228" y="590021"/>
                  </a:lnTo>
                  <a:lnTo>
                    <a:pt x="3440640" y="589492"/>
                  </a:lnTo>
                  <a:lnTo>
                    <a:pt x="3438524" y="587904"/>
                  </a:lnTo>
                  <a:lnTo>
                    <a:pt x="3434820" y="585788"/>
                  </a:lnTo>
                  <a:lnTo>
                    <a:pt x="3431645" y="583671"/>
                  </a:lnTo>
                  <a:lnTo>
                    <a:pt x="3427411" y="582613"/>
                  </a:lnTo>
                  <a:lnTo>
                    <a:pt x="3424236" y="581025"/>
                  </a:lnTo>
                  <a:lnTo>
                    <a:pt x="3423178" y="579438"/>
                  </a:lnTo>
                  <a:lnTo>
                    <a:pt x="3422649" y="577850"/>
                  </a:lnTo>
                  <a:lnTo>
                    <a:pt x="3421061" y="576792"/>
                  </a:lnTo>
                  <a:lnTo>
                    <a:pt x="3418945" y="576263"/>
                  </a:lnTo>
                  <a:lnTo>
                    <a:pt x="3416828" y="575733"/>
                  </a:lnTo>
                  <a:lnTo>
                    <a:pt x="3415240" y="575733"/>
                  </a:lnTo>
                  <a:lnTo>
                    <a:pt x="3414182" y="579438"/>
                  </a:lnTo>
                  <a:lnTo>
                    <a:pt x="3417886" y="581025"/>
                  </a:lnTo>
                  <a:lnTo>
                    <a:pt x="3421590" y="583142"/>
                  </a:lnTo>
                  <a:lnTo>
                    <a:pt x="3423178" y="584729"/>
                  </a:lnTo>
                  <a:lnTo>
                    <a:pt x="3425295" y="586317"/>
                  </a:lnTo>
                  <a:lnTo>
                    <a:pt x="3426882" y="586317"/>
                  </a:lnTo>
                  <a:lnTo>
                    <a:pt x="3428470" y="586317"/>
                  </a:lnTo>
                  <a:lnTo>
                    <a:pt x="3431115" y="586317"/>
                  </a:lnTo>
                  <a:lnTo>
                    <a:pt x="3433232" y="587375"/>
                  </a:lnTo>
                  <a:lnTo>
                    <a:pt x="3434820" y="590550"/>
                  </a:lnTo>
                  <a:lnTo>
                    <a:pt x="3435878" y="594254"/>
                  </a:lnTo>
                  <a:lnTo>
                    <a:pt x="3437465" y="596371"/>
                  </a:lnTo>
                  <a:lnTo>
                    <a:pt x="3439053" y="597958"/>
                  </a:lnTo>
                  <a:lnTo>
                    <a:pt x="3440640" y="600604"/>
                  </a:lnTo>
                  <a:lnTo>
                    <a:pt x="3441170" y="601663"/>
                  </a:lnTo>
                  <a:lnTo>
                    <a:pt x="3443815" y="602192"/>
                  </a:lnTo>
                  <a:lnTo>
                    <a:pt x="3445932" y="602192"/>
                  </a:lnTo>
                  <a:lnTo>
                    <a:pt x="3449107" y="602192"/>
                  </a:lnTo>
                  <a:lnTo>
                    <a:pt x="3452282" y="603779"/>
                  </a:lnTo>
                  <a:lnTo>
                    <a:pt x="3453870" y="606425"/>
                  </a:lnTo>
                  <a:lnTo>
                    <a:pt x="3454928" y="610658"/>
                  </a:lnTo>
                  <a:lnTo>
                    <a:pt x="3454399" y="618067"/>
                  </a:lnTo>
                  <a:lnTo>
                    <a:pt x="3452811" y="626004"/>
                  </a:lnTo>
                  <a:lnTo>
                    <a:pt x="3453340" y="637117"/>
                  </a:lnTo>
                  <a:lnTo>
                    <a:pt x="3464453" y="637117"/>
                  </a:lnTo>
                  <a:lnTo>
                    <a:pt x="3464453" y="642408"/>
                  </a:lnTo>
                  <a:lnTo>
                    <a:pt x="3464453" y="648229"/>
                  </a:lnTo>
                  <a:lnTo>
                    <a:pt x="3464453" y="649817"/>
                  </a:lnTo>
                  <a:lnTo>
                    <a:pt x="3464453" y="651404"/>
                  </a:lnTo>
                  <a:lnTo>
                    <a:pt x="3464982" y="653521"/>
                  </a:lnTo>
                  <a:lnTo>
                    <a:pt x="3466040" y="655638"/>
                  </a:lnTo>
                  <a:lnTo>
                    <a:pt x="3468686" y="658813"/>
                  </a:lnTo>
                  <a:lnTo>
                    <a:pt x="3472920" y="660400"/>
                  </a:lnTo>
                  <a:lnTo>
                    <a:pt x="3473449" y="660400"/>
                  </a:lnTo>
                  <a:lnTo>
                    <a:pt x="3474507" y="660400"/>
                  </a:lnTo>
                  <a:lnTo>
                    <a:pt x="3475565" y="660400"/>
                  </a:lnTo>
                  <a:lnTo>
                    <a:pt x="3476095" y="660400"/>
                  </a:lnTo>
                  <a:lnTo>
                    <a:pt x="3481915" y="661458"/>
                  </a:lnTo>
                  <a:lnTo>
                    <a:pt x="3486678" y="665163"/>
                  </a:lnTo>
                  <a:lnTo>
                    <a:pt x="3488795" y="666221"/>
                  </a:lnTo>
                  <a:lnTo>
                    <a:pt x="3490382" y="667808"/>
                  </a:lnTo>
                  <a:lnTo>
                    <a:pt x="3490382" y="669925"/>
                  </a:lnTo>
                  <a:lnTo>
                    <a:pt x="3490911" y="670983"/>
                  </a:lnTo>
                  <a:lnTo>
                    <a:pt x="3492499" y="672042"/>
                  </a:lnTo>
                  <a:lnTo>
                    <a:pt x="3495145" y="672042"/>
                  </a:lnTo>
                  <a:lnTo>
                    <a:pt x="3496732" y="672042"/>
                  </a:lnTo>
                  <a:lnTo>
                    <a:pt x="3498320" y="670983"/>
                  </a:lnTo>
                  <a:lnTo>
                    <a:pt x="3499378" y="669925"/>
                  </a:lnTo>
                  <a:lnTo>
                    <a:pt x="3499907" y="667808"/>
                  </a:lnTo>
                  <a:lnTo>
                    <a:pt x="3518428" y="667808"/>
                  </a:lnTo>
                  <a:lnTo>
                    <a:pt x="3519486" y="666221"/>
                  </a:lnTo>
                  <a:lnTo>
                    <a:pt x="3520545" y="664104"/>
                  </a:lnTo>
                  <a:lnTo>
                    <a:pt x="3520016" y="661458"/>
                  </a:lnTo>
                  <a:lnTo>
                    <a:pt x="3518428" y="659871"/>
                  </a:lnTo>
                  <a:lnTo>
                    <a:pt x="3515253" y="657225"/>
                  </a:lnTo>
                  <a:lnTo>
                    <a:pt x="3511020" y="655638"/>
                  </a:lnTo>
                  <a:lnTo>
                    <a:pt x="3507316" y="655638"/>
                  </a:lnTo>
                  <a:lnTo>
                    <a:pt x="3502553" y="656167"/>
                  </a:lnTo>
                  <a:lnTo>
                    <a:pt x="3499378" y="656167"/>
                  </a:lnTo>
                  <a:lnTo>
                    <a:pt x="3498320" y="654579"/>
                  </a:lnTo>
                  <a:lnTo>
                    <a:pt x="3497791" y="652463"/>
                  </a:lnTo>
                  <a:lnTo>
                    <a:pt x="3497791" y="650346"/>
                  </a:lnTo>
                  <a:lnTo>
                    <a:pt x="3497791" y="648758"/>
                  </a:lnTo>
                  <a:lnTo>
                    <a:pt x="3496203" y="648229"/>
                  </a:lnTo>
                  <a:lnTo>
                    <a:pt x="3494086" y="648229"/>
                  </a:lnTo>
                  <a:lnTo>
                    <a:pt x="3491970" y="646642"/>
                  </a:lnTo>
                  <a:lnTo>
                    <a:pt x="3490382" y="645583"/>
                  </a:lnTo>
                  <a:lnTo>
                    <a:pt x="3488795" y="643467"/>
                  </a:lnTo>
                  <a:lnTo>
                    <a:pt x="3488795" y="639763"/>
                  </a:lnTo>
                  <a:lnTo>
                    <a:pt x="3489324" y="637117"/>
                  </a:lnTo>
                  <a:lnTo>
                    <a:pt x="3491970" y="635529"/>
                  </a:lnTo>
                  <a:lnTo>
                    <a:pt x="3493557" y="635529"/>
                  </a:lnTo>
                  <a:lnTo>
                    <a:pt x="3494616" y="635529"/>
                  </a:lnTo>
                  <a:lnTo>
                    <a:pt x="3495145" y="636058"/>
                  </a:lnTo>
                  <a:lnTo>
                    <a:pt x="3495674" y="635529"/>
                  </a:lnTo>
                  <a:lnTo>
                    <a:pt x="3497261" y="633942"/>
                  </a:lnTo>
                  <a:lnTo>
                    <a:pt x="3498320" y="632354"/>
                  </a:lnTo>
                  <a:lnTo>
                    <a:pt x="3499907" y="630767"/>
                  </a:lnTo>
                  <a:lnTo>
                    <a:pt x="3502024" y="630238"/>
                  </a:lnTo>
                  <a:lnTo>
                    <a:pt x="3504141" y="633942"/>
                  </a:lnTo>
                  <a:lnTo>
                    <a:pt x="3504670" y="636588"/>
                  </a:lnTo>
                  <a:lnTo>
                    <a:pt x="3506786" y="638175"/>
                  </a:lnTo>
                  <a:lnTo>
                    <a:pt x="3508374" y="639763"/>
                  </a:lnTo>
                  <a:lnTo>
                    <a:pt x="3509961" y="640821"/>
                  </a:lnTo>
                  <a:lnTo>
                    <a:pt x="3511020" y="640821"/>
                  </a:lnTo>
                  <a:lnTo>
                    <a:pt x="3511549" y="640821"/>
                  </a:lnTo>
                  <a:lnTo>
                    <a:pt x="3512607" y="640821"/>
                  </a:lnTo>
                  <a:lnTo>
                    <a:pt x="3513136" y="640821"/>
                  </a:lnTo>
                  <a:lnTo>
                    <a:pt x="3515782" y="641350"/>
                  </a:lnTo>
                  <a:lnTo>
                    <a:pt x="3517370" y="641879"/>
                  </a:lnTo>
                  <a:lnTo>
                    <a:pt x="3518957" y="643467"/>
                  </a:lnTo>
                  <a:lnTo>
                    <a:pt x="3520545" y="644525"/>
                  </a:lnTo>
                  <a:lnTo>
                    <a:pt x="3524249" y="645583"/>
                  </a:lnTo>
                  <a:lnTo>
                    <a:pt x="3529011" y="645583"/>
                  </a:lnTo>
                  <a:lnTo>
                    <a:pt x="3530599" y="646113"/>
                  </a:lnTo>
                  <a:lnTo>
                    <a:pt x="3532186" y="646642"/>
                  </a:lnTo>
                  <a:lnTo>
                    <a:pt x="3536420" y="646642"/>
                  </a:lnTo>
                  <a:lnTo>
                    <a:pt x="3539595" y="647171"/>
                  </a:lnTo>
                  <a:lnTo>
                    <a:pt x="3542770" y="648229"/>
                  </a:lnTo>
                  <a:lnTo>
                    <a:pt x="3547003" y="648229"/>
                  </a:lnTo>
                  <a:lnTo>
                    <a:pt x="3550178" y="648229"/>
                  </a:lnTo>
                  <a:lnTo>
                    <a:pt x="3553882" y="647700"/>
                  </a:lnTo>
                  <a:lnTo>
                    <a:pt x="3557586" y="648229"/>
                  </a:lnTo>
                  <a:lnTo>
                    <a:pt x="3557586" y="649817"/>
                  </a:lnTo>
                  <a:lnTo>
                    <a:pt x="3558116" y="647171"/>
                  </a:lnTo>
                  <a:lnTo>
                    <a:pt x="3558645" y="644525"/>
                  </a:lnTo>
                  <a:lnTo>
                    <a:pt x="3558116" y="641350"/>
                  </a:lnTo>
                  <a:lnTo>
                    <a:pt x="3556528" y="639233"/>
                  </a:lnTo>
                  <a:lnTo>
                    <a:pt x="3554411" y="638175"/>
                  </a:lnTo>
                  <a:lnTo>
                    <a:pt x="3552824" y="637117"/>
                  </a:lnTo>
                  <a:lnTo>
                    <a:pt x="3551236" y="637117"/>
                  </a:lnTo>
                  <a:lnTo>
                    <a:pt x="3549649" y="636588"/>
                  </a:lnTo>
                  <a:lnTo>
                    <a:pt x="3549120" y="635000"/>
                  </a:lnTo>
                  <a:lnTo>
                    <a:pt x="3548591" y="632883"/>
                  </a:lnTo>
                  <a:lnTo>
                    <a:pt x="3547532" y="631296"/>
                  </a:lnTo>
                  <a:lnTo>
                    <a:pt x="3547003" y="629179"/>
                  </a:lnTo>
                  <a:lnTo>
                    <a:pt x="3547003" y="626004"/>
                  </a:lnTo>
                  <a:lnTo>
                    <a:pt x="3547003" y="622300"/>
                  </a:lnTo>
                  <a:lnTo>
                    <a:pt x="3548591" y="622300"/>
                  </a:lnTo>
                  <a:lnTo>
                    <a:pt x="3551766" y="621771"/>
                  </a:lnTo>
                  <a:lnTo>
                    <a:pt x="3553882" y="619654"/>
                  </a:lnTo>
                  <a:lnTo>
                    <a:pt x="3555470" y="618596"/>
                  </a:lnTo>
                  <a:lnTo>
                    <a:pt x="3556528" y="617008"/>
                  </a:lnTo>
                  <a:lnTo>
                    <a:pt x="3557586" y="614892"/>
                  </a:lnTo>
                  <a:lnTo>
                    <a:pt x="3559174" y="613304"/>
                  </a:lnTo>
                  <a:lnTo>
                    <a:pt x="3560761" y="612775"/>
                  </a:lnTo>
                  <a:lnTo>
                    <a:pt x="3563407" y="611717"/>
                  </a:lnTo>
                  <a:lnTo>
                    <a:pt x="3564995" y="611717"/>
                  </a:lnTo>
                  <a:lnTo>
                    <a:pt x="3569228" y="611188"/>
                  </a:lnTo>
                  <a:lnTo>
                    <a:pt x="3572403" y="609600"/>
                  </a:lnTo>
                  <a:lnTo>
                    <a:pt x="3574520" y="609071"/>
                  </a:lnTo>
                  <a:lnTo>
                    <a:pt x="3576107" y="608542"/>
                  </a:lnTo>
                  <a:lnTo>
                    <a:pt x="3577695" y="608013"/>
                  </a:lnTo>
                  <a:lnTo>
                    <a:pt x="3579811" y="606954"/>
                  </a:lnTo>
                  <a:lnTo>
                    <a:pt x="3580341" y="605367"/>
                  </a:lnTo>
                  <a:lnTo>
                    <a:pt x="3580870" y="603779"/>
                  </a:lnTo>
                  <a:lnTo>
                    <a:pt x="3580870" y="602192"/>
                  </a:lnTo>
                  <a:lnTo>
                    <a:pt x="3580870" y="600075"/>
                  </a:lnTo>
                  <a:lnTo>
                    <a:pt x="3582457" y="599017"/>
                  </a:lnTo>
                  <a:lnTo>
                    <a:pt x="3584045" y="599017"/>
                  </a:lnTo>
                  <a:lnTo>
                    <a:pt x="3587749" y="599017"/>
                  </a:lnTo>
                  <a:lnTo>
                    <a:pt x="3592511" y="599017"/>
                  </a:lnTo>
                  <a:lnTo>
                    <a:pt x="3594099" y="599017"/>
                  </a:lnTo>
                  <a:lnTo>
                    <a:pt x="3595686" y="599017"/>
                  </a:lnTo>
                  <a:lnTo>
                    <a:pt x="3597274" y="597429"/>
                  </a:lnTo>
                  <a:lnTo>
                    <a:pt x="3598861" y="596371"/>
                  </a:lnTo>
                  <a:lnTo>
                    <a:pt x="3601507" y="596371"/>
                  </a:lnTo>
                  <a:lnTo>
                    <a:pt x="3603624" y="596371"/>
                  </a:lnTo>
                  <a:lnTo>
                    <a:pt x="3605741" y="595842"/>
                  </a:lnTo>
                  <a:lnTo>
                    <a:pt x="3607328" y="596371"/>
                  </a:lnTo>
                  <a:lnTo>
                    <a:pt x="3608916" y="597429"/>
                  </a:lnTo>
                  <a:lnTo>
                    <a:pt x="3609974" y="600075"/>
                  </a:lnTo>
                  <a:lnTo>
                    <a:pt x="3609974" y="601663"/>
                  </a:lnTo>
                  <a:lnTo>
                    <a:pt x="3609974" y="603779"/>
                  </a:lnTo>
                  <a:lnTo>
                    <a:pt x="3612091" y="604838"/>
                  </a:lnTo>
                  <a:lnTo>
                    <a:pt x="3613678" y="605896"/>
                  </a:lnTo>
                  <a:lnTo>
                    <a:pt x="3615266" y="606425"/>
                  </a:lnTo>
                  <a:lnTo>
                    <a:pt x="3617382" y="605896"/>
                  </a:lnTo>
                  <a:lnTo>
                    <a:pt x="3620557" y="606425"/>
                  </a:lnTo>
                  <a:lnTo>
                    <a:pt x="3624791" y="606954"/>
                  </a:lnTo>
                  <a:lnTo>
                    <a:pt x="3625320" y="605367"/>
                  </a:lnTo>
                  <a:lnTo>
                    <a:pt x="3625320" y="600075"/>
                  </a:lnTo>
                  <a:lnTo>
                    <a:pt x="3625320" y="594254"/>
                  </a:lnTo>
                  <a:lnTo>
                    <a:pt x="3625320" y="593196"/>
                  </a:lnTo>
                  <a:lnTo>
                    <a:pt x="3624791" y="591608"/>
                  </a:lnTo>
                  <a:lnTo>
                    <a:pt x="3626378" y="590550"/>
                  </a:lnTo>
                  <a:lnTo>
                    <a:pt x="3627966" y="589492"/>
                  </a:lnTo>
                  <a:lnTo>
                    <a:pt x="3627966" y="587375"/>
                  </a:lnTo>
                  <a:lnTo>
                    <a:pt x="3626907" y="584729"/>
                  </a:lnTo>
                  <a:lnTo>
                    <a:pt x="3624261" y="583142"/>
                  </a:lnTo>
                  <a:lnTo>
                    <a:pt x="3623203" y="581025"/>
                  </a:lnTo>
                  <a:lnTo>
                    <a:pt x="3622145" y="579438"/>
                  </a:lnTo>
                  <a:lnTo>
                    <a:pt x="3619499" y="578908"/>
                  </a:lnTo>
                  <a:lnTo>
                    <a:pt x="3617911" y="577850"/>
                  </a:lnTo>
                  <a:lnTo>
                    <a:pt x="3616324" y="577850"/>
                  </a:lnTo>
                  <a:lnTo>
                    <a:pt x="3614736" y="576263"/>
                  </a:lnTo>
                  <a:lnTo>
                    <a:pt x="3614207" y="575204"/>
                  </a:lnTo>
                  <a:lnTo>
                    <a:pt x="3614736" y="573088"/>
                  </a:lnTo>
                  <a:lnTo>
                    <a:pt x="3614207" y="571500"/>
                  </a:lnTo>
                  <a:lnTo>
                    <a:pt x="3613678" y="569913"/>
                  </a:lnTo>
                  <a:lnTo>
                    <a:pt x="3615266" y="568325"/>
                  </a:lnTo>
                  <a:lnTo>
                    <a:pt x="3617382" y="567267"/>
                  </a:lnTo>
                  <a:lnTo>
                    <a:pt x="3618441" y="565150"/>
                  </a:lnTo>
                  <a:lnTo>
                    <a:pt x="3619499" y="563033"/>
                  </a:lnTo>
                  <a:lnTo>
                    <a:pt x="3619499" y="541867"/>
                  </a:lnTo>
                  <a:lnTo>
                    <a:pt x="3617911" y="540808"/>
                  </a:lnTo>
                  <a:lnTo>
                    <a:pt x="3616324" y="540279"/>
                  </a:lnTo>
                  <a:lnTo>
                    <a:pt x="3613149" y="539750"/>
                  </a:lnTo>
                  <a:lnTo>
                    <a:pt x="3608916" y="539221"/>
                  </a:lnTo>
                  <a:lnTo>
                    <a:pt x="3608916" y="531283"/>
                  </a:lnTo>
                  <a:lnTo>
                    <a:pt x="3611032" y="531813"/>
                  </a:lnTo>
                  <a:lnTo>
                    <a:pt x="3612091" y="531813"/>
                  </a:lnTo>
                  <a:lnTo>
                    <a:pt x="3613678" y="531283"/>
                  </a:lnTo>
                  <a:lnTo>
                    <a:pt x="3615266" y="531283"/>
                  </a:lnTo>
                  <a:lnTo>
                    <a:pt x="3623203" y="531283"/>
                  </a:lnTo>
                  <a:lnTo>
                    <a:pt x="3626907" y="530754"/>
                  </a:lnTo>
                  <a:lnTo>
                    <a:pt x="3630611" y="531283"/>
                  </a:lnTo>
                  <a:lnTo>
                    <a:pt x="3632728" y="531283"/>
                  </a:lnTo>
                  <a:lnTo>
                    <a:pt x="3634316" y="531813"/>
                  </a:lnTo>
                  <a:lnTo>
                    <a:pt x="3635903" y="534458"/>
                  </a:lnTo>
                  <a:lnTo>
                    <a:pt x="3637491" y="536046"/>
                  </a:lnTo>
                  <a:lnTo>
                    <a:pt x="3639607" y="536046"/>
                  </a:lnTo>
                  <a:lnTo>
                    <a:pt x="3643311" y="534988"/>
                  </a:lnTo>
                  <a:lnTo>
                    <a:pt x="3647016" y="533400"/>
                  </a:lnTo>
                  <a:lnTo>
                    <a:pt x="3649132" y="534988"/>
                  </a:lnTo>
                  <a:lnTo>
                    <a:pt x="3650191" y="537633"/>
                  </a:lnTo>
                  <a:lnTo>
                    <a:pt x="3651249" y="539221"/>
                  </a:lnTo>
                  <a:lnTo>
                    <a:pt x="3652836" y="540808"/>
                  </a:lnTo>
                  <a:lnTo>
                    <a:pt x="3653895" y="542925"/>
                  </a:lnTo>
                  <a:lnTo>
                    <a:pt x="3654953" y="545042"/>
                  </a:lnTo>
                  <a:lnTo>
                    <a:pt x="3656541" y="545571"/>
                  </a:lnTo>
                  <a:lnTo>
                    <a:pt x="3658128" y="545571"/>
                  </a:lnTo>
                  <a:lnTo>
                    <a:pt x="3660245" y="547158"/>
                  </a:lnTo>
                  <a:lnTo>
                    <a:pt x="3661832" y="549275"/>
                  </a:lnTo>
                  <a:lnTo>
                    <a:pt x="3661832" y="560388"/>
                  </a:lnTo>
                  <a:lnTo>
                    <a:pt x="3642253" y="560388"/>
                  </a:lnTo>
                  <a:lnTo>
                    <a:pt x="3641724" y="564092"/>
                  </a:lnTo>
                  <a:lnTo>
                    <a:pt x="3641195" y="568854"/>
                  </a:lnTo>
                  <a:lnTo>
                    <a:pt x="3642253" y="571500"/>
                  </a:lnTo>
                  <a:lnTo>
                    <a:pt x="3644899" y="574146"/>
                  </a:lnTo>
                  <a:lnTo>
                    <a:pt x="3645428" y="575733"/>
                  </a:lnTo>
                  <a:lnTo>
                    <a:pt x="3645957" y="577850"/>
                  </a:lnTo>
                  <a:lnTo>
                    <a:pt x="3647545" y="579438"/>
                  </a:lnTo>
                  <a:lnTo>
                    <a:pt x="3649132" y="581025"/>
                  </a:lnTo>
                  <a:lnTo>
                    <a:pt x="3651778" y="582083"/>
                  </a:lnTo>
                  <a:lnTo>
                    <a:pt x="3653895" y="583142"/>
                  </a:lnTo>
                  <a:lnTo>
                    <a:pt x="3654953" y="585258"/>
                  </a:lnTo>
                  <a:lnTo>
                    <a:pt x="3656541" y="586317"/>
                  </a:lnTo>
                  <a:lnTo>
                    <a:pt x="3658128" y="586317"/>
                  </a:lnTo>
                  <a:lnTo>
                    <a:pt x="3660774" y="585258"/>
                  </a:lnTo>
                  <a:lnTo>
                    <a:pt x="3663420" y="583671"/>
                  </a:lnTo>
                  <a:lnTo>
                    <a:pt x="3666066" y="583671"/>
                  </a:lnTo>
                  <a:lnTo>
                    <a:pt x="3668182" y="583671"/>
                  </a:lnTo>
                  <a:lnTo>
                    <a:pt x="3669770" y="583671"/>
                  </a:lnTo>
                  <a:lnTo>
                    <a:pt x="3671886" y="583671"/>
                  </a:lnTo>
                  <a:lnTo>
                    <a:pt x="3673474" y="583671"/>
                  </a:lnTo>
                  <a:lnTo>
                    <a:pt x="3675591" y="583142"/>
                  </a:lnTo>
                  <a:lnTo>
                    <a:pt x="3677178" y="581554"/>
                  </a:lnTo>
                  <a:lnTo>
                    <a:pt x="3678766" y="580496"/>
                  </a:lnTo>
                  <a:lnTo>
                    <a:pt x="3682470" y="578908"/>
                  </a:lnTo>
                  <a:lnTo>
                    <a:pt x="3686174" y="576263"/>
                  </a:lnTo>
                  <a:lnTo>
                    <a:pt x="3687761" y="574146"/>
                  </a:lnTo>
                  <a:lnTo>
                    <a:pt x="3687761" y="571500"/>
                  </a:lnTo>
                  <a:lnTo>
                    <a:pt x="3686703" y="568854"/>
                  </a:lnTo>
                  <a:lnTo>
                    <a:pt x="3684057" y="567267"/>
                  </a:lnTo>
                  <a:lnTo>
                    <a:pt x="3682999" y="565150"/>
                  </a:lnTo>
                  <a:lnTo>
                    <a:pt x="3682470" y="563033"/>
                  </a:lnTo>
                  <a:lnTo>
                    <a:pt x="3684057" y="561446"/>
                  </a:lnTo>
                  <a:lnTo>
                    <a:pt x="3686174" y="559858"/>
                  </a:lnTo>
                  <a:lnTo>
                    <a:pt x="3690407" y="558800"/>
                  </a:lnTo>
                  <a:lnTo>
                    <a:pt x="3694111" y="559329"/>
                  </a:lnTo>
                  <a:lnTo>
                    <a:pt x="3697286" y="559329"/>
                  </a:lnTo>
                  <a:lnTo>
                    <a:pt x="3700461" y="558800"/>
                  </a:lnTo>
                  <a:lnTo>
                    <a:pt x="3702578" y="558271"/>
                  </a:lnTo>
                  <a:lnTo>
                    <a:pt x="3704695" y="556154"/>
                  </a:lnTo>
                  <a:lnTo>
                    <a:pt x="3708399" y="552979"/>
                  </a:lnTo>
                  <a:lnTo>
                    <a:pt x="3712103" y="549804"/>
                  </a:lnTo>
                  <a:lnTo>
                    <a:pt x="3713691" y="548217"/>
                  </a:lnTo>
                  <a:lnTo>
                    <a:pt x="3715278" y="547158"/>
                  </a:lnTo>
                  <a:lnTo>
                    <a:pt x="3719511" y="546100"/>
                  </a:lnTo>
                  <a:lnTo>
                    <a:pt x="3723745" y="545571"/>
                  </a:lnTo>
                  <a:lnTo>
                    <a:pt x="3725332" y="545042"/>
                  </a:lnTo>
                  <a:lnTo>
                    <a:pt x="3726920" y="545042"/>
                  </a:lnTo>
                  <a:lnTo>
                    <a:pt x="3730624" y="545042"/>
                  </a:lnTo>
                  <a:lnTo>
                    <a:pt x="3732741" y="545042"/>
                  </a:lnTo>
                  <a:lnTo>
                    <a:pt x="3734328" y="545042"/>
                  </a:lnTo>
                  <a:lnTo>
                    <a:pt x="3735916" y="543454"/>
                  </a:lnTo>
                  <a:lnTo>
                    <a:pt x="3737503" y="542396"/>
                  </a:lnTo>
                  <a:lnTo>
                    <a:pt x="3738032" y="540808"/>
                  </a:lnTo>
                  <a:lnTo>
                    <a:pt x="3738561" y="539221"/>
                  </a:lnTo>
                  <a:lnTo>
                    <a:pt x="3740678" y="538163"/>
                  </a:lnTo>
                  <a:lnTo>
                    <a:pt x="3742266" y="537633"/>
                  </a:lnTo>
                  <a:lnTo>
                    <a:pt x="3747028" y="536046"/>
                  </a:lnTo>
                  <a:lnTo>
                    <a:pt x="3753378" y="536575"/>
                  </a:lnTo>
                  <a:lnTo>
                    <a:pt x="3758141" y="536575"/>
                  </a:lnTo>
                  <a:lnTo>
                    <a:pt x="3762374" y="534988"/>
                  </a:lnTo>
                  <a:lnTo>
                    <a:pt x="3765549" y="532871"/>
                  </a:lnTo>
                  <a:lnTo>
                    <a:pt x="3766607" y="531283"/>
                  </a:lnTo>
                  <a:lnTo>
                    <a:pt x="3768195" y="529167"/>
                  </a:lnTo>
                  <a:lnTo>
                    <a:pt x="3770311" y="528638"/>
                  </a:lnTo>
                  <a:lnTo>
                    <a:pt x="3773486" y="528638"/>
                  </a:lnTo>
                  <a:lnTo>
                    <a:pt x="3774545" y="528638"/>
                  </a:lnTo>
                  <a:lnTo>
                    <a:pt x="3776132" y="528638"/>
                  </a:lnTo>
                  <a:lnTo>
                    <a:pt x="3777720" y="528108"/>
                  </a:lnTo>
                  <a:lnTo>
                    <a:pt x="3779836" y="527579"/>
                  </a:lnTo>
                  <a:lnTo>
                    <a:pt x="3781424" y="527579"/>
                  </a:lnTo>
                  <a:lnTo>
                    <a:pt x="3783541" y="527050"/>
                  </a:lnTo>
                  <a:lnTo>
                    <a:pt x="3784599" y="525463"/>
                  </a:lnTo>
                  <a:lnTo>
                    <a:pt x="3785128" y="523346"/>
                  </a:lnTo>
                  <a:lnTo>
                    <a:pt x="3786716" y="522288"/>
                  </a:lnTo>
                  <a:lnTo>
                    <a:pt x="3788832" y="522288"/>
                  </a:lnTo>
                  <a:lnTo>
                    <a:pt x="3789361" y="525992"/>
                  </a:lnTo>
                  <a:lnTo>
                    <a:pt x="3787774" y="529167"/>
                  </a:lnTo>
                  <a:lnTo>
                    <a:pt x="3786186" y="532871"/>
                  </a:lnTo>
                  <a:lnTo>
                    <a:pt x="3786186" y="534988"/>
                  </a:lnTo>
                  <a:lnTo>
                    <a:pt x="3786186" y="536575"/>
                  </a:lnTo>
                  <a:lnTo>
                    <a:pt x="3785128" y="538163"/>
                  </a:lnTo>
                  <a:lnTo>
                    <a:pt x="3784599" y="540279"/>
                  </a:lnTo>
                  <a:lnTo>
                    <a:pt x="3786186" y="540279"/>
                  </a:lnTo>
                  <a:lnTo>
                    <a:pt x="3787774" y="540808"/>
                  </a:lnTo>
                  <a:lnTo>
                    <a:pt x="3788832" y="542396"/>
                  </a:lnTo>
                  <a:lnTo>
                    <a:pt x="3789361" y="545042"/>
                  </a:lnTo>
                  <a:lnTo>
                    <a:pt x="3790949" y="546100"/>
                  </a:lnTo>
                  <a:lnTo>
                    <a:pt x="3793595" y="547158"/>
                  </a:lnTo>
                  <a:lnTo>
                    <a:pt x="3804178" y="547158"/>
                  </a:lnTo>
                  <a:lnTo>
                    <a:pt x="3804178" y="538163"/>
                  </a:lnTo>
                  <a:lnTo>
                    <a:pt x="3805766" y="537633"/>
                  </a:lnTo>
                  <a:lnTo>
                    <a:pt x="3807353" y="537633"/>
                  </a:lnTo>
                  <a:lnTo>
                    <a:pt x="3818995" y="537633"/>
                  </a:lnTo>
                  <a:lnTo>
                    <a:pt x="3820582" y="538163"/>
                  </a:lnTo>
                  <a:lnTo>
                    <a:pt x="3822699" y="538163"/>
                  </a:lnTo>
                  <a:lnTo>
                    <a:pt x="3826403" y="538163"/>
                  </a:lnTo>
                  <a:lnTo>
                    <a:pt x="3828520" y="538692"/>
                  </a:lnTo>
                  <a:lnTo>
                    <a:pt x="3830636" y="538163"/>
                  </a:lnTo>
                  <a:lnTo>
                    <a:pt x="3832224" y="536575"/>
                  </a:lnTo>
                  <a:lnTo>
                    <a:pt x="3833282" y="534988"/>
                  </a:lnTo>
                  <a:lnTo>
                    <a:pt x="3833811" y="532871"/>
                  </a:lnTo>
                  <a:lnTo>
                    <a:pt x="3834870" y="531283"/>
                  </a:lnTo>
                  <a:lnTo>
                    <a:pt x="3836457" y="530754"/>
                  </a:lnTo>
                  <a:lnTo>
                    <a:pt x="3838045" y="530754"/>
                  </a:lnTo>
                  <a:lnTo>
                    <a:pt x="3838574" y="531283"/>
                  </a:lnTo>
                  <a:lnTo>
                    <a:pt x="3839632" y="531283"/>
                  </a:lnTo>
                  <a:lnTo>
                    <a:pt x="3843336" y="531283"/>
                  </a:lnTo>
                  <a:lnTo>
                    <a:pt x="3847041" y="531813"/>
                  </a:lnTo>
                  <a:lnTo>
                    <a:pt x="3850216" y="531813"/>
                  </a:lnTo>
                  <a:lnTo>
                    <a:pt x="3854449" y="532871"/>
                  </a:lnTo>
                  <a:lnTo>
                    <a:pt x="3857624" y="531813"/>
                  </a:lnTo>
                  <a:lnTo>
                    <a:pt x="3858682" y="530225"/>
                  </a:lnTo>
                  <a:lnTo>
                    <a:pt x="3859211" y="528638"/>
                  </a:lnTo>
                  <a:lnTo>
                    <a:pt x="3860270" y="527050"/>
                  </a:lnTo>
                  <a:lnTo>
                    <a:pt x="3861328" y="524933"/>
                  </a:lnTo>
                  <a:lnTo>
                    <a:pt x="3862386" y="523875"/>
                  </a:lnTo>
                  <a:lnTo>
                    <a:pt x="3864503" y="522288"/>
                  </a:lnTo>
                  <a:lnTo>
                    <a:pt x="3866091" y="521758"/>
                  </a:lnTo>
                  <a:lnTo>
                    <a:pt x="3868736" y="521229"/>
                  </a:lnTo>
                  <a:lnTo>
                    <a:pt x="3872970" y="521229"/>
                  </a:lnTo>
                  <a:lnTo>
                    <a:pt x="3874028" y="523346"/>
                  </a:lnTo>
                  <a:lnTo>
                    <a:pt x="3874557" y="524933"/>
                  </a:lnTo>
                  <a:lnTo>
                    <a:pt x="3874557" y="528638"/>
                  </a:lnTo>
                  <a:lnTo>
                    <a:pt x="3874557" y="531813"/>
                  </a:lnTo>
                  <a:lnTo>
                    <a:pt x="3874028" y="533400"/>
                  </a:lnTo>
                  <a:lnTo>
                    <a:pt x="3873499" y="536046"/>
                  </a:lnTo>
                  <a:lnTo>
                    <a:pt x="3873499" y="539221"/>
                  </a:lnTo>
                  <a:lnTo>
                    <a:pt x="3872970" y="542396"/>
                  </a:lnTo>
                  <a:lnTo>
                    <a:pt x="3877203" y="543454"/>
                  </a:lnTo>
                  <a:lnTo>
                    <a:pt x="3879320" y="542925"/>
                  </a:lnTo>
                  <a:lnTo>
                    <a:pt x="3880907" y="541867"/>
                  </a:lnTo>
                  <a:lnTo>
                    <a:pt x="3881966" y="540279"/>
                  </a:lnTo>
                  <a:lnTo>
                    <a:pt x="3882495" y="538163"/>
                  </a:lnTo>
                  <a:lnTo>
                    <a:pt x="3883024" y="536575"/>
                  </a:lnTo>
                  <a:lnTo>
                    <a:pt x="3883553" y="534988"/>
                  </a:lnTo>
                  <a:lnTo>
                    <a:pt x="3884082" y="532342"/>
                  </a:lnTo>
                  <a:lnTo>
                    <a:pt x="3885141" y="531283"/>
                  </a:lnTo>
                  <a:lnTo>
                    <a:pt x="3886728" y="530754"/>
                  </a:lnTo>
                  <a:lnTo>
                    <a:pt x="3888316" y="531283"/>
                  </a:lnTo>
                  <a:lnTo>
                    <a:pt x="3892549" y="531283"/>
                  </a:lnTo>
                  <a:lnTo>
                    <a:pt x="3894136" y="531283"/>
                  </a:lnTo>
                  <a:lnTo>
                    <a:pt x="3895724" y="531283"/>
                  </a:lnTo>
                  <a:lnTo>
                    <a:pt x="3899957" y="529167"/>
                  </a:lnTo>
                  <a:lnTo>
                    <a:pt x="3902074" y="524933"/>
                  </a:lnTo>
                  <a:lnTo>
                    <a:pt x="3903132" y="523346"/>
                  </a:lnTo>
                  <a:lnTo>
                    <a:pt x="3903132" y="521229"/>
                  </a:lnTo>
                  <a:lnTo>
                    <a:pt x="3903661" y="519642"/>
                  </a:lnTo>
                  <a:lnTo>
                    <a:pt x="3904191" y="518054"/>
                  </a:lnTo>
                  <a:lnTo>
                    <a:pt x="3903132" y="515938"/>
                  </a:lnTo>
                  <a:lnTo>
                    <a:pt x="3901545" y="514350"/>
                  </a:lnTo>
                  <a:lnTo>
                    <a:pt x="3899957" y="513292"/>
                  </a:lnTo>
                  <a:lnTo>
                    <a:pt x="3897311" y="512763"/>
                  </a:lnTo>
                  <a:lnTo>
                    <a:pt x="3893607" y="510646"/>
                  </a:lnTo>
                  <a:lnTo>
                    <a:pt x="3888316" y="509588"/>
                  </a:lnTo>
                  <a:lnTo>
                    <a:pt x="3887786" y="507471"/>
                  </a:lnTo>
                  <a:lnTo>
                    <a:pt x="3886728" y="505354"/>
                  </a:lnTo>
                  <a:lnTo>
                    <a:pt x="3886728" y="503767"/>
                  </a:lnTo>
                  <a:lnTo>
                    <a:pt x="3886199" y="502179"/>
                  </a:lnTo>
                  <a:lnTo>
                    <a:pt x="3884611" y="500063"/>
                  </a:lnTo>
                  <a:lnTo>
                    <a:pt x="3882495" y="499533"/>
                  </a:lnTo>
                  <a:lnTo>
                    <a:pt x="3880907" y="499533"/>
                  </a:lnTo>
                  <a:lnTo>
                    <a:pt x="3879320" y="499533"/>
                  </a:lnTo>
                  <a:lnTo>
                    <a:pt x="3877203" y="499533"/>
                  </a:lnTo>
                  <a:lnTo>
                    <a:pt x="3875086" y="499004"/>
                  </a:lnTo>
                  <a:lnTo>
                    <a:pt x="3871911" y="499004"/>
                  </a:lnTo>
                  <a:lnTo>
                    <a:pt x="3868736" y="499004"/>
                  </a:lnTo>
                  <a:lnTo>
                    <a:pt x="3868736" y="496888"/>
                  </a:lnTo>
                  <a:lnTo>
                    <a:pt x="3868736" y="494771"/>
                  </a:lnTo>
                  <a:lnTo>
                    <a:pt x="3868207" y="493183"/>
                  </a:lnTo>
                  <a:lnTo>
                    <a:pt x="3868736" y="491067"/>
                  </a:lnTo>
                  <a:lnTo>
                    <a:pt x="3866620" y="489479"/>
                  </a:lnTo>
                  <a:lnTo>
                    <a:pt x="3864503" y="488421"/>
                  </a:lnTo>
                  <a:lnTo>
                    <a:pt x="3862386" y="486833"/>
                  </a:lnTo>
                  <a:lnTo>
                    <a:pt x="3861328" y="484717"/>
                  </a:lnTo>
                  <a:lnTo>
                    <a:pt x="3860270" y="482600"/>
                  </a:lnTo>
                  <a:lnTo>
                    <a:pt x="3860270" y="479954"/>
                  </a:lnTo>
                  <a:lnTo>
                    <a:pt x="3861328" y="476779"/>
                  </a:lnTo>
                  <a:lnTo>
                    <a:pt x="3863445" y="475721"/>
                  </a:lnTo>
                  <a:lnTo>
                    <a:pt x="3865032" y="474663"/>
                  </a:lnTo>
                  <a:lnTo>
                    <a:pt x="3867149" y="474133"/>
                  </a:lnTo>
                  <a:lnTo>
                    <a:pt x="3869266" y="474133"/>
                  </a:lnTo>
                  <a:lnTo>
                    <a:pt x="3871911" y="474133"/>
                  </a:lnTo>
                  <a:lnTo>
                    <a:pt x="3874557" y="474663"/>
                  </a:lnTo>
                  <a:lnTo>
                    <a:pt x="3875086" y="475192"/>
                  </a:lnTo>
                  <a:lnTo>
                    <a:pt x="3875616" y="474663"/>
                  </a:lnTo>
                  <a:lnTo>
                    <a:pt x="3876674" y="474663"/>
                  </a:lnTo>
                  <a:lnTo>
                    <a:pt x="3877732" y="474663"/>
                  </a:lnTo>
                  <a:lnTo>
                    <a:pt x="3878791" y="476779"/>
                  </a:lnTo>
                  <a:lnTo>
                    <a:pt x="3879320" y="478367"/>
                  </a:lnTo>
                  <a:lnTo>
                    <a:pt x="3880907" y="479954"/>
                  </a:lnTo>
                  <a:lnTo>
                    <a:pt x="3882495" y="481542"/>
                  </a:lnTo>
                  <a:lnTo>
                    <a:pt x="3884082" y="482071"/>
                  </a:lnTo>
                  <a:lnTo>
                    <a:pt x="3886199" y="482071"/>
                  </a:lnTo>
                  <a:lnTo>
                    <a:pt x="3886728" y="484188"/>
                  </a:lnTo>
                  <a:lnTo>
                    <a:pt x="3887786" y="485775"/>
                  </a:lnTo>
                  <a:lnTo>
                    <a:pt x="3889903" y="485775"/>
                  </a:lnTo>
                  <a:lnTo>
                    <a:pt x="3891491" y="486304"/>
                  </a:lnTo>
                  <a:lnTo>
                    <a:pt x="3895195" y="488950"/>
                  </a:lnTo>
                  <a:lnTo>
                    <a:pt x="3898370" y="491067"/>
                  </a:lnTo>
                  <a:lnTo>
                    <a:pt x="3902074" y="494242"/>
                  </a:lnTo>
                  <a:lnTo>
                    <a:pt x="3905778" y="495300"/>
                  </a:lnTo>
                  <a:lnTo>
                    <a:pt x="3924299" y="495300"/>
                  </a:lnTo>
                  <a:lnTo>
                    <a:pt x="3926416" y="495829"/>
                  </a:lnTo>
                  <a:lnTo>
                    <a:pt x="3928003" y="497417"/>
                  </a:lnTo>
                  <a:lnTo>
                    <a:pt x="3929061" y="499004"/>
                  </a:lnTo>
                  <a:lnTo>
                    <a:pt x="3929591" y="500592"/>
                  </a:lnTo>
                  <a:lnTo>
                    <a:pt x="3931178" y="502179"/>
                  </a:lnTo>
                  <a:lnTo>
                    <a:pt x="3933824" y="502708"/>
                  </a:lnTo>
                  <a:lnTo>
                    <a:pt x="3950757" y="502708"/>
                  </a:lnTo>
                  <a:lnTo>
                    <a:pt x="3953403" y="503238"/>
                  </a:lnTo>
                  <a:lnTo>
                    <a:pt x="3954991" y="504296"/>
                  </a:lnTo>
                  <a:lnTo>
                    <a:pt x="3957107" y="505883"/>
                  </a:lnTo>
                  <a:lnTo>
                    <a:pt x="3959224" y="506942"/>
                  </a:lnTo>
                  <a:lnTo>
                    <a:pt x="3960811" y="507471"/>
                  </a:lnTo>
                  <a:lnTo>
                    <a:pt x="3962928" y="508000"/>
                  </a:lnTo>
                  <a:lnTo>
                    <a:pt x="3965045" y="508529"/>
                  </a:lnTo>
                  <a:lnTo>
                    <a:pt x="3966632" y="509058"/>
                  </a:lnTo>
                  <a:lnTo>
                    <a:pt x="3967691" y="510646"/>
                  </a:lnTo>
                  <a:lnTo>
                    <a:pt x="3968220" y="513821"/>
                  </a:lnTo>
                  <a:lnTo>
                    <a:pt x="3969807" y="515938"/>
                  </a:lnTo>
                  <a:lnTo>
                    <a:pt x="3971924" y="516996"/>
                  </a:lnTo>
                  <a:lnTo>
                    <a:pt x="3975628" y="517525"/>
                  </a:lnTo>
                  <a:lnTo>
                    <a:pt x="3978803" y="518054"/>
                  </a:lnTo>
                  <a:lnTo>
                    <a:pt x="3980920" y="518054"/>
                  </a:lnTo>
                  <a:lnTo>
                    <a:pt x="3982507" y="518583"/>
                  </a:lnTo>
                  <a:lnTo>
                    <a:pt x="3984095" y="518583"/>
                  </a:lnTo>
                  <a:lnTo>
                    <a:pt x="3985682" y="518583"/>
                  </a:lnTo>
                  <a:lnTo>
                    <a:pt x="3987799" y="518054"/>
                  </a:lnTo>
                  <a:lnTo>
                    <a:pt x="3989916" y="518583"/>
                  </a:lnTo>
                  <a:lnTo>
                    <a:pt x="3991503" y="519642"/>
                  </a:lnTo>
                  <a:lnTo>
                    <a:pt x="3993091" y="521229"/>
                  </a:lnTo>
                  <a:lnTo>
                    <a:pt x="3994678" y="523346"/>
                  </a:lnTo>
                  <a:lnTo>
                    <a:pt x="3996266" y="524933"/>
                  </a:lnTo>
                  <a:lnTo>
                    <a:pt x="4001028" y="527050"/>
                  </a:lnTo>
                  <a:lnTo>
                    <a:pt x="4006849" y="527050"/>
                  </a:lnTo>
                  <a:lnTo>
                    <a:pt x="4010553" y="527050"/>
                  </a:lnTo>
                  <a:lnTo>
                    <a:pt x="4013728" y="527579"/>
                  </a:lnTo>
                  <a:lnTo>
                    <a:pt x="4013728" y="531283"/>
                  </a:lnTo>
                  <a:lnTo>
                    <a:pt x="4015316" y="538163"/>
                  </a:lnTo>
                  <a:lnTo>
                    <a:pt x="4018491" y="540279"/>
                  </a:lnTo>
                  <a:lnTo>
                    <a:pt x="4021666" y="541867"/>
                  </a:lnTo>
                  <a:lnTo>
                    <a:pt x="4025370" y="543454"/>
                  </a:lnTo>
                  <a:lnTo>
                    <a:pt x="4029074" y="543454"/>
                  </a:lnTo>
                  <a:lnTo>
                    <a:pt x="4032778" y="543454"/>
                  </a:lnTo>
                  <a:lnTo>
                    <a:pt x="4035953" y="543454"/>
                  </a:lnTo>
                  <a:lnTo>
                    <a:pt x="4037541" y="543983"/>
                  </a:lnTo>
                  <a:lnTo>
                    <a:pt x="4040186" y="543454"/>
                  </a:lnTo>
                  <a:lnTo>
                    <a:pt x="4040716" y="541867"/>
                  </a:lnTo>
                  <a:lnTo>
                    <a:pt x="4040716" y="540279"/>
                  </a:lnTo>
                  <a:lnTo>
                    <a:pt x="4042832" y="538692"/>
                  </a:lnTo>
                  <a:lnTo>
                    <a:pt x="4044420" y="536575"/>
                  </a:lnTo>
                  <a:lnTo>
                    <a:pt x="4044420" y="534988"/>
                  </a:lnTo>
                  <a:lnTo>
                    <a:pt x="4044420" y="532871"/>
                  </a:lnTo>
                  <a:lnTo>
                    <a:pt x="4044420" y="530754"/>
                  </a:lnTo>
                  <a:lnTo>
                    <a:pt x="4044420" y="529167"/>
                  </a:lnTo>
                  <a:lnTo>
                    <a:pt x="4042832" y="528638"/>
                  </a:lnTo>
                  <a:lnTo>
                    <a:pt x="4040716" y="527579"/>
                  </a:lnTo>
                  <a:lnTo>
                    <a:pt x="4037541" y="524404"/>
                  </a:lnTo>
                  <a:lnTo>
                    <a:pt x="4034366" y="521229"/>
                  </a:lnTo>
                  <a:lnTo>
                    <a:pt x="4032778" y="520700"/>
                  </a:lnTo>
                  <a:lnTo>
                    <a:pt x="4031191" y="520171"/>
                  </a:lnTo>
                  <a:lnTo>
                    <a:pt x="4029603" y="518583"/>
                  </a:lnTo>
                  <a:lnTo>
                    <a:pt x="4028545" y="516996"/>
                  </a:lnTo>
                  <a:lnTo>
                    <a:pt x="4025899" y="516467"/>
                  </a:lnTo>
                  <a:lnTo>
                    <a:pt x="4024311" y="515408"/>
                  </a:lnTo>
                  <a:lnTo>
                    <a:pt x="4023782" y="513821"/>
                  </a:lnTo>
                  <a:lnTo>
                    <a:pt x="4022724" y="511175"/>
                  </a:lnTo>
                  <a:lnTo>
                    <a:pt x="4022724" y="509588"/>
                  </a:lnTo>
                  <a:lnTo>
                    <a:pt x="4022724" y="508000"/>
                  </a:lnTo>
                  <a:lnTo>
                    <a:pt x="4021666" y="505883"/>
                  </a:lnTo>
                  <a:lnTo>
                    <a:pt x="4020078" y="504296"/>
                  </a:lnTo>
                  <a:lnTo>
                    <a:pt x="4018491" y="503238"/>
                  </a:lnTo>
                  <a:lnTo>
                    <a:pt x="4016374" y="502179"/>
                  </a:lnTo>
                  <a:lnTo>
                    <a:pt x="4014786" y="501650"/>
                  </a:lnTo>
                  <a:lnTo>
                    <a:pt x="4013199" y="502179"/>
                  </a:lnTo>
                  <a:lnTo>
                    <a:pt x="4009495" y="501650"/>
                  </a:lnTo>
                  <a:lnTo>
                    <a:pt x="4005791" y="502179"/>
                  </a:lnTo>
                  <a:lnTo>
                    <a:pt x="4005261" y="497946"/>
                  </a:lnTo>
                  <a:lnTo>
                    <a:pt x="4004732" y="494771"/>
                  </a:lnTo>
                  <a:lnTo>
                    <a:pt x="4004203" y="491596"/>
                  </a:lnTo>
                  <a:lnTo>
                    <a:pt x="4005791" y="488950"/>
                  </a:lnTo>
                  <a:lnTo>
                    <a:pt x="4007907" y="488421"/>
                  </a:lnTo>
                  <a:lnTo>
                    <a:pt x="4009495" y="487363"/>
                  </a:lnTo>
                  <a:lnTo>
                    <a:pt x="4011082" y="486833"/>
                  </a:lnTo>
                  <a:lnTo>
                    <a:pt x="4013199" y="486304"/>
                  </a:lnTo>
                  <a:lnTo>
                    <a:pt x="4014786" y="483658"/>
                  </a:lnTo>
                  <a:lnTo>
                    <a:pt x="4014786" y="479954"/>
                  </a:lnTo>
                  <a:lnTo>
                    <a:pt x="4014786" y="475721"/>
                  </a:lnTo>
                  <a:lnTo>
                    <a:pt x="4013728" y="472546"/>
                  </a:lnTo>
                  <a:lnTo>
                    <a:pt x="4011611" y="468842"/>
                  </a:lnTo>
                  <a:lnTo>
                    <a:pt x="4007907" y="465667"/>
                  </a:lnTo>
                  <a:lnTo>
                    <a:pt x="4006849" y="465667"/>
                  </a:lnTo>
                  <a:lnTo>
                    <a:pt x="4005791" y="466196"/>
                  </a:lnTo>
                  <a:lnTo>
                    <a:pt x="4004732" y="466196"/>
                  </a:lnTo>
                  <a:lnTo>
                    <a:pt x="4003674" y="465667"/>
                  </a:lnTo>
                  <a:lnTo>
                    <a:pt x="4003145" y="464079"/>
                  </a:lnTo>
                  <a:lnTo>
                    <a:pt x="4003145" y="461433"/>
                  </a:lnTo>
                  <a:lnTo>
                    <a:pt x="4003145" y="459846"/>
                  </a:lnTo>
                  <a:lnTo>
                    <a:pt x="4003145" y="456142"/>
                  </a:lnTo>
                  <a:lnTo>
                    <a:pt x="4004732" y="454554"/>
                  </a:lnTo>
                  <a:lnTo>
                    <a:pt x="4006849" y="452967"/>
                  </a:lnTo>
                  <a:lnTo>
                    <a:pt x="4008436" y="452438"/>
                  </a:lnTo>
                  <a:lnTo>
                    <a:pt x="4012141" y="452438"/>
                  </a:lnTo>
                  <a:lnTo>
                    <a:pt x="4013728" y="452438"/>
                  </a:lnTo>
                  <a:lnTo>
                    <a:pt x="4014786" y="452967"/>
                  </a:lnTo>
                  <a:lnTo>
                    <a:pt x="4016903" y="452967"/>
                  </a:lnTo>
                  <a:lnTo>
                    <a:pt x="4019549" y="452438"/>
                  </a:lnTo>
                  <a:lnTo>
                    <a:pt x="4021136" y="452438"/>
                  </a:lnTo>
                  <a:lnTo>
                    <a:pt x="4022724" y="451908"/>
                  </a:lnTo>
                  <a:lnTo>
                    <a:pt x="4024311" y="450321"/>
                  </a:lnTo>
                  <a:lnTo>
                    <a:pt x="4024311" y="447675"/>
                  </a:lnTo>
                  <a:lnTo>
                    <a:pt x="4025370" y="443442"/>
                  </a:lnTo>
                  <a:lnTo>
                    <a:pt x="4025899" y="440267"/>
                  </a:lnTo>
                  <a:lnTo>
                    <a:pt x="4029074" y="436563"/>
                  </a:lnTo>
                  <a:lnTo>
                    <a:pt x="4032778" y="432858"/>
                  </a:lnTo>
                  <a:lnTo>
                    <a:pt x="4033836" y="431271"/>
                  </a:lnTo>
                  <a:lnTo>
                    <a:pt x="4035424" y="429683"/>
                  </a:lnTo>
                  <a:lnTo>
                    <a:pt x="4037541" y="426508"/>
                  </a:lnTo>
                  <a:lnTo>
                    <a:pt x="4040186" y="422275"/>
                  </a:lnTo>
                  <a:lnTo>
                    <a:pt x="4040186" y="420158"/>
                  </a:lnTo>
                  <a:lnTo>
                    <a:pt x="4040186" y="418042"/>
                  </a:lnTo>
                  <a:lnTo>
                    <a:pt x="4040186" y="412221"/>
                  </a:lnTo>
                  <a:lnTo>
                    <a:pt x="4040186" y="406929"/>
                  </a:lnTo>
                  <a:lnTo>
                    <a:pt x="4041774" y="406929"/>
                  </a:lnTo>
                  <a:lnTo>
                    <a:pt x="4043361" y="406400"/>
                  </a:lnTo>
                  <a:lnTo>
                    <a:pt x="4046536" y="406400"/>
                  </a:lnTo>
                  <a:lnTo>
                    <a:pt x="4050770" y="406400"/>
                  </a:lnTo>
                  <a:lnTo>
                    <a:pt x="4052357" y="406400"/>
                  </a:lnTo>
                  <a:lnTo>
                    <a:pt x="4053945" y="406400"/>
                  </a:lnTo>
                  <a:lnTo>
                    <a:pt x="4055532" y="405871"/>
                  </a:lnTo>
                  <a:lnTo>
                    <a:pt x="4057649" y="404813"/>
                  </a:lnTo>
                  <a:lnTo>
                    <a:pt x="4059236" y="403225"/>
                  </a:lnTo>
                  <a:lnTo>
                    <a:pt x="4061353" y="401638"/>
                  </a:lnTo>
                  <a:lnTo>
                    <a:pt x="4065586" y="400050"/>
                  </a:lnTo>
                  <a:lnTo>
                    <a:pt x="4069820" y="400050"/>
                  </a:lnTo>
                  <a:lnTo>
                    <a:pt x="4072995" y="400579"/>
                  </a:lnTo>
                  <a:lnTo>
                    <a:pt x="4075641" y="400579"/>
                  </a:lnTo>
                  <a:lnTo>
                    <a:pt x="4083049" y="400579"/>
                  </a:lnTo>
                  <a:lnTo>
                    <a:pt x="4086224" y="400579"/>
                  </a:lnTo>
                  <a:lnTo>
                    <a:pt x="4089399" y="400579"/>
                  </a:lnTo>
                  <a:lnTo>
                    <a:pt x="4091516" y="401108"/>
                  </a:lnTo>
                  <a:lnTo>
                    <a:pt x="4093632" y="401638"/>
                  </a:lnTo>
                  <a:lnTo>
                    <a:pt x="4095220" y="403754"/>
                  </a:lnTo>
                  <a:lnTo>
                    <a:pt x="4096807" y="405342"/>
                  </a:lnTo>
                  <a:lnTo>
                    <a:pt x="4101041" y="406400"/>
                  </a:lnTo>
                  <a:lnTo>
                    <a:pt x="4106332" y="406400"/>
                  </a:lnTo>
                  <a:lnTo>
                    <a:pt x="4105803" y="428096"/>
                  </a:lnTo>
                  <a:lnTo>
                    <a:pt x="4105274" y="427567"/>
                  </a:lnTo>
                  <a:lnTo>
                    <a:pt x="4103157" y="428096"/>
                  </a:lnTo>
                  <a:lnTo>
                    <a:pt x="4101041" y="428625"/>
                  </a:lnTo>
                  <a:lnTo>
                    <a:pt x="4097866" y="428625"/>
                  </a:lnTo>
                  <a:lnTo>
                    <a:pt x="4094161" y="428096"/>
                  </a:lnTo>
                  <a:lnTo>
                    <a:pt x="4094161" y="450321"/>
                  </a:lnTo>
                  <a:lnTo>
                    <a:pt x="4094691" y="451908"/>
                  </a:lnTo>
                  <a:lnTo>
                    <a:pt x="4096278" y="453496"/>
                  </a:lnTo>
                  <a:lnTo>
                    <a:pt x="4097336" y="455083"/>
                  </a:lnTo>
                  <a:lnTo>
                    <a:pt x="4098395" y="456671"/>
                  </a:lnTo>
                  <a:lnTo>
                    <a:pt x="4099982" y="460904"/>
                  </a:lnTo>
                  <a:lnTo>
                    <a:pt x="4101041" y="464079"/>
                  </a:lnTo>
                  <a:lnTo>
                    <a:pt x="4101570" y="465667"/>
                  </a:lnTo>
                  <a:lnTo>
                    <a:pt x="4102099" y="467783"/>
                  </a:lnTo>
                  <a:lnTo>
                    <a:pt x="4104216" y="471488"/>
                  </a:lnTo>
                  <a:lnTo>
                    <a:pt x="4105803" y="474663"/>
                  </a:lnTo>
                  <a:lnTo>
                    <a:pt x="4105803" y="476779"/>
                  </a:lnTo>
                  <a:lnTo>
                    <a:pt x="4105803" y="478367"/>
                  </a:lnTo>
                  <a:lnTo>
                    <a:pt x="4105274" y="484188"/>
                  </a:lnTo>
                  <a:lnTo>
                    <a:pt x="4104216" y="488950"/>
                  </a:lnTo>
                  <a:lnTo>
                    <a:pt x="4103157" y="492654"/>
                  </a:lnTo>
                  <a:lnTo>
                    <a:pt x="4102099" y="496358"/>
                  </a:lnTo>
                  <a:lnTo>
                    <a:pt x="4102099" y="499533"/>
                  </a:lnTo>
                  <a:lnTo>
                    <a:pt x="4102099" y="505354"/>
                  </a:lnTo>
                  <a:lnTo>
                    <a:pt x="4102099" y="510646"/>
                  </a:lnTo>
                  <a:lnTo>
                    <a:pt x="4101041" y="515408"/>
                  </a:lnTo>
                  <a:lnTo>
                    <a:pt x="4100511" y="519642"/>
                  </a:lnTo>
                  <a:lnTo>
                    <a:pt x="4100511" y="522288"/>
                  </a:lnTo>
                  <a:lnTo>
                    <a:pt x="4101041" y="524933"/>
                  </a:lnTo>
                  <a:lnTo>
                    <a:pt x="4102099" y="527050"/>
                  </a:lnTo>
                  <a:lnTo>
                    <a:pt x="4104216" y="528638"/>
                  </a:lnTo>
                  <a:lnTo>
                    <a:pt x="4106332" y="529167"/>
                  </a:lnTo>
                  <a:lnTo>
                    <a:pt x="4108449" y="530225"/>
                  </a:lnTo>
                  <a:lnTo>
                    <a:pt x="4110566" y="530754"/>
                  </a:lnTo>
                  <a:lnTo>
                    <a:pt x="4112682" y="531283"/>
                  </a:lnTo>
                  <a:lnTo>
                    <a:pt x="4116916" y="530754"/>
                  </a:lnTo>
                  <a:lnTo>
                    <a:pt x="4120091" y="530225"/>
                  </a:lnTo>
                  <a:lnTo>
                    <a:pt x="4120620" y="532342"/>
                  </a:lnTo>
                  <a:lnTo>
                    <a:pt x="4121149" y="534988"/>
                  </a:lnTo>
                  <a:lnTo>
                    <a:pt x="4120091" y="537104"/>
                  </a:lnTo>
                  <a:lnTo>
                    <a:pt x="4119032" y="538163"/>
                  </a:lnTo>
                  <a:lnTo>
                    <a:pt x="4119032" y="540279"/>
                  </a:lnTo>
                  <a:lnTo>
                    <a:pt x="4118503" y="541867"/>
                  </a:lnTo>
                  <a:lnTo>
                    <a:pt x="4117974" y="543454"/>
                  </a:lnTo>
                  <a:lnTo>
                    <a:pt x="4117445" y="545571"/>
                  </a:lnTo>
                  <a:lnTo>
                    <a:pt x="4116386" y="549275"/>
                  </a:lnTo>
                  <a:lnTo>
                    <a:pt x="4114799" y="552450"/>
                  </a:lnTo>
                  <a:lnTo>
                    <a:pt x="4114799" y="554038"/>
                  </a:lnTo>
                  <a:lnTo>
                    <a:pt x="4114270" y="556154"/>
                  </a:lnTo>
                  <a:lnTo>
                    <a:pt x="4114270" y="558271"/>
                  </a:lnTo>
                  <a:lnTo>
                    <a:pt x="4114270" y="559858"/>
                  </a:lnTo>
                  <a:lnTo>
                    <a:pt x="4112153" y="560917"/>
                  </a:lnTo>
                  <a:lnTo>
                    <a:pt x="4110036" y="561446"/>
                  </a:lnTo>
                  <a:lnTo>
                    <a:pt x="4108449" y="562504"/>
                  </a:lnTo>
                  <a:lnTo>
                    <a:pt x="4106861" y="563033"/>
                  </a:lnTo>
                  <a:lnTo>
                    <a:pt x="4106332" y="565150"/>
                  </a:lnTo>
                  <a:lnTo>
                    <a:pt x="4105803" y="567267"/>
                  </a:lnTo>
                  <a:lnTo>
                    <a:pt x="4103157" y="570442"/>
                  </a:lnTo>
                  <a:lnTo>
                    <a:pt x="4099453" y="573088"/>
                  </a:lnTo>
                  <a:lnTo>
                    <a:pt x="4097866" y="573617"/>
                  </a:lnTo>
                  <a:lnTo>
                    <a:pt x="4096278" y="574675"/>
                  </a:lnTo>
                  <a:lnTo>
                    <a:pt x="4094161" y="578379"/>
                  </a:lnTo>
                  <a:lnTo>
                    <a:pt x="4092574" y="582083"/>
                  </a:lnTo>
                  <a:lnTo>
                    <a:pt x="4090457" y="583671"/>
                  </a:lnTo>
                  <a:lnTo>
                    <a:pt x="4088870" y="584729"/>
                  </a:lnTo>
                  <a:lnTo>
                    <a:pt x="4087282" y="585788"/>
                  </a:lnTo>
                  <a:lnTo>
                    <a:pt x="4085166" y="587375"/>
                  </a:lnTo>
                  <a:lnTo>
                    <a:pt x="4083578" y="588963"/>
                  </a:lnTo>
                  <a:lnTo>
                    <a:pt x="4081991" y="590021"/>
                  </a:lnTo>
                  <a:lnTo>
                    <a:pt x="4078286" y="590550"/>
                  </a:lnTo>
                  <a:lnTo>
                    <a:pt x="4074582" y="590021"/>
                  </a:lnTo>
                  <a:lnTo>
                    <a:pt x="4071407" y="590550"/>
                  </a:lnTo>
                  <a:lnTo>
                    <a:pt x="4067174" y="590021"/>
                  </a:lnTo>
                  <a:lnTo>
                    <a:pt x="4065586" y="589492"/>
                  </a:lnTo>
                  <a:lnTo>
                    <a:pt x="4063999" y="587904"/>
                  </a:lnTo>
                  <a:lnTo>
                    <a:pt x="4061353" y="587904"/>
                  </a:lnTo>
                  <a:lnTo>
                    <a:pt x="4058178" y="587904"/>
                  </a:lnTo>
                  <a:lnTo>
                    <a:pt x="4055532" y="587904"/>
                  </a:lnTo>
                  <a:lnTo>
                    <a:pt x="4053416" y="587904"/>
                  </a:lnTo>
                  <a:lnTo>
                    <a:pt x="4051828" y="590021"/>
                  </a:lnTo>
                  <a:lnTo>
                    <a:pt x="4050770" y="592138"/>
                  </a:lnTo>
                  <a:lnTo>
                    <a:pt x="4048653" y="593725"/>
                  </a:lnTo>
                  <a:lnTo>
                    <a:pt x="4047595" y="595313"/>
                  </a:lnTo>
                  <a:lnTo>
                    <a:pt x="4051299" y="596900"/>
                  </a:lnTo>
                  <a:lnTo>
                    <a:pt x="4072995" y="596900"/>
                  </a:lnTo>
                  <a:lnTo>
                    <a:pt x="4074582" y="597958"/>
                  </a:lnTo>
                  <a:lnTo>
                    <a:pt x="4076170" y="600075"/>
                  </a:lnTo>
                  <a:lnTo>
                    <a:pt x="4078286" y="600604"/>
                  </a:lnTo>
                  <a:lnTo>
                    <a:pt x="4079874" y="601133"/>
                  </a:lnTo>
                  <a:lnTo>
                    <a:pt x="4081991" y="602192"/>
                  </a:lnTo>
                  <a:lnTo>
                    <a:pt x="4083578" y="602721"/>
                  </a:lnTo>
                  <a:lnTo>
                    <a:pt x="4086753" y="603250"/>
                  </a:lnTo>
                  <a:lnTo>
                    <a:pt x="4090457" y="603779"/>
                  </a:lnTo>
                  <a:lnTo>
                    <a:pt x="4092574" y="603779"/>
                  </a:lnTo>
                  <a:lnTo>
                    <a:pt x="4094161" y="603779"/>
                  </a:lnTo>
                  <a:lnTo>
                    <a:pt x="4095749" y="602192"/>
                  </a:lnTo>
                  <a:lnTo>
                    <a:pt x="4096807" y="600075"/>
                  </a:lnTo>
                  <a:lnTo>
                    <a:pt x="4096807" y="597958"/>
                  </a:lnTo>
                  <a:lnTo>
                    <a:pt x="4096807" y="596371"/>
                  </a:lnTo>
                  <a:lnTo>
                    <a:pt x="4099982" y="593725"/>
                  </a:lnTo>
                  <a:lnTo>
                    <a:pt x="4104216" y="592138"/>
                  </a:lnTo>
                  <a:lnTo>
                    <a:pt x="4108978" y="588963"/>
                  </a:lnTo>
                  <a:lnTo>
                    <a:pt x="4114799" y="585258"/>
                  </a:lnTo>
                  <a:lnTo>
                    <a:pt x="4118503" y="585258"/>
                  </a:lnTo>
                  <a:lnTo>
                    <a:pt x="4121678" y="585258"/>
                  </a:lnTo>
                  <a:lnTo>
                    <a:pt x="4121149" y="581025"/>
                  </a:lnTo>
                  <a:lnTo>
                    <a:pt x="4121678" y="576263"/>
                  </a:lnTo>
                  <a:lnTo>
                    <a:pt x="4123266" y="575204"/>
                  </a:lnTo>
                  <a:lnTo>
                    <a:pt x="4125911" y="574146"/>
                  </a:lnTo>
                  <a:lnTo>
                    <a:pt x="4127499" y="572029"/>
                  </a:lnTo>
                  <a:lnTo>
                    <a:pt x="4130145" y="570442"/>
                  </a:lnTo>
                  <a:lnTo>
                    <a:pt x="4131732" y="569383"/>
                  </a:lnTo>
                  <a:lnTo>
                    <a:pt x="4133320" y="567796"/>
                  </a:lnTo>
                  <a:lnTo>
                    <a:pt x="4135966" y="566208"/>
                  </a:lnTo>
                  <a:lnTo>
                    <a:pt x="4137024" y="564092"/>
                  </a:lnTo>
                  <a:lnTo>
                    <a:pt x="4137553" y="562504"/>
                  </a:lnTo>
                  <a:lnTo>
                    <a:pt x="4138082" y="560917"/>
                  </a:lnTo>
                  <a:lnTo>
                    <a:pt x="4139670" y="556683"/>
                  </a:lnTo>
                  <a:lnTo>
                    <a:pt x="4139670" y="551921"/>
                  </a:lnTo>
                  <a:lnTo>
                    <a:pt x="4139141" y="547158"/>
                  </a:lnTo>
                  <a:lnTo>
                    <a:pt x="4137024" y="542396"/>
                  </a:lnTo>
                  <a:lnTo>
                    <a:pt x="4136495" y="540808"/>
                  </a:lnTo>
                  <a:lnTo>
                    <a:pt x="4136495" y="539221"/>
                  </a:lnTo>
                  <a:lnTo>
                    <a:pt x="4135966" y="537633"/>
                  </a:lnTo>
                  <a:lnTo>
                    <a:pt x="4135436" y="536046"/>
                  </a:lnTo>
                  <a:lnTo>
                    <a:pt x="4136495" y="532871"/>
                  </a:lnTo>
                  <a:lnTo>
                    <a:pt x="4139141" y="531813"/>
                  </a:lnTo>
                  <a:lnTo>
                    <a:pt x="4140728" y="530754"/>
                  </a:lnTo>
                  <a:lnTo>
                    <a:pt x="4142316" y="530225"/>
                  </a:lnTo>
                  <a:lnTo>
                    <a:pt x="4143903" y="529167"/>
                  </a:lnTo>
                  <a:lnTo>
                    <a:pt x="4146549" y="528638"/>
                  </a:lnTo>
                  <a:lnTo>
                    <a:pt x="4148136" y="528638"/>
                  </a:lnTo>
                  <a:lnTo>
                    <a:pt x="4149724" y="528638"/>
                  </a:lnTo>
                  <a:lnTo>
                    <a:pt x="4155016" y="528108"/>
                  </a:lnTo>
                  <a:lnTo>
                    <a:pt x="4160307" y="527579"/>
                  </a:lnTo>
                  <a:lnTo>
                    <a:pt x="4164011" y="528108"/>
                  </a:lnTo>
                  <a:lnTo>
                    <a:pt x="4167716" y="528638"/>
                  </a:lnTo>
                  <a:lnTo>
                    <a:pt x="4169832" y="528638"/>
                  </a:lnTo>
                  <a:lnTo>
                    <a:pt x="4171949" y="529167"/>
                  </a:lnTo>
                  <a:lnTo>
                    <a:pt x="4173536" y="529696"/>
                  </a:lnTo>
                  <a:lnTo>
                    <a:pt x="4175124" y="530225"/>
                  </a:lnTo>
                  <a:lnTo>
                    <a:pt x="4176711" y="531813"/>
                  </a:lnTo>
                  <a:lnTo>
                    <a:pt x="4178299" y="533400"/>
                  </a:lnTo>
                  <a:lnTo>
                    <a:pt x="4178299" y="535517"/>
                  </a:lnTo>
                  <a:lnTo>
                    <a:pt x="4178299" y="537633"/>
                  </a:lnTo>
                  <a:lnTo>
                    <a:pt x="4179886" y="538692"/>
                  </a:lnTo>
                  <a:lnTo>
                    <a:pt x="4182003" y="539221"/>
                  </a:lnTo>
                  <a:lnTo>
                    <a:pt x="4185707" y="541867"/>
                  </a:lnTo>
                  <a:lnTo>
                    <a:pt x="4186766" y="546629"/>
                  </a:lnTo>
                  <a:lnTo>
                    <a:pt x="4186766" y="548217"/>
                  </a:lnTo>
                  <a:lnTo>
                    <a:pt x="4186236" y="549804"/>
                  </a:lnTo>
                  <a:lnTo>
                    <a:pt x="4186236" y="555096"/>
                  </a:lnTo>
                  <a:lnTo>
                    <a:pt x="4185707" y="560917"/>
                  </a:lnTo>
                  <a:lnTo>
                    <a:pt x="4187824" y="564092"/>
                  </a:lnTo>
                  <a:lnTo>
                    <a:pt x="4189941" y="564621"/>
                  </a:lnTo>
                  <a:lnTo>
                    <a:pt x="4191528" y="565150"/>
                  </a:lnTo>
                  <a:lnTo>
                    <a:pt x="4193116" y="566208"/>
                  </a:lnTo>
                  <a:lnTo>
                    <a:pt x="4195232" y="567796"/>
                  </a:lnTo>
                  <a:lnTo>
                    <a:pt x="4196820" y="569383"/>
                  </a:lnTo>
                  <a:lnTo>
                    <a:pt x="4198407" y="570442"/>
                  </a:lnTo>
                  <a:lnTo>
                    <a:pt x="4202641" y="570442"/>
                  </a:lnTo>
                  <a:lnTo>
                    <a:pt x="4205816" y="570442"/>
                  </a:lnTo>
                  <a:lnTo>
                    <a:pt x="4208991" y="569913"/>
                  </a:lnTo>
                  <a:lnTo>
                    <a:pt x="4211636" y="568854"/>
                  </a:lnTo>
                  <a:lnTo>
                    <a:pt x="4213224" y="567796"/>
                  </a:lnTo>
                  <a:lnTo>
                    <a:pt x="4215870" y="564092"/>
                  </a:lnTo>
                  <a:lnTo>
                    <a:pt x="4213753" y="563563"/>
                  </a:lnTo>
                  <a:lnTo>
                    <a:pt x="4212166" y="563033"/>
                  </a:lnTo>
                  <a:lnTo>
                    <a:pt x="4210578" y="563033"/>
                  </a:lnTo>
                  <a:lnTo>
                    <a:pt x="4208461" y="563033"/>
                  </a:lnTo>
                  <a:lnTo>
                    <a:pt x="4204757" y="563563"/>
                  </a:lnTo>
                  <a:lnTo>
                    <a:pt x="4201582" y="562504"/>
                  </a:lnTo>
                  <a:lnTo>
                    <a:pt x="4199995" y="560388"/>
                  </a:lnTo>
                  <a:lnTo>
                    <a:pt x="4198407" y="558800"/>
                  </a:lnTo>
                  <a:lnTo>
                    <a:pt x="4195232" y="557213"/>
                  </a:lnTo>
                  <a:lnTo>
                    <a:pt x="4194174" y="557213"/>
                  </a:lnTo>
                  <a:lnTo>
                    <a:pt x="4193116" y="557213"/>
                  </a:lnTo>
                  <a:lnTo>
                    <a:pt x="4192586" y="557213"/>
                  </a:lnTo>
                  <a:lnTo>
                    <a:pt x="4191528" y="557213"/>
                  </a:lnTo>
                  <a:lnTo>
                    <a:pt x="4190999" y="555096"/>
                  </a:lnTo>
                  <a:lnTo>
                    <a:pt x="4189941" y="553508"/>
                  </a:lnTo>
                  <a:lnTo>
                    <a:pt x="4191528" y="551921"/>
                  </a:lnTo>
                  <a:lnTo>
                    <a:pt x="4193645" y="550863"/>
                  </a:lnTo>
                  <a:lnTo>
                    <a:pt x="4194703" y="549275"/>
                  </a:lnTo>
                  <a:lnTo>
                    <a:pt x="4195761" y="547158"/>
                  </a:lnTo>
                  <a:lnTo>
                    <a:pt x="4197878" y="543983"/>
                  </a:lnTo>
                  <a:lnTo>
                    <a:pt x="4198407" y="540279"/>
                  </a:lnTo>
                  <a:lnTo>
                    <a:pt x="4197349" y="538163"/>
                  </a:lnTo>
                  <a:lnTo>
                    <a:pt x="4195761" y="536575"/>
                  </a:lnTo>
                  <a:lnTo>
                    <a:pt x="4194703" y="534988"/>
                  </a:lnTo>
                  <a:lnTo>
                    <a:pt x="4192586" y="533400"/>
                  </a:lnTo>
                  <a:lnTo>
                    <a:pt x="4189411" y="530754"/>
                  </a:lnTo>
                  <a:lnTo>
                    <a:pt x="4186236" y="527579"/>
                  </a:lnTo>
                  <a:lnTo>
                    <a:pt x="4184649" y="524404"/>
                  </a:lnTo>
                  <a:lnTo>
                    <a:pt x="4182532" y="520171"/>
                  </a:lnTo>
                  <a:lnTo>
                    <a:pt x="4181474" y="519113"/>
                  </a:lnTo>
                  <a:lnTo>
                    <a:pt x="4179357" y="518054"/>
                  </a:lnTo>
                  <a:lnTo>
                    <a:pt x="4177241" y="517525"/>
                  </a:lnTo>
                  <a:lnTo>
                    <a:pt x="4175124" y="516996"/>
                  </a:lnTo>
                  <a:lnTo>
                    <a:pt x="4171949" y="514879"/>
                  </a:lnTo>
                  <a:lnTo>
                    <a:pt x="4168774" y="512763"/>
                  </a:lnTo>
                  <a:lnTo>
                    <a:pt x="4166657" y="510117"/>
                  </a:lnTo>
                  <a:lnTo>
                    <a:pt x="4165599" y="509058"/>
                  </a:lnTo>
                  <a:lnTo>
                    <a:pt x="4164011" y="508000"/>
                  </a:lnTo>
                  <a:lnTo>
                    <a:pt x="4161895" y="508000"/>
                  </a:lnTo>
                  <a:lnTo>
                    <a:pt x="4160307" y="508000"/>
                  </a:lnTo>
                  <a:lnTo>
                    <a:pt x="4158191" y="509058"/>
                  </a:lnTo>
                  <a:lnTo>
                    <a:pt x="4157132" y="511175"/>
                  </a:lnTo>
                  <a:lnTo>
                    <a:pt x="4155016" y="512763"/>
                  </a:lnTo>
                  <a:lnTo>
                    <a:pt x="4152899" y="514350"/>
                  </a:lnTo>
                  <a:lnTo>
                    <a:pt x="4151841" y="515938"/>
                  </a:lnTo>
                  <a:lnTo>
                    <a:pt x="4150782" y="518054"/>
                  </a:lnTo>
                  <a:lnTo>
                    <a:pt x="4132791" y="518054"/>
                  </a:lnTo>
                  <a:lnTo>
                    <a:pt x="4130674" y="517525"/>
                  </a:lnTo>
                  <a:lnTo>
                    <a:pt x="4129086" y="515938"/>
                  </a:lnTo>
                  <a:lnTo>
                    <a:pt x="4126970" y="512763"/>
                  </a:lnTo>
                  <a:lnTo>
                    <a:pt x="4125911" y="509058"/>
                  </a:lnTo>
                  <a:lnTo>
                    <a:pt x="4125382" y="506942"/>
                  </a:lnTo>
                  <a:lnTo>
                    <a:pt x="4124853" y="505354"/>
                  </a:lnTo>
                  <a:lnTo>
                    <a:pt x="4125911" y="503767"/>
                  </a:lnTo>
                  <a:lnTo>
                    <a:pt x="4126441" y="502179"/>
                  </a:lnTo>
                  <a:lnTo>
                    <a:pt x="4125911" y="499533"/>
                  </a:lnTo>
                  <a:lnTo>
                    <a:pt x="4125911" y="497946"/>
                  </a:lnTo>
                  <a:lnTo>
                    <a:pt x="4125382" y="495829"/>
                  </a:lnTo>
                  <a:lnTo>
                    <a:pt x="4124853" y="493713"/>
                  </a:lnTo>
                  <a:lnTo>
                    <a:pt x="4123266" y="492125"/>
                  </a:lnTo>
                  <a:lnTo>
                    <a:pt x="4122736" y="490538"/>
                  </a:lnTo>
                  <a:lnTo>
                    <a:pt x="4122736" y="488421"/>
                  </a:lnTo>
                  <a:lnTo>
                    <a:pt x="4124853" y="485246"/>
                  </a:lnTo>
                  <a:lnTo>
                    <a:pt x="4127499" y="483129"/>
                  </a:lnTo>
                  <a:lnTo>
                    <a:pt x="4128557" y="481542"/>
                  </a:lnTo>
                  <a:lnTo>
                    <a:pt x="4129086" y="479954"/>
                  </a:lnTo>
                  <a:lnTo>
                    <a:pt x="4129616" y="477838"/>
                  </a:lnTo>
                  <a:lnTo>
                    <a:pt x="4130145" y="475721"/>
                  </a:lnTo>
                  <a:lnTo>
                    <a:pt x="4129086" y="472017"/>
                  </a:lnTo>
                  <a:lnTo>
                    <a:pt x="4128028" y="468842"/>
                  </a:lnTo>
                  <a:lnTo>
                    <a:pt x="4128557" y="466725"/>
                  </a:lnTo>
                  <a:lnTo>
                    <a:pt x="4128028" y="465138"/>
                  </a:lnTo>
                  <a:lnTo>
                    <a:pt x="4125911" y="461963"/>
                  </a:lnTo>
                  <a:lnTo>
                    <a:pt x="4121678" y="459317"/>
                  </a:lnTo>
                  <a:lnTo>
                    <a:pt x="4116916" y="454554"/>
                  </a:lnTo>
                  <a:lnTo>
                    <a:pt x="4114270" y="449263"/>
                  </a:lnTo>
                  <a:lnTo>
                    <a:pt x="4114270" y="447675"/>
                  </a:lnTo>
                  <a:lnTo>
                    <a:pt x="4114270" y="444500"/>
                  </a:lnTo>
                  <a:lnTo>
                    <a:pt x="4116386" y="440796"/>
                  </a:lnTo>
                  <a:lnTo>
                    <a:pt x="4118503" y="439208"/>
                  </a:lnTo>
                  <a:lnTo>
                    <a:pt x="4120091" y="439208"/>
                  </a:lnTo>
                  <a:lnTo>
                    <a:pt x="4121678" y="438679"/>
                  </a:lnTo>
                  <a:lnTo>
                    <a:pt x="4123795" y="437621"/>
                  </a:lnTo>
                  <a:lnTo>
                    <a:pt x="4125911" y="436563"/>
                  </a:lnTo>
                  <a:lnTo>
                    <a:pt x="4126441" y="434975"/>
                  </a:lnTo>
                  <a:lnTo>
                    <a:pt x="4126441" y="432858"/>
                  </a:lnTo>
                  <a:lnTo>
                    <a:pt x="4126970" y="430213"/>
                  </a:lnTo>
                  <a:lnTo>
                    <a:pt x="4126441" y="427567"/>
                  </a:lnTo>
                  <a:lnTo>
                    <a:pt x="4128028" y="427567"/>
                  </a:lnTo>
                  <a:lnTo>
                    <a:pt x="4130145" y="427567"/>
                  </a:lnTo>
                  <a:lnTo>
                    <a:pt x="4132261" y="427567"/>
                  </a:lnTo>
                  <a:lnTo>
                    <a:pt x="4134378" y="427038"/>
                  </a:lnTo>
                  <a:lnTo>
                    <a:pt x="4138082" y="427038"/>
                  </a:lnTo>
                  <a:lnTo>
                    <a:pt x="4141257" y="427567"/>
                  </a:lnTo>
                  <a:lnTo>
                    <a:pt x="4141257" y="422804"/>
                  </a:lnTo>
                  <a:lnTo>
                    <a:pt x="4141786" y="421217"/>
                  </a:lnTo>
                  <a:lnTo>
                    <a:pt x="4142316" y="419629"/>
                  </a:lnTo>
                  <a:lnTo>
                    <a:pt x="4142316" y="414338"/>
                  </a:lnTo>
                  <a:lnTo>
                    <a:pt x="4142316" y="409046"/>
                  </a:lnTo>
                  <a:lnTo>
                    <a:pt x="4141786" y="406929"/>
                  </a:lnTo>
                  <a:lnTo>
                    <a:pt x="4141257" y="405342"/>
                  </a:lnTo>
                  <a:lnTo>
                    <a:pt x="4141257" y="402167"/>
                  </a:lnTo>
                  <a:lnTo>
                    <a:pt x="4141257" y="400050"/>
                  </a:lnTo>
                  <a:lnTo>
                    <a:pt x="4142316" y="400050"/>
                  </a:lnTo>
                  <a:lnTo>
                    <a:pt x="4143374" y="400050"/>
                  </a:lnTo>
                  <a:lnTo>
                    <a:pt x="4143903" y="400050"/>
                  </a:lnTo>
                  <a:lnTo>
                    <a:pt x="4144961" y="400050"/>
                  </a:lnTo>
                  <a:lnTo>
                    <a:pt x="4147078" y="398992"/>
                  </a:lnTo>
                  <a:lnTo>
                    <a:pt x="4148666" y="397933"/>
                  </a:lnTo>
                  <a:lnTo>
                    <a:pt x="4150782" y="401638"/>
                  </a:lnTo>
                  <a:lnTo>
                    <a:pt x="4152370" y="405342"/>
                  </a:lnTo>
                  <a:lnTo>
                    <a:pt x="4152370" y="407458"/>
                  </a:lnTo>
                  <a:lnTo>
                    <a:pt x="4152370" y="409046"/>
                  </a:lnTo>
                  <a:lnTo>
                    <a:pt x="4153957" y="409575"/>
                  </a:lnTo>
                  <a:lnTo>
                    <a:pt x="4155545" y="410633"/>
                  </a:lnTo>
                  <a:lnTo>
                    <a:pt x="4156074" y="412221"/>
                  </a:lnTo>
                  <a:lnTo>
                    <a:pt x="4157132" y="414338"/>
                  </a:lnTo>
                  <a:lnTo>
                    <a:pt x="4157132" y="415925"/>
                  </a:lnTo>
                  <a:lnTo>
                    <a:pt x="4157132" y="418042"/>
                  </a:lnTo>
                  <a:lnTo>
                    <a:pt x="4157132" y="419629"/>
                  </a:lnTo>
                  <a:lnTo>
                    <a:pt x="4157132" y="421217"/>
                  </a:lnTo>
                  <a:lnTo>
                    <a:pt x="4155016" y="422804"/>
                  </a:lnTo>
                  <a:lnTo>
                    <a:pt x="4153957" y="425450"/>
                  </a:lnTo>
                  <a:lnTo>
                    <a:pt x="4153957" y="428625"/>
                  </a:lnTo>
                  <a:lnTo>
                    <a:pt x="4153957" y="431800"/>
                  </a:lnTo>
                  <a:lnTo>
                    <a:pt x="4153957" y="439208"/>
                  </a:lnTo>
                  <a:lnTo>
                    <a:pt x="4153428" y="441325"/>
                  </a:lnTo>
                  <a:lnTo>
                    <a:pt x="4152899" y="442913"/>
                  </a:lnTo>
                  <a:lnTo>
                    <a:pt x="4153957" y="444500"/>
                  </a:lnTo>
                  <a:lnTo>
                    <a:pt x="4155545" y="446088"/>
                  </a:lnTo>
                  <a:lnTo>
                    <a:pt x="4157661" y="448733"/>
                  </a:lnTo>
                  <a:lnTo>
                    <a:pt x="4159778" y="450321"/>
                  </a:lnTo>
                  <a:lnTo>
                    <a:pt x="4162953" y="451908"/>
                  </a:lnTo>
                  <a:lnTo>
                    <a:pt x="4166128" y="452438"/>
                  </a:lnTo>
                  <a:lnTo>
                    <a:pt x="4169832" y="452967"/>
                  </a:lnTo>
                  <a:lnTo>
                    <a:pt x="4171949" y="452438"/>
                  </a:lnTo>
                  <a:lnTo>
                    <a:pt x="4174595" y="452438"/>
                  </a:lnTo>
                  <a:lnTo>
                    <a:pt x="4177241" y="452438"/>
                  </a:lnTo>
                  <a:lnTo>
                    <a:pt x="4179357" y="452967"/>
                  </a:lnTo>
                  <a:lnTo>
                    <a:pt x="4180945" y="453496"/>
                  </a:lnTo>
                  <a:lnTo>
                    <a:pt x="4182532" y="454554"/>
                  </a:lnTo>
                  <a:lnTo>
                    <a:pt x="4184649" y="456142"/>
                  </a:lnTo>
                  <a:lnTo>
                    <a:pt x="4185178" y="456142"/>
                  </a:lnTo>
                  <a:lnTo>
                    <a:pt x="4186236" y="456142"/>
                  </a:lnTo>
                  <a:lnTo>
                    <a:pt x="4186766" y="456142"/>
                  </a:lnTo>
                  <a:lnTo>
                    <a:pt x="4187824" y="456142"/>
                  </a:lnTo>
                  <a:lnTo>
                    <a:pt x="4188882" y="456142"/>
                  </a:lnTo>
                  <a:lnTo>
                    <a:pt x="4189941" y="456142"/>
                  </a:lnTo>
                  <a:lnTo>
                    <a:pt x="4190999" y="456142"/>
                  </a:lnTo>
                  <a:lnTo>
                    <a:pt x="4191528" y="456142"/>
                  </a:lnTo>
                  <a:lnTo>
                    <a:pt x="4193645" y="457729"/>
                  </a:lnTo>
                  <a:lnTo>
                    <a:pt x="4195232" y="459317"/>
                  </a:lnTo>
                  <a:lnTo>
                    <a:pt x="4196820" y="459317"/>
                  </a:lnTo>
                  <a:lnTo>
                    <a:pt x="4198407" y="459317"/>
                  </a:lnTo>
                  <a:lnTo>
                    <a:pt x="4200524" y="459317"/>
                  </a:lnTo>
                  <a:lnTo>
                    <a:pt x="4202641" y="459846"/>
                  </a:lnTo>
                  <a:lnTo>
                    <a:pt x="4204228" y="461963"/>
                  </a:lnTo>
                  <a:lnTo>
                    <a:pt x="4205816" y="465138"/>
                  </a:lnTo>
                  <a:lnTo>
                    <a:pt x="4206874" y="463550"/>
                  </a:lnTo>
                  <a:lnTo>
                    <a:pt x="4207403" y="461433"/>
                  </a:lnTo>
                  <a:lnTo>
                    <a:pt x="4206874" y="459846"/>
                  </a:lnTo>
                  <a:lnTo>
                    <a:pt x="4205816" y="458258"/>
                  </a:lnTo>
                  <a:lnTo>
                    <a:pt x="4204228" y="456671"/>
                  </a:lnTo>
                  <a:lnTo>
                    <a:pt x="4202641" y="456142"/>
                  </a:lnTo>
                  <a:lnTo>
                    <a:pt x="4200524" y="455613"/>
                  </a:lnTo>
                  <a:lnTo>
                    <a:pt x="4198407" y="455083"/>
                  </a:lnTo>
                  <a:lnTo>
                    <a:pt x="4197349" y="453496"/>
                  </a:lnTo>
                  <a:lnTo>
                    <a:pt x="4195761" y="451908"/>
                  </a:lnTo>
                  <a:lnTo>
                    <a:pt x="4190999" y="449263"/>
                  </a:lnTo>
                  <a:lnTo>
                    <a:pt x="4185178" y="447675"/>
                  </a:lnTo>
                  <a:lnTo>
                    <a:pt x="4183591" y="447146"/>
                  </a:lnTo>
                  <a:lnTo>
                    <a:pt x="4182003" y="446088"/>
                  </a:lnTo>
                  <a:lnTo>
                    <a:pt x="4179886" y="446088"/>
                  </a:lnTo>
                  <a:lnTo>
                    <a:pt x="4178299" y="446088"/>
                  </a:lnTo>
                  <a:lnTo>
                    <a:pt x="4176182" y="446088"/>
                  </a:lnTo>
                  <a:lnTo>
                    <a:pt x="4174595" y="446088"/>
                  </a:lnTo>
                  <a:lnTo>
                    <a:pt x="4171420" y="445558"/>
                  </a:lnTo>
                  <a:lnTo>
                    <a:pt x="4166128" y="441854"/>
                  </a:lnTo>
                  <a:lnTo>
                    <a:pt x="4165599" y="438679"/>
                  </a:lnTo>
                  <a:lnTo>
                    <a:pt x="4166657" y="436563"/>
                  </a:lnTo>
                  <a:lnTo>
                    <a:pt x="4169303" y="434446"/>
                  </a:lnTo>
                  <a:lnTo>
                    <a:pt x="4169832" y="432858"/>
                  </a:lnTo>
                  <a:lnTo>
                    <a:pt x="4170361" y="431271"/>
                  </a:lnTo>
                  <a:lnTo>
                    <a:pt x="4170891" y="429154"/>
                  </a:lnTo>
                  <a:lnTo>
                    <a:pt x="4171949" y="427567"/>
                  </a:lnTo>
                  <a:lnTo>
                    <a:pt x="4173536" y="427567"/>
                  </a:lnTo>
                  <a:lnTo>
                    <a:pt x="4175124" y="427567"/>
                  </a:lnTo>
                  <a:lnTo>
                    <a:pt x="4178299" y="427567"/>
                  </a:lnTo>
                  <a:lnTo>
                    <a:pt x="4180945" y="427567"/>
                  </a:lnTo>
                  <a:lnTo>
                    <a:pt x="4183591" y="427567"/>
                  </a:lnTo>
                  <a:lnTo>
                    <a:pt x="4184649" y="429683"/>
                  </a:lnTo>
                  <a:lnTo>
                    <a:pt x="4186236" y="431271"/>
                  </a:lnTo>
                  <a:lnTo>
                    <a:pt x="4187824" y="431800"/>
                  </a:lnTo>
                  <a:lnTo>
                    <a:pt x="4189941" y="431800"/>
                  </a:lnTo>
                  <a:lnTo>
                    <a:pt x="4193645" y="432858"/>
                  </a:lnTo>
                  <a:lnTo>
                    <a:pt x="4197878" y="432858"/>
                  </a:lnTo>
                  <a:lnTo>
                    <a:pt x="4198407" y="431271"/>
                  </a:lnTo>
                  <a:lnTo>
                    <a:pt x="4199995" y="429683"/>
                  </a:lnTo>
                  <a:lnTo>
                    <a:pt x="4198407" y="427567"/>
                  </a:lnTo>
                  <a:lnTo>
                    <a:pt x="4196820" y="425979"/>
                  </a:lnTo>
                  <a:lnTo>
                    <a:pt x="4195761" y="423333"/>
                  </a:lnTo>
                  <a:lnTo>
                    <a:pt x="4194174" y="422275"/>
                  </a:lnTo>
                  <a:lnTo>
                    <a:pt x="4192586" y="422275"/>
                  </a:lnTo>
                  <a:lnTo>
                    <a:pt x="4190999" y="422275"/>
                  </a:lnTo>
                  <a:lnTo>
                    <a:pt x="4187295" y="422275"/>
                  </a:lnTo>
                  <a:lnTo>
                    <a:pt x="4183591" y="422275"/>
                  </a:lnTo>
                  <a:lnTo>
                    <a:pt x="4182003" y="421746"/>
                  </a:lnTo>
                  <a:lnTo>
                    <a:pt x="4179886" y="421217"/>
                  </a:lnTo>
                  <a:lnTo>
                    <a:pt x="4179357" y="418042"/>
                  </a:lnTo>
                  <a:lnTo>
                    <a:pt x="4184649" y="416983"/>
                  </a:lnTo>
                  <a:lnTo>
                    <a:pt x="4189941" y="415396"/>
                  </a:lnTo>
                  <a:lnTo>
                    <a:pt x="4191528" y="414867"/>
                  </a:lnTo>
                  <a:lnTo>
                    <a:pt x="4193645" y="414338"/>
                  </a:lnTo>
                  <a:lnTo>
                    <a:pt x="4195232" y="412750"/>
                  </a:lnTo>
                  <a:lnTo>
                    <a:pt x="4196820" y="411692"/>
                  </a:lnTo>
                  <a:lnTo>
                    <a:pt x="4198407" y="411163"/>
                  </a:lnTo>
                  <a:lnTo>
                    <a:pt x="4200524" y="411692"/>
                  </a:lnTo>
                  <a:lnTo>
                    <a:pt x="4204228" y="411692"/>
                  </a:lnTo>
                  <a:lnTo>
                    <a:pt x="4207403" y="413279"/>
                  </a:lnTo>
                  <a:lnTo>
                    <a:pt x="4207932" y="415396"/>
                  </a:lnTo>
                  <a:lnTo>
                    <a:pt x="4208461" y="416983"/>
                  </a:lnTo>
                  <a:lnTo>
                    <a:pt x="4212166" y="419629"/>
                  </a:lnTo>
                  <a:lnTo>
                    <a:pt x="4215870" y="420688"/>
                  </a:lnTo>
                  <a:lnTo>
                    <a:pt x="4237036" y="420688"/>
                  </a:lnTo>
                  <a:lnTo>
                    <a:pt x="4239153" y="421217"/>
                  </a:lnTo>
                  <a:lnTo>
                    <a:pt x="4240741" y="422275"/>
                  </a:lnTo>
                  <a:lnTo>
                    <a:pt x="4240741" y="423863"/>
                  </a:lnTo>
                  <a:lnTo>
                    <a:pt x="4241270" y="425979"/>
                  </a:lnTo>
                  <a:lnTo>
                    <a:pt x="4242328" y="428096"/>
                  </a:lnTo>
                  <a:lnTo>
                    <a:pt x="4242857" y="429683"/>
                  </a:lnTo>
                  <a:lnTo>
                    <a:pt x="4244445" y="430213"/>
                  </a:lnTo>
                  <a:lnTo>
                    <a:pt x="4246032" y="430213"/>
                  </a:lnTo>
                  <a:lnTo>
                    <a:pt x="4247620" y="430742"/>
                  </a:lnTo>
                  <a:lnTo>
                    <a:pt x="4249736" y="431271"/>
                  </a:lnTo>
                  <a:lnTo>
                    <a:pt x="4251853" y="432329"/>
                  </a:lnTo>
                  <a:lnTo>
                    <a:pt x="4254499" y="432858"/>
                  </a:lnTo>
                  <a:lnTo>
                    <a:pt x="4255028" y="432858"/>
                  </a:lnTo>
                  <a:lnTo>
                    <a:pt x="4256086" y="432858"/>
                  </a:lnTo>
                  <a:lnTo>
                    <a:pt x="4257145" y="432858"/>
                  </a:lnTo>
                  <a:lnTo>
                    <a:pt x="4257674" y="432858"/>
                  </a:lnTo>
                  <a:lnTo>
                    <a:pt x="4258732" y="434446"/>
                  </a:lnTo>
                  <a:lnTo>
                    <a:pt x="4259261" y="436563"/>
                  </a:lnTo>
                  <a:lnTo>
                    <a:pt x="4260849" y="437621"/>
                  </a:lnTo>
                  <a:lnTo>
                    <a:pt x="4262966" y="438679"/>
                  </a:lnTo>
                  <a:lnTo>
                    <a:pt x="4265611" y="439738"/>
                  </a:lnTo>
                  <a:lnTo>
                    <a:pt x="4268257" y="440267"/>
                  </a:lnTo>
                  <a:lnTo>
                    <a:pt x="4270903" y="440267"/>
                  </a:lnTo>
                  <a:lnTo>
                    <a:pt x="4275666" y="437621"/>
                  </a:lnTo>
                  <a:lnTo>
                    <a:pt x="4276724" y="434446"/>
                  </a:lnTo>
                  <a:lnTo>
                    <a:pt x="4276724" y="431271"/>
                  </a:lnTo>
                  <a:lnTo>
                    <a:pt x="4276724" y="429154"/>
                  </a:lnTo>
                  <a:lnTo>
                    <a:pt x="4276724" y="427567"/>
                  </a:lnTo>
                  <a:lnTo>
                    <a:pt x="4275136" y="425979"/>
                  </a:lnTo>
                  <a:lnTo>
                    <a:pt x="4272491" y="423863"/>
                  </a:lnTo>
                  <a:lnTo>
                    <a:pt x="4271432" y="421746"/>
                  </a:lnTo>
                  <a:lnTo>
                    <a:pt x="4270374" y="420688"/>
                  </a:lnTo>
                  <a:lnTo>
                    <a:pt x="4268257" y="419629"/>
                  </a:lnTo>
                  <a:lnTo>
                    <a:pt x="4266670" y="418571"/>
                  </a:lnTo>
                  <a:lnTo>
                    <a:pt x="4264553" y="419100"/>
                  </a:lnTo>
                  <a:lnTo>
                    <a:pt x="4261907" y="419629"/>
                  </a:lnTo>
                  <a:lnTo>
                    <a:pt x="4257145" y="419629"/>
                  </a:lnTo>
                  <a:lnTo>
                    <a:pt x="4251853" y="420158"/>
                  </a:lnTo>
                  <a:lnTo>
                    <a:pt x="4247620" y="418571"/>
                  </a:lnTo>
                  <a:lnTo>
                    <a:pt x="4247091" y="417513"/>
                  </a:lnTo>
                  <a:lnTo>
                    <a:pt x="4247091" y="415396"/>
                  </a:lnTo>
                  <a:lnTo>
                    <a:pt x="4246032" y="413279"/>
                  </a:lnTo>
                  <a:lnTo>
                    <a:pt x="4245503" y="411692"/>
                  </a:lnTo>
                  <a:lnTo>
                    <a:pt x="4244974" y="410104"/>
                  </a:lnTo>
                  <a:lnTo>
                    <a:pt x="4245503" y="407988"/>
                  </a:lnTo>
                  <a:lnTo>
                    <a:pt x="4245503" y="404813"/>
                  </a:lnTo>
                  <a:lnTo>
                    <a:pt x="4245503" y="400579"/>
                  </a:lnTo>
                  <a:lnTo>
                    <a:pt x="4243916" y="399521"/>
                  </a:lnTo>
                  <a:lnTo>
                    <a:pt x="4241270" y="397933"/>
                  </a:lnTo>
                  <a:lnTo>
                    <a:pt x="4239682" y="396346"/>
                  </a:lnTo>
                  <a:lnTo>
                    <a:pt x="4238095" y="394758"/>
                  </a:lnTo>
                  <a:lnTo>
                    <a:pt x="4235978" y="393171"/>
                  </a:lnTo>
                  <a:lnTo>
                    <a:pt x="4234391" y="391054"/>
                  </a:lnTo>
                  <a:lnTo>
                    <a:pt x="4233861" y="388938"/>
                  </a:lnTo>
                  <a:lnTo>
                    <a:pt x="4232803" y="387350"/>
                  </a:lnTo>
                  <a:lnTo>
                    <a:pt x="4235449" y="384175"/>
                  </a:lnTo>
                  <a:lnTo>
                    <a:pt x="4239153" y="382588"/>
                  </a:lnTo>
                  <a:lnTo>
                    <a:pt x="4257674" y="382588"/>
                  </a:lnTo>
                  <a:lnTo>
                    <a:pt x="4258732" y="379942"/>
                  </a:lnTo>
                  <a:lnTo>
                    <a:pt x="4260320" y="378354"/>
                  </a:lnTo>
                  <a:lnTo>
                    <a:pt x="4260320" y="376767"/>
                  </a:lnTo>
                  <a:lnTo>
                    <a:pt x="4261378" y="375179"/>
                  </a:lnTo>
                  <a:lnTo>
                    <a:pt x="4262436" y="374650"/>
                  </a:lnTo>
                  <a:lnTo>
                    <a:pt x="4265082" y="374121"/>
                  </a:lnTo>
                  <a:lnTo>
                    <a:pt x="4266670" y="374650"/>
                  </a:lnTo>
                  <a:lnTo>
                    <a:pt x="4268786" y="375179"/>
                  </a:lnTo>
                  <a:lnTo>
                    <a:pt x="4285191" y="375179"/>
                  </a:lnTo>
                  <a:lnTo>
                    <a:pt x="4287307" y="374121"/>
                  </a:lnTo>
                  <a:lnTo>
                    <a:pt x="4288895" y="373592"/>
                  </a:lnTo>
                  <a:lnTo>
                    <a:pt x="4290482" y="373063"/>
                  </a:lnTo>
                  <a:lnTo>
                    <a:pt x="4292599" y="372533"/>
                  </a:lnTo>
                  <a:lnTo>
                    <a:pt x="4296303" y="372533"/>
                  </a:lnTo>
                  <a:lnTo>
                    <a:pt x="4299478" y="372533"/>
                  </a:lnTo>
                  <a:lnTo>
                    <a:pt x="4304241" y="372004"/>
                  </a:lnTo>
                  <a:lnTo>
                    <a:pt x="4309532" y="371475"/>
                  </a:lnTo>
                  <a:lnTo>
                    <a:pt x="4311649" y="373063"/>
                  </a:lnTo>
                  <a:lnTo>
                    <a:pt x="4313766" y="375179"/>
                  </a:lnTo>
                  <a:lnTo>
                    <a:pt x="4315353" y="375179"/>
                  </a:lnTo>
                  <a:lnTo>
                    <a:pt x="4317999" y="375179"/>
                  </a:lnTo>
                  <a:lnTo>
                    <a:pt x="4319586" y="375179"/>
                  </a:lnTo>
                  <a:lnTo>
                    <a:pt x="4321174" y="375179"/>
                  </a:lnTo>
                  <a:lnTo>
                    <a:pt x="4322761" y="374121"/>
                  </a:lnTo>
                  <a:lnTo>
                    <a:pt x="4324349" y="372533"/>
                  </a:lnTo>
                  <a:lnTo>
                    <a:pt x="4325936" y="370946"/>
                  </a:lnTo>
                  <a:lnTo>
                    <a:pt x="4326995" y="368829"/>
                  </a:lnTo>
                  <a:lnTo>
                    <a:pt x="4329111" y="367771"/>
                  </a:lnTo>
                  <a:lnTo>
                    <a:pt x="4331228" y="367771"/>
                  </a:lnTo>
                  <a:lnTo>
                    <a:pt x="4334403" y="367242"/>
                  </a:lnTo>
                  <a:lnTo>
                    <a:pt x="4338636" y="366713"/>
                  </a:lnTo>
                  <a:lnTo>
                    <a:pt x="4343928" y="367242"/>
                  </a:lnTo>
                  <a:lnTo>
                    <a:pt x="4349749" y="368829"/>
                  </a:lnTo>
                  <a:lnTo>
                    <a:pt x="4351866" y="368829"/>
                  </a:lnTo>
                  <a:lnTo>
                    <a:pt x="4353453" y="369358"/>
                  </a:lnTo>
                  <a:lnTo>
                    <a:pt x="4355041" y="367771"/>
                  </a:lnTo>
                  <a:lnTo>
                    <a:pt x="4356099" y="366183"/>
                  </a:lnTo>
                  <a:lnTo>
                    <a:pt x="4356099" y="362479"/>
                  </a:lnTo>
                  <a:lnTo>
                    <a:pt x="4356099" y="360892"/>
                  </a:lnTo>
                  <a:lnTo>
                    <a:pt x="4356099" y="358775"/>
                  </a:lnTo>
                  <a:lnTo>
                    <a:pt x="4354511" y="357717"/>
                  </a:lnTo>
                  <a:lnTo>
                    <a:pt x="4352395" y="357188"/>
                  </a:lnTo>
                  <a:lnTo>
                    <a:pt x="4348161" y="355600"/>
                  </a:lnTo>
                  <a:lnTo>
                    <a:pt x="4344457" y="354542"/>
                  </a:lnTo>
                  <a:lnTo>
                    <a:pt x="4342341" y="354013"/>
                  </a:lnTo>
                  <a:lnTo>
                    <a:pt x="4340753" y="352954"/>
                  </a:lnTo>
                  <a:lnTo>
                    <a:pt x="4337578" y="349779"/>
                  </a:lnTo>
                  <a:lnTo>
                    <a:pt x="4337049" y="345546"/>
                  </a:lnTo>
                  <a:lnTo>
                    <a:pt x="4337578" y="342900"/>
                  </a:lnTo>
                  <a:lnTo>
                    <a:pt x="4340753" y="341842"/>
                  </a:lnTo>
                  <a:lnTo>
                    <a:pt x="4342341" y="341313"/>
                  </a:lnTo>
                  <a:lnTo>
                    <a:pt x="4344457" y="341313"/>
                  </a:lnTo>
                  <a:lnTo>
                    <a:pt x="4346045" y="340783"/>
                  </a:lnTo>
                  <a:lnTo>
                    <a:pt x="4347632" y="340254"/>
                  </a:lnTo>
                  <a:lnTo>
                    <a:pt x="4349749" y="339725"/>
                  </a:lnTo>
                  <a:lnTo>
                    <a:pt x="4351866" y="339725"/>
                  </a:lnTo>
                  <a:lnTo>
                    <a:pt x="4353982" y="339725"/>
                  </a:lnTo>
                  <a:lnTo>
                    <a:pt x="4356099" y="339725"/>
                  </a:lnTo>
                  <a:lnTo>
                    <a:pt x="4356628" y="339196"/>
                  </a:lnTo>
                  <a:lnTo>
                    <a:pt x="4357157" y="339725"/>
                  </a:lnTo>
                  <a:lnTo>
                    <a:pt x="4358216" y="339725"/>
                  </a:lnTo>
                  <a:lnTo>
                    <a:pt x="4359274" y="339725"/>
                  </a:lnTo>
                  <a:lnTo>
                    <a:pt x="4360861" y="338138"/>
                  </a:lnTo>
                  <a:lnTo>
                    <a:pt x="4361391" y="335492"/>
                  </a:lnTo>
                  <a:lnTo>
                    <a:pt x="4361920" y="333375"/>
                  </a:lnTo>
                  <a:lnTo>
                    <a:pt x="4362449" y="331258"/>
                  </a:lnTo>
                  <a:lnTo>
                    <a:pt x="4363507" y="329142"/>
                  </a:lnTo>
                  <a:lnTo>
                    <a:pt x="4365095" y="328083"/>
                  </a:lnTo>
                  <a:lnTo>
                    <a:pt x="4368270" y="325438"/>
                  </a:lnTo>
                  <a:lnTo>
                    <a:pt x="4371974" y="323850"/>
                  </a:lnTo>
                  <a:lnTo>
                    <a:pt x="4376207" y="323321"/>
                  </a:lnTo>
                  <a:lnTo>
                    <a:pt x="4381499" y="323321"/>
                  </a:lnTo>
                  <a:lnTo>
                    <a:pt x="4383616" y="323321"/>
                  </a:lnTo>
                  <a:lnTo>
                    <a:pt x="4385732" y="323321"/>
                  </a:lnTo>
                  <a:lnTo>
                    <a:pt x="4387320" y="322792"/>
                  </a:lnTo>
                  <a:lnTo>
                    <a:pt x="4388907" y="322263"/>
                  </a:lnTo>
                  <a:lnTo>
                    <a:pt x="4390495" y="320675"/>
                  </a:lnTo>
                  <a:lnTo>
                    <a:pt x="4392611" y="319088"/>
                  </a:lnTo>
                  <a:lnTo>
                    <a:pt x="4396316" y="316971"/>
                  </a:lnTo>
                  <a:lnTo>
                    <a:pt x="4399491" y="314854"/>
                  </a:lnTo>
                  <a:lnTo>
                    <a:pt x="4401078" y="313796"/>
                  </a:lnTo>
                  <a:lnTo>
                    <a:pt x="4403724" y="312208"/>
                  </a:lnTo>
                  <a:lnTo>
                    <a:pt x="4406899" y="311679"/>
                  </a:lnTo>
                  <a:lnTo>
                    <a:pt x="4410603" y="311679"/>
                  </a:lnTo>
                  <a:lnTo>
                    <a:pt x="4412720" y="311150"/>
                  </a:lnTo>
                  <a:lnTo>
                    <a:pt x="4415366" y="311679"/>
                  </a:lnTo>
                  <a:lnTo>
                    <a:pt x="4415895" y="313267"/>
                  </a:lnTo>
                  <a:lnTo>
                    <a:pt x="4416953" y="314854"/>
                  </a:lnTo>
                  <a:lnTo>
                    <a:pt x="4418541" y="315913"/>
                  </a:lnTo>
                  <a:lnTo>
                    <a:pt x="4420128" y="316442"/>
                  </a:lnTo>
                  <a:lnTo>
                    <a:pt x="4422245" y="314325"/>
                  </a:lnTo>
                  <a:lnTo>
                    <a:pt x="4424891" y="312208"/>
                  </a:lnTo>
                  <a:lnTo>
                    <a:pt x="4426478" y="312208"/>
                  </a:lnTo>
                  <a:lnTo>
                    <a:pt x="4428595" y="311679"/>
                  </a:lnTo>
                  <a:lnTo>
                    <a:pt x="4431770" y="310092"/>
                  </a:lnTo>
                  <a:lnTo>
                    <a:pt x="4435474" y="307975"/>
                  </a:lnTo>
                  <a:lnTo>
                    <a:pt x="4437591" y="307446"/>
                  </a:lnTo>
                  <a:lnTo>
                    <a:pt x="4439707" y="306388"/>
                  </a:lnTo>
                  <a:lnTo>
                    <a:pt x="4443941" y="303742"/>
                  </a:lnTo>
                  <a:lnTo>
                    <a:pt x="4449232" y="302683"/>
                  </a:lnTo>
                  <a:lnTo>
                    <a:pt x="4468282" y="302683"/>
                  </a:lnTo>
                  <a:lnTo>
                    <a:pt x="4470928" y="302154"/>
                  </a:lnTo>
                  <a:lnTo>
                    <a:pt x="4473045" y="301096"/>
                  </a:lnTo>
                  <a:lnTo>
                    <a:pt x="4475161" y="300567"/>
                  </a:lnTo>
                  <a:lnTo>
                    <a:pt x="4476220" y="298979"/>
                  </a:lnTo>
                  <a:lnTo>
                    <a:pt x="4476749" y="297392"/>
                  </a:lnTo>
                  <a:lnTo>
                    <a:pt x="4477807" y="295804"/>
                  </a:lnTo>
                  <a:lnTo>
                    <a:pt x="4476749" y="293158"/>
                  </a:lnTo>
                  <a:lnTo>
                    <a:pt x="4476220" y="291042"/>
                  </a:lnTo>
                  <a:lnTo>
                    <a:pt x="4477807" y="289454"/>
                  </a:lnTo>
                  <a:lnTo>
                    <a:pt x="4479395" y="287338"/>
                  </a:lnTo>
                  <a:lnTo>
                    <a:pt x="4480453" y="286808"/>
                  </a:lnTo>
                  <a:lnTo>
                    <a:pt x="4482041" y="286808"/>
                  </a:lnTo>
                  <a:lnTo>
                    <a:pt x="4483099" y="286808"/>
                  </a:lnTo>
                  <a:lnTo>
                    <a:pt x="4483628" y="286808"/>
                  </a:lnTo>
                  <a:lnTo>
                    <a:pt x="4485745" y="286279"/>
                  </a:lnTo>
                  <a:lnTo>
                    <a:pt x="4488391" y="285750"/>
                  </a:lnTo>
                  <a:lnTo>
                    <a:pt x="4492095" y="287338"/>
                  </a:lnTo>
                  <a:lnTo>
                    <a:pt x="4496328" y="288396"/>
                  </a:lnTo>
                  <a:lnTo>
                    <a:pt x="4500032" y="288396"/>
                  </a:lnTo>
                  <a:lnTo>
                    <a:pt x="4504266" y="288396"/>
                  </a:lnTo>
                  <a:lnTo>
                    <a:pt x="4508499" y="288396"/>
                  </a:lnTo>
                  <a:lnTo>
                    <a:pt x="4510616" y="288396"/>
                  </a:lnTo>
                  <a:lnTo>
                    <a:pt x="4512203" y="288396"/>
                  </a:lnTo>
                  <a:lnTo>
                    <a:pt x="4514320" y="288925"/>
                  </a:lnTo>
                  <a:lnTo>
                    <a:pt x="4515907" y="289454"/>
                  </a:lnTo>
                  <a:lnTo>
                    <a:pt x="4516966" y="291042"/>
                  </a:lnTo>
                  <a:lnTo>
                    <a:pt x="4518553" y="292629"/>
                  </a:lnTo>
                  <a:lnTo>
                    <a:pt x="4520670" y="294746"/>
                  </a:lnTo>
                  <a:lnTo>
                    <a:pt x="4522257" y="295804"/>
                  </a:lnTo>
                  <a:lnTo>
                    <a:pt x="4523845" y="296863"/>
                  </a:lnTo>
                  <a:lnTo>
                    <a:pt x="4525432" y="297392"/>
                  </a:lnTo>
                  <a:lnTo>
                    <a:pt x="4528607" y="297921"/>
                  </a:lnTo>
                  <a:lnTo>
                    <a:pt x="4532311" y="297392"/>
                  </a:lnTo>
                  <a:lnTo>
                    <a:pt x="4537074" y="297921"/>
                  </a:lnTo>
                  <a:lnTo>
                    <a:pt x="4541836" y="296863"/>
                  </a:lnTo>
                  <a:lnTo>
                    <a:pt x="4543953" y="295804"/>
                  </a:lnTo>
                  <a:lnTo>
                    <a:pt x="4545541" y="294746"/>
                  </a:lnTo>
                  <a:lnTo>
                    <a:pt x="4546599" y="293158"/>
                  </a:lnTo>
                  <a:lnTo>
                    <a:pt x="4548186" y="291042"/>
                  </a:lnTo>
                  <a:lnTo>
                    <a:pt x="4547657" y="289454"/>
                  </a:lnTo>
                  <a:lnTo>
                    <a:pt x="4548186" y="287338"/>
                  </a:lnTo>
                  <a:lnTo>
                    <a:pt x="4549774" y="286808"/>
                  </a:lnTo>
                  <a:lnTo>
                    <a:pt x="4551891" y="286808"/>
                  </a:lnTo>
                  <a:lnTo>
                    <a:pt x="4554536" y="286808"/>
                  </a:lnTo>
                  <a:lnTo>
                    <a:pt x="4556124" y="285750"/>
                  </a:lnTo>
                  <a:lnTo>
                    <a:pt x="4557711" y="283104"/>
                  </a:lnTo>
                  <a:lnTo>
                    <a:pt x="4557711" y="278342"/>
                  </a:lnTo>
                  <a:lnTo>
                    <a:pt x="4593166" y="278342"/>
                  </a:lnTo>
                  <a:lnTo>
                    <a:pt x="4594224" y="274108"/>
                  </a:lnTo>
                  <a:lnTo>
                    <a:pt x="4592636" y="273579"/>
                  </a:lnTo>
                  <a:lnTo>
                    <a:pt x="4591049" y="272521"/>
                  </a:lnTo>
                  <a:lnTo>
                    <a:pt x="4589991" y="270404"/>
                  </a:lnTo>
                  <a:lnTo>
                    <a:pt x="4588932" y="268817"/>
                  </a:lnTo>
                  <a:lnTo>
                    <a:pt x="4592636" y="267229"/>
                  </a:lnTo>
                  <a:lnTo>
                    <a:pt x="4596341" y="265113"/>
                  </a:lnTo>
                  <a:lnTo>
                    <a:pt x="4597928" y="264054"/>
                  </a:lnTo>
                  <a:lnTo>
                    <a:pt x="4598986" y="261938"/>
                  </a:lnTo>
                  <a:lnTo>
                    <a:pt x="4598986" y="259821"/>
                  </a:lnTo>
                  <a:lnTo>
                    <a:pt x="4598986" y="258233"/>
                  </a:lnTo>
                  <a:lnTo>
                    <a:pt x="4598986" y="256117"/>
                  </a:lnTo>
                  <a:lnTo>
                    <a:pt x="4598986" y="254529"/>
                  </a:lnTo>
                  <a:lnTo>
                    <a:pt x="4599516" y="252413"/>
                  </a:lnTo>
                  <a:lnTo>
                    <a:pt x="4601632" y="250296"/>
                  </a:lnTo>
                  <a:lnTo>
                    <a:pt x="4603220" y="248708"/>
                  </a:lnTo>
                  <a:lnTo>
                    <a:pt x="4604807" y="247121"/>
                  </a:lnTo>
                  <a:lnTo>
                    <a:pt x="4606924" y="247121"/>
                  </a:lnTo>
                  <a:lnTo>
                    <a:pt x="4609041" y="246592"/>
                  </a:lnTo>
                  <a:lnTo>
                    <a:pt x="4613803" y="244475"/>
                  </a:lnTo>
                  <a:lnTo>
                    <a:pt x="4619624" y="242888"/>
                  </a:lnTo>
                  <a:lnTo>
                    <a:pt x="4621211" y="242888"/>
                  </a:lnTo>
                  <a:lnTo>
                    <a:pt x="4622799" y="242888"/>
                  </a:lnTo>
                  <a:lnTo>
                    <a:pt x="4626503" y="242358"/>
                  </a:lnTo>
                  <a:lnTo>
                    <a:pt x="4630207" y="240771"/>
                  </a:lnTo>
                  <a:lnTo>
                    <a:pt x="4631795" y="238654"/>
                  </a:lnTo>
                  <a:close/>
                  <a:moveTo>
                    <a:pt x="869420" y="238125"/>
                  </a:moveTo>
                  <a:lnTo>
                    <a:pt x="888999" y="242888"/>
                  </a:lnTo>
                  <a:lnTo>
                    <a:pt x="883708" y="254529"/>
                  </a:lnTo>
                  <a:lnTo>
                    <a:pt x="878945" y="271992"/>
                  </a:lnTo>
                  <a:lnTo>
                    <a:pt x="864129" y="276754"/>
                  </a:lnTo>
                  <a:lnTo>
                    <a:pt x="855132" y="280458"/>
                  </a:lnTo>
                  <a:lnTo>
                    <a:pt x="847195" y="268817"/>
                  </a:lnTo>
                  <a:lnTo>
                    <a:pt x="837141" y="276225"/>
                  </a:lnTo>
                  <a:lnTo>
                    <a:pt x="833966" y="286808"/>
                  </a:lnTo>
                  <a:lnTo>
                    <a:pt x="822324" y="287338"/>
                  </a:lnTo>
                  <a:lnTo>
                    <a:pt x="820737" y="294746"/>
                  </a:lnTo>
                  <a:lnTo>
                    <a:pt x="810682" y="300038"/>
                  </a:lnTo>
                  <a:lnTo>
                    <a:pt x="800099" y="292629"/>
                  </a:lnTo>
                  <a:lnTo>
                    <a:pt x="792691" y="301625"/>
                  </a:lnTo>
                  <a:lnTo>
                    <a:pt x="774699" y="295804"/>
                  </a:lnTo>
                  <a:lnTo>
                    <a:pt x="768349" y="285221"/>
                  </a:lnTo>
                  <a:lnTo>
                    <a:pt x="783696" y="278871"/>
                  </a:lnTo>
                  <a:lnTo>
                    <a:pt x="800099" y="278871"/>
                  </a:lnTo>
                  <a:lnTo>
                    <a:pt x="804862" y="274108"/>
                  </a:lnTo>
                  <a:lnTo>
                    <a:pt x="813329" y="265113"/>
                  </a:lnTo>
                  <a:lnTo>
                    <a:pt x="820737" y="254000"/>
                  </a:lnTo>
                  <a:lnTo>
                    <a:pt x="825500" y="246592"/>
                  </a:lnTo>
                  <a:lnTo>
                    <a:pt x="838729" y="247121"/>
                  </a:lnTo>
                  <a:lnTo>
                    <a:pt x="859366" y="247121"/>
                  </a:lnTo>
                  <a:close/>
                  <a:moveTo>
                    <a:pt x="1321706" y="233363"/>
                  </a:moveTo>
                  <a:lnTo>
                    <a:pt x="1328675" y="241086"/>
                  </a:lnTo>
                  <a:lnTo>
                    <a:pt x="1333499" y="246235"/>
                  </a:lnTo>
                  <a:lnTo>
                    <a:pt x="1318490" y="252413"/>
                  </a:lnTo>
                  <a:lnTo>
                    <a:pt x="1292224" y="248809"/>
                  </a:lnTo>
                  <a:lnTo>
                    <a:pt x="1300801" y="236452"/>
                  </a:lnTo>
                  <a:close/>
                  <a:moveTo>
                    <a:pt x="1235716" y="230188"/>
                  </a:moveTo>
                  <a:lnTo>
                    <a:pt x="1273174" y="230188"/>
                  </a:lnTo>
                  <a:lnTo>
                    <a:pt x="1273174" y="238071"/>
                  </a:lnTo>
                  <a:lnTo>
                    <a:pt x="1258726" y="241027"/>
                  </a:lnTo>
                  <a:lnTo>
                    <a:pt x="1247489" y="243491"/>
                  </a:lnTo>
                  <a:lnTo>
                    <a:pt x="1225549" y="244476"/>
                  </a:lnTo>
                  <a:lnTo>
                    <a:pt x="1225549" y="237578"/>
                  </a:lnTo>
                  <a:close/>
                  <a:moveTo>
                    <a:pt x="1054100" y="228600"/>
                  </a:moveTo>
                  <a:lnTo>
                    <a:pt x="1068387" y="236009"/>
                  </a:lnTo>
                  <a:lnTo>
                    <a:pt x="1079500" y="251355"/>
                  </a:lnTo>
                  <a:lnTo>
                    <a:pt x="1069976" y="255588"/>
                  </a:lnTo>
                  <a:lnTo>
                    <a:pt x="1063625" y="250826"/>
                  </a:lnTo>
                  <a:lnTo>
                    <a:pt x="1055158" y="240242"/>
                  </a:lnTo>
                  <a:lnTo>
                    <a:pt x="1052513" y="231246"/>
                  </a:lnTo>
                  <a:close/>
                  <a:moveTo>
                    <a:pt x="1122044" y="225425"/>
                  </a:moveTo>
                  <a:lnTo>
                    <a:pt x="1133474" y="234084"/>
                  </a:lnTo>
                  <a:lnTo>
                    <a:pt x="1122044" y="238125"/>
                  </a:lnTo>
                  <a:lnTo>
                    <a:pt x="1108016" y="236971"/>
                  </a:lnTo>
                  <a:lnTo>
                    <a:pt x="1104900" y="226002"/>
                  </a:lnTo>
                  <a:close/>
                  <a:moveTo>
                    <a:pt x="2505406" y="224368"/>
                  </a:moveTo>
                  <a:lnTo>
                    <a:pt x="2501236" y="224897"/>
                  </a:lnTo>
                  <a:lnTo>
                    <a:pt x="2501757" y="228601"/>
                  </a:lnTo>
                  <a:lnTo>
                    <a:pt x="2501236" y="231247"/>
                  </a:lnTo>
                  <a:lnTo>
                    <a:pt x="2500715" y="233364"/>
                  </a:lnTo>
                  <a:lnTo>
                    <a:pt x="2499673" y="234950"/>
                  </a:lnTo>
                  <a:lnTo>
                    <a:pt x="2500162" y="234950"/>
                  </a:lnTo>
                  <a:lnTo>
                    <a:pt x="2501222" y="233362"/>
                  </a:lnTo>
                  <a:lnTo>
                    <a:pt x="2501751" y="231246"/>
                  </a:lnTo>
                  <a:lnTo>
                    <a:pt x="2502281" y="228600"/>
                  </a:lnTo>
                  <a:lnTo>
                    <a:pt x="2501751" y="224896"/>
                  </a:lnTo>
                  <a:lnTo>
                    <a:pt x="2501752" y="224896"/>
                  </a:lnTo>
                  <a:lnTo>
                    <a:pt x="2505984" y="224368"/>
                  </a:lnTo>
                  <a:close/>
                  <a:moveTo>
                    <a:pt x="1455736" y="222250"/>
                  </a:moveTo>
                  <a:lnTo>
                    <a:pt x="1452561" y="230188"/>
                  </a:lnTo>
                  <a:lnTo>
                    <a:pt x="1452561" y="224585"/>
                  </a:lnTo>
                  <a:lnTo>
                    <a:pt x="1454829" y="222717"/>
                  </a:lnTo>
                  <a:close/>
                  <a:moveTo>
                    <a:pt x="958084" y="220663"/>
                  </a:moveTo>
                  <a:lnTo>
                    <a:pt x="990600" y="220663"/>
                  </a:lnTo>
                  <a:lnTo>
                    <a:pt x="984307" y="229130"/>
                  </a:lnTo>
                  <a:lnTo>
                    <a:pt x="975391" y="229659"/>
                  </a:lnTo>
                  <a:lnTo>
                    <a:pt x="984307" y="237596"/>
                  </a:lnTo>
                  <a:lnTo>
                    <a:pt x="980111" y="245005"/>
                  </a:lnTo>
                  <a:lnTo>
                    <a:pt x="960182" y="245534"/>
                  </a:lnTo>
                  <a:lnTo>
                    <a:pt x="950742" y="249238"/>
                  </a:lnTo>
                  <a:lnTo>
                    <a:pt x="941827" y="247121"/>
                  </a:lnTo>
                  <a:lnTo>
                    <a:pt x="931862" y="231246"/>
                  </a:lnTo>
                  <a:lnTo>
                    <a:pt x="944450" y="224367"/>
                  </a:lnTo>
                  <a:close/>
                  <a:moveTo>
                    <a:pt x="2495396" y="218017"/>
                  </a:moveTo>
                  <a:lnTo>
                    <a:pt x="2495395" y="218018"/>
                  </a:lnTo>
                  <a:lnTo>
                    <a:pt x="2496544" y="218018"/>
                  </a:lnTo>
                  <a:lnTo>
                    <a:pt x="2496547" y="218017"/>
                  </a:lnTo>
                  <a:close/>
                  <a:moveTo>
                    <a:pt x="4675726" y="211138"/>
                  </a:moveTo>
                  <a:lnTo>
                    <a:pt x="4676266" y="211138"/>
                  </a:lnTo>
                  <a:lnTo>
                    <a:pt x="4677240" y="211138"/>
                  </a:lnTo>
                  <a:lnTo>
                    <a:pt x="4679500" y="211138"/>
                  </a:lnTo>
                  <a:lnTo>
                    <a:pt x="4680360" y="211138"/>
                  </a:lnTo>
                  <a:lnTo>
                    <a:pt x="4681657" y="211138"/>
                  </a:lnTo>
                  <a:lnTo>
                    <a:pt x="4682960" y="211138"/>
                  </a:lnTo>
                  <a:lnTo>
                    <a:pt x="4683275" y="211138"/>
                  </a:lnTo>
                  <a:lnTo>
                    <a:pt x="4683814" y="211138"/>
                  </a:lnTo>
                  <a:lnTo>
                    <a:pt x="4684353" y="211138"/>
                  </a:lnTo>
                  <a:lnTo>
                    <a:pt x="4685040" y="211138"/>
                  </a:lnTo>
                  <a:lnTo>
                    <a:pt x="4686601" y="212196"/>
                  </a:lnTo>
                  <a:lnTo>
                    <a:pt x="4688681" y="212726"/>
                  </a:lnTo>
                  <a:lnTo>
                    <a:pt x="4691901" y="212726"/>
                  </a:lnTo>
                  <a:lnTo>
                    <a:pt x="4692321" y="212726"/>
                  </a:lnTo>
                  <a:lnTo>
                    <a:pt x="4694401" y="213255"/>
                  </a:lnTo>
                  <a:lnTo>
                    <a:pt x="4696482" y="213784"/>
                  </a:lnTo>
                  <a:lnTo>
                    <a:pt x="4697832" y="213784"/>
                  </a:lnTo>
                  <a:lnTo>
                    <a:pt x="4698042" y="213784"/>
                  </a:lnTo>
                  <a:lnTo>
                    <a:pt x="4699602" y="214842"/>
                  </a:lnTo>
                  <a:lnTo>
                    <a:pt x="4700122" y="215901"/>
                  </a:lnTo>
                  <a:lnTo>
                    <a:pt x="4699602" y="218547"/>
                  </a:lnTo>
                  <a:lnTo>
                    <a:pt x="4701162" y="219605"/>
                  </a:lnTo>
                  <a:lnTo>
                    <a:pt x="4703762" y="221193"/>
                  </a:lnTo>
                  <a:lnTo>
                    <a:pt x="4703762" y="222780"/>
                  </a:lnTo>
                  <a:lnTo>
                    <a:pt x="4703762" y="224368"/>
                  </a:lnTo>
                  <a:lnTo>
                    <a:pt x="4701682" y="224897"/>
                  </a:lnTo>
                  <a:lnTo>
                    <a:pt x="4699602" y="225426"/>
                  </a:lnTo>
                  <a:lnTo>
                    <a:pt x="4699449" y="225426"/>
                  </a:lnTo>
                  <a:lnTo>
                    <a:pt x="4695961" y="225426"/>
                  </a:lnTo>
                  <a:lnTo>
                    <a:pt x="4695675" y="225426"/>
                  </a:lnTo>
                  <a:lnTo>
                    <a:pt x="4694058" y="225426"/>
                  </a:lnTo>
                  <a:lnTo>
                    <a:pt x="4692440" y="225426"/>
                  </a:lnTo>
                  <a:lnTo>
                    <a:pt x="4691801" y="225426"/>
                  </a:lnTo>
                  <a:lnTo>
                    <a:pt x="4689205" y="225426"/>
                  </a:lnTo>
                  <a:lnTo>
                    <a:pt x="4687049" y="224368"/>
                  </a:lnTo>
                  <a:lnTo>
                    <a:pt x="4685431" y="222780"/>
                  </a:lnTo>
                  <a:lnTo>
                    <a:pt x="4684353" y="221193"/>
                  </a:lnTo>
                  <a:lnTo>
                    <a:pt x="4682735" y="219605"/>
                  </a:lnTo>
                  <a:lnTo>
                    <a:pt x="4681118" y="218547"/>
                  </a:lnTo>
                  <a:lnTo>
                    <a:pt x="4680579" y="218547"/>
                  </a:lnTo>
                  <a:lnTo>
                    <a:pt x="4680360" y="218547"/>
                  </a:lnTo>
                  <a:lnTo>
                    <a:pt x="4679500" y="218547"/>
                  </a:lnTo>
                  <a:lnTo>
                    <a:pt x="4679320" y="218547"/>
                  </a:lnTo>
                  <a:lnTo>
                    <a:pt x="4678961" y="218547"/>
                  </a:lnTo>
                  <a:lnTo>
                    <a:pt x="4678800" y="218547"/>
                  </a:lnTo>
                  <a:lnTo>
                    <a:pt x="4678422" y="218547"/>
                  </a:lnTo>
                  <a:lnTo>
                    <a:pt x="4677883" y="218547"/>
                  </a:lnTo>
                  <a:lnTo>
                    <a:pt x="4677760" y="218547"/>
                  </a:lnTo>
                  <a:lnTo>
                    <a:pt x="4677344" y="218547"/>
                  </a:lnTo>
                  <a:lnTo>
                    <a:pt x="4676805" y="218547"/>
                  </a:lnTo>
                  <a:lnTo>
                    <a:pt x="4676266" y="218547"/>
                  </a:lnTo>
                  <a:lnTo>
                    <a:pt x="4675187" y="218018"/>
                  </a:lnTo>
                  <a:lnTo>
                    <a:pt x="4675187" y="217674"/>
                  </a:lnTo>
                  <a:lnTo>
                    <a:pt x="4674639" y="217488"/>
                  </a:lnTo>
                  <a:lnTo>
                    <a:pt x="4673599" y="213784"/>
                  </a:lnTo>
                  <a:lnTo>
                    <a:pt x="4675159" y="212196"/>
                  </a:lnTo>
                  <a:lnTo>
                    <a:pt x="4675187" y="212182"/>
                  </a:lnTo>
                  <a:lnTo>
                    <a:pt x="4675187" y="211667"/>
                  </a:lnTo>
                  <a:close/>
                  <a:moveTo>
                    <a:pt x="976841" y="195263"/>
                  </a:moveTo>
                  <a:lnTo>
                    <a:pt x="983191" y="197727"/>
                  </a:lnTo>
                  <a:lnTo>
                    <a:pt x="993245" y="200190"/>
                  </a:lnTo>
                  <a:lnTo>
                    <a:pt x="995891" y="201668"/>
                  </a:lnTo>
                  <a:lnTo>
                    <a:pt x="996950" y="208566"/>
                  </a:lnTo>
                  <a:lnTo>
                    <a:pt x="996950" y="209551"/>
                  </a:lnTo>
                  <a:lnTo>
                    <a:pt x="933449" y="209551"/>
                  </a:lnTo>
                  <a:lnTo>
                    <a:pt x="945620" y="199697"/>
                  </a:lnTo>
                  <a:lnTo>
                    <a:pt x="960437" y="196249"/>
                  </a:lnTo>
                  <a:close/>
                  <a:moveTo>
                    <a:pt x="1458730" y="193368"/>
                  </a:moveTo>
                  <a:lnTo>
                    <a:pt x="1458237" y="193596"/>
                  </a:lnTo>
                  <a:lnTo>
                    <a:pt x="1457721" y="195818"/>
                  </a:lnTo>
                  <a:lnTo>
                    <a:pt x="1457721" y="205018"/>
                  </a:lnTo>
                  <a:lnTo>
                    <a:pt x="1458362" y="205466"/>
                  </a:lnTo>
                  <a:lnTo>
                    <a:pt x="1458382" y="205480"/>
                  </a:lnTo>
                  <a:lnTo>
                    <a:pt x="1458382" y="195446"/>
                  </a:lnTo>
                  <a:lnTo>
                    <a:pt x="1458385" y="195434"/>
                  </a:lnTo>
                  <a:close/>
                  <a:moveTo>
                    <a:pt x="1461848" y="191929"/>
                  </a:moveTo>
                  <a:lnTo>
                    <a:pt x="1461627" y="192031"/>
                  </a:lnTo>
                  <a:lnTo>
                    <a:pt x="1462045" y="191993"/>
                  </a:lnTo>
                  <a:lnTo>
                    <a:pt x="1462195" y="191929"/>
                  </a:lnTo>
                  <a:close/>
                  <a:moveTo>
                    <a:pt x="1193800" y="188913"/>
                  </a:moveTo>
                  <a:lnTo>
                    <a:pt x="1210733" y="199496"/>
                  </a:lnTo>
                  <a:lnTo>
                    <a:pt x="1231900" y="201613"/>
                  </a:lnTo>
                  <a:lnTo>
                    <a:pt x="1247775" y="212196"/>
                  </a:lnTo>
                  <a:lnTo>
                    <a:pt x="1243542" y="219605"/>
                  </a:lnTo>
                  <a:lnTo>
                    <a:pt x="1229254" y="221721"/>
                  </a:lnTo>
                  <a:lnTo>
                    <a:pt x="1213908" y="223838"/>
                  </a:lnTo>
                  <a:lnTo>
                    <a:pt x="1198033" y="221192"/>
                  </a:lnTo>
                  <a:lnTo>
                    <a:pt x="1193271" y="204788"/>
                  </a:lnTo>
                  <a:lnTo>
                    <a:pt x="1185862" y="195263"/>
                  </a:lnTo>
                  <a:close/>
                  <a:moveTo>
                    <a:pt x="3066608" y="186348"/>
                  </a:moveTo>
                  <a:lnTo>
                    <a:pt x="3064668" y="187161"/>
                  </a:lnTo>
                  <a:lnTo>
                    <a:pt x="3064578" y="187255"/>
                  </a:lnTo>
                  <a:lnTo>
                    <a:pt x="3066588" y="186452"/>
                  </a:lnTo>
                  <a:close/>
                  <a:moveTo>
                    <a:pt x="1473165" y="185879"/>
                  </a:moveTo>
                  <a:lnTo>
                    <a:pt x="1471651" y="188595"/>
                  </a:lnTo>
                  <a:lnTo>
                    <a:pt x="1466770" y="191749"/>
                  </a:lnTo>
                  <a:lnTo>
                    <a:pt x="1467378" y="191749"/>
                  </a:lnTo>
                  <a:lnTo>
                    <a:pt x="1472670" y="188580"/>
                  </a:lnTo>
                  <a:lnTo>
                    <a:pt x="1472673" y="188575"/>
                  </a:lnTo>
                  <a:lnTo>
                    <a:pt x="1473729" y="185940"/>
                  </a:lnTo>
                  <a:close/>
                  <a:moveTo>
                    <a:pt x="1098020" y="171450"/>
                  </a:moveTo>
                  <a:lnTo>
                    <a:pt x="1111249" y="178794"/>
                  </a:lnTo>
                  <a:lnTo>
                    <a:pt x="1121304" y="186138"/>
                  </a:lnTo>
                  <a:lnTo>
                    <a:pt x="1131887" y="183515"/>
                  </a:lnTo>
                  <a:lnTo>
                    <a:pt x="1142470" y="190334"/>
                  </a:lnTo>
                  <a:lnTo>
                    <a:pt x="1155700" y="195580"/>
                  </a:lnTo>
                  <a:lnTo>
                    <a:pt x="1159934" y="205547"/>
                  </a:lnTo>
                  <a:lnTo>
                    <a:pt x="1169987" y="212891"/>
                  </a:lnTo>
                  <a:lnTo>
                    <a:pt x="1173163" y="223907"/>
                  </a:lnTo>
                  <a:lnTo>
                    <a:pt x="1168401" y="231775"/>
                  </a:lnTo>
                  <a:lnTo>
                    <a:pt x="1152525" y="228628"/>
                  </a:lnTo>
                  <a:lnTo>
                    <a:pt x="1136120" y="214989"/>
                  </a:lnTo>
                  <a:lnTo>
                    <a:pt x="1114424" y="212891"/>
                  </a:lnTo>
                  <a:lnTo>
                    <a:pt x="1105428" y="212366"/>
                  </a:lnTo>
                  <a:lnTo>
                    <a:pt x="1095903" y="217087"/>
                  </a:lnTo>
                  <a:lnTo>
                    <a:pt x="1089024" y="210793"/>
                  </a:lnTo>
                  <a:lnTo>
                    <a:pt x="1078970" y="211317"/>
                  </a:lnTo>
                  <a:lnTo>
                    <a:pt x="1073678" y="201875"/>
                  </a:lnTo>
                  <a:lnTo>
                    <a:pt x="1089024" y="201875"/>
                  </a:lnTo>
                  <a:lnTo>
                    <a:pt x="1085849" y="190859"/>
                  </a:lnTo>
                  <a:lnTo>
                    <a:pt x="1076324" y="186663"/>
                  </a:lnTo>
                  <a:lnTo>
                    <a:pt x="1066799" y="187712"/>
                  </a:lnTo>
                  <a:lnTo>
                    <a:pt x="1060449" y="178794"/>
                  </a:lnTo>
                  <a:lnTo>
                    <a:pt x="1087437" y="173024"/>
                  </a:lnTo>
                  <a:close/>
                  <a:moveTo>
                    <a:pt x="4611687" y="168275"/>
                  </a:moveTo>
                  <a:lnTo>
                    <a:pt x="4613274" y="168275"/>
                  </a:lnTo>
                  <a:lnTo>
                    <a:pt x="4614862" y="169890"/>
                  </a:lnTo>
                  <a:lnTo>
                    <a:pt x="4616979" y="172042"/>
                  </a:lnTo>
                  <a:lnTo>
                    <a:pt x="4618566" y="172042"/>
                  </a:lnTo>
                  <a:lnTo>
                    <a:pt x="4620683" y="172580"/>
                  </a:lnTo>
                  <a:lnTo>
                    <a:pt x="4622270" y="173656"/>
                  </a:lnTo>
                  <a:lnTo>
                    <a:pt x="4623858" y="174195"/>
                  </a:lnTo>
                  <a:lnTo>
                    <a:pt x="4623858" y="175809"/>
                  </a:lnTo>
                  <a:lnTo>
                    <a:pt x="4623858" y="177423"/>
                  </a:lnTo>
                  <a:lnTo>
                    <a:pt x="4622270" y="179038"/>
                  </a:lnTo>
                  <a:lnTo>
                    <a:pt x="4620683" y="180114"/>
                  </a:lnTo>
                  <a:lnTo>
                    <a:pt x="4619095" y="181729"/>
                  </a:lnTo>
                  <a:lnTo>
                    <a:pt x="4616979" y="183343"/>
                  </a:lnTo>
                  <a:lnTo>
                    <a:pt x="4618566" y="185495"/>
                  </a:lnTo>
                  <a:lnTo>
                    <a:pt x="4620683" y="186572"/>
                  </a:lnTo>
                  <a:lnTo>
                    <a:pt x="4622270" y="186572"/>
                  </a:lnTo>
                  <a:lnTo>
                    <a:pt x="4624387" y="185495"/>
                  </a:lnTo>
                  <a:lnTo>
                    <a:pt x="4625445" y="182805"/>
                  </a:lnTo>
                  <a:lnTo>
                    <a:pt x="4626504" y="180652"/>
                  </a:lnTo>
                  <a:lnTo>
                    <a:pt x="4627562" y="179038"/>
                  </a:lnTo>
                  <a:lnTo>
                    <a:pt x="4629679" y="179038"/>
                  </a:lnTo>
                  <a:lnTo>
                    <a:pt x="4631795" y="179038"/>
                  </a:lnTo>
                  <a:lnTo>
                    <a:pt x="4637087" y="179576"/>
                  </a:lnTo>
                  <a:lnTo>
                    <a:pt x="4642908" y="181190"/>
                  </a:lnTo>
                  <a:lnTo>
                    <a:pt x="4644495" y="181190"/>
                  </a:lnTo>
                  <a:lnTo>
                    <a:pt x="4646083" y="181729"/>
                  </a:lnTo>
                  <a:lnTo>
                    <a:pt x="4648200" y="182267"/>
                  </a:lnTo>
                  <a:lnTo>
                    <a:pt x="4650316" y="183343"/>
                  </a:lnTo>
                  <a:lnTo>
                    <a:pt x="4650316" y="185495"/>
                  </a:lnTo>
                  <a:lnTo>
                    <a:pt x="4650316" y="187648"/>
                  </a:lnTo>
                  <a:lnTo>
                    <a:pt x="4650316" y="191415"/>
                  </a:lnTo>
                  <a:lnTo>
                    <a:pt x="4650316" y="195720"/>
                  </a:lnTo>
                  <a:lnTo>
                    <a:pt x="4665133" y="195720"/>
                  </a:lnTo>
                  <a:lnTo>
                    <a:pt x="4665133" y="200025"/>
                  </a:lnTo>
                  <a:lnTo>
                    <a:pt x="4665662" y="202178"/>
                  </a:lnTo>
                  <a:lnTo>
                    <a:pt x="4665662" y="203792"/>
                  </a:lnTo>
                  <a:lnTo>
                    <a:pt x="4665662" y="205406"/>
                  </a:lnTo>
                  <a:lnTo>
                    <a:pt x="4665133" y="207559"/>
                  </a:lnTo>
                  <a:lnTo>
                    <a:pt x="4664604" y="209712"/>
                  </a:lnTo>
                  <a:lnTo>
                    <a:pt x="4663546" y="211326"/>
                  </a:lnTo>
                  <a:lnTo>
                    <a:pt x="4660371" y="212940"/>
                  </a:lnTo>
                  <a:lnTo>
                    <a:pt x="4656137" y="212940"/>
                  </a:lnTo>
                  <a:lnTo>
                    <a:pt x="4651904" y="212402"/>
                  </a:lnTo>
                  <a:lnTo>
                    <a:pt x="4647141" y="211864"/>
                  </a:lnTo>
                  <a:lnTo>
                    <a:pt x="4644495" y="213479"/>
                  </a:lnTo>
                  <a:lnTo>
                    <a:pt x="4641850" y="214555"/>
                  </a:lnTo>
                  <a:lnTo>
                    <a:pt x="4640262" y="214555"/>
                  </a:lnTo>
                  <a:lnTo>
                    <a:pt x="4638675" y="214555"/>
                  </a:lnTo>
                  <a:lnTo>
                    <a:pt x="4634441" y="214555"/>
                  </a:lnTo>
                  <a:lnTo>
                    <a:pt x="4631266" y="214555"/>
                  </a:lnTo>
                  <a:lnTo>
                    <a:pt x="4629150" y="214555"/>
                  </a:lnTo>
                  <a:lnTo>
                    <a:pt x="4627562" y="214555"/>
                  </a:lnTo>
                  <a:lnTo>
                    <a:pt x="4625445" y="215093"/>
                  </a:lnTo>
                  <a:lnTo>
                    <a:pt x="4623858" y="216169"/>
                  </a:lnTo>
                  <a:lnTo>
                    <a:pt x="4622270" y="218322"/>
                  </a:lnTo>
                  <a:lnTo>
                    <a:pt x="4620154" y="219398"/>
                  </a:lnTo>
                  <a:lnTo>
                    <a:pt x="4600574" y="219398"/>
                  </a:lnTo>
                  <a:lnTo>
                    <a:pt x="4598987" y="218322"/>
                  </a:lnTo>
                  <a:lnTo>
                    <a:pt x="4597399" y="217784"/>
                  </a:lnTo>
                  <a:lnTo>
                    <a:pt x="4595283" y="217784"/>
                  </a:lnTo>
                  <a:lnTo>
                    <a:pt x="4592637" y="218322"/>
                  </a:lnTo>
                  <a:lnTo>
                    <a:pt x="4591049" y="218860"/>
                  </a:lnTo>
                  <a:lnTo>
                    <a:pt x="4588933" y="219398"/>
                  </a:lnTo>
                  <a:lnTo>
                    <a:pt x="4587345" y="221012"/>
                  </a:lnTo>
                  <a:lnTo>
                    <a:pt x="4585758" y="222627"/>
                  </a:lnTo>
                  <a:lnTo>
                    <a:pt x="4583641" y="224779"/>
                  </a:lnTo>
                  <a:lnTo>
                    <a:pt x="4582053" y="226394"/>
                  </a:lnTo>
                  <a:lnTo>
                    <a:pt x="4578349" y="230699"/>
                  </a:lnTo>
                  <a:lnTo>
                    <a:pt x="4573058" y="231775"/>
                  </a:lnTo>
                  <a:lnTo>
                    <a:pt x="4569353" y="229623"/>
                  </a:lnTo>
                  <a:lnTo>
                    <a:pt x="4566178" y="225317"/>
                  </a:lnTo>
                  <a:lnTo>
                    <a:pt x="4565649" y="223165"/>
                  </a:lnTo>
                  <a:lnTo>
                    <a:pt x="4566178" y="221012"/>
                  </a:lnTo>
                  <a:lnTo>
                    <a:pt x="4565649" y="218860"/>
                  </a:lnTo>
                  <a:lnTo>
                    <a:pt x="4566178" y="216169"/>
                  </a:lnTo>
                  <a:lnTo>
                    <a:pt x="4567237" y="214555"/>
                  </a:lnTo>
                  <a:lnTo>
                    <a:pt x="4568295" y="212940"/>
                  </a:lnTo>
                  <a:lnTo>
                    <a:pt x="4569883" y="211864"/>
                  </a:lnTo>
                  <a:lnTo>
                    <a:pt x="4571999" y="211326"/>
                  </a:lnTo>
                  <a:lnTo>
                    <a:pt x="4574645" y="210250"/>
                  </a:lnTo>
                  <a:lnTo>
                    <a:pt x="4576762" y="209173"/>
                  </a:lnTo>
                  <a:lnTo>
                    <a:pt x="4578878" y="208635"/>
                  </a:lnTo>
                  <a:lnTo>
                    <a:pt x="4579937" y="207559"/>
                  </a:lnTo>
                  <a:lnTo>
                    <a:pt x="4580995" y="205406"/>
                  </a:lnTo>
                  <a:lnTo>
                    <a:pt x="4582053" y="203792"/>
                  </a:lnTo>
                  <a:lnTo>
                    <a:pt x="4582053" y="200025"/>
                  </a:lnTo>
                  <a:lnTo>
                    <a:pt x="4582053" y="196796"/>
                  </a:lnTo>
                  <a:lnTo>
                    <a:pt x="4581524" y="194644"/>
                  </a:lnTo>
                  <a:lnTo>
                    <a:pt x="4582053" y="192491"/>
                  </a:lnTo>
                  <a:lnTo>
                    <a:pt x="4583112" y="191415"/>
                  </a:lnTo>
                  <a:lnTo>
                    <a:pt x="4585758" y="190339"/>
                  </a:lnTo>
                  <a:lnTo>
                    <a:pt x="4586287" y="189801"/>
                  </a:lnTo>
                  <a:lnTo>
                    <a:pt x="4587345" y="190339"/>
                  </a:lnTo>
                  <a:lnTo>
                    <a:pt x="4588404" y="190339"/>
                  </a:lnTo>
                  <a:lnTo>
                    <a:pt x="4588933" y="190339"/>
                  </a:lnTo>
                  <a:lnTo>
                    <a:pt x="4589991" y="188724"/>
                  </a:lnTo>
                  <a:lnTo>
                    <a:pt x="4591049" y="186572"/>
                  </a:lnTo>
                  <a:lnTo>
                    <a:pt x="4591579" y="184957"/>
                  </a:lnTo>
                  <a:lnTo>
                    <a:pt x="4591579" y="182805"/>
                  </a:lnTo>
                  <a:lnTo>
                    <a:pt x="4592637" y="180652"/>
                  </a:lnTo>
                  <a:lnTo>
                    <a:pt x="4593166" y="179038"/>
                  </a:lnTo>
                  <a:lnTo>
                    <a:pt x="4595283" y="177962"/>
                  </a:lnTo>
                  <a:lnTo>
                    <a:pt x="4597399" y="176885"/>
                  </a:lnTo>
                  <a:lnTo>
                    <a:pt x="4598458" y="174733"/>
                  </a:lnTo>
                  <a:lnTo>
                    <a:pt x="4600045" y="172580"/>
                  </a:lnTo>
                  <a:lnTo>
                    <a:pt x="4601633" y="172042"/>
                  </a:lnTo>
                  <a:lnTo>
                    <a:pt x="4603220" y="172042"/>
                  </a:lnTo>
                  <a:lnTo>
                    <a:pt x="4605337" y="171504"/>
                  </a:lnTo>
                  <a:lnTo>
                    <a:pt x="4607983" y="170966"/>
                  </a:lnTo>
                  <a:lnTo>
                    <a:pt x="4609570" y="169351"/>
                  </a:lnTo>
                  <a:close/>
                  <a:moveTo>
                    <a:pt x="3143778" y="150813"/>
                  </a:moveTo>
                  <a:lnTo>
                    <a:pt x="3144836" y="150813"/>
                  </a:lnTo>
                  <a:lnTo>
                    <a:pt x="3145895" y="150813"/>
                  </a:lnTo>
                  <a:lnTo>
                    <a:pt x="3146424" y="150813"/>
                  </a:lnTo>
                  <a:lnTo>
                    <a:pt x="3147482" y="150813"/>
                  </a:lnTo>
                  <a:lnTo>
                    <a:pt x="3178703" y="156634"/>
                  </a:lnTo>
                  <a:lnTo>
                    <a:pt x="3178703" y="158221"/>
                  </a:lnTo>
                  <a:lnTo>
                    <a:pt x="3178703" y="159809"/>
                  </a:lnTo>
                  <a:lnTo>
                    <a:pt x="3176057" y="164042"/>
                  </a:lnTo>
                  <a:lnTo>
                    <a:pt x="3173412" y="167217"/>
                  </a:lnTo>
                  <a:lnTo>
                    <a:pt x="3172882" y="168805"/>
                  </a:lnTo>
                  <a:lnTo>
                    <a:pt x="3172882" y="170392"/>
                  </a:lnTo>
                  <a:lnTo>
                    <a:pt x="3173941" y="171451"/>
                  </a:lnTo>
                  <a:lnTo>
                    <a:pt x="3176057" y="172509"/>
                  </a:lnTo>
                  <a:lnTo>
                    <a:pt x="3178703" y="172509"/>
                  </a:lnTo>
                  <a:lnTo>
                    <a:pt x="3181349" y="172509"/>
                  </a:lnTo>
                  <a:lnTo>
                    <a:pt x="3184524" y="172509"/>
                  </a:lnTo>
                  <a:lnTo>
                    <a:pt x="3186641" y="172509"/>
                  </a:lnTo>
                  <a:lnTo>
                    <a:pt x="3186641" y="181505"/>
                  </a:lnTo>
                  <a:lnTo>
                    <a:pt x="3187699" y="182563"/>
                  </a:lnTo>
                  <a:lnTo>
                    <a:pt x="3189287" y="183621"/>
                  </a:lnTo>
                  <a:lnTo>
                    <a:pt x="3189816" y="184680"/>
                  </a:lnTo>
                  <a:lnTo>
                    <a:pt x="3190874" y="183621"/>
                  </a:lnTo>
                  <a:lnTo>
                    <a:pt x="3191932" y="183621"/>
                  </a:lnTo>
                  <a:lnTo>
                    <a:pt x="3192462" y="183621"/>
                  </a:lnTo>
                  <a:lnTo>
                    <a:pt x="3196166" y="185738"/>
                  </a:lnTo>
                  <a:lnTo>
                    <a:pt x="3199341" y="186267"/>
                  </a:lnTo>
                  <a:lnTo>
                    <a:pt x="3202516" y="184680"/>
                  </a:lnTo>
                  <a:lnTo>
                    <a:pt x="3205691" y="182034"/>
                  </a:lnTo>
                  <a:lnTo>
                    <a:pt x="3207278" y="181505"/>
                  </a:lnTo>
                  <a:lnTo>
                    <a:pt x="3208866" y="181505"/>
                  </a:lnTo>
                  <a:lnTo>
                    <a:pt x="3210982" y="181505"/>
                  </a:lnTo>
                  <a:lnTo>
                    <a:pt x="3212570" y="182034"/>
                  </a:lnTo>
                  <a:lnTo>
                    <a:pt x="3214157" y="182563"/>
                  </a:lnTo>
                  <a:lnTo>
                    <a:pt x="3216274" y="183092"/>
                  </a:lnTo>
                  <a:lnTo>
                    <a:pt x="3218391" y="186796"/>
                  </a:lnTo>
                  <a:lnTo>
                    <a:pt x="3219978" y="190501"/>
                  </a:lnTo>
                  <a:lnTo>
                    <a:pt x="3221037" y="191559"/>
                  </a:lnTo>
                  <a:lnTo>
                    <a:pt x="3223153" y="192617"/>
                  </a:lnTo>
                  <a:lnTo>
                    <a:pt x="3224741" y="193146"/>
                  </a:lnTo>
                  <a:lnTo>
                    <a:pt x="3226857" y="192617"/>
                  </a:lnTo>
                  <a:lnTo>
                    <a:pt x="3231091" y="193146"/>
                  </a:lnTo>
                  <a:lnTo>
                    <a:pt x="3234795" y="194734"/>
                  </a:lnTo>
                  <a:lnTo>
                    <a:pt x="3235324" y="196851"/>
                  </a:lnTo>
                  <a:lnTo>
                    <a:pt x="3235324" y="198438"/>
                  </a:lnTo>
                  <a:lnTo>
                    <a:pt x="3236912" y="200026"/>
                  </a:lnTo>
                  <a:lnTo>
                    <a:pt x="3237970" y="202142"/>
                  </a:lnTo>
                  <a:lnTo>
                    <a:pt x="3239557" y="202671"/>
                  </a:lnTo>
                  <a:lnTo>
                    <a:pt x="3241145" y="203730"/>
                  </a:lnTo>
                  <a:lnTo>
                    <a:pt x="3242732" y="204259"/>
                  </a:lnTo>
                  <a:lnTo>
                    <a:pt x="3244320" y="204259"/>
                  </a:lnTo>
                  <a:lnTo>
                    <a:pt x="3247495" y="207434"/>
                  </a:lnTo>
                  <a:lnTo>
                    <a:pt x="3248024" y="213784"/>
                  </a:lnTo>
                  <a:lnTo>
                    <a:pt x="3247495" y="218017"/>
                  </a:lnTo>
                  <a:lnTo>
                    <a:pt x="3270249" y="218017"/>
                  </a:lnTo>
                  <a:lnTo>
                    <a:pt x="3270249" y="220134"/>
                  </a:lnTo>
                  <a:lnTo>
                    <a:pt x="3269720" y="221721"/>
                  </a:lnTo>
                  <a:lnTo>
                    <a:pt x="3270249" y="225426"/>
                  </a:lnTo>
                  <a:lnTo>
                    <a:pt x="3270249" y="230188"/>
                  </a:lnTo>
                  <a:lnTo>
                    <a:pt x="3274483" y="230717"/>
                  </a:lnTo>
                  <a:lnTo>
                    <a:pt x="3278187" y="230717"/>
                  </a:lnTo>
                  <a:lnTo>
                    <a:pt x="3280833" y="230188"/>
                  </a:lnTo>
                  <a:lnTo>
                    <a:pt x="3282420" y="229659"/>
                  </a:lnTo>
                  <a:lnTo>
                    <a:pt x="3287712" y="231776"/>
                  </a:lnTo>
                  <a:lnTo>
                    <a:pt x="3292474" y="236538"/>
                  </a:lnTo>
                  <a:lnTo>
                    <a:pt x="3291416" y="240771"/>
                  </a:lnTo>
                  <a:lnTo>
                    <a:pt x="3284008" y="242359"/>
                  </a:lnTo>
                  <a:lnTo>
                    <a:pt x="3263370" y="242359"/>
                  </a:lnTo>
                  <a:lnTo>
                    <a:pt x="3262841" y="243946"/>
                  </a:lnTo>
                  <a:lnTo>
                    <a:pt x="3261783" y="245534"/>
                  </a:lnTo>
                  <a:lnTo>
                    <a:pt x="3261253" y="247121"/>
                  </a:lnTo>
                  <a:lnTo>
                    <a:pt x="3260724" y="249238"/>
                  </a:lnTo>
                  <a:lnTo>
                    <a:pt x="3259666" y="250826"/>
                  </a:lnTo>
                  <a:lnTo>
                    <a:pt x="3257020" y="251355"/>
                  </a:lnTo>
                  <a:lnTo>
                    <a:pt x="3247495" y="251355"/>
                  </a:lnTo>
                  <a:lnTo>
                    <a:pt x="3247495" y="247121"/>
                  </a:lnTo>
                  <a:lnTo>
                    <a:pt x="3247495" y="243946"/>
                  </a:lnTo>
                  <a:lnTo>
                    <a:pt x="3248024" y="242359"/>
                  </a:lnTo>
                  <a:lnTo>
                    <a:pt x="3247495" y="240771"/>
                  </a:lnTo>
                  <a:lnTo>
                    <a:pt x="3245907" y="238126"/>
                  </a:lnTo>
                  <a:lnTo>
                    <a:pt x="3243791" y="237596"/>
                  </a:lnTo>
                  <a:lnTo>
                    <a:pt x="3240087" y="238655"/>
                  </a:lnTo>
                  <a:lnTo>
                    <a:pt x="3236912" y="241301"/>
                  </a:lnTo>
                  <a:lnTo>
                    <a:pt x="3231620" y="245534"/>
                  </a:lnTo>
                  <a:lnTo>
                    <a:pt x="3225270" y="247121"/>
                  </a:lnTo>
                  <a:lnTo>
                    <a:pt x="3217862" y="247121"/>
                  </a:lnTo>
                  <a:lnTo>
                    <a:pt x="3217862" y="245534"/>
                  </a:lnTo>
                  <a:lnTo>
                    <a:pt x="3217332" y="243417"/>
                  </a:lnTo>
                  <a:lnTo>
                    <a:pt x="3218391" y="238126"/>
                  </a:lnTo>
                  <a:lnTo>
                    <a:pt x="3222095" y="234951"/>
                  </a:lnTo>
                  <a:lnTo>
                    <a:pt x="3224212" y="234421"/>
                  </a:lnTo>
                  <a:lnTo>
                    <a:pt x="3226328" y="233363"/>
                  </a:lnTo>
                  <a:lnTo>
                    <a:pt x="3226857" y="229659"/>
                  </a:lnTo>
                  <a:lnTo>
                    <a:pt x="3226857" y="225955"/>
                  </a:lnTo>
                  <a:lnTo>
                    <a:pt x="3227387" y="223838"/>
                  </a:lnTo>
                  <a:lnTo>
                    <a:pt x="3226857" y="222251"/>
                  </a:lnTo>
                  <a:lnTo>
                    <a:pt x="3225270" y="220663"/>
                  </a:lnTo>
                  <a:lnTo>
                    <a:pt x="3223153" y="220134"/>
                  </a:lnTo>
                  <a:lnTo>
                    <a:pt x="3221566" y="218546"/>
                  </a:lnTo>
                  <a:lnTo>
                    <a:pt x="3218920" y="218017"/>
                  </a:lnTo>
                  <a:lnTo>
                    <a:pt x="3215216" y="218017"/>
                  </a:lnTo>
                  <a:lnTo>
                    <a:pt x="3211512" y="218017"/>
                  </a:lnTo>
                  <a:lnTo>
                    <a:pt x="3210982" y="215901"/>
                  </a:lnTo>
                  <a:lnTo>
                    <a:pt x="3210453" y="214313"/>
                  </a:lnTo>
                  <a:lnTo>
                    <a:pt x="3211512" y="211138"/>
                  </a:lnTo>
                  <a:lnTo>
                    <a:pt x="3213099" y="207434"/>
                  </a:lnTo>
                  <a:lnTo>
                    <a:pt x="3213099" y="204788"/>
                  </a:lnTo>
                  <a:lnTo>
                    <a:pt x="3213099" y="202142"/>
                  </a:lnTo>
                  <a:lnTo>
                    <a:pt x="3187699" y="202142"/>
                  </a:lnTo>
                  <a:lnTo>
                    <a:pt x="3188228" y="204259"/>
                  </a:lnTo>
                  <a:lnTo>
                    <a:pt x="3188228" y="205846"/>
                  </a:lnTo>
                  <a:lnTo>
                    <a:pt x="3188228" y="208492"/>
                  </a:lnTo>
                  <a:lnTo>
                    <a:pt x="3187699" y="210080"/>
                  </a:lnTo>
                  <a:lnTo>
                    <a:pt x="3187699" y="211667"/>
                  </a:lnTo>
                  <a:lnTo>
                    <a:pt x="3187699" y="213784"/>
                  </a:lnTo>
                  <a:lnTo>
                    <a:pt x="3187699" y="215371"/>
                  </a:lnTo>
                  <a:lnTo>
                    <a:pt x="3187699" y="217488"/>
                  </a:lnTo>
                  <a:lnTo>
                    <a:pt x="3188757" y="219076"/>
                  </a:lnTo>
                  <a:lnTo>
                    <a:pt x="3190345" y="220663"/>
                  </a:lnTo>
                  <a:lnTo>
                    <a:pt x="3187170" y="223309"/>
                  </a:lnTo>
                  <a:lnTo>
                    <a:pt x="3183466" y="224896"/>
                  </a:lnTo>
                  <a:lnTo>
                    <a:pt x="3179762" y="225426"/>
                  </a:lnTo>
                  <a:lnTo>
                    <a:pt x="3176587" y="224896"/>
                  </a:lnTo>
                  <a:lnTo>
                    <a:pt x="3176587" y="242888"/>
                  </a:lnTo>
                  <a:lnTo>
                    <a:pt x="3173412" y="242888"/>
                  </a:lnTo>
                  <a:lnTo>
                    <a:pt x="3169707" y="242888"/>
                  </a:lnTo>
                  <a:lnTo>
                    <a:pt x="3167591" y="243417"/>
                  </a:lnTo>
                  <a:lnTo>
                    <a:pt x="3166003" y="245005"/>
                  </a:lnTo>
                  <a:lnTo>
                    <a:pt x="3163886" y="246063"/>
                  </a:lnTo>
                  <a:lnTo>
                    <a:pt x="3162828" y="248180"/>
                  </a:lnTo>
                  <a:lnTo>
                    <a:pt x="3161770" y="250296"/>
                  </a:lnTo>
                  <a:lnTo>
                    <a:pt x="3160711" y="251884"/>
                  </a:lnTo>
                  <a:lnTo>
                    <a:pt x="3160711" y="256117"/>
                  </a:lnTo>
                  <a:lnTo>
                    <a:pt x="3160711" y="259821"/>
                  </a:lnTo>
                  <a:lnTo>
                    <a:pt x="3160182" y="261938"/>
                  </a:lnTo>
                  <a:lnTo>
                    <a:pt x="3159653" y="263526"/>
                  </a:lnTo>
                  <a:lnTo>
                    <a:pt x="3156478" y="266171"/>
                  </a:lnTo>
                  <a:lnTo>
                    <a:pt x="3152774" y="267759"/>
                  </a:lnTo>
                  <a:lnTo>
                    <a:pt x="3151186" y="268817"/>
                  </a:lnTo>
                  <a:lnTo>
                    <a:pt x="3149070" y="269346"/>
                  </a:lnTo>
                  <a:lnTo>
                    <a:pt x="3147482" y="270934"/>
                  </a:lnTo>
                  <a:lnTo>
                    <a:pt x="3146424" y="273580"/>
                  </a:lnTo>
                  <a:lnTo>
                    <a:pt x="3146424" y="275167"/>
                  </a:lnTo>
                  <a:lnTo>
                    <a:pt x="3146424" y="276755"/>
                  </a:lnTo>
                  <a:lnTo>
                    <a:pt x="3143249" y="277813"/>
                  </a:lnTo>
                  <a:lnTo>
                    <a:pt x="3140603" y="274638"/>
                  </a:lnTo>
                  <a:lnTo>
                    <a:pt x="3137428" y="270405"/>
                  </a:lnTo>
                  <a:lnTo>
                    <a:pt x="3135841" y="268817"/>
                  </a:lnTo>
                  <a:lnTo>
                    <a:pt x="3134782" y="267230"/>
                  </a:lnTo>
                  <a:lnTo>
                    <a:pt x="3134253" y="265113"/>
                  </a:lnTo>
                  <a:lnTo>
                    <a:pt x="3133195" y="263526"/>
                  </a:lnTo>
                  <a:lnTo>
                    <a:pt x="3131607" y="261938"/>
                  </a:lnTo>
                  <a:lnTo>
                    <a:pt x="3128961" y="260351"/>
                  </a:lnTo>
                  <a:lnTo>
                    <a:pt x="3125786" y="258234"/>
                  </a:lnTo>
                  <a:lnTo>
                    <a:pt x="3122611" y="257176"/>
                  </a:lnTo>
                  <a:lnTo>
                    <a:pt x="3121024" y="256646"/>
                  </a:lnTo>
                  <a:lnTo>
                    <a:pt x="3118907" y="256117"/>
                  </a:lnTo>
                  <a:lnTo>
                    <a:pt x="3116791" y="256117"/>
                  </a:lnTo>
                  <a:lnTo>
                    <a:pt x="3115203" y="256117"/>
                  </a:lnTo>
                  <a:lnTo>
                    <a:pt x="3113616" y="256646"/>
                  </a:lnTo>
                  <a:lnTo>
                    <a:pt x="3111499" y="256117"/>
                  </a:lnTo>
                  <a:lnTo>
                    <a:pt x="3109911" y="256646"/>
                  </a:lnTo>
                  <a:lnTo>
                    <a:pt x="3108324" y="256117"/>
                  </a:lnTo>
                  <a:lnTo>
                    <a:pt x="3104091" y="254001"/>
                  </a:lnTo>
                  <a:lnTo>
                    <a:pt x="3101974" y="250296"/>
                  </a:lnTo>
                  <a:lnTo>
                    <a:pt x="3101445" y="248180"/>
                  </a:lnTo>
                  <a:lnTo>
                    <a:pt x="3100916" y="246592"/>
                  </a:lnTo>
                  <a:lnTo>
                    <a:pt x="3100916" y="244476"/>
                  </a:lnTo>
                  <a:lnTo>
                    <a:pt x="3101974" y="242888"/>
                  </a:lnTo>
                  <a:lnTo>
                    <a:pt x="3103032" y="242359"/>
                  </a:lnTo>
                  <a:lnTo>
                    <a:pt x="3105149" y="242359"/>
                  </a:lnTo>
                  <a:lnTo>
                    <a:pt x="3106736" y="241301"/>
                  </a:lnTo>
                  <a:lnTo>
                    <a:pt x="3109382" y="240771"/>
                  </a:lnTo>
                  <a:lnTo>
                    <a:pt x="3110970" y="240242"/>
                  </a:lnTo>
                  <a:lnTo>
                    <a:pt x="3112557" y="240771"/>
                  </a:lnTo>
                  <a:lnTo>
                    <a:pt x="3118907" y="240242"/>
                  </a:lnTo>
                  <a:lnTo>
                    <a:pt x="3124728" y="240771"/>
                  </a:lnTo>
                  <a:lnTo>
                    <a:pt x="3127374" y="241301"/>
                  </a:lnTo>
                  <a:lnTo>
                    <a:pt x="3130549" y="241301"/>
                  </a:lnTo>
                  <a:lnTo>
                    <a:pt x="3133195" y="240771"/>
                  </a:lnTo>
                  <a:lnTo>
                    <a:pt x="3135841" y="238126"/>
                  </a:lnTo>
                  <a:lnTo>
                    <a:pt x="3136899" y="236538"/>
                  </a:lnTo>
                  <a:lnTo>
                    <a:pt x="3137957" y="234951"/>
                  </a:lnTo>
                  <a:lnTo>
                    <a:pt x="3140603" y="234421"/>
                  </a:lnTo>
                  <a:lnTo>
                    <a:pt x="3142191" y="233892"/>
                  </a:lnTo>
                  <a:lnTo>
                    <a:pt x="3143249" y="233892"/>
                  </a:lnTo>
                  <a:lnTo>
                    <a:pt x="3143778" y="233892"/>
                  </a:lnTo>
                  <a:lnTo>
                    <a:pt x="3144836" y="233892"/>
                  </a:lnTo>
                  <a:lnTo>
                    <a:pt x="3145366" y="233892"/>
                  </a:lnTo>
                  <a:lnTo>
                    <a:pt x="3146953" y="232305"/>
                  </a:lnTo>
                  <a:lnTo>
                    <a:pt x="3148011" y="230717"/>
                  </a:lnTo>
                  <a:lnTo>
                    <a:pt x="3147482" y="228601"/>
                  </a:lnTo>
                  <a:lnTo>
                    <a:pt x="3146424" y="226484"/>
                  </a:lnTo>
                  <a:lnTo>
                    <a:pt x="3144836" y="225955"/>
                  </a:lnTo>
                  <a:lnTo>
                    <a:pt x="3143249" y="225955"/>
                  </a:lnTo>
                  <a:lnTo>
                    <a:pt x="3141132" y="225955"/>
                  </a:lnTo>
                  <a:lnTo>
                    <a:pt x="3137957" y="226484"/>
                  </a:lnTo>
                  <a:lnTo>
                    <a:pt x="3135841" y="229130"/>
                  </a:lnTo>
                  <a:lnTo>
                    <a:pt x="3132136" y="231246"/>
                  </a:lnTo>
                  <a:lnTo>
                    <a:pt x="3128432" y="233363"/>
                  </a:lnTo>
                  <a:lnTo>
                    <a:pt x="3124199" y="234421"/>
                  </a:lnTo>
                  <a:lnTo>
                    <a:pt x="3119966" y="234951"/>
                  </a:lnTo>
                  <a:lnTo>
                    <a:pt x="3116261" y="234421"/>
                  </a:lnTo>
                  <a:lnTo>
                    <a:pt x="3113616" y="233892"/>
                  </a:lnTo>
                  <a:lnTo>
                    <a:pt x="3111499" y="233363"/>
                  </a:lnTo>
                  <a:lnTo>
                    <a:pt x="3109911" y="233363"/>
                  </a:lnTo>
                  <a:lnTo>
                    <a:pt x="3106207" y="233363"/>
                  </a:lnTo>
                  <a:lnTo>
                    <a:pt x="3100916" y="233363"/>
                  </a:lnTo>
                  <a:lnTo>
                    <a:pt x="3095095" y="234951"/>
                  </a:lnTo>
                  <a:lnTo>
                    <a:pt x="3095095" y="227013"/>
                  </a:lnTo>
                  <a:lnTo>
                    <a:pt x="3095095" y="224896"/>
                  </a:lnTo>
                  <a:lnTo>
                    <a:pt x="3096153" y="223309"/>
                  </a:lnTo>
                  <a:lnTo>
                    <a:pt x="3101445" y="220663"/>
                  </a:lnTo>
                  <a:lnTo>
                    <a:pt x="3106736" y="220134"/>
                  </a:lnTo>
                  <a:lnTo>
                    <a:pt x="3109911" y="219605"/>
                  </a:lnTo>
                  <a:lnTo>
                    <a:pt x="3112557" y="220134"/>
                  </a:lnTo>
                  <a:lnTo>
                    <a:pt x="3115203" y="220134"/>
                  </a:lnTo>
                  <a:lnTo>
                    <a:pt x="3118907" y="220134"/>
                  </a:lnTo>
                  <a:lnTo>
                    <a:pt x="3120495" y="219076"/>
                  </a:lnTo>
                  <a:lnTo>
                    <a:pt x="3122611" y="218017"/>
                  </a:lnTo>
                  <a:lnTo>
                    <a:pt x="3124199" y="217488"/>
                  </a:lnTo>
                  <a:lnTo>
                    <a:pt x="3125786" y="215901"/>
                  </a:lnTo>
                  <a:lnTo>
                    <a:pt x="3128961" y="215901"/>
                  </a:lnTo>
                  <a:lnTo>
                    <a:pt x="3133195" y="215901"/>
                  </a:lnTo>
                  <a:lnTo>
                    <a:pt x="3134782" y="216430"/>
                  </a:lnTo>
                  <a:lnTo>
                    <a:pt x="3136370" y="217488"/>
                  </a:lnTo>
                  <a:lnTo>
                    <a:pt x="3141132" y="217488"/>
                  </a:lnTo>
                  <a:lnTo>
                    <a:pt x="3145366" y="218017"/>
                  </a:lnTo>
                  <a:lnTo>
                    <a:pt x="3149070" y="218017"/>
                  </a:lnTo>
                  <a:lnTo>
                    <a:pt x="3150128" y="216430"/>
                  </a:lnTo>
                  <a:lnTo>
                    <a:pt x="3151186" y="214313"/>
                  </a:lnTo>
                  <a:lnTo>
                    <a:pt x="3149070" y="213255"/>
                  </a:lnTo>
                  <a:lnTo>
                    <a:pt x="3148541" y="209551"/>
                  </a:lnTo>
                  <a:lnTo>
                    <a:pt x="3149070" y="205317"/>
                  </a:lnTo>
                  <a:lnTo>
                    <a:pt x="3145366" y="202671"/>
                  </a:lnTo>
                  <a:lnTo>
                    <a:pt x="3137957" y="208492"/>
                  </a:lnTo>
                  <a:lnTo>
                    <a:pt x="3124728" y="208492"/>
                  </a:lnTo>
                  <a:lnTo>
                    <a:pt x="3124728" y="204259"/>
                  </a:lnTo>
                  <a:lnTo>
                    <a:pt x="3124199" y="201084"/>
                  </a:lnTo>
                  <a:lnTo>
                    <a:pt x="3124199" y="199496"/>
                  </a:lnTo>
                  <a:lnTo>
                    <a:pt x="3124199" y="197380"/>
                  </a:lnTo>
                  <a:lnTo>
                    <a:pt x="3122611" y="196321"/>
                  </a:lnTo>
                  <a:lnTo>
                    <a:pt x="3120495" y="194734"/>
                  </a:lnTo>
                  <a:lnTo>
                    <a:pt x="3113616" y="195792"/>
                  </a:lnTo>
                  <a:lnTo>
                    <a:pt x="3113616" y="201084"/>
                  </a:lnTo>
                  <a:lnTo>
                    <a:pt x="3113616" y="202671"/>
                  </a:lnTo>
                  <a:lnTo>
                    <a:pt x="3114145" y="204259"/>
                  </a:lnTo>
                  <a:lnTo>
                    <a:pt x="3112557" y="205317"/>
                  </a:lnTo>
                  <a:lnTo>
                    <a:pt x="3110970" y="205846"/>
                  </a:lnTo>
                  <a:lnTo>
                    <a:pt x="3109911" y="206905"/>
                  </a:lnTo>
                  <a:lnTo>
                    <a:pt x="3109382" y="205846"/>
                  </a:lnTo>
                  <a:lnTo>
                    <a:pt x="3108324" y="205846"/>
                  </a:lnTo>
                  <a:lnTo>
                    <a:pt x="3106736" y="205846"/>
                  </a:lnTo>
                  <a:lnTo>
                    <a:pt x="3105149" y="207963"/>
                  </a:lnTo>
                  <a:lnTo>
                    <a:pt x="3104620" y="210080"/>
                  </a:lnTo>
                  <a:lnTo>
                    <a:pt x="3104091" y="211667"/>
                  </a:lnTo>
                  <a:lnTo>
                    <a:pt x="3104620" y="213255"/>
                  </a:lnTo>
                  <a:lnTo>
                    <a:pt x="3103561" y="215371"/>
                  </a:lnTo>
                  <a:lnTo>
                    <a:pt x="3101974" y="217488"/>
                  </a:lnTo>
                  <a:lnTo>
                    <a:pt x="3100386" y="217488"/>
                  </a:lnTo>
                  <a:lnTo>
                    <a:pt x="3098270" y="217488"/>
                  </a:lnTo>
                  <a:lnTo>
                    <a:pt x="3094566" y="217488"/>
                  </a:lnTo>
                  <a:lnTo>
                    <a:pt x="3090861" y="217488"/>
                  </a:lnTo>
                  <a:lnTo>
                    <a:pt x="3087686" y="217488"/>
                  </a:lnTo>
                  <a:lnTo>
                    <a:pt x="3085570" y="216430"/>
                  </a:lnTo>
                  <a:lnTo>
                    <a:pt x="3083982" y="215371"/>
                  </a:lnTo>
                  <a:lnTo>
                    <a:pt x="3081865" y="214313"/>
                  </a:lnTo>
                  <a:lnTo>
                    <a:pt x="3080278" y="212726"/>
                  </a:lnTo>
                  <a:lnTo>
                    <a:pt x="3079220" y="209021"/>
                  </a:lnTo>
                  <a:lnTo>
                    <a:pt x="3077632" y="205317"/>
                  </a:lnTo>
                  <a:lnTo>
                    <a:pt x="3074986" y="204259"/>
                  </a:lnTo>
                  <a:lnTo>
                    <a:pt x="3072870" y="204259"/>
                  </a:lnTo>
                  <a:lnTo>
                    <a:pt x="3071282" y="204259"/>
                  </a:lnTo>
                  <a:lnTo>
                    <a:pt x="3070224" y="204259"/>
                  </a:lnTo>
                  <a:lnTo>
                    <a:pt x="3069695" y="205846"/>
                  </a:lnTo>
                  <a:lnTo>
                    <a:pt x="3069695" y="208492"/>
                  </a:lnTo>
                  <a:lnTo>
                    <a:pt x="3069695" y="211667"/>
                  </a:lnTo>
                  <a:lnTo>
                    <a:pt x="3070224" y="215371"/>
                  </a:lnTo>
                  <a:lnTo>
                    <a:pt x="3068636" y="215371"/>
                  </a:lnTo>
                  <a:lnTo>
                    <a:pt x="3068636" y="215377"/>
                  </a:lnTo>
                  <a:lnTo>
                    <a:pt x="3067603" y="215901"/>
                  </a:lnTo>
                  <a:lnTo>
                    <a:pt x="3066052" y="215901"/>
                  </a:lnTo>
                  <a:lnTo>
                    <a:pt x="3064497" y="215676"/>
                  </a:lnTo>
                  <a:lnTo>
                    <a:pt x="3061757" y="215371"/>
                  </a:lnTo>
                  <a:lnTo>
                    <a:pt x="3060134" y="214444"/>
                  </a:lnTo>
                  <a:lnTo>
                    <a:pt x="3059850" y="214329"/>
                  </a:lnTo>
                  <a:lnTo>
                    <a:pt x="3058816" y="213804"/>
                  </a:lnTo>
                  <a:lnTo>
                    <a:pt x="3057782" y="213280"/>
                  </a:lnTo>
                  <a:lnTo>
                    <a:pt x="3055715" y="212232"/>
                  </a:lnTo>
                  <a:lnTo>
                    <a:pt x="3054681" y="210135"/>
                  </a:lnTo>
                  <a:lnTo>
                    <a:pt x="3052097" y="208563"/>
                  </a:lnTo>
                  <a:lnTo>
                    <a:pt x="3050546" y="205942"/>
                  </a:lnTo>
                  <a:lnTo>
                    <a:pt x="3050546" y="205551"/>
                  </a:lnTo>
                  <a:lnTo>
                    <a:pt x="3050115" y="204259"/>
                  </a:lnTo>
                  <a:lnTo>
                    <a:pt x="3050115" y="203058"/>
                  </a:lnTo>
                  <a:lnTo>
                    <a:pt x="3050029" y="202797"/>
                  </a:lnTo>
                  <a:lnTo>
                    <a:pt x="3050029" y="201224"/>
                  </a:lnTo>
                  <a:lnTo>
                    <a:pt x="3050029" y="199652"/>
                  </a:lnTo>
                  <a:lnTo>
                    <a:pt x="3048479" y="195982"/>
                  </a:lnTo>
                  <a:lnTo>
                    <a:pt x="3046411" y="192313"/>
                  </a:lnTo>
                  <a:lnTo>
                    <a:pt x="3046540" y="192313"/>
                  </a:lnTo>
                  <a:lnTo>
                    <a:pt x="3046411" y="192088"/>
                  </a:lnTo>
                  <a:lnTo>
                    <a:pt x="3047470" y="192088"/>
                  </a:lnTo>
                  <a:lnTo>
                    <a:pt x="3047999" y="192088"/>
                  </a:lnTo>
                  <a:lnTo>
                    <a:pt x="3049057" y="191559"/>
                  </a:lnTo>
                  <a:lnTo>
                    <a:pt x="3050115" y="192088"/>
                  </a:lnTo>
                  <a:lnTo>
                    <a:pt x="3051703" y="192617"/>
                  </a:lnTo>
                  <a:lnTo>
                    <a:pt x="3053290" y="193676"/>
                  </a:lnTo>
                  <a:lnTo>
                    <a:pt x="3055936" y="194734"/>
                  </a:lnTo>
                  <a:lnTo>
                    <a:pt x="3056708" y="196277"/>
                  </a:lnTo>
                  <a:lnTo>
                    <a:pt x="3057265" y="197031"/>
                  </a:lnTo>
                  <a:lnTo>
                    <a:pt x="3057412" y="197476"/>
                  </a:lnTo>
                  <a:lnTo>
                    <a:pt x="3058053" y="198438"/>
                  </a:lnTo>
                  <a:lnTo>
                    <a:pt x="3059111" y="201084"/>
                  </a:lnTo>
                  <a:lnTo>
                    <a:pt x="3059111" y="202671"/>
                  </a:lnTo>
                  <a:lnTo>
                    <a:pt x="3059640" y="204259"/>
                  </a:lnTo>
                  <a:lnTo>
                    <a:pt x="3061228" y="205317"/>
                  </a:lnTo>
                  <a:lnTo>
                    <a:pt x="3063345" y="205846"/>
                  </a:lnTo>
                  <a:lnTo>
                    <a:pt x="3065461" y="207434"/>
                  </a:lnTo>
                  <a:lnTo>
                    <a:pt x="3066697" y="208258"/>
                  </a:lnTo>
                  <a:lnTo>
                    <a:pt x="3066897" y="207787"/>
                  </a:lnTo>
                  <a:lnTo>
                    <a:pt x="3065660" y="206923"/>
                  </a:lnTo>
                  <a:lnTo>
                    <a:pt x="3063676" y="205363"/>
                  </a:lnTo>
                  <a:lnTo>
                    <a:pt x="3062188" y="204843"/>
                  </a:lnTo>
                  <a:lnTo>
                    <a:pt x="3060699" y="204323"/>
                  </a:lnTo>
                  <a:lnTo>
                    <a:pt x="3060699" y="178160"/>
                  </a:lnTo>
                  <a:lnTo>
                    <a:pt x="3059850" y="178160"/>
                  </a:lnTo>
                  <a:lnTo>
                    <a:pt x="3059333" y="178160"/>
                  </a:lnTo>
                  <a:lnTo>
                    <a:pt x="3058299" y="178684"/>
                  </a:lnTo>
                  <a:lnTo>
                    <a:pt x="3056748" y="178684"/>
                  </a:lnTo>
                  <a:lnTo>
                    <a:pt x="3055198" y="178684"/>
                  </a:lnTo>
                  <a:lnTo>
                    <a:pt x="3053130" y="178160"/>
                  </a:lnTo>
                  <a:lnTo>
                    <a:pt x="3051580" y="177112"/>
                  </a:lnTo>
                  <a:lnTo>
                    <a:pt x="3050546" y="175015"/>
                  </a:lnTo>
                  <a:lnTo>
                    <a:pt x="3048479" y="172918"/>
                  </a:lnTo>
                  <a:lnTo>
                    <a:pt x="3047445" y="170822"/>
                  </a:lnTo>
                  <a:lnTo>
                    <a:pt x="3046411" y="167677"/>
                  </a:lnTo>
                  <a:lnTo>
                    <a:pt x="3046411" y="167217"/>
                  </a:lnTo>
                  <a:lnTo>
                    <a:pt x="3046411" y="164007"/>
                  </a:lnTo>
                  <a:lnTo>
                    <a:pt x="3046411" y="163513"/>
                  </a:lnTo>
                  <a:lnTo>
                    <a:pt x="3047999" y="162984"/>
                  </a:lnTo>
                  <a:lnTo>
                    <a:pt x="3050115" y="161396"/>
                  </a:lnTo>
                  <a:lnTo>
                    <a:pt x="3053820" y="161396"/>
                  </a:lnTo>
                  <a:lnTo>
                    <a:pt x="3058053" y="160867"/>
                  </a:lnTo>
                  <a:lnTo>
                    <a:pt x="3059640" y="160338"/>
                  </a:lnTo>
                  <a:lnTo>
                    <a:pt x="3061757" y="159809"/>
                  </a:lnTo>
                  <a:lnTo>
                    <a:pt x="3084511" y="159809"/>
                  </a:lnTo>
                  <a:lnTo>
                    <a:pt x="3085570" y="157692"/>
                  </a:lnTo>
                  <a:lnTo>
                    <a:pt x="3086099" y="156634"/>
                  </a:lnTo>
                  <a:lnTo>
                    <a:pt x="3088745" y="155576"/>
                  </a:lnTo>
                  <a:lnTo>
                    <a:pt x="3090332" y="154517"/>
                  </a:lnTo>
                  <a:lnTo>
                    <a:pt x="3091920" y="153459"/>
                  </a:lnTo>
                  <a:lnTo>
                    <a:pt x="3093507" y="152401"/>
                  </a:lnTo>
                  <a:lnTo>
                    <a:pt x="3094566" y="151871"/>
                  </a:lnTo>
                  <a:lnTo>
                    <a:pt x="3095624" y="152401"/>
                  </a:lnTo>
                  <a:lnTo>
                    <a:pt x="3096153" y="152401"/>
                  </a:lnTo>
                  <a:lnTo>
                    <a:pt x="3097741" y="152401"/>
                  </a:lnTo>
                  <a:lnTo>
                    <a:pt x="3098270" y="155576"/>
                  </a:lnTo>
                  <a:lnTo>
                    <a:pt x="3096153" y="156634"/>
                  </a:lnTo>
                  <a:lnTo>
                    <a:pt x="3094566" y="158221"/>
                  </a:lnTo>
                  <a:lnTo>
                    <a:pt x="3093507" y="158221"/>
                  </a:lnTo>
                  <a:lnTo>
                    <a:pt x="3092978" y="158221"/>
                  </a:lnTo>
                  <a:lnTo>
                    <a:pt x="3091920" y="158221"/>
                  </a:lnTo>
                  <a:lnTo>
                    <a:pt x="3090861" y="158221"/>
                  </a:lnTo>
                  <a:lnTo>
                    <a:pt x="3089803" y="159809"/>
                  </a:lnTo>
                  <a:lnTo>
                    <a:pt x="3089274" y="161396"/>
                  </a:lnTo>
                  <a:lnTo>
                    <a:pt x="3089274" y="168276"/>
                  </a:lnTo>
                  <a:lnTo>
                    <a:pt x="3100916" y="168276"/>
                  </a:lnTo>
                  <a:lnTo>
                    <a:pt x="3103032" y="167217"/>
                  </a:lnTo>
                  <a:lnTo>
                    <a:pt x="3104620" y="165630"/>
                  </a:lnTo>
                  <a:lnTo>
                    <a:pt x="3106207" y="164571"/>
                  </a:lnTo>
                  <a:lnTo>
                    <a:pt x="3108324" y="162984"/>
                  </a:lnTo>
                  <a:lnTo>
                    <a:pt x="3108853" y="160867"/>
                  </a:lnTo>
                  <a:lnTo>
                    <a:pt x="3109911" y="159280"/>
                  </a:lnTo>
                  <a:lnTo>
                    <a:pt x="3113086" y="157163"/>
                  </a:lnTo>
                  <a:lnTo>
                    <a:pt x="3116791" y="155576"/>
                  </a:lnTo>
                  <a:lnTo>
                    <a:pt x="3124199" y="156634"/>
                  </a:lnTo>
                  <a:lnTo>
                    <a:pt x="3124728" y="159280"/>
                  </a:lnTo>
                  <a:lnTo>
                    <a:pt x="3124728" y="162984"/>
                  </a:lnTo>
                  <a:lnTo>
                    <a:pt x="3124728" y="166159"/>
                  </a:lnTo>
                  <a:lnTo>
                    <a:pt x="3125257" y="168276"/>
                  </a:lnTo>
                  <a:lnTo>
                    <a:pt x="3125786" y="169863"/>
                  </a:lnTo>
                  <a:lnTo>
                    <a:pt x="3125786" y="173038"/>
                  </a:lnTo>
                  <a:lnTo>
                    <a:pt x="3126316" y="177801"/>
                  </a:lnTo>
                  <a:lnTo>
                    <a:pt x="3128432" y="181505"/>
                  </a:lnTo>
                  <a:lnTo>
                    <a:pt x="3131078" y="183092"/>
                  </a:lnTo>
                  <a:lnTo>
                    <a:pt x="3133724" y="183092"/>
                  </a:lnTo>
                  <a:lnTo>
                    <a:pt x="3136899" y="182563"/>
                  </a:lnTo>
                  <a:lnTo>
                    <a:pt x="3139016" y="180446"/>
                  </a:lnTo>
                  <a:lnTo>
                    <a:pt x="3141661" y="177801"/>
                  </a:lnTo>
                  <a:lnTo>
                    <a:pt x="3142191" y="175155"/>
                  </a:lnTo>
                  <a:lnTo>
                    <a:pt x="3141132" y="171451"/>
                  </a:lnTo>
                  <a:lnTo>
                    <a:pt x="3139016" y="168805"/>
                  </a:lnTo>
                  <a:lnTo>
                    <a:pt x="3138486" y="167217"/>
                  </a:lnTo>
                  <a:lnTo>
                    <a:pt x="3137957" y="165630"/>
                  </a:lnTo>
                  <a:lnTo>
                    <a:pt x="3137957" y="161396"/>
                  </a:lnTo>
                  <a:lnTo>
                    <a:pt x="3138486" y="157692"/>
                  </a:lnTo>
                  <a:lnTo>
                    <a:pt x="3140603" y="154517"/>
                  </a:lnTo>
                  <a:lnTo>
                    <a:pt x="3141661" y="152401"/>
                  </a:lnTo>
                  <a:close/>
                  <a:moveTo>
                    <a:pt x="4432169" y="147638"/>
                  </a:moveTo>
                  <a:lnTo>
                    <a:pt x="4433735" y="148167"/>
                  </a:lnTo>
                  <a:lnTo>
                    <a:pt x="4435822" y="148696"/>
                  </a:lnTo>
                  <a:lnTo>
                    <a:pt x="4439476" y="148696"/>
                  </a:lnTo>
                  <a:lnTo>
                    <a:pt x="4441563" y="149226"/>
                  </a:lnTo>
                  <a:lnTo>
                    <a:pt x="4443651" y="150284"/>
                  </a:lnTo>
                  <a:lnTo>
                    <a:pt x="4446261" y="151342"/>
                  </a:lnTo>
                  <a:lnTo>
                    <a:pt x="4448348" y="151872"/>
                  </a:lnTo>
                  <a:lnTo>
                    <a:pt x="4449914" y="152401"/>
                  </a:lnTo>
                  <a:lnTo>
                    <a:pt x="4451480" y="153459"/>
                  </a:lnTo>
                  <a:lnTo>
                    <a:pt x="4453567" y="153988"/>
                  </a:lnTo>
                  <a:lnTo>
                    <a:pt x="4455133" y="153988"/>
                  </a:lnTo>
                  <a:lnTo>
                    <a:pt x="4457221" y="153988"/>
                  </a:lnTo>
                  <a:lnTo>
                    <a:pt x="4458787" y="153459"/>
                  </a:lnTo>
                  <a:lnTo>
                    <a:pt x="4459830" y="155047"/>
                  </a:lnTo>
                  <a:lnTo>
                    <a:pt x="4460352" y="156634"/>
                  </a:lnTo>
                  <a:lnTo>
                    <a:pt x="4460352" y="160338"/>
                  </a:lnTo>
                  <a:lnTo>
                    <a:pt x="4460874" y="162455"/>
                  </a:lnTo>
                  <a:lnTo>
                    <a:pt x="4460352" y="164043"/>
                  </a:lnTo>
                  <a:lnTo>
                    <a:pt x="4459308" y="165101"/>
                  </a:lnTo>
                  <a:lnTo>
                    <a:pt x="4457221" y="165630"/>
                  </a:lnTo>
                  <a:lnTo>
                    <a:pt x="4455133" y="167218"/>
                  </a:lnTo>
                  <a:lnTo>
                    <a:pt x="4453567" y="168276"/>
                  </a:lnTo>
                  <a:lnTo>
                    <a:pt x="4451480" y="168276"/>
                  </a:lnTo>
                  <a:lnTo>
                    <a:pt x="4449914" y="168276"/>
                  </a:lnTo>
                  <a:lnTo>
                    <a:pt x="4448348" y="168276"/>
                  </a:lnTo>
                  <a:lnTo>
                    <a:pt x="4446782" y="168276"/>
                  </a:lnTo>
                  <a:lnTo>
                    <a:pt x="4445739" y="166689"/>
                  </a:lnTo>
                  <a:lnTo>
                    <a:pt x="4444695" y="164043"/>
                  </a:lnTo>
                  <a:lnTo>
                    <a:pt x="4442607" y="162455"/>
                  </a:lnTo>
                  <a:lnTo>
                    <a:pt x="4441041" y="160868"/>
                  </a:lnTo>
                  <a:lnTo>
                    <a:pt x="4437910" y="160868"/>
                  </a:lnTo>
                  <a:lnTo>
                    <a:pt x="4430081" y="160338"/>
                  </a:lnTo>
                  <a:lnTo>
                    <a:pt x="4422774" y="160338"/>
                  </a:lnTo>
                  <a:lnTo>
                    <a:pt x="4423296" y="155047"/>
                  </a:lnTo>
                  <a:lnTo>
                    <a:pt x="4422774" y="149226"/>
                  </a:lnTo>
                  <a:lnTo>
                    <a:pt x="4429559" y="149226"/>
                  </a:lnTo>
                  <a:lnTo>
                    <a:pt x="4431125" y="148696"/>
                  </a:lnTo>
                  <a:close/>
                  <a:moveTo>
                    <a:pt x="1464288" y="143846"/>
                  </a:moveTo>
                  <a:lnTo>
                    <a:pt x="1470666" y="147956"/>
                  </a:lnTo>
                  <a:lnTo>
                    <a:pt x="1475322" y="157401"/>
                  </a:lnTo>
                  <a:lnTo>
                    <a:pt x="1497263" y="161067"/>
                  </a:lnTo>
                  <a:lnTo>
                    <a:pt x="1499657" y="160589"/>
                  </a:lnTo>
                  <a:lnTo>
                    <a:pt x="1475845" y="156892"/>
                  </a:lnTo>
                  <a:lnTo>
                    <a:pt x="1471082" y="147914"/>
                  </a:lnTo>
                  <a:close/>
                  <a:moveTo>
                    <a:pt x="4519354" y="142875"/>
                  </a:moveTo>
                  <a:lnTo>
                    <a:pt x="4524140" y="143410"/>
                  </a:lnTo>
                  <a:lnTo>
                    <a:pt x="4529457" y="143410"/>
                  </a:lnTo>
                  <a:lnTo>
                    <a:pt x="4535307" y="143410"/>
                  </a:lnTo>
                  <a:lnTo>
                    <a:pt x="4536370" y="147686"/>
                  </a:lnTo>
                  <a:lnTo>
                    <a:pt x="4534775" y="148755"/>
                  </a:lnTo>
                  <a:lnTo>
                    <a:pt x="4532648" y="149825"/>
                  </a:lnTo>
                  <a:lnTo>
                    <a:pt x="4532116" y="152497"/>
                  </a:lnTo>
                  <a:lnTo>
                    <a:pt x="4531053" y="154101"/>
                  </a:lnTo>
                  <a:lnTo>
                    <a:pt x="4534775" y="154101"/>
                  </a:lnTo>
                  <a:lnTo>
                    <a:pt x="4537966" y="154101"/>
                  </a:lnTo>
                  <a:lnTo>
                    <a:pt x="4539561" y="154101"/>
                  </a:lnTo>
                  <a:lnTo>
                    <a:pt x="4541688" y="154101"/>
                  </a:lnTo>
                  <a:lnTo>
                    <a:pt x="4543815" y="153032"/>
                  </a:lnTo>
                  <a:lnTo>
                    <a:pt x="4545411" y="150894"/>
                  </a:lnTo>
                  <a:lnTo>
                    <a:pt x="4545942" y="149290"/>
                  </a:lnTo>
                  <a:lnTo>
                    <a:pt x="4547006" y="147686"/>
                  </a:lnTo>
                  <a:lnTo>
                    <a:pt x="4548601" y="146617"/>
                  </a:lnTo>
                  <a:lnTo>
                    <a:pt x="4550197" y="145548"/>
                  </a:lnTo>
                  <a:lnTo>
                    <a:pt x="4553387" y="145548"/>
                  </a:lnTo>
                  <a:lnTo>
                    <a:pt x="4556046" y="145548"/>
                  </a:lnTo>
                  <a:lnTo>
                    <a:pt x="4560832" y="145548"/>
                  </a:lnTo>
                  <a:lnTo>
                    <a:pt x="4565086" y="146617"/>
                  </a:lnTo>
                  <a:lnTo>
                    <a:pt x="4566682" y="148221"/>
                  </a:lnTo>
                  <a:lnTo>
                    <a:pt x="4567745" y="149825"/>
                  </a:lnTo>
                  <a:lnTo>
                    <a:pt x="4568809" y="151963"/>
                  </a:lnTo>
                  <a:lnTo>
                    <a:pt x="4569340" y="154101"/>
                  </a:lnTo>
                  <a:lnTo>
                    <a:pt x="4571467" y="156774"/>
                  </a:lnTo>
                  <a:lnTo>
                    <a:pt x="4571999" y="159981"/>
                  </a:lnTo>
                  <a:lnTo>
                    <a:pt x="4570936" y="162120"/>
                  </a:lnTo>
                  <a:lnTo>
                    <a:pt x="4568277" y="164793"/>
                  </a:lnTo>
                  <a:lnTo>
                    <a:pt x="4567213" y="166396"/>
                  </a:lnTo>
                  <a:lnTo>
                    <a:pt x="4566150" y="168535"/>
                  </a:lnTo>
                  <a:lnTo>
                    <a:pt x="4565086" y="170138"/>
                  </a:lnTo>
                  <a:lnTo>
                    <a:pt x="4564554" y="171742"/>
                  </a:lnTo>
                  <a:lnTo>
                    <a:pt x="4563491" y="175484"/>
                  </a:lnTo>
                  <a:lnTo>
                    <a:pt x="4563491" y="179226"/>
                  </a:lnTo>
                  <a:lnTo>
                    <a:pt x="4565086" y="180295"/>
                  </a:lnTo>
                  <a:lnTo>
                    <a:pt x="4566682" y="180830"/>
                  </a:lnTo>
                  <a:lnTo>
                    <a:pt x="4569340" y="180830"/>
                  </a:lnTo>
                  <a:lnTo>
                    <a:pt x="4571999" y="180830"/>
                  </a:lnTo>
                  <a:lnTo>
                    <a:pt x="4571999" y="188314"/>
                  </a:lnTo>
                  <a:lnTo>
                    <a:pt x="4571467" y="190452"/>
                  </a:lnTo>
                  <a:lnTo>
                    <a:pt x="4570404" y="191521"/>
                  </a:lnTo>
                  <a:lnTo>
                    <a:pt x="4566682" y="193125"/>
                  </a:lnTo>
                  <a:lnTo>
                    <a:pt x="4563491" y="194194"/>
                  </a:lnTo>
                  <a:lnTo>
                    <a:pt x="4561364" y="194729"/>
                  </a:lnTo>
                  <a:lnTo>
                    <a:pt x="4559237" y="195263"/>
                  </a:lnTo>
                  <a:lnTo>
                    <a:pt x="4556578" y="195263"/>
                  </a:lnTo>
                  <a:lnTo>
                    <a:pt x="4553919" y="195263"/>
                  </a:lnTo>
                  <a:lnTo>
                    <a:pt x="4548069" y="195263"/>
                  </a:lnTo>
                  <a:lnTo>
                    <a:pt x="4545942" y="194729"/>
                  </a:lnTo>
                  <a:lnTo>
                    <a:pt x="4544347" y="194194"/>
                  </a:lnTo>
                  <a:lnTo>
                    <a:pt x="4532648" y="194194"/>
                  </a:lnTo>
                  <a:lnTo>
                    <a:pt x="4520949" y="195263"/>
                  </a:lnTo>
                  <a:lnTo>
                    <a:pt x="4519354" y="192590"/>
                  </a:lnTo>
                  <a:lnTo>
                    <a:pt x="4518290" y="190987"/>
                  </a:lnTo>
                  <a:lnTo>
                    <a:pt x="4517227" y="188848"/>
                  </a:lnTo>
                  <a:lnTo>
                    <a:pt x="4515631" y="187245"/>
                  </a:lnTo>
                  <a:lnTo>
                    <a:pt x="4514568" y="187245"/>
                  </a:lnTo>
                  <a:lnTo>
                    <a:pt x="4514036" y="187245"/>
                  </a:lnTo>
                  <a:lnTo>
                    <a:pt x="4512972" y="187245"/>
                  </a:lnTo>
                  <a:lnTo>
                    <a:pt x="4511909" y="187245"/>
                  </a:lnTo>
                  <a:lnTo>
                    <a:pt x="4510314" y="186710"/>
                  </a:lnTo>
                  <a:lnTo>
                    <a:pt x="4508186" y="186710"/>
                  </a:lnTo>
                  <a:lnTo>
                    <a:pt x="4475748" y="186710"/>
                  </a:lnTo>
                  <a:lnTo>
                    <a:pt x="4475216" y="183503"/>
                  </a:lnTo>
                  <a:lnTo>
                    <a:pt x="4475216" y="180830"/>
                  </a:lnTo>
                  <a:lnTo>
                    <a:pt x="4475216" y="179226"/>
                  </a:lnTo>
                  <a:lnTo>
                    <a:pt x="4475216" y="177622"/>
                  </a:lnTo>
                  <a:lnTo>
                    <a:pt x="4475216" y="175484"/>
                  </a:lnTo>
                  <a:lnTo>
                    <a:pt x="4475216" y="173346"/>
                  </a:lnTo>
                  <a:lnTo>
                    <a:pt x="4473621" y="172277"/>
                  </a:lnTo>
                  <a:lnTo>
                    <a:pt x="4471494" y="171742"/>
                  </a:lnTo>
                  <a:lnTo>
                    <a:pt x="4468303" y="170138"/>
                  </a:lnTo>
                  <a:lnTo>
                    <a:pt x="4464049" y="169069"/>
                  </a:lnTo>
                  <a:lnTo>
                    <a:pt x="4464049" y="168000"/>
                  </a:lnTo>
                  <a:lnTo>
                    <a:pt x="4464049" y="166396"/>
                  </a:lnTo>
                  <a:lnTo>
                    <a:pt x="4465645" y="164793"/>
                  </a:lnTo>
                  <a:lnTo>
                    <a:pt x="4467240" y="163189"/>
                  </a:lnTo>
                  <a:lnTo>
                    <a:pt x="4468835" y="160516"/>
                  </a:lnTo>
                  <a:lnTo>
                    <a:pt x="4470962" y="159447"/>
                  </a:lnTo>
                  <a:lnTo>
                    <a:pt x="4472558" y="158912"/>
                  </a:lnTo>
                  <a:lnTo>
                    <a:pt x="4474153" y="158378"/>
                  </a:lnTo>
                  <a:lnTo>
                    <a:pt x="4475216" y="158378"/>
                  </a:lnTo>
                  <a:lnTo>
                    <a:pt x="4475748" y="158378"/>
                  </a:lnTo>
                  <a:lnTo>
                    <a:pt x="4477344" y="158378"/>
                  </a:lnTo>
                  <a:lnTo>
                    <a:pt x="4477875" y="158378"/>
                  </a:lnTo>
                  <a:lnTo>
                    <a:pt x="4479471" y="156774"/>
                  </a:lnTo>
                  <a:lnTo>
                    <a:pt x="4480534" y="154636"/>
                  </a:lnTo>
                  <a:lnTo>
                    <a:pt x="4482130" y="153567"/>
                  </a:lnTo>
                  <a:lnTo>
                    <a:pt x="4484257" y="152497"/>
                  </a:lnTo>
                  <a:lnTo>
                    <a:pt x="4484788" y="151963"/>
                  </a:lnTo>
                  <a:lnTo>
                    <a:pt x="4485852" y="152497"/>
                  </a:lnTo>
                  <a:lnTo>
                    <a:pt x="4486916" y="152497"/>
                  </a:lnTo>
                  <a:lnTo>
                    <a:pt x="4487979" y="152497"/>
                  </a:lnTo>
                  <a:lnTo>
                    <a:pt x="4489574" y="151963"/>
                  </a:lnTo>
                  <a:lnTo>
                    <a:pt x="4491170" y="150894"/>
                  </a:lnTo>
                  <a:lnTo>
                    <a:pt x="4493829" y="150894"/>
                  </a:lnTo>
                  <a:lnTo>
                    <a:pt x="4495424" y="150894"/>
                  </a:lnTo>
                  <a:lnTo>
                    <a:pt x="4499146" y="151963"/>
                  </a:lnTo>
                  <a:lnTo>
                    <a:pt x="4502337" y="150894"/>
                  </a:lnTo>
                  <a:lnTo>
                    <a:pt x="4503932" y="150359"/>
                  </a:lnTo>
                  <a:lnTo>
                    <a:pt x="4505528" y="149825"/>
                  </a:lnTo>
                  <a:lnTo>
                    <a:pt x="4507123" y="148221"/>
                  </a:lnTo>
                  <a:lnTo>
                    <a:pt x="4508186" y="146617"/>
                  </a:lnTo>
                  <a:lnTo>
                    <a:pt x="4510314" y="145548"/>
                  </a:lnTo>
                  <a:lnTo>
                    <a:pt x="4511909" y="145013"/>
                  </a:lnTo>
                  <a:lnTo>
                    <a:pt x="4514036" y="143944"/>
                  </a:lnTo>
                  <a:lnTo>
                    <a:pt x="4515631" y="143410"/>
                  </a:lnTo>
                  <a:close/>
                  <a:moveTo>
                    <a:pt x="3885141" y="142875"/>
                  </a:moveTo>
                  <a:lnTo>
                    <a:pt x="3886729" y="144463"/>
                  </a:lnTo>
                  <a:lnTo>
                    <a:pt x="3887787" y="146050"/>
                  </a:lnTo>
                  <a:lnTo>
                    <a:pt x="3887787" y="148167"/>
                  </a:lnTo>
                  <a:lnTo>
                    <a:pt x="3887787" y="149755"/>
                  </a:lnTo>
                  <a:lnTo>
                    <a:pt x="3884083" y="150284"/>
                  </a:lnTo>
                  <a:lnTo>
                    <a:pt x="3880908" y="151342"/>
                  </a:lnTo>
                  <a:lnTo>
                    <a:pt x="3879320" y="152930"/>
                  </a:lnTo>
                  <a:lnTo>
                    <a:pt x="3877204" y="153459"/>
                  </a:lnTo>
                  <a:lnTo>
                    <a:pt x="3875087" y="153459"/>
                  </a:lnTo>
                  <a:lnTo>
                    <a:pt x="3872970" y="153459"/>
                  </a:lnTo>
                  <a:lnTo>
                    <a:pt x="3870854" y="153988"/>
                  </a:lnTo>
                  <a:lnTo>
                    <a:pt x="3869266" y="153459"/>
                  </a:lnTo>
                  <a:lnTo>
                    <a:pt x="3868208" y="151342"/>
                  </a:lnTo>
                  <a:lnTo>
                    <a:pt x="3867149" y="149755"/>
                  </a:lnTo>
                  <a:lnTo>
                    <a:pt x="3867149" y="148167"/>
                  </a:lnTo>
                  <a:lnTo>
                    <a:pt x="3867149" y="146050"/>
                  </a:lnTo>
                  <a:lnTo>
                    <a:pt x="3870854" y="146050"/>
                  </a:lnTo>
                  <a:lnTo>
                    <a:pt x="3872441" y="146050"/>
                  </a:lnTo>
                  <a:lnTo>
                    <a:pt x="3873499" y="145521"/>
                  </a:lnTo>
                  <a:lnTo>
                    <a:pt x="3877204" y="145521"/>
                  </a:lnTo>
                  <a:lnTo>
                    <a:pt x="3879320" y="144463"/>
                  </a:lnTo>
                  <a:lnTo>
                    <a:pt x="3881966" y="143934"/>
                  </a:lnTo>
                  <a:lnTo>
                    <a:pt x="3883554" y="143404"/>
                  </a:lnTo>
                  <a:close/>
                  <a:moveTo>
                    <a:pt x="1152524" y="139700"/>
                  </a:moveTo>
                  <a:lnTo>
                    <a:pt x="1163942" y="139700"/>
                  </a:lnTo>
                  <a:lnTo>
                    <a:pt x="1175360" y="143934"/>
                  </a:lnTo>
                  <a:lnTo>
                    <a:pt x="1179512" y="156105"/>
                  </a:lnTo>
                  <a:lnTo>
                    <a:pt x="1168613" y="160338"/>
                  </a:lnTo>
                  <a:lnTo>
                    <a:pt x="1165499" y="150284"/>
                  </a:lnTo>
                  <a:lnTo>
                    <a:pt x="1152524" y="150284"/>
                  </a:lnTo>
                  <a:close/>
                  <a:moveTo>
                    <a:pt x="3843369" y="130175"/>
                  </a:moveTo>
                  <a:lnTo>
                    <a:pt x="3869806" y="130175"/>
                  </a:lnTo>
                  <a:lnTo>
                    <a:pt x="3870324" y="131763"/>
                  </a:lnTo>
                  <a:lnTo>
                    <a:pt x="3870324" y="133879"/>
                  </a:lnTo>
                  <a:lnTo>
                    <a:pt x="3870324" y="137054"/>
                  </a:lnTo>
                  <a:lnTo>
                    <a:pt x="3854773" y="137054"/>
                  </a:lnTo>
                  <a:lnTo>
                    <a:pt x="3855292" y="142875"/>
                  </a:lnTo>
                  <a:lnTo>
                    <a:pt x="3854773" y="147638"/>
                  </a:lnTo>
                  <a:lnTo>
                    <a:pt x="3853218" y="147638"/>
                  </a:lnTo>
                  <a:lnTo>
                    <a:pt x="3851145" y="147638"/>
                  </a:lnTo>
                  <a:lnTo>
                    <a:pt x="3849590" y="148696"/>
                  </a:lnTo>
                  <a:lnTo>
                    <a:pt x="3848034" y="149225"/>
                  </a:lnTo>
                  <a:lnTo>
                    <a:pt x="3844924" y="149225"/>
                  </a:lnTo>
                  <a:lnTo>
                    <a:pt x="3842851" y="147638"/>
                  </a:lnTo>
                  <a:lnTo>
                    <a:pt x="3841296" y="143933"/>
                  </a:lnTo>
                  <a:lnTo>
                    <a:pt x="3841296" y="138642"/>
                  </a:lnTo>
                  <a:lnTo>
                    <a:pt x="3840259" y="139700"/>
                  </a:lnTo>
                  <a:lnTo>
                    <a:pt x="3838704" y="140758"/>
                  </a:lnTo>
                  <a:lnTo>
                    <a:pt x="3839222" y="142875"/>
                  </a:lnTo>
                  <a:lnTo>
                    <a:pt x="3838704" y="144463"/>
                  </a:lnTo>
                  <a:lnTo>
                    <a:pt x="3837667" y="146050"/>
                  </a:lnTo>
                  <a:lnTo>
                    <a:pt x="3835075" y="147638"/>
                  </a:lnTo>
                  <a:lnTo>
                    <a:pt x="3819524" y="147638"/>
                  </a:lnTo>
                  <a:lnTo>
                    <a:pt x="3819524" y="139700"/>
                  </a:lnTo>
                  <a:lnTo>
                    <a:pt x="3824190" y="138642"/>
                  </a:lnTo>
                  <a:lnTo>
                    <a:pt x="3828336" y="137054"/>
                  </a:lnTo>
                  <a:lnTo>
                    <a:pt x="3829892" y="135996"/>
                  </a:lnTo>
                  <a:lnTo>
                    <a:pt x="3831965" y="134408"/>
                  </a:lnTo>
                  <a:lnTo>
                    <a:pt x="3834039" y="133350"/>
                  </a:lnTo>
                  <a:lnTo>
                    <a:pt x="3836630" y="132821"/>
                  </a:lnTo>
                  <a:lnTo>
                    <a:pt x="3839741" y="131233"/>
                  </a:lnTo>
                  <a:close/>
                  <a:moveTo>
                    <a:pt x="3269720" y="127000"/>
                  </a:moveTo>
                  <a:lnTo>
                    <a:pt x="3270250" y="129674"/>
                  </a:lnTo>
                  <a:lnTo>
                    <a:pt x="3270250" y="131278"/>
                  </a:lnTo>
                  <a:lnTo>
                    <a:pt x="3270250" y="132882"/>
                  </a:lnTo>
                  <a:lnTo>
                    <a:pt x="3263370" y="140903"/>
                  </a:lnTo>
                  <a:lnTo>
                    <a:pt x="3264958" y="142507"/>
                  </a:lnTo>
                  <a:lnTo>
                    <a:pt x="3266545" y="143577"/>
                  </a:lnTo>
                  <a:lnTo>
                    <a:pt x="3268133" y="143042"/>
                  </a:lnTo>
                  <a:lnTo>
                    <a:pt x="3270250" y="143042"/>
                  </a:lnTo>
                  <a:lnTo>
                    <a:pt x="3274483" y="141973"/>
                  </a:lnTo>
                  <a:lnTo>
                    <a:pt x="3278187" y="138230"/>
                  </a:lnTo>
                  <a:lnTo>
                    <a:pt x="3280304" y="136091"/>
                  </a:lnTo>
                  <a:lnTo>
                    <a:pt x="3281891" y="134486"/>
                  </a:lnTo>
                  <a:lnTo>
                    <a:pt x="3282950" y="132882"/>
                  </a:lnTo>
                  <a:lnTo>
                    <a:pt x="3284537" y="131278"/>
                  </a:lnTo>
                  <a:lnTo>
                    <a:pt x="3286125" y="130743"/>
                  </a:lnTo>
                  <a:lnTo>
                    <a:pt x="3288241" y="130209"/>
                  </a:lnTo>
                  <a:lnTo>
                    <a:pt x="3289300" y="132347"/>
                  </a:lnTo>
                  <a:lnTo>
                    <a:pt x="3290887" y="133952"/>
                  </a:lnTo>
                  <a:lnTo>
                    <a:pt x="3293533" y="135556"/>
                  </a:lnTo>
                  <a:lnTo>
                    <a:pt x="3295120" y="137160"/>
                  </a:lnTo>
                  <a:lnTo>
                    <a:pt x="3296179" y="138764"/>
                  </a:lnTo>
                  <a:lnTo>
                    <a:pt x="3297237" y="140903"/>
                  </a:lnTo>
                  <a:lnTo>
                    <a:pt x="3297237" y="143042"/>
                  </a:lnTo>
                  <a:lnTo>
                    <a:pt x="3297237" y="145181"/>
                  </a:lnTo>
                  <a:lnTo>
                    <a:pt x="3304116" y="145181"/>
                  </a:lnTo>
                  <a:lnTo>
                    <a:pt x="3307821" y="144112"/>
                  </a:lnTo>
                  <a:lnTo>
                    <a:pt x="3310996" y="143042"/>
                  </a:lnTo>
                  <a:lnTo>
                    <a:pt x="3313641" y="142507"/>
                  </a:lnTo>
                  <a:lnTo>
                    <a:pt x="3315229" y="143042"/>
                  </a:lnTo>
                  <a:lnTo>
                    <a:pt x="3319462" y="142507"/>
                  </a:lnTo>
                  <a:lnTo>
                    <a:pt x="3323166" y="143577"/>
                  </a:lnTo>
                  <a:lnTo>
                    <a:pt x="3326341" y="146251"/>
                  </a:lnTo>
                  <a:lnTo>
                    <a:pt x="3328987" y="149459"/>
                  </a:lnTo>
                  <a:lnTo>
                    <a:pt x="3325812" y="152133"/>
                  </a:lnTo>
                  <a:lnTo>
                    <a:pt x="3324225" y="153202"/>
                  </a:lnTo>
                  <a:lnTo>
                    <a:pt x="3321579" y="154272"/>
                  </a:lnTo>
                  <a:lnTo>
                    <a:pt x="3319462" y="154806"/>
                  </a:lnTo>
                  <a:lnTo>
                    <a:pt x="3317346" y="155341"/>
                  </a:lnTo>
                  <a:lnTo>
                    <a:pt x="3315758" y="155341"/>
                  </a:lnTo>
                  <a:lnTo>
                    <a:pt x="3314171" y="155341"/>
                  </a:lnTo>
                  <a:lnTo>
                    <a:pt x="3310466" y="156945"/>
                  </a:lnTo>
                  <a:lnTo>
                    <a:pt x="3308350" y="160689"/>
                  </a:lnTo>
                  <a:lnTo>
                    <a:pt x="3308879" y="164432"/>
                  </a:lnTo>
                  <a:lnTo>
                    <a:pt x="3308350" y="168175"/>
                  </a:lnTo>
                  <a:lnTo>
                    <a:pt x="3307291" y="169244"/>
                  </a:lnTo>
                  <a:lnTo>
                    <a:pt x="3305175" y="169779"/>
                  </a:lnTo>
                  <a:lnTo>
                    <a:pt x="3301470" y="171918"/>
                  </a:lnTo>
                  <a:lnTo>
                    <a:pt x="3296179" y="172453"/>
                  </a:lnTo>
                  <a:lnTo>
                    <a:pt x="3290887" y="170314"/>
                  </a:lnTo>
                  <a:lnTo>
                    <a:pt x="3284537" y="168710"/>
                  </a:lnTo>
                  <a:lnTo>
                    <a:pt x="3282420" y="169779"/>
                  </a:lnTo>
                  <a:lnTo>
                    <a:pt x="3280304" y="172453"/>
                  </a:lnTo>
                  <a:lnTo>
                    <a:pt x="3278187" y="174057"/>
                  </a:lnTo>
                  <a:lnTo>
                    <a:pt x="3276600" y="175126"/>
                  </a:lnTo>
                  <a:lnTo>
                    <a:pt x="3274483" y="176196"/>
                  </a:lnTo>
                  <a:lnTo>
                    <a:pt x="3272895" y="177265"/>
                  </a:lnTo>
                  <a:lnTo>
                    <a:pt x="3268133" y="177800"/>
                  </a:lnTo>
                  <a:lnTo>
                    <a:pt x="3263900" y="177800"/>
                  </a:lnTo>
                  <a:lnTo>
                    <a:pt x="3261254" y="177800"/>
                  </a:lnTo>
                  <a:lnTo>
                    <a:pt x="3259137" y="177800"/>
                  </a:lnTo>
                  <a:lnTo>
                    <a:pt x="3256491" y="177265"/>
                  </a:lnTo>
                  <a:lnTo>
                    <a:pt x="3254904" y="177265"/>
                  </a:lnTo>
                  <a:lnTo>
                    <a:pt x="3252787" y="176731"/>
                  </a:lnTo>
                  <a:lnTo>
                    <a:pt x="3250670" y="175126"/>
                  </a:lnTo>
                  <a:lnTo>
                    <a:pt x="3249612" y="172987"/>
                  </a:lnTo>
                  <a:lnTo>
                    <a:pt x="3248024" y="171383"/>
                  </a:lnTo>
                  <a:lnTo>
                    <a:pt x="3244320" y="170314"/>
                  </a:lnTo>
                  <a:lnTo>
                    <a:pt x="3240616" y="170314"/>
                  </a:lnTo>
                  <a:lnTo>
                    <a:pt x="3239029" y="170849"/>
                  </a:lnTo>
                  <a:lnTo>
                    <a:pt x="3237441" y="171383"/>
                  </a:lnTo>
                  <a:lnTo>
                    <a:pt x="3217862" y="171383"/>
                  </a:lnTo>
                  <a:lnTo>
                    <a:pt x="3213629" y="170314"/>
                  </a:lnTo>
                  <a:lnTo>
                    <a:pt x="3210454" y="168175"/>
                  </a:lnTo>
                  <a:lnTo>
                    <a:pt x="3207278" y="166571"/>
                  </a:lnTo>
                  <a:lnTo>
                    <a:pt x="3203045" y="165501"/>
                  </a:lnTo>
                  <a:lnTo>
                    <a:pt x="3203045" y="156945"/>
                  </a:lnTo>
                  <a:lnTo>
                    <a:pt x="3230033" y="156945"/>
                  </a:lnTo>
                  <a:lnTo>
                    <a:pt x="3230033" y="155341"/>
                  </a:lnTo>
                  <a:lnTo>
                    <a:pt x="3229504" y="153737"/>
                  </a:lnTo>
                  <a:lnTo>
                    <a:pt x="3227387" y="152133"/>
                  </a:lnTo>
                  <a:lnTo>
                    <a:pt x="3225270" y="150529"/>
                  </a:lnTo>
                  <a:lnTo>
                    <a:pt x="3223683" y="149994"/>
                  </a:lnTo>
                  <a:lnTo>
                    <a:pt x="3222095" y="149459"/>
                  </a:lnTo>
                  <a:lnTo>
                    <a:pt x="3219449" y="148924"/>
                  </a:lnTo>
                  <a:lnTo>
                    <a:pt x="3216804" y="148924"/>
                  </a:lnTo>
                  <a:lnTo>
                    <a:pt x="3213629" y="149459"/>
                  </a:lnTo>
                  <a:lnTo>
                    <a:pt x="3210983" y="150529"/>
                  </a:lnTo>
                  <a:lnTo>
                    <a:pt x="3208866" y="151598"/>
                  </a:lnTo>
                  <a:lnTo>
                    <a:pt x="3206220" y="152133"/>
                  </a:lnTo>
                  <a:lnTo>
                    <a:pt x="3203045" y="150529"/>
                  </a:lnTo>
                  <a:lnTo>
                    <a:pt x="3200399" y="149459"/>
                  </a:lnTo>
                  <a:lnTo>
                    <a:pt x="3198812" y="148924"/>
                  </a:lnTo>
                  <a:lnTo>
                    <a:pt x="3197224" y="148924"/>
                  </a:lnTo>
                  <a:lnTo>
                    <a:pt x="3192991" y="148924"/>
                  </a:lnTo>
                  <a:lnTo>
                    <a:pt x="3191403" y="147855"/>
                  </a:lnTo>
                  <a:lnTo>
                    <a:pt x="3189816" y="147320"/>
                  </a:lnTo>
                  <a:lnTo>
                    <a:pt x="3187170" y="146785"/>
                  </a:lnTo>
                  <a:lnTo>
                    <a:pt x="3185583" y="145181"/>
                  </a:lnTo>
                  <a:lnTo>
                    <a:pt x="3184524" y="142507"/>
                  </a:lnTo>
                  <a:lnTo>
                    <a:pt x="3184524" y="138764"/>
                  </a:lnTo>
                  <a:lnTo>
                    <a:pt x="3185583" y="135556"/>
                  </a:lnTo>
                  <a:lnTo>
                    <a:pt x="3188758" y="133952"/>
                  </a:lnTo>
                  <a:lnTo>
                    <a:pt x="3190345" y="133417"/>
                  </a:lnTo>
                  <a:lnTo>
                    <a:pt x="3192462" y="132882"/>
                  </a:lnTo>
                  <a:lnTo>
                    <a:pt x="3194578" y="132347"/>
                  </a:lnTo>
                  <a:lnTo>
                    <a:pt x="3196695" y="131813"/>
                  </a:lnTo>
                  <a:lnTo>
                    <a:pt x="3210983" y="132347"/>
                  </a:lnTo>
                  <a:lnTo>
                    <a:pt x="3225270" y="132882"/>
                  </a:lnTo>
                  <a:lnTo>
                    <a:pt x="3227387" y="132882"/>
                  </a:lnTo>
                  <a:lnTo>
                    <a:pt x="3229504" y="133952"/>
                  </a:lnTo>
                  <a:lnTo>
                    <a:pt x="3231091" y="134486"/>
                  </a:lnTo>
                  <a:lnTo>
                    <a:pt x="3232679" y="135556"/>
                  </a:lnTo>
                  <a:lnTo>
                    <a:pt x="3234795" y="136625"/>
                  </a:lnTo>
                  <a:lnTo>
                    <a:pt x="3235854" y="138230"/>
                  </a:lnTo>
                  <a:lnTo>
                    <a:pt x="3238499" y="143042"/>
                  </a:lnTo>
                  <a:lnTo>
                    <a:pt x="3238499" y="148924"/>
                  </a:lnTo>
                  <a:lnTo>
                    <a:pt x="3241674" y="149459"/>
                  </a:lnTo>
                  <a:lnTo>
                    <a:pt x="3243262" y="147855"/>
                  </a:lnTo>
                  <a:lnTo>
                    <a:pt x="3244320" y="146251"/>
                  </a:lnTo>
                  <a:lnTo>
                    <a:pt x="3244849" y="143042"/>
                  </a:lnTo>
                  <a:lnTo>
                    <a:pt x="3244849" y="138764"/>
                  </a:lnTo>
                  <a:lnTo>
                    <a:pt x="3245379" y="134486"/>
                  </a:lnTo>
                  <a:lnTo>
                    <a:pt x="3245908" y="130209"/>
                  </a:lnTo>
                  <a:lnTo>
                    <a:pt x="3256491" y="130209"/>
                  </a:lnTo>
                  <a:lnTo>
                    <a:pt x="3258608" y="131278"/>
                  </a:lnTo>
                  <a:lnTo>
                    <a:pt x="3260725" y="131813"/>
                  </a:lnTo>
                  <a:lnTo>
                    <a:pt x="3262312" y="131813"/>
                  </a:lnTo>
                  <a:lnTo>
                    <a:pt x="3264429" y="130743"/>
                  </a:lnTo>
                  <a:lnTo>
                    <a:pt x="3265487" y="128070"/>
                  </a:lnTo>
                  <a:lnTo>
                    <a:pt x="3267604" y="127535"/>
                  </a:lnTo>
                  <a:close/>
                  <a:moveTo>
                    <a:pt x="1536699" y="109889"/>
                  </a:moveTo>
                  <a:lnTo>
                    <a:pt x="1517457" y="110927"/>
                  </a:lnTo>
                  <a:lnTo>
                    <a:pt x="1517120" y="111146"/>
                  </a:lnTo>
                  <a:lnTo>
                    <a:pt x="1536699" y="110115"/>
                  </a:lnTo>
                  <a:lnTo>
                    <a:pt x="1545166" y="111661"/>
                  </a:lnTo>
                  <a:lnTo>
                    <a:pt x="1553006" y="112680"/>
                  </a:lnTo>
                  <a:lnTo>
                    <a:pt x="1553103" y="112529"/>
                  </a:lnTo>
                  <a:lnTo>
                    <a:pt x="1545165" y="111473"/>
                  </a:lnTo>
                  <a:close/>
                  <a:moveTo>
                    <a:pt x="3724883" y="104775"/>
                  </a:moveTo>
                  <a:lnTo>
                    <a:pt x="3726462" y="104775"/>
                  </a:lnTo>
                  <a:lnTo>
                    <a:pt x="3728568" y="105299"/>
                  </a:lnTo>
                  <a:lnTo>
                    <a:pt x="3730147" y="106346"/>
                  </a:lnTo>
                  <a:lnTo>
                    <a:pt x="3730147" y="116817"/>
                  </a:lnTo>
                  <a:lnTo>
                    <a:pt x="3734885" y="116817"/>
                  </a:lnTo>
                  <a:lnTo>
                    <a:pt x="3740149" y="117864"/>
                  </a:lnTo>
                  <a:lnTo>
                    <a:pt x="3740149" y="124670"/>
                  </a:lnTo>
                  <a:lnTo>
                    <a:pt x="3739623" y="126764"/>
                  </a:lnTo>
                  <a:lnTo>
                    <a:pt x="3738044" y="128335"/>
                  </a:lnTo>
                  <a:lnTo>
                    <a:pt x="3736464" y="129905"/>
                  </a:lnTo>
                  <a:lnTo>
                    <a:pt x="3734359" y="130429"/>
                  </a:lnTo>
                  <a:lnTo>
                    <a:pt x="3732779" y="131999"/>
                  </a:lnTo>
                  <a:lnTo>
                    <a:pt x="3731200" y="133046"/>
                  </a:lnTo>
                  <a:lnTo>
                    <a:pt x="3728568" y="134094"/>
                  </a:lnTo>
                  <a:lnTo>
                    <a:pt x="3724883" y="134094"/>
                  </a:lnTo>
                  <a:lnTo>
                    <a:pt x="3723304" y="134094"/>
                  </a:lnTo>
                  <a:lnTo>
                    <a:pt x="3721198" y="133570"/>
                  </a:lnTo>
                  <a:lnTo>
                    <a:pt x="3719619" y="133046"/>
                  </a:lnTo>
                  <a:lnTo>
                    <a:pt x="3713828" y="133570"/>
                  </a:lnTo>
                  <a:lnTo>
                    <a:pt x="3709090" y="134094"/>
                  </a:lnTo>
                  <a:lnTo>
                    <a:pt x="3709090" y="137235"/>
                  </a:lnTo>
                  <a:lnTo>
                    <a:pt x="3709617" y="140900"/>
                  </a:lnTo>
                  <a:lnTo>
                    <a:pt x="3709617" y="144564"/>
                  </a:lnTo>
                  <a:lnTo>
                    <a:pt x="3709090" y="147182"/>
                  </a:lnTo>
                  <a:lnTo>
                    <a:pt x="3707511" y="149276"/>
                  </a:lnTo>
                  <a:lnTo>
                    <a:pt x="3705405" y="151370"/>
                  </a:lnTo>
                  <a:lnTo>
                    <a:pt x="3703300" y="152417"/>
                  </a:lnTo>
                  <a:lnTo>
                    <a:pt x="3700141" y="153988"/>
                  </a:lnTo>
                  <a:lnTo>
                    <a:pt x="3696982" y="153988"/>
                  </a:lnTo>
                  <a:lnTo>
                    <a:pt x="3691718" y="153465"/>
                  </a:lnTo>
                  <a:lnTo>
                    <a:pt x="3686980" y="150323"/>
                  </a:lnTo>
                  <a:lnTo>
                    <a:pt x="3682769" y="148753"/>
                  </a:lnTo>
                  <a:lnTo>
                    <a:pt x="3680663" y="147182"/>
                  </a:lnTo>
                  <a:lnTo>
                    <a:pt x="3678558" y="145088"/>
                  </a:lnTo>
                  <a:lnTo>
                    <a:pt x="3677505" y="144041"/>
                  </a:lnTo>
                  <a:lnTo>
                    <a:pt x="3676978" y="141947"/>
                  </a:lnTo>
                  <a:lnTo>
                    <a:pt x="3676978" y="134617"/>
                  </a:lnTo>
                  <a:lnTo>
                    <a:pt x="3680663" y="135141"/>
                  </a:lnTo>
                  <a:lnTo>
                    <a:pt x="3684875" y="134617"/>
                  </a:lnTo>
                  <a:lnTo>
                    <a:pt x="3686980" y="133570"/>
                  </a:lnTo>
                  <a:lnTo>
                    <a:pt x="3688560" y="131476"/>
                  </a:lnTo>
                  <a:lnTo>
                    <a:pt x="3687507" y="125717"/>
                  </a:lnTo>
                  <a:lnTo>
                    <a:pt x="3685927" y="126240"/>
                  </a:lnTo>
                  <a:lnTo>
                    <a:pt x="3683822" y="126764"/>
                  </a:lnTo>
                  <a:lnTo>
                    <a:pt x="3682243" y="126240"/>
                  </a:lnTo>
                  <a:lnTo>
                    <a:pt x="3680137" y="125717"/>
                  </a:lnTo>
                  <a:lnTo>
                    <a:pt x="3676978" y="125193"/>
                  </a:lnTo>
                  <a:lnTo>
                    <a:pt x="3673293" y="124670"/>
                  </a:lnTo>
                  <a:lnTo>
                    <a:pt x="3669608" y="125193"/>
                  </a:lnTo>
                  <a:lnTo>
                    <a:pt x="3666450" y="125717"/>
                  </a:lnTo>
                  <a:lnTo>
                    <a:pt x="3664870" y="126764"/>
                  </a:lnTo>
                  <a:lnTo>
                    <a:pt x="3662238" y="127287"/>
                  </a:lnTo>
                  <a:lnTo>
                    <a:pt x="3660133" y="128335"/>
                  </a:lnTo>
                  <a:lnTo>
                    <a:pt x="3658027" y="129905"/>
                  </a:lnTo>
                  <a:lnTo>
                    <a:pt x="3656448" y="129905"/>
                  </a:lnTo>
                  <a:lnTo>
                    <a:pt x="3654868" y="130429"/>
                  </a:lnTo>
                  <a:lnTo>
                    <a:pt x="3651183" y="131999"/>
                  </a:lnTo>
                  <a:lnTo>
                    <a:pt x="3647498" y="133046"/>
                  </a:lnTo>
                  <a:lnTo>
                    <a:pt x="3644866" y="132523"/>
                  </a:lnTo>
                  <a:lnTo>
                    <a:pt x="3640655" y="130429"/>
                  </a:lnTo>
                  <a:lnTo>
                    <a:pt x="3639602" y="127287"/>
                  </a:lnTo>
                  <a:lnTo>
                    <a:pt x="3638549" y="123623"/>
                  </a:lnTo>
                  <a:lnTo>
                    <a:pt x="3638549" y="119958"/>
                  </a:lnTo>
                  <a:lnTo>
                    <a:pt x="3645919" y="119958"/>
                  </a:lnTo>
                  <a:lnTo>
                    <a:pt x="3649078" y="120481"/>
                  </a:lnTo>
                  <a:lnTo>
                    <a:pt x="3652763" y="121528"/>
                  </a:lnTo>
                  <a:lnTo>
                    <a:pt x="3654868" y="122052"/>
                  </a:lnTo>
                  <a:lnTo>
                    <a:pt x="3656448" y="122576"/>
                  </a:lnTo>
                  <a:lnTo>
                    <a:pt x="3658027" y="123623"/>
                  </a:lnTo>
                  <a:lnTo>
                    <a:pt x="3660133" y="124670"/>
                  </a:lnTo>
                  <a:lnTo>
                    <a:pt x="3661712" y="124146"/>
                  </a:lnTo>
                  <a:lnTo>
                    <a:pt x="3663291" y="123099"/>
                  </a:lnTo>
                  <a:lnTo>
                    <a:pt x="3663818" y="122052"/>
                  </a:lnTo>
                  <a:lnTo>
                    <a:pt x="3664870" y="119958"/>
                  </a:lnTo>
                  <a:lnTo>
                    <a:pt x="3665923" y="117340"/>
                  </a:lnTo>
                  <a:lnTo>
                    <a:pt x="3666976" y="115246"/>
                  </a:lnTo>
                  <a:lnTo>
                    <a:pt x="3669608" y="115770"/>
                  </a:lnTo>
                  <a:lnTo>
                    <a:pt x="3671188" y="116817"/>
                  </a:lnTo>
                  <a:lnTo>
                    <a:pt x="3673293" y="117340"/>
                  </a:lnTo>
                  <a:lnTo>
                    <a:pt x="3675399" y="117864"/>
                  </a:lnTo>
                  <a:lnTo>
                    <a:pt x="3677505" y="118387"/>
                  </a:lnTo>
                  <a:lnTo>
                    <a:pt x="3680137" y="118387"/>
                  </a:lnTo>
                  <a:lnTo>
                    <a:pt x="3682243" y="118387"/>
                  </a:lnTo>
                  <a:lnTo>
                    <a:pt x="3683822" y="117864"/>
                  </a:lnTo>
                  <a:lnTo>
                    <a:pt x="3685927" y="116817"/>
                  </a:lnTo>
                  <a:lnTo>
                    <a:pt x="3687507" y="115770"/>
                  </a:lnTo>
                  <a:lnTo>
                    <a:pt x="3689612" y="115246"/>
                  </a:lnTo>
                  <a:lnTo>
                    <a:pt x="3692771" y="114722"/>
                  </a:lnTo>
                  <a:lnTo>
                    <a:pt x="3696456" y="115246"/>
                  </a:lnTo>
                  <a:lnTo>
                    <a:pt x="3702773" y="116293"/>
                  </a:lnTo>
                  <a:lnTo>
                    <a:pt x="3709090" y="115770"/>
                  </a:lnTo>
                  <a:lnTo>
                    <a:pt x="3711196" y="114722"/>
                  </a:lnTo>
                  <a:lnTo>
                    <a:pt x="3712249" y="112628"/>
                  </a:lnTo>
                  <a:lnTo>
                    <a:pt x="3714354" y="111581"/>
                  </a:lnTo>
                  <a:lnTo>
                    <a:pt x="3715934" y="110011"/>
                  </a:lnTo>
                  <a:lnTo>
                    <a:pt x="3715934" y="108440"/>
                  </a:lnTo>
                  <a:lnTo>
                    <a:pt x="3715934" y="106346"/>
                  </a:lnTo>
                  <a:lnTo>
                    <a:pt x="3719092" y="105299"/>
                  </a:lnTo>
                  <a:lnTo>
                    <a:pt x="3723304" y="105299"/>
                  </a:lnTo>
                  <a:close/>
                  <a:moveTo>
                    <a:pt x="3909309" y="103188"/>
                  </a:moveTo>
                  <a:lnTo>
                    <a:pt x="3915192" y="104209"/>
                  </a:lnTo>
                  <a:lnTo>
                    <a:pt x="3914657" y="107781"/>
                  </a:lnTo>
                  <a:lnTo>
                    <a:pt x="3915192" y="111352"/>
                  </a:lnTo>
                  <a:lnTo>
                    <a:pt x="3916796" y="114414"/>
                  </a:lnTo>
                  <a:lnTo>
                    <a:pt x="3919469" y="117986"/>
                  </a:lnTo>
                  <a:lnTo>
                    <a:pt x="3919469" y="120027"/>
                  </a:lnTo>
                  <a:lnTo>
                    <a:pt x="3919469" y="121558"/>
                  </a:lnTo>
                  <a:lnTo>
                    <a:pt x="3920539" y="123089"/>
                  </a:lnTo>
                  <a:lnTo>
                    <a:pt x="3922678" y="124619"/>
                  </a:lnTo>
                  <a:lnTo>
                    <a:pt x="3924282" y="126660"/>
                  </a:lnTo>
                  <a:lnTo>
                    <a:pt x="3925886" y="128702"/>
                  </a:lnTo>
                  <a:lnTo>
                    <a:pt x="3924282" y="129722"/>
                  </a:lnTo>
                  <a:lnTo>
                    <a:pt x="3922678" y="130232"/>
                  </a:lnTo>
                  <a:lnTo>
                    <a:pt x="3915726" y="130743"/>
                  </a:lnTo>
                  <a:lnTo>
                    <a:pt x="3908775" y="130232"/>
                  </a:lnTo>
                  <a:lnTo>
                    <a:pt x="3906636" y="129722"/>
                  </a:lnTo>
                  <a:lnTo>
                    <a:pt x="3904497" y="129722"/>
                  </a:lnTo>
                  <a:lnTo>
                    <a:pt x="3898615" y="129722"/>
                  </a:lnTo>
                  <a:lnTo>
                    <a:pt x="3895941" y="128702"/>
                  </a:lnTo>
                  <a:lnTo>
                    <a:pt x="3893267" y="129722"/>
                  </a:lnTo>
                  <a:lnTo>
                    <a:pt x="3891663" y="130743"/>
                  </a:lnTo>
                  <a:lnTo>
                    <a:pt x="3890059" y="131763"/>
                  </a:lnTo>
                  <a:lnTo>
                    <a:pt x="3887920" y="131763"/>
                  </a:lnTo>
                  <a:lnTo>
                    <a:pt x="3885246" y="131763"/>
                  </a:lnTo>
                  <a:lnTo>
                    <a:pt x="3882573" y="131253"/>
                  </a:lnTo>
                  <a:lnTo>
                    <a:pt x="3880968" y="129722"/>
                  </a:lnTo>
                  <a:lnTo>
                    <a:pt x="3879364" y="128191"/>
                  </a:lnTo>
                  <a:lnTo>
                    <a:pt x="3875086" y="126660"/>
                  </a:lnTo>
                  <a:lnTo>
                    <a:pt x="3875621" y="124619"/>
                  </a:lnTo>
                  <a:lnTo>
                    <a:pt x="3877225" y="123089"/>
                  </a:lnTo>
                  <a:lnTo>
                    <a:pt x="3880968" y="121048"/>
                  </a:lnTo>
                  <a:lnTo>
                    <a:pt x="3884177" y="118496"/>
                  </a:lnTo>
                  <a:lnTo>
                    <a:pt x="3886316" y="118496"/>
                  </a:lnTo>
                  <a:lnTo>
                    <a:pt x="3887920" y="117986"/>
                  </a:lnTo>
                  <a:lnTo>
                    <a:pt x="3887920" y="116455"/>
                  </a:lnTo>
                  <a:lnTo>
                    <a:pt x="3887920" y="114414"/>
                  </a:lnTo>
                  <a:lnTo>
                    <a:pt x="3887920" y="112883"/>
                  </a:lnTo>
                  <a:lnTo>
                    <a:pt x="3887920" y="111352"/>
                  </a:lnTo>
                  <a:lnTo>
                    <a:pt x="3892733" y="113904"/>
                  </a:lnTo>
                  <a:lnTo>
                    <a:pt x="3894337" y="112883"/>
                  </a:lnTo>
                  <a:lnTo>
                    <a:pt x="3895941" y="111863"/>
                  </a:lnTo>
                  <a:lnTo>
                    <a:pt x="3897545" y="111863"/>
                  </a:lnTo>
                  <a:lnTo>
                    <a:pt x="3900219" y="111352"/>
                  </a:lnTo>
                  <a:lnTo>
                    <a:pt x="3901823" y="109822"/>
                  </a:lnTo>
                  <a:lnTo>
                    <a:pt x="3903427" y="107270"/>
                  </a:lnTo>
                  <a:lnTo>
                    <a:pt x="3904497" y="105739"/>
                  </a:lnTo>
                  <a:lnTo>
                    <a:pt x="3906101" y="104209"/>
                  </a:lnTo>
                  <a:lnTo>
                    <a:pt x="3907705" y="103698"/>
                  </a:lnTo>
                  <a:close/>
                  <a:moveTo>
                    <a:pt x="3968037" y="101600"/>
                  </a:moveTo>
                  <a:lnTo>
                    <a:pt x="3970708" y="102118"/>
                  </a:lnTo>
                  <a:lnTo>
                    <a:pt x="3973378" y="102118"/>
                  </a:lnTo>
                  <a:lnTo>
                    <a:pt x="3976583" y="102118"/>
                  </a:lnTo>
                  <a:lnTo>
                    <a:pt x="3978185" y="102635"/>
                  </a:lnTo>
                  <a:lnTo>
                    <a:pt x="3979788" y="102635"/>
                  </a:lnTo>
                  <a:lnTo>
                    <a:pt x="3982992" y="102635"/>
                  </a:lnTo>
                  <a:lnTo>
                    <a:pt x="3985663" y="103671"/>
                  </a:lnTo>
                  <a:lnTo>
                    <a:pt x="3987265" y="104706"/>
                  </a:lnTo>
                  <a:lnTo>
                    <a:pt x="3987799" y="108330"/>
                  </a:lnTo>
                  <a:lnTo>
                    <a:pt x="3984060" y="108848"/>
                  </a:lnTo>
                  <a:lnTo>
                    <a:pt x="3980856" y="109883"/>
                  </a:lnTo>
                  <a:lnTo>
                    <a:pt x="3978719" y="110918"/>
                  </a:lnTo>
                  <a:lnTo>
                    <a:pt x="3977117" y="111436"/>
                  </a:lnTo>
                  <a:lnTo>
                    <a:pt x="3975515" y="112471"/>
                  </a:lnTo>
                  <a:lnTo>
                    <a:pt x="3973378" y="113507"/>
                  </a:lnTo>
                  <a:lnTo>
                    <a:pt x="3971242" y="113507"/>
                  </a:lnTo>
                  <a:lnTo>
                    <a:pt x="3969639" y="114024"/>
                  </a:lnTo>
                  <a:lnTo>
                    <a:pt x="3968571" y="115577"/>
                  </a:lnTo>
                  <a:lnTo>
                    <a:pt x="3967503" y="117648"/>
                  </a:lnTo>
                  <a:lnTo>
                    <a:pt x="3966435" y="119719"/>
                  </a:lnTo>
                  <a:lnTo>
                    <a:pt x="3965367" y="121272"/>
                  </a:lnTo>
                  <a:lnTo>
                    <a:pt x="3963230" y="122307"/>
                  </a:lnTo>
                  <a:lnTo>
                    <a:pt x="3961628" y="122825"/>
                  </a:lnTo>
                  <a:lnTo>
                    <a:pt x="3960025" y="123860"/>
                  </a:lnTo>
                  <a:lnTo>
                    <a:pt x="3957889" y="124378"/>
                  </a:lnTo>
                  <a:lnTo>
                    <a:pt x="3955753" y="125413"/>
                  </a:lnTo>
                  <a:lnTo>
                    <a:pt x="3953082" y="125413"/>
                  </a:lnTo>
                  <a:lnTo>
                    <a:pt x="3947741" y="124895"/>
                  </a:lnTo>
                  <a:lnTo>
                    <a:pt x="3944002" y="122825"/>
                  </a:lnTo>
                  <a:lnTo>
                    <a:pt x="3942400" y="121789"/>
                  </a:lnTo>
                  <a:lnTo>
                    <a:pt x="3939729" y="120754"/>
                  </a:lnTo>
                  <a:lnTo>
                    <a:pt x="3936524" y="117130"/>
                  </a:lnTo>
                  <a:lnTo>
                    <a:pt x="3933320" y="114024"/>
                  </a:lnTo>
                  <a:lnTo>
                    <a:pt x="3930649" y="110918"/>
                  </a:lnTo>
                  <a:lnTo>
                    <a:pt x="3933320" y="111954"/>
                  </a:lnTo>
                  <a:lnTo>
                    <a:pt x="3935456" y="112471"/>
                  </a:lnTo>
                  <a:lnTo>
                    <a:pt x="3937593" y="111436"/>
                  </a:lnTo>
                  <a:lnTo>
                    <a:pt x="3939195" y="109883"/>
                  </a:lnTo>
                  <a:lnTo>
                    <a:pt x="3940797" y="108848"/>
                  </a:lnTo>
                  <a:lnTo>
                    <a:pt x="3942934" y="106777"/>
                  </a:lnTo>
                  <a:lnTo>
                    <a:pt x="3944536" y="106777"/>
                  </a:lnTo>
                  <a:lnTo>
                    <a:pt x="3946673" y="106259"/>
                  </a:lnTo>
                  <a:lnTo>
                    <a:pt x="3949343" y="105742"/>
                  </a:lnTo>
                  <a:lnTo>
                    <a:pt x="3951480" y="106259"/>
                  </a:lnTo>
                  <a:lnTo>
                    <a:pt x="3954684" y="106259"/>
                  </a:lnTo>
                  <a:lnTo>
                    <a:pt x="3957355" y="106259"/>
                  </a:lnTo>
                  <a:lnTo>
                    <a:pt x="3958957" y="106259"/>
                  </a:lnTo>
                  <a:lnTo>
                    <a:pt x="3960560" y="106259"/>
                  </a:lnTo>
                  <a:lnTo>
                    <a:pt x="3961094" y="104706"/>
                  </a:lnTo>
                  <a:lnTo>
                    <a:pt x="3961628" y="102635"/>
                  </a:lnTo>
                  <a:lnTo>
                    <a:pt x="3963230" y="102118"/>
                  </a:lnTo>
                  <a:lnTo>
                    <a:pt x="3965367" y="102118"/>
                  </a:lnTo>
                  <a:close/>
                  <a:moveTo>
                    <a:pt x="4498974" y="100013"/>
                  </a:moveTo>
                  <a:lnTo>
                    <a:pt x="4501620" y="100542"/>
                  </a:lnTo>
                  <a:lnTo>
                    <a:pt x="4503207" y="101601"/>
                  </a:lnTo>
                  <a:lnTo>
                    <a:pt x="4503737" y="101601"/>
                  </a:lnTo>
                  <a:lnTo>
                    <a:pt x="4504795" y="101601"/>
                  </a:lnTo>
                  <a:lnTo>
                    <a:pt x="4505853" y="101601"/>
                  </a:lnTo>
                  <a:lnTo>
                    <a:pt x="4506382" y="101601"/>
                  </a:lnTo>
                  <a:lnTo>
                    <a:pt x="4507441" y="103188"/>
                  </a:lnTo>
                  <a:lnTo>
                    <a:pt x="4507970" y="105305"/>
                  </a:lnTo>
                  <a:lnTo>
                    <a:pt x="4510616" y="109538"/>
                  </a:lnTo>
                  <a:lnTo>
                    <a:pt x="4510616" y="114301"/>
                  </a:lnTo>
                  <a:lnTo>
                    <a:pt x="4533370" y="114301"/>
                  </a:lnTo>
                  <a:lnTo>
                    <a:pt x="4533370" y="114830"/>
                  </a:lnTo>
                  <a:lnTo>
                    <a:pt x="4534958" y="115888"/>
                  </a:lnTo>
                  <a:lnTo>
                    <a:pt x="4537074" y="116417"/>
                  </a:lnTo>
                  <a:lnTo>
                    <a:pt x="4535487" y="117476"/>
                  </a:lnTo>
                  <a:lnTo>
                    <a:pt x="4533370" y="118534"/>
                  </a:lnTo>
                  <a:lnTo>
                    <a:pt x="4532312" y="120651"/>
                  </a:lnTo>
                  <a:lnTo>
                    <a:pt x="4530195" y="122238"/>
                  </a:lnTo>
                  <a:lnTo>
                    <a:pt x="4529666" y="122768"/>
                  </a:lnTo>
                  <a:lnTo>
                    <a:pt x="4528608" y="122238"/>
                  </a:lnTo>
                  <a:lnTo>
                    <a:pt x="4527549" y="122238"/>
                  </a:lnTo>
                  <a:lnTo>
                    <a:pt x="4527020" y="122238"/>
                  </a:lnTo>
                  <a:lnTo>
                    <a:pt x="4525433" y="123826"/>
                  </a:lnTo>
                  <a:lnTo>
                    <a:pt x="4524374" y="125413"/>
                  </a:lnTo>
                  <a:lnTo>
                    <a:pt x="4523845" y="129118"/>
                  </a:lnTo>
                  <a:lnTo>
                    <a:pt x="4523845" y="132822"/>
                  </a:lnTo>
                  <a:lnTo>
                    <a:pt x="4523316" y="134938"/>
                  </a:lnTo>
                  <a:lnTo>
                    <a:pt x="4522787" y="137055"/>
                  </a:lnTo>
                  <a:lnTo>
                    <a:pt x="4515378" y="138114"/>
                  </a:lnTo>
                  <a:lnTo>
                    <a:pt x="4507970" y="138114"/>
                  </a:lnTo>
                  <a:lnTo>
                    <a:pt x="4504795" y="137584"/>
                  </a:lnTo>
                  <a:lnTo>
                    <a:pt x="4501620" y="138114"/>
                  </a:lnTo>
                  <a:lnTo>
                    <a:pt x="4500032" y="139701"/>
                  </a:lnTo>
                  <a:lnTo>
                    <a:pt x="4498445" y="141818"/>
                  </a:lnTo>
                  <a:lnTo>
                    <a:pt x="4496857" y="142347"/>
                  </a:lnTo>
                  <a:lnTo>
                    <a:pt x="4494741" y="142876"/>
                  </a:lnTo>
                  <a:lnTo>
                    <a:pt x="4493153" y="142876"/>
                  </a:lnTo>
                  <a:lnTo>
                    <a:pt x="4491037" y="142876"/>
                  </a:lnTo>
                  <a:lnTo>
                    <a:pt x="4489449" y="142876"/>
                  </a:lnTo>
                  <a:lnTo>
                    <a:pt x="4487332" y="142876"/>
                  </a:lnTo>
                  <a:lnTo>
                    <a:pt x="4485745" y="142876"/>
                  </a:lnTo>
                  <a:lnTo>
                    <a:pt x="4484157" y="142876"/>
                  </a:lnTo>
                  <a:lnTo>
                    <a:pt x="4482570" y="144464"/>
                  </a:lnTo>
                  <a:lnTo>
                    <a:pt x="4480982" y="146051"/>
                  </a:lnTo>
                  <a:lnTo>
                    <a:pt x="4479395" y="147639"/>
                  </a:lnTo>
                  <a:lnTo>
                    <a:pt x="4476749" y="148697"/>
                  </a:lnTo>
                  <a:lnTo>
                    <a:pt x="4474632" y="148697"/>
                  </a:lnTo>
                  <a:lnTo>
                    <a:pt x="4471986" y="148697"/>
                  </a:lnTo>
                  <a:lnTo>
                    <a:pt x="4469341" y="149226"/>
                  </a:lnTo>
                  <a:lnTo>
                    <a:pt x="4466166" y="148697"/>
                  </a:lnTo>
                  <a:lnTo>
                    <a:pt x="4464578" y="148168"/>
                  </a:lnTo>
                  <a:lnTo>
                    <a:pt x="4462991" y="147109"/>
                  </a:lnTo>
                  <a:lnTo>
                    <a:pt x="4461403" y="146051"/>
                  </a:lnTo>
                  <a:lnTo>
                    <a:pt x="4460345" y="145522"/>
                  </a:lnTo>
                  <a:lnTo>
                    <a:pt x="4458228" y="144993"/>
                  </a:lnTo>
                  <a:lnTo>
                    <a:pt x="4456111" y="144464"/>
                  </a:lnTo>
                  <a:lnTo>
                    <a:pt x="4455053" y="142876"/>
                  </a:lnTo>
                  <a:lnTo>
                    <a:pt x="4453995" y="140759"/>
                  </a:lnTo>
                  <a:lnTo>
                    <a:pt x="4452407" y="138643"/>
                  </a:lnTo>
                  <a:lnTo>
                    <a:pt x="4450290" y="137055"/>
                  </a:lnTo>
                  <a:lnTo>
                    <a:pt x="4448703" y="137055"/>
                  </a:lnTo>
                  <a:lnTo>
                    <a:pt x="4444470" y="138114"/>
                  </a:lnTo>
                  <a:lnTo>
                    <a:pt x="4441295" y="139172"/>
                  </a:lnTo>
                  <a:lnTo>
                    <a:pt x="4438649" y="138643"/>
                  </a:lnTo>
                  <a:lnTo>
                    <a:pt x="4436003" y="137055"/>
                  </a:lnTo>
                  <a:lnTo>
                    <a:pt x="4434415" y="135997"/>
                  </a:lnTo>
                  <a:lnTo>
                    <a:pt x="4433886" y="133880"/>
                  </a:lnTo>
                  <a:lnTo>
                    <a:pt x="4434415" y="131763"/>
                  </a:lnTo>
                  <a:lnTo>
                    <a:pt x="4435474" y="130705"/>
                  </a:lnTo>
                  <a:lnTo>
                    <a:pt x="4437590" y="129647"/>
                  </a:lnTo>
                  <a:lnTo>
                    <a:pt x="4439707" y="129118"/>
                  </a:lnTo>
                  <a:lnTo>
                    <a:pt x="4441295" y="128059"/>
                  </a:lnTo>
                  <a:lnTo>
                    <a:pt x="4442882" y="127530"/>
                  </a:lnTo>
                  <a:lnTo>
                    <a:pt x="4444470" y="127001"/>
                  </a:lnTo>
                  <a:lnTo>
                    <a:pt x="4447115" y="127530"/>
                  </a:lnTo>
                  <a:lnTo>
                    <a:pt x="4448703" y="127530"/>
                  </a:lnTo>
                  <a:lnTo>
                    <a:pt x="4450290" y="127530"/>
                  </a:lnTo>
                  <a:lnTo>
                    <a:pt x="4452407" y="126472"/>
                  </a:lnTo>
                  <a:lnTo>
                    <a:pt x="4453995" y="123826"/>
                  </a:lnTo>
                  <a:lnTo>
                    <a:pt x="4455053" y="122238"/>
                  </a:lnTo>
                  <a:lnTo>
                    <a:pt x="4455582" y="120651"/>
                  </a:lnTo>
                  <a:lnTo>
                    <a:pt x="4455582" y="116417"/>
                  </a:lnTo>
                  <a:lnTo>
                    <a:pt x="4455582" y="113242"/>
                  </a:lnTo>
                  <a:lnTo>
                    <a:pt x="4457699" y="112713"/>
                  </a:lnTo>
                  <a:lnTo>
                    <a:pt x="4459286" y="112184"/>
                  </a:lnTo>
                  <a:lnTo>
                    <a:pt x="4463520" y="112713"/>
                  </a:lnTo>
                  <a:lnTo>
                    <a:pt x="4467753" y="112184"/>
                  </a:lnTo>
                  <a:lnTo>
                    <a:pt x="4470928" y="111655"/>
                  </a:lnTo>
                  <a:lnTo>
                    <a:pt x="4474103" y="110067"/>
                  </a:lnTo>
                  <a:lnTo>
                    <a:pt x="4476220" y="109009"/>
                  </a:lnTo>
                  <a:lnTo>
                    <a:pt x="4478336" y="107422"/>
                  </a:lnTo>
                  <a:lnTo>
                    <a:pt x="4479924" y="107422"/>
                  </a:lnTo>
                  <a:lnTo>
                    <a:pt x="4481511" y="107422"/>
                  </a:lnTo>
                  <a:lnTo>
                    <a:pt x="4483628" y="107422"/>
                  </a:lnTo>
                  <a:lnTo>
                    <a:pt x="4485745" y="106892"/>
                  </a:lnTo>
                  <a:lnTo>
                    <a:pt x="4487332" y="105305"/>
                  </a:lnTo>
                  <a:lnTo>
                    <a:pt x="4488920" y="103188"/>
                  </a:lnTo>
                  <a:lnTo>
                    <a:pt x="4490507" y="103188"/>
                  </a:lnTo>
                  <a:lnTo>
                    <a:pt x="4492095" y="102659"/>
                  </a:lnTo>
                  <a:lnTo>
                    <a:pt x="4495799" y="100542"/>
                  </a:lnTo>
                  <a:close/>
                  <a:moveTo>
                    <a:pt x="1512887" y="97742"/>
                  </a:moveTo>
                  <a:lnTo>
                    <a:pt x="1511300" y="103551"/>
                  </a:lnTo>
                  <a:lnTo>
                    <a:pt x="1502304" y="111473"/>
                  </a:lnTo>
                  <a:lnTo>
                    <a:pt x="1491442" y="119278"/>
                  </a:lnTo>
                  <a:lnTo>
                    <a:pt x="1502303" y="111661"/>
                  </a:lnTo>
                  <a:lnTo>
                    <a:pt x="1511299" y="103930"/>
                  </a:lnTo>
                  <a:lnTo>
                    <a:pt x="1512887" y="98260"/>
                  </a:lnTo>
                  <a:lnTo>
                    <a:pt x="1515003" y="98260"/>
                  </a:lnTo>
                  <a:lnTo>
                    <a:pt x="1517045" y="98260"/>
                  </a:lnTo>
                  <a:close/>
                  <a:moveTo>
                    <a:pt x="4405311" y="96838"/>
                  </a:moveTo>
                  <a:lnTo>
                    <a:pt x="4406899" y="97896"/>
                  </a:lnTo>
                  <a:lnTo>
                    <a:pt x="4408486" y="98426"/>
                  </a:lnTo>
                  <a:lnTo>
                    <a:pt x="4410603" y="99484"/>
                  </a:lnTo>
                  <a:lnTo>
                    <a:pt x="4412720" y="100013"/>
                  </a:lnTo>
                  <a:lnTo>
                    <a:pt x="4415895" y="98955"/>
                  </a:lnTo>
                  <a:lnTo>
                    <a:pt x="4418541" y="96838"/>
                  </a:lnTo>
                  <a:lnTo>
                    <a:pt x="4421716" y="97896"/>
                  </a:lnTo>
                  <a:lnTo>
                    <a:pt x="4424362" y="100013"/>
                  </a:lnTo>
                  <a:lnTo>
                    <a:pt x="4424362" y="101601"/>
                  </a:lnTo>
                  <a:lnTo>
                    <a:pt x="4424362" y="103188"/>
                  </a:lnTo>
                  <a:lnTo>
                    <a:pt x="4424891" y="104776"/>
                  </a:lnTo>
                  <a:lnTo>
                    <a:pt x="4425949" y="106893"/>
                  </a:lnTo>
                  <a:lnTo>
                    <a:pt x="4425420" y="109009"/>
                  </a:lnTo>
                  <a:lnTo>
                    <a:pt x="4424891" y="110597"/>
                  </a:lnTo>
                  <a:lnTo>
                    <a:pt x="4423303" y="111655"/>
                  </a:lnTo>
                  <a:lnTo>
                    <a:pt x="4421187" y="112184"/>
                  </a:lnTo>
                  <a:lnTo>
                    <a:pt x="4418541" y="113772"/>
                  </a:lnTo>
                  <a:lnTo>
                    <a:pt x="4415895" y="114301"/>
                  </a:lnTo>
                  <a:lnTo>
                    <a:pt x="4414307" y="114301"/>
                  </a:lnTo>
                  <a:lnTo>
                    <a:pt x="4411661" y="113243"/>
                  </a:lnTo>
                  <a:lnTo>
                    <a:pt x="4410074" y="111655"/>
                  </a:lnTo>
                  <a:lnTo>
                    <a:pt x="4408486" y="110068"/>
                  </a:lnTo>
                  <a:lnTo>
                    <a:pt x="4406899" y="109009"/>
                  </a:lnTo>
                  <a:lnTo>
                    <a:pt x="4404782" y="107951"/>
                  </a:lnTo>
                  <a:lnTo>
                    <a:pt x="4402136" y="107422"/>
                  </a:lnTo>
                  <a:lnTo>
                    <a:pt x="4402136" y="101072"/>
                  </a:lnTo>
                  <a:close/>
                  <a:moveTo>
                    <a:pt x="1540933" y="91404"/>
                  </a:moveTo>
                  <a:lnTo>
                    <a:pt x="1534583" y="93517"/>
                  </a:lnTo>
                  <a:lnTo>
                    <a:pt x="1524529" y="97742"/>
                  </a:lnTo>
                  <a:lnTo>
                    <a:pt x="1517254" y="98260"/>
                  </a:lnTo>
                  <a:lnTo>
                    <a:pt x="1519766" y="98260"/>
                  </a:lnTo>
                  <a:lnTo>
                    <a:pt x="1522412" y="98260"/>
                  </a:lnTo>
                  <a:lnTo>
                    <a:pt x="1524528" y="98260"/>
                  </a:lnTo>
                  <a:lnTo>
                    <a:pt x="1534582" y="94137"/>
                  </a:lnTo>
                  <a:lnTo>
                    <a:pt x="1540933" y="92075"/>
                  </a:lnTo>
                  <a:lnTo>
                    <a:pt x="1551646" y="93193"/>
                  </a:lnTo>
                  <a:lnTo>
                    <a:pt x="1555749" y="92988"/>
                  </a:lnTo>
                  <a:close/>
                  <a:moveTo>
                    <a:pt x="1271887" y="90488"/>
                  </a:moveTo>
                  <a:lnTo>
                    <a:pt x="1275080" y="90488"/>
                  </a:lnTo>
                  <a:lnTo>
                    <a:pt x="1281999" y="91542"/>
                  </a:lnTo>
                  <a:lnTo>
                    <a:pt x="1291579" y="97338"/>
                  </a:lnTo>
                  <a:lnTo>
                    <a:pt x="1296901" y="102080"/>
                  </a:lnTo>
                  <a:lnTo>
                    <a:pt x="1305948" y="109983"/>
                  </a:lnTo>
                  <a:lnTo>
                    <a:pt x="1307012" y="113144"/>
                  </a:lnTo>
                  <a:lnTo>
                    <a:pt x="1316060" y="118413"/>
                  </a:lnTo>
                  <a:lnTo>
                    <a:pt x="1327768" y="121575"/>
                  </a:lnTo>
                  <a:lnTo>
                    <a:pt x="1335219" y="123155"/>
                  </a:lnTo>
                  <a:lnTo>
                    <a:pt x="1337880" y="124736"/>
                  </a:lnTo>
                  <a:lnTo>
                    <a:pt x="1343734" y="128424"/>
                  </a:lnTo>
                  <a:lnTo>
                    <a:pt x="1344266" y="131585"/>
                  </a:lnTo>
                  <a:lnTo>
                    <a:pt x="1344266" y="134220"/>
                  </a:lnTo>
                  <a:lnTo>
                    <a:pt x="1347460" y="138962"/>
                  </a:lnTo>
                  <a:lnTo>
                    <a:pt x="1350121" y="140016"/>
                  </a:lnTo>
                  <a:lnTo>
                    <a:pt x="1356507" y="137381"/>
                  </a:lnTo>
                  <a:lnTo>
                    <a:pt x="1359168" y="134220"/>
                  </a:lnTo>
                  <a:lnTo>
                    <a:pt x="1369812" y="140016"/>
                  </a:lnTo>
                  <a:lnTo>
                    <a:pt x="1369812" y="147392"/>
                  </a:lnTo>
                  <a:lnTo>
                    <a:pt x="1375666" y="156349"/>
                  </a:lnTo>
                  <a:lnTo>
                    <a:pt x="1385246" y="159510"/>
                  </a:lnTo>
                  <a:lnTo>
                    <a:pt x="1387375" y="159510"/>
                  </a:lnTo>
                  <a:lnTo>
                    <a:pt x="1404937" y="165306"/>
                  </a:lnTo>
                  <a:lnTo>
                    <a:pt x="1404937" y="178478"/>
                  </a:lnTo>
                  <a:lnTo>
                    <a:pt x="1403873" y="179532"/>
                  </a:lnTo>
                  <a:lnTo>
                    <a:pt x="1397486" y="186382"/>
                  </a:lnTo>
                  <a:lnTo>
                    <a:pt x="1393229" y="186382"/>
                  </a:lnTo>
                  <a:lnTo>
                    <a:pt x="1388971" y="185328"/>
                  </a:lnTo>
                  <a:lnTo>
                    <a:pt x="1378859" y="183220"/>
                  </a:lnTo>
                  <a:lnTo>
                    <a:pt x="1377263" y="185855"/>
                  </a:lnTo>
                  <a:lnTo>
                    <a:pt x="1374602" y="190597"/>
                  </a:lnTo>
                  <a:lnTo>
                    <a:pt x="1372473" y="192177"/>
                  </a:lnTo>
                  <a:lnTo>
                    <a:pt x="1359168" y="187436"/>
                  </a:lnTo>
                  <a:lnTo>
                    <a:pt x="1357571" y="196919"/>
                  </a:lnTo>
                  <a:lnTo>
                    <a:pt x="1357571" y="197973"/>
                  </a:lnTo>
                  <a:lnTo>
                    <a:pt x="1358104" y="204296"/>
                  </a:lnTo>
                  <a:lnTo>
                    <a:pt x="1355975" y="205350"/>
                  </a:lnTo>
                  <a:lnTo>
                    <a:pt x="1347460" y="205350"/>
                  </a:lnTo>
                  <a:lnTo>
                    <a:pt x="1341073" y="212726"/>
                  </a:lnTo>
                  <a:lnTo>
                    <a:pt x="1323511" y="208511"/>
                  </a:lnTo>
                  <a:lnTo>
                    <a:pt x="1303819" y="211145"/>
                  </a:lnTo>
                  <a:lnTo>
                    <a:pt x="1277209" y="205350"/>
                  </a:lnTo>
                  <a:lnTo>
                    <a:pt x="1269758" y="193231"/>
                  </a:lnTo>
                  <a:lnTo>
                    <a:pt x="1253792" y="185855"/>
                  </a:lnTo>
                  <a:lnTo>
                    <a:pt x="1264968" y="180059"/>
                  </a:lnTo>
                  <a:lnTo>
                    <a:pt x="1280402" y="180059"/>
                  </a:lnTo>
                  <a:lnTo>
                    <a:pt x="1289982" y="177952"/>
                  </a:lnTo>
                  <a:lnTo>
                    <a:pt x="1295304" y="175844"/>
                  </a:lnTo>
                  <a:lnTo>
                    <a:pt x="1287321" y="166887"/>
                  </a:lnTo>
                  <a:lnTo>
                    <a:pt x="1270291" y="167941"/>
                  </a:lnTo>
                  <a:lnTo>
                    <a:pt x="1258050" y="171102"/>
                  </a:lnTo>
                  <a:lnTo>
                    <a:pt x="1244745" y="172683"/>
                  </a:lnTo>
                  <a:lnTo>
                    <a:pt x="1230908" y="165833"/>
                  </a:lnTo>
                  <a:lnTo>
                    <a:pt x="1230908" y="154242"/>
                  </a:lnTo>
                  <a:lnTo>
                    <a:pt x="1219199" y="153715"/>
                  </a:lnTo>
                  <a:lnTo>
                    <a:pt x="1219199" y="143177"/>
                  </a:lnTo>
                  <a:lnTo>
                    <a:pt x="1228247" y="137381"/>
                  </a:lnTo>
                  <a:lnTo>
                    <a:pt x="1225586" y="125790"/>
                  </a:lnTo>
                  <a:lnTo>
                    <a:pt x="1235697" y="124209"/>
                  </a:lnTo>
                  <a:lnTo>
                    <a:pt x="1249535" y="124736"/>
                  </a:lnTo>
                  <a:lnTo>
                    <a:pt x="1250067" y="124209"/>
                  </a:lnTo>
                  <a:lnTo>
                    <a:pt x="1251131" y="118413"/>
                  </a:lnTo>
                  <a:lnTo>
                    <a:pt x="1249002" y="116833"/>
                  </a:lnTo>
                  <a:lnTo>
                    <a:pt x="1240487" y="112617"/>
                  </a:lnTo>
                  <a:lnTo>
                    <a:pt x="1237294" y="109983"/>
                  </a:lnTo>
                  <a:lnTo>
                    <a:pt x="1244213" y="106822"/>
                  </a:lnTo>
                  <a:lnTo>
                    <a:pt x="1261243" y="106822"/>
                  </a:lnTo>
                  <a:lnTo>
                    <a:pt x="1262840" y="107349"/>
                  </a:lnTo>
                  <a:lnTo>
                    <a:pt x="1271355" y="106822"/>
                  </a:lnTo>
                  <a:lnTo>
                    <a:pt x="1271887" y="104714"/>
                  </a:lnTo>
                  <a:lnTo>
                    <a:pt x="1271887" y="101553"/>
                  </a:lnTo>
                  <a:lnTo>
                    <a:pt x="1270823" y="98918"/>
                  </a:lnTo>
                  <a:lnTo>
                    <a:pt x="1267097" y="98391"/>
                  </a:lnTo>
                  <a:lnTo>
                    <a:pt x="1253792" y="98391"/>
                  </a:lnTo>
                  <a:lnTo>
                    <a:pt x="1254324" y="96284"/>
                  </a:lnTo>
                  <a:lnTo>
                    <a:pt x="1259646" y="93123"/>
                  </a:lnTo>
                  <a:lnTo>
                    <a:pt x="1269758" y="91015"/>
                  </a:lnTo>
                  <a:close/>
                  <a:moveTo>
                    <a:pt x="3855426" y="87313"/>
                  </a:moveTo>
                  <a:lnTo>
                    <a:pt x="3857553" y="87313"/>
                  </a:lnTo>
                  <a:lnTo>
                    <a:pt x="3859149" y="87313"/>
                  </a:lnTo>
                  <a:lnTo>
                    <a:pt x="3860212" y="91094"/>
                  </a:lnTo>
                  <a:lnTo>
                    <a:pt x="3858617" y="93254"/>
                  </a:lnTo>
                  <a:lnTo>
                    <a:pt x="3857022" y="95414"/>
                  </a:lnTo>
                  <a:lnTo>
                    <a:pt x="3853831" y="97575"/>
                  </a:lnTo>
                  <a:lnTo>
                    <a:pt x="3852236" y="99195"/>
                  </a:lnTo>
                  <a:lnTo>
                    <a:pt x="3850109" y="101895"/>
                  </a:lnTo>
                  <a:lnTo>
                    <a:pt x="3848513" y="104596"/>
                  </a:lnTo>
                  <a:lnTo>
                    <a:pt x="3850109" y="105136"/>
                  </a:lnTo>
                  <a:lnTo>
                    <a:pt x="3852236" y="105136"/>
                  </a:lnTo>
                  <a:lnTo>
                    <a:pt x="3855426" y="105136"/>
                  </a:lnTo>
                  <a:lnTo>
                    <a:pt x="3859149" y="105136"/>
                  </a:lnTo>
                  <a:lnTo>
                    <a:pt x="3861276" y="104596"/>
                  </a:lnTo>
                  <a:lnTo>
                    <a:pt x="3862871" y="104596"/>
                  </a:lnTo>
                  <a:lnTo>
                    <a:pt x="3866594" y="104056"/>
                  </a:lnTo>
                  <a:lnTo>
                    <a:pt x="3870848" y="104596"/>
                  </a:lnTo>
                  <a:lnTo>
                    <a:pt x="3870848" y="109457"/>
                  </a:lnTo>
                  <a:lnTo>
                    <a:pt x="3871379" y="111077"/>
                  </a:lnTo>
                  <a:lnTo>
                    <a:pt x="3871911" y="112697"/>
                  </a:lnTo>
                  <a:lnTo>
                    <a:pt x="3871379" y="114857"/>
                  </a:lnTo>
                  <a:lnTo>
                    <a:pt x="3870848" y="117018"/>
                  </a:lnTo>
                  <a:lnTo>
                    <a:pt x="3866062" y="117558"/>
                  </a:lnTo>
                  <a:lnTo>
                    <a:pt x="3861276" y="118098"/>
                  </a:lnTo>
                  <a:lnTo>
                    <a:pt x="3855958" y="117558"/>
                  </a:lnTo>
                  <a:lnTo>
                    <a:pt x="3852236" y="114317"/>
                  </a:lnTo>
                  <a:lnTo>
                    <a:pt x="3851172" y="112697"/>
                  </a:lnTo>
                  <a:lnTo>
                    <a:pt x="3850109" y="111077"/>
                  </a:lnTo>
                  <a:lnTo>
                    <a:pt x="3848513" y="110537"/>
                  </a:lnTo>
                  <a:lnTo>
                    <a:pt x="3846918" y="109997"/>
                  </a:lnTo>
                  <a:lnTo>
                    <a:pt x="3844259" y="108916"/>
                  </a:lnTo>
                  <a:lnTo>
                    <a:pt x="3841068" y="108376"/>
                  </a:lnTo>
                  <a:lnTo>
                    <a:pt x="3838941" y="108376"/>
                  </a:lnTo>
                  <a:lnTo>
                    <a:pt x="3834155" y="110537"/>
                  </a:lnTo>
                  <a:lnTo>
                    <a:pt x="3834155" y="112697"/>
                  </a:lnTo>
                  <a:lnTo>
                    <a:pt x="3834687" y="116478"/>
                  </a:lnTo>
                  <a:lnTo>
                    <a:pt x="3836814" y="120258"/>
                  </a:lnTo>
                  <a:lnTo>
                    <a:pt x="3836814" y="121878"/>
                  </a:lnTo>
                  <a:lnTo>
                    <a:pt x="3836814" y="123499"/>
                  </a:lnTo>
                  <a:lnTo>
                    <a:pt x="3829901" y="123499"/>
                  </a:lnTo>
                  <a:lnTo>
                    <a:pt x="3827774" y="123499"/>
                  </a:lnTo>
                  <a:lnTo>
                    <a:pt x="3825115" y="122959"/>
                  </a:lnTo>
                  <a:lnTo>
                    <a:pt x="3822988" y="122418"/>
                  </a:lnTo>
                  <a:lnTo>
                    <a:pt x="3821393" y="121878"/>
                  </a:lnTo>
                  <a:lnTo>
                    <a:pt x="3818202" y="120258"/>
                  </a:lnTo>
                  <a:lnTo>
                    <a:pt x="3814480" y="118638"/>
                  </a:lnTo>
                  <a:lnTo>
                    <a:pt x="3812884" y="120798"/>
                  </a:lnTo>
                  <a:lnTo>
                    <a:pt x="3812353" y="122959"/>
                  </a:lnTo>
                  <a:lnTo>
                    <a:pt x="3810757" y="123499"/>
                  </a:lnTo>
                  <a:lnTo>
                    <a:pt x="3809162" y="123499"/>
                  </a:lnTo>
                  <a:lnTo>
                    <a:pt x="3805440" y="124579"/>
                  </a:lnTo>
                  <a:lnTo>
                    <a:pt x="3801717" y="124579"/>
                  </a:lnTo>
                  <a:lnTo>
                    <a:pt x="3800122" y="124579"/>
                  </a:lnTo>
                  <a:lnTo>
                    <a:pt x="3797995" y="124579"/>
                  </a:lnTo>
                  <a:lnTo>
                    <a:pt x="3796399" y="125659"/>
                  </a:lnTo>
                  <a:lnTo>
                    <a:pt x="3794804" y="127279"/>
                  </a:lnTo>
                  <a:lnTo>
                    <a:pt x="3793209" y="127279"/>
                  </a:lnTo>
                  <a:lnTo>
                    <a:pt x="3791082" y="127279"/>
                  </a:lnTo>
                  <a:lnTo>
                    <a:pt x="3788955" y="126739"/>
                  </a:lnTo>
                  <a:lnTo>
                    <a:pt x="3787359" y="127279"/>
                  </a:lnTo>
                  <a:lnTo>
                    <a:pt x="3785764" y="128359"/>
                  </a:lnTo>
                  <a:lnTo>
                    <a:pt x="3784169" y="130520"/>
                  </a:lnTo>
                  <a:lnTo>
                    <a:pt x="3782042" y="130520"/>
                  </a:lnTo>
                  <a:lnTo>
                    <a:pt x="3779914" y="131060"/>
                  </a:lnTo>
                  <a:lnTo>
                    <a:pt x="3778319" y="131060"/>
                  </a:lnTo>
                  <a:lnTo>
                    <a:pt x="3777256" y="131060"/>
                  </a:lnTo>
                  <a:lnTo>
                    <a:pt x="3775128" y="130520"/>
                  </a:lnTo>
                  <a:lnTo>
                    <a:pt x="3773001" y="131060"/>
                  </a:lnTo>
                  <a:lnTo>
                    <a:pt x="3771938" y="132680"/>
                  </a:lnTo>
                  <a:lnTo>
                    <a:pt x="3771406" y="134840"/>
                  </a:lnTo>
                  <a:lnTo>
                    <a:pt x="3771406" y="136461"/>
                  </a:lnTo>
                  <a:lnTo>
                    <a:pt x="3771406" y="138081"/>
                  </a:lnTo>
                  <a:lnTo>
                    <a:pt x="3769279" y="139161"/>
                  </a:lnTo>
                  <a:lnTo>
                    <a:pt x="3767684" y="139701"/>
                  </a:lnTo>
                  <a:lnTo>
                    <a:pt x="3763961" y="137001"/>
                  </a:lnTo>
                  <a:lnTo>
                    <a:pt x="3767684" y="133760"/>
                  </a:lnTo>
                  <a:lnTo>
                    <a:pt x="3769279" y="131600"/>
                  </a:lnTo>
                  <a:lnTo>
                    <a:pt x="3771406" y="130520"/>
                  </a:lnTo>
                  <a:lnTo>
                    <a:pt x="3773001" y="128899"/>
                  </a:lnTo>
                  <a:lnTo>
                    <a:pt x="3775128" y="127819"/>
                  </a:lnTo>
                  <a:lnTo>
                    <a:pt x="3775660" y="127819"/>
                  </a:lnTo>
                  <a:lnTo>
                    <a:pt x="3776724" y="127819"/>
                  </a:lnTo>
                  <a:lnTo>
                    <a:pt x="3777256" y="127819"/>
                  </a:lnTo>
                  <a:lnTo>
                    <a:pt x="3778319" y="127819"/>
                  </a:lnTo>
                  <a:lnTo>
                    <a:pt x="3779914" y="127279"/>
                  </a:lnTo>
                  <a:lnTo>
                    <a:pt x="3782042" y="126199"/>
                  </a:lnTo>
                  <a:lnTo>
                    <a:pt x="3784169" y="125659"/>
                  </a:lnTo>
                  <a:lnTo>
                    <a:pt x="3785764" y="125119"/>
                  </a:lnTo>
                  <a:lnTo>
                    <a:pt x="3787891" y="124579"/>
                  </a:lnTo>
                  <a:lnTo>
                    <a:pt x="3790018" y="124579"/>
                  </a:lnTo>
                  <a:lnTo>
                    <a:pt x="3797463" y="124039"/>
                  </a:lnTo>
                  <a:lnTo>
                    <a:pt x="3804908" y="123499"/>
                  </a:lnTo>
                  <a:lnTo>
                    <a:pt x="3804908" y="117018"/>
                  </a:lnTo>
                  <a:lnTo>
                    <a:pt x="3803844" y="115397"/>
                  </a:lnTo>
                  <a:lnTo>
                    <a:pt x="3802249" y="113777"/>
                  </a:lnTo>
                  <a:lnTo>
                    <a:pt x="3804376" y="112697"/>
                  </a:lnTo>
                  <a:lnTo>
                    <a:pt x="3806503" y="111617"/>
                  </a:lnTo>
                  <a:lnTo>
                    <a:pt x="3805971" y="109997"/>
                  </a:lnTo>
                  <a:lnTo>
                    <a:pt x="3805440" y="108376"/>
                  </a:lnTo>
                  <a:lnTo>
                    <a:pt x="3805971" y="105676"/>
                  </a:lnTo>
                  <a:lnTo>
                    <a:pt x="3808098" y="104596"/>
                  </a:lnTo>
                  <a:lnTo>
                    <a:pt x="3809162" y="104056"/>
                  </a:lnTo>
                  <a:lnTo>
                    <a:pt x="3810757" y="104056"/>
                  </a:lnTo>
                  <a:lnTo>
                    <a:pt x="3811289" y="104596"/>
                  </a:lnTo>
                  <a:lnTo>
                    <a:pt x="3812353" y="104596"/>
                  </a:lnTo>
                  <a:lnTo>
                    <a:pt x="3820329" y="104596"/>
                  </a:lnTo>
                  <a:lnTo>
                    <a:pt x="3822456" y="104596"/>
                  </a:lnTo>
                  <a:lnTo>
                    <a:pt x="3824052" y="105136"/>
                  </a:lnTo>
                  <a:lnTo>
                    <a:pt x="3828306" y="105136"/>
                  </a:lnTo>
                  <a:lnTo>
                    <a:pt x="3832028" y="105136"/>
                  </a:lnTo>
                  <a:lnTo>
                    <a:pt x="3832560" y="102976"/>
                  </a:lnTo>
                  <a:lnTo>
                    <a:pt x="3833092" y="100815"/>
                  </a:lnTo>
                  <a:lnTo>
                    <a:pt x="3832560" y="99195"/>
                  </a:lnTo>
                  <a:lnTo>
                    <a:pt x="3832028" y="97575"/>
                  </a:lnTo>
                  <a:lnTo>
                    <a:pt x="3832028" y="94874"/>
                  </a:lnTo>
                  <a:lnTo>
                    <a:pt x="3832028" y="93254"/>
                  </a:lnTo>
                  <a:lnTo>
                    <a:pt x="3833092" y="91634"/>
                  </a:lnTo>
                  <a:lnTo>
                    <a:pt x="3836282" y="91094"/>
                  </a:lnTo>
                  <a:lnTo>
                    <a:pt x="3838410" y="90014"/>
                  </a:lnTo>
                  <a:lnTo>
                    <a:pt x="3840537" y="90014"/>
                  </a:lnTo>
                  <a:lnTo>
                    <a:pt x="3842132" y="89473"/>
                  </a:lnTo>
                  <a:lnTo>
                    <a:pt x="3843727" y="88933"/>
                  </a:lnTo>
                  <a:lnTo>
                    <a:pt x="3847981" y="88933"/>
                  </a:lnTo>
                  <a:lnTo>
                    <a:pt x="3849577" y="88393"/>
                  </a:lnTo>
                  <a:lnTo>
                    <a:pt x="3851172" y="88393"/>
                  </a:lnTo>
                  <a:lnTo>
                    <a:pt x="3853299" y="87853"/>
                  </a:lnTo>
                  <a:close/>
                  <a:moveTo>
                    <a:pt x="1501288" y="74071"/>
                  </a:moveTo>
                  <a:lnTo>
                    <a:pt x="1500026" y="74203"/>
                  </a:lnTo>
                  <a:lnTo>
                    <a:pt x="1501349" y="74071"/>
                  </a:lnTo>
                  <a:close/>
                  <a:moveTo>
                    <a:pt x="1497012" y="61301"/>
                  </a:moveTo>
                  <a:lnTo>
                    <a:pt x="1496754" y="61337"/>
                  </a:lnTo>
                  <a:lnTo>
                    <a:pt x="1497659" y="63230"/>
                  </a:lnTo>
                  <a:lnTo>
                    <a:pt x="1501288" y="70819"/>
                  </a:lnTo>
                  <a:lnTo>
                    <a:pt x="1503301" y="73976"/>
                  </a:lnTo>
                  <a:lnTo>
                    <a:pt x="1504420" y="73976"/>
                  </a:lnTo>
                  <a:lnTo>
                    <a:pt x="1502303" y="70807"/>
                  </a:lnTo>
                  <a:lnTo>
                    <a:pt x="1498599" y="63413"/>
                  </a:lnTo>
                  <a:lnTo>
                    <a:pt x="1498597" y="63409"/>
                  </a:lnTo>
                  <a:close/>
                  <a:moveTo>
                    <a:pt x="1481234" y="59551"/>
                  </a:moveTo>
                  <a:lnTo>
                    <a:pt x="1482108" y="59977"/>
                  </a:lnTo>
                  <a:lnTo>
                    <a:pt x="1482192" y="59996"/>
                  </a:lnTo>
                  <a:close/>
                  <a:moveTo>
                    <a:pt x="1649940" y="19050"/>
                  </a:moveTo>
                  <a:lnTo>
                    <a:pt x="1649941" y="19050"/>
                  </a:lnTo>
                  <a:lnTo>
                    <a:pt x="1654703" y="19050"/>
                  </a:lnTo>
                  <a:lnTo>
                    <a:pt x="1654704" y="19050"/>
                  </a:lnTo>
                  <a:lnTo>
                    <a:pt x="1667933" y="23803"/>
                  </a:lnTo>
                  <a:lnTo>
                    <a:pt x="1681162" y="24331"/>
                  </a:lnTo>
                  <a:lnTo>
                    <a:pt x="1682221" y="25916"/>
                  </a:lnTo>
                  <a:lnTo>
                    <a:pt x="1685925" y="30141"/>
                  </a:lnTo>
                  <a:lnTo>
                    <a:pt x="1688041" y="32253"/>
                  </a:lnTo>
                  <a:lnTo>
                    <a:pt x="1697566" y="30141"/>
                  </a:lnTo>
                  <a:lnTo>
                    <a:pt x="1699148" y="29615"/>
                  </a:lnTo>
                  <a:lnTo>
                    <a:pt x="1699153" y="29613"/>
                  </a:lnTo>
                  <a:lnTo>
                    <a:pt x="1699154" y="29613"/>
                  </a:lnTo>
                  <a:lnTo>
                    <a:pt x="1713971" y="30141"/>
                  </a:lnTo>
                  <a:lnTo>
                    <a:pt x="1713969" y="30157"/>
                  </a:lnTo>
                  <a:lnTo>
                    <a:pt x="1713449" y="38454"/>
                  </a:lnTo>
                  <a:lnTo>
                    <a:pt x="1733511" y="33320"/>
                  </a:lnTo>
                  <a:lnTo>
                    <a:pt x="1733549" y="33310"/>
                  </a:lnTo>
                  <a:lnTo>
                    <a:pt x="1733550" y="33310"/>
                  </a:lnTo>
                  <a:lnTo>
                    <a:pt x="1752599" y="33310"/>
                  </a:lnTo>
                  <a:lnTo>
                    <a:pt x="1765828" y="29613"/>
                  </a:lnTo>
                  <a:lnTo>
                    <a:pt x="1765829" y="29613"/>
                  </a:lnTo>
                  <a:lnTo>
                    <a:pt x="1783821" y="38591"/>
                  </a:lnTo>
                  <a:lnTo>
                    <a:pt x="1787525" y="47569"/>
                  </a:lnTo>
                  <a:lnTo>
                    <a:pt x="1800753" y="49154"/>
                  </a:lnTo>
                  <a:lnTo>
                    <a:pt x="1816099" y="45985"/>
                  </a:lnTo>
                  <a:lnTo>
                    <a:pt x="1816100" y="45985"/>
                  </a:lnTo>
                  <a:lnTo>
                    <a:pt x="1817158" y="46513"/>
                  </a:lnTo>
                  <a:lnTo>
                    <a:pt x="1820862" y="53907"/>
                  </a:lnTo>
                  <a:lnTo>
                    <a:pt x="1819275" y="58132"/>
                  </a:lnTo>
                  <a:lnTo>
                    <a:pt x="1816100" y="64997"/>
                  </a:lnTo>
                  <a:lnTo>
                    <a:pt x="1814512" y="68166"/>
                  </a:lnTo>
                  <a:lnTo>
                    <a:pt x="1794933" y="68694"/>
                  </a:lnTo>
                  <a:lnTo>
                    <a:pt x="1789112" y="71335"/>
                  </a:lnTo>
                  <a:lnTo>
                    <a:pt x="1776412" y="73976"/>
                  </a:lnTo>
                  <a:lnTo>
                    <a:pt x="1763712" y="76616"/>
                  </a:lnTo>
                  <a:lnTo>
                    <a:pt x="1757891" y="78729"/>
                  </a:lnTo>
                  <a:lnTo>
                    <a:pt x="1757890" y="78729"/>
                  </a:lnTo>
                  <a:lnTo>
                    <a:pt x="1718733" y="78729"/>
                  </a:lnTo>
                  <a:lnTo>
                    <a:pt x="1701800" y="82426"/>
                  </a:lnTo>
                  <a:lnTo>
                    <a:pt x="1698096" y="90348"/>
                  </a:lnTo>
                  <a:lnTo>
                    <a:pt x="1705503" y="89820"/>
                  </a:lnTo>
                  <a:lnTo>
                    <a:pt x="1720320" y="89292"/>
                  </a:lnTo>
                  <a:lnTo>
                    <a:pt x="1720321" y="89292"/>
                  </a:lnTo>
                  <a:lnTo>
                    <a:pt x="1724554" y="89820"/>
                  </a:lnTo>
                  <a:lnTo>
                    <a:pt x="1726141" y="91404"/>
                  </a:lnTo>
                  <a:lnTo>
                    <a:pt x="1728787" y="92988"/>
                  </a:lnTo>
                  <a:lnTo>
                    <a:pt x="1731286" y="93404"/>
                  </a:lnTo>
                  <a:lnTo>
                    <a:pt x="1736445" y="91890"/>
                  </a:lnTo>
                  <a:lnTo>
                    <a:pt x="1743604" y="89292"/>
                  </a:lnTo>
                  <a:lnTo>
                    <a:pt x="1747306" y="88764"/>
                  </a:lnTo>
                  <a:lnTo>
                    <a:pt x="1747307" y="88763"/>
                  </a:lnTo>
                  <a:lnTo>
                    <a:pt x="1754715" y="86651"/>
                  </a:lnTo>
                  <a:lnTo>
                    <a:pt x="1758420" y="84010"/>
                  </a:lnTo>
                  <a:lnTo>
                    <a:pt x="1758420" y="84011"/>
                  </a:lnTo>
                  <a:lnTo>
                    <a:pt x="1758421" y="84010"/>
                  </a:lnTo>
                  <a:lnTo>
                    <a:pt x="1765829" y="92988"/>
                  </a:lnTo>
                  <a:lnTo>
                    <a:pt x="1756833" y="98270"/>
                  </a:lnTo>
                  <a:lnTo>
                    <a:pt x="1740958" y="99326"/>
                  </a:lnTo>
                  <a:lnTo>
                    <a:pt x="1735137" y="104607"/>
                  </a:lnTo>
                  <a:lnTo>
                    <a:pt x="1724554" y="110945"/>
                  </a:lnTo>
                  <a:lnTo>
                    <a:pt x="1712912" y="114114"/>
                  </a:lnTo>
                  <a:lnTo>
                    <a:pt x="1704975" y="116754"/>
                  </a:lnTo>
                  <a:lnTo>
                    <a:pt x="1690158" y="126789"/>
                  </a:lnTo>
                  <a:lnTo>
                    <a:pt x="1675341" y="131542"/>
                  </a:lnTo>
                  <a:lnTo>
                    <a:pt x="1667933" y="138936"/>
                  </a:lnTo>
                  <a:lnTo>
                    <a:pt x="1667932" y="138936"/>
                  </a:lnTo>
                  <a:lnTo>
                    <a:pt x="1634596" y="138936"/>
                  </a:lnTo>
                  <a:lnTo>
                    <a:pt x="1646237" y="143689"/>
                  </a:lnTo>
                  <a:lnTo>
                    <a:pt x="1653116" y="156364"/>
                  </a:lnTo>
                  <a:lnTo>
                    <a:pt x="1636712" y="161117"/>
                  </a:lnTo>
                  <a:lnTo>
                    <a:pt x="1622425" y="162702"/>
                  </a:lnTo>
                  <a:lnTo>
                    <a:pt x="1622424" y="162702"/>
                  </a:lnTo>
                  <a:lnTo>
                    <a:pt x="1615015" y="154252"/>
                  </a:lnTo>
                  <a:lnTo>
                    <a:pt x="1597025" y="155308"/>
                  </a:lnTo>
                  <a:lnTo>
                    <a:pt x="1613429" y="166927"/>
                  </a:lnTo>
                  <a:lnTo>
                    <a:pt x="1608137" y="169568"/>
                  </a:lnTo>
                  <a:lnTo>
                    <a:pt x="1599671" y="175905"/>
                  </a:lnTo>
                  <a:lnTo>
                    <a:pt x="1599668" y="175907"/>
                  </a:lnTo>
                  <a:lnTo>
                    <a:pt x="1595436" y="178546"/>
                  </a:lnTo>
                  <a:lnTo>
                    <a:pt x="1593497" y="178546"/>
                  </a:lnTo>
                  <a:lnTo>
                    <a:pt x="1592262" y="179074"/>
                  </a:lnTo>
                  <a:lnTo>
                    <a:pt x="1588029" y="178546"/>
                  </a:lnTo>
                  <a:lnTo>
                    <a:pt x="1588028" y="178546"/>
                  </a:lnTo>
                  <a:lnTo>
                    <a:pt x="1570565" y="175905"/>
                  </a:lnTo>
                  <a:lnTo>
                    <a:pt x="1564215" y="168511"/>
                  </a:lnTo>
                  <a:lnTo>
                    <a:pt x="1550458" y="168511"/>
                  </a:lnTo>
                  <a:lnTo>
                    <a:pt x="1547283" y="170624"/>
                  </a:lnTo>
                  <a:lnTo>
                    <a:pt x="1539875" y="174321"/>
                  </a:lnTo>
                  <a:lnTo>
                    <a:pt x="1537758" y="177489"/>
                  </a:lnTo>
                  <a:lnTo>
                    <a:pt x="1539346" y="180130"/>
                  </a:lnTo>
                  <a:lnTo>
                    <a:pt x="1524529" y="183299"/>
                  </a:lnTo>
                  <a:lnTo>
                    <a:pt x="1528233" y="192277"/>
                  </a:lnTo>
                  <a:lnTo>
                    <a:pt x="1537228" y="187524"/>
                  </a:lnTo>
                  <a:lnTo>
                    <a:pt x="1548870" y="181186"/>
                  </a:lnTo>
                  <a:lnTo>
                    <a:pt x="1549399" y="180658"/>
                  </a:lnTo>
                  <a:lnTo>
                    <a:pt x="1551515" y="180658"/>
                  </a:lnTo>
                  <a:lnTo>
                    <a:pt x="1552726" y="180759"/>
                  </a:lnTo>
                  <a:lnTo>
                    <a:pt x="1553633" y="180658"/>
                  </a:lnTo>
                  <a:lnTo>
                    <a:pt x="1554541" y="180910"/>
                  </a:lnTo>
                  <a:lnTo>
                    <a:pt x="1557865" y="181186"/>
                  </a:lnTo>
                  <a:lnTo>
                    <a:pt x="1563155" y="183298"/>
                  </a:lnTo>
                  <a:lnTo>
                    <a:pt x="1563158" y="183299"/>
                  </a:lnTo>
                  <a:lnTo>
                    <a:pt x="1572683" y="187524"/>
                  </a:lnTo>
                  <a:lnTo>
                    <a:pt x="1577445" y="187524"/>
                  </a:lnTo>
                  <a:lnTo>
                    <a:pt x="1577446" y="187524"/>
                  </a:lnTo>
                  <a:lnTo>
                    <a:pt x="1581679" y="190693"/>
                  </a:lnTo>
                  <a:lnTo>
                    <a:pt x="1585383" y="199143"/>
                  </a:lnTo>
                  <a:lnTo>
                    <a:pt x="1584854" y="201255"/>
                  </a:lnTo>
                  <a:lnTo>
                    <a:pt x="1584853" y="201255"/>
                  </a:lnTo>
                  <a:lnTo>
                    <a:pt x="1583265" y="201255"/>
                  </a:lnTo>
                  <a:lnTo>
                    <a:pt x="1580090" y="201255"/>
                  </a:lnTo>
                  <a:lnTo>
                    <a:pt x="1575328" y="200727"/>
                  </a:lnTo>
                  <a:lnTo>
                    <a:pt x="1560512" y="200727"/>
                  </a:lnTo>
                  <a:lnTo>
                    <a:pt x="1560511" y="200727"/>
                  </a:lnTo>
                  <a:lnTo>
                    <a:pt x="1558396" y="200727"/>
                  </a:lnTo>
                  <a:lnTo>
                    <a:pt x="1558925" y="203896"/>
                  </a:lnTo>
                  <a:lnTo>
                    <a:pt x="1566333" y="210234"/>
                  </a:lnTo>
                  <a:lnTo>
                    <a:pt x="1568979" y="211290"/>
                  </a:lnTo>
                  <a:lnTo>
                    <a:pt x="1569508" y="214987"/>
                  </a:lnTo>
                  <a:lnTo>
                    <a:pt x="1567391" y="222909"/>
                  </a:lnTo>
                  <a:lnTo>
                    <a:pt x="1567389" y="222910"/>
                  </a:lnTo>
                  <a:lnTo>
                    <a:pt x="1565274" y="225021"/>
                  </a:lnTo>
                  <a:lnTo>
                    <a:pt x="1563158" y="225021"/>
                  </a:lnTo>
                  <a:lnTo>
                    <a:pt x="1562100" y="225549"/>
                  </a:lnTo>
                  <a:lnTo>
                    <a:pt x="1561042" y="225021"/>
                  </a:lnTo>
                  <a:lnTo>
                    <a:pt x="1560511" y="225021"/>
                  </a:lnTo>
                  <a:lnTo>
                    <a:pt x="1559982" y="224493"/>
                  </a:lnTo>
                  <a:lnTo>
                    <a:pt x="1539874" y="223965"/>
                  </a:lnTo>
                  <a:lnTo>
                    <a:pt x="1529291" y="223965"/>
                  </a:lnTo>
                  <a:lnTo>
                    <a:pt x="1534583" y="235056"/>
                  </a:lnTo>
                  <a:lnTo>
                    <a:pt x="1530350" y="247731"/>
                  </a:lnTo>
                  <a:lnTo>
                    <a:pt x="1515004" y="250900"/>
                  </a:lnTo>
                  <a:lnTo>
                    <a:pt x="1519237" y="264103"/>
                  </a:lnTo>
                  <a:lnTo>
                    <a:pt x="1533524" y="257765"/>
                  </a:lnTo>
                  <a:lnTo>
                    <a:pt x="1533524" y="257766"/>
                  </a:lnTo>
                  <a:lnTo>
                    <a:pt x="1533525" y="257765"/>
                  </a:lnTo>
                  <a:lnTo>
                    <a:pt x="1537229" y="267272"/>
                  </a:lnTo>
                  <a:lnTo>
                    <a:pt x="1536700" y="268328"/>
                  </a:lnTo>
                  <a:lnTo>
                    <a:pt x="1530879" y="276250"/>
                  </a:lnTo>
                  <a:lnTo>
                    <a:pt x="1526646" y="277306"/>
                  </a:lnTo>
                  <a:lnTo>
                    <a:pt x="1519766" y="279419"/>
                  </a:lnTo>
                  <a:lnTo>
                    <a:pt x="1519237" y="281531"/>
                  </a:lnTo>
                  <a:lnTo>
                    <a:pt x="1505479" y="286813"/>
                  </a:lnTo>
                  <a:lnTo>
                    <a:pt x="1505478" y="286813"/>
                  </a:lnTo>
                  <a:lnTo>
                    <a:pt x="1494366" y="286813"/>
                  </a:lnTo>
                  <a:lnTo>
                    <a:pt x="1491191" y="288925"/>
                  </a:lnTo>
                  <a:lnTo>
                    <a:pt x="1486908" y="288630"/>
                  </a:lnTo>
                  <a:lnTo>
                    <a:pt x="1484840" y="288925"/>
                  </a:lnTo>
                  <a:lnTo>
                    <a:pt x="1480078" y="288925"/>
                  </a:lnTo>
                  <a:lnTo>
                    <a:pt x="1475845" y="287869"/>
                  </a:lnTo>
                  <a:lnTo>
                    <a:pt x="1474257" y="286813"/>
                  </a:lnTo>
                  <a:lnTo>
                    <a:pt x="1476903" y="280475"/>
                  </a:lnTo>
                  <a:lnTo>
                    <a:pt x="1476374" y="277306"/>
                  </a:lnTo>
                  <a:lnTo>
                    <a:pt x="1462616" y="277306"/>
                  </a:lnTo>
                  <a:lnTo>
                    <a:pt x="1457854" y="277834"/>
                  </a:lnTo>
                  <a:lnTo>
                    <a:pt x="1455737" y="279947"/>
                  </a:lnTo>
                  <a:lnTo>
                    <a:pt x="1455736" y="279947"/>
                  </a:lnTo>
                  <a:lnTo>
                    <a:pt x="1454678" y="280475"/>
                  </a:lnTo>
                  <a:lnTo>
                    <a:pt x="1453090" y="280475"/>
                  </a:lnTo>
                  <a:lnTo>
                    <a:pt x="1453090" y="280150"/>
                  </a:lnTo>
                  <a:lnTo>
                    <a:pt x="1448858" y="280475"/>
                  </a:lnTo>
                  <a:lnTo>
                    <a:pt x="1442508" y="279947"/>
                  </a:lnTo>
                  <a:lnTo>
                    <a:pt x="1435629" y="277306"/>
                  </a:lnTo>
                  <a:lnTo>
                    <a:pt x="1431925" y="274666"/>
                  </a:lnTo>
                  <a:lnTo>
                    <a:pt x="1426104" y="275722"/>
                  </a:lnTo>
                  <a:lnTo>
                    <a:pt x="1420283" y="280475"/>
                  </a:lnTo>
                  <a:lnTo>
                    <a:pt x="1415521" y="283116"/>
                  </a:lnTo>
                  <a:lnTo>
                    <a:pt x="1408112" y="280475"/>
                  </a:lnTo>
                  <a:lnTo>
                    <a:pt x="1401233" y="280475"/>
                  </a:lnTo>
                  <a:lnTo>
                    <a:pt x="1391708" y="277306"/>
                  </a:lnTo>
                  <a:lnTo>
                    <a:pt x="1384829" y="276250"/>
                  </a:lnTo>
                  <a:lnTo>
                    <a:pt x="1385358" y="278363"/>
                  </a:lnTo>
                  <a:lnTo>
                    <a:pt x="1368425" y="283644"/>
                  </a:lnTo>
                  <a:lnTo>
                    <a:pt x="1352021" y="277306"/>
                  </a:lnTo>
                  <a:lnTo>
                    <a:pt x="1339850" y="264103"/>
                  </a:lnTo>
                  <a:lnTo>
                    <a:pt x="1347258" y="254068"/>
                  </a:lnTo>
                  <a:lnTo>
                    <a:pt x="1353608" y="253012"/>
                  </a:lnTo>
                  <a:lnTo>
                    <a:pt x="1363662" y="251428"/>
                  </a:lnTo>
                  <a:lnTo>
                    <a:pt x="1364191" y="244562"/>
                  </a:lnTo>
                  <a:lnTo>
                    <a:pt x="1361016" y="237168"/>
                  </a:lnTo>
                  <a:lnTo>
                    <a:pt x="1356783" y="227134"/>
                  </a:lnTo>
                  <a:lnTo>
                    <a:pt x="1363133" y="226606"/>
                  </a:lnTo>
                  <a:lnTo>
                    <a:pt x="1377421" y="226078"/>
                  </a:lnTo>
                  <a:lnTo>
                    <a:pt x="1390121" y="230831"/>
                  </a:lnTo>
                  <a:lnTo>
                    <a:pt x="1395941" y="235056"/>
                  </a:lnTo>
                  <a:lnTo>
                    <a:pt x="1421341" y="243506"/>
                  </a:lnTo>
                  <a:lnTo>
                    <a:pt x="1437216" y="242450"/>
                  </a:lnTo>
                  <a:lnTo>
                    <a:pt x="1451504" y="232943"/>
                  </a:lnTo>
                  <a:lnTo>
                    <a:pt x="1456785" y="221348"/>
                  </a:lnTo>
                  <a:lnTo>
                    <a:pt x="1456794" y="221325"/>
                  </a:lnTo>
                  <a:lnTo>
                    <a:pt x="1454769" y="222625"/>
                  </a:lnTo>
                  <a:lnTo>
                    <a:pt x="1453090" y="223965"/>
                  </a:lnTo>
                  <a:lnTo>
                    <a:pt x="1453090" y="223702"/>
                  </a:lnTo>
                  <a:lnTo>
                    <a:pt x="1449387" y="226078"/>
                  </a:lnTo>
                  <a:lnTo>
                    <a:pt x="1437746" y="233471"/>
                  </a:lnTo>
                  <a:lnTo>
                    <a:pt x="1430866" y="235584"/>
                  </a:lnTo>
                  <a:lnTo>
                    <a:pt x="1428221" y="236112"/>
                  </a:lnTo>
                  <a:lnTo>
                    <a:pt x="1414991" y="234528"/>
                  </a:lnTo>
                  <a:lnTo>
                    <a:pt x="1410758" y="224493"/>
                  </a:lnTo>
                  <a:lnTo>
                    <a:pt x="1425575" y="217099"/>
                  </a:lnTo>
                  <a:lnTo>
                    <a:pt x="1409700" y="218684"/>
                  </a:lnTo>
                  <a:lnTo>
                    <a:pt x="1390121" y="218684"/>
                  </a:lnTo>
                  <a:lnTo>
                    <a:pt x="1376891" y="215515"/>
                  </a:lnTo>
                  <a:lnTo>
                    <a:pt x="1375833" y="208649"/>
                  </a:lnTo>
                  <a:lnTo>
                    <a:pt x="1375833" y="199143"/>
                  </a:lnTo>
                  <a:lnTo>
                    <a:pt x="1389062" y="192277"/>
                  </a:lnTo>
                  <a:lnTo>
                    <a:pt x="1402291" y="190165"/>
                  </a:lnTo>
                  <a:lnTo>
                    <a:pt x="1421341" y="188052"/>
                  </a:lnTo>
                  <a:lnTo>
                    <a:pt x="1436158" y="190693"/>
                  </a:lnTo>
                  <a:lnTo>
                    <a:pt x="1452561" y="201607"/>
                  </a:lnTo>
                  <a:lnTo>
                    <a:pt x="1452561" y="184150"/>
                  </a:lnTo>
                  <a:lnTo>
                    <a:pt x="1453090" y="184193"/>
                  </a:lnTo>
                  <a:lnTo>
                    <a:pt x="1453090" y="183701"/>
                  </a:lnTo>
                  <a:lnTo>
                    <a:pt x="1449387" y="183299"/>
                  </a:lnTo>
                  <a:lnTo>
                    <a:pt x="1434571" y="177489"/>
                  </a:lnTo>
                  <a:lnTo>
                    <a:pt x="1411287" y="163230"/>
                  </a:lnTo>
                  <a:lnTo>
                    <a:pt x="1398058" y="152667"/>
                  </a:lnTo>
                  <a:lnTo>
                    <a:pt x="1388004" y="144745"/>
                  </a:lnTo>
                  <a:lnTo>
                    <a:pt x="1390121" y="134711"/>
                  </a:lnTo>
                  <a:lnTo>
                    <a:pt x="1416579" y="137351"/>
                  </a:lnTo>
                  <a:lnTo>
                    <a:pt x="1423987" y="137880"/>
                  </a:lnTo>
                  <a:lnTo>
                    <a:pt x="1434571" y="138408"/>
                  </a:lnTo>
                  <a:lnTo>
                    <a:pt x="1445683" y="143689"/>
                  </a:lnTo>
                  <a:lnTo>
                    <a:pt x="1452561" y="147569"/>
                  </a:lnTo>
                  <a:lnTo>
                    <a:pt x="1452561" y="141577"/>
                  </a:lnTo>
                  <a:lnTo>
                    <a:pt x="1452561" y="141288"/>
                  </a:lnTo>
                  <a:lnTo>
                    <a:pt x="1452561" y="141240"/>
                  </a:lnTo>
                  <a:lnTo>
                    <a:pt x="1451504" y="141048"/>
                  </a:lnTo>
                  <a:lnTo>
                    <a:pt x="1451504" y="132070"/>
                  </a:lnTo>
                  <a:lnTo>
                    <a:pt x="1462606" y="130487"/>
                  </a:lnTo>
                  <a:lnTo>
                    <a:pt x="1462615" y="130486"/>
                  </a:lnTo>
                  <a:lnTo>
                    <a:pt x="1462616" y="130486"/>
                  </a:lnTo>
                  <a:lnTo>
                    <a:pt x="1473199" y="130486"/>
                  </a:lnTo>
                  <a:lnTo>
                    <a:pt x="1479549" y="129958"/>
                  </a:lnTo>
                  <a:lnTo>
                    <a:pt x="1493836" y="124676"/>
                  </a:lnTo>
                  <a:lnTo>
                    <a:pt x="1502303" y="124148"/>
                  </a:lnTo>
                  <a:lnTo>
                    <a:pt x="1512357" y="120979"/>
                  </a:lnTo>
                  <a:lnTo>
                    <a:pt x="1528232" y="119923"/>
                  </a:lnTo>
                  <a:lnTo>
                    <a:pt x="1528233" y="119923"/>
                  </a:lnTo>
                  <a:lnTo>
                    <a:pt x="1548340" y="119923"/>
                  </a:lnTo>
                  <a:lnTo>
                    <a:pt x="1548707" y="119354"/>
                  </a:lnTo>
                  <a:lnTo>
                    <a:pt x="1548341" y="119908"/>
                  </a:lnTo>
                  <a:lnTo>
                    <a:pt x="1528232" y="119908"/>
                  </a:lnTo>
                  <a:lnTo>
                    <a:pt x="1512357" y="120939"/>
                  </a:lnTo>
                  <a:lnTo>
                    <a:pt x="1502303" y="124032"/>
                  </a:lnTo>
                  <a:lnTo>
                    <a:pt x="1493836" y="124547"/>
                  </a:lnTo>
                  <a:lnTo>
                    <a:pt x="1479549" y="129701"/>
                  </a:lnTo>
                  <a:lnTo>
                    <a:pt x="1473199" y="130217"/>
                  </a:lnTo>
                  <a:lnTo>
                    <a:pt x="1462615" y="130217"/>
                  </a:lnTo>
                  <a:lnTo>
                    <a:pt x="1452561" y="131763"/>
                  </a:lnTo>
                  <a:lnTo>
                    <a:pt x="1452561" y="119395"/>
                  </a:lnTo>
                  <a:lnTo>
                    <a:pt x="1452561" y="119393"/>
                  </a:lnTo>
                  <a:lnTo>
                    <a:pt x="1452561" y="118819"/>
                  </a:lnTo>
                  <a:lnTo>
                    <a:pt x="1449387" y="118339"/>
                  </a:lnTo>
                  <a:lnTo>
                    <a:pt x="1446741" y="121508"/>
                  </a:lnTo>
                  <a:lnTo>
                    <a:pt x="1441979" y="129958"/>
                  </a:lnTo>
                  <a:lnTo>
                    <a:pt x="1440921" y="131542"/>
                  </a:lnTo>
                  <a:lnTo>
                    <a:pt x="1434041" y="132070"/>
                  </a:lnTo>
                  <a:lnTo>
                    <a:pt x="1422929" y="130486"/>
                  </a:lnTo>
                  <a:lnTo>
                    <a:pt x="1420283" y="129958"/>
                  </a:lnTo>
                  <a:lnTo>
                    <a:pt x="1394354" y="130486"/>
                  </a:lnTo>
                  <a:lnTo>
                    <a:pt x="1392237" y="119923"/>
                  </a:lnTo>
                  <a:lnTo>
                    <a:pt x="1400704" y="109361"/>
                  </a:lnTo>
                  <a:lnTo>
                    <a:pt x="1412346" y="100910"/>
                  </a:lnTo>
                  <a:lnTo>
                    <a:pt x="1394354" y="102495"/>
                  </a:lnTo>
                  <a:lnTo>
                    <a:pt x="1389062" y="109361"/>
                  </a:lnTo>
                  <a:lnTo>
                    <a:pt x="1380066" y="119923"/>
                  </a:lnTo>
                  <a:lnTo>
                    <a:pt x="1375833" y="119923"/>
                  </a:lnTo>
                  <a:lnTo>
                    <a:pt x="1365250" y="117811"/>
                  </a:lnTo>
                  <a:lnTo>
                    <a:pt x="1355196" y="114642"/>
                  </a:lnTo>
                  <a:lnTo>
                    <a:pt x="1351491" y="113586"/>
                  </a:lnTo>
                  <a:lnTo>
                    <a:pt x="1345671" y="113057"/>
                  </a:lnTo>
                  <a:lnTo>
                    <a:pt x="1336146" y="112529"/>
                  </a:lnTo>
                  <a:lnTo>
                    <a:pt x="1330325" y="107248"/>
                  </a:lnTo>
                  <a:lnTo>
                    <a:pt x="1328208" y="102495"/>
                  </a:lnTo>
                  <a:lnTo>
                    <a:pt x="1313921" y="100382"/>
                  </a:lnTo>
                  <a:lnTo>
                    <a:pt x="1314979" y="89292"/>
                  </a:lnTo>
                  <a:lnTo>
                    <a:pt x="1308629" y="87707"/>
                  </a:lnTo>
                  <a:lnTo>
                    <a:pt x="1296987" y="85595"/>
                  </a:lnTo>
                  <a:lnTo>
                    <a:pt x="1297516" y="77673"/>
                  </a:lnTo>
                  <a:lnTo>
                    <a:pt x="1316037" y="78729"/>
                  </a:lnTo>
                  <a:lnTo>
                    <a:pt x="1317625" y="71335"/>
                  </a:lnTo>
                  <a:lnTo>
                    <a:pt x="1336146" y="71335"/>
                  </a:lnTo>
                  <a:lnTo>
                    <a:pt x="1341966" y="69751"/>
                  </a:lnTo>
                  <a:lnTo>
                    <a:pt x="1344612" y="68166"/>
                  </a:lnTo>
                  <a:lnTo>
                    <a:pt x="1352021" y="60772"/>
                  </a:lnTo>
                  <a:lnTo>
                    <a:pt x="1360487" y="60772"/>
                  </a:lnTo>
                  <a:lnTo>
                    <a:pt x="1375833" y="65526"/>
                  </a:lnTo>
                  <a:lnTo>
                    <a:pt x="1388004" y="65526"/>
                  </a:lnTo>
                  <a:lnTo>
                    <a:pt x="1390121" y="60244"/>
                  </a:lnTo>
                  <a:lnTo>
                    <a:pt x="1388004" y="55491"/>
                  </a:lnTo>
                  <a:lnTo>
                    <a:pt x="1390121" y="47569"/>
                  </a:lnTo>
                  <a:lnTo>
                    <a:pt x="1399116" y="45985"/>
                  </a:lnTo>
                  <a:lnTo>
                    <a:pt x="1404937" y="45457"/>
                  </a:lnTo>
                  <a:lnTo>
                    <a:pt x="1406525" y="45985"/>
                  </a:lnTo>
                  <a:lnTo>
                    <a:pt x="1417108" y="51794"/>
                  </a:lnTo>
                  <a:lnTo>
                    <a:pt x="1422400" y="51266"/>
                  </a:lnTo>
                  <a:lnTo>
                    <a:pt x="1431925" y="50210"/>
                  </a:lnTo>
                  <a:lnTo>
                    <a:pt x="1435100" y="50210"/>
                  </a:lnTo>
                  <a:lnTo>
                    <a:pt x="1438804" y="57076"/>
                  </a:lnTo>
                  <a:lnTo>
                    <a:pt x="1440921" y="59716"/>
                  </a:lnTo>
                  <a:lnTo>
                    <a:pt x="1448858" y="64469"/>
                  </a:lnTo>
                  <a:lnTo>
                    <a:pt x="1452561" y="64469"/>
                  </a:lnTo>
                  <a:lnTo>
                    <a:pt x="1454149" y="64469"/>
                  </a:lnTo>
                  <a:lnTo>
                    <a:pt x="1454150" y="64469"/>
                  </a:lnTo>
                  <a:lnTo>
                    <a:pt x="1473729" y="64469"/>
                  </a:lnTo>
                  <a:lnTo>
                    <a:pt x="1474257" y="64469"/>
                  </a:lnTo>
                  <a:lnTo>
                    <a:pt x="1474333" y="64494"/>
                  </a:lnTo>
                  <a:lnTo>
                    <a:pt x="1473814" y="64314"/>
                  </a:lnTo>
                  <a:lnTo>
                    <a:pt x="1454116" y="64314"/>
                  </a:lnTo>
                  <a:lnTo>
                    <a:pt x="1452561" y="64314"/>
                  </a:lnTo>
                  <a:lnTo>
                    <a:pt x="1452561" y="52850"/>
                  </a:lnTo>
                  <a:lnTo>
                    <a:pt x="1446212" y="52850"/>
                  </a:lnTo>
                  <a:lnTo>
                    <a:pt x="1454144" y="41768"/>
                  </a:lnTo>
                  <a:lnTo>
                    <a:pt x="1454149" y="41760"/>
                  </a:lnTo>
                  <a:lnTo>
                    <a:pt x="1459970" y="41232"/>
                  </a:lnTo>
                  <a:lnTo>
                    <a:pt x="1471082" y="34894"/>
                  </a:lnTo>
                  <a:lnTo>
                    <a:pt x="1471083" y="34894"/>
                  </a:lnTo>
                  <a:lnTo>
                    <a:pt x="1472670" y="34894"/>
                  </a:lnTo>
                  <a:lnTo>
                    <a:pt x="1476903" y="34894"/>
                  </a:lnTo>
                  <a:lnTo>
                    <a:pt x="1478491" y="34894"/>
                  </a:lnTo>
                  <a:lnTo>
                    <a:pt x="1485899" y="34894"/>
                  </a:lnTo>
                  <a:lnTo>
                    <a:pt x="1494365" y="37007"/>
                  </a:lnTo>
                  <a:lnTo>
                    <a:pt x="1494366" y="37007"/>
                  </a:lnTo>
                  <a:lnTo>
                    <a:pt x="1508653" y="37007"/>
                  </a:lnTo>
                  <a:lnTo>
                    <a:pt x="1509711" y="29613"/>
                  </a:lnTo>
                  <a:lnTo>
                    <a:pt x="1509712" y="29613"/>
                  </a:lnTo>
                  <a:lnTo>
                    <a:pt x="1526115" y="29613"/>
                  </a:lnTo>
                  <a:lnTo>
                    <a:pt x="1526116" y="29613"/>
                  </a:lnTo>
                  <a:lnTo>
                    <a:pt x="1532466" y="31725"/>
                  </a:lnTo>
                  <a:lnTo>
                    <a:pt x="1533525" y="33310"/>
                  </a:lnTo>
                  <a:lnTo>
                    <a:pt x="1544108" y="39119"/>
                  </a:lnTo>
                  <a:lnTo>
                    <a:pt x="1552574" y="39119"/>
                  </a:lnTo>
                  <a:lnTo>
                    <a:pt x="1550457" y="34894"/>
                  </a:lnTo>
                  <a:lnTo>
                    <a:pt x="1550457" y="22747"/>
                  </a:lnTo>
                  <a:lnTo>
                    <a:pt x="1552045" y="21163"/>
                  </a:lnTo>
                  <a:lnTo>
                    <a:pt x="1552046" y="21163"/>
                  </a:lnTo>
                  <a:lnTo>
                    <a:pt x="1553104" y="20106"/>
                  </a:lnTo>
                  <a:lnTo>
                    <a:pt x="1559898" y="21534"/>
                  </a:lnTo>
                  <a:lnTo>
                    <a:pt x="1562099" y="21691"/>
                  </a:lnTo>
                  <a:lnTo>
                    <a:pt x="1564741" y="22746"/>
                  </a:lnTo>
                  <a:lnTo>
                    <a:pt x="1564746" y="22747"/>
                  </a:lnTo>
                  <a:lnTo>
                    <a:pt x="1570349" y="23086"/>
                  </a:lnTo>
                  <a:lnTo>
                    <a:pt x="1582208" y="23803"/>
                  </a:lnTo>
                  <a:lnTo>
                    <a:pt x="1584853" y="23803"/>
                  </a:lnTo>
                  <a:lnTo>
                    <a:pt x="1584854" y="23803"/>
                  </a:lnTo>
                  <a:lnTo>
                    <a:pt x="1598083" y="33310"/>
                  </a:lnTo>
                  <a:lnTo>
                    <a:pt x="1599141" y="33838"/>
                  </a:lnTo>
                  <a:lnTo>
                    <a:pt x="1606198" y="35599"/>
                  </a:lnTo>
                  <a:lnTo>
                    <a:pt x="1608665" y="35950"/>
                  </a:lnTo>
                  <a:lnTo>
                    <a:pt x="1611048" y="35950"/>
                  </a:lnTo>
                  <a:lnTo>
                    <a:pt x="1615013" y="34367"/>
                  </a:lnTo>
                  <a:lnTo>
                    <a:pt x="1615015" y="34366"/>
                  </a:lnTo>
                  <a:lnTo>
                    <a:pt x="1614486" y="29085"/>
                  </a:lnTo>
                  <a:lnTo>
                    <a:pt x="1617661" y="24331"/>
                  </a:lnTo>
                  <a:lnTo>
                    <a:pt x="1622424" y="23803"/>
                  </a:lnTo>
                  <a:lnTo>
                    <a:pt x="1622425" y="23803"/>
                  </a:lnTo>
                  <a:lnTo>
                    <a:pt x="1629303" y="23803"/>
                  </a:lnTo>
                  <a:lnTo>
                    <a:pt x="1629304" y="23803"/>
                  </a:lnTo>
                  <a:lnTo>
                    <a:pt x="1633007" y="23803"/>
                  </a:lnTo>
                  <a:lnTo>
                    <a:pt x="1633008" y="23803"/>
                  </a:lnTo>
                  <a:lnTo>
                    <a:pt x="1635654" y="27500"/>
                  </a:lnTo>
                  <a:lnTo>
                    <a:pt x="1637241" y="30141"/>
                  </a:lnTo>
                  <a:lnTo>
                    <a:pt x="1639887" y="32782"/>
                  </a:lnTo>
                  <a:lnTo>
                    <a:pt x="1640415" y="32782"/>
                  </a:lnTo>
                  <a:lnTo>
                    <a:pt x="1642003" y="32782"/>
                  </a:lnTo>
                  <a:lnTo>
                    <a:pt x="1643590" y="32253"/>
                  </a:lnTo>
                  <a:lnTo>
                    <a:pt x="1644649" y="31725"/>
                  </a:lnTo>
                  <a:lnTo>
                    <a:pt x="1645179" y="31725"/>
                  </a:lnTo>
                  <a:lnTo>
                    <a:pt x="1646236" y="31725"/>
                  </a:lnTo>
                  <a:lnTo>
                    <a:pt x="1646765" y="31725"/>
                  </a:lnTo>
                  <a:lnTo>
                    <a:pt x="1647295" y="31725"/>
                  </a:lnTo>
                  <a:lnTo>
                    <a:pt x="1649940" y="25388"/>
                  </a:lnTo>
                  <a:close/>
                  <a:moveTo>
                    <a:pt x="2270266" y="0"/>
                  </a:moveTo>
                  <a:lnTo>
                    <a:pt x="2270267" y="0"/>
                  </a:lnTo>
                  <a:lnTo>
                    <a:pt x="2308935" y="0"/>
                  </a:lnTo>
                  <a:lnTo>
                    <a:pt x="2308936" y="0"/>
                  </a:lnTo>
                  <a:lnTo>
                    <a:pt x="2312896" y="56"/>
                  </a:lnTo>
                  <a:lnTo>
                    <a:pt x="2346545" y="529"/>
                  </a:lnTo>
                  <a:lnTo>
                    <a:pt x="2350783" y="1058"/>
                  </a:lnTo>
                  <a:lnTo>
                    <a:pt x="2352111" y="1437"/>
                  </a:lnTo>
                  <a:lnTo>
                    <a:pt x="2354492" y="2117"/>
                  </a:lnTo>
                  <a:lnTo>
                    <a:pt x="2358729" y="2117"/>
                  </a:lnTo>
                  <a:lnTo>
                    <a:pt x="2362967" y="2117"/>
                  </a:lnTo>
                  <a:lnTo>
                    <a:pt x="2366675" y="2117"/>
                  </a:lnTo>
                  <a:lnTo>
                    <a:pt x="2366723" y="2101"/>
                  </a:lnTo>
                  <a:lnTo>
                    <a:pt x="2368263" y="1587"/>
                  </a:lnTo>
                  <a:lnTo>
                    <a:pt x="2370912" y="1058"/>
                  </a:lnTo>
                  <a:lnTo>
                    <a:pt x="2371971" y="1058"/>
                  </a:lnTo>
                  <a:lnTo>
                    <a:pt x="2373031" y="1058"/>
                  </a:lnTo>
                  <a:lnTo>
                    <a:pt x="2375679" y="1058"/>
                  </a:lnTo>
                  <a:lnTo>
                    <a:pt x="2378328" y="1058"/>
                  </a:lnTo>
                  <a:lnTo>
                    <a:pt x="2381506" y="1058"/>
                  </a:lnTo>
                  <a:lnTo>
                    <a:pt x="2384155" y="1058"/>
                  </a:lnTo>
                  <a:lnTo>
                    <a:pt x="2385214" y="1058"/>
                  </a:lnTo>
                  <a:lnTo>
                    <a:pt x="2386274" y="1058"/>
                  </a:lnTo>
                  <a:lnTo>
                    <a:pt x="2388392" y="1587"/>
                  </a:lnTo>
                  <a:lnTo>
                    <a:pt x="2388580" y="1650"/>
                  </a:lnTo>
                  <a:lnTo>
                    <a:pt x="2389983" y="2117"/>
                  </a:lnTo>
                  <a:lnTo>
                    <a:pt x="2392101" y="3175"/>
                  </a:lnTo>
                  <a:lnTo>
                    <a:pt x="2393691" y="3704"/>
                  </a:lnTo>
                  <a:lnTo>
                    <a:pt x="2394672" y="4031"/>
                  </a:lnTo>
                  <a:lnTo>
                    <a:pt x="2396868" y="4762"/>
                  </a:lnTo>
                  <a:lnTo>
                    <a:pt x="2400576" y="4762"/>
                  </a:lnTo>
                  <a:lnTo>
                    <a:pt x="2402717" y="5030"/>
                  </a:lnTo>
                  <a:lnTo>
                    <a:pt x="2404815" y="5292"/>
                  </a:lnTo>
                  <a:lnTo>
                    <a:pt x="2409052" y="5292"/>
                  </a:lnTo>
                  <a:lnTo>
                    <a:pt x="2413820" y="5292"/>
                  </a:lnTo>
                  <a:lnTo>
                    <a:pt x="2417528" y="5821"/>
                  </a:lnTo>
                  <a:lnTo>
                    <a:pt x="2420392" y="7047"/>
                  </a:lnTo>
                  <a:lnTo>
                    <a:pt x="2421235" y="7408"/>
                  </a:lnTo>
                  <a:lnTo>
                    <a:pt x="2422824" y="7937"/>
                  </a:lnTo>
                  <a:lnTo>
                    <a:pt x="2423563" y="8306"/>
                  </a:lnTo>
                  <a:lnTo>
                    <a:pt x="2424944" y="8996"/>
                  </a:lnTo>
                  <a:lnTo>
                    <a:pt x="2426838" y="10888"/>
                  </a:lnTo>
                  <a:lnTo>
                    <a:pt x="2427062" y="11112"/>
                  </a:lnTo>
                  <a:lnTo>
                    <a:pt x="2427266" y="11316"/>
                  </a:lnTo>
                  <a:lnTo>
                    <a:pt x="2428652" y="12700"/>
                  </a:lnTo>
                  <a:lnTo>
                    <a:pt x="2428652" y="14817"/>
                  </a:lnTo>
                  <a:lnTo>
                    <a:pt x="2428652" y="16933"/>
                  </a:lnTo>
                  <a:lnTo>
                    <a:pt x="2321120" y="16933"/>
                  </a:lnTo>
                  <a:lnTo>
                    <a:pt x="2320590" y="18521"/>
                  </a:lnTo>
                  <a:lnTo>
                    <a:pt x="2319531" y="21167"/>
                  </a:lnTo>
                  <a:lnTo>
                    <a:pt x="2318471" y="23283"/>
                  </a:lnTo>
                  <a:lnTo>
                    <a:pt x="2316882" y="24342"/>
                  </a:lnTo>
                  <a:lnTo>
                    <a:pt x="2316881" y="24342"/>
                  </a:lnTo>
                  <a:lnTo>
                    <a:pt x="2315822" y="24342"/>
                  </a:lnTo>
                  <a:lnTo>
                    <a:pt x="2315292" y="24342"/>
                  </a:lnTo>
                  <a:lnTo>
                    <a:pt x="2315291" y="24342"/>
                  </a:lnTo>
                  <a:lnTo>
                    <a:pt x="2313174" y="24342"/>
                  </a:lnTo>
                  <a:lnTo>
                    <a:pt x="2309466" y="23813"/>
                  </a:lnTo>
                  <a:lnTo>
                    <a:pt x="2302580" y="23813"/>
                  </a:lnTo>
                  <a:lnTo>
                    <a:pt x="2301520" y="27517"/>
                  </a:lnTo>
                  <a:lnTo>
                    <a:pt x="2332773" y="27517"/>
                  </a:lnTo>
                  <a:lnTo>
                    <a:pt x="2334362" y="25929"/>
                  </a:lnTo>
                  <a:lnTo>
                    <a:pt x="2336480" y="24342"/>
                  </a:lnTo>
                  <a:lnTo>
                    <a:pt x="2336481" y="24342"/>
                  </a:lnTo>
                  <a:lnTo>
                    <a:pt x="2337526" y="24193"/>
                  </a:lnTo>
                  <a:lnTo>
                    <a:pt x="2340188" y="23812"/>
                  </a:lnTo>
                  <a:lnTo>
                    <a:pt x="2343367" y="23812"/>
                  </a:lnTo>
                  <a:lnTo>
                    <a:pt x="2390511" y="23812"/>
                  </a:lnTo>
                  <a:lnTo>
                    <a:pt x="2394219" y="23283"/>
                  </a:lnTo>
                  <a:lnTo>
                    <a:pt x="2396338" y="23283"/>
                  </a:lnTo>
                  <a:lnTo>
                    <a:pt x="2397398" y="23283"/>
                  </a:lnTo>
                  <a:lnTo>
                    <a:pt x="2398987" y="23812"/>
                  </a:lnTo>
                  <a:lnTo>
                    <a:pt x="2400576" y="23812"/>
                  </a:lnTo>
                  <a:lnTo>
                    <a:pt x="2401357" y="24007"/>
                  </a:lnTo>
                  <a:lnTo>
                    <a:pt x="2402696" y="24342"/>
                  </a:lnTo>
                  <a:lnTo>
                    <a:pt x="2405730" y="26507"/>
                  </a:lnTo>
                  <a:lnTo>
                    <a:pt x="2406403" y="26987"/>
                  </a:lnTo>
                  <a:lnTo>
                    <a:pt x="2408638" y="27944"/>
                  </a:lnTo>
                  <a:lnTo>
                    <a:pt x="2410112" y="28575"/>
                  </a:lnTo>
                  <a:lnTo>
                    <a:pt x="2427591" y="28575"/>
                  </a:lnTo>
                  <a:lnTo>
                    <a:pt x="2429180" y="27517"/>
                  </a:lnTo>
                  <a:lnTo>
                    <a:pt x="2431299" y="25929"/>
                  </a:lnTo>
                  <a:lnTo>
                    <a:pt x="2431300" y="25929"/>
                  </a:lnTo>
                  <a:lnTo>
                    <a:pt x="2431829" y="25929"/>
                  </a:lnTo>
                  <a:lnTo>
                    <a:pt x="2431830" y="25929"/>
                  </a:lnTo>
                  <a:lnTo>
                    <a:pt x="2432359" y="25929"/>
                  </a:lnTo>
                  <a:lnTo>
                    <a:pt x="2433418" y="25929"/>
                  </a:lnTo>
                  <a:lnTo>
                    <a:pt x="2433419" y="25929"/>
                  </a:lnTo>
                  <a:lnTo>
                    <a:pt x="2435470" y="26515"/>
                  </a:lnTo>
                  <a:lnTo>
                    <a:pt x="2437126" y="26987"/>
                  </a:lnTo>
                  <a:lnTo>
                    <a:pt x="2437927" y="27254"/>
                  </a:lnTo>
                  <a:lnTo>
                    <a:pt x="2440305" y="28046"/>
                  </a:lnTo>
                  <a:lnTo>
                    <a:pt x="2441895" y="28046"/>
                  </a:lnTo>
                  <a:lnTo>
                    <a:pt x="2443484" y="28046"/>
                  </a:lnTo>
                  <a:lnTo>
                    <a:pt x="2444543" y="29633"/>
                  </a:lnTo>
                  <a:lnTo>
                    <a:pt x="2445603" y="31750"/>
                  </a:lnTo>
                  <a:lnTo>
                    <a:pt x="2444013" y="33338"/>
                  </a:lnTo>
                  <a:lnTo>
                    <a:pt x="2441895" y="34396"/>
                  </a:lnTo>
                  <a:lnTo>
                    <a:pt x="2443484" y="35454"/>
                  </a:lnTo>
                  <a:lnTo>
                    <a:pt x="2445602" y="35983"/>
                  </a:lnTo>
                  <a:lnTo>
                    <a:pt x="2446460" y="36197"/>
                  </a:lnTo>
                  <a:lnTo>
                    <a:pt x="2449840" y="37042"/>
                  </a:lnTo>
                  <a:lnTo>
                    <a:pt x="2454078" y="37042"/>
                  </a:lnTo>
                  <a:lnTo>
                    <a:pt x="2455320" y="36887"/>
                  </a:lnTo>
                  <a:lnTo>
                    <a:pt x="2458315" y="36512"/>
                  </a:lnTo>
                  <a:lnTo>
                    <a:pt x="2461493" y="35983"/>
                  </a:lnTo>
                  <a:lnTo>
                    <a:pt x="2467850" y="36512"/>
                  </a:lnTo>
                  <a:lnTo>
                    <a:pt x="2471448" y="37231"/>
                  </a:lnTo>
                  <a:lnTo>
                    <a:pt x="2473148" y="37571"/>
                  </a:lnTo>
                  <a:lnTo>
                    <a:pt x="2474737" y="38629"/>
                  </a:lnTo>
                  <a:lnTo>
                    <a:pt x="2477384" y="39158"/>
                  </a:lnTo>
                  <a:lnTo>
                    <a:pt x="2478974" y="39158"/>
                  </a:lnTo>
                  <a:lnTo>
                    <a:pt x="2481622" y="38629"/>
                  </a:lnTo>
                  <a:lnTo>
                    <a:pt x="2483741" y="37571"/>
                  </a:lnTo>
                  <a:lnTo>
                    <a:pt x="2483742" y="37571"/>
                  </a:lnTo>
                  <a:lnTo>
                    <a:pt x="2492944" y="38446"/>
                  </a:lnTo>
                  <a:lnTo>
                    <a:pt x="2494865" y="38629"/>
                  </a:lnTo>
                  <a:lnTo>
                    <a:pt x="2494866" y="38629"/>
                  </a:lnTo>
                  <a:lnTo>
                    <a:pt x="2494866" y="46567"/>
                  </a:lnTo>
                  <a:lnTo>
                    <a:pt x="2494865" y="46567"/>
                  </a:lnTo>
                  <a:lnTo>
                    <a:pt x="2493852" y="46820"/>
                  </a:lnTo>
                  <a:lnTo>
                    <a:pt x="2492747" y="47096"/>
                  </a:lnTo>
                  <a:lnTo>
                    <a:pt x="2490628" y="47625"/>
                  </a:lnTo>
                  <a:lnTo>
                    <a:pt x="2490627" y="47625"/>
                  </a:lnTo>
                  <a:lnTo>
                    <a:pt x="2490098" y="47625"/>
                  </a:lnTo>
                  <a:lnTo>
                    <a:pt x="2489038" y="47625"/>
                  </a:lnTo>
                  <a:lnTo>
                    <a:pt x="2487450" y="47625"/>
                  </a:lnTo>
                  <a:lnTo>
                    <a:pt x="2486919" y="47625"/>
                  </a:lnTo>
                  <a:lnTo>
                    <a:pt x="2485331" y="47625"/>
                  </a:lnTo>
                  <a:lnTo>
                    <a:pt x="2485330" y="47625"/>
                  </a:lnTo>
                  <a:lnTo>
                    <a:pt x="2485329" y="47625"/>
                  </a:lnTo>
                  <a:lnTo>
                    <a:pt x="2482154" y="47096"/>
                  </a:lnTo>
                  <a:lnTo>
                    <a:pt x="2482152" y="47096"/>
                  </a:lnTo>
                  <a:lnTo>
                    <a:pt x="2478975" y="47625"/>
                  </a:lnTo>
                  <a:lnTo>
                    <a:pt x="2476326" y="48683"/>
                  </a:lnTo>
                  <a:lnTo>
                    <a:pt x="2474737" y="50271"/>
                  </a:lnTo>
                  <a:lnTo>
                    <a:pt x="2474736" y="50271"/>
                  </a:lnTo>
                  <a:lnTo>
                    <a:pt x="2474206" y="50271"/>
                  </a:lnTo>
                  <a:lnTo>
                    <a:pt x="2473676" y="50271"/>
                  </a:lnTo>
                  <a:lnTo>
                    <a:pt x="2473147" y="50271"/>
                  </a:lnTo>
                  <a:lnTo>
                    <a:pt x="2472617" y="50271"/>
                  </a:lnTo>
                  <a:lnTo>
                    <a:pt x="2472087" y="50271"/>
                  </a:lnTo>
                  <a:lnTo>
                    <a:pt x="2471558" y="50271"/>
                  </a:lnTo>
                  <a:lnTo>
                    <a:pt x="2471028" y="50271"/>
                  </a:lnTo>
                  <a:lnTo>
                    <a:pt x="2470498" y="50271"/>
                  </a:lnTo>
                  <a:lnTo>
                    <a:pt x="2469439" y="50271"/>
                  </a:lnTo>
                  <a:lnTo>
                    <a:pt x="2467850" y="50271"/>
                  </a:lnTo>
                  <a:lnTo>
                    <a:pt x="2466934" y="50500"/>
                  </a:lnTo>
                  <a:lnTo>
                    <a:pt x="2465732" y="50800"/>
                  </a:lnTo>
                  <a:lnTo>
                    <a:pt x="2464143" y="51858"/>
                  </a:lnTo>
                  <a:lnTo>
                    <a:pt x="2463613" y="51858"/>
                  </a:lnTo>
                  <a:lnTo>
                    <a:pt x="2462553" y="51858"/>
                  </a:lnTo>
                  <a:lnTo>
                    <a:pt x="2462552" y="51858"/>
                  </a:lnTo>
                  <a:lnTo>
                    <a:pt x="2462023" y="51858"/>
                  </a:lnTo>
                  <a:lnTo>
                    <a:pt x="2461494" y="51330"/>
                  </a:lnTo>
                  <a:lnTo>
                    <a:pt x="2460964" y="51858"/>
                  </a:lnTo>
                  <a:lnTo>
                    <a:pt x="2459905" y="53975"/>
                  </a:lnTo>
                  <a:lnTo>
                    <a:pt x="2458845" y="55563"/>
                  </a:lnTo>
                  <a:lnTo>
                    <a:pt x="2457256" y="56621"/>
                  </a:lnTo>
                  <a:lnTo>
                    <a:pt x="2455137" y="57679"/>
                  </a:lnTo>
                  <a:lnTo>
                    <a:pt x="2451959" y="57679"/>
                  </a:lnTo>
                  <a:lnTo>
                    <a:pt x="2448251" y="57679"/>
                  </a:lnTo>
                  <a:lnTo>
                    <a:pt x="2446662" y="57679"/>
                  </a:lnTo>
                  <a:lnTo>
                    <a:pt x="2444013" y="58208"/>
                  </a:lnTo>
                  <a:lnTo>
                    <a:pt x="2394220" y="58208"/>
                  </a:lnTo>
                  <a:lnTo>
                    <a:pt x="2392101" y="58208"/>
                  </a:lnTo>
                  <a:lnTo>
                    <a:pt x="2390304" y="59106"/>
                  </a:lnTo>
                  <a:lnTo>
                    <a:pt x="2389983" y="59267"/>
                  </a:lnTo>
                  <a:lnTo>
                    <a:pt x="2388393" y="60854"/>
                  </a:lnTo>
                  <a:lnTo>
                    <a:pt x="2387334" y="62442"/>
                  </a:lnTo>
                  <a:lnTo>
                    <a:pt x="2385745" y="63500"/>
                  </a:lnTo>
                  <a:lnTo>
                    <a:pt x="2385744" y="63500"/>
                  </a:lnTo>
                  <a:lnTo>
                    <a:pt x="2383626" y="63500"/>
                  </a:lnTo>
                  <a:lnTo>
                    <a:pt x="2383625" y="63500"/>
                  </a:lnTo>
                  <a:lnTo>
                    <a:pt x="2323239" y="63500"/>
                  </a:lnTo>
                  <a:lnTo>
                    <a:pt x="2323238" y="63500"/>
                  </a:lnTo>
                  <a:lnTo>
                    <a:pt x="2321120" y="63500"/>
                  </a:lnTo>
                  <a:lnTo>
                    <a:pt x="2318471" y="64559"/>
                  </a:lnTo>
                  <a:lnTo>
                    <a:pt x="2315181" y="65289"/>
                  </a:lnTo>
                  <a:lnTo>
                    <a:pt x="2313703" y="65617"/>
                  </a:lnTo>
                  <a:lnTo>
                    <a:pt x="2310525" y="68263"/>
                  </a:lnTo>
                  <a:lnTo>
                    <a:pt x="2308936" y="69850"/>
                  </a:lnTo>
                  <a:lnTo>
                    <a:pt x="2307877" y="71438"/>
                  </a:lnTo>
                  <a:lnTo>
                    <a:pt x="2304699" y="74613"/>
                  </a:lnTo>
                  <a:lnTo>
                    <a:pt x="2302580" y="78846"/>
                  </a:lnTo>
                  <a:lnTo>
                    <a:pt x="2302050" y="80433"/>
                  </a:lnTo>
                  <a:lnTo>
                    <a:pt x="2301520" y="82550"/>
                  </a:lnTo>
                  <a:lnTo>
                    <a:pt x="2303109" y="83079"/>
                  </a:lnTo>
                  <a:lnTo>
                    <a:pt x="2304226" y="83823"/>
                  </a:lnTo>
                  <a:lnTo>
                    <a:pt x="2304698" y="84137"/>
                  </a:lnTo>
                  <a:lnTo>
                    <a:pt x="2307876" y="83079"/>
                  </a:lnTo>
                  <a:lnTo>
                    <a:pt x="2309465" y="82550"/>
                  </a:lnTo>
                  <a:lnTo>
                    <a:pt x="2310940" y="82182"/>
                  </a:lnTo>
                  <a:lnTo>
                    <a:pt x="2311585" y="82021"/>
                  </a:lnTo>
                  <a:lnTo>
                    <a:pt x="2312209" y="81813"/>
                  </a:lnTo>
                  <a:lnTo>
                    <a:pt x="2313173" y="81492"/>
                  </a:lnTo>
                  <a:lnTo>
                    <a:pt x="2315292" y="80433"/>
                  </a:lnTo>
                  <a:lnTo>
                    <a:pt x="2317940" y="79904"/>
                  </a:lnTo>
                  <a:lnTo>
                    <a:pt x="2317942" y="79904"/>
                  </a:lnTo>
                  <a:lnTo>
                    <a:pt x="2319001" y="79375"/>
                  </a:lnTo>
                  <a:lnTo>
                    <a:pt x="2320060" y="79904"/>
                  </a:lnTo>
                  <a:lnTo>
                    <a:pt x="2320589" y="79904"/>
                  </a:lnTo>
                  <a:lnTo>
                    <a:pt x="2321119" y="79904"/>
                  </a:lnTo>
                  <a:lnTo>
                    <a:pt x="2321648" y="79904"/>
                  </a:lnTo>
                  <a:lnTo>
                    <a:pt x="2322178" y="79904"/>
                  </a:lnTo>
                  <a:lnTo>
                    <a:pt x="2324827" y="78846"/>
                  </a:lnTo>
                  <a:lnTo>
                    <a:pt x="2324828" y="78846"/>
                  </a:lnTo>
                  <a:lnTo>
                    <a:pt x="2327476" y="77788"/>
                  </a:lnTo>
                  <a:lnTo>
                    <a:pt x="2328004" y="77788"/>
                  </a:lnTo>
                  <a:lnTo>
                    <a:pt x="2328005" y="77787"/>
                  </a:lnTo>
                  <a:lnTo>
                    <a:pt x="2328535" y="77787"/>
                  </a:lnTo>
                  <a:lnTo>
                    <a:pt x="2329594" y="77787"/>
                  </a:lnTo>
                  <a:lnTo>
                    <a:pt x="2330124" y="77787"/>
                  </a:lnTo>
                  <a:lnTo>
                    <a:pt x="2330125" y="77788"/>
                  </a:lnTo>
                  <a:lnTo>
                    <a:pt x="2331184" y="78317"/>
                  </a:lnTo>
                  <a:lnTo>
                    <a:pt x="2332242" y="77789"/>
                  </a:lnTo>
                  <a:lnTo>
                    <a:pt x="2332243" y="77787"/>
                  </a:lnTo>
                  <a:lnTo>
                    <a:pt x="2334362" y="76729"/>
                  </a:lnTo>
                  <a:lnTo>
                    <a:pt x="2337010" y="75671"/>
                  </a:lnTo>
                  <a:lnTo>
                    <a:pt x="2339129" y="74612"/>
                  </a:lnTo>
                  <a:lnTo>
                    <a:pt x="2341248" y="74083"/>
                  </a:lnTo>
                  <a:lnTo>
                    <a:pt x="2342837" y="73025"/>
                  </a:lnTo>
                  <a:lnTo>
                    <a:pt x="2344426" y="72496"/>
                  </a:lnTo>
                  <a:lnTo>
                    <a:pt x="2344856" y="72389"/>
                  </a:lnTo>
                  <a:lnTo>
                    <a:pt x="2346546" y="71967"/>
                  </a:lnTo>
                  <a:lnTo>
                    <a:pt x="2347094" y="71857"/>
                  </a:lnTo>
                  <a:lnTo>
                    <a:pt x="2349194" y="71437"/>
                  </a:lnTo>
                  <a:lnTo>
                    <a:pt x="2353431" y="70379"/>
                  </a:lnTo>
                  <a:lnTo>
                    <a:pt x="2358199" y="69850"/>
                  </a:lnTo>
                  <a:lnTo>
                    <a:pt x="2358200" y="69850"/>
                  </a:lnTo>
                  <a:lnTo>
                    <a:pt x="2360245" y="70304"/>
                  </a:lnTo>
                  <a:lnTo>
                    <a:pt x="2362966" y="70908"/>
                  </a:lnTo>
                  <a:lnTo>
                    <a:pt x="2367734" y="71437"/>
                  </a:lnTo>
                  <a:lnTo>
                    <a:pt x="2392630" y="71437"/>
                  </a:lnTo>
                  <a:lnTo>
                    <a:pt x="2394749" y="70908"/>
                  </a:lnTo>
                  <a:lnTo>
                    <a:pt x="2396338" y="70908"/>
                  </a:lnTo>
                  <a:lnTo>
                    <a:pt x="2398987" y="70908"/>
                  </a:lnTo>
                  <a:lnTo>
                    <a:pt x="2401106" y="70908"/>
                  </a:lnTo>
                  <a:lnTo>
                    <a:pt x="2402695" y="70908"/>
                  </a:lnTo>
                  <a:lnTo>
                    <a:pt x="2403754" y="70908"/>
                  </a:lnTo>
                  <a:lnTo>
                    <a:pt x="2409907" y="69372"/>
                  </a:lnTo>
                  <a:lnTo>
                    <a:pt x="2410112" y="69321"/>
                  </a:lnTo>
                  <a:lnTo>
                    <a:pt x="2411065" y="69185"/>
                  </a:lnTo>
                  <a:lnTo>
                    <a:pt x="2417527" y="68262"/>
                  </a:lnTo>
                  <a:lnTo>
                    <a:pt x="2420175" y="68262"/>
                  </a:lnTo>
                  <a:lnTo>
                    <a:pt x="2420975" y="68422"/>
                  </a:lnTo>
                  <a:lnTo>
                    <a:pt x="2422825" y="68792"/>
                  </a:lnTo>
                  <a:lnTo>
                    <a:pt x="2424414" y="69321"/>
                  </a:lnTo>
                  <a:lnTo>
                    <a:pt x="2425472" y="68793"/>
                  </a:lnTo>
                  <a:lnTo>
                    <a:pt x="2425472" y="68792"/>
                  </a:lnTo>
                  <a:lnTo>
                    <a:pt x="2425473" y="68792"/>
                  </a:lnTo>
                  <a:lnTo>
                    <a:pt x="2426533" y="68792"/>
                  </a:lnTo>
                  <a:lnTo>
                    <a:pt x="2427592" y="68792"/>
                  </a:lnTo>
                  <a:lnTo>
                    <a:pt x="2429711" y="69850"/>
                  </a:lnTo>
                  <a:lnTo>
                    <a:pt x="2431300" y="70908"/>
                  </a:lnTo>
                  <a:lnTo>
                    <a:pt x="2431830" y="74083"/>
                  </a:lnTo>
                  <a:lnTo>
                    <a:pt x="2430241" y="76200"/>
                  </a:lnTo>
                  <a:lnTo>
                    <a:pt x="2428652" y="77258"/>
                  </a:lnTo>
                  <a:lnTo>
                    <a:pt x="2425473" y="77788"/>
                  </a:lnTo>
                  <a:lnTo>
                    <a:pt x="2421236" y="77788"/>
                  </a:lnTo>
                  <a:lnTo>
                    <a:pt x="2417528" y="77788"/>
                  </a:lnTo>
                  <a:lnTo>
                    <a:pt x="2413820" y="77788"/>
                  </a:lnTo>
                  <a:lnTo>
                    <a:pt x="2409582" y="77788"/>
                  </a:lnTo>
                  <a:lnTo>
                    <a:pt x="2407993" y="78846"/>
                  </a:lnTo>
                  <a:lnTo>
                    <a:pt x="2406404" y="80433"/>
                  </a:lnTo>
                  <a:lnTo>
                    <a:pt x="2404815" y="82550"/>
                  </a:lnTo>
                  <a:lnTo>
                    <a:pt x="2404815" y="84667"/>
                  </a:lnTo>
                  <a:lnTo>
                    <a:pt x="2403755" y="87313"/>
                  </a:lnTo>
                  <a:lnTo>
                    <a:pt x="2402696" y="88900"/>
                  </a:lnTo>
                  <a:lnTo>
                    <a:pt x="2402696" y="90488"/>
                  </a:lnTo>
                  <a:lnTo>
                    <a:pt x="2401636" y="92075"/>
                  </a:lnTo>
                  <a:lnTo>
                    <a:pt x="2402695" y="92075"/>
                  </a:lnTo>
                  <a:lnTo>
                    <a:pt x="2402696" y="92075"/>
                  </a:lnTo>
                  <a:lnTo>
                    <a:pt x="2403224" y="92075"/>
                  </a:lnTo>
                  <a:lnTo>
                    <a:pt x="2403225" y="92075"/>
                  </a:lnTo>
                  <a:lnTo>
                    <a:pt x="2403754" y="92075"/>
                  </a:lnTo>
                  <a:lnTo>
                    <a:pt x="2404284" y="92075"/>
                  </a:lnTo>
                  <a:lnTo>
                    <a:pt x="2404285" y="92075"/>
                  </a:lnTo>
                  <a:lnTo>
                    <a:pt x="2404814" y="92075"/>
                  </a:lnTo>
                  <a:lnTo>
                    <a:pt x="2405343" y="92075"/>
                  </a:lnTo>
                  <a:lnTo>
                    <a:pt x="2406932" y="91017"/>
                  </a:lnTo>
                  <a:lnTo>
                    <a:pt x="2409051" y="89429"/>
                  </a:lnTo>
                  <a:lnTo>
                    <a:pt x="2410640" y="89429"/>
                  </a:lnTo>
                  <a:lnTo>
                    <a:pt x="2412230" y="88900"/>
                  </a:lnTo>
                  <a:lnTo>
                    <a:pt x="2415938" y="86783"/>
                  </a:lnTo>
                  <a:lnTo>
                    <a:pt x="2419593" y="84698"/>
                  </a:lnTo>
                  <a:lnTo>
                    <a:pt x="2419647" y="84667"/>
                  </a:lnTo>
                  <a:lnTo>
                    <a:pt x="2422295" y="84667"/>
                  </a:lnTo>
                  <a:lnTo>
                    <a:pt x="2426003" y="84667"/>
                  </a:lnTo>
                  <a:lnTo>
                    <a:pt x="2429181" y="84667"/>
                  </a:lnTo>
                  <a:lnTo>
                    <a:pt x="2431830" y="84667"/>
                  </a:lnTo>
                  <a:lnTo>
                    <a:pt x="2433949" y="85725"/>
                  </a:lnTo>
                  <a:lnTo>
                    <a:pt x="2436596" y="86783"/>
                  </a:lnTo>
                  <a:lnTo>
                    <a:pt x="2438715" y="85725"/>
                  </a:lnTo>
                  <a:lnTo>
                    <a:pt x="2440696" y="85231"/>
                  </a:lnTo>
                  <a:lnTo>
                    <a:pt x="2440834" y="85196"/>
                  </a:lnTo>
                  <a:lnTo>
                    <a:pt x="2440834" y="83608"/>
                  </a:lnTo>
                  <a:lnTo>
                    <a:pt x="2440304" y="82550"/>
                  </a:lnTo>
                  <a:lnTo>
                    <a:pt x="2440834" y="80433"/>
                  </a:lnTo>
                  <a:lnTo>
                    <a:pt x="2440834" y="78846"/>
                  </a:lnTo>
                  <a:lnTo>
                    <a:pt x="2441364" y="73025"/>
                  </a:lnTo>
                  <a:lnTo>
                    <a:pt x="2440834" y="67733"/>
                  </a:lnTo>
                  <a:lnTo>
                    <a:pt x="2442953" y="68262"/>
                  </a:lnTo>
                  <a:lnTo>
                    <a:pt x="2443775" y="68427"/>
                  </a:lnTo>
                  <a:lnTo>
                    <a:pt x="2445603" y="68792"/>
                  </a:lnTo>
                  <a:lnTo>
                    <a:pt x="2451429" y="69321"/>
                  </a:lnTo>
                  <a:lnTo>
                    <a:pt x="2457256" y="68792"/>
                  </a:lnTo>
                  <a:lnTo>
                    <a:pt x="2458845" y="68792"/>
                  </a:lnTo>
                  <a:lnTo>
                    <a:pt x="2459143" y="68718"/>
                  </a:lnTo>
                  <a:lnTo>
                    <a:pt x="2460963" y="68262"/>
                  </a:lnTo>
                  <a:lnTo>
                    <a:pt x="2462023" y="68262"/>
                  </a:lnTo>
                  <a:lnTo>
                    <a:pt x="2462552" y="68262"/>
                  </a:lnTo>
                  <a:lnTo>
                    <a:pt x="2463612" y="68262"/>
                  </a:lnTo>
                  <a:lnTo>
                    <a:pt x="2465201" y="68262"/>
                  </a:lnTo>
                  <a:lnTo>
                    <a:pt x="2466790" y="68262"/>
                  </a:lnTo>
                  <a:lnTo>
                    <a:pt x="2467850" y="68262"/>
                  </a:lnTo>
                  <a:lnTo>
                    <a:pt x="2468909" y="68262"/>
                  </a:lnTo>
                  <a:lnTo>
                    <a:pt x="2469968" y="68262"/>
                  </a:lnTo>
                  <a:lnTo>
                    <a:pt x="2471558" y="67733"/>
                  </a:lnTo>
                  <a:lnTo>
                    <a:pt x="2473147" y="67204"/>
                  </a:lnTo>
                  <a:lnTo>
                    <a:pt x="2477384" y="67204"/>
                  </a:lnTo>
                  <a:lnTo>
                    <a:pt x="2478444" y="67204"/>
                  </a:lnTo>
                  <a:lnTo>
                    <a:pt x="2479503" y="67204"/>
                  </a:lnTo>
                  <a:lnTo>
                    <a:pt x="2480033" y="67204"/>
                  </a:lnTo>
                  <a:lnTo>
                    <a:pt x="2480563" y="67204"/>
                  </a:lnTo>
                  <a:lnTo>
                    <a:pt x="2480564" y="67204"/>
                  </a:lnTo>
                  <a:lnTo>
                    <a:pt x="2482153" y="68792"/>
                  </a:lnTo>
                  <a:lnTo>
                    <a:pt x="2483212" y="70908"/>
                  </a:lnTo>
                  <a:lnTo>
                    <a:pt x="2484272" y="72496"/>
                  </a:lnTo>
                  <a:lnTo>
                    <a:pt x="2484801" y="74083"/>
                  </a:lnTo>
                  <a:lnTo>
                    <a:pt x="2484801" y="76200"/>
                  </a:lnTo>
                  <a:lnTo>
                    <a:pt x="2484801" y="77788"/>
                  </a:lnTo>
                  <a:lnTo>
                    <a:pt x="2485331" y="79904"/>
                  </a:lnTo>
                  <a:lnTo>
                    <a:pt x="2484801" y="81492"/>
                  </a:lnTo>
                  <a:lnTo>
                    <a:pt x="2483212" y="83079"/>
                  </a:lnTo>
                  <a:lnTo>
                    <a:pt x="2481093" y="84138"/>
                  </a:lnTo>
                  <a:lnTo>
                    <a:pt x="2479504" y="84667"/>
                  </a:lnTo>
                  <a:lnTo>
                    <a:pt x="2479503" y="84667"/>
                  </a:lnTo>
                  <a:lnTo>
                    <a:pt x="2477915" y="84667"/>
                  </a:lnTo>
                  <a:lnTo>
                    <a:pt x="2475267" y="86783"/>
                  </a:lnTo>
                  <a:lnTo>
                    <a:pt x="2473148" y="88900"/>
                  </a:lnTo>
                  <a:lnTo>
                    <a:pt x="2473148" y="96308"/>
                  </a:lnTo>
                  <a:lnTo>
                    <a:pt x="2473148" y="98425"/>
                  </a:lnTo>
                  <a:lnTo>
                    <a:pt x="2473677" y="100542"/>
                  </a:lnTo>
                  <a:lnTo>
                    <a:pt x="2471029" y="101600"/>
                  </a:lnTo>
                  <a:lnTo>
                    <a:pt x="2467851" y="102658"/>
                  </a:lnTo>
                  <a:lnTo>
                    <a:pt x="2467850" y="102659"/>
                  </a:lnTo>
                  <a:lnTo>
                    <a:pt x="2467850" y="103187"/>
                  </a:lnTo>
                  <a:lnTo>
                    <a:pt x="2467321" y="103187"/>
                  </a:lnTo>
                  <a:lnTo>
                    <a:pt x="2467321" y="103188"/>
                  </a:lnTo>
                  <a:lnTo>
                    <a:pt x="2467319" y="103187"/>
                  </a:lnTo>
                  <a:lnTo>
                    <a:pt x="2466790" y="103187"/>
                  </a:lnTo>
                  <a:lnTo>
                    <a:pt x="2465732" y="102658"/>
                  </a:lnTo>
                  <a:lnTo>
                    <a:pt x="2464672" y="102658"/>
                  </a:lnTo>
                  <a:lnTo>
                    <a:pt x="2464143" y="102658"/>
                  </a:lnTo>
                  <a:lnTo>
                    <a:pt x="2461494" y="105833"/>
                  </a:lnTo>
                  <a:lnTo>
                    <a:pt x="2459905" y="110067"/>
                  </a:lnTo>
                  <a:lnTo>
                    <a:pt x="2458845" y="111654"/>
                  </a:lnTo>
                  <a:lnTo>
                    <a:pt x="2457256" y="113771"/>
                  </a:lnTo>
                  <a:lnTo>
                    <a:pt x="2456727" y="115358"/>
                  </a:lnTo>
                  <a:lnTo>
                    <a:pt x="2455137" y="116946"/>
                  </a:lnTo>
                  <a:lnTo>
                    <a:pt x="2453548" y="118004"/>
                  </a:lnTo>
                  <a:lnTo>
                    <a:pt x="2451959" y="118533"/>
                  </a:lnTo>
                  <a:lnTo>
                    <a:pt x="2450900" y="120650"/>
                  </a:lnTo>
                  <a:lnTo>
                    <a:pt x="2449840" y="122767"/>
                  </a:lnTo>
                  <a:lnTo>
                    <a:pt x="2451959" y="123296"/>
                  </a:lnTo>
                  <a:lnTo>
                    <a:pt x="2453548" y="124354"/>
                  </a:lnTo>
                  <a:lnTo>
                    <a:pt x="2455136" y="123825"/>
                  </a:lnTo>
                  <a:lnTo>
                    <a:pt x="2457255" y="122767"/>
                  </a:lnTo>
                  <a:lnTo>
                    <a:pt x="2460434" y="118533"/>
                  </a:lnTo>
                  <a:lnTo>
                    <a:pt x="2462552" y="113771"/>
                  </a:lnTo>
                  <a:lnTo>
                    <a:pt x="2464142" y="111654"/>
                  </a:lnTo>
                  <a:lnTo>
                    <a:pt x="2467100" y="110177"/>
                  </a:lnTo>
                  <a:lnTo>
                    <a:pt x="2467320" y="110067"/>
                  </a:lnTo>
                  <a:lnTo>
                    <a:pt x="2468909" y="108479"/>
                  </a:lnTo>
                  <a:lnTo>
                    <a:pt x="2470498" y="106892"/>
                  </a:lnTo>
                  <a:lnTo>
                    <a:pt x="2470499" y="106892"/>
                  </a:lnTo>
                  <a:lnTo>
                    <a:pt x="2471108" y="106805"/>
                  </a:lnTo>
                  <a:lnTo>
                    <a:pt x="2474206" y="106362"/>
                  </a:lnTo>
                  <a:lnTo>
                    <a:pt x="2478974" y="105304"/>
                  </a:lnTo>
                  <a:lnTo>
                    <a:pt x="2480563" y="104246"/>
                  </a:lnTo>
                  <a:lnTo>
                    <a:pt x="2482152" y="102658"/>
                  </a:lnTo>
                  <a:lnTo>
                    <a:pt x="2485330" y="101600"/>
                  </a:lnTo>
                  <a:lnTo>
                    <a:pt x="2487150" y="101373"/>
                  </a:lnTo>
                  <a:lnTo>
                    <a:pt x="2489569" y="101071"/>
                  </a:lnTo>
                  <a:lnTo>
                    <a:pt x="2491688" y="101071"/>
                  </a:lnTo>
                  <a:lnTo>
                    <a:pt x="2493277" y="101071"/>
                  </a:lnTo>
                  <a:lnTo>
                    <a:pt x="2495396" y="101071"/>
                  </a:lnTo>
                  <a:lnTo>
                    <a:pt x="2496985" y="101071"/>
                  </a:lnTo>
                  <a:lnTo>
                    <a:pt x="2499633" y="101071"/>
                  </a:lnTo>
                  <a:lnTo>
                    <a:pt x="2501223" y="101071"/>
                  </a:lnTo>
                  <a:lnTo>
                    <a:pt x="2502812" y="100542"/>
                  </a:lnTo>
                  <a:lnTo>
                    <a:pt x="2504400" y="99483"/>
                  </a:lnTo>
                  <a:lnTo>
                    <a:pt x="2505459" y="97896"/>
                  </a:lnTo>
                  <a:lnTo>
                    <a:pt x="2505989" y="95779"/>
                  </a:lnTo>
                  <a:lnTo>
                    <a:pt x="2508638" y="92075"/>
                  </a:lnTo>
                  <a:lnTo>
                    <a:pt x="2512875" y="89429"/>
                  </a:lnTo>
                  <a:lnTo>
                    <a:pt x="2512878" y="89429"/>
                  </a:lnTo>
                  <a:lnTo>
                    <a:pt x="2515525" y="88900"/>
                  </a:lnTo>
                  <a:lnTo>
                    <a:pt x="2518172" y="89429"/>
                  </a:lnTo>
                  <a:lnTo>
                    <a:pt x="2518176" y="89429"/>
                  </a:lnTo>
                  <a:lnTo>
                    <a:pt x="2523471" y="88900"/>
                  </a:lnTo>
                  <a:lnTo>
                    <a:pt x="2524883" y="89429"/>
                  </a:lnTo>
                  <a:lnTo>
                    <a:pt x="2525588" y="89429"/>
                  </a:lnTo>
                  <a:lnTo>
                    <a:pt x="2527707" y="90487"/>
                  </a:lnTo>
                  <a:lnTo>
                    <a:pt x="2527708" y="90488"/>
                  </a:lnTo>
                  <a:lnTo>
                    <a:pt x="2528768" y="92075"/>
                  </a:lnTo>
                  <a:lnTo>
                    <a:pt x="2530240" y="93178"/>
                  </a:lnTo>
                  <a:lnTo>
                    <a:pt x="2530886" y="93662"/>
                  </a:lnTo>
                  <a:lnTo>
                    <a:pt x="2530888" y="93663"/>
                  </a:lnTo>
                  <a:lnTo>
                    <a:pt x="2534065" y="94721"/>
                  </a:lnTo>
                  <a:lnTo>
                    <a:pt x="2537773" y="94721"/>
                  </a:lnTo>
                  <a:lnTo>
                    <a:pt x="2542011" y="94192"/>
                  </a:lnTo>
                  <a:lnTo>
                    <a:pt x="2542817" y="94077"/>
                  </a:lnTo>
                  <a:lnTo>
                    <a:pt x="2545718" y="93662"/>
                  </a:lnTo>
                  <a:lnTo>
                    <a:pt x="2546247" y="93662"/>
                  </a:lnTo>
                  <a:lnTo>
                    <a:pt x="2546777" y="93662"/>
                  </a:lnTo>
                  <a:lnTo>
                    <a:pt x="2547836" y="93662"/>
                  </a:lnTo>
                  <a:lnTo>
                    <a:pt x="2548894" y="94191"/>
                  </a:lnTo>
                  <a:lnTo>
                    <a:pt x="2548897" y="94192"/>
                  </a:lnTo>
                  <a:lnTo>
                    <a:pt x="2551016" y="94192"/>
                  </a:lnTo>
                  <a:lnTo>
                    <a:pt x="2553661" y="93663"/>
                  </a:lnTo>
                  <a:lnTo>
                    <a:pt x="2553663" y="93662"/>
                  </a:lnTo>
                  <a:lnTo>
                    <a:pt x="2555782" y="93662"/>
                  </a:lnTo>
                  <a:lnTo>
                    <a:pt x="2557371" y="93133"/>
                  </a:lnTo>
                  <a:lnTo>
                    <a:pt x="2558431" y="91546"/>
                  </a:lnTo>
                  <a:lnTo>
                    <a:pt x="2558960" y="89429"/>
                  </a:lnTo>
                  <a:lnTo>
                    <a:pt x="2560020" y="85725"/>
                  </a:lnTo>
                  <a:lnTo>
                    <a:pt x="2561609" y="82550"/>
                  </a:lnTo>
                  <a:lnTo>
                    <a:pt x="2563728" y="80962"/>
                  </a:lnTo>
                  <a:lnTo>
                    <a:pt x="2565317" y="79904"/>
                  </a:lnTo>
                  <a:lnTo>
                    <a:pt x="2566906" y="78317"/>
                  </a:lnTo>
                  <a:lnTo>
                    <a:pt x="2569025" y="77258"/>
                  </a:lnTo>
                  <a:lnTo>
                    <a:pt x="2572733" y="76200"/>
                  </a:lnTo>
                  <a:lnTo>
                    <a:pt x="2575357" y="75873"/>
                  </a:lnTo>
                  <a:lnTo>
                    <a:pt x="2576972" y="75671"/>
                  </a:lnTo>
                  <a:lnTo>
                    <a:pt x="2578031" y="74613"/>
                  </a:lnTo>
                  <a:lnTo>
                    <a:pt x="2579091" y="75671"/>
                  </a:lnTo>
                  <a:lnTo>
                    <a:pt x="2580150" y="75671"/>
                  </a:lnTo>
                  <a:lnTo>
                    <a:pt x="2581209" y="75671"/>
                  </a:lnTo>
                  <a:lnTo>
                    <a:pt x="2585446" y="74083"/>
                  </a:lnTo>
                  <a:lnTo>
                    <a:pt x="2589684" y="73025"/>
                  </a:lnTo>
                  <a:lnTo>
                    <a:pt x="2589685" y="73025"/>
                  </a:lnTo>
                  <a:lnTo>
                    <a:pt x="2591305" y="73834"/>
                  </a:lnTo>
                  <a:lnTo>
                    <a:pt x="2591803" y="74083"/>
                  </a:lnTo>
                  <a:lnTo>
                    <a:pt x="2591804" y="74083"/>
                  </a:lnTo>
                  <a:lnTo>
                    <a:pt x="2593923" y="75671"/>
                  </a:lnTo>
                  <a:lnTo>
                    <a:pt x="2596741" y="76515"/>
                  </a:lnTo>
                  <a:lnTo>
                    <a:pt x="2599219" y="77258"/>
                  </a:lnTo>
                  <a:lnTo>
                    <a:pt x="2601338" y="77787"/>
                  </a:lnTo>
                  <a:lnTo>
                    <a:pt x="2601958" y="78097"/>
                  </a:lnTo>
                  <a:lnTo>
                    <a:pt x="2603457" y="78846"/>
                  </a:lnTo>
                  <a:lnTo>
                    <a:pt x="2607695" y="80433"/>
                  </a:lnTo>
                  <a:lnTo>
                    <a:pt x="2611932" y="80433"/>
                  </a:lnTo>
                  <a:lnTo>
                    <a:pt x="2615110" y="80433"/>
                  </a:lnTo>
                  <a:lnTo>
                    <a:pt x="2619348" y="79904"/>
                  </a:lnTo>
                  <a:lnTo>
                    <a:pt x="2621467" y="78317"/>
                  </a:lnTo>
                  <a:lnTo>
                    <a:pt x="2621468" y="78317"/>
                  </a:lnTo>
                  <a:lnTo>
                    <a:pt x="2621717" y="78192"/>
                  </a:lnTo>
                  <a:lnTo>
                    <a:pt x="2623586" y="77258"/>
                  </a:lnTo>
                  <a:lnTo>
                    <a:pt x="2627823" y="76200"/>
                  </a:lnTo>
                  <a:lnTo>
                    <a:pt x="2627824" y="76200"/>
                  </a:lnTo>
                  <a:lnTo>
                    <a:pt x="2631531" y="76200"/>
                  </a:lnTo>
                  <a:lnTo>
                    <a:pt x="2631532" y="76200"/>
                  </a:lnTo>
                  <a:lnTo>
                    <a:pt x="2632591" y="76200"/>
                  </a:lnTo>
                  <a:lnTo>
                    <a:pt x="2634180" y="76200"/>
                  </a:lnTo>
                  <a:lnTo>
                    <a:pt x="2635770" y="76200"/>
                  </a:lnTo>
                  <a:lnTo>
                    <a:pt x="2636829" y="76200"/>
                  </a:lnTo>
                  <a:lnTo>
                    <a:pt x="2640007" y="77258"/>
                  </a:lnTo>
                  <a:lnTo>
                    <a:pt x="2641596" y="77787"/>
                  </a:lnTo>
                  <a:lnTo>
                    <a:pt x="2641877" y="77974"/>
                  </a:lnTo>
                  <a:lnTo>
                    <a:pt x="2643186" y="78846"/>
                  </a:lnTo>
                  <a:lnTo>
                    <a:pt x="2644775" y="82021"/>
                  </a:lnTo>
                  <a:lnTo>
                    <a:pt x="2644775" y="85725"/>
                  </a:lnTo>
                  <a:lnTo>
                    <a:pt x="2644775" y="89429"/>
                  </a:lnTo>
                  <a:lnTo>
                    <a:pt x="2644246" y="93133"/>
                  </a:lnTo>
                  <a:lnTo>
                    <a:pt x="2643186" y="94721"/>
                  </a:lnTo>
                  <a:lnTo>
                    <a:pt x="2641597" y="96308"/>
                  </a:lnTo>
                  <a:lnTo>
                    <a:pt x="2640008" y="98954"/>
                  </a:lnTo>
                  <a:lnTo>
                    <a:pt x="2637359" y="100542"/>
                  </a:lnTo>
                  <a:lnTo>
                    <a:pt x="2635770" y="101071"/>
                  </a:lnTo>
                  <a:lnTo>
                    <a:pt x="2635769" y="101071"/>
                  </a:lnTo>
                  <a:lnTo>
                    <a:pt x="2634180" y="101071"/>
                  </a:lnTo>
                  <a:lnTo>
                    <a:pt x="2633733" y="101220"/>
                  </a:lnTo>
                  <a:lnTo>
                    <a:pt x="2632592" y="101600"/>
                  </a:lnTo>
                  <a:lnTo>
                    <a:pt x="2630473" y="102129"/>
                  </a:lnTo>
                  <a:lnTo>
                    <a:pt x="2623587" y="102658"/>
                  </a:lnTo>
                  <a:lnTo>
                    <a:pt x="2616700" y="102658"/>
                  </a:lnTo>
                  <a:lnTo>
                    <a:pt x="2612463" y="102658"/>
                  </a:lnTo>
                  <a:lnTo>
                    <a:pt x="2609284" y="102658"/>
                  </a:lnTo>
                  <a:lnTo>
                    <a:pt x="2606106" y="103717"/>
                  </a:lnTo>
                  <a:lnTo>
                    <a:pt x="2603987" y="105304"/>
                  </a:lnTo>
                  <a:lnTo>
                    <a:pt x="2602928" y="106892"/>
                  </a:lnTo>
                  <a:lnTo>
                    <a:pt x="2600809" y="109538"/>
                  </a:lnTo>
                  <a:lnTo>
                    <a:pt x="2598690" y="111654"/>
                  </a:lnTo>
                  <a:lnTo>
                    <a:pt x="2597101" y="113771"/>
                  </a:lnTo>
                  <a:lnTo>
                    <a:pt x="2596041" y="115358"/>
                  </a:lnTo>
                  <a:lnTo>
                    <a:pt x="2594452" y="116946"/>
                  </a:lnTo>
                  <a:lnTo>
                    <a:pt x="2592863" y="118533"/>
                  </a:lnTo>
                  <a:lnTo>
                    <a:pt x="2590744" y="119592"/>
                  </a:lnTo>
                  <a:lnTo>
                    <a:pt x="2590743" y="119592"/>
                  </a:lnTo>
                  <a:lnTo>
                    <a:pt x="2588624" y="120121"/>
                  </a:lnTo>
                  <a:lnTo>
                    <a:pt x="2588095" y="120121"/>
                  </a:lnTo>
                  <a:lnTo>
                    <a:pt x="2587565" y="120121"/>
                  </a:lnTo>
                  <a:lnTo>
                    <a:pt x="2586506" y="120121"/>
                  </a:lnTo>
                  <a:lnTo>
                    <a:pt x="2585446" y="120121"/>
                  </a:lnTo>
                  <a:lnTo>
                    <a:pt x="2584435" y="120323"/>
                  </a:lnTo>
                  <a:lnTo>
                    <a:pt x="2582799" y="120650"/>
                  </a:lnTo>
                  <a:lnTo>
                    <a:pt x="2581209" y="121179"/>
                  </a:lnTo>
                  <a:lnTo>
                    <a:pt x="2577501" y="121179"/>
                  </a:lnTo>
                  <a:lnTo>
                    <a:pt x="2575383" y="121179"/>
                  </a:lnTo>
                  <a:lnTo>
                    <a:pt x="2573793" y="121179"/>
                  </a:lnTo>
                  <a:lnTo>
                    <a:pt x="2573792" y="121179"/>
                  </a:lnTo>
                  <a:lnTo>
                    <a:pt x="2571144" y="119592"/>
                  </a:lnTo>
                  <a:lnTo>
                    <a:pt x="2569025" y="118004"/>
                  </a:lnTo>
                  <a:lnTo>
                    <a:pt x="2566376" y="116417"/>
                  </a:lnTo>
                  <a:lnTo>
                    <a:pt x="2564984" y="116138"/>
                  </a:lnTo>
                  <a:lnTo>
                    <a:pt x="2563729" y="115888"/>
                  </a:lnTo>
                  <a:lnTo>
                    <a:pt x="2558432" y="118533"/>
                  </a:lnTo>
                  <a:lnTo>
                    <a:pt x="2553664" y="122767"/>
                  </a:lnTo>
                  <a:lnTo>
                    <a:pt x="2553663" y="122767"/>
                  </a:lnTo>
                  <a:lnTo>
                    <a:pt x="2553182" y="122887"/>
                  </a:lnTo>
                  <a:lnTo>
                    <a:pt x="2549427" y="123825"/>
                  </a:lnTo>
                  <a:lnTo>
                    <a:pt x="2545719" y="124354"/>
                  </a:lnTo>
                  <a:lnTo>
                    <a:pt x="2548390" y="124982"/>
                  </a:lnTo>
                  <a:lnTo>
                    <a:pt x="2554724" y="126471"/>
                  </a:lnTo>
                  <a:lnTo>
                    <a:pt x="2587566" y="126471"/>
                  </a:lnTo>
                  <a:lnTo>
                    <a:pt x="2588625" y="130704"/>
                  </a:lnTo>
                  <a:lnTo>
                    <a:pt x="2587566" y="132821"/>
                  </a:lnTo>
                  <a:lnTo>
                    <a:pt x="2585977" y="134408"/>
                  </a:lnTo>
                  <a:lnTo>
                    <a:pt x="2585447" y="134408"/>
                  </a:lnTo>
                  <a:lnTo>
                    <a:pt x="2583858" y="134408"/>
                  </a:lnTo>
                  <a:lnTo>
                    <a:pt x="2583857" y="134408"/>
                  </a:lnTo>
                  <a:lnTo>
                    <a:pt x="2582799" y="133879"/>
                  </a:lnTo>
                  <a:lnTo>
                    <a:pt x="2582269" y="134408"/>
                  </a:lnTo>
                  <a:lnTo>
                    <a:pt x="2580680" y="134938"/>
                  </a:lnTo>
                  <a:lnTo>
                    <a:pt x="2578561" y="134938"/>
                  </a:lnTo>
                  <a:lnTo>
                    <a:pt x="2576972" y="134938"/>
                  </a:lnTo>
                  <a:lnTo>
                    <a:pt x="2575383" y="134938"/>
                  </a:lnTo>
                  <a:lnTo>
                    <a:pt x="2573793" y="135467"/>
                  </a:lnTo>
                  <a:lnTo>
                    <a:pt x="2571675" y="136525"/>
                  </a:lnTo>
                  <a:lnTo>
                    <a:pt x="2569556" y="137583"/>
                  </a:lnTo>
                  <a:lnTo>
                    <a:pt x="2567967" y="138642"/>
                  </a:lnTo>
                  <a:lnTo>
                    <a:pt x="2566907" y="140229"/>
                  </a:lnTo>
                  <a:lnTo>
                    <a:pt x="2566377" y="142346"/>
                  </a:lnTo>
                  <a:lnTo>
                    <a:pt x="2565848" y="143933"/>
                  </a:lnTo>
                  <a:lnTo>
                    <a:pt x="2565318" y="145521"/>
                  </a:lnTo>
                  <a:lnTo>
                    <a:pt x="2564788" y="147638"/>
                  </a:lnTo>
                  <a:lnTo>
                    <a:pt x="2563729" y="149225"/>
                  </a:lnTo>
                  <a:lnTo>
                    <a:pt x="2561610" y="149754"/>
                  </a:lnTo>
                  <a:lnTo>
                    <a:pt x="2560021" y="149754"/>
                  </a:lnTo>
                  <a:lnTo>
                    <a:pt x="2560019" y="149755"/>
                  </a:lnTo>
                  <a:lnTo>
                    <a:pt x="2558960" y="150283"/>
                  </a:lnTo>
                  <a:lnTo>
                    <a:pt x="2558431" y="150283"/>
                  </a:lnTo>
                  <a:lnTo>
                    <a:pt x="2556844" y="150283"/>
                  </a:lnTo>
                  <a:lnTo>
                    <a:pt x="2556843" y="150283"/>
                  </a:lnTo>
                  <a:lnTo>
                    <a:pt x="2556842" y="150283"/>
                  </a:lnTo>
                  <a:lnTo>
                    <a:pt x="2556312" y="150283"/>
                  </a:lnTo>
                  <a:lnTo>
                    <a:pt x="2554725" y="149755"/>
                  </a:lnTo>
                  <a:lnTo>
                    <a:pt x="2554724" y="149754"/>
                  </a:lnTo>
                  <a:lnTo>
                    <a:pt x="2551545" y="149225"/>
                  </a:lnTo>
                  <a:lnTo>
                    <a:pt x="2550485" y="149225"/>
                  </a:lnTo>
                  <a:lnTo>
                    <a:pt x="2549955" y="149225"/>
                  </a:lnTo>
                  <a:lnTo>
                    <a:pt x="2548897" y="149225"/>
                  </a:lnTo>
                  <a:lnTo>
                    <a:pt x="2545719" y="150283"/>
                  </a:lnTo>
                  <a:lnTo>
                    <a:pt x="2542540" y="152929"/>
                  </a:lnTo>
                  <a:lnTo>
                    <a:pt x="2539892" y="153988"/>
                  </a:lnTo>
                  <a:lnTo>
                    <a:pt x="2538303" y="155575"/>
                  </a:lnTo>
                  <a:lnTo>
                    <a:pt x="2537773" y="157163"/>
                  </a:lnTo>
                  <a:lnTo>
                    <a:pt x="2536713" y="159279"/>
                  </a:lnTo>
                  <a:lnTo>
                    <a:pt x="2535124" y="160867"/>
                  </a:lnTo>
                  <a:lnTo>
                    <a:pt x="2534065" y="162983"/>
                  </a:lnTo>
                  <a:lnTo>
                    <a:pt x="2532476" y="165100"/>
                  </a:lnTo>
                  <a:lnTo>
                    <a:pt x="2531416" y="168275"/>
                  </a:lnTo>
                  <a:lnTo>
                    <a:pt x="2531946" y="170392"/>
                  </a:lnTo>
                  <a:lnTo>
                    <a:pt x="2532476" y="173038"/>
                  </a:lnTo>
                  <a:lnTo>
                    <a:pt x="2533005" y="175154"/>
                  </a:lnTo>
                  <a:lnTo>
                    <a:pt x="2533535" y="177271"/>
                  </a:lnTo>
                  <a:lnTo>
                    <a:pt x="2531416" y="178329"/>
                  </a:lnTo>
                  <a:lnTo>
                    <a:pt x="2529297" y="179388"/>
                  </a:lnTo>
                  <a:lnTo>
                    <a:pt x="2527299" y="179388"/>
                  </a:lnTo>
                  <a:lnTo>
                    <a:pt x="2527299" y="229658"/>
                  </a:lnTo>
                  <a:lnTo>
                    <a:pt x="2527707" y="229658"/>
                  </a:lnTo>
                  <a:lnTo>
                    <a:pt x="2529296" y="229658"/>
                  </a:lnTo>
                  <a:lnTo>
                    <a:pt x="2530886" y="229658"/>
                  </a:lnTo>
                  <a:lnTo>
                    <a:pt x="2532475" y="229129"/>
                  </a:lnTo>
                  <a:lnTo>
                    <a:pt x="2533534" y="229129"/>
                  </a:lnTo>
                  <a:lnTo>
                    <a:pt x="2534064" y="229129"/>
                  </a:lnTo>
                  <a:lnTo>
                    <a:pt x="2534065" y="229129"/>
                  </a:lnTo>
                  <a:lnTo>
                    <a:pt x="2534459" y="229326"/>
                  </a:lnTo>
                  <a:lnTo>
                    <a:pt x="2536183" y="230187"/>
                  </a:lnTo>
                  <a:lnTo>
                    <a:pt x="2536184" y="230188"/>
                  </a:lnTo>
                  <a:lnTo>
                    <a:pt x="2537773" y="232304"/>
                  </a:lnTo>
                  <a:lnTo>
                    <a:pt x="2538832" y="233892"/>
                  </a:lnTo>
                  <a:lnTo>
                    <a:pt x="2539892" y="235479"/>
                  </a:lnTo>
                  <a:lnTo>
                    <a:pt x="2538303" y="237067"/>
                  </a:lnTo>
                  <a:lnTo>
                    <a:pt x="2536713" y="238125"/>
                  </a:lnTo>
                  <a:lnTo>
                    <a:pt x="2533535" y="239713"/>
                  </a:lnTo>
                  <a:lnTo>
                    <a:pt x="2533534" y="239713"/>
                  </a:lnTo>
                  <a:lnTo>
                    <a:pt x="2529296" y="239713"/>
                  </a:lnTo>
                  <a:lnTo>
                    <a:pt x="2526118" y="239713"/>
                  </a:lnTo>
                  <a:lnTo>
                    <a:pt x="2523999" y="238654"/>
                  </a:lnTo>
                  <a:lnTo>
                    <a:pt x="2522410" y="237596"/>
                  </a:lnTo>
                  <a:lnTo>
                    <a:pt x="2520821" y="237596"/>
                  </a:lnTo>
                  <a:lnTo>
                    <a:pt x="2518703" y="238125"/>
                  </a:lnTo>
                  <a:lnTo>
                    <a:pt x="2518703" y="238422"/>
                  </a:lnTo>
                  <a:lnTo>
                    <a:pt x="2519891" y="238125"/>
                  </a:lnTo>
                  <a:lnTo>
                    <a:pt x="2521478" y="238125"/>
                  </a:lnTo>
                  <a:lnTo>
                    <a:pt x="2523066" y="239183"/>
                  </a:lnTo>
                  <a:lnTo>
                    <a:pt x="2525183" y="240242"/>
                  </a:lnTo>
                  <a:lnTo>
                    <a:pt x="2527299" y="240242"/>
                  </a:lnTo>
                  <a:lnTo>
                    <a:pt x="2527299" y="250296"/>
                  </a:lnTo>
                  <a:lnTo>
                    <a:pt x="2531946" y="250296"/>
                  </a:lnTo>
                  <a:lnTo>
                    <a:pt x="2531948" y="250296"/>
                  </a:lnTo>
                  <a:lnTo>
                    <a:pt x="2534064" y="250296"/>
                  </a:lnTo>
                  <a:lnTo>
                    <a:pt x="2535653" y="250296"/>
                  </a:lnTo>
                  <a:lnTo>
                    <a:pt x="2536712" y="250296"/>
                  </a:lnTo>
                  <a:lnTo>
                    <a:pt x="2537771" y="250296"/>
                  </a:lnTo>
                  <a:lnTo>
                    <a:pt x="2537773" y="250296"/>
                  </a:lnTo>
                  <a:lnTo>
                    <a:pt x="2539361" y="249238"/>
                  </a:lnTo>
                  <a:lnTo>
                    <a:pt x="2540950" y="248179"/>
                  </a:lnTo>
                  <a:lnTo>
                    <a:pt x="2544128" y="247650"/>
                  </a:lnTo>
                  <a:lnTo>
                    <a:pt x="2546505" y="247176"/>
                  </a:lnTo>
                  <a:lnTo>
                    <a:pt x="2546778" y="247121"/>
                  </a:lnTo>
                  <a:lnTo>
                    <a:pt x="2549427" y="248708"/>
                  </a:lnTo>
                  <a:lnTo>
                    <a:pt x="2551016" y="251883"/>
                  </a:lnTo>
                  <a:lnTo>
                    <a:pt x="2553135" y="254000"/>
                  </a:lnTo>
                  <a:lnTo>
                    <a:pt x="2553664" y="256117"/>
                  </a:lnTo>
                  <a:lnTo>
                    <a:pt x="2553664" y="258233"/>
                  </a:lnTo>
                  <a:lnTo>
                    <a:pt x="2552605" y="259821"/>
                  </a:lnTo>
                  <a:lnTo>
                    <a:pt x="2549956" y="261938"/>
                  </a:lnTo>
                  <a:lnTo>
                    <a:pt x="2548367" y="263525"/>
                  </a:lnTo>
                  <a:lnTo>
                    <a:pt x="2547308" y="265113"/>
                  </a:lnTo>
                  <a:lnTo>
                    <a:pt x="2547308" y="294217"/>
                  </a:lnTo>
                  <a:lnTo>
                    <a:pt x="2547307" y="294217"/>
                  </a:lnTo>
                  <a:lnTo>
                    <a:pt x="2547181" y="294264"/>
                  </a:lnTo>
                  <a:lnTo>
                    <a:pt x="2543070" y="295804"/>
                  </a:lnTo>
                  <a:lnTo>
                    <a:pt x="2543069" y="295804"/>
                  </a:lnTo>
                  <a:lnTo>
                    <a:pt x="2539361" y="289454"/>
                  </a:lnTo>
                  <a:lnTo>
                    <a:pt x="2538302" y="282046"/>
                  </a:lnTo>
                  <a:lnTo>
                    <a:pt x="2539361" y="279400"/>
                  </a:lnTo>
                  <a:lnTo>
                    <a:pt x="2540950" y="276754"/>
                  </a:lnTo>
                  <a:lnTo>
                    <a:pt x="2542539" y="275167"/>
                  </a:lnTo>
                  <a:lnTo>
                    <a:pt x="2543069" y="273579"/>
                  </a:lnTo>
                  <a:lnTo>
                    <a:pt x="2543069" y="271992"/>
                  </a:lnTo>
                  <a:lnTo>
                    <a:pt x="2542539" y="268817"/>
                  </a:lnTo>
                  <a:lnTo>
                    <a:pt x="2539361" y="267229"/>
                  </a:lnTo>
                  <a:lnTo>
                    <a:pt x="2537772" y="265642"/>
                  </a:lnTo>
                  <a:lnTo>
                    <a:pt x="2535654" y="264583"/>
                  </a:lnTo>
                  <a:lnTo>
                    <a:pt x="2535653" y="264583"/>
                  </a:lnTo>
                  <a:lnTo>
                    <a:pt x="2534594" y="264583"/>
                  </a:lnTo>
                  <a:lnTo>
                    <a:pt x="2534065" y="264319"/>
                  </a:lnTo>
                  <a:lnTo>
                    <a:pt x="2533110" y="264160"/>
                  </a:lnTo>
                  <a:lnTo>
                    <a:pt x="2531415" y="264583"/>
                  </a:lnTo>
                  <a:lnTo>
                    <a:pt x="2528770" y="264583"/>
                  </a:lnTo>
                  <a:lnTo>
                    <a:pt x="2528768" y="264583"/>
                  </a:lnTo>
                  <a:lnTo>
                    <a:pt x="2521881" y="264583"/>
                  </a:lnTo>
                  <a:lnTo>
                    <a:pt x="2520522" y="264855"/>
                  </a:lnTo>
                  <a:lnTo>
                    <a:pt x="2519232" y="265113"/>
                  </a:lnTo>
                  <a:lnTo>
                    <a:pt x="2517643" y="265113"/>
                  </a:lnTo>
                  <a:lnTo>
                    <a:pt x="2513935" y="265642"/>
                  </a:lnTo>
                  <a:lnTo>
                    <a:pt x="2510227" y="266171"/>
                  </a:lnTo>
                  <a:lnTo>
                    <a:pt x="2509697" y="266171"/>
                  </a:lnTo>
                  <a:lnTo>
                    <a:pt x="2508638" y="266171"/>
                  </a:lnTo>
                  <a:lnTo>
                    <a:pt x="2508108" y="266171"/>
                  </a:lnTo>
                  <a:lnTo>
                    <a:pt x="2507578" y="266171"/>
                  </a:lnTo>
                  <a:lnTo>
                    <a:pt x="2507048" y="266171"/>
                  </a:lnTo>
                  <a:lnTo>
                    <a:pt x="2506519" y="266171"/>
                  </a:lnTo>
                  <a:lnTo>
                    <a:pt x="2505990" y="266171"/>
                  </a:lnTo>
                  <a:lnTo>
                    <a:pt x="2504931" y="267758"/>
                  </a:lnTo>
                  <a:lnTo>
                    <a:pt x="2503871" y="269346"/>
                  </a:lnTo>
                  <a:lnTo>
                    <a:pt x="2501752" y="269875"/>
                  </a:lnTo>
                  <a:lnTo>
                    <a:pt x="2500163" y="271992"/>
                  </a:lnTo>
                  <a:lnTo>
                    <a:pt x="2500163" y="273579"/>
                  </a:lnTo>
                  <a:lnTo>
                    <a:pt x="2500163" y="276225"/>
                  </a:lnTo>
                  <a:lnTo>
                    <a:pt x="2501223" y="278871"/>
                  </a:lnTo>
                  <a:lnTo>
                    <a:pt x="2502282" y="280458"/>
                  </a:lnTo>
                  <a:lnTo>
                    <a:pt x="2503871" y="282046"/>
                  </a:lnTo>
                  <a:lnTo>
                    <a:pt x="2505460" y="283633"/>
                  </a:lnTo>
                  <a:lnTo>
                    <a:pt x="2507049" y="284163"/>
                  </a:lnTo>
                  <a:lnTo>
                    <a:pt x="2508639" y="285221"/>
                  </a:lnTo>
                  <a:lnTo>
                    <a:pt x="2510757" y="285750"/>
                  </a:lnTo>
                  <a:lnTo>
                    <a:pt x="2512737" y="286245"/>
                  </a:lnTo>
                  <a:lnTo>
                    <a:pt x="2512875" y="286279"/>
                  </a:lnTo>
                  <a:lnTo>
                    <a:pt x="2512876" y="286279"/>
                  </a:lnTo>
                  <a:lnTo>
                    <a:pt x="2514465" y="286808"/>
                  </a:lnTo>
                  <a:lnTo>
                    <a:pt x="2514511" y="286820"/>
                  </a:lnTo>
                  <a:lnTo>
                    <a:pt x="2516584" y="287338"/>
                  </a:lnTo>
                  <a:lnTo>
                    <a:pt x="2518703" y="287338"/>
                  </a:lnTo>
                  <a:lnTo>
                    <a:pt x="2524530" y="287867"/>
                  </a:lnTo>
                  <a:lnTo>
                    <a:pt x="2529297" y="287338"/>
                  </a:lnTo>
                  <a:lnTo>
                    <a:pt x="2529827" y="290513"/>
                  </a:lnTo>
                  <a:lnTo>
                    <a:pt x="2530887" y="292629"/>
                  </a:lnTo>
                  <a:lnTo>
                    <a:pt x="2530887" y="294746"/>
                  </a:lnTo>
                  <a:lnTo>
                    <a:pt x="2530887" y="296863"/>
                  </a:lnTo>
                  <a:lnTo>
                    <a:pt x="2532476" y="298979"/>
                  </a:lnTo>
                  <a:lnTo>
                    <a:pt x="2536713" y="302683"/>
                  </a:lnTo>
                  <a:lnTo>
                    <a:pt x="2537773" y="306388"/>
                  </a:lnTo>
                  <a:lnTo>
                    <a:pt x="2537773" y="316971"/>
                  </a:lnTo>
                  <a:lnTo>
                    <a:pt x="2537772" y="316971"/>
                  </a:lnTo>
                  <a:lnTo>
                    <a:pt x="2534594" y="316971"/>
                  </a:lnTo>
                  <a:lnTo>
                    <a:pt x="2531945" y="316971"/>
                  </a:lnTo>
                  <a:lnTo>
                    <a:pt x="2527707" y="316971"/>
                  </a:lnTo>
                  <a:lnTo>
                    <a:pt x="2522941" y="316971"/>
                  </a:lnTo>
                  <a:lnTo>
                    <a:pt x="2522941" y="318029"/>
                  </a:lnTo>
                  <a:lnTo>
                    <a:pt x="2522969" y="318086"/>
                  </a:lnTo>
                  <a:lnTo>
                    <a:pt x="2522969" y="317500"/>
                  </a:lnTo>
                  <a:lnTo>
                    <a:pt x="2525567" y="317500"/>
                  </a:lnTo>
                  <a:lnTo>
                    <a:pt x="2527299" y="317500"/>
                  </a:lnTo>
                  <a:lnTo>
                    <a:pt x="2527299" y="340806"/>
                  </a:lnTo>
                  <a:lnTo>
                    <a:pt x="2526866" y="340806"/>
                  </a:lnTo>
                  <a:lnTo>
                    <a:pt x="2524915" y="339437"/>
                  </a:lnTo>
                  <a:lnTo>
                    <a:pt x="2525060" y="339725"/>
                  </a:lnTo>
                  <a:lnTo>
                    <a:pt x="2527299" y="341068"/>
                  </a:lnTo>
                  <a:lnTo>
                    <a:pt x="2527708" y="341313"/>
                  </a:lnTo>
                  <a:lnTo>
                    <a:pt x="2529827" y="342900"/>
                  </a:lnTo>
                  <a:lnTo>
                    <a:pt x="2532008" y="343772"/>
                  </a:lnTo>
                  <a:lnTo>
                    <a:pt x="2532475" y="343958"/>
                  </a:lnTo>
                  <a:lnTo>
                    <a:pt x="2533004" y="343958"/>
                  </a:lnTo>
                  <a:lnTo>
                    <a:pt x="2533534" y="343958"/>
                  </a:lnTo>
                  <a:lnTo>
                    <a:pt x="2534064" y="343958"/>
                  </a:lnTo>
                  <a:lnTo>
                    <a:pt x="2534065" y="343958"/>
                  </a:lnTo>
                  <a:lnTo>
                    <a:pt x="2535124" y="343429"/>
                  </a:lnTo>
                  <a:lnTo>
                    <a:pt x="2535654" y="343958"/>
                  </a:lnTo>
                  <a:lnTo>
                    <a:pt x="2539892" y="345546"/>
                  </a:lnTo>
                  <a:lnTo>
                    <a:pt x="2543070" y="349250"/>
                  </a:lnTo>
                  <a:lnTo>
                    <a:pt x="2543070" y="351367"/>
                  </a:lnTo>
                  <a:lnTo>
                    <a:pt x="2542540" y="352954"/>
                  </a:lnTo>
                  <a:lnTo>
                    <a:pt x="2539892" y="353483"/>
                  </a:lnTo>
                  <a:lnTo>
                    <a:pt x="2538303" y="353483"/>
                  </a:lnTo>
                  <a:lnTo>
                    <a:pt x="2538301" y="353484"/>
                  </a:lnTo>
                  <a:lnTo>
                    <a:pt x="2537242" y="354013"/>
                  </a:lnTo>
                  <a:lnTo>
                    <a:pt x="2536712" y="354013"/>
                  </a:lnTo>
                  <a:lnTo>
                    <a:pt x="2536315" y="353881"/>
                  </a:lnTo>
                  <a:lnTo>
                    <a:pt x="2535654" y="354013"/>
                  </a:lnTo>
                  <a:lnTo>
                    <a:pt x="2533005" y="353483"/>
                  </a:lnTo>
                  <a:lnTo>
                    <a:pt x="2526649" y="353483"/>
                  </a:lnTo>
                  <a:lnTo>
                    <a:pt x="2525060" y="352954"/>
                  </a:lnTo>
                  <a:lnTo>
                    <a:pt x="2525059" y="352954"/>
                  </a:lnTo>
                  <a:lnTo>
                    <a:pt x="2523470" y="351896"/>
                  </a:lnTo>
                  <a:lnTo>
                    <a:pt x="2521881" y="353483"/>
                  </a:lnTo>
                  <a:lnTo>
                    <a:pt x="2520822" y="355600"/>
                  </a:lnTo>
                  <a:lnTo>
                    <a:pt x="2517581" y="356988"/>
                  </a:lnTo>
                  <a:lnTo>
                    <a:pt x="2517113" y="357188"/>
                  </a:lnTo>
                  <a:lnTo>
                    <a:pt x="2515524" y="358246"/>
                  </a:lnTo>
                  <a:lnTo>
                    <a:pt x="2513409" y="358774"/>
                  </a:lnTo>
                  <a:lnTo>
                    <a:pt x="2513406" y="358775"/>
                  </a:lnTo>
                  <a:lnTo>
                    <a:pt x="2513405" y="358775"/>
                  </a:lnTo>
                  <a:lnTo>
                    <a:pt x="2512346" y="358775"/>
                  </a:lnTo>
                  <a:lnTo>
                    <a:pt x="2511286" y="358775"/>
                  </a:lnTo>
                  <a:lnTo>
                    <a:pt x="2510228" y="358775"/>
                  </a:lnTo>
                  <a:lnTo>
                    <a:pt x="2508108" y="358775"/>
                  </a:lnTo>
                  <a:lnTo>
                    <a:pt x="2505990" y="358775"/>
                  </a:lnTo>
                  <a:lnTo>
                    <a:pt x="2505989" y="358775"/>
                  </a:lnTo>
                  <a:lnTo>
                    <a:pt x="2503340" y="358775"/>
                  </a:lnTo>
                  <a:lnTo>
                    <a:pt x="2502282" y="358775"/>
                  </a:lnTo>
                  <a:lnTo>
                    <a:pt x="2501222" y="358775"/>
                  </a:lnTo>
                  <a:lnTo>
                    <a:pt x="2500162" y="358775"/>
                  </a:lnTo>
                  <a:lnTo>
                    <a:pt x="2498044" y="358775"/>
                  </a:lnTo>
                  <a:lnTo>
                    <a:pt x="2498043" y="358775"/>
                  </a:lnTo>
                  <a:lnTo>
                    <a:pt x="2496454" y="358246"/>
                  </a:lnTo>
                  <a:lnTo>
                    <a:pt x="2494865" y="357717"/>
                  </a:lnTo>
                  <a:lnTo>
                    <a:pt x="2492746" y="357188"/>
                  </a:lnTo>
                  <a:lnTo>
                    <a:pt x="2491157" y="357188"/>
                  </a:lnTo>
                  <a:lnTo>
                    <a:pt x="2487450" y="357717"/>
                  </a:lnTo>
                  <a:lnTo>
                    <a:pt x="2486391" y="360892"/>
                  </a:lnTo>
                  <a:lnTo>
                    <a:pt x="2486920" y="363008"/>
                  </a:lnTo>
                  <a:lnTo>
                    <a:pt x="2488509" y="364596"/>
                  </a:lnTo>
                  <a:lnTo>
                    <a:pt x="2490099" y="366183"/>
                  </a:lnTo>
                  <a:lnTo>
                    <a:pt x="2490417" y="366263"/>
                  </a:lnTo>
                  <a:lnTo>
                    <a:pt x="2492217" y="366713"/>
                  </a:lnTo>
                  <a:lnTo>
                    <a:pt x="2493807" y="367771"/>
                  </a:lnTo>
                  <a:lnTo>
                    <a:pt x="2495396" y="367771"/>
                  </a:lnTo>
                  <a:lnTo>
                    <a:pt x="2497515" y="367242"/>
                  </a:lnTo>
                  <a:lnTo>
                    <a:pt x="2499633" y="366713"/>
                  </a:lnTo>
                  <a:lnTo>
                    <a:pt x="2500066" y="366569"/>
                  </a:lnTo>
                  <a:lnTo>
                    <a:pt x="2501222" y="366183"/>
                  </a:lnTo>
                  <a:lnTo>
                    <a:pt x="2502811" y="365125"/>
                  </a:lnTo>
                  <a:lnTo>
                    <a:pt x="2504332" y="364821"/>
                  </a:lnTo>
                  <a:lnTo>
                    <a:pt x="2505460" y="364596"/>
                  </a:lnTo>
                  <a:lnTo>
                    <a:pt x="2508109" y="364596"/>
                  </a:lnTo>
                  <a:lnTo>
                    <a:pt x="2511287" y="365125"/>
                  </a:lnTo>
                  <a:lnTo>
                    <a:pt x="2513406" y="367771"/>
                  </a:lnTo>
                  <a:lnTo>
                    <a:pt x="2515525" y="370417"/>
                  </a:lnTo>
                  <a:lnTo>
                    <a:pt x="2517114" y="372533"/>
                  </a:lnTo>
                  <a:lnTo>
                    <a:pt x="2518703" y="374650"/>
                  </a:lnTo>
                  <a:lnTo>
                    <a:pt x="2519233" y="377825"/>
                  </a:lnTo>
                  <a:lnTo>
                    <a:pt x="2518703" y="379413"/>
                  </a:lnTo>
                  <a:lnTo>
                    <a:pt x="2516055" y="381529"/>
                  </a:lnTo>
                  <a:lnTo>
                    <a:pt x="2514995" y="383646"/>
                  </a:lnTo>
                  <a:lnTo>
                    <a:pt x="2513406" y="384704"/>
                  </a:lnTo>
                  <a:lnTo>
                    <a:pt x="2511287" y="386292"/>
                  </a:lnTo>
                  <a:lnTo>
                    <a:pt x="2511286" y="386292"/>
                  </a:lnTo>
                  <a:lnTo>
                    <a:pt x="2508108" y="386821"/>
                  </a:lnTo>
                  <a:lnTo>
                    <a:pt x="2503340" y="385233"/>
                  </a:lnTo>
                  <a:lnTo>
                    <a:pt x="2498043" y="383117"/>
                  </a:lnTo>
                  <a:lnTo>
                    <a:pt x="2494335" y="383117"/>
                  </a:lnTo>
                  <a:lnTo>
                    <a:pt x="2493276" y="383117"/>
                  </a:lnTo>
                  <a:lnTo>
                    <a:pt x="2492216" y="383117"/>
                  </a:lnTo>
                  <a:lnTo>
                    <a:pt x="2490627" y="383117"/>
                  </a:lnTo>
                  <a:lnTo>
                    <a:pt x="2486391" y="384175"/>
                  </a:lnTo>
                  <a:lnTo>
                    <a:pt x="2485331" y="385763"/>
                  </a:lnTo>
                  <a:lnTo>
                    <a:pt x="2484801" y="387350"/>
                  </a:lnTo>
                  <a:lnTo>
                    <a:pt x="2483212" y="388408"/>
                  </a:lnTo>
                  <a:lnTo>
                    <a:pt x="2481093" y="388408"/>
                  </a:lnTo>
                  <a:lnTo>
                    <a:pt x="2467321" y="388408"/>
                  </a:lnTo>
                  <a:lnTo>
                    <a:pt x="2467320" y="388408"/>
                  </a:lnTo>
                  <a:lnTo>
                    <a:pt x="2467320" y="378354"/>
                  </a:lnTo>
                  <a:lnTo>
                    <a:pt x="2451959" y="378354"/>
                  </a:lnTo>
                  <a:lnTo>
                    <a:pt x="2449311" y="381529"/>
                  </a:lnTo>
                  <a:lnTo>
                    <a:pt x="2450900" y="382588"/>
                  </a:lnTo>
                  <a:lnTo>
                    <a:pt x="2452489" y="383117"/>
                  </a:lnTo>
                  <a:lnTo>
                    <a:pt x="2456727" y="384175"/>
                  </a:lnTo>
                  <a:lnTo>
                    <a:pt x="2459905" y="385763"/>
                  </a:lnTo>
                  <a:lnTo>
                    <a:pt x="2459905" y="387879"/>
                  </a:lnTo>
                  <a:lnTo>
                    <a:pt x="2459905" y="388938"/>
                  </a:lnTo>
                  <a:lnTo>
                    <a:pt x="2459904" y="388938"/>
                  </a:lnTo>
                  <a:lnTo>
                    <a:pt x="2458854" y="389637"/>
                  </a:lnTo>
                  <a:lnTo>
                    <a:pt x="2458316" y="389996"/>
                  </a:lnTo>
                  <a:lnTo>
                    <a:pt x="2456727" y="391054"/>
                  </a:lnTo>
                  <a:lnTo>
                    <a:pt x="2454608" y="391054"/>
                  </a:lnTo>
                  <a:lnTo>
                    <a:pt x="2453097" y="391809"/>
                  </a:lnTo>
                  <a:lnTo>
                    <a:pt x="2452488" y="392113"/>
                  </a:lnTo>
                  <a:lnTo>
                    <a:pt x="2450370" y="394229"/>
                  </a:lnTo>
                  <a:lnTo>
                    <a:pt x="2449311" y="397404"/>
                  </a:lnTo>
                  <a:lnTo>
                    <a:pt x="2461493" y="397404"/>
                  </a:lnTo>
                  <a:lnTo>
                    <a:pt x="2463612" y="397404"/>
                  </a:lnTo>
                  <a:lnTo>
                    <a:pt x="2465201" y="396346"/>
                  </a:lnTo>
                  <a:lnTo>
                    <a:pt x="2465731" y="394758"/>
                  </a:lnTo>
                  <a:lnTo>
                    <a:pt x="2467320" y="393171"/>
                  </a:lnTo>
                  <a:lnTo>
                    <a:pt x="2469439" y="392113"/>
                  </a:lnTo>
                  <a:lnTo>
                    <a:pt x="2470498" y="392113"/>
                  </a:lnTo>
                  <a:lnTo>
                    <a:pt x="2470499" y="392113"/>
                  </a:lnTo>
                  <a:lnTo>
                    <a:pt x="2474207" y="392113"/>
                  </a:lnTo>
                  <a:lnTo>
                    <a:pt x="2478975" y="392642"/>
                  </a:lnTo>
                  <a:lnTo>
                    <a:pt x="2482153" y="393700"/>
                  </a:lnTo>
                  <a:lnTo>
                    <a:pt x="2484272" y="394758"/>
                  </a:lnTo>
                  <a:lnTo>
                    <a:pt x="2485861" y="395817"/>
                  </a:lnTo>
                  <a:lnTo>
                    <a:pt x="2486391" y="397404"/>
                  </a:lnTo>
                  <a:lnTo>
                    <a:pt x="2486391" y="398992"/>
                  </a:lnTo>
                  <a:lnTo>
                    <a:pt x="2485861" y="401108"/>
                  </a:lnTo>
                  <a:lnTo>
                    <a:pt x="2484801" y="403225"/>
                  </a:lnTo>
                  <a:lnTo>
                    <a:pt x="2484272" y="404813"/>
                  </a:lnTo>
                  <a:lnTo>
                    <a:pt x="2483742" y="406400"/>
                  </a:lnTo>
                  <a:lnTo>
                    <a:pt x="2483742" y="409575"/>
                  </a:lnTo>
                  <a:lnTo>
                    <a:pt x="2483742" y="416983"/>
                  </a:lnTo>
                  <a:lnTo>
                    <a:pt x="2483212" y="423333"/>
                  </a:lnTo>
                  <a:lnTo>
                    <a:pt x="2481093" y="423333"/>
                  </a:lnTo>
                  <a:lnTo>
                    <a:pt x="2479504" y="423333"/>
                  </a:lnTo>
                  <a:lnTo>
                    <a:pt x="2477915" y="423333"/>
                  </a:lnTo>
                  <a:lnTo>
                    <a:pt x="2476467" y="423695"/>
                  </a:lnTo>
                  <a:lnTo>
                    <a:pt x="2475795" y="423863"/>
                  </a:lnTo>
                  <a:lnTo>
                    <a:pt x="2472087" y="423863"/>
                  </a:lnTo>
                  <a:lnTo>
                    <a:pt x="2469969" y="424921"/>
                  </a:lnTo>
                  <a:lnTo>
                    <a:pt x="2469616" y="424745"/>
                  </a:lnTo>
                  <a:lnTo>
                    <a:pt x="2469439" y="424921"/>
                  </a:lnTo>
                  <a:lnTo>
                    <a:pt x="2468909" y="424921"/>
                  </a:lnTo>
                  <a:lnTo>
                    <a:pt x="2467850" y="423863"/>
                  </a:lnTo>
                  <a:lnTo>
                    <a:pt x="2467320" y="422275"/>
                  </a:lnTo>
                  <a:lnTo>
                    <a:pt x="2465731" y="420688"/>
                  </a:lnTo>
                  <a:lnTo>
                    <a:pt x="2463082" y="417513"/>
                  </a:lnTo>
                  <a:lnTo>
                    <a:pt x="2459904" y="414338"/>
                  </a:lnTo>
                  <a:lnTo>
                    <a:pt x="2458315" y="414867"/>
                  </a:lnTo>
                  <a:lnTo>
                    <a:pt x="2456727" y="415396"/>
                  </a:lnTo>
                  <a:lnTo>
                    <a:pt x="2454608" y="416983"/>
                  </a:lnTo>
                  <a:lnTo>
                    <a:pt x="2453548" y="418571"/>
                  </a:lnTo>
                  <a:lnTo>
                    <a:pt x="2455137" y="420158"/>
                  </a:lnTo>
                  <a:lnTo>
                    <a:pt x="2457256" y="421217"/>
                  </a:lnTo>
                  <a:lnTo>
                    <a:pt x="2460964" y="422275"/>
                  </a:lnTo>
                  <a:lnTo>
                    <a:pt x="2464143" y="423863"/>
                  </a:lnTo>
                  <a:lnTo>
                    <a:pt x="2466791" y="424921"/>
                  </a:lnTo>
                  <a:lnTo>
                    <a:pt x="2467851" y="425979"/>
                  </a:lnTo>
                  <a:lnTo>
                    <a:pt x="2467851" y="427567"/>
                  </a:lnTo>
                  <a:lnTo>
                    <a:pt x="2467851" y="429683"/>
                  </a:lnTo>
                  <a:lnTo>
                    <a:pt x="2468380" y="431271"/>
                  </a:lnTo>
                  <a:lnTo>
                    <a:pt x="2468910" y="432858"/>
                  </a:lnTo>
                  <a:lnTo>
                    <a:pt x="2470499" y="433917"/>
                  </a:lnTo>
                  <a:lnTo>
                    <a:pt x="2472088" y="434446"/>
                  </a:lnTo>
                  <a:lnTo>
                    <a:pt x="2472088" y="438679"/>
                  </a:lnTo>
                  <a:lnTo>
                    <a:pt x="2472088" y="441854"/>
                  </a:lnTo>
                  <a:lnTo>
                    <a:pt x="2474737" y="445558"/>
                  </a:lnTo>
                  <a:lnTo>
                    <a:pt x="2478975" y="448204"/>
                  </a:lnTo>
                  <a:lnTo>
                    <a:pt x="2482153" y="449792"/>
                  </a:lnTo>
                  <a:lnTo>
                    <a:pt x="2485807" y="451878"/>
                  </a:lnTo>
                  <a:lnTo>
                    <a:pt x="2485860" y="451908"/>
                  </a:lnTo>
                  <a:lnTo>
                    <a:pt x="2485861" y="451908"/>
                  </a:lnTo>
                  <a:lnTo>
                    <a:pt x="2487450" y="453496"/>
                  </a:lnTo>
                  <a:lnTo>
                    <a:pt x="2488509" y="456142"/>
                  </a:lnTo>
                  <a:lnTo>
                    <a:pt x="2491158" y="460375"/>
                  </a:lnTo>
                  <a:lnTo>
                    <a:pt x="2492217" y="464079"/>
                  </a:lnTo>
                  <a:lnTo>
                    <a:pt x="2492217" y="467254"/>
                  </a:lnTo>
                  <a:lnTo>
                    <a:pt x="2492747" y="471488"/>
                  </a:lnTo>
                  <a:lnTo>
                    <a:pt x="2491158" y="472546"/>
                  </a:lnTo>
                  <a:lnTo>
                    <a:pt x="2489569" y="473075"/>
                  </a:lnTo>
                  <a:lnTo>
                    <a:pt x="2485331" y="473604"/>
                  </a:lnTo>
                  <a:lnTo>
                    <a:pt x="2481093" y="473075"/>
                  </a:lnTo>
                  <a:lnTo>
                    <a:pt x="2481092" y="473075"/>
                  </a:lnTo>
                  <a:lnTo>
                    <a:pt x="2478974" y="473075"/>
                  </a:lnTo>
                  <a:lnTo>
                    <a:pt x="2477915" y="473075"/>
                  </a:lnTo>
                  <a:lnTo>
                    <a:pt x="2476325" y="473075"/>
                  </a:lnTo>
                  <a:lnTo>
                    <a:pt x="2475266" y="473075"/>
                  </a:lnTo>
                  <a:lnTo>
                    <a:pt x="2474207" y="473075"/>
                  </a:lnTo>
                  <a:lnTo>
                    <a:pt x="2470966" y="474289"/>
                  </a:lnTo>
                  <a:lnTo>
                    <a:pt x="2469969" y="474663"/>
                  </a:lnTo>
                  <a:lnTo>
                    <a:pt x="2467321" y="477308"/>
                  </a:lnTo>
                  <a:lnTo>
                    <a:pt x="2466791" y="479954"/>
                  </a:lnTo>
                  <a:lnTo>
                    <a:pt x="2465732" y="481542"/>
                  </a:lnTo>
                  <a:lnTo>
                    <a:pt x="2464143" y="483658"/>
                  </a:lnTo>
                  <a:lnTo>
                    <a:pt x="2462729" y="483941"/>
                  </a:lnTo>
                  <a:lnTo>
                    <a:pt x="2461493" y="484188"/>
                  </a:lnTo>
                  <a:lnTo>
                    <a:pt x="2457837" y="483731"/>
                  </a:lnTo>
                  <a:lnTo>
                    <a:pt x="2457256" y="483658"/>
                  </a:lnTo>
                  <a:lnTo>
                    <a:pt x="2457255" y="483658"/>
                  </a:lnTo>
                  <a:lnTo>
                    <a:pt x="2453547" y="480483"/>
                  </a:lnTo>
                  <a:lnTo>
                    <a:pt x="2452488" y="478367"/>
                  </a:lnTo>
                  <a:lnTo>
                    <a:pt x="2451958" y="476779"/>
                  </a:lnTo>
                  <a:lnTo>
                    <a:pt x="2450899" y="474663"/>
                  </a:lnTo>
                  <a:lnTo>
                    <a:pt x="2449839" y="473075"/>
                  </a:lnTo>
                  <a:lnTo>
                    <a:pt x="2450369" y="468842"/>
                  </a:lnTo>
                  <a:lnTo>
                    <a:pt x="2449839" y="464079"/>
                  </a:lnTo>
                  <a:lnTo>
                    <a:pt x="2448780" y="462492"/>
                  </a:lnTo>
                  <a:lnTo>
                    <a:pt x="2448779" y="462490"/>
                  </a:lnTo>
                  <a:lnTo>
                    <a:pt x="2447192" y="460904"/>
                  </a:lnTo>
                  <a:lnTo>
                    <a:pt x="2446134" y="460376"/>
                  </a:lnTo>
                  <a:lnTo>
                    <a:pt x="2446131" y="460375"/>
                  </a:lnTo>
                  <a:lnTo>
                    <a:pt x="2443484" y="459846"/>
                  </a:lnTo>
                  <a:lnTo>
                    <a:pt x="2441365" y="464079"/>
                  </a:lnTo>
                  <a:lnTo>
                    <a:pt x="2437657" y="466725"/>
                  </a:lnTo>
                  <a:lnTo>
                    <a:pt x="2433419" y="467783"/>
                  </a:lnTo>
                  <a:lnTo>
                    <a:pt x="2429319" y="468808"/>
                  </a:lnTo>
                  <a:lnTo>
                    <a:pt x="2429181" y="468842"/>
                  </a:lnTo>
                  <a:lnTo>
                    <a:pt x="2427592" y="469371"/>
                  </a:lnTo>
                  <a:lnTo>
                    <a:pt x="2426003" y="469900"/>
                  </a:lnTo>
                  <a:lnTo>
                    <a:pt x="2426002" y="469900"/>
                  </a:lnTo>
                  <a:lnTo>
                    <a:pt x="2424413" y="469900"/>
                  </a:lnTo>
                  <a:lnTo>
                    <a:pt x="2422824" y="469900"/>
                  </a:lnTo>
                  <a:lnTo>
                    <a:pt x="2422295" y="469900"/>
                  </a:lnTo>
                  <a:lnTo>
                    <a:pt x="2421235" y="469900"/>
                  </a:lnTo>
                  <a:lnTo>
                    <a:pt x="2420176" y="469900"/>
                  </a:lnTo>
                  <a:lnTo>
                    <a:pt x="2420175" y="469900"/>
                  </a:lnTo>
                  <a:lnTo>
                    <a:pt x="2418586" y="469900"/>
                  </a:lnTo>
                  <a:lnTo>
                    <a:pt x="2418057" y="469900"/>
                  </a:lnTo>
                  <a:lnTo>
                    <a:pt x="2416997" y="469900"/>
                  </a:lnTo>
                  <a:lnTo>
                    <a:pt x="2416467" y="469900"/>
                  </a:lnTo>
                  <a:lnTo>
                    <a:pt x="2415409" y="469900"/>
                  </a:lnTo>
                  <a:lnTo>
                    <a:pt x="2411701" y="470429"/>
                  </a:lnTo>
                  <a:lnTo>
                    <a:pt x="2409052" y="470429"/>
                  </a:lnTo>
                  <a:lnTo>
                    <a:pt x="2409052" y="477838"/>
                  </a:lnTo>
                  <a:lnTo>
                    <a:pt x="2409052" y="480483"/>
                  </a:lnTo>
                  <a:lnTo>
                    <a:pt x="2409582" y="482071"/>
                  </a:lnTo>
                  <a:lnTo>
                    <a:pt x="2411171" y="483658"/>
                  </a:lnTo>
                  <a:lnTo>
                    <a:pt x="2413820" y="484717"/>
                  </a:lnTo>
                  <a:lnTo>
                    <a:pt x="2415409" y="486304"/>
                  </a:lnTo>
                  <a:lnTo>
                    <a:pt x="2416998" y="487363"/>
                  </a:lnTo>
                  <a:lnTo>
                    <a:pt x="2418587" y="487892"/>
                  </a:lnTo>
                  <a:lnTo>
                    <a:pt x="2420176" y="488421"/>
                  </a:lnTo>
                  <a:lnTo>
                    <a:pt x="2428122" y="490538"/>
                  </a:lnTo>
                  <a:lnTo>
                    <a:pt x="2436068" y="490538"/>
                  </a:lnTo>
                  <a:lnTo>
                    <a:pt x="2439246" y="490538"/>
                  </a:lnTo>
                  <a:lnTo>
                    <a:pt x="2440835" y="489479"/>
                  </a:lnTo>
                  <a:lnTo>
                    <a:pt x="2441153" y="489691"/>
                  </a:lnTo>
                  <a:lnTo>
                    <a:pt x="2441364" y="489479"/>
                  </a:lnTo>
                  <a:lnTo>
                    <a:pt x="2441894" y="489479"/>
                  </a:lnTo>
                  <a:lnTo>
                    <a:pt x="2442422" y="490536"/>
                  </a:lnTo>
                  <a:lnTo>
                    <a:pt x="2442424" y="490538"/>
                  </a:lnTo>
                  <a:lnTo>
                    <a:pt x="2445603" y="493713"/>
                  </a:lnTo>
                  <a:lnTo>
                    <a:pt x="2445605" y="493718"/>
                  </a:lnTo>
                  <a:lnTo>
                    <a:pt x="2447720" y="497417"/>
                  </a:lnTo>
                  <a:lnTo>
                    <a:pt x="2450899" y="499004"/>
                  </a:lnTo>
                  <a:lnTo>
                    <a:pt x="2455136" y="499533"/>
                  </a:lnTo>
                  <a:lnTo>
                    <a:pt x="2457785" y="499533"/>
                  </a:lnTo>
                  <a:lnTo>
                    <a:pt x="2457786" y="499533"/>
                  </a:lnTo>
                  <a:lnTo>
                    <a:pt x="2460329" y="499957"/>
                  </a:lnTo>
                  <a:lnTo>
                    <a:pt x="2462023" y="499533"/>
                  </a:lnTo>
                  <a:lnTo>
                    <a:pt x="2463082" y="499004"/>
                  </a:lnTo>
                  <a:lnTo>
                    <a:pt x="2463612" y="497417"/>
                  </a:lnTo>
                  <a:lnTo>
                    <a:pt x="2464142" y="495300"/>
                  </a:lnTo>
                  <a:lnTo>
                    <a:pt x="2467850" y="492654"/>
                  </a:lnTo>
                  <a:lnTo>
                    <a:pt x="2470441" y="491176"/>
                  </a:lnTo>
                  <a:lnTo>
                    <a:pt x="2471559" y="490538"/>
                  </a:lnTo>
                  <a:lnTo>
                    <a:pt x="2474737" y="492125"/>
                  </a:lnTo>
                  <a:lnTo>
                    <a:pt x="2474737" y="493713"/>
                  </a:lnTo>
                  <a:lnTo>
                    <a:pt x="2474737" y="495300"/>
                  </a:lnTo>
                  <a:lnTo>
                    <a:pt x="2473148" y="497417"/>
                  </a:lnTo>
                  <a:lnTo>
                    <a:pt x="2470499" y="499004"/>
                  </a:lnTo>
                  <a:lnTo>
                    <a:pt x="2468910" y="500592"/>
                  </a:lnTo>
                  <a:lnTo>
                    <a:pt x="2467321" y="502708"/>
                  </a:lnTo>
                  <a:lnTo>
                    <a:pt x="2463613" y="505354"/>
                  </a:lnTo>
                  <a:lnTo>
                    <a:pt x="2461779" y="505878"/>
                  </a:lnTo>
                  <a:lnTo>
                    <a:pt x="2459904" y="506413"/>
                  </a:lnTo>
                  <a:lnTo>
                    <a:pt x="2441364" y="506413"/>
                  </a:lnTo>
                  <a:lnTo>
                    <a:pt x="2437127" y="506942"/>
                  </a:lnTo>
                  <a:lnTo>
                    <a:pt x="2433419" y="510646"/>
                  </a:lnTo>
                  <a:lnTo>
                    <a:pt x="2431830" y="513292"/>
                  </a:lnTo>
                  <a:lnTo>
                    <a:pt x="2430241" y="515938"/>
                  </a:lnTo>
                  <a:lnTo>
                    <a:pt x="2428652" y="518583"/>
                  </a:lnTo>
                  <a:lnTo>
                    <a:pt x="2427063" y="520171"/>
                  </a:lnTo>
                  <a:lnTo>
                    <a:pt x="2426003" y="522288"/>
                  </a:lnTo>
                  <a:lnTo>
                    <a:pt x="2424414" y="524404"/>
                  </a:lnTo>
                  <a:lnTo>
                    <a:pt x="2422295" y="524933"/>
                  </a:lnTo>
                  <a:lnTo>
                    <a:pt x="2420176" y="525992"/>
                  </a:lnTo>
                  <a:lnTo>
                    <a:pt x="2418587" y="527579"/>
                  </a:lnTo>
                  <a:lnTo>
                    <a:pt x="2416998" y="528638"/>
                  </a:lnTo>
                  <a:lnTo>
                    <a:pt x="2416997" y="528638"/>
                  </a:lnTo>
                  <a:lnTo>
                    <a:pt x="2416467" y="528638"/>
                  </a:lnTo>
                  <a:lnTo>
                    <a:pt x="2415938" y="528638"/>
                  </a:lnTo>
                  <a:lnTo>
                    <a:pt x="2415408" y="528638"/>
                  </a:lnTo>
                  <a:lnTo>
                    <a:pt x="2414878" y="528638"/>
                  </a:lnTo>
                  <a:lnTo>
                    <a:pt x="2414348" y="528638"/>
                  </a:lnTo>
                  <a:lnTo>
                    <a:pt x="2413819" y="528638"/>
                  </a:lnTo>
                  <a:lnTo>
                    <a:pt x="2411966" y="529378"/>
                  </a:lnTo>
                  <a:lnTo>
                    <a:pt x="2411171" y="529696"/>
                  </a:lnTo>
                  <a:lnTo>
                    <a:pt x="2409582" y="530225"/>
                  </a:lnTo>
                  <a:lnTo>
                    <a:pt x="2407993" y="530754"/>
                  </a:lnTo>
                  <a:lnTo>
                    <a:pt x="2406863" y="531507"/>
                  </a:lnTo>
                  <a:lnTo>
                    <a:pt x="2406403" y="531813"/>
                  </a:lnTo>
                  <a:lnTo>
                    <a:pt x="2405344" y="532342"/>
                  </a:lnTo>
                  <a:lnTo>
                    <a:pt x="2405343" y="532342"/>
                  </a:lnTo>
                  <a:lnTo>
                    <a:pt x="2405342" y="532341"/>
                  </a:lnTo>
                  <a:lnTo>
                    <a:pt x="2403757" y="531813"/>
                  </a:lnTo>
                  <a:lnTo>
                    <a:pt x="2403754" y="531813"/>
                  </a:lnTo>
                  <a:lnTo>
                    <a:pt x="2403224" y="531813"/>
                  </a:lnTo>
                  <a:lnTo>
                    <a:pt x="2402695" y="531813"/>
                  </a:lnTo>
                  <a:lnTo>
                    <a:pt x="2401635" y="531813"/>
                  </a:lnTo>
                  <a:lnTo>
                    <a:pt x="2401358" y="531952"/>
                  </a:lnTo>
                  <a:lnTo>
                    <a:pt x="2399517" y="532871"/>
                  </a:lnTo>
                  <a:lnTo>
                    <a:pt x="2399516" y="532871"/>
                  </a:lnTo>
                  <a:lnTo>
                    <a:pt x="2399235" y="532941"/>
                  </a:lnTo>
                  <a:lnTo>
                    <a:pt x="2397399" y="533400"/>
                  </a:lnTo>
                  <a:lnTo>
                    <a:pt x="2395280" y="534458"/>
                  </a:lnTo>
                  <a:lnTo>
                    <a:pt x="2394373" y="534760"/>
                  </a:lnTo>
                  <a:lnTo>
                    <a:pt x="2393690" y="534988"/>
                  </a:lnTo>
                  <a:lnTo>
                    <a:pt x="2393160" y="534988"/>
                  </a:lnTo>
                  <a:lnTo>
                    <a:pt x="2392630" y="534988"/>
                  </a:lnTo>
                  <a:lnTo>
                    <a:pt x="2392100" y="534988"/>
                  </a:lnTo>
                  <a:lnTo>
                    <a:pt x="2390511" y="534988"/>
                  </a:lnTo>
                  <a:lnTo>
                    <a:pt x="2389452" y="534988"/>
                  </a:lnTo>
                  <a:lnTo>
                    <a:pt x="2388392" y="534988"/>
                  </a:lnTo>
                  <a:lnTo>
                    <a:pt x="2387333" y="534988"/>
                  </a:lnTo>
                  <a:lnTo>
                    <a:pt x="2386274" y="534988"/>
                  </a:lnTo>
                  <a:lnTo>
                    <a:pt x="2383876" y="535786"/>
                  </a:lnTo>
                  <a:lnTo>
                    <a:pt x="2383096" y="536046"/>
                  </a:lnTo>
                  <a:lnTo>
                    <a:pt x="2379388" y="538163"/>
                  </a:lnTo>
                  <a:lnTo>
                    <a:pt x="2377799" y="540279"/>
                  </a:lnTo>
                  <a:lnTo>
                    <a:pt x="2376740" y="542396"/>
                  </a:lnTo>
                  <a:lnTo>
                    <a:pt x="2374621" y="545042"/>
                  </a:lnTo>
                  <a:lnTo>
                    <a:pt x="2372502" y="546629"/>
                  </a:lnTo>
                  <a:lnTo>
                    <a:pt x="2368264" y="549275"/>
                  </a:lnTo>
                  <a:lnTo>
                    <a:pt x="2365977" y="550132"/>
                  </a:lnTo>
                  <a:lnTo>
                    <a:pt x="2364026" y="550863"/>
                  </a:lnTo>
                  <a:lnTo>
                    <a:pt x="2363518" y="551201"/>
                  </a:lnTo>
                  <a:lnTo>
                    <a:pt x="2362437" y="551921"/>
                  </a:lnTo>
                  <a:lnTo>
                    <a:pt x="2360848" y="552450"/>
                  </a:lnTo>
                  <a:lnTo>
                    <a:pt x="2360847" y="552450"/>
                  </a:lnTo>
                  <a:lnTo>
                    <a:pt x="2359788" y="552450"/>
                  </a:lnTo>
                  <a:lnTo>
                    <a:pt x="2358199" y="552450"/>
                  </a:lnTo>
                  <a:lnTo>
                    <a:pt x="2357670" y="552450"/>
                  </a:lnTo>
                  <a:lnTo>
                    <a:pt x="2356610" y="552450"/>
                  </a:lnTo>
                  <a:lnTo>
                    <a:pt x="2354492" y="552450"/>
                  </a:lnTo>
                  <a:lnTo>
                    <a:pt x="2350254" y="552979"/>
                  </a:lnTo>
                  <a:lnTo>
                    <a:pt x="2347871" y="552450"/>
                  </a:lnTo>
                  <a:lnTo>
                    <a:pt x="2347604" y="552450"/>
                  </a:lnTo>
                  <a:lnTo>
                    <a:pt x="2345486" y="551921"/>
                  </a:lnTo>
                  <a:lnTo>
                    <a:pt x="2341778" y="549275"/>
                  </a:lnTo>
                  <a:lnTo>
                    <a:pt x="2338600" y="547158"/>
                  </a:lnTo>
                  <a:lnTo>
                    <a:pt x="2334892" y="547158"/>
                  </a:lnTo>
                  <a:lnTo>
                    <a:pt x="2331184" y="547158"/>
                  </a:lnTo>
                  <a:lnTo>
                    <a:pt x="2329065" y="547158"/>
                  </a:lnTo>
                  <a:lnTo>
                    <a:pt x="2329064" y="547158"/>
                  </a:lnTo>
                  <a:lnTo>
                    <a:pt x="2327475" y="546629"/>
                  </a:lnTo>
                  <a:lnTo>
                    <a:pt x="2325886" y="546100"/>
                  </a:lnTo>
                  <a:lnTo>
                    <a:pt x="2324827" y="545042"/>
                  </a:lnTo>
                  <a:lnTo>
                    <a:pt x="2324827" y="545040"/>
                  </a:lnTo>
                  <a:lnTo>
                    <a:pt x="2323768" y="543454"/>
                  </a:lnTo>
                  <a:lnTo>
                    <a:pt x="2323239" y="542926"/>
                  </a:lnTo>
                  <a:lnTo>
                    <a:pt x="2323238" y="542925"/>
                  </a:lnTo>
                  <a:lnTo>
                    <a:pt x="2321648" y="541867"/>
                  </a:lnTo>
                  <a:lnTo>
                    <a:pt x="2320589" y="541338"/>
                  </a:lnTo>
                  <a:lnTo>
                    <a:pt x="2319530" y="541338"/>
                  </a:lnTo>
                  <a:lnTo>
                    <a:pt x="2319001" y="540808"/>
                  </a:lnTo>
                  <a:lnTo>
                    <a:pt x="2317412" y="540279"/>
                  </a:lnTo>
                  <a:lnTo>
                    <a:pt x="2315293" y="540279"/>
                  </a:lnTo>
                  <a:lnTo>
                    <a:pt x="2314233" y="540279"/>
                  </a:lnTo>
                  <a:lnTo>
                    <a:pt x="2313704" y="540808"/>
                  </a:lnTo>
                  <a:lnTo>
                    <a:pt x="2314233" y="546629"/>
                  </a:lnTo>
                  <a:lnTo>
                    <a:pt x="2313704" y="551921"/>
                  </a:lnTo>
                  <a:lnTo>
                    <a:pt x="2312644" y="554038"/>
                  </a:lnTo>
                  <a:lnTo>
                    <a:pt x="2312643" y="554038"/>
                  </a:lnTo>
                  <a:lnTo>
                    <a:pt x="2312366" y="554177"/>
                  </a:lnTo>
                  <a:lnTo>
                    <a:pt x="2310525" y="555096"/>
                  </a:lnTo>
                  <a:lnTo>
                    <a:pt x="2308936" y="556154"/>
                  </a:lnTo>
                  <a:lnTo>
                    <a:pt x="2307347" y="556154"/>
                  </a:lnTo>
                  <a:lnTo>
                    <a:pt x="2305228" y="558271"/>
                  </a:lnTo>
                  <a:lnTo>
                    <a:pt x="2304169" y="559858"/>
                  </a:lnTo>
                  <a:lnTo>
                    <a:pt x="2304169" y="561446"/>
                  </a:lnTo>
                  <a:lnTo>
                    <a:pt x="2304169" y="563033"/>
                  </a:lnTo>
                  <a:lnTo>
                    <a:pt x="2302580" y="564092"/>
                  </a:lnTo>
                  <a:lnTo>
                    <a:pt x="2302579" y="564092"/>
                  </a:lnTo>
                  <a:lnTo>
                    <a:pt x="2302307" y="564228"/>
                  </a:lnTo>
                  <a:lnTo>
                    <a:pt x="2300461" y="565150"/>
                  </a:lnTo>
                  <a:lnTo>
                    <a:pt x="2300460" y="565150"/>
                  </a:lnTo>
                  <a:lnTo>
                    <a:pt x="2298872" y="565150"/>
                  </a:lnTo>
                  <a:lnTo>
                    <a:pt x="2297283" y="565679"/>
                  </a:lnTo>
                  <a:lnTo>
                    <a:pt x="2296223" y="567796"/>
                  </a:lnTo>
                  <a:lnTo>
                    <a:pt x="2295693" y="569913"/>
                  </a:lnTo>
                  <a:lnTo>
                    <a:pt x="2293045" y="573088"/>
                  </a:lnTo>
                  <a:lnTo>
                    <a:pt x="2290926" y="576263"/>
                  </a:lnTo>
                  <a:lnTo>
                    <a:pt x="2290925" y="576263"/>
                  </a:lnTo>
                  <a:lnTo>
                    <a:pt x="2289336" y="576792"/>
                  </a:lnTo>
                  <a:lnTo>
                    <a:pt x="2289179" y="576871"/>
                  </a:lnTo>
                  <a:lnTo>
                    <a:pt x="2287218" y="577850"/>
                  </a:lnTo>
                  <a:lnTo>
                    <a:pt x="2286159" y="579438"/>
                  </a:lnTo>
                  <a:lnTo>
                    <a:pt x="2284569" y="581025"/>
                  </a:lnTo>
                  <a:lnTo>
                    <a:pt x="2283510" y="583142"/>
                  </a:lnTo>
                  <a:lnTo>
                    <a:pt x="2282451" y="584729"/>
                  </a:lnTo>
                  <a:lnTo>
                    <a:pt x="2280861" y="585788"/>
                  </a:lnTo>
                  <a:lnTo>
                    <a:pt x="2280860" y="585788"/>
                  </a:lnTo>
                  <a:lnTo>
                    <a:pt x="2279741" y="586161"/>
                  </a:lnTo>
                  <a:lnTo>
                    <a:pt x="2279272" y="586317"/>
                  </a:lnTo>
                  <a:lnTo>
                    <a:pt x="2277683" y="587375"/>
                  </a:lnTo>
                  <a:lnTo>
                    <a:pt x="2275564" y="589492"/>
                  </a:lnTo>
                  <a:lnTo>
                    <a:pt x="2273975" y="590550"/>
                  </a:lnTo>
                  <a:lnTo>
                    <a:pt x="2271856" y="592138"/>
                  </a:lnTo>
                  <a:lnTo>
                    <a:pt x="2270267" y="595313"/>
                  </a:lnTo>
                  <a:lnTo>
                    <a:pt x="2270267" y="597429"/>
                  </a:lnTo>
                  <a:lnTo>
                    <a:pt x="2270267" y="599017"/>
                  </a:lnTo>
                  <a:lnTo>
                    <a:pt x="2268678" y="600075"/>
                  </a:lnTo>
                  <a:lnTo>
                    <a:pt x="2268677" y="600075"/>
                  </a:lnTo>
                  <a:lnTo>
                    <a:pt x="2266559" y="600075"/>
                  </a:lnTo>
                  <a:lnTo>
                    <a:pt x="2264970" y="601133"/>
                  </a:lnTo>
                  <a:lnTo>
                    <a:pt x="2263953" y="601472"/>
                  </a:lnTo>
                  <a:lnTo>
                    <a:pt x="2263380" y="601663"/>
                  </a:lnTo>
                  <a:lnTo>
                    <a:pt x="2261791" y="602192"/>
                  </a:lnTo>
                  <a:lnTo>
                    <a:pt x="2261261" y="602192"/>
                  </a:lnTo>
                  <a:lnTo>
                    <a:pt x="2260202" y="602192"/>
                  </a:lnTo>
                  <a:lnTo>
                    <a:pt x="2259142" y="601663"/>
                  </a:lnTo>
                  <a:lnTo>
                    <a:pt x="2258083" y="601663"/>
                  </a:lnTo>
                  <a:lnTo>
                    <a:pt x="2257023" y="601663"/>
                  </a:lnTo>
                  <a:lnTo>
                    <a:pt x="2256494" y="601663"/>
                  </a:lnTo>
                  <a:lnTo>
                    <a:pt x="2255964" y="601663"/>
                  </a:lnTo>
                  <a:lnTo>
                    <a:pt x="2252786" y="601663"/>
                  </a:lnTo>
                  <a:lnTo>
                    <a:pt x="2250138" y="602192"/>
                  </a:lnTo>
                  <a:lnTo>
                    <a:pt x="2248549" y="603779"/>
                  </a:lnTo>
                  <a:lnTo>
                    <a:pt x="2247225" y="604661"/>
                  </a:lnTo>
                  <a:lnTo>
                    <a:pt x="2246960" y="604838"/>
                  </a:lnTo>
                  <a:lnTo>
                    <a:pt x="2245371" y="606954"/>
                  </a:lnTo>
                  <a:lnTo>
                    <a:pt x="2243781" y="608542"/>
                  </a:lnTo>
                  <a:lnTo>
                    <a:pt x="2241133" y="610658"/>
                  </a:lnTo>
                  <a:lnTo>
                    <a:pt x="2237425" y="615950"/>
                  </a:lnTo>
                  <a:lnTo>
                    <a:pt x="2235310" y="616526"/>
                  </a:lnTo>
                  <a:lnTo>
                    <a:pt x="2231597" y="617538"/>
                  </a:lnTo>
                  <a:lnTo>
                    <a:pt x="2229479" y="617008"/>
                  </a:lnTo>
                  <a:lnTo>
                    <a:pt x="2227890" y="617008"/>
                  </a:lnTo>
                  <a:lnTo>
                    <a:pt x="2224712" y="617008"/>
                  </a:lnTo>
                  <a:lnTo>
                    <a:pt x="2223147" y="617232"/>
                  </a:lnTo>
                  <a:lnTo>
                    <a:pt x="2221003" y="617538"/>
                  </a:lnTo>
                  <a:lnTo>
                    <a:pt x="2220473" y="615421"/>
                  </a:lnTo>
                  <a:lnTo>
                    <a:pt x="2220473" y="613304"/>
                  </a:lnTo>
                  <a:lnTo>
                    <a:pt x="2220473" y="608013"/>
                  </a:lnTo>
                  <a:lnTo>
                    <a:pt x="2221003" y="602721"/>
                  </a:lnTo>
                  <a:lnTo>
                    <a:pt x="2207761" y="602721"/>
                  </a:lnTo>
                  <a:lnTo>
                    <a:pt x="2207761" y="604308"/>
                  </a:lnTo>
                  <a:lnTo>
                    <a:pt x="2207761" y="605896"/>
                  </a:lnTo>
                  <a:lnTo>
                    <a:pt x="2207231" y="611188"/>
                  </a:lnTo>
                  <a:lnTo>
                    <a:pt x="2207761" y="615950"/>
                  </a:lnTo>
                  <a:lnTo>
                    <a:pt x="2207760" y="615950"/>
                  </a:lnTo>
                  <a:lnTo>
                    <a:pt x="2186043" y="615950"/>
                  </a:lnTo>
                  <a:lnTo>
                    <a:pt x="2185513" y="617538"/>
                  </a:lnTo>
                  <a:lnTo>
                    <a:pt x="2184983" y="619125"/>
                  </a:lnTo>
                  <a:lnTo>
                    <a:pt x="2185513" y="621771"/>
                  </a:lnTo>
                  <a:lnTo>
                    <a:pt x="2184983" y="623358"/>
                  </a:lnTo>
                  <a:lnTo>
                    <a:pt x="2185513" y="624946"/>
                  </a:lnTo>
                  <a:lnTo>
                    <a:pt x="2184983" y="626533"/>
                  </a:lnTo>
                  <a:lnTo>
                    <a:pt x="2183924" y="628121"/>
                  </a:lnTo>
                  <a:lnTo>
                    <a:pt x="2181805" y="629179"/>
                  </a:lnTo>
                  <a:lnTo>
                    <a:pt x="2180600" y="629982"/>
                  </a:lnTo>
                  <a:lnTo>
                    <a:pt x="2180215" y="630238"/>
                  </a:lnTo>
                  <a:lnTo>
                    <a:pt x="2178626" y="630767"/>
                  </a:lnTo>
                  <a:lnTo>
                    <a:pt x="2174388" y="631296"/>
                  </a:lnTo>
                  <a:lnTo>
                    <a:pt x="2173737" y="631513"/>
                  </a:lnTo>
                  <a:lnTo>
                    <a:pt x="2171211" y="632354"/>
                  </a:lnTo>
                  <a:lnTo>
                    <a:pt x="2170151" y="632354"/>
                  </a:lnTo>
                  <a:lnTo>
                    <a:pt x="2169621" y="632354"/>
                  </a:lnTo>
                  <a:lnTo>
                    <a:pt x="2168562" y="632354"/>
                  </a:lnTo>
                  <a:lnTo>
                    <a:pt x="2167503" y="632354"/>
                  </a:lnTo>
                  <a:lnTo>
                    <a:pt x="2165384" y="634471"/>
                  </a:lnTo>
                  <a:lnTo>
                    <a:pt x="2165384" y="637117"/>
                  </a:lnTo>
                  <a:lnTo>
                    <a:pt x="2167503" y="638704"/>
                  </a:lnTo>
                  <a:lnTo>
                    <a:pt x="2169200" y="639128"/>
                  </a:lnTo>
                  <a:lnTo>
                    <a:pt x="2169621" y="639233"/>
                  </a:lnTo>
                  <a:lnTo>
                    <a:pt x="2169621" y="639236"/>
                  </a:lnTo>
                  <a:lnTo>
                    <a:pt x="2170150" y="640821"/>
                  </a:lnTo>
                  <a:lnTo>
                    <a:pt x="2170150" y="642405"/>
                  </a:lnTo>
                  <a:lnTo>
                    <a:pt x="2170151" y="642408"/>
                  </a:lnTo>
                  <a:lnTo>
                    <a:pt x="2171211" y="644525"/>
                  </a:lnTo>
                  <a:lnTo>
                    <a:pt x="2171740" y="646642"/>
                  </a:lnTo>
                  <a:lnTo>
                    <a:pt x="2172800" y="648758"/>
                  </a:lnTo>
                  <a:lnTo>
                    <a:pt x="2172800" y="651404"/>
                  </a:lnTo>
                  <a:lnTo>
                    <a:pt x="2171740" y="654579"/>
                  </a:lnTo>
                  <a:lnTo>
                    <a:pt x="2169621" y="656167"/>
                  </a:lnTo>
                  <a:lnTo>
                    <a:pt x="2169621" y="673629"/>
                  </a:lnTo>
                  <a:lnTo>
                    <a:pt x="2167503" y="675217"/>
                  </a:lnTo>
                  <a:lnTo>
                    <a:pt x="2165384" y="676804"/>
                  </a:lnTo>
                  <a:lnTo>
                    <a:pt x="2164854" y="676804"/>
                  </a:lnTo>
                  <a:lnTo>
                    <a:pt x="2163795" y="676804"/>
                  </a:lnTo>
                  <a:lnTo>
                    <a:pt x="2162735" y="676804"/>
                  </a:lnTo>
                  <a:lnTo>
                    <a:pt x="2162205" y="676804"/>
                  </a:lnTo>
                  <a:lnTo>
                    <a:pt x="2160652" y="677580"/>
                  </a:lnTo>
                  <a:lnTo>
                    <a:pt x="2160086" y="677863"/>
                  </a:lnTo>
                  <a:lnTo>
                    <a:pt x="2160031" y="677918"/>
                  </a:lnTo>
                  <a:lnTo>
                    <a:pt x="2158497" y="679450"/>
                  </a:lnTo>
                  <a:lnTo>
                    <a:pt x="2157438" y="681038"/>
                  </a:lnTo>
                  <a:lnTo>
                    <a:pt x="2155319" y="682625"/>
                  </a:lnTo>
                  <a:lnTo>
                    <a:pt x="2155319" y="684213"/>
                  </a:lnTo>
                  <a:lnTo>
                    <a:pt x="2155319" y="686329"/>
                  </a:lnTo>
                  <a:lnTo>
                    <a:pt x="2155319" y="689504"/>
                  </a:lnTo>
                  <a:lnTo>
                    <a:pt x="2155319" y="692679"/>
                  </a:lnTo>
                  <a:lnTo>
                    <a:pt x="2152141" y="692679"/>
                  </a:lnTo>
                  <a:lnTo>
                    <a:pt x="2148963" y="692679"/>
                  </a:lnTo>
                  <a:lnTo>
                    <a:pt x="2146844" y="693208"/>
                  </a:lnTo>
                  <a:lnTo>
                    <a:pt x="2145844" y="693458"/>
                  </a:lnTo>
                  <a:lnTo>
                    <a:pt x="2144724" y="693738"/>
                  </a:lnTo>
                  <a:lnTo>
                    <a:pt x="2141546" y="693738"/>
                  </a:lnTo>
                  <a:lnTo>
                    <a:pt x="2138367" y="693738"/>
                  </a:lnTo>
                  <a:lnTo>
                    <a:pt x="2136311" y="694354"/>
                  </a:lnTo>
                  <a:lnTo>
                    <a:pt x="2133071" y="695325"/>
                  </a:lnTo>
                  <a:lnTo>
                    <a:pt x="2132541" y="698500"/>
                  </a:lnTo>
                  <a:lnTo>
                    <a:pt x="2132541" y="700088"/>
                  </a:lnTo>
                  <a:lnTo>
                    <a:pt x="2133071" y="701675"/>
                  </a:lnTo>
                  <a:lnTo>
                    <a:pt x="2134660" y="703263"/>
                  </a:lnTo>
                  <a:lnTo>
                    <a:pt x="2135720" y="704850"/>
                  </a:lnTo>
                  <a:lnTo>
                    <a:pt x="2137309" y="706438"/>
                  </a:lnTo>
                  <a:lnTo>
                    <a:pt x="2138898" y="707496"/>
                  </a:lnTo>
                  <a:lnTo>
                    <a:pt x="2139957" y="711200"/>
                  </a:lnTo>
                  <a:lnTo>
                    <a:pt x="2139957" y="714904"/>
                  </a:lnTo>
                  <a:lnTo>
                    <a:pt x="2139428" y="716492"/>
                  </a:lnTo>
                  <a:lnTo>
                    <a:pt x="2138898" y="718608"/>
                  </a:lnTo>
                  <a:lnTo>
                    <a:pt x="2139428" y="720725"/>
                  </a:lnTo>
                  <a:lnTo>
                    <a:pt x="2139957" y="722313"/>
                  </a:lnTo>
                  <a:lnTo>
                    <a:pt x="2140487" y="724958"/>
                  </a:lnTo>
                  <a:lnTo>
                    <a:pt x="2140487" y="727604"/>
                  </a:lnTo>
                  <a:lnTo>
                    <a:pt x="2139957" y="730779"/>
                  </a:lnTo>
                  <a:lnTo>
                    <a:pt x="2138898" y="732896"/>
                  </a:lnTo>
                  <a:lnTo>
                    <a:pt x="2138368" y="735013"/>
                  </a:lnTo>
                  <a:lnTo>
                    <a:pt x="2137309" y="736600"/>
                  </a:lnTo>
                  <a:lnTo>
                    <a:pt x="2137304" y="736603"/>
                  </a:lnTo>
                  <a:lnTo>
                    <a:pt x="2133600" y="739246"/>
                  </a:lnTo>
                  <a:lnTo>
                    <a:pt x="2130425" y="742947"/>
                  </a:lnTo>
                  <a:lnTo>
                    <a:pt x="2130423" y="742950"/>
                  </a:lnTo>
                  <a:lnTo>
                    <a:pt x="2127774" y="749300"/>
                  </a:lnTo>
                  <a:lnTo>
                    <a:pt x="2128304" y="757238"/>
                  </a:lnTo>
                  <a:lnTo>
                    <a:pt x="2128304" y="760413"/>
                  </a:lnTo>
                  <a:lnTo>
                    <a:pt x="2128304" y="762000"/>
                  </a:lnTo>
                  <a:lnTo>
                    <a:pt x="2128304" y="764117"/>
                  </a:lnTo>
                  <a:lnTo>
                    <a:pt x="2126715" y="765704"/>
                  </a:lnTo>
                  <a:lnTo>
                    <a:pt x="2125331" y="766395"/>
                  </a:lnTo>
                  <a:lnTo>
                    <a:pt x="2124595" y="766763"/>
                  </a:lnTo>
                  <a:lnTo>
                    <a:pt x="2122476" y="767821"/>
                  </a:lnTo>
                  <a:lnTo>
                    <a:pt x="2121788" y="768050"/>
                  </a:lnTo>
                  <a:lnTo>
                    <a:pt x="2120888" y="768350"/>
                  </a:lnTo>
                  <a:lnTo>
                    <a:pt x="2119299" y="769938"/>
                  </a:lnTo>
                  <a:lnTo>
                    <a:pt x="2119298" y="769938"/>
                  </a:lnTo>
                  <a:lnTo>
                    <a:pt x="2117574" y="770799"/>
                  </a:lnTo>
                  <a:lnTo>
                    <a:pt x="2117180" y="770996"/>
                  </a:lnTo>
                  <a:lnTo>
                    <a:pt x="2117179" y="770996"/>
                  </a:lnTo>
                  <a:lnTo>
                    <a:pt x="2116119" y="771525"/>
                  </a:lnTo>
                  <a:lnTo>
                    <a:pt x="2115060" y="771525"/>
                  </a:lnTo>
                  <a:lnTo>
                    <a:pt x="2114579" y="771429"/>
                  </a:lnTo>
                  <a:lnTo>
                    <a:pt x="2114001" y="771525"/>
                  </a:lnTo>
                  <a:lnTo>
                    <a:pt x="2110295" y="770996"/>
                  </a:lnTo>
                  <a:lnTo>
                    <a:pt x="2110292" y="770996"/>
                  </a:lnTo>
                  <a:lnTo>
                    <a:pt x="2106585" y="771525"/>
                  </a:lnTo>
                  <a:lnTo>
                    <a:pt x="2105950" y="771419"/>
                  </a:lnTo>
                  <a:lnTo>
                    <a:pt x="2105525" y="771525"/>
                  </a:lnTo>
                  <a:lnTo>
                    <a:pt x="2104995" y="771260"/>
                  </a:lnTo>
                  <a:lnTo>
                    <a:pt x="2103409" y="770996"/>
                  </a:lnTo>
                  <a:lnTo>
                    <a:pt x="2103406" y="770996"/>
                  </a:lnTo>
                  <a:lnTo>
                    <a:pt x="2100758" y="769938"/>
                  </a:lnTo>
                  <a:lnTo>
                    <a:pt x="2099168" y="767821"/>
                  </a:lnTo>
                  <a:lnTo>
                    <a:pt x="2099168" y="766233"/>
                  </a:lnTo>
                  <a:lnTo>
                    <a:pt x="2098639" y="764117"/>
                  </a:lnTo>
                  <a:lnTo>
                    <a:pt x="2097050" y="761471"/>
                  </a:lnTo>
                  <a:lnTo>
                    <a:pt x="2094931" y="760413"/>
                  </a:lnTo>
                  <a:lnTo>
                    <a:pt x="2094401" y="760413"/>
                  </a:lnTo>
                  <a:lnTo>
                    <a:pt x="2093342" y="760413"/>
                  </a:lnTo>
                  <a:lnTo>
                    <a:pt x="2092282" y="760413"/>
                  </a:lnTo>
                  <a:lnTo>
                    <a:pt x="2090693" y="760413"/>
                  </a:lnTo>
                  <a:lnTo>
                    <a:pt x="2090163" y="760413"/>
                  </a:lnTo>
                  <a:lnTo>
                    <a:pt x="2089104" y="760413"/>
                  </a:lnTo>
                  <a:lnTo>
                    <a:pt x="2088574" y="760413"/>
                  </a:lnTo>
                  <a:lnTo>
                    <a:pt x="2088044" y="760413"/>
                  </a:lnTo>
                  <a:lnTo>
                    <a:pt x="2085821" y="759968"/>
                  </a:lnTo>
                  <a:lnTo>
                    <a:pt x="2085397" y="759883"/>
                  </a:lnTo>
                  <a:lnTo>
                    <a:pt x="2085396" y="759883"/>
                  </a:lnTo>
                  <a:lnTo>
                    <a:pt x="2083277" y="758825"/>
                  </a:lnTo>
                  <a:lnTo>
                    <a:pt x="2081158" y="757767"/>
                  </a:lnTo>
                  <a:lnTo>
                    <a:pt x="2078510" y="755121"/>
                  </a:lnTo>
                  <a:lnTo>
                    <a:pt x="2078510" y="753533"/>
                  </a:lnTo>
                  <a:lnTo>
                    <a:pt x="2077980" y="751417"/>
                  </a:lnTo>
                  <a:lnTo>
                    <a:pt x="2077450" y="749300"/>
                  </a:lnTo>
                  <a:lnTo>
                    <a:pt x="2076920" y="747713"/>
                  </a:lnTo>
                  <a:lnTo>
                    <a:pt x="2076391" y="747713"/>
                  </a:lnTo>
                  <a:lnTo>
                    <a:pt x="2075861" y="747713"/>
                  </a:lnTo>
                  <a:lnTo>
                    <a:pt x="2075331" y="747713"/>
                  </a:lnTo>
                  <a:lnTo>
                    <a:pt x="2074273" y="748242"/>
                  </a:lnTo>
                  <a:lnTo>
                    <a:pt x="2074008" y="747977"/>
                  </a:lnTo>
                  <a:lnTo>
                    <a:pt x="2073742" y="748242"/>
                  </a:lnTo>
                  <a:lnTo>
                    <a:pt x="2073742" y="747713"/>
                  </a:lnTo>
                  <a:lnTo>
                    <a:pt x="2072153" y="747713"/>
                  </a:lnTo>
                  <a:lnTo>
                    <a:pt x="2069780" y="747238"/>
                  </a:lnTo>
                  <a:lnTo>
                    <a:pt x="2069505" y="747183"/>
                  </a:lnTo>
                  <a:lnTo>
                    <a:pt x="2067916" y="747183"/>
                  </a:lnTo>
                  <a:lnTo>
                    <a:pt x="2065268" y="747183"/>
                  </a:lnTo>
                  <a:lnTo>
                    <a:pt x="2064202" y="747450"/>
                  </a:lnTo>
                  <a:lnTo>
                    <a:pt x="2063148" y="747713"/>
                  </a:lnTo>
                  <a:lnTo>
                    <a:pt x="2062035" y="748454"/>
                  </a:lnTo>
                  <a:lnTo>
                    <a:pt x="2061560" y="748771"/>
                  </a:lnTo>
                  <a:lnTo>
                    <a:pt x="2061559" y="748771"/>
                  </a:lnTo>
                  <a:lnTo>
                    <a:pt x="2061396" y="748837"/>
                  </a:lnTo>
                  <a:lnTo>
                    <a:pt x="2058911" y="749829"/>
                  </a:lnTo>
                  <a:lnTo>
                    <a:pt x="2055733" y="749829"/>
                  </a:lnTo>
                  <a:lnTo>
                    <a:pt x="2053614" y="749829"/>
                  </a:lnTo>
                  <a:lnTo>
                    <a:pt x="2052025" y="749829"/>
                  </a:lnTo>
                  <a:lnTo>
                    <a:pt x="2052024" y="749829"/>
                  </a:lnTo>
                  <a:lnTo>
                    <a:pt x="2050964" y="748242"/>
                  </a:lnTo>
                  <a:lnTo>
                    <a:pt x="2049905" y="746125"/>
                  </a:lnTo>
                  <a:lnTo>
                    <a:pt x="2046197" y="743479"/>
                  </a:lnTo>
                  <a:lnTo>
                    <a:pt x="2042490" y="740833"/>
                  </a:lnTo>
                  <a:lnTo>
                    <a:pt x="2039680" y="740366"/>
                  </a:lnTo>
                  <a:lnTo>
                    <a:pt x="2036132" y="739775"/>
                  </a:lnTo>
                  <a:lnTo>
                    <a:pt x="2031365" y="737129"/>
                  </a:lnTo>
                  <a:lnTo>
                    <a:pt x="2030305" y="736071"/>
                  </a:lnTo>
                  <a:lnTo>
                    <a:pt x="2029246" y="733954"/>
                  </a:lnTo>
                  <a:lnTo>
                    <a:pt x="2029246" y="729721"/>
                  </a:lnTo>
                  <a:lnTo>
                    <a:pt x="2029246" y="726546"/>
                  </a:lnTo>
                  <a:lnTo>
                    <a:pt x="2027657" y="724429"/>
                  </a:lnTo>
                  <a:lnTo>
                    <a:pt x="2026068" y="723371"/>
                  </a:lnTo>
                  <a:lnTo>
                    <a:pt x="2024479" y="722313"/>
                  </a:lnTo>
                  <a:lnTo>
                    <a:pt x="2022360" y="721254"/>
                  </a:lnTo>
                  <a:lnTo>
                    <a:pt x="2018652" y="718608"/>
                  </a:lnTo>
                  <a:lnTo>
                    <a:pt x="2014944" y="714904"/>
                  </a:lnTo>
                  <a:lnTo>
                    <a:pt x="2014414" y="711200"/>
                  </a:lnTo>
                  <a:lnTo>
                    <a:pt x="2013355" y="707496"/>
                  </a:lnTo>
                  <a:lnTo>
                    <a:pt x="2011236" y="704321"/>
                  </a:lnTo>
                  <a:lnTo>
                    <a:pt x="2009117" y="700617"/>
                  </a:lnTo>
                  <a:lnTo>
                    <a:pt x="2009647" y="699029"/>
                  </a:lnTo>
                  <a:lnTo>
                    <a:pt x="2009117" y="696913"/>
                  </a:lnTo>
                  <a:lnTo>
                    <a:pt x="2008587" y="695325"/>
                  </a:lnTo>
                  <a:lnTo>
                    <a:pt x="2007528" y="693738"/>
                  </a:lnTo>
                  <a:lnTo>
                    <a:pt x="2005409" y="692150"/>
                  </a:lnTo>
                  <a:lnTo>
                    <a:pt x="2003820" y="691092"/>
                  </a:lnTo>
                  <a:lnTo>
                    <a:pt x="1999582" y="685271"/>
                  </a:lnTo>
                  <a:lnTo>
                    <a:pt x="1995874" y="680508"/>
                  </a:lnTo>
                  <a:lnTo>
                    <a:pt x="1993755" y="678392"/>
                  </a:lnTo>
                  <a:lnTo>
                    <a:pt x="1992166" y="676804"/>
                  </a:lnTo>
                  <a:lnTo>
                    <a:pt x="1990047" y="675217"/>
                  </a:lnTo>
                  <a:lnTo>
                    <a:pt x="1988458" y="673629"/>
                  </a:lnTo>
                  <a:lnTo>
                    <a:pt x="1987399" y="671513"/>
                  </a:lnTo>
                  <a:lnTo>
                    <a:pt x="1986869" y="668867"/>
                  </a:lnTo>
                  <a:lnTo>
                    <a:pt x="1986869" y="665692"/>
                  </a:lnTo>
                  <a:lnTo>
                    <a:pt x="1987928" y="663046"/>
                  </a:lnTo>
                  <a:lnTo>
                    <a:pt x="1988988" y="661458"/>
                  </a:lnTo>
                  <a:lnTo>
                    <a:pt x="1989136" y="661384"/>
                  </a:lnTo>
                  <a:lnTo>
                    <a:pt x="1989136" y="645211"/>
                  </a:lnTo>
                  <a:lnTo>
                    <a:pt x="1989688" y="644128"/>
                  </a:lnTo>
                  <a:lnTo>
                    <a:pt x="1990793" y="642505"/>
                  </a:lnTo>
                  <a:lnTo>
                    <a:pt x="1991345" y="640881"/>
                  </a:lnTo>
                  <a:lnTo>
                    <a:pt x="1992449" y="639258"/>
                  </a:lnTo>
                  <a:lnTo>
                    <a:pt x="1994106" y="638716"/>
                  </a:lnTo>
                  <a:lnTo>
                    <a:pt x="1996117" y="638224"/>
                  </a:lnTo>
                  <a:lnTo>
                    <a:pt x="1995875" y="638175"/>
                  </a:lnTo>
                  <a:lnTo>
                    <a:pt x="1993756" y="638704"/>
                  </a:lnTo>
                  <a:lnTo>
                    <a:pt x="1992167" y="639233"/>
                  </a:lnTo>
                  <a:lnTo>
                    <a:pt x="1991108" y="640821"/>
                  </a:lnTo>
                  <a:lnTo>
                    <a:pt x="1990578" y="642408"/>
                  </a:lnTo>
                  <a:lnTo>
                    <a:pt x="1988989" y="645054"/>
                  </a:lnTo>
                  <a:lnTo>
                    <a:pt x="1987929" y="646642"/>
                  </a:lnTo>
                  <a:lnTo>
                    <a:pt x="1986340" y="647700"/>
                  </a:lnTo>
                  <a:lnTo>
                    <a:pt x="1983692" y="648758"/>
                  </a:lnTo>
                  <a:lnTo>
                    <a:pt x="1983691" y="648759"/>
                  </a:lnTo>
                  <a:lnTo>
                    <a:pt x="1983161" y="649288"/>
                  </a:lnTo>
                  <a:lnTo>
                    <a:pt x="1982631" y="649288"/>
                  </a:lnTo>
                  <a:lnTo>
                    <a:pt x="1981572" y="649288"/>
                  </a:lnTo>
                  <a:lnTo>
                    <a:pt x="1980513" y="648759"/>
                  </a:lnTo>
                  <a:lnTo>
                    <a:pt x="1980509" y="648760"/>
                  </a:lnTo>
                  <a:lnTo>
                    <a:pt x="1979453" y="649288"/>
                  </a:lnTo>
                  <a:lnTo>
                    <a:pt x="1978393" y="649288"/>
                  </a:lnTo>
                  <a:lnTo>
                    <a:pt x="1977864" y="649288"/>
                  </a:lnTo>
                  <a:lnTo>
                    <a:pt x="1977334" y="648758"/>
                  </a:lnTo>
                  <a:lnTo>
                    <a:pt x="1975745" y="647700"/>
                  </a:lnTo>
                  <a:lnTo>
                    <a:pt x="1974685" y="645583"/>
                  </a:lnTo>
                  <a:lnTo>
                    <a:pt x="1974682" y="645577"/>
                  </a:lnTo>
                  <a:lnTo>
                    <a:pt x="1972038" y="641879"/>
                  </a:lnTo>
                  <a:lnTo>
                    <a:pt x="1971509" y="638182"/>
                  </a:lnTo>
                  <a:lnTo>
                    <a:pt x="1971507" y="638175"/>
                  </a:lnTo>
                  <a:lnTo>
                    <a:pt x="1970977" y="636058"/>
                  </a:lnTo>
                  <a:lnTo>
                    <a:pt x="1970448" y="632883"/>
                  </a:lnTo>
                  <a:lnTo>
                    <a:pt x="1972037" y="630238"/>
                  </a:lnTo>
                  <a:lnTo>
                    <a:pt x="1972038" y="630238"/>
                  </a:lnTo>
                  <a:lnTo>
                    <a:pt x="1972264" y="630057"/>
                  </a:lnTo>
                  <a:lnTo>
                    <a:pt x="1974685" y="628121"/>
                  </a:lnTo>
                  <a:lnTo>
                    <a:pt x="1975215" y="626533"/>
                  </a:lnTo>
                  <a:lnTo>
                    <a:pt x="1976275" y="624946"/>
                  </a:lnTo>
                  <a:lnTo>
                    <a:pt x="1976275" y="623358"/>
                  </a:lnTo>
                  <a:lnTo>
                    <a:pt x="1976275" y="621771"/>
                  </a:lnTo>
                  <a:lnTo>
                    <a:pt x="1977864" y="620183"/>
                  </a:lnTo>
                  <a:lnTo>
                    <a:pt x="1979453" y="619125"/>
                  </a:lnTo>
                  <a:lnTo>
                    <a:pt x="1979454" y="619125"/>
                  </a:lnTo>
                  <a:lnTo>
                    <a:pt x="1979983" y="619125"/>
                  </a:lnTo>
                  <a:lnTo>
                    <a:pt x="1980512" y="619125"/>
                  </a:lnTo>
                  <a:lnTo>
                    <a:pt x="1980513" y="619125"/>
                  </a:lnTo>
                  <a:lnTo>
                    <a:pt x="1981043" y="619654"/>
                  </a:lnTo>
                  <a:lnTo>
                    <a:pt x="1981572" y="619654"/>
                  </a:lnTo>
                  <a:lnTo>
                    <a:pt x="1982101" y="619654"/>
                  </a:lnTo>
                  <a:lnTo>
                    <a:pt x="1982103" y="619654"/>
                  </a:lnTo>
                  <a:lnTo>
                    <a:pt x="1983161" y="619126"/>
                  </a:lnTo>
                  <a:lnTo>
                    <a:pt x="1983161" y="619125"/>
                  </a:lnTo>
                  <a:lnTo>
                    <a:pt x="1983691" y="617538"/>
                  </a:lnTo>
                  <a:lnTo>
                    <a:pt x="1983691" y="615950"/>
                  </a:lnTo>
                  <a:lnTo>
                    <a:pt x="1984750" y="614363"/>
                  </a:lnTo>
                  <a:lnTo>
                    <a:pt x="1983691" y="612775"/>
                  </a:lnTo>
                  <a:lnTo>
                    <a:pt x="1982101" y="611717"/>
                  </a:lnTo>
                  <a:lnTo>
                    <a:pt x="1980513" y="610658"/>
                  </a:lnTo>
                  <a:lnTo>
                    <a:pt x="1977335" y="610658"/>
                  </a:lnTo>
                  <a:lnTo>
                    <a:pt x="1975216" y="610658"/>
                  </a:lnTo>
                  <a:lnTo>
                    <a:pt x="1973097" y="610658"/>
                  </a:lnTo>
                  <a:lnTo>
                    <a:pt x="1972038" y="612246"/>
                  </a:lnTo>
                  <a:lnTo>
                    <a:pt x="1970449" y="614363"/>
                  </a:lnTo>
                  <a:lnTo>
                    <a:pt x="1970448" y="614363"/>
                  </a:lnTo>
                  <a:lnTo>
                    <a:pt x="1968329" y="614892"/>
                  </a:lnTo>
                  <a:lnTo>
                    <a:pt x="1965680" y="614892"/>
                  </a:lnTo>
                  <a:lnTo>
                    <a:pt x="1964091" y="615421"/>
                  </a:lnTo>
                  <a:lnTo>
                    <a:pt x="1962502" y="615421"/>
                  </a:lnTo>
                  <a:lnTo>
                    <a:pt x="1962343" y="615368"/>
                  </a:lnTo>
                  <a:lnTo>
                    <a:pt x="1961973" y="615421"/>
                  </a:lnTo>
                  <a:lnTo>
                    <a:pt x="1960917" y="614893"/>
                  </a:lnTo>
                  <a:lnTo>
                    <a:pt x="1960913" y="614892"/>
                  </a:lnTo>
                  <a:lnTo>
                    <a:pt x="1959853" y="614363"/>
                  </a:lnTo>
                  <a:lnTo>
                    <a:pt x="1958794" y="612775"/>
                  </a:lnTo>
                  <a:lnTo>
                    <a:pt x="1958264" y="610658"/>
                  </a:lnTo>
                  <a:lnTo>
                    <a:pt x="1956145" y="606954"/>
                  </a:lnTo>
                  <a:lnTo>
                    <a:pt x="1954556" y="603779"/>
                  </a:lnTo>
                  <a:lnTo>
                    <a:pt x="1951378" y="599017"/>
                  </a:lnTo>
                  <a:lnTo>
                    <a:pt x="1949789" y="594254"/>
                  </a:lnTo>
                  <a:lnTo>
                    <a:pt x="1950319" y="591608"/>
                  </a:lnTo>
                  <a:lnTo>
                    <a:pt x="1952967" y="589492"/>
                  </a:lnTo>
                  <a:lnTo>
                    <a:pt x="1956145" y="587375"/>
                  </a:lnTo>
                  <a:lnTo>
                    <a:pt x="1956146" y="587375"/>
                  </a:lnTo>
                  <a:lnTo>
                    <a:pt x="1959853" y="587375"/>
                  </a:lnTo>
                  <a:lnTo>
                    <a:pt x="1959324" y="583671"/>
                  </a:lnTo>
                  <a:lnTo>
                    <a:pt x="1958264" y="580496"/>
                  </a:lnTo>
                  <a:lnTo>
                    <a:pt x="1956675" y="579438"/>
                  </a:lnTo>
                  <a:lnTo>
                    <a:pt x="1954605" y="578920"/>
                  </a:lnTo>
                  <a:lnTo>
                    <a:pt x="1954557" y="578908"/>
                  </a:lnTo>
                  <a:lnTo>
                    <a:pt x="1954556" y="578908"/>
                  </a:lnTo>
                  <a:lnTo>
                    <a:pt x="1952967" y="576792"/>
                  </a:lnTo>
                  <a:lnTo>
                    <a:pt x="1950848" y="575733"/>
                  </a:lnTo>
                  <a:lnTo>
                    <a:pt x="1949259" y="575204"/>
                  </a:lnTo>
                  <a:lnTo>
                    <a:pt x="1947670" y="574675"/>
                  </a:lnTo>
                  <a:lnTo>
                    <a:pt x="1945551" y="574146"/>
                  </a:lnTo>
                  <a:lnTo>
                    <a:pt x="1943962" y="574146"/>
                  </a:lnTo>
                  <a:lnTo>
                    <a:pt x="1942373" y="572558"/>
                  </a:lnTo>
                  <a:lnTo>
                    <a:pt x="1940784" y="569913"/>
                  </a:lnTo>
                  <a:lnTo>
                    <a:pt x="1939724" y="567796"/>
                  </a:lnTo>
                  <a:lnTo>
                    <a:pt x="1939195" y="565150"/>
                  </a:lnTo>
                  <a:lnTo>
                    <a:pt x="1939195" y="563033"/>
                  </a:lnTo>
                  <a:lnTo>
                    <a:pt x="1938665" y="559329"/>
                  </a:lnTo>
                  <a:lnTo>
                    <a:pt x="1940254" y="557213"/>
                  </a:lnTo>
                  <a:lnTo>
                    <a:pt x="1940255" y="557213"/>
                  </a:lnTo>
                  <a:lnTo>
                    <a:pt x="1941074" y="557008"/>
                  </a:lnTo>
                  <a:lnTo>
                    <a:pt x="1942373" y="556683"/>
                  </a:lnTo>
                  <a:lnTo>
                    <a:pt x="1943962" y="556154"/>
                  </a:lnTo>
                  <a:lnTo>
                    <a:pt x="1945551" y="556154"/>
                  </a:lnTo>
                  <a:lnTo>
                    <a:pt x="1947670" y="555096"/>
                  </a:lnTo>
                  <a:lnTo>
                    <a:pt x="1949259" y="554038"/>
                  </a:lnTo>
                  <a:lnTo>
                    <a:pt x="1949260" y="554038"/>
                  </a:lnTo>
                  <a:lnTo>
                    <a:pt x="1949658" y="553905"/>
                  </a:lnTo>
                  <a:lnTo>
                    <a:pt x="1950848" y="553508"/>
                  </a:lnTo>
                  <a:lnTo>
                    <a:pt x="1951908" y="551392"/>
                  </a:lnTo>
                  <a:lnTo>
                    <a:pt x="1954027" y="549804"/>
                  </a:lnTo>
                  <a:lnTo>
                    <a:pt x="1955725" y="550228"/>
                  </a:lnTo>
                  <a:lnTo>
                    <a:pt x="1956146" y="550333"/>
                  </a:lnTo>
                  <a:lnTo>
                    <a:pt x="1958265" y="551921"/>
                  </a:lnTo>
                  <a:lnTo>
                    <a:pt x="1960384" y="551921"/>
                  </a:lnTo>
                  <a:lnTo>
                    <a:pt x="1963561" y="552450"/>
                  </a:lnTo>
                  <a:lnTo>
                    <a:pt x="1963561" y="535517"/>
                  </a:lnTo>
                  <a:lnTo>
                    <a:pt x="1963563" y="535517"/>
                  </a:lnTo>
                  <a:lnTo>
                    <a:pt x="1965152" y="534458"/>
                  </a:lnTo>
                  <a:lnTo>
                    <a:pt x="1966211" y="533929"/>
                  </a:lnTo>
                  <a:lnTo>
                    <a:pt x="1966740" y="533400"/>
                  </a:lnTo>
                  <a:lnTo>
                    <a:pt x="1967269" y="533400"/>
                  </a:lnTo>
                  <a:lnTo>
                    <a:pt x="1967270" y="533401"/>
                  </a:lnTo>
                  <a:lnTo>
                    <a:pt x="1967270" y="533400"/>
                  </a:lnTo>
                  <a:lnTo>
                    <a:pt x="1968860" y="534988"/>
                  </a:lnTo>
                  <a:lnTo>
                    <a:pt x="1970449" y="536046"/>
                  </a:lnTo>
                  <a:lnTo>
                    <a:pt x="1974686" y="536046"/>
                  </a:lnTo>
                  <a:lnTo>
                    <a:pt x="1976805" y="536046"/>
                  </a:lnTo>
                  <a:lnTo>
                    <a:pt x="1978924" y="536046"/>
                  </a:lnTo>
                  <a:lnTo>
                    <a:pt x="1979983" y="534458"/>
                  </a:lnTo>
                  <a:lnTo>
                    <a:pt x="1981572" y="531813"/>
                  </a:lnTo>
                  <a:lnTo>
                    <a:pt x="1981573" y="531813"/>
                  </a:lnTo>
                  <a:lnTo>
                    <a:pt x="1981912" y="531587"/>
                  </a:lnTo>
                  <a:lnTo>
                    <a:pt x="1983161" y="530754"/>
                  </a:lnTo>
                  <a:lnTo>
                    <a:pt x="1985280" y="529167"/>
                  </a:lnTo>
                  <a:lnTo>
                    <a:pt x="1985281" y="529167"/>
                  </a:lnTo>
                  <a:lnTo>
                    <a:pt x="1985282" y="529167"/>
                  </a:lnTo>
                  <a:lnTo>
                    <a:pt x="1985809" y="529167"/>
                  </a:lnTo>
                  <a:lnTo>
                    <a:pt x="1987399" y="529696"/>
                  </a:lnTo>
                  <a:lnTo>
                    <a:pt x="1988987" y="530225"/>
                  </a:lnTo>
                  <a:lnTo>
                    <a:pt x="1988989" y="530225"/>
                  </a:lnTo>
                  <a:lnTo>
                    <a:pt x="1989136" y="530225"/>
                  </a:lnTo>
                  <a:lnTo>
                    <a:pt x="1989136" y="488950"/>
                  </a:lnTo>
                  <a:lnTo>
                    <a:pt x="1988988" y="488950"/>
                  </a:lnTo>
                  <a:lnTo>
                    <a:pt x="1987928" y="488950"/>
                  </a:lnTo>
                  <a:lnTo>
                    <a:pt x="1986870" y="488950"/>
                  </a:lnTo>
                  <a:lnTo>
                    <a:pt x="1986869" y="488950"/>
                  </a:lnTo>
                  <a:lnTo>
                    <a:pt x="1979454" y="488950"/>
                  </a:lnTo>
                  <a:lnTo>
                    <a:pt x="1979453" y="488950"/>
                  </a:lnTo>
                  <a:lnTo>
                    <a:pt x="1977335" y="488950"/>
                  </a:lnTo>
                  <a:lnTo>
                    <a:pt x="1977334" y="488950"/>
                  </a:lnTo>
                  <a:lnTo>
                    <a:pt x="1975215" y="488421"/>
                  </a:lnTo>
                  <a:lnTo>
                    <a:pt x="1974156" y="488421"/>
                  </a:lnTo>
                  <a:lnTo>
                    <a:pt x="1972567" y="488421"/>
                  </a:lnTo>
                  <a:lnTo>
                    <a:pt x="1972037" y="488421"/>
                  </a:lnTo>
                  <a:lnTo>
                    <a:pt x="1971507" y="488421"/>
                  </a:lnTo>
                  <a:lnTo>
                    <a:pt x="1969918" y="487363"/>
                  </a:lnTo>
                  <a:lnTo>
                    <a:pt x="1967799" y="486304"/>
                  </a:lnTo>
                  <a:lnTo>
                    <a:pt x="1966210" y="485246"/>
                  </a:lnTo>
                  <a:lnTo>
                    <a:pt x="1964621" y="484188"/>
                  </a:lnTo>
                  <a:lnTo>
                    <a:pt x="1962503" y="483129"/>
                  </a:lnTo>
                  <a:lnTo>
                    <a:pt x="1960384" y="483129"/>
                  </a:lnTo>
                  <a:lnTo>
                    <a:pt x="1954028" y="483129"/>
                  </a:lnTo>
                  <a:lnTo>
                    <a:pt x="1951909" y="486304"/>
                  </a:lnTo>
                  <a:lnTo>
                    <a:pt x="1954027" y="486833"/>
                  </a:lnTo>
                  <a:lnTo>
                    <a:pt x="1954249" y="486907"/>
                  </a:lnTo>
                  <a:lnTo>
                    <a:pt x="1955617" y="487363"/>
                  </a:lnTo>
                  <a:lnTo>
                    <a:pt x="1956146" y="487363"/>
                  </a:lnTo>
                  <a:lnTo>
                    <a:pt x="1957206" y="487363"/>
                  </a:lnTo>
                  <a:lnTo>
                    <a:pt x="1958265" y="487363"/>
                  </a:lnTo>
                  <a:lnTo>
                    <a:pt x="1958795" y="487363"/>
                  </a:lnTo>
                  <a:lnTo>
                    <a:pt x="1959854" y="488950"/>
                  </a:lnTo>
                  <a:lnTo>
                    <a:pt x="1960914" y="491067"/>
                  </a:lnTo>
                  <a:lnTo>
                    <a:pt x="1961444" y="491596"/>
                  </a:lnTo>
                  <a:lnTo>
                    <a:pt x="1962502" y="491068"/>
                  </a:lnTo>
                  <a:lnTo>
                    <a:pt x="1962502" y="491067"/>
                  </a:lnTo>
                  <a:lnTo>
                    <a:pt x="1962503" y="491067"/>
                  </a:lnTo>
                  <a:lnTo>
                    <a:pt x="1964092" y="491067"/>
                  </a:lnTo>
                  <a:lnTo>
                    <a:pt x="1964622" y="491067"/>
                  </a:lnTo>
                  <a:lnTo>
                    <a:pt x="1969389" y="492125"/>
                  </a:lnTo>
                  <a:lnTo>
                    <a:pt x="1970448" y="492125"/>
                  </a:lnTo>
                  <a:lnTo>
                    <a:pt x="1972037" y="492125"/>
                  </a:lnTo>
                  <a:lnTo>
                    <a:pt x="1974685" y="492125"/>
                  </a:lnTo>
                  <a:lnTo>
                    <a:pt x="1974686" y="492125"/>
                  </a:lnTo>
                  <a:lnTo>
                    <a:pt x="1974686" y="504296"/>
                  </a:lnTo>
                  <a:lnTo>
                    <a:pt x="1974685" y="504296"/>
                  </a:lnTo>
                  <a:lnTo>
                    <a:pt x="1970448" y="504296"/>
                  </a:lnTo>
                  <a:lnTo>
                    <a:pt x="1967269" y="504296"/>
                  </a:lnTo>
                  <a:lnTo>
                    <a:pt x="1965680" y="504296"/>
                  </a:lnTo>
                  <a:lnTo>
                    <a:pt x="1963562" y="504296"/>
                  </a:lnTo>
                  <a:lnTo>
                    <a:pt x="1959325" y="505883"/>
                  </a:lnTo>
                  <a:lnTo>
                    <a:pt x="1956676" y="509588"/>
                  </a:lnTo>
                  <a:lnTo>
                    <a:pt x="1955087" y="512233"/>
                  </a:lnTo>
                  <a:lnTo>
                    <a:pt x="1952968" y="513821"/>
                  </a:lnTo>
                  <a:lnTo>
                    <a:pt x="1952967" y="513821"/>
                  </a:lnTo>
                  <a:lnTo>
                    <a:pt x="1947670" y="510646"/>
                  </a:lnTo>
                  <a:lnTo>
                    <a:pt x="1942903" y="505354"/>
                  </a:lnTo>
                  <a:lnTo>
                    <a:pt x="1939724" y="503238"/>
                  </a:lnTo>
                  <a:lnTo>
                    <a:pt x="1936017" y="502179"/>
                  </a:lnTo>
                  <a:lnTo>
                    <a:pt x="1933898" y="501650"/>
                  </a:lnTo>
                  <a:lnTo>
                    <a:pt x="1931780" y="502179"/>
                  </a:lnTo>
                  <a:lnTo>
                    <a:pt x="1928072" y="502708"/>
                  </a:lnTo>
                  <a:lnTo>
                    <a:pt x="1927277" y="502179"/>
                  </a:lnTo>
                  <a:lnTo>
                    <a:pt x="1927011" y="502179"/>
                  </a:lnTo>
                  <a:lnTo>
                    <a:pt x="1924892" y="500592"/>
                  </a:lnTo>
                  <a:lnTo>
                    <a:pt x="1923303" y="498475"/>
                  </a:lnTo>
                  <a:lnTo>
                    <a:pt x="1923303" y="495300"/>
                  </a:lnTo>
                  <a:lnTo>
                    <a:pt x="1924363" y="492654"/>
                  </a:lnTo>
                  <a:lnTo>
                    <a:pt x="1927011" y="490538"/>
                  </a:lnTo>
                  <a:lnTo>
                    <a:pt x="1928600" y="488421"/>
                  </a:lnTo>
                  <a:lnTo>
                    <a:pt x="1930189" y="487363"/>
                  </a:lnTo>
                  <a:lnTo>
                    <a:pt x="1930190" y="487363"/>
                  </a:lnTo>
                  <a:lnTo>
                    <a:pt x="1932001" y="487104"/>
                  </a:lnTo>
                  <a:lnTo>
                    <a:pt x="1933897" y="486833"/>
                  </a:lnTo>
                  <a:lnTo>
                    <a:pt x="1937605" y="486304"/>
                  </a:lnTo>
                  <a:lnTo>
                    <a:pt x="1938665" y="484717"/>
                  </a:lnTo>
                  <a:lnTo>
                    <a:pt x="1939195" y="483129"/>
                  </a:lnTo>
                  <a:lnTo>
                    <a:pt x="1938135" y="481013"/>
                  </a:lnTo>
                  <a:lnTo>
                    <a:pt x="1936016" y="479954"/>
                  </a:lnTo>
                  <a:lnTo>
                    <a:pt x="1933897" y="477838"/>
                  </a:lnTo>
                  <a:lnTo>
                    <a:pt x="1932308" y="476779"/>
                  </a:lnTo>
                  <a:lnTo>
                    <a:pt x="1930189" y="473604"/>
                  </a:lnTo>
                  <a:lnTo>
                    <a:pt x="1929130" y="469900"/>
                  </a:lnTo>
                  <a:lnTo>
                    <a:pt x="1934957" y="467254"/>
                  </a:lnTo>
                  <a:lnTo>
                    <a:pt x="1940254" y="466725"/>
                  </a:lnTo>
                  <a:lnTo>
                    <a:pt x="1940255" y="466725"/>
                  </a:lnTo>
                  <a:lnTo>
                    <a:pt x="1941833" y="466922"/>
                  </a:lnTo>
                  <a:lnTo>
                    <a:pt x="1944492" y="467254"/>
                  </a:lnTo>
                  <a:lnTo>
                    <a:pt x="1948200" y="467783"/>
                  </a:lnTo>
                  <a:lnTo>
                    <a:pt x="1951908" y="467783"/>
                  </a:lnTo>
                  <a:lnTo>
                    <a:pt x="1952682" y="468004"/>
                  </a:lnTo>
                  <a:lnTo>
                    <a:pt x="1955617" y="468842"/>
                  </a:lnTo>
                  <a:lnTo>
                    <a:pt x="1956146" y="468842"/>
                  </a:lnTo>
                  <a:lnTo>
                    <a:pt x="1957206" y="468842"/>
                  </a:lnTo>
                  <a:lnTo>
                    <a:pt x="1958265" y="468842"/>
                  </a:lnTo>
                  <a:lnTo>
                    <a:pt x="1958795" y="468842"/>
                  </a:lnTo>
                  <a:lnTo>
                    <a:pt x="1959325" y="470958"/>
                  </a:lnTo>
                  <a:lnTo>
                    <a:pt x="1959854" y="472546"/>
                  </a:lnTo>
                  <a:lnTo>
                    <a:pt x="1961444" y="473075"/>
                  </a:lnTo>
                  <a:lnTo>
                    <a:pt x="1963562" y="474133"/>
                  </a:lnTo>
                  <a:lnTo>
                    <a:pt x="1968860" y="475192"/>
                  </a:lnTo>
                  <a:lnTo>
                    <a:pt x="1974686" y="474663"/>
                  </a:lnTo>
                  <a:lnTo>
                    <a:pt x="1981573" y="474663"/>
                  </a:lnTo>
                  <a:lnTo>
                    <a:pt x="1983692" y="475192"/>
                  </a:lnTo>
                  <a:lnTo>
                    <a:pt x="1986340" y="475721"/>
                  </a:lnTo>
                  <a:lnTo>
                    <a:pt x="1989136" y="475721"/>
                  </a:lnTo>
                  <a:lnTo>
                    <a:pt x="1989136" y="465138"/>
                  </a:lnTo>
                  <a:lnTo>
                    <a:pt x="1989165" y="465138"/>
                  </a:lnTo>
                  <a:lnTo>
                    <a:pt x="1988458" y="464079"/>
                  </a:lnTo>
                  <a:lnTo>
                    <a:pt x="1986869" y="462492"/>
                  </a:lnTo>
                  <a:lnTo>
                    <a:pt x="1985281" y="461433"/>
                  </a:lnTo>
                  <a:lnTo>
                    <a:pt x="1983162" y="460904"/>
                  </a:lnTo>
                  <a:lnTo>
                    <a:pt x="1983161" y="460904"/>
                  </a:lnTo>
                  <a:lnTo>
                    <a:pt x="1981572" y="459846"/>
                  </a:lnTo>
                  <a:lnTo>
                    <a:pt x="1979453" y="459317"/>
                  </a:lnTo>
                  <a:lnTo>
                    <a:pt x="1978923" y="459317"/>
                  </a:lnTo>
                  <a:lnTo>
                    <a:pt x="1978393" y="459317"/>
                  </a:lnTo>
                  <a:lnTo>
                    <a:pt x="1977864" y="459317"/>
                  </a:lnTo>
                  <a:lnTo>
                    <a:pt x="1977334" y="459317"/>
                  </a:lnTo>
                  <a:lnTo>
                    <a:pt x="1976804" y="459317"/>
                  </a:lnTo>
                  <a:lnTo>
                    <a:pt x="1976275" y="459317"/>
                  </a:lnTo>
                  <a:lnTo>
                    <a:pt x="1975004" y="458894"/>
                  </a:lnTo>
                  <a:lnTo>
                    <a:pt x="1974156" y="459317"/>
                  </a:lnTo>
                  <a:lnTo>
                    <a:pt x="1972037" y="459317"/>
                  </a:lnTo>
                  <a:lnTo>
                    <a:pt x="1970448" y="458258"/>
                  </a:lnTo>
                  <a:lnTo>
                    <a:pt x="1968859" y="456142"/>
                  </a:lnTo>
                  <a:lnTo>
                    <a:pt x="1966740" y="454554"/>
                  </a:lnTo>
                  <a:lnTo>
                    <a:pt x="1965680" y="452438"/>
                  </a:lnTo>
                  <a:lnTo>
                    <a:pt x="1964091" y="450850"/>
                  </a:lnTo>
                  <a:lnTo>
                    <a:pt x="1962502" y="449263"/>
                  </a:lnTo>
                  <a:lnTo>
                    <a:pt x="1962502" y="447675"/>
                  </a:lnTo>
                  <a:lnTo>
                    <a:pt x="1962502" y="445558"/>
                  </a:lnTo>
                  <a:lnTo>
                    <a:pt x="1961972" y="442913"/>
                  </a:lnTo>
                  <a:lnTo>
                    <a:pt x="1961443" y="440796"/>
                  </a:lnTo>
                  <a:lnTo>
                    <a:pt x="1959854" y="440796"/>
                  </a:lnTo>
                  <a:lnTo>
                    <a:pt x="1958265" y="441325"/>
                  </a:lnTo>
                  <a:lnTo>
                    <a:pt x="1958264" y="441325"/>
                  </a:lnTo>
                  <a:lnTo>
                    <a:pt x="1956675" y="440796"/>
                  </a:lnTo>
                  <a:lnTo>
                    <a:pt x="1954556" y="440267"/>
                  </a:lnTo>
                  <a:lnTo>
                    <a:pt x="1950848" y="440267"/>
                  </a:lnTo>
                  <a:lnTo>
                    <a:pt x="1947671" y="440796"/>
                  </a:lnTo>
                  <a:lnTo>
                    <a:pt x="1946612" y="441854"/>
                  </a:lnTo>
                  <a:lnTo>
                    <a:pt x="1945552" y="443442"/>
                  </a:lnTo>
                  <a:lnTo>
                    <a:pt x="1945552" y="445558"/>
                  </a:lnTo>
                  <a:lnTo>
                    <a:pt x="1945552" y="448204"/>
                  </a:lnTo>
                  <a:lnTo>
                    <a:pt x="1928072" y="448204"/>
                  </a:lnTo>
                  <a:lnTo>
                    <a:pt x="1925953" y="448204"/>
                  </a:lnTo>
                  <a:lnTo>
                    <a:pt x="1925614" y="448091"/>
                  </a:lnTo>
                  <a:lnTo>
                    <a:pt x="1924363" y="447675"/>
                  </a:lnTo>
                  <a:lnTo>
                    <a:pt x="1922773" y="447146"/>
                  </a:lnTo>
                  <a:lnTo>
                    <a:pt x="1920655" y="446088"/>
                  </a:lnTo>
                  <a:lnTo>
                    <a:pt x="1916947" y="446088"/>
                  </a:lnTo>
                  <a:lnTo>
                    <a:pt x="1914183" y="445693"/>
                  </a:lnTo>
                  <a:lnTo>
                    <a:pt x="1913240" y="445558"/>
                  </a:lnTo>
                  <a:lnTo>
                    <a:pt x="1912589" y="445342"/>
                  </a:lnTo>
                  <a:lnTo>
                    <a:pt x="1910060" y="444500"/>
                  </a:lnTo>
                  <a:lnTo>
                    <a:pt x="1907941" y="442383"/>
                  </a:lnTo>
                  <a:lnTo>
                    <a:pt x="1906882" y="440267"/>
                  </a:lnTo>
                  <a:lnTo>
                    <a:pt x="1906882" y="432858"/>
                  </a:lnTo>
                  <a:lnTo>
                    <a:pt x="1913768" y="432858"/>
                  </a:lnTo>
                  <a:lnTo>
                    <a:pt x="1914828" y="430213"/>
                  </a:lnTo>
                  <a:lnTo>
                    <a:pt x="1915357" y="427567"/>
                  </a:lnTo>
                  <a:lnTo>
                    <a:pt x="1914298" y="423863"/>
                  </a:lnTo>
                  <a:lnTo>
                    <a:pt x="1913239" y="420688"/>
                  </a:lnTo>
                  <a:lnTo>
                    <a:pt x="1913768" y="419100"/>
                  </a:lnTo>
                  <a:lnTo>
                    <a:pt x="1914828" y="418042"/>
                  </a:lnTo>
                  <a:lnTo>
                    <a:pt x="1914829" y="418042"/>
                  </a:lnTo>
                  <a:lnTo>
                    <a:pt x="1915002" y="417955"/>
                  </a:lnTo>
                  <a:lnTo>
                    <a:pt x="1916947" y="416983"/>
                  </a:lnTo>
                  <a:lnTo>
                    <a:pt x="1917476" y="416983"/>
                  </a:lnTo>
                  <a:lnTo>
                    <a:pt x="1918536" y="416983"/>
                  </a:lnTo>
                  <a:lnTo>
                    <a:pt x="1919595" y="416983"/>
                  </a:lnTo>
                  <a:lnTo>
                    <a:pt x="1921714" y="416983"/>
                  </a:lnTo>
                  <a:lnTo>
                    <a:pt x="1921714" y="409575"/>
                  </a:lnTo>
                  <a:lnTo>
                    <a:pt x="1913240" y="409575"/>
                  </a:lnTo>
                  <a:lnTo>
                    <a:pt x="1913239" y="409575"/>
                  </a:lnTo>
                  <a:lnTo>
                    <a:pt x="1912709" y="407988"/>
                  </a:lnTo>
                  <a:lnTo>
                    <a:pt x="1912709" y="406400"/>
                  </a:lnTo>
                  <a:lnTo>
                    <a:pt x="1913239" y="404813"/>
                  </a:lnTo>
                  <a:lnTo>
                    <a:pt x="1914298" y="403225"/>
                  </a:lnTo>
                  <a:lnTo>
                    <a:pt x="1915357" y="401638"/>
                  </a:lnTo>
                  <a:lnTo>
                    <a:pt x="1915887" y="400579"/>
                  </a:lnTo>
                  <a:lnTo>
                    <a:pt x="1915887" y="392113"/>
                  </a:lnTo>
                  <a:lnTo>
                    <a:pt x="1914828" y="388408"/>
                  </a:lnTo>
                  <a:lnTo>
                    <a:pt x="1912709" y="386292"/>
                  </a:lnTo>
                  <a:lnTo>
                    <a:pt x="1911649" y="385233"/>
                  </a:lnTo>
                  <a:lnTo>
                    <a:pt x="1911649" y="383646"/>
                  </a:lnTo>
                  <a:lnTo>
                    <a:pt x="1911649" y="382588"/>
                  </a:lnTo>
                  <a:lnTo>
                    <a:pt x="1912709" y="380471"/>
                  </a:lnTo>
                  <a:lnTo>
                    <a:pt x="1913239" y="379413"/>
                  </a:lnTo>
                  <a:lnTo>
                    <a:pt x="1913239" y="377825"/>
                  </a:lnTo>
                  <a:lnTo>
                    <a:pt x="1913239" y="376767"/>
                  </a:lnTo>
                  <a:lnTo>
                    <a:pt x="1912709" y="375179"/>
                  </a:lnTo>
                  <a:lnTo>
                    <a:pt x="1911649" y="374121"/>
                  </a:lnTo>
                  <a:lnTo>
                    <a:pt x="1907941" y="372004"/>
                  </a:lnTo>
                  <a:lnTo>
                    <a:pt x="1906352" y="370946"/>
                  </a:lnTo>
                  <a:lnTo>
                    <a:pt x="1904233" y="367771"/>
                  </a:lnTo>
                  <a:lnTo>
                    <a:pt x="1903174" y="364596"/>
                  </a:lnTo>
                  <a:lnTo>
                    <a:pt x="1902644" y="363008"/>
                  </a:lnTo>
                  <a:lnTo>
                    <a:pt x="1901585" y="361421"/>
                  </a:lnTo>
                  <a:lnTo>
                    <a:pt x="1900525" y="359833"/>
                  </a:lnTo>
                  <a:lnTo>
                    <a:pt x="1899996" y="357188"/>
                  </a:lnTo>
                  <a:lnTo>
                    <a:pt x="1899466" y="355600"/>
                  </a:lnTo>
                  <a:lnTo>
                    <a:pt x="1897347" y="354542"/>
                  </a:lnTo>
                  <a:lnTo>
                    <a:pt x="1895758" y="352954"/>
                  </a:lnTo>
                  <a:lnTo>
                    <a:pt x="1895228" y="351367"/>
                  </a:lnTo>
                  <a:lnTo>
                    <a:pt x="1894699" y="350308"/>
                  </a:lnTo>
                  <a:lnTo>
                    <a:pt x="1892580" y="348721"/>
                  </a:lnTo>
                  <a:lnTo>
                    <a:pt x="1891520" y="346075"/>
                  </a:lnTo>
                  <a:lnTo>
                    <a:pt x="1889931" y="343958"/>
                  </a:lnTo>
                  <a:lnTo>
                    <a:pt x="1888342" y="343429"/>
                  </a:lnTo>
                  <a:lnTo>
                    <a:pt x="1887283" y="341842"/>
                  </a:lnTo>
                  <a:lnTo>
                    <a:pt x="1886753" y="339725"/>
                  </a:lnTo>
                  <a:lnTo>
                    <a:pt x="1885693" y="338138"/>
                  </a:lnTo>
                  <a:lnTo>
                    <a:pt x="1884634" y="336021"/>
                  </a:lnTo>
                  <a:lnTo>
                    <a:pt x="1884104" y="335492"/>
                  </a:lnTo>
                  <a:lnTo>
                    <a:pt x="1882515" y="334963"/>
                  </a:lnTo>
                  <a:lnTo>
                    <a:pt x="1880396" y="333904"/>
                  </a:lnTo>
                  <a:lnTo>
                    <a:pt x="1879337" y="333375"/>
                  </a:lnTo>
                  <a:lnTo>
                    <a:pt x="1878277" y="332846"/>
                  </a:lnTo>
                  <a:lnTo>
                    <a:pt x="1878277" y="332845"/>
                  </a:lnTo>
                  <a:lnTo>
                    <a:pt x="1877749" y="332317"/>
                  </a:lnTo>
                  <a:lnTo>
                    <a:pt x="1877748" y="332317"/>
                  </a:lnTo>
                  <a:lnTo>
                    <a:pt x="1876689" y="332846"/>
                  </a:lnTo>
                  <a:lnTo>
                    <a:pt x="1876688" y="332846"/>
                  </a:lnTo>
                  <a:lnTo>
                    <a:pt x="1876159" y="332846"/>
                  </a:lnTo>
                  <a:lnTo>
                    <a:pt x="1875629" y="332846"/>
                  </a:lnTo>
                  <a:lnTo>
                    <a:pt x="1875099" y="332846"/>
                  </a:lnTo>
                  <a:lnTo>
                    <a:pt x="1873510" y="332317"/>
                  </a:lnTo>
                  <a:lnTo>
                    <a:pt x="1872451" y="331788"/>
                  </a:lnTo>
                  <a:lnTo>
                    <a:pt x="1871921" y="330729"/>
                  </a:lnTo>
                  <a:lnTo>
                    <a:pt x="1870861" y="328613"/>
                  </a:lnTo>
                  <a:lnTo>
                    <a:pt x="1869272" y="327025"/>
                  </a:lnTo>
                  <a:lnTo>
                    <a:pt x="1868743" y="324908"/>
                  </a:lnTo>
                  <a:lnTo>
                    <a:pt x="1868743" y="312738"/>
                  </a:lnTo>
                  <a:lnTo>
                    <a:pt x="1867683" y="310621"/>
                  </a:lnTo>
                  <a:lnTo>
                    <a:pt x="1865564" y="309563"/>
                  </a:lnTo>
                  <a:lnTo>
                    <a:pt x="1863975" y="307975"/>
                  </a:lnTo>
                  <a:lnTo>
                    <a:pt x="1861856" y="307446"/>
                  </a:lnTo>
                  <a:lnTo>
                    <a:pt x="1860267" y="307446"/>
                  </a:lnTo>
                  <a:lnTo>
                    <a:pt x="1858678" y="307446"/>
                  </a:lnTo>
                  <a:lnTo>
                    <a:pt x="1857089" y="307446"/>
                  </a:lnTo>
                  <a:lnTo>
                    <a:pt x="1854440" y="306917"/>
                  </a:lnTo>
                  <a:lnTo>
                    <a:pt x="1852851" y="305858"/>
                  </a:lnTo>
                  <a:lnTo>
                    <a:pt x="1851262" y="303742"/>
                  </a:lnTo>
                  <a:lnTo>
                    <a:pt x="1849673" y="301625"/>
                  </a:lnTo>
                  <a:lnTo>
                    <a:pt x="1848084" y="300038"/>
                  </a:lnTo>
                  <a:lnTo>
                    <a:pt x="1844376" y="300038"/>
                  </a:lnTo>
                  <a:lnTo>
                    <a:pt x="1843316" y="300038"/>
                  </a:lnTo>
                  <a:lnTo>
                    <a:pt x="1841727" y="300038"/>
                  </a:lnTo>
                  <a:lnTo>
                    <a:pt x="1840668" y="300038"/>
                  </a:lnTo>
                  <a:lnTo>
                    <a:pt x="1839081" y="299509"/>
                  </a:lnTo>
                  <a:lnTo>
                    <a:pt x="1839080" y="299508"/>
                  </a:lnTo>
                  <a:lnTo>
                    <a:pt x="1839079" y="299508"/>
                  </a:lnTo>
                  <a:lnTo>
                    <a:pt x="1837489" y="298450"/>
                  </a:lnTo>
                  <a:lnTo>
                    <a:pt x="1834841" y="296863"/>
                  </a:lnTo>
                  <a:lnTo>
                    <a:pt x="1832192" y="295275"/>
                  </a:lnTo>
                  <a:lnTo>
                    <a:pt x="1830073" y="294746"/>
                  </a:lnTo>
                  <a:lnTo>
                    <a:pt x="1828484" y="294746"/>
                  </a:lnTo>
                  <a:lnTo>
                    <a:pt x="1816301" y="294746"/>
                  </a:lnTo>
                  <a:lnTo>
                    <a:pt x="1814182" y="294217"/>
                  </a:lnTo>
                  <a:lnTo>
                    <a:pt x="1811533" y="292629"/>
                  </a:lnTo>
                  <a:lnTo>
                    <a:pt x="1809944" y="291042"/>
                  </a:lnTo>
                  <a:lnTo>
                    <a:pt x="1807825" y="289454"/>
                  </a:lnTo>
                  <a:lnTo>
                    <a:pt x="1804647" y="288396"/>
                  </a:lnTo>
                  <a:lnTo>
                    <a:pt x="1803058" y="287338"/>
                  </a:lnTo>
                  <a:lnTo>
                    <a:pt x="1800409" y="287338"/>
                  </a:lnTo>
                  <a:lnTo>
                    <a:pt x="1797761" y="287338"/>
                  </a:lnTo>
                  <a:lnTo>
                    <a:pt x="1795112" y="287338"/>
                  </a:lnTo>
                  <a:lnTo>
                    <a:pt x="1789815" y="287338"/>
                  </a:lnTo>
                  <a:lnTo>
                    <a:pt x="1787696" y="286279"/>
                  </a:lnTo>
                  <a:lnTo>
                    <a:pt x="1786107" y="285221"/>
                  </a:lnTo>
                  <a:lnTo>
                    <a:pt x="1784518" y="283633"/>
                  </a:lnTo>
                  <a:lnTo>
                    <a:pt x="1782399" y="282046"/>
                  </a:lnTo>
                  <a:lnTo>
                    <a:pt x="1779751" y="282046"/>
                  </a:lnTo>
                  <a:lnTo>
                    <a:pt x="1778162" y="283104"/>
                  </a:lnTo>
                  <a:lnTo>
                    <a:pt x="1777103" y="284163"/>
                  </a:lnTo>
                  <a:lnTo>
                    <a:pt x="1775514" y="285221"/>
                  </a:lnTo>
                  <a:lnTo>
                    <a:pt x="1773925" y="286808"/>
                  </a:lnTo>
                  <a:lnTo>
                    <a:pt x="1772934" y="287303"/>
                  </a:lnTo>
                  <a:lnTo>
                    <a:pt x="1772864" y="287338"/>
                  </a:lnTo>
                  <a:lnTo>
                    <a:pt x="1771805" y="287338"/>
                  </a:lnTo>
                  <a:lnTo>
                    <a:pt x="1771275" y="287338"/>
                  </a:lnTo>
                  <a:lnTo>
                    <a:pt x="1770745" y="287338"/>
                  </a:lnTo>
                  <a:lnTo>
                    <a:pt x="1768627" y="287338"/>
                  </a:lnTo>
                  <a:lnTo>
                    <a:pt x="1766509" y="288396"/>
                  </a:lnTo>
                  <a:lnTo>
                    <a:pt x="1764920" y="289454"/>
                  </a:lnTo>
                  <a:lnTo>
                    <a:pt x="1763860" y="291042"/>
                  </a:lnTo>
                  <a:lnTo>
                    <a:pt x="1763859" y="291042"/>
                  </a:lnTo>
                  <a:lnTo>
                    <a:pt x="1762800" y="291571"/>
                  </a:lnTo>
                  <a:lnTo>
                    <a:pt x="1761211" y="291571"/>
                  </a:lnTo>
                  <a:lnTo>
                    <a:pt x="1760151" y="291571"/>
                  </a:lnTo>
                  <a:lnTo>
                    <a:pt x="1758562" y="291571"/>
                  </a:lnTo>
                  <a:lnTo>
                    <a:pt x="1758032" y="291571"/>
                  </a:lnTo>
                  <a:lnTo>
                    <a:pt x="1756973" y="291571"/>
                  </a:lnTo>
                  <a:lnTo>
                    <a:pt x="1755913" y="291571"/>
                  </a:lnTo>
                  <a:lnTo>
                    <a:pt x="1754324" y="291042"/>
                  </a:lnTo>
                  <a:lnTo>
                    <a:pt x="1753265" y="290513"/>
                  </a:lnTo>
                  <a:lnTo>
                    <a:pt x="1752205" y="289983"/>
                  </a:lnTo>
                  <a:lnTo>
                    <a:pt x="1751146" y="288925"/>
                  </a:lnTo>
                  <a:lnTo>
                    <a:pt x="1751145" y="288924"/>
                  </a:lnTo>
                  <a:lnTo>
                    <a:pt x="1750088" y="288396"/>
                  </a:lnTo>
                  <a:lnTo>
                    <a:pt x="1742672" y="288396"/>
                  </a:lnTo>
                  <a:lnTo>
                    <a:pt x="1742672" y="292100"/>
                  </a:lnTo>
                  <a:lnTo>
                    <a:pt x="1742671" y="292100"/>
                  </a:lnTo>
                  <a:lnTo>
                    <a:pt x="1741082" y="292100"/>
                  </a:lnTo>
                  <a:lnTo>
                    <a:pt x="1741081" y="292100"/>
                  </a:lnTo>
                  <a:lnTo>
                    <a:pt x="1739492" y="291571"/>
                  </a:lnTo>
                  <a:lnTo>
                    <a:pt x="1736844" y="291042"/>
                  </a:lnTo>
                  <a:lnTo>
                    <a:pt x="1735255" y="289983"/>
                  </a:lnTo>
                  <a:lnTo>
                    <a:pt x="1733665" y="288925"/>
                  </a:lnTo>
                  <a:lnTo>
                    <a:pt x="1731547" y="288396"/>
                  </a:lnTo>
                  <a:lnTo>
                    <a:pt x="1730487" y="288396"/>
                  </a:lnTo>
                  <a:lnTo>
                    <a:pt x="1729428" y="288396"/>
                  </a:lnTo>
                  <a:lnTo>
                    <a:pt x="1727839" y="288396"/>
                  </a:lnTo>
                  <a:lnTo>
                    <a:pt x="1724660" y="288396"/>
                  </a:lnTo>
                  <a:lnTo>
                    <a:pt x="1723071" y="288396"/>
                  </a:lnTo>
                  <a:lnTo>
                    <a:pt x="1722012" y="288396"/>
                  </a:lnTo>
                  <a:lnTo>
                    <a:pt x="1720952" y="288396"/>
                  </a:lnTo>
                  <a:lnTo>
                    <a:pt x="1720423" y="288396"/>
                  </a:lnTo>
                  <a:lnTo>
                    <a:pt x="1718834" y="288396"/>
                  </a:lnTo>
                  <a:lnTo>
                    <a:pt x="1717775" y="289454"/>
                  </a:lnTo>
                  <a:lnTo>
                    <a:pt x="1717775" y="291042"/>
                  </a:lnTo>
                  <a:lnTo>
                    <a:pt x="1718305" y="292100"/>
                  </a:lnTo>
                  <a:lnTo>
                    <a:pt x="1719364" y="293158"/>
                  </a:lnTo>
                  <a:lnTo>
                    <a:pt x="1720424" y="294746"/>
                  </a:lnTo>
                  <a:lnTo>
                    <a:pt x="1721483" y="295804"/>
                  </a:lnTo>
                  <a:lnTo>
                    <a:pt x="1722013" y="297392"/>
                  </a:lnTo>
                  <a:lnTo>
                    <a:pt x="1720424" y="298979"/>
                  </a:lnTo>
                  <a:lnTo>
                    <a:pt x="1719364" y="298979"/>
                  </a:lnTo>
                  <a:lnTo>
                    <a:pt x="1718305" y="298979"/>
                  </a:lnTo>
                  <a:lnTo>
                    <a:pt x="1717245" y="298979"/>
                  </a:lnTo>
                  <a:lnTo>
                    <a:pt x="1714067" y="298979"/>
                  </a:lnTo>
                  <a:lnTo>
                    <a:pt x="1714066" y="298979"/>
                  </a:lnTo>
                  <a:lnTo>
                    <a:pt x="1713536" y="298979"/>
                  </a:lnTo>
                  <a:lnTo>
                    <a:pt x="1711947" y="298450"/>
                  </a:lnTo>
                  <a:lnTo>
                    <a:pt x="1710358" y="297921"/>
                  </a:lnTo>
                  <a:lnTo>
                    <a:pt x="1709299" y="296863"/>
                  </a:lnTo>
                  <a:lnTo>
                    <a:pt x="1708239" y="296333"/>
                  </a:lnTo>
                  <a:lnTo>
                    <a:pt x="1707180" y="295275"/>
                  </a:lnTo>
                  <a:lnTo>
                    <a:pt x="1704531" y="294746"/>
                  </a:lnTo>
                  <a:lnTo>
                    <a:pt x="1702412" y="293158"/>
                  </a:lnTo>
                  <a:lnTo>
                    <a:pt x="1700293" y="292100"/>
                  </a:lnTo>
                  <a:lnTo>
                    <a:pt x="1698704" y="291571"/>
                  </a:lnTo>
                  <a:lnTo>
                    <a:pt x="1696585" y="290513"/>
                  </a:lnTo>
                  <a:lnTo>
                    <a:pt x="1694431" y="290082"/>
                  </a:lnTo>
                  <a:lnTo>
                    <a:pt x="1693938" y="289983"/>
                  </a:lnTo>
                  <a:lnTo>
                    <a:pt x="1693937" y="289983"/>
                  </a:lnTo>
                  <a:lnTo>
                    <a:pt x="1692348" y="288925"/>
                  </a:lnTo>
                  <a:lnTo>
                    <a:pt x="1691818" y="287338"/>
                  </a:lnTo>
                  <a:lnTo>
                    <a:pt x="1690229" y="285750"/>
                  </a:lnTo>
                  <a:lnTo>
                    <a:pt x="1689169" y="283633"/>
                  </a:lnTo>
                  <a:lnTo>
                    <a:pt x="1687580" y="283104"/>
                  </a:lnTo>
                  <a:lnTo>
                    <a:pt x="1685461" y="282046"/>
                  </a:lnTo>
                  <a:lnTo>
                    <a:pt x="1683343" y="281517"/>
                  </a:lnTo>
                  <a:lnTo>
                    <a:pt x="1682283" y="279929"/>
                  </a:lnTo>
                  <a:lnTo>
                    <a:pt x="1682813" y="278342"/>
                  </a:lnTo>
                  <a:lnTo>
                    <a:pt x="1684932" y="276754"/>
                  </a:lnTo>
                  <a:lnTo>
                    <a:pt x="1685991" y="276225"/>
                  </a:lnTo>
                  <a:lnTo>
                    <a:pt x="1686521" y="276225"/>
                  </a:lnTo>
                  <a:lnTo>
                    <a:pt x="1687052" y="276225"/>
                  </a:lnTo>
                  <a:lnTo>
                    <a:pt x="1688110" y="276225"/>
                  </a:lnTo>
                  <a:lnTo>
                    <a:pt x="1689699" y="276225"/>
                  </a:lnTo>
                  <a:lnTo>
                    <a:pt x="1687580" y="275696"/>
                  </a:lnTo>
                  <a:lnTo>
                    <a:pt x="1685461" y="274108"/>
                  </a:lnTo>
                  <a:lnTo>
                    <a:pt x="1682283" y="273050"/>
                  </a:lnTo>
                  <a:lnTo>
                    <a:pt x="1680164" y="272521"/>
                  </a:lnTo>
                  <a:lnTo>
                    <a:pt x="1678575" y="271992"/>
                  </a:lnTo>
                  <a:lnTo>
                    <a:pt x="1675927" y="270404"/>
                  </a:lnTo>
                  <a:lnTo>
                    <a:pt x="1674337" y="269346"/>
                  </a:lnTo>
                  <a:lnTo>
                    <a:pt x="1671159" y="268288"/>
                  </a:lnTo>
                  <a:lnTo>
                    <a:pt x="1668281" y="267329"/>
                  </a:lnTo>
                  <a:lnTo>
                    <a:pt x="1667982" y="267229"/>
                  </a:lnTo>
                  <a:lnTo>
                    <a:pt x="1666922" y="267229"/>
                  </a:lnTo>
                  <a:lnTo>
                    <a:pt x="1665863" y="267229"/>
                  </a:lnTo>
                  <a:lnTo>
                    <a:pt x="1665860" y="267230"/>
                  </a:lnTo>
                  <a:lnTo>
                    <a:pt x="1664803" y="267758"/>
                  </a:lnTo>
                  <a:lnTo>
                    <a:pt x="1664275" y="267758"/>
                  </a:lnTo>
                  <a:lnTo>
                    <a:pt x="1664274" y="267758"/>
                  </a:lnTo>
                  <a:lnTo>
                    <a:pt x="1664273" y="267758"/>
                  </a:lnTo>
                  <a:lnTo>
                    <a:pt x="1663743" y="267758"/>
                  </a:lnTo>
                  <a:lnTo>
                    <a:pt x="1662685" y="267230"/>
                  </a:lnTo>
                  <a:lnTo>
                    <a:pt x="1662685" y="267229"/>
                  </a:lnTo>
                  <a:lnTo>
                    <a:pt x="1661096" y="267229"/>
                  </a:lnTo>
                  <a:lnTo>
                    <a:pt x="1661095" y="267229"/>
                  </a:lnTo>
                  <a:lnTo>
                    <a:pt x="1660036" y="266171"/>
                  </a:lnTo>
                  <a:lnTo>
                    <a:pt x="1658977" y="265642"/>
                  </a:lnTo>
                  <a:lnTo>
                    <a:pt x="1657918" y="264584"/>
                  </a:lnTo>
                  <a:lnTo>
                    <a:pt x="1657916" y="264583"/>
                  </a:lnTo>
                  <a:lnTo>
                    <a:pt x="1655268" y="262467"/>
                  </a:lnTo>
                  <a:lnTo>
                    <a:pt x="1653679" y="258763"/>
                  </a:lnTo>
                  <a:lnTo>
                    <a:pt x="1654208" y="257704"/>
                  </a:lnTo>
                  <a:lnTo>
                    <a:pt x="1655797" y="256646"/>
                  </a:lnTo>
                  <a:lnTo>
                    <a:pt x="1656487" y="256417"/>
                  </a:lnTo>
                  <a:lnTo>
                    <a:pt x="1657388" y="256117"/>
                  </a:lnTo>
                  <a:lnTo>
                    <a:pt x="1667981" y="256117"/>
                  </a:lnTo>
                  <a:lnTo>
                    <a:pt x="1668511" y="254000"/>
                  </a:lnTo>
                  <a:lnTo>
                    <a:pt x="1668511" y="251883"/>
                  </a:lnTo>
                  <a:lnTo>
                    <a:pt x="1670100" y="251354"/>
                  </a:lnTo>
                  <a:lnTo>
                    <a:pt x="1672748" y="251354"/>
                  </a:lnTo>
                  <a:lnTo>
                    <a:pt x="1674337" y="251354"/>
                  </a:lnTo>
                  <a:lnTo>
                    <a:pt x="1675397" y="251354"/>
                  </a:lnTo>
                  <a:lnTo>
                    <a:pt x="1675927" y="251354"/>
                  </a:lnTo>
                  <a:lnTo>
                    <a:pt x="1676456" y="251354"/>
                  </a:lnTo>
                  <a:lnTo>
                    <a:pt x="1676457" y="251354"/>
                  </a:lnTo>
                  <a:lnTo>
                    <a:pt x="1677741" y="251675"/>
                  </a:lnTo>
                  <a:lnTo>
                    <a:pt x="1678575" y="251883"/>
                  </a:lnTo>
                  <a:lnTo>
                    <a:pt x="1678576" y="251883"/>
                  </a:lnTo>
                  <a:lnTo>
                    <a:pt x="1680695" y="252942"/>
                  </a:lnTo>
                  <a:lnTo>
                    <a:pt x="1681754" y="252942"/>
                  </a:lnTo>
                  <a:lnTo>
                    <a:pt x="1682814" y="252942"/>
                  </a:lnTo>
                  <a:lnTo>
                    <a:pt x="1683873" y="252942"/>
                  </a:lnTo>
                  <a:lnTo>
                    <a:pt x="1685462" y="253471"/>
                  </a:lnTo>
                  <a:lnTo>
                    <a:pt x="1688111" y="253471"/>
                  </a:lnTo>
                  <a:lnTo>
                    <a:pt x="1690760" y="253471"/>
                  </a:lnTo>
                  <a:lnTo>
                    <a:pt x="1692878" y="252413"/>
                  </a:lnTo>
                  <a:lnTo>
                    <a:pt x="1692942" y="252381"/>
                  </a:lnTo>
                  <a:lnTo>
                    <a:pt x="1693937" y="251883"/>
                  </a:lnTo>
                  <a:lnTo>
                    <a:pt x="1695526" y="251354"/>
                  </a:lnTo>
                  <a:lnTo>
                    <a:pt x="1697645" y="250825"/>
                  </a:lnTo>
                  <a:lnTo>
                    <a:pt x="1698176" y="250825"/>
                  </a:lnTo>
                  <a:lnTo>
                    <a:pt x="1699234" y="250825"/>
                  </a:lnTo>
                  <a:lnTo>
                    <a:pt x="1700293" y="250825"/>
                  </a:lnTo>
                  <a:lnTo>
                    <a:pt x="1700823" y="250825"/>
                  </a:lnTo>
                  <a:lnTo>
                    <a:pt x="1700824" y="250825"/>
                  </a:lnTo>
                  <a:lnTo>
                    <a:pt x="1704531" y="250825"/>
                  </a:lnTo>
                  <a:lnTo>
                    <a:pt x="1704532" y="250825"/>
                  </a:lnTo>
                  <a:lnTo>
                    <a:pt x="1705591" y="250825"/>
                  </a:lnTo>
                  <a:lnTo>
                    <a:pt x="1705592" y="250825"/>
                  </a:lnTo>
                  <a:lnTo>
                    <a:pt x="1706733" y="251205"/>
                  </a:lnTo>
                  <a:lnTo>
                    <a:pt x="1707180" y="251354"/>
                  </a:lnTo>
                  <a:lnTo>
                    <a:pt x="1707181" y="251354"/>
                  </a:lnTo>
                  <a:lnTo>
                    <a:pt x="1708770" y="252413"/>
                  </a:lnTo>
                  <a:lnTo>
                    <a:pt x="1710889" y="252413"/>
                  </a:lnTo>
                  <a:lnTo>
                    <a:pt x="1711948" y="252942"/>
                  </a:lnTo>
                  <a:lnTo>
                    <a:pt x="1713008" y="253471"/>
                  </a:lnTo>
                  <a:lnTo>
                    <a:pt x="1717244" y="253471"/>
                  </a:lnTo>
                  <a:lnTo>
                    <a:pt x="1717774" y="252413"/>
                  </a:lnTo>
                  <a:lnTo>
                    <a:pt x="1718833" y="251354"/>
                  </a:lnTo>
                  <a:lnTo>
                    <a:pt x="1720423" y="250296"/>
                  </a:lnTo>
                  <a:lnTo>
                    <a:pt x="1720771" y="250064"/>
                  </a:lnTo>
                  <a:lnTo>
                    <a:pt x="1722013" y="249238"/>
                  </a:lnTo>
                  <a:lnTo>
                    <a:pt x="1722703" y="248893"/>
                  </a:lnTo>
                  <a:lnTo>
                    <a:pt x="1724131" y="248179"/>
                  </a:lnTo>
                  <a:lnTo>
                    <a:pt x="1725720" y="247121"/>
                  </a:lnTo>
                  <a:lnTo>
                    <a:pt x="1727839" y="245533"/>
                  </a:lnTo>
                  <a:lnTo>
                    <a:pt x="1728368" y="243946"/>
                  </a:lnTo>
                  <a:lnTo>
                    <a:pt x="1728368" y="236538"/>
                  </a:lnTo>
                  <a:lnTo>
                    <a:pt x="1726250" y="236538"/>
                  </a:lnTo>
                  <a:lnTo>
                    <a:pt x="1724661" y="236538"/>
                  </a:lnTo>
                  <a:lnTo>
                    <a:pt x="1723728" y="236227"/>
                  </a:lnTo>
                  <a:lnTo>
                    <a:pt x="1723072" y="236008"/>
                  </a:lnTo>
                  <a:lnTo>
                    <a:pt x="1721483" y="236008"/>
                  </a:lnTo>
                  <a:lnTo>
                    <a:pt x="1719364" y="236008"/>
                  </a:lnTo>
                  <a:lnTo>
                    <a:pt x="1717245" y="236538"/>
                  </a:lnTo>
                  <a:lnTo>
                    <a:pt x="1715126" y="237067"/>
                  </a:lnTo>
                  <a:lnTo>
                    <a:pt x="1714621" y="237193"/>
                  </a:lnTo>
                  <a:lnTo>
                    <a:pt x="1713007" y="237596"/>
                  </a:lnTo>
                  <a:lnTo>
                    <a:pt x="1702942" y="237596"/>
                  </a:lnTo>
                  <a:lnTo>
                    <a:pt x="1701884" y="238125"/>
                  </a:lnTo>
                  <a:lnTo>
                    <a:pt x="1700824" y="238654"/>
                  </a:lnTo>
                  <a:lnTo>
                    <a:pt x="1698705" y="240242"/>
                  </a:lnTo>
                  <a:lnTo>
                    <a:pt x="1698704" y="240242"/>
                  </a:lnTo>
                  <a:lnTo>
                    <a:pt x="1696585" y="240771"/>
                  </a:lnTo>
                  <a:lnTo>
                    <a:pt x="1696304" y="240841"/>
                  </a:lnTo>
                  <a:lnTo>
                    <a:pt x="1694468" y="241300"/>
                  </a:lnTo>
                  <a:lnTo>
                    <a:pt x="1694467" y="241300"/>
                  </a:lnTo>
                  <a:lnTo>
                    <a:pt x="1693937" y="241300"/>
                  </a:lnTo>
                  <a:lnTo>
                    <a:pt x="1693408" y="241300"/>
                  </a:lnTo>
                  <a:lnTo>
                    <a:pt x="1693407" y="241300"/>
                  </a:lnTo>
                  <a:lnTo>
                    <a:pt x="1692877" y="241300"/>
                  </a:lnTo>
                  <a:lnTo>
                    <a:pt x="1691819" y="241300"/>
                  </a:lnTo>
                  <a:lnTo>
                    <a:pt x="1691818" y="241300"/>
                  </a:lnTo>
                  <a:lnTo>
                    <a:pt x="1688641" y="241300"/>
                  </a:lnTo>
                  <a:lnTo>
                    <a:pt x="1688640" y="241300"/>
                  </a:lnTo>
                  <a:lnTo>
                    <a:pt x="1687581" y="241300"/>
                  </a:lnTo>
                  <a:lnTo>
                    <a:pt x="1687580" y="241300"/>
                  </a:lnTo>
                  <a:lnTo>
                    <a:pt x="1685991" y="240771"/>
                  </a:lnTo>
                  <a:lnTo>
                    <a:pt x="1683344" y="241300"/>
                  </a:lnTo>
                  <a:lnTo>
                    <a:pt x="1683117" y="241224"/>
                  </a:lnTo>
                  <a:lnTo>
                    <a:pt x="1682813" y="241300"/>
                  </a:lnTo>
                  <a:lnTo>
                    <a:pt x="1682283" y="241300"/>
                  </a:lnTo>
                  <a:lnTo>
                    <a:pt x="1681753" y="240771"/>
                  </a:lnTo>
                  <a:lnTo>
                    <a:pt x="1680164" y="240242"/>
                  </a:lnTo>
                  <a:lnTo>
                    <a:pt x="1678575" y="238125"/>
                  </a:lnTo>
                  <a:lnTo>
                    <a:pt x="1676456" y="237067"/>
                  </a:lnTo>
                  <a:lnTo>
                    <a:pt x="1675051" y="236716"/>
                  </a:lnTo>
                  <a:lnTo>
                    <a:pt x="1674338" y="236538"/>
                  </a:lnTo>
                  <a:lnTo>
                    <a:pt x="1666922" y="233363"/>
                  </a:lnTo>
                  <a:lnTo>
                    <a:pt x="1648912" y="233363"/>
                  </a:lnTo>
                  <a:lnTo>
                    <a:pt x="1648912" y="233362"/>
                  </a:lnTo>
                  <a:lnTo>
                    <a:pt x="1648911" y="233362"/>
                  </a:lnTo>
                  <a:lnTo>
                    <a:pt x="1647852" y="231246"/>
                  </a:lnTo>
                  <a:lnTo>
                    <a:pt x="1646792" y="229658"/>
                  </a:lnTo>
                  <a:lnTo>
                    <a:pt x="1643614" y="227542"/>
                  </a:lnTo>
                  <a:lnTo>
                    <a:pt x="1640680" y="226704"/>
                  </a:lnTo>
                  <a:lnTo>
                    <a:pt x="1639907" y="226483"/>
                  </a:lnTo>
                  <a:lnTo>
                    <a:pt x="1638318" y="225954"/>
                  </a:lnTo>
                  <a:lnTo>
                    <a:pt x="1636199" y="225954"/>
                  </a:lnTo>
                  <a:lnTo>
                    <a:pt x="1634610" y="225954"/>
                  </a:lnTo>
                  <a:lnTo>
                    <a:pt x="1633021" y="225954"/>
                  </a:lnTo>
                  <a:lnTo>
                    <a:pt x="1631961" y="225954"/>
                  </a:lnTo>
                  <a:lnTo>
                    <a:pt x="1631432" y="225954"/>
                  </a:lnTo>
                  <a:lnTo>
                    <a:pt x="1629842" y="225954"/>
                  </a:lnTo>
                  <a:lnTo>
                    <a:pt x="1628783" y="225954"/>
                  </a:lnTo>
                  <a:lnTo>
                    <a:pt x="1628782" y="225954"/>
                  </a:lnTo>
                  <a:lnTo>
                    <a:pt x="1628252" y="224367"/>
                  </a:lnTo>
                  <a:lnTo>
                    <a:pt x="1627193" y="222250"/>
                  </a:lnTo>
                  <a:lnTo>
                    <a:pt x="1625604" y="221192"/>
                  </a:lnTo>
                  <a:lnTo>
                    <a:pt x="1624015" y="220133"/>
                  </a:lnTo>
                  <a:lnTo>
                    <a:pt x="1622425" y="218017"/>
                  </a:lnTo>
                  <a:lnTo>
                    <a:pt x="1621366" y="215900"/>
                  </a:lnTo>
                  <a:lnTo>
                    <a:pt x="1620836" y="214312"/>
                  </a:lnTo>
                  <a:lnTo>
                    <a:pt x="1621366" y="212725"/>
                  </a:lnTo>
                  <a:lnTo>
                    <a:pt x="1621896" y="210608"/>
                  </a:lnTo>
                  <a:lnTo>
                    <a:pt x="1622425" y="209021"/>
                  </a:lnTo>
                  <a:lnTo>
                    <a:pt x="1622428" y="209020"/>
                  </a:lnTo>
                  <a:lnTo>
                    <a:pt x="1624016" y="207963"/>
                  </a:lnTo>
                  <a:lnTo>
                    <a:pt x="1624543" y="207963"/>
                  </a:lnTo>
                  <a:lnTo>
                    <a:pt x="1624544" y="207962"/>
                  </a:lnTo>
                  <a:lnTo>
                    <a:pt x="1634079" y="207962"/>
                  </a:lnTo>
                  <a:lnTo>
                    <a:pt x="1635668" y="206904"/>
                  </a:lnTo>
                  <a:lnTo>
                    <a:pt x="1636728" y="204787"/>
                  </a:lnTo>
                  <a:lnTo>
                    <a:pt x="1637257" y="203200"/>
                  </a:lnTo>
                  <a:lnTo>
                    <a:pt x="1637257" y="201612"/>
                  </a:lnTo>
                  <a:lnTo>
                    <a:pt x="1637787" y="199496"/>
                  </a:lnTo>
                  <a:lnTo>
                    <a:pt x="1637788" y="199496"/>
                  </a:lnTo>
                  <a:lnTo>
                    <a:pt x="1639907" y="198967"/>
                  </a:lnTo>
                  <a:lnTo>
                    <a:pt x="1639948" y="198947"/>
                  </a:lnTo>
                  <a:lnTo>
                    <a:pt x="1640965" y="198437"/>
                  </a:lnTo>
                  <a:lnTo>
                    <a:pt x="1642555" y="198437"/>
                  </a:lnTo>
                  <a:lnTo>
                    <a:pt x="1644673" y="197379"/>
                  </a:lnTo>
                  <a:lnTo>
                    <a:pt x="1646263" y="196850"/>
                  </a:lnTo>
                  <a:lnTo>
                    <a:pt x="1646264" y="196850"/>
                  </a:lnTo>
                  <a:lnTo>
                    <a:pt x="1647322" y="196850"/>
                  </a:lnTo>
                  <a:lnTo>
                    <a:pt x="1647323" y="196850"/>
                  </a:lnTo>
                  <a:lnTo>
                    <a:pt x="1648381" y="196850"/>
                  </a:lnTo>
                  <a:lnTo>
                    <a:pt x="1648911" y="196850"/>
                  </a:lnTo>
                  <a:lnTo>
                    <a:pt x="1649442" y="196850"/>
                  </a:lnTo>
                  <a:lnTo>
                    <a:pt x="1649971" y="196850"/>
                  </a:lnTo>
                  <a:lnTo>
                    <a:pt x="1651030" y="196850"/>
                  </a:lnTo>
                  <a:lnTo>
                    <a:pt x="1651031" y="196850"/>
                  </a:lnTo>
                  <a:lnTo>
                    <a:pt x="1653149" y="196850"/>
                  </a:lnTo>
                  <a:lnTo>
                    <a:pt x="1653680" y="196850"/>
                  </a:lnTo>
                  <a:lnTo>
                    <a:pt x="1654208" y="196850"/>
                  </a:lnTo>
                  <a:lnTo>
                    <a:pt x="1654738" y="196850"/>
                  </a:lnTo>
                  <a:lnTo>
                    <a:pt x="1655797" y="196850"/>
                  </a:lnTo>
                  <a:lnTo>
                    <a:pt x="1655798" y="196850"/>
                  </a:lnTo>
                  <a:lnTo>
                    <a:pt x="1657062" y="197271"/>
                  </a:lnTo>
                  <a:lnTo>
                    <a:pt x="1657387" y="197379"/>
                  </a:lnTo>
                  <a:lnTo>
                    <a:pt x="1658976" y="197379"/>
                  </a:lnTo>
                  <a:lnTo>
                    <a:pt x="1658977" y="197379"/>
                  </a:lnTo>
                  <a:lnTo>
                    <a:pt x="1660036" y="197908"/>
                  </a:lnTo>
                  <a:lnTo>
                    <a:pt x="1660037" y="197908"/>
                  </a:lnTo>
                  <a:lnTo>
                    <a:pt x="1661621" y="197381"/>
                  </a:lnTo>
                  <a:lnTo>
                    <a:pt x="1661624" y="197379"/>
                  </a:lnTo>
                  <a:lnTo>
                    <a:pt x="1664275" y="197379"/>
                  </a:lnTo>
                  <a:lnTo>
                    <a:pt x="1666917" y="196851"/>
                  </a:lnTo>
                  <a:lnTo>
                    <a:pt x="1666921" y="196850"/>
                  </a:lnTo>
                  <a:lnTo>
                    <a:pt x="1669040" y="195792"/>
                  </a:lnTo>
                  <a:lnTo>
                    <a:pt x="1670629" y="194204"/>
                  </a:lnTo>
                  <a:lnTo>
                    <a:pt x="1672748" y="193146"/>
                  </a:lnTo>
                  <a:lnTo>
                    <a:pt x="1672749" y="193146"/>
                  </a:lnTo>
                  <a:lnTo>
                    <a:pt x="1682814" y="193146"/>
                  </a:lnTo>
                  <a:lnTo>
                    <a:pt x="1685461" y="192617"/>
                  </a:lnTo>
                  <a:lnTo>
                    <a:pt x="1687051" y="191029"/>
                  </a:lnTo>
                  <a:lnTo>
                    <a:pt x="1688110" y="188912"/>
                  </a:lnTo>
                  <a:lnTo>
                    <a:pt x="1688110" y="187854"/>
                  </a:lnTo>
                  <a:lnTo>
                    <a:pt x="1688110" y="186796"/>
                  </a:lnTo>
                  <a:lnTo>
                    <a:pt x="1689169" y="183621"/>
                  </a:lnTo>
                  <a:lnTo>
                    <a:pt x="1690759" y="182562"/>
                  </a:lnTo>
                  <a:lnTo>
                    <a:pt x="1692877" y="182033"/>
                  </a:lnTo>
                  <a:lnTo>
                    <a:pt x="1696056" y="181504"/>
                  </a:lnTo>
                  <a:lnTo>
                    <a:pt x="1698704" y="181504"/>
                  </a:lnTo>
                  <a:lnTo>
                    <a:pt x="1700293" y="181504"/>
                  </a:lnTo>
                  <a:lnTo>
                    <a:pt x="1701353" y="181504"/>
                  </a:lnTo>
                  <a:lnTo>
                    <a:pt x="1701883" y="181504"/>
                  </a:lnTo>
                  <a:lnTo>
                    <a:pt x="1702942" y="181504"/>
                  </a:lnTo>
                  <a:lnTo>
                    <a:pt x="1702943" y="181504"/>
                  </a:lnTo>
                  <a:lnTo>
                    <a:pt x="1704532" y="182563"/>
                  </a:lnTo>
                  <a:lnTo>
                    <a:pt x="1705592" y="183092"/>
                  </a:lnTo>
                  <a:lnTo>
                    <a:pt x="1707710" y="183092"/>
                  </a:lnTo>
                  <a:lnTo>
                    <a:pt x="1710359" y="183621"/>
                  </a:lnTo>
                  <a:lnTo>
                    <a:pt x="1713537" y="183621"/>
                  </a:lnTo>
                  <a:lnTo>
                    <a:pt x="1722013" y="183621"/>
                  </a:lnTo>
                  <a:lnTo>
                    <a:pt x="1723602" y="183621"/>
                  </a:lnTo>
                  <a:lnTo>
                    <a:pt x="1724660" y="182562"/>
                  </a:lnTo>
                  <a:lnTo>
                    <a:pt x="1726779" y="182033"/>
                  </a:lnTo>
                  <a:lnTo>
                    <a:pt x="1728368" y="181504"/>
                  </a:lnTo>
                  <a:lnTo>
                    <a:pt x="1729428" y="180446"/>
                  </a:lnTo>
                  <a:lnTo>
                    <a:pt x="1729429" y="180446"/>
                  </a:lnTo>
                  <a:lnTo>
                    <a:pt x="1731018" y="179917"/>
                  </a:lnTo>
                  <a:lnTo>
                    <a:pt x="1731176" y="179864"/>
                  </a:lnTo>
                  <a:lnTo>
                    <a:pt x="1732606" y="179387"/>
                  </a:lnTo>
                  <a:lnTo>
                    <a:pt x="1733665" y="179387"/>
                  </a:lnTo>
                  <a:lnTo>
                    <a:pt x="1734725" y="179387"/>
                  </a:lnTo>
                  <a:lnTo>
                    <a:pt x="1735784" y="179387"/>
                  </a:lnTo>
                  <a:lnTo>
                    <a:pt x="1736844" y="179387"/>
                  </a:lnTo>
                  <a:lnTo>
                    <a:pt x="1737599" y="179639"/>
                  </a:lnTo>
                  <a:lnTo>
                    <a:pt x="1738434" y="179917"/>
                  </a:lnTo>
                  <a:lnTo>
                    <a:pt x="1739493" y="179917"/>
                  </a:lnTo>
                  <a:lnTo>
                    <a:pt x="1741082" y="179917"/>
                  </a:lnTo>
                  <a:lnTo>
                    <a:pt x="1743731" y="179917"/>
                  </a:lnTo>
                  <a:lnTo>
                    <a:pt x="1746380" y="179917"/>
                  </a:lnTo>
                  <a:lnTo>
                    <a:pt x="1747438" y="179387"/>
                  </a:lnTo>
                  <a:lnTo>
                    <a:pt x="1748497" y="178858"/>
                  </a:lnTo>
                  <a:lnTo>
                    <a:pt x="1751146" y="177271"/>
                  </a:lnTo>
                  <a:lnTo>
                    <a:pt x="1754324" y="173037"/>
                  </a:lnTo>
                  <a:lnTo>
                    <a:pt x="1755384" y="168275"/>
                  </a:lnTo>
                  <a:lnTo>
                    <a:pt x="1755384" y="159808"/>
                  </a:lnTo>
                  <a:lnTo>
                    <a:pt x="1754324" y="158221"/>
                  </a:lnTo>
                  <a:lnTo>
                    <a:pt x="1753795" y="156633"/>
                  </a:lnTo>
                  <a:lnTo>
                    <a:pt x="1753265" y="154517"/>
                  </a:lnTo>
                  <a:lnTo>
                    <a:pt x="1752735" y="152929"/>
                  </a:lnTo>
                  <a:lnTo>
                    <a:pt x="1753265" y="150812"/>
                  </a:lnTo>
                  <a:lnTo>
                    <a:pt x="1753265" y="149225"/>
                  </a:lnTo>
                  <a:lnTo>
                    <a:pt x="1753265" y="147637"/>
                  </a:lnTo>
                  <a:lnTo>
                    <a:pt x="1752205" y="144992"/>
                  </a:lnTo>
                  <a:lnTo>
                    <a:pt x="1750617" y="143934"/>
                  </a:lnTo>
                  <a:lnTo>
                    <a:pt x="1748498" y="144463"/>
                  </a:lnTo>
                  <a:lnTo>
                    <a:pt x="1747439" y="145521"/>
                  </a:lnTo>
                  <a:lnTo>
                    <a:pt x="1746380" y="146050"/>
                  </a:lnTo>
                  <a:lnTo>
                    <a:pt x="1745850" y="147108"/>
                  </a:lnTo>
                  <a:lnTo>
                    <a:pt x="1744261" y="147638"/>
                  </a:lnTo>
                  <a:lnTo>
                    <a:pt x="1742407" y="148101"/>
                  </a:lnTo>
                  <a:lnTo>
                    <a:pt x="1742141" y="148167"/>
                  </a:lnTo>
                  <a:lnTo>
                    <a:pt x="1740552" y="148696"/>
                  </a:lnTo>
                  <a:lnTo>
                    <a:pt x="1739492" y="148696"/>
                  </a:lnTo>
                  <a:lnTo>
                    <a:pt x="1738433" y="148696"/>
                  </a:lnTo>
                  <a:lnTo>
                    <a:pt x="1736314" y="148696"/>
                  </a:lnTo>
                  <a:lnTo>
                    <a:pt x="1734195" y="148696"/>
                  </a:lnTo>
                  <a:lnTo>
                    <a:pt x="1732076" y="148696"/>
                  </a:lnTo>
                  <a:lnTo>
                    <a:pt x="1731017" y="148696"/>
                  </a:lnTo>
                  <a:lnTo>
                    <a:pt x="1729957" y="148696"/>
                  </a:lnTo>
                  <a:lnTo>
                    <a:pt x="1729428" y="148696"/>
                  </a:lnTo>
                  <a:lnTo>
                    <a:pt x="1727839" y="148696"/>
                  </a:lnTo>
                  <a:lnTo>
                    <a:pt x="1725720" y="147108"/>
                  </a:lnTo>
                  <a:lnTo>
                    <a:pt x="1724131" y="145521"/>
                  </a:lnTo>
                  <a:lnTo>
                    <a:pt x="1722541" y="144992"/>
                  </a:lnTo>
                  <a:lnTo>
                    <a:pt x="1719893" y="144992"/>
                  </a:lnTo>
                  <a:lnTo>
                    <a:pt x="1719036" y="144706"/>
                  </a:lnTo>
                  <a:lnTo>
                    <a:pt x="1718305" y="144463"/>
                  </a:lnTo>
                  <a:lnTo>
                    <a:pt x="1716186" y="143933"/>
                  </a:lnTo>
                  <a:lnTo>
                    <a:pt x="1712478" y="143933"/>
                  </a:lnTo>
                  <a:lnTo>
                    <a:pt x="1712477" y="143933"/>
                  </a:lnTo>
                  <a:lnTo>
                    <a:pt x="1712477" y="142346"/>
                  </a:lnTo>
                  <a:lnTo>
                    <a:pt x="1712477" y="142344"/>
                  </a:lnTo>
                  <a:lnTo>
                    <a:pt x="1711948" y="140229"/>
                  </a:lnTo>
                  <a:lnTo>
                    <a:pt x="1712477" y="139172"/>
                  </a:lnTo>
                  <a:lnTo>
                    <a:pt x="1712477" y="139171"/>
                  </a:lnTo>
                  <a:lnTo>
                    <a:pt x="1712478" y="139171"/>
                  </a:lnTo>
                  <a:lnTo>
                    <a:pt x="1714067" y="138642"/>
                  </a:lnTo>
                  <a:lnTo>
                    <a:pt x="1714142" y="138617"/>
                  </a:lnTo>
                  <a:lnTo>
                    <a:pt x="1715655" y="138112"/>
                  </a:lnTo>
                  <a:lnTo>
                    <a:pt x="1716185" y="136525"/>
                  </a:lnTo>
                  <a:lnTo>
                    <a:pt x="1718304" y="133879"/>
                  </a:lnTo>
                  <a:lnTo>
                    <a:pt x="1719893" y="132292"/>
                  </a:lnTo>
                  <a:lnTo>
                    <a:pt x="1720952" y="130175"/>
                  </a:lnTo>
                  <a:lnTo>
                    <a:pt x="1720953" y="130175"/>
                  </a:lnTo>
                  <a:lnTo>
                    <a:pt x="1722541" y="130175"/>
                  </a:lnTo>
                  <a:lnTo>
                    <a:pt x="1722542" y="130175"/>
                  </a:lnTo>
                  <a:lnTo>
                    <a:pt x="1724131" y="130175"/>
                  </a:lnTo>
                  <a:lnTo>
                    <a:pt x="1725720" y="128058"/>
                  </a:lnTo>
                  <a:lnTo>
                    <a:pt x="1726249" y="125942"/>
                  </a:lnTo>
                  <a:lnTo>
                    <a:pt x="1728368" y="125412"/>
                  </a:lnTo>
                  <a:lnTo>
                    <a:pt x="1730487" y="124354"/>
                  </a:lnTo>
                  <a:lnTo>
                    <a:pt x="1732606" y="122767"/>
                  </a:lnTo>
                  <a:lnTo>
                    <a:pt x="1732607" y="122767"/>
                  </a:lnTo>
                  <a:lnTo>
                    <a:pt x="1732646" y="122747"/>
                  </a:lnTo>
                  <a:lnTo>
                    <a:pt x="1733665" y="122237"/>
                  </a:lnTo>
                  <a:lnTo>
                    <a:pt x="1734725" y="121708"/>
                  </a:lnTo>
                  <a:lnTo>
                    <a:pt x="1735255" y="121708"/>
                  </a:lnTo>
                  <a:lnTo>
                    <a:pt x="1735784" y="121708"/>
                  </a:lnTo>
                  <a:lnTo>
                    <a:pt x="1736844" y="121708"/>
                  </a:lnTo>
                  <a:lnTo>
                    <a:pt x="1738433" y="121708"/>
                  </a:lnTo>
                  <a:lnTo>
                    <a:pt x="1739492" y="121179"/>
                  </a:lnTo>
                  <a:lnTo>
                    <a:pt x="1740022" y="121179"/>
                  </a:lnTo>
                  <a:lnTo>
                    <a:pt x="1740552" y="121179"/>
                  </a:lnTo>
                  <a:lnTo>
                    <a:pt x="1741081" y="121179"/>
                  </a:lnTo>
                  <a:lnTo>
                    <a:pt x="1742141" y="121179"/>
                  </a:lnTo>
                  <a:lnTo>
                    <a:pt x="1743730" y="121179"/>
                  </a:lnTo>
                  <a:lnTo>
                    <a:pt x="1744789" y="121179"/>
                  </a:lnTo>
                  <a:lnTo>
                    <a:pt x="1745319" y="121179"/>
                  </a:lnTo>
                  <a:lnTo>
                    <a:pt x="1745849" y="121179"/>
                  </a:lnTo>
                  <a:lnTo>
                    <a:pt x="1747438" y="121179"/>
                  </a:lnTo>
                  <a:lnTo>
                    <a:pt x="1749557" y="119592"/>
                  </a:lnTo>
                  <a:lnTo>
                    <a:pt x="1751676" y="117475"/>
                  </a:lnTo>
                  <a:lnTo>
                    <a:pt x="1753265" y="115887"/>
                  </a:lnTo>
                  <a:lnTo>
                    <a:pt x="1755384" y="113771"/>
                  </a:lnTo>
                  <a:lnTo>
                    <a:pt x="1756443" y="112183"/>
                  </a:lnTo>
                  <a:lnTo>
                    <a:pt x="1758562" y="111125"/>
                  </a:lnTo>
                  <a:lnTo>
                    <a:pt x="1759874" y="110798"/>
                  </a:lnTo>
                  <a:lnTo>
                    <a:pt x="1760682" y="110596"/>
                  </a:lnTo>
                  <a:lnTo>
                    <a:pt x="1762271" y="110596"/>
                  </a:lnTo>
                  <a:lnTo>
                    <a:pt x="1764919" y="109537"/>
                  </a:lnTo>
                  <a:lnTo>
                    <a:pt x="1767567" y="108479"/>
                  </a:lnTo>
                  <a:lnTo>
                    <a:pt x="1769156" y="107421"/>
                  </a:lnTo>
                  <a:lnTo>
                    <a:pt x="1769157" y="107421"/>
                  </a:lnTo>
                  <a:lnTo>
                    <a:pt x="1771275" y="106892"/>
                  </a:lnTo>
                  <a:lnTo>
                    <a:pt x="1772335" y="106362"/>
                  </a:lnTo>
                  <a:lnTo>
                    <a:pt x="1773394" y="105304"/>
                  </a:lnTo>
                  <a:lnTo>
                    <a:pt x="1773924" y="103717"/>
                  </a:lnTo>
                  <a:lnTo>
                    <a:pt x="1774983" y="102129"/>
                  </a:lnTo>
                  <a:lnTo>
                    <a:pt x="1776572" y="100542"/>
                  </a:lnTo>
                  <a:lnTo>
                    <a:pt x="1776573" y="100542"/>
                  </a:lnTo>
                  <a:lnTo>
                    <a:pt x="1786638" y="101071"/>
                  </a:lnTo>
                  <a:lnTo>
                    <a:pt x="1796702" y="101071"/>
                  </a:lnTo>
                  <a:lnTo>
                    <a:pt x="1798292" y="101600"/>
                  </a:lnTo>
                  <a:lnTo>
                    <a:pt x="1800410" y="103188"/>
                  </a:lnTo>
                  <a:lnTo>
                    <a:pt x="1800411" y="103189"/>
                  </a:lnTo>
                  <a:lnTo>
                    <a:pt x="1801469" y="104246"/>
                  </a:lnTo>
                  <a:lnTo>
                    <a:pt x="1803055" y="104774"/>
                  </a:lnTo>
                  <a:lnTo>
                    <a:pt x="1803059" y="104775"/>
                  </a:lnTo>
                  <a:lnTo>
                    <a:pt x="1804648" y="105304"/>
                  </a:lnTo>
                  <a:lnTo>
                    <a:pt x="1806237" y="105833"/>
                  </a:lnTo>
                  <a:lnTo>
                    <a:pt x="1817360" y="105833"/>
                  </a:lnTo>
                  <a:lnTo>
                    <a:pt x="1817360" y="91546"/>
                  </a:lnTo>
                  <a:lnTo>
                    <a:pt x="1816831" y="89429"/>
                  </a:lnTo>
                  <a:lnTo>
                    <a:pt x="1816301" y="87842"/>
                  </a:lnTo>
                  <a:lnTo>
                    <a:pt x="1814182" y="85725"/>
                  </a:lnTo>
                  <a:lnTo>
                    <a:pt x="1812593" y="83608"/>
                  </a:lnTo>
                  <a:lnTo>
                    <a:pt x="1812063" y="81492"/>
                  </a:lnTo>
                  <a:lnTo>
                    <a:pt x="1812593" y="79904"/>
                  </a:lnTo>
                  <a:lnTo>
                    <a:pt x="1814182" y="78846"/>
                  </a:lnTo>
                  <a:lnTo>
                    <a:pt x="1814868" y="78675"/>
                  </a:lnTo>
                  <a:lnTo>
                    <a:pt x="1816302" y="78317"/>
                  </a:lnTo>
                  <a:lnTo>
                    <a:pt x="1816865" y="78176"/>
                  </a:lnTo>
                  <a:lnTo>
                    <a:pt x="1818420" y="77787"/>
                  </a:lnTo>
                  <a:lnTo>
                    <a:pt x="1820539" y="76729"/>
                  </a:lnTo>
                  <a:lnTo>
                    <a:pt x="1822128" y="75671"/>
                  </a:lnTo>
                  <a:lnTo>
                    <a:pt x="1824776" y="74612"/>
                  </a:lnTo>
                  <a:lnTo>
                    <a:pt x="1826365" y="73025"/>
                  </a:lnTo>
                  <a:lnTo>
                    <a:pt x="1828484" y="72496"/>
                  </a:lnTo>
                  <a:lnTo>
                    <a:pt x="1830073" y="71437"/>
                  </a:lnTo>
                  <a:lnTo>
                    <a:pt x="1833781" y="70379"/>
                  </a:lnTo>
                  <a:lnTo>
                    <a:pt x="1833782" y="70379"/>
                  </a:lnTo>
                  <a:lnTo>
                    <a:pt x="1838019" y="70379"/>
                  </a:lnTo>
                  <a:lnTo>
                    <a:pt x="1838020" y="70379"/>
                  </a:lnTo>
                  <a:lnTo>
                    <a:pt x="1839608" y="70379"/>
                  </a:lnTo>
                  <a:lnTo>
                    <a:pt x="1839609" y="70379"/>
                  </a:lnTo>
                  <a:lnTo>
                    <a:pt x="1841198" y="71438"/>
                  </a:lnTo>
                  <a:lnTo>
                    <a:pt x="1842258" y="73025"/>
                  </a:lnTo>
                  <a:lnTo>
                    <a:pt x="1843847" y="75671"/>
                  </a:lnTo>
                  <a:lnTo>
                    <a:pt x="1845830" y="77157"/>
                  </a:lnTo>
                  <a:lnTo>
                    <a:pt x="1845965" y="77258"/>
                  </a:lnTo>
                  <a:lnTo>
                    <a:pt x="1846561" y="77496"/>
                  </a:lnTo>
                  <a:lnTo>
                    <a:pt x="1848614" y="78317"/>
                  </a:lnTo>
                  <a:lnTo>
                    <a:pt x="1850733" y="79375"/>
                  </a:lnTo>
                  <a:lnTo>
                    <a:pt x="1852322" y="79904"/>
                  </a:lnTo>
                  <a:lnTo>
                    <a:pt x="1854164" y="80364"/>
                  </a:lnTo>
                  <a:lnTo>
                    <a:pt x="1854440" y="80433"/>
                  </a:lnTo>
                  <a:lnTo>
                    <a:pt x="1857089" y="80962"/>
                  </a:lnTo>
                  <a:lnTo>
                    <a:pt x="1857090" y="80963"/>
                  </a:lnTo>
                  <a:lnTo>
                    <a:pt x="1858149" y="82021"/>
                  </a:lnTo>
                  <a:lnTo>
                    <a:pt x="1859209" y="83079"/>
                  </a:lnTo>
                  <a:lnTo>
                    <a:pt x="1860268" y="83608"/>
                  </a:lnTo>
                  <a:lnTo>
                    <a:pt x="1861327" y="83608"/>
                  </a:lnTo>
                  <a:lnTo>
                    <a:pt x="1862916" y="83608"/>
                  </a:lnTo>
                  <a:lnTo>
                    <a:pt x="1863975" y="83608"/>
                  </a:lnTo>
                  <a:lnTo>
                    <a:pt x="1863976" y="83608"/>
                  </a:lnTo>
                  <a:lnTo>
                    <a:pt x="1864519" y="83880"/>
                  </a:lnTo>
                  <a:lnTo>
                    <a:pt x="1865035" y="84137"/>
                  </a:lnTo>
                  <a:lnTo>
                    <a:pt x="1865564" y="84137"/>
                  </a:lnTo>
                  <a:lnTo>
                    <a:pt x="1867153" y="84137"/>
                  </a:lnTo>
                  <a:lnTo>
                    <a:pt x="1867686" y="84137"/>
                  </a:lnTo>
                  <a:lnTo>
                    <a:pt x="1868478" y="83873"/>
                  </a:lnTo>
                  <a:lnTo>
                    <a:pt x="1868743" y="83608"/>
                  </a:lnTo>
                  <a:lnTo>
                    <a:pt x="1869272" y="83608"/>
                  </a:lnTo>
                  <a:lnTo>
                    <a:pt x="1870332" y="83608"/>
                  </a:lnTo>
                  <a:lnTo>
                    <a:pt x="1870861" y="84137"/>
                  </a:lnTo>
                  <a:lnTo>
                    <a:pt x="1870862" y="84138"/>
                  </a:lnTo>
                  <a:lnTo>
                    <a:pt x="1871922" y="84667"/>
                  </a:lnTo>
                  <a:lnTo>
                    <a:pt x="1872981" y="85725"/>
                  </a:lnTo>
                  <a:lnTo>
                    <a:pt x="1874570" y="87313"/>
                  </a:lnTo>
                  <a:lnTo>
                    <a:pt x="1876689" y="88900"/>
                  </a:lnTo>
                  <a:lnTo>
                    <a:pt x="1878278" y="89429"/>
                  </a:lnTo>
                  <a:lnTo>
                    <a:pt x="1879288" y="90438"/>
                  </a:lnTo>
                  <a:lnTo>
                    <a:pt x="1879337" y="90487"/>
                  </a:lnTo>
                  <a:lnTo>
                    <a:pt x="1880457" y="90767"/>
                  </a:lnTo>
                  <a:lnTo>
                    <a:pt x="1881457" y="91017"/>
                  </a:lnTo>
                  <a:lnTo>
                    <a:pt x="1883576" y="91546"/>
                  </a:lnTo>
                  <a:lnTo>
                    <a:pt x="1885165" y="92604"/>
                  </a:lnTo>
                  <a:lnTo>
                    <a:pt x="1886753" y="93133"/>
                  </a:lnTo>
                  <a:lnTo>
                    <a:pt x="1889401" y="93662"/>
                  </a:lnTo>
                  <a:lnTo>
                    <a:pt x="1896288" y="93662"/>
                  </a:lnTo>
                  <a:lnTo>
                    <a:pt x="1897877" y="92075"/>
                  </a:lnTo>
                  <a:lnTo>
                    <a:pt x="1896289" y="90488"/>
                  </a:lnTo>
                  <a:lnTo>
                    <a:pt x="1895047" y="89661"/>
                  </a:lnTo>
                  <a:lnTo>
                    <a:pt x="1894700" y="89429"/>
                  </a:lnTo>
                  <a:lnTo>
                    <a:pt x="1894289" y="89293"/>
                  </a:lnTo>
                  <a:lnTo>
                    <a:pt x="1893109" y="88900"/>
                  </a:lnTo>
                  <a:lnTo>
                    <a:pt x="1890991" y="87842"/>
                  </a:lnTo>
                  <a:lnTo>
                    <a:pt x="1889835" y="87457"/>
                  </a:lnTo>
                  <a:lnTo>
                    <a:pt x="1889402" y="87313"/>
                  </a:lnTo>
                  <a:lnTo>
                    <a:pt x="1889402" y="87312"/>
                  </a:lnTo>
                  <a:lnTo>
                    <a:pt x="1889401" y="87312"/>
                  </a:lnTo>
                  <a:lnTo>
                    <a:pt x="1887283" y="85725"/>
                  </a:lnTo>
                  <a:lnTo>
                    <a:pt x="1886753" y="84667"/>
                  </a:lnTo>
                  <a:lnTo>
                    <a:pt x="1885693" y="84137"/>
                  </a:lnTo>
                  <a:lnTo>
                    <a:pt x="1884105" y="83079"/>
                  </a:lnTo>
                  <a:lnTo>
                    <a:pt x="1883046" y="83079"/>
                  </a:lnTo>
                  <a:lnTo>
                    <a:pt x="1881986" y="83079"/>
                  </a:lnTo>
                  <a:lnTo>
                    <a:pt x="1881457" y="83079"/>
                  </a:lnTo>
                  <a:lnTo>
                    <a:pt x="1880397" y="83079"/>
                  </a:lnTo>
                  <a:lnTo>
                    <a:pt x="1878808" y="83079"/>
                  </a:lnTo>
                  <a:lnTo>
                    <a:pt x="1878807" y="83079"/>
                  </a:lnTo>
                  <a:lnTo>
                    <a:pt x="1876688" y="82550"/>
                  </a:lnTo>
                  <a:lnTo>
                    <a:pt x="1875099" y="81492"/>
                  </a:lnTo>
                  <a:lnTo>
                    <a:pt x="1873694" y="81141"/>
                  </a:lnTo>
                  <a:lnTo>
                    <a:pt x="1872981" y="80963"/>
                  </a:lnTo>
                  <a:lnTo>
                    <a:pt x="1872981" y="80962"/>
                  </a:lnTo>
                  <a:lnTo>
                    <a:pt x="1872980" y="80962"/>
                  </a:lnTo>
                  <a:lnTo>
                    <a:pt x="1871921" y="79904"/>
                  </a:lnTo>
                  <a:lnTo>
                    <a:pt x="1871391" y="78846"/>
                  </a:lnTo>
                  <a:lnTo>
                    <a:pt x="1870332" y="77258"/>
                  </a:lnTo>
                  <a:lnTo>
                    <a:pt x="1869272" y="75671"/>
                  </a:lnTo>
                  <a:lnTo>
                    <a:pt x="1867683" y="73025"/>
                  </a:lnTo>
                  <a:lnTo>
                    <a:pt x="1866094" y="72496"/>
                  </a:lnTo>
                  <a:lnTo>
                    <a:pt x="1865035" y="71967"/>
                  </a:lnTo>
                  <a:lnTo>
                    <a:pt x="1863976" y="71438"/>
                  </a:lnTo>
                  <a:lnTo>
                    <a:pt x="1862387" y="70908"/>
                  </a:lnTo>
                  <a:lnTo>
                    <a:pt x="1861328" y="70908"/>
                  </a:lnTo>
                  <a:lnTo>
                    <a:pt x="1860268" y="70908"/>
                  </a:lnTo>
                  <a:lnTo>
                    <a:pt x="1859738" y="70908"/>
                  </a:lnTo>
                  <a:lnTo>
                    <a:pt x="1858679" y="70908"/>
                  </a:lnTo>
                  <a:lnTo>
                    <a:pt x="1857090" y="70908"/>
                  </a:lnTo>
                  <a:lnTo>
                    <a:pt x="1855624" y="70616"/>
                  </a:lnTo>
                  <a:lnTo>
                    <a:pt x="1854440" y="70379"/>
                  </a:lnTo>
                  <a:lnTo>
                    <a:pt x="1853911" y="68792"/>
                  </a:lnTo>
                  <a:lnTo>
                    <a:pt x="1853911" y="66675"/>
                  </a:lnTo>
                  <a:lnTo>
                    <a:pt x="1854440" y="65617"/>
                  </a:lnTo>
                  <a:lnTo>
                    <a:pt x="1855500" y="65087"/>
                  </a:lnTo>
                  <a:lnTo>
                    <a:pt x="1857619" y="64558"/>
                  </a:lnTo>
                  <a:lnTo>
                    <a:pt x="1858678" y="64558"/>
                  </a:lnTo>
                  <a:lnTo>
                    <a:pt x="1859737" y="63500"/>
                  </a:lnTo>
                  <a:lnTo>
                    <a:pt x="1859738" y="63500"/>
                  </a:lnTo>
                  <a:lnTo>
                    <a:pt x="1865035" y="63500"/>
                  </a:lnTo>
                  <a:lnTo>
                    <a:pt x="1865036" y="63500"/>
                  </a:lnTo>
                  <a:lnTo>
                    <a:pt x="1870332" y="63500"/>
                  </a:lnTo>
                  <a:lnTo>
                    <a:pt x="1870333" y="63500"/>
                  </a:lnTo>
                  <a:lnTo>
                    <a:pt x="1871921" y="63500"/>
                  </a:lnTo>
                  <a:lnTo>
                    <a:pt x="1871922" y="63500"/>
                  </a:lnTo>
                  <a:lnTo>
                    <a:pt x="1872981" y="64558"/>
                  </a:lnTo>
                  <a:lnTo>
                    <a:pt x="1874569" y="64558"/>
                  </a:lnTo>
                  <a:lnTo>
                    <a:pt x="1876159" y="63500"/>
                  </a:lnTo>
                  <a:lnTo>
                    <a:pt x="1878277" y="62971"/>
                  </a:lnTo>
                  <a:lnTo>
                    <a:pt x="1879867" y="61912"/>
                  </a:lnTo>
                  <a:lnTo>
                    <a:pt x="1881985" y="61383"/>
                  </a:lnTo>
                  <a:lnTo>
                    <a:pt x="1883045" y="60854"/>
                  </a:lnTo>
                  <a:lnTo>
                    <a:pt x="1884634" y="60854"/>
                  </a:lnTo>
                  <a:lnTo>
                    <a:pt x="1894699" y="60854"/>
                  </a:lnTo>
                  <a:lnTo>
                    <a:pt x="1896817" y="61383"/>
                  </a:lnTo>
                  <a:lnTo>
                    <a:pt x="1899466" y="61383"/>
                  </a:lnTo>
                  <a:lnTo>
                    <a:pt x="1901055" y="60854"/>
                  </a:lnTo>
                  <a:lnTo>
                    <a:pt x="1902115" y="60325"/>
                  </a:lnTo>
                  <a:lnTo>
                    <a:pt x="1903174" y="59796"/>
                  </a:lnTo>
                  <a:lnTo>
                    <a:pt x="1905293" y="58737"/>
                  </a:lnTo>
                  <a:lnTo>
                    <a:pt x="1907412" y="57679"/>
                  </a:lnTo>
                  <a:lnTo>
                    <a:pt x="1909001" y="57679"/>
                  </a:lnTo>
                  <a:lnTo>
                    <a:pt x="1911649" y="57150"/>
                  </a:lnTo>
                  <a:lnTo>
                    <a:pt x="1913239" y="56092"/>
                  </a:lnTo>
                  <a:lnTo>
                    <a:pt x="1913240" y="56092"/>
                  </a:lnTo>
                  <a:lnTo>
                    <a:pt x="1913319" y="56052"/>
                  </a:lnTo>
                  <a:lnTo>
                    <a:pt x="1914298" y="55562"/>
                  </a:lnTo>
                  <a:lnTo>
                    <a:pt x="1915357" y="54504"/>
                  </a:lnTo>
                  <a:lnTo>
                    <a:pt x="1917476" y="52917"/>
                  </a:lnTo>
                  <a:lnTo>
                    <a:pt x="1919595" y="51858"/>
                  </a:lnTo>
                  <a:lnTo>
                    <a:pt x="1921714" y="50800"/>
                  </a:lnTo>
                  <a:lnTo>
                    <a:pt x="1921715" y="50800"/>
                  </a:lnTo>
                  <a:lnTo>
                    <a:pt x="1923303" y="50800"/>
                  </a:lnTo>
                  <a:lnTo>
                    <a:pt x="1924892" y="50271"/>
                  </a:lnTo>
                  <a:lnTo>
                    <a:pt x="1927011" y="49212"/>
                  </a:lnTo>
                  <a:lnTo>
                    <a:pt x="1927541" y="49212"/>
                  </a:lnTo>
                  <a:lnTo>
                    <a:pt x="1928071" y="49212"/>
                  </a:lnTo>
                  <a:lnTo>
                    <a:pt x="1928600" y="49212"/>
                  </a:lnTo>
                  <a:lnTo>
                    <a:pt x="1929660" y="49212"/>
                  </a:lnTo>
                  <a:lnTo>
                    <a:pt x="1931249" y="49212"/>
                  </a:lnTo>
                  <a:lnTo>
                    <a:pt x="1932308" y="49212"/>
                  </a:lnTo>
                  <a:lnTo>
                    <a:pt x="1932838" y="49212"/>
                  </a:lnTo>
                  <a:lnTo>
                    <a:pt x="1933368" y="49212"/>
                  </a:lnTo>
                  <a:lnTo>
                    <a:pt x="1933369" y="49213"/>
                  </a:lnTo>
                  <a:lnTo>
                    <a:pt x="1934428" y="50800"/>
                  </a:lnTo>
                  <a:lnTo>
                    <a:pt x="1936547" y="52388"/>
                  </a:lnTo>
                  <a:lnTo>
                    <a:pt x="1937606" y="52917"/>
                  </a:lnTo>
                  <a:lnTo>
                    <a:pt x="1938666" y="54504"/>
                  </a:lnTo>
                  <a:lnTo>
                    <a:pt x="1939159" y="54751"/>
                  </a:lnTo>
                  <a:lnTo>
                    <a:pt x="1940784" y="55562"/>
                  </a:lnTo>
                  <a:lnTo>
                    <a:pt x="1941466" y="56073"/>
                  </a:lnTo>
                  <a:lnTo>
                    <a:pt x="1942904" y="57150"/>
                  </a:lnTo>
                  <a:lnTo>
                    <a:pt x="1943433" y="59267"/>
                  </a:lnTo>
                  <a:lnTo>
                    <a:pt x="1942904" y="60854"/>
                  </a:lnTo>
                  <a:lnTo>
                    <a:pt x="1942904" y="62442"/>
                  </a:lnTo>
                  <a:lnTo>
                    <a:pt x="1943963" y="63500"/>
                  </a:lnTo>
                  <a:lnTo>
                    <a:pt x="1945022" y="64559"/>
                  </a:lnTo>
                  <a:lnTo>
                    <a:pt x="1945552" y="66146"/>
                  </a:lnTo>
                  <a:lnTo>
                    <a:pt x="1946082" y="67204"/>
                  </a:lnTo>
                  <a:lnTo>
                    <a:pt x="1947141" y="68263"/>
                  </a:lnTo>
                  <a:lnTo>
                    <a:pt x="1947671" y="68792"/>
                  </a:lnTo>
                  <a:lnTo>
                    <a:pt x="1948201" y="70908"/>
                  </a:lnTo>
                  <a:lnTo>
                    <a:pt x="1947671" y="72496"/>
                  </a:lnTo>
                  <a:lnTo>
                    <a:pt x="1946612" y="73554"/>
                  </a:lnTo>
                  <a:lnTo>
                    <a:pt x="1945552" y="74083"/>
                  </a:lnTo>
                  <a:lnTo>
                    <a:pt x="1943963" y="76729"/>
                  </a:lnTo>
                  <a:lnTo>
                    <a:pt x="1942904" y="78317"/>
                  </a:lnTo>
                  <a:lnTo>
                    <a:pt x="1940785" y="79904"/>
                  </a:lnTo>
                  <a:lnTo>
                    <a:pt x="1940785" y="82021"/>
                  </a:lnTo>
                  <a:lnTo>
                    <a:pt x="1940785" y="84138"/>
                  </a:lnTo>
                  <a:lnTo>
                    <a:pt x="1940785" y="85725"/>
                  </a:lnTo>
                  <a:lnTo>
                    <a:pt x="1942374" y="87842"/>
                  </a:lnTo>
                  <a:lnTo>
                    <a:pt x="1943963" y="89429"/>
                  </a:lnTo>
                  <a:lnTo>
                    <a:pt x="1945022" y="89958"/>
                  </a:lnTo>
                  <a:lnTo>
                    <a:pt x="1945280" y="90044"/>
                  </a:lnTo>
                  <a:lnTo>
                    <a:pt x="1946611" y="90487"/>
                  </a:lnTo>
                  <a:lnTo>
                    <a:pt x="1947366" y="90739"/>
                  </a:lnTo>
                  <a:lnTo>
                    <a:pt x="1948201" y="91017"/>
                  </a:lnTo>
                  <a:lnTo>
                    <a:pt x="1949790" y="91546"/>
                  </a:lnTo>
                  <a:lnTo>
                    <a:pt x="1950849" y="91546"/>
                  </a:lnTo>
                  <a:lnTo>
                    <a:pt x="1951908" y="91017"/>
                  </a:lnTo>
                  <a:lnTo>
                    <a:pt x="1953497" y="89429"/>
                  </a:lnTo>
                  <a:lnTo>
                    <a:pt x="1954556" y="86783"/>
                  </a:lnTo>
                  <a:lnTo>
                    <a:pt x="1955616" y="83079"/>
                  </a:lnTo>
                  <a:lnTo>
                    <a:pt x="1956675" y="79375"/>
                  </a:lnTo>
                  <a:lnTo>
                    <a:pt x="1957735" y="77787"/>
                  </a:lnTo>
                  <a:lnTo>
                    <a:pt x="1957735" y="75671"/>
                  </a:lnTo>
                  <a:lnTo>
                    <a:pt x="1958264" y="73554"/>
                  </a:lnTo>
                  <a:lnTo>
                    <a:pt x="1958264" y="72496"/>
                  </a:lnTo>
                  <a:lnTo>
                    <a:pt x="1958264" y="71437"/>
                  </a:lnTo>
                  <a:lnTo>
                    <a:pt x="1958264" y="70379"/>
                  </a:lnTo>
                  <a:lnTo>
                    <a:pt x="1958794" y="68792"/>
                  </a:lnTo>
                  <a:lnTo>
                    <a:pt x="1958264" y="67733"/>
                  </a:lnTo>
                  <a:lnTo>
                    <a:pt x="1957735" y="66675"/>
                  </a:lnTo>
                  <a:lnTo>
                    <a:pt x="1956145" y="63500"/>
                  </a:lnTo>
                  <a:lnTo>
                    <a:pt x="1954556" y="60854"/>
                  </a:lnTo>
                  <a:lnTo>
                    <a:pt x="1954027" y="59267"/>
                  </a:lnTo>
                  <a:lnTo>
                    <a:pt x="1953497" y="57150"/>
                  </a:lnTo>
                  <a:lnTo>
                    <a:pt x="1953497" y="54504"/>
                  </a:lnTo>
                  <a:lnTo>
                    <a:pt x="1959853" y="54504"/>
                  </a:lnTo>
                  <a:lnTo>
                    <a:pt x="1961443" y="54504"/>
                  </a:lnTo>
                  <a:lnTo>
                    <a:pt x="1961444" y="54504"/>
                  </a:lnTo>
                  <a:lnTo>
                    <a:pt x="1961480" y="54513"/>
                  </a:lnTo>
                  <a:lnTo>
                    <a:pt x="1963561" y="55033"/>
                  </a:lnTo>
                  <a:lnTo>
                    <a:pt x="1965680" y="55033"/>
                  </a:lnTo>
                  <a:lnTo>
                    <a:pt x="1965681" y="55033"/>
                  </a:lnTo>
                  <a:lnTo>
                    <a:pt x="1965938" y="55162"/>
                  </a:lnTo>
                  <a:lnTo>
                    <a:pt x="1966740" y="55562"/>
                  </a:lnTo>
                  <a:lnTo>
                    <a:pt x="1967020" y="55702"/>
                  </a:lnTo>
                  <a:lnTo>
                    <a:pt x="1967800" y="56092"/>
                  </a:lnTo>
                  <a:lnTo>
                    <a:pt x="1969919" y="56621"/>
                  </a:lnTo>
                  <a:lnTo>
                    <a:pt x="1971508" y="58208"/>
                  </a:lnTo>
                  <a:lnTo>
                    <a:pt x="1972038" y="60325"/>
                  </a:lnTo>
                  <a:lnTo>
                    <a:pt x="1974686" y="61912"/>
                  </a:lnTo>
                  <a:lnTo>
                    <a:pt x="1975205" y="62042"/>
                  </a:lnTo>
                  <a:lnTo>
                    <a:pt x="1976805" y="62442"/>
                  </a:lnTo>
                  <a:lnTo>
                    <a:pt x="1978924" y="62971"/>
                  </a:lnTo>
                  <a:lnTo>
                    <a:pt x="1980513" y="62971"/>
                  </a:lnTo>
                  <a:lnTo>
                    <a:pt x="1982102" y="63500"/>
                  </a:lnTo>
                  <a:lnTo>
                    <a:pt x="1984751" y="65088"/>
                  </a:lnTo>
                  <a:lnTo>
                    <a:pt x="1986340" y="66675"/>
                  </a:lnTo>
                  <a:lnTo>
                    <a:pt x="1987929" y="67733"/>
                  </a:lnTo>
                  <a:lnTo>
                    <a:pt x="1989518" y="68792"/>
                  </a:lnTo>
                  <a:lnTo>
                    <a:pt x="1991108" y="69850"/>
                  </a:lnTo>
                  <a:lnTo>
                    <a:pt x="1993226" y="71438"/>
                  </a:lnTo>
                  <a:lnTo>
                    <a:pt x="1994816" y="73025"/>
                  </a:lnTo>
                  <a:lnTo>
                    <a:pt x="1996934" y="73554"/>
                  </a:lnTo>
                  <a:lnTo>
                    <a:pt x="1997951" y="74570"/>
                  </a:lnTo>
                  <a:lnTo>
                    <a:pt x="1997993" y="74612"/>
                  </a:lnTo>
                  <a:lnTo>
                    <a:pt x="1998026" y="74645"/>
                  </a:lnTo>
                  <a:lnTo>
                    <a:pt x="1999053" y="75671"/>
                  </a:lnTo>
                  <a:lnTo>
                    <a:pt x="2000113" y="76729"/>
                  </a:lnTo>
                  <a:lnTo>
                    <a:pt x="2000902" y="77255"/>
                  </a:lnTo>
                  <a:lnTo>
                    <a:pt x="2001701" y="77787"/>
                  </a:lnTo>
                  <a:lnTo>
                    <a:pt x="2001950" y="77911"/>
                  </a:lnTo>
                  <a:lnTo>
                    <a:pt x="2002761" y="78317"/>
                  </a:lnTo>
                  <a:lnTo>
                    <a:pt x="2004350" y="79375"/>
                  </a:lnTo>
                  <a:lnTo>
                    <a:pt x="2005410" y="80962"/>
                  </a:lnTo>
                  <a:lnTo>
                    <a:pt x="2005976" y="81151"/>
                  </a:lnTo>
                  <a:lnTo>
                    <a:pt x="2006999" y="81492"/>
                  </a:lnTo>
                  <a:lnTo>
                    <a:pt x="2008588" y="82550"/>
                  </a:lnTo>
                  <a:lnTo>
                    <a:pt x="2010177" y="84137"/>
                  </a:lnTo>
                  <a:lnTo>
                    <a:pt x="2011236" y="84137"/>
                  </a:lnTo>
                  <a:lnTo>
                    <a:pt x="2012295" y="84137"/>
                  </a:lnTo>
                  <a:lnTo>
                    <a:pt x="2012296" y="84138"/>
                  </a:lnTo>
                  <a:lnTo>
                    <a:pt x="2013356" y="84667"/>
                  </a:lnTo>
                  <a:lnTo>
                    <a:pt x="2014415" y="84667"/>
                  </a:lnTo>
                  <a:lnTo>
                    <a:pt x="2019181" y="84667"/>
                  </a:lnTo>
                  <a:lnTo>
                    <a:pt x="2019181" y="82550"/>
                  </a:lnTo>
                  <a:lnTo>
                    <a:pt x="2018652" y="80433"/>
                  </a:lnTo>
                  <a:lnTo>
                    <a:pt x="2017592" y="78846"/>
                  </a:lnTo>
                  <a:lnTo>
                    <a:pt x="2017063" y="77787"/>
                  </a:lnTo>
                  <a:lnTo>
                    <a:pt x="2016003" y="76729"/>
                  </a:lnTo>
                  <a:lnTo>
                    <a:pt x="2015473" y="74612"/>
                  </a:lnTo>
                  <a:lnTo>
                    <a:pt x="2014944" y="73025"/>
                  </a:lnTo>
                  <a:lnTo>
                    <a:pt x="2013884" y="70908"/>
                  </a:lnTo>
                  <a:lnTo>
                    <a:pt x="2012825" y="70379"/>
                  </a:lnTo>
                  <a:lnTo>
                    <a:pt x="2011765" y="69321"/>
                  </a:lnTo>
                  <a:lnTo>
                    <a:pt x="2010706" y="67204"/>
                  </a:lnTo>
                  <a:lnTo>
                    <a:pt x="2008587" y="66146"/>
                  </a:lnTo>
                  <a:lnTo>
                    <a:pt x="2006998" y="64558"/>
                  </a:lnTo>
                  <a:lnTo>
                    <a:pt x="2004879" y="62442"/>
                  </a:lnTo>
                  <a:lnTo>
                    <a:pt x="2003820" y="60854"/>
                  </a:lnTo>
                  <a:lnTo>
                    <a:pt x="2001701" y="59796"/>
                  </a:lnTo>
                  <a:lnTo>
                    <a:pt x="1999582" y="59796"/>
                  </a:lnTo>
                  <a:lnTo>
                    <a:pt x="1997463" y="59267"/>
                  </a:lnTo>
                  <a:lnTo>
                    <a:pt x="1995874" y="57679"/>
                  </a:lnTo>
                  <a:lnTo>
                    <a:pt x="1993755" y="55562"/>
                  </a:lnTo>
                  <a:lnTo>
                    <a:pt x="1992166" y="52917"/>
                  </a:lnTo>
                  <a:lnTo>
                    <a:pt x="1990577" y="51329"/>
                  </a:lnTo>
                  <a:lnTo>
                    <a:pt x="1990577" y="50271"/>
                  </a:lnTo>
                  <a:lnTo>
                    <a:pt x="1990577" y="49212"/>
                  </a:lnTo>
                  <a:lnTo>
                    <a:pt x="2000112" y="48683"/>
                  </a:lnTo>
                  <a:lnTo>
                    <a:pt x="2009117" y="48683"/>
                  </a:lnTo>
                  <a:lnTo>
                    <a:pt x="2009527" y="48847"/>
                  </a:lnTo>
                  <a:lnTo>
                    <a:pt x="2011766" y="49742"/>
                  </a:lnTo>
                  <a:lnTo>
                    <a:pt x="2014415" y="50800"/>
                  </a:lnTo>
                  <a:lnTo>
                    <a:pt x="2016004" y="51329"/>
                  </a:lnTo>
                  <a:lnTo>
                    <a:pt x="2017427" y="51803"/>
                  </a:lnTo>
                  <a:lnTo>
                    <a:pt x="2017592" y="51858"/>
                  </a:lnTo>
                  <a:lnTo>
                    <a:pt x="2019711" y="52387"/>
                  </a:lnTo>
                  <a:lnTo>
                    <a:pt x="2020283" y="52530"/>
                  </a:lnTo>
                  <a:lnTo>
                    <a:pt x="2021831" y="52917"/>
                  </a:lnTo>
                  <a:lnTo>
                    <a:pt x="2022890" y="52917"/>
                  </a:lnTo>
                  <a:lnTo>
                    <a:pt x="2023950" y="52917"/>
                  </a:lnTo>
                  <a:lnTo>
                    <a:pt x="2032425" y="52917"/>
                  </a:lnTo>
                  <a:lnTo>
                    <a:pt x="2033485" y="52917"/>
                  </a:lnTo>
                  <a:lnTo>
                    <a:pt x="2034544" y="53975"/>
                  </a:lnTo>
                  <a:lnTo>
                    <a:pt x="2036133" y="54504"/>
                  </a:lnTo>
                  <a:lnTo>
                    <a:pt x="2038067" y="55470"/>
                  </a:lnTo>
                  <a:lnTo>
                    <a:pt x="2038251" y="55562"/>
                  </a:lnTo>
                  <a:lnTo>
                    <a:pt x="2040370" y="55562"/>
                  </a:lnTo>
                  <a:lnTo>
                    <a:pt x="2040730" y="55682"/>
                  </a:lnTo>
                  <a:lnTo>
                    <a:pt x="2041960" y="56092"/>
                  </a:lnTo>
                  <a:lnTo>
                    <a:pt x="2042490" y="57679"/>
                  </a:lnTo>
                  <a:lnTo>
                    <a:pt x="2044609" y="59267"/>
                  </a:lnTo>
                  <a:lnTo>
                    <a:pt x="2045668" y="59796"/>
                  </a:lnTo>
                  <a:lnTo>
                    <a:pt x="2046728" y="60325"/>
                  </a:lnTo>
                  <a:lnTo>
                    <a:pt x="2047787" y="61383"/>
                  </a:lnTo>
                  <a:lnTo>
                    <a:pt x="2049905" y="61912"/>
                  </a:lnTo>
                  <a:lnTo>
                    <a:pt x="2050207" y="62113"/>
                  </a:lnTo>
                  <a:lnTo>
                    <a:pt x="2051495" y="62971"/>
                  </a:lnTo>
                  <a:lnTo>
                    <a:pt x="2052554" y="64559"/>
                  </a:lnTo>
                  <a:lnTo>
                    <a:pt x="2052842" y="64702"/>
                  </a:lnTo>
                  <a:lnTo>
                    <a:pt x="2053613" y="65087"/>
                  </a:lnTo>
                  <a:lnTo>
                    <a:pt x="2054115" y="65254"/>
                  </a:lnTo>
                  <a:lnTo>
                    <a:pt x="2055203" y="65617"/>
                  </a:lnTo>
                  <a:lnTo>
                    <a:pt x="2057322" y="66675"/>
                  </a:lnTo>
                  <a:lnTo>
                    <a:pt x="2059516" y="67406"/>
                  </a:lnTo>
                  <a:lnTo>
                    <a:pt x="2060499" y="67733"/>
                  </a:lnTo>
                  <a:lnTo>
                    <a:pt x="2060500" y="67733"/>
                  </a:lnTo>
                  <a:lnTo>
                    <a:pt x="2060883" y="67925"/>
                  </a:lnTo>
                  <a:lnTo>
                    <a:pt x="2061559" y="68262"/>
                  </a:lnTo>
                  <a:lnTo>
                    <a:pt x="2063148" y="68262"/>
                  </a:lnTo>
                  <a:lnTo>
                    <a:pt x="2064367" y="68465"/>
                  </a:lnTo>
                  <a:lnTo>
                    <a:pt x="2066327" y="68792"/>
                  </a:lnTo>
                  <a:lnTo>
                    <a:pt x="2069505" y="70379"/>
                  </a:lnTo>
                  <a:lnTo>
                    <a:pt x="2070990" y="70750"/>
                  </a:lnTo>
                  <a:lnTo>
                    <a:pt x="2071623" y="70908"/>
                  </a:lnTo>
                  <a:lnTo>
                    <a:pt x="2071624" y="70908"/>
                  </a:lnTo>
                  <a:lnTo>
                    <a:pt x="2071997" y="71095"/>
                  </a:lnTo>
                  <a:lnTo>
                    <a:pt x="2072683" y="71437"/>
                  </a:lnTo>
                  <a:lnTo>
                    <a:pt x="2073297" y="71642"/>
                  </a:lnTo>
                  <a:lnTo>
                    <a:pt x="2074273" y="71967"/>
                  </a:lnTo>
                  <a:lnTo>
                    <a:pt x="2076392" y="73025"/>
                  </a:lnTo>
                  <a:lnTo>
                    <a:pt x="2078510" y="73025"/>
                  </a:lnTo>
                  <a:lnTo>
                    <a:pt x="2078511" y="73025"/>
                  </a:lnTo>
                  <a:lnTo>
                    <a:pt x="2080100" y="74083"/>
                  </a:lnTo>
                  <a:lnTo>
                    <a:pt x="2082219" y="75671"/>
                  </a:lnTo>
                  <a:lnTo>
                    <a:pt x="2083808" y="76200"/>
                  </a:lnTo>
                  <a:lnTo>
                    <a:pt x="2085397" y="76729"/>
                  </a:lnTo>
                  <a:lnTo>
                    <a:pt x="2086456" y="77258"/>
                  </a:lnTo>
                  <a:lnTo>
                    <a:pt x="2086985" y="77258"/>
                  </a:lnTo>
                  <a:lnTo>
                    <a:pt x="2087515" y="77258"/>
                  </a:lnTo>
                  <a:lnTo>
                    <a:pt x="2088044" y="77258"/>
                  </a:lnTo>
                  <a:lnTo>
                    <a:pt x="2088574" y="77258"/>
                  </a:lnTo>
                  <a:lnTo>
                    <a:pt x="2088575" y="77258"/>
                  </a:lnTo>
                  <a:lnTo>
                    <a:pt x="2088864" y="77403"/>
                  </a:lnTo>
                  <a:lnTo>
                    <a:pt x="2089634" y="77787"/>
                  </a:lnTo>
                  <a:lnTo>
                    <a:pt x="2090693" y="77787"/>
                  </a:lnTo>
                  <a:lnTo>
                    <a:pt x="2091948" y="78289"/>
                  </a:lnTo>
                  <a:lnTo>
                    <a:pt x="2093343" y="78846"/>
                  </a:lnTo>
                  <a:lnTo>
                    <a:pt x="2094932" y="78846"/>
                  </a:lnTo>
                  <a:lnTo>
                    <a:pt x="2097050" y="79375"/>
                  </a:lnTo>
                  <a:lnTo>
                    <a:pt x="2098109" y="78317"/>
                  </a:lnTo>
                  <a:lnTo>
                    <a:pt x="2098109" y="76200"/>
                  </a:lnTo>
                  <a:lnTo>
                    <a:pt x="2098109" y="74612"/>
                  </a:lnTo>
                  <a:lnTo>
                    <a:pt x="2097579" y="73025"/>
                  </a:lnTo>
                  <a:lnTo>
                    <a:pt x="2097579" y="71437"/>
                  </a:lnTo>
                  <a:lnTo>
                    <a:pt x="2097050" y="69850"/>
                  </a:lnTo>
                  <a:lnTo>
                    <a:pt x="2095990" y="68792"/>
                  </a:lnTo>
                  <a:lnTo>
                    <a:pt x="2095460" y="67733"/>
                  </a:lnTo>
                  <a:lnTo>
                    <a:pt x="2093871" y="66146"/>
                  </a:lnTo>
                  <a:lnTo>
                    <a:pt x="2092812" y="64558"/>
                  </a:lnTo>
                  <a:lnTo>
                    <a:pt x="2090694" y="61912"/>
                  </a:lnTo>
                  <a:lnTo>
                    <a:pt x="2090013" y="61459"/>
                  </a:lnTo>
                  <a:lnTo>
                    <a:pt x="2089104" y="60854"/>
                  </a:lnTo>
                  <a:lnTo>
                    <a:pt x="2086985" y="59796"/>
                  </a:lnTo>
                  <a:lnTo>
                    <a:pt x="2085396" y="58208"/>
                  </a:lnTo>
                  <a:lnTo>
                    <a:pt x="2085078" y="58049"/>
                  </a:lnTo>
                  <a:lnTo>
                    <a:pt x="2083277" y="57150"/>
                  </a:lnTo>
                  <a:lnTo>
                    <a:pt x="2082747" y="56621"/>
                  </a:lnTo>
                  <a:lnTo>
                    <a:pt x="2081158" y="56621"/>
                  </a:lnTo>
                  <a:lnTo>
                    <a:pt x="2076920" y="56621"/>
                  </a:lnTo>
                  <a:lnTo>
                    <a:pt x="2075861" y="56621"/>
                  </a:lnTo>
                  <a:lnTo>
                    <a:pt x="2074272" y="56621"/>
                  </a:lnTo>
                  <a:lnTo>
                    <a:pt x="2073742" y="56621"/>
                  </a:lnTo>
                  <a:lnTo>
                    <a:pt x="2073212" y="56621"/>
                  </a:lnTo>
                  <a:lnTo>
                    <a:pt x="2071094" y="56092"/>
                  </a:lnTo>
                  <a:lnTo>
                    <a:pt x="2069977" y="55813"/>
                  </a:lnTo>
                  <a:lnTo>
                    <a:pt x="2068976" y="55563"/>
                  </a:lnTo>
                  <a:lnTo>
                    <a:pt x="2067387" y="55033"/>
                  </a:lnTo>
                  <a:lnTo>
                    <a:pt x="2066621" y="54651"/>
                  </a:lnTo>
                  <a:lnTo>
                    <a:pt x="2065267" y="53975"/>
                  </a:lnTo>
                  <a:lnTo>
                    <a:pt x="2063678" y="52917"/>
                  </a:lnTo>
                  <a:lnTo>
                    <a:pt x="2061901" y="52029"/>
                  </a:lnTo>
                  <a:lnTo>
                    <a:pt x="2061560" y="51858"/>
                  </a:lnTo>
                  <a:lnTo>
                    <a:pt x="2060754" y="51536"/>
                  </a:lnTo>
                  <a:lnTo>
                    <a:pt x="2058910" y="50800"/>
                  </a:lnTo>
                  <a:lnTo>
                    <a:pt x="2057851" y="50271"/>
                  </a:lnTo>
                  <a:lnTo>
                    <a:pt x="2056791" y="49212"/>
                  </a:lnTo>
                  <a:lnTo>
                    <a:pt x="2055202" y="47625"/>
                  </a:lnTo>
                  <a:lnTo>
                    <a:pt x="2054143" y="46037"/>
                  </a:lnTo>
                  <a:lnTo>
                    <a:pt x="2053613" y="44450"/>
                  </a:lnTo>
                  <a:lnTo>
                    <a:pt x="2053083" y="41804"/>
                  </a:lnTo>
                  <a:lnTo>
                    <a:pt x="2053613" y="40217"/>
                  </a:lnTo>
                  <a:lnTo>
                    <a:pt x="2053614" y="40217"/>
                  </a:lnTo>
                  <a:lnTo>
                    <a:pt x="2054272" y="39888"/>
                  </a:lnTo>
                  <a:lnTo>
                    <a:pt x="2055732" y="39158"/>
                  </a:lnTo>
                  <a:lnTo>
                    <a:pt x="2056791" y="38629"/>
                  </a:lnTo>
                  <a:lnTo>
                    <a:pt x="2057851" y="38629"/>
                  </a:lnTo>
                  <a:lnTo>
                    <a:pt x="2058380" y="38629"/>
                  </a:lnTo>
                  <a:lnTo>
                    <a:pt x="2058910" y="38629"/>
                  </a:lnTo>
                  <a:lnTo>
                    <a:pt x="2061029" y="38629"/>
                  </a:lnTo>
                  <a:lnTo>
                    <a:pt x="2061030" y="38629"/>
                  </a:lnTo>
                  <a:lnTo>
                    <a:pt x="2061052" y="38635"/>
                  </a:lnTo>
                  <a:lnTo>
                    <a:pt x="2063148" y="39158"/>
                  </a:lnTo>
                  <a:lnTo>
                    <a:pt x="2063678" y="39158"/>
                  </a:lnTo>
                  <a:lnTo>
                    <a:pt x="2064737" y="39158"/>
                  </a:lnTo>
                  <a:lnTo>
                    <a:pt x="2065267" y="39158"/>
                  </a:lnTo>
                  <a:lnTo>
                    <a:pt x="2067386" y="39158"/>
                  </a:lnTo>
                  <a:lnTo>
                    <a:pt x="2068445" y="39687"/>
                  </a:lnTo>
                  <a:lnTo>
                    <a:pt x="2069504" y="39687"/>
                  </a:lnTo>
                  <a:lnTo>
                    <a:pt x="2069505" y="39688"/>
                  </a:lnTo>
                  <a:lnTo>
                    <a:pt x="2071624" y="41275"/>
                  </a:lnTo>
                  <a:lnTo>
                    <a:pt x="2073212" y="41275"/>
                  </a:lnTo>
                  <a:lnTo>
                    <a:pt x="2073213" y="41275"/>
                  </a:lnTo>
                  <a:lnTo>
                    <a:pt x="2074273" y="41804"/>
                  </a:lnTo>
                  <a:lnTo>
                    <a:pt x="2075332" y="42863"/>
                  </a:lnTo>
                  <a:lnTo>
                    <a:pt x="2076392" y="43392"/>
                  </a:lnTo>
                  <a:lnTo>
                    <a:pt x="2077451" y="43392"/>
                  </a:lnTo>
                  <a:lnTo>
                    <a:pt x="2078511" y="43392"/>
                  </a:lnTo>
                  <a:lnTo>
                    <a:pt x="2079570" y="43921"/>
                  </a:lnTo>
                  <a:lnTo>
                    <a:pt x="2081689" y="43921"/>
                  </a:lnTo>
                  <a:lnTo>
                    <a:pt x="2083278" y="45508"/>
                  </a:lnTo>
                  <a:lnTo>
                    <a:pt x="2084337" y="47096"/>
                  </a:lnTo>
                  <a:lnTo>
                    <a:pt x="2085926" y="48683"/>
                  </a:lnTo>
                  <a:lnTo>
                    <a:pt x="2085926" y="46037"/>
                  </a:lnTo>
                  <a:lnTo>
                    <a:pt x="2085926" y="43921"/>
                  </a:lnTo>
                  <a:lnTo>
                    <a:pt x="2085926" y="41275"/>
                  </a:lnTo>
                  <a:lnTo>
                    <a:pt x="2085396" y="39687"/>
                  </a:lnTo>
                  <a:lnTo>
                    <a:pt x="2085312" y="39602"/>
                  </a:lnTo>
                  <a:lnTo>
                    <a:pt x="2083807" y="38100"/>
                  </a:lnTo>
                  <a:lnTo>
                    <a:pt x="2082303" y="36597"/>
                  </a:lnTo>
                  <a:lnTo>
                    <a:pt x="2082219" y="36513"/>
                  </a:lnTo>
                  <a:lnTo>
                    <a:pt x="2082176" y="36470"/>
                  </a:lnTo>
                  <a:lnTo>
                    <a:pt x="2081158" y="35454"/>
                  </a:lnTo>
                  <a:lnTo>
                    <a:pt x="2079569" y="34925"/>
                  </a:lnTo>
                  <a:lnTo>
                    <a:pt x="2077451" y="33338"/>
                  </a:lnTo>
                  <a:lnTo>
                    <a:pt x="2075332" y="32808"/>
                  </a:lnTo>
                  <a:lnTo>
                    <a:pt x="2074803" y="32808"/>
                  </a:lnTo>
                  <a:lnTo>
                    <a:pt x="2074273" y="32808"/>
                  </a:lnTo>
                  <a:lnTo>
                    <a:pt x="2073743" y="32808"/>
                  </a:lnTo>
                  <a:lnTo>
                    <a:pt x="2073213" y="32808"/>
                  </a:lnTo>
                  <a:lnTo>
                    <a:pt x="2073212" y="32808"/>
                  </a:lnTo>
                  <a:lnTo>
                    <a:pt x="2071623" y="31750"/>
                  </a:lnTo>
                  <a:lnTo>
                    <a:pt x="2069504" y="30692"/>
                  </a:lnTo>
                  <a:lnTo>
                    <a:pt x="2068975" y="29633"/>
                  </a:lnTo>
                  <a:lnTo>
                    <a:pt x="2067915" y="28046"/>
                  </a:lnTo>
                  <a:lnTo>
                    <a:pt x="2066856" y="25929"/>
                  </a:lnTo>
                  <a:lnTo>
                    <a:pt x="2068975" y="24871"/>
                  </a:lnTo>
                  <a:lnTo>
                    <a:pt x="2072153" y="23812"/>
                  </a:lnTo>
                  <a:lnTo>
                    <a:pt x="2073742" y="23283"/>
                  </a:lnTo>
                  <a:lnTo>
                    <a:pt x="2075331" y="22754"/>
                  </a:lnTo>
                  <a:lnTo>
                    <a:pt x="2076391" y="22225"/>
                  </a:lnTo>
                  <a:lnTo>
                    <a:pt x="2077980" y="21696"/>
                  </a:lnTo>
                  <a:lnTo>
                    <a:pt x="2077981" y="21696"/>
                  </a:lnTo>
                  <a:lnTo>
                    <a:pt x="2079570" y="21696"/>
                  </a:lnTo>
                  <a:lnTo>
                    <a:pt x="2081689" y="21167"/>
                  </a:lnTo>
                  <a:lnTo>
                    <a:pt x="2082748" y="21167"/>
                  </a:lnTo>
                  <a:lnTo>
                    <a:pt x="2084337" y="21167"/>
                  </a:lnTo>
                  <a:lnTo>
                    <a:pt x="2090694" y="21167"/>
                  </a:lnTo>
                  <a:lnTo>
                    <a:pt x="2097580" y="21696"/>
                  </a:lnTo>
                  <a:lnTo>
                    <a:pt x="2102876" y="19579"/>
                  </a:lnTo>
                  <a:lnTo>
                    <a:pt x="2107644" y="19050"/>
                  </a:lnTo>
                  <a:lnTo>
                    <a:pt x="2107645" y="19050"/>
                  </a:lnTo>
                  <a:lnTo>
                    <a:pt x="2110278" y="20102"/>
                  </a:lnTo>
                  <a:lnTo>
                    <a:pt x="2110292" y="20108"/>
                  </a:lnTo>
                  <a:lnTo>
                    <a:pt x="2110293" y="20109"/>
                  </a:lnTo>
                  <a:lnTo>
                    <a:pt x="2112412" y="21696"/>
                  </a:lnTo>
                  <a:lnTo>
                    <a:pt x="2112413" y="21696"/>
                  </a:lnTo>
                  <a:lnTo>
                    <a:pt x="2114000" y="21696"/>
                  </a:lnTo>
                  <a:lnTo>
                    <a:pt x="2114398" y="22093"/>
                  </a:lnTo>
                  <a:lnTo>
                    <a:pt x="2114729" y="22159"/>
                  </a:lnTo>
                  <a:lnTo>
                    <a:pt x="2116119" y="21696"/>
                  </a:lnTo>
                  <a:lnTo>
                    <a:pt x="2117179" y="21696"/>
                  </a:lnTo>
                  <a:lnTo>
                    <a:pt x="2117180" y="21696"/>
                  </a:lnTo>
                  <a:lnTo>
                    <a:pt x="2120358" y="21696"/>
                  </a:lnTo>
                  <a:lnTo>
                    <a:pt x="2120359" y="21696"/>
                  </a:lnTo>
                  <a:lnTo>
                    <a:pt x="2123006" y="21696"/>
                  </a:lnTo>
                  <a:lnTo>
                    <a:pt x="2125213" y="22137"/>
                  </a:lnTo>
                  <a:lnTo>
                    <a:pt x="2126078" y="22014"/>
                  </a:lnTo>
                  <a:lnTo>
                    <a:pt x="2126714" y="21696"/>
                  </a:lnTo>
                  <a:lnTo>
                    <a:pt x="2128303" y="21696"/>
                  </a:lnTo>
                  <a:lnTo>
                    <a:pt x="2128304" y="21696"/>
                  </a:lnTo>
                  <a:lnTo>
                    <a:pt x="2130423" y="21696"/>
                  </a:lnTo>
                  <a:lnTo>
                    <a:pt x="2132540" y="19579"/>
                  </a:lnTo>
                  <a:lnTo>
                    <a:pt x="2133600" y="17992"/>
                  </a:lnTo>
                  <a:lnTo>
                    <a:pt x="2133601" y="17992"/>
                  </a:lnTo>
                  <a:lnTo>
                    <a:pt x="2133876" y="17785"/>
                  </a:lnTo>
                  <a:lnTo>
                    <a:pt x="2135719" y="16404"/>
                  </a:lnTo>
                  <a:lnTo>
                    <a:pt x="2137308" y="15875"/>
                  </a:lnTo>
                  <a:lnTo>
                    <a:pt x="2138897" y="15346"/>
                  </a:lnTo>
                  <a:lnTo>
                    <a:pt x="2138898" y="15346"/>
                  </a:lnTo>
                  <a:lnTo>
                    <a:pt x="2141017" y="15346"/>
                  </a:lnTo>
                  <a:lnTo>
                    <a:pt x="2143136" y="15346"/>
                  </a:lnTo>
                  <a:lnTo>
                    <a:pt x="2148433" y="15346"/>
                  </a:lnTo>
                  <a:lnTo>
                    <a:pt x="2153200" y="16404"/>
                  </a:lnTo>
                  <a:lnTo>
                    <a:pt x="2154788" y="16404"/>
                  </a:lnTo>
                  <a:lnTo>
                    <a:pt x="2154789" y="16404"/>
                  </a:lnTo>
                  <a:lnTo>
                    <a:pt x="2155894" y="16680"/>
                  </a:lnTo>
                  <a:lnTo>
                    <a:pt x="2156907" y="16933"/>
                  </a:lnTo>
                  <a:lnTo>
                    <a:pt x="2156908" y="16933"/>
                  </a:lnTo>
                  <a:lnTo>
                    <a:pt x="2162205" y="22225"/>
                  </a:lnTo>
                  <a:lnTo>
                    <a:pt x="2168562" y="24342"/>
                  </a:lnTo>
                  <a:lnTo>
                    <a:pt x="2186572" y="24342"/>
                  </a:lnTo>
                  <a:lnTo>
                    <a:pt x="2189221" y="24871"/>
                  </a:lnTo>
                  <a:lnTo>
                    <a:pt x="2190810" y="25929"/>
                  </a:lnTo>
                  <a:lnTo>
                    <a:pt x="2194518" y="27517"/>
                  </a:lnTo>
                  <a:lnTo>
                    <a:pt x="2198226" y="28046"/>
                  </a:lnTo>
                  <a:lnTo>
                    <a:pt x="2202464" y="27517"/>
                  </a:lnTo>
                  <a:lnTo>
                    <a:pt x="2203379" y="27364"/>
                  </a:lnTo>
                  <a:lnTo>
                    <a:pt x="2205641" y="26987"/>
                  </a:lnTo>
                  <a:lnTo>
                    <a:pt x="2210408" y="25929"/>
                  </a:lnTo>
                  <a:lnTo>
                    <a:pt x="2212527" y="22754"/>
                  </a:lnTo>
                  <a:lnTo>
                    <a:pt x="2211998" y="20108"/>
                  </a:lnTo>
                  <a:lnTo>
                    <a:pt x="2210408" y="17992"/>
                  </a:lnTo>
                  <a:lnTo>
                    <a:pt x="2208819" y="14817"/>
                  </a:lnTo>
                  <a:lnTo>
                    <a:pt x="2207760" y="12171"/>
                  </a:lnTo>
                  <a:lnTo>
                    <a:pt x="2213057" y="7408"/>
                  </a:lnTo>
                  <a:lnTo>
                    <a:pt x="2217835" y="5673"/>
                  </a:lnTo>
                  <a:lnTo>
                    <a:pt x="2218885" y="5292"/>
                  </a:lnTo>
                  <a:lnTo>
                    <a:pt x="2222063" y="5292"/>
                  </a:lnTo>
                  <a:lnTo>
                    <a:pt x="2225241" y="5292"/>
                  </a:lnTo>
                  <a:lnTo>
                    <a:pt x="2227890" y="5292"/>
                  </a:lnTo>
                  <a:lnTo>
                    <a:pt x="2231068" y="5292"/>
                  </a:lnTo>
                  <a:lnTo>
                    <a:pt x="2232657" y="5821"/>
                  </a:lnTo>
                  <a:lnTo>
                    <a:pt x="2234776" y="6350"/>
                  </a:lnTo>
                  <a:lnTo>
                    <a:pt x="2239013" y="6350"/>
                  </a:lnTo>
                  <a:lnTo>
                    <a:pt x="2239014" y="6350"/>
                  </a:lnTo>
                  <a:lnTo>
                    <a:pt x="2241132" y="6879"/>
                  </a:lnTo>
                  <a:lnTo>
                    <a:pt x="2243780" y="7408"/>
                  </a:lnTo>
                  <a:lnTo>
                    <a:pt x="2247488" y="7408"/>
                  </a:lnTo>
                  <a:lnTo>
                    <a:pt x="2249078" y="7408"/>
                  </a:lnTo>
                  <a:lnTo>
                    <a:pt x="2250137" y="7408"/>
                  </a:lnTo>
                  <a:lnTo>
                    <a:pt x="2250667" y="7408"/>
                  </a:lnTo>
                  <a:lnTo>
                    <a:pt x="2251196" y="7408"/>
                  </a:lnTo>
                  <a:lnTo>
                    <a:pt x="2253845" y="5821"/>
                  </a:lnTo>
                  <a:lnTo>
                    <a:pt x="2255434" y="3704"/>
                  </a:lnTo>
                  <a:lnTo>
                    <a:pt x="2257023" y="2117"/>
                  </a:lnTo>
                  <a:lnTo>
                    <a:pt x="2259672" y="1058"/>
                  </a:lnTo>
                  <a:lnTo>
                    <a:pt x="2260202" y="1058"/>
                  </a:lnTo>
                  <a:lnTo>
                    <a:pt x="2260731" y="1058"/>
                  </a:lnTo>
                  <a:lnTo>
                    <a:pt x="2261261" y="1058"/>
                  </a:lnTo>
                  <a:lnTo>
                    <a:pt x="2261262" y="1058"/>
                  </a:lnTo>
                  <a:lnTo>
                    <a:pt x="2261791" y="1587"/>
                  </a:lnTo>
                  <a:lnTo>
                    <a:pt x="2261793" y="1587"/>
                  </a:lnTo>
                  <a:lnTo>
                    <a:pt x="2263377" y="1060"/>
                  </a:lnTo>
                  <a:lnTo>
                    <a:pt x="2263380" y="1058"/>
                  </a:lnTo>
                  <a:lnTo>
                    <a:pt x="2266558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Freeform 356"/>
            <p:cNvSpPr>
              <a:spLocks/>
            </p:cNvSpPr>
            <p:nvPr/>
          </p:nvSpPr>
          <p:spPr bwMode="auto">
            <a:xfrm>
              <a:off x="2027549" y="1496332"/>
              <a:ext cx="2089337" cy="3879850"/>
            </a:xfrm>
            <a:custGeom>
              <a:avLst/>
              <a:gdLst>
                <a:gd name="T0" fmla="*/ 0 w 3214"/>
                <a:gd name="T1" fmla="*/ 281 h 7332"/>
                <a:gd name="T2" fmla="*/ 0 w 3214"/>
                <a:gd name="T3" fmla="*/ 7332 h 7332"/>
                <a:gd name="T4" fmla="*/ 100 w 3214"/>
                <a:gd name="T5" fmla="*/ 7331 h 7332"/>
                <a:gd name="T6" fmla="*/ 301 w 3214"/>
                <a:gd name="T7" fmla="*/ 7326 h 7332"/>
                <a:gd name="T8" fmla="*/ 603 w 3214"/>
                <a:gd name="T9" fmla="*/ 7307 h 7332"/>
                <a:gd name="T10" fmla="*/ 1005 w 3214"/>
                <a:gd name="T11" fmla="*/ 7267 h 7332"/>
                <a:gd name="T12" fmla="*/ 1406 w 3214"/>
                <a:gd name="T13" fmla="*/ 7217 h 7332"/>
                <a:gd name="T14" fmla="*/ 1808 w 3214"/>
                <a:gd name="T15" fmla="*/ 7165 h 7332"/>
                <a:gd name="T16" fmla="*/ 2209 w 3214"/>
                <a:gd name="T17" fmla="*/ 7114 h 7332"/>
                <a:gd name="T18" fmla="*/ 2611 w 3214"/>
                <a:gd name="T19" fmla="*/ 7076 h 7332"/>
                <a:gd name="T20" fmla="*/ 2912 w 3214"/>
                <a:gd name="T21" fmla="*/ 7057 h 7332"/>
                <a:gd name="T22" fmla="*/ 3113 w 3214"/>
                <a:gd name="T23" fmla="*/ 7050 h 7332"/>
                <a:gd name="T24" fmla="*/ 3214 w 3214"/>
                <a:gd name="T25" fmla="*/ 7050 h 7332"/>
                <a:gd name="T26" fmla="*/ 3214 w 3214"/>
                <a:gd name="T27" fmla="*/ 0 h 7332"/>
                <a:gd name="T28" fmla="*/ 3113 w 3214"/>
                <a:gd name="T29" fmla="*/ 0 h 7332"/>
                <a:gd name="T30" fmla="*/ 2912 w 3214"/>
                <a:gd name="T31" fmla="*/ 6 h 7332"/>
                <a:gd name="T32" fmla="*/ 2611 w 3214"/>
                <a:gd name="T33" fmla="*/ 25 h 7332"/>
                <a:gd name="T34" fmla="*/ 2209 w 3214"/>
                <a:gd name="T35" fmla="*/ 65 h 7332"/>
                <a:gd name="T36" fmla="*/ 1808 w 3214"/>
                <a:gd name="T37" fmla="*/ 114 h 7332"/>
                <a:gd name="T38" fmla="*/ 1406 w 3214"/>
                <a:gd name="T39" fmla="*/ 167 h 7332"/>
                <a:gd name="T40" fmla="*/ 1005 w 3214"/>
                <a:gd name="T41" fmla="*/ 216 h 7332"/>
                <a:gd name="T42" fmla="*/ 603 w 3214"/>
                <a:gd name="T43" fmla="*/ 256 h 7332"/>
                <a:gd name="T44" fmla="*/ 301 w 3214"/>
                <a:gd name="T45" fmla="*/ 275 h 7332"/>
                <a:gd name="T46" fmla="*/ 100 w 3214"/>
                <a:gd name="T47" fmla="*/ 281 h 7332"/>
                <a:gd name="T48" fmla="*/ 0 w 3214"/>
                <a:gd name="T49" fmla="*/ 281 h 7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14" h="7332">
                  <a:moveTo>
                    <a:pt x="0" y="281"/>
                  </a:moveTo>
                  <a:lnTo>
                    <a:pt x="0" y="7332"/>
                  </a:lnTo>
                  <a:lnTo>
                    <a:pt x="100" y="7331"/>
                  </a:lnTo>
                  <a:lnTo>
                    <a:pt x="301" y="7326"/>
                  </a:lnTo>
                  <a:lnTo>
                    <a:pt x="603" y="7307"/>
                  </a:lnTo>
                  <a:lnTo>
                    <a:pt x="1005" y="7267"/>
                  </a:lnTo>
                  <a:lnTo>
                    <a:pt x="1406" y="7217"/>
                  </a:lnTo>
                  <a:lnTo>
                    <a:pt x="1808" y="7165"/>
                  </a:lnTo>
                  <a:lnTo>
                    <a:pt x="2209" y="7114"/>
                  </a:lnTo>
                  <a:lnTo>
                    <a:pt x="2611" y="7076"/>
                  </a:lnTo>
                  <a:lnTo>
                    <a:pt x="2912" y="7057"/>
                  </a:lnTo>
                  <a:lnTo>
                    <a:pt x="3113" y="7050"/>
                  </a:lnTo>
                  <a:lnTo>
                    <a:pt x="3214" y="7050"/>
                  </a:lnTo>
                  <a:lnTo>
                    <a:pt x="3214" y="0"/>
                  </a:lnTo>
                  <a:lnTo>
                    <a:pt x="3113" y="0"/>
                  </a:lnTo>
                  <a:lnTo>
                    <a:pt x="2912" y="6"/>
                  </a:lnTo>
                  <a:lnTo>
                    <a:pt x="2611" y="25"/>
                  </a:lnTo>
                  <a:lnTo>
                    <a:pt x="2209" y="65"/>
                  </a:lnTo>
                  <a:lnTo>
                    <a:pt x="1808" y="114"/>
                  </a:lnTo>
                  <a:lnTo>
                    <a:pt x="1406" y="167"/>
                  </a:lnTo>
                  <a:lnTo>
                    <a:pt x="1005" y="216"/>
                  </a:lnTo>
                  <a:lnTo>
                    <a:pt x="603" y="256"/>
                  </a:lnTo>
                  <a:lnTo>
                    <a:pt x="301" y="275"/>
                  </a:lnTo>
                  <a:lnTo>
                    <a:pt x="100" y="281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358"/>
            <p:cNvSpPr>
              <a:spLocks/>
            </p:cNvSpPr>
            <p:nvPr/>
          </p:nvSpPr>
          <p:spPr bwMode="auto">
            <a:xfrm>
              <a:off x="4114935" y="1497920"/>
              <a:ext cx="1983992" cy="3879850"/>
            </a:xfrm>
            <a:custGeom>
              <a:avLst/>
              <a:gdLst>
                <a:gd name="T0" fmla="*/ 0 w 3051"/>
                <a:gd name="T1" fmla="*/ 0 h 7333"/>
                <a:gd name="T2" fmla="*/ 0 w 3051"/>
                <a:gd name="T3" fmla="*/ 7050 h 7333"/>
                <a:gd name="T4" fmla="*/ 96 w 3051"/>
                <a:gd name="T5" fmla="*/ 7051 h 7333"/>
                <a:gd name="T6" fmla="*/ 286 w 3051"/>
                <a:gd name="T7" fmla="*/ 7058 h 7333"/>
                <a:gd name="T8" fmla="*/ 572 w 3051"/>
                <a:gd name="T9" fmla="*/ 7077 h 7333"/>
                <a:gd name="T10" fmla="*/ 953 w 3051"/>
                <a:gd name="T11" fmla="*/ 7116 h 7333"/>
                <a:gd name="T12" fmla="*/ 1335 w 3051"/>
                <a:gd name="T13" fmla="*/ 7166 h 7333"/>
                <a:gd name="T14" fmla="*/ 1717 w 3051"/>
                <a:gd name="T15" fmla="*/ 7219 h 7333"/>
                <a:gd name="T16" fmla="*/ 2098 w 3051"/>
                <a:gd name="T17" fmla="*/ 7268 h 7333"/>
                <a:gd name="T18" fmla="*/ 2480 w 3051"/>
                <a:gd name="T19" fmla="*/ 7308 h 7333"/>
                <a:gd name="T20" fmla="*/ 2766 w 3051"/>
                <a:gd name="T21" fmla="*/ 7326 h 7333"/>
                <a:gd name="T22" fmla="*/ 2956 w 3051"/>
                <a:gd name="T23" fmla="*/ 7332 h 7333"/>
                <a:gd name="T24" fmla="*/ 3051 w 3051"/>
                <a:gd name="T25" fmla="*/ 7333 h 7333"/>
                <a:gd name="T26" fmla="*/ 3051 w 3051"/>
                <a:gd name="T27" fmla="*/ 281 h 7333"/>
                <a:gd name="T28" fmla="*/ 2956 w 3051"/>
                <a:gd name="T29" fmla="*/ 280 h 7333"/>
                <a:gd name="T30" fmla="*/ 2766 w 3051"/>
                <a:gd name="T31" fmla="*/ 275 h 7333"/>
                <a:gd name="T32" fmla="*/ 2480 w 3051"/>
                <a:gd name="T33" fmla="*/ 256 h 7333"/>
                <a:gd name="T34" fmla="*/ 2098 w 3051"/>
                <a:gd name="T35" fmla="*/ 216 h 7333"/>
                <a:gd name="T36" fmla="*/ 1717 w 3051"/>
                <a:gd name="T37" fmla="*/ 167 h 7333"/>
                <a:gd name="T38" fmla="*/ 1335 w 3051"/>
                <a:gd name="T39" fmla="*/ 114 h 7333"/>
                <a:gd name="T40" fmla="*/ 953 w 3051"/>
                <a:gd name="T41" fmla="*/ 65 h 7333"/>
                <a:gd name="T42" fmla="*/ 572 w 3051"/>
                <a:gd name="T43" fmla="*/ 25 h 7333"/>
                <a:gd name="T44" fmla="*/ 286 w 3051"/>
                <a:gd name="T45" fmla="*/ 6 h 7333"/>
                <a:gd name="T46" fmla="*/ 96 w 3051"/>
                <a:gd name="T47" fmla="*/ 0 h 7333"/>
                <a:gd name="T48" fmla="*/ 0 w 3051"/>
                <a:gd name="T49" fmla="*/ 0 h 7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51" h="7333">
                  <a:moveTo>
                    <a:pt x="0" y="0"/>
                  </a:moveTo>
                  <a:lnTo>
                    <a:pt x="0" y="7050"/>
                  </a:lnTo>
                  <a:lnTo>
                    <a:pt x="96" y="7051"/>
                  </a:lnTo>
                  <a:lnTo>
                    <a:pt x="286" y="7058"/>
                  </a:lnTo>
                  <a:lnTo>
                    <a:pt x="572" y="7077"/>
                  </a:lnTo>
                  <a:lnTo>
                    <a:pt x="953" y="7116"/>
                  </a:lnTo>
                  <a:lnTo>
                    <a:pt x="1335" y="7166"/>
                  </a:lnTo>
                  <a:lnTo>
                    <a:pt x="1717" y="7219"/>
                  </a:lnTo>
                  <a:lnTo>
                    <a:pt x="2098" y="7268"/>
                  </a:lnTo>
                  <a:lnTo>
                    <a:pt x="2480" y="7308"/>
                  </a:lnTo>
                  <a:lnTo>
                    <a:pt x="2766" y="7326"/>
                  </a:lnTo>
                  <a:lnTo>
                    <a:pt x="2956" y="7332"/>
                  </a:lnTo>
                  <a:lnTo>
                    <a:pt x="3051" y="7333"/>
                  </a:lnTo>
                  <a:lnTo>
                    <a:pt x="3051" y="281"/>
                  </a:lnTo>
                  <a:lnTo>
                    <a:pt x="2956" y="280"/>
                  </a:lnTo>
                  <a:lnTo>
                    <a:pt x="2766" y="275"/>
                  </a:lnTo>
                  <a:lnTo>
                    <a:pt x="2480" y="256"/>
                  </a:lnTo>
                  <a:lnTo>
                    <a:pt x="2098" y="216"/>
                  </a:lnTo>
                  <a:lnTo>
                    <a:pt x="1717" y="167"/>
                  </a:lnTo>
                  <a:lnTo>
                    <a:pt x="1335" y="114"/>
                  </a:lnTo>
                  <a:lnTo>
                    <a:pt x="953" y="65"/>
                  </a:lnTo>
                  <a:lnTo>
                    <a:pt x="572" y="25"/>
                  </a:lnTo>
                  <a:lnTo>
                    <a:pt x="286" y="6"/>
                  </a:lnTo>
                  <a:lnTo>
                    <a:pt x="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60"/>
            <p:cNvSpPr>
              <a:spLocks/>
            </p:cNvSpPr>
            <p:nvPr/>
          </p:nvSpPr>
          <p:spPr bwMode="auto">
            <a:xfrm>
              <a:off x="6095025" y="1497920"/>
              <a:ext cx="1978139" cy="3879850"/>
            </a:xfrm>
            <a:custGeom>
              <a:avLst/>
              <a:gdLst>
                <a:gd name="T0" fmla="*/ 3043 w 3043"/>
                <a:gd name="T1" fmla="*/ 0 h 7332"/>
                <a:gd name="T2" fmla="*/ 3043 w 3043"/>
                <a:gd name="T3" fmla="*/ 7049 h 7332"/>
                <a:gd name="T4" fmla="*/ 2947 w 3043"/>
                <a:gd name="T5" fmla="*/ 7050 h 7332"/>
                <a:gd name="T6" fmla="*/ 2758 w 3043"/>
                <a:gd name="T7" fmla="*/ 7057 h 7332"/>
                <a:gd name="T8" fmla="*/ 2472 w 3043"/>
                <a:gd name="T9" fmla="*/ 7076 h 7332"/>
                <a:gd name="T10" fmla="*/ 2092 w 3043"/>
                <a:gd name="T11" fmla="*/ 7116 h 7332"/>
                <a:gd name="T12" fmla="*/ 1711 w 3043"/>
                <a:gd name="T13" fmla="*/ 7165 h 7332"/>
                <a:gd name="T14" fmla="*/ 1331 w 3043"/>
                <a:gd name="T15" fmla="*/ 7218 h 7332"/>
                <a:gd name="T16" fmla="*/ 951 w 3043"/>
                <a:gd name="T17" fmla="*/ 7267 h 7332"/>
                <a:gd name="T18" fmla="*/ 570 w 3043"/>
                <a:gd name="T19" fmla="*/ 7307 h 7332"/>
                <a:gd name="T20" fmla="*/ 285 w 3043"/>
                <a:gd name="T21" fmla="*/ 7325 h 7332"/>
                <a:gd name="T22" fmla="*/ 94 w 3043"/>
                <a:gd name="T23" fmla="*/ 7331 h 7332"/>
                <a:gd name="T24" fmla="*/ 0 w 3043"/>
                <a:gd name="T25" fmla="*/ 7332 h 7332"/>
                <a:gd name="T26" fmla="*/ 0 w 3043"/>
                <a:gd name="T27" fmla="*/ 281 h 7332"/>
                <a:gd name="T28" fmla="*/ 94 w 3043"/>
                <a:gd name="T29" fmla="*/ 280 h 7332"/>
                <a:gd name="T30" fmla="*/ 285 w 3043"/>
                <a:gd name="T31" fmla="*/ 275 h 7332"/>
                <a:gd name="T32" fmla="*/ 570 w 3043"/>
                <a:gd name="T33" fmla="*/ 256 h 7332"/>
                <a:gd name="T34" fmla="*/ 951 w 3043"/>
                <a:gd name="T35" fmla="*/ 216 h 7332"/>
                <a:gd name="T36" fmla="*/ 1331 w 3043"/>
                <a:gd name="T37" fmla="*/ 167 h 7332"/>
                <a:gd name="T38" fmla="*/ 1711 w 3043"/>
                <a:gd name="T39" fmla="*/ 114 h 7332"/>
                <a:gd name="T40" fmla="*/ 2092 w 3043"/>
                <a:gd name="T41" fmla="*/ 65 h 7332"/>
                <a:gd name="T42" fmla="*/ 2472 w 3043"/>
                <a:gd name="T43" fmla="*/ 25 h 7332"/>
                <a:gd name="T44" fmla="*/ 2758 w 3043"/>
                <a:gd name="T45" fmla="*/ 6 h 7332"/>
                <a:gd name="T46" fmla="*/ 2947 w 3043"/>
                <a:gd name="T47" fmla="*/ 0 h 7332"/>
                <a:gd name="T48" fmla="*/ 3043 w 3043"/>
                <a:gd name="T49" fmla="*/ 0 h 7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43" h="7332">
                  <a:moveTo>
                    <a:pt x="3043" y="0"/>
                  </a:moveTo>
                  <a:lnTo>
                    <a:pt x="3043" y="7049"/>
                  </a:lnTo>
                  <a:lnTo>
                    <a:pt x="2947" y="7050"/>
                  </a:lnTo>
                  <a:lnTo>
                    <a:pt x="2758" y="7057"/>
                  </a:lnTo>
                  <a:lnTo>
                    <a:pt x="2472" y="7076"/>
                  </a:lnTo>
                  <a:lnTo>
                    <a:pt x="2092" y="7116"/>
                  </a:lnTo>
                  <a:lnTo>
                    <a:pt x="1711" y="7165"/>
                  </a:lnTo>
                  <a:lnTo>
                    <a:pt x="1331" y="7218"/>
                  </a:lnTo>
                  <a:lnTo>
                    <a:pt x="951" y="7267"/>
                  </a:lnTo>
                  <a:lnTo>
                    <a:pt x="570" y="7307"/>
                  </a:lnTo>
                  <a:lnTo>
                    <a:pt x="285" y="7325"/>
                  </a:lnTo>
                  <a:lnTo>
                    <a:pt x="94" y="7331"/>
                  </a:lnTo>
                  <a:lnTo>
                    <a:pt x="0" y="7332"/>
                  </a:lnTo>
                  <a:lnTo>
                    <a:pt x="0" y="281"/>
                  </a:lnTo>
                  <a:lnTo>
                    <a:pt x="94" y="280"/>
                  </a:lnTo>
                  <a:lnTo>
                    <a:pt x="285" y="275"/>
                  </a:lnTo>
                  <a:lnTo>
                    <a:pt x="570" y="256"/>
                  </a:lnTo>
                  <a:lnTo>
                    <a:pt x="951" y="216"/>
                  </a:lnTo>
                  <a:lnTo>
                    <a:pt x="1331" y="167"/>
                  </a:lnTo>
                  <a:lnTo>
                    <a:pt x="1711" y="114"/>
                  </a:lnTo>
                  <a:lnTo>
                    <a:pt x="2092" y="65"/>
                  </a:lnTo>
                  <a:lnTo>
                    <a:pt x="2472" y="25"/>
                  </a:lnTo>
                  <a:lnTo>
                    <a:pt x="2758" y="6"/>
                  </a:lnTo>
                  <a:lnTo>
                    <a:pt x="2947" y="0"/>
                  </a:lnTo>
                  <a:lnTo>
                    <a:pt x="3043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62"/>
            <p:cNvSpPr>
              <a:spLocks/>
            </p:cNvSpPr>
            <p:nvPr/>
          </p:nvSpPr>
          <p:spPr bwMode="auto">
            <a:xfrm>
              <a:off x="8073165" y="1497920"/>
              <a:ext cx="2091287" cy="3879850"/>
            </a:xfrm>
            <a:custGeom>
              <a:avLst/>
              <a:gdLst>
                <a:gd name="T0" fmla="*/ 3214 w 3214"/>
                <a:gd name="T1" fmla="*/ 281 h 7332"/>
                <a:gd name="T2" fmla="*/ 3214 w 3214"/>
                <a:gd name="T3" fmla="*/ 7332 h 7332"/>
                <a:gd name="T4" fmla="*/ 3113 w 3214"/>
                <a:gd name="T5" fmla="*/ 7331 h 7332"/>
                <a:gd name="T6" fmla="*/ 2912 w 3214"/>
                <a:gd name="T7" fmla="*/ 7325 h 7332"/>
                <a:gd name="T8" fmla="*/ 2611 w 3214"/>
                <a:gd name="T9" fmla="*/ 7307 h 7332"/>
                <a:gd name="T10" fmla="*/ 2209 w 3214"/>
                <a:gd name="T11" fmla="*/ 7267 h 7332"/>
                <a:gd name="T12" fmla="*/ 1807 w 3214"/>
                <a:gd name="T13" fmla="*/ 7217 h 7332"/>
                <a:gd name="T14" fmla="*/ 1406 w 3214"/>
                <a:gd name="T15" fmla="*/ 7164 h 7332"/>
                <a:gd name="T16" fmla="*/ 1004 w 3214"/>
                <a:gd name="T17" fmla="*/ 7114 h 7332"/>
                <a:gd name="T18" fmla="*/ 603 w 3214"/>
                <a:gd name="T19" fmla="*/ 7076 h 7332"/>
                <a:gd name="T20" fmla="*/ 301 w 3214"/>
                <a:gd name="T21" fmla="*/ 7057 h 7332"/>
                <a:gd name="T22" fmla="*/ 100 w 3214"/>
                <a:gd name="T23" fmla="*/ 7050 h 7332"/>
                <a:gd name="T24" fmla="*/ 0 w 3214"/>
                <a:gd name="T25" fmla="*/ 7049 h 7332"/>
                <a:gd name="T26" fmla="*/ 0 w 3214"/>
                <a:gd name="T27" fmla="*/ 0 h 7332"/>
                <a:gd name="T28" fmla="*/ 100 w 3214"/>
                <a:gd name="T29" fmla="*/ 0 h 7332"/>
                <a:gd name="T30" fmla="*/ 301 w 3214"/>
                <a:gd name="T31" fmla="*/ 6 h 7332"/>
                <a:gd name="T32" fmla="*/ 603 w 3214"/>
                <a:gd name="T33" fmla="*/ 25 h 7332"/>
                <a:gd name="T34" fmla="*/ 1004 w 3214"/>
                <a:gd name="T35" fmla="*/ 64 h 7332"/>
                <a:gd name="T36" fmla="*/ 1406 w 3214"/>
                <a:gd name="T37" fmla="*/ 114 h 7332"/>
                <a:gd name="T38" fmla="*/ 1807 w 3214"/>
                <a:gd name="T39" fmla="*/ 167 h 7332"/>
                <a:gd name="T40" fmla="*/ 2209 w 3214"/>
                <a:gd name="T41" fmla="*/ 216 h 7332"/>
                <a:gd name="T42" fmla="*/ 2611 w 3214"/>
                <a:gd name="T43" fmla="*/ 256 h 7332"/>
                <a:gd name="T44" fmla="*/ 2912 w 3214"/>
                <a:gd name="T45" fmla="*/ 275 h 7332"/>
                <a:gd name="T46" fmla="*/ 3113 w 3214"/>
                <a:gd name="T47" fmla="*/ 280 h 7332"/>
                <a:gd name="T48" fmla="*/ 3214 w 3214"/>
                <a:gd name="T49" fmla="*/ 281 h 7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14" h="7332">
                  <a:moveTo>
                    <a:pt x="3214" y="281"/>
                  </a:moveTo>
                  <a:lnTo>
                    <a:pt x="3214" y="7332"/>
                  </a:lnTo>
                  <a:lnTo>
                    <a:pt x="3113" y="7331"/>
                  </a:lnTo>
                  <a:lnTo>
                    <a:pt x="2912" y="7325"/>
                  </a:lnTo>
                  <a:lnTo>
                    <a:pt x="2611" y="7307"/>
                  </a:lnTo>
                  <a:lnTo>
                    <a:pt x="2209" y="7267"/>
                  </a:lnTo>
                  <a:lnTo>
                    <a:pt x="1807" y="7217"/>
                  </a:lnTo>
                  <a:lnTo>
                    <a:pt x="1406" y="7164"/>
                  </a:lnTo>
                  <a:lnTo>
                    <a:pt x="1004" y="7114"/>
                  </a:lnTo>
                  <a:lnTo>
                    <a:pt x="603" y="7076"/>
                  </a:lnTo>
                  <a:lnTo>
                    <a:pt x="301" y="7057"/>
                  </a:lnTo>
                  <a:lnTo>
                    <a:pt x="100" y="7050"/>
                  </a:lnTo>
                  <a:lnTo>
                    <a:pt x="0" y="7049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301" y="6"/>
                  </a:lnTo>
                  <a:lnTo>
                    <a:pt x="603" y="25"/>
                  </a:lnTo>
                  <a:lnTo>
                    <a:pt x="1004" y="64"/>
                  </a:lnTo>
                  <a:lnTo>
                    <a:pt x="1406" y="114"/>
                  </a:lnTo>
                  <a:lnTo>
                    <a:pt x="1807" y="167"/>
                  </a:lnTo>
                  <a:lnTo>
                    <a:pt x="2209" y="216"/>
                  </a:lnTo>
                  <a:lnTo>
                    <a:pt x="2611" y="256"/>
                  </a:lnTo>
                  <a:lnTo>
                    <a:pt x="2912" y="275"/>
                  </a:lnTo>
                  <a:lnTo>
                    <a:pt x="3113" y="280"/>
                  </a:lnTo>
                  <a:lnTo>
                    <a:pt x="3214" y="28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: Shape 13"/>
            <p:cNvSpPr>
              <a:spLocks/>
            </p:cNvSpPr>
            <p:nvPr/>
          </p:nvSpPr>
          <p:spPr bwMode="auto">
            <a:xfrm>
              <a:off x="2130943" y="1582056"/>
              <a:ext cx="7930115" cy="3709988"/>
            </a:xfrm>
            <a:custGeom>
              <a:avLst/>
              <a:gdLst>
                <a:gd name="connsiteX0" fmla="*/ 4835525 w 6453188"/>
                <a:gd name="connsiteY0" fmla="*/ 0 h 3709988"/>
                <a:gd name="connsiteX1" fmla="*/ 4885829 w 6453188"/>
                <a:gd name="connsiteY1" fmla="*/ 529 h 3709988"/>
                <a:gd name="connsiteX2" fmla="*/ 4986966 w 6453188"/>
                <a:gd name="connsiteY2" fmla="*/ 3176 h 3709988"/>
                <a:gd name="connsiteX3" fmla="*/ 5138407 w 6453188"/>
                <a:gd name="connsiteY3" fmla="*/ 12173 h 3709988"/>
                <a:gd name="connsiteX4" fmla="*/ 5340681 w 6453188"/>
                <a:gd name="connsiteY4" fmla="*/ 31225 h 3709988"/>
                <a:gd name="connsiteX5" fmla="*/ 5542955 w 6453188"/>
                <a:gd name="connsiteY5" fmla="*/ 56100 h 3709988"/>
                <a:gd name="connsiteX6" fmla="*/ 5846366 w 6453188"/>
                <a:gd name="connsiteY6" fmla="*/ 95793 h 3709988"/>
                <a:gd name="connsiteX7" fmla="*/ 6150306 w 6453188"/>
                <a:gd name="connsiteY7" fmla="*/ 129664 h 3709988"/>
                <a:gd name="connsiteX8" fmla="*/ 6352581 w 6453188"/>
                <a:gd name="connsiteY8" fmla="*/ 145013 h 3709988"/>
                <a:gd name="connsiteX9" fmla="*/ 6453188 w 6453188"/>
                <a:gd name="connsiteY9" fmla="*/ 148188 h 3709988"/>
                <a:gd name="connsiteX10" fmla="*/ 6453188 w 6453188"/>
                <a:gd name="connsiteY10" fmla="*/ 3708400 h 3709988"/>
                <a:gd name="connsiteX11" fmla="*/ 6352581 w 6453188"/>
                <a:gd name="connsiteY11" fmla="*/ 3705225 h 3709988"/>
                <a:gd name="connsiteX12" fmla="*/ 6150306 w 6453188"/>
                <a:gd name="connsiteY12" fmla="*/ 3689877 h 3709988"/>
                <a:gd name="connsiteX13" fmla="*/ 5846366 w 6453188"/>
                <a:gd name="connsiteY13" fmla="*/ 3656005 h 3709988"/>
                <a:gd name="connsiteX14" fmla="*/ 5542955 w 6453188"/>
                <a:gd name="connsiteY14" fmla="*/ 3616312 h 3709988"/>
                <a:gd name="connsiteX15" fmla="*/ 5340681 w 6453188"/>
                <a:gd name="connsiteY15" fmla="*/ 3591438 h 3709988"/>
                <a:gd name="connsiteX16" fmla="*/ 5138407 w 6453188"/>
                <a:gd name="connsiteY16" fmla="*/ 3572914 h 3709988"/>
                <a:gd name="connsiteX17" fmla="*/ 4986966 w 6453188"/>
                <a:gd name="connsiteY17" fmla="*/ 3563917 h 3709988"/>
                <a:gd name="connsiteX18" fmla="*/ 4885829 w 6453188"/>
                <a:gd name="connsiteY18" fmla="*/ 3560742 h 3709988"/>
                <a:gd name="connsiteX19" fmla="*/ 4838700 w 6453188"/>
                <a:gd name="connsiteY19" fmla="*/ 3560742 h 3709988"/>
                <a:gd name="connsiteX20" fmla="*/ 4838700 w 6453188"/>
                <a:gd name="connsiteY20" fmla="*/ 3561292 h 3709988"/>
                <a:gd name="connsiteX21" fmla="*/ 4788462 w 6453188"/>
                <a:gd name="connsiteY21" fmla="*/ 3561292 h 3709988"/>
                <a:gd name="connsiteX22" fmla="*/ 4687457 w 6453188"/>
                <a:gd name="connsiteY22" fmla="*/ 3564467 h 3709988"/>
                <a:gd name="connsiteX23" fmla="*/ 4535686 w 6453188"/>
                <a:gd name="connsiteY23" fmla="*/ 3574521 h 3709988"/>
                <a:gd name="connsiteX24" fmla="*/ 4333147 w 6453188"/>
                <a:gd name="connsiteY24" fmla="*/ 3595159 h 3709988"/>
                <a:gd name="connsiteX25" fmla="*/ 4131138 w 6453188"/>
                <a:gd name="connsiteY25" fmla="*/ 3621617 h 3709988"/>
                <a:gd name="connsiteX26" fmla="*/ 3928600 w 6453188"/>
                <a:gd name="connsiteY26" fmla="*/ 3649663 h 3709988"/>
                <a:gd name="connsiteX27" fmla="*/ 3726590 w 6453188"/>
                <a:gd name="connsiteY27" fmla="*/ 3675592 h 3709988"/>
                <a:gd name="connsiteX28" fmla="*/ 3524052 w 6453188"/>
                <a:gd name="connsiteY28" fmla="*/ 3696759 h 3709988"/>
                <a:gd name="connsiteX29" fmla="*/ 3372280 w 6453188"/>
                <a:gd name="connsiteY29" fmla="*/ 3706813 h 3709988"/>
                <a:gd name="connsiteX30" fmla="*/ 3271804 w 6453188"/>
                <a:gd name="connsiteY30" fmla="*/ 3709459 h 3709988"/>
                <a:gd name="connsiteX31" fmla="*/ 3228975 w 6453188"/>
                <a:gd name="connsiteY31" fmla="*/ 3709906 h 3709988"/>
                <a:gd name="connsiteX32" fmla="*/ 3228975 w 6453188"/>
                <a:gd name="connsiteY32" fmla="*/ 3709988 h 3709988"/>
                <a:gd name="connsiteX33" fmla="*/ 3221037 w 6453188"/>
                <a:gd name="connsiteY33" fmla="*/ 3709988 h 3709988"/>
                <a:gd name="connsiteX34" fmla="*/ 3178737 w 6453188"/>
                <a:gd name="connsiteY34" fmla="*/ 3709988 h 3709988"/>
                <a:gd name="connsiteX35" fmla="*/ 3077733 w 6453188"/>
                <a:gd name="connsiteY35" fmla="*/ 3706813 h 3709988"/>
                <a:gd name="connsiteX36" fmla="*/ 2926490 w 6453188"/>
                <a:gd name="connsiteY36" fmla="*/ 3696759 h 3709988"/>
                <a:gd name="connsiteX37" fmla="*/ 2724481 w 6453188"/>
                <a:gd name="connsiteY37" fmla="*/ 3675592 h 3709988"/>
                <a:gd name="connsiteX38" fmla="*/ 2522471 w 6453188"/>
                <a:gd name="connsiteY38" fmla="*/ 3649663 h 3709988"/>
                <a:gd name="connsiteX39" fmla="*/ 2320462 w 6453188"/>
                <a:gd name="connsiteY39" fmla="*/ 3621617 h 3709988"/>
                <a:gd name="connsiteX40" fmla="*/ 2118452 w 6453188"/>
                <a:gd name="connsiteY40" fmla="*/ 3595688 h 3709988"/>
                <a:gd name="connsiteX41" fmla="*/ 1916443 w 6453188"/>
                <a:gd name="connsiteY41" fmla="*/ 3574521 h 3709988"/>
                <a:gd name="connsiteX42" fmla="*/ 1765201 w 6453188"/>
                <a:gd name="connsiteY42" fmla="*/ 3564467 h 3709988"/>
                <a:gd name="connsiteX43" fmla="*/ 1663667 w 6453188"/>
                <a:gd name="connsiteY43" fmla="*/ 3561292 h 3709988"/>
                <a:gd name="connsiteX44" fmla="*/ 1613958 w 6453188"/>
                <a:gd name="connsiteY44" fmla="*/ 3561292 h 3709988"/>
                <a:gd name="connsiteX45" fmla="*/ 1613740 w 6453188"/>
                <a:gd name="connsiteY45" fmla="*/ 3544093 h 3709988"/>
                <a:gd name="connsiteX46" fmla="*/ 1612900 w 6453188"/>
                <a:gd name="connsiteY46" fmla="*/ 3544137 h 3709988"/>
                <a:gd name="connsiteX47" fmla="*/ 1612900 w 6453188"/>
                <a:gd name="connsiteY47" fmla="*/ 3560806 h 3709988"/>
                <a:gd name="connsiteX48" fmla="*/ 1511863 w 6453188"/>
                <a:gd name="connsiteY48" fmla="*/ 3561864 h 3709988"/>
                <a:gd name="connsiteX49" fmla="*/ 1310316 w 6453188"/>
                <a:gd name="connsiteY49" fmla="*/ 3572973 h 3709988"/>
                <a:gd name="connsiteX50" fmla="*/ 1108770 w 6453188"/>
                <a:gd name="connsiteY50" fmla="*/ 3591489 h 3709988"/>
                <a:gd name="connsiteX51" fmla="*/ 907223 w 6453188"/>
                <a:gd name="connsiteY51" fmla="*/ 3616352 h 3709988"/>
                <a:gd name="connsiteX52" fmla="*/ 604639 w 6453188"/>
                <a:gd name="connsiteY52" fmla="*/ 3656029 h 3709988"/>
                <a:gd name="connsiteX53" fmla="*/ 302055 w 6453188"/>
                <a:gd name="connsiteY53" fmla="*/ 3689886 h 3709988"/>
                <a:gd name="connsiteX54" fmla="*/ 100509 w 6453188"/>
                <a:gd name="connsiteY54" fmla="*/ 3705227 h 3709988"/>
                <a:gd name="connsiteX55" fmla="*/ 0 w 6453188"/>
                <a:gd name="connsiteY55" fmla="*/ 3708401 h 3709988"/>
                <a:gd name="connsiteX56" fmla="*/ 0 w 6453188"/>
                <a:gd name="connsiteY56" fmla="*/ 149713 h 3709988"/>
                <a:gd name="connsiteX57" fmla="*/ 100509 w 6453188"/>
                <a:gd name="connsiteY57" fmla="*/ 146009 h 3709988"/>
                <a:gd name="connsiteX58" fmla="*/ 302055 w 6453188"/>
                <a:gd name="connsiteY58" fmla="*/ 131197 h 3709988"/>
                <a:gd name="connsiteX59" fmla="*/ 604639 w 6453188"/>
                <a:gd name="connsiteY59" fmla="*/ 97340 h 3709988"/>
                <a:gd name="connsiteX60" fmla="*/ 907223 w 6453188"/>
                <a:gd name="connsiteY60" fmla="*/ 57664 h 3709988"/>
                <a:gd name="connsiteX61" fmla="*/ 1108770 w 6453188"/>
                <a:gd name="connsiteY61" fmla="*/ 32800 h 3709988"/>
                <a:gd name="connsiteX62" fmla="*/ 1310316 w 6453188"/>
                <a:gd name="connsiteY62" fmla="*/ 13756 h 3709988"/>
                <a:gd name="connsiteX63" fmla="*/ 1511863 w 6453188"/>
                <a:gd name="connsiteY63" fmla="*/ 2646 h 3709988"/>
                <a:gd name="connsiteX64" fmla="*/ 1612900 w 6453188"/>
                <a:gd name="connsiteY64" fmla="*/ 1588 h 3709988"/>
                <a:gd name="connsiteX65" fmla="*/ 1612584 w 6453188"/>
                <a:gd name="connsiteY65" fmla="*/ 27474 h 3709988"/>
                <a:gd name="connsiteX66" fmla="*/ 1612900 w 6453188"/>
                <a:gd name="connsiteY66" fmla="*/ 27518 h 3709988"/>
                <a:gd name="connsiteX67" fmla="*/ 1612900 w 6453188"/>
                <a:gd name="connsiteY67" fmla="*/ 1588 h 3709988"/>
                <a:gd name="connsiteX68" fmla="*/ 1663138 w 6453188"/>
                <a:gd name="connsiteY68" fmla="*/ 2117 h 3709988"/>
                <a:gd name="connsiteX69" fmla="*/ 1764672 w 6453188"/>
                <a:gd name="connsiteY69" fmla="*/ 5292 h 3709988"/>
                <a:gd name="connsiteX70" fmla="*/ 1915914 w 6453188"/>
                <a:gd name="connsiteY70" fmla="*/ 14817 h 3709988"/>
                <a:gd name="connsiteX71" fmla="*/ 2117924 w 6453188"/>
                <a:gd name="connsiteY71" fmla="*/ 35984 h 3709988"/>
                <a:gd name="connsiteX72" fmla="*/ 2319933 w 6453188"/>
                <a:gd name="connsiteY72" fmla="*/ 61913 h 3709988"/>
                <a:gd name="connsiteX73" fmla="*/ 2522471 w 6453188"/>
                <a:gd name="connsiteY73" fmla="*/ 89959 h 3709988"/>
                <a:gd name="connsiteX74" fmla="*/ 2724481 w 6453188"/>
                <a:gd name="connsiteY74" fmla="*/ 115888 h 3709988"/>
                <a:gd name="connsiteX75" fmla="*/ 2926490 w 6453188"/>
                <a:gd name="connsiteY75" fmla="*/ 137055 h 3709988"/>
                <a:gd name="connsiteX76" fmla="*/ 3077733 w 6453188"/>
                <a:gd name="connsiteY76" fmla="*/ 146580 h 3709988"/>
                <a:gd name="connsiteX77" fmla="*/ 3178737 w 6453188"/>
                <a:gd name="connsiteY77" fmla="*/ 149755 h 3709988"/>
                <a:gd name="connsiteX78" fmla="*/ 3228975 w 6453188"/>
                <a:gd name="connsiteY78" fmla="*/ 150284 h 3709988"/>
                <a:gd name="connsiteX79" fmla="*/ 3228975 w 6453188"/>
                <a:gd name="connsiteY79" fmla="*/ 150731 h 3709988"/>
                <a:gd name="connsiteX80" fmla="*/ 3271804 w 6453188"/>
                <a:gd name="connsiteY80" fmla="*/ 150284 h 3709988"/>
                <a:gd name="connsiteX81" fmla="*/ 3372280 w 6453188"/>
                <a:gd name="connsiteY81" fmla="*/ 147109 h 3709988"/>
                <a:gd name="connsiteX82" fmla="*/ 3524052 w 6453188"/>
                <a:gd name="connsiteY82" fmla="*/ 137055 h 3709988"/>
                <a:gd name="connsiteX83" fmla="*/ 3726590 w 6453188"/>
                <a:gd name="connsiteY83" fmla="*/ 116417 h 3709988"/>
                <a:gd name="connsiteX84" fmla="*/ 3928600 w 6453188"/>
                <a:gd name="connsiteY84" fmla="*/ 89959 h 3709988"/>
                <a:gd name="connsiteX85" fmla="*/ 4131138 w 6453188"/>
                <a:gd name="connsiteY85" fmla="*/ 61913 h 3709988"/>
                <a:gd name="connsiteX86" fmla="*/ 4333147 w 6453188"/>
                <a:gd name="connsiteY86" fmla="*/ 35984 h 3709988"/>
                <a:gd name="connsiteX87" fmla="*/ 4535686 w 6453188"/>
                <a:gd name="connsiteY87" fmla="*/ 14817 h 3709988"/>
                <a:gd name="connsiteX88" fmla="*/ 4687457 w 6453188"/>
                <a:gd name="connsiteY88" fmla="*/ 5292 h 3709988"/>
                <a:gd name="connsiteX89" fmla="*/ 4788462 w 6453188"/>
                <a:gd name="connsiteY89" fmla="*/ 2117 h 3709988"/>
                <a:gd name="connsiteX90" fmla="*/ 4835525 w 6453188"/>
                <a:gd name="connsiteY90" fmla="*/ 1622 h 3709988"/>
                <a:gd name="connsiteX0" fmla="*/ 4835525 w 6453188"/>
                <a:gd name="connsiteY0" fmla="*/ 0 h 3709988"/>
                <a:gd name="connsiteX1" fmla="*/ 4885829 w 6453188"/>
                <a:gd name="connsiteY1" fmla="*/ 529 h 3709988"/>
                <a:gd name="connsiteX2" fmla="*/ 4986966 w 6453188"/>
                <a:gd name="connsiteY2" fmla="*/ 3176 h 3709988"/>
                <a:gd name="connsiteX3" fmla="*/ 5138407 w 6453188"/>
                <a:gd name="connsiteY3" fmla="*/ 12173 h 3709988"/>
                <a:gd name="connsiteX4" fmla="*/ 5340681 w 6453188"/>
                <a:gd name="connsiteY4" fmla="*/ 31225 h 3709988"/>
                <a:gd name="connsiteX5" fmla="*/ 5542955 w 6453188"/>
                <a:gd name="connsiteY5" fmla="*/ 56100 h 3709988"/>
                <a:gd name="connsiteX6" fmla="*/ 5846366 w 6453188"/>
                <a:gd name="connsiteY6" fmla="*/ 95793 h 3709988"/>
                <a:gd name="connsiteX7" fmla="*/ 6150306 w 6453188"/>
                <a:gd name="connsiteY7" fmla="*/ 129664 h 3709988"/>
                <a:gd name="connsiteX8" fmla="*/ 6352581 w 6453188"/>
                <a:gd name="connsiteY8" fmla="*/ 145013 h 3709988"/>
                <a:gd name="connsiteX9" fmla="*/ 6453188 w 6453188"/>
                <a:gd name="connsiteY9" fmla="*/ 148188 h 3709988"/>
                <a:gd name="connsiteX10" fmla="*/ 6453188 w 6453188"/>
                <a:gd name="connsiteY10" fmla="*/ 3708400 h 3709988"/>
                <a:gd name="connsiteX11" fmla="*/ 6352581 w 6453188"/>
                <a:gd name="connsiteY11" fmla="*/ 3705225 h 3709988"/>
                <a:gd name="connsiteX12" fmla="*/ 6150306 w 6453188"/>
                <a:gd name="connsiteY12" fmla="*/ 3689877 h 3709988"/>
                <a:gd name="connsiteX13" fmla="*/ 5846366 w 6453188"/>
                <a:gd name="connsiteY13" fmla="*/ 3656005 h 3709988"/>
                <a:gd name="connsiteX14" fmla="*/ 5542955 w 6453188"/>
                <a:gd name="connsiteY14" fmla="*/ 3616312 h 3709988"/>
                <a:gd name="connsiteX15" fmla="*/ 5340681 w 6453188"/>
                <a:gd name="connsiteY15" fmla="*/ 3591438 h 3709988"/>
                <a:gd name="connsiteX16" fmla="*/ 5138407 w 6453188"/>
                <a:gd name="connsiteY16" fmla="*/ 3572914 h 3709988"/>
                <a:gd name="connsiteX17" fmla="*/ 4986966 w 6453188"/>
                <a:gd name="connsiteY17" fmla="*/ 3563917 h 3709988"/>
                <a:gd name="connsiteX18" fmla="*/ 4885829 w 6453188"/>
                <a:gd name="connsiteY18" fmla="*/ 3560742 h 3709988"/>
                <a:gd name="connsiteX19" fmla="*/ 4838700 w 6453188"/>
                <a:gd name="connsiteY19" fmla="*/ 3560742 h 3709988"/>
                <a:gd name="connsiteX20" fmla="*/ 4838700 w 6453188"/>
                <a:gd name="connsiteY20" fmla="*/ 3561292 h 3709988"/>
                <a:gd name="connsiteX21" fmla="*/ 4788462 w 6453188"/>
                <a:gd name="connsiteY21" fmla="*/ 3561292 h 3709988"/>
                <a:gd name="connsiteX22" fmla="*/ 4687457 w 6453188"/>
                <a:gd name="connsiteY22" fmla="*/ 3564467 h 3709988"/>
                <a:gd name="connsiteX23" fmla="*/ 4535686 w 6453188"/>
                <a:gd name="connsiteY23" fmla="*/ 3574521 h 3709988"/>
                <a:gd name="connsiteX24" fmla="*/ 4333147 w 6453188"/>
                <a:gd name="connsiteY24" fmla="*/ 3595159 h 3709988"/>
                <a:gd name="connsiteX25" fmla="*/ 4131138 w 6453188"/>
                <a:gd name="connsiteY25" fmla="*/ 3621617 h 3709988"/>
                <a:gd name="connsiteX26" fmla="*/ 3928600 w 6453188"/>
                <a:gd name="connsiteY26" fmla="*/ 3649663 h 3709988"/>
                <a:gd name="connsiteX27" fmla="*/ 3726590 w 6453188"/>
                <a:gd name="connsiteY27" fmla="*/ 3675592 h 3709988"/>
                <a:gd name="connsiteX28" fmla="*/ 3524052 w 6453188"/>
                <a:gd name="connsiteY28" fmla="*/ 3696759 h 3709988"/>
                <a:gd name="connsiteX29" fmla="*/ 3372280 w 6453188"/>
                <a:gd name="connsiteY29" fmla="*/ 3706813 h 3709988"/>
                <a:gd name="connsiteX30" fmla="*/ 3271804 w 6453188"/>
                <a:gd name="connsiteY30" fmla="*/ 3709459 h 3709988"/>
                <a:gd name="connsiteX31" fmla="*/ 3228975 w 6453188"/>
                <a:gd name="connsiteY31" fmla="*/ 3709906 h 3709988"/>
                <a:gd name="connsiteX32" fmla="*/ 3228975 w 6453188"/>
                <a:gd name="connsiteY32" fmla="*/ 3709988 h 3709988"/>
                <a:gd name="connsiteX33" fmla="*/ 3221037 w 6453188"/>
                <a:gd name="connsiteY33" fmla="*/ 3709988 h 3709988"/>
                <a:gd name="connsiteX34" fmla="*/ 3178737 w 6453188"/>
                <a:gd name="connsiteY34" fmla="*/ 3709988 h 3709988"/>
                <a:gd name="connsiteX35" fmla="*/ 3077733 w 6453188"/>
                <a:gd name="connsiteY35" fmla="*/ 3706813 h 3709988"/>
                <a:gd name="connsiteX36" fmla="*/ 2926490 w 6453188"/>
                <a:gd name="connsiteY36" fmla="*/ 3696759 h 3709988"/>
                <a:gd name="connsiteX37" fmla="*/ 2724481 w 6453188"/>
                <a:gd name="connsiteY37" fmla="*/ 3675592 h 3709988"/>
                <a:gd name="connsiteX38" fmla="*/ 2522471 w 6453188"/>
                <a:gd name="connsiteY38" fmla="*/ 3649663 h 3709988"/>
                <a:gd name="connsiteX39" fmla="*/ 2320462 w 6453188"/>
                <a:gd name="connsiteY39" fmla="*/ 3621617 h 3709988"/>
                <a:gd name="connsiteX40" fmla="*/ 2118452 w 6453188"/>
                <a:gd name="connsiteY40" fmla="*/ 3595688 h 3709988"/>
                <a:gd name="connsiteX41" fmla="*/ 1916443 w 6453188"/>
                <a:gd name="connsiteY41" fmla="*/ 3574521 h 3709988"/>
                <a:gd name="connsiteX42" fmla="*/ 1765201 w 6453188"/>
                <a:gd name="connsiteY42" fmla="*/ 3564467 h 3709988"/>
                <a:gd name="connsiteX43" fmla="*/ 1663667 w 6453188"/>
                <a:gd name="connsiteY43" fmla="*/ 3561292 h 3709988"/>
                <a:gd name="connsiteX44" fmla="*/ 1613958 w 6453188"/>
                <a:gd name="connsiteY44" fmla="*/ 3561292 h 3709988"/>
                <a:gd name="connsiteX45" fmla="*/ 1613740 w 6453188"/>
                <a:gd name="connsiteY45" fmla="*/ 3544093 h 3709988"/>
                <a:gd name="connsiteX46" fmla="*/ 1612900 w 6453188"/>
                <a:gd name="connsiteY46" fmla="*/ 3544137 h 3709988"/>
                <a:gd name="connsiteX47" fmla="*/ 1612900 w 6453188"/>
                <a:gd name="connsiteY47" fmla="*/ 3560806 h 3709988"/>
                <a:gd name="connsiteX48" fmla="*/ 1511863 w 6453188"/>
                <a:gd name="connsiteY48" fmla="*/ 3561864 h 3709988"/>
                <a:gd name="connsiteX49" fmla="*/ 1310316 w 6453188"/>
                <a:gd name="connsiteY49" fmla="*/ 3572973 h 3709988"/>
                <a:gd name="connsiteX50" fmla="*/ 1108770 w 6453188"/>
                <a:gd name="connsiteY50" fmla="*/ 3591489 h 3709988"/>
                <a:gd name="connsiteX51" fmla="*/ 907223 w 6453188"/>
                <a:gd name="connsiteY51" fmla="*/ 3616352 h 3709988"/>
                <a:gd name="connsiteX52" fmla="*/ 604639 w 6453188"/>
                <a:gd name="connsiteY52" fmla="*/ 3656029 h 3709988"/>
                <a:gd name="connsiteX53" fmla="*/ 302055 w 6453188"/>
                <a:gd name="connsiteY53" fmla="*/ 3689886 h 3709988"/>
                <a:gd name="connsiteX54" fmla="*/ 100509 w 6453188"/>
                <a:gd name="connsiteY54" fmla="*/ 3705227 h 3709988"/>
                <a:gd name="connsiteX55" fmla="*/ 0 w 6453188"/>
                <a:gd name="connsiteY55" fmla="*/ 3708401 h 3709988"/>
                <a:gd name="connsiteX56" fmla="*/ 0 w 6453188"/>
                <a:gd name="connsiteY56" fmla="*/ 149713 h 3709988"/>
                <a:gd name="connsiteX57" fmla="*/ 100509 w 6453188"/>
                <a:gd name="connsiteY57" fmla="*/ 146009 h 3709988"/>
                <a:gd name="connsiteX58" fmla="*/ 302055 w 6453188"/>
                <a:gd name="connsiteY58" fmla="*/ 131197 h 3709988"/>
                <a:gd name="connsiteX59" fmla="*/ 604639 w 6453188"/>
                <a:gd name="connsiteY59" fmla="*/ 97340 h 3709988"/>
                <a:gd name="connsiteX60" fmla="*/ 907223 w 6453188"/>
                <a:gd name="connsiteY60" fmla="*/ 57664 h 3709988"/>
                <a:gd name="connsiteX61" fmla="*/ 1108770 w 6453188"/>
                <a:gd name="connsiteY61" fmla="*/ 32800 h 3709988"/>
                <a:gd name="connsiteX62" fmla="*/ 1310316 w 6453188"/>
                <a:gd name="connsiteY62" fmla="*/ 13756 h 3709988"/>
                <a:gd name="connsiteX63" fmla="*/ 1511863 w 6453188"/>
                <a:gd name="connsiteY63" fmla="*/ 2646 h 3709988"/>
                <a:gd name="connsiteX64" fmla="*/ 1612900 w 6453188"/>
                <a:gd name="connsiteY64" fmla="*/ 1588 h 3709988"/>
                <a:gd name="connsiteX65" fmla="*/ 1612584 w 6453188"/>
                <a:gd name="connsiteY65" fmla="*/ 27474 h 3709988"/>
                <a:gd name="connsiteX66" fmla="*/ 1612900 w 6453188"/>
                <a:gd name="connsiteY66" fmla="*/ 1588 h 3709988"/>
                <a:gd name="connsiteX67" fmla="*/ 1663138 w 6453188"/>
                <a:gd name="connsiteY67" fmla="*/ 2117 h 3709988"/>
                <a:gd name="connsiteX68" fmla="*/ 1764672 w 6453188"/>
                <a:gd name="connsiteY68" fmla="*/ 5292 h 3709988"/>
                <a:gd name="connsiteX69" fmla="*/ 1915914 w 6453188"/>
                <a:gd name="connsiteY69" fmla="*/ 14817 h 3709988"/>
                <a:gd name="connsiteX70" fmla="*/ 2117924 w 6453188"/>
                <a:gd name="connsiteY70" fmla="*/ 35984 h 3709988"/>
                <a:gd name="connsiteX71" fmla="*/ 2319933 w 6453188"/>
                <a:gd name="connsiteY71" fmla="*/ 61913 h 3709988"/>
                <a:gd name="connsiteX72" fmla="*/ 2522471 w 6453188"/>
                <a:gd name="connsiteY72" fmla="*/ 89959 h 3709988"/>
                <a:gd name="connsiteX73" fmla="*/ 2724481 w 6453188"/>
                <a:gd name="connsiteY73" fmla="*/ 115888 h 3709988"/>
                <a:gd name="connsiteX74" fmla="*/ 2926490 w 6453188"/>
                <a:gd name="connsiteY74" fmla="*/ 137055 h 3709988"/>
                <a:gd name="connsiteX75" fmla="*/ 3077733 w 6453188"/>
                <a:gd name="connsiteY75" fmla="*/ 146580 h 3709988"/>
                <a:gd name="connsiteX76" fmla="*/ 3178737 w 6453188"/>
                <a:gd name="connsiteY76" fmla="*/ 149755 h 3709988"/>
                <a:gd name="connsiteX77" fmla="*/ 3228975 w 6453188"/>
                <a:gd name="connsiteY77" fmla="*/ 150284 h 3709988"/>
                <a:gd name="connsiteX78" fmla="*/ 3228975 w 6453188"/>
                <a:gd name="connsiteY78" fmla="*/ 150731 h 3709988"/>
                <a:gd name="connsiteX79" fmla="*/ 3271804 w 6453188"/>
                <a:gd name="connsiteY79" fmla="*/ 150284 h 3709988"/>
                <a:gd name="connsiteX80" fmla="*/ 3372280 w 6453188"/>
                <a:gd name="connsiteY80" fmla="*/ 147109 h 3709988"/>
                <a:gd name="connsiteX81" fmla="*/ 3524052 w 6453188"/>
                <a:gd name="connsiteY81" fmla="*/ 137055 h 3709988"/>
                <a:gd name="connsiteX82" fmla="*/ 3726590 w 6453188"/>
                <a:gd name="connsiteY82" fmla="*/ 116417 h 3709988"/>
                <a:gd name="connsiteX83" fmla="*/ 3928600 w 6453188"/>
                <a:gd name="connsiteY83" fmla="*/ 89959 h 3709988"/>
                <a:gd name="connsiteX84" fmla="*/ 4131138 w 6453188"/>
                <a:gd name="connsiteY84" fmla="*/ 61913 h 3709988"/>
                <a:gd name="connsiteX85" fmla="*/ 4333147 w 6453188"/>
                <a:gd name="connsiteY85" fmla="*/ 35984 h 3709988"/>
                <a:gd name="connsiteX86" fmla="*/ 4535686 w 6453188"/>
                <a:gd name="connsiteY86" fmla="*/ 14817 h 3709988"/>
                <a:gd name="connsiteX87" fmla="*/ 4687457 w 6453188"/>
                <a:gd name="connsiteY87" fmla="*/ 5292 h 3709988"/>
                <a:gd name="connsiteX88" fmla="*/ 4788462 w 6453188"/>
                <a:gd name="connsiteY88" fmla="*/ 2117 h 3709988"/>
                <a:gd name="connsiteX89" fmla="*/ 4835525 w 6453188"/>
                <a:gd name="connsiteY89" fmla="*/ 1622 h 3709988"/>
                <a:gd name="connsiteX90" fmla="*/ 4835525 w 6453188"/>
                <a:gd name="connsiteY90" fmla="*/ 0 h 3709988"/>
                <a:gd name="connsiteX0" fmla="*/ 4835525 w 6453188"/>
                <a:gd name="connsiteY0" fmla="*/ 0 h 3709988"/>
                <a:gd name="connsiteX1" fmla="*/ 4885829 w 6453188"/>
                <a:gd name="connsiteY1" fmla="*/ 529 h 3709988"/>
                <a:gd name="connsiteX2" fmla="*/ 4986966 w 6453188"/>
                <a:gd name="connsiteY2" fmla="*/ 3176 h 3709988"/>
                <a:gd name="connsiteX3" fmla="*/ 5138407 w 6453188"/>
                <a:gd name="connsiteY3" fmla="*/ 12173 h 3709988"/>
                <a:gd name="connsiteX4" fmla="*/ 5340681 w 6453188"/>
                <a:gd name="connsiteY4" fmla="*/ 31225 h 3709988"/>
                <a:gd name="connsiteX5" fmla="*/ 5542955 w 6453188"/>
                <a:gd name="connsiteY5" fmla="*/ 56100 h 3709988"/>
                <a:gd name="connsiteX6" fmla="*/ 5846366 w 6453188"/>
                <a:gd name="connsiteY6" fmla="*/ 95793 h 3709988"/>
                <a:gd name="connsiteX7" fmla="*/ 6150306 w 6453188"/>
                <a:gd name="connsiteY7" fmla="*/ 129664 h 3709988"/>
                <a:gd name="connsiteX8" fmla="*/ 6352581 w 6453188"/>
                <a:gd name="connsiteY8" fmla="*/ 145013 h 3709988"/>
                <a:gd name="connsiteX9" fmla="*/ 6453188 w 6453188"/>
                <a:gd name="connsiteY9" fmla="*/ 148188 h 3709988"/>
                <a:gd name="connsiteX10" fmla="*/ 6453188 w 6453188"/>
                <a:gd name="connsiteY10" fmla="*/ 3708400 h 3709988"/>
                <a:gd name="connsiteX11" fmla="*/ 6352581 w 6453188"/>
                <a:gd name="connsiteY11" fmla="*/ 3705225 h 3709988"/>
                <a:gd name="connsiteX12" fmla="*/ 6150306 w 6453188"/>
                <a:gd name="connsiteY12" fmla="*/ 3689877 h 3709988"/>
                <a:gd name="connsiteX13" fmla="*/ 5846366 w 6453188"/>
                <a:gd name="connsiteY13" fmla="*/ 3656005 h 3709988"/>
                <a:gd name="connsiteX14" fmla="*/ 5542955 w 6453188"/>
                <a:gd name="connsiteY14" fmla="*/ 3616312 h 3709988"/>
                <a:gd name="connsiteX15" fmla="*/ 5340681 w 6453188"/>
                <a:gd name="connsiteY15" fmla="*/ 3591438 h 3709988"/>
                <a:gd name="connsiteX16" fmla="*/ 5138407 w 6453188"/>
                <a:gd name="connsiteY16" fmla="*/ 3572914 h 3709988"/>
                <a:gd name="connsiteX17" fmla="*/ 4986966 w 6453188"/>
                <a:gd name="connsiteY17" fmla="*/ 3563917 h 3709988"/>
                <a:gd name="connsiteX18" fmla="*/ 4885829 w 6453188"/>
                <a:gd name="connsiteY18" fmla="*/ 3560742 h 3709988"/>
                <a:gd name="connsiteX19" fmla="*/ 4838700 w 6453188"/>
                <a:gd name="connsiteY19" fmla="*/ 3560742 h 3709988"/>
                <a:gd name="connsiteX20" fmla="*/ 4838700 w 6453188"/>
                <a:gd name="connsiteY20" fmla="*/ 3561292 h 3709988"/>
                <a:gd name="connsiteX21" fmla="*/ 4788462 w 6453188"/>
                <a:gd name="connsiteY21" fmla="*/ 3561292 h 3709988"/>
                <a:gd name="connsiteX22" fmla="*/ 4687457 w 6453188"/>
                <a:gd name="connsiteY22" fmla="*/ 3564467 h 3709988"/>
                <a:gd name="connsiteX23" fmla="*/ 4535686 w 6453188"/>
                <a:gd name="connsiteY23" fmla="*/ 3574521 h 3709988"/>
                <a:gd name="connsiteX24" fmla="*/ 4333147 w 6453188"/>
                <a:gd name="connsiteY24" fmla="*/ 3595159 h 3709988"/>
                <a:gd name="connsiteX25" fmla="*/ 4131138 w 6453188"/>
                <a:gd name="connsiteY25" fmla="*/ 3621617 h 3709988"/>
                <a:gd name="connsiteX26" fmla="*/ 3928600 w 6453188"/>
                <a:gd name="connsiteY26" fmla="*/ 3649663 h 3709988"/>
                <a:gd name="connsiteX27" fmla="*/ 3726590 w 6453188"/>
                <a:gd name="connsiteY27" fmla="*/ 3675592 h 3709988"/>
                <a:gd name="connsiteX28" fmla="*/ 3524052 w 6453188"/>
                <a:gd name="connsiteY28" fmla="*/ 3696759 h 3709988"/>
                <a:gd name="connsiteX29" fmla="*/ 3372280 w 6453188"/>
                <a:gd name="connsiteY29" fmla="*/ 3706813 h 3709988"/>
                <a:gd name="connsiteX30" fmla="*/ 3271804 w 6453188"/>
                <a:gd name="connsiteY30" fmla="*/ 3709459 h 3709988"/>
                <a:gd name="connsiteX31" fmla="*/ 3228975 w 6453188"/>
                <a:gd name="connsiteY31" fmla="*/ 3709906 h 3709988"/>
                <a:gd name="connsiteX32" fmla="*/ 3228975 w 6453188"/>
                <a:gd name="connsiteY32" fmla="*/ 3709988 h 3709988"/>
                <a:gd name="connsiteX33" fmla="*/ 3221037 w 6453188"/>
                <a:gd name="connsiteY33" fmla="*/ 3709988 h 3709988"/>
                <a:gd name="connsiteX34" fmla="*/ 3178737 w 6453188"/>
                <a:gd name="connsiteY34" fmla="*/ 3709988 h 3709988"/>
                <a:gd name="connsiteX35" fmla="*/ 3077733 w 6453188"/>
                <a:gd name="connsiteY35" fmla="*/ 3706813 h 3709988"/>
                <a:gd name="connsiteX36" fmla="*/ 2926490 w 6453188"/>
                <a:gd name="connsiteY36" fmla="*/ 3696759 h 3709988"/>
                <a:gd name="connsiteX37" fmla="*/ 2724481 w 6453188"/>
                <a:gd name="connsiteY37" fmla="*/ 3675592 h 3709988"/>
                <a:gd name="connsiteX38" fmla="*/ 2522471 w 6453188"/>
                <a:gd name="connsiteY38" fmla="*/ 3649663 h 3709988"/>
                <a:gd name="connsiteX39" fmla="*/ 2320462 w 6453188"/>
                <a:gd name="connsiteY39" fmla="*/ 3621617 h 3709988"/>
                <a:gd name="connsiteX40" fmla="*/ 2118452 w 6453188"/>
                <a:gd name="connsiteY40" fmla="*/ 3595688 h 3709988"/>
                <a:gd name="connsiteX41" fmla="*/ 1916443 w 6453188"/>
                <a:gd name="connsiteY41" fmla="*/ 3574521 h 3709988"/>
                <a:gd name="connsiteX42" fmla="*/ 1765201 w 6453188"/>
                <a:gd name="connsiteY42" fmla="*/ 3564467 h 3709988"/>
                <a:gd name="connsiteX43" fmla="*/ 1663667 w 6453188"/>
                <a:gd name="connsiteY43" fmla="*/ 3561292 h 3709988"/>
                <a:gd name="connsiteX44" fmla="*/ 1613958 w 6453188"/>
                <a:gd name="connsiteY44" fmla="*/ 3561292 h 3709988"/>
                <a:gd name="connsiteX45" fmla="*/ 1613740 w 6453188"/>
                <a:gd name="connsiteY45" fmla="*/ 3544093 h 3709988"/>
                <a:gd name="connsiteX46" fmla="*/ 1612900 w 6453188"/>
                <a:gd name="connsiteY46" fmla="*/ 3544137 h 3709988"/>
                <a:gd name="connsiteX47" fmla="*/ 1612900 w 6453188"/>
                <a:gd name="connsiteY47" fmla="*/ 3560806 h 3709988"/>
                <a:gd name="connsiteX48" fmla="*/ 1511863 w 6453188"/>
                <a:gd name="connsiteY48" fmla="*/ 3561864 h 3709988"/>
                <a:gd name="connsiteX49" fmla="*/ 1310316 w 6453188"/>
                <a:gd name="connsiteY49" fmla="*/ 3572973 h 3709988"/>
                <a:gd name="connsiteX50" fmla="*/ 1108770 w 6453188"/>
                <a:gd name="connsiteY50" fmla="*/ 3591489 h 3709988"/>
                <a:gd name="connsiteX51" fmla="*/ 907223 w 6453188"/>
                <a:gd name="connsiteY51" fmla="*/ 3616352 h 3709988"/>
                <a:gd name="connsiteX52" fmla="*/ 604639 w 6453188"/>
                <a:gd name="connsiteY52" fmla="*/ 3656029 h 3709988"/>
                <a:gd name="connsiteX53" fmla="*/ 302055 w 6453188"/>
                <a:gd name="connsiteY53" fmla="*/ 3689886 h 3709988"/>
                <a:gd name="connsiteX54" fmla="*/ 100509 w 6453188"/>
                <a:gd name="connsiteY54" fmla="*/ 3705227 h 3709988"/>
                <a:gd name="connsiteX55" fmla="*/ 0 w 6453188"/>
                <a:gd name="connsiteY55" fmla="*/ 3708401 h 3709988"/>
                <a:gd name="connsiteX56" fmla="*/ 0 w 6453188"/>
                <a:gd name="connsiteY56" fmla="*/ 149713 h 3709988"/>
                <a:gd name="connsiteX57" fmla="*/ 100509 w 6453188"/>
                <a:gd name="connsiteY57" fmla="*/ 146009 h 3709988"/>
                <a:gd name="connsiteX58" fmla="*/ 302055 w 6453188"/>
                <a:gd name="connsiteY58" fmla="*/ 131197 h 3709988"/>
                <a:gd name="connsiteX59" fmla="*/ 604639 w 6453188"/>
                <a:gd name="connsiteY59" fmla="*/ 97340 h 3709988"/>
                <a:gd name="connsiteX60" fmla="*/ 907223 w 6453188"/>
                <a:gd name="connsiteY60" fmla="*/ 57664 h 3709988"/>
                <a:gd name="connsiteX61" fmla="*/ 1108770 w 6453188"/>
                <a:gd name="connsiteY61" fmla="*/ 32800 h 3709988"/>
                <a:gd name="connsiteX62" fmla="*/ 1310316 w 6453188"/>
                <a:gd name="connsiteY62" fmla="*/ 13756 h 3709988"/>
                <a:gd name="connsiteX63" fmla="*/ 1511863 w 6453188"/>
                <a:gd name="connsiteY63" fmla="*/ 2646 h 3709988"/>
                <a:gd name="connsiteX64" fmla="*/ 1612900 w 6453188"/>
                <a:gd name="connsiteY64" fmla="*/ 1588 h 3709988"/>
                <a:gd name="connsiteX65" fmla="*/ 1612900 w 6453188"/>
                <a:gd name="connsiteY65" fmla="*/ 1588 h 3709988"/>
                <a:gd name="connsiteX66" fmla="*/ 1663138 w 6453188"/>
                <a:gd name="connsiteY66" fmla="*/ 2117 h 3709988"/>
                <a:gd name="connsiteX67" fmla="*/ 1764672 w 6453188"/>
                <a:gd name="connsiteY67" fmla="*/ 5292 h 3709988"/>
                <a:gd name="connsiteX68" fmla="*/ 1915914 w 6453188"/>
                <a:gd name="connsiteY68" fmla="*/ 14817 h 3709988"/>
                <a:gd name="connsiteX69" fmla="*/ 2117924 w 6453188"/>
                <a:gd name="connsiteY69" fmla="*/ 35984 h 3709988"/>
                <a:gd name="connsiteX70" fmla="*/ 2319933 w 6453188"/>
                <a:gd name="connsiteY70" fmla="*/ 61913 h 3709988"/>
                <a:gd name="connsiteX71" fmla="*/ 2522471 w 6453188"/>
                <a:gd name="connsiteY71" fmla="*/ 89959 h 3709988"/>
                <a:gd name="connsiteX72" fmla="*/ 2724481 w 6453188"/>
                <a:gd name="connsiteY72" fmla="*/ 115888 h 3709988"/>
                <a:gd name="connsiteX73" fmla="*/ 2926490 w 6453188"/>
                <a:gd name="connsiteY73" fmla="*/ 137055 h 3709988"/>
                <a:gd name="connsiteX74" fmla="*/ 3077733 w 6453188"/>
                <a:gd name="connsiteY74" fmla="*/ 146580 h 3709988"/>
                <a:gd name="connsiteX75" fmla="*/ 3178737 w 6453188"/>
                <a:gd name="connsiteY75" fmla="*/ 149755 h 3709988"/>
                <a:gd name="connsiteX76" fmla="*/ 3228975 w 6453188"/>
                <a:gd name="connsiteY76" fmla="*/ 150284 h 3709988"/>
                <a:gd name="connsiteX77" fmla="*/ 3228975 w 6453188"/>
                <a:gd name="connsiteY77" fmla="*/ 150731 h 3709988"/>
                <a:gd name="connsiteX78" fmla="*/ 3271804 w 6453188"/>
                <a:gd name="connsiteY78" fmla="*/ 150284 h 3709988"/>
                <a:gd name="connsiteX79" fmla="*/ 3372280 w 6453188"/>
                <a:gd name="connsiteY79" fmla="*/ 147109 h 3709988"/>
                <a:gd name="connsiteX80" fmla="*/ 3524052 w 6453188"/>
                <a:gd name="connsiteY80" fmla="*/ 137055 h 3709988"/>
                <a:gd name="connsiteX81" fmla="*/ 3726590 w 6453188"/>
                <a:gd name="connsiteY81" fmla="*/ 116417 h 3709988"/>
                <a:gd name="connsiteX82" fmla="*/ 3928600 w 6453188"/>
                <a:gd name="connsiteY82" fmla="*/ 89959 h 3709988"/>
                <a:gd name="connsiteX83" fmla="*/ 4131138 w 6453188"/>
                <a:gd name="connsiteY83" fmla="*/ 61913 h 3709988"/>
                <a:gd name="connsiteX84" fmla="*/ 4333147 w 6453188"/>
                <a:gd name="connsiteY84" fmla="*/ 35984 h 3709988"/>
                <a:gd name="connsiteX85" fmla="*/ 4535686 w 6453188"/>
                <a:gd name="connsiteY85" fmla="*/ 14817 h 3709988"/>
                <a:gd name="connsiteX86" fmla="*/ 4687457 w 6453188"/>
                <a:gd name="connsiteY86" fmla="*/ 5292 h 3709988"/>
                <a:gd name="connsiteX87" fmla="*/ 4788462 w 6453188"/>
                <a:gd name="connsiteY87" fmla="*/ 2117 h 3709988"/>
                <a:gd name="connsiteX88" fmla="*/ 4835525 w 6453188"/>
                <a:gd name="connsiteY88" fmla="*/ 1622 h 3709988"/>
                <a:gd name="connsiteX89" fmla="*/ 4835525 w 6453188"/>
                <a:gd name="connsiteY89" fmla="*/ 0 h 3709988"/>
                <a:gd name="connsiteX0" fmla="*/ 4835525 w 6453188"/>
                <a:gd name="connsiteY0" fmla="*/ 0 h 3709988"/>
                <a:gd name="connsiteX1" fmla="*/ 4885829 w 6453188"/>
                <a:gd name="connsiteY1" fmla="*/ 529 h 3709988"/>
                <a:gd name="connsiteX2" fmla="*/ 4986966 w 6453188"/>
                <a:gd name="connsiteY2" fmla="*/ 3176 h 3709988"/>
                <a:gd name="connsiteX3" fmla="*/ 5138407 w 6453188"/>
                <a:gd name="connsiteY3" fmla="*/ 12173 h 3709988"/>
                <a:gd name="connsiteX4" fmla="*/ 5340681 w 6453188"/>
                <a:gd name="connsiteY4" fmla="*/ 31225 h 3709988"/>
                <a:gd name="connsiteX5" fmla="*/ 5542955 w 6453188"/>
                <a:gd name="connsiteY5" fmla="*/ 56100 h 3709988"/>
                <a:gd name="connsiteX6" fmla="*/ 5846366 w 6453188"/>
                <a:gd name="connsiteY6" fmla="*/ 95793 h 3709988"/>
                <a:gd name="connsiteX7" fmla="*/ 6150306 w 6453188"/>
                <a:gd name="connsiteY7" fmla="*/ 129664 h 3709988"/>
                <a:gd name="connsiteX8" fmla="*/ 6352581 w 6453188"/>
                <a:gd name="connsiteY8" fmla="*/ 145013 h 3709988"/>
                <a:gd name="connsiteX9" fmla="*/ 6453188 w 6453188"/>
                <a:gd name="connsiteY9" fmla="*/ 148188 h 3709988"/>
                <a:gd name="connsiteX10" fmla="*/ 6453188 w 6453188"/>
                <a:gd name="connsiteY10" fmla="*/ 3708400 h 3709988"/>
                <a:gd name="connsiteX11" fmla="*/ 6352581 w 6453188"/>
                <a:gd name="connsiteY11" fmla="*/ 3705225 h 3709988"/>
                <a:gd name="connsiteX12" fmla="*/ 6150306 w 6453188"/>
                <a:gd name="connsiteY12" fmla="*/ 3689877 h 3709988"/>
                <a:gd name="connsiteX13" fmla="*/ 5846366 w 6453188"/>
                <a:gd name="connsiteY13" fmla="*/ 3656005 h 3709988"/>
                <a:gd name="connsiteX14" fmla="*/ 5542955 w 6453188"/>
                <a:gd name="connsiteY14" fmla="*/ 3616312 h 3709988"/>
                <a:gd name="connsiteX15" fmla="*/ 5340681 w 6453188"/>
                <a:gd name="connsiteY15" fmla="*/ 3591438 h 3709988"/>
                <a:gd name="connsiteX16" fmla="*/ 5138407 w 6453188"/>
                <a:gd name="connsiteY16" fmla="*/ 3572914 h 3709988"/>
                <a:gd name="connsiteX17" fmla="*/ 4986966 w 6453188"/>
                <a:gd name="connsiteY17" fmla="*/ 3563917 h 3709988"/>
                <a:gd name="connsiteX18" fmla="*/ 4885829 w 6453188"/>
                <a:gd name="connsiteY18" fmla="*/ 3560742 h 3709988"/>
                <a:gd name="connsiteX19" fmla="*/ 4838700 w 6453188"/>
                <a:gd name="connsiteY19" fmla="*/ 3560742 h 3709988"/>
                <a:gd name="connsiteX20" fmla="*/ 4838700 w 6453188"/>
                <a:gd name="connsiteY20" fmla="*/ 3561292 h 3709988"/>
                <a:gd name="connsiteX21" fmla="*/ 4788462 w 6453188"/>
                <a:gd name="connsiteY21" fmla="*/ 3561292 h 3709988"/>
                <a:gd name="connsiteX22" fmla="*/ 4687457 w 6453188"/>
                <a:gd name="connsiteY22" fmla="*/ 3564467 h 3709988"/>
                <a:gd name="connsiteX23" fmla="*/ 4535686 w 6453188"/>
                <a:gd name="connsiteY23" fmla="*/ 3574521 h 3709988"/>
                <a:gd name="connsiteX24" fmla="*/ 4333147 w 6453188"/>
                <a:gd name="connsiteY24" fmla="*/ 3595159 h 3709988"/>
                <a:gd name="connsiteX25" fmla="*/ 4131138 w 6453188"/>
                <a:gd name="connsiteY25" fmla="*/ 3621617 h 3709988"/>
                <a:gd name="connsiteX26" fmla="*/ 3928600 w 6453188"/>
                <a:gd name="connsiteY26" fmla="*/ 3649663 h 3709988"/>
                <a:gd name="connsiteX27" fmla="*/ 3726590 w 6453188"/>
                <a:gd name="connsiteY27" fmla="*/ 3675592 h 3709988"/>
                <a:gd name="connsiteX28" fmla="*/ 3524052 w 6453188"/>
                <a:gd name="connsiteY28" fmla="*/ 3696759 h 3709988"/>
                <a:gd name="connsiteX29" fmla="*/ 3372280 w 6453188"/>
                <a:gd name="connsiteY29" fmla="*/ 3706813 h 3709988"/>
                <a:gd name="connsiteX30" fmla="*/ 3271804 w 6453188"/>
                <a:gd name="connsiteY30" fmla="*/ 3709459 h 3709988"/>
                <a:gd name="connsiteX31" fmla="*/ 3228975 w 6453188"/>
                <a:gd name="connsiteY31" fmla="*/ 3709906 h 3709988"/>
                <a:gd name="connsiteX32" fmla="*/ 3228975 w 6453188"/>
                <a:gd name="connsiteY32" fmla="*/ 3709988 h 3709988"/>
                <a:gd name="connsiteX33" fmla="*/ 3221037 w 6453188"/>
                <a:gd name="connsiteY33" fmla="*/ 3709988 h 3709988"/>
                <a:gd name="connsiteX34" fmla="*/ 3178737 w 6453188"/>
                <a:gd name="connsiteY34" fmla="*/ 3709988 h 3709988"/>
                <a:gd name="connsiteX35" fmla="*/ 3077733 w 6453188"/>
                <a:gd name="connsiteY35" fmla="*/ 3706813 h 3709988"/>
                <a:gd name="connsiteX36" fmla="*/ 2926490 w 6453188"/>
                <a:gd name="connsiteY36" fmla="*/ 3696759 h 3709988"/>
                <a:gd name="connsiteX37" fmla="*/ 2724481 w 6453188"/>
                <a:gd name="connsiteY37" fmla="*/ 3675592 h 3709988"/>
                <a:gd name="connsiteX38" fmla="*/ 2522471 w 6453188"/>
                <a:gd name="connsiteY38" fmla="*/ 3649663 h 3709988"/>
                <a:gd name="connsiteX39" fmla="*/ 2320462 w 6453188"/>
                <a:gd name="connsiteY39" fmla="*/ 3621617 h 3709988"/>
                <a:gd name="connsiteX40" fmla="*/ 2118452 w 6453188"/>
                <a:gd name="connsiteY40" fmla="*/ 3595688 h 3709988"/>
                <a:gd name="connsiteX41" fmla="*/ 1916443 w 6453188"/>
                <a:gd name="connsiteY41" fmla="*/ 3574521 h 3709988"/>
                <a:gd name="connsiteX42" fmla="*/ 1765201 w 6453188"/>
                <a:gd name="connsiteY42" fmla="*/ 3564467 h 3709988"/>
                <a:gd name="connsiteX43" fmla="*/ 1663667 w 6453188"/>
                <a:gd name="connsiteY43" fmla="*/ 3561292 h 3709988"/>
                <a:gd name="connsiteX44" fmla="*/ 1613958 w 6453188"/>
                <a:gd name="connsiteY44" fmla="*/ 3561292 h 3709988"/>
                <a:gd name="connsiteX45" fmla="*/ 1613740 w 6453188"/>
                <a:gd name="connsiteY45" fmla="*/ 3544093 h 3709988"/>
                <a:gd name="connsiteX46" fmla="*/ 1612900 w 6453188"/>
                <a:gd name="connsiteY46" fmla="*/ 3560806 h 3709988"/>
                <a:gd name="connsiteX47" fmla="*/ 1511863 w 6453188"/>
                <a:gd name="connsiteY47" fmla="*/ 3561864 h 3709988"/>
                <a:gd name="connsiteX48" fmla="*/ 1310316 w 6453188"/>
                <a:gd name="connsiteY48" fmla="*/ 3572973 h 3709988"/>
                <a:gd name="connsiteX49" fmla="*/ 1108770 w 6453188"/>
                <a:gd name="connsiteY49" fmla="*/ 3591489 h 3709988"/>
                <a:gd name="connsiteX50" fmla="*/ 907223 w 6453188"/>
                <a:gd name="connsiteY50" fmla="*/ 3616352 h 3709988"/>
                <a:gd name="connsiteX51" fmla="*/ 604639 w 6453188"/>
                <a:gd name="connsiteY51" fmla="*/ 3656029 h 3709988"/>
                <a:gd name="connsiteX52" fmla="*/ 302055 w 6453188"/>
                <a:gd name="connsiteY52" fmla="*/ 3689886 h 3709988"/>
                <a:gd name="connsiteX53" fmla="*/ 100509 w 6453188"/>
                <a:gd name="connsiteY53" fmla="*/ 3705227 h 3709988"/>
                <a:gd name="connsiteX54" fmla="*/ 0 w 6453188"/>
                <a:gd name="connsiteY54" fmla="*/ 3708401 h 3709988"/>
                <a:gd name="connsiteX55" fmla="*/ 0 w 6453188"/>
                <a:gd name="connsiteY55" fmla="*/ 149713 h 3709988"/>
                <a:gd name="connsiteX56" fmla="*/ 100509 w 6453188"/>
                <a:gd name="connsiteY56" fmla="*/ 146009 h 3709988"/>
                <a:gd name="connsiteX57" fmla="*/ 302055 w 6453188"/>
                <a:gd name="connsiteY57" fmla="*/ 131197 h 3709988"/>
                <a:gd name="connsiteX58" fmla="*/ 604639 w 6453188"/>
                <a:gd name="connsiteY58" fmla="*/ 97340 h 3709988"/>
                <a:gd name="connsiteX59" fmla="*/ 907223 w 6453188"/>
                <a:gd name="connsiteY59" fmla="*/ 57664 h 3709988"/>
                <a:gd name="connsiteX60" fmla="*/ 1108770 w 6453188"/>
                <a:gd name="connsiteY60" fmla="*/ 32800 h 3709988"/>
                <a:gd name="connsiteX61" fmla="*/ 1310316 w 6453188"/>
                <a:gd name="connsiteY61" fmla="*/ 13756 h 3709988"/>
                <a:gd name="connsiteX62" fmla="*/ 1511863 w 6453188"/>
                <a:gd name="connsiteY62" fmla="*/ 2646 h 3709988"/>
                <a:gd name="connsiteX63" fmla="*/ 1612900 w 6453188"/>
                <a:gd name="connsiteY63" fmla="*/ 1588 h 3709988"/>
                <a:gd name="connsiteX64" fmla="*/ 1612900 w 6453188"/>
                <a:gd name="connsiteY64" fmla="*/ 1588 h 3709988"/>
                <a:gd name="connsiteX65" fmla="*/ 1663138 w 6453188"/>
                <a:gd name="connsiteY65" fmla="*/ 2117 h 3709988"/>
                <a:gd name="connsiteX66" fmla="*/ 1764672 w 6453188"/>
                <a:gd name="connsiteY66" fmla="*/ 5292 h 3709988"/>
                <a:gd name="connsiteX67" fmla="*/ 1915914 w 6453188"/>
                <a:gd name="connsiteY67" fmla="*/ 14817 h 3709988"/>
                <a:gd name="connsiteX68" fmla="*/ 2117924 w 6453188"/>
                <a:gd name="connsiteY68" fmla="*/ 35984 h 3709988"/>
                <a:gd name="connsiteX69" fmla="*/ 2319933 w 6453188"/>
                <a:gd name="connsiteY69" fmla="*/ 61913 h 3709988"/>
                <a:gd name="connsiteX70" fmla="*/ 2522471 w 6453188"/>
                <a:gd name="connsiteY70" fmla="*/ 89959 h 3709988"/>
                <a:gd name="connsiteX71" fmla="*/ 2724481 w 6453188"/>
                <a:gd name="connsiteY71" fmla="*/ 115888 h 3709988"/>
                <a:gd name="connsiteX72" fmla="*/ 2926490 w 6453188"/>
                <a:gd name="connsiteY72" fmla="*/ 137055 h 3709988"/>
                <a:gd name="connsiteX73" fmla="*/ 3077733 w 6453188"/>
                <a:gd name="connsiteY73" fmla="*/ 146580 h 3709988"/>
                <a:gd name="connsiteX74" fmla="*/ 3178737 w 6453188"/>
                <a:gd name="connsiteY74" fmla="*/ 149755 h 3709988"/>
                <a:gd name="connsiteX75" fmla="*/ 3228975 w 6453188"/>
                <a:gd name="connsiteY75" fmla="*/ 150284 h 3709988"/>
                <a:gd name="connsiteX76" fmla="*/ 3228975 w 6453188"/>
                <a:gd name="connsiteY76" fmla="*/ 150731 h 3709988"/>
                <a:gd name="connsiteX77" fmla="*/ 3271804 w 6453188"/>
                <a:gd name="connsiteY77" fmla="*/ 150284 h 3709988"/>
                <a:gd name="connsiteX78" fmla="*/ 3372280 w 6453188"/>
                <a:gd name="connsiteY78" fmla="*/ 147109 h 3709988"/>
                <a:gd name="connsiteX79" fmla="*/ 3524052 w 6453188"/>
                <a:gd name="connsiteY79" fmla="*/ 137055 h 3709988"/>
                <a:gd name="connsiteX80" fmla="*/ 3726590 w 6453188"/>
                <a:gd name="connsiteY80" fmla="*/ 116417 h 3709988"/>
                <a:gd name="connsiteX81" fmla="*/ 3928600 w 6453188"/>
                <a:gd name="connsiteY81" fmla="*/ 89959 h 3709988"/>
                <a:gd name="connsiteX82" fmla="*/ 4131138 w 6453188"/>
                <a:gd name="connsiteY82" fmla="*/ 61913 h 3709988"/>
                <a:gd name="connsiteX83" fmla="*/ 4333147 w 6453188"/>
                <a:gd name="connsiteY83" fmla="*/ 35984 h 3709988"/>
                <a:gd name="connsiteX84" fmla="*/ 4535686 w 6453188"/>
                <a:gd name="connsiteY84" fmla="*/ 14817 h 3709988"/>
                <a:gd name="connsiteX85" fmla="*/ 4687457 w 6453188"/>
                <a:gd name="connsiteY85" fmla="*/ 5292 h 3709988"/>
                <a:gd name="connsiteX86" fmla="*/ 4788462 w 6453188"/>
                <a:gd name="connsiteY86" fmla="*/ 2117 h 3709988"/>
                <a:gd name="connsiteX87" fmla="*/ 4835525 w 6453188"/>
                <a:gd name="connsiteY87" fmla="*/ 1622 h 3709988"/>
                <a:gd name="connsiteX88" fmla="*/ 4835525 w 6453188"/>
                <a:gd name="connsiteY88" fmla="*/ 0 h 3709988"/>
                <a:gd name="connsiteX0" fmla="*/ 4835525 w 6453188"/>
                <a:gd name="connsiteY0" fmla="*/ 0 h 3709988"/>
                <a:gd name="connsiteX1" fmla="*/ 4885829 w 6453188"/>
                <a:gd name="connsiteY1" fmla="*/ 529 h 3709988"/>
                <a:gd name="connsiteX2" fmla="*/ 4986966 w 6453188"/>
                <a:gd name="connsiteY2" fmla="*/ 3176 h 3709988"/>
                <a:gd name="connsiteX3" fmla="*/ 5138407 w 6453188"/>
                <a:gd name="connsiteY3" fmla="*/ 12173 h 3709988"/>
                <a:gd name="connsiteX4" fmla="*/ 5340681 w 6453188"/>
                <a:gd name="connsiteY4" fmla="*/ 31225 h 3709988"/>
                <a:gd name="connsiteX5" fmla="*/ 5542955 w 6453188"/>
                <a:gd name="connsiteY5" fmla="*/ 56100 h 3709988"/>
                <a:gd name="connsiteX6" fmla="*/ 5846366 w 6453188"/>
                <a:gd name="connsiteY6" fmla="*/ 95793 h 3709988"/>
                <a:gd name="connsiteX7" fmla="*/ 6150306 w 6453188"/>
                <a:gd name="connsiteY7" fmla="*/ 129664 h 3709988"/>
                <a:gd name="connsiteX8" fmla="*/ 6352581 w 6453188"/>
                <a:gd name="connsiteY8" fmla="*/ 145013 h 3709988"/>
                <a:gd name="connsiteX9" fmla="*/ 6453188 w 6453188"/>
                <a:gd name="connsiteY9" fmla="*/ 148188 h 3709988"/>
                <a:gd name="connsiteX10" fmla="*/ 6453188 w 6453188"/>
                <a:gd name="connsiteY10" fmla="*/ 3708400 h 3709988"/>
                <a:gd name="connsiteX11" fmla="*/ 6352581 w 6453188"/>
                <a:gd name="connsiteY11" fmla="*/ 3705225 h 3709988"/>
                <a:gd name="connsiteX12" fmla="*/ 6150306 w 6453188"/>
                <a:gd name="connsiteY12" fmla="*/ 3689877 h 3709988"/>
                <a:gd name="connsiteX13" fmla="*/ 5846366 w 6453188"/>
                <a:gd name="connsiteY13" fmla="*/ 3656005 h 3709988"/>
                <a:gd name="connsiteX14" fmla="*/ 5542955 w 6453188"/>
                <a:gd name="connsiteY14" fmla="*/ 3616312 h 3709988"/>
                <a:gd name="connsiteX15" fmla="*/ 5340681 w 6453188"/>
                <a:gd name="connsiteY15" fmla="*/ 3591438 h 3709988"/>
                <a:gd name="connsiteX16" fmla="*/ 5138407 w 6453188"/>
                <a:gd name="connsiteY16" fmla="*/ 3572914 h 3709988"/>
                <a:gd name="connsiteX17" fmla="*/ 4986966 w 6453188"/>
                <a:gd name="connsiteY17" fmla="*/ 3563917 h 3709988"/>
                <a:gd name="connsiteX18" fmla="*/ 4885829 w 6453188"/>
                <a:gd name="connsiteY18" fmla="*/ 3560742 h 3709988"/>
                <a:gd name="connsiteX19" fmla="*/ 4838700 w 6453188"/>
                <a:gd name="connsiteY19" fmla="*/ 3560742 h 3709988"/>
                <a:gd name="connsiteX20" fmla="*/ 4838700 w 6453188"/>
                <a:gd name="connsiteY20" fmla="*/ 3561292 h 3709988"/>
                <a:gd name="connsiteX21" fmla="*/ 4788462 w 6453188"/>
                <a:gd name="connsiteY21" fmla="*/ 3561292 h 3709988"/>
                <a:gd name="connsiteX22" fmla="*/ 4687457 w 6453188"/>
                <a:gd name="connsiteY22" fmla="*/ 3564467 h 3709988"/>
                <a:gd name="connsiteX23" fmla="*/ 4535686 w 6453188"/>
                <a:gd name="connsiteY23" fmla="*/ 3574521 h 3709988"/>
                <a:gd name="connsiteX24" fmla="*/ 4333147 w 6453188"/>
                <a:gd name="connsiteY24" fmla="*/ 3595159 h 3709988"/>
                <a:gd name="connsiteX25" fmla="*/ 4131138 w 6453188"/>
                <a:gd name="connsiteY25" fmla="*/ 3621617 h 3709988"/>
                <a:gd name="connsiteX26" fmla="*/ 3928600 w 6453188"/>
                <a:gd name="connsiteY26" fmla="*/ 3649663 h 3709988"/>
                <a:gd name="connsiteX27" fmla="*/ 3726590 w 6453188"/>
                <a:gd name="connsiteY27" fmla="*/ 3675592 h 3709988"/>
                <a:gd name="connsiteX28" fmla="*/ 3524052 w 6453188"/>
                <a:gd name="connsiteY28" fmla="*/ 3696759 h 3709988"/>
                <a:gd name="connsiteX29" fmla="*/ 3372280 w 6453188"/>
                <a:gd name="connsiteY29" fmla="*/ 3706813 h 3709988"/>
                <a:gd name="connsiteX30" fmla="*/ 3271804 w 6453188"/>
                <a:gd name="connsiteY30" fmla="*/ 3709459 h 3709988"/>
                <a:gd name="connsiteX31" fmla="*/ 3228975 w 6453188"/>
                <a:gd name="connsiteY31" fmla="*/ 3709906 h 3709988"/>
                <a:gd name="connsiteX32" fmla="*/ 3228975 w 6453188"/>
                <a:gd name="connsiteY32" fmla="*/ 3709988 h 3709988"/>
                <a:gd name="connsiteX33" fmla="*/ 3221037 w 6453188"/>
                <a:gd name="connsiteY33" fmla="*/ 3709988 h 3709988"/>
                <a:gd name="connsiteX34" fmla="*/ 3178737 w 6453188"/>
                <a:gd name="connsiteY34" fmla="*/ 3709988 h 3709988"/>
                <a:gd name="connsiteX35" fmla="*/ 3077733 w 6453188"/>
                <a:gd name="connsiteY35" fmla="*/ 3706813 h 3709988"/>
                <a:gd name="connsiteX36" fmla="*/ 2926490 w 6453188"/>
                <a:gd name="connsiteY36" fmla="*/ 3696759 h 3709988"/>
                <a:gd name="connsiteX37" fmla="*/ 2724481 w 6453188"/>
                <a:gd name="connsiteY37" fmla="*/ 3675592 h 3709988"/>
                <a:gd name="connsiteX38" fmla="*/ 2522471 w 6453188"/>
                <a:gd name="connsiteY38" fmla="*/ 3649663 h 3709988"/>
                <a:gd name="connsiteX39" fmla="*/ 2320462 w 6453188"/>
                <a:gd name="connsiteY39" fmla="*/ 3621617 h 3709988"/>
                <a:gd name="connsiteX40" fmla="*/ 2118452 w 6453188"/>
                <a:gd name="connsiteY40" fmla="*/ 3595688 h 3709988"/>
                <a:gd name="connsiteX41" fmla="*/ 1916443 w 6453188"/>
                <a:gd name="connsiteY41" fmla="*/ 3574521 h 3709988"/>
                <a:gd name="connsiteX42" fmla="*/ 1765201 w 6453188"/>
                <a:gd name="connsiteY42" fmla="*/ 3564467 h 3709988"/>
                <a:gd name="connsiteX43" fmla="*/ 1663667 w 6453188"/>
                <a:gd name="connsiteY43" fmla="*/ 3561292 h 3709988"/>
                <a:gd name="connsiteX44" fmla="*/ 1613958 w 6453188"/>
                <a:gd name="connsiteY44" fmla="*/ 3561292 h 3709988"/>
                <a:gd name="connsiteX45" fmla="*/ 1612900 w 6453188"/>
                <a:gd name="connsiteY45" fmla="*/ 3560806 h 3709988"/>
                <a:gd name="connsiteX46" fmla="*/ 1511863 w 6453188"/>
                <a:gd name="connsiteY46" fmla="*/ 3561864 h 3709988"/>
                <a:gd name="connsiteX47" fmla="*/ 1310316 w 6453188"/>
                <a:gd name="connsiteY47" fmla="*/ 3572973 h 3709988"/>
                <a:gd name="connsiteX48" fmla="*/ 1108770 w 6453188"/>
                <a:gd name="connsiteY48" fmla="*/ 3591489 h 3709988"/>
                <a:gd name="connsiteX49" fmla="*/ 907223 w 6453188"/>
                <a:gd name="connsiteY49" fmla="*/ 3616352 h 3709988"/>
                <a:gd name="connsiteX50" fmla="*/ 604639 w 6453188"/>
                <a:gd name="connsiteY50" fmla="*/ 3656029 h 3709988"/>
                <a:gd name="connsiteX51" fmla="*/ 302055 w 6453188"/>
                <a:gd name="connsiteY51" fmla="*/ 3689886 h 3709988"/>
                <a:gd name="connsiteX52" fmla="*/ 100509 w 6453188"/>
                <a:gd name="connsiteY52" fmla="*/ 3705227 h 3709988"/>
                <a:gd name="connsiteX53" fmla="*/ 0 w 6453188"/>
                <a:gd name="connsiteY53" fmla="*/ 3708401 h 3709988"/>
                <a:gd name="connsiteX54" fmla="*/ 0 w 6453188"/>
                <a:gd name="connsiteY54" fmla="*/ 149713 h 3709988"/>
                <a:gd name="connsiteX55" fmla="*/ 100509 w 6453188"/>
                <a:gd name="connsiteY55" fmla="*/ 146009 h 3709988"/>
                <a:gd name="connsiteX56" fmla="*/ 302055 w 6453188"/>
                <a:gd name="connsiteY56" fmla="*/ 131197 h 3709988"/>
                <a:gd name="connsiteX57" fmla="*/ 604639 w 6453188"/>
                <a:gd name="connsiteY57" fmla="*/ 97340 h 3709988"/>
                <a:gd name="connsiteX58" fmla="*/ 907223 w 6453188"/>
                <a:gd name="connsiteY58" fmla="*/ 57664 h 3709988"/>
                <a:gd name="connsiteX59" fmla="*/ 1108770 w 6453188"/>
                <a:gd name="connsiteY59" fmla="*/ 32800 h 3709988"/>
                <a:gd name="connsiteX60" fmla="*/ 1310316 w 6453188"/>
                <a:gd name="connsiteY60" fmla="*/ 13756 h 3709988"/>
                <a:gd name="connsiteX61" fmla="*/ 1511863 w 6453188"/>
                <a:gd name="connsiteY61" fmla="*/ 2646 h 3709988"/>
                <a:gd name="connsiteX62" fmla="*/ 1612900 w 6453188"/>
                <a:gd name="connsiteY62" fmla="*/ 1588 h 3709988"/>
                <a:gd name="connsiteX63" fmla="*/ 1612900 w 6453188"/>
                <a:gd name="connsiteY63" fmla="*/ 1588 h 3709988"/>
                <a:gd name="connsiteX64" fmla="*/ 1663138 w 6453188"/>
                <a:gd name="connsiteY64" fmla="*/ 2117 h 3709988"/>
                <a:gd name="connsiteX65" fmla="*/ 1764672 w 6453188"/>
                <a:gd name="connsiteY65" fmla="*/ 5292 h 3709988"/>
                <a:gd name="connsiteX66" fmla="*/ 1915914 w 6453188"/>
                <a:gd name="connsiteY66" fmla="*/ 14817 h 3709988"/>
                <a:gd name="connsiteX67" fmla="*/ 2117924 w 6453188"/>
                <a:gd name="connsiteY67" fmla="*/ 35984 h 3709988"/>
                <a:gd name="connsiteX68" fmla="*/ 2319933 w 6453188"/>
                <a:gd name="connsiteY68" fmla="*/ 61913 h 3709988"/>
                <a:gd name="connsiteX69" fmla="*/ 2522471 w 6453188"/>
                <a:gd name="connsiteY69" fmla="*/ 89959 h 3709988"/>
                <a:gd name="connsiteX70" fmla="*/ 2724481 w 6453188"/>
                <a:gd name="connsiteY70" fmla="*/ 115888 h 3709988"/>
                <a:gd name="connsiteX71" fmla="*/ 2926490 w 6453188"/>
                <a:gd name="connsiteY71" fmla="*/ 137055 h 3709988"/>
                <a:gd name="connsiteX72" fmla="*/ 3077733 w 6453188"/>
                <a:gd name="connsiteY72" fmla="*/ 146580 h 3709988"/>
                <a:gd name="connsiteX73" fmla="*/ 3178737 w 6453188"/>
                <a:gd name="connsiteY73" fmla="*/ 149755 h 3709988"/>
                <a:gd name="connsiteX74" fmla="*/ 3228975 w 6453188"/>
                <a:gd name="connsiteY74" fmla="*/ 150284 h 3709988"/>
                <a:gd name="connsiteX75" fmla="*/ 3228975 w 6453188"/>
                <a:gd name="connsiteY75" fmla="*/ 150731 h 3709988"/>
                <a:gd name="connsiteX76" fmla="*/ 3271804 w 6453188"/>
                <a:gd name="connsiteY76" fmla="*/ 150284 h 3709988"/>
                <a:gd name="connsiteX77" fmla="*/ 3372280 w 6453188"/>
                <a:gd name="connsiteY77" fmla="*/ 147109 h 3709988"/>
                <a:gd name="connsiteX78" fmla="*/ 3524052 w 6453188"/>
                <a:gd name="connsiteY78" fmla="*/ 137055 h 3709988"/>
                <a:gd name="connsiteX79" fmla="*/ 3726590 w 6453188"/>
                <a:gd name="connsiteY79" fmla="*/ 116417 h 3709988"/>
                <a:gd name="connsiteX80" fmla="*/ 3928600 w 6453188"/>
                <a:gd name="connsiteY80" fmla="*/ 89959 h 3709988"/>
                <a:gd name="connsiteX81" fmla="*/ 4131138 w 6453188"/>
                <a:gd name="connsiteY81" fmla="*/ 61913 h 3709988"/>
                <a:gd name="connsiteX82" fmla="*/ 4333147 w 6453188"/>
                <a:gd name="connsiteY82" fmla="*/ 35984 h 3709988"/>
                <a:gd name="connsiteX83" fmla="*/ 4535686 w 6453188"/>
                <a:gd name="connsiteY83" fmla="*/ 14817 h 3709988"/>
                <a:gd name="connsiteX84" fmla="*/ 4687457 w 6453188"/>
                <a:gd name="connsiteY84" fmla="*/ 5292 h 3709988"/>
                <a:gd name="connsiteX85" fmla="*/ 4788462 w 6453188"/>
                <a:gd name="connsiteY85" fmla="*/ 2117 h 3709988"/>
                <a:gd name="connsiteX86" fmla="*/ 4835525 w 6453188"/>
                <a:gd name="connsiteY86" fmla="*/ 1622 h 3709988"/>
                <a:gd name="connsiteX87" fmla="*/ 4835525 w 6453188"/>
                <a:gd name="connsiteY87" fmla="*/ 0 h 370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6453188" h="3709988">
                  <a:moveTo>
                    <a:pt x="4835525" y="0"/>
                  </a:moveTo>
                  <a:lnTo>
                    <a:pt x="4885829" y="529"/>
                  </a:lnTo>
                  <a:lnTo>
                    <a:pt x="4986966" y="3176"/>
                  </a:lnTo>
                  <a:lnTo>
                    <a:pt x="5138407" y="12173"/>
                  </a:lnTo>
                  <a:lnTo>
                    <a:pt x="5340681" y="31225"/>
                  </a:lnTo>
                  <a:lnTo>
                    <a:pt x="5542955" y="56100"/>
                  </a:lnTo>
                  <a:lnTo>
                    <a:pt x="5846366" y="95793"/>
                  </a:lnTo>
                  <a:lnTo>
                    <a:pt x="6150306" y="129664"/>
                  </a:lnTo>
                  <a:lnTo>
                    <a:pt x="6352581" y="145013"/>
                  </a:lnTo>
                  <a:lnTo>
                    <a:pt x="6453188" y="148188"/>
                  </a:lnTo>
                  <a:lnTo>
                    <a:pt x="6453188" y="3708400"/>
                  </a:lnTo>
                  <a:lnTo>
                    <a:pt x="6352581" y="3705225"/>
                  </a:lnTo>
                  <a:lnTo>
                    <a:pt x="6150306" y="3689877"/>
                  </a:lnTo>
                  <a:lnTo>
                    <a:pt x="5846366" y="3656005"/>
                  </a:lnTo>
                  <a:lnTo>
                    <a:pt x="5542955" y="3616312"/>
                  </a:lnTo>
                  <a:lnTo>
                    <a:pt x="5340681" y="3591438"/>
                  </a:lnTo>
                  <a:lnTo>
                    <a:pt x="5138407" y="3572914"/>
                  </a:lnTo>
                  <a:lnTo>
                    <a:pt x="4986966" y="3563917"/>
                  </a:lnTo>
                  <a:lnTo>
                    <a:pt x="4885829" y="3560742"/>
                  </a:lnTo>
                  <a:lnTo>
                    <a:pt x="4838700" y="3560742"/>
                  </a:lnTo>
                  <a:lnTo>
                    <a:pt x="4838700" y="3561292"/>
                  </a:lnTo>
                  <a:lnTo>
                    <a:pt x="4788462" y="3561292"/>
                  </a:lnTo>
                  <a:lnTo>
                    <a:pt x="4687457" y="3564467"/>
                  </a:lnTo>
                  <a:lnTo>
                    <a:pt x="4535686" y="3574521"/>
                  </a:lnTo>
                  <a:lnTo>
                    <a:pt x="4333147" y="3595159"/>
                  </a:lnTo>
                  <a:lnTo>
                    <a:pt x="4131138" y="3621617"/>
                  </a:lnTo>
                  <a:lnTo>
                    <a:pt x="3928600" y="3649663"/>
                  </a:lnTo>
                  <a:lnTo>
                    <a:pt x="3726590" y="3675592"/>
                  </a:lnTo>
                  <a:lnTo>
                    <a:pt x="3524052" y="3696759"/>
                  </a:lnTo>
                  <a:lnTo>
                    <a:pt x="3372280" y="3706813"/>
                  </a:lnTo>
                  <a:lnTo>
                    <a:pt x="3271804" y="3709459"/>
                  </a:lnTo>
                  <a:lnTo>
                    <a:pt x="3228975" y="3709906"/>
                  </a:lnTo>
                  <a:lnTo>
                    <a:pt x="3228975" y="3709988"/>
                  </a:lnTo>
                  <a:lnTo>
                    <a:pt x="3221037" y="3709988"/>
                  </a:lnTo>
                  <a:lnTo>
                    <a:pt x="3178737" y="3709988"/>
                  </a:lnTo>
                  <a:lnTo>
                    <a:pt x="3077733" y="3706813"/>
                  </a:lnTo>
                  <a:lnTo>
                    <a:pt x="2926490" y="3696759"/>
                  </a:lnTo>
                  <a:lnTo>
                    <a:pt x="2724481" y="3675592"/>
                  </a:lnTo>
                  <a:lnTo>
                    <a:pt x="2522471" y="3649663"/>
                  </a:lnTo>
                  <a:lnTo>
                    <a:pt x="2320462" y="3621617"/>
                  </a:lnTo>
                  <a:lnTo>
                    <a:pt x="2118452" y="3595688"/>
                  </a:lnTo>
                  <a:lnTo>
                    <a:pt x="1916443" y="3574521"/>
                  </a:lnTo>
                  <a:lnTo>
                    <a:pt x="1765201" y="3564467"/>
                  </a:lnTo>
                  <a:lnTo>
                    <a:pt x="1663667" y="3561292"/>
                  </a:lnTo>
                  <a:lnTo>
                    <a:pt x="1613958" y="3561292"/>
                  </a:lnTo>
                  <a:cubicBezTo>
                    <a:pt x="1605497" y="3561211"/>
                    <a:pt x="1629916" y="3560711"/>
                    <a:pt x="1612900" y="3560806"/>
                  </a:cubicBezTo>
                  <a:lnTo>
                    <a:pt x="1511863" y="3561864"/>
                  </a:lnTo>
                  <a:lnTo>
                    <a:pt x="1310316" y="3572973"/>
                  </a:lnTo>
                  <a:lnTo>
                    <a:pt x="1108770" y="3591489"/>
                  </a:lnTo>
                  <a:lnTo>
                    <a:pt x="907223" y="3616352"/>
                  </a:lnTo>
                  <a:lnTo>
                    <a:pt x="604639" y="3656029"/>
                  </a:lnTo>
                  <a:lnTo>
                    <a:pt x="302055" y="3689886"/>
                  </a:lnTo>
                  <a:lnTo>
                    <a:pt x="100509" y="3705227"/>
                  </a:lnTo>
                  <a:lnTo>
                    <a:pt x="0" y="3708401"/>
                  </a:lnTo>
                  <a:lnTo>
                    <a:pt x="0" y="149713"/>
                  </a:lnTo>
                  <a:lnTo>
                    <a:pt x="100509" y="146009"/>
                  </a:lnTo>
                  <a:lnTo>
                    <a:pt x="302055" y="131197"/>
                  </a:lnTo>
                  <a:lnTo>
                    <a:pt x="604639" y="97340"/>
                  </a:lnTo>
                  <a:lnTo>
                    <a:pt x="907223" y="57664"/>
                  </a:lnTo>
                  <a:lnTo>
                    <a:pt x="1108770" y="32800"/>
                  </a:lnTo>
                  <a:lnTo>
                    <a:pt x="1310316" y="13756"/>
                  </a:lnTo>
                  <a:lnTo>
                    <a:pt x="1511863" y="2646"/>
                  </a:lnTo>
                  <a:lnTo>
                    <a:pt x="1612900" y="1588"/>
                  </a:lnTo>
                  <a:lnTo>
                    <a:pt x="1612900" y="1588"/>
                  </a:lnTo>
                  <a:lnTo>
                    <a:pt x="1663138" y="2117"/>
                  </a:lnTo>
                  <a:lnTo>
                    <a:pt x="1764672" y="5292"/>
                  </a:lnTo>
                  <a:lnTo>
                    <a:pt x="1915914" y="14817"/>
                  </a:lnTo>
                  <a:lnTo>
                    <a:pt x="2117924" y="35984"/>
                  </a:lnTo>
                  <a:lnTo>
                    <a:pt x="2319933" y="61913"/>
                  </a:lnTo>
                  <a:lnTo>
                    <a:pt x="2522471" y="89959"/>
                  </a:lnTo>
                  <a:lnTo>
                    <a:pt x="2724481" y="115888"/>
                  </a:lnTo>
                  <a:lnTo>
                    <a:pt x="2926490" y="137055"/>
                  </a:lnTo>
                  <a:lnTo>
                    <a:pt x="3077733" y="146580"/>
                  </a:lnTo>
                  <a:lnTo>
                    <a:pt x="3178737" y="149755"/>
                  </a:lnTo>
                  <a:lnTo>
                    <a:pt x="3228975" y="150284"/>
                  </a:lnTo>
                  <a:lnTo>
                    <a:pt x="3228975" y="150731"/>
                  </a:lnTo>
                  <a:lnTo>
                    <a:pt x="3271804" y="150284"/>
                  </a:lnTo>
                  <a:lnTo>
                    <a:pt x="3372280" y="147109"/>
                  </a:lnTo>
                  <a:lnTo>
                    <a:pt x="3524052" y="137055"/>
                  </a:lnTo>
                  <a:lnTo>
                    <a:pt x="3726590" y="116417"/>
                  </a:lnTo>
                  <a:lnTo>
                    <a:pt x="3928600" y="89959"/>
                  </a:lnTo>
                  <a:lnTo>
                    <a:pt x="4131138" y="61913"/>
                  </a:lnTo>
                  <a:lnTo>
                    <a:pt x="4333147" y="35984"/>
                  </a:lnTo>
                  <a:lnTo>
                    <a:pt x="4535686" y="14817"/>
                  </a:lnTo>
                  <a:lnTo>
                    <a:pt x="4687457" y="5292"/>
                  </a:lnTo>
                  <a:lnTo>
                    <a:pt x="4788462" y="2117"/>
                  </a:lnTo>
                  <a:lnTo>
                    <a:pt x="4835525" y="1622"/>
                  </a:lnTo>
                  <a:lnTo>
                    <a:pt x="483552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 357"/>
            <p:cNvSpPr>
              <a:spLocks/>
            </p:cNvSpPr>
            <p:nvPr/>
          </p:nvSpPr>
          <p:spPr bwMode="auto">
            <a:xfrm>
              <a:off x="2130943" y="1583645"/>
              <a:ext cx="1982041" cy="3706813"/>
            </a:xfrm>
            <a:custGeom>
              <a:avLst/>
              <a:gdLst>
                <a:gd name="T0" fmla="*/ 3049 w 3049"/>
                <a:gd name="T1" fmla="*/ 0 h 7007"/>
                <a:gd name="T2" fmla="*/ 2858 w 3049"/>
                <a:gd name="T3" fmla="*/ 2 h 7007"/>
                <a:gd name="T4" fmla="*/ 2477 w 3049"/>
                <a:gd name="T5" fmla="*/ 23 h 7007"/>
                <a:gd name="T6" fmla="*/ 2096 w 3049"/>
                <a:gd name="T7" fmla="*/ 59 h 7007"/>
                <a:gd name="T8" fmla="*/ 1715 w 3049"/>
                <a:gd name="T9" fmla="*/ 106 h 7007"/>
                <a:gd name="T10" fmla="*/ 1143 w 3049"/>
                <a:gd name="T11" fmla="*/ 181 h 7007"/>
                <a:gd name="T12" fmla="*/ 571 w 3049"/>
                <a:gd name="T13" fmla="*/ 245 h 7007"/>
                <a:gd name="T14" fmla="*/ 190 w 3049"/>
                <a:gd name="T15" fmla="*/ 273 h 7007"/>
                <a:gd name="T16" fmla="*/ 0 w 3049"/>
                <a:gd name="T17" fmla="*/ 280 h 7007"/>
                <a:gd name="T18" fmla="*/ 0 w 3049"/>
                <a:gd name="T19" fmla="*/ 7007 h 7007"/>
                <a:gd name="T20" fmla="*/ 190 w 3049"/>
                <a:gd name="T21" fmla="*/ 7001 h 7007"/>
                <a:gd name="T22" fmla="*/ 571 w 3049"/>
                <a:gd name="T23" fmla="*/ 6972 h 7007"/>
                <a:gd name="T24" fmla="*/ 1143 w 3049"/>
                <a:gd name="T25" fmla="*/ 6908 h 7007"/>
                <a:gd name="T26" fmla="*/ 1715 w 3049"/>
                <a:gd name="T27" fmla="*/ 6833 h 7007"/>
                <a:gd name="T28" fmla="*/ 2096 w 3049"/>
                <a:gd name="T29" fmla="*/ 6786 h 7007"/>
                <a:gd name="T30" fmla="*/ 2477 w 3049"/>
                <a:gd name="T31" fmla="*/ 6751 h 7007"/>
                <a:gd name="T32" fmla="*/ 2858 w 3049"/>
                <a:gd name="T33" fmla="*/ 6730 h 7007"/>
                <a:gd name="T34" fmla="*/ 3049 w 3049"/>
                <a:gd name="T35" fmla="*/ 6728 h 7007"/>
                <a:gd name="T36" fmla="*/ 3049 w 3049"/>
                <a:gd name="T37" fmla="*/ 0 h 7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49" h="7007">
                  <a:moveTo>
                    <a:pt x="3049" y="0"/>
                  </a:moveTo>
                  <a:lnTo>
                    <a:pt x="2858" y="2"/>
                  </a:lnTo>
                  <a:lnTo>
                    <a:pt x="2477" y="23"/>
                  </a:lnTo>
                  <a:lnTo>
                    <a:pt x="2096" y="59"/>
                  </a:lnTo>
                  <a:lnTo>
                    <a:pt x="1715" y="106"/>
                  </a:lnTo>
                  <a:lnTo>
                    <a:pt x="1143" y="181"/>
                  </a:lnTo>
                  <a:lnTo>
                    <a:pt x="571" y="245"/>
                  </a:lnTo>
                  <a:lnTo>
                    <a:pt x="190" y="273"/>
                  </a:lnTo>
                  <a:lnTo>
                    <a:pt x="0" y="280"/>
                  </a:lnTo>
                  <a:lnTo>
                    <a:pt x="0" y="7007"/>
                  </a:lnTo>
                  <a:lnTo>
                    <a:pt x="190" y="7001"/>
                  </a:lnTo>
                  <a:lnTo>
                    <a:pt x="571" y="6972"/>
                  </a:lnTo>
                  <a:lnTo>
                    <a:pt x="1143" y="6908"/>
                  </a:lnTo>
                  <a:lnTo>
                    <a:pt x="1715" y="6833"/>
                  </a:lnTo>
                  <a:lnTo>
                    <a:pt x="2096" y="6786"/>
                  </a:lnTo>
                  <a:lnTo>
                    <a:pt x="2477" y="6751"/>
                  </a:lnTo>
                  <a:lnTo>
                    <a:pt x="2858" y="6730"/>
                  </a:lnTo>
                  <a:lnTo>
                    <a:pt x="3049" y="6728"/>
                  </a:lnTo>
                  <a:lnTo>
                    <a:pt x="304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61"/>
            <p:cNvSpPr>
              <a:spLocks/>
            </p:cNvSpPr>
            <p:nvPr/>
          </p:nvSpPr>
          <p:spPr bwMode="auto">
            <a:xfrm>
              <a:off x="6089172" y="1583645"/>
              <a:ext cx="1987894" cy="3708400"/>
            </a:xfrm>
            <a:custGeom>
              <a:avLst/>
              <a:gdLst>
                <a:gd name="T0" fmla="*/ 3059 w 3059"/>
                <a:gd name="T1" fmla="*/ 0 h 7008"/>
                <a:gd name="T2" fmla="*/ 2964 w 3059"/>
                <a:gd name="T3" fmla="*/ 1 h 7008"/>
                <a:gd name="T4" fmla="*/ 2773 w 3059"/>
                <a:gd name="T5" fmla="*/ 7 h 7008"/>
                <a:gd name="T6" fmla="*/ 2486 w 3059"/>
                <a:gd name="T7" fmla="*/ 25 h 7008"/>
                <a:gd name="T8" fmla="*/ 2103 w 3059"/>
                <a:gd name="T9" fmla="*/ 65 h 7008"/>
                <a:gd name="T10" fmla="*/ 1721 w 3059"/>
                <a:gd name="T11" fmla="*/ 114 h 7008"/>
                <a:gd name="T12" fmla="*/ 1338 w 3059"/>
                <a:gd name="T13" fmla="*/ 167 h 7008"/>
                <a:gd name="T14" fmla="*/ 956 w 3059"/>
                <a:gd name="T15" fmla="*/ 217 h 7008"/>
                <a:gd name="T16" fmla="*/ 573 w 3059"/>
                <a:gd name="T17" fmla="*/ 256 h 7008"/>
                <a:gd name="T18" fmla="*/ 286 w 3059"/>
                <a:gd name="T19" fmla="*/ 275 h 7008"/>
                <a:gd name="T20" fmla="*/ 96 w 3059"/>
                <a:gd name="T21" fmla="*/ 281 h 7008"/>
                <a:gd name="T22" fmla="*/ 0 w 3059"/>
                <a:gd name="T23" fmla="*/ 282 h 7008"/>
                <a:gd name="T24" fmla="*/ 0 w 3059"/>
                <a:gd name="T25" fmla="*/ 7008 h 7008"/>
                <a:gd name="T26" fmla="*/ 96 w 3059"/>
                <a:gd name="T27" fmla="*/ 7007 h 7008"/>
                <a:gd name="T28" fmla="*/ 286 w 3059"/>
                <a:gd name="T29" fmla="*/ 7002 h 7008"/>
                <a:gd name="T30" fmla="*/ 573 w 3059"/>
                <a:gd name="T31" fmla="*/ 6983 h 7008"/>
                <a:gd name="T32" fmla="*/ 956 w 3059"/>
                <a:gd name="T33" fmla="*/ 6943 h 7008"/>
                <a:gd name="T34" fmla="*/ 1338 w 3059"/>
                <a:gd name="T35" fmla="*/ 6894 h 7008"/>
                <a:gd name="T36" fmla="*/ 1721 w 3059"/>
                <a:gd name="T37" fmla="*/ 6841 h 7008"/>
                <a:gd name="T38" fmla="*/ 2103 w 3059"/>
                <a:gd name="T39" fmla="*/ 6791 h 7008"/>
                <a:gd name="T40" fmla="*/ 2486 w 3059"/>
                <a:gd name="T41" fmla="*/ 6752 h 7008"/>
                <a:gd name="T42" fmla="*/ 2773 w 3059"/>
                <a:gd name="T43" fmla="*/ 6733 h 7008"/>
                <a:gd name="T44" fmla="*/ 2964 w 3059"/>
                <a:gd name="T45" fmla="*/ 6727 h 7008"/>
                <a:gd name="T46" fmla="*/ 3059 w 3059"/>
                <a:gd name="T47" fmla="*/ 6727 h 7008"/>
                <a:gd name="T48" fmla="*/ 3059 w 3059"/>
                <a:gd name="T49" fmla="*/ 0 h 7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59" h="7008">
                  <a:moveTo>
                    <a:pt x="3059" y="0"/>
                  </a:moveTo>
                  <a:lnTo>
                    <a:pt x="2964" y="1"/>
                  </a:lnTo>
                  <a:lnTo>
                    <a:pt x="2773" y="7"/>
                  </a:lnTo>
                  <a:lnTo>
                    <a:pt x="2486" y="25"/>
                  </a:lnTo>
                  <a:lnTo>
                    <a:pt x="2103" y="65"/>
                  </a:lnTo>
                  <a:lnTo>
                    <a:pt x="1721" y="114"/>
                  </a:lnTo>
                  <a:lnTo>
                    <a:pt x="1338" y="167"/>
                  </a:lnTo>
                  <a:lnTo>
                    <a:pt x="956" y="217"/>
                  </a:lnTo>
                  <a:lnTo>
                    <a:pt x="573" y="256"/>
                  </a:lnTo>
                  <a:lnTo>
                    <a:pt x="286" y="275"/>
                  </a:lnTo>
                  <a:lnTo>
                    <a:pt x="96" y="281"/>
                  </a:lnTo>
                  <a:lnTo>
                    <a:pt x="0" y="282"/>
                  </a:lnTo>
                  <a:lnTo>
                    <a:pt x="0" y="7008"/>
                  </a:lnTo>
                  <a:lnTo>
                    <a:pt x="96" y="7007"/>
                  </a:lnTo>
                  <a:lnTo>
                    <a:pt x="286" y="7002"/>
                  </a:lnTo>
                  <a:lnTo>
                    <a:pt x="573" y="6983"/>
                  </a:lnTo>
                  <a:lnTo>
                    <a:pt x="956" y="6943"/>
                  </a:lnTo>
                  <a:lnTo>
                    <a:pt x="1338" y="6894"/>
                  </a:lnTo>
                  <a:lnTo>
                    <a:pt x="1721" y="6841"/>
                  </a:lnTo>
                  <a:lnTo>
                    <a:pt x="2103" y="6791"/>
                  </a:lnTo>
                  <a:lnTo>
                    <a:pt x="2486" y="6752"/>
                  </a:lnTo>
                  <a:lnTo>
                    <a:pt x="2773" y="6733"/>
                  </a:lnTo>
                  <a:lnTo>
                    <a:pt x="2964" y="6727"/>
                  </a:lnTo>
                  <a:lnTo>
                    <a:pt x="3059" y="6727"/>
                  </a:lnTo>
                  <a:lnTo>
                    <a:pt x="305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: Shape 18"/>
            <p:cNvSpPr>
              <a:spLocks/>
            </p:cNvSpPr>
            <p:nvPr/>
          </p:nvSpPr>
          <p:spPr bwMode="auto">
            <a:xfrm>
              <a:off x="2867673" y="1944007"/>
              <a:ext cx="6442998" cy="3146425"/>
            </a:xfrm>
            <a:custGeom>
              <a:avLst/>
              <a:gdLst>
                <a:gd name="connsiteX0" fmla="*/ 5737754 w 6130925"/>
                <a:gd name="connsiteY0" fmla="*/ 2806700 h 2994025"/>
                <a:gd name="connsiteX1" fmla="*/ 5738283 w 6130925"/>
                <a:gd name="connsiteY1" fmla="*/ 2808166 h 2994025"/>
                <a:gd name="connsiteX2" fmla="*/ 5738812 w 6130925"/>
                <a:gd name="connsiteY2" fmla="*/ 2809631 h 2994025"/>
                <a:gd name="connsiteX3" fmla="*/ 5738812 w 6130925"/>
                <a:gd name="connsiteY3" fmla="*/ 2809632 h 2994025"/>
                <a:gd name="connsiteX4" fmla="*/ 5738812 w 6130925"/>
                <a:gd name="connsiteY4" fmla="*/ 2813050 h 2994025"/>
                <a:gd name="connsiteX5" fmla="*/ 5738812 w 6130925"/>
                <a:gd name="connsiteY5" fmla="*/ 2813051 h 2994025"/>
                <a:gd name="connsiteX6" fmla="*/ 5724524 w 6130925"/>
                <a:gd name="connsiteY6" fmla="*/ 2813051 h 2994025"/>
                <a:gd name="connsiteX7" fmla="*/ 5724524 w 6130925"/>
                <a:gd name="connsiteY7" fmla="*/ 2813050 h 2994025"/>
                <a:gd name="connsiteX8" fmla="*/ 5724524 w 6130925"/>
                <a:gd name="connsiteY8" fmla="*/ 2811586 h 2994025"/>
                <a:gd name="connsiteX9" fmla="*/ 5724524 w 6130925"/>
                <a:gd name="connsiteY9" fmla="*/ 2811585 h 2994025"/>
                <a:gd name="connsiteX10" fmla="*/ 5725053 w 6130925"/>
                <a:gd name="connsiteY10" fmla="*/ 2810608 h 2994025"/>
                <a:gd name="connsiteX11" fmla="*/ 5725582 w 6130925"/>
                <a:gd name="connsiteY11" fmla="*/ 2810364 h 2994025"/>
                <a:gd name="connsiteX12" fmla="*/ 5725582 w 6130925"/>
                <a:gd name="connsiteY12" fmla="*/ 2810120 h 2994025"/>
                <a:gd name="connsiteX13" fmla="*/ 5725582 w 6130925"/>
                <a:gd name="connsiteY13" fmla="*/ 2810119 h 2994025"/>
                <a:gd name="connsiteX14" fmla="*/ 5725759 w 6130925"/>
                <a:gd name="connsiteY14" fmla="*/ 2810282 h 2994025"/>
                <a:gd name="connsiteX15" fmla="*/ 5726112 w 6130925"/>
                <a:gd name="connsiteY15" fmla="*/ 2810119 h 2994025"/>
                <a:gd name="connsiteX16" fmla="*/ 5726641 w 6130925"/>
                <a:gd name="connsiteY16" fmla="*/ 2810608 h 2994025"/>
                <a:gd name="connsiteX17" fmla="*/ 5727170 w 6130925"/>
                <a:gd name="connsiteY17" fmla="*/ 2810608 h 2994025"/>
                <a:gd name="connsiteX18" fmla="*/ 5727699 w 6130925"/>
                <a:gd name="connsiteY18" fmla="*/ 2810608 h 2994025"/>
                <a:gd name="connsiteX19" fmla="*/ 5728228 w 6130925"/>
                <a:gd name="connsiteY19" fmla="*/ 2810608 h 2994025"/>
                <a:gd name="connsiteX20" fmla="*/ 5728757 w 6130925"/>
                <a:gd name="connsiteY20" fmla="*/ 2810608 h 2994025"/>
                <a:gd name="connsiteX21" fmla="*/ 5730345 w 6130925"/>
                <a:gd name="connsiteY21" fmla="*/ 2808654 h 2994025"/>
                <a:gd name="connsiteX22" fmla="*/ 5730874 w 6130925"/>
                <a:gd name="connsiteY22" fmla="*/ 2807189 h 2994025"/>
                <a:gd name="connsiteX23" fmla="*/ 5731933 w 6130925"/>
                <a:gd name="connsiteY23" fmla="*/ 2807189 h 2994025"/>
                <a:gd name="connsiteX24" fmla="*/ 5732991 w 6130925"/>
                <a:gd name="connsiteY24" fmla="*/ 2807189 h 2994025"/>
                <a:gd name="connsiteX25" fmla="*/ 5733520 w 6130925"/>
                <a:gd name="connsiteY25" fmla="*/ 2807189 h 2994025"/>
                <a:gd name="connsiteX26" fmla="*/ 5734049 w 6130925"/>
                <a:gd name="connsiteY26" fmla="*/ 2807189 h 2994025"/>
                <a:gd name="connsiteX27" fmla="*/ 5734579 w 6130925"/>
                <a:gd name="connsiteY27" fmla="*/ 2807189 h 2994025"/>
                <a:gd name="connsiteX28" fmla="*/ 5735108 w 6130925"/>
                <a:gd name="connsiteY28" fmla="*/ 2807189 h 2994025"/>
                <a:gd name="connsiteX29" fmla="*/ 5736166 w 6130925"/>
                <a:gd name="connsiteY29" fmla="*/ 2807189 h 2994025"/>
                <a:gd name="connsiteX30" fmla="*/ 5809060 w 6130925"/>
                <a:gd name="connsiteY30" fmla="*/ 2673350 h 2994025"/>
                <a:gd name="connsiteX31" fmla="*/ 5812779 w 6130925"/>
                <a:gd name="connsiteY31" fmla="*/ 2673350 h 2994025"/>
                <a:gd name="connsiteX32" fmla="*/ 5816498 w 6130925"/>
                <a:gd name="connsiteY32" fmla="*/ 2673350 h 2994025"/>
                <a:gd name="connsiteX33" fmla="*/ 5818623 w 6130925"/>
                <a:gd name="connsiteY33" fmla="*/ 2675449 h 2994025"/>
                <a:gd name="connsiteX34" fmla="*/ 5820748 w 6130925"/>
                <a:gd name="connsiteY34" fmla="*/ 2676498 h 2994025"/>
                <a:gd name="connsiteX35" fmla="*/ 5822342 w 6130925"/>
                <a:gd name="connsiteY35" fmla="*/ 2678072 h 2994025"/>
                <a:gd name="connsiteX36" fmla="*/ 5822873 w 6130925"/>
                <a:gd name="connsiteY36" fmla="*/ 2679646 h 2994025"/>
                <a:gd name="connsiteX37" fmla="*/ 5823936 w 6130925"/>
                <a:gd name="connsiteY37" fmla="*/ 2681220 h 2994025"/>
                <a:gd name="connsiteX38" fmla="*/ 5823936 w 6130925"/>
                <a:gd name="connsiteY38" fmla="*/ 2681221 h 2994025"/>
                <a:gd name="connsiteX39" fmla="*/ 5823936 w 6130925"/>
                <a:gd name="connsiteY39" fmla="*/ 2682795 h 2994025"/>
                <a:gd name="connsiteX40" fmla="*/ 5824998 w 6130925"/>
                <a:gd name="connsiteY40" fmla="*/ 2684369 h 2994025"/>
                <a:gd name="connsiteX41" fmla="*/ 5827391 w 6130925"/>
                <a:gd name="connsiteY41" fmla="*/ 2685944 h 2994025"/>
                <a:gd name="connsiteX42" fmla="*/ 5828717 w 6130925"/>
                <a:gd name="connsiteY42" fmla="*/ 2685944 h 2994025"/>
                <a:gd name="connsiteX43" fmla="*/ 5830311 w 6130925"/>
                <a:gd name="connsiteY43" fmla="*/ 2685944 h 2994025"/>
                <a:gd name="connsiteX44" fmla="*/ 5831894 w 6130925"/>
                <a:gd name="connsiteY44" fmla="*/ 2685944 h 2994025"/>
                <a:gd name="connsiteX45" fmla="*/ 5831905 w 6130925"/>
                <a:gd name="connsiteY45" fmla="*/ 2685943 h 2994025"/>
                <a:gd name="connsiteX46" fmla="*/ 5837218 w 6130925"/>
                <a:gd name="connsiteY46" fmla="*/ 2685943 h 2994025"/>
                <a:gd name="connsiteX47" fmla="*/ 5841999 w 6130925"/>
                <a:gd name="connsiteY47" fmla="*/ 2685943 h 2994025"/>
                <a:gd name="connsiteX48" fmla="*/ 5841999 w 6130925"/>
                <a:gd name="connsiteY48" fmla="*/ 2685944 h 2994025"/>
                <a:gd name="connsiteX49" fmla="*/ 5841999 w 6130925"/>
                <a:gd name="connsiteY49" fmla="*/ 2696961 h 2994025"/>
                <a:gd name="connsiteX50" fmla="*/ 5841999 w 6130925"/>
                <a:gd name="connsiteY50" fmla="*/ 2696962 h 2994025"/>
                <a:gd name="connsiteX51" fmla="*/ 5840936 w 6130925"/>
                <a:gd name="connsiteY51" fmla="*/ 2698536 h 2994025"/>
                <a:gd name="connsiteX52" fmla="*/ 5840405 w 6130925"/>
                <a:gd name="connsiteY52" fmla="*/ 2700110 h 2994025"/>
                <a:gd name="connsiteX53" fmla="*/ 5840405 w 6130925"/>
                <a:gd name="connsiteY53" fmla="*/ 2701683 h 2994025"/>
                <a:gd name="connsiteX54" fmla="*/ 5840405 w 6130925"/>
                <a:gd name="connsiteY54" fmla="*/ 2701684 h 2994025"/>
                <a:gd name="connsiteX55" fmla="*/ 5840405 w 6130925"/>
                <a:gd name="connsiteY55" fmla="*/ 2703257 h 2994025"/>
                <a:gd name="connsiteX56" fmla="*/ 5840405 w 6130925"/>
                <a:gd name="connsiteY56" fmla="*/ 2703258 h 2994025"/>
                <a:gd name="connsiteX57" fmla="*/ 5840405 w 6130925"/>
                <a:gd name="connsiteY57" fmla="*/ 2704831 h 2994025"/>
                <a:gd name="connsiteX58" fmla="*/ 5840405 w 6130925"/>
                <a:gd name="connsiteY58" fmla="*/ 2704832 h 2994025"/>
                <a:gd name="connsiteX59" fmla="*/ 5840405 w 6130925"/>
                <a:gd name="connsiteY59" fmla="*/ 2707455 h 2994025"/>
                <a:gd name="connsiteX60" fmla="*/ 5840405 w 6130925"/>
                <a:gd name="connsiteY60" fmla="*/ 2707456 h 2994025"/>
                <a:gd name="connsiteX61" fmla="*/ 5839343 w 6130925"/>
                <a:gd name="connsiteY61" fmla="*/ 2709030 h 2994025"/>
                <a:gd name="connsiteX62" fmla="*/ 5836155 w 6130925"/>
                <a:gd name="connsiteY62" fmla="*/ 2710604 h 2994025"/>
                <a:gd name="connsiteX63" fmla="*/ 5835092 w 6130925"/>
                <a:gd name="connsiteY63" fmla="*/ 2712178 h 2994025"/>
                <a:gd name="connsiteX64" fmla="*/ 5834030 w 6130925"/>
                <a:gd name="connsiteY64" fmla="*/ 2713752 h 2994025"/>
                <a:gd name="connsiteX65" fmla="*/ 5831905 w 6130925"/>
                <a:gd name="connsiteY65" fmla="*/ 2714276 h 2994025"/>
                <a:gd name="connsiteX66" fmla="*/ 5830311 w 6130925"/>
                <a:gd name="connsiteY66" fmla="*/ 2714801 h 2994025"/>
                <a:gd name="connsiteX67" fmla="*/ 5826592 w 6130925"/>
                <a:gd name="connsiteY67" fmla="*/ 2716900 h 2994025"/>
                <a:gd name="connsiteX68" fmla="*/ 5822873 w 6130925"/>
                <a:gd name="connsiteY68" fmla="*/ 2720573 h 2994025"/>
                <a:gd name="connsiteX69" fmla="*/ 5820217 w 6130925"/>
                <a:gd name="connsiteY69" fmla="*/ 2724245 h 2994025"/>
                <a:gd name="connsiteX70" fmla="*/ 5818623 w 6130925"/>
                <a:gd name="connsiteY70" fmla="*/ 2729492 h 2994025"/>
                <a:gd name="connsiteX71" fmla="*/ 5820217 w 6130925"/>
                <a:gd name="connsiteY71" fmla="*/ 2731590 h 2994025"/>
                <a:gd name="connsiteX72" fmla="*/ 5822342 w 6130925"/>
                <a:gd name="connsiteY72" fmla="*/ 2733689 h 2994025"/>
                <a:gd name="connsiteX73" fmla="*/ 5822873 w 6130925"/>
                <a:gd name="connsiteY73" fmla="*/ 2735263 h 2994025"/>
                <a:gd name="connsiteX74" fmla="*/ 5823936 w 6130925"/>
                <a:gd name="connsiteY74" fmla="*/ 2736837 h 2994025"/>
                <a:gd name="connsiteX75" fmla="*/ 5823935 w 6130925"/>
                <a:gd name="connsiteY75" fmla="*/ 2736837 h 2994025"/>
                <a:gd name="connsiteX76" fmla="*/ 5823936 w 6130925"/>
                <a:gd name="connsiteY76" fmla="*/ 2736838 h 2994025"/>
                <a:gd name="connsiteX77" fmla="*/ 5822342 w 6130925"/>
                <a:gd name="connsiteY77" fmla="*/ 2737362 h 2994025"/>
                <a:gd name="connsiteX78" fmla="*/ 5820748 w 6130925"/>
                <a:gd name="connsiteY78" fmla="*/ 2737887 h 2994025"/>
                <a:gd name="connsiteX79" fmla="*/ 5818623 w 6130925"/>
                <a:gd name="connsiteY79" fmla="*/ 2737887 h 2994025"/>
                <a:gd name="connsiteX80" fmla="*/ 5817029 w 6130925"/>
                <a:gd name="connsiteY80" fmla="*/ 2737887 h 2994025"/>
                <a:gd name="connsiteX81" fmla="*/ 5813310 w 6130925"/>
                <a:gd name="connsiteY81" fmla="*/ 2737887 h 2994025"/>
                <a:gd name="connsiteX82" fmla="*/ 5809591 w 6130925"/>
                <a:gd name="connsiteY82" fmla="*/ 2737887 h 2994025"/>
                <a:gd name="connsiteX83" fmla="*/ 5808529 w 6130925"/>
                <a:gd name="connsiteY83" fmla="*/ 2737887 h 2994025"/>
                <a:gd name="connsiteX84" fmla="*/ 5807466 w 6130925"/>
                <a:gd name="connsiteY84" fmla="*/ 2737887 h 2994025"/>
                <a:gd name="connsiteX85" fmla="*/ 5806935 w 6130925"/>
                <a:gd name="connsiteY85" fmla="*/ 2737887 h 2994025"/>
                <a:gd name="connsiteX86" fmla="*/ 5806404 w 6130925"/>
                <a:gd name="connsiteY86" fmla="*/ 2737887 h 2994025"/>
                <a:gd name="connsiteX87" fmla="*/ 5802153 w 6130925"/>
                <a:gd name="connsiteY87" fmla="*/ 2738937 h 2994025"/>
                <a:gd name="connsiteX88" fmla="*/ 5798966 w 6130925"/>
                <a:gd name="connsiteY88" fmla="*/ 2741560 h 2994025"/>
                <a:gd name="connsiteX89" fmla="*/ 5796841 w 6130925"/>
                <a:gd name="connsiteY89" fmla="*/ 2742609 h 2994025"/>
                <a:gd name="connsiteX90" fmla="*/ 5795778 w 6130925"/>
                <a:gd name="connsiteY90" fmla="*/ 2744183 h 2994025"/>
                <a:gd name="connsiteX91" fmla="*/ 5795247 w 6130925"/>
                <a:gd name="connsiteY91" fmla="*/ 2745757 h 2994025"/>
                <a:gd name="connsiteX92" fmla="*/ 5794716 w 6130925"/>
                <a:gd name="connsiteY92" fmla="*/ 2747331 h 2994025"/>
                <a:gd name="connsiteX93" fmla="*/ 5793122 w 6130925"/>
                <a:gd name="connsiteY93" fmla="*/ 2749430 h 2994025"/>
                <a:gd name="connsiteX94" fmla="*/ 5792590 w 6130925"/>
                <a:gd name="connsiteY94" fmla="*/ 2751529 h 2994025"/>
                <a:gd name="connsiteX95" fmla="*/ 5791528 w 6130925"/>
                <a:gd name="connsiteY95" fmla="*/ 2754677 h 2994025"/>
                <a:gd name="connsiteX96" fmla="*/ 5790997 w 6130925"/>
                <a:gd name="connsiteY96" fmla="*/ 2758350 h 2994025"/>
                <a:gd name="connsiteX97" fmla="*/ 5789934 w 6130925"/>
                <a:gd name="connsiteY97" fmla="*/ 2762023 h 2994025"/>
                <a:gd name="connsiteX98" fmla="*/ 5788872 w 6130925"/>
                <a:gd name="connsiteY98" fmla="*/ 2765171 h 2994025"/>
                <a:gd name="connsiteX99" fmla="*/ 5787809 w 6130925"/>
                <a:gd name="connsiteY99" fmla="*/ 2767269 h 2994025"/>
                <a:gd name="connsiteX100" fmla="*/ 5785684 w 6130925"/>
                <a:gd name="connsiteY100" fmla="*/ 2768843 h 2994025"/>
                <a:gd name="connsiteX101" fmla="*/ 5781434 w 6130925"/>
                <a:gd name="connsiteY101" fmla="*/ 2771467 h 2994025"/>
                <a:gd name="connsiteX102" fmla="*/ 5778246 w 6130925"/>
                <a:gd name="connsiteY102" fmla="*/ 2775140 h 2994025"/>
                <a:gd name="connsiteX103" fmla="*/ 5776652 w 6130925"/>
                <a:gd name="connsiteY103" fmla="*/ 2776714 h 2994025"/>
                <a:gd name="connsiteX104" fmla="*/ 5775590 w 6130925"/>
                <a:gd name="connsiteY104" fmla="*/ 2778812 h 2994025"/>
                <a:gd name="connsiteX105" fmla="*/ 5775058 w 6130925"/>
                <a:gd name="connsiteY105" fmla="*/ 2782485 h 2994025"/>
                <a:gd name="connsiteX106" fmla="*/ 5775058 w 6130925"/>
                <a:gd name="connsiteY106" fmla="*/ 2787731 h 2994025"/>
                <a:gd name="connsiteX107" fmla="*/ 5775058 w 6130925"/>
                <a:gd name="connsiteY107" fmla="*/ 2787732 h 2994025"/>
                <a:gd name="connsiteX108" fmla="*/ 5775044 w 6130925"/>
                <a:gd name="connsiteY108" fmla="*/ 2787729 h 2994025"/>
                <a:gd name="connsiteX109" fmla="*/ 5769583 w 6130925"/>
                <a:gd name="connsiteY109" fmla="*/ 2787239 h 2994025"/>
                <a:gd name="connsiteX110" fmla="*/ 5767089 w 6130925"/>
                <a:gd name="connsiteY110" fmla="*/ 2787732 h 2994025"/>
                <a:gd name="connsiteX111" fmla="*/ 5763902 w 6130925"/>
                <a:gd name="connsiteY111" fmla="*/ 2788257 h 2994025"/>
                <a:gd name="connsiteX112" fmla="*/ 5762308 w 6130925"/>
                <a:gd name="connsiteY112" fmla="*/ 2789306 h 2994025"/>
                <a:gd name="connsiteX113" fmla="*/ 5760183 w 6130925"/>
                <a:gd name="connsiteY113" fmla="*/ 2789831 h 2994025"/>
                <a:gd name="connsiteX114" fmla="*/ 5759651 w 6130925"/>
                <a:gd name="connsiteY114" fmla="*/ 2791405 h 2994025"/>
                <a:gd name="connsiteX115" fmla="*/ 5758589 w 6130925"/>
                <a:gd name="connsiteY115" fmla="*/ 2793503 h 2994025"/>
                <a:gd name="connsiteX116" fmla="*/ 5756995 w 6130925"/>
                <a:gd name="connsiteY116" fmla="*/ 2795078 h 2994025"/>
                <a:gd name="connsiteX117" fmla="*/ 5754870 w 6130925"/>
                <a:gd name="connsiteY117" fmla="*/ 2795602 h 2994025"/>
                <a:gd name="connsiteX118" fmla="*/ 5753276 w 6130925"/>
                <a:gd name="connsiteY118" fmla="*/ 2797176 h 2994025"/>
                <a:gd name="connsiteX119" fmla="*/ 5752745 w 6130925"/>
                <a:gd name="connsiteY119" fmla="*/ 2797176 h 2994025"/>
                <a:gd name="connsiteX120" fmla="*/ 5752214 w 6130925"/>
                <a:gd name="connsiteY120" fmla="*/ 2797176 h 2994025"/>
                <a:gd name="connsiteX121" fmla="*/ 5751151 w 6130925"/>
                <a:gd name="connsiteY121" fmla="*/ 2797176 h 2994025"/>
                <a:gd name="connsiteX122" fmla="*/ 5749026 w 6130925"/>
                <a:gd name="connsiteY122" fmla="*/ 2797176 h 2994025"/>
                <a:gd name="connsiteX123" fmla="*/ 5745307 w 6130925"/>
                <a:gd name="connsiteY123" fmla="*/ 2797176 h 2994025"/>
                <a:gd name="connsiteX124" fmla="*/ 5741588 w 6130925"/>
                <a:gd name="connsiteY124" fmla="*/ 2795602 h 2994025"/>
                <a:gd name="connsiteX125" fmla="*/ 5740525 w 6130925"/>
                <a:gd name="connsiteY125" fmla="*/ 2793503 h 2994025"/>
                <a:gd name="connsiteX126" fmla="*/ 5738932 w 6130925"/>
                <a:gd name="connsiteY126" fmla="*/ 2791929 h 2994025"/>
                <a:gd name="connsiteX127" fmla="*/ 5737338 w 6130925"/>
                <a:gd name="connsiteY127" fmla="*/ 2790355 h 2994025"/>
                <a:gd name="connsiteX128" fmla="*/ 5735213 w 6130925"/>
                <a:gd name="connsiteY128" fmla="*/ 2789306 h 2994025"/>
                <a:gd name="connsiteX129" fmla="*/ 5735207 w 6130925"/>
                <a:gd name="connsiteY129" fmla="*/ 2789303 h 2994025"/>
                <a:gd name="connsiteX130" fmla="*/ 5732030 w 6130925"/>
                <a:gd name="connsiteY130" fmla="*/ 2788257 h 2994025"/>
                <a:gd name="connsiteX131" fmla="*/ 5730431 w 6130925"/>
                <a:gd name="connsiteY131" fmla="*/ 2788257 h 2994025"/>
                <a:gd name="connsiteX132" fmla="*/ 5728837 w 6130925"/>
                <a:gd name="connsiteY132" fmla="*/ 2788257 h 2994025"/>
                <a:gd name="connsiteX133" fmla="*/ 5727775 w 6130925"/>
                <a:gd name="connsiteY133" fmla="*/ 2788257 h 2994025"/>
                <a:gd name="connsiteX134" fmla="*/ 5724056 w 6130925"/>
                <a:gd name="connsiteY134" fmla="*/ 2788781 h 2994025"/>
                <a:gd name="connsiteX135" fmla="*/ 5720337 w 6130925"/>
                <a:gd name="connsiteY135" fmla="*/ 2788781 h 2994025"/>
                <a:gd name="connsiteX136" fmla="*/ 5718743 w 6130925"/>
                <a:gd name="connsiteY136" fmla="*/ 2788781 h 2994025"/>
                <a:gd name="connsiteX137" fmla="*/ 5716087 w 6130925"/>
                <a:gd name="connsiteY137" fmla="*/ 2788257 h 2994025"/>
                <a:gd name="connsiteX138" fmla="*/ 5714493 w 6130925"/>
                <a:gd name="connsiteY138" fmla="*/ 2787732 h 2994025"/>
                <a:gd name="connsiteX139" fmla="*/ 5712899 w 6130925"/>
                <a:gd name="connsiteY139" fmla="*/ 2786683 h 2994025"/>
                <a:gd name="connsiteX140" fmla="*/ 5709712 w 6130925"/>
                <a:gd name="connsiteY140" fmla="*/ 2784584 h 2994025"/>
                <a:gd name="connsiteX141" fmla="*/ 5708649 w 6130925"/>
                <a:gd name="connsiteY141" fmla="*/ 2780386 h 2994025"/>
                <a:gd name="connsiteX142" fmla="*/ 5708649 w 6130925"/>
                <a:gd name="connsiteY142" fmla="*/ 2780385 h 2994025"/>
                <a:gd name="connsiteX143" fmla="*/ 5709712 w 6130925"/>
                <a:gd name="connsiteY143" fmla="*/ 2778287 h 2994025"/>
                <a:gd name="connsiteX144" fmla="*/ 5711305 w 6130925"/>
                <a:gd name="connsiteY144" fmla="*/ 2776713 h 2994025"/>
                <a:gd name="connsiteX145" fmla="*/ 5711837 w 6130925"/>
                <a:gd name="connsiteY145" fmla="*/ 2775139 h 2994025"/>
                <a:gd name="connsiteX146" fmla="*/ 5711837 w 6130925"/>
                <a:gd name="connsiteY146" fmla="*/ 2773566 h 2994025"/>
                <a:gd name="connsiteX147" fmla="*/ 5711837 w 6130925"/>
                <a:gd name="connsiteY147" fmla="*/ 2773565 h 2994025"/>
                <a:gd name="connsiteX148" fmla="*/ 5712368 w 6130925"/>
                <a:gd name="connsiteY148" fmla="*/ 2771467 h 2994025"/>
                <a:gd name="connsiteX149" fmla="*/ 5711837 w 6130925"/>
                <a:gd name="connsiteY149" fmla="*/ 2769893 h 2994025"/>
                <a:gd name="connsiteX150" fmla="*/ 5711837 w 6130925"/>
                <a:gd name="connsiteY150" fmla="*/ 2769892 h 2994025"/>
                <a:gd name="connsiteX151" fmla="*/ 5713962 w 6130925"/>
                <a:gd name="connsiteY151" fmla="*/ 2769367 h 2994025"/>
                <a:gd name="connsiteX152" fmla="*/ 5715556 w 6130925"/>
                <a:gd name="connsiteY152" fmla="*/ 2768842 h 2994025"/>
                <a:gd name="connsiteX153" fmla="*/ 5716087 w 6130925"/>
                <a:gd name="connsiteY153" fmla="*/ 2768842 h 2994025"/>
                <a:gd name="connsiteX154" fmla="*/ 5717149 w 6130925"/>
                <a:gd name="connsiteY154" fmla="*/ 2768842 h 2994025"/>
                <a:gd name="connsiteX155" fmla="*/ 5718743 w 6130925"/>
                <a:gd name="connsiteY155" fmla="*/ 2768842 h 2994025"/>
                <a:gd name="connsiteX156" fmla="*/ 5719274 w 6130925"/>
                <a:gd name="connsiteY156" fmla="*/ 2768842 h 2994025"/>
                <a:gd name="connsiteX157" fmla="*/ 5720868 w 6130925"/>
                <a:gd name="connsiteY157" fmla="*/ 2767793 h 2994025"/>
                <a:gd name="connsiteX158" fmla="*/ 5722993 w 6130925"/>
                <a:gd name="connsiteY158" fmla="*/ 2766219 h 2994025"/>
                <a:gd name="connsiteX159" fmla="*/ 5724587 w 6130925"/>
                <a:gd name="connsiteY159" fmla="*/ 2765170 h 2994025"/>
                <a:gd name="connsiteX160" fmla="*/ 5726181 w 6130925"/>
                <a:gd name="connsiteY160" fmla="*/ 2764645 h 2994025"/>
                <a:gd name="connsiteX161" fmla="*/ 5728306 w 6130925"/>
                <a:gd name="connsiteY161" fmla="*/ 2763596 h 2994025"/>
                <a:gd name="connsiteX162" fmla="*/ 5730431 w 6130925"/>
                <a:gd name="connsiteY162" fmla="*/ 2762022 h 2994025"/>
                <a:gd name="connsiteX163" fmla="*/ 5732025 w 6130925"/>
                <a:gd name="connsiteY163" fmla="*/ 2758349 h 2994025"/>
                <a:gd name="connsiteX164" fmla="*/ 5733619 w 6130925"/>
                <a:gd name="connsiteY164" fmla="*/ 2754676 h 2994025"/>
                <a:gd name="connsiteX165" fmla="*/ 5734150 w 6130925"/>
                <a:gd name="connsiteY165" fmla="*/ 2753102 h 2994025"/>
                <a:gd name="connsiteX166" fmla="*/ 5735213 w 6130925"/>
                <a:gd name="connsiteY166" fmla="*/ 2751528 h 2994025"/>
                <a:gd name="connsiteX167" fmla="*/ 5738932 w 6130925"/>
                <a:gd name="connsiteY167" fmla="*/ 2749429 h 2994025"/>
                <a:gd name="connsiteX168" fmla="*/ 5743713 w 6130925"/>
                <a:gd name="connsiteY168" fmla="*/ 2748380 h 2994025"/>
                <a:gd name="connsiteX169" fmla="*/ 5745307 w 6130925"/>
                <a:gd name="connsiteY169" fmla="*/ 2747855 h 2994025"/>
                <a:gd name="connsiteX170" fmla="*/ 5746901 w 6130925"/>
                <a:gd name="connsiteY170" fmla="*/ 2747330 h 2994025"/>
                <a:gd name="connsiteX171" fmla="*/ 5748495 w 6130925"/>
                <a:gd name="connsiteY171" fmla="*/ 2745756 h 2994025"/>
                <a:gd name="connsiteX172" fmla="*/ 5749557 w 6130925"/>
                <a:gd name="connsiteY172" fmla="*/ 2744182 h 2994025"/>
                <a:gd name="connsiteX173" fmla="*/ 5751682 w 6130925"/>
                <a:gd name="connsiteY173" fmla="*/ 2743133 h 2994025"/>
                <a:gd name="connsiteX174" fmla="*/ 5753276 w 6130925"/>
                <a:gd name="connsiteY174" fmla="*/ 2741559 h 2994025"/>
                <a:gd name="connsiteX175" fmla="*/ 5754339 w 6130925"/>
                <a:gd name="connsiteY175" fmla="*/ 2739985 h 2994025"/>
                <a:gd name="connsiteX176" fmla="*/ 5755932 w 6130925"/>
                <a:gd name="connsiteY176" fmla="*/ 2737886 h 2994025"/>
                <a:gd name="connsiteX177" fmla="*/ 5757526 w 6130925"/>
                <a:gd name="connsiteY177" fmla="*/ 2737361 h 2994025"/>
                <a:gd name="connsiteX178" fmla="*/ 5759120 w 6130925"/>
                <a:gd name="connsiteY178" fmla="*/ 2736837 h 2994025"/>
                <a:gd name="connsiteX179" fmla="*/ 5763370 w 6130925"/>
                <a:gd name="connsiteY179" fmla="*/ 2735263 h 2994025"/>
                <a:gd name="connsiteX180" fmla="*/ 5767089 w 6130925"/>
                <a:gd name="connsiteY180" fmla="*/ 2732639 h 2994025"/>
                <a:gd name="connsiteX181" fmla="*/ 5770277 w 6130925"/>
                <a:gd name="connsiteY181" fmla="*/ 2730016 h 2994025"/>
                <a:gd name="connsiteX182" fmla="*/ 5774527 w 6130925"/>
                <a:gd name="connsiteY182" fmla="*/ 2727917 h 2994025"/>
                <a:gd name="connsiteX183" fmla="*/ 5778246 w 6130925"/>
                <a:gd name="connsiteY183" fmla="*/ 2726343 h 2994025"/>
                <a:gd name="connsiteX184" fmla="*/ 5781965 w 6130925"/>
                <a:gd name="connsiteY184" fmla="*/ 2723720 h 2994025"/>
                <a:gd name="connsiteX185" fmla="*/ 5785684 w 6130925"/>
                <a:gd name="connsiteY185" fmla="*/ 2720572 h 2994025"/>
                <a:gd name="connsiteX186" fmla="*/ 5789403 w 6130925"/>
                <a:gd name="connsiteY186" fmla="*/ 2716899 h 2994025"/>
                <a:gd name="connsiteX187" fmla="*/ 5790997 w 6130925"/>
                <a:gd name="connsiteY187" fmla="*/ 2713226 h 2994025"/>
                <a:gd name="connsiteX188" fmla="*/ 5790465 w 6130925"/>
                <a:gd name="connsiteY188" fmla="*/ 2707980 h 2994025"/>
                <a:gd name="connsiteX189" fmla="*/ 5789934 w 6130925"/>
                <a:gd name="connsiteY189" fmla="*/ 2702733 h 2994025"/>
                <a:gd name="connsiteX190" fmla="*/ 5789403 w 6130925"/>
                <a:gd name="connsiteY190" fmla="*/ 2700635 h 2994025"/>
                <a:gd name="connsiteX191" fmla="*/ 5789403 w 6130925"/>
                <a:gd name="connsiteY191" fmla="*/ 2700634 h 2994025"/>
                <a:gd name="connsiteX192" fmla="*/ 5789934 w 6130925"/>
                <a:gd name="connsiteY192" fmla="*/ 2699060 h 2994025"/>
                <a:gd name="connsiteX193" fmla="*/ 5791528 w 6130925"/>
                <a:gd name="connsiteY193" fmla="*/ 2697486 h 2994025"/>
                <a:gd name="connsiteX194" fmla="*/ 5793122 w 6130925"/>
                <a:gd name="connsiteY194" fmla="*/ 2695912 h 2994025"/>
                <a:gd name="connsiteX195" fmla="*/ 5795247 w 6130925"/>
                <a:gd name="connsiteY195" fmla="*/ 2695387 h 2994025"/>
                <a:gd name="connsiteX196" fmla="*/ 5797372 w 6130925"/>
                <a:gd name="connsiteY196" fmla="*/ 2694338 h 2994025"/>
                <a:gd name="connsiteX197" fmla="*/ 5804810 w 6130925"/>
                <a:gd name="connsiteY197" fmla="*/ 2691189 h 2994025"/>
                <a:gd name="connsiteX198" fmla="*/ 5804810 w 6130925"/>
                <a:gd name="connsiteY198" fmla="*/ 2673876 h 2994025"/>
                <a:gd name="connsiteX199" fmla="*/ 5804810 w 6130925"/>
                <a:gd name="connsiteY199" fmla="*/ 2673875 h 2994025"/>
                <a:gd name="connsiteX200" fmla="*/ 5346517 w 6130925"/>
                <a:gd name="connsiteY200" fmla="*/ 2671763 h 2994025"/>
                <a:gd name="connsiteX201" fmla="*/ 5346518 w 6130925"/>
                <a:gd name="connsiteY201" fmla="*/ 2671763 h 2994025"/>
                <a:gd name="connsiteX202" fmla="*/ 5349640 w 6130925"/>
                <a:gd name="connsiteY202" fmla="*/ 2671763 h 2994025"/>
                <a:gd name="connsiteX203" fmla="*/ 5349641 w 6130925"/>
                <a:gd name="connsiteY203" fmla="*/ 2671763 h 2994025"/>
                <a:gd name="connsiteX204" fmla="*/ 5352243 w 6130925"/>
                <a:gd name="connsiteY204" fmla="*/ 2672822 h 2994025"/>
                <a:gd name="connsiteX205" fmla="*/ 5353804 w 6130925"/>
                <a:gd name="connsiteY205" fmla="*/ 2675467 h 2994025"/>
                <a:gd name="connsiteX206" fmla="*/ 5355366 w 6130925"/>
                <a:gd name="connsiteY206" fmla="*/ 2677584 h 2994025"/>
                <a:gd name="connsiteX207" fmla="*/ 5356927 w 6130925"/>
                <a:gd name="connsiteY207" fmla="*/ 2679172 h 2994025"/>
                <a:gd name="connsiteX208" fmla="*/ 5358489 w 6130925"/>
                <a:gd name="connsiteY208" fmla="*/ 2680230 h 2994025"/>
                <a:gd name="connsiteX209" fmla="*/ 5360050 w 6130925"/>
                <a:gd name="connsiteY209" fmla="*/ 2681817 h 2994025"/>
                <a:gd name="connsiteX210" fmla="*/ 5361091 w 6130925"/>
                <a:gd name="connsiteY210" fmla="*/ 2683405 h 2994025"/>
                <a:gd name="connsiteX211" fmla="*/ 5362653 w 6130925"/>
                <a:gd name="connsiteY211" fmla="*/ 2685522 h 2994025"/>
                <a:gd name="connsiteX212" fmla="*/ 5364214 w 6130925"/>
                <a:gd name="connsiteY212" fmla="*/ 2686051 h 2994025"/>
                <a:gd name="connsiteX213" fmla="*/ 5366296 w 6130925"/>
                <a:gd name="connsiteY213" fmla="*/ 2686580 h 2994025"/>
                <a:gd name="connsiteX214" fmla="*/ 5368377 w 6130925"/>
                <a:gd name="connsiteY214" fmla="*/ 2685522 h 2994025"/>
                <a:gd name="connsiteX215" fmla="*/ 5369939 w 6130925"/>
                <a:gd name="connsiteY215" fmla="*/ 2683934 h 2994025"/>
                <a:gd name="connsiteX216" fmla="*/ 5369940 w 6130925"/>
                <a:gd name="connsiteY216" fmla="*/ 2683934 h 2994025"/>
                <a:gd name="connsiteX217" fmla="*/ 5370459 w 6130925"/>
                <a:gd name="connsiteY217" fmla="*/ 2683934 h 2994025"/>
                <a:gd name="connsiteX218" fmla="*/ 5370460 w 6130925"/>
                <a:gd name="connsiteY218" fmla="*/ 2683934 h 2994025"/>
                <a:gd name="connsiteX219" fmla="*/ 5370980 w 6130925"/>
                <a:gd name="connsiteY219" fmla="*/ 2683934 h 2994025"/>
                <a:gd name="connsiteX220" fmla="*/ 5370981 w 6130925"/>
                <a:gd name="connsiteY220" fmla="*/ 2683934 h 2994025"/>
                <a:gd name="connsiteX221" fmla="*/ 5371500 w 6130925"/>
                <a:gd name="connsiteY221" fmla="*/ 2683934 h 2994025"/>
                <a:gd name="connsiteX222" fmla="*/ 5371501 w 6130925"/>
                <a:gd name="connsiteY222" fmla="*/ 2683934 h 2994025"/>
                <a:gd name="connsiteX223" fmla="*/ 5372021 w 6130925"/>
                <a:gd name="connsiteY223" fmla="*/ 2683934 h 2994025"/>
                <a:gd name="connsiteX224" fmla="*/ 5372022 w 6130925"/>
                <a:gd name="connsiteY224" fmla="*/ 2683934 h 2994025"/>
                <a:gd name="connsiteX225" fmla="*/ 5372023 w 6130925"/>
                <a:gd name="connsiteY225" fmla="*/ 2683935 h 2994025"/>
                <a:gd name="connsiteX226" fmla="*/ 5373062 w 6130925"/>
                <a:gd name="connsiteY226" fmla="*/ 2684463 h 2994025"/>
                <a:gd name="connsiteX227" fmla="*/ 5374103 w 6130925"/>
                <a:gd name="connsiteY227" fmla="*/ 2683934 h 2994025"/>
                <a:gd name="connsiteX228" fmla="*/ 5376185 w 6130925"/>
                <a:gd name="connsiteY228" fmla="*/ 2683405 h 2994025"/>
                <a:gd name="connsiteX229" fmla="*/ 5378267 w 6130925"/>
                <a:gd name="connsiteY229" fmla="*/ 2682347 h 2994025"/>
                <a:gd name="connsiteX230" fmla="*/ 5378268 w 6130925"/>
                <a:gd name="connsiteY230" fmla="*/ 2682347 h 2994025"/>
                <a:gd name="connsiteX231" fmla="*/ 5398566 w 6130925"/>
                <a:gd name="connsiteY231" fmla="*/ 2682347 h 2994025"/>
                <a:gd name="connsiteX232" fmla="*/ 5398567 w 6130925"/>
                <a:gd name="connsiteY232" fmla="*/ 2682347 h 2994025"/>
                <a:gd name="connsiteX233" fmla="*/ 5398567 w 6130925"/>
                <a:gd name="connsiteY233" fmla="*/ 2683934 h 2994025"/>
                <a:gd name="connsiteX234" fmla="*/ 5398566 w 6130925"/>
                <a:gd name="connsiteY234" fmla="*/ 2683939 h 2994025"/>
                <a:gd name="connsiteX235" fmla="*/ 5398566 w 6130925"/>
                <a:gd name="connsiteY235" fmla="*/ 2684463 h 2994025"/>
                <a:gd name="connsiteX236" fmla="*/ 5398050 w 6130925"/>
                <a:gd name="connsiteY236" fmla="*/ 2686560 h 2994025"/>
                <a:gd name="connsiteX237" fmla="*/ 5398046 w 6130925"/>
                <a:gd name="connsiteY237" fmla="*/ 2686580 h 2994025"/>
                <a:gd name="connsiteX238" fmla="*/ 5398567 w 6130925"/>
                <a:gd name="connsiteY238" fmla="*/ 2688168 h 2994025"/>
                <a:gd name="connsiteX239" fmla="*/ 5399087 w 6130925"/>
                <a:gd name="connsiteY239" fmla="*/ 2689755 h 2994025"/>
                <a:gd name="connsiteX240" fmla="*/ 5398567 w 6130925"/>
                <a:gd name="connsiteY240" fmla="*/ 2691872 h 2994025"/>
                <a:gd name="connsiteX241" fmla="*/ 5398567 w 6130925"/>
                <a:gd name="connsiteY241" fmla="*/ 2693459 h 2994025"/>
                <a:gd name="connsiteX242" fmla="*/ 5399087 w 6130925"/>
                <a:gd name="connsiteY242" fmla="*/ 2695047 h 2994025"/>
                <a:gd name="connsiteX243" fmla="*/ 5399087 w 6130925"/>
                <a:gd name="connsiteY243" fmla="*/ 2697163 h 2994025"/>
                <a:gd name="connsiteX244" fmla="*/ 5398046 w 6130925"/>
                <a:gd name="connsiteY244" fmla="*/ 2699280 h 2994025"/>
                <a:gd name="connsiteX245" fmla="*/ 5394923 w 6130925"/>
                <a:gd name="connsiteY245" fmla="*/ 2700338 h 2994025"/>
                <a:gd name="connsiteX246" fmla="*/ 5393362 w 6130925"/>
                <a:gd name="connsiteY246" fmla="*/ 2700868 h 2994025"/>
                <a:gd name="connsiteX247" fmla="*/ 5391800 w 6130925"/>
                <a:gd name="connsiteY247" fmla="*/ 2701397 h 2994025"/>
                <a:gd name="connsiteX248" fmla="*/ 5390759 w 6130925"/>
                <a:gd name="connsiteY248" fmla="*/ 2702984 h 2994025"/>
                <a:gd name="connsiteX249" fmla="*/ 5390239 w 6130925"/>
                <a:gd name="connsiteY249" fmla="*/ 2704572 h 2994025"/>
                <a:gd name="connsiteX250" fmla="*/ 5391280 w 6130925"/>
                <a:gd name="connsiteY250" fmla="*/ 2708805 h 2994025"/>
                <a:gd name="connsiteX251" fmla="*/ 5392841 w 6130925"/>
                <a:gd name="connsiteY251" fmla="*/ 2711980 h 2994025"/>
                <a:gd name="connsiteX252" fmla="*/ 5392841 w 6130925"/>
                <a:gd name="connsiteY252" fmla="*/ 2720976 h 2994025"/>
                <a:gd name="connsiteX253" fmla="*/ 5392840 w 6130925"/>
                <a:gd name="connsiteY253" fmla="*/ 2720976 h 2994025"/>
                <a:gd name="connsiteX254" fmla="*/ 5378268 w 6130925"/>
                <a:gd name="connsiteY254" fmla="*/ 2720976 h 2994025"/>
                <a:gd name="connsiteX255" fmla="*/ 5378788 w 6130925"/>
                <a:gd name="connsiteY255" fmla="*/ 2722564 h 2994025"/>
                <a:gd name="connsiteX256" fmla="*/ 5378788 w 6130925"/>
                <a:gd name="connsiteY256" fmla="*/ 2727855 h 2994025"/>
                <a:gd name="connsiteX257" fmla="*/ 5378268 w 6130925"/>
                <a:gd name="connsiteY257" fmla="*/ 2733676 h 2994025"/>
                <a:gd name="connsiteX258" fmla="*/ 5378267 w 6130925"/>
                <a:gd name="connsiteY258" fmla="*/ 2733676 h 2994025"/>
                <a:gd name="connsiteX259" fmla="*/ 5369940 w 6130925"/>
                <a:gd name="connsiteY259" fmla="*/ 2733676 h 2994025"/>
                <a:gd name="connsiteX260" fmla="*/ 5369939 w 6130925"/>
                <a:gd name="connsiteY260" fmla="*/ 2733676 h 2994025"/>
                <a:gd name="connsiteX261" fmla="*/ 5369419 w 6130925"/>
                <a:gd name="connsiteY261" fmla="*/ 2733676 h 2994025"/>
                <a:gd name="connsiteX262" fmla="*/ 5369418 w 6130925"/>
                <a:gd name="connsiteY262" fmla="*/ 2733676 h 2994025"/>
                <a:gd name="connsiteX263" fmla="*/ 5368899 w 6130925"/>
                <a:gd name="connsiteY263" fmla="*/ 2733676 h 2994025"/>
                <a:gd name="connsiteX264" fmla="*/ 5368898 w 6130925"/>
                <a:gd name="connsiteY264" fmla="*/ 2733676 h 2994025"/>
                <a:gd name="connsiteX265" fmla="*/ 5367857 w 6130925"/>
                <a:gd name="connsiteY265" fmla="*/ 2733676 h 2994025"/>
                <a:gd name="connsiteX266" fmla="*/ 5367337 w 6130925"/>
                <a:gd name="connsiteY266" fmla="*/ 2733676 h 2994025"/>
                <a:gd name="connsiteX267" fmla="*/ 5367336 w 6130925"/>
                <a:gd name="connsiteY267" fmla="*/ 2733676 h 2994025"/>
                <a:gd name="connsiteX268" fmla="*/ 5366295 w 6130925"/>
                <a:gd name="connsiteY268" fmla="*/ 2732618 h 2994025"/>
                <a:gd name="connsiteX269" fmla="*/ 5364213 w 6130925"/>
                <a:gd name="connsiteY269" fmla="*/ 2729443 h 2994025"/>
                <a:gd name="connsiteX270" fmla="*/ 5362652 w 6130925"/>
                <a:gd name="connsiteY270" fmla="*/ 2725210 h 2994025"/>
                <a:gd name="connsiteX271" fmla="*/ 5360049 w 6130925"/>
                <a:gd name="connsiteY271" fmla="*/ 2722034 h 2994025"/>
                <a:gd name="connsiteX272" fmla="*/ 5357447 w 6130925"/>
                <a:gd name="connsiteY272" fmla="*/ 2718330 h 2994025"/>
                <a:gd name="connsiteX273" fmla="*/ 5356406 w 6130925"/>
                <a:gd name="connsiteY273" fmla="*/ 2716214 h 2994025"/>
                <a:gd name="connsiteX274" fmla="*/ 5355365 w 6130925"/>
                <a:gd name="connsiteY274" fmla="*/ 2714626 h 2994025"/>
                <a:gd name="connsiteX275" fmla="*/ 5354324 w 6130925"/>
                <a:gd name="connsiteY275" fmla="*/ 2713039 h 2994025"/>
                <a:gd name="connsiteX276" fmla="*/ 5353803 w 6130925"/>
                <a:gd name="connsiteY276" fmla="*/ 2711451 h 2994025"/>
                <a:gd name="connsiteX277" fmla="*/ 5351201 w 6130925"/>
                <a:gd name="connsiteY277" fmla="*/ 2707747 h 2994025"/>
                <a:gd name="connsiteX278" fmla="*/ 5348078 w 6130925"/>
                <a:gd name="connsiteY278" fmla="*/ 2704572 h 2994025"/>
                <a:gd name="connsiteX279" fmla="*/ 5346517 w 6130925"/>
                <a:gd name="connsiteY279" fmla="*/ 2704043 h 2994025"/>
                <a:gd name="connsiteX280" fmla="*/ 5343914 w 6130925"/>
                <a:gd name="connsiteY280" fmla="*/ 2702984 h 2994025"/>
                <a:gd name="connsiteX281" fmla="*/ 5341832 w 6130925"/>
                <a:gd name="connsiteY281" fmla="*/ 2701926 h 2994025"/>
                <a:gd name="connsiteX282" fmla="*/ 5340791 w 6130925"/>
                <a:gd name="connsiteY282" fmla="*/ 2699809 h 2994025"/>
                <a:gd name="connsiteX283" fmla="*/ 5339750 w 6130925"/>
                <a:gd name="connsiteY283" fmla="*/ 2698222 h 2994025"/>
                <a:gd name="connsiteX284" fmla="*/ 5339230 w 6130925"/>
                <a:gd name="connsiteY284" fmla="*/ 2695576 h 2994025"/>
                <a:gd name="connsiteX285" fmla="*/ 5339230 w 6130925"/>
                <a:gd name="connsiteY285" fmla="*/ 2692401 h 2994025"/>
                <a:gd name="connsiteX286" fmla="*/ 5339230 w 6130925"/>
                <a:gd name="connsiteY286" fmla="*/ 2690813 h 2994025"/>
                <a:gd name="connsiteX287" fmla="*/ 5339230 w 6130925"/>
                <a:gd name="connsiteY287" fmla="*/ 2688697 h 2994025"/>
                <a:gd name="connsiteX288" fmla="*/ 5337668 w 6130925"/>
                <a:gd name="connsiteY288" fmla="*/ 2685522 h 2994025"/>
                <a:gd name="connsiteX289" fmla="*/ 5335586 w 6130925"/>
                <a:gd name="connsiteY289" fmla="*/ 2681817 h 2994025"/>
                <a:gd name="connsiteX290" fmla="*/ 5337148 w 6130925"/>
                <a:gd name="connsiteY290" fmla="*/ 2679701 h 2994025"/>
                <a:gd name="connsiteX291" fmla="*/ 5338189 w 6130925"/>
                <a:gd name="connsiteY291" fmla="*/ 2677584 h 2994025"/>
                <a:gd name="connsiteX292" fmla="*/ 5338709 w 6130925"/>
                <a:gd name="connsiteY292" fmla="*/ 2675467 h 2994025"/>
                <a:gd name="connsiteX293" fmla="*/ 5339230 w 6130925"/>
                <a:gd name="connsiteY293" fmla="*/ 2673351 h 2994025"/>
                <a:gd name="connsiteX294" fmla="*/ 5341312 w 6130925"/>
                <a:gd name="connsiteY294" fmla="*/ 2672822 h 2994025"/>
                <a:gd name="connsiteX295" fmla="*/ 5341313 w 6130925"/>
                <a:gd name="connsiteY295" fmla="*/ 2672822 h 2994025"/>
                <a:gd name="connsiteX296" fmla="*/ 5343394 w 6130925"/>
                <a:gd name="connsiteY296" fmla="*/ 2672822 h 2994025"/>
                <a:gd name="connsiteX297" fmla="*/ 5393393 w 6130925"/>
                <a:gd name="connsiteY297" fmla="*/ 2652713 h 2994025"/>
                <a:gd name="connsiteX298" fmla="*/ 5393394 w 6130925"/>
                <a:gd name="connsiteY298" fmla="*/ 2652713 h 2994025"/>
                <a:gd name="connsiteX299" fmla="*/ 5393940 w 6130925"/>
                <a:gd name="connsiteY299" fmla="*/ 2652713 h 2994025"/>
                <a:gd name="connsiteX300" fmla="*/ 5393941 w 6130925"/>
                <a:gd name="connsiteY300" fmla="*/ 2652713 h 2994025"/>
                <a:gd name="connsiteX301" fmla="*/ 5394488 w 6130925"/>
                <a:gd name="connsiteY301" fmla="*/ 2652713 h 2994025"/>
                <a:gd name="connsiteX302" fmla="*/ 5394489 w 6130925"/>
                <a:gd name="connsiteY302" fmla="*/ 2652713 h 2994025"/>
                <a:gd name="connsiteX303" fmla="*/ 5395035 w 6130925"/>
                <a:gd name="connsiteY303" fmla="*/ 2652713 h 2994025"/>
                <a:gd name="connsiteX304" fmla="*/ 5395036 w 6130925"/>
                <a:gd name="connsiteY304" fmla="*/ 2652713 h 2994025"/>
                <a:gd name="connsiteX305" fmla="*/ 5395583 w 6130925"/>
                <a:gd name="connsiteY305" fmla="*/ 2652713 h 2994025"/>
                <a:gd name="connsiteX306" fmla="*/ 5395584 w 6130925"/>
                <a:gd name="connsiteY306" fmla="*/ 2652713 h 2994025"/>
                <a:gd name="connsiteX307" fmla="*/ 5396130 w 6130925"/>
                <a:gd name="connsiteY307" fmla="*/ 2652713 h 2994025"/>
                <a:gd name="connsiteX308" fmla="*/ 5396131 w 6130925"/>
                <a:gd name="connsiteY308" fmla="*/ 2652713 h 2994025"/>
                <a:gd name="connsiteX309" fmla="*/ 5396677 w 6130925"/>
                <a:gd name="connsiteY309" fmla="*/ 2652713 h 2994025"/>
                <a:gd name="connsiteX310" fmla="*/ 5396678 w 6130925"/>
                <a:gd name="connsiteY310" fmla="*/ 2652713 h 2994025"/>
                <a:gd name="connsiteX311" fmla="*/ 5397772 w 6130925"/>
                <a:gd name="connsiteY311" fmla="*/ 2652713 h 2994025"/>
                <a:gd name="connsiteX312" fmla="*/ 5397773 w 6130925"/>
                <a:gd name="connsiteY312" fmla="*/ 2652713 h 2994025"/>
                <a:gd name="connsiteX313" fmla="*/ 5398321 w 6130925"/>
                <a:gd name="connsiteY313" fmla="*/ 2654387 h 2994025"/>
                <a:gd name="connsiteX314" fmla="*/ 5398321 w 6130925"/>
                <a:gd name="connsiteY314" fmla="*/ 2656618 h 2994025"/>
                <a:gd name="connsiteX315" fmla="*/ 5399963 w 6130925"/>
                <a:gd name="connsiteY315" fmla="*/ 2658291 h 2994025"/>
                <a:gd name="connsiteX316" fmla="*/ 5401058 w 6130925"/>
                <a:gd name="connsiteY316" fmla="*/ 2659964 h 2994025"/>
                <a:gd name="connsiteX317" fmla="*/ 5402700 w 6130925"/>
                <a:gd name="connsiteY317" fmla="*/ 2661080 h 2994025"/>
                <a:gd name="connsiteX318" fmla="*/ 5404342 w 6130925"/>
                <a:gd name="connsiteY318" fmla="*/ 2661638 h 2994025"/>
                <a:gd name="connsiteX319" fmla="*/ 5405437 w 6130925"/>
                <a:gd name="connsiteY319" fmla="*/ 2663869 h 2994025"/>
                <a:gd name="connsiteX320" fmla="*/ 5405437 w 6130925"/>
                <a:gd name="connsiteY320" fmla="*/ 2666100 h 2994025"/>
                <a:gd name="connsiteX321" fmla="*/ 5405437 w 6130925"/>
                <a:gd name="connsiteY321" fmla="*/ 2673351 h 2994025"/>
                <a:gd name="connsiteX322" fmla="*/ 5405436 w 6130925"/>
                <a:gd name="connsiteY322" fmla="*/ 2673351 h 2994025"/>
                <a:gd name="connsiteX323" fmla="*/ 5399415 w 6130925"/>
                <a:gd name="connsiteY323" fmla="*/ 2673351 h 2994025"/>
                <a:gd name="connsiteX324" fmla="*/ 5399414 w 6130925"/>
                <a:gd name="connsiteY324" fmla="*/ 2673351 h 2994025"/>
                <a:gd name="connsiteX325" fmla="*/ 5398867 w 6130925"/>
                <a:gd name="connsiteY325" fmla="*/ 2671120 h 2994025"/>
                <a:gd name="connsiteX326" fmla="*/ 5398320 w 6130925"/>
                <a:gd name="connsiteY326" fmla="*/ 2669447 h 2994025"/>
                <a:gd name="connsiteX327" fmla="*/ 5398320 w 6130925"/>
                <a:gd name="connsiteY327" fmla="*/ 2667773 h 2994025"/>
                <a:gd name="connsiteX328" fmla="*/ 5397772 w 6130925"/>
                <a:gd name="connsiteY328" fmla="*/ 2666100 h 2994025"/>
                <a:gd name="connsiteX329" fmla="*/ 5396130 w 6130925"/>
                <a:gd name="connsiteY329" fmla="*/ 2665542 h 2994025"/>
                <a:gd name="connsiteX330" fmla="*/ 5395037 w 6130925"/>
                <a:gd name="connsiteY330" fmla="*/ 2666099 h 2994025"/>
                <a:gd name="connsiteX331" fmla="*/ 5395036 w 6130925"/>
                <a:gd name="connsiteY331" fmla="*/ 2666100 h 2994025"/>
                <a:gd name="connsiteX332" fmla="*/ 5395035 w 6130925"/>
                <a:gd name="connsiteY332" fmla="*/ 2666100 h 2994025"/>
                <a:gd name="connsiteX333" fmla="*/ 5394489 w 6130925"/>
                <a:gd name="connsiteY333" fmla="*/ 2666100 h 2994025"/>
                <a:gd name="connsiteX334" fmla="*/ 5394488 w 6130925"/>
                <a:gd name="connsiteY334" fmla="*/ 2666100 h 2994025"/>
                <a:gd name="connsiteX335" fmla="*/ 5393941 w 6130925"/>
                <a:gd name="connsiteY335" fmla="*/ 2666100 h 2994025"/>
                <a:gd name="connsiteX336" fmla="*/ 5393940 w 6130925"/>
                <a:gd name="connsiteY336" fmla="*/ 2666100 h 2994025"/>
                <a:gd name="connsiteX337" fmla="*/ 5393394 w 6130925"/>
                <a:gd name="connsiteY337" fmla="*/ 2666100 h 2994025"/>
                <a:gd name="connsiteX338" fmla="*/ 5393393 w 6130925"/>
                <a:gd name="connsiteY338" fmla="*/ 2666100 h 2994025"/>
                <a:gd name="connsiteX339" fmla="*/ 5391751 w 6130925"/>
                <a:gd name="connsiteY339" fmla="*/ 2664984 h 2994025"/>
                <a:gd name="connsiteX340" fmla="*/ 5390108 w 6130925"/>
                <a:gd name="connsiteY340" fmla="*/ 2662753 h 2994025"/>
                <a:gd name="connsiteX341" fmla="*/ 5389561 w 6130925"/>
                <a:gd name="connsiteY341" fmla="*/ 2661080 h 2994025"/>
                <a:gd name="connsiteX342" fmla="*/ 5390108 w 6130925"/>
                <a:gd name="connsiteY342" fmla="*/ 2659407 h 2994025"/>
                <a:gd name="connsiteX343" fmla="*/ 5390108 w 6130925"/>
                <a:gd name="connsiteY343" fmla="*/ 2657733 h 2994025"/>
                <a:gd name="connsiteX344" fmla="*/ 5390108 w 6130925"/>
                <a:gd name="connsiteY344" fmla="*/ 2655502 h 2994025"/>
                <a:gd name="connsiteX345" fmla="*/ 5391751 w 6130925"/>
                <a:gd name="connsiteY345" fmla="*/ 2653829 h 2994025"/>
                <a:gd name="connsiteX346" fmla="*/ 5325874 w 6130925"/>
                <a:gd name="connsiteY346" fmla="*/ 2651125 h 2994025"/>
                <a:gd name="connsiteX347" fmla="*/ 5326435 w 6130925"/>
                <a:gd name="connsiteY347" fmla="*/ 2651125 h 2994025"/>
                <a:gd name="connsiteX348" fmla="*/ 5327555 w 6130925"/>
                <a:gd name="connsiteY348" fmla="*/ 2651125 h 2994025"/>
                <a:gd name="connsiteX349" fmla="*/ 5329236 w 6130925"/>
                <a:gd name="connsiteY349" fmla="*/ 2652662 h 2994025"/>
                <a:gd name="connsiteX350" fmla="*/ 5329237 w 6130925"/>
                <a:gd name="connsiteY350" fmla="*/ 2652663 h 2994025"/>
                <a:gd name="connsiteX351" fmla="*/ 5329237 w 6130925"/>
                <a:gd name="connsiteY351" fmla="*/ 2665977 h 2994025"/>
                <a:gd name="connsiteX352" fmla="*/ 5325875 w 6130925"/>
                <a:gd name="connsiteY352" fmla="*/ 2667001 h 2994025"/>
                <a:gd name="connsiteX353" fmla="*/ 5325874 w 6130925"/>
                <a:gd name="connsiteY353" fmla="*/ 2667000 h 2994025"/>
                <a:gd name="connsiteX354" fmla="*/ 5321392 w 6130925"/>
                <a:gd name="connsiteY354" fmla="*/ 2661879 h 2994025"/>
                <a:gd name="connsiteX355" fmla="*/ 5319711 w 6130925"/>
                <a:gd name="connsiteY355" fmla="*/ 2656758 h 2994025"/>
                <a:gd name="connsiteX356" fmla="*/ 5320272 w 6130925"/>
                <a:gd name="connsiteY356" fmla="*/ 2654710 h 2994025"/>
                <a:gd name="connsiteX357" fmla="*/ 5321392 w 6130925"/>
                <a:gd name="connsiteY357" fmla="*/ 2653174 h 2994025"/>
                <a:gd name="connsiteX358" fmla="*/ 5323633 w 6130925"/>
                <a:gd name="connsiteY358" fmla="*/ 2651637 h 2994025"/>
                <a:gd name="connsiteX359" fmla="*/ 5823960 w 6130925"/>
                <a:gd name="connsiteY359" fmla="*/ 2555875 h 2994025"/>
                <a:gd name="connsiteX360" fmla="*/ 5827100 w 6130925"/>
                <a:gd name="connsiteY360" fmla="*/ 2556404 h 2994025"/>
                <a:gd name="connsiteX361" fmla="*/ 5829716 w 6130925"/>
                <a:gd name="connsiteY361" fmla="*/ 2556934 h 2994025"/>
                <a:gd name="connsiteX362" fmla="*/ 5831286 w 6130925"/>
                <a:gd name="connsiteY362" fmla="*/ 2558521 h 2994025"/>
                <a:gd name="connsiteX363" fmla="*/ 5831809 w 6130925"/>
                <a:gd name="connsiteY363" fmla="*/ 2560109 h 2994025"/>
                <a:gd name="connsiteX364" fmla="*/ 5833379 w 6130925"/>
                <a:gd name="connsiteY364" fmla="*/ 2562225 h 2994025"/>
                <a:gd name="connsiteX365" fmla="*/ 5834425 w 6130925"/>
                <a:gd name="connsiteY365" fmla="*/ 2563813 h 2994025"/>
                <a:gd name="connsiteX366" fmla="*/ 5835472 w 6130925"/>
                <a:gd name="connsiteY366" fmla="*/ 2566459 h 2994025"/>
                <a:gd name="connsiteX367" fmla="*/ 5837565 w 6130925"/>
                <a:gd name="connsiteY367" fmla="*/ 2568575 h 2994025"/>
                <a:gd name="connsiteX368" fmla="*/ 5839135 w 6130925"/>
                <a:gd name="connsiteY368" fmla="*/ 2570163 h 2994025"/>
                <a:gd name="connsiteX369" fmla="*/ 5840704 w 6130925"/>
                <a:gd name="connsiteY369" fmla="*/ 2571750 h 2994025"/>
                <a:gd name="connsiteX370" fmla="*/ 5841751 w 6130925"/>
                <a:gd name="connsiteY370" fmla="*/ 2573867 h 2994025"/>
                <a:gd name="connsiteX371" fmla="*/ 5842797 w 6130925"/>
                <a:gd name="connsiteY371" fmla="*/ 2575454 h 2994025"/>
                <a:gd name="connsiteX372" fmla="*/ 5844367 w 6130925"/>
                <a:gd name="connsiteY372" fmla="*/ 2577042 h 2994025"/>
                <a:gd name="connsiteX373" fmla="*/ 5845937 w 6130925"/>
                <a:gd name="connsiteY373" fmla="*/ 2578100 h 2994025"/>
                <a:gd name="connsiteX374" fmla="*/ 5847507 w 6130925"/>
                <a:gd name="connsiteY374" fmla="*/ 2580217 h 2994025"/>
                <a:gd name="connsiteX375" fmla="*/ 5848030 w 6130925"/>
                <a:gd name="connsiteY375" fmla="*/ 2581805 h 2994025"/>
                <a:gd name="connsiteX376" fmla="*/ 5848553 w 6130925"/>
                <a:gd name="connsiteY376" fmla="*/ 2581805 h 2994025"/>
                <a:gd name="connsiteX377" fmla="*/ 5849076 w 6130925"/>
                <a:gd name="connsiteY377" fmla="*/ 2581805 h 2994025"/>
                <a:gd name="connsiteX378" fmla="*/ 5849600 w 6130925"/>
                <a:gd name="connsiteY378" fmla="*/ 2581805 h 2994025"/>
                <a:gd name="connsiteX379" fmla="*/ 5850123 w 6130925"/>
                <a:gd name="connsiteY379" fmla="*/ 2581805 h 2994025"/>
                <a:gd name="connsiteX380" fmla="*/ 5851169 w 6130925"/>
                <a:gd name="connsiteY380" fmla="*/ 2581275 h 2994025"/>
                <a:gd name="connsiteX381" fmla="*/ 5851693 w 6130925"/>
                <a:gd name="connsiteY381" fmla="*/ 2581805 h 2994025"/>
                <a:gd name="connsiteX382" fmla="*/ 5852216 w 6130925"/>
                <a:gd name="connsiteY382" fmla="*/ 2583392 h 2994025"/>
                <a:gd name="connsiteX383" fmla="*/ 5852216 w 6130925"/>
                <a:gd name="connsiteY383" fmla="*/ 2583393 h 2994025"/>
                <a:gd name="connsiteX384" fmla="*/ 5852216 w 6130925"/>
                <a:gd name="connsiteY384" fmla="*/ 2584980 h 2994025"/>
                <a:gd name="connsiteX385" fmla="*/ 5852216 w 6130925"/>
                <a:gd name="connsiteY385" fmla="*/ 2584981 h 2994025"/>
                <a:gd name="connsiteX386" fmla="*/ 5852216 w 6130925"/>
                <a:gd name="connsiteY386" fmla="*/ 2587625 h 2994025"/>
                <a:gd name="connsiteX387" fmla="*/ 5852216 w 6130925"/>
                <a:gd name="connsiteY387" fmla="*/ 2587626 h 2994025"/>
                <a:gd name="connsiteX388" fmla="*/ 5851693 w 6130925"/>
                <a:gd name="connsiteY388" fmla="*/ 2589214 h 2994025"/>
                <a:gd name="connsiteX389" fmla="*/ 5851169 w 6130925"/>
                <a:gd name="connsiteY389" fmla="*/ 2591860 h 2994025"/>
                <a:gd name="connsiteX390" fmla="*/ 5850646 w 6130925"/>
                <a:gd name="connsiteY390" fmla="*/ 2593976 h 2994025"/>
                <a:gd name="connsiteX391" fmla="*/ 5851169 w 6130925"/>
                <a:gd name="connsiteY391" fmla="*/ 2597150 h 2994025"/>
                <a:gd name="connsiteX392" fmla="*/ 5852216 w 6130925"/>
                <a:gd name="connsiteY392" fmla="*/ 2599796 h 2994025"/>
                <a:gd name="connsiteX393" fmla="*/ 5853262 w 6130925"/>
                <a:gd name="connsiteY393" fmla="*/ 2601384 h 2994025"/>
                <a:gd name="connsiteX394" fmla="*/ 5854832 w 6130925"/>
                <a:gd name="connsiteY394" fmla="*/ 2602971 h 2994025"/>
                <a:gd name="connsiteX395" fmla="*/ 5856402 w 6130925"/>
                <a:gd name="connsiteY395" fmla="*/ 2604030 h 2994025"/>
                <a:gd name="connsiteX396" fmla="*/ 5859018 w 6130925"/>
                <a:gd name="connsiteY396" fmla="*/ 2605088 h 2994025"/>
                <a:gd name="connsiteX397" fmla="*/ 5860065 w 6130925"/>
                <a:gd name="connsiteY397" fmla="*/ 2602971 h 2994025"/>
                <a:gd name="connsiteX398" fmla="*/ 5861111 w 6130925"/>
                <a:gd name="connsiteY398" fmla="*/ 2601384 h 2994025"/>
                <a:gd name="connsiteX399" fmla="*/ 5861111 w 6130925"/>
                <a:gd name="connsiteY399" fmla="*/ 2599797 h 2994025"/>
                <a:gd name="connsiteX400" fmla="*/ 5861111 w 6130925"/>
                <a:gd name="connsiteY400" fmla="*/ 2599796 h 2994025"/>
                <a:gd name="connsiteX401" fmla="*/ 5861111 w 6130925"/>
                <a:gd name="connsiteY401" fmla="*/ 2598210 h 2994025"/>
                <a:gd name="connsiteX402" fmla="*/ 5861111 w 6130925"/>
                <a:gd name="connsiteY402" fmla="*/ 2598209 h 2994025"/>
                <a:gd name="connsiteX403" fmla="*/ 5862681 w 6130925"/>
                <a:gd name="connsiteY403" fmla="*/ 2596092 h 2994025"/>
                <a:gd name="connsiteX404" fmla="*/ 5863728 w 6130925"/>
                <a:gd name="connsiteY404" fmla="*/ 2593975 h 2994025"/>
                <a:gd name="connsiteX405" fmla="*/ 5864774 w 6130925"/>
                <a:gd name="connsiteY405" fmla="*/ 2594505 h 2994025"/>
                <a:gd name="connsiteX406" fmla="*/ 5865297 w 6130925"/>
                <a:gd name="connsiteY406" fmla="*/ 2593975 h 2994025"/>
                <a:gd name="connsiteX407" fmla="*/ 5865821 w 6130925"/>
                <a:gd name="connsiteY407" fmla="*/ 2593975 h 2994025"/>
                <a:gd name="connsiteX408" fmla="*/ 5866344 w 6130925"/>
                <a:gd name="connsiteY408" fmla="*/ 2593975 h 2994025"/>
                <a:gd name="connsiteX409" fmla="*/ 5866867 w 6130925"/>
                <a:gd name="connsiteY409" fmla="*/ 2593975 h 2994025"/>
                <a:gd name="connsiteX410" fmla="*/ 5867390 w 6130925"/>
                <a:gd name="connsiteY410" fmla="*/ 2593975 h 2994025"/>
                <a:gd name="connsiteX411" fmla="*/ 5869483 w 6130925"/>
                <a:gd name="connsiteY411" fmla="*/ 2596092 h 2994025"/>
                <a:gd name="connsiteX412" fmla="*/ 5871053 w 6130925"/>
                <a:gd name="connsiteY412" fmla="*/ 2598738 h 2994025"/>
                <a:gd name="connsiteX413" fmla="*/ 5874716 w 6130925"/>
                <a:gd name="connsiteY413" fmla="*/ 2601384 h 2994025"/>
                <a:gd name="connsiteX414" fmla="*/ 5876286 w 6130925"/>
                <a:gd name="connsiteY414" fmla="*/ 2605088 h 2994025"/>
                <a:gd name="connsiteX415" fmla="*/ 5876286 w 6130925"/>
                <a:gd name="connsiteY415" fmla="*/ 2605089 h 2994025"/>
                <a:gd name="connsiteX416" fmla="*/ 5875239 w 6130925"/>
                <a:gd name="connsiteY416" fmla="*/ 2608264 h 2994025"/>
                <a:gd name="connsiteX417" fmla="*/ 5873669 w 6130925"/>
                <a:gd name="connsiteY417" fmla="*/ 2611968 h 2994025"/>
                <a:gd name="connsiteX418" fmla="*/ 5874193 w 6130925"/>
                <a:gd name="connsiteY418" fmla="*/ 2620434 h 2994025"/>
                <a:gd name="connsiteX419" fmla="*/ 5875762 w 6130925"/>
                <a:gd name="connsiteY419" fmla="*/ 2618846 h 2994025"/>
                <a:gd name="connsiteX420" fmla="*/ 5877856 w 6130925"/>
                <a:gd name="connsiteY420" fmla="*/ 2618317 h 2994025"/>
                <a:gd name="connsiteX421" fmla="*/ 5879949 w 6130925"/>
                <a:gd name="connsiteY421" fmla="*/ 2618317 h 2994025"/>
                <a:gd name="connsiteX422" fmla="*/ 5881518 w 6130925"/>
                <a:gd name="connsiteY422" fmla="*/ 2618846 h 2994025"/>
                <a:gd name="connsiteX423" fmla="*/ 5885704 w 6130925"/>
                <a:gd name="connsiteY423" fmla="*/ 2618846 h 2994025"/>
                <a:gd name="connsiteX424" fmla="*/ 5890937 w 6130925"/>
                <a:gd name="connsiteY424" fmla="*/ 2619905 h 2994025"/>
                <a:gd name="connsiteX425" fmla="*/ 5895123 w 6130925"/>
                <a:gd name="connsiteY425" fmla="*/ 2620434 h 2994025"/>
                <a:gd name="connsiteX426" fmla="*/ 5896693 w 6130925"/>
                <a:gd name="connsiteY426" fmla="*/ 2620434 h 2994025"/>
                <a:gd name="connsiteX427" fmla="*/ 5898263 w 6130925"/>
                <a:gd name="connsiteY427" fmla="*/ 2620434 h 2994025"/>
                <a:gd name="connsiteX428" fmla="*/ 5899048 w 6130925"/>
                <a:gd name="connsiteY428" fmla="*/ 2620434 h 2994025"/>
                <a:gd name="connsiteX429" fmla="*/ 5901402 w 6130925"/>
                <a:gd name="connsiteY429" fmla="*/ 2618846 h 2994025"/>
                <a:gd name="connsiteX430" fmla="*/ 5900879 w 6130925"/>
                <a:gd name="connsiteY430" fmla="*/ 2617260 h 2994025"/>
                <a:gd name="connsiteX431" fmla="*/ 5900879 w 6130925"/>
                <a:gd name="connsiteY431" fmla="*/ 2617259 h 2994025"/>
                <a:gd name="connsiteX432" fmla="*/ 5901402 w 6130925"/>
                <a:gd name="connsiteY432" fmla="*/ 2615671 h 2994025"/>
                <a:gd name="connsiteX433" fmla="*/ 5903495 w 6130925"/>
                <a:gd name="connsiteY433" fmla="*/ 2614084 h 2994025"/>
                <a:gd name="connsiteX434" fmla="*/ 5906111 w 6130925"/>
                <a:gd name="connsiteY434" fmla="*/ 2614084 h 2994025"/>
                <a:gd name="connsiteX435" fmla="*/ 5909251 w 6130925"/>
                <a:gd name="connsiteY435" fmla="*/ 2614613 h 2994025"/>
                <a:gd name="connsiteX436" fmla="*/ 5911867 w 6130925"/>
                <a:gd name="connsiteY436" fmla="*/ 2617259 h 2994025"/>
                <a:gd name="connsiteX437" fmla="*/ 5912390 w 6130925"/>
                <a:gd name="connsiteY437" fmla="*/ 2619905 h 2994025"/>
                <a:gd name="connsiteX438" fmla="*/ 5912914 w 6130925"/>
                <a:gd name="connsiteY438" fmla="*/ 2622021 h 2994025"/>
                <a:gd name="connsiteX439" fmla="*/ 5912914 w 6130925"/>
                <a:gd name="connsiteY439" fmla="*/ 2622022 h 2994025"/>
                <a:gd name="connsiteX440" fmla="*/ 5912914 w 6130925"/>
                <a:gd name="connsiteY440" fmla="*/ 2623609 h 2994025"/>
                <a:gd name="connsiteX441" fmla="*/ 5913437 w 6130925"/>
                <a:gd name="connsiteY441" fmla="*/ 2625726 h 2994025"/>
                <a:gd name="connsiteX442" fmla="*/ 5913437 w 6130925"/>
                <a:gd name="connsiteY442" fmla="*/ 2625727 h 2994025"/>
                <a:gd name="connsiteX443" fmla="*/ 5912914 w 6130925"/>
                <a:gd name="connsiteY443" fmla="*/ 2627314 h 2994025"/>
                <a:gd name="connsiteX444" fmla="*/ 5911867 w 6130925"/>
                <a:gd name="connsiteY444" fmla="*/ 2628902 h 2994025"/>
                <a:gd name="connsiteX445" fmla="*/ 5911866 w 6130925"/>
                <a:gd name="connsiteY445" fmla="*/ 2628902 h 2994025"/>
                <a:gd name="connsiteX446" fmla="*/ 5911344 w 6130925"/>
                <a:gd name="connsiteY446" fmla="*/ 2629430 h 2994025"/>
                <a:gd name="connsiteX447" fmla="*/ 5909777 w 6130925"/>
                <a:gd name="connsiteY447" fmla="*/ 2628902 h 2994025"/>
                <a:gd name="connsiteX448" fmla="*/ 5909774 w 6130925"/>
                <a:gd name="connsiteY448" fmla="*/ 2628902 h 2994025"/>
                <a:gd name="connsiteX449" fmla="*/ 5909251 w 6130925"/>
                <a:gd name="connsiteY449" fmla="*/ 2628902 h 2994025"/>
                <a:gd name="connsiteX450" fmla="*/ 5908728 w 6130925"/>
                <a:gd name="connsiteY450" fmla="*/ 2628372 h 2994025"/>
                <a:gd name="connsiteX451" fmla="*/ 5908204 w 6130925"/>
                <a:gd name="connsiteY451" fmla="*/ 2628902 h 2994025"/>
                <a:gd name="connsiteX452" fmla="*/ 5907681 w 6130925"/>
                <a:gd name="connsiteY452" fmla="*/ 2628902 h 2994025"/>
                <a:gd name="connsiteX453" fmla="*/ 5906635 w 6130925"/>
                <a:gd name="connsiteY453" fmla="*/ 2631018 h 2994025"/>
                <a:gd name="connsiteX454" fmla="*/ 5905588 w 6130925"/>
                <a:gd name="connsiteY454" fmla="*/ 2632606 h 2994025"/>
                <a:gd name="connsiteX455" fmla="*/ 5905065 w 6130925"/>
                <a:gd name="connsiteY455" fmla="*/ 2634722 h 2994025"/>
                <a:gd name="connsiteX456" fmla="*/ 5905588 w 6130925"/>
                <a:gd name="connsiteY456" fmla="*/ 2636309 h 2994025"/>
                <a:gd name="connsiteX457" fmla="*/ 5905588 w 6130925"/>
                <a:gd name="connsiteY457" fmla="*/ 2636310 h 2994025"/>
                <a:gd name="connsiteX458" fmla="*/ 5904018 w 6130925"/>
                <a:gd name="connsiteY458" fmla="*/ 2637897 h 2994025"/>
                <a:gd name="connsiteX459" fmla="*/ 5902972 w 6130925"/>
                <a:gd name="connsiteY459" fmla="*/ 2639485 h 2994025"/>
                <a:gd name="connsiteX460" fmla="*/ 5901925 w 6130925"/>
                <a:gd name="connsiteY460" fmla="*/ 2641072 h 2994025"/>
                <a:gd name="connsiteX461" fmla="*/ 5901402 w 6130925"/>
                <a:gd name="connsiteY461" fmla="*/ 2643718 h 2994025"/>
                <a:gd name="connsiteX462" fmla="*/ 5900879 w 6130925"/>
                <a:gd name="connsiteY462" fmla="*/ 2645305 h 2994025"/>
                <a:gd name="connsiteX463" fmla="*/ 5901402 w 6130925"/>
                <a:gd name="connsiteY463" fmla="*/ 2647951 h 2994025"/>
                <a:gd name="connsiteX464" fmla="*/ 5901402 w 6130925"/>
                <a:gd name="connsiteY464" fmla="*/ 2647952 h 2994025"/>
                <a:gd name="connsiteX465" fmla="*/ 5888321 w 6130925"/>
                <a:gd name="connsiteY465" fmla="*/ 2647952 h 2994025"/>
                <a:gd name="connsiteX466" fmla="*/ 5888844 w 6130925"/>
                <a:gd name="connsiteY466" fmla="*/ 2651126 h 2994025"/>
                <a:gd name="connsiteX467" fmla="*/ 5888844 w 6130925"/>
                <a:gd name="connsiteY467" fmla="*/ 2651127 h 2994025"/>
                <a:gd name="connsiteX468" fmla="*/ 5888321 w 6130925"/>
                <a:gd name="connsiteY468" fmla="*/ 2655360 h 2994025"/>
                <a:gd name="connsiteX469" fmla="*/ 5887797 w 6130925"/>
                <a:gd name="connsiteY469" fmla="*/ 2656947 h 2994025"/>
                <a:gd name="connsiteX470" fmla="*/ 5886751 w 6130925"/>
                <a:gd name="connsiteY470" fmla="*/ 2658535 h 2994025"/>
                <a:gd name="connsiteX471" fmla="*/ 5885181 w 6130925"/>
                <a:gd name="connsiteY471" fmla="*/ 2661710 h 2994025"/>
                <a:gd name="connsiteX472" fmla="*/ 5883088 w 6130925"/>
                <a:gd name="connsiteY472" fmla="*/ 2665943 h 2994025"/>
                <a:gd name="connsiteX473" fmla="*/ 5883088 w 6130925"/>
                <a:gd name="connsiteY473" fmla="*/ 2667530 h 2994025"/>
                <a:gd name="connsiteX474" fmla="*/ 5883088 w 6130925"/>
                <a:gd name="connsiteY474" fmla="*/ 2667531 h 2994025"/>
                <a:gd name="connsiteX475" fmla="*/ 5882565 w 6130925"/>
                <a:gd name="connsiteY475" fmla="*/ 2669118 h 2994025"/>
                <a:gd name="connsiteX476" fmla="*/ 5880995 w 6130925"/>
                <a:gd name="connsiteY476" fmla="*/ 2670706 h 2994025"/>
                <a:gd name="connsiteX477" fmla="*/ 5879425 w 6130925"/>
                <a:gd name="connsiteY477" fmla="*/ 2671764 h 2994025"/>
                <a:gd name="connsiteX478" fmla="*/ 5876809 w 6130925"/>
                <a:gd name="connsiteY478" fmla="*/ 2672823 h 2994025"/>
                <a:gd name="connsiteX479" fmla="*/ 5875239 w 6130925"/>
                <a:gd name="connsiteY479" fmla="*/ 2674939 h 2994025"/>
                <a:gd name="connsiteX480" fmla="*/ 5873146 w 6130925"/>
                <a:gd name="connsiteY480" fmla="*/ 2675998 h 2994025"/>
                <a:gd name="connsiteX481" fmla="*/ 5872100 w 6130925"/>
                <a:gd name="connsiteY481" fmla="*/ 2677585 h 2994025"/>
                <a:gd name="connsiteX482" fmla="*/ 5870530 w 6130925"/>
                <a:gd name="connsiteY482" fmla="*/ 2681818 h 2994025"/>
                <a:gd name="connsiteX483" fmla="*/ 5870007 w 6130925"/>
                <a:gd name="connsiteY483" fmla="*/ 2687639 h 2994025"/>
                <a:gd name="connsiteX484" fmla="*/ 5854832 w 6130925"/>
                <a:gd name="connsiteY484" fmla="*/ 2687639 h 2994025"/>
                <a:gd name="connsiteX485" fmla="*/ 5854832 w 6130925"/>
                <a:gd name="connsiteY485" fmla="*/ 2687638 h 2994025"/>
                <a:gd name="connsiteX486" fmla="*/ 5854832 w 6130925"/>
                <a:gd name="connsiteY486" fmla="*/ 2658006 h 2994025"/>
                <a:gd name="connsiteX487" fmla="*/ 5831809 w 6130925"/>
                <a:gd name="connsiteY487" fmla="*/ 2658006 h 2994025"/>
                <a:gd name="connsiteX488" fmla="*/ 5831809 w 6130925"/>
                <a:gd name="connsiteY488" fmla="*/ 2658005 h 2994025"/>
                <a:gd name="connsiteX489" fmla="*/ 5831809 w 6130925"/>
                <a:gd name="connsiteY489" fmla="*/ 2654302 h 2994025"/>
                <a:gd name="connsiteX490" fmla="*/ 5831809 w 6130925"/>
                <a:gd name="connsiteY490" fmla="*/ 2654301 h 2994025"/>
                <a:gd name="connsiteX491" fmla="*/ 5831809 w 6130925"/>
                <a:gd name="connsiteY491" fmla="*/ 2652714 h 2994025"/>
                <a:gd name="connsiteX492" fmla="*/ 5831286 w 6130925"/>
                <a:gd name="connsiteY492" fmla="*/ 2650068 h 2994025"/>
                <a:gd name="connsiteX493" fmla="*/ 5831286 w 6130925"/>
                <a:gd name="connsiteY493" fmla="*/ 2650067 h 2994025"/>
                <a:gd name="connsiteX494" fmla="*/ 5831286 w 6130925"/>
                <a:gd name="connsiteY494" fmla="*/ 2645835 h 2994025"/>
                <a:gd name="connsiteX495" fmla="*/ 5831286 w 6130925"/>
                <a:gd name="connsiteY495" fmla="*/ 2645834 h 2994025"/>
                <a:gd name="connsiteX496" fmla="*/ 5831809 w 6130925"/>
                <a:gd name="connsiteY496" fmla="*/ 2641071 h 2994025"/>
                <a:gd name="connsiteX497" fmla="*/ 5850123 w 6130925"/>
                <a:gd name="connsiteY497" fmla="*/ 2641071 h 2994025"/>
                <a:gd name="connsiteX498" fmla="*/ 5850123 w 6130925"/>
                <a:gd name="connsiteY498" fmla="*/ 2618318 h 2994025"/>
                <a:gd name="connsiteX499" fmla="*/ 5849076 w 6130925"/>
                <a:gd name="connsiteY499" fmla="*/ 2616731 h 2994025"/>
                <a:gd name="connsiteX500" fmla="*/ 5847507 w 6130925"/>
                <a:gd name="connsiteY500" fmla="*/ 2614614 h 2994025"/>
                <a:gd name="connsiteX501" fmla="*/ 5845937 w 6130925"/>
                <a:gd name="connsiteY501" fmla="*/ 2613026 h 2994025"/>
                <a:gd name="connsiteX502" fmla="*/ 5844890 w 6130925"/>
                <a:gd name="connsiteY502" fmla="*/ 2611439 h 2994025"/>
                <a:gd name="connsiteX503" fmla="*/ 5844367 w 6130925"/>
                <a:gd name="connsiteY503" fmla="*/ 2609851 h 2994025"/>
                <a:gd name="connsiteX504" fmla="*/ 5844367 w 6130925"/>
                <a:gd name="connsiteY504" fmla="*/ 2609850 h 2994025"/>
                <a:gd name="connsiteX505" fmla="*/ 5844367 w 6130925"/>
                <a:gd name="connsiteY505" fmla="*/ 2607206 h 2994025"/>
                <a:gd name="connsiteX506" fmla="*/ 5844367 w 6130925"/>
                <a:gd name="connsiteY506" fmla="*/ 2607205 h 2994025"/>
                <a:gd name="connsiteX507" fmla="*/ 5844890 w 6130925"/>
                <a:gd name="connsiteY507" fmla="*/ 2602442 h 2994025"/>
                <a:gd name="connsiteX508" fmla="*/ 5844890 w 6130925"/>
                <a:gd name="connsiteY508" fmla="*/ 2598210 h 2994025"/>
                <a:gd name="connsiteX509" fmla="*/ 5843844 w 6130925"/>
                <a:gd name="connsiteY509" fmla="*/ 2596093 h 2994025"/>
                <a:gd name="connsiteX510" fmla="*/ 5842797 w 6130925"/>
                <a:gd name="connsiteY510" fmla="*/ 2593976 h 2994025"/>
                <a:gd name="connsiteX511" fmla="*/ 5842274 w 6130925"/>
                <a:gd name="connsiteY511" fmla="*/ 2592389 h 2994025"/>
                <a:gd name="connsiteX512" fmla="*/ 5841751 w 6130925"/>
                <a:gd name="connsiteY512" fmla="*/ 2590801 h 2994025"/>
                <a:gd name="connsiteX513" fmla="*/ 5841228 w 6130925"/>
                <a:gd name="connsiteY513" fmla="*/ 2589214 h 2994025"/>
                <a:gd name="connsiteX514" fmla="*/ 5840181 w 6130925"/>
                <a:gd name="connsiteY514" fmla="*/ 2587626 h 2994025"/>
                <a:gd name="connsiteX515" fmla="*/ 5838611 w 6130925"/>
                <a:gd name="connsiteY515" fmla="*/ 2586039 h 2994025"/>
                <a:gd name="connsiteX516" fmla="*/ 5835995 w 6130925"/>
                <a:gd name="connsiteY516" fmla="*/ 2584981 h 2994025"/>
                <a:gd name="connsiteX517" fmla="*/ 5832332 w 6130925"/>
                <a:gd name="connsiteY517" fmla="*/ 2582335 h 2994025"/>
                <a:gd name="connsiteX518" fmla="*/ 5828669 w 6130925"/>
                <a:gd name="connsiteY518" fmla="*/ 2578101 h 2994025"/>
                <a:gd name="connsiteX519" fmla="*/ 5826576 w 6130925"/>
                <a:gd name="connsiteY519" fmla="*/ 2574397 h 2994025"/>
                <a:gd name="connsiteX520" fmla="*/ 5823960 w 6130925"/>
                <a:gd name="connsiteY520" fmla="*/ 2570164 h 2994025"/>
                <a:gd name="connsiteX521" fmla="*/ 5822914 w 6130925"/>
                <a:gd name="connsiteY521" fmla="*/ 2568576 h 2994025"/>
                <a:gd name="connsiteX522" fmla="*/ 5822390 w 6130925"/>
                <a:gd name="connsiteY522" fmla="*/ 2566989 h 2994025"/>
                <a:gd name="connsiteX523" fmla="*/ 5820297 w 6130925"/>
                <a:gd name="connsiteY523" fmla="*/ 2563285 h 2994025"/>
                <a:gd name="connsiteX524" fmla="*/ 5819774 w 6130925"/>
                <a:gd name="connsiteY524" fmla="*/ 2559580 h 2994025"/>
                <a:gd name="connsiteX525" fmla="*/ 5819774 w 6130925"/>
                <a:gd name="connsiteY525" fmla="*/ 2559579 h 2994025"/>
                <a:gd name="connsiteX526" fmla="*/ 5820821 w 6130925"/>
                <a:gd name="connsiteY526" fmla="*/ 2556934 h 2994025"/>
                <a:gd name="connsiteX527" fmla="*/ 5215791 w 6130925"/>
                <a:gd name="connsiteY527" fmla="*/ 2539669 h 2994025"/>
                <a:gd name="connsiteX528" fmla="*/ 5214540 w 6130925"/>
                <a:gd name="connsiteY528" fmla="*/ 2541059 h 2994025"/>
                <a:gd name="connsiteX529" fmla="*/ 5214164 w 6130925"/>
                <a:gd name="connsiteY529" fmla="*/ 2542227 h 2994025"/>
                <a:gd name="connsiteX530" fmla="*/ 1990560 w 6130925"/>
                <a:gd name="connsiteY530" fmla="*/ 2481308 h 2994025"/>
                <a:gd name="connsiteX531" fmla="*/ 1989930 w 6130925"/>
                <a:gd name="connsiteY531" fmla="*/ 2483139 h 2994025"/>
                <a:gd name="connsiteX532" fmla="*/ 1989533 w 6130925"/>
                <a:gd name="connsiteY532" fmla="*/ 2484871 h 2994025"/>
                <a:gd name="connsiteX533" fmla="*/ 1989533 w 6130925"/>
                <a:gd name="connsiteY533" fmla="*/ 2485019 h 2994025"/>
                <a:gd name="connsiteX534" fmla="*/ 1990009 w 6130925"/>
                <a:gd name="connsiteY534" fmla="*/ 2483593 h 2994025"/>
                <a:gd name="connsiteX535" fmla="*/ 1991068 w 6130925"/>
                <a:gd name="connsiteY535" fmla="*/ 2481477 h 2994025"/>
                <a:gd name="connsiteX536" fmla="*/ 5673138 w 6130925"/>
                <a:gd name="connsiteY536" fmla="*/ 2289175 h 2994025"/>
                <a:gd name="connsiteX537" fmla="*/ 5673662 w 6130925"/>
                <a:gd name="connsiteY537" fmla="*/ 2289175 h 2994025"/>
                <a:gd name="connsiteX538" fmla="*/ 5674186 w 6130925"/>
                <a:gd name="connsiteY538" fmla="*/ 2289175 h 2994025"/>
                <a:gd name="connsiteX539" fmla="*/ 5674710 w 6130925"/>
                <a:gd name="connsiteY539" fmla="*/ 2289175 h 2994025"/>
                <a:gd name="connsiteX540" fmla="*/ 5675758 w 6130925"/>
                <a:gd name="connsiteY540" fmla="*/ 2289175 h 2994025"/>
                <a:gd name="connsiteX541" fmla="*/ 5676282 w 6130925"/>
                <a:gd name="connsiteY541" fmla="*/ 2289175 h 2994025"/>
                <a:gd name="connsiteX542" fmla="*/ 5676807 w 6130925"/>
                <a:gd name="connsiteY542" fmla="*/ 2289175 h 2994025"/>
                <a:gd name="connsiteX543" fmla="*/ 5677331 w 6130925"/>
                <a:gd name="connsiteY543" fmla="*/ 2289175 h 2994025"/>
                <a:gd name="connsiteX544" fmla="*/ 5679427 w 6130925"/>
                <a:gd name="connsiteY544" fmla="*/ 2290247 h 2994025"/>
                <a:gd name="connsiteX545" fmla="*/ 5681523 w 6130925"/>
                <a:gd name="connsiteY545" fmla="*/ 2292390 h 2994025"/>
                <a:gd name="connsiteX546" fmla="*/ 5685191 w 6130925"/>
                <a:gd name="connsiteY546" fmla="*/ 2295605 h 2994025"/>
                <a:gd name="connsiteX547" fmla="*/ 5689383 w 6130925"/>
                <a:gd name="connsiteY547" fmla="*/ 2298284 h 2994025"/>
                <a:gd name="connsiteX548" fmla="*/ 5693051 w 6130925"/>
                <a:gd name="connsiteY548" fmla="*/ 2301498 h 2994025"/>
                <a:gd name="connsiteX549" fmla="*/ 5695672 w 6130925"/>
                <a:gd name="connsiteY549" fmla="*/ 2305785 h 2994025"/>
                <a:gd name="connsiteX550" fmla="*/ 5695672 w 6130925"/>
                <a:gd name="connsiteY550" fmla="*/ 2305786 h 2994025"/>
                <a:gd name="connsiteX551" fmla="*/ 5695672 w 6130925"/>
                <a:gd name="connsiteY551" fmla="*/ 2307392 h 2994025"/>
                <a:gd name="connsiteX552" fmla="*/ 5695672 w 6130925"/>
                <a:gd name="connsiteY552" fmla="*/ 2307393 h 2994025"/>
                <a:gd name="connsiteX553" fmla="*/ 5695672 w 6130925"/>
                <a:gd name="connsiteY553" fmla="*/ 2308999 h 2994025"/>
                <a:gd name="connsiteX554" fmla="*/ 5697244 w 6130925"/>
                <a:gd name="connsiteY554" fmla="*/ 2311678 h 2994025"/>
                <a:gd name="connsiteX555" fmla="*/ 5699340 w 6130925"/>
                <a:gd name="connsiteY555" fmla="*/ 2312750 h 2994025"/>
                <a:gd name="connsiteX556" fmla="*/ 5700912 w 6130925"/>
                <a:gd name="connsiteY556" fmla="*/ 2313286 h 2994025"/>
                <a:gd name="connsiteX557" fmla="*/ 5702484 w 6130925"/>
                <a:gd name="connsiteY557" fmla="*/ 2314357 h 2994025"/>
                <a:gd name="connsiteX558" fmla="*/ 5704580 w 6130925"/>
                <a:gd name="connsiteY558" fmla="*/ 2316500 h 2994025"/>
                <a:gd name="connsiteX559" fmla="*/ 5706676 w 6130925"/>
                <a:gd name="connsiteY559" fmla="*/ 2318644 h 2994025"/>
                <a:gd name="connsiteX560" fmla="*/ 5709820 w 6130925"/>
                <a:gd name="connsiteY560" fmla="*/ 2319179 h 2994025"/>
                <a:gd name="connsiteX561" fmla="*/ 5712441 w 6130925"/>
                <a:gd name="connsiteY561" fmla="*/ 2320251 h 2994025"/>
                <a:gd name="connsiteX562" fmla="*/ 5714013 w 6130925"/>
                <a:gd name="connsiteY562" fmla="*/ 2320787 h 2994025"/>
                <a:gd name="connsiteX563" fmla="*/ 5715585 w 6130925"/>
                <a:gd name="connsiteY563" fmla="*/ 2320787 h 2994025"/>
                <a:gd name="connsiteX564" fmla="*/ 5717157 w 6130925"/>
                <a:gd name="connsiteY564" fmla="*/ 2322394 h 2994025"/>
                <a:gd name="connsiteX565" fmla="*/ 5718729 w 6130925"/>
                <a:gd name="connsiteY565" fmla="*/ 2325073 h 2994025"/>
                <a:gd name="connsiteX566" fmla="*/ 5720301 w 6130925"/>
                <a:gd name="connsiteY566" fmla="*/ 2326680 h 2994025"/>
                <a:gd name="connsiteX567" fmla="*/ 5721349 w 6130925"/>
                <a:gd name="connsiteY567" fmla="*/ 2328288 h 2994025"/>
                <a:gd name="connsiteX568" fmla="*/ 5721349 w 6130925"/>
                <a:gd name="connsiteY568" fmla="*/ 2328289 h 2994025"/>
                <a:gd name="connsiteX569" fmla="*/ 5721349 w 6130925"/>
                <a:gd name="connsiteY569" fmla="*/ 2329895 h 2994025"/>
                <a:gd name="connsiteX570" fmla="*/ 5721349 w 6130925"/>
                <a:gd name="connsiteY570" fmla="*/ 2329896 h 2994025"/>
                <a:gd name="connsiteX571" fmla="*/ 5721349 w 6130925"/>
                <a:gd name="connsiteY571" fmla="*/ 2332038 h 2994025"/>
                <a:gd name="connsiteX572" fmla="*/ 5721349 w 6130925"/>
                <a:gd name="connsiteY572" fmla="*/ 2332039 h 2994025"/>
                <a:gd name="connsiteX573" fmla="*/ 5713489 w 6130925"/>
                <a:gd name="connsiteY573" fmla="*/ 2332039 h 2994025"/>
                <a:gd name="connsiteX574" fmla="*/ 5711392 w 6130925"/>
                <a:gd name="connsiteY574" fmla="*/ 2330968 h 2994025"/>
                <a:gd name="connsiteX575" fmla="*/ 5709820 w 6130925"/>
                <a:gd name="connsiteY575" fmla="*/ 2329896 h 2994025"/>
                <a:gd name="connsiteX576" fmla="*/ 5708248 w 6130925"/>
                <a:gd name="connsiteY576" fmla="*/ 2329360 h 2994025"/>
                <a:gd name="connsiteX577" fmla="*/ 5706152 w 6130925"/>
                <a:gd name="connsiteY577" fmla="*/ 2328289 h 2994025"/>
                <a:gd name="connsiteX578" fmla="*/ 5702484 w 6130925"/>
                <a:gd name="connsiteY578" fmla="*/ 2326681 h 2994025"/>
                <a:gd name="connsiteX579" fmla="*/ 5699340 w 6130925"/>
                <a:gd name="connsiteY579" fmla="*/ 2325074 h 2994025"/>
                <a:gd name="connsiteX580" fmla="*/ 5693051 w 6130925"/>
                <a:gd name="connsiteY580" fmla="*/ 2322395 h 2994025"/>
                <a:gd name="connsiteX581" fmla="*/ 5687811 w 6130925"/>
                <a:gd name="connsiteY581" fmla="*/ 2319180 h 2994025"/>
                <a:gd name="connsiteX582" fmla="*/ 5685715 w 6130925"/>
                <a:gd name="connsiteY582" fmla="*/ 2318645 h 2994025"/>
                <a:gd name="connsiteX583" fmla="*/ 5684143 w 6130925"/>
                <a:gd name="connsiteY583" fmla="*/ 2317573 h 2994025"/>
                <a:gd name="connsiteX584" fmla="*/ 5682571 w 6130925"/>
                <a:gd name="connsiteY584" fmla="*/ 2315966 h 2994025"/>
                <a:gd name="connsiteX585" fmla="*/ 5681523 w 6130925"/>
                <a:gd name="connsiteY585" fmla="*/ 2314358 h 2994025"/>
                <a:gd name="connsiteX586" fmla="*/ 5679951 w 6130925"/>
                <a:gd name="connsiteY586" fmla="*/ 2312215 h 2994025"/>
                <a:gd name="connsiteX587" fmla="*/ 5678903 w 6130925"/>
                <a:gd name="connsiteY587" fmla="*/ 2310072 h 2994025"/>
                <a:gd name="connsiteX588" fmla="*/ 5678903 w 6130925"/>
                <a:gd name="connsiteY588" fmla="*/ 2310071 h 2994025"/>
                <a:gd name="connsiteX589" fmla="*/ 5678903 w 6130925"/>
                <a:gd name="connsiteY589" fmla="*/ 2306857 h 2994025"/>
                <a:gd name="connsiteX590" fmla="*/ 5678903 w 6130925"/>
                <a:gd name="connsiteY590" fmla="*/ 2306856 h 2994025"/>
                <a:gd name="connsiteX591" fmla="*/ 5678903 w 6130925"/>
                <a:gd name="connsiteY591" fmla="*/ 2303107 h 2994025"/>
                <a:gd name="connsiteX592" fmla="*/ 5677855 w 6130925"/>
                <a:gd name="connsiteY592" fmla="*/ 2300964 h 2994025"/>
                <a:gd name="connsiteX593" fmla="*/ 5675758 w 6130925"/>
                <a:gd name="connsiteY593" fmla="*/ 2299356 h 2994025"/>
                <a:gd name="connsiteX594" fmla="*/ 5673138 w 6130925"/>
                <a:gd name="connsiteY594" fmla="*/ 2298285 h 2994025"/>
                <a:gd name="connsiteX595" fmla="*/ 5671566 w 6130925"/>
                <a:gd name="connsiteY595" fmla="*/ 2297749 h 2994025"/>
                <a:gd name="connsiteX596" fmla="*/ 5671042 w 6130925"/>
                <a:gd name="connsiteY596" fmla="*/ 2295606 h 2994025"/>
                <a:gd name="connsiteX597" fmla="*/ 5669994 w 6130925"/>
                <a:gd name="connsiteY597" fmla="*/ 2293998 h 2994025"/>
                <a:gd name="connsiteX598" fmla="*/ 5668946 w 6130925"/>
                <a:gd name="connsiteY598" fmla="*/ 2292391 h 2994025"/>
                <a:gd name="connsiteX599" fmla="*/ 5667374 w 6130925"/>
                <a:gd name="connsiteY599" fmla="*/ 2290248 h 2994025"/>
                <a:gd name="connsiteX600" fmla="*/ 5667375 w 6130925"/>
                <a:gd name="connsiteY600" fmla="*/ 2290248 h 2994025"/>
                <a:gd name="connsiteX601" fmla="*/ 5667374 w 6130925"/>
                <a:gd name="connsiteY601" fmla="*/ 2290247 h 2994025"/>
                <a:gd name="connsiteX602" fmla="*/ 3699295 w 6130925"/>
                <a:gd name="connsiteY602" fmla="*/ 2154238 h 2994025"/>
                <a:gd name="connsiteX603" fmla="*/ 3702484 w 6130925"/>
                <a:gd name="connsiteY603" fmla="*/ 2154767 h 2994025"/>
                <a:gd name="connsiteX604" fmla="*/ 3705673 w 6130925"/>
                <a:gd name="connsiteY604" fmla="*/ 2155826 h 2994025"/>
                <a:gd name="connsiteX605" fmla="*/ 3709925 w 6130925"/>
                <a:gd name="connsiteY605" fmla="*/ 2157942 h 2994025"/>
                <a:gd name="connsiteX606" fmla="*/ 3713113 w 6130925"/>
                <a:gd name="connsiteY606" fmla="*/ 2161117 h 2994025"/>
                <a:gd name="connsiteX607" fmla="*/ 3717897 w 6130925"/>
                <a:gd name="connsiteY607" fmla="*/ 2163763 h 2994025"/>
                <a:gd name="connsiteX608" fmla="*/ 3720554 w 6130925"/>
                <a:gd name="connsiteY608" fmla="*/ 2166409 h 2994025"/>
                <a:gd name="connsiteX609" fmla="*/ 3720554 w 6130925"/>
                <a:gd name="connsiteY609" fmla="*/ 2170113 h 2994025"/>
                <a:gd name="connsiteX610" fmla="*/ 3720554 w 6130925"/>
                <a:gd name="connsiteY610" fmla="*/ 2173817 h 2994025"/>
                <a:gd name="connsiteX611" fmla="*/ 3720554 w 6130925"/>
                <a:gd name="connsiteY611" fmla="*/ 2180167 h 2994025"/>
                <a:gd name="connsiteX612" fmla="*/ 3720554 w 6130925"/>
                <a:gd name="connsiteY612" fmla="*/ 2188105 h 2994025"/>
                <a:gd name="connsiteX613" fmla="*/ 3722680 w 6130925"/>
                <a:gd name="connsiteY613" fmla="*/ 2197101 h 2994025"/>
                <a:gd name="connsiteX614" fmla="*/ 3724274 w 6130925"/>
                <a:gd name="connsiteY614" fmla="*/ 2206097 h 2994025"/>
                <a:gd name="connsiteX615" fmla="*/ 3724274 w 6130925"/>
                <a:gd name="connsiteY615" fmla="*/ 2209272 h 2994025"/>
                <a:gd name="connsiteX616" fmla="*/ 3723211 w 6130925"/>
                <a:gd name="connsiteY616" fmla="*/ 2212976 h 2994025"/>
                <a:gd name="connsiteX617" fmla="*/ 3722148 w 6130925"/>
                <a:gd name="connsiteY617" fmla="*/ 2216680 h 2994025"/>
                <a:gd name="connsiteX618" fmla="*/ 3721085 w 6130925"/>
                <a:gd name="connsiteY618" fmla="*/ 2218268 h 2994025"/>
                <a:gd name="connsiteX619" fmla="*/ 3715771 w 6130925"/>
                <a:gd name="connsiteY619" fmla="*/ 2219855 h 2994025"/>
                <a:gd name="connsiteX620" fmla="*/ 3714708 w 6130925"/>
                <a:gd name="connsiteY620" fmla="*/ 2221972 h 2994025"/>
                <a:gd name="connsiteX621" fmla="*/ 3714708 w 6130925"/>
                <a:gd name="connsiteY621" fmla="*/ 2225147 h 2994025"/>
                <a:gd name="connsiteX622" fmla="*/ 3715771 w 6130925"/>
                <a:gd name="connsiteY622" fmla="*/ 2229380 h 2994025"/>
                <a:gd name="connsiteX623" fmla="*/ 3716834 w 6130925"/>
                <a:gd name="connsiteY623" fmla="*/ 2232555 h 2994025"/>
                <a:gd name="connsiteX624" fmla="*/ 3716834 w 6130925"/>
                <a:gd name="connsiteY624" fmla="*/ 2239963 h 2994025"/>
                <a:gd name="connsiteX625" fmla="*/ 3715239 w 6130925"/>
                <a:gd name="connsiteY625" fmla="*/ 2243668 h 2994025"/>
                <a:gd name="connsiteX626" fmla="*/ 3713113 w 6130925"/>
                <a:gd name="connsiteY626" fmla="*/ 2246843 h 2994025"/>
                <a:gd name="connsiteX627" fmla="*/ 3710988 w 6130925"/>
                <a:gd name="connsiteY627" fmla="*/ 2252134 h 2994025"/>
                <a:gd name="connsiteX628" fmla="*/ 3709925 w 6130925"/>
                <a:gd name="connsiteY628" fmla="*/ 2257426 h 2994025"/>
                <a:gd name="connsiteX629" fmla="*/ 3710456 w 6130925"/>
                <a:gd name="connsiteY629" fmla="*/ 2262718 h 2994025"/>
                <a:gd name="connsiteX630" fmla="*/ 3714176 w 6130925"/>
                <a:gd name="connsiteY630" fmla="*/ 2270126 h 2994025"/>
                <a:gd name="connsiteX631" fmla="*/ 3714708 w 6130925"/>
                <a:gd name="connsiteY631" fmla="*/ 2275418 h 2994025"/>
                <a:gd name="connsiteX632" fmla="*/ 3712582 w 6130925"/>
                <a:gd name="connsiteY632" fmla="*/ 2278593 h 2994025"/>
                <a:gd name="connsiteX633" fmla="*/ 3708330 w 6130925"/>
                <a:gd name="connsiteY633" fmla="*/ 2280709 h 2994025"/>
                <a:gd name="connsiteX634" fmla="*/ 3703547 w 6130925"/>
                <a:gd name="connsiteY634" fmla="*/ 2283355 h 2994025"/>
                <a:gd name="connsiteX635" fmla="*/ 3699295 w 6130925"/>
                <a:gd name="connsiteY635" fmla="*/ 2286001 h 2994025"/>
                <a:gd name="connsiteX636" fmla="*/ 3694512 w 6130925"/>
                <a:gd name="connsiteY636" fmla="*/ 2288118 h 2994025"/>
                <a:gd name="connsiteX637" fmla="*/ 3691855 w 6130925"/>
                <a:gd name="connsiteY637" fmla="*/ 2291293 h 2994025"/>
                <a:gd name="connsiteX638" fmla="*/ 3691323 w 6130925"/>
                <a:gd name="connsiteY638" fmla="*/ 2298172 h 2994025"/>
                <a:gd name="connsiteX639" fmla="*/ 3691855 w 6130925"/>
                <a:gd name="connsiteY639" fmla="*/ 2306109 h 2994025"/>
                <a:gd name="connsiteX640" fmla="*/ 3692386 w 6130925"/>
                <a:gd name="connsiteY640" fmla="*/ 2312989 h 2994025"/>
                <a:gd name="connsiteX641" fmla="*/ 3691855 w 6130925"/>
                <a:gd name="connsiteY641" fmla="*/ 2319868 h 2994025"/>
                <a:gd name="connsiteX642" fmla="*/ 3689729 w 6130925"/>
                <a:gd name="connsiteY642" fmla="*/ 2323572 h 2994025"/>
                <a:gd name="connsiteX643" fmla="*/ 3686540 w 6130925"/>
                <a:gd name="connsiteY643" fmla="*/ 2327276 h 2994025"/>
                <a:gd name="connsiteX644" fmla="*/ 3683351 w 6130925"/>
                <a:gd name="connsiteY644" fmla="*/ 2330451 h 2994025"/>
                <a:gd name="connsiteX645" fmla="*/ 3680694 w 6130925"/>
                <a:gd name="connsiteY645" fmla="*/ 2334155 h 2994025"/>
                <a:gd name="connsiteX646" fmla="*/ 3680162 w 6130925"/>
                <a:gd name="connsiteY646" fmla="*/ 2337859 h 2994025"/>
                <a:gd name="connsiteX647" fmla="*/ 3679099 w 6130925"/>
                <a:gd name="connsiteY647" fmla="*/ 2341564 h 2994025"/>
                <a:gd name="connsiteX648" fmla="*/ 3678568 w 6130925"/>
                <a:gd name="connsiteY648" fmla="*/ 2352147 h 2994025"/>
                <a:gd name="connsiteX649" fmla="*/ 3679099 w 6130925"/>
                <a:gd name="connsiteY649" fmla="*/ 2362730 h 2994025"/>
                <a:gd name="connsiteX650" fmla="*/ 3679631 w 6130925"/>
                <a:gd name="connsiteY650" fmla="*/ 2366435 h 2994025"/>
                <a:gd name="connsiteX651" fmla="*/ 3679099 w 6130925"/>
                <a:gd name="connsiteY651" fmla="*/ 2370139 h 2994025"/>
                <a:gd name="connsiteX652" fmla="*/ 3678036 w 6130925"/>
                <a:gd name="connsiteY652" fmla="*/ 2373843 h 2994025"/>
                <a:gd name="connsiteX653" fmla="*/ 3675911 w 6130925"/>
                <a:gd name="connsiteY653" fmla="*/ 2377018 h 2994025"/>
                <a:gd name="connsiteX654" fmla="*/ 3673253 w 6130925"/>
                <a:gd name="connsiteY654" fmla="*/ 2381251 h 2994025"/>
                <a:gd name="connsiteX655" fmla="*/ 3670064 w 6130925"/>
                <a:gd name="connsiteY655" fmla="*/ 2384426 h 2994025"/>
                <a:gd name="connsiteX656" fmla="*/ 3665813 w 6130925"/>
                <a:gd name="connsiteY656" fmla="*/ 2386014 h 2994025"/>
                <a:gd name="connsiteX657" fmla="*/ 3660498 w 6130925"/>
                <a:gd name="connsiteY657" fmla="*/ 2386014 h 2994025"/>
                <a:gd name="connsiteX658" fmla="*/ 3658372 w 6130925"/>
                <a:gd name="connsiteY658" fmla="*/ 2386014 h 2994025"/>
                <a:gd name="connsiteX659" fmla="*/ 3656246 w 6130925"/>
                <a:gd name="connsiteY659" fmla="*/ 2386014 h 2994025"/>
                <a:gd name="connsiteX660" fmla="*/ 3651994 w 6130925"/>
                <a:gd name="connsiteY660" fmla="*/ 2386543 h 2994025"/>
                <a:gd name="connsiteX661" fmla="*/ 3648806 w 6130925"/>
                <a:gd name="connsiteY661" fmla="*/ 2387601 h 2994025"/>
                <a:gd name="connsiteX662" fmla="*/ 3645085 w 6130925"/>
                <a:gd name="connsiteY662" fmla="*/ 2387072 h 2994025"/>
                <a:gd name="connsiteX663" fmla="*/ 3641365 w 6130925"/>
                <a:gd name="connsiteY663" fmla="*/ 2386014 h 2994025"/>
                <a:gd name="connsiteX664" fmla="*/ 3639771 w 6130925"/>
                <a:gd name="connsiteY664" fmla="*/ 2386014 h 2994025"/>
                <a:gd name="connsiteX665" fmla="*/ 3638176 w 6130925"/>
                <a:gd name="connsiteY665" fmla="*/ 2386014 h 2994025"/>
                <a:gd name="connsiteX666" fmla="*/ 3636050 w 6130925"/>
                <a:gd name="connsiteY666" fmla="*/ 2386014 h 2994025"/>
                <a:gd name="connsiteX667" fmla="*/ 3634456 w 6130925"/>
                <a:gd name="connsiteY667" fmla="*/ 2386014 h 2994025"/>
                <a:gd name="connsiteX668" fmla="*/ 3633393 w 6130925"/>
                <a:gd name="connsiteY668" fmla="*/ 2384955 h 2994025"/>
                <a:gd name="connsiteX669" fmla="*/ 3631799 w 6130925"/>
                <a:gd name="connsiteY669" fmla="*/ 2380722 h 2994025"/>
                <a:gd name="connsiteX670" fmla="*/ 3630736 w 6130925"/>
                <a:gd name="connsiteY670" fmla="*/ 2380193 h 2994025"/>
                <a:gd name="connsiteX671" fmla="*/ 3623827 w 6130925"/>
                <a:gd name="connsiteY671" fmla="*/ 2380193 h 2994025"/>
                <a:gd name="connsiteX672" fmla="*/ 3616386 w 6130925"/>
                <a:gd name="connsiteY672" fmla="*/ 2380722 h 2994025"/>
                <a:gd name="connsiteX673" fmla="*/ 3613197 w 6130925"/>
                <a:gd name="connsiteY673" fmla="*/ 2380193 h 2994025"/>
                <a:gd name="connsiteX674" fmla="*/ 3608945 w 6130925"/>
                <a:gd name="connsiteY674" fmla="*/ 2380193 h 2994025"/>
                <a:gd name="connsiteX675" fmla="*/ 3609477 w 6130925"/>
                <a:gd name="connsiteY675" fmla="*/ 2373314 h 2994025"/>
                <a:gd name="connsiteX676" fmla="*/ 3608945 w 6130925"/>
                <a:gd name="connsiteY676" fmla="*/ 2366435 h 2994025"/>
                <a:gd name="connsiteX677" fmla="*/ 3608414 w 6130925"/>
                <a:gd name="connsiteY677" fmla="*/ 2362730 h 2994025"/>
                <a:gd name="connsiteX678" fmla="*/ 3607351 w 6130925"/>
                <a:gd name="connsiteY678" fmla="*/ 2359555 h 2994025"/>
                <a:gd name="connsiteX679" fmla="*/ 3607351 w 6130925"/>
                <a:gd name="connsiteY679" fmla="*/ 2352147 h 2994025"/>
                <a:gd name="connsiteX680" fmla="*/ 3606819 w 6130925"/>
                <a:gd name="connsiteY680" fmla="*/ 2348443 h 2994025"/>
                <a:gd name="connsiteX681" fmla="*/ 3605757 w 6130925"/>
                <a:gd name="connsiteY681" fmla="*/ 2344739 h 2994025"/>
                <a:gd name="connsiteX682" fmla="*/ 3603631 w 6130925"/>
                <a:gd name="connsiteY682" fmla="*/ 2339976 h 2994025"/>
                <a:gd name="connsiteX683" fmla="*/ 3602036 w 6130925"/>
                <a:gd name="connsiteY683" fmla="*/ 2334155 h 2994025"/>
                <a:gd name="connsiteX684" fmla="*/ 3602036 w 6130925"/>
                <a:gd name="connsiteY684" fmla="*/ 2330451 h 2994025"/>
                <a:gd name="connsiteX685" fmla="*/ 3604694 w 6130925"/>
                <a:gd name="connsiteY685" fmla="*/ 2327276 h 2994025"/>
                <a:gd name="connsiteX686" fmla="*/ 3607351 w 6130925"/>
                <a:gd name="connsiteY686" fmla="*/ 2323572 h 2994025"/>
                <a:gd name="connsiteX687" fmla="*/ 3607351 w 6130925"/>
                <a:gd name="connsiteY687" fmla="*/ 2316693 h 2994025"/>
                <a:gd name="connsiteX688" fmla="*/ 3607351 w 6130925"/>
                <a:gd name="connsiteY688" fmla="*/ 2309284 h 2994025"/>
                <a:gd name="connsiteX689" fmla="*/ 3608414 w 6130925"/>
                <a:gd name="connsiteY689" fmla="*/ 2305580 h 2994025"/>
                <a:gd name="connsiteX690" fmla="*/ 3611071 w 6130925"/>
                <a:gd name="connsiteY690" fmla="*/ 2301876 h 2994025"/>
                <a:gd name="connsiteX691" fmla="*/ 3612666 w 6130925"/>
                <a:gd name="connsiteY691" fmla="*/ 2298172 h 2994025"/>
                <a:gd name="connsiteX692" fmla="*/ 3614792 w 6130925"/>
                <a:gd name="connsiteY692" fmla="*/ 2294997 h 2994025"/>
                <a:gd name="connsiteX693" fmla="*/ 3615854 w 6130925"/>
                <a:gd name="connsiteY693" fmla="*/ 2294468 h 2994025"/>
                <a:gd name="connsiteX694" fmla="*/ 3617980 w 6130925"/>
                <a:gd name="connsiteY694" fmla="*/ 2294997 h 2994025"/>
                <a:gd name="connsiteX695" fmla="*/ 3620106 w 6130925"/>
                <a:gd name="connsiteY695" fmla="*/ 2296055 h 2994025"/>
                <a:gd name="connsiteX696" fmla="*/ 3622232 w 6130925"/>
                <a:gd name="connsiteY696" fmla="*/ 2294997 h 2994025"/>
                <a:gd name="connsiteX697" fmla="*/ 3622764 w 6130925"/>
                <a:gd name="connsiteY697" fmla="*/ 2291293 h 2994025"/>
                <a:gd name="connsiteX698" fmla="*/ 3622232 w 6130925"/>
                <a:gd name="connsiteY698" fmla="*/ 2287589 h 2994025"/>
                <a:gd name="connsiteX699" fmla="*/ 3622232 w 6130925"/>
                <a:gd name="connsiteY699" fmla="*/ 2284414 h 2994025"/>
                <a:gd name="connsiteX700" fmla="*/ 3622232 w 6130925"/>
                <a:gd name="connsiteY700" fmla="*/ 2280709 h 2994025"/>
                <a:gd name="connsiteX701" fmla="*/ 3619043 w 6130925"/>
                <a:gd name="connsiteY701" fmla="*/ 2277005 h 2994025"/>
                <a:gd name="connsiteX702" fmla="*/ 3616386 w 6130925"/>
                <a:gd name="connsiteY702" fmla="*/ 2273830 h 2994025"/>
                <a:gd name="connsiteX703" fmla="*/ 3615854 w 6130925"/>
                <a:gd name="connsiteY703" fmla="*/ 2266422 h 2994025"/>
                <a:gd name="connsiteX704" fmla="*/ 3616386 w 6130925"/>
                <a:gd name="connsiteY704" fmla="*/ 2259013 h 2994025"/>
                <a:gd name="connsiteX705" fmla="*/ 3615323 w 6130925"/>
                <a:gd name="connsiteY705" fmla="*/ 2255838 h 2994025"/>
                <a:gd name="connsiteX706" fmla="*/ 3614792 w 6130925"/>
                <a:gd name="connsiteY706" fmla="*/ 2252134 h 2994025"/>
                <a:gd name="connsiteX707" fmla="*/ 3615323 w 6130925"/>
                <a:gd name="connsiteY707" fmla="*/ 2247901 h 2994025"/>
                <a:gd name="connsiteX708" fmla="*/ 3620106 w 6130925"/>
                <a:gd name="connsiteY708" fmla="*/ 2242080 h 2994025"/>
                <a:gd name="connsiteX709" fmla="*/ 3622232 w 6130925"/>
                <a:gd name="connsiteY709" fmla="*/ 2238376 h 2994025"/>
                <a:gd name="connsiteX710" fmla="*/ 3622232 w 6130925"/>
                <a:gd name="connsiteY710" fmla="*/ 2234143 h 2994025"/>
                <a:gd name="connsiteX711" fmla="*/ 3622232 w 6130925"/>
                <a:gd name="connsiteY711" fmla="*/ 2230968 h 2994025"/>
                <a:gd name="connsiteX712" fmla="*/ 3621169 w 6130925"/>
                <a:gd name="connsiteY712" fmla="*/ 2227263 h 2994025"/>
                <a:gd name="connsiteX713" fmla="*/ 3622232 w 6130925"/>
                <a:gd name="connsiteY713" fmla="*/ 2223559 h 2994025"/>
                <a:gd name="connsiteX714" fmla="*/ 3624889 w 6130925"/>
                <a:gd name="connsiteY714" fmla="*/ 2221443 h 2994025"/>
                <a:gd name="connsiteX715" fmla="*/ 3628610 w 6130925"/>
                <a:gd name="connsiteY715" fmla="*/ 2220384 h 2994025"/>
                <a:gd name="connsiteX716" fmla="*/ 3635519 w 6130925"/>
                <a:gd name="connsiteY716" fmla="*/ 2217209 h 2994025"/>
                <a:gd name="connsiteX717" fmla="*/ 3643491 w 6130925"/>
                <a:gd name="connsiteY717" fmla="*/ 2216680 h 2994025"/>
                <a:gd name="connsiteX718" fmla="*/ 3646680 w 6130925"/>
                <a:gd name="connsiteY718" fmla="*/ 2216680 h 2994025"/>
                <a:gd name="connsiteX719" fmla="*/ 3649869 w 6130925"/>
                <a:gd name="connsiteY719" fmla="*/ 2216680 h 2994025"/>
                <a:gd name="connsiteX720" fmla="*/ 3654120 w 6130925"/>
                <a:gd name="connsiteY720" fmla="*/ 2217209 h 2994025"/>
                <a:gd name="connsiteX721" fmla="*/ 3657841 w 6130925"/>
                <a:gd name="connsiteY721" fmla="*/ 2216680 h 2994025"/>
                <a:gd name="connsiteX722" fmla="*/ 3661561 w 6130925"/>
                <a:gd name="connsiteY722" fmla="*/ 2217209 h 2994025"/>
                <a:gd name="connsiteX723" fmla="*/ 3665281 w 6130925"/>
                <a:gd name="connsiteY723" fmla="*/ 2216680 h 2994025"/>
                <a:gd name="connsiteX724" fmla="*/ 3667407 w 6130925"/>
                <a:gd name="connsiteY724" fmla="*/ 2213505 h 2994025"/>
                <a:gd name="connsiteX725" fmla="*/ 3669001 w 6130925"/>
                <a:gd name="connsiteY725" fmla="*/ 2206097 h 2994025"/>
                <a:gd name="connsiteX726" fmla="*/ 3670064 w 6130925"/>
                <a:gd name="connsiteY726" fmla="*/ 2201863 h 2994025"/>
                <a:gd name="connsiteX727" fmla="*/ 3671659 w 6130925"/>
                <a:gd name="connsiteY727" fmla="*/ 2200805 h 2994025"/>
                <a:gd name="connsiteX728" fmla="*/ 3673785 w 6130925"/>
                <a:gd name="connsiteY728" fmla="*/ 2201334 h 2994025"/>
                <a:gd name="connsiteX729" fmla="*/ 3676442 w 6130925"/>
                <a:gd name="connsiteY729" fmla="*/ 2201334 h 2994025"/>
                <a:gd name="connsiteX730" fmla="*/ 3677505 w 6130925"/>
                <a:gd name="connsiteY730" fmla="*/ 2200276 h 2994025"/>
                <a:gd name="connsiteX731" fmla="*/ 3677505 w 6130925"/>
                <a:gd name="connsiteY731" fmla="*/ 2197101 h 2994025"/>
                <a:gd name="connsiteX732" fmla="*/ 3677505 w 6130925"/>
                <a:gd name="connsiteY732" fmla="*/ 2192867 h 2994025"/>
                <a:gd name="connsiteX733" fmla="*/ 3678568 w 6130925"/>
                <a:gd name="connsiteY733" fmla="*/ 2189692 h 2994025"/>
                <a:gd name="connsiteX734" fmla="*/ 3679099 w 6130925"/>
                <a:gd name="connsiteY734" fmla="*/ 2186517 h 2994025"/>
                <a:gd name="connsiteX735" fmla="*/ 3682288 w 6130925"/>
                <a:gd name="connsiteY735" fmla="*/ 2182813 h 2994025"/>
                <a:gd name="connsiteX736" fmla="*/ 3686540 w 6130925"/>
                <a:gd name="connsiteY736" fmla="*/ 2180697 h 2994025"/>
                <a:gd name="connsiteX737" fmla="*/ 3689197 w 6130925"/>
                <a:gd name="connsiteY737" fmla="*/ 2177522 h 2994025"/>
                <a:gd name="connsiteX738" fmla="*/ 3691855 w 6130925"/>
                <a:gd name="connsiteY738" fmla="*/ 2173817 h 2994025"/>
                <a:gd name="connsiteX739" fmla="*/ 3695575 w 6130925"/>
                <a:gd name="connsiteY739" fmla="*/ 2171171 h 2994025"/>
                <a:gd name="connsiteX740" fmla="*/ 3699295 w 6130925"/>
                <a:gd name="connsiteY740" fmla="*/ 2167996 h 2994025"/>
                <a:gd name="connsiteX741" fmla="*/ 3699295 w 6130925"/>
                <a:gd name="connsiteY741" fmla="*/ 2164821 h 2994025"/>
                <a:gd name="connsiteX742" fmla="*/ 3699295 w 6130925"/>
                <a:gd name="connsiteY742" fmla="*/ 2161117 h 2994025"/>
                <a:gd name="connsiteX743" fmla="*/ 3699295 w 6130925"/>
                <a:gd name="connsiteY743" fmla="*/ 2157942 h 2994025"/>
                <a:gd name="connsiteX744" fmla="*/ 5089465 w 6130925"/>
                <a:gd name="connsiteY744" fmla="*/ 2132836 h 2994025"/>
                <a:gd name="connsiteX745" fmla="*/ 5089467 w 6130925"/>
                <a:gd name="connsiteY745" fmla="*/ 2132836 h 2994025"/>
                <a:gd name="connsiteX746" fmla="*/ 5089465 w 6130925"/>
                <a:gd name="connsiteY746" fmla="*/ 2132837 h 2994025"/>
                <a:gd name="connsiteX747" fmla="*/ 5087408 w 6130925"/>
                <a:gd name="connsiteY747" fmla="*/ 2133463 h 2994025"/>
                <a:gd name="connsiteX748" fmla="*/ 5088995 w 6130925"/>
                <a:gd name="connsiteY748" fmla="*/ 2132979 h 2994025"/>
                <a:gd name="connsiteX749" fmla="*/ 5090583 w 6130925"/>
                <a:gd name="connsiteY749" fmla="*/ 2132496 h 2994025"/>
                <a:gd name="connsiteX750" fmla="*/ 5089468 w 6130925"/>
                <a:gd name="connsiteY750" fmla="*/ 2132836 h 2994025"/>
                <a:gd name="connsiteX751" fmla="*/ 5089467 w 6130925"/>
                <a:gd name="connsiteY751" fmla="*/ 2132836 h 2994025"/>
                <a:gd name="connsiteX752" fmla="*/ 5089470 w 6130925"/>
                <a:gd name="connsiteY752" fmla="*/ 2132835 h 2994025"/>
                <a:gd name="connsiteX753" fmla="*/ 5103283 w 6130925"/>
                <a:gd name="connsiteY753" fmla="*/ 2132013 h 2994025"/>
                <a:gd name="connsiteX754" fmla="*/ 5110162 w 6130925"/>
                <a:gd name="connsiteY754" fmla="*/ 2133463 h 2994025"/>
                <a:gd name="connsiteX755" fmla="*/ 5110162 w 6130925"/>
                <a:gd name="connsiteY755" fmla="*/ 2140227 h 2994025"/>
                <a:gd name="connsiteX756" fmla="*/ 5106458 w 6130925"/>
                <a:gd name="connsiteY756" fmla="*/ 2140227 h 2994025"/>
                <a:gd name="connsiteX757" fmla="*/ 5103283 w 6130925"/>
                <a:gd name="connsiteY757" fmla="*/ 2140710 h 2994025"/>
                <a:gd name="connsiteX758" fmla="*/ 5099579 w 6130925"/>
                <a:gd name="connsiteY758" fmla="*/ 2140710 h 2994025"/>
                <a:gd name="connsiteX759" fmla="*/ 5095874 w 6130925"/>
                <a:gd name="connsiteY759" fmla="*/ 2141193 h 2994025"/>
                <a:gd name="connsiteX760" fmla="*/ 5092699 w 6130925"/>
                <a:gd name="connsiteY760" fmla="*/ 2141677 h 2994025"/>
                <a:gd name="connsiteX761" fmla="*/ 5090583 w 6130925"/>
                <a:gd name="connsiteY761" fmla="*/ 2142643 h 2994025"/>
                <a:gd name="connsiteX762" fmla="*/ 5088995 w 6130925"/>
                <a:gd name="connsiteY762" fmla="*/ 2143126 h 2994025"/>
                <a:gd name="connsiteX763" fmla="*/ 5087408 w 6130925"/>
                <a:gd name="connsiteY763" fmla="*/ 2143126 h 2994025"/>
                <a:gd name="connsiteX764" fmla="*/ 5085291 w 6130925"/>
                <a:gd name="connsiteY764" fmla="*/ 2142160 h 2994025"/>
                <a:gd name="connsiteX765" fmla="*/ 5083174 w 6130925"/>
                <a:gd name="connsiteY765" fmla="*/ 2140710 h 2994025"/>
                <a:gd name="connsiteX766" fmla="*/ 5083174 w 6130925"/>
                <a:gd name="connsiteY766" fmla="*/ 2137328 h 2994025"/>
                <a:gd name="connsiteX767" fmla="*/ 5084233 w 6130925"/>
                <a:gd name="connsiteY767" fmla="*/ 2134912 h 2994025"/>
                <a:gd name="connsiteX768" fmla="*/ 5087408 w 6130925"/>
                <a:gd name="connsiteY768" fmla="*/ 2133463 h 2994025"/>
                <a:gd name="connsiteX769" fmla="*/ 5088213 w 6130925"/>
                <a:gd name="connsiteY769" fmla="*/ 2133463 h 2994025"/>
                <a:gd name="connsiteX770" fmla="*/ 5088214 w 6130925"/>
                <a:gd name="connsiteY770" fmla="*/ 2133463 h 2994025"/>
                <a:gd name="connsiteX771" fmla="*/ 5090054 w 6130925"/>
                <a:gd name="connsiteY771" fmla="*/ 2133463 h 2994025"/>
                <a:gd name="connsiteX772" fmla="*/ 5091112 w 6130925"/>
                <a:gd name="connsiteY772" fmla="*/ 2133463 h 2994025"/>
                <a:gd name="connsiteX773" fmla="*/ 5092170 w 6130925"/>
                <a:gd name="connsiteY773" fmla="*/ 2133463 h 2994025"/>
                <a:gd name="connsiteX774" fmla="*/ 5093758 w 6130925"/>
                <a:gd name="connsiteY774" fmla="*/ 2133463 h 2994025"/>
                <a:gd name="connsiteX775" fmla="*/ 5094816 w 6130925"/>
                <a:gd name="connsiteY775" fmla="*/ 2133463 h 2994025"/>
                <a:gd name="connsiteX776" fmla="*/ 5099579 w 6130925"/>
                <a:gd name="connsiteY776" fmla="*/ 2132979 h 2994025"/>
                <a:gd name="connsiteX777" fmla="*/ 5091112 w 6130925"/>
                <a:gd name="connsiteY777" fmla="*/ 2132013 h 2994025"/>
                <a:gd name="connsiteX778" fmla="*/ 5089470 w 6130925"/>
                <a:gd name="connsiteY778" fmla="*/ 2132835 h 2994025"/>
                <a:gd name="connsiteX779" fmla="*/ 5089525 w 6130925"/>
                <a:gd name="connsiteY779" fmla="*/ 2132807 h 2994025"/>
                <a:gd name="connsiteX780" fmla="*/ 5091111 w 6130925"/>
                <a:gd name="connsiteY780" fmla="*/ 2132013 h 2994025"/>
                <a:gd name="connsiteX781" fmla="*/ 5089524 w 6130925"/>
                <a:gd name="connsiteY781" fmla="*/ 2132807 h 2994025"/>
                <a:gd name="connsiteX782" fmla="*/ 5089465 w 6130925"/>
                <a:gd name="connsiteY782" fmla="*/ 2132836 h 2994025"/>
                <a:gd name="connsiteX783" fmla="*/ 5124729 w 6130925"/>
                <a:gd name="connsiteY783" fmla="*/ 2128838 h 2994025"/>
                <a:gd name="connsiteX784" fmla="*/ 5127902 w 6130925"/>
                <a:gd name="connsiteY784" fmla="*/ 2128838 h 2994025"/>
                <a:gd name="connsiteX785" fmla="*/ 5128959 w 6130925"/>
                <a:gd name="connsiteY785" fmla="*/ 2128838 h 2994025"/>
                <a:gd name="connsiteX786" fmla="*/ 5129488 w 6130925"/>
                <a:gd name="connsiteY786" fmla="*/ 2128838 h 2994025"/>
                <a:gd name="connsiteX787" fmla="*/ 5130545 w 6130925"/>
                <a:gd name="connsiteY787" fmla="*/ 2128838 h 2994025"/>
                <a:gd name="connsiteX788" fmla="*/ 5131074 w 6130925"/>
                <a:gd name="connsiteY788" fmla="*/ 2128838 h 2994025"/>
                <a:gd name="connsiteX789" fmla="*/ 5131603 w 6130925"/>
                <a:gd name="connsiteY789" fmla="*/ 2128838 h 2994025"/>
                <a:gd name="connsiteX790" fmla="*/ 5133600 w 6130925"/>
                <a:gd name="connsiteY790" fmla="*/ 2129980 h 2994025"/>
                <a:gd name="connsiteX791" fmla="*/ 5135304 w 6130925"/>
                <a:gd name="connsiteY791" fmla="*/ 2130955 h 2994025"/>
                <a:gd name="connsiteX792" fmla="*/ 5136176 w 6130925"/>
                <a:gd name="connsiteY792" fmla="*/ 2131537 h 2994025"/>
                <a:gd name="connsiteX793" fmla="*/ 5138477 w 6130925"/>
                <a:gd name="connsiteY793" fmla="*/ 2133071 h 2994025"/>
                <a:gd name="connsiteX794" fmla="*/ 5139195 w 6130925"/>
                <a:gd name="connsiteY794" fmla="*/ 2133311 h 2994025"/>
                <a:gd name="connsiteX795" fmla="*/ 5140063 w 6130925"/>
                <a:gd name="connsiteY795" fmla="*/ 2133601 h 2994025"/>
                <a:gd name="connsiteX796" fmla="*/ 5142707 w 6130925"/>
                <a:gd name="connsiteY796" fmla="*/ 2134130 h 2994025"/>
                <a:gd name="connsiteX797" fmla="*/ 5144293 w 6130925"/>
                <a:gd name="connsiteY797" fmla="*/ 2135188 h 2994025"/>
                <a:gd name="connsiteX798" fmla="*/ 5145880 w 6130925"/>
                <a:gd name="connsiteY798" fmla="*/ 2135717 h 2994025"/>
                <a:gd name="connsiteX799" fmla="*/ 5146408 w 6130925"/>
                <a:gd name="connsiteY799" fmla="*/ 2135717 h 2994025"/>
                <a:gd name="connsiteX800" fmla="*/ 5146937 w 6130925"/>
                <a:gd name="connsiteY800" fmla="*/ 2135717 h 2994025"/>
                <a:gd name="connsiteX801" fmla="*/ 5147466 w 6130925"/>
                <a:gd name="connsiteY801" fmla="*/ 2135717 h 2994025"/>
                <a:gd name="connsiteX802" fmla="*/ 5147995 w 6130925"/>
                <a:gd name="connsiteY802" fmla="*/ 2135717 h 2994025"/>
                <a:gd name="connsiteX803" fmla="*/ 5148523 w 6130925"/>
                <a:gd name="connsiteY803" fmla="*/ 2135717 h 2994025"/>
                <a:gd name="connsiteX804" fmla="*/ 5149052 w 6130925"/>
                <a:gd name="connsiteY804" fmla="*/ 2135717 h 2994025"/>
                <a:gd name="connsiteX805" fmla="*/ 5151167 w 6130925"/>
                <a:gd name="connsiteY805" fmla="*/ 2136246 h 2994025"/>
                <a:gd name="connsiteX806" fmla="*/ 5152225 w 6130925"/>
                <a:gd name="connsiteY806" fmla="*/ 2136776 h 2994025"/>
                <a:gd name="connsiteX807" fmla="*/ 5153282 w 6130925"/>
                <a:gd name="connsiteY807" fmla="*/ 2137305 h 2994025"/>
                <a:gd name="connsiteX808" fmla="*/ 5153897 w 6130925"/>
                <a:gd name="connsiteY808" fmla="*/ 2138330 h 2994025"/>
                <a:gd name="connsiteX809" fmla="*/ 5154869 w 6130925"/>
                <a:gd name="connsiteY809" fmla="*/ 2139951 h 2994025"/>
                <a:gd name="connsiteX810" fmla="*/ 5156455 w 6130925"/>
                <a:gd name="connsiteY810" fmla="*/ 2141538 h 2994025"/>
                <a:gd name="connsiteX811" fmla="*/ 5156984 w 6130925"/>
                <a:gd name="connsiteY811" fmla="*/ 2141538 h 2994025"/>
                <a:gd name="connsiteX812" fmla="*/ 5157512 w 6130925"/>
                <a:gd name="connsiteY812" fmla="*/ 2141538 h 2994025"/>
                <a:gd name="connsiteX813" fmla="*/ 5158041 w 6130925"/>
                <a:gd name="connsiteY813" fmla="*/ 2141538 h 2994025"/>
                <a:gd name="connsiteX814" fmla="*/ 5158570 w 6130925"/>
                <a:gd name="connsiteY814" fmla="*/ 2141538 h 2994025"/>
                <a:gd name="connsiteX815" fmla="*/ 5159099 w 6130925"/>
                <a:gd name="connsiteY815" fmla="*/ 2141538 h 2994025"/>
                <a:gd name="connsiteX816" fmla="*/ 5159627 w 6130925"/>
                <a:gd name="connsiteY816" fmla="*/ 2141538 h 2994025"/>
                <a:gd name="connsiteX817" fmla="*/ 5160156 w 6130925"/>
                <a:gd name="connsiteY817" fmla="*/ 2141538 h 2994025"/>
                <a:gd name="connsiteX818" fmla="*/ 5160685 w 6130925"/>
                <a:gd name="connsiteY818" fmla="*/ 2141538 h 2994025"/>
                <a:gd name="connsiteX819" fmla="*/ 5161214 w 6130925"/>
                <a:gd name="connsiteY819" fmla="*/ 2141538 h 2994025"/>
                <a:gd name="connsiteX820" fmla="*/ 5161742 w 6130925"/>
                <a:gd name="connsiteY820" fmla="*/ 2141538 h 2994025"/>
                <a:gd name="connsiteX821" fmla="*/ 5162800 w 6130925"/>
                <a:gd name="connsiteY821" fmla="*/ 2141538 h 2994025"/>
                <a:gd name="connsiteX822" fmla="*/ 5163857 w 6130925"/>
                <a:gd name="connsiteY822" fmla="*/ 2141538 h 2994025"/>
                <a:gd name="connsiteX823" fmla="*/ 5165973 w 6130925"/>
                <a:gd name="connsiteY823" fmla="*/ 2142067 h 2994025"/>
                <a:gd name="connsiteX824" fmla="*/ 5167199 w 6130925"/>
                <a:gd name="connsiteY824" fmla="*/ 2142886 h 2994025"/>
                <a:gd name="connsiteX825" fmla="*/ 5167559 w 6130925"/>
                <a:gd name="connsiteY825" fmla="*/ 2143126 h 2994025"/>
                <a:gd name="connsiteX826" fmla="*/ 5169145 w 6130925"/>
                <a:gd name="connsiteY826" fmla="*/ 2144184 h 2994025"/>
                <a:gd name="connsiteX827" fmla="*/ 5170917 w 6130925"/>
                <a:gd name="connsiteY827" fmla="*/ 2144539 h 2994025"/>
                <a:gd name="connsiteX828" fmla="*/ 5171789 w 6130925"/>
                <a:gd name="connsiteY828" fmla="*/ 2144713 h 2994025"/>
                <a:gd name="connsiteX829" fmla="*/ 5171790 w 6130925"/>
                <a:gd name="connsiteY829" fmla="*/ 2144713 h 2994025"/>
                <a:gd name="connsiteX830" fmla="*/ 5177603 w 6130925"/>
                <a:gd name="connsiteY830" fmla="*/ 2145242 h 2994025"/>
                <a:gd name="connsiteX831" fmla="*/ 5177607 w 6130925"/>
                <a:gd name="connsiteY831" fmla="*/ 2145242 h 2994025"/>
                <a:gd name="connsiteX832" fmla="*/ 5182893 w 6130925"/>
                <a:gd name="connsiteY832" fmla="*/ 2144713 h 2994025"/>
                <a:gd name="connsiteX833" fmla="*/ 5187123 w 6130925"/>
                <a:gd name="connsiteY833" fmla="*/ 2144713 h 2994025"/>
                <a:gd name="connsiteX834" fmla="*/ 5190824 w 6130925"/>
                <a:gd name="connsiteY834" fmla="*/ 2145771 h 2994025"/>
                <a:gd name="connsiteX835" fmla="*/ 5190826 w 6130925"/>
                <a:gd name="connsiteY835" fmla="*/ 2145772 h 2994025"/>
                <a:gd name="connsiteX836" fmla="*/ 5195055 w 6130925"/>
                <a:gd name="connsiteY836" fmla="*/ 2146301 h 2994025"/>
                <a:gd name="connsiteX837" fmla="*/ 5198756 w 6130925"/>
                <a:gd name="connsiteY837" fmla="*/ 2147359 h 2994025"/>
                <a:gd name="connsiteX838" fmla="*/ 5199711 w 6130925"/>
                <a:gd name="connsiteY838" fmla="*/ 2147678 h 2994025"/>
                <a:gd name="connsiteX839" fmla="*/ 5201928 w 6130925"/>
                <a:gd name="connsiteY839" fmla="*/ 2148417 h 2994025"/>
                <a:gd name="connsiteX840" fmla="*/ 5206159 w 6130925"/>
                <a:gd name="connsiteY840" fmla="*/ 2148417 h 2994025"/>
                <a:gd name="connsiteX841" fmla="*/ 5205630 w 6130925"/>
                <a:gd name="connsiteY841" fmla="*/ 2150534 h 2994025"/>
                <a:gd name="connsiteX842" fmla="*/ 5204781 w 6130925"/>
                <a:gd name="connsiteY842" fmla="*/ 2151808 h 2994025"/>
                <a:gd name="connsiteX843" fmla="*/ 5204572 w 6130925"/>
                <a:gd name="connsiteY843" fmla="*/ 2152121 h 2994025"/>
                <a:gd name="connsiteX844" fmla="*/ 5202880 w 6130925"/>
                <a:gd name="connsiteY844" fmla="*/ 2153815 h 2994025"/>
                <a:gd name="connsiteX845" fmla="*/ 5201400 w 6130925"/>
                <a:gd name="connsiteY845" fmla="*/ 2155296 h 2994025"/>
                <a:gd name="connsiteX846" fmla="*/ 5200227 w 6130925"/>
                <a:gd name="connsiteY846" fmla="*/ 2156134 h 2994025"/>
                <a:gd name="connsiteX847" fmla="*/ 5197698 w 6130925"/>
                <a:gd name="connsiteY847" fmla="*/ 2157942 h 2994025"/>
                <a:gd name="connsiteX848" fmla="*/ 5197550 w 6130925"/>
                <a:gd name="connsiteY848" fmla="*/ 2158240 h 2994025"/>
                <a:gd name="connsiteX849" fmla="*/ 5196641 w 6130925"/>
                <a:gd name="connsiteY849" fmla="*/ 2160059 h 2994025"/>
                <a:gd name="connsiteX850" fmla="*/ 5195055 w 6130925"/>
                <a:gd name="connsiteY850" fmla="*/ 2162705 h 2994025"/>
                <a:gd name="connsiteX851" fmla="*/ 5193790 w 6130925"/>
                <a:gd name="connsiteY851" fmla="*/ 2164392 h 2994025"/>
                <a:gd name="connsiteX852" fmla="*/ 5193468 w 6130925"/>
                <a:gd name="connsiteY852" fmla="*/ 2164821 h 2994025"/>
                <a:gd name="connsiteX853" fmla="*/ 5193260 w 6130925"/>
                <a:gd name="connsiteY853" fmla="*/ 2165134 h 2994025"/>
                <a:gd name="connsiteX854" fmla="*/ 5192411 w 6130925"/>
                <a:gd name="connsiteY854" fmla="*/ 2166409 h 2994025"/>
                <a:gd name="connsiteX855" fmla="*/ 5191947 w 6130925"/>
                <a:gd name="connsiteY855" fmla="*/ 2167801 h 2994025"/>
                <a:gd name="connsiteX856" fmla="*/ 5191882 w 6130925"/>
                <a:gd name="connsiteY856" fmla="*/ 2167996 h 2994025"/>
                <a:gd name="connsiteX857" fmla="*/ 5191642 w 6130925"/>
                <a:gd name="connsiteY857" fmla="*/ 2168718 h 2994025"/>
                <a:gd name="connsiteX858" fmla="*/ 5191353 w 6130925"/>
                <a:gd name="connsiteY858" fmla="*/ 2169584 h 2994025"/>
                <a:gd name="connsiteX859" fmla="*/ 5189767 w 6130925"/>
                <a:gd name="connsiteY859" fmla="*/ 2170642 h 2994025"/>
                <a:gd name="connsiteX860" fmla="*/ 5188181 w 6130925"/>
                <a:gd name="connsiteY860" fmla="*/ 2171701 h 2994025"/>
                <a:gd name="connsiteX861" fmla="*/ 5186594 w 6130925"/>
                <a:gd name="connsiteY861" fmla="*/ 2173288 h 2994025"/>
                <a:gd name="connsiteX862" fmla="*/ 5186066 w 6130925"/>
                <a:gd name="connsiteY862" fmla="*/ 2175405 h 2994025"/>
                <a:gd name="connsiteX863" fmla="*/ 5187123 w 6130925"/>
                <a:gd name="connsiteY863" fmla="*/ 2176992 h 2994025"/>
                <a:gd name="connsiteX864" fmla="*/ 5188181 w 6130925"/>
                <a:gd name="connsiteY864" fmla="*/ 2178580 h 2994025"/>
                <a:gd name="connsiteX865" fmla="*/ 5188709 w 6130925"/>
                <a:gd name="connsiteY865" fmla="*/ 2180167 h 2994025"/>
                <a:gd name="connsiteX866" fmla="*/ 5189767 w 6130925"/>
                <a:gd name="connsiteY866" fmla="*/ 2182813 h 2994025"/>
                <a:gd name="connsiteX867" fmla="*/ 5189767 w 6130925"/>
                <a:gd name="connsiteY867" fmla="*/ 2183872 h 2994025"/>
                <a:gd name="connsiteX868" fmla="*/ 5188709 w 6130925"/>
                <a:gd name="connsiteY868" fmla="*/ 2188634 h 2994025"/>
                <a:gd name="connsiteX869" fmla="*/ 5188181 w 6130925"/>
                <a:gd name="connsiteY869" fmla="*/ 2192867 h 2994025"/>
                <a:gd name="connsiteX870" fmla="*/ 5188181 w 6130925"/>
                <a:gd name="connsiteY870" fmla="*/ 2194984 h 2994025"/>
                <a:gd name="connsiteX871" fmla="*/ 5188613 w 6130925"/>
                <a:gd name="connsiteY871" fmla="*/ 2196714 h 2994025"/>
                <a:gd name="connsiteX872" fmla="*/ 5188709 w 6130925"/>
                <a:gd name="connsiteY872" fmla="*/ 2197101 h 2994025"/>
                <a:gd name="connsiteX873" fmla="*/ 5188181 w 6130925"/>
                <a:gd name="connsiteY873" fmla="*/ 2198688 h 2994025"/>
                <a:gd name="connsiteX874" fmla="*/ 5188181 w 6130925"/>
                <a:gd name="connsiteY874" fmla="*/ 2200276 h 2994025"/>
                <a:gd name="connsiteX875" fmla="*/ 5189238 w 6130925"/>
                <a:gd name="connsiteY875" fmla="*/ 2201863 h 2994025"/>
                <a:gd name="connsiteX876" fmla="*/ 5191353 w 6130925"/>
                <a:gd name="connsiteY876" fmla="*/ 2202922 h 2994025"/>
                <a:gd name="connsiteX877" fmla="*/ 5192939 w 6130925"/>
                <a:gd name="connsiteY877" fmla="*/ 2204509 h 2994025"/>
                <a:gd name="connsiteX878" fmla="*/ 5195055 w 6130925"/>
                <a:gd name="connsiteY878" fmla="*/ 2205038 h 2994025"/>
                <a:gd name="connsiteX879" fmla="*/ 5195583 w 6130925"/>
                <a:gd name="connsiteY879" fmla="*/ 2205038 h 2994025"/>
                <a:gd name="connsiteX880" fmla="*/ 5196112 w 6130925"/>
                <a:gd name="connsiteY880" fmla="*/ 2205038 h 2994025"/>
                <a:gd name="connsiteX881" fmla="*/ 5196641 w 6130925"/>
                <a:gd name="connsiteY881" fmla="*/ 2205038 h 2994025"/>
                <a:gd name="connsiteX882" fmla="*/ 5197170 w 6130925"/>
                <a:gd name="connsiteY882" fmla="*/ 2205038 h 2994025"/>
                <a:gd name="connsiteX883" fmla="*/ 5197698 w 6130925"/>
                <a:gd name="connsiteY883" fmla="*/ 2205038 h 2994025"/>
                <a:gd name="connsiteX884" fmla="*/ 5198227 w 6130925"/>
                <a:gd name="connsiteY884" fmla="*/ 2205038 h 2994025"/>
                <a:gd name="connsiteX885" fmla="*/ 5198756 w 6130925"/>
                <a:gd name="connsiteY885" fmla="*/ 2205038 h 2994025"/>
                <a:gd name="connsiteX886" fmla="*/ 5199285 w 6130925"/>
                <a:gd name="connsiteY886" fmla="*/ 2205038 h 2994025"/>
                <a:gd name="connsiteX887" fmla="*/ 5201400 w 6130925"/>
                <a:gd name="connsiteY887" fmla="*/ 2205038 h 2994025"/>
                <a:gd name="connsiteX888" fmla="*/ 5202986 w 6130925"/>
                <a:gd name="connsiteY888" fmla="*/ 2205567 h 2994025"/>
                <a:gd name="connsiteX889" fmla="*/ 5203515 w 6130925"/>
                <a:gd name="connsiteY889" fmla="*/ 2206097 h 2994025"/>
                <a:gd name="connsiteX890" fmla="*/ 5203517 w 6130925"/>
                <a:gd name="connsiteY890" fmla="*/ 2206096 h 2994025"/>
                <a:gd name="connsiteX891" fmla="*/ 5204044 w 6130925"/>
                <a:gd name="connsiteY891" fmla="*/ 2205567 h 2994025"/>
                <a:gd name="connsiteX892" fmla="*/ 5204572 w 6130925"/>
                <a:gd name="connsiteY892" fmla="*/ 2205567 h 2994025"/>
                <a:gd name="connsiteX893" fmla="*/ 5205630 w 6130925"/>
                <a:gd name="connsiteY893" fmla="*/ 2205567 h 2994025"/>
                <a:gd name="connsiteX894" fmla="*/ 5206159 w 6130925"/>
                <a:gd name="connsiteY894" fmla="*/ 2205567 h 2994025"/>
                <a:gd name="connsiteX895" fmla="*/ 5206687 w 6130925"/>
                <a:gd name="connsiteY895" fmla="*/ 2205567 h 2994025"/>
                <a:gd name="connsiteX896" fmla="*/ 5207745 w 6130925"/>
                <a:gd name="connsiteY896" fmla="*/ 2207155 h 2994025"/>
                <a:gd name="connsiteX897" fmla="*/ 5208274 w 6130925"/>
                <a:gd name="connsiteY897" fmla="*/ 2209272 h 2994025"/>
                <a:gd name="connsiteX898" fmla="*/ 5209383 w 6130925"/>
                <a:gd name="connsiteY898" fmla="*/ 2211048 h 2994025"/>
                <a:gd name="connsiteX899" fmla="*/ 5210917 w 6130925"/>
                <a:gd name="connsiteY899" fmla="*/ 2213505 h 2994025"/>
                <a:gd name="connsiteX900" fmla="*/ 5213561 w 6130925"/>
                <a:gd name="connsiteY900" fmla="*/ 2217209 h 2994025"/>
                <a:gd name="connsiteX901" fmla="*/ 5216205 w 6130925"/>
                <a:gd name="connsiteY901" fmla="*/ 2218267 h 2994025"/>
                <a:gd name="connsiteX902" fmla="*/ 5218320 w 6130925"/>
                <a:gd name="connsiteY902" fmla="*/ 2219326 h 2994025"/>
                <a:gd name="connsiteX903" fmla="*/ 5222550 w 6130925"/>
                <a:gd name="connsiteY903" fmla="*/ 2220384 h 2994025"/>
                <a:gd name="connsiteX904" fmla="*/ 5227309 w 6130925"/>
                <a:gd name="connsiteY904" fmla="*/ 2222501 h 2994025"/>
                <a:gd name="connsiteX905" fmla="*/ 5234183 w 6130925"/>
                <a:gd name="connsiteY905" fmla="*/ 2226205 h 2994025"/>
                <a:gd name="connsiteX906" fmla="*/ 5239999 w 6130925"/>
                <a:gd name="connsiteY906" fmla="*/ 2231497 h 2994025"/>
                <a:gd name="connsiteX907" fmla="*/ 5241586 w 6130925"/>
                <a:gd name="connsiteY907" fmla="*/ 2232555 h 2994025"/>
                <a:gd name="connsiteX908" fmla="*/ 5243172 w 6130925"/>
                <a:gd name="connsiteY908" fmla="*/ 2234142 h 2994025"/>
                <a:gd name="connsiteX909" fmla="*/ 5243172 w 6130925"/>
                <a:gd name="connsiteY909" fmla="*/ 2235730 h 2994025"/>
                <a:gd name="connsiteX910" fmla="*/ 5243172 w 6130925"/>
                <a:gd name="connsiteY910" fmla="*/ 2237847 h 2994025"/>
                <a:gd name="connsiteX911" fmla="*/ 5244758 w 6130925"/>
                <a:gd name="connsiteY911" fmla="*/ 2239434 h 2994025"/>
                <a:gd name="connsiteX912" fmla="*/ 5246345 w 6130925"/>
                <a:gd name="connsiteY912" fmla="*/ 2240492 h 2994025"/>
                <a:gd name="connsiteX913" fmla="*/ 5247901 w 6130925"/>
                <a:gd name="connsiteY913" fmla="*/ 2241660 h 2994025"/>
                <a:gd name="connsiteX914" fmla="*/ 5248460 w 6130925"/>
                <a:gd name="connsiteY914" fmla="*/ 2242080 h 2994025"/>
                <a:gd name="connsiteX915" fmla="*/ 5249590 w 6130925"/>
                <a:gd name="connsiteY915" fmla="*/ 2242645 h 2994025"/>
                <a:gd name="connsiteX916" fmla="*/ 5250575 w 6130925"/>
                <a:gd name="connsiteY916" fmla="*/ 2243138 h 2994025"/>
                <a:gd name="connsiteX917" fmla="*/ 5251104 w 6130925"/>
                <a:gd name="connsiteY917" fmla="*/ 2243138 h 2994025"/>
                <a:gd name="connsiteX918" fmla="*/ 5251632 w 6130925"/>
                <a:gd name="connsiteY918" fmla="*/ 2243138 h 2994025"/>
                <a:gd name="connsiteX919" fmla="*/ 5252161 w 6130925"/>
                <a:gd name="connsiteY919" fmla="*/ 2243138 h 2994025"/>
                <a:gd name="connsiteX920" fmla="*/ 5252690 w 6130925"/>
                <a:gd name="connsiteY920" fmla="*/ 2243138 h 2994025"/>
                <a:gd name="connsiteX921" fmla="*/ 5253219 w 6130925"/>
                <a:gd name="connsiteY921" fmla="*/ 2243138 h 2994025"/>
                <a:gd name="connsiteX922" fmla="*/ 5253747 w 6130925"/>
                <a:gd name="connsiteY922" fmla="*/ 2243138 h 2994025"/>
                <a:gd name="connsiteX923" fmla="*/ 5257977 w 6130925"/>
                <a:gd name="connsiteY923" fmla="*/ 2244197 h 2994025"/>
                <a:gd name="connsiteX924" fmla="*/ 5262736 w 6130925"/>
                <a:gd name="connsiteY924" fmla="*/ 2244726 h 2994025"/>
                <a:gd name="connsiteX925" fmla="*/ 5265380 w 6130925"/>
                <a:gd name="connsiteY925" fmla="*/ 2244726 h 2994025"/>
                <a:gd name="connsiteX926" fmla="*/ 5268024 w 6130925"/>
                <a:gd name="connsiteY926" fmla="*/ 2243667 h 2994025"/>
                <a:gd name="connsiteX927" fmla="*/ 5270668 w 6130925"/>
                <a:gd name="connsiteY927" fmla="*/ 2242080 h 2994025"/>
                <a:gd name="connsiteX928" fmla="*/ 5271725 w 6130925"/>
                <a:gd name="connsiteY928" fmla="*/ 2240492 h 2994025"/>
                <a:gd name="connsiteX929" fmla="*/ 5273840 w 6130925"/>
                <a:gd name="connsiteY929" fmla="*/ 2239963 h 2994025"/>
                <a:gd name="connsiteX930" fmla="*/ 5275427 w 6130925"/>
                <a:gd name="connsiteY930" fmla="*/ 2238905 h 2994025"/>
                <a:gd name="connsiteX931" fmla="*/ 5276484 w 6130925"/>
                <a:gd name="connsiteY931" fmla="*/ 2236259 h 2994025"/>
                <a:gd name="connsiteX932" fmla="*/ 5277013 w 6130925"/>
                <a:gd name="connsiteY932" fmla="*/ 2233613 h 2994025"/>
                <a:gd name="connsiteX933" fmla="*/ 5277013 w 6130925"/>
                <a:gd name="connsiteY933" fmla="*/ 2204509 h 2994025"/>
                <a:gd name="connsiteX934" fmla="*/ 5278070 w 6130925"/>
                <a:gd name="connsiteY934" fmla="*/ 2201863 h 2994025"/>
                <a:gd name="connsiteX935" fmla="*/ 5280186 w 6130925"/>
                <a:gd name="connsiteY935" fmla="*/ 2200276 h 2994025"/>
                <a:gd name="connsiteX936" fmla="*/ 5281243 w 6130925"/>
                <a:gd name="connsiteY936" fmla="*/ 2198159 h 2994025"/>
                <a:gd name="connsiteX937" fmla="*/ 5281772 w 6130925"/>
                <a:gd name="connsiteY937" fmla="*/ 2196042 h 2994025"/>
                <a:gd name="connsiteX938" fmla="*/ 5282301 w 6130925"/>
                <a:gd name="connsiteY938" fmla="*/ 2192867 h 2994025"/>
                <a:gd name="connsiteX939" fmla="*/ 5282829 w 6130925"/>
                <a:gd name="connsiteY939" fmla="*/ 2190222 h 2994025"/>
                <a:gd name="connsiteX940" fmla="*/ 5282829 w 6130925"/>
                <a:gd name="connsiteY940" fmla="*/ 2183342 h 2994025"/>
                <a:gd name="connsiteX941" fmla="*/ 5282829 w 6130925"/>
                <a:gd name="connsiteY941" fmla="*/ 2179638 h 2994025"/>
                <a:gd name="connsiteX942" fmla="*/ 5282829 w 6130925"/>
                <a:gd name="connsiteY942" fmla="*/ 2175934 h 2994025"/>
                <a:gd name="connsiteX943" fmla="*/ 5282108 w 6130925"/>
                <a:gd name="connsiteY943" fmla="*/ 2175212 h 2994025"/>
                <a:gd name="connsiteX944" fmla="*/ 5281243 w 6130925"/>
                <a:gd name="connsiteY944" fmla="*/ 2174346 h 2994025"/>
                <a:gd name="connsiteX945" fmla="*/ 5280186 w 6130925"/>
                <a:gd name="connsiteY945" fmla="*/ 2172759 h 2994025"/>
                <a:gd name="connsiteX946" fmla="*/ 5280186 w 6130925"/>
                <a:gd name="connsiteY946" fmla="*/ 2170642 h 2994025"/>
                <a:gd name="connsiteX947" fmla="*/ 5280186 w 6130925"/>
                <a:gd name="connsiteY947" fmla="*/ 2169055 h 2994025"/>
                <a:gd name="connsiteX948" fmla="*/ 5280186 w 6130925"/>
                <a:gd name="connsiteY948" fmla="*/ 2165351 h 2994025"/>
                <a:gd name="connsiteX949" fmla="*/ 5280714 w 6130925"/>
                <a:gd name="connsiteY949" fmla="*/ 2162176 h 2994025"/>
                <a:gd name="connsiteX950" fmla="*/ 5282301 w 6130925"/>
                <a:gd name="connsiteY950" fmla="*/ 2159530 h 2994025"/>
                <a:gd name="connsiteX951" fmla="*/ 5283179 w 6130925"/>
                <a:gd name="connsiteY951" fmla="*/ 2158212 h 2994025"/>
                <a:gd name="connsiteX952" fmla="*/ 5283358 w 6130925"/>
                <a:gd name="connsiteY952" fmla="*/ 2157942 h 2994025"/>
                <a:gd name="connsiteX953" fmla="*/ 5285473 w 6130925"/>
                <a:gd name="connsiteY953" fmla="*/ 2154767 h 2994025"/>
                <a:gd name="connsiteX954" fmla="*/ 5287588 w 6130925"/>
                <a:gd name="connsiteY954" fmla="*/ 2151592 h 2994025"/>
                <a:gd name="connsiteX955" fmla="*/ 5288381 w 6130925"/>
                <a:gd name="connsiteY955" fmla="*/ 2150799 h 2994025"/>
                <a:gd name="connsiteX956" fmla="*/ 5289174 w 6130925"/>
                <a:gd name="connsiteY956" fmla="*/ 2150005 h 2994025"/>
                <a:gd name="connsiteX957" fmla="*/ 5290232 w 6130925"/>
                <a:gd name="connsiteY957" fmla="*/ 2147359 h 2994025"/>
                <a:gd name="connsiteX958" fmla="*/ 5291386 w 6130925"/>
                <a:gd name="connsiteY958" fmla="*/ 2146493 h 2994025"/>
                <a:gd name="connsiteX959" fmla="*/ 5292347 w 6130925"/>
                <a:gd name="connsiteY959" fmla="*/ 2145771 h 2994025"/>
                <a:gd name="connsiteX960" fmla="*/ 5292556 w 6130925"/>
                <a:gd name="connsiteY960" fmla="*/ 2145458 h 2994025"/>
                <a:gd name="connsiteX961" fmla="*/ 5293405 w 6130925"/>
                <a:gd name="connsiteY961" fmla="*/ 2144184 h 2994025"/>
                <a:gd name="connsiteX962" fmla="*/ 5293405 w 6130925"/>
                <a:gd name="connsiteY962" fmla="*/ 2140480 h 2994025"/>
                <a:gd name="connsiteX963" fmla="*/ 5293933 w 6130925"/>
                <a:gd name="connsiteY963" fmla="*/ 2136776 h 2994025"/>
                <a:gd name="connsiteX964" fmla="*/ 5293933 w 6130925"/>
                <a:gd name="connsiteY964" fmla="*/ 2133071 h 2994025"/>
                <a:gd name="connsiteX965" fmla="*/ 5294081 w 6130925"/>
                <a:gd name="connsiteY965" fmla="*/ 2132629 h 2994025"/>
                <a:gd name="connsiteX966" fmla="*/ 5294991 w 6130925"/>
                <a:gd name="connsiteY966" fmla="*/ 2129896 h 2994025"/>
                <a:gd name="connsiteX967" fmla="*/ 5295520 w 6130925"/>
                <a:gd name="connsiteY967" fmla="*/ 2129896 h 2994025"/>
                <a:gd name="connsiteX968" fmla="*/ 5296048 w 6130925"/>
                <a:gd name="connsiteY968" fmla="*/ 2129896 h 2994025"/>
                <a:gd name="connsiteX969" fmla="*/ 5296577 w 6130925"/>
                <a:gd name="connsiteY969" fmla="*/ 2129896 h 2994025"/>
                <a:gd name="connsiteX970" fmla="*/ 5296578 w 6130925"/>
                <a:gd name="connsiteY970" fmla="*/ 2129896 h 2994025"/>
                <a:gd name="connsiteX971" fmla="*/ 5297635 w 6130925"/>
                <a:gd name="connsiteY971" fmla="*/ 2129367 h 2994025"/>
                <a:gd name="connsiteX972" fmla="*/ 5298163 w 6130925"/>
                <a:gd name="connsiteY972" fmla="*/ 2129896 h 2994025"/>
                <a:gd name="connsiteX973" fmla="*/ 5302394 w 6130925"/>
                <a:gd name="connsiteY973" fmla="*/ 2132542 h 2994025"/>
                <a:gd name="connsiteX974" fmla="*/ 5305037 w 6130925"/>
                <a:gd name="connsiteY974" fmla="*/ 2135717 h 2994025"/>
                <a:gd name="connsiteX975" fmla="*/ 5305278 w 6130925"/>
                <a:gd name="connsiteY975" fmla="*/ 2136439 h 2994025"/>
                <a:gd name="connsiteX976" fmla="*/ 5305566 w 6130925"/>
                <a:gd name="connsiteY976" fmla="*/ 2137305 h 2994025"/>
                <a:gd name="connsiteX977" fmla="*/ 5305566 w 6130925"/>
                <a:gd name="connsiteY977" fmla="*/ 2139951 h 2994025"/>
                <a:gd name="connsiteX978" fmla="*/ 5305645 w 6130925"/>
                <a:gd name="connsiteY978" fmla="*/ 2140424 h 2994025"/>
                <a:gd name="connsiteX979" fmla="*/ 5306095 w 6130925"/>
                <a:gd name="connsiteY979" fmla="*/ 2143126 h 2994025"/>
                <a:gd name="connsiteX980" fmla="*/ 5306098 w 6130925"/>
                <a:gd name="connsiteY980" fmla="*/ 2143146 h 2994025"/>
                <a:gd name="connsiteX981" fmla="*/ 5306624 w 6130925"/>
                <a:gd name="connsiteY981" fmla="*/ 2146301 h 2994025"/>
                <a:gd name="connsiteX982" fmla="*/ 5306624 w 6130925"/>
                <a:gd name="connsiteY982" fmla="*/ 2146827 h 2994025"/>
                <a:gd name="connsiteX983" fmla="*/ 5306624 w 6130925"/>
                <a:gd name="connsiteY983" fmla="*/ 2146830 h 2994025"/>
                <a:gd name="connsiteX984" fmla="*/ 5306624 w 6130925"/>
                <a:gd name="connsiteY984" fmla="*/ 2148417 h 2994025"/>
                <a:gd name="connsiteX985" fmla="*/ 5306624 w 6130925"/>
                <a:gd name="connsiteY985" fmla="*/ 2150534 h 2994025"/>
                <a:gd name="connsiteX986" fmla="*/ 5308210 w 6130925"/>
                <a:gd name="connsiteY986" fmla="*/ 2152121 h 2994025"/>
                <a:gd name="connsiteX987" fmla="*/ 5309075 w 6130925"/>
                <a:gd name="connsiteY987" fmla="*/ 2152987 h 2994025"/>
                <a:gd name="connsiteX988" fmla="*/ 5309796 w 6130925"/>
                <a:gd name="connsiteY988" fmla="*/ 2153709 h 2994025"/>
                <a:gd name="connsiteX989" fmla="*/ 5310325 w 6130925"/>
                <a:gd name="connsiteY989" fmla="*/ 2155826 h 2994025"/>
                <a:gd name="connsiteX990" fmla="*/ 5310447 w 6130925"/>
                <a:gd name="connsiteY990" fmla="*/ 2156191 h 2994025"/>
                <a:gd name="connsiteX991" fmla="*/ 5310854 w 6130925"/>
                <a:gd name="connsiteY991" fmla="*/ 2157413 h 2994025"/>
                <a:gd name="connsiteX992" fmla="*/ 5312480 w 6130925"/>
                <a:gd name="connsiteY992" fmla="*/ 2158389 h 2994025"/>
                <a:gd name="connsiteX993" fmla="*/ 5313498 w 6130925"/>
                <a:gd name="connsiteY993" fmla="*/ 2159001 h 2994025"/>
                <a:gd name="connsiteX994" fmla="*/ 5314555 w 6130925"/>
                <a:gd name="connsiteY994" fmla="*/ 2161117 h 2994025"/>
                <a:gd name="connsiteX995" fmla="*/ 5315084 w 6130925"/>
                <a:gd name="connsiteY995" fmla="*/ 2166409 h 2994025"/>
                <a:gd name="connsiteX996" fmla="*/ 5314555 w 6130925"/>
                <a:gd name="connsiteY996" fmla="*/ 2171701 h 2994025"/>
                <a:gd name="connsiteX997" fmla="*/ 5314555 w 6130925"/>
                <a:gd name="connsiteY997" fmla="*/ 2175405 h 2994025"/>
                <a:gd name="connsiteX998" fmla="*/ 5314796 w 6130925"/>
                <a:gd name="connsiteY998" fmla="*/ 2175766 h 2994025"/>
                <a:gd name="connsiteX999" fmla="*/ 5315613 w 6130925"/>
                <a:gd name="connsiteY999" fmla="*/ 2176992 h 2994025"/>
                <a:gd name="connsiteX1000" fmla="*/ 5316300 w 6130925"/>
                <a:gd name="connsiteY1000" fmla="*/ 2178023 h 2994025"/>
                <a:gd name="connsiteX1001" fmla="*/ 5316670 w 6130925"/>
                <a:gd name="connsiteY1001" fmla="*/ 2178580 h 2994025"/>
                <a:gd name="connsiteX1002" fmla="*/ 5316141 w 6130925"/>
                <a:gd name="connsiteY1002" fmla="*/ 2180167 h 2994025"/>
                <a:gd name="connsiteX1003" fmla="*/ 5316670 w 6130925"/>
                <a:gd name="connsiteY1003" fmla="*/ 2182813 h 2994025"/>
                <a:gd name="connsiteX1004" fmla="*/ 5316141 w 6130925"/>
                <a:gd name="connsiteY1004" fmla="*/ 2184401 h 2994025"/>
                <a:gd name="connsiteX1005" fmla="*/ 5316670 w 6130925"/>
                <a:gd name="connsiteY1005" fmla="*/ 2185988 h 2994025"/>
                <a:gd name="connsiteX1006" fmla="*/ 5317728 w 6130925"/>
                <a:gd name="connsiteY1006" fmla="*/ 2187047 h 2994025"/>
                <a:gd name="connsiteX1007" fmla="*/ 5319843 w 6130925"/>
                <a:gd name="connsiteY1007" fmla="*/ 2187576 h 2994025"/>
                <a:gd name="connsiteX1008" fmla="*/ 5322485 w 6130925"/>
                <a:gd name="connsiteY1008" fmla="*/ 2188567 h 2994025"/>
                <a:gd name="connsiteX1009" fmla="*/ 5324073 w 6130925"/>
                <a:gd name="connsiteY1009" fmla="*/ 2189163 h 2994025"/>
                <a:gd name="connsiteX1010" fmla="*/ 5327774 w 6130925"/>
                <a:gd name="connsiteY1010" fmla="*/ 2189692 h 2994025"/>
                <a:gd name="connsiteX1011" fmla="*/ 5329889 w 6130925"/>
                <a:gd name="connsiteY1011" fmla="*/ 2190222 h 2994025"/>
                <a:gd name="connsiteX1012" fmla="*/ 5331476 w 6130925"/>
                <a:gd name="connsiteY1012" fmla="*/ 2191280 h 2994025"/>
                <a:gd name="connsiteX1013" fmla="*/ 5333591 w 6130925"/>
                <a:gd name="connsiteY1013" fmla="*/ 2191280 h 2994025"/>
                <a:gd name="connsiteX1014" fmla="*/ 5335177 w 6130925"/>
                <a:gd name="connsiteY1014" fmla="*/ 2191280 h 2994025"/>
                <a:gd name="connsiteX1015" fmla="*/ 5336763 w 6130925"/>
                <a:gd name="connsiteY1015" fmla="*/ 2191280 h 2994025"/>
                <a:gd name="connsiteX1016" fmla="*/ 5338878 w 6130925"/>
                <a:gd name="connsiteY1016" fmla="*/ 2191280 h 2994025"/>
                <a:gd name="connsiteX1017" fmla="*/ 5340993 w 6130925"/>
                <a:gd name="connsiteY1017" fmla="*/ 2192338 h 2994025"/>
                <a:gd name="connsiteX1018" fmla="*/ 5344695 w 6130925"/>
                <a:gd name="connsiteY1018" fmla="*/ 2196042 h 2994025"/>
                <a:gd name="connsiteX1019" fmla="*/ 5345223 w 6130925"/>
                <a:gd name="connsiteY1019" fmla="*/ 2198688 h 2994025"/>
                <a:gd name="connsiteX1020" fmla="*/ 5343637 w 6130925"/>
                <a:gd name="connsiteY1020" fmla="*/ 2201863 h 2994025"/>
                <a:gd name="connsiteX1021" fmla="*/ 5343108 w 6130925"/>
                <a:gd name="connsiteY1021" fmla="*/ 2205567 h 2994025"/>
                <a:gd name="connsiteX1022" fmla="*/ 5343108 w 6130925"/>
                <a:gd name="connsiteY1022" fmla="*/ 2208742 h 2994025"/>
                <a:gd name="connsiteX1023" fmla="*/ 5343637 w 6130925"/>
                <a:gd name="connsiteY1023" fmla="*/ 2210859 h 2994025"/>
                <a:gd name="connsiteX1024" fmla="*/ 5346281 w 6130925"/>
                <a:gd name="connsiteY1024" fmla="*/ 2212976 h 2994025"/>
                <a:gd name="connsiteX1025" fmla="*/ 5348396 w 6130925"/>
                <a:gd name="connsiteY1025" fmla="*/ 2214034 h 2994025"/>
                <a:gd name="connsiteX1026" fmla="*/ 5351569 w 6130925"/>
                <a:gd name="connsiteY1026" fmla="*/ 2217209 h 2994025"/>
                <a:gd name="connsiteX1027" fmla="*/ 5353684 w 6130925"/>
                <a:gd name="connsiteY1027" fmla="*/ 2220913 h 2994025"/>
                <a:gd name="connsiteX1028" fmla="*/ 5353684 w 6130925"/>
                <a:gd name="connsiteY1028" fmla="*/ 2222501 h 2994025"/>
                <a:gd name="connsiteX1029" fmla="*/ 5353684 w 6130925"/>
                <a:gd name="connsiteY1029" fmla="*/ 2224088 h 2994025"/>
                <a:gd name="connsiteX1030" fmla="*/ 5354145 w 6130925"/>
                <a:gd name="connsiteY1030" fmla="*/ 2227782 h 2994025"/>
                <a:gd name="connsiteX1031" fmla="*/ 5354212 w 6130925"/>
                <a:gd name="connsiteY1031" fmla="*/ 2228322 h 2994025"/>
                <a:gd name="connsiteX1032" fmla="*/ 5355270 w 6130925"/>
                <a:gd name="connsiteY1032" fmla="*/ 2231497 h 2994025"/>
                <a:gd name="connsiteX1033" fmla="*/ 5355270 w 6130925"/>
                <a:gd name="connsiteY1033" fmla="*/ 2234672 h 2994025"/>
                <a:gd name="connsiteX1034" fmla="*/ 5354212 w 6130925"/>
                <a:gd name="connsiteY1034" fmla="*/ 2237317 h 2994025"/>
                <a:gd name="connsiteX1035" fmla="*/ 5355270 w 6130925"/>
                <a:gd name="connsiteY1035" fmla="*/ 2238905 h 2994025"/>
                <a:gd name="connsiteX1036" fmla="*/ 5355392 w 6130925"/>
                <a:gd name="connsiteY1036" fmla="*/ 2239270 h 2994025"/>
                <a:gd name="connsiteX1037" fmla="*/ 5355799 w 6130925"/>
                <a:gd name="connsiteY1037" fmla="*/ 2240492 h 2994025"/>
                <a:gd name="connsiteX1038" fmla="*/ 5356461 w 6130925"/>
                <a:gd name="connsiteY1038" fmla="*/ 2241487 h 2994025"/>
                <a:gd name="connsiteX1039" fmla="*/ 5356856 w 6130925"/>
                <a:gd name="connsiteY1039" fmla="*/ 2242080 h 2994025"/>
                <a:gd name="connsiteX1040" fmla="*/ 5357385 w 6130925"/>
                <a:gd name="connsiteY1040" fmla="*/ 2243667 h 2994025"/>
                <a:gd name="connsiteX1041" fmla="*/ 5357385 w 6130925"/>
                <a:gd name="connsiteY1041" fmla="*/ 2245784 h 2994025"/>
                <a:gd name="connsiteX1042" fmla="*/ 5357385 w 6130925"/>
                <a:gd name="connsiteY1042" fmla="*/ 2248430 h 2994025"/>
                <a:gd name="connsiteX1043" fmla="*/ 5357385 w 6130925"/>
                <a:gd name="connsiteY1043" fmla="*/ 2250547 h 2994025"/>
                <a:gd name="connsiteX1044" fmla="*/ 5359500 w 6130925"/>
                <a:gd name="connsiteY1044" fmla="*/ 2253722 h 2994025"/>
                <a:gd name="connsiteX1045" fmla="*/ 5361615 w 6130925"/>
                <a:gd name="connsiteY1045" fmla="*/ 2256897 h 2994025"/>
                <a:gd name="connsiteX1046" fmla="*/ 5361674 w 6130925"/>
                <a:gd name="connsiteY1046" fmla="*/ 2257370 h 2994025"/>
                <a:gd name="connsiteX1047" fmla="*/ 5362144 w 6130925"/>
                <a:gd name="connsiteY1047" fmla="*/ 2261130 h 2994025"/>
                <a:gd name="connsiteX1048" fmla="*/ 5361615 w 6130925"/>
                <a:gd name="connsiteY1048" fmla="*/ 2264305 h 2994025"/>
                <a:gd name="connsiteX1049" fmla="*/ 5363201 w 6130925"/>
                <a:gd name="connsiteY1049" fmla="*/ 2266422 h 2994025"/>
                <a:gd name="connsiteX1050" fmla="*/ 5365845 w 6130925"/>
                <a:gd name="connsiteY1050" fmla="*/ 2268009 h 2994025"/>
                <a:gd name="connsiteX1051" fmla="*/ 5367960 w 6130925"/>
                <a:gd name="connsiteY1051" fmla="*/ 2269067 h 2994025"/>
                <a:gd name="connsiteX1052" fmla="*/ 5370075 w 6130925"/>
                <a:gd name="connsiteY1052" fmla="*/ 2270126 h 2994025"/>
                <a:gd name="connsiteX1053" fmla="*/ 5375363 w 6130925"/>
                <a:gd name="connsiteY1053" fmla="*/ 2271713 h 2994025"/>
                <a:gd name="connsiteX1054" fmla="*/ 5380651 w 6130925"/>
                <a:gd name="connsiteY1054" fmla="*/ 2273301 h 2994025"/>
                <a:gd name="connsiteX1055" fmla="*/ 5383294 w 6130925"/>
                <a:gd name="connsiteY1055" fmla="*/ 2274359 h 2994025"/>
                <a:gd name="connsiteX1056" fmla="*/ 5384881 w 6130925"/>
                <a:gd name="connsiteY1056" fmla="*/ 2275947 h 2994025"/>
                <a:gd name="connsiteX1057" fmla="*/ 5385938 w 6130925"/>
                <a:gd name="connsiteY1057" fmla="*/ 2277534 h 2994025"/>
                <a:gd name="connsiteX1058" fmla="*/ 5386467 w 6130925"/>
                <a:gd name="connsiteY1058" fmla="*/ 2279651 h 2994025"/>
                <a:gd name="connsiteX1059" fmla="*/ 5388582 w 6130925"/>
                <a:gd name="connsiteY1059" fmla="*/ 2281238 h 2994025"/>
                <a:gd name="connsiteX1060" fmla="*/ 5390697 w 6130925"/>
                <a:gd name="connsiteY1060" fmla="*/ 2282297 h 2994025"/>
                <a:gd name="connsiteX1061" fmla="*/ 5391754 w 6130925"/>
                <a:gd name="connsiteY1061" fmla="*/ 2284413 h 2994025"/>
                <a:gd name="connsiteX1062" fmla="*/ 5393341 w 6130925"/>
                <a:gd name="connsiteY1062" fmla="*/ 2286001 h 2994025"/>
                <a:gd name="connsiteX1063" fmla="*/ 5396513 w 6130925"/>
                <a:gd name="connsiteY1063" fmla="*/ 2288117 h 2994025"/>
                <a:gd name="connsiteX1064" fmla="*/ 5400215 w 6130925"/>
                <a:gd name="connsiteY1064" fmla="*/ 2289176 h 2994025"/>
                <a:gd name="connsiteX1065" fmla="*/ 5402330 w 6130925"/>
                <a:gd name="connsiteY1065" fmla="*/ 2290234 h 2994025"/>
                <a:gd name="connsiteX1066" fmla="*/ 5403916 w 6130925"/>
                <a:gd name="connsiteY1066" fmla="*/ 2290763 h 2994025"/>
                <a:gd name="connsiteX1067" fmla="*/ 5405502 w 6130925"/>
                <a:gd name="connsiteY1067" fmla="*/ 2291822 h 2994025"/>
                <a:gd name="connsiteX1068" fmla="*/ 5407089 w 6130925"/>
                <a:gd name="connsiteY1068" fmla="*/ 2292351 h 2994025"/>
                <a:gd name="connsiteX1069" fmla="*/ 5407089 w 6130925"/>
                <a:gd name="connsiteY1069" fmla="*/ 2295526 h 2994025"/>
                <a:gd name="connsiteX1070" fmla="*/ 5407089 w 6130925"/>
                <a:gd name="connsiteY1070" fmla="*/ 2299230 h 2994025"/>
                <a:gd name="connsiteX1071" fmla="*/ 5409204 w 6130925"/>
                <a:gd name="connsiteY1071" fmla="*/ 2300288 h 2994025"/>
                <a:gd name="connsiteX1072" fmla="*/ 5411319 w 6130925"/>
                <a:gd name="connsiteY1072" fmla="*/ 2300817 h 2994025"/>
                <a:gd name="connsiteX1073" fmla="*/ 5411847 w 6130925"/>
                <a:gd name="connsiteY1073" fmla="*/ 2300817 h 2994025"/>
                <a:gd name="connsiteX1074" fmla="*/ 5411847 w 6130925"/>
                <a:gd name="connsiteY1074" fmla="*/ 2301347 h 2994025"/>
                <a:gd name="connsiteX1075" fmla="*/ 5411848 w 6130925"/>
                <a:gd name="connsiteY1075" fmla="*/ 2301346 h 2994025"/>
                <a:gd name="connsiteX1076" fmla="*/ 5412376 w 6130925"/>
                <a:gd name="connsiteY1076" fmla="*/ 2300817 h 2994025"/>
                <a:gd name="connsiteX1077" fmla="*/ 5412905 w 6130925"/>
                <a:gd name="connsiteY1077" fmla="*/ 2300817 h 2994025"/>
                <a:gd name="connsiteX1078" fmla="*/ 5413434 w 6130925"/>
                <a:gd name="connsiteY1078" fmla="*/ 2300817 h 2994025"/>
                <a:gd name="connsiteX1079" fmla="*/ 5413963 w 6130925"/>
                <a:gd name="connsiteY1079" fmla="*/ 2300817 h 2994025"/>
                <a:gd name="connsiteX1080" fmla="*/ 5414491 w 6130925"/>
                <a:gd name="connsiteY1080" fmla="*/ 2300817 h 2994025"/>
                <a:gd name="connsiteX1081" fmla="*/ 5414491 w 6130925"/>
                <a:gd name="connsiteY1081" fmla="*/ 2305051 h 2994025"/>
                <a:gd name="connsiteX1082" fmla="*/ 5414491 w 6130925"/>
                <a:gd name="connsiteY1082" fmla="*/ 2308755 h 2994025"/>
                <a:gd name="connsiteX1083" fmla="*/ 5415020 w 6130925"/>
                <a:gd name="connsiteY1083" fmla="*/ 2310872 h 2994025"/>
                <a:gd name="connsiteX1084" fmla="*/ 5415549 w 6130925"/>
                <a:gd name="connsiteY1084" fmla="*/ 2312459 h 2994025"/>
                <a:gd name="connsiteX1085" fmla="*/ 5415549 w 6130925"/>
                <a:gd name="connsiteY1085" fmla="*/ 2316163 h 2994025"/>
                <a:gd name="connsiteX1086" fmla="*/ 5417135 w 6130925"/>
                <a:gd name="connsiteY1086" fmla="*/ 2320397 h 2994025"/>
                <a:gd name="connsiteX1087" fmla="*/ 5420836 w 6130925"/>
                <a:gd name="connsiteY1087" fmla="*/ 2323042 h 2994025"/>
                <a:gd name="connsiteX1088" fmla="*/ 5422423 w 6130925"/>
                <a:gd name="connsiteY1088" fmla="*/ 2324630 h 2994025"/>
                <a:gd name="connsiteX1089" fmla="*/ 5424538 w 6130925"/>
                <a:gd name="connsiteY1089" fmla="*/ 2325159 h 2994025"/>
                <a:gd name="connsiteX1090" fmla="*/ 5426653 w 6130925"/>
                <a:gd name="connsiteY1090" fmla="*/ 2326747 h 2994025"/>
                <a:gd name="connsiteX1091" fmla="*/ 5428768 w 6130925"/>
                <a:gd name="connsiteY1091" fmla="*/ 2327276 h 2994025"/>
                <a:gd name="connsiteX1092" fmla="*/ 5434055 w 6130925"/>
                <a:gd name="connsiteY1092" fmla="*/ 2327276 h 2994025"/>
                <a:gd name="connsiteX1093" fmla="*/ 5439343 w 6130925"/>
                <a:gd name="connsiteY1093" fmla="*/ 2327276 h 2994025"/>
                <a:gd name="connsiteX1094" fmla="*/ 5443045 w 6130925"/>
                <a:gd name="connsiteY1094" fmla="*/ 2327276 h 2994025"/>
                <a:gd name="connsiteX1095" fmla="*/ 5446746 w 6130925"/>
                <a:gd name="connsiteY1095" fmla="*/ 2327805 h 2994025"/>
                <a:gd name="connsiteX1096" fmla="*/ 5446746 w 6130925"/>
                <a:gd name="connsiteY1096" fmla="*/ 2344738 h 2994025"/>
                <a:gd name="connsiteX1097" fmla="*/ 5447275 w 6130925"/>
                <a:gd name="connsiteY1097" fmla="*/ 2347913 h 2994025"/>
                <a:gd name="connsiteX1098" fmla="*/ 5449390 w 6130925"/>
                <a:gd name="connsiteY1098" fmla="*/ 2349501 h 2994025"/>
                <a:gd name="connsiteX1099" fmla="*/ 5451505 w 6130925"/>
                <a:gd name="connsiteY1099" fmla="*/ 2350559 h 2994025"/>
                <a:gd name="connsiteX1100" fmla="*/ 5454149 w 6130925"/>
                <a:gd name="connsiteY1100" fmla="*/ 2351088 h 2994025"/>
                <a:gd name="connsiteX1101" fmla="*/ 5455735 w 6130925"/>
                <a:gd name="connsiteY1101" fmla="*/ 2352147 h 2994025"/>
                <a:gd name="connsiteX1102" fmla="*/ 5457321 w 6130925"/>
                <a:gd name="connsiteY1102" fmla="*/ 2353734 h 2994025"/>
                <a:gd name="connsiteX1103" fmla="*/ 5460494 w 6130925"/>
                <a:gd name="connsiteY1103" fmla="*/ 2356380 h 2994025"/>
                <a:gd name="connsiteX1104" fmla="*/ 5463666 w 6130925"/>
                <a:gd name="connsiteY1104" fmla="*/ 2360084 h 2994025"/>
                <a:gd name="connsiteX1105" fmla="*/ 5465781 w 6130925"/>
                <a:gd name="connsiteY1105" fmla="*/ 2361142 h 2994025"/>
                <a:gd name="connsiteX1106" fmla="*/ 5467368 w 6130925"/>
                <a:gd name="connsiteY1106" fmla="*/ 2362730 h 2994025"/>
                <a:gd name="connsiteX1107" fmla="*/ 5467896 w 6130925"/>
                <a:gd name="connsiteY1107" fmla="*/ 2364317 h 2994025"/>
                <a:gd name="connsiteX1108" fmla="*/ 5468954 w 6130925"/>
                <a:gd name="connsiteY1108" fmla="*/ 2365905 h 2994025"/>
                <a:gd name="connsiteX1109" fmla="*/ 5470011 w 6130925"/>
                <a:gd name="connsiteY1109" fmla="*/ 2367492 h 2994025"/>
                <a:gd name="connsiteX1110" fmla="*/ 5470540 w 6130925"/>
                <a:gd name="connsiteY1110" fmla="*/ 2370138 h 2994025"/>
                <a:gd name="connsiteX1111" fmla="*/ 5470540 w 6130925"/>
                <a:gd name="connsiteY1111" fmla="*/ 2371726 h 2994025"/>
                <a:gd name="connsiteX1112" fmla="*/ 5470540 w 6130925"/>
                <a:gd name="connsiteY1112" fmla="*/ 2373313 h 2994025"/>
                <a:gd name="connsiteX1113" fmla="*/ 5471598 w 6130925"/>
                <a:gd name="connsiteY1113" fmla="*/ 2374901 h 2994025"/>
                <a:gd name="connsiteX1114" fmla="*/ 5473713 w 6130925"/>
                <a:gd name="connsiteY1114" fmla="*/ 2376488 h 2994025"/>
                <a:gd name="connsiteX1115" fmla="*/ 5475828 w 6130925"/>
                <a:gd name="connsiteY1115" fmla="*/ 2380722 h 2994025"/>
                <a:gd name="connsiteX1116" fmla="*/ 5479000 w 6130925"/>
                <a:gd name="connsiteY1116" fmla="*/ 2383897 h 2994025"/>
                <a:gd name="connsiteX1117" fmla="*/ 5481115 w 6130925"/>
                <a:gd name="connsiteY1117" fmla="*/ 2386013 h 2994025"/>
                <a:gd name="connsiteX1118" fmla="*/ 5482173 w 6130925"/>
                <a:gd name="connsiteY1118" fmla="*/ 2388130 h 2994025"/>
                <a:gd name="connsiteX1119" fmla="*/ 5482173 w 6130925"/>
                <a:gd name="connsiteY1119" fmla="*/ 2390247 h 2994025"/>
                <a:gd name="connsiteX1120" fmla="*/ 5482173 w 6130925"/>
                <a:gd name="connsiteY1120" fmla="*/ 2392363 h 2994025"/>
                <a:gd name="connsiteX1121" fmla="*/ 5482173 w 6130925"/>
                <a:gd name="connsiteY1121" fmla="*/ 2402947 h 2994025"/>
                <a:gd name="connsiteX1122" fmla="*/ 5484288 w 6130925"/>
                <a:gd name="connsiteY1122" fmla="*/ 2404005 h 2994025"/>
                <a:gd name="connsiteX1123" fmla="*/ 5484817 w 6130925"/>
                <a:gd name="connsiteY1123" fmla="*/ 2407180 h 2994025"/>
                <a:gd name="connsiteX1124" fmla="*/ 5484288 w 6130925"/>
                <a:gd name="connsiteY1124" fmla="*/ 2410355 h 2994025"/>
                <a:gd name="connsiteX1125" fmla="*/ 5482173 w 6130925"/>
                <a:gd name="connsiteY1125" fmla="*/ 2414588 h 2994025"/>
                <a:gd name="connsiteX1126" fmla="*/ 5480587 w 6130925"/>
                <a:gd name="connsiteY1126" fmla="*/ 2417763 h 2994025"/>
                <a:gd name="connsiteX1127" fmla="*/ 5480587 w 6130925"/>
                <a:gd name="connsiteY1127" fmla="*/ 2419351 h 2994025"/>
                <a:gd name="connsiteX1128" fmla="*/ 5480587 w 6130925"/>
                <a:gd name="connsiteY1128" fmla="*/ 2421467 h 2994025"/>
                <a:gd name="connsiteX1129" fmla="*/ 5480587 w 6130925"/>
                <a:gd name="connsiteY1129" fmla="*/ 2425172 h 2994025"/>
                <a:gd name="connsiteX1130" fmla="*/ 5481644 w 6130925"/>
                <a:gd name="connsiteY1130" fmla="*/ 2427288 h 2994025"/>
                <a:gd name="connsiteX1131" fmla="*/ 5483759 w 6130925"/>
                <a:gd name="connsiteY1131" fmla="*/ 2428876 h 2994025"/>
                <a:gd name="connsiteX1132" fmla="*/ 5485346 w 6130925"/>
                <a:gd name="connsiteY1132" fmla="*/ 2430463 h 2994025"/>
                <a:gd name="connsiteX1133" fmla="*/ 5486932 w 6130925"/>
                <a:gd name="connsiteY1133" fmla="*/ 2432051 h 2994025"/>
                <a:gd name="connsiteX1134" fmla="*/ 5487989 w 6130925"/>
                <a:gd name="connsiteY1134" fmla="*/ 2434167 h 2994025"/>
                <a:gd name="connsiteX1135" fmla="*/ 5488518 w 6130925"/>
                <a:gd name="connsiteY1135" fmla="*/ 2435755 h 2994025"/>
                <a:gd name="connsiteX1136" fmla="*/ 5490105 w 6130925"/>
                <a:gd name="connsiteY1136" fmla="*/ 2437342 h 2994025"/>
                <a:gd name="connsiteX1137" fmla="*/ 5491162 w 6130925"/>
                <a:gd name="connsiteY1137" fmla="*/ 2438930 h 2994025"/>
                <a:gd name="connsiteX1138" fmla="*/ 5491162 w 6130925"/>
                <a:gd name="connsiteY1138" fmla="*/ 2457451 h 2994025"/>
                <a:gd name="connsiteX1139" fmla="*/ 5490633 w 6130925"/>
                <a:gd name="connsiteY1139" fmla="*/ 2459038 h 2994025"/>
                <a:gd name="connsiteX1140" fmla="*/ 5490105 w 6130925"/>
                <a:gd name="connsiteY1140" fmla="*/ 2460626 h 2994025"/>
                <a:gd name="connsiteX1141" fmla="*/ 5490105 w 6130925"/>
                <a:gd name="connsiteY1141" fmla="*/ 2462213 h 2994025"/>
                <a:gd name="connsiteX1142" fmla="*/ 5489576 w 6130925"/>
                <a:gd name="connsiteY1142" fmla="*/ 2464330 h 2994025"/>
                <a:gd name="connsiteX1143" fmla="*/ 5487989 w 6130925"/>
                <a:gd name="connsiteY1143" fmla="*/ 2469622 h 2994025"/>
                <a:gd name="connsiteX1144" fmla="*/ 5486932 w 6130925"/>
                <a:gd name="connsiteY1144" fmla="*/ 2474913 h 2994025"/>
                <a:gd name="connsiteX1145" fmla="*/ 5485346 w 6130925"/>
                <a:gd name="connsiteY1145" fmla="*/ 2479676 h 2994025"/>
                <a:gd name="connsiteX1146" fmla="*/ 5482173 w 6130925"/>
                <a:gd name="connsiteY1146" fmla="*/ 2482851 h 2994025"/>
                <a:gd name="connsiteX1147" fmla="*/ 5479529 w 6130925"/>
                <a:gd name="connsiteY1147" fmla="*/ 2487613 h 2994025"/>
                <a:gd name="connsiteX1148" fmla="*/ 5476885 w 6130925"/>
                <a:gd name="connsiteY1148" fmla="*/ 2491847 h 2994025"/>
                <a:gd name="connsiteX1149" fmla="*/ 5477414 w 6130925"/>
                <a:gd name="connsiteY1149" fmla="*/ 2496080 h 2994025"/>
                <a:gd name="connsiteX1150" fmla="*/ 5476885 w 6130925"/>
                <a:gd name="connsiteY1150" fmla="*/ 2500313 h 2994025"/>
                <a:gd name="connsiteX1151" fmla="*/ 5476885 w 6130925"/>
                <a:gd name="connsiteY1151" fmla="*/ 2501901 h 2994025"/>
                <a:gd name="connsiteX1152" fmla="*/ 5476357 w 6130925"/>
                <a:gd name="connsiteY1152" fmla="*/ 2503488 h 2994025"/>
                <a:gd name="connsiteX1153" fmla="*/ 5475828 w 6130925"/>
                <a:gd name="connsiteY1153" fmla="*/ 2505605 h 2994025"/>
                <a:gd name="connsiteX1154" fmla="*/ 5475299 w 6130925"/>
                <a:gd name="connsiteY1154" fmla="*/ 2507192 h 2994025"/>
                <a:gd name="connsiteX1155" fmla="*/ 5475828 w 6130925"/>
                <a:gd name="connsiteY1155" fmla="*/ 2509309 h 2994025"/>
                <a:gd name="connsiteX1156" fmla="*/ 5475299 w 6130925"/>
                <a:gd name="connsiteY1156" fmla="*/ 2511955 h 2994025"/>
                <a:gd name="connsiteX1157" fmla="*/ 5474770 w 6130925"/>
                <a:gd name="connsiteY1157" fmla="*/ 2512484 h 2994025"/>
                <a:gd name="connsiteX1158" fmla="*/ 5474242 w 6130925"/>
                <a:gd name="connsiteY1158" fmla="*/ 2512484 h 2994025"/>
                <a:gd name="connsiteX1159" fmla="*/ 5473713 w 6130925"/>
                <a:gd name="connsiteY1159" fmla="*/ 2512484 h 2994025"/>
                <a:gd name="connsiteX1160" fmla="*/ 5473184 w 6130925"/>
                <a:gd name="connsiteY1160" fmla="*/ 2512484 h 2994025"/>
                <a:gd name="connsiteX1161" fmla="*/ 5472655 w 6130925"/>
                <a:gd name="connsiteY1161" fmla="*/ 2512484 h 2994025"/>
                <a:gd name="connsiteX1162" fmla="*/ 5471598 w 6130925"/>
                <a:gd name="connsiteY1162" fmla="*/ 2512484 h 2994025"/>
                <a:gd name="connsiteX1163" fmla="*/ 5471069 w 6130925"/>
                <a:gd name="connsiteY1163" fmla="*/ 2512484 h 2994025"/>
                <a:gd name="connsiteX1164" fmla="*/ 5470540 w 6130925"/>
                <a:gd name="connsiteY1164" fmla="*/ 2512484 h 2994025"/>
                <a:gd name="connsiteX1165" fmla="*/ 5468954 w 6130925"/>
                <a:gd name="connsiteY1165" fmla="*/ 2513542 h 2994025"/>
                <a:gd name="connsiteX1166" fmla="*/ 5467368 w 6130925"/>
                <a:gd name="connsiteY1166" fmla="*/ 2514601 h 2994025"/>
                <a:gd name="connsiteX1167" fmla="*/ 5465253 w 6130925"/>
                <a:gd name="connsiteY1167" fmla="*/ 2515659 h 2994025"/>
                <a:gd name="connsiteX1168" fmla="*/ 5463666 w 6130925"/>
                <a:gd name="connsiteY1168" fmla="*/ 2517776 h 2994025"/>
                <a:gd name="connsiteX1169" fmla="*/ 5462609 w 6130925"/>
                <a:gd name="connsiteY1169" fmla="*/ 2519363 h 2994025"/>
                <a:gd name="connsiteX1170" fmla="*/ 5461022 w 6130925"/>
                <a:gd name="connsiteY1170" fmla="*/ 2521480 h 2994025"/>
                <a:gd name="connsiteX1171" fmla="*/ 5460494 w 6130925"/>
                <a:gd name="connsiteY1171" fmla="*/ 2523597 h 2994025"/>
                <a:gd name="connsiteX1172" fmla="*/ 5459965 w 6130925"/>
                <a:gd name="connsiteY1172" fmla="*/ 2525184 h 2994025"/>
                <a:gd name="connsiteX1173" fmla="*/ 5459965 w 6130925"/>
                <a:gd name="connsiteY1173" fmla="*/ 2526772 h 2994025"/>
                <a:gd name="connsiteX1174" fmla="*/ 5459965 w 6130925"/>
                <a:gd name="connsiteY1174" fmla="*/ 2528359 h 2994025"/>
                <a:gd name="connsiteX1175" fmla="*/ 5459436 w 6130925"/>
                <a:gd name="connsiteY1175" fmla="*/ 2529947 h 2994025"/>
                <a:gd name="connsiteX1176" fmla="*/ 5458379 w 6130925"/>
                <a:gd name="connsiteY1176" fmla="*/ 2532592 h 2994025"/>
                <a:gd name="connsiteX1177" fmla="*/ 5457321 w 6130925"/>
                <a:gd name="connsiteY1177" fmla="*/ 2534180 h 2994025"/>
                <a:gd name="connsiteX1178" fmla="*/ 5456792 w 6130925"/>
                <a:gd name="connsiteY1178" fmla="*/ 2535767 h 2994025"/>
                <a:gd name="connsiteX1179" fmla="*/ 5455206 w 6130925"/>
                <a:gd name="connsiteY1179" fmla="*/ 2537355 h 2994025"/>
                <a:gd name="connsiteX1180" fmla="*/ 5453091 w 6130925"/>
                <a:gd name="connsiteY1180" fmla="*/ 2538413 h 2994025"/>
                <a:gd name="connsiteX1181" fmla="*/ 5451505 w 6130925"/>
                <a:gd name="connsiteY1181" fmla="*/ 2539472 h 2994025"/>
                <a:gd name="connsiteX1182" fmla="*/ 5449390 w 6130925"/>
                <a:gd name="connsiteY1182" fmla="*/ 2541059 h 2994025"/>
                <a:gd name="connsiteX1183" fmla="*/ 5445688 w 6130925"/>
                <a:gd name="connsiteY1183" fmla="*/ 2544234 h 2994025"/>
                <a:gd name="connsiteX1184" fmla="*/ 5443045 w 6130925"/>
                <a:gd name="connsiteY1184" fmla="*/ 2547938 h 2994025"/>
                <a:gd name="connsiteX1185" fmla="*/ 5442516 w 6130925"/>
                <a:gd name="connsiteY1185" fmla="*/ 2550055 h 2994025"/>
                <a:gd name="connsiteX1186" fmla="*/ 5441458 w 6130925"/>
                <a:gd name="connsiteY1186" fmla="*/ 2551642 h 2994025"/>
                <a:gd name="connsiteX1187" fmla="*/ 5440929 w 6130925"/>
                <a:gd name="connsiteY1187" fmla="*/ 2553230 h 2994025"/>
                <a:gd name="connsiteX1188" fmla="*/ 5440929 w 6130925"/>
                <a:gd name="connsiteY1188" fmla="*/ 2555347 h 2994025"/>
                <a:gd name="connsiteX1189" fmla="*/ 5439343 w 6130925"/>
                <a:gd name="connsiteY1189" fmla="*/ 2557463 h 2994025"/>
                <a:gd name="connsiteX1190" fmla="*/ 5438286 w 6130925"/>
                <a:gd name="connsiteY1190" fmla="*/ 2559051 h 2994025"/>
                <a:gd name="connsiteX1191" fmla="*/ 5436699 w 6130925"/>
                <a:gd name="connsiteY1191" fmla="*/ 2565930 h 2994025"/>
                <a:gd name="connsiteX1192" fmla="*/ 5436699 w 6130925"/>
                <a:gd name="connsiteY1192" fmla="*/ 2572809 h 2994025"/>
                <a:gd name="connsiteX1193" fmla="*/ 5436699 w 6130925"/>
                <a:gd name="connsiteY1193" fmla="*/ 2575984 h 2994025"/>
                <a:gd name="connsiteX1194" fmla="*/ 5436699 w 6130925"/>
                <a:gd name="connsiteY1194" fmla="*/ 2578630 h 2994025"/>
                <a:gd name="connsiteX1195" fmla="*/ 5438286 w 6130925"/>
                <a:gd name="connsiteY1195" fmla="*/ 2580747 h 2994025"/>
                <a:gd name="connsiteX1196" fmla="*/ 5439343 w 6130925"/>
                <a:gd name="connsiteY1196" fmla="*/ 2582863 h 2994025"/>
                <a:gd name="connsiteX1197" fmla="*/ 5439343 w 6130925"/>
                <a:gd name="connsiteY1197" fmla="*/ 2584451 h 2994025"/>
                <a:gd name="connsiteX1198" fmla="*/ 5438286 w 6130925"/>
                <a:gd name="connsiteY1198" fmla="*/ 2588155 h 2994025"/>
                <a:gd name="connsiteX1199" fmla="*/ 5436171 w 6130925"/>
                <a:gd name="connsiteY1199" fmla="*/ 2590272 h 2994025"/>
                <a:gd name="connsiteX1200" fmla="*/ 5431940 w 6130925"/>
                <a:gd name="connsiteY1200" fmla="*/ 2591859 h 2994025"/>
                <a:gd name="connsiteX1201" fmla="*/ 5428768 w 6130925"/>
                <a:gd name="connsiteY1201" fmla="*/ 2593447 h 2994025"/>
                <a:gd name="connsiteX1202" fmla="*/ 5427710 w 6130925"/>
                <a:gd name="connsiteY1202" fmla="*/ 2599267 h 2994025"/>
                <a:gd name="connsiteX1203" fmla="*/ 5427710 w 6130925"/>
                <a:gd name="connsiteY1203" fmla="*/ 2605088 h 2994025"/>
                <a:gd name="connsiteX1204" fmla="*/ 5426124 w 6130925"/>
                <a:gd name="connsiteY1204" fmla="*/ 2609322 h 2994025"/>
                <a:gd name="connsiteX1205" fmla="*/ 5424538 w 6130925"/>
                <a:gd name="connsiteY1205" fmla="*/ 2612497 h 2994025"/>
                <a:gd name="connsiteX1206" fmla="*/ 5424538 w 6130925"/>
                <a:gd name="connsiteY1206" fmla="*/ 2614084 h 2994025"/>
                <a:gd name="connsiteX1207" fmla="*/ 5424538 w 6130925"/>
                <a:gd name="connsiteY1207" fmla="*/ 2616201 h 2994025"/>
                <a:gd name="connsiteX1208" fmla="*/ 5422951 w 6130925"/>
                <a:gd name="connsiteY1208" fmla="*/ 2616730 h 2994025"/>
                <a:gd name="connsiteX1209" fmla="*/ 5420836 w 6130925"/>
                <a:gd name="connsiteY1209" fmla="*/ 2617788 h 2994025"/>
                <a:gd name="connsiteX1210" fmla="*/ 5419250 w 6130925"/>
                <a:gd name="connsiteY1210" fmla="*/ 2619376 h 2994025"/>
                <a:gd name="connsiteX1211" fmla="*/ 5416606 w 6130925"/>
                <a:gd name="connsiteY1211" fmla="*/ 2619905 h 2994025"/>
                <a:gd name="connsiteX1212" fmla="*/ 5408675 w 6130925"/>
                <a:gd name="connsiteY1212" fmla="*/ 2620434 h 2994025"/>
                <a:gd name="connsiteX1213" fmla="*/ 5400215 w 6130925"/>
                <a:gd name="connsiteY1213" fmla="*/ 2620963 h 2994025"/>
                <a:gd name="connsiteX1214" fmla="*/ 5399157 w 6130925"/>
                <a:gd name="connsiteY1214" fmla="*/ 2620963 h 2994025"/>
                <a:gd name="connsiteX1215" fmla="*/ 5398100 w 6130925"/>
                <a:gd name="connsiteY1215" fmla="*/ 2620963 h 2994025"/>
                <a:gd name="connsiteX1216" fmla="*/ 5394927 w 6130925"/>
                <a:gd name="connsiteY1216" fmla="*/ 2620434 h 2994025"/>
                <a:gd name="connsiteX1217" fmla="*/ 5392283 w 6130925"/>
                <a:gd name="connsiteY1217" fmla="*/ 2619905 h 2994025"/>
                <a:gd name="connsiteX1218" fmla="*/ 5388053 w 6130925"/>
                <a:gd name="connsiteY1218" fmla="*/ 2620434 h 2994025"/>
                <a:gd name="connsiteX1219" fmla="*/ 5383294 w 6130925"/>
                <a:gd name="connsiteY1219" fmla="*/ 2622551 h 2994025"/>
                <a:gd name="connsiteX1220" fmla="*/ 5381708 w 6130925"/>
                <a:gd name="connsiteY1220" fmla="*/ 2623609 h 2994025"/>
                <a:gd name="connsiteX1221" fmla="*/ 5380122 w 6130925"/>
                <a:gd name="connsiteY1221" fmla="*/ 2625197 h 2994025"/>
                <a:gd name="connsiteX1222" fmla="*/ 5375363 w 6130925"/>
                <a:gd name="connsiteY1222" fmla="*/ 2627313 h 2994025"/>
                <a:gd name="connsiteX1223" fmla="*/ 5371662 w 6130925"/>
                <a:gd name="connsiteY1223" fmla="*/ 2630488 h 2994025"/>
                <a:gd name="connsiteX1224" fmla="*/ 5370075 w 6130925"/>
                <a:gd name="connsiteY1224" fmla="*/ 2631547 h 2994025"/>
                <a:gd name="connsiteX1225" fmla="*/ 5368489 w 6130925"/>
                <a:gd name="connsiteY1225" fmla="*/ 2633134 h 2994025"/>
                <a:gd name="connsiteX1226" fmla="*/ 5363201 w 6130925"/>
                <a:gd name="connsiteY1226" fmla="*/ 2637897 h 2994025"/>
                <a:gd name="connsiteX1227" fmla="*/ 5357385 w 6130925"/>
                <a:gd name="connsiteY1227" fmla="*/ 2640013 h 2994025"/>
                <a:gd name="connsiteX1228" fmla="*/ 5352626 w 6130925"/>
                <a:gd name="connsiteY1228" fmla="*/ 2639484 h 2994025"/>
                <a:gd name="connsiteX1229" fmla="*/ 5349454 w 6130925"/>
                <a:gd name="connsiteY1229" fmla="*/ 2637367 h 2994025"/>
                <a:gd name="connsiteX1230" fmla="*/ 5346810 w 6130925"/>
                <a:gd name="connsiteY1230" fmla="*/ 2634722 h 2994025"/>
                <a:gd name="connsiteX1231" fmla="*/ 5345752 w 6130925"/>
                <a:gd name="connsiteY1231" fmla="*/ 2630488 h 2994025"/>
                <a:gd name="connsiteX1232" fmla="*/ 5346281 w 6130925"/>
                <a:gd name="connsiteY1232" fmla="*/ 2628372 h 2994025"/>
                <a:gd name="connsiteX1233" fmla="*/ 5345752 w 6130925"/>
                <a:gd name="connsiteY1233" fmla="*/ 2626784 h 2994025"/>
                <a:gd name="connsiteX1234" fmla="*/ 5344695 w 6130925"/>
                <a:gd name="connsiteY1234" fmla="*/ 2624138 h 2994025"/>
                <a:gd name="connsiteX1235" fmla="*/ 5339936 w 6130925"/>
                <a:gd name="connsiteY1235" fmla="*/ 2620434 h 2994025"/>
                <a:gd name="connsiteX1236" fmla="*/ 5339510 w 6130925"/>
                <a:gd name="connsiteY1236" fmla="*/ 2620363 h 2994025"/>
                <a:gd name="connsiteX1237" fmla="*/ 5336763 w 6130925"/>
                <a:gd name="connsiteY1237" fmla="*/ 2619905 h 2994025"/>
                <a:gd name="connsiteX1238" fmla="*/ 5329889 w 6130925"/>
                <a:gd name="connsiteY1238" fmla="*/ 2619905 h 2994025"/>
                <a:gd name="connsiteX1239" fmla="*/ 5329889 w 6130925"/>
                <a:gd name="connsiteY1239" fmla="*/ 2623609 h 2994025"/>
                <a:gd name="connsiteX1240" fmla="*/ 5328303 w 6130925"/>
                <a:gd name="connsiteY1240" fmla="*/ 2630488 h 2994025"/>
                <a:gd name="connsiteX1241" fmla="*/ 5326188 w 6130925"/>
                <a:gd name="connsiteY1241" fmla="*/ 2633134 h 2994025"/>
                <a:gd name="connsiteX1242" fmla="*/ 5323544 w 6130925"/>
                <a:gd name="connsiteY1242" fmla="*/ 2635780 h 2994025"/>
                <a:gd name="connsiteX1243" fmla="*/ 5316141 w 6130925"/>
                <a:gd name="connsiteY1243" fmla="*/ 2637367 h 2994025"/>
                <a:gd name="connsiteX1244" fmla="*/ 5312440 w 6130925"/>
                <a:gd name="connsiteY1244" fmla="*/ 2637367 h 2994025"/>
                <a:gd name="connsiteX1245" fmla="*/ 5310325 w 6130925"/>
                <a:gd name="connsiteY1245" fmla="*/ 2637367 h 2994025"/>
                <a:gd name="connsiteX1246" fmla="*/ 5308739 w 6130925"/>
                <a:gd name="connsiteY1246" fmla="*/ 2637367 h 2994025"/>
                <a:gd name="connsiteX1247" fmla="*/ 5307152 w 6130925"/>
                <a:gd name="connsiteY1247" fmla="*/ 2637367 h 2994025"/>
                <a:gd name="connsiteX1248" fmla="*/ 5306095 w 6130925"/>
                <a:gd name="connsiteY1248" fmla="*/ 2637367 h 2994025"/>
                <a:gd name="connsiteX1249" fmla="*/ 5303451 w 6130925"/>
                <a:gd name="connsiteY1249" fmla="*/ 2636309 h 2994025"/>
                <a:gd name="connsiteX1250" fmla="*/ 5300807 w 6130925"/>
                <a:gd name="connsiteY1250" fmla="*/ 2635251 h 2994025"/>
                <a:gd name="connsiteX1251" fmla="*/ 5299221 w 6130925"/>
                <a:gd name="connsiteY1251" fmla="*/ 2634192 h 2994025"/>
                <a:gd name="connsiteX1252" fmla="*/ 5297635 w 6130925"/>
                <a:gd name="connsiteY1252" fmla="*/ 2632605 h 2994025"/>
                <a:gd name="connsiteX1253" fmla="*/ 5296048 w 6130925"/>
                <a:gd name="connsiteY1253" fmla="*/ 2631547 h 2994025"/>
                <a:gd name="connsiteX1254" fmla="*/ 5293933 w 6130925"/>
                <a:gd name="connsiteY1254" fmla="*/ 2631017 h 2994025"/>
                <a:gd name="connsiteX1255" fmla="*/ 5292347 w 6130925"/>
                <a:gd name="connsiteY1255" fmla="*/ 2630488 h 2994025"/>
                <a:gd name="connsiteX1256" fmla="*/ 5291290 w 6130925"/>
                <a:gd name="connsiteY1256" fmla="*/ 2628372 h 2994025"/>
                <a:gd name="connsiteX1257" fmla="*/ 5289174 w 6130925"/>
                <a:gd name="connsiteY1257" fmla="*/ 2626784 h 2994025"/>
                <a:gd name="connsiteX1258" fmla="*/ 5286003 w 6130925"/>
                <a:gd name="connsiteY1258" fmla="*/ 2625726 h 2994025"/>
                <a:gd name="connsiteX1259" fmla="*/ 5284416 w 6130925"/>
                <a:gd name="connsiteY1259" fmla="*/ 2625726 h 2994025"/>
                <a:gd name="connsiteX1260" fmla="*/ 5281243 w 6130925"/>
                <a:gd name="connsiteY1260" fmla="*/ 2625726 h 2994025"/>
                <a:gd name="connsiteX1261" fmla="*/ 5278070 w 6130925"/>
                <a:gd name="connsiteY1261" fmla="*/ 2625726 h 2994025"/>
                <a:gd name="connsiteX1262" fmla="*/ 5274369 w 6130925"/>
                <a:gd name="connsiteY1262" fmla="*/ 2625726 h 2994025"/>
                <a:gd name="connsiteX1263" fmla="*/ 5271197 w 6130925"/>
                <a:gd name="connsiteY1263" fmla="*/ 2625197 h 2994025"/>
                <a:gd name="connsiteX1264" fmla="*/ 5270217 w 6130925"/>
                <a:gd name="connsiteY1264" fmla="*/ 2624608 h 2994025"/>
                <a:gd name="connsiteX1265" fmla="*/ 5268553 w 6130925"/>
                <a:gd name="connsiteY1265" fmla="*/ 2623609 h 2994025"/>
                <a:gd name="connsiteX1266" fmla="*/ 5267945 w 6130925"/>
                <a:gd name="connsiteY1266" fmla="*/ 2623204 h 2994025"/>
                <a:gd name="connsiteX1267" fmla="*/ 5266966 w 6130925"/>
                <a:gd name="connsiteY1267" fmla="*/ 2622551 h 2994025"/>
                <a:gd name="connsiteX1268" fmla="*/ 5265149 w 6130925"/>
                <a:gd name="connsiteY1268" fmla="*/ 2621338 h 2994025"/>
                <a:gd name="connsiteX1269" fmla="*/ 5263794 w 6130925"/>
                <a:gd name="connsiteY1269" fmla="*/ 2620434 h 2994025"/>
                <a:gd name="connsiteX1270" fmla="*/ 5260621 w 6130925"/>
                <a:gd name="connsiteY1270" fmla="*/ 2617788 h 2994025"/>
                <a:gd name="connsiteX1271" fmla="*/ 5256391 w 6130925"/>
                <a:gd name="connsiteY1271" fmla="*/ 2615142 h 2994025"/>
                <a:gd name="connsiteX1272" fmla="*/ 5254805 w 6130925"/>
                <a:gd name="connsiteY1272" fmla="*/ 2611438 h 2994025"/>
                <a:gd name="connsiteX1273" fmla="*/ 5254805 w 6130925"/>
                <a:gd name="connsiteY1273" fmla="*/ 2610380 h 2994025"/>
                <a:gd name="connsiteX1274" fmla="*/ 5254805 w 6130925"/>
                <a:gd name="connsiteY1274" fmla="*/ 2607734 h 2994025"/>
                <a:gd name="connsiteX1275" fmla="*/ 5254276 w 6130925"/>
                <a:gd name="connsiteY1275" fmla="*/ 2604559 h 2994025"/>
                <a:gd name="connsiteX1276" fmla="*/ 5254805 w 6130925"/>
                <a:gd name="connsiteY1276" fmla="*/ 2600855 h 2994025"/>
                <a:gd name="connsiteX1277" fmla="*/ 5255334 w 6130925"/>
                <a:gd name="connsiteY1277" fmla="*/ 2599267 h 2994025"/>
                <a:gd name="connsiteX1278" fmla="*/ 5255334 w 6130925"/>
                <a:gd name="connsiteY1278" fmla="*/ 2597680 h 2994025"/>
                <a:gd name="connsiteX1279" fmla="*/ 5255334 w 6130925"/>
                <a:gd name="connsiteY1279" fmla="*/ 2595563 h 2994025"/>
                <a:gd name="connsiteX1280" fmla="*/ 5255862 w 6130925"/>
                <a:gd name="connsiteY1280" fmla="*/ 2592388 h 2994025"/>
                <a:gd name="connsiteX1281" fmla="*/ 5254805 w 6130925"/>
                <a:gd name="connsiteY1281" fmla="*/ 2590272 h 2994025"/>
                <a:gd name="connsiteX1282" fmla="*/ 5254204 w 6130925"/>
                <a:gd name="connsiteY1282" fmla="*/ 2589871 h 2994025"/>
                <a:gd name="connsiteX1283" fmla="*/ 5253219 w 6130925"/>
                <a:gd name="connsiteY1283" fmla="*/ 2589213 h 2994025"/>
                <a:gd name="connsiteX1284" fmla="*/ 5251104 w 6130925"/>
                <a:gd name="connsiteY1284" fmla="*/ 2588684 h 2994025"/>
                <a:gd name="connsiteX1285" fmla="*/ 5246873 w 6130925"/>
                <a:gd name="connsiteY1285" fmla="*/ 2585509 h 2994025"/>
                <a:gd name="connsiteX1286" fmla="*/ 5244230 w 6130925"/>
                <a:gd name="connsiteY1286" fmla="*/ 2582334 h 2994025"/>
                <a:gd name="connsiteX1287" fmla="*/ 5244230 w 6130925"/>
                <a:gd name="connsiteY1287" fmla="*/ 2578101 h 2994025"/>
                <a:gd name="connsiteX1288" fmla="*/ 5243172 w 6130925"/>
                <a:gd name="connsiteY1288" fmla="*/ 2573867 h 2994025"/>
                <a:gd name="connsiteX1289" fmla="*/ 5241057 w 6130925"/>
                <a:gd name="connsiteY1289" fmla="*/ 2572280 h 2994025"/>
                <a:gd name="connsiteX1290" fmla="*/ 5237884 w 6130925"/>
                <a:gd name="connsiteY1290" fmla="*/ 2572280 h 2994025"/>
                <a:gd name="connsiteX1291" fmla="*/ 5235241 w 6130925"/>
                <a:gd name="connsiteY1291" fmla="*/ 2573338 h 2994025"/>
                <a:gd name="connsiteX1292" fmla="*/ 5233126 w 6130925"/>
                <a:gd name="connsiteY1292" fmla="*/ 2577042 h 2994025"/>
                <a:gd name="connsiteX1293" fmla="*/ 5232068 w 6130925"/>
                <a:gd name="connsiteY1293" fmla="*/ 2579159 h 2994025"/>
                <a:gd name="connsiteX1294" fmla="*/ 5229953 w 6130925"/>
                <a:gd name="connsiteY1294" fmla="*/ 2580217 h 2994025"/>
                <a:gd name="connsiteX1295" fmla="*/ 5229424 w 6130925"/>
                <a:gd name="connsiteY1295" fmla="*/ 2580747 h 2994025"/>
                <a:gd name="connsiteX1296" fmla="*/ 5228895 w 6130925"/>
                <a:gd name="connsiteY1296" fmla="*/ 2580747 h 2994025"/>
                <a:gd name="connsiteX1297" fmla="*/ 5228367 w 6130925"/>
                <a:gd name="connsiteY1297" fmla="*/ 2580747 h 2994025"/>
                <a:gd name="connsiteX1298" fmla="*/ 5227839 w 6130925"/>
                <a:gd name="connsiteY1298" fmla="*/ 2580218 h 2994025"/>
                <a:gd name="connsiteX1299" fmla="*/ 5227838 w 6130925"/>
                <a:gd name="connsiteY1299" fmla="*/ 2580217 h 2994025"/>
                <a:gd name="connsiteX1300" fmla="*/ 5227309 w 6130925"/>
                <a:gd name="connsiteY1300" fmla="*/ 2580217 h 2994025"/>
                <a:gd name="connsiteX1301" fmla="*/ 5226780 w 6130925"/>
                <a:gd name="connsiteY1301" fmla="*/ 2580217 h 2994025"/>
                <a:gd name="connsiteX1302" fmla="*/ 5227309 w 6130925"/>
                <a:gd name="connsiteY1302" fmla="*/ 2574397 h 2994025"/>
                <a:gd name="connsiteX1303" fmla="*/ 5228367 w 6130925"/>
                <a:gd name="connsiteY1303" fmla="*/ 2569634 h 2994025"/>
                <a:gd name="connsiteX1304" fmla="*/ 5228367 w 6130925"/>
                <a:gd name="connsiteY1304" fmla="*/ 2566459 h 2994025"/>
                <a:gd name="connsiteX1305" fmla="*/ 5229424 w 6130925"/>
                <a:gd name="connsiteY1305" fmla="*/ 2563813 h 2994025"/>
                <a:gd name="connsiteX1306" fmla="*/ 5229953 w 6130925"/>
                <a:gd name="connsiteY1306" fmla="*/ 2561167 h 2994025"/>
                <a:gd name="connsiteX1307" fmla="*/ 5229953 w 6130925"/>
                <a:gd name="connsiteY1307" fmla="*/ 2550584 h 2994025"/>
                <a:gd name="connsiteX1308" fmla="*/ 5229424 w 6130925"/>
                <a:gd name="connsiteY1308" fmla="*/ 2550584 h 2994025"/>
                <a:gd name="connsiteX1309" fmla="*/ 5228895 w 6130925"/>
                <a:gd name="connsiteY1309" fmla="*/ 2550584 h 2994025"/>
                <a:gd name="connsiteX1310" fmla="*/ 5228367 w 6130925"/>
                <a:gd name="connsiteY1310" fmla="*/ 2550584 h 2994025"/>
                <a:gd name="connsiteX1311" fmla="*/ 5227838 w 6130925"/>
                <a:gd name="connsiteY1311" fmla="*/ 2550584 h 2994025"/>
                <a:gd name="connsiteX1312" fmla="*/ 5226780 w 6130925"/>
                <a:gd name="connsiteY1312" fmla="*/ 2550584 h 2994025"/>
                <a:gd name="connsiteX1313" fmla="*/ 5224137 w 6130925"/>
                <a:gd name="connsiteY1313" fmla="*/ 2550055 h 2994025"/>
                <a:gd name="connsiteX1314" fmla="*/ 5222550 w 6130925"/>
                <a:gd name="connsiteY1314" fmla="*/ 2548997 h 2994025"/>
                <a:gd name="connsiteX1315" fmla="*/ 5220435 w 6130925"/>
                <a:gd name="connsiteY1315" fmla="*/ 2550055 h 2994025"/>
                <a:gd name="connsiteX1316" fmla="*/ 5219378 w 6130925"/>
                <a:gd name="connsiteY1316" fmla="*/ 2551642 h 2994025"/>
                <a:gd name="connsiteX1317" fmla="*/ 5218849 w 6130925"/>
                <a:gd name="connsiteY1317" fmla="*/ 2553230 h 2994025"/>
                <a:gd name="connsiteX1318" fmla="*/ 5218320 w 6130925"/>
                <a:gd name="connsiteY1318" fmla="*/ 2555347 h 2994025"/>
                <a:gd name="connsiteX1319" fmla="*/ 5216734 w 6130925"/>
                <a:gd name="connsiteY1319" fmla="*/ 2555876 h 2994025"/>
                <a:gd name="connsiteX1320" fmla="*/ 5214619 w 6130925"/>
                <a:gd name="connsiteY1320" fmla="*/ 2556405 h 2994025"/>
                <a:gd name="connsiteX1321" fmla="*/ 5213886 w 6130925"/>
                <a:gd name="connsiteY1321" fmla="*/ 2553837 h 2994025"/>
                <a:gd name="connsiteX1322" fmla="*/ 5213561 w 6130925"/>
                <a:gd name="connsiteY1322" fmla="*/ 2552701 h 2994025"/>
                <a:gd name="connsiteX1323" fmla="*/ 5213561 w 6130925"/>
                <a:gd name="connsiteY1323" fmla="*/ 2549526 h 2994025"/>
                <a:gd name="connsiteX1324" fmla="*/ 5213561 w 6130925"/>
                <a:gd name="connsiteY1324" fmla="*/ 2544104 h 2994025"/>
                <a:gd name="connsiteX1325" fmla="*/ 5213349 w 6130925"/>
                <a:gd name="connsiteY1325" fmla="*/ 2544763 h 2994025"/>
                <a:gd name="connsiteX1326" fmla="*/ 5213349 w 6130925"/>
                <a:gd name="connsiteY1326" fmla="*/ 2525713 h 2994025"/>
                <a:gd name="connsiteX1327" fmla="*/ 5217516 w 6130925"/>
                <a:gd name="connsiteY1327" fmla="*/ 2526242 h 2994025"/>
                <a:gd name="connsiteX1328" fmla="*/ 5219898 w 6130925"/>
                <a:gd name="connsiteY1328" fmla="*/ 2527830 h 2994025"/>
                <a:gd name="connsiteX1329" fmla="*/ 5222279 w 6130925"/>
                <a:gd name="connsiteY1329" fmla="*/ 2529417 h 2994025"/>
                <a:gd name="connsiteX1330" fmla="*/ 5222523 w 6130925"/>
                <a:gd name="connsiteY1330" fmla="*/ 2530069 h 2994025"/>
                <a:gd name="connsiteX1331" fmla="*/ 5222550 w 6130925"/>
                <a:gd name="connsiteY1331" fmla="*/ 2529947 h 2994025"/>
                <a:gd name="connsiteX1332" fmla="*/ 5222411 w 6130925"/>
                <a:gd name="connsiteY1332" fmla="*/ 2529529 h 2994025"/>
                <a:gd name="connsiteX1333" fmla="*/ 5222022 w 6130925"/>
                <a:gd name="connsiteY1333" fmla="*/ 2528359 h 2994025"/>
                <a:gd name="connsiteX1334" fmla="*/ 5221152 w 6130925"/>
                <a:gd name="connsiteY1334" fmla="*/ 2527707 h 2994025"/>
                <a:gd name="connsiteX1335" fmla="*/ 5219906 w 6130925"/>
                <a:gd name="connsiteY1335" fmla="*/ 2526772 h 2994025"/>
                <a:gd name="connsiteX1336" fmla="*/ 5217871 w 6130925"/>
                <a:gd name="connsiteY1336" fmla="*/ 2525754 h 2994025"/>
                <a:gd name="connsiteX1337" fmla="*/ 5216734 w 6130925"/>
                <a:gd name="connsiteY1337" fmla="*/ 2525184 h 2994025"/>
                <a:gd name="connsiteX1338" fmla="*/ 5215605 w 6130925"/>
                <a:gd name="connsiteY1338" fmla="*/ 2524902 h 2994025"/>
                <a:gd name="connsiteX1339" fmla="*/ 5212504 w 6130925"/>
                <a:gd name="connsiteY1339" fmla="*/ 2524126 h 2994025"/>
                <a:gd name="connsiteX1340" fmla="*/ 5211975 w 6130925"/>
                <a:gd name="connsiteY1340" fmla="*/ 2525713 h 2994025"/>
                <a:gd name="connsiteX1341" fmla="*/ 5210917 w 6130925"/>
                <a:gd name="connsiteY1341" fmla="*/ 2527830 h 2994025"/>
                <a:gd name="connsiteX1342" fmla="*/ 5209860 w 6130925"/>
                <a:gd name="connsiteY1342" fmla="*/ 2531005 h 2994025"/>
                <a:gd name="connsiteX1343" fmla="*/ 5208274 w 6130925"/>
                <a:gd name="connsiteY1343" fmla="*/ 2534709 h 2994025"/>
                <a:gd name="connsiteX1344" fmla="*/ 5207216 w 6130925"/>
                <a:gd name="connsiteY1344" fmla="*/ 2536826 h 2994025"/>
                <a:gd name="connsiteX1345" fmla="*/ 5206159 w 6130925"/>
                <a:gd name="connsiteY1345" fmla="*/ 2538413 h 2994025"/>
                <a:gd name="connsiteX1346" fmla="*/ 5203515 w 6130925"/>
                <a:gd name="connsiteY1346" fmla="*/ 2539472 h 2994025"/>
                <a:gd name="connsiteX1347" fmla="*/ 5201928 w 6130925"/>
                <a:gd name="connsiteY1347" fmla="*/ 2541059 h 2994025"/>
                <a:gd name="connsiteX1348" fmla="*/ 5201400 w 6130925"/>
                <a:gd name="connsiteY1348" fmla="*/ 2543176 h 2994025"/>
                <a:gd name="connsiteX1349" fmla="*/ 5200342 w 6130925"/>
                <a:gd name="connsiteY1349" fmla="*/ 2544763 h 2994025"/>
                <a:gd name="connsiteX1350" fmla="*/ 5196641 w 6130925"/>
                <a:gd name="connsiteY1350" fmla="*/ 2547409 h 2994025"/>
                <a:gd name="connsiteX1351" fmla="*/ 5192939 w 6130925"/>
                <a:gd name="connsiteY1351" fmla="*/ 2550055 h 2994025"/>
                <a:gd name="connsiteX1352" fmla="*/ 5192411 w 6130925"/>
                <a:gd name="connsiteY1352" fmla="*/ 2551642 h 2994025"/>
                <a:gd name="connsiteX1353" fmla="*/ 5192411 w 6130925"/>
                <a:gd name="connsiteY1353" fmla="*/ 2553230 h 2994025"/>
                <a:gd name="connsiteX1354" fmla="*/ 5190296 w 6130925"/>
                <a:gd name="connsiteY1354" fmla="*/ 2556405 h 2994025"/>
                <a:gd name="connsiteX1355" fmla="*/ 5185008 w 6130925"/>
                <a:gd name="connsiteY1355" fmla="*/ 2559580 h 2994025"/>
                <a:gd name="connsiteX1356" fmla="*/ 5181307 w 6130925"/>
                <a:gd name="connsiteY1356" fmla="*/ 2559580 h 2994025"/>
                <a:gd name="connsiteX1357" fmla="*/ 5180249 w 6130925"/>
                <a:gd name="connsiteY1357" fmla="*/ 2560109 h 2994025"/>
                <a:gd name="connsiteX1358" fmla="*/ 5179720 w 6130925"/>
                <a:gd name="connsiteY1358" fmla="*/ 2560109 h 2994025"/>
                <a:gd name="connsiteX1359" fmla="*/ 5179192 w 6130925"/>
                <a:gd name="connsiteY1359" fmla="*/ 2560109 h 2994025"/>
                <a:gd name="connsiteX1360" fmla="*/ 5178663 w 6130925"/>
                <a:gd name="connsiteY1360" fmla="*/ 2560109 h 2994025"/>
                <a:gd name="connsiteX1361" fmla="*/ 5178134 w 6130925"/>
                <a:gd name="connsiteY1361" fmla="*/ 2559580 h 2994025"/>
                <a:gd name="connsiteX1362" fmla="*/ 5176548 w 6130925"/>
                <a:gd name="connsiteY1362" fmla="*/ 2558522 h 2994025"/>
                <a:gd name="connsiteX1363" fmla="*/ 5176058 w 6130925"/>
                <a:gd name="connsiteY1363" fmla="*/ 2557541 h 2994025"/>
                <a:gd name="connsiteX1364" fmla="*/ 5175490 w 6130925"/>
                <a:gd name="connsiteY1364" fmla="*/ 2556405 h 2994025"/>
                <a:gd name="connsiteX1365" fmla="*/ 5175351 w 6130925"/>
                <a:gd name="connsiteY1365" fmla="*/ 2555987 h 2994025"/>
                <a:gd name="connsiteX1366" fmla="*/ 5174962 w 6130925"/>
                <a:gd name="connsiteY1366" fmla="*/ 2554817 h 2994025"/>
                <a:gd name="connsiteX1367" fmla="*/ 5174433 w 6130925"/>
                <a:gd name="connsiteY1367" fmla="*/ 2552701 h 2994025"/>
                <a:gd name="connsiteX1368" fmla="*/ 5173947 w 6130925"/>
                <a:gd name="connsiteY1368" fmla="*/ 2547353 h 2994025"/>
                <a:gd name="connsiteX1369" fmla="*/ 5173904 w 6130925"/>
                <a:gd name="connsiteY1369" fmla="*/ 2546880 h 2994025"/>
                <a:gd name="connsiteX1370" fmla="*/ 5173904 w 6130925"/>
                <a:gd name="connsiteY1370" fmla="*/ 2541059 h 2994025"/>
                <a:gd name="connsiteX1371" fmla="*/ 5173375 w 6130925"/>
                <a:gd name="connsiteY1371" fmla="*/ 2537355 h 2994025"/>
                <a:gd name="connsiteX1372" fmla="*/ 5172631 w 6130925"/>
                <a:gd name="connsiteY1372" fmla="*/ 2535866 h 2994025"/>
                <a:gd name="connsiteX1373" fmla="*/ 5171789 w 6130925"/>
                <a:gd name="connsiteY1373" fmla="*/ 2534180 h 2994025"/>
                <a:gd name="connsiteX1374" fmla="*/ 5170731 w 6130925"/>
                <a:gd name="connsiteY1374" fmla="*/ 2532592 h 2994025"/>
                <a:gd name="connsiteX1375" fmla="*/ 5169145 w 6130925"/>
                <a:gd name="connsiteY1375" fmla="*/ 2529947 h 2994025"/>
                <a:gd name="connsiteX1376" fmla="*/ 5169134 w 6130925"/>
                <a:gd name="connsiteY1376" fmla="*/ 2529942 h 2994025"/>
                <a:gd name="connsiteX1377" fmla="*/ 5164493 w 6130925"/>
                <a:gd name="connsiteY1377" fmla="*/ 2527830 h 2994025"/>
                <a:gd name="connsiteX1378" fmla="*/ 5160156 w 6130925"/>
                <a:gd name="connsiteY1378" fmla="*/ 2527830 h 2994025"/>
                <a:gd name="connsiteX1379" fmla="*/ 5158041 w 6130925"/>
                <a:gd name="connsiteY1379" fmla="*/ 2527830 h 2994025"/>
                <a:gd name="connsiteX1380" fmla="*/ 5155926 w 6130925"/>
                <a:gd name="connsiteY1380" fmla="*/ 2527830 h 2994025"/>
                <a:gd name="connsiteX1381" fmla="*/ 5155926 w 6130925"/>
                <a:gd name="connsiteY1381" fmla="*/ 2522538 h 2994025"/>
                <a:gd name="connsiteX1382" fmla="*/ 5155926 w 6130925"/>
                <a:gd name="connsiteY1382" fmla="*/ 2516717 h 2994025"/>
                <a:gd name="connsiteX1383" fmla="*/ 5155397 w 6130925"/>
                <a:gd name="connsiteY1383" fmla="*/ 2515130 h 2994025"/>
                <a:gd name="connsiteX1384" fmla="*/ 5155268 w 6130925"/>
                <a:gd name="connsiteY1384" fmla="*/ 2514741 h 2994025"/>
                <a:gd name="connsiteX1385" fmla="*/ 5154869 w 6130925"/>
                <a:gd name="connsiteY1385" fmla="*/ 2513542 h 2994025"/>
                <a:gd name="connsiteX1386" fmla="*/ 5154138 w 6130925"/>
                <a:gd name="connsiteY1386" fmla="*/ 2512080 h 2994025"/>
                <a:gd name="connsiteX1387" fmla="*/ 5153811 w 6130925"/>
                <a:gd name="connsiteY1387" fmla="*/ 2511426 h 2994025"/>
                <a:gd name="connsiteX1388" fmla="*/ 5151167 w 6130925"/>
                <a:gd name="connsiteY1388" fmla="*/ 2508780 h 2994025"/>
                <a:gd name="connsiteX1389" fmla="*/ 5150798 w 6130925"/>
                <a:gd name="connsiteY1389" fmla="*/ 2508041 h 2994025"/>
                <a:gd name="connsiteX1390" fmla="*/ 5150110 w 6130925"/>
                <a:gd name="connsiteY1390" fmla="*/ 2506663 h 2994025"/>
                <a:gd name="connsiteX1391" fmla="*/ 5149502 w 6130925"/>
                <a:gd name="connsiteY1391" fmla="*/ 2506258 h 2994025"/>
                <a:gd name="connsiteX1392" fmla="*/ 5148523 w 6130925"/>
                <a:gd name="connsiteY1392" fmla="*/ 2505605 h 2994025"/>
                <a:gd name="connsiteX1393" fmla="*/ 5146937 w 6130925"/>
                <a:gd name="connsiteY1393" fmla="*/ 2504547 h 2994025"/>
                <a:gd name="connsiteX1394" fmla="*/ 5144822 w 6130925"/>
                <a:gd name="connsiteY1394" fmla="*/ 2503488 h 2994025"/>
                <a:gd name="connsiteX1395" fmla="*/ 5144293 w 6130925"/>
                <a:gd name="connsiteY1395" fmla="*/ 2503488 h 2994025"/>
                <a:gd name="connsiteX1396" fmla="*/ 5143764 w 6130925"/>
                <a:gd name="connsiteY1396" fmla="*/ 2503488 h 2994025"/>
                <a:gd name="connsiteX1397" fmla="*/ 5142707 w 6130925"/>
                <a:gd name="connsiteY1397" fmla="*/ 2503488 h 2994025"/>
                <a:gd name="connsiteX1398" fmla="*/ 5141649 w 6130925"/>
                <a:gd name="connsiteY1398" fmla="*/ 2503488 h 2994025"/>
                <a:gd name="connsiteX1399" fmla="*/ 5140063 w 6130925"/>
                <a:gd name="connsiteY1399" fmla="*/ 2503488 h 2994025"/>
                <a:gd name="connsiteX1400" fmla="*/ 5138477 w 6130925"/>
                <a:gd name="connsiteY1400" fmla="*/ 2503488 h 2994025"/>
                <a:gd name="connsiteX1401" fmla="*/ 5137419 w 6130925"/>
                <a:gd name="connsiteY1401" fmla="*/ 2503488 h 2994025"/>
                <a:gd name="connsiteX1402" fmla="*/ 5135833 w 6130925"/>
                <a:gd name="connsiteY1402" fmla="*/ 2503488 h 2994025"/>
                <a:gd name="connsiteX1403" fmla="*/ 5133718 w 6130925"/>
                <a:gd name="connsiteY1403" fmla="*/ 2503488 h 2994025"/>
                <a:gd name="connsiteX1404" fmla="*/ 5126315 w 6130925"/>
                <a:gd name="connsiteY1404" fmla="*/ 2503488 h 2994025"/>
                <a:gd name="connsiteX1405" fmla="*/ 5124729 w 6130925"/>
                <a:gd name="connsiteY1405" fmla="*/ 2503488 h 2994025"/>
                <a:gd name="connsiteX1406" fmla="*/ 5123143 w 6130925"/>
                <a:gd name="connsiteY1406" fmla="*/ 2502959 h 2994025"/>
                <a:gd name="connsiteX1407" fmla="*/ 5120499 w 6130925"/>
                <a:gd name="connsiteY1407" fmla="*/ 2504017 h 2994025"/>
                <a:gd name="connsiteX1408" fmla="*/ 5117326 w 6130925"/>
                <a:gd name="connsiteY1408" fmla="*/ 2504547 h 2994025"/>
                <a:gd name="connsiteX1409" fmla="*/ 5114906 w 6130925"/>
                <a:gd name="connsiteY1409" fmla="*/ 2503739 h 2994025"/>
                <a:gd name="connsiteX1410" fmla="*/ 5114154 w 6130925"/>
                <a:gd name="connsiteY1410" fmla="*/ 2503488 h 2994025"/>
                <a:gd name="connsiteX1411" fmla="*/ 5112939 w 6130925"/>
                <a:gd name="connsiteY1411" fmla="*/ 2502678 h 2994025"/>
                <a:gd name="connsiteX1412" fmla="*/ 5110981 w 6130925"/>
                <a:gd name="connsiteY1412" fmla="*/ 2501372 h 2994025"/>
                <a:gd name="connsiteX1413" fmla="*/ 5110160 w 6130925"/>
                <a:gd name="connsiteY1413" fmla="*/ 2500550 h 2994025"/>
                <a:gd name="connsiteX1414" fmla="*/ 5109395 w 6130925"/>
                <a:gd name="connsiteY1414" fmla="*/ 2499784 h 2994025"/>
                <a:gd name="connsiteX1415" fmla="*/ 5107678 w 6130925"/>
                <a:gd name="connsiteY1415" fmla="*/ 2498495 h 2994025"/>
                <a:gd name="connsiteX1416" fmla="*/ 5107280 w 6130925"/>
                <a:gd name="connsiteY1416" fmla="*/ 2498197 h 2994025"/>
                <a:gd name="connsiteX1417" fmla="*/ 5104107 w 6130925"/>
                <a:gd name="connsiteY1417" fmla="*/ 2496080 h 2994025"/>
                <a:gd name="connsiteX1418" fmla="*/ 5100406 w 6130925"/>
                <a:gd name="connsiteY1418" fmla="*/ 2495022 h 2994025"/>
                <a:gd name="connsiteX1419" fmla="*/ 5096704 w 6130925"/>
                <a:gd name="connsiteY1419" fmla="*/ 2493963 h 2994025"/>
                <a:gd name="connsiteX1420" fmla="*/ 5093532 w 6130925"/>
                <a:gd name="connsiteY1420" fmla="*/ 2493434 h 2994025"/>
                <a:gd name="connsiteX1421" fmla="*/ 5090359 w 6130925"/>
                <a:gd name="connsiteY1421" fmla="*/ 2493963 h 2994025"/>
                <a:gd name="connsiteX1422" fmla="*/ 5088773 w 6130925"/>
                <a:gd name="connsiteY1422" fmla="*/ 2493963 h 2994025"/>
                <a:gd name="connsiteX1423" fmla="*/ 5087716 w 6130925"/>
                <a:gd name="connsiteY1423" fmla="*/ 2493963 h 2994025"/>
                <a:gd name="connsiteX1424" fmla="*/ 5086658 w 6130925"/>
                <a:gd name="connsiteY1424" fmla="*/ 2493963 h 2994025"/>
                <a:gd name="connsiteX1425" fmla="*/ 5085600 w 6130925"/>
                <a:gd name="connsiteY1425" fmla="*/ 2493963 h 2994025"/>
                <a:gd name="connsiteX1426" fmla="*/ 5084014 w 6130925"/>
                <a:gd name="connsiteY1426" fmla="*/ 2493963 h 2994025"/>
                <a:gd name="connsiteX1427" fmla="*/ 5080842 w 6130925"/>
                <a:gd name="connsiteY1427" fmla="*/ 2493434 h 2994025"/>
                <a:gd name="connsiteX1428" fmla="*/ 5080447 w 6130925"/>
                <a:gd name="connsiteY1428" fmla="*/ 2493368 h 2994025"/>
                <a:gd name="connsiteX1429" fmla="*/ 5077669 w 6130925"/>
                <a:gd name="connsiteY1429" fmla="*/ 2492905 h 2994025"/>
                <a:gd name="connsiteX1430" fmla="*/ 5072910 w 6130925"/>
                <a:gd name="connsiteY1430" fmla="*/ 2493434 h 2994025"/>
                <a:gd name="connsiteX1431" fmla="*/ 5068151 w 6130925"/>
                <a:gd name="connsiteY1431" fmla="*/ 2494492 h 2994025"/>
                <a:gd name="connsiteX1432" fmla="*/ 5067622 w 6130925"/>
                <a:gd name="connsiteY1432" fmla="*/ 2494492 h 2994025"/>
                <a:gd name="connsiteX1433" fmla="*/ 5067094 w 6130925"/>
                <a:gd name="connsiteY1433" fmla="*/ 2494492 h 2994025"/>
                <a:gd name="connsiteX1434" fmla="*/ 5066565 w 6130925"/>
                <a:gd name="connsiteY1434" fmla="*/ 2494492 h 2994025"/>
                <a:gd name="connsiteX1435" fmla="*/ 5065507 w 6130925"/>
                <a:gd name="connsiteY1435" fmla="*/ 2494492 h 2994025"/>
                <a:gd name="connsiteX1436" fmla="*/ 5064979 w 6130925"/>
                <a:gd name="connsiteY1436" fmla="*/ 2494492 h 2994025"/>
                <a:gd name="connsiteX1437" fmla="*/ 5064450 w 6130925"/>
                <a:gd name="connsiteY1437" fmla="*/ 2494492 h 2994025"/>
                <a:gd name="connsiteX1438" fmla="*/ 5062864 w 6130925"/>
                <a:gd name="connsiteY1438" fmla="*/ 2496080 h 2994025"/>
                <a:gd name="connsiteX1439" fmla="*/ 5061806 w 6130925"/>
                <a:gd name="connsiteY1439" fmla="*/ 2498197 h 2994025"/>
                <a:gd name="connsiteX1440" fmla="*/ 5060749 w 6130925"/>
                <a:gd name="connsiteY1440" fmla="*/ 2500313 h 2994025"/>
                <a:gd name="connsiteX1441" fmla="*/ 5059162 w 6130925"/>
                <a:gd name="connsiteY1441" fmla="*/ 2501901 h 2994025"/>
                <a:gd name="connsiteX1442" fmla="*/ 5057576 w 6130925"/>
                <a:gd name="connsiteY1442" fmla="*/ 2503488 h 2994025"/>
                <a:gd name="connsiteX1443" fmla="*/ 5054403 w 6130925"/>
                <a:gd name="connsiteY1443" fmla="*/ 2504547 h 2994025"/>
                <a:gd name="connsiteX1444" fmla="*/ 5050702 w 6130925"/>
                <a:gd name="connsiteY1444" fmla="*/ 2508251 h 2994025"/>
                <a:gd name="connsiteX1445" fmla="*/ 5047001 w 6130925"/>
                <a:gd name="connsiteY1445" fmla="*/ 2511955 h 2994025"/>
                <a:gd name="connsiteX1446" fmla="*/ 5045414 w 6130925"/>
                <a:gd name="connsiteY1446" fmla="*/ 2513542 h 2994025"/>
                <a:gd name="connsiteX1447" fmla="*/ 5043299 w 6130925"/>
                <a:gd name="connsiteY1447" fmla="*/ 2514601 h 2994025"/>
                <a:gd name="connsiteX1448" fmla="*/ 5041713 w 6130925"/>
                <a:gd name="connsiteY1448" fmla="*/ 2514601 h 2994025"/>
                <a:gd name="connsiteX1449" fmla="*/ 5040656 w 6130925"/>
                <a:gd name="connsiteY1449" fmla="*/ 2514601 h 2994025"/>
                <a:gd name="connsiteX1450" fmla="*/ 5038540 w 6130925"/>
                <a:gd name="connsiteY1450" fmla="*/ 2514601 h 2994025"/>
                <a:gd name="connsiteX1451" fmla="*/ 5036425 w 6130925"/>
                <a:gd name="connsiteY1451" fmla="*/ 2514601 h 2994025"/>
                <a:gd name="connsiteX1452" fmla="*/ 5033253 w 6130925"/>
                <a:gd name="connsiteY1452" fmla="*/ 2514601 h 2994025"/>
                <a:gd name="connsiteX1453" fmla="*/ 5031138 w 6130925"/>
                <a:gd name="connsiteY1453" fmla="*/ 2514601 h 2994025"/>
                <a:gd name="connsiteX1454" fmla="*/ 5030080 w 6130925"/>
                <a:gd name="connsiteY1454" fmla="*/ 2514601 h 2994025"/>
                <a:gd name="connsiteX1455" fmla="*/ 5029023 w 6130925"/>
                <a:gd name="connsiteY1455" fmla="*/ 2514601 h 2994025"/>
                <a:gd name="connsiteX1456" fmla="*/ 5027436 w 6130925"/>
                <a:gd name="connsiteY1456" fmla="*/ 2513013 h 2994025"/>
                <a:gd name="connsiteX1457" fmla="*/ 5025321 w 6130925"/>
                <a:gd name="connsiteY1457" fmla="*/ 2511955 h 2994025"/>
                <a:gd name="connsiteX1458" fmla="*/ 5023735 w 6130925"/>
                <a:gd name="connsiteY1458" fmla="*/ 2510897 h 2994025"/>
                <a:gd name="connsiteX1459" fmla="*/ 5021620 w 6130925"/>
                <a:gd name="connsiteY1459" fmla="*/ 2510367 h 2994025"/>
                <a:gd name="connsiteX1460" fmla="*/ 5020034 w 6130925"/>
                <a:gd name="connsiteY1460" fmla="*/ 2509309 h 2994025"/>
                <a:gd name="connsiteX1461" fmla="*/ 5018447 w 6130925"/>
                <a:gd name="connsiteY1461" fmla="*/ 2510367 h 2994025"/>
                <a:gd name="connsiteX1462" fmla="*/ 5016332 w 6130925"/>
                <a:gd name="connsiteY1462" fmla="*/ 2509309 h 2994025"/>
                <a:gd name="connsiteX1463" fmla="*/ 5014746 w 6130925"/>
                <a:gd name="connsiteY1463" fmla="*/ 2510367 h 2994025"/>
                <a:gd name="connsiteX1464" fmla="*/ 5013160 w 6130925"/>
                <a:gd name="connsiteY1464" fmla="*/ 2510897 h 2994025"/>
                <a:gd name="connsiteX1465" fmla="*/ 5011045 w 6130925"/>
                <a:gd name="connsiteY1465" fmla="*/ 2511955 h 2994025"/>
                <a:gd name="connsiteX1466" fmla="*/ 5009458 w 6130925"/>
                <a:gd name="connsiteY1466" fmla="*/ 2512484 h 2994025"/>
                <a:gd name="connsiteX1467" fmla="*/ 5007343 w 6130925"/>
                <a:gd name="connsiteY1467" fmla="*/ 2513542 h 2994025"/>
                <a:gd name="connsiteX1468" fmla="*/ 5005757 w 6130925"/>
                <a:gd name="connsiteY1468" fmla="*/ 2514072 h 2994025"/>
                <a:gd name="connsiteX1469" fmla="*/ 5004171 w 6130925"/>
                <a:gd name="connsiteY1469" fmla="*/ 2514601 h 2994025"/>
                <a:gd name="connsiteX1470" fmla="*/ 4995182 w 6130925"/>
                <a:gd name="connsiteY1470" fmla="*/ 2518834 h 2994025"/>
                <a:gd name="connsiteX1471" fmla="*/ 4987779 w 6130925"/>
                <a:gd name="connsiteY1471" fmla="*/ 2526772 h 2994025"/>
                <a:gd name="connsiteX1472" fmla="*/ 4985664 w 6130925"/>
                <a:gd name="connsiteY1472" fmla="*/ 2528888 h 2994025"/>
                <a:gd name="connsiteX1473" fmla="*/ 4983549 w 6130925"/>
                <a:gd name="connsiteY1473" fmla="*/ 2531005 h 2994025"/>
                <a:gd name="connsiteX1474" fmla="*/ 4981434 w 6130925"/>
                <a:gd name="connsiteY1474" fmla="*/ 2534709 h 2994025"/>
                <a:gd name="connsiteX1475" fmla="*/ 4978790 w 6130925"/>
                <a:gd name="connsiteY1475" fmla="*/ 2538413 h 2994025"/>
                <a:gd name="connsiteX1476" fmla="*/ 4977204 w 6130925"/>
                <a:gd name="connsiteY1476" fmla="*/ 2540001 h 2994025"/>
                <a:gd name="connsiteX1477" fmla="*/ 4975618 w 6130925"/>
                <a:gd name="connsiteY1477" fmla="*/ 2541588 h 2994025"/>
                <a:gd name="connsiteX1478" fmla="*/ 4974031 w 6130925"/>
                <a:gd name="connsiteY1478" fmla="*/ 2544234 h 2994025"/>
                <a:gd name="connsiteX1479" fmla="*/ 4971916 w 6130925"/>
                <a:gd name="connsiteY1479" fmla="*/ 2545822 h 2994025"/>
                <a:gd name="connsiteX1480" fmla="*/ 4969272 w 6130925"/>
                <a:gd name="connsiteY1480" fmla="*/ 2546351 h 2994025"/>
                <a:gd name="connsiteX1481" fmla="*/ 4966629 w 6130925"/>
                <a:gd name="connsiteY1481" fmla="*/ 2546351 h 2994025"/>
                <a:gd name="connsiteX1482" fmla="*/ 4963456 w 6130925"/>
                <a:gd name="connsiteY1482" fmla="*/ 2546351 h 2994025"/>
                <a:gd name="connsiteX1483" fmla="*/ 4960283 w 6130925"/>
                <a:gd name="connsiteY1483" fmla="*/ 2545822 h 2994025"/>
                <a:gd name="connsiteX1484" fmla="*/ 4958056 w 6130925"/>
                <a:gd name="connsiteY1484" fmla="*/ 2545376 h 2994025"/>
                <a:gd name="connsiteX1485" fmla="*/ 4957640 w 6130925"/>
                <a:gd name="connsiteY1485" fmla="*/ 2545292 h 2994025"/>
                <a:gd name="connsiteX1486" fmla="*/ 4955525 w 6130925"/>
                <a:gd name="connsiteY1486" fmla="*/ 2544763 h 2994025"/>
                <a:gd name="connsiteX1487" fmla="*/ 4954469 w 6130925"/>
                <a:gd name="connsiteY1487" fmla="*/ 2544310 h 2994025"/>
                <a:gd name="connsiteX1488" fmla="*/ 4951823 w 6130925"/>
                <a:gd name="connsiteY1488" fmla="*/ 2543176 h 2994025"/>
                <a:gd name="connsiteX1489" fmla="*/ 4947593 w 6130925"/>
                <a:gd name="connsiteY1489" fmla="*/ 2541059 h 2994025"/>
                <a:gd name="connsiteX1490" fmla="*/ 4940190 w 6130925"/>
                <a:gd name="connsiteY1490" fmla="*/ 2538942 h 2994025"/>
                <a:gd name="connsiteX1491" fmla="*/ 4931730 w 6130925"/>
                <a:gd name="connsiteY1491" fmla="*/ 2538413 h 2994025"/>
                <a:gd name="connsiteX1492" fmla="*/ 4928029 w 6130925"/>
                <a:gd name="connsiteY1492" fmla="*/ 2538413 h 2994025"/>
                <a:gd name="connsiteX1493" fmla="*/ 4924328 w 6130925"/>
                <a:gd name="connsiteY1493" fmla="*/ 2539472 h 2994025"/>
                <a:gd name="connsiteX1494" fmla="*/ 4922741 w 6130925"/>
                <a:gd name="connsiteY1494" fmla="*/ 2541059 h 2994025"/>
                <a:gd name="connsiteX1495" fmla="*/ 4921155 w 6130925"/>
                <a:gd name="connsiteY1495" fmla="*/ 2543176 h 2994025"/>
                <a:gd name="connsiteX1496" fmla="*/ 4917454 w 6130925"/>
                <a:gd name="connsiteY1496" fmla="*/ 2543705 h 2994025"/>
                <a:gd name="connsiteX1497" fmla="*/ 4913752 w 6130925"/>
                <a:gd name="connsiteY1497" fmla="*/ 2544234 h 2994025"/>
                <a:gd name="connsiteX1498" fmla="*/ 4910051 w 6130925"/>
                <a:gd name="connsiteY1498" fmla="*/ 2544234 h 2994025"/>
                <a:gd name="connsiteX1499" fmla="*/ 4906878 w 6130925"/>
                <a:gd name="connsiteY1499" fmla="*/ 2544763 h 2994025"/>
                <a:gd name="connsiteX1500" fmla="*/ 4904763 w 6130925"/>
                <a:gd name="connsiteY1500" fmla="*/ 2546351 h 2994025"/>
                <a:gd name="connsiteX1501" fmla="*/ 4903706 w 6130925"/>
                <a:gd name="connsiteY1501" fmla="*/ 2547938 h 2994025"/>
                <a:gd name="connsiteX1502" fmla="*/ 4902119 w 6130925"/>
                <a:gd name="connsiteY1502" fmla="*/ 2549526 h 2994025"/>
                <a:gd name="connsiteX1503" fmla="*/ 4900533 w 6130925"/>
                <a:gd name="connsiteY1503" fmla="*/ 2550584 h 2994025"/>
                <a:gd name="connsiteX1504" fmla="*/ 4900004 w 6130925"/>
                <a:gd name="connsiteY1504" fmla="*/ 2552701 h 2994025"/>
                <a:gd name="connsiteX1505" fmla="*/ 4899476 w 6130925"/>
                <a:gd name="connsiteY1505" fmla="*/ 2554817 h 2994025"/>
                <a:gd name="connsiteX1506" fmla="*/ 4898418 w 6130925"/>
                <a:gd name="connsiteY1506" fmla="*/ 2556405 h 2994025"/>
                <a:gd name="connsiteX1507" fmla="*/ 4896832 w 6130925"/>
                <a:gd name="connsiteY1507" fmla="*/ 2557992 h 2994025"/>
                <a:gd name="connsiteX1508" fmla="*/ 4895774 w 6130925"/>
                <a:gd name="connsiteY1508" fmla="*/ 2559051 h 2994025"/>
                <a:gd name="connsiteX1509" fmla="*/ 4893130 w 6130925"/>
                <a:gd name="connsiteY1509" fmla="*/ 2559580 h 2994025"/>
                <a:gd name="connsiteX1510" fmla="*/ 4891015 w 6130925"/>
                <a:gd name="connsiteY1510" fmla="*/ 2561697 h 2994025"/>
                <a:gd name="connsiteX1511" fmla="*/ 4888900 w 6130925"/>
                <a:gd name="connsiteY1511" fmla="*/ 2563284 h 2994025"/>
                <a:gd name="connsiteX1512" fmla="*/ 4888372 w 6130925"/>
                <a:gd name="connsiteY1512" fmla="*/ 2563284 h 2994025"/>
                <a:gd name="connsiteX1513" fmla="*/ 4887843 w 6130925"/>
                <a:gd name="connsiteY1513" fmla="*/ 2563284 h 2994025"/>
                <a:gd name="connsiteX1514" fmla="*/ 4887314 w 6130925"/>
                <a:gd name="connsiteY1514" fmla="*/ 2563284 h 2994025"/>
                <a:gd name="connsiteX1515" fmla="*/ 4886785 w 6130925"/>
                <a:gd name="connsiteY1515" fmla="*/ 2563284 h 2994025"/>
                <a:gd name="connsiteX1516" fmla="*/ 4885728 w 6130925"/>
                <a:gd name="connsiteY1516" fmla="*/ 2563284 h 2994025"/>
                <a:gd name="connsiteX1517" fmla="*/ 4881498 w 6130925"/>
                <a:gd name="connsiteY1517" fmla="*/ 2564872 h 2994025"/>
                <a:gd name="connsiteX1518" fmla="*/ 4878325 w 6130925"/>
                <a:gd name="connsiteY1518" fmla="*/ 2565401 h 2994025"/>
                <a:gd name="connsiteX1519" fmla="*/ 4877268 w 6130925"/>
                <a:gd name="connsiteY1519" fmla="*/ 2565401 h 2994025"/>
                <a:gd name="connsiteX1520" fmla="*/ 4876210 w 6130925"/>
                <a:gd name="connsiteY1520" fmla="*/ 2565401 h 2994025"/>
                <a:gd name="connsiteX1521" fmla="*/ 4874624 w 6130925"/>
                <a:gd name="connsiteY1521" fmla="*/ 2565401 h 2994025"/>
                <a:gd name="connsiteX1522" fmla="*/ 4871980 w 6130925"/>
                <a:gd name="connsiteY1522" fmla="*/ 2565401 h 2994025"/>
                <a:gd name="connsiteX1523" fmla="*/ 4870394 w 6130925"/>
                <a:gd name="connsiteY1523" fmla="*/ 2565401 h 2994025"/>
                <a:gd name="connsiteX1524" fmla="*/ 4868279 w 6130925"/>
                <a:gd name="connsiteY1524" fmla="*/ 2565401 h 2994025"/>
                <a:gd name="connsiteX1525" fmla="*/ 4867750 w 6130925"/>
                <a:gd name="connsiteY1525" fmla="*/ 2565401 h 2994025"/>
                <a:gd name="connsiteX1526" fmla="*/ 4866692 w 6130925"/>
                <a:gd name="connsiteY1526" fmla="*/ 2565401 h 2994025"/>
                <a:gd name="connsiteX1527" fmla="*/ 4862462 w 6130925"/>
                <a:gd name="connsiteY1527" fmla="*/ 2563284 h 2994025"/>
                <a:gd name="connsiteX1528" fmla="*/ 4859290 w 6130925"/>
                <a:gd name="connsiteY1528" fmla="*/ 2561697 h 2994025"/>
                <a:gd name="connsiteX1529" fmla="*/ 4857703 w 6130925"/>
                <a:gd name="connsiteY1529" fmla="*/ 2561167 h 2994025"/>
                <a:gd name="connsiteX1530" fmla="*/ 4856117 w 6130925"/>
                <a:gd name="connsiteY1530" fmla="*/ 2560638 h 2994025"/>
                <a:gd name="connsiteX1531" fmla="*/ 4851887 w 6130925"/>
                <a:gd name="connsiteY1531" fmla="*/ 2559051 h 2994025"/>
                <a:gd name="connsiteX1532" fmla="*/ 4848714 w 6130925"/>
                <a:gd name="connsiteY1532" fmla="*/ 2557463 h 2994025"/>
                <a:gd name="connsiteX1533" fmla="*/ 4846599 w 6130925"/>
                <a:gd name="connsiteY1533" fmla="*/ 2556405 h 2994025"/>
                <a:gd name="connsiteX1534" fmla="*/ 4845013 w 6130925"/>
                <a:gd name="connsiteY1534" fmla="*/ 2555347 h 2994025"/>
                <a:gd name="connsiteX1535" fmla="*/ 4843920 w 6130925"/>
                <a:gd name="connsiteY1535" fmla="*/ 2554982 h 2994025"/>
                <a:gd name="connsiteX1536" fmla="*/ 4843427 w 6130925"/>
                <a:gd name="connsiteY1536" fmla="*/ 2554817 h 2994025"/>
                <a:gd name="connsiteX1537" fmla="*/ 4842662 w 6130925"/>
                <a:gd name="connsiteY1537" fmla="*/ 2554052 h 2994025"/>
                <a:gd name="connsiteX1538" fmla="*/ 4841840 w 6130925"/>
                <a:gd name="connsiteY1538" fmla="*/ 2553230 h 2994025"/>
                <a:gd name="connsiteX1539" fmla="*/ 4839870 w 6130925"/>
                <a:gd name="connsiteY1539" fmla="*/ 2550863 h 2994025"/>
                <a:gd name="connsiteX1540" fmla="*/ 4839197 w 6130925"/>
                <a:gd name="connsiteY1540" fmla="*/ 2550055 h 2994025"/>
                <a:gd name="connsiteX1541" fmla="*/ 4837082 w 6130925"/>
                <a:gd name="connsiteY1541" fmla="*/ 2546351 h 2994025"/>
                <a:gd name="connsiteX1542" fmla="*/ 4837080 w 6130925"/>
                <a:gd name="connsiteY1542" fmla="*/ 2546350 h 2994025"/>
                <a:gd name="connsiteX1543" fmla="*/ 4832323 w 6130925"/>
                <a:gd name="connsiteY1543" fmla="*/ 2544763 h 2994025"/>
                <a:gd name="connsiteX1544" fmla="*/ 4830208 w 6130925"/>
                <a:gd name="connsiteY1544" fmla="*/ 2544763 h 2994025"/>
                <a:gd name="connsiteX1545" fmla="*/ 4828621 w 6130925"/>
                <a:gd name="connsiteY1545" fmla="*/ 2544763 h 2994025"/>
                <a:gd name="connsiteX1546" fmla="*/ 4826506 w 6130925"/>
                <a:gd name="connsiteY1546" fmla="*/ 2544763 h 2994025"/>
                <a:gd name="connsiteX1547" fmla="*/ 4825449 w 6130925"/>
                <a:gd name="connsiteY1547" fmla="*/ 2541059 h 2994025"/>
                <a:gd name="connsiteX1548" fmla="*/ 4827035 w 6130925"/>
                <a:gd name="connsiteY1548" fmla="*/ 2538413 h 2994025"/>
                <a:gd name="connsiteX1549" fmla="*/ 4828621 w 6130925"/>
                <a:gd name="connsiteY1549" fmla="*/ 2536826 h 2994025"/>
                <a:gd name="connsiteX1550" fmla="*/ 4831265 w 6130925"/>
                <a:gd name="connsiteY1550" fmla="*/ 2535767 h 2994025"/>
                <a:gd name="connsiteX1551" fmla="*/ 4832851 w 6130925"/>
                <a:gd name="connsiteY1551" fmla="*/ 2534709 h 2994025"/>
                <a:gd name="connsiteX1552" fmla="*/ 4836024 w 6130925"/>
                <a:gd name="connsiteY1552" fmla="*/ 2532592 h 2994025"/>
                <a:gd name="connsiteX1553" fmla="*/ 4839725 w 6130925"/>
                <a:gd name="connsiteY1553" fmla="*/ 2529947 h 2994025"/>
                <a:gd name="connsiteX1554" fmla="*/ 4843427 w 6130925"/>
                <a:gd name="connsiteY1554" fmla="*/ 2529947 h 2994025"/>
                <a:gd name="connsiteX1555" fmla="*/ 4847128 w 6130925"/>
                <a:gd name="connsiteY1555" fmla="*/ 2529947 h 2994025"/>
                <a:gd name="connsiteX1556" fmla="*/ 4847128 w 6130925"/>
                <a:gd name="connsiteY1556" fmla="*/ 2515659 h 2994025"/>
                <a:gd name="connsiteX1557" fmla="*/ 4846599 w 6130925"/>
                <a:gd name="connsiteY1557" fmla="*/ 2513013 h 2994025"/>
                <a:gd name="connsiteX1558" fmla="*/ 4846071 w 6130925"/>
                <a:gd name="connsiteY1558" fmla="*/ 2510897 h 2994025"/>
                <a:gd name="connsiteX1559" fmla="*/ 4845542 w 6130925"/>
                <a:gd name="connsiteY1559" fmla="*/ 2508780 h 2994025"/>
                <a:gd name="connsiteX1560" fmla="*/ 4844484 w 6130925"/>
                <a:gd name="connsiteY1560" fmla="*/ 2507192 h 2994025"/>
                <a:gd name="connsiteX1561" fmla="*/ 4842898 w 6130925"/>
                <a:gd name="connsiteY1561" fmla="*/ 2503488 h 2994025"/>
                <a:gd name="connsiteX1562" fmla="*/ 4842034 w 6130925"/>
                <a:gd name="connsiteY1562" fmla="*/ 2500029 h 2994025"/>
                <a:gd name="connsiteX1563" fmla="*/ 4841840 w 6130925"/>
                <a:gd name="connsiteY1563" fmla="*/ 2499255 h 2994025"/>
                <a:gd name="connsiteX1564" fmla="*/ 4841840 w 6130925"/>
                <a:gd name="connsiteY1564" fmla="*/ 2493434 h 2994025"/>
                <a:gd name="connsiteX1565" fmla="*/ 4841840 w 6130925"/>
                <a:gd name="connsiteY1565" fmla="*/ 2487084 h 2994025"/>
                <a:gd name="connsiteX1566" fmla="*/ 4840783 w 6130925"/>
                <a:gd name="connsiteY1566" fmla="*/ 2485497 h 2994025"/>
                <a:gd name="connsiteX1567" fmla="*/ 4840254 w 6130925"/>
                <a:gd name="connsiteY1567" fmla="*/ 2483909 h 2994025"/>
                <a:gd name="connsiteX1568" fmla="*/ 4839725 w 6130925"/>
                <a:gd name="connsiteY1568" fmla="*/ 2482322 h 2994025"/>
                <a:gd name="connsiteX1569" fmla="*/ 4839284 w 6130925"/>
                <a:gd name="connsiteY1569" fmla="*/ 2481660 h 2994025"/>
                <a:gd name="connsiteX1570" fmla="*/ 4838668 w 6130925"/>
                <a:gd name="connsiteY1570" fmla="*/ 2480734 h 2994025"/>
                <a:gd name="connsiteX1571" fmla="*/ 4836553 w 6130925"/>
                <a:gd name="connsiteY1571" fmla="*/ 2475442 h 2994025"/>
                <a:gd name="connsiteX1572" fmla="*/ 4833909 w 6130925"/>
                <a:gd name="connsiteY1572" fmla="*/ 2471738 h 2994025"/>
                <a:gd name="connsiteX1573" fmla="*/ 4832323 w 6130925"/>
                <a:gd name="connsiteY1573" fmla="*/ 2469622 h 2994025"/>
                <a:gd name="connsiteX1574" fmla="*/ 4831265 w 6130925"/>
                <a:gd name="connsiteY1574" fmla="*/ 2468034 h 2994025"/>
                <a:gd name="connsiteX1575" fmla="*/ 4828093 w 6130925"/>
                <a:gd name="connsiteY1575" fmla="*/ 2463801 h 2994025"/>
                <a:gd name="connsiteX1576" fmla="*/ 4827306 w 6130925"/>
                <a:gd name="connsiteY1576" fmla="*/ 2461044 h 2994025"/>
                <a:gd name="connsiteX1577" fmla="*/ 4827035 w 6130925"/>
                <a:gd name="connsiteY1577" fmla="*/ 2460097 h 2994025"/>
                <a:gd name="connsiteX1578" fmla="*/ 4827035 w 6130925"/>
                <a:gd name="connsiteY1578" fmla="*/ 2457980 h 2994025"/>
                <a:gd name="connsiteX1579" fmla="*/ 4827035 w 6130925"/>
                <a:gd name="connsiteY1579" fmla="*/ 2455863 h 2994025"/>
                <a:gd name="connsiteX1580" fmla="*/ 4826506 w 6130925"/>
                <a:gd name="connsiteY1580" fmla="*/ 2453217 h 2994025"/>
                <a:gd name="connsiteX1581" fmla="*/ 4826506 w 6130925"/>
                <a:gd name="connsiteY1581" fmla="*/ 2451101 h 2994025"/>
                <a:gd name="connsiteX1582" fmla="*/ 4826331 w 6130925"/>
                <a:gd name="connsiteY1582" fmla="*/ 2450311 h 2994025"/>
                <a:gd name="connsiteX1583" fmla="*/ 4825449 w 6130925"/>
                <a:gd name="connsiteY1583" fmla="*/ 2446338 h 2994025"/>
                <a:gd name="connsiteX1584" fmla="*/ 4824261 w 6130925"/>
                <a:gd name="connsiteY1584" fmla="*/ 2443169 h 2994025"/>
                <a:gd name="connsiteX1585" fmla="*/ 4823862 w 6130925"/>
                <a:gd name="connsiteY1585" fmla="*/ 2442105 h 2994025"/>
                <a:gd name="connsiteX1586" fmla="*/ 4823493 w 6130925"/>
                <a:gd name="connsiteY1586" fmla="*/ 2441366 h 2994025"/>
                <a:gd name="connsiteX1587" fmla="*/ 4822805 w 6130925"/>
                <a:gd name="connsiteY1587" fmla="*/ 2439988 h 2994025"/>
                <a:gd name="connsiteX1588" fmla="*/ 4821219 w 6130925"/>
                <a:gd name="connsiteY1588" fmla="*/ 2437872 h 2994025"/>
                <a:gd name="connsiteX1589" fmla="*/ 4819104 w 6130925"/>
                <a:gd name="connsiteY1589" fmla="*/ 2434167 h 2994025"/>
                <a:gd name="connsiteX1590" fmla="*/ 4818250 w 6130925"/>
                <a:gd name="connsiteY1590" fmla="*/ 2430322 h 2994025"/>
                <a:gd name="connsiteX1591" fmla="*/ 4818046 w 6130925"/>
                <a:gd name="connsiteY1591" fmla="*/ 2429405 h 2994025"/>
                <a:gd name="connsiteX1592" fmla="*/ 4818046 w 6130925"/>
                <a:gd name="connsiteY1592" fmla="*/ 2425701 h 2994025"/>
                <a:gd name="connsiteX1593" fmla="*/ 4818046 w 6130925"/>
                <a:gd name="connsiteY1593" fmla="*/ 2421467 h 2994025"/>
                <a:gd name="connsiteX1594" fmla="*/ 4817517 w 6130925"/>
                <a:gd name="connsiteY1594" fmla="*/ 2419351 h 2994025"/>
                <a:gd name="connsiteX1595" fmla="*/ 4817076 w 6130925"/>
                <a:gd name="connsiteY1595" fmla="*/ 2418689 h 2994025"/>
                <a:gd name="connsiteX1596" fmla="*/ 4816460 w 6130925"/>
                <a:gd name="connsiteY1596" fmla="*/ 2417763 h 2994025"/>
                <a:gd name="connsiteX1597" fmla="*/ 4815581 w 6130925"/>
                <a:gd name="connsiteY1597" fmla="*/ 2416591 h 2994025"/>
                <a:gd name="connsiteX1598" fmla="*/ 4814873 w 6130925"/>
                <a:gd name="connsiteY1598" fmla="*/ 2415647 h 2994025"/>
                <a:gd name="connsiteX1599" fmla="*/ 4813287 w 6130925"/>
                <a:gd name="connsiteY1599" fmla="*/ 2414588 h 2994025"/>
                <a:gd name="connsiteX1600" fmla="*/ 4811172 w 6130925"/>
                <a:gd name="connsiteY1600" fmla="*/ 2413530 h 2994025"/>
                <a:gd name="connsiteX1601" fmla="*/ 4809057 w 6130925"/>
                <a:gd name="connsiteY1601" fmla="*/ 2411942 h 2994025"/>
                <a:gd name="connsiteX1602" fmla="*/ 4808000 w 6130925"/>
                <a:gd name="connsiteY1602" fmla="*/ 2409826 h 2994025"/>
                <a:gd name="connsiteX1603" fmla="*/ 4806413 w 6130925"/>
                <a:gd name="connsiteY1603" fmla="*/ 2408238 h 2994025"/>
                <a:gd name="connsiteX1604" fmla="*/ 4803769 w 6130925"/>
                <a:gd name="connsiteY1604" fmla="*/ 2404534 h 2994025"/>
                <a:gd name="connsiteX1605" fmla="*/ 4800597 w 6130925"/>
                <a:gd name="connsiteY1605" fmla="*/ 2401359 h 2994025"/>
                <a:gd name="connsiteX1606" fmla="*/ 4798482 w 6130925"/>
                <a:gd name="connsiteY1606" fmla="*/ 2399242 h 2994025"/>
                <a:gd name="connsiteX1607" fmla="*/ 4797751 w 6130925"/>
                <a:gd name="connsiteY1607" fmla="*/ 2397780 h 2994025"/>
                <a:gd name="connsiteX1608" fmla="*/ 4797424 w 6130925"/>
                <a:gd name="connsiteY1608" fmla="*/ 2397126 h 2994025"/>
                <a:gd name="connsiteX1609" fmla="*/ 4797424 w 6130925"/>
                <a:gd name="connsiteY1609" fmla="*/ 2390776 h 2994025"/>
                <a:gd name="connsiteX1610" fmla="*/ 4799539 w 6130925"/>
                <a:gd name="connsiteY1610" fmla="*/ 2389188 h 2994025"/>
                <a:gd name="connsiteX1611" fmla="*/ 4801654 w 6130925"/>
                <a:gd name="connsiteY1611" fmla="*/ 2388130 h 2994025"/>
                <a:gd name="connsiteX1612" fmla="*/ 4802810 w 6130925"/>
                <a:gd name="connsiteY1612" fmla="*/ 2388516 h 2994025"/>
                <a:gd name="connsiteX1613" fmla="*/ 4803241 w 6130925"/>
                <a:gd name="connsiteY1613" fmla="*/ 2388659 h 2994025"/>
                <a:gd name="connsiteX1614" fmla="*/ 4804827 w 6130925"/>
                <a:gd name="connsiteY1614" fmla="*/ 2389188 h 2994025"/>
                <a:gd name="connsiteX1615" fmla="*/ 4805664 w 6130925"/>
                <a:gd name="connsiteY1615" fmla="*/ 2390026 h 2994025"/>
                <a:gd name="connsiteX1616" fmla="*/ 4806413 w 6130925"/>
                <a:gd name="connsiteY1616" fmla="*/ 2390776 h 2994025"/>
                <a:gd name="connsiteX1617" fmla="*/ 4808528 w 6130925"/>
                <a:gd name="connsiteY1617" fmla="*/ 2392363 h 2994025"/>
                <a:gd name="connsiteX1618" fmla="*/ 4809057 w 6130925"/>
                <a:gd name="connsiteY1618" fmla="*/ 2392363 h 2994025"/>
                <a:gd name="connsiteX1619" fmla="*/ 4810115 w 6130925"/>
                <a:gd name="connsiteY1619" fmla="*/ 2392363 h 2994025"/>
                <a:gd name="connsiteX1620" fmla="*/ 4810643 w 6130925"/>
                <a:gd name="connsiteY1620" fmla="*/ 2392363 h 2994025"/>
                <a:gd name="connsiteX1621" fmla="*/ 4811172 w 6130925"/>
                <a:gd name="connsiteY1621" fmla="*/ 2392363 h 2994025"/>
                <a:gd name="connsiteX1622" fmla="*/ 4811701 w 6130925"/>
                <a:gd name="connsiteY1622" fmla="*/ 2392363 h 2994025"/>
                <a:gd name="connsiteX1623" fmla="*/ 4812230 w 6130925"/>
                <a:gd name="connsiteY1623" fmla="*/ 2392363 h 2994025"/>
                <a:gd name="connsiteX1624" fmla="*/ 4812758 w 6130925"/>
                <a:gd name="connsiteY1624" fmla="*/ 2392363 h 2994025"/>
                <a:gd name="connsiteX1625" fmla="*/ 4813287 w 6130925"/>
                <a:gd name="connsiteY1625" fmla="*/ 2392363 h 2994025"/>
                <a:gd name="connsiteX1626" fmla="*/ 4814873 w 6130925"/>
                <a:gd name="connsiteY1626" fmla="*/ 2393422 h 2994025"/>
                <a:gd name="connsiteX1627" fmla="*/ 4815695 w 6130925"/>
                <a:gd name="connsiteY1627" fmla="*/ 2394244 h 2994025"/>
                <a:gd name="connsiteX1628" fmla="*/ 4816460 w 6130925"/>
                <a:gd name="connsiteY1628" fmla="*/ 2395009 h 2994025"/>
                <a:gd name="connsiteX1629" fmla="*/ 4817517 w 6130925"/>
                <a:gd name="connsiteY1629" fmla="*/ 2391305 h 2994025"/>
                <a:gd name="connsiteX1630" fmla="*/ 4815850 w 6130925"/>
                <a:gd name="connsiteY1630" fmla="*/ 2388921 h 2994025"/>
                <a:gd name="connsiteX1631" fmla="*/ 4813816 w 6130925"/>
                <a:gd name="connsiteY1631" fmla="*/ 2386013 h 2994025"/>
                <a:gd name="connsiteX1632" fmla="*/ 4811886 w 6130925"/>
                <a:gd name="connsiteY1632" fmla="*/ 2382795 h 2994025"/>
                <a:gd name="connsiteX1633" fmla="*/ 4810643 w 6130925"/>
                <a:gd name="connsiteY1633" fmla="*/ 2380722 h 2994025"/>
                <a:gd name="connsiteX1634" fmla="*/ 4809057 w 6130925"/>
                <a:gd name="connsiteY1634" fmla="*/ 2376488 h 2994025"/>
                <a:gd name="connsiteX1635" fmla="*/ 4807471 w 6130925"/>
                <a:gd name="connsiteY1635" fmla="*/ 2373313 h 2994025"/>
                <a:gd name="connsiteX1636" fmla="*/ 4806863 w 6130925"/>
                <a:gd name="connsiteY1636" fmla="*/ 2372908 h 2994025"/>
                <a:gd name="connsiteX1637" fmla="*/ 4805884 w 6130925"/>
                <a:gd name="connsiteY1637" fmla="*/ 2372255 h 2994025"/>
                <a:gd name="connsiteX1638" fmla="*/ 4804298 w 6130925"/>
                <a:gd name="connsiteY1638" fmla="*/ 2370667 h 2994025"/>
                <a:gd name="connsiteX1639" fmla="*/ 4802712 w 6130925"/>
                <a:gd name="connsiteY1639" fmla="*/ 2369080 h 2994025"/>
                <a:gd name="connsiteX1640" fmla="*/ 4801654 w 6130925"/>
                <a:gd name="connsiteY1640" fmla="*/ 2366963 h 2994025"/>
                <a:gd name="connsiteX1641" fmla="*/ 4800597 w 6130925"/>
                <a:gd name="connsiteY1641" fmla="*/ 2363788 h 2994025"/>
                <a:gd name="connsiteX1642" fmla="*/ 4800597 w 6130925"/>
                <a:gd name="connsiteY1642" fmla="*/ 2360084 h 2994025"/>
                <a:gd name="connsiteX1643" fmla="*/ 4800597 w 6130925"/>
                <a:gd name="connsiteY1643" fmla="*/ 2358497 h 2994025"/>
                <a:gd name="connsiteX1644" fmla="*/ 4800597 w 6130925"/>
                <a:gd name="connsiteY1644" fmla="*/ 2356380 h 2994025"/>
                <a:gd name="connsiteX1645" fmla="*/ 4802183 w 6130925"/>
                <a:gd name="connsiteY1645" fmla="*/ 2354263 h 2994025"/>
                <a:gd name="connsiteX1646" fmla="*/ 4804298 w 6130925"/>
                <a:gd name="connsiteY1646" fmla="*/ 2352676 h 2994025"/>
                <a:gd name="connsiteX1647" fmla="*/ 4805356 w 6130925"/>
                <a:gd name="connsiteY1647" fmla="*/ 2351088 h 2994025"/>
                <a:gd name="connsiteX1648" fmla="*/ 4806413 w 6130925"/>
                <a:gd name="connsiteY1648" fmla="*/ 2349501 h 2994025"/>
                <a:gd name="connsiteX1649" fmla="*/ 4806413 w 6130925"/>
                <a:gd name="connsiteY1649" fmla="*/ 2345267 h 2994025"/>
                <a:gd name="connsiteX1650" fmla="*/ 4806942 w 6130925"/>
                <a:gd name="connsiteY1650" fmla="*/ 2341563 h 2994025"/>
                <a:gd name="connsiteX1651" fmla="*/ 4806413 w 6130925"/>
                <a:gd name="connsiteY1651" fmla="*/ 2337859 h 2994025"/>
                <a:gd name="connsiteX1652" fmla="*/ 4806413 w 6130925"/>
                <a:gd name="connsiteY1652" fmla="*/ 2336272 h 2994025"/>
                <a:gd name="connsiteX1653" fmla="*/ 4805884 w 6130925"/>
                <a:gd name="connsiteY1653" fmla="*/ 2333626 h 2994025"/>
                <a:gd name="connsiteX1654" fmla="*/ 4805884 w 6130925"/>
                <a:gd name="connsiteY1654" fmla="*/ 2330451 h 2994025"/>
                <a:gd name="connsiteX1655" fmla="*/ 4805745 w 6130925"/>
                <a:gd name="connsiteY1655" fmla="*/ 2330033 h 2994025"/>
                <a:gd name="connsiteX1656" fmla="*/ 4805356 w 6130925"/>
                <a:gd name="connsiteY1656" fmla="*/ 2328863 h 2994025"/>
                <a:gd name="connsiteX1657" fmla="*/ 4805884 w 6130925"/>
                <a:gd name="connsiteY1657" fmla="*/ 2327276 h 2994025"/>
                <a:gd name="connsiteX1658" fmla="*/ 4807471 w 6130925"/>
                <a:gd name="connsiteY1658" fmla="*/ 2326217 h 2994025"/>
                <a:gd name="connsiteX1659" fmla="*/ 4809057 w 6130925"/>
                <a:gd name="connsiteY1659" fmla="*/ 2325159 h 2994025"/>
                <a:gd name="connsiteX1660" fmla="*/ 4811172 w 6130925"/>
                <a:gd name="connsiteY1660" fmla="*/ 2321455 h 2994025"/>
                <a:gd name="connsiteX1661" fmla="*/ 4812230 w 6130925"/>
                <a:gd name="connsiteY1661" fmla="*/ 2318280 h 2994025"/>
                <a:gd name="connsiteX1662" fmla="*/ 4813287 w 6130925"/>
                <a:gd name="connsiteY1662" fmla="*/ 2319867 h 2994025"/>
                <a:gd name="connsiteX1663" fmla="*/ 4814873 w 6130925"/>
                <a:gd name="connsiteY1663" fmla="*/ 2321455 h 2994025"/>
                <a:gd name="connsiteX1664" fmla="*/ 4814345 w 6130925"/>
                <a:gd name="connsiteY1664" fmla="*/ 2323042 h 2994025"/>
                <a:gd name="connsiteX1665" fmla="*/ 4814873 w 6130925"/>
                <a:gd name="connsiteY1665" fmla="*/ 2325159 h 2994025"/>
                <a:gd name="connsiteX1666" fmla="*/ 4816460 w 6130925"/>
                <a:gd name="connsiteY1666" fmla="*/ 2326217 h 2994025"/>
                <a:gd name="connsiteX1667" fmla="*/ 4818046 w 6130925"/>
                <a:gd name="connsiteY1667" fmla="*/ 2326217 h 2994025"/>
                <a:gd name="connsiteX1668" fmla="*/ 4819632 w 6130925"/>
                <a:gd name="connsiteY1668" fmla="*/ 2326747 h 2994025"/>
                <a:gd name="connsiteX1669" fmla="*/ 4822276 w 6130925"/>
                <a:gd name="connsiteY1669" fmla="*/ 2327276 h 2994025"/>
                <a:gd name="connsiteX1670" fmla="*/ 4823862 w 6130925"/>
                <a:gd name="connsiteY1670" fmla="*/ 2327805 h 2994025"/>
                <a:gd name="connsiteX1671" fmla="*/ 4824772 w 6130925"/>
                <a:gd name="connsiteY1671" fmla="*/ 2328411 h 2994025"/>
                <a:gd name="connsiteX1672" fmla="*/ 4825449 w 6130925"/>
                <a:gd name="connsiteY1672" fmla="*/ 2328863 h 2994025"/>
                <a:gd name="connsiteX1673" fmla="*/ 4825977 w 6130925"/>
                <a:gd name="connsiteY1673" fmla="*/ 2328863 h 2994025"/>
                <a:gd name="connsiteX1674" fmla="*/ 4826506 w 6130925"/>
                <a:gd name="connsiteY1674" fmla="*/ 2328863 h 2994025"/>
                <a:gd name="connsiteX1675" fmla="*/ 4827035 w 6130925"/>
                <a:gd name="connsiteY1675" fmla="*/ 2328863 h 2994025"/>
                <a:gd name="connsiteX1676" fmla="*/ 4827564 w 6130925"/>
                <a:gd name="connsiteY1676" fmla="*/ 2328863 h 2994025"/>
                <a:gd name="connsiteX1677" fmla="*/ 4828093 w 6130925"/>
                <a:gd name="connsiteY1677" fmla="*/ 2328863 h 2994025"/>
                <a:gd name="connsiteX1678" fmla="*/ 4828621 w 6130925"/>
                <a:gd name="connsiteY1678" fmla="*/ 2328863 h 2994025"/>
                <a:gd name="connsiteX1679" fmla="*/ 4829679 w 6130925"/>
                <a:gd name="connsiteY1679" fmla="*/ 2327276 h 2994025"/>
                <a:gd name="connsiteX1680" fmla="*/ 4831265 w 6130925"/>
                <a:gd name="connsiteY1680" fmla="*/ 2325159 h 2994025"/>
                <a:gd name="connsiteX1681" fmla="*/ 4830208 w 6130925"/>
                <a:gd name="connsiteY1681" fmla="*/ 2321455 h 2994025"/>
                <a:gd name="connsiteX1682" fmla="*/ 4831265 w 6130925"/>
                <a:gd name="connsiteY1682" fmla="*/ 2318280 h 2994025"/>
                <a:gd name="connsiteX1683" fmla="*/ 4832323 w 6130925"/>
                <a:gd name="connsiteY1683" fmla="*/ 2314047 h 2994025"/>
                <a:gd name="connsiteX1684" fmla="*/ 4835495 w 6130925"/>
                <a:gd name="connsiteY1684" fmla="*/ 2310872 h 2994025"/>
                <a:gd name="connsiteX1685" fmla="*/ 4837082 w 6130925"/>
                <a:gd name="connsiteY1685" fmla="*/ 2309813 h 2994025"/>
                <a:gd name="connsiteX1686" fmla="*/ 4839725 w 6130925"/>
                <a:gd name="connsiteY1686" fmla="*/ 2308755 h 2994025"/>
                <a:gd name="connsiteX1687" fmla="*/ 4845542 w 6130925"/>
                <a:gd name="connsiteY1687" fmla="*/ 2306638 h 2994025"/>
                <a:gd name="connsiteX1688" fmla="*/ 4851358 w 6130925"/>
                <a:gd name="connsiteY1688" fmla="*/ 2303992 h 2994025"/>
                <a:gd name="connsiteX1689" fmla="*/ 4856117 w 6130925"/>
                <a:gd name="connsiteY1689" fmla="*/ 2301876 h 2994025"/>
                <a:gd name="connsiteX1690" fmla="*/ 4860347 w 6130925"/>
                <a:gd name="connsiteY1690" fmla="*/ 2299230 h 2994025"/>
                <a:gd name="connsiteX1691" fmla="*/ 4861933 w 6130925"/>
                <a:gd name="connsiteY1691" fmla="*/ 2297113 h 2994025"/>
                <a:gd name="connsiteX1692" fmla="*/ 4865106 w 6130925"/>
                <a:gd name="connsiteY1692" fmla="*/ 2295526 h 2994025"/>
                <a:gd name="connsiteX1693" fmla="*/ 4867750 w 6130925"/>
                <a:gd name="connsiteY1693" fmla="*/ 2295526 h 2994025"/>
                <a:gd name="connsiteX1694" fmla="*/ 4870394 w 6130925"/>
                <a:gd name="connsiteY1694" fmla="*/ 2295526 h 2994025"/>
                <a:gd name="connsiteX1695" fmla="*/ 4872509 w 6130925"/>
                <a:gd name="connsiteY1695" fmla="*/ 2296055 h 2994025"/>
                <a:gd name="connsiteX1696" fmla="*/ 4875681 w 6130925"/>
                <a:gd name="connsiteY1696" fmla="*/ 2295526 h 2994025"/>
                <a:gd name="connsiteX1697" fmla="*/ 4877796 w 6130925"/>
                <a:gd name="connsiteY1697" fmla="*/ 2294997 h 2994025"/>
                <a:gd name="connsiteX1698" fmla="*/ 4879911 w 6130925"/>
                <a:gd name="connsiteY1698" fmla="*/ 2293409 h 2994025"/>
                <a:gd name="connsiteX1699" fmla="*/ 4883613 w 6130925"/>
                <a:gd name="connsiteY1699" fmla="*/ 2290234 h 2994025"/>
                <a:gd name="connsiteX1700" fmla="*/ 4888900 w 6130925"/>
                <a:gd name="connsiteY1700" fmla="*/ 2289176 h 2994025"/>
                <a:gd name="connsiteX1701" fmla="*/ 4891015 w 6130925"/>
                <a:gd name="connsiteY1701" fmla="*/ 2288647 h 2994025"/>
                <a:gd name="connsiteX1702" fmla="*/ 4893130 w 6130925"/>
                <a:gd name="connsiteY1702" fmla="*/ 2288647 h 2994025"/>
                <a:gd name="connsiteX1703" fmla="*/ 4897361 w 6130925"/>
                <a:gd name="connsiteY1703" fmla="*/ 2288117 h 2994025"/>
                <a:gd name="connsiteX1704" fmla="*/ 4900533 w 6130925"/>
                <a:gd name="connsiteY1704" fmla="*/ 2288647 h 2994025"/>
                <a:gd name="connsiteX1705" fmla="*/ 4904235 w 6130925"/>
                <a:gd name="connsiteY1705" fmla="*/ 2288647 h 2994025"/>
                <a:gd name="connsiteX1706" fmla="*/ 4909522 w 6130925"/>
                <a:gd name="connsiteY1706" fmla="*/ 2288647 h 2994025"/>
                <a:gd name="connsiteX1707" fmla="*/ 4911637 w 6130925"/>
                <a:gd name="connsiteY1707" fmla="*/ 2288117 h 2994025"/>
                <a:gd name="connsiteX1708" fmla="*/ 4913752 w 6130925"/>
                <a:gd name="connsiteY1708" fmla="*/ 2287588 h 2994025"/>
                <a:gd name="connsiteX1709" fmla="*/ 4914810 w 6130925"/>
                <a:gd name="connsiteY1709" fmla="*/ 2287588 h 2994025"/>
                <a:gd name="connsiteX1710" fmla="*/ 4915339 w 6130925"/>
                <a:gd name="connsiteY1710" fmla="*/ 2287588 h 2994025"/>
                <a:gd name="connsiteX1711" fmla="*/ 4915867 w 6130925"/>
                <a:gd name="connsiteY1711" fmla="*/ 2287588 h 2994025"/>
                <a:gd name="connsiteX1712" fmla="*/ 4916925 w 6130925"/>
                <a:gd name="connsiteY1712" fmla="*/ 2287588 h 2994025"/>
                <a:gd name="connsiteX1713" fmla="*/ 4917454 w 6130925"/>
                <a:gd name="connsiteY1713" fmla="*/ 2287588 h 2994025"/>
                <a:gd name="connsiteX1714" fmla="*/ 4919569 w 6130925"/>
                <a:gd name="connsiteY1714" fmla="*/ 2287059 h 2994025"/>
                <a:gd name="connsiteX1715" fmla="*/ 4921155 w 6130925"/>
                <a:gd name="connsiteY1715" fmla="*/ 2286001 h 2994025"/>
                <a:gd name="connsiteX1716" fmla="*/ 4922741 w 6130925"/>
                <a:gd name="connsiteY1716" fmla="*/ 2284942 h 2994025"/>
                <a:gd name="connsiteX1717" fmla="*/ 4924328 w 6130925"/>
                <a:gd name="connsiteY1717" fmla="*/ 2284413 h 2994025"/>
                <a:gd name="connsiteX1718" fmla="*/ 4925914 w 6130925"/>
                <a:gd name="connsiteY1718" fmla="*/ 2283355 h 2994025"/>
                <a:gd name="connsiteX1719" fmla="*/ 4928558 w 6130925"/>
                <a:gd name="connsiteY1719" fmla="*/ 2282297 h 2994025"/>
                <a:gd name="connsiteX1720" fmla="*/ 4929615 w 6130925"/>
                <a:gd name="connsiteY1720" fmla="*/ 2280180 h 2994025"/>
                <a:gd name="connsiteX1721" fmla="*/ 4930144 w 6130925"/>
                <a:gd name="connsiteY1721" fmla="*/ 2278592 h 2994025"/>
                <a:gd name="connsiteX1722" fmla="*/ 4932788 w 6130925"/>
                <a:gd name="connsiteY1722" fmla="*/ 2274888 h 2994025"/>
                <a:gd name="connsiteX1723" fmla="*/ 4935960 w 6130925"/>
                <a:gd name="connsiteY1723" fmla="*/ 2271713 h 2994025"/>
                <a:gd name="connsiteX1724" fmla="*/ 4938604 w 6130925"/>
                <a:gd name="connsiteY1724" fmla="*/ 2271184 h 2994025"/>
                <a:gd name="connsiteX1725" fmla="*/ 4939662 w 6130925"/>
                <a:gd name="connsiteY1725" fmla="*/ 2270126 h 2994025"/>
                <a:gd name="connsiteX1726" fmla="*/ 4940190 w 6130925"/>
                <a:gd name="connsiteY1726" fmla="*/ 2268009 h 2994025"/>
                <a:gd name="connsiteX1727" fmla="*/ 4940719 w 6130925"/>
                <a:gd name="connsiteY1727" fmla="*/ 2265892 h 2994025"/>
                <a:gd name="connsiteX1728" fmla="*/ 4941777 w 6130925"/>
                <a:gd name="connsiteY1728" fmla="*/ 2264305 h 2994025"/>
                <a:gd name="connsiteX1729" fmla="*/ 4943363 w 6130925"/>
                <a:gd name="connsiteY1729" fmla="*/ 2262717 h 2994025"/>
                <a:gd name="connsiteX1730" fmla="*/ 4944949 w 6130925"/>
                <a:gd name="connsiteY1730" fmla="*/ 2260601 h 2994025"/>
                <a:gd name="connsiteX1731" fmla="*/ 4946536 w 6130925"/>
                <a:gd name="connsiteY1731" fmla="*/ 2257955 h 2994025"/>
                <a:gd name="connsiteX1732" fmla="*/ 4949179 w 6130925"/>
                <a:gd name="connsiteY1732" fmla="*/ 2256367 h 2994025"/>
                <a:gd name="connsiteX1733" fmla="*/ 4950766 w 6130925"/>
                <a:gd name="connsiteY1733" fmla="*/ 2254780 h 2994025"/>
                <a:gd name="connsiteX1734" fmla="*/ 4951294 w 6130925"/>
                <a:gd name="connsiteY1734" fmla="*/ 2252663 h 2994025"/>
                <a:gd name="connsiteX1735" fmla="*/ 4951294 w 6130925"/>
                <a:gd name="connsiteY1735" fmla="*/ 2251076 h 2994025"/>
                <a:gd name="connsiteX1736" fmla="*/ 4951823 w 6130925"/>
                <a:gd name="connsiteY1736" fmla="*/ 2245255 h 2994025"/>
                <a:gd name="connsiteX1737" fmla="*/ 4951294 w 6130925"/>
                <a:gd name="connsiteY1737" fmla="*/ 2239434 h 2994025"/>
                <a:gd name="connsiteX1738" fmla="*/ 4951294 w 6130925"/>
                <a:gd name="connsiteY1738" fmla="*/ 2235730 h 2994025"/>
                <a:gd name="connsiteX1739" fmla="*/ 4952352 w 6130925"/>
                <a:gd name="connsiteY1739" fmla="*/ 2232555 h 2994025"/>
                <a:gd name="connsiteX1740" fmla="*/ 4953410 w 6130925"/>
                <a:gd name="connsiteY1740" fmla="*/ 2230438 h 2994025"/>
                <a:gd name="connsiteX1741" fmla="*/ 4954996 w 6130925"/>
                <a:gd name="connsiteY1741" fmla="*/ 2228851 h 2994025"/>
                <a:gd name="connsiteX1742" fmla="*/ 4956582 w 6130925"/>
                <a:gd name="connsiteY1742" fmla="*/ 2227792 h 2994025"/>
                <a:gd name="connsiteX1743" fmla="*/ 4958168 w 6130925"/>
                <a:gd name="connsiteY1743" fmla="*/ 2227263 h 2994025"/>
                <a:gd name="connsiteX1744" fmla="*/ 4960283 w 6130925"/>
                <a:gd name="connsiteY1744" fmla="*/ 2226205 h 2994025"/>
                <a:gd name="connsiteX1745" fmla="*/ 4962399 w 6130925"/>
                <a:gd name="connsiteY1745" fmla="*/ 2226205 h 2994025"/>
                <a:gd name="connsiteX1746" fmla="*/ 4972445 w 6130925"/>
                <a:gd name="connsiteY1746" fmla="*/ 2226205 h 2994025"/>
                <a:gd name="connsiteX1747" fmla="*/ 4972445 w 6130925"/>
                <a:gd name="connsiteY1747" fmla="*/ 2228322 h 2994025"/>
                <a:gd name="connsiteX1748" fmla="*/ 4971916 w 6130925"/>
                <a:gd name="connsiteY1748" fmla="*/ 2229909 h 2994025"/>
                <a:gd name="connsiteX1749" fmla="*/ 4972445 w 6130925"/>
                <a:gd name="connsiteY1749" fmla="*/ 2233084 h 2994025"/>
                <a:gd name="connsiteX1750" fmla="*/ 4972974 w 6130925"/>
                <a:gd name="connsiteY1750" fmla="*/ 2237317 h 2994025"/>
                <a:gd name="connsiteX1751" fmla="*/ 4972446 w 6130925"/>
                <a:gd name="connsiteY1751" fmla="*/ 2237847 h 2994025"/>
                <a:gd name="connsiteX1752" fmla="*/ 4987779 w 6130925"/>
                <a:gd name="connsiteY1752" fmla="*/ 2237847 h 2994025"/>
                <a:gd name="connsiteX1753" fmla="*/ 4987779 w 6130925"/>
                <a:gd name="connsiteY1753" fmla="*/ 2230967 h 2994025"/>
                <a:gd name="connsiteX1754" fmla="*/ 4987250 w 6130925"/>
                <a:gd name="connsiteY1754" fmla="*/ 2228851 h 2994025"/>
                <a:gd name="connsiteX1755" fmla="*/ 4986809 w 6130925"/>
                <a:gd name="connsiteY1755" fmla="*/ 2228189 h 2994025"/>
                <a:gd name="connsiteX1756" fmla="*/ 4986193 w 6130925"/>
                <a:gd name="connsiteY1756" fmla="*/ 2227263 h 2994025"/>
                <a:gd name="connsiteX1757" fmla="*/ 4985174 w 6130925"/>
                <a:gd name="connsiteY1757" fmla="*/ 2226583 h 2994025"/>
                <a:gd name="connsiteX1758" fmla="*/ 4984607 w 6130925"/>
                <a:gd name="connsiteY1758" fmla="*/ 2226205 h 2994025"/>
                <a:gd name="connsiteX1759" fmla="*/ 4982492 w 6130925"/>
                <a:gd name="connsiteY1759" fmla="*/ 2224088 h 2994025"/>
                <a:gd name="connsiteX1760" fmla="*/ 4981963 w 6130925"/>
                <a:gd name="connsiteY1760" fmla="*/ 2222501 h 2994025"/>
                <a:gd name="connsiteX1761" fmla="*/ 4980905 w 6130925"/>
                <a:gd name="connsiteY1761" fmla="*/ 2220913 h 2994025"/>
                <a:gd name="connsiteX1762" fmla="*/ 4980905 w 6130925"/>
                <a:gd name="connsiteY1762" fmla="*/ 2214034 h 2994025"/>
                <a:gd name="connsiteX1763" fmla="*/ 4984607 w 6130925"/>
                <a:gd name="connsiteY1763" fmla="*/ 2214563 h 2994025"/>
                <a:gd name="connsiteX1764" fmla="*/ 4987779 w 6130925"/>
                <a:gd name="connsiteY1764" fmla="*/ 2214034 h 2994025"/>
                <a:gd name="connsiteX1765" fmla="*/ 4988308 w 6130925"/>
                <a:gd name="connsiteY1765" fmla="*/ 2214034 h 2994025"/>
                <a:gd name="connsiteX1766" fmla="*/ 4988837 w 6130925"/>
                <a:gd name="connsiteY1766" fmla="*/ 2214034 h 2994025"/>
                <a:gd name="connsiteX1767" fmla="*/ 4989365 w 6130925"/>
                <a:gd name="connsiteY1767" fmla="*/ 2214034 h 2994025"/>
                <a:gd name="connsiteX1768" fmla="*/ 4990423 w 6130925"/>
                <a:gd name="connsiteY1768" fmla="*/ 2214563 h 2994025"/>
                <a:gd name="connsiteX1769" fmla="*/ 4990952 w 6130925"/>
                <a:gd name="connsiteY1769" fmla="*/ 2214034 h 2994025"/>
                <a:gd name="connsiteX1770" fmla="*/ 4994124 w 6130925"/>
                <a:gd name="connsiteY1770" fmla="*/ 2212976 h 2994025"/>
                <a:gd name="connsiteX1771" fmla="*/ 4995182 w 6130925"/>
                <a:gd name="connsiteY1771" fmla="*/ 2209801 h 2994025"/>
                <a:gd name="connsiteX1772" fmla="*/ 4995711 w 6130925"/>
                <a:gd name="connsiteY1772" fmla="*/ 2208213 h 2994025"/>
                <a:gd name="connsiteX1773" fmla="*/ 4996239 w 6130925"/>
                <a:gd name="connsiteY1773" fmla="*/ 2206626 h 2994025"/>
                <a:gd name="connsiteX1774" fmla="*/ 4996768 w 6130925"/>
                <a:gd name="connsiteY1774" fmla="*/ 2202922 h 2994025"/>
                <a:gd name="connsiteX1775" fmla="*/ 4999412 w 6130925"/>
                <a:gd name="connsiteY1775" fmla="*/ 2198159 h 2994025"/>
                <a:gd name="connsiteX1776" fmla="*/ 5002585 w 6130925"/>
                <a:gd name="connsiteY1776" fmla="*/ 2196572 h 2994025"/>
                <a:gd name="connsiteX1777" fmla="*/ 5004171 w 6130925"/>
                <a:gd name="connsiteY1777" fmla="*/ 2196572 h 2994025"/>
                <a:gd name="connsiteX1778" fmla="*/ 5006286 w 6130925"/>
                <a:gd name="connsiteY1778" fmla="*/ 2196572 h 2994025"/>
                <a:gd name="connsiteX1779" fmla="*/ 5006287 w 6130925"/>
                <a:gd name="connsiteY1779" fmla="*/ 2196572 h 2994025"/>
                <a:gd name="connsiteX1780" fmla="*/ 5007343 w 6130925"/>
                <a:gd name="connsiteY1780" fmla="*/ 2196572 h 2994025"/>
                <a:gd name="connsiteX1781" fmla="*/ 5008189 w 6130925"/>
                <a:gd name="connsiteY1781" fmla="*/ 2196995 h 2994025"/>
                <a:gd name="connsiteX1782" fmla="*/ 5008667 w 6130925"/>
                <a:gd name="connsiteY1782" fmla="*/ 2196836 h 2994025"/>
                <a:gd name="connsiteX1783" fmla="*/ 5008930 w 6130925"/>
                <a:gd name="connsiteY1783" fmla="*/ 2196572 h 2994025"/>
                <a:gd name="connsiteX1784" fmla="*/ 5009457 w 6130925"/>
                <a:gd name="connsiteY1784" fmla="*/ 2196572 h 2994025"/>
                <a:gd name="connsiteX1785" fmla="*/ 5009458 w 6130925"/>
                <a:gd name="connsiteY1785" fmla="*/ 2196572 h 2994025"/>
                <a:gd name="connsiteX1786" fmla="*/ 5010516 w 6130925"/>
                <a:gd name="connsiteY1786" fmla="*/ 2195513 h 2994025"/>
                <a:gd name="connsiteX1787" fmla="*/ 5011574 w 6130925"/>
                <a:gd name="connsiteY1787" fmla="*/ 2192867 h 2994025"/>
                <a:gd name="connsiteX1788" fmla="*/ 5014217 w 6130925"/>
                <a:gd name="connsiteY1788" fmla="*/ 2191280 h 2994025"/>
                <a:gd name="connsiteX1789" fmla="*/ 5015804 w 6130925"/>
                <a:gd name="connsiteY1789" fmla="*/ 2189692 h 2994025"/>
                <a:gd name="connsiteX1790" fmla="*/ 5016332 w 6130925"/>
                <a:gd name="connsiteY1790" fmla="*/ 2187576 h 2994025"/>
                <a:gd name="connsiteX1791" fmla="*/ 5017390 w 6130925"/>
                <a:gd name="connsiteY1791" fmla="*/ 2185988 h 2994025"/>
                <a:gd name="connsiteX1792" fmla="*/ 5020563 w 6130925"/>
                <a:gd name="connsiteY1792" fmla="*/ 2183872 h 2994025"/>
                <a:gd name="connsiteX1793" fmla="*/ 5024793 w 6130925"/>
                <a:gd name="connsiteY1793" fmla="*/ 2182813 h 2994025"/>
                <a:gd name="connsiteX1794" fmla="*/ 5024794 w 6130925"/>
                <a:gd name="connsiteY1794" fmla="*/ 2182812 h 2994025"/>
                <a:gd name="connsiteX1795" fmla="*/ 5025850 w 6130925"/>
                <a:gd name="connsiteY1795" fmla="*/ 2181755 h 2994025"/>
                <a:gd name="connsiteX1796" fmla="*/ 5026378 w 6130925"/>
                <a:gd name="connsiteY1796" fmla="*/ 2181755 h 2994025"/>
                <a:gd name="connsiteX1797" fmla="*/ 5026379 w 6130925"/>
                <a:gd name="connsiteY1797" fmla="*/ 2181755 h 2994025"/>
                <a:gd name="connsiteX1798" fmla="*/ 5026380 w 6130925"/>
                <a:gd name="connsiteY1798" fmla="*/ 2181755 h 2994025"/>
                <a:gd name="connsiteX1799" fmla="*/ 5027436 w 6130925"/>
                <a:gd name="connsiteY1799" fmla="*/ 2181755 h 2994025"/>
                <a:gd name="connsiteX1800" fmla="*/ 5028494 w 6130925"/>
                <a:gd name="connsiteY1800" fmla="*/ 2182813 h 2994025"/>
                <a:gd name="connsiteX1801" fmla="*/ 5029552 w 6130925"/>
                <a:gd name="connsiteY1801" fmla="*/ 2182813 h 2994025"/>
                <a:gd name="connsiteX1802" fmla="*/ 5030080 w 6130925"/>
                <a:gd name="connsiteY1802" fmla="*/ 2182813 h 2994025"/>
                <a:gd name="connsiteX1803" fmla="*/ 5030609 w 6130925"/>
                <a:gd name="connsiteY1803" fmla="*/ 2182813 h 2994025"/>
                <a:gd name="connsiteX1804" fmla="*/ 5031138 w 6130925"/>
                <a:gd name="connsiteY1804" fmla="*/ 2182813 h 2994025"/>
                <a:gd name="connsiteX1805" fmla="*/ 5031667 w 6130925"/>
                <a:gd name="connsiteY1805" fmla="*/ 2182813 h 2994025"/>
                <a:gd name="connsiteX1806" fmla="*/ 5035368 w 6130925"/>
                <a:gd name="connsiteY1806" fmla="*/ 2181226 h 2994025"/>
                <a:gd name="connsiteX1807" fmla="*/ 5039069 w 6130925"/>
                <a:gd name="connsiteY1807" fmla="*/ 2180167 h 2994025"/>
                <a:gd name="connsiteX1808" fmla="*/ 5045943 w 6130925"/>
                <a:gd name="connsiteY1808" fmla="*/ 2180167 h 2994025"/>
                <a:gd name="connsiteX1809" fmla="*/ 5046998 w 6130925"/>
                <a:gd name="connsiteY1809" fmla="*/ 2184918 h 2994025"/>
                <a:gd name="connsiteX1810" fmla="*/ 5047001 w 6130925"/>
                <a:gd name="connsiteY1810" fmla="*/ 2184930 h 2994025"/>
                <a:gd name="connsiteX1811" fmla="*/ 5048058 w 6130925"/>
                <a:gd name="connsiteY1811" fmla="*/ 2188634 h 2994025"/>
                <a:gd name="connsiteX1812" fmla="*/ 5050702 w 6130925"/>
                <a:gd name="connsiteY1812" fmla="*/ 2188634 h 2994025"/>
                <a:gd name="connsiteX1813" fmla="*/ 5052288 w 6130925"/>
                <a:gd name="connsiteY1813" fmla="*/ 2188634 h 2994025"/>
                <a:gd name="connsiteX1814" fmla="*/ 5053346 w 6130925"/>
                <a:gd name="connsiteY1814" fmla="*/ 2188634 h 2994025"/>
                <a:gd name="connsiteX1815" fmla="*/ 5054932 w 6130925"/>
                <a:gd name="connsiteY1815" fmla="*/ 2188634 h 2994025"/>
                <a:gd name="connsiteX1816" fmla="*/ 5057047 w 6130925"/>
                <a:gd name="connsiteY1816" fmla="*/ 2188634 h 2994025"/>
                <a:gd name="connsiteX1817" fmla="*/ 5058105 w 6130925"/>
                <a:gd name="connsiteY1817" fmla="*/ 2188634 h 2994025"/>
                <a:gd name="connsiteX1818" fmla="*/ 5058634 w 6130925"/>
                <a:gd name="connsiteY1818" fmla="*/ 2188634 h 2994025"/>
                <a:gd name="connsiteX1819" fmla="*/ 5059162 w 6130925"/>
                <a:gd name="connsiteY1819" fmla="*/ 2188634 h 2994025"/>
                <a:gd name="connsiteX1820" fmla="*/ 5059691 w 6130925"/>
                <a:gd name="connsiteY1820" fmla="*/ 2188634 h 2994025"/>
                <a:gd name="connsiteX1821" fmla="*/ 5060220 w 6130925"/>
                <a:gd name="connsiteY1821" fmla="*/ 2188634 h 2994025"/>
                <a:gd name="connsiteX1822" fmla="*/ 5060882 w 6130925"/>
                <a:gd name="connsiteY1822" fmla="*/ 2189629 h 2994025"/>
                <a:gd name="connsiteX1823" fmla="*/ 5061277 w 6130925"/>
                <a:gd name="connsiteY1823" fmla="*/ 2190222 h 2994025"/>
                <a:gd name="connsiteX1824" fmla="*/ 5061806 w 6130925"/>
                <a:gd name="connsiteY1824" fmla="*/ 2191809 h 2994025"/>
                <a:gd name="connsiteX1825" fmla="*/ 5068680 w 6130925"/>
                <a:gd name="connsiteY1825" fmla="*/ 2194984 h 2994025"/>
                <a:gd name="connsiteX1826" fmla="*/ 5072910 w 6130925"/>
                <a:gd name="connsiteY1826" fmla="*/ 2194984 h 2994025"/>
                <a:gd name="connsiteX1827" fmla="*/ 5074496 w 6130925"/>
                <a:gd name="connsiteY1827" fmla="*/ 2194984 h 2994025"/>
                <a:gd name="connsiteX1828" fmla="*/ 5075554 w 6130925"/>
                <a:gd name="connsiteY1828" fmla="*/ 2194984 h 2994025"/>
                <a:gd name="connsiteX1829" fmla="*/ 5078198 w 6130925"/>
                <a:gd name="connsiteY1829" fmla="*/ 2194984 h 2994025"/>
                <a:gd name="connsiteX1830" fmla="*/ 5079586 w 6130925"/>
                <a:gd name="connsiteY1830" fmla="*/ 2195447 h 2994025"/>
                <a:gd name="connsiteX1831" fmla="*/ 5081899 w 6130925"/>
                <a:gd name="connsiteY1831" fmla="*/ 2194984 h 2994025"/>
                <a:gd name="connsiteX1832" fmla="*/ 5083485 w 6130925"/>
                <a:gd name="connsiteY1832" fmla="*/ 2193926 h 2994025"/>
                <a:gd name="connsiteX1833" fmla="*/ 5084014 w 6130925"/>
                <a:gd name="connsiteY1833" fmla="*/ 2191280 h 2994025"/>
                <a:gd name="connsiteX1834" fmla="*/ 5084543 w 6130925"/>
                <a:gd name="connsiteY1834" fmla="*/ 2189163 h 2994025"/>
                <a:gd name="connsiteX1835" fmla="*/ 5085072 w 6130925"/>
                <a:gd name="connsiteY1835" fmla="*/ 2187047 h 2994025"/>
                <a:gd name="connsiteX1836" fmla="*/ 5085600 w 6130925"/>
                <a:gd name="connsiteY1836" fmla="*/ 2185459 h 2994025"/>
                <a:gd name="connsiteX1837" fmla="*/ 5086129 w 6130925"/>
                <a:gd name="connsiteY1837" fmla="*/ 2183342 h 2994025"/>
                <a:gd name="connsiteX1838" fmla="*/ 5086129 w 6130925"/>
                <a:gd name="connsiteY1838" fmla="*/ 2179638 h 2994025"/>
                <a:gd name="connsiteX1839" fmla="*/ 5086129 w 6130925"/>
                <a:gd name="connsiteY1839" fmla="*/ 2175934 h 2994025"/>
                <a:gd name="connsiteX1840" fmla="*/ 5085889 w 6130925"/>
                <a:gd name="connsiteY1840" fmla="*/ 2175212 h 2994025"/>
                <a:gd name="connsiteX1841" fmla="*/ 5085600 w 6130925"/>
                <a:gd name="connsiteY1841" fmla="*/ 2174346 h 2994025"/>
                <a:gd name="connsiteX1842" fmla="*/ 5085072 w 6130925"/>
                <a:gd name="connsiteY1842" fmla="*/ 2172759 h 2994025"/>
                <a:gd name="connsiteX1843" fmla="*/ 5085072 w 6130925"/>
                <a:gd name="connsiteY1843" fmla="*/ 2170642 h 2994025"/>
                <a:gd name="connsiteX1844" fmla="*/ 5085952 w 6130925"/>
                <a:gd name="connsiteY1844" fmla="*/ 2168441 h 2994025"/>
                <a:gd name="connsiteX1845" fmla="*/ 5086129 w 6130925"/>
                <a:gd name="connsiteY1845" fmla="*/ 2167996 h 2994025"/>
                <a:gd name="connsiteX1846" fmla="*/ 5087451 w 6130925"/>
                <a:gd name="connsiteY1846" fmla="*/ 2167203 h 2994025"/>
                <a:gd name="connsiteX1847" fmla="*/ 5088773 w 6130925"/>
                <a:gd name="connsiteY1847" fmla="*/ 2166409 h 2994025"/>
                <a:gd name="connsiteX1848" fmla="*/ 5089831 w 6130925"/>
                <a:gd name="connsiteY1848" fmla="*/ 2165615 h 2994025"/>
                <a:gd name="connsiteX1849" fmla="*/ 5090888 w 6130925"/>
                <a:gd name="connsiteY1849" fmla="*/ 2164821 h 2994025"/>
                <a:gd name="connsiteX1850" fmla="*/ 5090890 w 6130925"/>
                <a:gd name="connsiteY1850" fmla="*/ 2164820 h 2994025"/>
                <a:gd name="connsiteX1851" fmla="*/ 5093003 w 6130925"/>
                <a:gd name="connsiteY1851" fmla="*/ 2163763 h 2994025"/>
                <a:gd name="connsiteX1852" fmla="*/ 5095118 w 6130925"/>
                <a:gd name="connsiteY1852" fmla="*/ 2162705 h 2994025"/>
                <a:gd name="connsiteX1853" fmla="*/ 5096176 w 6130925"/>
                <a:gd name="connsiteY1853" fmla="*/ 2161911 h 2994025"/>
                <a:gd name="connsiteX1854" fmla="*/ 5097233 w 6130925"/>
                <a:gd name="connsiteY1854" fmla="*/ 2161117 h 2994025"/>
                <a:gd name="connsiteX1855" fmla="*/ 5101992 w 6130925"/>
                <a:gd name="connsiteY1855" fmla="*/ 2157942 h 2994025"/>
                <a:gd name="connsiteX1856" fmla="*/ 5105693 w 6130925"/>
                <a:gd name="connsiteY1856" fmla="*/ 2154767 h 2994025"/>
                <a:gd name="connsiteX1857" fmla="*/ 5106049 w 6130925"/>
                <a:gd name="connsiteY1857" fmla="*/ 2154411 h 2994025"/>
                <a:gd name="connsiteX1858" fmla="*/ 5107280 w 6130925"/>
                <a:gd name="connsiteY1858" fmla="*/ 2153180 h 2994025"/>
                <a:gd name="connsiteX1859" fmla="*/ 5109342 w 6130925"/>
                <a:gd name="connsiteY1859" fmla="*/ 2152148 h 2994025"/>
                <a:gd name="connsiteX1860" fmla="*/ 5110452 w 6130925"/>
                <a:gd name="connsiteY1860" fmla="*/ 2151592 h 2994025"/>
                <a:gd name="connsiteX1861" fmla="*/ 5110958 w 6130925"/>
                <a:gd name="connsiteY1861" fmla="*/ 2151255 h 2994025"/>
                <a:gd name="connsiteX1862" fmla="*/ 5112039 w 6130925"/>
                <a:gd name="connsiteY1862" fmla="*/ 2150534 h 2994025"/>
                <a:gd name="connsiteX1863" fmla="*/ 5113625 w 6130925"/>
                <a:gd name="connsiteY1863" fmla="*/ 2148946 h 2994025"/>
                <a:gd name="connsiteX1864" fmla="*/ 5115211 w 6130925"/>
                <a:gd name="connsiteY1864" fmla="*/ 2148946 h 2994025"/>
                <a:gd name="connsiteX1865" fmla="*/ 5116269 w 6130925"/>
                <a:gd name="connsiteY1865" fmla="*/ 2148946 h 2994025"/>
                <a:gd name="connsiteX1866" fmla="*/ 5118384 w 6130925"/>
                <a:gd name="connsiteY1866" fmla="*/ 2148946 h 2994025"/>
                <a:gd name="connsiteX1867" fmla="*/ 5121028 w 6130925"/>
                <a:gd name="connsiteY1867" fmla="*/ 2148946 h 2994025"/>
                <a:gd name="connsiteX1868" fmla="*/ 5123671 w 6130925"/>
                <a:gd name="connsiteY1868" fmla="*/ 2148946 h 2994025"/>
                <a:gd name="connsiteX1869" fmla="*/ 5126315 w 6130925"/>
                <a:gd name="connsiteY1869" fmla="*/ 2148946 h 2994025"/>
                <a:gd name="connsiteX1870" fmla="*/ 5127373 w 6130925"/>
                <a:gd name="connsiteY1870" fmla="*/ 2148946 h 2994025"/>
                <a:gd name="connsiteX1871" fmla="*/ 5128959 w 6130925"/>
                <a:gd name="connsiteY1871" fmla="*/ 2148946 h 2994025"/>
                <a:gd name="connsiteX1872" fmla="*/ 5131074 w 6130925"/>
                <a:gd name="connsiteY1872" fmla="*/ 2148417 h 2994025"/>
                <a:gd name="connsiteX1873" fmla="*/ 5131867 w 6130925"/>
                <a:gd name="connsiteY1873" fmla="*/ 2147888 h 2994025"/>
                <a:gd name="connsiteX1874" fmla="*/ 5132660 w 6130925"/>
                <a:gd name="connsiteY1874" fmla="*/ 2147359 h 2994025"/>
                <a:gd name="connsiteX1875" fmla="*/ 5132949 w 6130925"/>
                <a:gd name="connsiteY1875" fmla="*/ 2146204 h 2994025"/>
                <a:gd name="connsiteX1876" fmla="*/ 5133189 w 6130925"/>
                <a:gd name="connsiteY1876" fmla="*/ 2145242 h 2994025"/>
                <a:gd name="connsiteX1877" fmla="*/ 5132925 w 6130925"/>
                <a:gd name="connsiteY1877" fmla="*/ 2144713 h 2994025"/>
                <a:gd name="connsiteX1878" fmla="*/ 5132660 w 6130925"/>
                <a:gd name="connsiteY1878" fmla="*/ 2144184 h 2994025"/>
                <a:gd name="connsiteX1879" fmla="*/ 5131074 w 6130925"/>
                <a:gd name="connsiteY1879" fmla="*/ 2143655 h 2994025"/>
                <a:gd name="connsiteX1880" fmla="*/ 5128959 w 6130925"/>
                <a:gd name="connsiteY1880" fmla="*/ 2143126 h 2994025"/>
                <a:gd name="connsiteX1881" fmla="*/ 5127591 w 6130925"/>
                <a:gd name="connsiteY1881" fmla="*/ 2142441 h 2994025"/>
                <a:gd name="connsiteX1882" fmla="*/ 5126844 w 6130925"/>
                <a:gd name="connsiteY1882" fmla="*/ 2142067 h 2994025"/>
                <a:gd name="connsiteX1883" fmla="*/ 5125258 w 6130925"/>
                <a:gd name="connsiteY1883" fmla="*/ 2141538 h 2994025"/>
                <a:gd name="connsiteX1884" fmla="*/ 5124450 w 6130925"/>
                <a:gd name="connsiteY1884" fmla="*/ 2141403 h 2994025"/>
                <a:gd name="connsiteX1885" fmla="*/ 5122085 w 6130925"/>
                <a:gd name="connsiteY1885" fmla="*/ 2141009 h 2994025"/>
                <a:gd name="connsiteX1886" fmla="*/ 5117855 w 6130925"/>
                <a:gd name="connsiteY1886" fmla="*/ 2139951 h 2994025"/>
                <a:gd name="connsiteX1887" fmla="*/ 5117326 w 6130925"/>
                <a:gd name="connsiteY1887" fmla="*/ 2137834 h 2994025"/>
                <a:gd name="connsiteX1888" fmla="*/ 5117326 w 6130925"/>
                <a:gd name="connsiteY1888" fmla="*/ 2135717 h 2994025"/>
                <a:gd name="connsiteX1889" fmla="*/ 5117326 w 6130925"/>
                <a:gd name="connsiteY1889" fmla="*/ 2129367 h 2994025"/>
                <a:gd name="connsiteX1890" fmla="*/ 5118913 w 6130925"/>
                <a:gd name="connsiteY1890" fmla="*/ 2129896 h 2994025"/>
                <a:gd name="connsiteX1891" fmla="*/ 5121028 w 6130925"/>
                <a:gd name="connsiteY1891" fmla="*/ 2129896 h 2994025"/>
                <a:gd name="connsiteX1892" fmla="*/ 5122614 w 6130925"/>
                <a:gd name="connsiteY1892" fmla="*/ 2129367 h 2994025"/>
                <a:gd name="connsiteX1893" fmla="*/ 4970461 w 6130925"/>
                <a:gd name="connsiteY1893" fmla="*/ 2122488 h 2994025"/>
                <a:gd name="connsiteX1894" fmla="*/ 4970738 w 6130925"/>
                <a:gd name="connsiteY1894" fmla="*/ 2122488 h 2994025"/>
                <a:gd name="connsiteX1895" fmla="*/ 4972049 w 6130925"/>
                <a:gd name="connsiteY1895" fmla="*/ 2122488 h 2994025"/>
                <a:gd name="connsiteX1896" fmla="*/ 4972188 w 6130925"/>
                <a:gd name="connsiteY1896" fmla="*/ 2122488 h 2994025"/>
                <a:gd name="connsiteX1897" fmla="*/ 4973637 w 6130925"/>
                <a:gd name="connsiteY1897" fmla="*/ 2125663 h 2994025"/>
                <a:gd name="connsiteX1898" fmla="*/ 4973637 w 6130925"/>
                <a:gd name="connsiteY1898" fmla="*/ 2132013 h 2994025"/>
                <a:gd name="connsiteX1899" fmla="*/ 4973636 w 6130925"/>
                <a:gd name="connsiteY1899" fmla="*/ 2132013 h 2994025"/>
                <a:gd name="connsiteX1900" fmla="*/ 4963974 w 6130925"/>
                <a:gd name="connsiteY1900" fmla="*/ 2132013 h 2994025"/>
                <a:gd name="connsiteX1901" fmla="*/ 4963053 w 6130925"/>
                <a:gd name="connsiteY1901" fmla="*/ 2132013 h 2994025"/>
                <a:gd name="connsiteX1902" fmla="*/ 4961995 w 6130925"/>
                <a:gd name="connsiteY1902" fmla="*/ 2129367 h 2994025"/>
                <a:gd name="connsiteX1903" fmla="*/ 4960936 w 6130925"/>
                <a:gd name="connsiteY1903" fmla="*/ 2126721 h 2994025"/>
                <a:gd name="connsiteX1904" fmla="*/ 4964640 w 6130925"/>
                <a:gd name="connsiteY1904" fmla="*/ 2124605 h 2994025"/>
                <a:gd name="connsiteX1905" fmla="*/ 4967815 w 6130925"/>
                <a:gd name="connsiteY1905" fmla="*/ 2123017 h 2994025"/>
                <a:gd name="connsiteX1906" fmla="*/ 5595329 w 6130925"/>
                <a:gd name="connsiteY1906" fmla="*/ 2098675 h 2994025"/>
                <a:gd name="connsiteX1907" fmla="*/ 5597897 w 6130925"/>
                <a:gd name="connsiteY1907" fmla="*/ 2098675 h 2994025"/>
                <a:gd name="connsiteX1908" fmla="*/ 5601493 w 6130925"/>
                <a:gd name="connsiteY1908" fmla="*/ 2099227 h 2994025"/>
                <a:gd name="connsiteX1909" fmla="*/ 5604061 w 6130925"/>
                <a:gd name="connsiteY1909" fmla="*/ 2100332 h 2994025"/>
                <a:gd name="connsiteX1910" fmla="*/ 5606115 w 6130925"/>
                <a:gd name="connsiteY1910" fmla="*/ 2100332 h 2994025"/>
                <a:gd name="connsiteX1911" fmla="*/ 5607656 w 6130925"/>
                <a:gd name="connsiteY1911" fmla="*/ 2101436 h 2994025"/>
                <a:gd name="connsiteX1912" fmla="*/ 5607657 w 6130925"/>
                <a:gd name="connsiteY1912" fmla="*/ 2101437 h 2994025"/>
                <a:gd name="connsiteX1913" fmla="*/ 5607657 w 6130925"/>
                <a:gd name="connsiteY1913" fmla="*/ 2103094 h 2994025"/>
                <a:gd name="connsiteX1914" fmla="*/ 5608171 w 6130925"/>
                <a:gd name="connsiteY1914" fmla="*/ 2104750 h 2994025"/>
                <a:gd name="connsiteX1915" fmla="*/ 5609198 w 6130925"/>
                <a:gd name="connsiteY1915" fmla="*/ 2106959 h 2994025"/>
                <a:gd name="connsiteX1916" fmla="*/ 5610225 w 6130925"/>
                <a:gd name="connsiteY1916" fmla="*/ 2108615 h 2994025"/>
                <a:gd name="connsiteX1917" fmla="*/ 5608171 w 6130925"/>
                <a:gd name="connsiteY1917" fmla="*/ 2110272 h 2994025"/>
                <a:gd name="connsiteX1918" fmla="*/ 5606630 w 6130925"/>
                <a:gd name="connsiteY1918" fmla="*/ 2111376 h 2994025"/>
                <a:gd name="connsiteX1919" fmla="*/ 5603548 w 6130925"/>
                <a:gd name="connsiteY1919" fmla="*/ 2111376 h 2994025"/>
                <a:gd name="connsiteX1920" fmla="*/ 5599439 w 6130925"/>
                <a:gd name="connsiteY1920" fmla="*/ 2111376 h 2994025"/>
                <a:gd name="connsiteX1921" fmla="*/ 5596357 w 6130925"/>
                <a:gd name="connsiteY1921" fmla="*/ 2109720 h 2994025"/>
                <a:gd name="connsiteX1922" fmla="*/ 5596356 w 6130925"/>
                <a:gd name="connsiteY1922" fmla="*/ 2109719 h 2994025"/>
                <a:gd name="connsiteX1923" fmla="*/ 5595291 w 6130925"/>
                <a:gd name="connsiteY1923" fmla="*/ 2108574 h 2994025"/>
                <a:gd name="connsiteX1924" fmla="*/ 5594816 w 6130925"/>
                <a:gd name="connsiteY1924" fmla="*/ 2108063 h 2994025"/>
                <a:gd name="connsiteX1925" fmla="*/ 5594815 w 6130925"/>
                <a:gd name="connsiteY1925" fmla="*/ 2108062 h 2994025"/>
                <a:gd name="connsiteX1926" fmla="*/ 5593788 w 6130925"/>
                <a:gd name="connsiteY1926" fmla="*/ 2106406 h 2994025"/>
                <a:gd name="connsiteX1927" fmla="*/ 5593275 w 6130925"/>
                <a:gd name="connsiteY1927" fmla="*/ 2102540 h 2994025"/>
                <a:gd name="connsiteX1928" fmla="*/ 5592761 w 6130925"/>
                <a:gd name="connsiteY1928" fmla="*/ 2099227 h 2994025"/>
                <a:gd name="connsiteX1929" fmla="*/ 4906433 w 6130925"/>
                <a:gd name="connsiteY1929" fmla="*/ 2098675 h 2994025"/>
                <a:gd name="connsiteX1930" fmla="*/ 4907491 w 6130925"/>
                <a:gd name="connsiteY1930" fmla="*/ 2098675 h 2994025"/>
                <a:gd name="connsiteX1931" fmla="*/ 4909079 w 6130925"/>
                <a:gd name="connsiteY1931" fmla="*/ 2099702 h 2994025"/>
                <a:gd name="connsiteX1932" fmla="*/ 4911195 w 6130925"/>
                <a:gd name="connsiteY1932" fmla="*/ 2100216 h 2994025"/>
                <a:gd name="connsiteX1933" fmla="*/ 4912254 w 6130925"/>
                <a:gd name="connsiteY1933" fmla="*/ 2100216 h 2994025"/>
                <a:gd name="connsiteX1934" fmla="*/ 4913312 w 6130925"/>
                <a:gd name="connsiteY1934" fmla="*/ 2102270 h 2994025"/>
                <a:gd name="connsiteX1935" fmla="*/ 4914899 w 6130925"/>
                <a:gd name="connsiteY1935" fmla="*/ 2103811 h 2994025"/>
                <a:gd name="connsiteX1936" fmla="*/ 4917016 w 6130925"/>
                <a:gd name="connsiteY1936" fmla="*/ 2103811 h 2994025"/>
                <a:gd name="connsiteX1937" fmla="*/ 4917028 w 6130925"/>
                <a:gd name="connsiteY1937" fmla="*/ 2103815 h 2994025"/>
                <a:gd name="connsiteX1938" fmla="*/ 4919133 w 6130925"/>
                <a:gd name="connsiteY1938" fmla="*/ 2104326 h 2994025"/>
                <a:gd name="connsiteX1939" fmla="*/ 4920714 w 6130925"/>
                <a:gd name="connsiteY1939" fmla="*/ 2105349 h 2994025"/>
                <a:gd name="connsiteX1940" fmla="*/ 4920720 w 6130925"/>
                <a:gd name="connsiteY1940" fmla="*/ 2105352 h 2994025"/>
                <a:gd name="connsiteX1941" fmla="*/ 4922308 w 6130925"/>
                <a:gd name="connsiteY1941" fmla="*/ 2105352 h 2994025"/>
                <a:gd name="connsiteX1942" fmla="*/ 4922837 w 6130925"/>
                <a:gd name="connsiteY1942" fmla="*/ 2107407 h 2994025"/>
                <a:gd name="connsiteX1943" fmla="*/ 4923366 w 6130925"/>
                <a:gd name="connsiteY1943" fmla="*/ 2108947 h 2994025"/>
                <a:gd name="connsiteX1944" fmla="*/ 4924954 w 6130925"/>
                <a:gd name="connsiteY1944" fmla="*/ 2110488 h 2994025"/>
                <a:gd name="connsiteX1945" fmla="*/ 4928129 w 6130925"/>
                <a:gd name="connsiteY1945" fmla="*/ 2111002 h 2994025"/>
                <a:gd name="connsiteX1946" fmla="*/ 4929716 w 6130925"/>
                <a:gd name="connsiteY1946" fmla="*/ 2111002 h 2994025"/>
                <a:gd name="connsiteX1947" fmla="*/ 4931304 w 6130925"/>
                <a:gd name="connsiteY1947" fmla="*/ 2111516 h 2994025"/>
                <a:gd name="connsiteX1948" fmla="*/ 4932362 w 6130925"/>
                <a:gd name="connsiteY1948" fmla="*/ 2115111 h 2994025"/>
                <a:gd name="connsiteX1949" fmla="*/ 4932362 w 6130925"/>
                <a:gd name="connsiteY1949" fmla="*/ 2115112 h 2994025"/>
                <a:gd name="connsiteX1950" fmla="*/ 4927071 w 6130925"/>
                <a:gd name="connsiteY1950" fmla="*/ 2115626 h 2994025"/>
                <a:gd name="connsiteX1951" fmla="*/ 4921250 w 6130925"/>
                <a:gd name="connsiteY1951" fmla="*/ 2115626 h 2994025"/>
                <a:gd name="connsiteX1952" fmla="*/ 4918604 w 6130925"/>
                <a:gd name="connsiteY1952" fmla="*/ 2116139 h 2994025"/>
                <a:gd name="connsiteX1953" fmla="*/ 4916487 w 6130925"/>
                <a:gd name="connsiteY1953" fmla="*/ 2116139 h 2994025"/>
                <a:gd name="connsiteX1954" fmla="*/ 4914370 w 6130925"/>
                <a:gd name="connsiteY1954" fmla="*/ 2116139 h 2994025"/>
                <a:gd name="connsiteX1955" fmla="*/ 4913312 w 6130925"/>
                <a:gd name="connsiteY1955" fmla="*/ 2115626 h 2994025"/>
                <a:gd name="connsiteX1956" fmla="*/ 4911195 w 6130925"/>
                <a:gd name="connsiteY1956" fmla="*/ 2115626 h 2994025"/>
                <a:gd name="connsiteX1957" fmla="*/ 4909079 w 6130925"/>
                <a:gd name="connsiteY1957" fmla="*/ 2115112 h 2994025"/>
                <a:gd name="connsiteX1958" fmla="*/ 4907491 w 6130925"/>
                <a:gd name="connsiteY1958" fmla="*/ 2113571 h 2994025"/>
                <a:gd name="connsiteX1959" fmla="*/ 4906433 w 6130925"/>
                <a:gd name="connsiteY1959" fmla="*/ 2111517 h 2994025"/>
                <a:gd name="connsiteX1960" fmla="*/ 4904845 w 6130925"/>
                <a:gd name="connsiteY1960" fmla="*/ 2109976 h 2994025"/>
                <a:gd name="connsiteX1961" fmla="*/ 4904316 w 6130925"/>
                <a:gd name="connsiteY1961" fmla="*/ 2108435 h 2994025"/>
                <a:gd name="connsiteX1962" fmla="*/ 4902728 w 6130925"/>
                <a:gd name="connsiteY1962" fmla="*/ 2106894 h 2994025"/>
                <a:gd name="connsiteX1963" fmla="*/ 4900612 w 6130925"/>
                <a:gd name="connsiteY1963" fmla="*/ 2105353 h 2994025"/>
                <a:gd name="connsiteX1964" fmla="*/ 4900083 w 6130925"/>
                <a:gd name="connsiteY1964" fmla="*/ 2103812 h 2994025"/>
                <a:gd name="connsiteX1965" fmla="*/ 4899024 w 6130925"/>
                <a:gd name="connsiteY1965" fmla="*/ 2102271 h 2994025"/>
                <a:gd name="connsiteX1966" fmla="*/ 4899025 w 6130925"/>
                <a:gd name="connsiteY1966" fmla="*/ 2102271 h 2994025"/>
                <a:gd name="connsiteX1967" fmla="*/ 4899024 w 6130925"/>
                <a:gd name="connsiteY1967" fmla="*/ 2102270 h 2994025"/>
                <a:gd name="connsiteX1968" fmla="*/ 4902199 w 6130925"/>
                <a:gd name="connsiteY1968" fmla="*/ 2100216 h 2994025"/>
                <a:gd name="connsiteX1969" fmla="*/ 5025355 w 6130925"/>
                <a:gd name="connsiteY1969" fmla="*/ 2081213 h 2994025"/>
                <a:gd name="connsiteX1970" fmla="*/ 5025888 w 6130925"/>
                <a:gd name="connsiteY1970" fmla="*/ 2081213 h 2994025"/>
                <a:gd name="connsiteX1971" fmla="*/ 5026955 w 6130925"/>
                <a:gd name="connsiteY1971" fmla="*/ 2081213 h 2994025"/>
                <a:gd name="connsiteX1972" fmla="*/ 5028021 w 6130925"/>
                <a:gd name="connsiteY1972" fmla="*/ 2081213 h 2994025"/>
                <a:gd name="connsiteX1973" fmla="*/ 5029088 w 6130925"/>
                <a:gd name="connsiteY1973" fmla="*/ 2081213 h 2994025"/>
                <a:gd name="connsiteX1974" fmla="*/ 5032288 w 6130925"/>
                <a:gd name="connsiteY1974" fmla="*/ 2081213 h 2994025"/>
                <a:gd name="connsiteX1975" fmla="*/ 5036554 w 6130925"/>
                <a:gd name="connsiteY1975" fmla="*/ 2081735 h 2994025"/>
                <a:gd name="connsiteX1976" fmla="*/ 5038154 w 6130925"/>
                <a:gd name="connsiteY1976" fmla="*/ 2083300 h 2994025"/>
                <a:gd name="connsiteX1977" fmla="*/ 5039754 w 6130925"/>
                <a:gd name="connsiteY1977" fmla="*/ 2085908 h 2994025"/>
                <a:gd name="connsiteX1978" fmla="*/ 5041354 w 6130925"/>
                <a:gd name="connsiteY1978" fmla="*/ 2086429 h 2994025"/>
                <a:gd name="connsiteX1979" fmla="*/ 5043487 w 6130925"/>
                <a:gd name="connsiteY1979" fmla="*/ 2087472 h 2994025"/>
                <a:gd name="connsiteX1980" fmla="*/ 5042421 w 6130925"/>
                <a:gd name="connsiteY1980" fmla="*/ 2089559 h 2994025"/>
                <a:gd name="connsiteX1981" fmla="*/ 5041354 w 6130925"/>
                <a:gd name="connsiteY1981" fmla="*/ 2090602 h 2994025"/>
                <a:gd name="connsiteX1982" fmla="*/ 5040821 w 6130925"/>
                <a:gd name="connsiteY1982" fmla="*/ 2091124 h 2994025"/>
                <a:gd name="connsiteX1983" fmla="*/ 5040287 w 6130925"/>
                <a:gd name="connsiteY1983" fmla="*/ 2091124 h 2994025"/>
                <a:gd name="connsiteX1984" fmla="*/ 5040074 w 6130925"/>
                <a:gd name="connsiteY1984" fmla="*/ 2091020 h 2994025"/>
                <a:gd name="connsiteX1985" fmla="*/ 5039754 w 6130925"/>
                <a:gd name="connsiteY1985" fmla="*/ 2091124 h 2994025"/>
                <a:gd name="connsiteX1986" fmla="*/ 5038154 w 6130925"/>
                <a:gd name="connsiteY1986" fmla="*/ 2090602 h 2994025"/>
                <a:gd name="connsiteX1987" fmla="*/ 5037088 w 6130925"/>
                <a:gd name="connsiteY1987" fmla="*/ 2091124 h 2994025"/>
                <a:gd name="connsiteX1988" fmla="*/ 5036554 w 6130925"/>
                <a:gd name="connsiteY1988" fmla="*/ 2091124 h 2994025"/>
                <a:gd name="connsiteX1989" fmla="*/ 5036021 w 6130925"/>
                <a:gd name="connsiteY1989" fmla="*/ 2091124 h 2994025"/>
                <a:gd name="connsiteX1990" fmla="*/ 5035488 w 6130925"/>
                <a:gd name="connsiteY1990" fmla="*/ 2091124 h 2994025"/>
                <a:gd name="connsiteX1991" fmla="*/ 5034421 w 6130925"/>
                <a:gd name="connsiteY1991" fmla="*/ 2090602 h 2994025"/>
                <a:gd name="connsiteX1992" fmla="*/ 5032821 w 6130925"/>
                <a:gd name="connsiteY1992" fmla="*/ 2090602 h 2994025"/>
                <a:gd name="connsiteX1993" fmla="*/ 5032288 w 6130925"/>
                <a:gd name="connsiteY1993" fmla="*/ 2090602 h 2994025"/>
                <a:gd name="connsiteX1994" fmla="*/ 5031755 w 6130925"/>
                <a:gd name="connsiteY1994" fmla="*/ 2090602 h 2994025"/>
                <a:gd name="connsiteX1995" fmla="*/ 5031221 w 6130925"/>
                <a:gd name="connsiteY1995" fmla="*/ 2090602 h 2994025"/>
                <a:gd name="connsiteX1996" fmla="*/ 5030688 w 6130925"/>
                <a:gd name="connsiteY1996" fmla="*/ 2090602 h 2994025"/>
                <a:gd name="connsiteX1997" fmla="*/ 5026955 w 6130925"/>
                <a:gd name="connsiteY1997" fmla="*/ 2091124 h 2994025"/>
                <a:gd name="connsiteX1998" fmla="*/ 5023755 w 6130925"/>
                <a:gd name="connsiteY1998" fmla="*/ 2092689 h 2994025"/>
                <a:gd name="connsiteX1999" fmla="*/ 5020022 w 6130925"/>
                <a:gd name="connsiteY1999" fmla="*/ 2096340 h 2994025"/>
                <a:gd name="connsiteX2000" fmla="*/ 5016289 w 6130925"/>
                <a:gd name="connsiteY2000" fmla="*/ 2098948 h 2994025"/>
                <a:gd name="connsiteX2001" fmla="*/ 5013089 w 6130925"/>
                <a:gd name="connsiteY2001" fmla="*/ 2099470 h 2994025"/>
                <a:gd name="connsiteX2002" fmla="*/ 5009356 w 6130925"/>
                <a:gd name="connsiteY2002" fmla="*/ 2099470 h 2994025"/>
                <a:gd name="connsiteX2003" fmla="*/ 5007223 w 6130925"/>
                <a:gd name="connsiteY2003" fmla="*/ 2099991 h 2994025"/>
                <a:gd name="connsiteX2004" fmla="*/ 5005623 w 6130925"/>
                <a:gd name="connsiteY2004" fmla="*/ 2100513 h 2994025"/>
                <a:gd name="connsiteX2005" fmla="*/ 5003489 w 6130925"/>
                <a:gd name="connsiteY2005" fmla="*/ 2102599 h 2994025"/>
                <a:gd name="connsiteX2006" fmla="*/ 5000823 w 6130925"/>
                <a:gd name="connsiteY2006" fmla="*/ 2104686 h 2994025"/>
                <a:gd name="connsiteX2007" fmla="*/ 4997090 w 6130925"/>
                <a:gd name="connsiteY2007" fmla="*/ 2107815 h 2994025"/>
                <a:gd name="connsiteX2008" fmla="*/ 4993890 w 6130925"/>
                <a:gd name="connsiteY2008" fmla="*/ 2110945 h 2994025"/>
                <a:gd name="connsiteX2009" fmla="*/ 4992290 w 6130925"/>
                <a:gd name="connsiteY2009" fmla="*/ 2115118 h 2994025"/>
                <a:gd name="connsiteX2010" fmla="*/ 4988557 w 6130925"/>
                <a:gd name="connsiteY2010" fmla="*/ 2117726 h 2994025"/>
                <a:gd name="connsiteX2011" fmla="*/ 4986424 w 6130925"/>
                <a:gd name="connsiteY2011" fmla="*/ 2117205 h 2994025"/>
                <a:gd name="connsiteX2012" fmla="*/ 4984824 w 6130925"/>
                <a:gd name="connsiteY2012" fmla="*/ 2116161 h 2994025"/>
                <a:gd name="connsiteX2013" fmla="*/ 4983224 w 6130925"/>
                <a:gd name="connsiteY2013" fmla="*/ 2115640 h 2994025"/>
                <a:gd name="connsiteX2014" fmla="*/ 4981624 w 6130925"/>
                <a:gd name="connsiteY2014" fmla="*/ 2115118 h 2994025"/>
                <a:gd name="connsiteX2015" fmla="*/ 4976824 w 6130925"/>
                <a:gd name="connsiteY2015" fmla="*/ 2114075 h 2994025"/>
                <a:gd name="connsiteX2016" fmla="*/ 4975224 w 6130925"/>
                <a:gd name="connsiteY2016" fmla="*/ 2110945 h 2994025"/>
                <a:gd name="connsiteX2017" fmla="*/ 4975224 w 6130925"/>
                <a:gd name="connsiteY2017" fmla="*/ 2109380 h 2994025"/>
                <a:gd name="connsiteX2018" fmla="*/ 4975758 w 6130925"/>
                <a:gd name="connsiteY2018" fmla="*/ 2107815 h 2994025"/>
                <a:gd name="connsiteX2019" fmla="*/ 4976824 w 6130925"/>
                <a:gd name="connsiteY2019" fmla="*/ 2109380 h 2994025"/>
                <a:gd name="connsiteX2020" fmla="*/ 4976824 w 6130925"/>
                <a:gd name="connsiteY2020" fmla="*/ 2108859 h 2994025"/>
                <a:gd name="connsiteX2021" fmla="*/ 4976824 w 6130925"/>
                <a:gd name="connsiteY2021" fmla="*/ 2108337 h 2994025"/>
                <a:gd name="connsiteX2022" fmla="*/ 4976824 w 6130925"/>
                <a:gd name="connsiteY2022" fmla="*/ 2106772 h 2994025"/>
                <a:gd name="connsiteX2023" fmla="*/ 4977891 w 6130925"/>
                <a:gd name="connsiteY2023" fmla="*/ 2104164 h 2994025"/>
                <a:gd name="connsiteX2024" fmla="*/ 4980557 w 6130925"/>
                <a:gd name="connsiteY2024" fmla="*/ 2102078 h 2994025"/>
                <a:gd name="connsiteX2025" fmla="*/ 4982157 w 6130925"/>
                <a:gd name="connsiteY2025" fmla="*/ 2101034 h 2994025"/>
                <a:gd name="connsiteX2026" fmla="*/ 4984290 w 6130925"/>
                <a:gd name="connsiteY2026" fmla="*/ 2099470 h 2994025"/>
                <a:gd name="connsiteX2027" fmla="*/ 4985357 w 6130925"/>
                <a:gd name="connsiteY2027" fmla="*/ 2097905 h 2994025"/>
                <a:gd name="connsiteX2028" fmla="*/ 4986424 w 6130925"/>
                <a:gd name="connsiteY2028" fmla="*/ 2096340 h 2994025"/>
                <a:gd name="connsiteX2029" fmla="*/ 4988024 w 6130925"/>
                <a:gd name="connsiteY2029" fmla="*/ 2095818 h 2994025"/>
                <a:gd name="connsiteX2030" fmla="*/ 4989090 w 6130925"/>
                <a:gd name="connsiteY2030" fmla="*/ 2096340 h 2994025"/>
                <a:gd name="connsiteX2031" fmla="*/ 4989623 w 6130925"/>
                <a:gd name="connsiteY2031" fmla="*/ 2096340 h 2994025"/>
                <a:gd name="connsiteX2032" fmla="*/ 4990157 w 6130925"/>
                <a:gd name="connsiteY2032" fmla="*/ 2096340 h 2994025"/>
                <a:gd name="connsiteX2033" fmla="*/ 4990690 w 6130925"/>
                <a:gd name="connsiteY2033" fmla="*/ 2096340 h 2994025"/>
                <a:gd name="connsiteX2034" fmla="*/ 4992290 w 6130925"/>
                <a:gd name="connsiteY2034" fmla="*/ 2096340 h 2994025"/>
                <a:gd name="connsiteX2035" fmla="*/ 4992823 w 6130925"/>
                <a:gd name="connsiteY2035" fmla="*/ 2096340 h 2994025"/>
                <a:gd name="connsiteX2036" fmla="*/ 4993357 w 6130925"/>
                <a:gd name="connsiteY2036" fmla="*/ 2096340 h 2994025"/>
                <a:gd name="connsiteX2037" fmla="*/ 4993890 w 6130925"/>
                <a:gd name="connsiteY2037" fmla="*/ 2096340 h 2994025"/>
                <a:gd name="connsiteX2038" fmla="*/ 4994423 w 6130925"/>
                <a:gd name="connsiteY2038" fmla="*/ 2096340 h 2994025"/>
                <a:gd name="connsiteX2039" fmla="*/ 4994957 w 6130925"/>
                <a:gd name="connsiteY2039" fmla="*/ 2096340 h 2994025"/>
                <a:gd name="connsiteX2040" fmla="*/ 4996556 w 6130925"/>
                <a:gd name="connsiteY2040" fmla="*/ 2096340 h 2994025"/>
                <a:gd name="connsiteX2041" fmla="*/ 4998156 w 6130925"/>
                <a:gd name="connsiteY2041" fmla="*/ 2094775 h 2994025"/>
                <a:gd name="connsiteX2042" fmla="*/ 4998690 w 6130925"/>
                <a:gd name="connsiteY2042" fmla="*/ 2093210 h 2994025"/>
                <a:gd name="connsiteX2043" fmla="*/ 4999223 w 6130925"/>
                <a:gd name="connsiteY2043" fmla="*/ 2091645 h 2994025"/>
                <a:gd name="connsiteX2044" fmla="*/ 5000823 w 6130925"/>
                <a:gd name="connsiteY2044" fmla="*/ 2091124 h 2994025"/>
                <a:gd name="connsiteX2045" fmla="*/ 5002956 w 6130925"/>
                <a:gd name="connsiteY2045" fmla="*/ 2090602 h 2994025"/>
                <a:gd name="connsiteX2046" fmla="*/ 5005089 w 6130925"/>
                <a:gd name="connsiteY2046" fmla="*/ 2090081 h 2994025"/>
                <a:gd name="connsiteX2047" fmla="*/ 5007223 w 6130925"/>
                <a:gd name="connsiteY2047" fmla="*/ 2090081 h 2994025"/>
                <a:gd name="connsiteX2048" fmla="*/ 5009356 w 6130925"/>
                <a:gd name="connsiteY2048" fmla="*/ 2088516 h 2994025"/>
                <a:gd name="connsiteX2049" fmla="*/ 5010956 w 6130925"/>
                <a:gd name="connsiteY2049" fmla="*/ 2087472 h 2994025"/>
                <a:gd name="connsiteX2050" fmla="*/ 5013089 w 6130925"/>
                <a:gd name="connsiteY2050" fmla="*/ 2086951 h 2994025"/>
                <a:gd name="connsiteX2051" fmla="*/ 5014689 w 6130925"/>
                <a:gd name="connsiteY2051" fmla="*/ 2086429 h 2994025"/>
                <a:gd name="connsiteX2052" fmla="*/ 5016289 w 6130925"/>
                <a:gd name="connsiteY2052" fmla="*/ 2086429 h 2994025"/>
                <a:gd name="connsiteX2053" fmla="*/ 5018422 w 6130925"/>
                <a:gd name="connsiteY2053" fmla="*/ 2085908 h 2994025"/>
                <a:gd name="connsiteX2054" fmla="*/ 5020022 w 6130925"/>
                <a:gd name="connsiteY2054" fmla="*/ 2083821 h 2994025"/>
                <a:gd name="connsiteX2055" fmla="*/ 5021622 w 6130925"/>
                <a:gd name="connsiteY2055" fmla="*/ 2081735 h 2994025"/>
                <a:gd name="connsiteX2056" fmla="*/ 5023755 w 6130925"/>
                <a:gd name="connsiteY2056" fmla="*/ 2081735 h 2994025"/>
                <a:gd name="connsiteX2057" fmla="*/ 4988526 w 6130925"/>
                <a:gd name="connsiteY2057" fmla="*/ 2078038 h 2994025"/>
                <a:gd name="connsiteX2058" fmla="*/ 4988527 w 6130925"/>
                <a:gd name="connsiteY2058" fmla="*/ 2078038 h 2994025"/>
                <a:gd name="connsiteX2059" fmla="*/ 4989048 w 6130925"/>
                <a:gd name="connsiteY2059" fmla="*/ 2078038 h 2994025"/>
                <a:gd name="connsiteX2060" fmla="*/ 4989049 w 6130925"/>
                <a:gd name="connsiteY2060" fmla="*/ 2078038 h 2994025"/>
                <a:gd name="connsiteX2061" fmla="*/ 4989571 w 6130925"/>
                <a:gd name="connsiteY2061" fmla="*/ 2078038 h 2994025"/>
                <a:gd name="connsiteX2062" fmla="*/ 4989572 w 6130925"/>
                <a:gd name="connsiteY2062" fmla="*/ 2078038 h 2994025"/>
                <a:gd name="connsiteX2063" fmla="*/ 4990093 w 6130925"/>
                <a:gd name="connsiteY2063" fmla="*/ 2078038 h 2994025"/>
                <a:gd name="connsiteX2064" fmla="*/ 4990094 w 6130925"/>
                <a:gd name="connsiteY2064" fmla="*/ 2078038 h 2994025"/>
                <a:gd name="connsiteX2065" fmla="*/ 4991139 w 6130925"/>
                <a:gd name="connsiteY2065" fmla="*/ 2078038 h 2994025"/>
                <a:gd name="connsiteX2066" fmla="*/ 4991140 w 6130925"/>
                <a:gd name="connsiteY2066" fmla="*/ 2078038 h 2994025"/>
                <a:gd name="connsiteX2067" fmla="*/ 4991661 w 6130925"/>
                <a:gd name="connsiteY2067" fmla="*/ 2078038 h 2994025"/>
                <a:gd name="connsiteX2068" fmla="*/ 4991662 w 6130925"/>
                <a:gd name="connsiteY2068" fmla="*/ 2078038 h 2994025"/>
                <a:gd name="connsiteX2069" fmla="*/ 4992184 w 6130925"/>
                <a:gd name="connsiteY2069" fmla="*/ 2078038 h 2994025"/>
                <a:gd name="connsiteX2070" fmla="*/ 4992185 w 6130925"/>
                <a:gd name="connsiteY2070" fmla="*/ 2078038 h 2994025"/>
                <a:gd name="connsiteX2071" fmla="*/ 4992706 w 6130925"/>
                <a:gd name="connsiteY2071" fmla="*/ 2078038 h 2994025"/>
                <a:gd name="connsiteX2072" fmla="*/ 4992707 w 6130925"/>
                <a:gd name="connsiteY2072" fmla="*/ 2078038 h 2994025"/>
                <a:gd name="connsiteX2073" fmla="*/ 4994275 w 6130925"/>
                <a:gd name="connsiteY2073" fmla="*/ 2081335 h 2994025"/>
                <a:gd name="connsiteX2074" fmla="*/ 4992707 w 6130925"/>
                <a:gd name="connsiteY2074" fmla="*/ 2082984 h 2994025"/>
                <a:gd name="connsiteX2075" fmla="*/ 4990094 w 6130925"/>
                <a:gd name="connsiteY2075" fmla="*/ 2084633 h 2994025"/>
                <a:gd name="connsiteX2076" fmla="*/ 4990093 w 6130925"/>
                <a:gd name="connsiteY2076" fmla="*/ 2084633 h 2994025"/>
                <a:gd name="connsiteX2077" fmla="*/ 4989572 w 6130925"/>
                <a:gd name="connsiteY2077" fmla="*/ 2084633 h 2994025"/>
                <a:gd name="connsiteX2078" fmla="*/ 4989571 w 6130925"/>
                <a:gd name="connsiteY2078" fmla="*/ 2084633 h 2994025"/>
                <a:gd name="connsiteX2079" fmla="*/ 4989049 w 6130925"/>
                <a:gd name="connsiteY2079" fmla="*/ 2084633 h 2994025"/>
                <a:gd name="connsiteX2080" fmla="*/ 4989048 w 6130925"/>
                <a:gd name="connsiteY2080" fmla="*/ 2084633 h 2994025"/>
                <a:gd name="connsiteX2081" fmla="*/ 4988003 w 6130925"/>
                <a:gd name="connsiteY2081" fmla="*/ 2084633 h 2994025"/>
                <a:gd name="connsiteX2082" fmla="*/ 4987481 w 6130925"/>
                <a:gd name="connsiteY2082" fmla="*/ 2084633 h 2994025"/>
                <a:gd name="connsiteX2083" fmla="*/ 4987480 w 6130925"/>
                <a:gd name="connsiteY2083" fmla="*/ 2084633 h 2994025"/>
                <a:gd name="connsiteX2084" fmla="*/ 4985914 w 6130925"/>
                <a:gd name="connsiteY2084" fmla="*/ 2084633 h 2994025"/>
                <a:gd name="connsiteX2085" fmla="*/ 4985913 w 6130925"/>
                <a:gd name="connsiteY2085" fmla="*/ 2084633 h 2994025"/>
                <a:gd name="connsiteX2086" fmla="*/ 4985391 w 6130925"/>
                <a:gd name="connsiteY2086" fmla="*/ 2084633 h 2994025"/>
                <a:gd name="connsiteX2087" fmla="*/ 4985390 w 6130925"/>
                <a:gd name="connsiteY2087" fmla="*/ 2084633 h 2994025"/>
                <a:gd name="connsiteX2088" fmla="*/ 4984869 w 6130925"/>
                <a:gd name="connsiteY2088" fmla="*/ 2084633 h 2994025"/>
                <a:gd name="connsiteX2089" fmla="*/ 4984868 w 6130925"/>
                <a:gd name="connsiteY2089" fmla="*/ 2084633 h 2994025"/>
                <a:gd name="connsiteX2090" fmla="*/ 4984345 w 6130925"/>
                <a:gd name="connsiteY2090" fmla="*/ 2084633 h 2994025"/>
                <a:gd name="connsiteX2091" fmla="*/ 4983823 w 6130925"/>
                <a:gd name="connsiteY2091" fmla="*/ 2084633 h 2994025"/>
                <a:gd name="connsiteX2092" fmla="*/ 4983822 w 6130925"/>
                <a:gd name="connsiteY2092" fmla="*/ 2084633 h 2994025"/>
                <a:gd name="connsiteX2093" fmla="*/ 4982778 w 6130925"/>
                <a:gd name="connsiteY2093" fmla="*/ 2084633 h 2994025"/>
                <a:gd name="connsiteX2094" fmla="*/ 4982777 w 6130925"/>
                <a:gd name="connsiteY2094" fmla="*/ 2084633 h 2994025"/>
                <a:gd name="connsiteX2095" fmla="*/ 4981733 w 6130925"/>
                <a:gd name="connsiteY2095" fmla="*/ 2084633 h 2994025"/>
                <a:gd name="connsiteX2096" fmla="*/ 4981732 w 6130925"/>
                <a:gd name="connsiteY2096" fmla="*/ 2084633 h 2994025"/>
                <a:gd name="connsiteX2097" fmla="*/ 4981210 w 6130925"/>
                <a:gd name="connsiteY2097" fmla="*/ 2084633 h 2994025"/>
                <a:gd name="connsiteX2098" fmla="*/ 4981209 w 6130925"/>
                <a:gd name="connsiteY2098" fmla="*/ 2084633 h 2994025"/>
                <a:gd name="connsiteX2099" fmla="*/ 4980165 w 6130925"/>
                <a:gd name="connsiteY2099" fmla="*/ 2084633 h 2994025"/>
                <a:gd name="connsiteX2100" fmla="*/ 4980164 w 6130925"/>
                <a:gd name="connsiteY2100" fmla="*/ 2084633 h 2994025"/>
                <a:gd name="connsiteX2101" fmla="*/ 4979120 w 6130925"/>
                <a:gd name="connsiteY2101" fmla="*/ 2084633 h 2994025"/>
                <a:gd name="connsiteX2102" fmla="*/ 4979119 w 6130925"/>
                <a:gd name="connsiteY2102" fmla="*/ 2084633 h 2994025"/>
                <a:gd name="connsiteX2103" fmla="*/ 4978075 w 6130925"/>
                <a:gd name="connsiteY2103" fmla="*/ 2084633 h 2994025"/>
                <a:gd name="connsiteX2104" fmla="*/ 4978074 w 6130925"/>
                <a:gd name="connsiteY2104" fmla="*/ 2084633 h 2994025"/>
                <a:gd name="connsiteX2105" fmla="*/ 4977029 w 6130925"/>
                <a:gd name="connsiteY2105" fmla="*/ 2084633 h 2994025"/>
                <a:gd name="connsiteX2106" fmla="*/ 4976507 w 6130925"/>
                <a:gd name="connsiteY2106" fmla="*/ 2084633 h 2994025"/>
                <a:gd name="connsiteX2107" fmla="*/ 4976506 w 6130925"/>
                <a:gd name="connsiteY2107" fmla="*/ 2084633 h 2994025"/>
                <a:gd name="connsiteX2108" fmla="*/ 4975984 w 6130925"/>
                <a:gd name="connsiteY2108" fmla="*/ 2084633 h 2994025"/>
                <a:gd name="connsiteX2109" fmla="*/ 4975983 w 6130925"/>
                <a:gd name="connsiteY2109" fmla="*/ 2084633 h 2994025"/>
                <a:gd name="connsiteX2110" fmla="*/ 4975462 w 6130925"/>
                <a:gd name="connsiteY2110" fmla="*/ 2084633 h 2994025"/>
                <a:gd name="connsiteX2111" fmla="*/ 4973894 w 6130925"/>
                <a:gd name="connsiteY2111" fmla="*/ 2086281 h 2994025"/>
                <a:gd name="connsiteX2112" fmla="*/ 4972326 w 6130925"/>
                <a:gd name="connsiteY2112" fmla="*/ 2088479 h 2994025"/>
                <a:gd name="connsiteX2113" fmla="*/ 4970758 w 6130925"/>
                <a:gd name="connsiteY2113" fmla="*/ 2089578 h 2994025"/>
                <a:gd name="connsiteX2114" fmla="*/ 4968145 w 6130925"/>
                <a:gd name="connsiteY2114" fmla="*/ 2090128 h 2994025"/>
                <a:gd name="connsiteX2115" fmla="*/ 4966578 w 6130925"/>
                <a:gd name="connsiteY2115" fmla="*/ 2090678 h 2994025"/>
                <a:gd name="connsiteX2116" fmla="*/ 4966577 w 6130925"/>
                <a:gd name="connsiteY2116" fmla="*/ 2090678 h 2994025"/>
                <a:gd name="connsiteX2117" fmla="*/ 4965010 w 6130925"/>
                <a:gd name="connsiteY2117" fmla="*/ 2090678 h 2994025"/>
                <a:gd name="connsiteX2118" fmla="*/ 4964487 w 6130925"/>
                <a:gd name="connsiteY2118" fmla="*/ 2091227 h 2994025"/>
                <a:gd name="connsiteX2119" fmla="*/ 4964486 w 6130925"/>
                <a:gd name="connsiteY2119" fmla="*/ 2091227 h 2994025"/>
                <a:gd name="connsiteX2120" fmla="*/ 4963965 w 6130925"/>
                <a:gd name="connsiteY2120" fmla="*/ 2091227 h 2994025"/>
                <a:gd name="connsiteX2121" fmla="*/ 4963964 w 6130925"/>
                <a:gd name="connsiteY2121" fmla="*/ 2091227 h 2994025"/>
                <a:gd name="connsiteX2122" fmla="*/ 4963755 w 6130925"/>
                <a:gd name="connsiteY2122" fmla="*/ 2091117 h 2994025"/>
                <a:gd name="connsiteX2123" fmla="*/ 4963441 w 6130925"/>
                <a:gd name="connsiteY2123" fmla="*/ 2091227 h 2994025"/>
                <a:gd name="connsiteX2124" fmla="*/ 4961612 w 6130925"/>
                <a:gd name="connsiteY2124" fmla="*/ 2090746 h 2994025"/>
                <a:gd name="connsiteX2125" fmla="*/ 4959784 w 6130925"/>
                <a:gd name="connsiteY2125" fmla="*/ 2091227 h 2994025"/>
                <a:gd name="connsiteX2126" fmla="*/ 4957694 w 6130925"/>
                <a:gd name="connsiteY2126" fmla="*/ 2091777 h 2994025"/>
                <a:gd name="connsiteX2127" fmla="*/ 4957693 w 6130925"/>
                <a:gd name="connsiteY2127" fmla="*/ 2091777 h 2994025"/>
                <a:gd name="connsiteX2128" fmla="*/ 4955081 w 6130925"/>
                <a:gd name="connsiteY2128" fmla="*/ 2091777 h 2994025"/>
                <a:gd name="connsiteX2129" fmla="*/ 4955080 w 6130925"/>
                <a:gd name="connsiteY2129" fmla="*/ 2091777 h 2994025"/>
                <a:gd name="connsiteX2130" fmla="*/ 4952468 w 6130925"/>
                <a:gd name="connsiteY2130" fmla="*/ 2091777 h 2994025"/>
                <a:gd name="connsiteX2131" fmla="*/ 4952467 w 6130925"/>
                <a:gd name="connsiteY2131" fmla="*/ 2091777 h 2994025"/>
                <a:gd name="connsiteX2132" fmla="*/ 4950376 w 6130925"/>
                <a:gd name="connsiteY2132" fmla="*/ 2091777 h 2994025"/>
                <a:gd name="connsiteX2133" fmla="*/ 4947242 w 6130925"/>
                <a:gd name="connsiteY2133" fmla="*/ 2091777 h 2994025"/>
                <a:gd name="connsiteX2134" fmla="*/ 4947241 w 6130925"/>
                <a:gd name="connsiteY2134" fmla="*/ 2091777 h 2994025"/>
                <a:gd name="connsiteX2135" fmla="*/ 4942016 w 6130925"/>
                <a:gd name="connsiteY2135" fmla="*/ 2091777 h 2994025"/>
                <a:gd name="connsiteX2136" fmla="*/ 4942015 w 6130925"/>
                <a:gd name="connsiteY2136" fmla="*/ 2091777 h 2994025"/>
                <a:gd name="connsiteX2137" fmla="*/ 4939403 w 6130925"/>
                <a:gd name="connsiteY2137" fmla="*/ 2091777 h 2994025"/>
                <a:gd name="connsiteX2138" fmla="*/ 4939402 w 6130925"/>
                <a:gd name="connsiteY2138" fmla="*/ 2091777 h 2994025"/>
                <a:gd name="connsiteX2139" fmla="*/ 4929472 w 6130925"/>
                <a:gd name="connsiteY2139" fmla="*/ 2092326 h 2994025"/>
                <a:gd name="connsiteX2140" fmla="*/ 4927527 w 6130925"/>
                <a:gd name="connsiteY2140" fmla="*/ 2092212 h 2994025"/>
                <a:gd name="connsiteX2141" fmla="*/ 4926338 w 6130925"/>
                <a:gd name="connsiteY2141" fmla="*/ 2092326 h 2994025"/>
                <a:gd name="connsiteX2142" fmla="*/ 4926337 w 6130925"/>
                <a:gd name="connsiteY2142" fmla="*/ 2092326 h 2994025"/>
                <a:gd name="connsiteX2143" fmla="*/ 4923725 w 6130925"/>
                <a:gd name="connsiteY2143" fmla="*/ 2092326 h 2994025"/>
                <a:gd name="connsiteX2144" fmla="*/ 4923724 w 6130925"/>
                <a:gd name="connsiteY2144" fmla="*/ 2092326 h 2994025"/>
                <a:gd name="connsiteX2145" fmla="*/ 4920066 w 6130925"/>
                <a:gd name="connsiteY2145" fmla="*/ 2091777 h 2994025"/>
                <a:gd name="connsiteX2146" fmla="*/ 4915885 w 6130925"/>
                <a:gd name="connsiteY2146" fmla="*/ 2090128 h 2994025"/>
                <a:gd name="connsiteX2147" fmla="*/ 4912749 w 6130925"/>
                <a:gd name="connsiteY2147" fmla="*/ 2086281 h 2994025"/>
                <a:gd name="connsiteX2148" fmla="*/ 4910136 w 6130925"/>
                <a:gd name="connsiteY2148" fmla="*/ 2084633 h 2994025"/>
                <a:gd name="connsiteX2149" fmla="*/ 4910137 w 6130925"/>
                <a:gd name="connsiteY2149" fmla="*/ 2084633 h 2994025"/>
                <a:gd name="connsiteX2150" fmla="*/ 4914317 w 6130925"/>
                <a:gd name="connsiteY2150" fmla="*/ 2084633 h 2994025"/>
                <a:gd name="connsiteX2151" fmla="*/ 4916930 w 6130925"/>
                <a:gd name="connsiteY2151" fmla="*/ 2082984 h 2994025"/>
                <a:gd name="connsiteX2152" fmla="*/ 4919020 w 6130925"/>
                <a:gd name="connsiteY2152" fmla="*/ 2081335 h 2994025"/>
                <a:gd name="connsiteX2153" fmla="*/ 4921633 w 6130925"/>
                <a:gd name="connsiteY2153" fmla="*/ 2080236 h 2994025"/>
                <a:gd name="connsiteX2154" fmla="*/ 4923724 w 6130925"/>
                <a:gd name="connsiteY2154" fmla="*/ 2079687 h 2994025"/>
                <a:gd name="connsiteX2155" fmla="*/ 4925814 w 6130925"/>
                <a:gd name="connsiteY2155" fmla="*/ 2079137 h 2994025"/>
                <a:gd name="connsiteX2156" fmla="*/ 4925815 w 6130925"/>
                <a:gd name="connsiteY2156" fmla="*/ 2079137 h 2994025"/>
                <a:gd name="connsiteX2157" fmla="*/ 4928950 w 6130925"/>
                <a:gd name="connsiteY2157" fmla="*/ 2079137 h 2994025"/>
                <a:gd name="connsiteX2158" fmla="*/ 4928951 w 6130925"/>
                <a:gd name="connsiteY2158" fmla="*/ 2079137 h 2994025"/>
                <a:gd name="connsiteX2159" fmla="*/ 4931563 w 6130925"/>
                <a:gd name="connsiteY2159" fmla="*/ 2079137 h 2994025"/>
                <a:gd name="connsiteX2160" fmla="*/ 4931564 w 6130925"/>
                <a:gd name="connsiteY2160" fmla="*/ 2079137 h 2994025"/>
                <a:gd name="connsiteX2161" fmla="*/ 4934177 w 6130925"/>
                <a:gd name="connsiteY2161" fmla="*/ 2079687 h 2994025"/>
                <a:gd name="connsiteX2162" fmla="*/ 4937835 w 6130925"/>
                <a:gd name="connsiteY2162" fmla="*/ 2080236 h 2994025"/>
                <a:gd name="connsiteX2163" fmla="*/ 4941493 w 6130925"/>
                <a:gd name="connsiteY2163" fmla="*/ 2080786 h 2994025"/>
                <a:gd name="connsiteX2164" fmla="*/ 4943583 w 6130925"/>
                <a:gd name="connsiteY2164" fmla="*/ 2082434 h 2994025"/>
                <a:gd name="connsiteX2165" fmla="*/ 4945674 w 6130925"/>
                <a:gd name="connsiteY2165" fmla="*/ 2084633 h 2994025"/>
                <a:gd name="connsiteX2166" fmla="*/ 4947764 w 6130925"/>
                <a:gd name="connsiteY2166" fmla="*/ 2085732 h 2994025"/>
                <a:gd name="connsiteX2167" fmla="*/ 4950899 w 6130925"/>
                <a:gd name="connsiteY2167" fmla="*/ 2085732 h 2994025"/>
                <a:gd name="connsiteX2168" fmla="*/ 4953512 w 6130925"/>
                <a:gd name="connsiteY2168" fmla="*/ 2084633 h 2994025"/>
                <a:gd name="connsiteX2169" fmla="*/ 4956125 w 6130925"/>
                <a:gd name="connsiteY2169" fmla="*/ 2083534 h 2994025"/>
                <a:gd name="connsiteX2170" fmla="*/ 4956647 w 6130925"/>
                <a:gd name="connsiteY2170" fmla="*/ 2082984 h 2994025"/>
                <a:gd name="connsiteX2171" fmla="*/ 4956648 w 6130925"/>
                <a:gd name="connsiteY2171" fmla="*/ 2082984 h 2994025"/>
                <a:gd name="connsiteX2172" fmla="*/ 4957170 w 6130925"/>
                <a:gd name="connsiteY2172" fmla="*/ 2082984 h 2994025"/>
                <a:gd name="connsiteX2173" fmla="*/ 4957171 w 6130925"/>
                <a:gd name="connsiteY2173" fmla="*/ 2082984 h 2994025"/>
                <a:gd name="connsiteX2174" fmla="*/ 4957693 w 6130925"/>
                <a:gd name="connsiteY2174" fmla="*/ 2082984 h 2994025"/>
                <a:gd name="connsiteX2175" fmla="*/ 4958215 w 6130925"/>
                <a:gd name="connsiteY2175" fmla="*/ 2082984 h 2994025"/>
                <a:gd name="connsiteX2176" fmla="*/ 4958216 w 6130925"/>
                <a:gd name="connsiteY2176" fmla="*/ 2082984 h 2994025"/>
                <a:gd name="connsiteX2177" fmla="*/ 4959783 w 6130925"/>
                <a:gd name="connsiteY2177" fmla="*/ 2083533 h 2994025"/>
                <a:gd name="connsiteX2178" fmla="*/ 4961873 w 6130925"/>
                <a:gd name="connsiteY2178" fmla="*/ 2082984 h 2994025"/>
                <a:gd name="connsiteX2179" fmla="*/ 4963441 w 6130925"/>
                <a:gd name="connsiteY2179" fmla="*/ 2082434 h 2994025"/>
                <a:gd name="connsiteX2180" fmla="*/ 4963442 w 6130925"/>
                <a:gd name="connsiteY2180" fmla="*/ 2082434 h 2994025"/>
                <a:gd name="connsiteX2181" fmla="*/ 4966577 w 6130925"/>
                <a:gd name="connsiteY2181" fmla="*/ 2082434 h 2994025"/>
                <a:gd name="connsiteX2182" fmla="*/ 4970235 w 6130925"/>
                <a:gd name="connsiteY2182" fmla="*/ 2081335 h 2994025"/>
                <a:gd name="connsiteX2183" fmla="*/ 4973893 w 6130925"/>
                <a:gd name="connsiteY2183" fmla="*/ 2080786 h 2994025"/>
                <a:gd name="connsiteX2184" fmla="*/ 4973894 w 6130925"/>
                <a:gd name="connsiteY2184" fmla="*/ 2080786 h 2994025"/>
                <a:gd name="connsiteX2185" fmla="*/ 4974938 w 6130925"/>
                <a:gd name="connsiteY2185" fmla="*/ 2080786 h 2994025"/>
                <a:gd name="connsiteX2186" fmla="*/ 4974939 w 6130925"/>
                <a:gd name="connsiteY2186" fmla="*/ 2080786 h 2994025"/>
                <a:gd name="connsiteX2187" fmla="*/ 4975983 w 6130925"/>
                <a:gd name="connsiteY2187" fmla="*/ 2080786 h 2994025"/>
                <a:gd name="connsiteX2188" fmla="*/ 4975984 w 6130925"/>
                <a:gd name="connsiteY2188" fmla="*/ 2080786 h 2994025"/>
                <a:gd name="connsiteX2189" fmla="*/ 4976506 w 6130925"/>
                <a:gd name="connsiteY2189" fmla="*/ 2080786 h 2994025"/>
                <a:gd name="connsiteX2190" fmla="*/ 4977551 w 6130925"/>
                <a:gd name="connsiteY2190" fmla="*/ 2080786 h 2994025"/>
                <a:gd name="connsiteX2191" fmla="*/ 4977552 w 6130925"/>
                <a:gd name="connsiteY2191" fmla="*/ 2080786 h 2994025"/>
                <a:gd name="connsiteX2192" fmla="*/ 4979119 w 6130925"/>
                <a:gd name="connsiteY2192" fmla="*/ 2080786 h 2994025"/>
                <a:gd name="connsiteX2193" fmla="*/ 4979120 w 6130925"/>
                <a:gd name="connsiteY2193" fmla="*/ 2080786 h 2994025"/>
                <a:gd name="connsiteX2194" fmla="*/ 4981209 w 6130925"/>
                <a:gd name="connsiteY2194" fmla="*/ 2080786 h 2994025"/>
                <a:gd name="connsiteX2195" fmla="*/ 4981210 w 6130925"/>
                <a:gd name="connsiteY2195" fmla="*/ 2080786 h 2994025"/>
                <a:gd name="connsiteX2196" fmla="*/ 4982255 w 6130925"/>
                <a:gd name="connsiteY2196" fmla="*/ 2080786 h 2994025"/>
                <a:gd name="connsiteX2197" fmla="*/ 4982778 w 6130925"/>
                <a:gd name="connsiteY2197" fmla="*/ 2080786 h 2994025"/>
                <a:gd name="connsiteX2198" fmla="*/ 4983822 w 6130925"/>
                <a:gd name="connsiteY2198" fmla="*/ 2080786 h 2994025"/>
                <a:gd name="connsiteX2199" fmla="*/ 4983823 w 6130925"/>
                <a:gd name="connsiteY2199" fmla="*/ 2080786 h 2994025"/>
                <a:gd name="connsiteX2200" fmla="*/ 4985390 w 6130925"/>
                <a:gd name="connsiteY2200" fmla="*/ 2080786 h 2994025"/>
                <a:gd name="connsiteX2201" fmla="*/ 4986958 w 6130925"/>
                <a:gd name="connsiteY2201" fmla="*/ 2079687 h 2994025"/>
                <a:gd name="connsiteX2202" fmla="*/ 4877611 w 6130925"/>
                <a:gd name="connsiteY2202" fmla="*/ 2078038 h 2994025"/>
                <a:gd name="connsiteX2203" fmla="*/ 4877612 w 6130925"/>
                <a:gd name="connsiteY2203" fmla="*/ 2078038 h 2994025"/>
                <a:gd name="connsiteX2204" fmla="*/ 4880227 w 6130925"/>
                <a:gd name="connsiteY2204" fmla="*/ 2078038 h 2994025"/>
                <a:gd name="connsiteX2205" fmla="*/ 4880228 w 6130925"/>
                <a:gd name="connsiteY2205" fmla="*/ 2078038 h 2994025"/>
                <a:gd name="connsiteX2206" fmla="*/ 4883890 w 6130925"/>
                <a:gd name="connsiteY2206" fmla="*/ 2078588 h 2994025"/>
                <a:gd name="connsiteX2207" fmla="*/ 4886505 w 6130925"/>
                <a:gd name="connsiteY2207" fmla="*/ 2079687 h 2994025"/>
                <a:gd name="connsiteX2208" fmla="*/ 4887028 w 6130925"/>
                <a:gd name="connsiteY2208" fmla="*/ 2079687 h 2994025"/>
                <a:gd name="connsiteX2209" fmla="*/ 4887029 w 6130925"/>
                <a:gd name="connsiteY2209" fmla="*/ 2079687 h 2994025"/>
                <a:gd name="connsiteX2210" fmla="*/ 4887551 w 6130925"/>
                <a:gd name="connsiteY2210" fmla="*/ 2079687 h 2994025"/>
                <a:gd name="connsiteX2211" fmla="*/ 4887552 w 6130925"/>
                <a:gd name="connsiteY2211" fmla="*/ 2079687 h 2994025"/>
                <a:gd name="connsiteX2212" fmla="*/ 4888074 w 6130925"/>
                <a:gd name="connsiteY2212" fmla="*/ 2079687 h 2994025"/>
                <a:gd name="connsiteX2213" fmla="*/ 4888075 w 6130925"/>
                <a:gd name="connsiteY2213" fmla="*/ 2079687 h 2994025"/>
                <a:gd name="connsiteX2214" fmla="*/ 4888597 w 6130925"/>
                <a:gd name="connsiteY2214" fmla="*/ 2079687 h 2994025"/>
                <a:gd name="connsiteX2215" fmla="*/ 4888598 w 6130925"/>
                <a:gd name="connsiteY2215" fmla="*/ 2079687 h 2994025"/>
                <a:gd name="connsiteX2216" fmla="*/ 4889120 w 6130925"/>
                <a:gd name="connsiteY2216" fmla="*/ 2079687 h 2994025"/>
                <a:gd name="connsiteX2217" fmla="*/ 4889121 w 6130925"/>
                <a:gd name="connsiteY2217" fmla="*/ 2079687 h 2994025"/>
                <a:gd name="connsiteX2218" fmla="*/ 4889643 w 6130925"/>
                <a:gd name="connsiteY2218" fmla="*/ 2079687 h 2994025"/>
                <a:gd name="connsiteX2219" fmla="*/ 4889644 w 6130925"/>
                <a:gd name="connsiteY2219" fmla="*/ 2079687 h 2994025"/>
                <a:gd name="connsiteX2220" fmla="*/ 4891737 w 6130925"/>
                <a:gd name="connsiteY2220" fmla="*/ 2080786 h 2994025"/>
                <a:gd name="connsiteX2221" fmla="*/ 4893307 w 6130925"/>
                <a:gd name="connsiteY2221" fmla="*/ 2081335 h 2994025"/>
                <a:gd name="connsiteX2222" fmla="*/ 4893307 w 6130925"/>
                <a:gd name="connsiteY2222" fmla="*/ 2081336 h 2994025"/>
                <a:gd name="connsiteX2223" fmla="*/ 4896968 w 6130925"/>
                <a:gd name="connsiteY2223" fmla="*/ 2081885 h 2994025"/>
                <a:gd name="connsiteX2224" fmla="*/ 4900107 w 6130925"/>
                <a:gd name="connsiteY2224" fmla="*/ 2081335 h 2994025"/>
                <a:gd name="connsiteX2225" fmla="*/ 4900107 w 6130925"/>
                <a:gd name="connsiteY2225" fmla="*/ 2081336 h 2994025"/>
                <a:gd name="connsiteX2226" fmla="*/ 4900108 w 6130925"/>
                <a:gd name="connsiteY2226" fmla="*/ 2081335 h 2994025"/>
                <a:gd name="connsiteX2227" fmla="*/ 4900108 w 6130925"/>
                <a:gd name="connsiteY2227" fmla="*/ 2084633 h 2994025"/>
                <a:gd name="connsiteX2228" fmla="*/ 4900108 w 6130925"/>
                <a:gd name="connsiteY2228" fmla="*/ 2086281 h 2994025"/>
                <a:gd name="connsiteX2229" fmla="*/ 4902199 w 6130925"/>
                <a:gd name="connsiteY2229" fmla="*/ 2086281 h 2994025"/>
                <a:gd name="connsiteX2230" fmla="*/ 4902200 w 6130925"/>
                <a:gd name="connsiteY2230" fmla="*/ 2086281 h 2994025"/>
                <a:gd name="connsiteX2231" fmla="*/ 4900631 w 6130925"/>
                <a:gd name="connsiteY2231" fmla="*/ 2086831 h 2994025"/>
                <a:gd name="connsiteX2232" fmla="*/ 4898538 w 6130925"/>
                <a:gd name="connsiteY2232" fmla="*/ 2087380 h 2994025"/>
                <a:gd name="connsiteX2233" fmla="*/ 4898537 w 6130925"/>
                <a:gd name="connsiteY2233" fmla="*/ 2087380 h 2994025"/>
                <a:gd name="connsiteX2234" fmla="*/ 4895922 w 6130925"/>
                <a:gd name="connsiteY2234" fmla="*/ 2087380 h 2994025"/>
                <a:gd name="connsiteX2235" fmla="*/ 4895921 w 6130925"/>
                <a:gd name="connsiteY2235" fmla="*/ 2087380 h 2994025"/>
                <a:gd name="connsiteX2236" fmla="*/ 4894875 w 6130925"/>
                <a:gd name="connsiteY2236" fmla="*/ 2087380 h 2994025"/>
                <a:gd name="connsiteX2237" fmla="*/ 4893307 w 6130925"/>
                <a:gd name="connsiteY2237" fmla="*/ 2087380 h 2994025"/>
                <a:gd name="connsiteX2238" fmla="*/ 4893306 w 6130925"/>
                <a:gd name="connsiteY2238" fmla="*/ 2087380 h 2994025"/>
                <a:gd name="connsiteX2239" fmla="*/ 4891737 w 6130925"/>
                <a:gd name="connsiteY2239" fmla="*/ 2087380 h 2994025"/>
                <a:gd name="connsiteX2240" fmla="*/ 4891736 w 6130925"/>
                <a:gd name="connsiteY2240" fmla="*/ 2087380 h 2994025"/>
                <a:gd name="connsiteX2241" fmla="*/ 4890691 w 6130925"/>
                <a:gd name="connsiteY2241" fmla="*/ 2087380 h 2994025"/>
                <a:gd name="connsiteX2242" fmla="*/ 4890690 w 6130925"/>
                <a:gd name="connsiteY2242" fmla="*/ 2087380 h 2994025"/>
                <a:gd name="connsiteX2243" fmla="*/ 4887551 w 6130925"/>
                <a:gd name="connsiteY2243" fmla="*/ 2086831 h 2994025"/>
                <a:gd name="connsiteX2244" fmla="*/ 4884935 w 6130925"/>
                <a:gd name="connsiteY2244" fmla="*/ 2086281 h 2994025"/>
                <a:gd name="connsiteX2245" fmla="*/ 4883890 w 6130925"/>
                <a:gd name="connsiteY2245" fmla="*/ 2086281 h 2994025"/>
                <a:gd name="connsiteX2246" fmla="*/ 4883889 w 6130925"/>
                <a:gd name="connsiteY2246" fmla="*/ 2086281 h 2994025"/>
                <a:gd name="connsiteX2247" fmla="*/ 4882320 w 6130925"/>
                <a:gd name="connsiteY2247" fmla="*/ 2086281 h 2994025"/>
                <a:gd name="connsiteX2248" fmla="*/ 4881274 w 6130925"/>
                <a:gd name="connsiteY2248" fmla="*/ 2087930 h 2994025"/>
                <a:gd name="connsiteX2249" fmla="*/ 4880228 w 6130925"/>
                <a:gd name="connsiteY2249" fmla="*/ 2090128 h 2994025"/>
                <a:gd name="connsiteX2250" fmla="*/ 4878135 w 6130925"/>
                <a:gd name="connsiteY2250" fmla="*/ 2091227 h 2994025"/>
                <a:gd name="connsiteX2251" fmla="*/ 4876565 w 6130925"/>
                <a:gd name="connsiteY2251" fmla="*/ 2091777 h 2994025"/>
                <a:gd name="connsiteX2252" fmla="*/ 4876564 w 6130925"/>
                <a:gd name="connsiteY2252" fmla="*/ 2091777 h 2994025"/>
                <a:gd name="connsiteX2253" fmla="*/ 4874996 w 6130925"/>
                <a:gd name="connsiteY2253" fmla="*/ 2092051 h 2994025"/>
                <a:gd name="connsiteX2254" fmla="*/ 4874473 w 6130925"/>
                <a:gd name="connsiteY2254" fmla="*/ 2092326 h 2994025"/>
                <a:gd name="connsiteX2255" fmla="*/ 4874472 w 6130925"/>
                <a:gd name="connsiteY2255" fmla="*/ 2092326 h 2994025"/>
                <a:gd name="connsiteX2256" fmla="*/ 4873996 w 6130925"/>
                <a:gd name="connsiteY2256" fmla="*/ 2092226 h 2994025"/>
                <a:gd name="connsiteX2257" fmla="*/ 4873425 w 6130925"/>
                <a:gd name="connsiteY2257" fmla="*/ 2092326 h 2994025"/>
                <a:gd name="connsiteX2258" fmla="*/ 4869240 w 6130925"/>
                <a:gd name="connsiteY2258" fmla="*/ 2091777 h 2994025"/>
                <a:gd name="connsiteX2259" fmla="*/ 4864446 w 6130925"/>
                <a:gd name="connsiteY2259" fmla="*/ 2092235 h 2994025"/>
                <a:gd name="connsiteX2260" fmla="*/ 4864010 w 6130925"/>
                <a:gd name="connsiteY2260" fmla="*/ 2092326 h 2994025"/>
                <a:gd name="connsiteX2261" fmla="*/ 4864009 w 6130925"/>
                <a:gd name="connsiteY2261" fmla="*/ 2092326 h 2994025"/>
                <a:gd name="connsiteX2262" fmla="*/ 4863824 w 6130925"/>
                <a:gd name="connsiteY2262" fmla="*/ 2092294 h 2994025"/>
                <a:gd name="connsiteX2263" fmla="*/ 4863485 w 6130925"/>
                <a:gd name="connsiteY2263" fmla="*/ 2092326 h 2994025"/>
                <a:gd name="connsiteX2264" fmla="*/ 4863171 w 6130925"/>
                <a:gd name="connsiteY2264" fmla="*/ 2092180 h 2994025"/>
                <a:gd name="connsiteX2265" fmla="*/ 4860870 w 6130925"/>
                <a:gd name="connsiteY2265" fmla="*/ 2091777 h 2994025"/>
                <a:gd name="connsiteX2266" fmla="*/ 4858777 w 6130925"/>
                <a:gd name="connsiteY2266" fmla="*/ 2090128 h 2994025"/>
                <a:gd name="connsiteX2267" fmla="*/ 4857208 w 6130925"/>
                <a:gd name="connsiteY2267" fmla="*/ 2088479 h 2994025"/>
                <a:gd name="connsiteX2268" fmla="*/ 4856161 w 6130925"/>
                <a:gd name="connsiteY2268" fmla="*/ 2086281 h 2994025"/>
                <a:gd name="connsiteX2269" fmla="*/ 4857731 w 6130925"/>
                <a:gd name="connsiteY2269" fmla="*/ 2082984 h 2994025"/>
                <a:gd name="connsiteX2270" fmla="*/ 4861393 w 6130925"/>
                <a:gd name="connsiteY2270" fmla="*/ 2082434 h 2994025"/>
                <a:gd name="connsiteX2271" fmla="*/ 4861394 w 6130925"/>
                <a:gd name="connsiteY2271" fmla="*/ 2082434 h 2994025"/>
                <a:gd name="connsiteX2272" fmla="*/ 4861916 w 6130925"/>
                <a:gd name="connsiteY2272" fmla="*/ 2082434 h 2994025"/>
                <a:gd name="connsiteX2273" fmla="*/ 4861917 w 6130925"/>
                <a:gd name="connsiteY2273" fmla="*/ 2082434 h 2994025"/>
                <a:gd name="connsiteX2274" fmla="*/ 4862962 w 6130925"/>
                <a:gd name="connsiteY2274" fmla="*/ 2082434 h 2994025"/>
                <a:gd name="connsiteX2275" fmla="*/ 4862963 w 6130925"/>
                <a:gd name="connsiteY2275" fmla="*/ 2082434 h 2994025"/>
                <a:gd name="connsiteX2276" fmla="*/ 4865055 w 6130925"/>
                <a:gd name="connsiteY2276" fmla="*/ 2082434 h 2994025"/>
                <a:gd name="connsiteX2277" fmla="*/ 4868716 w 6130925"/>
                <a:gd name="connsiteY2277" fmla="*/ 2083533 h 2994025"/>
                <a:gd name="connsiteX2278" fmla="*/ 4868717 w 6130925"/>
                <a:gd name="connsiteY2278" fmla="*/ 2083533 h 2994025"/>
                <a:gd name="connsiteX2279" fmla="*/ 4869763 w 6130925"/>
                <a:gd name="connsiteY2279" fmla="*/ 2082434 h 2994025"/>
                <a:gd name="connsiteX2280" fmla="*/ 4871333 w 6130925"/>
                <a:gd name="connsiteY2280" fmla="*/ 2080786 h 2994025"/>
                <a:gd name="connsiteX2281" fmla="*/ 4873425 w 6130925"/>
                <a:gd name="connsiteY2281" fmla="*/ 2079687 h 2994025"/>
                <a:gd name="connsiteX2282" fmla="*/ 4874995 w 6130925"/>
                <a:gd name="connsiteY2282" fmla="*/ 2079137 h 2994025"/>
                <a:gd name="connsiteX2283" fmla="*/ 5011736 w 6130925"/>
                <a:gd name="connsiteY2283" fmla="*/ 2070100 h 2994025"/>
                <a:gd name="connsiteX2284" fmla="*/ 5028280 w 6130925"/>
                <a:gd name="connsiteY2284" fmla="*/ 2070100 h 2994025"/>
                <a:gd name="connsiteX2285" fmla="*/ 5028281 w 6130925"/>
                <a:gd name="connsiteY2285" fmla="*/ 2070101 h 2994025"/>
                <a:gd name="connsiteX2286" fmla="*/ 5030787 w 6130925"/>
                <a:gd name="connsiteY2286" fmla="*/ 2072823 h 2994025"/>
                <a:gd name="connsiteX2287" fmla="*/ 5029283 w 6130925"/>
                <a:gd name="connsiteY2287" fmla="*/ 2074637 h 2994025"/>
                <a:gd name="connsiteX2288" fmla="*/ 5027278 w 6130925"/>
                <a:gd name="connsiteY2288" fmla="*/ 2075544 h 2994025"/>
                <a:gd name="connsiteX2289" fmla="*/ 5025774 w 6130925"/>
                <a:gd name="connsiteY2289" fmla="*/ 2075544 h 2994025"/>
                <a:gd name="connsiteX2290" fmla="*/ 5023268 w 6130925"/>
                <a:gd name="connsiteY2290" fmla="*/ 2075090 h 2994025"/>
                <a:gd name="connsiteX2291" fmla="*/ 5020260 w 6130925"/>
                <a:gd name="connsiteY2291" fmla="*/ 2074183 h 2994025"/>
                <a:gd name="connsiteX2292" fmla="*/ 5018756 w 6130925"/>
                <a:gd name="connsiteY2292" fmla="*/ 2075090 h 2994025"/>
                <a:gd name="connsiteX2293" fmla="*/ 5017252 w 6130925"/>
                <a:gd name="connsiteY2293" fmla="*/ 2076451 h 2994025"/>
                <a:gd name="connsiteX2294" fmla="*/ 5016750 w 6130925"/>
                <a:gd name="connsiteY2294" fmla="*/ 2076451 h 2994025"/>
                <a:gd name="connsiteX2295" fmla="*/ 5016249 w 6130925"/>
                <a:gd name="connsiteY2295" fmla="*/ 2076451 h 2994025"/>
                <a:gd name="connsiteX2296" fmla="*/ 5015748 w 6130925"/>
                <a:gd name="connsiteY2296" fmla="*/ 2076451 h 2994025"/>
                <a:gd name="connsiteX2297" fmla="*/ 5015246 w 6130925"/>
                <a:gd name="connsiteY2297" fmla="*/ 2076451 h 2994025"/>
                <a:gd name="connsiteX2298" fmla="*/ 5014745 w 6130925"/>
                <a:gd name="connsiteY2298" fmla="*/ 2076451 h 2994025"/>
                <a:gd name="connsiteX2299" fmla="*/ 5014244 w 6130925"/>
                <a:gd name="connsiteY2299" fmla="*/ 2076451 h 2994025"/>
                <a:gd name="connsiteX2300" fmla="*/ 5014243 w 6130925"/>
                <a:gd name="connsiteY2300" fmla="*/ 2076450 h 2994025"/>
                <a:gd name="connsiteX2301" fmla="*/ 5013240 w 6130925"/>
                <a:gd name="connsiteY2301" fmla="*/ 2075089 h 2994025"/>
                <a:gd name="connsiteX2302" fmla="*/ 5011736 w 6130925"/>
                <a:gd name="connsiteY2302" fmla="*/ 2072822 h 2994025"/>
                <a:gd name="connsiteX2303" fmla="*/ 5011736 w 6130925"/>
                <a:gd name="connsiteY2303" fmla="*/ 2071461 h 2994025"/>
                <a:gd name="connsiteX2304" fmla="*/ 5116652 w 6130925"/>
                <a:gd name="connsiteY2304" fmla="*/ 2063750 h 2994025"/>
                <a:gd name="connsiteX2305" fmla="*/ 5116652 w 6130925"/>
                <a:gd name="connsiteY2305" fmla="*/ 2063751 h 2994025"/>
                <a:gd name="connsiteX2306" fmla="*/ 5116653 w 6130925"/>
                <a:gd name="connsiteY2306" fmla="*/ 2063751 h 2994025"/>
                <a:gd name="connsiteX2307" fmla="*/ 5117680 w 6130925"/>
                <a:gd name="connsiteY2307" fmla="*/ 2065380 h 2994025"/>
                <a:gd name="connsiteX2308" fmla="*/ 5119733 w 6130925"/>
                <a:gd name="connsiteY2308" fmla="*/ 2067009 h 2994025"/>
                <a:gd name="connsiteX2309" fmla="*/ 5119734 w 6130925"/>
                <a:gd name="connsiteY2309" fmla="*/ 2067010 h 2994025"/>
                <a:gd name="connsiteX2310" fmla="*/ 5120762 w 6130925"/>
                <a:gd name="connsiteY2310" fmla="*/ 2071355 h 2994025"/>
                <a:gd name="connsiteX2311" fmla="*/ 5121275 w 6130925"/>
                <a:gd name="connsiteY2311" fmla="*/ 2076243 h 2994025"/>
                <a:gd name="connsiteX2312" fmla="*/ 5120762 w 6130925"/>
                <a:gd name="connsiteY2312" fmla="*/ 2078958 h 2994025"/>
                <a:gd name="connsiteX2313" fmla="*/ 5118194 w 6130925"/>
                <a:gd name="connsiteY2313" fmla="*/ 2081674 h 2994025"/>
                <a:gd name="connsiteX2314" fmla="*/ 5116653 w 6130925"/>
                <a:gd name="connsiteY2314" fmla="*/ 2083303 h 2994025"/>
                <a:gd name="connsiteX2315" fmla="*/ 5115112 w 6130925"/>
                <a:gd name="connsiteY2315" fmla="*/ 2084389 h 2994025"/>
                <a:gd name="connsiteX2316" fmla="*/ 5104326 w 6130925"/>
                <a:gd name="connsiteY2316" fmla="*/ 2084389 h 2994025"/>
                <a:gd name="connsiteX2317" fmla="*/ 5104326 w 6130925"/>
                <a:gd name="connsiteY2317" fmla="*/ 2084388 h 2994025"/>
                <a:gd name="connsiteX2318" fmla="*/ 5104325 w 6130925"/>
                <a:gd name="connsiteY2318" fmla="*/ 2084388 h 2994025"/>
                <a:gd name="connsiteX2319" fmla="*/ 5103811 w 6130925"/>
                <a:gd name="connsiteY2319" fmla="*/ 2082216 h 2994025"/>
                <a:gd name="connsiteX2320" fmla="*/ 5103811 w 6130925"/>
                <a:gd name="connsiteY2320" fmla="*/ 2080586 h 2994025"/>
                <a:gd name="connsiteX2321" fmla="*/ 5103811 w 6130925"/>
                <a:gd name="connsiteY2321" fmla="*/ 2075698 h 2994025"/>
                <a:gd name="connsiteX2322" fmla="*/ 5104325 w 6130925"/>
                <a:gd name="connsiteY2322" fmla="*/ 2070810 h 2994025"/>
                <a:gd name="connsiteX2323" fmla="*/ 5110488 w 6130925"/>
                <a:gd name="connsiteY2323" fmla="*/ 2066466 h 2994025"/>
                <a:gd name="connsiteX2324" fmla="*/ 4758266 w 6130925"/>
                <a:gd name="connsiteY2324" fmla="*/ 2049463 h 2994025"/>
                <a:gd name="connsiteX2325" fmla="*/ 4762500 w 6130925"/>
                <a:gd name="connsiteY2325" fmla="*/ 2050006 h 2994025"/>
                <a:gd name="connsiteX2326" fmla="*/ 4766733 w 6130925"/>
                <a:gd name="connsiteY2326" fmla="*/ 2051633 h 2994025"/>
                <a:gd name="connsiteX2327" fmla="*/ 4769908 w 6130925"/>
                <a:gd name="connsiteY2327" fmla="*/ 2053261 h 2994025"/>
                <a:gd name="connsiteX2328" fmla="*/ 4773612 w 6130925"/>
                <a:gd name="connsiteY2328" fmla="*/ 2054889 h 2994025"/>
                <a:gd name="connsiteX2329" fmla="*/ 4777316 w 6130925"/>
                <a:gd name="connsiteY2329" fmla="*/ 2055974 h 2994025"/>
                <a:gd name="connsiteX2330" fmla="*/ 4779433 w 6130925"/>
                <a:gd name="connsiteY2330" fmla="*/ 2055974 h 2994025"/>
                <a:gd name="connsiteX2331" fmla="*/ 4779962 w 6130925"/>
                <a:gd name="connsiteY2331" fmla="*/ 2055974 h 2994025"/>
                <a:gd name="connsiteX2332" fmla="*/ 4781020 w 6130925"/>
                <a:gd name="connsiteY2332" fmla="*/ 2055974 h 2994025"/>
                <a:gd name="connsiteX2333" fmla="*/ 4781021 w 6130925"/>
                <a:gd name="connsiteY2333" fmla="*/ 2055974 h 2994025"/>
                <a:gd name="connsiteX2334" fmla="*/ 4781550 w 6130925"/>
                <a:gd name="connsiteY2334" fmla="*/ 2055974 h 2994025"/>
                <a:gd name="connsiteX2335" fmla="*/ 4782079 w 6130925"/>
                <a:gd name="connsiteY2335" fmla="*/ 2055974 h 2994025"/>
                <a:gd name="connsiteX2336" fmla="*/ 4782608 w 6130925"/>
                <a:gd name="connsiteY2336" fmla="*/ 2055974 h 2994025"/>
                <a:gd name="connsiteX2337" fmla="*/ 4783137 w 6130925"/>
                <a:gd name="connsiteY2337" fmla="*/ 2055974 h 2994025"/>
                <a:gd name="connsiteX2338" fmla="*/ 4784195 w 6130925"/>
                <a:gd name="connsiteY2338" fmla="*/ 2055974 h 2994025"/>
                <a:gd name="connsiteX2339" fmla="*/ 4784196 w 6130925"/>
                <a:gd name="connsiteY2339" fmla="*/ 2055974 h 2994025"/>
                <a:gd name="connsiteX2340" fmla="*/ 4786312 w 6130925"/>
                <a:gd name="connsiteY2340" fmla="*/ 2056517 h 2994025"/>
                <a:gd name="connsiteX2341" fmla="*/ 4788958 w 6130925"/>
                <a:gd name="connsiteY2341" fmla="*/ 2056517 h 2994025"/>
                <a:gd name="connsiteX2342" fmla="*/ 4792133 w 6130925"/>
                <a:gd name="connsiteY2342" fmla="*/ 2056517 h 2994025"/>
                <a:gd name="connsiteX2343" fmla="*/ 4795837 w 6130925"/>
                <a:gd name="connsiteY2343" fmla="*/ 2055974 h 2994025"/>
                <a:gd name="connsiteX2344" fmla="*/ 4800071 w 6130925"/>
                <a:gd name="connsiteY2344" fmla="*/ 2056517 h 2994025"/>
                <a:gd name="connsiteX2345" fmla="*/ 4803775 w 6130925"/>
                <a:gd name="connsiteY2345" fmla="*/ 2057602 h 2994025"/>
                <a:gd name="connsiteX2346" fmla="*/ 4804304 w 6130925"/>
                <a:gd name="connsiteY2346" fmla="*/ 2057602 h 2994025"/>
                <a:gd name="connsiteX2347" fmla="*/ 4804833 w 6130925"/>
                <a:gd name="connsiteY2347" fmla="*/ 2057602 h 2994025"/>
                <a:gd name="connsiteX2348" fmla="*/ 4805362 w 6130925"/>
                <a:gd name="connsiteY2348" fmla="*/ 2057602 h 2994025"/>
                <a:gd name="connsiteX2349" fmla="*/ 4805891 w 6130925"/>
                <a:gd name="connsiteY2349" fmla="*/ 2057602 h 2994025"/>
                <a:gd name="connsiteX2350" fmla="*/ 4806420 w 6130925"/>
                <a:gd name="connsiteY2350" fmla="*/ 2057602 h 2994025"/>
                <a:gd name="connsiteX2351" fmla="*/ 4806421 w 6130925"/>
                <a:gd name="connsiteY2351" fmla="*/ 2057602 h 2994025"/>
                <a:gd name="connsiteX2352" fmla="*/ 4806950 w 6130925"/>
                <a:gd name="connsiteY2352" fmla="*/ 2057602 h 2994025"/>
                <a:gd name="connsiteX2353" fmla="*/ 4807479 w 6130925"/>
                <a:gd name="connsiteY2353" fmla="*/ 2057602 h 2994025"/>
                <a:gd name="connsiteX2354" fmla="*/ 4809596 w 6130925"/>
                <a:gd name="connsiteY2354" fmla="*/ 2058687 h 2994025"/>
                <a:gd name="connsiteX2355" fmla="*/ 4811183 w 6130925"/>
                <a:gd name="connsiteY2355" fmla="*/ 2059229 h 2994025"/>
                <a:gd name="connsiteX2356" fmla="*/ 4814358 w 6130925"/>
                <a:gd name="connsiteY2356" fmla="*/ 2059772 h 2994025"/>
                <a:gd name="connsiteX2357" fmla="*/ 4818062 w 6130925"/>
                <a:gd name="connsiteY2357" fmla="*/ 2060315 h 2994025"/>
                <a:gd name="connsiteX2358" fmla="*/ 4814887 w 6130925"/>
                <a:gd name="connsiteY2358" fmla="*/ 2063027 h 2994025"/>
                <a:gd name="connsiteX2359" fmla="*/ 4811183 w 6130925"/>
                <a:gd name="connsiteY2359" fmla="*/ 2064113 h 2994025"/>
                <a:gd name="connsiteX2360" fmla="*/ 4809595 w 6130925"/>
                <a:gd name="connsiteY2360" fmla="*/ 2064655 h 2994025"/>
                <a:gd name="connsiteX2361" fmla="*/ 4807479 w 6130925"/>
                <a:gd name="connsiteY2361" fmla="*/ 2064113 h 2994025"/>
                <a:gd name="connsiteX2362" fmla="*/ 4806421 w 6130925"/>
                <a:gd name="connsiteY2362" fmla="*/ 2064113 h 2994025"/>
                <a:gd name="connsiteX2363" fmla="*/ 4805891 w 6130925"/>
                <a:gd name="connsiteY2363" fmla="*/ 2064113 h 2994025"/>
                <a:gd name="connsiteX2364" fmla="*/ 4805362 w 6130925"/>
                <a:gd name="connsiteY2364" fmla="*/ 2064113 h 2994025"/>
                <a:gd name="connsiteX2365" fmla="*/ 4804833 w 6130925"/>
                <a:gd name="connsiteY2365" fmla="*/ 2064113 h 2994025"/>
                <a:gd name="connsiteX2366" fmla="*/ 4803775 w 6130925"/>
                <a:gd name="connsiteY2366" fmla="*/ 2064113 h 2994025"/>
                <a:gd name="connsiteX2367" fmla="*/ 4802187 w 6130925"/>
                <a:gd name="connsiteY2367" fmla="*/ 2064655 h 2994025"/>
                <a:gd name="connsiteX2368" fmla="*/ 4800600 w 6130925"/>
                <a:gd name="connsiteY2368" fmla="*/ 2065198 h 2994025"/>
                <a:gd name="connsiteX2369" fmla="*/ 4799541 w 6130925"/>
                <a:gd name="connsiteY2369" fmla="*/ 2066825 h 2994025"/>
                <a:gd name="connsiteX2370" fmla="*/ 4799012 w 6130925"/>
                <a:gd name="connsiteY2370" fmla="*/ 2068453 h 2994025"/>
                <a:gd name="connsiteX2371" fmla="*/ 4798483 w 6130925"/>
                <a:gd name="connsiteY2371" fmla="*/ 2070623 h 2994025"/>
                <a:gd name="connsiteX2372" fmla="*/ 4799012 w 6130925"/>
                <a:gd name="connsiteY2372" fmla="*/ 2072251 h 2994025"/>
                <a:gd name="connsiteX2373" fmla="*/ 4826000 w 6130925"/>
                <a:gd name="connsiteY2373" fmla="*/ 2072251 h 2994025"/>
                <a:gd name="connsiteX2374" fmla="*/ 4828646 w 6130925"/>
                <a:gd name="connsiteY2374" fmla="*/ 2077134 h 2994025"/>
                <a:gd name="connsiteX2375" fmla="*/ 4832879 w 6130925"/>
                <a:gd name="connsiteY2375" fmla="*/ 2079847 h 2994025"/>
                <a:gd name="connsiteX2376" fmla="*/ 4833408 w 6130925"/>
                <a:gd name="connsiteY2376" fmla="*/ 2079847 h 2994025"/>
                <a:gd name="connsiteX2377" fmla="*/ 4833937 w 6130925"/>
                <a:gd name="connsiteY2377" fmla="*/ 2079847 h 2994025"/>
                <a:gd name="connsiteX2378" fmla="*/ 4834466 w 6130925"/>
                <a:gd name="connsiteY2378" fmla="*/ 2079847 h 2994025"/>
                <a:gd name="connsiteX2379" fmla="*/ 4834996 w 6130925"/>
                <a:gd name="connsiteY2379" fmla="*/ 2079304 h 2994025"/>
                <a:gd name="connsiteX2380" fmla="*/ 4835525 w 6130925"/>
                <a:gd name="connsiteY2380" fmla="*/ 2079304 h 2994025"/>
                <a:gd name="connsiteX2381" fmla="*/ 4836054 w 6130925"/>
                <a:gd name="connsiteY2381" fmla="*/ 2079847 h 2994025"/>
                <a:gd name="connsiteX2382" fmla="*/ 4838171 w 6130925"/>
                <a:gd name="connsiteY2382" fmla="*/ 2080932 h 2994025"/>
                <a:gd name="connsiteX2383" fmla="*/ 4839229 w 6130925"/>
                <a:gd name="connsiteY2383" fmla="*/ 2083102 h 2994025"/>
                <a:gd name="connsiteX2384" fmla="*/ 4841875 w 6130925"/>
                <a:gd name="connsiteY2384" fmla="*/ 2086900 h 2994025"/>
                <a:gd name="connsiteX2385" fmla="*/ 4843462 w 6130925"/>
                <a:gd name="connsiteY2385" fmla="*/ 2090698 h 2994025"/>
                <a:gd name="connsiteX2386" fmla="*/ 4841875 w 6130925"/>
                <a:gd name="connsiteY2386" fmla="*/ 2091784 h 2994025"/>
                <a:gd name="connsiteX2387" fmla="*/ 4839229 w 6130925"/>
                <a:gd name="connsiteY2387" fmla="*/ 2092326 h 2994025"/>
                <a:gd name="connsiteX2388" fmla="*/ 4835525 w 6130925"/>
                <a:gd name="connsiteY2388" fmla="*/ 2092326 h 2994025"/>
                <a:gd name="connsiteX2389" fmla="*/ 4831821 w 6130925"/>
                <a:gd name="connsiteY2389" fmla="*/ 2092326 h 2994025"/>
                <a:gd name="connsiteX2390" fmla="*/ 4827587 w 6130925"/>
                <a:gd name="connsiteY2390" fmla="*/ 2091241 h 2994025"/>
                <a:gd name="connsiteX2391" fmla="*/ 4824412 w 6130925"/>
                <a:gd name="connsiteY2391" fmla="*/ 2089613 h 2994025"/>
                <a:gd name="connsiteX2392" fmla="*/ 4821237 w 6130925"/>
                <a:gd name="connsiteY2392" fmla="*/ 2086900 h 2994025"/>
                <a:gd name="connsiteX2393" fmla="*/ 4819650 w 6130925"/>
                <a:gd name="connsiteY2393" fmla="*/ 2085273 h 2994025"/>
                <a:gd name="connsiteX2394" fmla="*/ 4818062 w 6130925"/>
                <a:gd name="connsiteY2394" fmla="*/ 2083102 h 2994025"/>
                <a:gd name="connsiteX2395" fmla="*/ 4816475 w 6130925"/>
                <a:gd name="connsiteY2395" fmla="*/ 2082560 h 2994025"/>
                <a:gd name="connsiteX2396" fmla="*/ 4814358 w 6130925"/>
                <a:gd name="connsiteY2396" fmla="*/ 2082017 h 2994025"/>
                <a:gd name="connsiteX2397" fmla="*/ 4811712 w 6130925"/>
                <a:gd name="connsiteY2397" fmla="*/ 2080932 h 2994025"/>
                <a:gd name="connsiteX2398" fmla="*/ 4808008 w 6130925"/>
                <a:gd name="connsiteY2398" fmla="*/ 2080390 h 2994025"/>
                <a:gd name="connsiteX2399" fmla="*/ 4805362 w 6130925"/>
                <a:gd name="connsiteY2399" fmla="*/ 2081475 h 2994025"/>
                <a:gd name="connsiteX2400" fmla="*/ 4803246 w 6130925"/>
                <a:gd name="connsiteY2400" fmla="*/ 2082017 h 2994025"/>
                <a:gd name="connsiteX2401" fmla="*/ 4803245 w 6130925"/>
                <a:gd name="connsiteY2401" fmla="*/ 2082017 h 2994025"/>
                <a:gd name="connsiteX2402" fmla="*/ 4799541 w 6130925"/>
                <a:gd name="connsiteY2402" fmla="*/ 2082017 h 2994025"/>
                <a:gd name="connsiteX2403" fmla="*/ 4797425 w 6130925"/>
                <a:gd name="connsiteY2403" fmla="*/ 2082560 h 2994025"/>
                <a:gd name="connsiteX2404" fmla="*/ 4797160 w 6130925"/>
                <a:gd name="connsiteY2404" fmla="*/ 2082469 h 2994025"/>
                <a:gd name="connsiteX2405" fmla="*/ 4796896 w 6130925"/>
                <a:gd name="connsiteY2405" fmla="*/ 2082560 h 2994025"/>
                <a:gd name="connsiteX2406" fmla="*/ 4796366 w 6130925"/>
                <a:gd name="connsiteY2406" fmla="*/ 2082560 h 2994025"/>
                <a:gd name="connsiteX2407" fmla="*/ 4795837 w 6130925"/>
                <a:gd name="connsiteY2407" fmla="*/ 2082017 h 2994025"/>
                <a:gd name="connsiteX2408" fmla="*/ 4793720 w 6130925"/>
                <a:gd name="connsiteY2408" fmla="*/ 2080932 h 2994025"/>
                <a:gd name="connsiteX2409" fmla="*/ 4792133 w 6130925"/>
                <a:gd name="connsiteY2409" fmla="*/ 2079847 h 2994025"/>
                <a:gd name="connsiteX2410" fmla="*/ 4791604 w 6130925"/>
                <a:gd name="connsiteY2410" fmla="*/ 2079304 h 2994025"/>
                <a:gd name="connsiteX2411" fmla="*/ 4790546 w 6130925"/>
                <a:gd name="connsiteY2411" fmla="*/ 2079847 h 2994025"/>
                <a:gd name="connsiteX2412" fmla="*/ 4790545 w 6130925"/>
                <a:gd name="connsiteY2412" fmla="*/ 2079847 h 2994025"/>
                <a:gd name="connsiteX2413" fmla="*/ 4790016 w 6130925"/>
                <a:gd name="connsiteY2413" fmla="*/ 2079847 h 2994025"/>
                <a:gd name="connsiteX2414" fmla="*/ 4789487 w 6130925"/>
                <a:gd name="connsiteY2414" fmla="*/ 2079847 h 2994025"/>
                <a:gd name="connsiteX2415" fmla="*/ 4788958 w 6130925"/>
                <a:gd name="connsiteY2415" fmla="*/ 2079847 h 2994025"/>
                <a:gd name="connsiteX2416" fmla="*/ 4787900 w 6130925"/>
                <a:gd name="connsiteY2416" fmla="*/ 2081475 h 2994025"/>
                <a:gd name="connsiteX2417" fmla="*/ 4787371 w 6130925"/>
                <a:gd name="connsiteY2417" fmla="*/ 2083102 h 2994025"/>
                <a:gd name="connsiteX2418" fmla="*/ 4787371 w 6130925"/>
                <a:gd name="connsiteY2418" fmla="*/ 2085273 h 2994025"/>
                <a:gd name="connsiteX2419" fmla="*/ 4787371 w 6130925"/>
                <a:gd name="connsiteY2419" fmla="*/ 2086900 h 2994025"/>
                <a:gd name="connsiteX2420" fmla="*/ 4787370 w 6130925"/>
                <a:gd name="connsiteY2420" fmla="*/ 2086900 h 2994025"/>
                <a:gd name="connsiteX2421" fmla="*/ 4782608 w 6130925"/>
                <a:gd name="connsiteY2421" fmla="*/ 2086900 h 2994025"/>
                <a:gd name="connsiteX2422" fmla="*/ 4778904 w 6130925"/>
                <a:gd name="connsiteY2422" fmla="*/ 2086358 h 2994025"/>
                <a:gd name="connsiteX2423" fmla="*/ 4778375 w 6130925"/>
                <a:gd name="connsiteY2423" fmla="*/ 2086358 h 2994025"/>
                <a:gd name="connsiteX2424" fmla="*/ 4777845 w 6130925"/>
                <a:gd name="connsiteY2424" fmla="*/ 2086358 h 2994025"/>
                <a:gd name="connsiteX2425" fmla="*/ 4777316 w 6130925"/>
                <a:gd name="connsiteY2425" fmla="*/ 2086358 h 2994025"/>
                <a:gd name="connsiteX2426" fmla="*/ 4776787 w 6130925"/>
                <a:gd name="connsiteY2426" fmla="*/ 2086358 h 2994025"/>
                <a:gd name="connsiteX2427" fmla="*/ 4775729 w 6130925"/>
                <a:gd name="connsiteY2427" fmla="*/ 2086358 h 2994025"/>
                <a:gd name="connsiteX2428" fmla="*/ 4775200 w 6130925"/>
                <a:gd name="connsiteY2428" fmla="*/ 2086358 h 2994025"/>
                <a:gd name="connsiteX2429" fmla="*/ 4774671 w 6130925"/>
                <a:gd name="connsiteY2429" fmla="*/ 2086358 h 2994025"/>
                <a:gd name="connsiteX2430" fmla="*/ 4774141 w 6130925"/>
                <a:gd name="connsiteY2430" fmla="*/ 2086358 h 2994025"/>
                <a:gd name="connsiteX2431" fmla="*/ 4772554 w 6130925"/>
                <a:gd name="connsiteY2431" fmla="*/ 2085273 h 2994025"/>
                <a:gd name="connsiteX2432" fmla="*/ 4770966 w 6130925"/>
                <a:gd name="connsiteY2432" fmla="*/ 2083102 h 2994025"/>
                <a:gd name="connsiteX2433" fmla="*/ 4767791 w 6130925"/>
                <a:gd name="connsiteY2433" fmla="*/ 2080390 h 2994025"/>
                <a:gd name="connsiteX2434" fmla="*/ 4763558 w 6130925"/>
                <a:gd name="connsiteY2434" fmla="*/ 2077677 h 2994025"/>
                <a:gd name="connsiteX2435" fmla="*/ 4759325 w 6130925"/>
                <a:gd name="connsiteY2435" fmla="*/ 2077134 h 2994025"/>
                <a:gd name="connsiteX2436" fmla="*/ 4754562 w 6130925"/>
                <a:gd name="connsiteY2436" fmla="*/ 2077134 h 2994025"/>
                <a:gd name="connsiteX2437" fmla="*/ 4751387 w 6130925"/>
                <a:gd name="connsiteY2437" fmla="*/ 2077677 h 2994025"/>
                <a:gd name="connsiteX2438" fmla="*/ 4747683 w 6130925"/>
                <a:gd name="connsiteY2438" fmla="*/ 2077677 h 2994025"/>
                <a:gd name="connsiteX2439" fmla="*/ 4746096 w 6130925"/>
                <a:gd name="connsiteY2439" fmla="*/ 2077677 h 2994025"/>
                <a:gd name="connsiteX2440" fmla="*/ 4746095 w 6130925"/>
                <a:gd name="connsiteY2440" fmla="*/ 2077677 h 2994025"/>
                <a:gd name="connsiteX2441" fmla="*/ 4743979 w 6130925"/>
                <a:gd name="connsiteY2441" fmla="*/ 2077134 h 2994025"/>
                <a:gd name="connsiteX2442" fmla="*/ 4741862 w 6130925"/>
                <a:gd name="connsiteY2442" fmla="*/ 2076592 h 2994025"/>
                <a:gd name="connsiteX2443" fmla="*/ 4740274 w 6130925"/>
                <a:gd name="connsiteY2443" fmla="*/ 2075506 h 2994025"/>
                <a:gd name="connsiteX2444" fmla="*/ 4739745 w 6130925"/>
                <a:gd name="connsiteY2444" fmla="*/ 2072794 h 2994025"/>
                <a:gd name="connsiteX2445" fmla="*/ 4738687 w 6130925"/>
                <a:gd name="connsiteY2445" fmla="*/ 2071166 h 2994025"/>
                <a:gd name="connsiteX2446" fmla="*/ 4738685 w 6130925"/>
                <a:gd name="connsiteY2446" fmla="*/ 2071165 h 2994025"/>
                <a:gd name="connsiteX2447" fmla="*/ 4736571 w 6130925"/>
                <a:gd name="connsiteY2447" fmla="*/ 2070623 h 2994025"/>
                <a:gd name="connsiteX2448" fmla="*/ 4734779 w 6130925"/>
                <a:gd name="connsiteY2448" fmla="*/ 2070164 h 2994025"/>
                <a:gd name="connsiteX2449" fmla="*/ 4730750 w 6130925"/>
                <a:gd name="connsiteY2449" fmla="*/ 2070623 h 2994025"/>
                <a:gd name="connsiteX2450" fmla="*/ 4730749 w 6130925"/>
                <a:gd name="connsiteY2450" fmla="*/ 2070623 h 2994025"/>
                <a:gd name="connsiteX2451" fmla="*/ 4727575 w 6130925"/>
                <a:gd name="connsiteY2451" fmla="*/ 2070623 h 2994025"/>
                <a:gd name="connsiteX2452" fmla="*/ 4723871 w 6130925"/>
                <a:gd name="connsiteY2452" fmla="*/ 2071166 h 2994025"/>
                <a:gd name="connsiteX2453" fmla="*/ 4723870 w 6130925"/>
                <a:gd name="connsiteY2453" fmla="*/ 2071166 h 2994025"/>
                <a:gd name="connsiteX2454" fmla="*/ 4720696 w 6130925"/>
                <a:gd name="connsiteY2454" fmla="*/ 2071166 h 2994025"/>
                <a:gd name="connsiteX2455" fmla="*/ 4719637 w 6130925"/>
                <a:gd name="connsiteY2455" fmla="*/ 2071166 h 2994025"/>
                <a:gd name="connsiteX2456" fmla="*/ 4718579 w 6130925"/>
                <a:gd name="connsiteY2456" fmla="*/ 2071166 h 2994025"/>
                <a:gd name="connsiteX2457" fmla="*/ 4717521 w 6130925"/>
                <a:gd name="connsiteY2457" fmla="*/ 2071166 h 2994025"/>
                <a:gd name="connsiteX2458" fmla="*/ 4716462 w 6130925"/>
                <a:gd name="connsiteY2458" fmla="*/ 2071166 h 2994025"/>
                <a:gd name="connsiteX2459" fmla="*/ 4715404 w 6130925"/>
                <a:gd name="connsiteY2459" fmla="*/ 2071166 h 2994025"/>
                <a:gd name="connsiteX2460" fmla="*/ 4714346 w 6130925"/>
                <a:gd name="connsiteY2460" fmla="*/ 2071166 h 2994025"/>
                <a:gd name="connsiteX2461" fmla="*/ 4714345 w 6130925"/>
                <a:gd name="connsiteY2461" fmla="*/ 2071166 h 2994025"/>
                <a:gd name="connsiteX2462" fmla="*/ 4713287 w 6130925"/>
                <a:gd name="connsiteY2462" fmla="*/ 2071166 h 2994025"/>
                <a:gd name="connsiteX2463" fmla="*/ 4712758 w 6130925"/>
                <a:gd name="connsiteY2463" fmla="*/ 2071166 h 2994025"/>
                <a:gd name="connsiteX2464" fmla="*/ 4708525 w 6130925"/>
                <a:gd name="connsiteY2464" fmla="*/ 2073336 h 2994025"/>
                <a:gd name="connsiteX2465" fmla="*/ 4703762 w 6130925"/>
                <a:gd name="connsiteY2465" fmla="*/ 2075506 h 2994025"/>
                <a:gd name="connsiteX2466" fmla="*/ 4700587 w 6130925"/>
                <a:gd name="connsiteY2466" fmla="*/ 2075506 h 2994025"/>
                <a:gd name="connsiteX2467" fmla="*/ 4698470 w 6130925"/>
                <a:gd name="connsiteY2467" fmla="*/ 2074421 h 2994025"/>
                <a:gd name="connsiteX2468" fmla="*/ 4696353 w 6130925"/>
                <a:gd name="connsiteY2468" fmla="*/ 2072251 h 2994025"/>
                <a:gd name="connsiteX2469" fmla="*/ 4694766 w 6130925"/>
                <a:gd name="connsiteY2469" fmla="*/ 2070623 h 2994025"/>
                <a:gd name="connsiteX2470" fmla="*/ 4693708 w 6130925"/>
                <a:gd name="connsiteY2470" fmla="*/ 2068453 h 2994025"/>
                <a:gd name="connsiteX2471" fmla="*/ 4692649 w 6130925"/>
                <a:gd name="connsiteY2471" fmla="*/ 2066825 h 2994025"/>
                <a:gd name="connsiteX2472" fmla="*/ 4688416 w 6130925"/>
                <a:gd name="connsiteY2472" fmla="*/ 2065198 h 2994025"/>
                <a:gd name="connsiteX2473" fmla="*/ 4687887 w 6130925"/>
                <a:gd name="connsiteY2473" fmla="*/ 2065198 h 2994025"/>
                <a:gd name="connsiteX2474" fmla="*/ 4687358 w 6130925"/>
                <a:gd name="connsiteY2474" fmla="*/ 2065198 h 2994025"/>
                <a:gd name="connsiteX2475" fmla="*/ 4686828 w 6130925"/>
                <a:gd name="connsiteY2475" fmla="*/ 2065198 h 2994025"/>
                <a:gd name="connsiteX2476" fmla="*/ 4686300 w 6130925"/>
                <a:gd name="connsiteY2476" fmla="*/ 2065198 h 2994025"/>
                <a:gd name="connsiteX2477" fmla="*/ 4685241 w 6130925"/>
                <a:gd name="connsiteY2477" fmla="*/ 2065198 h 2994025"/>
                <a:gd name="connsiteX2478" fmla="*/ 4683654 w 6130925"/>
                <a:gd name="connsiteY2478" fmla="*/ 2065198 h 2994025"/>
                <a:gd name="connsiteX2479" fmla="*/ 4682596 w 6130925"/>
                <a:gd name="connsiteY2479" fmla="*/ 2065198 h 2994025"/>
                <a:gd name="connsiteX2480" fmla="*/ 4681537 w 6130925"/>
                <a:gd name="connsiteY2480" fmla="*/ 2065198 h 2994025"/>
                <a:gd name="connsiteX2481" fmla="*/ 4680479 w 6130925"/>
                <a:gd name="connsiteY2481" fmla="*/ 2065198 h 2994025"/>
                <a:gd name="connsiteX2482" fmla="*/ 4677833 w 6130925"/>
                <a:gd name="connsiteY2482" fmla="*/ 2065198 h 2994025"/>
                <a:gd name="connsiteX2483" fmla="*/ 4677833 w 6130925"/>
                <a:gd name="connsiteY2483" fmla="*/ 2056517 h 2994025"/>
                <a:gd name="connsiteX2484" fmla="*/ 4675187 w 6130925"/>
                <a:gd name="connsiteY2484" fmla="*/ 2056517 h 2994025"/>
                <a:gd name="connsiteX2485" fmla="*/ 4667249 w 6130925"/>
                <a:gd name="connsiteY2485" fmla="*/ 2056517 h 2994025"/>
                <a:gd name="connsiteX2486" fmla="*/ 4667249 w 6130925"/>
                <a:gd name="connsiteY2486" fmla="*/ 2052176 h 2994025"/>
                <a:gd name="connsiteX2487" fmla="*/ 5505932 w 6130925"/>
                <a:gd name="connsiteY2487" fmla="*/ 2033588 h 2994025"/>
                <a:gd name="connsiteX2488" fmla="*/ 5505933 w 6130925"/>
                <a:gd name="connsiteY2488" fmla="*/ 2033588 h 2994025"/>
                <a:gd name="connsiteX2489" fmla="*/ 5507485 w 6130925"/>
                <a:gd name="connsiteY2489" fmla="*/ 2033588 h 2994025"/>
                <a:gd name="connsiteX2490" fmla="*/ 5507486 w 6130925"/>
                <a:gd name="connsiteY2490" fmla="*/ 2033588 h 2994025"/>
                <a:gd name="connsiteX2491" fmla="*/ 5510591 w 6130925"/>
                <a:gd name="connsiteY2491" fmla="*/ 2033588 h 2994025"/>
                <a:gd name="connsiteX2492" fmla="*/ 5510592 w 6130925"/>
                <a:gd name="connsiteY2492" fmla="*/ 2033588 h 2994025"/>
                <a:gd name="connsiteX2493" fmla="*/ 5510592 w 6130925"/>
                <a:gd name="connsiteY2493" fmla="*/ 2035176 h 2994025"/>
                <a:gd name="connsiteX2494" fmla="*/ 5510592 w 6130925"/>
                <a:gd name="connsiteY2494" fmla="*/ 2036763 h 2994025"/>
                <a:gd name="connsiteX2495" fmla="*/ 5510592 w 6130925"/>
                <a:gd name="connsiteY2495" fmla="*/ 2038351 h 2994025"/>
                <a:gd name="connsiteX2496" fmla="*/ 5510592 w 6130925"/>
                <a:gd name="connsiteY2496" fmla="*/ 2039938 h 2994025"/>
                <a:gd name="connsiteX2497" fmla="*/ 5512145 w 6130925"/>
                <a:gd name="connsiteY2497" fmla="*/ 2041526 h 2994025"/>
                <a:gd name="connsiteX2498" fmla="*/ 5514215 w 6130925"/>
                <a:gd name="connsiteY2498" fmla="*/ 2042584 h 2994025"/>
                <a:gd name="connsiteX2499" fmla="*/ 5518357 w 6130925"/>
                <a:gd name="connsiteY2499" fmla="*/ 2044701 h 2994025"/>
                <a:gd name="connsiteX2500" fmla="*/ 5521463 w 6130925"/>
                <a:gd name="connsiteY2500" fmla="*/ 2047347 h 2994025"/>
                <a:gd name="connsiteX2501" fmla="*/ 5522498 w 6130925"/>
                <a:gd name="connsiteY2501" fmla="*/ 2048934 h 2994025"/>
                <a:gd name="connsiteX2502" fmla="*/ 5524051 w 6130925"/>
                <a:gd name="connsiteY2502" fmla="*/ 2051580 h 2994025"/>
                <a:gd name="connsiteX2503" fmla="*/ 5523534 w 6130925"/>
                <a:gd name="connsiteY2503" fmla="*/ 2053168 h 2994025"/>
                <a:gd name="connsiteX2504" fmla="*/ 5524051 w 6130925"/>
                <a:gd name="connsiteY2504" fmla="*/ 2054755 h 2994025"/>
                <a:gd name="connsiteX2505" fmla="*/ 5525604 w 6130925"/>
                <a:gd name="connsiteY2505" fmla="*/ 2056343 h 2994025"/>
                <a:gd name="connsiteX2506" fmla="*/ 5526640 w 6130925"/>
                <a:gd name="connsiteY2506" fmla="*/ 2058459 h 2994025"/>
                <a:gd name="connsiteX2507" fmla="*/ 5527157 w 6130925"/>
                <a:gd name="connsiteY2507" fmla="*/ 2060047 h 2994025"/>
                <a:gd name="connsiteX2508" fmla="*/ 5527675 w 6130925"/>
                <a:gd name="connsiteY2508" fmla="*/ 2061634 h 2994025"/>
                <a:gd name="connsiteX2509" fmla="*/ 5526122 w 6130925"/>
                <a:gd name="connsiteY2509" fmla="*/ 2063222 h 2994025"/>
                <a:gd name="connsiteX2510" fmla="*/ 5524051 w 6130925"/>
                <a:gd name="connsiteY2510" fmla="*/ 2063751 h 2994025"/>
                <a:gd name="connsiteX2511" fmla="*/ 5523821 w 6130925"/>
                <a:gd name="connsiteY2511" fmla="*/ 2063692 h 2994025"/>
                <a:gd name="connsiteX2512" fmla="*/ 5523533 w 6130925"/>
                <a:gd name="connsiteY2512" fmla="*/ 2063751 h 2994025"/>
                <a:gd name="connsiteX2513" fmla="*/ 5521980 w 6130925"/>
                <a:gd name="connsiteY2513" fmla="*/ 2063222 h 2994025"/>
                <a:gd name="connsiteX2514" fmla="*/ 5520427 w 6130925"/>
                <a:gd name="connsiteY2514" fmla="*/ 2061634 h 2994025"/>
                <a:gd name="connsiteX2515" fmla="*/ 5518356 w 6130925"/>
                <a:gd name="connsiteY2515" fmla="*/ 2060576 h 2994025"/>
                <a:gd name="connsiteX2516" fmla="*/ 5517321 w 6130925"/>
                <a:gd name="connsiteY2516" fmla="*/ 2058459 h 2994025"/>
                <a:gd name="connsiteX2517" fmla="*/ 5516285 w 6130925"/>
                <a:gd name="connsiteY2517" fmla="*/ 2056343 h 2994025"/>
                <a:gd name="connsiteX2518" fmla="*/ 5515250 w 6130925"/>
                <a:gd name="connsiteY2518" fmla="*/ 2054755 h 2994025"/>
                <a:gd name="connsiteX2519" fmla="*/ 5511108 w 6130925"/>
                <a:gd name="connsiteY2519" fmla="*/ 2052638 h 2994025"/>
                <a:gd name="connsiteX2520" fmla="*/ 5508002 w 6130925"/>
                <a:gd name="connsiteY2520" fmla="*/ 2049463 h 2994025"/>
                <a:gd name="connsiteX2521" fmla="*/ 5506967 w 6130925"/>
                <a:gd name="connsiteY2521" fmla="*/ 2047876 h 2994025"/>
                <a:gd name="connsiteX2522" fmla="*/ 5505932 w 6130925"/>
                <a:gd name="connsiteY2522" fmla="*/ 2045759 h 2994025"/>
                <a:gd name="connsiteX2523" fmla="*/ 5506449 w 6130925"/>
                <a:gd name="connsiteY2523" fmla="*/ 2044172 h 2994025"/>
                <a:gd name="connsiteX2524" fmla="*/ 5506449 w 6130925"/>
                <a:gd name="connsiteY2524" fmla="*/ 2042584 h 2994025"/>
                <a:gd name="connsiteX2525" fmla="*/ 5506449 w 6130925"/>
                <a:gd name="connsiteY2525" fmla="*/ 2039938 h 2994025"/>
                <a:gd name="connsiteX2526" fmla="*/ 5505932 w 6130925"/>
                <a:gd name="connsiteY2526" fmla="*/ 2037822 h 2994025"/>
                <a:gd name="connsiteX2527" fmla="*/ 5504896 w 6130925"/>
                <a:gd name="connsiteY2527" fmla="*/ 2036234 h 2994025"/>
                <a:gd name="connsiteX2528" fmla="*/ 5503861 w 6130925"/>
                <a:gd name="connsiteY2528" fmla="*/ 2034117 h 2994025"/>
                <a:gd name="connsiteX2529" fmla="*/ 5165724 w 6130925"/>
                <a:gd name="connsiteY2529" fmla="*/ 2032000 h 2994025"/>
                <a:gd name="connsiteX2530" fmla="*/ 5167841 w 6130925"/>
                <a:gd name="connsiteY2530" fmla="*/ 2033010 h 2994025"/>
                <a:gd name="connsiteX2531" fmla="*/ 5167841 w 6130925"/>
                <a:gd name="connsiteY2531" fmla="*/ 2033011 h 2994025"/>
                <a:gd name="connsiteX2532" fmla="*/ 5167842 w 6130925"/>
                <a:gd name="connsiteY2532" fmla="*/ 2033011 h 2994025"/>
                <a:gd name="connsiteX2533" fmla="*/ 5168900 w 6130925"/>
                <a:gd name="connsiteY2533" fmla="*/ 2034527 h 2994025"/>
                <a:gd name="connsiteX2534" fmla="*/ 5168900 w 6130925"/>
                <a:gd name="connsiteY2534" fmla="*/ 2036042 h 2994025"/>
                <a:gd name="connsiteX2535" fmla="*/ 5168899 w 6130925"/>
                <a:gd name="connsiteY2535" fmla="*/ 2036048 h 2994025"/>
                <a:gd name="connsiteX2536" fmla="*/ 5168899 w 6130925"/>
                <a:gd name="connsiteY2536" fmla="*/ 2036234 h 2994025"/>
                <a:gd name="connsiteX2537" fmla="*/ 5167841 w 6130925"/>
                <a:gd name="connsiteY2537" fmla="*/ 2043113 h 2994025"/>
                <a:gd name="connsiteX2538" fmla="*/ 5164667 w 6130925"/>
                <a:gd name="connsiteY2538" fmla="*/ 2048403 h 2994025"/>
                <a:gd name="connsiteX2539" fmla="*/ 5164667 w 6130925"/>
                <a:gd name="connsiteY2539" fmla="*/ 2049680 h 2994025"/>
                <a:gd name="connsiteX2540" fmla="*/ 5164666 w 6130925"/>
                <a:gd name="connsiteY2540" fmla="*/ 2049684 h 2994025"/>
                <a:gd name="connsiteX2541" fmla="*/ 5164666 w 6130925"/>
                <a:gd name="connsiteY2541" fmla="*/ 2050521 h 2994025"/>
                <a:gd name="connsiteX2542" fmla="*/ 5164137 w 6130925"/>
                <a:gd name="connsiteY2542" fmla="*/ 2052638 h 2994025"/>
                <a:gd name="connsiteX2543" fmla="*/ 5162549 w 6130925"/>
                <a:gd name="connsiteY2543" fmla="*/ 2054226 h 2994025"/>
                <a:gd name="connsiteX2544" fmla="*/ 5159903 w 6130925"/>
                <a:gd name="connsiteY2544" fmla="*/ 2055284 h 2994025"/>
                <a:gd name="connsiteX2545" fmla="*/ 5158316 w 6130925"/>
                <a:gd name="connsiteY2545" fmla="*/ 2055284 h 2994025"/>
                <a:gd name="connsiteX2546" fmla="*/ 5156728 w 6130925"/>
                <a:gd name="connsiteY2546" fmla="*/ 2055284 h 2994025"/>
                <a:gd name="connsiteX2547" fmla="*/ 5153024 w 6130925"/>
                <a:gd name="connsiteY2547" fmla="*/ 2055813 h 2994025"/>
                <a:gd name="connsiteX2548" fmla="*/ 5151436 w 6130925"/>
                <a:gd name="connsiteY2548" fmla="*/ 2054226 h 2994025"/>
                <a:gd name="connsiteX2549" fmla="*/ 5151733 w 6130925"/>
                <a:gd name="connsiteY2549" fmla="*/ 2053781 h 2994025"/>
                <a:gd name="connsiteX2550" fmla="*/ 5151436 w 6130925"/>
                <a:gd name="connsiteY2550" fmla="*/ 2053215 h 2994025"/>
                <a:gd name="connsiteX2551" fmla="*/ 5152495 w 6130925"/>
                <a:gd name="connsiteY2551" fmla="*/ 2051700 h 2994025"/>
                <a:gd name="connsiteX2552" fmla="*/ 5153553 w 6130925"/>
                <a:gd name="connsiteY2552" fmla="*/ 2049679 h 2994025"/>
                <a:gd name="connsiteX2553" fmla="*/ 5153553 w 6130925"/>
                <a:gd name="connsiteY2553" fmla="*/ 2048405 h 2994025"/>
                <a:gd name="connsiteX2554" fmla="*/ 5153553 w 6130925"/>
                <a:gd name="connsiteY2554" fmla="*/ 2047659 h 2994025"/>
                <a:gd name="connsiteX2555" fmla="*/ 5154082 w 6130925"/>
                <a:gd name="connsiteY2555" fmla="*/ 2046143 h 2994025"/>
                <a:gd name="connsiteX2556" fmla="*/ 5154611 w 6130925"/>
                <a:gd name="connsiteY2556" fmla="*/ 2044628 h 2994025"/>
                <a:gd name="connsiteX2557" fmla="*/ 5155141 w 6130925"/>
                <a:gd name="connsiteY2557" fmla="*/ 2043113 h 2994025"/>
                <a:gd name="connsiteX2558" fmla="*/ 5155141 w 6130925"/>
                <a:gd name="connsiteY2558" fmla="*/ 2042055 h 2994025"/>
                <a:gd name="connsiteX2559" fmla="*/ 5155141 w 6130925"/>
                <a:gd name="connsiteY2559" fmla="*/ 2041597 h 2994025"/>
                <a:gd name="connsiteX2560" fmla="*/ 5155141 w 6130925"/>
                <a:gd name="connsiteY2560" fmla="*/ 2039409 h 2994025"/>
                <a:gd name="connsiteX2561" fmla="*/ 5155141 w 6130925"/>
                <a:gd name="connsiteY2561" fmla="*/ 2039072 h 2994025"/>
                <a:gd name="connsiteX2562" fmla="*/ 5156728 w 6130925"/>
                <a:gd name="connsiteY2562" fmla="*/ 2038061 h 2994025"/>
                <a:gd name="connsiteX2563" fmla="*/ 5158316 w 6130925"/>
                <a:gd name="connsiteY2563" fmla="*/ 2037051 h 2994025"/>
                <a:gd name="connsiteX2564" fmla="*/ 5159903 w 6130925"/>
                <a:gd name="connsiteY2564" fmla="*/ 2035536 h 2994025"/>
                <a:gd name="connsiteX2565" fmla="*/ 5162549 w 6130925"/>
                <a:gd name="connsiteY2565" fmla="*/ 2034526 h 2994025"/>
                <a:gd name="connsiteX2566" fmla="*/ 5164137 w 6130925"/>
                <a:gd name="connsiteY2566" fmla="*/ 2033010 h 2994025"/>
                <a:gd name="connsiteX2567" fmla="*/ 4612745 w 6130925"/>
                <a:gd name="connsiteY2567" fmla="*/ 2027238 h 2994025"/>
                <a:gd name="connsiteX2568" fmla="*/ 4612745 w 6130925"/>
                <a:gd name="connsiteY2568" fmla="*/ 2030747 h 2994025"/>
                <a:gd name="connsiteX2569" fmla="*/ 4613274 w 6130925"/>
                <a:gd name="connsiteY2569" fmla="*/ 2032251 h 2994025"/>
                <a:gd name="connsiteX2570" fmla="*/ 4613274 w 6130925"/>
                <a:gd name="connsiteY2570" fmla="*/ 2033254 h 2994025"/>
                <a:gd name="connsiteX2571" fmla="*/ 4613274 w 6130925"/>
                <a:gd name="connsiteY2571" fmla="*/ 2036763 h 2994025"/>
                <a:gd name="connsiteX2572" fmla="*/ 4610099 w 6130925"/>
                <a:gd name="connsiteY2572" fmla="*/ 2034257 h 2994025"/>
                <a:gd name="connsiteX2573" fmla="*/ 4610099 w 6130925"/>
                <a:gd name="connsiteY2573" fmla="*/ 2032753 h 2994025"/>
                <a:gd name="connsiteX2574" fmla="*/ 4610099 w 6130925"/>
                <a:gd name="connsiteY2574" fmla="*/ 2030747 h 2994025"/>
                <a:gd name="connsiteX2575" fmla="*/ 4611158 w 6130925"/>
                <a:gd name="connsiteY2575" fmla="*/ 2028742 h 2994025"/>
                <a:gd name="connsiteX2576" fmla="*/ 5464173 w 6130925"/>
                <a:gd name="connsiteY2576" fmla="*/ 2011363 h 2994025"/>
                <a:gd name="connsiteX2577" fmla="*/ 5464173 w 6130925"/>
                <a:gd name="connsiteY2577" fmla="*/ 2011364 h 2994025"/>
                <a:gd name="connsiteX2578" fmla="*/ 5464175 w 6130925"/>
                <a:gd name="connsiteY2578" fmla="*/ 2011363 h 2994025"/>
                <a:gd name="connsiteX2579" fmla="*/ 5465233 w 6130925"/>
                <a:gd name="connsiteY2579" fmla="*/ 2012975 h 2994025"/>
                <a:gd name="connsiteX2580" fmla="*/ 5465762 w 6130925"/>
                <a:gd name="connsiteY2580" fmla="*/ 2014587 h 2994025"/>
                <a:gd name="connsiteX2581" fmla="*/ 5465762 w 6130925"/>
                <a:gd name="connsiteY2581" fmla="*/ 2016199 h 2994025"/>
                <a:gd name="connsiteX2582" fmla="*/ 5465233 w 6130925"/>
                <a:gd name="connsiteY2582" fmla="*/ 2017811 h 2994025"/>
                <a:gd name="connsiteX2583" fmla="*/ 5463645 w 6130925"/>
                <a:gd name="connsiteY2583" fmla="*/ 2020497 h 2994025"/>
                <a:gd name="connsiteX2584" fmla="*/ 5462587 w 6130925"/>
                <a:gd name="connsiteY2584" fmla="*/ 2022109 h 2994025"/>
                <a:gd name="connsiteX2585" fmla="*/ 5462058 w 6130925"/>
                <a:gd name="connsiteY2585" fmla="*/ 2025333 h 2994025"/>
                <a:gd name="connsiteX2586" fmla="*/ 5461529 w 6130925"/>
                <a:gd name="connsiteY2586" fmla="*/ 2029094 h 2994025"/>
                <a:gd name="connsiteX2587" fmla="*/ 5459941 w 6130925"/>
                <a:gd name="connsiteY2587" fmla="*/ 2033393 h 2994025"/>
                <a:gd name="connsiteX2588" fmla="*/ 5457825 w 6130925"/>
                <a:gd name="connsiteY2588" fmla="*/ 2036617 h 2994025"/>
                <a:gd name="connsiteX2589" fmla="*/ 5456237 w 6130925"/>
                <a:gd name="connsiteY2589" fmla="*/ 2038766 h 2994025"/>
                <a:gd name="connsiteX2590" fmla="*/ 5454120 w 6130925"/>
                <a:gd name="connsiteY2590" fmla="*/ 2039840 h 2994025"/>
                <a:gd name="connsiteX2591" fmla="*/ 5452533 w 6130925"/>
                <a:gd name="connsiteY2591" fmla="*/ 2040378 h 2994025"/>
                <a:gd name="connsiteX2592" fmla="*/ 5452532 w 6130925"/>
                <a:gd name="connsiteY2592" fmla="*/ 2040378 h 2994025"/>
                <a:gd name="connsiteX2593" fmla="*/ 5450945 w 6130925"/>
                <a:gd name="connsiteY2593" fmla="*/ 2040378 h 2994025"/>
                <a:gd name="connsiteX2594" fmla="*/ 5449887 w 6130925"/>
                <a:gd name="connsiteY2594" fmla="*/ 2041452 h 2994025"/>
                <a:gd name="connsiteX2595" fmla="*/ 5449886 w 6130925"/>
                <a:gd name="connsiteY2595" fmla="*/ 2041452 h 2994025"/>
                <a:gd name="connsiteX2596" fmla="*/ 5449358 w 6130925"/>
                <a:gd name="connsiteY2596" fmla="*/ 2041452 h 2994025"/>
                <a:gd name="connsiteX2597" fmla="*/ 5449357 w 6130925"/>
                <a:gd name="connsiteY2597" fmla="*/ 2041452 h 2994025"/>
                <a:gd name="connsiteX2598" fmla="*/ 5448829 w 6130925"/>
                <a:gd name="connsiteY2598" fmla="*/ 2041452 h 2994025"/>
                <a:gd name="connsiteX2599" fmla="*/ 5448828 w 6130925"/>
                <a:gd name="connsiteY2599" fmla="*/ 2041452 h 2994025"/>
                <a:gd name="connsiteX2600" fmla="*/ 5448299 w 6130925"/>
                <a:gd name="connsiteY2600" fmla="*/ 2041452 h 2994025"/>
                <a:gd name="connsiteX2601" fmla="*/ 5447769 w 6130925"/>
                <a:gd name="connsiteY2601" fmla="*/ 2040378 h 2994025"/>
                <a:gd name="connsiteX2602" fmla="*/ 5447241 w 6130925"/>
                <a:gd name="connsiteY2602" fmla="*/ 2040378 h 2994025"/>
                <a:gd name="connsiteX2603" fmla="*/ 5447240 w 6130925"/>
                <a:gd name="connsiteY2603" fmla="*/ 2040378 h 2994025"/>
                <a:gd name="connsiteX2604" fmla="*/ 5446712 w 6130925"/>
                <a:gd name="connsiteY2604" fmla="*/ 2040378 h 2994025"/>
                <a:gd name="connsiteX2605" fmla="*/ 5445125 w 6130925"/>
                <a:gd name="connsiteY2605" fmla="*/ 2042527 h 2994025"/>
                <a:gd name="connsiteX2606" fmla="*/ 5443537 w 6130925"/>
                <a:gd name="connsiteY2606" fmla="*/ 2044676 h 2994025"/>
                <a:gd name="connsiteX2607" fmla="*/ 5441949 w 6130925"/>
                <a:gd name="connsiteY2607" fmla="*/ 2045751 h 2994025"/>
                <a:gd name="connsiteX2608" fmla="*/ 5440362 w 6130925"/>
                <a:gd name="connsiteY2608" fmla="*/ 2046288 h 2994025"/>
                <a:gd name="connsiteX2609" fmla="*/ 5440361 w 6130925"/>
                <a:gd name="connsiteY2609" fmla="*/ 2046288 h 2994025"/>
                <a:gd name="connsiteX2610" fmla="*/ 5438245 w 6130925"/>
                <a:gd name="connsiteY2610" fmla="*/ 2046288 h 2994025"/>
                <a:gd name="connsiteX2611" fmla="*/ 5438244 w 6130925"/>
                <a:gd name="connsiteY2611" fmla="*/ 2046288 h 2994025"/>
                <a:gd name="connsiteX2612" fmla="*/ 5437187 w 6130925"/>
                <a:gd name="connsiteY2612" fmla="*/ 2046288 h 2994025"/>
                <a:gd name="connsiteX2613" fmla="*/ 5437186 w 6130925"/>
                <a:gd name="connsiteY2613" fmla="*/ 2046288 h 2994025"/>
                <a:gd name="connsiteX2614" fmla="*/ 5436128 w 6130925"/>
                <a:gd name="connsiteY2614" fmla="*/ 2046288 h 2994025"/>
                <a:gd name="connsiteX2615" fmla="*/ 5435070 w 6130925"/>
                <a:gd name="connsiteY2615" fmla="*/ 2046288 h 2994025"/>
                <a:gd name="connsiteX2616" fmla="*/ 5435069 w 6130925"/>
                <a:gd name="connsiteY2616" fmla="*/ 2046288 h 2994025"/>
                <a:gd name="connsiteX2617" fmla="*/ 5432954 w 6130925"/>
                <a:gd name="connsiteY2617" fmla="*/ 2046288 h 2994025"/>
                <a:gd name="connsiteX2618" fmla="*/ 5432953 w 6130925"/>
                <a:gd name="connsiteY2618" fmla="*/ 2046288 h 2994025"/>
                <a:gd name="connsiteX2619" fmla="*/ 5430308 w 6130925"/>
                <a:gd name="connsiteY2619" fmla="*/ 2046288 h 2994025"/>
                <a:gd name="connsiteX2620" fmla="*/ 5430307 w 6130925"/>
                <a:gd name="connsiteY2620" fmla="*/ 2046288 h 2994025"/>
                <a:gd name="connsiteX2621" fmla="*/ 5429249 w 6130925"/>
                <a:gd name="connsiteY2621" fmla="*/ 2046288 h 2994025"/>
                <a:gd name="connsiteX2622" fmla="*/ 5427662 w 6130925"/>
                <a:gd name="connsiteY2622" fmla="*/ 2046288 h 2994025"/>
                <a:gd name="connsiteX2623" fmla="*/ 5427661 w 6130925"/>
                <a:gd name="connsiteY2623" fmla="*/ 2046288 h 2994025"/>
                <a:gd name="connsiteX2624" fmla="*/ 5426604 w 6130925"/>
                <a:gd name="connsiteY2624" fmla="*/ 2046288 h 2994025"/>
                <a:gd name="connsiteX2625" fmla="*/ 5426603 w 6130925"/>
                <a:gd name="connsiteY2625" fmla="*/ 2046288 h 2994025"/>
                <a:gd name="connsiteX2626" fmla="*/ 5425545 w 6130925"/>
                <a:gd name="connsiteY2626" fmla="*/ 2046288 h 2994025"/>
                <a:gd name="connsiteX2627" fmla="*/ 5425544 w 6130925"/>
                <a:gd name="connsiteY2627" fmla="*/ 2046288 h 2994025"/>
                <a:gd name="connsiteX2628" fmla="*/ 5422369 w 6130925"/>
                <a:gd name="connsiteY2628" fmla="*/ 2045751 h 2994025"/>
                <a:gd name="connsiteX2629" fmla="*/ 5418665 w 6130925"/>
                <a:gd name="connsiteY2629" fmla="*/ 2044676 h 2994025"/>
                <a:gd name="connsiteX2630" fmla="*/ 5412108 w 6130925"/>
                <a:gd name="connsiteY2630" fmla="*/ 2044232 h 2994025"/>
                <a:gd name="connsiteX2631" fmla="*/ 5408612 w 6130925"/>
                <a:gd name="connsiteY2631" fmla="*/ 2044676 h 2994025"/>
                <a:gd name="connsiteX2632" fmla="*/ 5408611 w 6130925"/>
                <a:gd name="connsiteY2632" fmla="*/ 2044676 h 2994025"/>
                <a:gd name="connsiteX2633" fmla="*/ 5402791 w 6130925"/>
                <a:gd name="connsiteY2633" fmla="*/ 2044676 h 2994025"/>
                <a:gd name="connsiteX2634" fmla="*/ 5402790 w 6130925"/>
                <a:gd name="connsiteY2634" fmla="*/ 2044676 h 2994025"/>
                <a:gd name="connsiteX2635" fmla="*/ 5403319 w 6130925"/>
                <a:gd name="connsiteY2635" fmla="*/ 2043064 h 2994025"/>
                <a:gd name="connsiteX2636" fmla="*/ 5402790 w 6130925"/>
                <a:gd name="connsiteY2636" fmla="*/ 2038766 h 2994025"/>
                <a:gd name="connsiteX2637" fmla="*/ 5402261 w 6130925"/>
                <a:gd name="connsiteY2637" fmla="*/ 2035542 h 2994025"/>
                <a:gd name="connsiteX2638" fmla="*/ 5403319 w 6130925"/>
                <a:gd name="connsiteY2638" fmla="*/ 2032318 h 2994025"/>
                <a:gd name="connsiteX2639" fmla="*/ 5403849 w 6130925"/>
                <a:gd name="connsiteY2639" fmla="*/ 2029094 h 2994025"/>
                <a:gd name="connsiteX2640" fmla="*/ 5405965 w 6130925"/>
                <a:gd name="connsiteY2640" fmla="*/ 2029094 h 2994025"/>
                <a:gd name="connsiteX2641" fmla="*/ 5405966 w 6130925"/>
                <a:gd name="connsiteY2641" fmla="*/ 2029094 h 2994025"/>
                <a:gd name="connsiteX2642" fmla="*/ 5408083 w 6130925"/>
                <a:gd name="connsiteY2642" fmla="*/ 2030169 h 2994025"/>
                <a:gd name="connsiteX2643" fmla="*/ 5410199 w 6130925"/>
                <a:gd name="connsiteY2643" fmla="*/ 2030169 h 2994025"/>
                <a:gd name="connsiteX2644" fmla="*/ 5411786 w 6130925"/>
                <a:gd name="connsiteY2644" fmla="*/ 2030169 h 2994025"/>
                <a:gd name="connsiteX2645" fmla="*/ 5411787 w 6130925"/>
                <a:gd name="connsiteY2645" fmla="*/ 2030169 h 2994025"/>
                <a:gd name="connsiteX2646" fmla="*/ 5413373 w 6130925"/>
                <a:gd name="connsiteY2646" fmla="*/ 2030169 h 2994025"/>
                <a:gd name="connsiteX2647" fmla="*/ 5414961 w 6130925"/>
                <a:gd name="connsiteY2647" fmla="*/ 2030169 h 2994025"/>
                <a:gd name="connsiteX2648" fmla="*/ 5414962 w 6130925"/>
                <a:gd name="connsiteY2648" fmla="*/ 2030169 h 2994025"/>
                <a:gd name="connsiteX2649" fmla="*/ 5419723 w 6130925"/>
                <a:gd name="connsiteY2649" fmla="*/ 2030169 h 2994025"/>
                <a:gd name="connsiteX2650" fmla="*/ 5419725 w 6130925"/>
                <a:gd name="connsiteY2650" fmla="*/ 2030169 h 2994025"/>
                <a:gd name="connsiteX2651" fmla="*/ 5426603 w 6130925"/>
                <a:gd name="connsiteY2651" fmla="*/ 2030169 h 2994025"/>
                <a:gd name="connsiteX2652" fmla="*/ 5426604 w 6130925"/>
                <a:gd name="connsiteY2652" fmla="*/ 2030169 h 2994025"/>
                <a:gd name="connsiteX2653" fmla="*/ 5426607 w 6130925"/>
                <a:gd name="connsiteY2653" fmla="*/ 2030169 h 2994025"/>
                <a:gd name="connsiteX2654" fmla="*/ 5434540 w 6130925"/>
                <a:gd name="connsiteY2654" fmla="*/ 2030706 h 2994025"/>
                <a:gd name="connsiteX2655" fmla="*/ 5442478 w 6130925"/>
                <a:gd name="connsiteY2655" fmla="*/ 2030169 h 2994025"/>
                <a:gd name="connsiteX2656" fmla="*/ 5442479 w 6130925"/>
                <a:gd name="connsiteY2656" fmla="*/ 2030169 h 2994025"/>
                <a:gd name="connsiteX2657" fmla="*/ 5442482 w 6130925"/>
                <a:gd name="connsiteY2657" fmla="*/ 2030170 h 2994025"/>
                <a:gd name="connsiteX2658" fmla="*/ 5444594 w 6130925"/>
                <a:gd name="connsiteY2658" fmla="*/ 2030706 h 2994025"/>
                <a:gd name="connsiteX2659" fmla="*/ 5446182 w 6130925"/>
                <a:gd name="connsiteY2659" fmla="*/ 2030169 h 2994025"/>
                <a:gd name="connsiteX2660" fmla="*/ 5446711 w 6130925"/>
                <a:gd name="connsiteY2660" fmla="*/ 2028557 h 2994025"/>
                <a:gd name="connsiteX2661" fmla="*/ 5446711 w 6130925"/>
                <a:gd name="connsiteY2661" fmla="*/ 2026408 h 2994025"/>
                <a:gd name="connsiteX2662" fmla="*/ 5448299 w 6130925"/>
                <a:gd name="connsiteY2662" fmla="*/ 2024796 h 2994025"/>
                <a:gd name="connsiteX2663" fmla="*/ 5449357 w 6130925"/>
                <a:gd name="connsiteY2663" fmla="*/ 2022647 h 2994025"/>
                <a:gd name="connsiteX2664" fmla="*/ 5449357 w 6130925"/>
                <a:gd name="connsiteY2664" fmla="*/ 2019423 h 2994025"/>
                <a:gd name="connsiteX2665" fmla="*/ 5449357 w 6130925"/>
                <a:gd name="connsiteY2665" fmla="*/ 2015662 h 2994025"/>
                <a:gd name="connsiteX2666" fmla="*/ 5451473 w 6130925"/>
                <a:gd name="connsiteY2666" fmla="*/ 2014587 h 2994025"/>
                <a:gd name="connsiteX2667" fmla="*/ 5453590 w 6130925"/>
                <a:gd name="connsiteY2667" fmla="*/ 2013512 h 2994025"/>
                <a:gd name="connsiteX2668" fmla="*/ 5455178 w 6130925"/>
                <a:gd name="connsiteY2668" fmla="*/ 2012438 h 2994025"/>
                <a:gd name="connsiteX2669" fmla="*/ 5456765 w 6130925"/>
                <a:gd name="connsiteY2669" fmla="*/ 2011900 h 2994025"/>
                <a:gd name="connsiteX2670" fmla="*/ 5456766 w 6130925"/>
                <a:gd name="connsiteY2670" fmla="*/ 2011900 h 2994025"/>
                <a:gd name="connsiteX2671" fmla="*/ 5457294 w 6130925"/>
                <a:gd name="connsiteY2671" fmla="*/ 2011900 h 2994025"/>
                <a:gd name="connsiteX2672" fmla="*/ 5457295 w 6130925"/>
                <a:gd name="connsiteY2672" fmla="*/ 2011900 h 2994025"/>
                <a:gd name="connsiteX2673" fmla="*/ 5457823 w 6130925"/>
                <a:gd name="connsiteY2673" fmla="*/ 2011900 h 2994025"/>
                <a:gd name="connsiteX2674" fmla="*/ 5457825 w 6130925"/>
                <a:gd name="connsiteY2674" fmla="*/ 2011900 h 2994025"/>
                <a:gd name="connsiteX2675" fmla="*/ 5458353 w 6130925"/>
                <a:gd name="connsiteY2675" fmla="*/ 2011900 h 2994025"/>
                <a:gd name="connsiteX2676" fmla="*/ 5458882 w 6130925"/>
                <a:gd name="connsiteY2676" fmla="*/ 2011900 h 2994025"/>
                <a:gd name="connsiteX2677" fmla="*/ 5458883 w 6130925"/>
                <a:gd name="connsiteY2677" fmla="*/ 2011900 h 2994025"/>
                <a:gd name="connsiteX2678" fmla="*/ 5460469 w 6130925"/>
                <a:gd name="connsiteY2678" fmla="*/ 2011900 h 2994025"/>
                <a:gd name="connsiteX2679" fmla="*/ 5460470 w 6130925"/>
                <a:gd name="connsiteY2679" fmla="*/ 2011900 h 2994025"/>
                <a:gd name="connsiteX2680" fmla="*/ 5462586 w 6130925"/>
                <a:gd name="connsiteY2680" fmla="*/ 2011900 h 2994025"/>
                <a:gd name="connsiteX2681" fmla="*/ 5022353 w 6130925"/>
                <a:gd name="connsiteY2681" fmla="*/ 1990725 h 2994025"/>
                <a:gd name="connsiteX2682" fmla="*/ 5026173 w 6130925"/>
                <a:gd name="connsiteY2682" fmla="*/ 1991741 h 2994025"/>
                <a:gd name="connsiteX2683" fmla="*/ 5027355 w 6130925"/>
                <a:gd name="connsiteY2683" fmla="*/ 1991925 h 2994025"/>
                <a:gd name="connsiteX2684" fmla="*/ 5029729 w 6130925"/>
                <a:gd name="connsiteY2684" fmla="*/ 1992250 h 2994025"/>
                <a:gd name="connsiteX2685" fmla="*/ 5031080 w 6130925"/>
                <a:gd name="connsiteY2685" fmla="*/ 1992466 h 2994025"/>
                <a:gd name="connsiteX2686" fmla="*/ 5033267 w 6130925"/>
                <a:gd name="connsiteY2686" fmla="*/ 1992757 h 2994025"/>
                <a:gd name="connsiteX2687" fmla="*/ 5037087 w 6130925"/>
                <a:gd name="connsiteY2687" fmla="*/ 1993773 h 2994025"/>
                <a:gd name="connsiteX2688" fmla="*/ 5037088 w 6130925"/>
                <a:gd name="connsiteY2688" fmla="*/ 1993774 h 2994025"/>
                <a:gd name="connsiteX2689" fmla="*/ 5038180 w 6130925"/>
                <a:gd name="connsiteY2689" fmla="*/ 1995298 h 2994025"/>
                <a:gd name="connsiteX2690" fmla="*/ 5038725 w 6130925"/>
                <a:gd name="connsiteY2690" fmla="*/ 1997838 h 2994025"/>
                <a:gd name="connsiteX2691" fmla="*/ 5038725 w 6130925"/>
                <a:gd name="connsiteY2691" fmla="*/ 2003426 h 2994025"/>
                <a:gd name="connsiteX2692" fmla="*/ 5031631 w 6130925"/>
                <a:gd name="connsiteY2692" fmla="*/ 2003426 h 2994025"/>
                <a:gd name="connsiteX2693" fmla="*/ 5031317 w 6130925"/>
                <a:gd name="connsiteY2693" fmla="*/ 2003426 h 2994025"/>
                <a:gd name="connsiteX2694" fmla="*/ 5029448 w 6130925"/>
                <a:gd name="connsiteY2694" fmla="*/ 2003426 h 2994025"/>
                <a:gd name="connsiteX2695" fmla="*/ 5029200 w 6130925"/>
                <a:gd name="connsiteY2695" fmla="*/ 2003426 h 2994025"/>
                <a:gd name="connsiteX2696" fmla="*/ 5028966 w 6130925"/>
                <a:gd name="connsiteY2696" fmla="*/ 2003276 h 2994025"/>
                <a:gd name="connsiteX2697" fmla="*/ 5027811 w 6130925"/>
                <a:gd name="connsiteY2697" fmla="*/ 2002918 h 2994025"/>
                <a:gd name="connsiteX2698" fmla="*/ 5024876 w 6130925"/>
                <a:gd name="connsiteY2698" fmla="*/ 2001097 h 2994025"/>
                <a:gd name="connsiteX2699" fmla="*/ 5024437 w 6130925"/>
                <a:gd name="connsiteY2699" fmla="*/ 2000886 h 2994025"/>
                <a:gd name="connsiteX2700" fmla="*/ 5024255 w 6130925"/>
                <a:gd name="connsiteY2700" fmla="*/ 2000755 h 2994025"/>
                <a:gd name="connsiteX2701" fmla="*/ 5022354 w 6130925"/>
                <a:gd name="connsiteY2701" fmla="*/ 1999870 h 2994025"/>
                <a:gd name="connsiteX2702" fmla="*/ 5021263 w 6130925"/>
                <a:gd name="connsiteY2702" fmla="*/ 1997840 h 2994025"/>
                <a:gd name="connsiteX2703" fmla="*/ 5021261 w 6130925"/>
                <a:gd name="connsiteY2703" fmla="*/ 1997837 h 2994025"/>
                <a:gd name="connsiteX2704" fmla="*/ 5021300 w 6130925"/>
                <a:gd name="connsiteY2704" fmla="*/ 1997588 h 2994025"/>
                <a:gd name="connsiteX2705" fmla="*/ 5022321 w 6130925"/>
                <a:gd name="connsiteY2705" fmla="*/ 1990726 h 2994025"/>
                <a:gd name="connsiteX2706" fmla="*/ 5022351 w 6130925"/>
                <a:gd name="connsiteY2706" fmla="*/ 1990734 h 2994025"/>
                <a:gd name="connsiteX2707" fmla="*/ 5056119 w 6130925"/>
                <a:gd name="connsiteY2707" fmla="*/ 1985963 h 2994025"/>
                <a:gd name="connsiteX2708" fmla="*/ 5058736 w 6130925"/>
                <a:gd name="connsiteY2708" fmla="*/ 1986492 h 2994025"/>
                <a:gd name="connsiteX2709" fmla="*/ 5063448 w 6130925"/>
                <a:gd name="connsiteY2709" fmla="*/ 1987021 h 2994025"/>
                <a:gd name="connsiteX2710" fmla="*/ 5067637 w 6130925"/>
                <a:gd name="connsiteY2710" fmla="*/ 1988080 h 2994025"/>
                <a:gd name="connsiteX2711" fmla="*/ 5071301 w 6130925"/>
                <a:gd name="connsiteY2711" fmla="*/ 1989138 h 2994025"/>
                <a:gd name="connsiteX2712" fmla="*/ 5074443 w 6130925"/>
                <a:gd name="connsiteY2712" fmla="*/ 1989667 h 2994025"/>
                <a:gd name="connsiteX2713" fmla="*/ 5078631 w 6130925"/>
                <a:gd name="connsiteY2713" fmla="*/ 1989667 h 2994025"/>
                <a:gd name="connsiteX2714" fmla="*/ 5080202 w 6130925"/>
                <a:gd name="connsiteY2714" fmla="*/ 1990197 h 2994025"/>
                <a:gd name="connsiteX2715" fmla="*/ 5081772 w 6130925"/>
                <a:gd name="connsiteY2715" fmla="*/ 1990726 h 2994025"/>
                <a:gd name="connsiteX2716" fmla="*/ 5085437 w 6130925"/>
                <a:gd name="connsiteY2716" fmla="*/ 1991255 h 2994025"/>
                <a:gd name="connsiteX2717" fmla="*/ 5089102 w 6130925"/>
                <a:gd name="connsiteY2717" fmla="*/ 1991255 h 2994025"/>
                <a:gd name="connsiteX2718" fmla="*/ 5093290 w 6130925"/>
                <a:gd name="connsiteY2718" fmla="*/ 1991784 h 2994025"/>
                <a:gd name="connsiteX2719" fmla="*/ 5098526 w 6130925"/>
                <a:gd name="connsiteY2719" fmla="*/ 1992313 h 2994025"/>
                <a:gd name="connsiteX2720" fmla="*/ 5098464 w 6130925"/>
                <a:gd name="connsiteY2720" fmla="*/ 1993002 h 2994025"/>
                <a:gd name="connsiteX2721" fmla="*/ 5098527 w 6130925"/>
                <a:gd name="connsiteY2721" fmla="*/ 1993008 h 2994025"/>
                <a:gd name="connsiteX2722" fmla="*/ 5098025 w 6130925"/>
                <a:gd name="connsiteY2722" fmla="*/ 1998238 h 2994025"/>
                <a:gd name="connsiteX2723" fmla="*/ 5099049 w 6130925"/>
                <a:gd name="connsiteY2723" fmla="*/ 2002897 h 2994025"/>
                <a:gd name="connsiteX2724" fmla="*/ 5099043 w 6130925"/>
                <a:gd name="connsiteY2724" fmla="*/ 2002898 h 2994025"/>
                <a:gd name="connsiteX2725" fmla="*/ 5099050 w 6130925"/>
                <a:gd name="connsiteY2725" fmla="*/ 2002930 h 2994025"/>
                <a:gd name="connsiteX2726" fmla="*/ 5098753 w 6130925"/>
                <a:gd name="connsiteY2726" fmla="*/ 2002930 h 2994025"/>
                <a:gd name="connsiteX2727" fmla="*/ 5094337 w 6130925"/>
                <a:gd name="connsiteY2727" fmla="*/ 2003426 h 2994025"/>
                <a:gd name="connsiteX2728" fmla="*/ 5093687 w 6130925"/>
                <a:gd name="connsiteY2728" fmla="*/ 2003332 h 2994025"/>
                <a:gd name="connsiteX2729" fmla="*/ 5093291 w 6130925"/>
                <a:gd name="connsiteY2729" fmla="*/ 2003426 h 2994025"/>
                <a:gd name="connsiteX2730" fmla="*/ 5092244 w 6130925"/>
                <a:gd name="connsiteY2730" fmla="*/ 2003426 h 2994025"/>
                <a:gd name="connsiteX2731" fmla="*/ 5090674 w 6130925"/>
                <a:gd name="connsiteY2731" fmla="*/ 2002930 h 2994025"/>
                <a:gd name="connsiteX2732" fmla="*/ 5089103 w 6130925"/>
                <a:gd name="connsiteY2732" fmla="*/ 2001938 h 2994025"/>
                <a:gd name="connsiteX2733" fmla="*/ 5087532 w 6130925"/>
                <a:gd name="connsiteY2733" fmla="*/ 2000450 h 2994025"/>
                <a:gd name="connsiteX2734" fmla="*/ 5085438 w 6130925"/>
                <a:gd name="connsiteY2734" fmla="*/ 2000450 h 2994025"/>
                <a:gd name="connsiteX2735" fmla="*/ 5083344 w 6130925"/>
                <a:gd name="connsiteY2735" fmla="*/ 1999953 h 2994025"/>
                <a:gd name="connsiteX2736" fmla="*/ 5081773 w 6130925"/>
                <a:gd name="connsiteY2736" fmla="*/ 1999457 h 2994025"/>
                <a:gd name="connsiteX2737" fmla="*/ 5080203 w 6130925"/>
                <a:gd name="connsiteY2737" fmla="*/ 1998961 h 2994025"/>
                <a:gd name="connsiteX2738" fmla="*/ 5078632 w 6130925"/>
                <a:gd name="connsiteY2738" fmla="*/ 1998465 h 2994025"/>
                <a:gd name="connsiteX2739" fmla="*/ 5077061 w 6130925"/>
                <a:gd name="connsiteY2739" fmla="*/ 1998465 h 2994025"/>
                <a:gd name="connsiteX2740" fmla="*/ 5072873 w 6130925"/>
                <a:gd name="connsiteY2740" fmla="*/ 1998465 h 2994025"/>
                <a:gd name="connsiteX2741" fmla="*/ 5071302 w 6130925"/>
                <a:gd name="connsiteY2741" fmla="*/ 1997969 h 2994025"/>
                <a:gd name="connsiteX2742" fmla="*/ 5069732 w 6130925"/>
                <a:gd name="connsiteY2742" fmla="*/ 1997473 h 2994025"/>
                <a:gd name="connsiteX2743" fmla="*/ 5066067 w 6130925"/>
                <a:gd name="connsiteY2743" fmla="*/ 1997969 h 2994025"/>
                <a:gd name="connsiteX2744" fmla="*/ 5061879 w 6130925"/>
                <a:gd name="connsiteY2744" fmla="*/ 1998465 h 2994025"/>
                <a:gd name="connsiteX2745" fmla="*/ 5051931 w 6130925"/>
                <a:gd name="connsiteY2745" fmla="*/ 1998465 h 2994025"/>
                <a:gd name="connsiteX2746" fmla="*/ 5050884 w 6130925"/>
                <a:gd name="connsiteY2746" fmla="*/ 1996481 h 2994025"/>
                <a:gd name="connsiteX2747" fmla="*/ 5049837 w 6130925"/>
                <a:gd name="connsiteY2747" fmla="*/ 1994496 h 2994025"/>
                <a:gd name="connsiteX2748" fmla="*/ 5049959 w 6130925"/>
                <a:gd name="connsiteY2748" fmla="*/ 1994150 h 2994025"/>
                <a:gd name="connsiteX2749" fmla="*/ 5049836 w 6130925"/>
                <a:gd name="connsiteY2749" fmla="*/ 1993901 h 2994025"/>
                <a:gd name="connsiteX2750" fmla="*/ 5050360 w 6130925"/>
                <a:gd name="connsiteY2750" fmla="*/ 1992313 h 2994025"/>
                <a:gd name="connsiteX2751" fmla="*/ 5050883 w 6130925"/>
                <a:gd name="connsiteY2751" fmla="*/ 1990726 h 2994025"/>
                <a:gd name="connsiteX2752" fmla="*/ 5050883 w 6130925"/>
                <a:gd name="connsiteY2752" fmla="*/ 1991523 h 2994025"/>
                <a:gd name="connsiteX2753" fmla="*/ 5050884 w 6130925"/>
                <a:gd name="connsiteY2753" fmla="*/ 1991520 h 2994025"/>
                <a:gd name="connsiteX2754" fmla="*/ 5050884 w 6130925"/>
                <a:gd name="connsiteY2754" fmla="*/ 1993898 h 2994025"/>
                <a:gd name="connsiteX2755" fmla="*/ 5051407 w 6130925"/>
                <a:gd name="connsiteY2755" fmla="*/ 1992313 h 2994025"/>
                <a:gd name="connsiteX2756" fmla="*/ 5052454 w 6130925"/>
                <a:gd name="connsiteY2756" fmla="*/ 1990726 h 2994025"/>
                <a:gd name="connsiteX2757" fmla="*/ 5052978 w 6130925"/>
                <a:gd name="connsiteY2757" fmla="*/ 1988609 h 2994025"/>
                <a:gd name="connsiteX2758" fmla="*/ 5053501 w 6130925"/>
                <a:gd name="connsiteY2758" fmla="*/ 1987021 h 2994025"/>
                <a:gd name="connsiteX2759" fmla="*/ 5222345 w 6130925"/>
                <a:gd name="connsiteY2759" fmla="*/ 1968500 h 2994025"/>
                <a:gd name="connsiteX2760" fmla="*/ 5226049 w 6130925"/>
                <a:gd name="connsiteY2760" fmla="*/ 1968500 h 2994025"/>
                <a:gd name="connsiteX2761" fmla="*/ 5229224 w 6130925"/>
                <a:gd name="connsiteY2761" fmla="*/ 1969562 h 2994025"/>
                <a:gd name="connsiteX2762" fmla="*/ 5231870 w 6130925"/>
                <a:gd name="connsiteY2762" fmla="*/ 1971686 h 2994025"/>
                <a:gd name="connsiteX2763" fmla="*/ 5233987 w 6130925"/>
                <a:gd name="connsiteY2763" fmla="*/ 1972748 h 2994025"/>
                <a:gd name="connsiteX2764" fmla="*/ 5236104 w 6130925"/>
                <a:gd name="connsiteY2764" fmla="*/ 1973279 h 2994025"/>
                <a:gd name="connsiteX2765" fmla="*/ 5238220 w 6130925"/>
                <a:gd name="connsiteY2765" fmla="*/ 1973810 h 2994025"/>
                <a:gd name="connsiteX2766" fmla="*/ 5239808 w 6130925"/>
                <a:gd name="connsiteY2766" fmla="*/ 1974341 h 2994025"/>
                <a:gd name="connsiteX2767" fmla="*/ 5243512 w 6130925"/>
                <a:gd name="connsiteY2767" fmla="*/ 1976995 h 2994025"/>
                <a:gd name="connsiteX2768" fmla="*/ 5246687 w 6130925"/>
                <a:gd name="connsiteY2768" fmla="*/ 1979119 h 2994025"/>
                <a:gd name="connsiteX2769" fmla="*/ 5250391 w 6130925"/>
                <a:gd name="connsiteY2769" fmla="*/ 1981243 h 2994025"/>
                <a:gd name="connsiteX2770" fmla="*/ 5254095 w 6130925"/>
                <a:gd name="connsiteY2770" fmla="*/ 1983367 h 2994025"/>
                <a:gd name="connsiteX2771" fmla="*/ 5257270 w 6130925"/>
                <a:gd name="connsiteY2771" fmla="*/ 1984429 h 2994025"/>
                <a:gd name="connsiteX2772" fmla="*/ 5261504 w 6130925"/>
                <a:gd name="connsiteY2772" fmla="*/ 1983898 h 2994025"/>
                <a:gd name="connsiteX2773" fmla="*/ 5263091 w 6130925"/>
                <a:gd name="connsiteY2773" fmla="*/ 1983898 h 2994025"/>
                <a:gd name="connsiteX2774" fmla="*/ 5264679 w 6130925"/>
                <a:gd name="connsiteY2774" fmla="*/ 1983898 h 2994025"/>
                <a:gd name="connsiteX2775" fmla="*/ 5266795 w 6130925"/>
                <a:gd name="connsiteY2775" fmla="*/ 1984429 h 2994025"/>
                <a:gd name="connsiteX2776" fmla="*/ 5269441 w 6130925"/>
                <a:gd name="connsiteY2776" fmla="*/ 1984960 h 2994025"/>
                <a:gd name="connsiteX2777" fmla="*/ 5272616 w 6130925"/>
                <a:gd name="connsiteY2777" fmla="*/ 1984960 h 2994025"/>
                <a:gd name="connsiteX2778" fmla="*/ 5274733 w 6130925"/>
                <a:gd name="connsiteY2778" fmla="*/ 1984960 h 2994025"/>
                <a:gd name="connsiteX2779" fmla="*/ 5277379 w 6130925"/>
                <a:gd name="connsiteY2779" fmla="*/ 1984960 h 2994025"/>
                <a:gd name="connsiteX2780" fmla="*/ 5281083 w 6130925"/>
                <a:gd name="connsiteY2780" fmla="*/ 1984960 h 2994025"/>
                <a:gd name="connsiteX2781" fmla="*/ 5282670 w 6130925"/>
                <a:gd name="connsiteY2781" fmla="*/ 1984960 h 2994025"/>
                <a:gd name="connsiteX2782" fmla="*/ 5284258 w 6130925"/>
                <a:gd name="connsiteY2782" fmla="*/ 1984960 h 2994025"/>
                <a:gd name="connsiteX2783" fmla="*/ 5286375 w 6130925"/>
                <a:gd name="connsiteY2783" fmla="*/ 1986022 h 2994025"/>
                <a:gd name="connsiteX2784" fmla="*/ 5287962 w 6130925"/>
                <a:gd name="connsiteY2784" fmla="*/ 1987084 h 2994025"/>
                <a:gd name="connsiteX2785" fmla="*/ 5291666 w 6130925"/>
                <a:gd name="connsiteY2785" fmla="*/ 1989207 h 2994025"/>
                <a:gd name="connsiteX2786" fmla="*/ 5295370 w 6130925"/>
                <a:gd name="connsiteY2786" fmla="*/ 1991331 h 2994025"/>
                <a:gd name="connsiteX2787" fmla="*/ 5298545 w 6130925"/>
                <a:gd name="connsiteY2787" fmla="*/ 1992924 h 2994025"/>
                <a:gd name="connsiteX2788" fmla="*/ 5302779 w 6130925"/>
                <a:gd name="connsiteY2788" fmla="*/ 1993986 h 2994025"/>
                <a:gd name="connsiteX2789" fmla="*/ 5304895 w 6130925"/>
                <a:gd name="connsiteY2789" fmla="*/ 1994517 h 2994025"/>
                <a:gd name="connsiteX2790" fmla="*/ 5307012 w 6130925"/>
                <a:gd name="connsiteY2790" fmla="*/ 1995048 h 2994025"/>
                <a:gd name="connsiteX2791" fmla="*/ 5307541 w 6130925"/>
                <a:gd name="connsiteY2791" fmla="*/ 1995048 h 2994025"/>
                <a:gd name="connsiteX2792" fmla="*/ 5308600 w 6130925"/>
                <a:gd name="connsiteY2792" fmla="*/ 1995048 h 2994025"/>
                <a:gd name="connsiteX2793" fmla="*/ 5309129 w 6130925"/>
                <a:gd name="connsiteY2793" fmla="*/ 1994517 h 2994025"/>
                <a:gd name="connsiteX2794" fmla="*/ 5310187 w 6130925"/>
                <a:gd name="connsiteY2794" fmla="*/ 1995048 h 2994025"/>
                <a:gd name="connsiteX2795" fmla="*/ 5311775 w 6130925"/>
                <a:gd name="connsiteY2795" fmla="*/ 1997172 h 2994025"/>
                <a:gd name="connsiteX2796" fmla="*/ 5312304 w 6130925"/>
                <a:gd name="connsiteY2796" fmla="*/ 1998765 h 2994025"/>
                <a:gd name="connsiteX2797" fmla="*/ 5316008 w 6130925"/>
                <a:gd name="connsiteY2797" fmla="*/ 2001419 h 2994025"/>
                <a:gd name="connsiteX2798" fmla="*/ 5320241 w 6130925"/>
                <a:gd name="connsiteY2798" fmla="*/ 2001950 h 2994025"/>
                <a:gd name="connsiteX2799" fmla="*/ 5324475 w 6130925"/>
                <a:gd name="connsiteY2799" fmla="*/ 2001950 h 2994025"/>
                <a:gd name="connsiteX2800" fmla="*/ 5328179 w 6130925"/>
                <a:gd name="connsiteY2800" fmla="*/ 2001950 h 2994025"/>
                <a:gd name="connsiteX2801" fmla="*/ 5329766 w 6130925"/>
                <a:gd name="connsiteY2801" fmla="*/ 2003012 h 2994025"/>
                <a:gd name="connsiteX2802" fmla="*/ 5331354 w 6130925"/>
                <a:gd name="connsiteY2802" fmla="*/ 2004074 h 2994025"/>
                <a:gd name="connsiteX2803" fmla="*/ 5336116 w 6130925"/>
                <a:gd name="connsiteY2803" fmla="*/ 2006729 h 2994025"/>
                <a:gd name="connsiteX2804" fmla="*/ 5338762 w 6130925"/>
                <a:gd name="connsiteY2804" fmla="*/ 2011508 h 2994025"/>
                <a:gd name="connsiteX2805" fmla="*/ 5340350 w 6130925"/>
                <a:gd name="connsiteY2805" fmla="*/ 2012569 h 2994025"/>
                <a:gd name="connsiteX2806" fmla="*/ 5342466 w 6130925"/>
                <a:gd name="connsiteY2806" fmla="*/ 2013631 h 2994025"/>
                <a:gd name="connsiteX2807" fmla="*/ 5344583 w 6130925"/>
                <a:gd name="connsiteY2807" fmla="*/ 2015755 h 2994025"/>
                <a:gd name="connsiteX2808" fmla="*/ 5346170 w 6130925"/>
                <a:gd name="connsiteY2808" fmla="*/ 2017348 h 2994025"/>
                <a:gd name="connsiteX2809" fmla="*/ 5347758 w 6130925"/>
                <a:gd name="connsiteY2809" fmla="*/ 2018941 h 2994025"/>
                <a:gd name="connsiteX2810" fmla="*/ 5349345 w 6130925"/>
                <a:gd name="connsiteY2810" fmla="*/ 2020534 h 2994025"/>
                <a:gd name="connsiteX2811" fmla="*/ 5351462 w 6130925"/>
                <a:gd name="connsiteY2811" fmla="*/ 2021065 h 2994025"/>
                <a:gd name="connsiteX2812" fmla="*/ 5353050 w 6130925"/>
                <a:gd name="connsiteY2812" fmla="*/ 2022127 h 2994025"/>
                <a:gd name="connsiteX2813" fmla="*/ 5353579 w 6130925"/>
                <a:gd name="connsiteY2813" fmla="*/ 2023720 h 2994025"/>
                <a:gd name="connsiteX2814" fmla="*/ 5354637 w 6130925"/>
                <a:gd name="connsiteY2814" fmla="*/ 2025312 h 2994025"/>
                <a:gd name="connsiteX2815" fmla="*/ 5355166 w 6130925"/>
                <a:gd name="connsiteY2815" fmla="*/ 2029029 h 2994025"/>
                <a:gd name="connsiteX2816" fmla="*/ 5356225 w 6130925"/>
                <a:gd name="connsiteY2816" fmla="*/ 2032746 h 2994025"/>
                <a:gd name="connsiteX2817" fmla="*/ 5357812 w 6130925"/>
                <a:gd name="connsiteY2817" fmla="*/ 2034339 h 2994025"/>
                <a:gd name="connsiteX2818" fmla="*/ 5359400 w 6130925"/>
                <a:gd name="connsiteY2818" fmla="*/ 2035401 h 2994025"/>
                <a:gd name="connsiteX2819" fmla="*/ 5360987 w 6130925"/>
                <a:gd name="connsiteY2819" fmla="*/ 2036993 h 2994025"/>
                <a:gd name="connsiteX2820" fmla="*/ 5362045 w 6130925"/>
                <a:gd name="connsiteY2820" fmla="*/ 2038586 h 2994025"/>
                <a:gd name="connsiteX2821" fmla="*/ 5380037 w 6130925"/>
                <a:gd name="connsiteY2821" fmla="*/ 2038586 h 2994025"/>
                <a:gd name="connsiteX2822" fmla="*/ 5381625 w 6130925"/>
                <a:gd name="connsiteY2822" fmla="*/ 2040179 h 2994025"/>
                <a:gd name="connsiteX2823" fmla="*/ 5383741 w 6130925"/>
                <a:gd name="connsiteY2823" fmla="*/ 2041772 h 2994025"/>
                <a:gd name="connsiteX2824" fmla="*/ 5384800 w 6130925"/>
                <a:gd name="connsiteY2824" fmla="*/ 2043365 h 2994025"/>
                <a:gd name="connsiteX2825" fmla="*/ 5385858 w 6130925"/>
                <a:gd name="connsiteY2825" fmla="*/ 2045489 h 2994025"/>
                <a:gd name="connsiteX2826" fmla="*/ 5388504 w 6130925"/>
                <a:gd name="connsiteY2826" fmla="*/ 2046020 h 2994025"/>
                <a:gd name="connsiteX2827" fmla="*/ 5390091 w 6130925"/>
                <a:gd name="connsiteY2827" fmla="*/ 2047082 h 2994025"/>
                <a:gd name="connsiteX2828" fmla="*/ 5390091 w 6130925"/>
                <a:gd name="connsiteY2828" fmla="*/ 2052922 h 2994025"/>
                <a:gd name="connsiteX2829" fmla="*/ 5382683 w 6130925"/>
                <a:gd name="connsiteY2829" fmla="*/ 2052922 h 2994025"/>
                <a:gd name="connsiteX2830" fmla="*/ 5376333 w 6130925"/>
                <a:gd name="connsiteY2830" fmla="*/ 2052922 h 2994025"/>
                <a:gd name="connsiteX2831" fmla="*/ 5376333 w 6130925"/>
                <a:gd name="connsiteY2831" fmla="*/ 2069913 h 2994025"/>
                <a:gd name="connsiteX2832" fmla="*/ 5383741 w 6130925"/>
                <a:gd name="connsiteY2832" fmla="*/ 2069382 h 2994025"/>
                <a:gd name="connsiteX2833" fmla="*/ 5391679 w 6130925"/>
                <a:gd name="connsiteY2833" fmla="*/ 2069913 h 2994025"/>
                <a:gd name="connsiteX2834" fmla="*/ 5391679 w 6130925"/>
                <a:gd name="connsiteY2834" fmla="*/ 2092744 h 2994025"/>
                <a:gd name="connsiteX2835" fmla="*/ 5394854 w 6130925"/>
                <a:gd name="connsiteY2835" fmla="*/ 2092213 h 2994025"/>
                <a:gd name="connsiteX2836" fmla="*/ 5399087 w 6130925"/>
                <a:gd name="connsiteY2836" fmla="*/ 2092744 h 2994025"/>
                <a:gd name="connsiteX2837" fmla="*/ 5400674 w 6130925"/>
                <a:gd name="connsiteY2837" fmla="*/ 2092744 h 2994025"/>
                <a:gd name="connsiteX2838" fmla="*/ 5402262 w 6130925"/>
                <a:gd name="connsiteY2838" fmla="*/ 2093275 h 2994025"/>
                <a:gd name="connsiteX2839" fmla="*/ 5403849 w 6130925"/>
                <a:gd name="connsiteY2839" fmla="*/ 2093806 h 2994025"/>
                <a:gd name="connsiteX2840" fmla="*/ 5405966 w 6130925"/>
                <a:gd name="connsiteY2840" fmla="*/ 2094337 h 2994025"/>
                <a:gd name="connsiteX2841" fmla="*/ 5408083 w 6130925"/>
                <a:gd name="connsiteY2841" fmla="*/ 2095930 h 2994025"/>
                <a:gd name="connsiteX2842" fmla="*/ 5409670 w 6130925"/>
                <a:gd name="connsiteY2842" fmla="*/ 2097522 h 2994025"/>
                <a:gd name="connsiteX2843" fmla="*/ 5410729 w 6130925"/>
                <a:gd name="connsiteY2843" fmla="*/ 2097522 h 2994025"/>
                <a:gd name="connsiteX2844" fmla="*/ 5411258 w 6130925"/>
                <a:gd name="connsiteY2844" fmla="*/ 2097522 h 2994025"/>
                <a:gd name="connsiteX2845" fmla="*/ 5412316 w 6130925"/>
                <a:gd name="connsiteY2845" fmla="*/ 2096992 h 2994025"/>
                <a:gd name="connsiteX2846" fmla="*/ 5412845 w 6130925"/>
                <a:gd name="connsiteY2846" fmla="*/ 2097522 h 2994025"/>
                <a:gd name="connsiteX2847" fmla="*/ 5414962 w 6130925"/>
                <a:gd name="connsiteY2847" fmla="*/ 2097522 h 2994025"/>
                <a:gd name="connsiteX2848" fmla="*/ 5416549 w 6130925"/>
                <a:gd name="connsiteY2848" fmla="*/ 2097522 h 2994025"/>
                <a:gd name="connsiteX2849" fmla="*/ 5419724 w 6130925"/>
                <a:gd name="connsiteY2849" fmla="*/ 2098053 h 2994025"/>
                <a:gd name="connsiteX2850" fmla="*/ 5421312 w 6130925"/>
                <a:gd name="connsiteY2850" fmla="*/ 2099646 h 2994025"/>
                <a:gd name="connsiteX2851" fmla="*/ 5422370 w 6130925"/>
                <a:gd name="connsiteY2851" fmla="*/ 2101770 h 2994025"/>
                <a:gd name="connsiteX2852" fmla="*/ 5423958 w 6130925"/>
                <a:gd name="connsiteY2852" fmla="*/ 2103363 h 2994025"/>
                <a:gd name="connsiteX2853" fmla="*/ 5424487 w 6130925"/>
                <a:gd name="connsiteY2853" fmla="*/ 2104956 h 2994025"/>
                <a:gd name="connsiteX2854" fmla="*/ 5425545 w 6130925"/>
                <a:gd name="connsiteY2854" fmla="*/ 2107080 h 2994025"/>
                <a:gd name="connsiteX2855" fmla="*/ 5427133 w 6130925"/>
                <a:gd name="connsiteY2855" fmla="*/ 2107611 h 2994025"/>
                <a:gd name="connsiteX2856" fmla="*/ 5429249 w 6130925"/>
                <a:gd name="connsiteY2856" fmla="*/ 2108142 h 2994025"/>
                <a:gd name="connsiteX2857" fmla="*/ 5431366 w 6130925"/>
                <a:gd name="connsiteY2857" fmla="*/ 2108673 h 2994025"/>
                <a:gd name="connsiteX2858" fmla="*/ 5432954 w 6130925"/>
                <a:gd name="connsiteY2858" fmla="*/ 2108673 h 2994025"/>
                <a:gd name="connsiteX2859" fmla="*/ 5436129 w 6130925"/>
                <a:gd name="connsiteY2859" fmla="*/ 2110796 h 2994025"/>
                <a:gd name="connsiteX2860" fmla="*/ 5437187 w 6130925"/>
                <a:gd name="connsiteY2860" fmla="*/ 2113982 h 2994025"/>
                <a:gd name="connsiteX2861" fmla="*/ 5437187 w 6130925"/>
                <a:gd name="connsiteY2861" fmla="*/ 2124601 h 2994025"/>
                <a:gd name="connsiteX2862" fmla="*/ 5434541 w 6130925"/>
                <a:gd name="connsiteY2862" fmla="*/ 2125132 h 2994025"/>
                <a:gd name="connsiteX2863" fmla="*/ 5432425 w 6130925"/>
                <a:gd name="connsiteY2863" fmla="*/ 2125663 h 2994025"/>
                <a:gd name="connsiteX2864" fmla="*/ 5429249 w 6130925"/>
                <a:gd name="connsiteY2864" fmla="*/ 2125132 h 2994025"/>
                <a:gd name="connsiteX2865" fmla="*/ 5426604 w 6130925"/>
                <a:gd name="connsiteY2865" fmla="*/ 2124070 h 2994025"/>
                <a:gd name="connsiteX2866" fmla="*/ 5422899 w 6130925"/>
                <a:gd name="connsiteY2866" fmla="*/ 2121946 h 2994025"/>
                <a:gd name="connsiteX2867" fmla="*/ 5419724 w 6130925"/>
                <a:gd name="connsiteY2867" fmla="*/ 2118761 h 2994025"/>
                <a:gd name="connsiteX2868" fmla="*/ 5415491 w 6130925"/>
                <a:gd name="connsiteY2868" fmla="*/ 2113982 h 2994025"/>
                <a:gd name="connsiteX2869" fmla="*/ 5410199 w 6130925"/>
                <a:gd name="connsiteY2869" fmla="*/ 2112389 h 2994025"/>
                <a:gd name="connsiteX2870" fmla="*/ 5406495 w 6130925"/>
                <a:gd name="connsiteY2870" fmla="*/ 2112389 h 2994025"/>
                <a:gd name="connsiteX2871" fmla="*/ 5403320 w 6130925"/>
                <a:gd name="connsiteY2871" fmla="*/ 2113451 h 2994025"/>
                <a:gd name="connsiteX2872" fmla="*/ 5396441 w 6130925"/>
                <a:gd name="connsiteY2872" fmla="*/ 2113982 h 2994025"/>
                <a:gd name="connsiteX2873" fmla="*/ 5390620 w 6130925"/>
                <a:gd name="connsiteY2873" fmla="*/ 2113982 h 2994025"/>
                <a:gd name="connsiteX2874" fmla="*/ 5387445 w 6130925"/>
                <a:gd name="connsiteY2874" fmla="*/ 2114513 h 2994025"/>
                <a:gd name="connsiteX2875" fmla="*/ 5384270 w 6130925"/>
                <a:gd name="connsiteY2875" fmla="*/ 2113982 h 2994025"/>
                <a:gd name="connsiteX2876" fmla="*/ 5382683 w 6130925"/>
                <a:gd name="connsiteY2876" fmla="*/ 2112920 h 2994025"/>
                <a:gd name="connsiteX2877" fmla="*/ 5381625 w 6130925"/>
                <a:gd name="connsiteY2877" fmla="*/ 2110796 h 2994025"/>
                <a:gd name="connsiteX2878" fmla="*/ 5380566 w 6130925"/>
                <a:gd name="connsiteY2878" fmla="*/ 2108673 h 2994025"/>
                <a:gd name="connsiteX2879" fmla="*/ 5379508 w 6130925"/>
                <a:gd name="connsiteY2879" fmla="*/ 2106549 h 2994025"/>
                <a:gd name="connsiteX2880" fmla="*/ 5377391 w 6130925"/>
                <a:gd name="connsiteY2880" fmla="*/ 2102301 h 2994025"/>
                <a:gd name="connsiteX2881" fmla="*/ 5374216 w 6130925"/>
                <a:gd name="connsiteY2881" fmla="*/ 2099115 h 2994025"/>
                <a:gd name="connsiteX2882" fmla="*/ 5373158 w 6130925"/>
                <a:gd name="connsiteY2882" fmla="*/ 2096992 h 2994025"/>
                <a:gd name="connsiteX2883" fmla="*/ 5372100 w 6130925"/>
                <a:gd name="connsiteY2883" fmla="*/ 2094868 h 2994025"/>
                <a:gd name="connsiteX2884" fmla="*/ 5368395 w 6130925"/>
                <a:gd name="connsiteY2884" fmla="*/ 2092744 h 2994025"/>
                <a:gd name="connsiteX2885" fmla="*/ 5365220 w 6130925"/>
                <a:gd name="connsiteY2885" fmla="*/ 2090089 h 2994025"/>
                <a:gd name="connsiteX2886" fmla="*/ 5363633 w 6130925"/>
                <a:gd name="connsiteY2886" fmla="*/ 2088496 h 2994025"/>
                <a:gd name="connsiteX2887" fmla="*/ 5363104 w 6130925"/>
                <a:gd name="connsiteY2887" fmla="*/ 2086372 h 2994025"/>
                <a:gd name="connsiteX2888" fmla="*/ 5360987 w 6130925"/>
                <a:gd name="connsiteY2888" fmla="*/ 2082656 h 2994025"/>
                <a:gd name="connsiteX2889" fmla="*/ 5358870 w 6130925"/>
                <a:gd name="connsiteY2889" fmla="*/ 2079470 h 2994025"/>
                <a:gd name="connsiteX2890" fmla="*/ 5357283 w 6130925"/>
                <a:gd name="connsiteY2890" fmla="*/ 2078408 h 2994025"/>
                <a:gd name="connsiteX2891" fmla="*/ 5355166 w 6130925"/>
                <a:gd name="connsiteY2891" fmla="*/ 2077346 h 2994025"/>
                <a:gd name="connsiteX2892" fmla="*/ 5351462 w 6130925"/>
                <a:gd name="connsiteY2892" fmla="*/ 2075753 h 2994025"/>
                <a:gd name="connsiteX2893" fmla="*/ 5347758 w 6130925"/>
                <a:gd name="connsiteY2893" fmla="*/ 2074160 h 2994025"/>
                <a:gd name="connsiteX2894" fmla="*/ 5346170 w 6130925"/>
                <a:gd name="connsiteY2894" fmla="*/ 2072568 h 2994025"/>
                <a:gd name="connsiteX2895" fmla="*/ 5344583 w 6130925"/>
                <a:gd name="connsiteY2895" fmla="*/ 2072037 h 2994025"/>
                <a:gd name="connsiteX2896" fmla="*/ 5342466 w 6130925"/>
                <a:gd name="connsiteY2896" fmla="*/ 2071506 h 2994025"/>
                <a:gd name="connsiteX2897" fmla="*/ 5340879 w 6130925"/>
                <a:gd name="connsiteY2897" fmla="*/ 2070975 h 2994025"/>
                <a:gd name="connsiteX2898" fmla="*/ 5339291 w 6130925"/>
                <a:gd name="connsiteY2898" fmla="*/ 2069913 h 2994025"/>
                <a:gd name="connsiteX2899" fmla="*/ 5337175 w 6130925"/>
                <a:gd name="connsiteY2899" fmla="*/ 2069382 h 2994025"/>
                <a:gd name="connsiteX2900" fmla="*/ 5335587 w 6130925"/>
                <a:gd name="connsiteY2900" fmla="*/ 2069382 h 2994025"/>
                <a:gd name="connsiteX2901" fmla="*/ 5330295 w 6130925"/>
                <a:gd name="connsiteY2901" fmla="*/ 2070975 h 2994025"/>
                <a:gd name="connsiteX2902" fmla="*/ 5327120 w 6130925"/>
                <a:gd name="connsiteY2902" fmla="*/ 2075753 h 2994025"/>
                <a:gd name="connsiteX2903" fmla="*/ 5326062 w 6130925"/>
                <a:gd name="connsiteY2903" fmla="*/ 2077877 h 2994025"/>
                <a:gd name="connsiteX2904" fmla="*/ 5323945 w 6130925"/>
                <a:gd name="connsiteY2904" fmla="*/ 2079470 h 2994025"/>
                <a:gd name="connsiteX2905" fmla="*/ 5320241 w 6130925"/>
                <a:gd name="connsiteY2905" fmla="*/ 2081063 h 2994025"/>
                <a:gd name="connsiteX2906" fmla="*/ 5316537 w 6130925"/>
                <a:gd name="connsiteY2906" fmla="*/ 2082656 h 2994025"/>
                <a:gd name="connsiteX2907" fmla="*/ 5314420 w 6130925"/>
                <a:gd name="connsiteY2907" fmla="*/ 2082656 h 2994025"/>
                <a:gd name="connsiteX2908" fmla="*/ 5311775 w 6130925"/>
                <a:gd name="connsiteY2908" fmla="*/ 2082656 h 2994025"/>
                <a:gd name="connsiteX2909" fmla="*/ 5311775 w 6130925"/>
                <a:gd name="connsiteY2909" fmla="*/ 2086903 h 2994025"/>
                <a:gd name="connsiteX2910" fmla="*/ 5311775 w 6130925"/>
                <a:gd name="connsiteY2910" fmla="*/ 2090089 h 2994025"/>
                <a:gd name="connsiteX2911" fmla="*/ 5310716 w 6130925"/>
                <a:gd name="connsiteY2911" fmla="*/ 2091682 h 2994025"/>
                <a:gd name="connsiteX2912" fmla="*/ 5310187 w 6130925"/>
                <a:gd name="connsiteY2912" fmla="*/ 2093275 h 2994025"/>
                <a:gd name="connsiteX2913" fmla="*/ 5308600 w 6130925"/>
                <a:gd name="connsiteY2913" fmla="*/ 2094337 h 2994025"/>
                <a:gd name="connsiteX2914" fmla="*/ 5307012 w 6130925"/>
                <a:gd name="connsiteY2914" fmla="*/ 2094868 h 2994025"/>
                <a:gd name="connsiteX2915" fmla="*/ 5305425 w 6130925"/>
                <a:gd name="connsiteY2915" fmla="*/ 2096992 h 2994025"/>
                <a:gd name="connsiteX2916" fmla="*/ 5303308 w 6130925"/>
                <a:gd name="connsiteY2916" fmla="*/ 2098053 h 2994025"/>
                <a:gd name="connsiteX2917" fmla="*/ 5299075 w 6130925"/>
                <a:gd name="connsiteY2917" fmla="*/ 2098584 h 2994025"/>
                <a:gd name="connsiteX2918" fmla="*/ 5295370 w 6130925"/>
                <a:gd name="connsiteY2918" fmla="*/ 2098053 h 2994025"/>
                <a:gd name="connsiteX2919" fmla="*/ 5292195 w 6130925"/>
                <a:gd name="connsiteY2919" fmla="*/ 2098053 h 2994025"/>
                <a:gd name="connsiteX2920" fmla="*/ 5287962 w 6130925"/>
                <a:gd name="connsiteY2920" fmla="*/ 2098053 h 2994025"/>
                <a:gd name="connsiteX2921" fmla="*/ 5284787 w 6130925"/>
                <a:gd name="connsiteY2921" fmla="*/ 2097522 h 2994025"/>
                <a:gd name="connsiteX2922" fmla="*/ 5282141 w 6130925"/>
                <a:gd name="connsiteY2922" fmla="*/ 2096461 h 2994025"/>
                <a:gd name="connsiteX2923" fmla="*/ 5280024 w 6130925"/>
                <a:gd name="connsiteY2923" fmla="*/ 2096461 h 2994025"/>
                <a:gd name="connsiteX2924" fmla="*/ 5277379 w 6130925"/>
                <a:gd name="connsiteY2924" fmla="*/ 2094868 h 2994025"/>
                <a:gd name="connsiteX2925" fmla="*/ 5275262 w 6130925"/>
                <a:gd name="connsiteY2925" fmla="*/ 2093806 h 2994025"/>
                <a:gd name="connsiteX2926" fmla="*/ 5273674 w 6130925"/>
                <a:gd name="connsiteY2926" fmla="*/ 2092744 h 2994025"/>
                <a:gd name="connsiteX2927" fmla="*/ 5269970 w 6130925"/>
                <a:gd name="connsiteY2927" fmla="*/ 2091151 h 2994025"/>
                <a:gd name="connsiteX2928" fmla="*/ 5265737 w 6130925"/>
                <a:gd name="connsiteY2928" fmla="*/ 2090089 h 2994025"/>
                <a:gd name="connsiteX2929" fmla="*/ 5263620 w 6130925"/>
                <a:gd name="connsiteY2929" fmla="*/ 2089027 h 2994025"/>
                <a:gd name="connsiteX2930" fmla="*/ 5262033 w 6130925"/>
                <a:gd name="connsiteY2930" fmla="*/ 2088496 h 2994025"/>
                <a:gd name="connsiteX2931" fmla="*/ 5260445 w 6130925"/>
                <a:gd name="connsiteY2931" fmla="*/ 2087965 h 2994025"/>
                <a:gd name="connsiteX2932" fmla="*/ 5258858 w 6130925"/>
                <a:gd name="connsiteY2932" fmla="*/ 2087434 h 2994025"/>
                <a:gd name="connsiteX2933" fmla="*/ 5256212 w 6130925"/>
                <a:gd name="connsiteY2933" fmla="*/ 2085841 h 2994025"/>
                <a:gd name="connsiteX2934" fmla="*/ 5254624 w 6130925"/>
                <a:gd name="connsiteY2934" fmla="*/ 2083718 h 2994025"/>
                <a:gd name="connsiteX2935" fmla="*/ 5253037 w 6130925"/>
                <a:gd name="connsiteY2935" fmla="*/ 2082125 h 2994025"/>
                <a:gd name="connsiteX2936" fmla="*/ 5251449 w 6130925"/>
                <a:gd name="connsiteY2936" fmla="*/ 2081063 h 2994025"/>
                <a:gd name="connsiteX2937" fmla="*/ 5249862 w 6130925"/>
                <a:gd name="connsiteY2937" fmla="*/ 2078939 h 2994025"/>
                <a:gd name="connsiteX2938" fmla="*/ 5248274 w 6130925"/>
                <a:gd name="connsiteY2938" fmla="*/ 2077346 h 2994025"/>
                <a:gd name="connsiteX2939" fmla="*/ 5242983 w 6130925"/>
                <a:gd name="connsiteY2939" fmla="*/ 2075222 h 2994025"/>
                <a:gd name="connsiteX2940" fmla="*/ 5238220 w 6130925"/>
                <a:gd name="connsiteY2940" fmla="*/ 2075222 h 2994025"/>
                <a:gd name="connsiteX2941" fmla="*/ 5235045 w 6130925"/>
                <a:gd name="connsiteY2941" fmla="*/ 2075753 h 2994025"/>
                <a:gd name="connsiteX2942" fmla="*/ 5233458 w 6130925"/>
                <a:gd name="connsiteY2942" fmla="*/ 2078408 h 2994025"/>
                <a:gd name="connsiteX2943" fmla="*/ 5233458 w 6130925"/>
                <a:gd name="connsiteY2943" fmla="*/ 2080001 h 2994025"/>
                <a:gd name="connsiteX2944" fmla="*/ 5232399 w 6130925"/>
                <a:gd name="connsiteY2944" fmla="*/ 2081594 h 2994025"/>
                <a:gd name="connsiteX2945" fmla="*/ 5230812 w 6130925"/>
                <a:gd name="connsiteY2945" fmla="*/ 2083187 h 2994025"/>
                <a:gd name="connsiteX2946" fmla="*/ 5229224 w 6130925"/>
                <a:gd name="connsiteY2946" fmla="*/ 2084780 h 2994025"/>
                <a:gd name="connsiteX2947" fmla="*/ 5224462 w 6130925"/>
                <a:gd name="connsiteY2947" fmla="*/ 2086903 h 2994025"/>
                <a:gd name="connsiteX2948" fmla="*/ 5220229 w 6130925"/>
                <a:gd name="connsiteY2948" fmla="*/ 2087434 h 2994025"/>
                <a:gd name="connsiteX2949" fmla="*/ 5217583 w 6130925"/>
                <a:gd name="connsiteY2949" fmla="*/ 2086903 h 2994025"/>
                <a:gd name="connsiteX2950" fmla="*/ 5213349 w 6130925"/>
                <a:gd name="connsiteY2950" fmla="*/ 2083187 h 2994025"/>
                <a:gd name="connsiteX2951" fmla="*/ 5212820 w 6130925"/>
                <a:gd name="connsiteY2951" fmla="*/ 2081063 h 2994025"/>
                <a:gd name="connsiteX2952" fmla="*/ 5212291 w 6130925"/>
                <a:gd name="connsiteY2952" fmla="*/ 2079470 h 2994025"/>
                <a:gd name="connsiteX2953" fmla="*/ 5211762 w 6130925"/>
                <a:gd name="connsiteY2953" fmla="*/ 2077346 h 2994025"/>
                <a:gd name="connsiteX2954" fmla="*/ 5212820 w 6130925"/>
                <a:gd name="connsiteY2954" fmla="*/ 2075753 h 2994025"/>
                <a:gd name="connsiteX2955" fmla="*/ 5213879 w 6130925"/>
                <a:gd name="connsiteY2955" fmla="*/ 2074160 h 2994025"/>
                <a:gd name="connsiteX2956" fmla="*/ 5215466 w 6130925"/>
                <a:gd name="connsiteY2956" fmla="*/ 2071506 h 2994025"/>
                <a:gd name="connsiteX2957" fmla="*/ 5217583 w 6130925"/>
                <a:gd name="connsiteY2957" fmla="*/ 2070444 h 2994025"/>
                <a:gd name="connsiteX2958" fmla="*/ 5219170 w 6130925"/>
                <a:gd name="connsiteY2958" fmla="*/ 2068851 h 2994025"/>
                <a:gd name="connsiteX2959" fmla="*/ 5220758 w 6130925"/>
                <a:gd name="connsiteY2959" fmla="*/ 2067789 h 2994025"/>
                <a:gd name="connsiteX2960" fmla="*/ 5222874 w 6130925"/>
                <a:gd name="connsiteY2960" fmla="*/ 2067258 h 2994025"/>
                <a:gd name="connsiteX2961" fmla="*/ 5224462 w 6130925"/>
                <a:gd name="connsiteY2961" fmla="*/ 2066727 h 2994025"/>
                <a:gd name="connsiteX2962" fmla="*/ 5224991 w 6130925"/>
                <a:gd name="connsiteY2962" fmla="*/ 2066727 h 2994025"/>
                <a:gd name="connsiteX2963" fmla="*/ 5226579 w 6130925"/>
                <a:gd name="connsiteY2963" fmla="*/ 2066727 h 2994025"/>
                <a:gd name="connsiteX2964" fmla="*/ 5227637 w 6130925"/>
                <a:gd name="connsiteY2964" fmla="*/ 2066727 h 2994025"/>
                <a:gd name="connsiteX2965" fmla="*/ 5228166 w 6130925"/>
                <a:gd name="connsiteY2965" fmla="*/ 2066727 h 2994025"/>
                <a:gd name="connsiteX2966" fmla="*/ 5231870 w 6130925"/>
                <a:gd name="connsiteY2966" fmla="*/ 2064603 h 2994025"/>
                <a:gd name="connsiteX2967" fmla="*/ 5233458 w 6130925"/>
                <a:gd name="connsiteY2967" fmla="*/ 2060356 h 2994025"/>
                <a:gd name="connsiteX2968" fmla="*/ 5233458 w 6130925"/>
                <a:gd name="connsiteY2968" fmla="*/ 2058232 h 2994025"/>
                <a:gd name="connsiteX2969" fmla="*/ 5233458 w 6130925"/>
                <a:gd name="connsiteY2969" fmla="*/ 2056108 h 2994025"/>
                <a:gd name="connsiteX2970" fmla="*/ 5233987 w 6130925"/>
                <a:gd name="connsiteY2970" fmla="*/ 2054515 h 2994025"/>
                <a:gd name="connsiteX2971" fmla="*/ 5234516 w 6130925"/>
                <a:gd name="connsiteY2971" fmla="*/ 2052391 h 2994025"/>
                <a:gd name="connsiteX2972" fmla="*/ 5232399 w 6130925"/>
                <a:gd name="connsiteY2972" fmla="*/ 2046551 h 2994025"/>
                <a:gd name="connsiteX2973" fmla="*/ 5227637 w 6130925"/>
                <a:gd name="connsiteY2973" fmla="*/ 2041772 h 2994025"/>
                <a:gd name="connsiteX2974" fmla="*/ 5226579 w 6130925"/>
                <a:gd name="connsiteY2974" fmla="*/ 2039648 h 2994025"/>
                <a:gd name="connsiteX2975" fmla="*/ 5226049 w 6130925"/>
                <a:gd name="connsiteY2975" fmla="*/ 2038055 h 2994025"/>
                <a:gd name="connsiteX2976" fmla="*/ 5222874 w 6130925"/>
                <a:gd name="connsiteY2976" fmla="*/ 2034339 h 2994025"/>
                <a:gd name="connsiteX2977" fmla="*/ 5219170 w 6130925"/>
                <a:gd name="connsiteY2977" fmla="*/ 2031153 h 2994025"/>
                <a:gd name="connsiteX2978" fmla="*/ 5217583 w 6130925"/>
                <a:gd name="connsiteY2978" fmla="*/ 2028498 h 2994025"/>
                <a:gd name="connsiteX2979" fmla="*/ 5215995 w 6130925"/>
                <a:gd name="connsiteY2979" fmla="*/ 2026905 h 2994025"/>
                <a:gd name="connsiteX2980" fmla="*/ 5213879 w 6130925"/>
                <a:gd name="connsiteY2980" fmla="*/ 2026374 h 2994025"/>
                <a:gd name="connsiteX2981" fmla="*/ 5211762 w 6130925"/>
                <a:gd name="connsiteY2981" fmla="*/ 2025312 h 2994025"/>
                <a:gd name="connsiteX2982" fmla="*/ 5208587 w 6130925"/>
                <a:gd name="connsiteY2982" fmla="*/ 2023189 h 2994025"/>
                <a:gd name="connsiteX2983" fmla="*/ 5205412 w 6130925"/>
                <a:gd name="connsiteY2983" fmla="*/ 2021065 h 2994025"/>
                <a:gd name="connsiteX2984" fmla="*/ 5202766 w 6130925"/>
                <a:gd name="connsiteY2984" fmla="*/ 2020003 h 2994025"/>
                <a:gd name="connsiteX2985" fmla="*/ 5201179 w 6130925"/>
                <a:gd name="connsiteY2985" fmla="*/ 2019472 h 2994025"/>
                <a:gd name="connsiteX2986" fmla="*/ 5198004 w 6130925"/>
                <a:gd name="connsiteY2986" fmla="*/ 2018941 h 2994025"/>
                <a:gd name="connsiteX2987" fmla="*/ 5195358 w 6130925"/>
                <a:gd name="connsiteY2987" fmla="*/ 2019472 h 2994025"/>
                <a:gd name="connsiteX2988" fmla="*/ 5192183 w 6130925"/>
                <a:gd name="connsiteY2988" fmla="*/ 2019472 h 2994025"/>
                <a:gd name="connsiteX2989" fmla="*/ 5189537 w 6130925"/>
                <a:gd name="connsiteY2989" fmla="*/ 2019472 h 2994025"/>
                <a:gd name="connsiteX2990" fmla="*/ 5187949 w 6130925"/>
                <a:gd name="connsiteY2990" fmla="*/ 2018941 h 2994025"/>
                <a:gd name="connsiteX2991" fmla="*/ 5186362 w 6130925"/>
                <a:gd name="connsiteY2991" fmla="*/ 2017879 h 2994025"/>
                <a:gd name="connsiteX2992" fmla="*/ 5184245 w 6130925"/>
                <a:gd name="connsiteY2992" fmla="*/ 2017879 h 2994025"/>
                <a:gd name="connsiteX2993" fmla="*/ 5181599 w 6130925"/>
                <a:gd name="connsiteY2993" fmla="*/ 2017348 h 2994025"/>
                <a:gd name="connsiteX2994" fmla="*/ 5181070 w 6130925"/>
                <a:gd name="connsiteY2994" fmla="*/ 2017348 h 2994025"/>
                <a:gd name="connsiteX2995" fmla="*/ 5180012 w 6130925"/>
                <a:gd name="connsiteY2995" fmla="*/ 2017348 h 2994025"/>
                <a:gd name="connsiteX2996" fmla="*/ 5178954 w 6130925"/>
                <a:gd name="connsiteY2996" fmla="*/ 2017348 h 2994025"/>
                <a:gd name="connsiteX2997" fmla="*/ 5177895 w 6130925"/>
                <a:gd name="connsiteY2997" fmla="*/ 2017348 h 2994025"/>
                <a:gd name="connsiteX2998" fmla="*/ 5176837 w 6130925"/>
                <a:gd name="connsiteY2998" fmla="*/ 2015755 h 2994025"/>
                <a:gd name="connsiteX2999" fmla="*/ 5175778 w 6130925"/>
                <a:gd name="connsiteY2999" fmla="*/ 2013631 h 2994025"/>
                <a:gd name="connsiteX3000" fmla="*/ 5173662 w 6130925"/>
                <a:gd name="connsiteY3000" fmla="*/ 2013100 h 2994025"/>
                <a:gd name="connsiteX3001" fmla="*/ 5171545 w 6130925"/>
                <a:gd name="connsiteY3001" fmla="*/ 2012039 h 2994025"/>
                <a:gd name="connsiteX3002" fmla="*/ 5168370 w 6130925"/>
                <a:gd name="connsiteY3002" fmla="*/ 2009384 h 2994025"/>
                <a:gd name="connsiteX3003" fmla="*/ 5164666 w 6130925"/>
                <a:gd name="connsiteY3003" fmla="*/ 2006729 h 2994025"/>
                <a:gd name="connsiteX3004" fmla="*/ 5160962 w 6130925"/>
                <a:gd name="connsiteY3004" fmla="*/ 2004605 h 2994025"/>
                <a:gd name="connsiteX3005" fmla="*/ 5157787 w 6130925"/>
                <a:gd name="connsiteY3005" fmla="*/ 2003012 h 2994025"/>
                <a:gd name="connsiteX3006" fmla="*/ 5156199 w 6130925"/>
                <a:gd name="connsiteY3006" fmla="*/ 2003012 h 2994025"/>
                <a:gd name="connsiteX3007" fmla="*/ 5154083 w 6130925"/>
                <a:gd name="connsiteY3007" fmla="*/ 2003012 h 2994025"/>
                <a:gd name="connsiteX3008" fmla="*/ 5150378 w 6130925"/>
                <a:gd name="connsiteY3008" fmla="*/ 2003012 h 2994025"/>
                <a:gd name="connsiteX3009" fmla="*/ 5146674 w 6130925"/>
                <a:gd name="connsiteY3009" fmla="*/ 2003012 h 2994025"/>
                <a:gd name="connsiteX3010" fmla="*/ 5145087 w 6130925"/>
                <a:gd name="connsiteY3010" fmla="*/ 2002481 h 2994025"/>
                <a:gd name="connsiteX3011" fmla="*/ 5143499 w 6130925"/>
                <a:gd name="connsiteY3011" fmla="*/ 2001419 h 2994025"/>
                <a:gd name="connsiteX3012" fmla="*/ 5141912 w 6130925"/>
                <a:gd name="connsiteY3012" fmla="*/ 2003012 h 2994025"/>
                <a:gd name="connsiteX3013" fmla="*/ 5140853 w 6130925"/>
                <a:gd name="connsiteY3013" fmla="*/ 2004605 h 2994025"/>
                <a:gd name="connsiteX3014" fmla="*/ 5139266 w 6130925"/>
                <a:gd name="connsiteY3014" fmla="*/ 2005136 h 2994025"/>
                <a:gd name="connsiteX3015" fmla="*/ 5138737 w 6130925"/>
                <a:gd name="connsiteY3015" fmla="*/ 2004605 h 2994025"/>
                <a:gd name="connsiteX3016" fmla="*/ 5137678 w 6130925"/>
                <a:gd name="connsiteY3016" fmla="*/ 2004605 h 2994025"/>
                <a:gd name="connsiteX3017" fmla="*/ 5137149 w 6130925"/>
                <a:gd name="connsiteY3017" fmla="*/ 2004605 h 2994025"/>
                <a:gd name="connsiteX3018" fmla="*/ 5136620 w 6130925"/>
                <a:gd name="connsiteY3018" fmla="*/ 2006198 h 2994025"/>
                <a:gd name="connsiteX3019" fmla="*/ 5137149 w 6130925"/>
                <a:gd name="connsiteY3019" fmla="*/ 2008853 h 2994025"/>
                <a:gd name="connsiteX3020" fmla="*/ 5131858 w 6130925"/>
                <a:gd name="connsiteY3020" fmla="*/ 2008853 h 2994025"/>
                <a:gd name="connsiteX3021" fmla="*/ 5131858 w 6130925"/>
                <a:gd name="connsiteY3021" fmla="*/ 2004605 h 2994025"/>
                <a:gd name="connsiteX3022" fmla="*/ 5131858 w 6130925"/>
                <a:gd name="connsiteY3022" fmla="*/ 2001419 h 2994025"/>
                <a:gd name="connsiteX3023" fmla="*/ 5132387 w 6130925"/>
                <a:gd name="connsiteY3023" fmla="*/ 1999827 h 2994025"/>
                <a:gd name="connsiteX3024" fmla="*/ 5131858 w 6130925"/>
                <a:gd name="connsiteY3024" fmla="*/ 1998234 h 2994025"/>
                <a:gd name="connsiteX3025" fmla="*/ 5130270 w 6130925"/>
                <a:gd name="connsiteY3025" fmla="*/ 1996110 h 2994025"/>
                <a:gd name="connsiteX3026" fmla="*/ 5128153 w 6130925"/>
                <a:gd name="connsiteY3026" fmla="*/ 1995048 h 2994025"/>
                <a:gd name="connsiteX3027" fmla="*/ 5126566 w 6130925"/>
                <a:gd name="connsiteY3027" fmla="*/ 1993986 h 2994025"/>
                <a:gd name="connsiteX3028" fmla="*/ 5124449 w 6130925"/>
                <a:gd name="connsiteY3028" fmla="*/ 1992924 h 2994025"/>
                <a:gd name="connsiteX3029" fmla="*/ 5124449 w 6130925"/>
                <a:gd name="connsiteY3029" fmla="*/ 1986553 h 2994025"/>
                <a:gd name="connsiteX3030" fmla="*/ 5146674 w 6130925"/>
                <a:gd name="connsiteY3030" fmla="*/ 1986553 h 2994025"/>
                <a:gd name="connsiteX3031" fmla="*/ 5148791 w 6130925"/>
                <a:gd name="connsiteY3031" fmla="*/ 1986022 h 2994025"/>
                <a:gd name="connsiteX3032" fmla="*/ 5150378 w 6130925"/>
                <a:gd name="connsiteY3032" fmla="*/ 1984960 h 2994025"/>
                <a:gd name="connsiteX3033" fmla="*/ 5152495 w 6130925"/>
                <a:gd name="connsiteY3033" fmla="*/ 1983367 h 2994025"/>
                <a:gd name="connsiteX3034" fmla="*/ 5154083 w 6130925"/>
                <a:gd name="connsiteY3034" fmla="*/ 1982305 h 2994025"/>
                <a:gd name="connsiteX3035" fmla="*/ 5155670 w 6130925"/>
                <a:gd name="connsiteY3035" fmla="*/ 1982305 h 2994025"/>
                <a:gd name="connsiteX3036" fmla="*/ 5157787 w 6130925"/>
                <a:gd name="connsiteY3036" fmla="*/ 1982305 h 2994025"/>
                <a:gd name="connsiteX3037" fmla="*/ 5162020 w 6130925"/>
                <a:gd name="connsiteY3037" fmla="*/ 1982836 h 2994025"/>
                <a:gd name="connsiteX3038" fmla="*/ 5164666 w 6130925"/>
                <a:gd name="connsiteY3038" fmla="*/ 1984960 h 2994025"/>
                <a:gd name="connsiteX3039" fmla="*/ 5164666 w 6130925"/>
                <a:gd name="connsiteY3039" fmla="*/ 1987084 h 2994025"/>
                <a:gd name="connsiteX3040" fmla="*/ 5164666 w 6130925"/>
                <a:gd name="connsiteY3040" fmla="*/ 1989207 h 2994025"/>
                <a:gd name="connsiteX3041" fmla="*/ 5165724 w 6130925"/>
                <a:gd name="connsiteY3041" fmla="*/ 1990800 h 2994025"/>
                <a:gd name="connsiteX3042" fmla="*/ 5167312 w 6130925"/>
                <a:gd name="connsiteY3042" fmla="*/ 1992393 h 2994025"/>
                <a:gd name="connsiteX3043" fmla="*/ 5170487 w 6130925"/>
                <a:gd name="connsiteY3043" fmla="*/ 1993986 h 2994025"/>
                <a:gd name="connsiteX3044" fmla="*/ 5174720 w 6130925"/>
                <a:gd name="connsiteY3044" fmla="*/ 1993986 h 2994025"/>
                <a:gd name="connsiteX3045" fmla="*/ 5178424 w 6130925"/>
                <a:gd name="connsiteY3045" fmla="*/ 1994517 h 2994025"/>
                <a:gd name="connsiteX3046" fmla="*/ 5182129 w 6130925"/>
                <a:gd name="connsiteY3046" fmla="*/ 1995048 h 2994025"/>
                <a:gd name="connsiteX3047" fmla="*/ 5186362 w 6130925"/>
                <a:gd name="connsiteY3047" fmla="*/ 1995048 h 2994025"/>
                <a:gd name="connsiteX3048" fmla="*/ 5189537 w 6130925"/>
                <a:gd name="connsiteY3048" fmla="*/ 1993986 h 2994025"/>
                <a:gd name="connsiteX3049" fmla="*/ 5191654 w 6130925"/>
                <a:gd name="connsiteY3049" fmla="*/ 1993455 h 2994025"/>
                <a:gd name="connsiteX3050" fmla="*/ 5193241 w 6130925"/>
                <a:gd name="connsiteY3050" fmla="*/ 1992393 h 2994025"/>
                <a:gd name="connsiteX3051" fmla="*/ 5194829 w 6130925"/>
                <a:gd name="connsiteY3051" fmla="*/ 1990800 h 2994025"/>
                <a:gd name="connsiteX3052" fmla="*/ 5195358 w 6130925"/>
                <a:gd name="connsiteY3052" fmla="*/ 1989207 h 2994025"/>
                <a:gd name="connsiteX3053" fmla="*/ 5195358 w 6130925"/>
                <a:gd name="connsiteY3053" fmla="*/ 1984960 h 2994025"/>
                <a:gd name="connsiteX3054" fmla="*/ 5195358 w 6130925"/>
                <a:gd name="connsiteY3054" fmla="*/ 1981774 h 2994025"/>
                <a:gd name="connsiteX3055" fmla="*/ 5196416 w 6130925"/>
                <a:gd name="connsiteY3055" fmla="*/ 1979650 h 2994025"/>
                <a:gd name="connsiteX3056" fmla="*/ 5198533 w 6130925"/>
                <a:gd name="connsiteY3056" fmla="*/ 1978057 h 2994025"/>
                <a:gd name="connsiteX3057" fmla="*/ 5200120 w 6130925"/>
                <a:gd name="connsiteY3057" fmla="*/ 1976995 h 2994025"/>
                <a:gd name="connsiteX3058" fmla="*/ 5202237 w 6130925"/>
                <a:gd name="connsiteY3058" fmla="*/ 1976464 h 2994025"/>
                <a:gd name="connsiteX3059" fmla="*/ 5205941 w 6130925"/>
                <a:gd name="connsiteY3059" fmla="*/ 1976464 h 2994025"/>
                <a:gd name="connsiteX3060" fmla="*/ 5209645 w 6130925"/>
                <a:gd name="connsiteY3060" fmla="*/ 1976464 h 2994025"/>
                <a:gd name="connsiteX3061" fmla="*/ 5213879 w 6130925"/>
                <a:gd name="connsiteY3061" fmla="*/ 1975934 h 2994025"/>
                <a:gd name="connsiteX3062" fmla="*/ 5217583 w 6130925"/>
                <a:gd name="connsiteY3062" fmla="*/ 1972748 h 2994025"/>
                <a:gd name="connsiteX3063" fmla="*/ 5219170 w 6130925"/>
                <a:gd name="connsiteY3063" fmla="*/ 1970624 h 2994025"/>
                <a:gd name="connsiteX3064" fmla="*/ 5220229 w 6130925"/>
                <a:gd name="connsiteY3064" fmla="*/ 1969031 h 2994025"/>
                <a:gd name="connsiteX3065" fmla="*/ 5084690 w 6130925"/>
                <a:gd name="connsiteY3065" fmla="*/ 1968500 h 2994025"/>
                <a:gd name="connsiteX3066" fmla="*/ 5094287 w 6130925"/>
                <a:gd name="connsiteY3066" fmla="*/ 1968500 h 2994025"/>
                <a:gd name="connsiteX3067" fmla="*/ 5094287 w 6130925"/>
                <a:gd name="connsiteY3067" fmla="*/ 1968501 h 2994025"/>
                <a:gd name="connsiteX3068" fmla="*/ 5094287 w 6130925"/>
                <a:gd name="connsiteY3068" fmla="*/ 1979613 h 2994025"/>
                <a:gd name="connsiteX3069" fmla="*/ 5094287 w 6130925"/>
                <a:gd name="connsiteY3069" fmla="*/ 1979614 h 2994025"/>
                <a:gd name="connsiteX3070" fmla="*/ 5094280 w 6130925"/>
                <a:gd name="connsiteY3070" fmla="*/ 1979612 h 2994025"/>
                <a:gd name="connsiteX3071" fmla="*/ 5089245 w 6130925"/>
                <a:gd name="connsiteY3071" fmla="*/ 1979085 h 2994025"/>
                <a:gd name="connsiteX3072" fmla="*/ 5089225 w 6130925"/>
                <a:gd name="connsiteY3072" fmla="*/ 1979085 h 2994025"/>
                <a:gd name="connsiteX3073" fmla="*/ 5083707 w 6130925"/>
                <a:gd name="connsiteY3073" fmla="*/ 1979611 h 2994025"/>
                <a:gd name="connsiteX3074" fmla="*/ 5083679 w 6130925"/>
                <a:gd name="connsiteY3074" fmla="*/ 1979614 h 2994025"/>
                <a:gd name="connsiteX3075" fmla="*/ 5083679 w 6130925"/>
                <a:gd name="connsiteY3075" fmla="*/ 1979613 h 2994025"/>
                <a:gd name="connsiteX3076" fmla="*/ 5083679 w 6130925"/>
                <a:gd name="connsiteY3076" fmla="*/ 1976439 h 2994025"/>
                <a:gd name="connsiteX3077" fmla="*/ 5083174 w 6130925"/>
                <a:gd name="connsiteY3077" fmla="*/ 1973264 h 2994025"/>
                <a:gd name="connsiteX3078" fmla="*/ 5083174 w 6130925"/>
                <a:gd name="connsiteY3078" fmla="*/ 1973263 h 2994025"/>
                <a:gd name="connsiteX3079" fmla="*/ 5083174 w 6130925"/>
                <a:gd name="connsiteY3079" fmla="*/ 1970089 h 2994025"/>
                <a:gd name="connsiteX3080" fmla="*/ 5083174 w 6130925"/>
                <a:gd name="connsiteY3080" fmla="*/ 1970088 h 2994025"/>
                <a:gd name="connsiteX3081" fmla="*/ 5084690 w 6130925"/>
                <a:gd name="connsiteY3081" fmla="*/ 1973263 h 2994025"/>
                <a:gd name="connsiteX3082" fmla="*/ 5084690 w 6130925"/>
                <a:gd name="connsiteY3082" fmla="*/ 1968501 h 2994025"/>
                <a:gd name="connsiteX3083" fmla="*/ 4996920 w 6130925"/>
                <a:gd name="connsiteY3083" fmla="*/ 1965325 h 2994025"/>
                <a:gd name="connsiteX3084" fmla="*/ 5007503 w 6130925"/>
                <a:gd name="connsiteY3084" fmla="*/ 1965325 h 2994025"/>
                <a:gd name="connsiteX3085" fmla="*/ 5010149 w 6130925"/>
                <a:gd name="connsiteY3085" fmla="*/ 1965821 h 2994025"/>
                <a:gd name="connsiteX3086" fmla="*/ 5013324 w 6130925"/>
                <a:gd name="connsiteY3086" fmla="*/ 1965821 h 2994025"/>
                <a:gd name="connsiteX3087" fmla="*/ 5013324 w 6130925"/>
                <a:gd name="connsiteY3087" fmla="*/ 1965822 h 2994025"/>
                <a:gd name="connsiteX3088" fmla="*/ 5013325 w 6130925"/>
                <a:gd name="connsiteY3088" fmla="*/ 1965822 h 2994025"/>
                <a:gd name="connsiteX3089" fmla="*/ 5012796 w 6130925"/>
                <a:gd name="connsiteY3089" fmla="*/ 1969295 h 2994025"/>
                <a:gd name="connsiteX3090" fmla="*/ 5013325 w 6130925"/>
                <a:gd name="connsiteY3090" fmla="*/ 1972767 h 2994025"/>
                <a:gd name="connsiteX3091" fmla="*/ 5014911 w 6130925"/>
                <a:gd name="connsiteY3091" fmla="*/ 1972767 h 2994025"/>
                <a:gd name="connsiteX3092" fmla="*/ 5014904 w 6130925"/>
                <a:gd name="connsiteY3092" fmla="*/ 1972768 h 2994025"/>
                <a:gd name="connsiteX3093" fmla="*/ 5014912 w 6130925"/>
                <a:gd name="connsiteY3093" fmla="*/ 1972768 h 2994025"/>
                <a:gd name="connsiteX3094" fmla="*/ 5011208 w 6130925"/>
                <a:gd name="connsiteY3094" fmla="*/ 1973264 h 2994025"/>
                <a:gd name="connsiteX3095" fmla="*/ 5007504 w 6130925"/>
                <a:gd name="connsiteY3095" fmla="*/ 1973264 h 2994025"/>
                <a:gd name="connsiteX3096" fmla="*/ 5004329 w 6130925"/>
                <a:gd name="connsiteY3096" fmla="*/ 1973264 h 2994025"/>
                <a:gd name="connsiteX3097" fmla="*/ 5000096 w 6130925"/>
                <a:gd name="connsiteY3097" fmla="*/ 1972768 h 2994025"/>
                <a:gd name="connsiteX3098" fmla="*/ 4993216 w 6130925"/>
                <a:gd name="connsiteY3098" fmla="*/ 1972768 h 2994025"/>
                <a:gd name="connsiteX3099" fmla="*/ 4991629 w 6130925"/>
                <a:gd name="connsiteY3099" fmla="*/ 1971776 h 2994025"/>
                <a:gd name="connsiteX3100" fmla="*/ 4989512 w 6130925"/>
                <a:gd name="connsiteY3100" fmla="*/ 1970287 h 2994025"/>
                <a:gd name="connsiteX3101" fmla="*/ 4989511 w 6130925"/>
                <a:gd name="connsiteY3101" fmla="*/ 1970286 h 2994025"/>
                <a:gd name="connsiteX3102" fmla="*/ 4990040 w 6130925"/>
                <a:gd name="connsiteY3102" fmla="*/ 1968302 h 2994025"/>
                <a:gd name="connsiteX3103" fmla="*/ 4991628 w 6130925"/>
                <a:gd name="connsiteY3103" fmla="*/ 1966814 h 2994025"/>
                <a:gd name="connsiteX3104" fmla="*/ 4992686 w 6130925"/>
                <a:gd name="connsiteY3104" fmla="*/ 1966814 h 2994025"/>
                <a:gd name="connsiteX3105" fmla="*/ 4993215 w 6130925"/>
                <a:gd name="connsiteY3105" fmla="*/ 1966814 h 2994025"/>
                <a:gd name="connsiteX3106" fmla="*/ 4994274 w 6130925"/>
                <a:gd name="connsiteY3106" fmla="*/ 1966814 h 2994025"/>
                <a:gd name="connsiteX3107" fmla="*/ 4995332 w 6130925"/>
                <a:gd name="connsiteY3107" fmla="*/ 1966814 h 2994025"/>
                <a:gd name="connsiteX3108" fmla="*/ 4995861 w 6130925"/>
                <a:gd name="connsiteY3108" fmla="*/ 1966317 h 2994025"/>
                <a:gd name="connsiteX3109" fmla="*/ 5180011 w 6130925"/>
                <a:gd name="connsiteY3109" fmla="*/ 1952625 h 2994025"/>
                <a:gd name="connsiteX3110" fmla="*/ 5186147 w 6130925"/>
                <a:gd name="connsiteY3110" fmla="*/ 1952625 h 2994025"/>
                <a:gd name="connsiteX3111" fmla="*/ 5192282 w 6130925"/>
                <a:gd name="connsiteY3111" fmla="*/ 1952625 h 2994025"/>
                <a:gd name="connsiteX3112" fmla="*/ 5192282 w 6130925"/>
                <a:gd name="connsiteY3112" fmla="*/ 1952626 h 2994025"/>
                <a:gd name="connsiteX3113" fmla="*/ 5192283 w 6130925"/>
                <a:gd name="connsiteY3113" fmla="*/ 1952626 h 2994025"/>
                <a:gd name="connsiteX3114" fmla="*/ 5192283 w 6130925"/>
                <a:gd name="connsiteY3114" fmla="*/ 1953141 h 2994025"/>
                <a:gd name="connsiteX3115" fmla="*/ 5192283 w 6130925"/>
                <a:gd name="connsiteY3115" fmla="*/ 1954686 h 2994025"/>
                <a:gd name="connsiteX3116" fmla="*/ 5192283 w 6130925"/>
                <a:gd name="connsiteY3116" fmla="*/ 1956230 h 2994025"/>
                <a:gd name="connsiteX3117" fmla="*/ 5192283 w 6130925"/>
                <a:gd name="connsiteY3117" fmla="*/ 1958290 h 2994025"/>
                <a:gd name="connsiteX3118" fmla="*/ 5192841 w 6130925"/>
                <a:gd name="connsiteY3118" fmla="*/ 1960349 h 2994025"/>
                <a:gd name="connsiteX3119" fmla="*/ 5192841 w 6130925"/>
                <a:gd name="connsiteY3119" fmla="*/ 1964468 h 2994025"/>
                <a:gd name="connsiteX3120" fmla="*/ 5192283 w 6130925"/>
                <a:gd name="connsiteY3120" fmla="*/ 1967556 h 2994025"/>
                <a:gd name="connsiteX3121" fmla="*/ 5200649 w 6130925"/>
                <a:gd name="connsiteY3121" fmla="*/ 1967556 h 2994025"/>
                <a:gd name="connsiteX3122" fmla="*/ 5200649 w 6130925"/>
                <a:gd name="connsiteY3122" fmla="*/ 1967557 h 2994025"/>
                <a:gd name="connsiteX3123" fmla="*/ 5200650 w 6130925"/>
                <a:gd name="connsiteY3123" fmla="*/ 1967557 h 2994025"/>
                <a:gd name="connsiteX3124" fmla="*/ 5200650 w 6130925"/>
                <a:gd name="connsiteY3124" fmla="*/ 1971676 h 2994025"/>
                <a:gd name="connsiteX3125" fmla="*/ 5181686 w 6130925"/>
                <a:gd name="connsiteY3125" fmla="*/ 1971676 h 2994025"/>
                <a:gd name="connsiteX3126" fmla="*/ 5181686 w 6130925"/>
                <a:gd name="connsiteY3126" fmla="*/ 1971675 h 2994025"/>
                <a:gd name="connsiteX3127" fmla="*/ 5181685 w 6130925"/>
                <a:gd name="connsiteY3127" fmla="*/ 1971675 h 2994025"/>
                <a:gd name="connsiteX3128" fmla="*/ 5182242 w 6130925"/>
                <a:gd name="connsiteY3128" fmla="*/ 1967041 h 2994025"/>
                <a:gd name="connsiteX3129" fmla="*/ 5182242 w 6130925"/>
                <a:gd name="connsiteY3129" fmla="*/ 1962408 h 2994025"/>
                <a:gd name="connsiteX3130" fmla="*/ 5182238 w 6130925"/>
                <a:gd name="connsiteY3130" fmla="*/ 1962386 h 2994025"/>
                <a:gd name="connsiteX3131" fmla="*/ 5181686 w 6130925"/>
                <a:gd name="connsiteY3131" fmla="*/ 1959834 h 2994025"/>
                <a:gd name="connsiteX3132" fmla="*/ 5180572 w 6130925"/>
                <a:gd name="connsiteY3132" fmla="*/ 1957264 h 2994025"/>
                <a:gd name="connsiteX3133" fmla="*/ 5180569 w 6130925"/>
                <a:gd name="connsiteY3133" fmla="*/ 1957259 h 2994025"/>
                <a:gd name="connsiteX3134" fmla="*/ 5180011 w 6130925"/>
                <a:gd name="connsiteY3134" fmla="*/ 1955199 h 2994025"/>
                <a:gd name="connsiteX3135" fmla="*/ 4553443 w 6130925"/>
                <a:gd name="connsiteY3135" fmla="*/ 1952625 h 2994025"/>
                <a:gd name="connsiteX3136" fmla="*/ 4557087 w 6130925"/>
                <a:gd name="connsiteY3136" fmla="*/ 1954196 h 2994025"/>
                <a:gd name="connsiteX3137" fmla="*/ 4560210 w 6130925"/>
                <a:gd name="connsiteY3137" fmla="*/ 1956290 h 2994025"/>
                <a:gd name="connsiteX3138" fmla="*/ 4561251 w 6130925"/>
                <a:gd name="connsiteY3138" fmla="*/ 1959431 h 2994025"/>
                <a:gd name="connsiteX3139" fmla="*/ 4561251 w 6130925"/>
                <a:gd name="connsiteY3139" fmla="*/ 1963096 h 2994025"/>
                <a:gd name="connsiteX3140" fmla="*/ 4560730 w 6130925"/>
                <a:gd name="connsiteY3140" fmla="*/ 1967284 h 2994025"/>
                <a:gd name="connsiteX3141" fmla="*/ 4561251 w 6130925"/>
                <a:gd name="connsiteY3141" fmla="*/ 1970426 h 2994025"/>
                <a:gd name="connsiteX3142" fmla="*/ 4561771 w 6130925"/>
                <a:gd name="connsiteY3142" fmla="*/ 1971996 h 2994025"/>
                <a:gd name="connsiteX3143" fmla="*/ 4561771 w 6130925"/>
                <a:gd name="connsiteY3143" fmla="*/ 1973567 h 2994025"/>
                <a:gd name="connsiteX3144" fmla="*/ 4563333 w 6130925"/>
                <a:gd name="connsiteY3144" fmla="*/ 1976185 h 2994025"/>
                <a:gd name="connsiteX3145" fmla="*/ 4564894 w 6130925"/>
                <a:gd name="connsiteY3145" fmla="*/ 1977755 h 2994025"/>
                <a:gd name="connsiteX3146" fmla="*/ 4566456 w 6130925"/>
                <a:gd name="connsiteY3146" fmla="*/ 1979849 h 2994025"/>
                <a:gd name="connsiteX3147" fmla="*/ 4568017 w 6130925"/>
                <a:gd name="connsiteY3147" fmla="*/ 1980896 h 2994025"/>
                <a:gd name="connsiteX3148" fmla="*/ 4569058 w 6130925"/>
                <a:gd name="connsiteY3148" fmla="*/ 1980896 h 2994025"/>
                <a:gd name="connsiteX3149" fmla="*/ 4570099 w 6130925"/>
                <a:gd name="connsiteY3149" fmla="*/ 1980896 h 2994025"/>
                <a:gd name="connsiteX3150" fmla="*/ 4571140 w 6130925"/>
                <a:gd name="connsiteY3150" fmla="*/ 1980896 h 2994025"/>
                <a:gd name="connsiteX3151" fmla="*/ 4572701 w 6130925"/>
                <a:gd name="connsiteY3151" fmla="*/ 1980896 h 2994025"/>
                <a:gd name="connsiteX3152" fmla="*/ 4574783 w 6130925"/>
                <a:gd name="connsiteY3152" fmla="*/ 1981420 h 2994025"/>
                <a:gd name="connsiteX3153" fmla="*/ 4576345 w 6130925"/>
                <a:gd name="connsiteY3153" fmla="*/ 1981944 h 2994025"/>
                <a:gd name="connsiteX3154" fmla="*/ 4577906 w 6130925"/>
                <a:gd name="connsiteY3154" fmla="*/ 1982991 h 2994025"/>
                <a:gd name="connsiteX3155" fmla="*/ 4579468 w 6130925"/>
                <a:gd name="connsiteY3155" fmla="*/ 1985085 h 2994025"/>
                <a:gd name="connsiteX3156" fmla="*/ 4581029 w 6130925"/>
                <a:gd name="connsiteY3156" fmla="*/ 1986655 h 2994025"/>
                <a:gd name="connsiteX3157" fmla="*/ 4583111 w 6130925"/>
                <a:gd name="connsiteY3157" fmla="*/ 1987179 h 2994025"/>
                <a:gd name="connsiteX3158" fmla="*/ 4583111 w 6130925"/>
                <a:gd name="connsiteY3158" fmla="*/ 2001315 h 2994025"/>
                <a:gd name="connsiteX3159" fmla="*/ 4582070 w 6130925"/>
                <a:gd name="connsiteY3159" fmla="*/ 2001315 h 2994025"/>
                <a:gd name="connsiteX3160" fmla="*/ 4581550 w 6130925"/>
                <a:gd name="connsiteY3160" fmla="*/ 2001315 h 2994025"/>
                <a:gd name="connsiteX3161" fmla="*/ 4580509 w 6130925"/>
                <a:gd name="connsiteY3161" fmla="*/ 2001838 h 2994025"/>
                <a:gd name="connsiteX3162" fmla="*/ 4579468 w 6130925"/>
                <a:gd name="connsiteY3162" fmla="*/ 2001315 h 2994025"/>
                <a:gd name="connsiteX3163" fmla="*/ 4578427 w 6130925"/>
                <a:gd name="connsiteY3163" fmla="*/ 1999744 h 2994025"/>
                <a:gd name="connsiteX3164" fmla="*/ 4577386 w 6130925"/>
                <a:gd name="connsiteY3164" fmla="*/ 1998173 h 2994025"/>
                <a:gd name="connsiteX3165" fmla="*/ 4576865 w 6130925"/>
                <a:gd name="connsiteY3165" fmla="*/ 1995556 h 2994025"/>
                <a:gd name="connsiteX3166" fmla="*/ 4576345 w 6130925"/>
                <a:gd name="connsiteY3166" fmla="*/ 1993985 h 2994025"/>
                <a:gd name="connsiteX3167" fmla="*/ 4575304 w 6130925"/>
                <a:gd name="connsiteY3167" fmla="*/ 1992414 h 2994025"/>
                <a:gd name="connsiteX3168" fmla="*/ 4573742 w 6130925"/>
                <a:gd name="connsiteY3168" fmla="*/ 1990844 h 2994025"/>
                <a:gd name="connsiteX3169" fmla="*/ 4571660 w 6130925"/>
                <a:gd name="connsiteY3169" fmla="*/ 1989797 h 2994025"/>
                <a:gd name="connsiteX3170" fmla="*/ 4570099 w 6130925"/>
                <a:gd name="connsiteY3170" fmla="*/ 1989797 h 2994025"/>
                <a:gd name="connsiteX3171" fmla="*/ 4568537 w 6130925"/>
                <a:gd name="connsiteY3171" fmla="*/ 1988226 h 2994025"/>
                <a:gd name="connsiteX3172" fmla="*/ 4567496 w 6130925"/>
                <a:gd name="connsiteY3172" fmla="*/ 1986655 h 2994025"/>
                <a:gd name="connsiteX3173" fmla="*/ 4564374 w 6130925"/>
                <a:gd name="connsiteY3173" fmla="*/ 1982467 h 2994025"/>
                <a:gd name="connsiteX3174" fmla="*/ 4561251 w 6130925"/>
                <a:gd name="connsiteY3174" fmla="*/ 1979326 h 2994025"/>
                <a:gd name="connsiteX3175" fmla="*/ 4558128 w 6130925"/>
                <a:gd name="connsiteY3175" fmla="*/ 1976185 h 2994025"/>
                <a:gd name="connsiteX3176" fmla="*/ 4556046 w 6130925"/>
                <a:gd name="connsiteY3176" fmla="*/ 1971996 h 2994025"/>
                <a:gd name="connsiteX3177" fmla="*/ 4553443 w 6130925"/>
                <a:gd name="connsiteY3177" fmla="*/ 1968855 h 2994025"/>
                <a:gd name="connsiteX3178" fmla="*/ 4551361 w 6130925"/>
                <a:gd name="connsiteY3178" fmla="*/ 1965190 h 2994025"/>
                <a:gd name="connsiteX3179" fmla="*/ 4551361 w 6130925"/>
                <a:gd name="connsiteY3179" fmla="*/ 1961525 h 2994025"/>
                <a:gd name="connsiteX3180" fmla="*/ 4551361 w 6130925"/>
                <a:gd name="connsiteY3180" fmla="*/ 1957861 h 2994025"/>
                <a:gd name="connsiteX3181" fmla="*/ 4551361 w 6130925"/>
                <a:gd name="connsiteY3181" fmla="*/ 1957337 h 2994025"/>
                <a:gd name="connsiteX3182" fmla="*/ 4551361 w 6130925"/>
                <a:gd name="connsiteY3182" fmla="*/ 1956290 h 2994025"/>
                <a:gd name="connsiteX3183" fmla="*/ 4953138 w 6130925"/>
                <a:gd name="connsiteY3183" fmla="*/ 1947863 h 2994025"/>
                <a:gd name="connsiteX3184" fmla="*/ 4953139 w 6130925"/>
                <a:gd name="connsiteY3184" fmla="*/ 1947863 h 2994025"/>
                <a:gd name="connsiteX3185" fmla="*/ 4953664 w 6130925"/>
                <a:gd name="connsiteY3185" fmla="*/ 1947863 h 2994025"/>
                <a:gd name="connsiteX3186" fmla="*/ 4953665 w 6130925"/>
                <a:gd name="connsiteY3186" fmla="*/ 1947863 h 2994025"/>
                <a:gd name="connsiteX3187" fmla="*/ 4954190 w 6130925"/>
                <a:gd name="connsiteY3187" fmla="*/ 1947863 h 2994025"/>
                <a:gd name="connsiteX3188" fmla="*/ 4954191 w 6130925"/>
                <a:gd name="connsiteY3188" fmla="*/ 1947863 h 2994025"/>
                <a:gd name="connsiteX3189" fmla="*/ 4954716 w 6130925"/>
                <a:gd name="connsiteY3189" fmla="*/ 1947863 h 2994025"/>
                <a:gd name="connsiteX3190" fmla="*/ 4955241 w 6130925"/>
                <a:gd name="connsiteY3190" fmla="*/ 1947863 h 2994025"/>
                <a:gd name="connsiteX3191" fmla="*/ 4955242 w 6130925"/>
                <a:gd name="connsiteY3191" fmla="*/ 1947863 h 2994025"/>
                <a:gd name="connsiteX3192" fmla="*/ 4956819 w 6130925"/>
                <a:gd name="connsiteY3192" fmla="*/ 1947863 h 2994025"/>
                <a:gd name="connsiteX3193" fmla="*/ 4956820 w 6130925"/>
                <a:gd name="connsiteY3193" fmla="*/ 1947863 h 2994025"/>
                <a:gd name="connsiteX3194" fmla="*/ 4960500 w 6130925"/>
                <a:gd name="connsiteY3194" fmla="*/ 1947863 h 2994025"/>
                <a:gd name="connsiteX3195" fmla="*/ 4960501 w 6130925"/>
                <a:gd name="connsiteY3195" fmla="*/ 1947863 h 2994025"/>
                <a:gd name="connsiteX3196" fmla="*/ 4962079 w 6130925"/>
                <a:gd name="connsiteY3196" fmla="*/ 1948909 h 2994025"/>
                <a:gd name="connsiteX3197" fmla="*/ 4963656 w 6130925"/>
                <a:gd name="connsiteY3197" fmla="*/ 1950477 h 2994025"/>
                <a:gd name="connsiteX3198" fmla="*/ 4965760 w 6130925"/>
                <a:gd name="connsiteY3198" fmla="*/ 1951523 h 2994025"/>
                <a:gd name="connsiteX3199" fmla="*/ 4967337 w 6130925"/>
                <a:gd name="connsiteY3199" fmla="*/ 1953091 h 2994025"/>
                <a:gd name="connsiteX3200" fmla="*/ 4969441 w 6130925"/>
                <a:gd name="connsiteY3200" fmla="*/ 1953614 h 2994025"/>
                <a:gd name="connsiteX3201" fmla="*/ 4971018 w 6130925"/>
                <a:gd name="connsiteY3201" fmla="*/ 1955183 h 2994025"/>
                <a:gd name="connsiteX3202" fmla="*/ 4972596 w 6130925"/>
                <a:gd name="connsiteY3202" fmla="*/ 1956751 h 2994025"/>
                <a:gd name="connsiteX3203" fmla="*/ 4973648 w 6130925"/>
                <a:gd name="connsiteY3203" fmla="*/ 1958320 h 2994025"/>
                <a:gd name="connsiteX3204" fmla="*/ 4974699 w 6130925"/>
                <a:gd name="connsiteY3204" fmla="*/ 1959888 h 2994025"/>
                <a:gd name="connsiteX3205" fmla="*/ 4975225 w 6130925"/>
                <a:gd name="connsiteY3205" fmla="*/ 1961980 h 2994025"/>
                <a:gd name="connsiteX3206" fmla="*/ 4974699 w 6130925"/>
                <a:gd name="connsiteY3206" fmla="*/ 1965117 h 2994025"/>
                <a:gd name="connsiteX3207" fmla="*/ 4972596 w 6130925"/>
                <a:gd name="connsiteY3207" fmla="*/ 1966685 h 2994025"/>
                <a:gd name="connsiteX3208" fmla="*/ 4972595 w 6130925"/>
                <a:gd name="connsiteY3208" fmla="*/ 1966685 h 2994025"/>
                <a:gd name="connsiteX3209" fmla="*/ 4972070 w 6130925"/>
                <a:gd name="connsiteY3209" fmla="*/ 1966685 h 2994025"/>
                <a:gd name="connsiteX3210" fmla="*/ 4972069 w 6130925"/>
                <a:gd name="connsiteY3210" fmla="*/ 1966685 h 2994025"/>
                <a:gd name="connsiteX3211" fmla="*/ 4971544 w 6130925"/>
                <a:gd name="connsiteY3211" fmla="*/ 1966685 h 2994025"/>
                <a:gd name="connsiteX3212" fmla="*/ 4971543 w 6130925"/>
                <a:gd name="connsiteY3212" fmla="*/ 1966685 h 2994025"/>
                <a:gd name="connsiteX3213" fmla="*/ 4971018 w 6130925"/>
                <a:gd name="connsiteY3213" fmla="*/ 1966685 h 2994025"/>
                <a:gd name="connsiteX3214" fmla="*/ 4971017 w 6130925"/>
                <a:gd name="connsiteY3214" fmla="*/ 1966685 h 2994025"/>
                <a:gd name="connsiteX3215" fmla="*/ 4970492 w 6130925"/>
                <a:gd name="connsiteY3215" fmla="*/ 1966685 h 2994025"/>
                <a:gd name="connsiteX3216" fmla="*/ 4970491 w 6130925"/>
                <a:gd name="connsiteY3216" fmla="*/ 1966685 h 2994025"/>
                <a:gd name="connsiteX3217" fmla="*/ 4969967 w 6130925"/>
                <a:gd name="connsiteY3217" fmla="*/ 1966685 h 2994025"/>
                <a:gd name="connsiteX3218" fmla="*/ 4969966 w 6130925"/>
                <a:gd name="connsiteY3218" fmla="*/ 1966685 h 2994025"/>
                <a:gd name="connsiteX3219" fmla="*/ 4969441 w 6130925"/>
                <a:gd name="connsiteY3219" fmla="*/ 1966685 h 2994025"/>
                <a:gd name="connsiteX3220" fmla="*/ 4969440 w 6130925"/>
                <a:gd name="connsiteY3220" fmla="*/ 1966685 h 2994025"/>
                <a:gd name="connsiteX3221" fmla="*/ 4967863 w 6130925"/>
                <a:gd name="connsiteY3221" fmla="*/ 1966685 h 2994025"/>
                <a:gd name="connsiteX3222" fmla="*/ 4967862 w 6130925"/>
                <a:gd name="connsiteY3222" fmla="*/ 1966685 h 2994025"/>
                <a:gd name="connsiteX3223" fmla="*/ 4966811 w 6130925"/>
                <a:gd name="connsiteY3223" fmla="*/ 1966685 h 2994025"/>
                <a:gd name="connsiteX3224" fmla="*/ 4966810 w 6130925"/>
                <a:gd name="connsiteY3224" fmla="*/ 1966685 h 2994025"/>
                <a:gd name="connsiteX3225" fmla="*/ 4966285 w 6130925"/>
                <a:gd name="connsiteY3225" fmla="*/ 1966685 h 2994025"/>
                <a:gd name="connsiteX3226" fmla="*/ 4965234 w 6130925"/>
                <a:gd name="connsiteY3226" fmla="*/ 1966685 h 2994025"/>
                <a:gd name="connsiteX3227" fmla="*/ 4965233 w 6130925"/>
                <a:gd name="connsiteY3227" fmla="*/ 1966685 h 2994025"/>
                <a:gd name="connsiteX3228" fmla="*/ 4963656 w 6130925"/>
                <a:gd name="connsiteY3228" fmla="*/ 1966685 h 2994025"/>
                <a:gd name="connsiteX3229" fmla="*/ 4963655 w 6130925"/>
                <a:gd name="connsiteY3229" fmla="*/ 1966685 h 2994025"/>
                <a:gd name="connsiteX3230" fmla="*/ 4961552 w 6130925"/>
                <a:gd name="connsiteY3230" fmla="*/ 1966162 h 2994025"/>
                <a:gd name="connsiteX3231" fmla="*/ 4958924 w 6130925"/>
                <a:gd name="connsiteY3231" fmla="*/ 1966685 h 2994025"/>
                <a:gd name="connsiteX3232" fmla="*/ 4956294 w 6130925"/>
                <a:gd name="connsiteY3232" fmla="*/ 1967208 h 2994025"/>
                <a:gd name="connsiteX3233" fmla="*/ 4956293 w 6130925"/>
                <a:gd name="connsiteY3233" fmla="*/ 1967208 h 2994025"/>
                <a:gd name="connsiteX3234" fmla="*/ 4954717 w 6130925"/>
                <a:gd name="connsiteY3234" fmla="*/ 1967208 h 2994025"/>
                <a:gd name="connsiteX3235" fmla="*/ 4953139 w 6130925"/>
                <a:gd name="connsiteY3235" fmla="*/ 1968776 h 2994025"/>
                <a:gd name="connsiteX3236" fmla="*/ 4951561 w 6130925"/>
                <a:gd name="connsiteY3236" fmla="*/ 1969822 h 2994025"/>
                <a:gd name="connsiteX3237" fmla="*/ 4949458 w 6130925"/>
                <a:gd name="connsiteY3237" fmla="*/ 1970345 h 2994025"/>
                <a:gd name="connsiteX3238" fmla="*/ 4949457 w 6130925"/>
                <a:gd name="connsiteY3238" fmla="*/ 1970345 h 2994025"/>
                <a:gd name="connsiteX3239" fmla="*/ 4947355 w 6130925"/>
                <a:gd name="connsiteY3239" fmla="*/ 1970345 h 2994025"/>
                <a:gd name="connsiteX3240" fmla="*/ 4947354 w 6130925"/>
                <a:gd name="connsiteY3240" fmla="*/ 1970345 h 2994025"/>
                <a:gd name="connsiteX3241" fmla="*/ 4945776 w 6130925"/>
                <a:gd name="connsiteY3241" fmla="*/ 1970345 h 2994025"/>
                <a:gd name="connsiteX3242" fmla="*/ 4943673 w 6130925"/>
                <a:gd name="connsiteY3242" fmla="*/ 1970345 h 2994025"/>
                <a:gd name="connsiteX3243" fmla="*/ 4943672 w 6130925"/>
                <a:gd name="connsiteY3243" fmla="*/ 1970345 h 2994025"/>
                <a:gd name="connsiteX3244" fmla="*/ 4939992 w 6130925"/>
                <a:gd name="connsiteY3244" fmla="*/ 1969822 h 2994025"/>
                <a:gd name="connsiteX3245" fmla="*/ 4938941 w 6130925"/>
                <a:gd name="connsiteY3245" fmla="*/ 1976096 h 2994025"/>
                <a:gd name="connsiteX3246" fmla="*/ 4939467 w 6130925"/>
                <a:gd name="connsiteY3246" fmla="*/ 1978187 h 2994025"/>
                <a:gd name="connsiteX3247" fmla="*/ 4939992 w 6130925"/>
                <a:gd name="connsiteY3247" fmla="*/ 1979756 h 2994025"/>
                <a:gd name="connsiteX3248" fmla="*/ 4941044 w 6130925"/>
                <a:gd name="connsiteY3248" fmla="*/ 1980279 h 2994025"/>
                <a:gd name="connsiteX3249" fmla="*/ 4941569 w 6130925"/>
                <a:gd name="connsiteY3249" fmla="*/ 1980279 h 2994025"/>
                <a:gd name="connsiteX3250" fmla="*/ 4941570 w 6130925"/>
                <a:gd name="connsiteY3250" fmla="*/ 1980279 h 2994025"/>
                <a:gd name="connsiteX3251" fmla="*/ 4942095 w 6130925"/>
                <a:gd name="connsiteY3251" fmla="*/ 1980279 h 2994025"/>
                <a:gd name="connsiteX3252" fmla="*/ 4942096 w 6130925"/>
                <a:gd name="connsiteY3252" fmla="*/ 1980279 h 2994025"/>
                <a:gd name="connsiteX3253" fmla="*/ 4942621 w 6130925"/>
                <a:gd name="connsiteY3253" fmla="*/ 1980279 h 2994025"/>
                <a:gd name="connsiteX3254" fmla="*/ 4942622 w 6130925"/>
                <a:gd name="connsiteY3254" fmla="*/ 1980279 h 2994025"/>
                <a:gd name="connsiteX3255" fmla="*/ 4943147 w 6130925"/>
                <a:gd name="connsiteY3255" fmla="*/ 1980279 h 2994025"/>
                <a:gd name="connsiteX3256" fmla="*/ 4943672 w 6130925"/>
                <a:gd name="connsiteY3256" fmla="*/ 1980279 h 2994025"/>
                <a:gd name="connsiteX3257" fmla="*/ 4943673 w 6130925"/>
                <a:gd name="connsiteY3257" fmla="*/ 1980279 h 2994025"/>
                <a:gd name="connsiteX3258" fmla="*/ 4944198 w 6130925"/>
                <a:gd name="connsiteY3258" fmla="*/ 1980279 h 2994025"/>
                <a:gd name="connsiteX3259" fmla="*/ 4944199 w 6130925"/>
                <a:gd name="connsiteY3259" fmla="*/ 1980279 h 2994025"/>
                <a:gd name="connsiteX3260" fmla="*/ 4945777 w 6130925"/>
                <a:gd name="connsiteY3260" fmla="*/ 1981847 h 2994025"/>
                <a:gd name="connsiteX3261" fmla="*/ 4947355 w 6130925"/>
                <a:gd name="connsiteY3261" fmla="*/ 1982893 h 2994025"/>
                <a:gd name="connsiteX3262" fmla="*/ 4949458 w 6130925"/>
                <a:gd name="connsiteY3262" fmla="*/ 1984461 h 2994025"/>
                <a:gd name="connsiteX3263" fmla="*/ 4950510 w 6130925"/>
                <a:gd name="connsiteY3263" fmla="*/ 1987076 h 2994025"/>
                <a:gd name="connsiteX3264" fmla="*/ 4952613 w 6130925"/>
                <a:gd name="connsiteY3264" fmla="*/ 1988121 h 2994025"/>
                <a:gd name="connsiteX3265" fmla="*/ 4954191 w 6130925"/>
                <a:gd name="connsiteY3265" fmla="*/ 1989690 h 2994025"/>
                <a:gd name="connsiteX3266" fmla="*/ 4954191 w 6130925"/>
                <a:gd name="connsiteY3266" fmla="*/ 1990735 h 2994025"/>
                <a:gd name="connsiteX3267" fmla="*/ 4954191 w 6130925"/>
                <a:gd name="connsiteY3267" fmla="*/ 1992827 h 2994025"/>
                <a:gd name="connsiteX3268" fmla="*/ 4954191 w 6130925"/>
                <a:gd name="connsiteY3268" fmla="*/ 1995964 h 2994025"/>
                <a:gd name="connsiteX3269" fmla="*/ 4953139 w 6130925"/>
                <a:gd name="connsiteY3269" fmla="*/ 1999101 h 2994025"/>
                <a:gd name="connsiteX3270" fmla="*/ 4952613 w 6130925"/>
                <a:gd name="connsiteY3270" fmla="*/ 2001715 h 2994025"/>
                <a:gd name="connsiteX3271" fmla="*/ 4952613 w 6130925"/>
                <a:gd name="connsiteY3271" fmla="*/ 2004329 h 2994025"/>
                <a:gd name="connsiteX3272" fmla="*/ 4954191 w 6130925"/>
                <a:gd name="connsiteY3272" fmla="*/ 2006943 h 2994025"/>
                <a:gd name="connsiteX3273" fmla="*/ 4955768 w 6130925"/>
                <a:gd name="connsiteY3273" fmla="*/ 2008512 h 2994025"/>
                <a:gd name="connsiteX3274" fmla="*/ 4957346 w 6130925"/>
                <a:gd name="connsiteY3274" fmla="*/ 2009557 h 2994025"/>
                <a:gd name="connsiteX3275" fmla="*/ 4959449 w 6130925"/>
                <a:gd name="connsiteY3275" fmla="*/ 2011649 h 2994025"/>
                <a:gd name="connsiteX3276" fmla="*/ 4961553 w 6130925"/>
                <a:gd name="connsiteY3276" fmla="*/ 2013217 h 2994025"/>
                <a:gd name="connsiteX3277" fmla="*/ 4963130 w 6130925"/>
                <a:gd name="connsiteY3277" fmla="*/ 2013740 h 2994025"/>
                <a:gd name="connsiteX3278" fmla="*/ 4964708 w 6130925"/>
                <a:gd name="connsiteY3278" fmla="*/ 2014786 h 2994025"/>
                <a:gd name="connsiteX3279" fmla="*/ 4965760 w 6130925"/>
                <a:gd name="connsiteY3279" fmla="*/ 2019491 h 2994025"/>
                <a:gd name="connsiteX3280" fmla="*/ 4965760 w 6130925"/>
                <a:gd name="connsiteY3280" fmla="*/ 2023674 h 2994025"/>
                <a:gd name="connsiteX3281" fmla="*/ 4965760 w 6130925"/>
                <a:gd name="connsiteY3281" fmla="*/ 2028902 h 2994025"/>
                <a:gd name="connsiteX3282" fmla="*/ 4965234 w 6130925"/>
                <a:gd name="connsiteY3282" fmla="*/ 2030993 h 2994025"/>
                <a:gd name="connsiteX3283" fmla="*/ 4964708 w 6130925"/>
                <a:gd name="connsiteY3283" fmla="*/ 2032562 h 2994025"/>
                <a:gd name="connsiteX3284" fmla="*/ 4964707 w 6130925"/>
                <a:gd name="connsiteY3284" fmla="*/ 2032562 h 2994025"/>
                <a:gd name="connsiteX3285" fmla="*/ 4953139 w 6130925"/>
                <a:gd name="connsiteY3285" fmla="*/ 2032562 h 2994025"/>
                <a:gd name="connsiteX3286" fmla="*/ 4953138 w 6130925"/>
                <a:gd name="connsiteY3286" fmla="*/ 2032562 h 2994025"/>
                <a:gd name="connsiteX3287" fmla="*/ 4951035 w 6130925"/>
                <a:gd name="connsiteY3287" fmla="*/ 2032039 h 2994025"/>
                <a:gd name="connsiteX3288" fmla="*/ 4948931 w 6130925"/>
                <a:gd name="connsiteY3288" fmla="*/ 2030993 h 2994025"/>
                <a:gd name="connsiteX3289" fmla="*/ 4946302 w 6130925"/>
                <a:gd name="connsiteY3289" fmla="*/ 2029948 h 2994025"/>
                <a:gd name="connsiteX3290" fmla="*/ 4945250 w 6130925"/>
                <a:gd name="connsiteY3290" fmla="*/ 2027856 h 2994025"/>
                <a:gd name="connsiteX3291" fmla="*/ 4944724 w 6130925"/>
                <a:gd name="connsiteY3291" fmla="*/ 2026288 h 2994025"/>
                <a:gd name="connsiteX3292" fmla="*/ 4945250 w 6130925"/>
                <a:gd name="connsiteY3292" fmla="*/ 2024197 h 2994025"/>
                <a:gd name="connsiteX3293" fmla="*/ 4945250 w 6130925"/>
                <a:gd name="connsiteY3293" fmla="*/ 2020537 h 2994025"/>
                <a:gd name="connsiteX3294" fmla="*/ 4945250 w 6130925"/>
                <a:gd name="connsiteY3294" fmla="*/ 2017923 h 2994025"/>
                <a:gd name="connsiteX3295" fmla="*/ 4945776 w 6130925"/>
                <a:gd name="connsiteY3295" fmla="*/ 2016354 h 2994025"/>
                <a:gd name="connsiteX3296" fmla="*/ 4946828 w 6130925"/>
                <a:gd name="connsiteY3296" fmla="*/ 2014786 h 2994025"/>
                <a:gd name="connsiteX3297" fmla="*/ 4947354 w 6130925"/>
                <a:gd name="connsiteY3297" fmla="*/ 2013217 h 2994025"/>
                <a:gd name="connsiteX3298" fmla="*/ 4947354 w 6130925"/>
                <a:gd name="connsiteY3298" fmla="*/ 2005898 h 2994025"/>
                <a:gd name="connsiteX3299" fmla="*/ 4946303 w 6130925"/>
                <a:gd name="connsiteY3299" fmla="*/ 2005898 h 2994025"/>
                <a:gd name="connsiteX3300" fmla="*/ 4946302 w 6130925"/>
                <a:gd name="connsiteY3300" fmla="*/ 2005898 h 2994025"/>
                <a:gd name="connsiteX3301" fmla="*/ 4945776 w 6130925"/>
                <a:gd name="connsiteY3301" fmla="*/ 2005898 h 2994025"/>
                <a:gd name="connsiteX3302" fmla="*/ 4945251 w 6130925"/>
                <a:gd name="connsiteY3302" fmla="*/ 2005898 h 2994025"/>
                <a:gd name="connsiteX3303" fmla="*/ 4945250 w 6130925"/>
                <a:gd name="connsiteY3303" fmla="*/ 2005898 h 2994025"/>
                <a:gd name="connsiteX3304" fmla="*/ 4944725 w 6130925"/>
                <a:gd name="connsiteY3304" fmla="*/ 2005898 h 2994025"/>
                <a:gd name="connsiteX3305" fmla="*/ 4944724 w 6130925"/>
                <a:gd name="connsiteY3305" fmla="*/ 2005898 h 2994025"/>
                <a:gd name="connsiteX3306" fmla="*/ 4944199 w 6130925"/>
                <a:gd name="connsiteY3306" fmla="*/ 2005898 h 2994025"/>
                <a:gd name="connsiteX3307" fmla="*/ 4944198 w 6130925"/>
                <a:gd name="connsiteY3307" fmla="*/ 2005898 h 2994025"/>
                <a:gd name="connsiteX3308" fmla="*/ 4942621 w 6130925"/>
                <a:gd name="connsiteY3308" fmla="*/ 2005375 h 2994025"/>
                <a:gd name="connsiteX3309" fmla="*/ 4941043 w 6130925"/>
                <a:gd name="connsiteY3309" fmla="*/ 2004852 h 2994025"/>
                <a:gd name="connsiteX3310" fmla="*/ 4938940 w 6130925"/>
                <a:gd name="connsiteY3310" fmla="*/ 2004329 h 2994025"/>
                <a:gd name="connsiteX3311" fmla="*/ 4937362 w 6130925"/>
                <a:gd name="connsiteY3311" fmla="*/ 2003283 h 2994025"/>
                <a:gd name="connsiteX3312" fmla="*/ 4936311 w 6130925"/>
                <a:gd name="connsiteY3312" fmla="*/ 2003283 h 2994025"/>
                <a:gd name="connsiteX3313" fmla="*/ 4936310 w 6130925"/>
                <a:gd name="connsiteY3313" fmla="*/ 2003283 h 2994025"/>
                <a:gd name="connsiteX3314" fmla="*/ 4935786 w 6130925"/>
                <a:gd name="connsiteY3314" fmla="*/ 2003283 h 2994025"/>
                <a:gd name="connsiteX3315" fmla="*/ 4935785 w 6130925"/>
                <a:gd name="connsiteY3315" fmla="*/ 2003283 h 2994025"/>
                <a:gd name="connsiteX3316" fmla="*/ 4935259 w 6130925"/>
                <a:gd name="connsiteY3316" fmla="*/ 2003283 h 2994025"/>
                <a:gd name="connsiteX3317" fmla="*/ 4934734 w 6130925"/>
                <a:gd name="connsiteY3317" fmla="*/ 2003283 h 2994025"/>
                <a:gd name="connsiteX3318" fmla="*/ 4934733 w 6130925"/>
                <a:gd name="connsiteY3318" fmla="*/ 2003283 h 2994025"/>
                <a:gd name="connsiteX3319" fmla="*/ 4933682 w 6130925"/>
                <a:gd name="connsiteY3319" fmla="*/ 2003283 h 2994025"/>
                <a:gd name="connsiteX3320" fmla="*/ 4933681 w 6130925"/>
                <a:gd name="connsiteY3320" fmla="*/ 2003283 h 2994025"/>
                <a:gd name="connsiteX3321" fmla="*/ 4932105 w 6130925"/>
                <a:gd name="connsiteY3321" fmla="*/ 2003283 h 2994025"/>
                <a:gd name="connsiteX3322" fmla="*/ 4932104 w 6130925"/>
                <a:gd name="connsiteY3322" fmla="*/ 2003283 h 2994025"/>
                <a:gd name="connsiteX3323" fmla="*/ 4930000 w 6130925"/>
                <a:gd name="connsiteY3323" fmla="*/ 2002761 h 2994025"/>
                <a:gd name="connsiteX3324" fmla="*/ 4929474 w 6130925"/>
                <a:gd name="connsiteY3324" fmla="*/ 1999101 h 2994025"/>
                <a:gd name="connsiteX3325" fmla="*/ 4931052 w 6130925"/>
                <a:gd name="connsiteY3325" fmla="*/ 1995441 h 2994025"/>
                <a:gd name="connsiteX3326" fmla="*/ 4931052 w 6130925"/>
                <a:gd name="connsiteY3326" fmla="*/ 1987598 h 2994025"/>
                <a:gd name="connsiteX3327" fmla="*/ 4920536 w 6130925"/>
                <a:gd name="connsiteY3327" fmla="*/ 1987598 h 2994025"/>
                <a:gd name="connsiteX3328" fmla="*/ 4920536 w 6130925"/>
                <a:gd name="connsiteY3328" fmla="*/ 2011126 h 2994025"/>
                <a:gd name="connsiteX3329" fmla="*/ 4919484 w 6130925"/>
                <a:gd name="connsiteY3329" fmla="*/ 2013217 h 2994025"/>
                <a:gd name="connsiteX3330" fmla="*/ 4918958 w 6130925"/>
                <a:gd name="connsiteY3330" fmla="*/ 2014786 h 2994025"/>
                <a:gd name="connsiteX3331" fmla="*/ 4918432 w 6130925"/>
                <a:gd name="connsiteY3331" fmla="*/ 2017923 h 2994025"/>
                <a:gd name="connsiteX3332" fmla="*/ 4918958 w 6130925"/>
                <a:gd name="connsiteY3332" fmla="*/ 2022105 h 2994025"/>
                <a:gd name="connsiteX3333" fmla="*/ 4918958 w 6130925"/>
                <a:gd name="connsiteY3333" fmla="*/ 2025765 h 2994025"/>
                <a:gd name="connsiteX3334" fmla="*/ 4917906 w 6130925"/>
                <a:gd name="connsiteY3334" fmla="*/ 2029948 h 2994025"/>
                <a:gd name="connsiteX3335" fmla="*/ 4916329 w 6130925"/>
                <a:gd name="connsiteY3335" fmla="*/ 2031516 h 2994025"/>
                <a:gd name="connsiteX3336" fmla="*/ 4914225 w 6130925"/>
                <a:gd name="connsiteY3336" fmla="*/ 2032562 h 2994025"/>
                <a:gd name="connsiteX3337" fmla="*/ 4912648 w 6130925"/>
                <a:gd name="connsiteY3337" fmla="*/ 2034130 h 2994025"/>
                <a:gd name="connsiteX3338" fmla="*/ 4910544 w 6130925"/>
                <a:gd name="connsiteY3338" fmla="*/ 2035176 h 2994025"/>
                <a:gd name="connsiteX3339" fmla="*/ 4910543 w 6130925"/>
                <a:gd name="connsiteY3339" fmla="*/ 2035176 h 2994025"/>
                <a:gd name="connsiteX3340" fmla="*/ 4909491 w 6130925"/>
                <a:gd name="connsiteY3340" fmla="*/ 2033608 h 2994025"/>
                <a:gd name="connsiteX3341" fmla="*/ 4908966 w 6130925"/>
                <a:gd name="connsiteY3341" fmla="*/ 2032039 h 2994025"/>
                <a:gd name="connsiteX3342" fmla="*/ 4908440 w 6130925"/>
                <a:gd name="connsiteY3342" fmla="*/ 2028902 h 2994025"/>
                <a:gd name="connsiteX3343" fmla="*/ 4907914 w 6130925"/>
                <a:gd name="connsiteY3343" fmla="*/ 2027334 h 2994025"/>
                <a:gd name="connsiteX3344" fmla="*/ 4906862 w 6130925"/>
                <a:gd name="connsiteY3344" fmla="*/ 2025242 h 2994025"/>
                <a:gd name="connsiteX3345" fmla="*/ 4904759 w 6130925"/>
                <a:gd name="connsiteY3345" fmla="*/ 2023674 h 2994025"/>
                <a:gd name="connsiteX3346" fmla="*/ 4904759 w 6130925"/>
                <a:gd name="connsiteY3346" fmla="*/ 2022105 h 2994025"/>
                <a:gd name="connsiteX3347" fmla="*/ 4904759 w 6130925"/>
                <a:gd name="connsiteY3347" fmla="*/ 2020014 h 2994025"/>
                <a:gd name="connsiteX3348" fmla="*/ 4904759 w 6130925"/>
                <a:gd name="connsiteY3348" fmla="*/ 2017400 h 2994025"/>
                <a:gd name="connsiteX3349" fmla="*/ 4904759 w 6130925"/>
                <a:gd name="connsiteY3349" fmla="*/ 2015831 h 2994025"/>
                <a:gd name="connsiteX3350" fmla="*/ 4906336 w 6130925"/>
                <a:gd name="connsiteY3350" fmla="*/ 2013740 h 2994025"/>
                <a:gd name="connsiteX3351" fmla="*/ 4907388 w 6130925"/>
                <a:gd name="connsiteY3351" fmla="*/ 2012172 h 2994025"/>
                <a:gd name="connsiteX3352" fmla="*/ 4908966 w 6130925"/>
                <a:gd name="connsiteY3352" fmla="*/ 2009035 h 2994025"/>
                <a:gd name="connsiteX3353" fmla="*/ 4909491 w 6130925"/>
                <a:gd name="connsiteY3353" fmla="*/ 2005375 h 2994025"/>
                <a:gd name="connsiteX3354" fmla="*/ 4909491 w 6130925"/>
                <a:gd name="connsiteY3354" fmla="*/ 2003283 h 2994025"/>
                <a:gd name="connsiteX3355" fmla="*/ 4908966 w 6130925"/>
                <a:gd name="connsiteY3355" fmla="*/ 2000669 h 2994025"/>
                <a:gd name="connsiteX3356" fmla="*/ 4904759 w 6130925"/>
                <a:gd name="connsiteY3356" fmla="*/ 2001192 h 2994025"/>
                <a:gd name="connsiteX3357" fmla="*/ 4904185 w 6130925"/>
                <a:gd name="connsiteY3357" fmla="*/ 2001097 h 2994025"/>
                <a:gd name="connsiteX3358" fmla="*/ 4903708 w 6130925"/>
                <a:gd name="connsiteY3358" fmla="*/ 2001192 h 2994025"/>
                <a:gd name="connsiteX3359" fmla="*/ 4903707 w 6130925"/>
                <a:gd name="connsiteY3359" fmla="*/ 2001192 h 2994025"/>
                <a:gd name="connsiteX3360" fmla="*/ 4902656 w 6130925"/>
                <a:gd name="connsiteY3360" fmla="*/ 2001192 h 2994025"/>
                <a:gd name="connsiteX3361" fmla="*/ 4902655 w 6130925"/>
                <a:gd name="connsiteY3361" fmla="*/ 2001192 h 2994025"/>
                <a:gd name="connsiteX3362" fmla="*/ 4901603 w 6130925"/>
                <a:gd name="connsiteY3362" fmla="*/ 2000669 h 2994025"/>
                <a:gd name="connsiteX3363" fmla="*/ 4900026 w 6130925"/>
                <a:gd name="connsiteY3363" fmla="*/ 2000146 h 2994025"/>
                <a:gd name="connsiteX3364" fmla="*/ 4898448 w 6130925"/>
                <a:gd name="connsiteY3364" fmla="*/ 1999101 h 2994025"/>
                <a:gd name="connsiteX3365" fmla="*/ 4896346 w 6130925"/>
                <a:gd name="connsiteY3365" fmla="*/ 1999101 h 2994025"/>
                <a:gd name="connsiteX3366" fmla="*/ 4896345 w 6130925"/>
                <a:gd name="connsiteY3366" fmla="*/ 1999101 h 2994025"/>
                <a:gd name="connsiteX3367" fmla="*/ 4894241 w 6130925"/>
                <a:gd name="connsiteY3367" fmla="*/ 1998578 h 2994025"/>
                <a:gd name="connsiteX3368" fmla="*/ 4891612 w 6130925"/>
                <a:gd name="connsiteY3368" fmla="*/ 1995441 h 2994025"/>
                <a:gd name="connsiteX3369" fmla="*/ 4891086 w 6130925"/>
                <a:gd name="connsiteY3369" fmla="*/ 1991781 h 2994025"/>
                <a:gd name="connsiteX3370" fmla="*/ 4891086 w 6130925"/>
                <a:gd name="connsiteY3370" fmla="*/ 1989167 h 2994025"/>
                <a:gd name="connsiteX3371" fmla="*/ 4892664 w 6130925"/>
                <a:gd name="connsiteY3371" fmla="*/ 1987076 h 2994025"/>
                <a:gd name="connsiteX3372" fmla="*/ 4893716 w 6130925"/>
                <a:gd name="connsiteY3372" fmla="*/ 1984461 h 2994025"/>
                <a:gd name="connsiteX3373" fmla="*/ 4895819 w 6130925"/>
                <a:gd name="connsiteY3373" fmla="*/ 1982893 h 2994025"/>
                <a:gd name="connsiteX3374" fmla="*/ 4895820 w 6130925"/>
                <a:gd name="connsiteY3374" fmla="*/ 1982893 h 2994025"/>
                <a:gd name="connsiteX3375" fmla="*/ 4896345 w 6130925"/>
                <a:gd name="connsiteY3375" fmla="*/ 1982893 h 2994025"/>
                <a:gd name="connsiteX3376" fmla="*/ 4896346 w 6130925"/>
                <a:gd name="connsiteY3376" fmla="*/ 1982893 h 2994025"/>
                <a:gd name="connsiteX3377" fmla="*/ 4896871 w 6130925"/>
                <a:gd name="connsiteY3377" fmla="*/ 1982893 h 2994025"/>
                <a:gd name="connsiteX3378" fmla="*/ 4896872 w 6130925"/>
                <a:gd name="connsiteY3378" fmla="*/ 1982893 h 2994025"/>
                <a:gd name="connsiteX3379" fmla="*/ 4897397 w 6130925"/>
                <a:gd name="connsiteY3379" fmla="*/ 1982893 h 2994025"/>
                <a:gd name="connsiteX3380" fmla="*/ 4897398 w 6130925"/>
                <a:gd name="connsiteY3380" fmla="*/ 1982893 h 2994025"/>
                <a:gd name="connsiteX3381" fmla="*/ 4897922 w 6130925"/>
                <a:gd name="connsiteY3381" fmla="*/ 1982893 h 2994025"/>
                <a:gd name="connsiteX3382" fmla="*/ 4897923 w 6130925"/>
                <a:gd name="connsiteY3382" fmla="*/ 1982893 h 2994025"/>
                <a:gd name="connsiteX3383" fmla="*/ 4898448 w 6130925"/>
                <a:gd name="connsiteY3383" fmla="*/ 1982893 h 2994025"/>
                <a:gd name="connsiteX3384" fmla="*/ 4898449 w 6130925"/>
                <a:gd name="connsiteY3384" fmla="*/ 1982893 h 2994025"/>
                <a:gd name="connsiteX3385" fmla="*/ 4898974 w 6130925"/>
                <a:gd name="connsiteY3385" fmla="*/ 1982893 h 2994025"/>
                <a:gd name="connsiteX3386" fmla="*/ 4901078 w 6130925"/>
                <a:gd name="connsiteY3386" fmla="*/ 1981847 h 2994025"/>
                <a:gd name="connsiteX3387" fmla="*/ 4902655 w 6130925"/>
                <a:gd name="connsiteY3387" fmla="*/ 1980279 h 2994025"/>
                <a:gd name="connsiteX3388" fmla="*/ 4902655 w 6130925"/>
                <a:gd name="connsiteY3388" fmla="*/ 1978710 h 2994025"/>
                <a:gd name="connsiteX3389" fmla="*/ 4902655 w 6130925"/>
                <a:gd name="connsiteY3389" fmla="*/ 1977142 h 2994025"/>
                <a:gd name="connsiteX3390" fmla="*/ 4902655 w 6130925"/>
                <a:gd name="connsiteY3390" fmla="*/ 1975050 h 2994025"/>
                <a:gd name="connsiteX3391" fmla="*/ 4902655 w 6130925"/>
                <a:gd name="connsiteY3391" fmla="*/ 1973482 h 2994025"/>
                <a:gd name="connsiteX3392" fmla="*/ 4903181 w 6130925"/>
                <a:gd name="connsiteY3392" fmla="*/ 1971391 h 2994025"/>
                <a:gd name="connsiteX3393" fmla="*/ 4904233 w 6130925"/>
                <a:gd name="connsiteY3393" fmla="*/ 1969822 h 2994025"/>
                <a:gd name="connsiteX3394" fmla="*/ 4903707 w 6130925"/>
                <a:gd name="connsiteY3394" fmla="*/ 1967208 h 2994025"/>
                <a:gd name="connsiteX3395" fmla="*/ 4904233 w 6130925"/>
                <a:gd name="connsiteY3395" fmla="*/ 1965117 h 2994025"/>
                <a:gd name="connsiteX3396" fmla="*/ 4906336 w 6130925"/>
                <a:gd name="connsiteY3396" fmla="*/ 1960934 h 2994025"/>
                <a:gd name="connsiteX3397" fmla="*/ 4908966 w 6130925"/>
                <a:gd name="connsiteY3397" fmla="*/ 1957797 h 2994025"/>
                <a:gd name="connsiteX3398" fmla="*/ 4910017 w 6130925"/>
                <a:gd name="connsiteY3398" fmla="*/ 1955183 h 2994025"/>
                <a:gd name="connsiteX3399" fmla="*/ 4912121 w 6130925"/>
                <a:gd name="connsiteY3399" fmla="*/ 1953614 h 2994025"/>
                <a:gd name="connsiteX3400" fmla="*/ 4912122 w 6130925"/>
                <a:gd name="connsiteY3400" fmla="*/ 1953614 h 2994025"/>
                <a:gd name="connsiteX3401" fmla="*/ 4916328 w 6130925"/>
                <a:gd name="connsiteY3401" fmla="*/ 1953614 h 2994025"/>
                <a:gd name="connsiteX3402" fmla="*/ 4916329 w 6130925"/>
                <a:gd name="connsiteY3402" fmla="*/ 1953614 h 2994025"/>
                <a:gd name="connsiteX3403" fmla="*/ 4917380 w 6130925"/>
                <a:gd name="connsiteY3403" fmla="*/ 1955183 h 2994025"/>
                <a:gd name="connsiteX3404" fmla="*/ 4918958 w 6130925"/>
                <a:gd name="connsiteY3404" fmla="*/ 1956228 h 2994025"/>
                <a:gd name="connsiteX3405" fmla="*/ 4922113 w 6130925"/>
                <a:gd name="connsiteY3405" fmla="*/ 1957274 h 2994025"/>
                <a:gd name="connsiteX3406" fmla="*/ 4925268 w 6130925"/>
                <a:gd name="connsiteY3406" fmla="*/ 1958320 h 2994025"/>
                <a:gd name="connsiteX3407" fmla="*/ 4927898 w 6130925"/>
                <a:gd name="connsiteY3407" fmla="*/ 1958843 h 2994025"/>
                <a:gd name="connsiteX3408" fmla="*/ 4929475 w 6130925"/>
                <a:gd name="connsiteY3408" fmla="*/ 1959365 h 2994025"/>
                <a:gd name="connsiteX3409" fmla="*/ 4932105 w 6130925"/>
                <a:gd name="connsiteY3409" fmla="*/ 1959888 h 2994025"/>
                <a:gd name="connsiteX3410" fmla="*/ 4934734 w 6130925"/>
                <a:gd name="connsiteY3410" fmla="*/ 1960411 h 2994025"/>
                <a:gd name="connsiteX3411" fmla="*/ 4935259 w 6130925"/>
                <a:gd name="connsiteY3411" fmla="*/ 1960411 h 2994025"/>
                <a:gd name="connsiteX3412" fmla="*/ 4935260 w 6130925"/>
                <a:gd name="connsiteY3412" fmla="*/ 1960411 h 2994025"/>
                <a:gd name="connsiteX3413" fmla="*/ 4936310 w 6130925"/>
                <a:gd name="connsiteY3413" fmla="*/ 1960411 h 2994025"/>
                <a:gd name="connsiteX3414" fmla="*/ 4942095 w 6130925"/>
                <a:gd name="connsiteY3414" fmla="*/ 1958320 h 2994025"/>
                <a:gd name="connsiteX3415" fmla="*/ 4946828 w 6130925"/>
                <a:gd name="connsiteY3415" fmla="*/ 1953091 h 2994025"/>
                <a:gd name="connsiteX3416" fmla="*/ 4948405 w 6130925"/>
                <a:gd name="connsiteY3416" fmla="*/ 1951000 h 2994025"/>
                <a:gd name="connsiteX3417" fmla="*/ 4949983 w 6130925"/>
                <a:gd name="connsiteY3417" fmla="*/ 1949432 h 2994025"/>
                <a:gd name="connsiteX3418" fmla="*/ 4951560 w 6130925"/>
                <a:gd name="connsiteY3418" fmla="*/ 1948386 h 2994025"/>
                <a:gd name="connsiteX3419" fmla="*/ 5138736 w 6130925"/>
                <a:gd name="connsiteY3419" fmla="*/ 1946275 h 2994025"/>
                <a:gd name="connsiteX3420" fmla="*/ 5143499 w 6130925"/>
                <a:gd name="connsiteY3420" fmla="*/ 1946795 h 2994025"/>
                <a:gd name="connsiteX3421" fmla="*/ 5147203 w 6130925"/>
                <a:gd name="connsiteY3421" fmla="*/ 1948355 h 2994025"/>
                <a:gd name="connsiteX3422" fmla="*/ 5148790 w 6130925"/>
                <a:gd name="connsiteY3422" fmla="*/ 1948355 h 2994025"/>
                <a:gd name="connsiteX3423" fmla="*/ 5150378 w 6130925"/>
                <a:gd name="connsiteY3423" fmla="*/ 1948875 h 2994025"/>
                <a:gd name="connsiteX3424" fmla="*/ 5152495 w 6130925"/>
                <a:gd name="connsiteY3424" fmla="*/ 1950436 h 2994025"/>
                <a:gd name="connsiteX3425" fmla="*/ 5152496 w 6130925"/>
                <a:gd name="connsiteY3425" fmla="*/ 1950437 h 2994025"/>
                <a:gd name="connsiteX3426" fmla="*/ 5153554 w 6130925"/>
                <a:gd name="connsiteY3426" fmla="*/ 1952517 h 2994025"/>
                <a:gd name="connsiteX3427" fmla="*/ 5154083 w 6130925"/>
                <a:gd name="connsiteY3427" fmla="*/ 1955117 h 2994025"/>
                <a:gd name="connsiteX3428" fmla="*/ 5153554 w 6130925"/>
                <a:gd name="connsiteY3428" fmla="*/ 1957197 h 2994025"/>
                <a:gd name="connsiteX3429" fmla="*/ 5153025 w 6130925"/>
                <a:gd name="connsiteY3429" fmla="*/ 1962398 h 2994025"/>
                <a:gd name="connsiteX3430" fmla="*/ 5153554 w 6130925"/>
                <a:gd name="connsiteY3430" fmla="*/ 1967598 h 2994025"/>
                <a:gd name="connsiteX3431" fmla="*/ 5155140 w 6130925"/>
                <a:gd name="connsiteY3431" fmla="*/ 1968637 h 2994025"/>
                <a:gd name="connsiteX3432" fmla="*/ 5156728 w 6130925"/>
                <a:gd name="connsiteY3432" fmla="*/ 1969157 h 2994025"/>
                <a:gd name="connsiteX3433" fmla="*/ 5156728 w 6130925"/>
                <a:gd name="connsiteY3433" fmla="*/ 1969158 h 2994025"/>
                <a:gd name="connsiteX3434" fmla="*/ 5156729 w 6130925"/>
                <a:gd name="connsiteY3434" fmla="*/ 1969158 h 2994025"/>
                <a:gd name="connsiteX3435" fmla="*/ 5157258 w 6130925"/>
                <a:gd name="connsiteY3435" fmla="*/ 1970719 h 2994025"/>
                <a:gd name="connsiteX3436" fmla="*/ 5157787 w 6130925"/>
                <a:gd name="connsiteY3436" fmla="*/ 1972799 h 2994025"/>
                <a:gd name="connsiteX3437" fmla="*/ 5156200 w 6130925"/>
                <a:gd name="connsiteY3437" fmla="*/ 1973839 h 2994025"/>
                <a:gd name="connsiteX3438" fmla="*/ 5154612 w 6130925"/>
                <a:gd name="connsiteY3438" fmla="*/ 1975399 h 2994025"/>
                <a:gd name="connsiteX3439" fmla="*/ 5153554 w 6130925"/>
                <a:gd name="connsiteY3439" fmla="*/ 1975919 h 2994025"/>
                <a:gd name="connsiteX3440" fmla="*/ 5152496 w 6130925"/>
                <a:gd name="connsiteY3440" fmla="*/ 1975919 h 2994025"/>
                <a:gd name="connsiteX3441" fmla="*/ 5150379 w 6130925"/>
                <a:gd name="connsiteY3441" fmla="*/ 1975919 h 2994025"/>
                <a:gd name="connsiteX3442" fmla="*/ 5148262 w 6130925"/>
                <a:gd name="connsiteY3442" fmla="*/ 1975399 h 2994025"/>
                <a:gd name="connsiteX3443" fmla="*/ 5146146 w 6130925"/>
                <a:gd name="connsiteY3443" fmla="*/ 1975919 h 2994025"/>
                <a:gd name="connsiteX3444" fmla="*/ 5144558 w 6130925"/>
                <a:gd name="connsiteY3444" fmla="*/ 1975919 h 2994025"/>
                <a:gd name="connsiteX3445" fmla="*/ 5144029 w 6130925"/>
                <a:gd name="connsiteY3445" fmla="*/ 1975919 h 2994025"/>
                <a:gd name="connsiteX3446" fmla="*/ 5142971 w 6130925"/>
                <a:gd name="connsiteY3446" fmla="*/ 1975399 h 2994025"/>
                <a:gd name="connsiteX3447" fmla="*/ 5140325 w 6130925"/>
                <a:gd name="connsiteY3447" fmla="*/ 1975399 h 2994025"/>
                <a:gd name="connsiteX3448" fmla="*/ 5138737 w 6130925"/>
                <a:gd name="connsiteY3448" fmla="*/ 1974359 h 2994025"/>
                <a:gd name="connsiteX3449" fmla="*/ 5137150 w 6130925"/>
                <a:gd name="connsiteY3449" fmla="*/ 1973839 h 2994025"/>
                <a:gd name="connsiteX3450" fmla="*/ 5135562 w 6130925"/>
                <a:gd name="connsiteY3450" fmla="*/ 1973319 h 2994025"/>
                <a:gd name="connsiteX3451" fmla="*/ 5134504 w 6130925"/>
                <a:gd name="connsiteY3451" fmla="*/ 1973839 h 2994025"/>
                <a:gd name="connsiteX3452" fmla="*/ 5133975 w 6130925"/>
                <a:gd name="connsiteY3452" fmla="*/ 1975399 h 2994025"/>
                <a:gd name="connsiteX3453" fmla="*/ 5131329 w 6130925"/>
                <a:gd name="connsiteY3453" fmla="*/ 1975919 h 2994025"/>
                <a:gd name="connsiteX3454" fmla="*/ 5128154 w 6130925"/>
                <a:gd name="connsiteY3454" fmla="*/ 1976439 h 2994025"/>
                <a:gd name="connsiteX3455" fmla="*/ 5124979 w 6130925"/>
                <a:gd name="connsiteY3455" fmla="*/ 1976439 h 2994025"/>
                <a:gd name="connsiteX3456" fmla="*/ 5123391 w 6130925"/>
                <a:gd name="connsiteY3456" fmla="*/ 1976439 h 2994025"/>
                <a:gd name="connsiteX3457" fmla="*/ 5122333 w 6130925"/>
                <a:gd name="connsiteY3457" fmla="*/ 1976439 h 2994025"/>
                <a:gd name="connsiteX3458" fmla="*/ 5121804 w 6130925"/>
                <a:gd name="connsiteY3458" fmla="*/ 1976439 h 2994025"/>
                <a:gd name="connsiteX3459" fmla="*/ 5121275 w 6130925"/>
                <a:gd name="connsiteY3459" fmla="*/ 1976439 h 2994025"/>
                <a:gd name="connsiteX3460" fmla="*/ 5119158 w 6130925"/>
                <a:gd name="connsiteY3460" fmla="*/ 1974359 h 2994025"/>
                <a:gd name="connsiteX3461" fmla="*/ 5119157 w 6130925"/>
                <a:gd name="connsiteY3461" fmla="*/ 1974358 h 2994025"/>
                <a:gd name="connsiteX3462" fmla="*/ 5118099 w 6130925"/>
                <a:gd name="connsiteY3462" fmla="*/ 1971758 h 2994025"/>
                <a:gd name="connsiteX3463" fmla="*/ 5118099 w 6130925"/>
                <a:gd name="connsiteY3463" fmla="*/ 1969677 h 2994025"/>
                <a:gd name="connsiteX3464" fmla="*/ 5117570 w 6130925"/>
                <a:gd name="connsiteY3464" fmla="*/ 1968637 h 2994025"/>
                <a:gd name="connsiteX3465" fmla="*/ 5116300 w 6130925"/>
                <a:gd name="connsiteY3465" fmla="*/ 1967389 h 2994025"/>
                <a:gd name="connsiteX3466" fmla="*/ 5116201 w 6130925"/>
                <a:gd name="connsiteY3466" fmla="*/ 1967292 h 2994025"/>
                <a:gd name="connsiteX3467" fmla="*/ 5115983 w 6130925"/>
                <a:gd name="connsiteY3467" fmla="*/ 1967078 h 2994025"/>
                <a:gd name="connsiteX3468" fmla="*/ 5113866 w 6130925"/>
                <a:gd name="connsiteY3468" fmla="*/ 1966038 h 2994025"/>
                <a:gd name="connsiteX3469" fmla="*/ 5113865 w 6130925"/>
                <a:gd name="connsiteY3469" fmla="*/ 1966037 h 2994025"/>
                <a:gd name="connsiteX3470" fmla="*/ 5112809 w 6130925"/>
                <a:gd name="connsiteY3470" fmla="*/ 1965518 h 2994025"/>
                <a:gd name="connsiteX3471" fmla="*/ 5112808 w 6130925"/>
                <a:gd name="connsiteY3471" fmla="*/ 1965518 h 2994025"/>
                <a:gd name="connsiteX3472" fmla="*/ 5112805 w 6130925"/>
                <a:gd name="connsiteY3472" fmla="*/ 1965518 h 2994025"/>
                <a:gd name="connsiteX3473" fmla="*/ 5111753 w 6130925"/>
                <a:gd name="connsiteY3473" fmla="*/ 1966035 h 2994025"/>
                <a:gd name="connsiteX3474" fmla="*/ 5111750 w 6130925"/>
                <a:gd name="connsiteY3474" fmla="*/ 1966038 h 2994025"/>
                <a:gd name="connsiteX3475" fmla="*/ 5111221 w 6130925"/>
                <a:gd name="connsiteY3475" fmla="*/ 1966038 h 2994025"/>
                <a:gd name="connsiteX3476" fmla="*/ 5110162 w 6130925"/>
                <a:gd name="connsiteY3476" fmla="*/ 1966038 h 2994025"/>
                <a:gd name="connsiteX3477" fmla="*/ 5109633 w 6130925"/>
                <a:gd name="connsiteY3477" fmla="*/ 1966038 h 2994025"/>
                <a:gd name="connsiteX3478" fmla="*/ 5108046 w 6130925"/>
                <a:gd name="connsiteY3478" fmla="*/ 1966038 h 2994025"/>
                <a:gd name="connsiteX3479" fmla="*/ 5106987 w 6130925"/>
                <a:gd name="connsiteY3479" fmla="*/ 1966038 h 2994025"/>
                <a:gd name="connsiteX3480" fmla="*/ 5106458 w 6130925"/>
                <a:gd name="connsiteY3480" fmla="*/ 1966038 h 2994025"/>
                <a:gd name="connsiteX3481" fmla="*/ 5105929 w 6130925"/>
                <a:gd name="connsiteY3481" fmla="*/ 1966038 h 2994025"/>
                <a:gd name="connsiteX3482" fmla="*/ 5104341 w 6130925"/>
                <a:gd name="connsiteY3482" fmla="*/ 1964998 h 2994025"/>
                <a:gd name="connsiteX3483" fmla="*/ 5102225 w 6130925"/>
                <a:gd name="connsiteY3483" fmla="*/ 1964478 h 2994025"/>
                <a:gd name="connsiteX3484" fmla="*/ 5102224 w 6130925"/>
                <a:gd name="connsiteY3484" fmla="*/ 1964477 h 2994025"/>
                <a:gd name="connsiteX3485" fmla="*/ 5100637 w 6130925"/>
                <a:gd name="connsiteY3485" fmla="*/ 1962918 h 2994025"/>
                <a:gd name="connsiteX3486" fmla="*/ 5099050 w 6130925"/>
                <a:gd name="connsiteY3486" fmla="*/ 1961878 h 2994025"/>
                <a:gd name="connsiteX3487" fmla="*/ 5096933 w 6130925"/>
                <a:gd name="connsiteY3487" fmla="*/ 1961358 h 2994025"/>
                <a:gd name="connsiteX3488" fmla="*/ 5095346 w 6130925"/>
                <a:gd name="connsiteY3488" fmla="*/ 1961358 h 2994025"/>
                <a:gd name="connsiteX3489" fmla="*/ 5095345 w 6130925"/>
                <a:gd name="connsiteY3489" fmla="*/ 1961357 h 2994025"/>
                <a:gd name="connsiteX3490" fmla="*/ 5094286 w 6130925"/>
                <a:gd name="connsiteY3490" fmla="*/ 1957716 h 2994025"/>
                <a:gd name="connsiteX3491" fmla="*/ 5097461 w 6130925"/>
                <a:gd name="connsiteY3491" fmla="*/ 1956156 h 2994025"/>
                <a:gd name="connsiteX3492" fmla="*/ 5101695 w 6130925"/>
                <a:gd name="connsiteY3492" fmla="*/ 1954596 h 2994025"/>
                <a:gd name="connsiteX3493" fmla="*/ 5102753 w 6130925"/>
                <a:gd name="connsiteY3493" fmla="*/ 1954076 h 2994025"/>
                <a:gd name="connsiteX3494" fmla="*/ 5103811 w 6130925"/>
                <a:gd name="connsiteY3494" fmla="*/ 1954596 h 2994025"/>
                <a:gd name="connsiteX3495" fmla="*/ 5104870 w 6130925"/>
                <a:gd name="connsiteY3495" fmla="*/ 1954596 h 2994025"/>
                <a:gd name="connsiteX3496" fmla="*/ 5105928 w 6130925"/>
                <a:gd name="connsiteY3496" fmla="*/ 1954596 h 2994025"/>
                <a:gd name="connsiteX3497" fmla="*/ 5105927 w 6130925"/>
                <a:gd name="connsiteY3497" fmla="*/ 1954597 h 2994025"/>
                <a:gd name="connsiteX3498" fmla="*/ 5105929 w 6130925"/>
                <a:gd name="connsiteY3498" fmla="*/ 1954597 h 2994025"/>
                <a:gd name="connsiteX3499" fmla="*/ 5105923 w 6130925"/>
                <a:gd name="connsiteY3499" fmla="*/ 1954606 h 2994025"/>
                <a:gd name="connsiteX3500" fmla="*/ 5105398 w 6130925"/>
                <a:gd name="connsiteY3500" fmla="*/ 1955637 h 2994025"/>
                <a:gd name="connsiteX3501" fmla="*/ 5104875 w 6130925"/>
                <a:gd name="connsiteY3501" fmla="*/ 1956151 h 2994025"/>
                <a:gd name="connsiteX3502" fmla="*/ 5104871 w 6130925"/>
                <a:gd name="connsiteY3502" fmla="*/ 1956157 h 2994025"/>
                <a:gd name="connsiteX3503" fmla="*/ 5105396 w 6130925"/>
                <a:gd name="connsiteY3503" fmla="*/ 1955641 h 2994025"/>
                <a:gd name="connsiteX3504" fmla="*/ 5105398 w 6130925"/>
                <a:gd name="connsiteY3504" fmla="*/ 1955637 h 2994025"/>
                <a:gd name="connsiteX3505" fmla="*/ 5106457 w 6130925"/>
                <a:gd name="connsiteY3505" fmla="*/ 1954596 h 2994025"/>
                <a:gd name="connsiteX3506" fmla="*/ 5108574 w 6130925"/>
                <a:gd name="connsiteY3506" fmla="*/ 1953036 h 2994025"/>
                <a:gd name="connsiteX3507" fmla="*/ 5110690 w 6130925"/>
                <a:gd name="connsiteY3507" fmla="*/ 1951996 h 2994025"/>
                <a:gd name="connsiteX3508" fmla="*/ 5113336 w 6130925"/>
                <a:gd name="connsiteY3508" fmla="*/ 1951476 h 2994025"/>
                <a:gd name="connsiteX3509" fmla="*/ 5116511 w 6130925"/>
                <a:gd name="connsiteY3509" fmla="*/ 1951476 h 2994025"/>
                <a:gd name="connsiteX3510" fmla="*/ 5120745 w 6130925"/>
                <a:gd name="connsiteY3510" fmla="*/ 1951476 h 2994025"/>
                <a:gd name="connsiteX3511" fmla="*/ 5123920 w 6130925"/>
                <a:gd name="connsiteY3511" fmla="*/ 1951476 h 2994025"/>
                <a:gd name="connsiteX3512" fmla="*/ 5127095 w 6130925"/>
                <a:gd name="connsiteY3512" fmla="*/ 1950436 h 2994025"/>
                <a:gd name="connsiteX3513" fmla="*/ 5129211 w 6130925"/>
                <a:gd name="connsiteY3513" fmla="*/ 1949395 h 2994025"/>
                <a:gd name="connsiteX3514" fmla="*/ 5131328 w 6130925"/>
                <a:gd name="connsiteY3514" fmla="*/ 1948355 h 2994025"/>
                <a:gd name="connsiteX3515" fmla="*/ 5135032 w 6130925"/>
                <a:gd name="connsiteY3515" fmla="*/ 1946795 h 2994025"/>
                <a:gd name="connsiteX3516" fmla="*/ 5092045 w 6130925"/>
                <a:gd name="connsiteY3516" fmla="*/ 1933575 h 2994025"/>
                <a:gd name="connsiteX3517" fmla="*/ 5093586 w 6130925"/>
                <a:gd name="connsiteY3517" fmla="*/ 1933575 h 2994025"/>
                <a:gd name="connsiteX3518" fmla="*/ 5095127 w 6130925"/>
                <a:gd name="connsiteY3518" fmla="*/ 1933575 h 2994025"/>
                <a:gd name="connsiteX3519" fmla="*/ 5099236 w 6130925"/>
                <a:gd name="connsiteY3519" fmla="*/ 1933575 h 2994025"/>
                <a:gd name="connsiteX3520" fmla="*/ 5100777 w 6130925"/>
                <a:gd name="connsiteY3520" fmla="*/ 1934068 h 2994025"/>
                <a:gd name="connsiteX3521" fmla="*/ 5102318 w 6130925"/>
                <a:gd name="connsiteY3521" fmla="*/ 1935546 h 2994025"/>
                <a:gd name="connsiteX3522" fmla="*/ 5104886 w 6130925"/>
                <a:gd name="connsiteY3522" fmla="*/ 1936531 h 2994025"/>
                <a:gd name="connsiteX3523" fmla="*/ 5104886 w 6130925"/>
                <a:gd name="connsiteY3523" fmla="*/ 1936532 h 2994025"/>
                <a:gd name="connsiteX3524" fmla="*/ 5104887 w 6130925"/>
                <a:gd name="connsiteY3524" fmla="*/ 1936532 h 2994025"/>
                <a:gd name="connsiteX3525" fmla="*/ 5105400 w 6130925"/>
                <a:gd name="connsiteY3525" fmla="*/ 1939488 h 2994025"/>
                <a:gd name="connsiteX3526" fmla="*/ 5104373 w 6130925"/>
                <a:gd name="connsiteY3526" fmla="*/ 1944415 h 2994025"/>
                <a:gd name="connsiteX3527" fmla="*/ 5100778 w 6130925"/>
                <a:gd name="connsiteY3527" fmla="*/ 1947864 h 2994025"/>
                <a:gd name="connsiteX3528" fmla="*/ 5100264 w 6130925"/>
                <a:gd name="connsiteY3528" fmla="*/ 1947864 h 2994025"/>
                <a:gd name="connsiteX3529" fmla="*/ 5099750 w 6130925"/>
                <a:gd name="connsiteY3529" fmla="*/ 1947864 h 2994025"/>
                <a:gd name="connsiteX3530" fmla="*/ 5099237 w 6130925"/>
                <a:gd name="connsiteY3530" fmla="*/ 1947864 h 2994025"/>
                <a:gd name="connsiteX3531" fmla="*/ 5098210 w 6130925"/>
                <a:gd name="connsiteY3531" fmla="*/ 1947864 h 2994025"/>
                <a:gd name="connsiteX3532" fmla="*/ 5096669 w 6130925"/>
                <a:gd name="connsiteY3532" fmla="*/ 1947864 h 2994025"/>
                <a:gd name="connsiteX3533" fmla="*/ 5095642 w 6130925"/>
                <a:gd name="connsiteY3533" fmla="*/ 1947864 h 2994025"/>
                <a:gd name="connsiteX3534" fmla="*/ 5095128 w 6130925"/>
                <a:gd name="connsiteY3534" fmla="*/ 1947864 h 2994025"/>
                <a:gd name="connsiteX3535" fmla="*/ 5094614 w 6130925"/>
                <a:gd name="connsiteY3535" fmla="*/ 1947864 h 2994025"/>
                <a:gd name="connsiteX3536" fmla="*/ 5091019 w 6130925"/>
                <a:gd name="connsiteY3536" fmla="*/ 1945893 h 2994025"/>
                <a:gd name="connsiteX3537" fmla="*/ 5087937 w 6130925"/>
                <a:gd name="connsiteY3537" fmla="*/ 1943923 h 2994025"/>
                <a:gd name="connsiteX3538" fmla="*/ 5087937 w 6130925"/>
                <a:gd name="connsiteY3538" fmla="*/ 1943922 h 2994025"/>
                <a:gd name="connsiteX3539" fmla="*/ 5087936 w 6130925"/>
                <a:gd name="connsiteY3539" fmla="*/ 1943922 h 2994025"/>
                <a:gd name="connsiteX3540" fmla="*/ 5089477 w 6130925"/>
                <a:gd name="connsiteY3540" fmla="*/ 1939980 h 2994025"/>
                <a:gd name="connsiteX3541" fmla="*/ 5091018 w 6130925"/>
                <a:gd name="connsiteY3541" fmla="*/ 1937024 h 2994025"/>
                <a:gd name="connsiteX3542" fmla="*/ 5091532 w 6130925"/>
                <a:gd name="connsiteY3542" fmla="*/ 1935053 h 2994025"/>
                <a:gd name="connsiteX3543" fmla="*/ 4522786 w 6130925"/>
                <a:gd name="connsiteY3543" fmla="*/ 1918314 h 2994025"/>
                <a:gd name="connsiteX3544" fmla="*/ 4523315 w 6130925"/>
                <a:gd name="connsiteY3544" fmla="*/ 1919531 h 2994025"/>
                <a:gd name="connsiteX3545" fmla="*/ 4523315 w 6130925"/>
                <a:gd name="connsiteY3545" fmla="*/ 1919937 h 2994025"/>
                <a:gd name="connsiteX3546" fmla="*/ 4523315 w 6130925"/>
                <a:gd name="connsiteY3546" fmla="*/ 1922102 h 2994025"/>
                <a:gd name="connsiteX3547" fmla="*/ 4999011 w 6130925"/>
                <a:gd name="connsiteY3547" fmla="*/ 1914525 h 2994025"/>
                <a:gd name="connsiteX3548" fmla="*/ 5003799 w 6130925"/>
                <a:gd name="connsiteY3548" fmla="*/ 1914525 h 2994025"/>
                <a:gd name="connsiteX3549" fmla="*/ 5003799 w 6130925"/>
                <a:gd name="connsiteY3549" fmla="*/ 1914526 h 2994025"/>
                <a:gd name="connsiteX3550" fmla="*/ 5003800 w 6130925"/>
                <a:gd name="connsiteY3550" fmla="*/ 1914526 h 2994025"/>
                <a:gd name="connsiteX3551" fmla="*/ 5002736 w 6130925"/>
                <a:gd name="connsiteY3551" fmla="*/ 1918913 h 2994025"/>
                <a:gd name="connsiteX3552" fmla="*/ 5000076 w 6130925"/>
                <a:gd name="connsiteY3552" fmla="*/ 1923301 h 2994025"/>
                <a:gd name="connsiteX3553" fmla="*/ 4999012 w 6130925"/>
                <a:gd name="connsiteY3553" fmla="*/ 1925494 h 2994025"/>
                <a:gd name="connsiteX3554" fmla="*/ 4997416 w 6130925"/>
                <a:gd name="connsiteY3554" fmla="*/ 1926591 h 2994025"/>
                <a:gd name="connsiteX3555" fmla="*/ 4993693 w 6130925"/>
                <a:gd name="connsiteY3555" fmla="*/ 1928237 h 2994025"/>
                <a:gd name="connsiteX3556" fmla="*/ 4993693 w 6130925"/>
                <a:gd name="connsiteY3556" fmla="*/ 1928785 h 2994025"/>
                <a:gd name="connsiteX3557" fmla="*/ 4993161 w 6130925"/>
                <a:gd name="connsiteY3557" fmla="*/ 1928785 h 2994025"/>
                <a:gd name="connsiteX3558" fmla="*/ 4992629 w 6130925"/>
                <a:gd name="connsiteY3558" fmla="*/ 1928785 h 2994025"/>
                <a:gd name="connsiteX3559" fmla="*/ 4992097 w 6130925"/>
                <a:gd name="connsiteY3559" fmla="*/ 1928237 h 2994025"/>
                <a:gd name="connsiteX3560" fmla="*/ 4991565 w 6130925"/>
                <a:gd name="connsiteY3560" fmla="*/ 1928237 h 2994025"/>
                <a:gd name="connsiteX3561" fmla="*/ 4990501 w 6130925"/>
                <a:gd name="connsiteY3561" fmla="*/ 1928237 h 2994025"/>
                <a:gd name="connsiteX3562" fmla="*/ 4989969 w 6130925"/>
                <a:gd name="connsiteY3562" fmla="*/ 1928237 h 2994025"/>
                <a:gd name="connsiteX3563" fmla="*/ 4988373 w 6130925"/>
                <a:gd name="connsiteY3563" fmla="*/ 1930430 h 2994025"/>
                <a:gd name="connsiteX3564" fmla="*/ 4987309 w 6130925"/>
                <a:gd name="connsiteY3564" fmla="*/ 1932624 h 2994025"/>
                <a:gd name="connsiteX3565" fmla="*/ 4985713 w 6130925"/>
                <a:gd name="connsiteY3565" fmla="*/ 1933721 h 2994025"/>
                <a:gd name="connsiteX3566" fmla="*/ 4984117 w 6130925"/>
                <a:gd name="connsiteY3566" fmla="*/ 1934269 h 2994025"/>
                <a:gd name="connsiteX3567" fmla="*/ 4981457 w 6130925"/>
                <a:gd name="connsiteY3567" fmla="*/ 1934818 h 2994025"/>
                <a:gd name="connsiteX3568" fmla="*/ 4978265 w 6130925"/>
                <a:gd name="connsiteY3568" fmla="*/ 1935366 h 2994025"/>
                <a:gd name="connsiteX3569" fmla="*/ 4975605 w 6130925"/>
                <a:gd name="connsiteY3569" fmla="*/ 1933721 h 2994025"/>
                <a:gd name="connsiteX3570" fmla="*/ 4975604 w 6130925"/>
                <a:gd name="connsiteY3570" fmla="*/ 1933720 h 2994025"/>
                <a:gd name="connsiteX3571" fmla="*/ 4972945 w 6130925"/>
                <a:gd name="connsiteY3571" fmla="*/ 1930979 h 2994025"/>
                <a:gd name="connsiteX3572" fmla="*/ 4971349 w 6130925"/>
                <a:gd name="connsiteY3572" fmla="*/ 1930430 h 2994025"/>
                <a:gd name="connsiteX3573" fmla="*/ 4969753 w 6130925"/>
                <a:gd name="connsiteY3573" fmla="*/ 1929333 h 2994025"/>
                <a:gd name="connsiteX3574" fmla="*/ 4967625 w 6130925"/>
                <a:gd name="connsiteY3574" fmla="*/ 1928785 h 2994025"/>
                <a:gd name="connsiteX3575" fmla="*/ 4965497 w 6130925"/>
                <a:gd name="connsiteY3575" fmla="*/ 1928237 h 2994025"/>
                <a:gd name="connsiteX3576" fmla="*/ 4943154 w 6130925"/>
                <a:gd name="connsiteY3576" fmla="*/ 1928237 h 2994025"/>
                <a:gd name="connsiteX3577" fmla="*/ 4936238 w 6130925"/>
                <a:gd name="connsiteY3577" fmla="*/ 1926591 h 2994025"/>
                <a:gd name="connsiteX3578" fmla="*/ 4934642 w 6130925"/>
                <a:gd name="connsiteY3578" fmla="*/ 1928785 h 2994025"/>
                <a:gd name="connsiteX3579" fmla="*/ 4932514 w 6130925"/>
                <a:gd name="connsiteY3579" fmla="*/ 1930430 h 2994025"/>
                <a:gd name="connsiteX3580" fmla="*/ 4931982 w 6130925"/>
                <a:gd name="connsiteY3580" fmla="*/ 1930430 h 2994025"/>
                <a:gd name="connsiteX3581" fmla="*/ 4931450 w 6130925"/>
                <a:gd name="connsiteY3581" fmla="*/ 1930430 h 2994025"/>
                <a:gd name="connsiteX3582" fmla="*/ 4930918 w 6130925"/>
                <a:gd name="connsiteY3582" fmla="*/ 1929882 h 2994025"/>
                <a:gd name="connsiteX3583" fmla="*/ 4930386 w 6130925"/>
                <a:gd name="connsiteY3583" fmla="*/ 1929882 h 2994025"/>
                <a:gd name="connsiteX3584" fmla="*/ 4930383 w 6130925"/>
                <a:gd name="connsiteY3584" fmla="*/ 1929882 h 2994025"/>
                <a:gd name="connsiteX3585" fmla="*/ 4929325 w 6130925"/>
                <a:gd name="connsiteY3585" fmla="*/ 1930427 h 2994025"/>
                <a:gd name="connsiteX3586" fmla="*/ 4929322 w 6130925"/>
                <a:gd name="connsiteY3586" fmla="*/ 1930430 h 2994025"/>
                <a:gd name="connsiteX3587" fmla="*/ 4927727 w 6130925"/>
                <a:gd name="connsiteY3587" fmla="*/ 1930979 h 2994025"/>
                <a:gd name="connsiteX3588" fmla="*/ 4925067 w 6130925"/>
                <a:gd name="connsiteY3588" fmla="*/ 1932624 h 2994025"/>
                <a:gd name="connsiteX3589" fmla="*/ 4923471 w 6130925"/>
                <a:gd name="connsiteY3589" fmla="*/ 1933172 h 2994025"/>
                <a:gd name="connsiteX3590" fmla="*/ 4921875 w 6130925"/>
                <a:gd name="connsiteY3590" fmla="*/ 1934269 h 2994025"/>
                <a:gd name="connsiteX3591" fmla="*/ 4920811 w 6130925"/>
                <a:gd name="connsiteY3591" fmla="*/ 1935914 h 2994025"/>
                <a:gd name="connsiteX3592" fmla="*/ 4919215 w 6130925"/>
                <a:gd name="connsiteY3592" fmla="*/ 1937560 h 2994025"/>
                <a:gd name="connsiteX3593" fmla="*/ 4917619 w 6130925"/>
                <a:gd name="connsiteY3593" fmla="*/ 1938108 h 2994025"/>
                <a:gd name="connsiteX3594" fmla="*/ 4916023 w 6130925"/>
                <a:gd name="connsiteY3594" fmla="*/ 1938657 h 2994025"/>
                <a:gd name="connsiteX3595" fmla="*/ 4910171 w 6130925"/>
                <a:gd name="connsiteY3595" fmla="*/ 1941399 h 2994025"/>
                <a:gd name="connsiteX3596" fmla="*/ 4904319 w 6130925"/>
                <a:gd name="connsiteY3596" fmla="*/ 1944689 h 2994025"/>
                <a:gd name="connsiteX3597" fmla="*/ 4904319 w 6130925"/>
                <a:gd name="connsiteY3597" fmla="*/ 1944688 h 2994025"/>
                <a:gd name="connsiteX3598" fmla="*/ 4904318 w 6130925"/>
                <a:gd name="connsiteY3598" fmla="*/ 1944688 h 2994025"/>
                <a:gd name="connsiteX3599" fmla="*/ 4903786 w 6130925"/>
                <a:gd name="connsiteY3599" fmla="*/ 1941398 h 2994025"/>
                <a:gd name="connsiteX3600" fmla="*/ 4903786 w 6130925"/>
                <a:gd name="connsiteY3600" fmla="*/ 1938656 h 2994025"/>
                <a:gd name="connsiteX3601" fmla="*/ 4903786 w 6130925"/>
                <a:gd name="connsiteY3601" fmla="*/ 1935913 h 2994025"/>
                <a:gd name="connsiteX3602" fmla="*/ 4905914 w 6130925"/>
                <a:gd name="connsiteY3602" fmla="*/ 1933171 h 2994025"/>
                <a:gd name="connsiteX3603" fmla="*/ 4906978 w 6130925"/>
                <a:gd name="connsiteY3603" fmla="*/ 1930978 h 2994025"/>
                <a:gd name="connsiteX3604" fmla="*/ 4908574 w 6130925"/>
                <a:gd name="connsiteY3604" fmla="*/ 1929332 h 2994025"/>
                <a:gd name="connsiteX3605" fmla="*/ 4913362 w 6130925"/>
                <a:gd name="connsiteY3605" fmla="*/ 1927139 h 2994025"/>
                <a:gd name="connsiteX3606" fmla="*/ 4919214 w 6130925"/>
                <a:gd name="connsiteY3606" fmla="*/ 1926590 h 2994025"/>
                <a:gd name="connsiteX3607" fmla="*/ 4922938 w 6130925"/>
                <a:gd name="connsiteY3607" fmla="*/ 1926590 h 2994025"/>
                <a:gd name="connsiteX3608" fmla="*/ 4926662 w 6130925"/>
                <a:gd name="connsiteY3608" fmla="*/ 1926042 h 2994025"/>
                <a:gd name="connsiteX3609" fmla="*/ 4928789 w 6130925"/>
                <a:gd name="connsiteY3609" fmla="*/ 1924397 h 2994025"/>
                <a:gd name="connsiteX3610" fmla="*/ 4931449 w 6130925"/>
                <a:gd name="connsiteY3610" fmla="*/ 1919461 h 2994025"/>
                <a:gd name="connsiteX3611" fmla="*/ 4933577 w 6130925"/>
                <a:gd name="connsiteY3611" fmla="*/ 1918912 h 2994025"/>
                <a:gd name="connsiteX3612" fmla="*/ 4993692 w 6130925"/>
                <a:gd name="connsiteY3612" fmla="*/ 1918912 h 2994025"/>
                <a:gd name="connsiteX3613" fmla="*/ 4994224 w 6130925"/>
                <a:gd name="connsiteY3613" fmla="*/ 1917267 h 2994025"/>
                <a:gd name="connsiteX3614" fmla="*/ 4994756 w 6130925"/>
                <a:gd name="connsiteY3614" fmla="*/ 1915622 h 2994025"/>
                <a:gd name="connsiteX3615" fmla="*/ 4994764 w 6130925"/>
                <a:gd name="connsiteY3615" fmla="*/ 1915620 h 2994025"/>
                <a:gd name="connsiteX3616" fmla="*/ 4997416 w 6130925"/>
                <a:gd name="connsiteY3616" fmla="*/ 1914526 h 2994025"/>
                <a:gd name="connsiteX3617" fmla="*/ 4999007 w 6130925"/>
                <a:gd name="connsiteY3617" fmla="*/ 1914526 h 2994025"/>
                <a:gd name="connsiteX3618" fmla="*/ 4524903 w 6130925"/>
                <a:gd name="connsiteY3618" fmla="*/ 1914525 h 2994025"/>
                <a:gd name="connsiteX3619" fmla="*/ 4527020 w 6130925"/>
                <a:gd name="connsiteY3619" fmla="*/ 1915066 h 2994025"/>
                <a:gd name="connsiteX3620" fmla="*/ 4528607 w 6130925"/>
                <a:gd name="connsiteY3620" fmla="*/ 1915608 h 2994025"/>
                <a:gd name="connsiteX3621" fmla="*/ 4532312 w 6130925"/>
                <a:gd name="connsiteY3621" fmla="*/ 1918855 h 2994025"/>
                <a:gd name="connsiteX3622" fmla="*/ 4534957 w 6130925"/>
                <a:gd name="connsiteY3622" fmla="*/ 1923184 h 2994025"/>
                <a:gd name="connsiteX3623" fmla="*/ 4536545 w 6130925"/>
                <a:gd name="connsiteY3623" fmla="*/ 1924267 h 2994025"/>
                <a:gd name="connsiteX3624" fmla="*/ 4538662 w 6130925"/>
                <a:gd name="connsiteY3624" fmla="*/ 1925890 h 2994025"/>
                <a:gd name="connsiteX3625" fmla="*/ 4539720 w 6130925"/>
                <a:gd name="connsiteY3625" fmla="*/ 1929138 h 2994025"/>
                <a:gd name="connsiteX3626" fmla="*/ 4540249 w 6130925"/>
                <a:gd name="connsiteY3626" fmla="*/ 1933467 h 2994025"/>
                <a:gd name="connsiteX3627" fmla="*/ 4540249 w 6130925"/>
                <a:gd name="connsiteY3627" fmla="*/ 1936715 h 2994025"/>
                <a:gd name="connsiteX3628" fmla="*/ 4539191 w 6130925"/>
                <a:gd name="connsiteY3628" fmla="*/ 1938338 h 2994025"/>
                <a:gd name="connsiteX3629" fmla="*/ 4538133 w 6130925"/>
                <a:gd name="connsiteY3629" fmla="*/ 1935632 h 2994025"/>
                <a:gd name="connsiteX3630" fmla="*/ 4536545 w 6130925"/>
                <a:gd name="connsiteY3630" fmla="*/ 1932926 h 2994025"/>
                <a:gd name="connsiteX3631" fmla="*/ 4535487 w 6130925"/>
                <a:gd name="connsiteY3631" fmla="*/ 1931844 h 2994025"/>
                <a:gd name="connsiteX3632" fmla="*/ 4533370 w 6130925"/>
                <a:gd name="connsiteY3632" fmla="*/ 1930220 h 2994025"/>
                <a:gd name="connsiteX3633" fmla="*/ 4531253 w 6130925"/>
                <a:gd name="connsiteY3633" fmla="*/ 1928055 h 2994025"/>
                <a:gd name="connsiteX3634" fmla="*/ 4528607 w 6130925"/>
                <a:gd name="connsiteY3634" fmla="*/ 1926432 h 2994025"/>
                <a:gd name="connsiteX3635" fmla="*/ 4524903 w 6130925"/>
                <a:gd name="connsiteY3635" fmla="*/ 1923184 h 2994025"/>
                <a:gd name="connsiteX3636" fmla="*/ 4523315 w 6130925"/>
                <a:gd name="connsiteY3636" fmla="*/ 1919531 h 2994025"/>
                <a:gd name="connsiteX3637" fmla="*/ 4523315 w 6130925"/>
                <a:gd name="connsiteY3637" fmla="*/ 1918314 h 2994025"/>
                <a:gd name="connsiteX3638" fmla="*/ 4524374 w 6130925"/>
                <a:gd name="connsiteY3638" fmla="*/ 1916149 h 2994025"/>
                <a:gd name="connsiteX3639" fmla="*/ 5058832 w 6130925"/>
                <a:gd name="connsiteY3639" fmla="*/ 1897063 h 2994025"/>
                <a:gd name="connsiteX3640" fmla="*/ 5058833 w 6130925"/>
                <a:gd name="connsiteY3640" fmla="*/ 1897064 h 2994025"/>
                <a:gd name="connsiteX3641" fmla="*/ 5058833 w 6130925"/>
                <a:gd name="connsiteY3641" fmla="*/ 1897063 h 2994025"/>
                <a:gd name="connsiteX3642" fmla="*/ 5059363 w 6130925"/>
                <a:gd name="connsiteY3642" fmla="*/ 1899663 h 2994025"/>
                <a:gd name="connsiteX3643" fmla="*/ 5059892 w 6130925"/>
                <a:gd name="connsiteY3643" fmla="*/ 1901744 h 2994025"/>
                <a:gd name="connsiteX3644" fmla="*/ 5059892 w 6130925"/>
                <a:gd name="connsiteY3644" fmla="*/ 1903304 h 2994025"/>
                <a:gd name="connsiteX3645" fmla="*/ 5058833 w 6130925"/>
                <a:gd name="connsiteY3645" fmla="*/ 1904864 h 2994025"/>
                <a:gd name="connsiteX3646" fmla="*/ 5057246 w 6130925"/>
                <a:gd name="connsiteY3646" fmla="*/ 1905904 h 2994025"/>
                <a:gd name="connsiteX3647" fmla="*/ 5055658 w 6130925"/>
                <a:gd name="connsiteY3647" fmla="*/ 1907464 h 2994025"/>
                <a:gd name="connsiteX3648" fmla="*/ 5054600 w 6130925"/>
                <a:gd name="connsiteY3648" fmla="*/ 1909024 h 2994025"/>
                <a:gd name="connsiteX3649" fmla="*/ 5054071 w 6130925"/>
                <a:gd name="connsiteY3649" fmla="*/ 1911624 h 2994025"/>
                <a:gd name="connsiteX3650" fmla="*/ 5054071 w 6130925"/>
                <a:gd name="connsiteY3650" fmla="*/ 1916304 h 2994025"/>
                <a:gd name="connsiteX3651" fmla="*/ 5058303 w 6130925"/>
                <a:gd name="connsiteY3651" fmla="*/ 1915785 h 2994025"/>
                <a:gd name="connsiteX3652" fmla="*/ 5061478 w 6130925"/>
                <a:gd name="connsiteY3652" fmla="*/ 1915265 h 2994025"/>
                <a:gd name="connsiteX3653" fmla="*/ 5061479 w 6130925"/>
                <a:gd name="connsiteY3653" fmla="*/ 1915265 h 2994025"/>
                <a:gd name="connsiteX3654" fmla="*/ 5063067 w 6130925"/>
                <a:gd name="connsiteY3654" fmla="*/ 1915785 h 2994025"/>
                <a:gd name="connsiteX3655" fmla="*/ 5065184 w 6130925"/>
                <a:gd name="connsiteY3655" fmla="*/ 1916305 h 2994025"/>
                <a:gd name="connsiteX3656" fmla="*/ 5064654 w 6130925"/>
                <a:gd name="connsiteY3656" fmla="*/ 1918385 h 2994025"/>
                <a:gd name="connsiteX3657" fmla="*/ 5065184 w 6130925"/>
                <a:gd name="connsiteY3657" fmla="*/ 1920465 h 2994025"/>
                <a:gd name="connsiteX3658" fmla="*/ 5064654 w 6130925"/>
                <a:gd name="connsiteY3658" fmla="*/ 1922545 h 2994025"/>
                <a:gd name="connsiteX3659" fmla="*/ 5064125 w 6130925"/>
                <a:gd name="connsiteY3659" fmla="*/ 1924105 h 2994025"/>
                <a:gd name="connsiteX3660" fmla="*/ 5066242 w 6130925"/>
                <a:gd name="connsiteY3660" fmla="*/ 1925145 h 2994025"/>
                <a:gd name="connsiteX3661" fmla="*/ 5067829 w 6130925"/>
                <a:gd name="connsiteY3661" fmla="*/ 1926186 h 2994025"/>
                <a:gd name="connsiteX3662" fmla="*/ 5069946 w 6130925"/>
                <a:gd name="connsiteY3662" fmla="*/ 1928266 h 2994025"/>
                <a:gd name="connsiteX3663" fmla="*/ 5070475 w 6130925"/>
                <a:gd name="connsiteY3663" fmla="*/ 1931906 h 2994025"/>
                <a:gd name="connsiteX3664" fmla="*/ 5070475 w 6130925"/>
                <a:gd name="connsiteY3664" fmla="*/ 1934506 h 2994025"/>
                <a:gd name="connsiteX3665" fmla="*/ 5069946 w 6130925"/>
                <a:gd name="connsiteY3665" fmla="*/ 1937106 h 2994025"/>
                <a:gd name="connsiteX3666" fmla="*/ 5069945 w 6130925"/>
                <a:gd name="connsiteY3666" fmla="*/ 1937106 h 2994025"/>
                <a:gd name="connsiteX3667" fmla="*/ 5067828 w 6130925"/>
                <a:gd name="connsiteY3667" fmla="*/ 1936586 h 2994025"/>
                <a:gd name="connsiteX3668" fmla="*/ 5066242 w 6130925"/>
                <a:gd name="connsiteY3668" fmla="*/ 1936586 h 2994025"/>
                <a:gd name="connsiteX3669" fmla="*/ 5066241 w 6130925"/>
                <a:gd name="connsiteY3669" fmla="*/ 1936586 h 2994025"/>
                <a:gd name="connsiteX3670" fmla="*/ 5062538 w 6130925"/>
                <a:gd name="connsiteY3670" fmla="*/ 1936586 h 2994025"/>
                <a:gd name="connsiteX3671" fmla="*/ 5059892 w 6130925"/>
                <a:gd name="connsiteY3671" fmla="*/ 1936586 h 2994025"/>
                <a:gd name="connsiteX3672" fmla="*/ 5057246 w 6130925"/>
                <a:gd name="connsiteY3672" fmla="*/ 1936586 h 2994025"/>
                <a:gd name="connsiteX3673" fmla="*/ 5053542 w 6130925"/>
                <a:gd name="connsiteY3673" fmla="*/ 1936586 h 2994025"/>
                <a:gd name="connsiteX3674" fmla="*/ 5051954 w 6130925"/>
                <a:gd name="connsiteY3674" fmla="*/ 1937106 h 2994025"/>
                <a:gd name="connsiteX3675" fmla="*/ 5052483 w 6130925"/>
                <a:gd name="connsiteY3675" fmla="*/ 1942827 h 2994025"/>
                <a:gd name="connsiteX3676" fmla="*/ 5052483 w 6130925"/>
                <a:gd name="connsiteY3676" fmla="*/ 1947507 h 2994025"/>
                <a:gd name="connsiteX3677" fmla="*/ 5052483 w 6130925"/>
                <a:gd name="connsiteY3677" fmla="*/ 1951148 h 2994025"/>
                <a:gd name="connsiteX3678" fmla="*/ 5051954 w 6130925"/>
                <a:gd name="connsiteY3678" fmla="*/ 1955828 h 2994025"/>
                <a:gd name="connsiteX3679" fmla="*/ 5048250 w 6130925"/>
                <a:gd name="connsiteY3679" fmla="*/ 1956868 h 2994025"/>
                <a:gd name="connsiteX3680" fmla="*/ 5045075 w 6130925"/>
                <a:gd name="connsiteY3680" fmla="*/ 1957388 h 2994025"/>
                <a:gd name="connsiteX3681" fmla="*/ 5045074 w 6130925"/>
                <a:gd name="connsiteY3681" fmla="*/ 1957388 h 2994025"/>
                <a:gd name="connsiteX3682" fmla="*/ 5042957 w 6130925"/>
                <a:gd name="connsiteY3682" fmla="*/ 1956868 h 2994025"/>
                <a:gd name="connsiteX3683" fmla="*/ 5040840 w 6130925"/>
                <a:gd name="connsiteY3683" fmla="*/ 1955828 h 2994025"/>
                <a:gd name="connsiteX3684" fmla="*/ 5040312 w 6130925"/>
                <a:gd name="connsiteY3684" fmla="*/ 1955828 h 2994025"/>
                <a:gd name="connsiteX3685" fmla="*/ 5039783 w 6130925"/>
                <a:gd name="connsiteY3685" fmla="*/ 1955828 h 2994025"/>
                <a:gd name="connsiteX3686" fmla="*/ 5039782 w 6130925"/>
                <a:gd name="connsiteY3686" fmla="*/ 1955828 h 2994025"/>
                <a:gd name="connsiteX3687" fmla="*/ 5039254 w 6130925"/>
                <a:gd name="connsiteY3687" fmla="*/ 1955828 h 2994025"/>
                <a:gd name="connsiteX3688" fmla="*/ 5039253 w 6130925"/>
                <a:gd name="connsiteY3688" fmla="*/ 1955828 h 2994025"/>
                <a:gd name="connsiteX3689" fmla="*/ 5038725 w 6130925"/>
                <a:gd name="connsiteY3689" fmla="*/ 1955828 h 2994025"/>
                <a:gd name="connsiteX3690" fmla="*/ 5038196 w 6130925"/>
                <a:gd name="connsiteY3690" fmla="*/ 1955828 h 2994025"/>
                <a:gd name="connsiteX3691" fmla="*/ 5038195 w 6130925"/>
                <a:gd name="connsiteY3691" fmla="*/ 1955828 h 2994025"/>
                <a:gd name="connsiteX3692" fmla="*/ 5037666 w 6130925"/>
                <a:gd name="connsiteY3692" fmla="*/ 1955828 h 2994025"/>
                <a:gd name="connsiteX3693" fmla="*/ 5037137 w 6130925"/>
                <a:gd name="connsiteY3693" fmla="*/ 1955828 h 2994025"/>
                <a:gd name="connsiteX3694" fmla="*/ 5037136 w 6130925"/>
                <a:gd name="connsiteY3694" fmla="*/ 1955828 h 2994025"/>
                <a:gd name="connsiteX3695" fmla="*/ 5037665 w 6130925"/>
                <a:gd name="connsiteY3695" fmla="*/ 1952188 h 2994025"/>
                <a:gd name="connsiteX3696" fmla="*/ 5037665 w 6130925"/>
                <a:gd name="connsiteY3696" fmla="*/ 1948547 h 2994025"/>
                <a:gd name="connsiteX3697" fmla="*/ 5037665 w 6130925"/>
                <a:gd name="connsiteY3697" fmla="*/ 1946987 h 2994025"/>
                <a:gd name="connsiteX3698" fmla="*/ 5037136 w 6130925"/>
                <a:gd name="connsiteY3698" fmla="*/ 1944907 h 2994025"/>
                <a:gd name="connsiteX3699" fmla="*/ 5037665 w 6130925"/>
                <a:gd name="connsiteY3699" fmla="*/ 1941267 h 2994025"/>
                <a:gd name="connsiteX3700" fmla="*/ 5039253 w 6130925"/>
                <a:gd name="connsiteY3700" fmla="*/ 1938147 h 2994025"/>
                <a:gd name="connsiteX3701" fmla="*/ 5040840 w 6130925"/>
                <a:gd name="connsiteY3701" fmla="*/ 1936586 h 2994025"/>
                <a:gd name="connsiteX3702" fmla="*/ 5041899 w 6130925"/>
                <a:gd name="connsiteY3702" fmla="*/ 1935026 h 2994025"/>
                <a:gd name="connsiteX3703" fmla="*/ 5042428 w 6130925"/>
                <a:gd name="connsiteY3703" fmla="*/ 1930866 h 2994025"/>
                <a:gd name="connsiteX3704" fmla="*/ 5041899 w 6130925"/>
                <a:gd name="connsiteY3704" fmla="*/ 1927746 h 2994025"/>
                <a:gd name="connsiteX3705" fmla="*/ 5042428 w 6130925"/>
                <a:gd name="connsiteY3705" fmla="*/ 1926186 h 2994025"/>
                <a:gd name="connsiteX3706" fmla="*/ 5042957 w 6130925"/>
                <a:gd name="connsiteY3706" fmla="*/ 1924105 h 2994025"/>
                <a:gd name="connsiteX3707" fmla="*/ 5041899 w 6130925"/>
                <a:gd name="connsiteY3707" fmla="*/ 1919425 h 2994025"/>
                <a:gd name="connsiteX3708" fmla="*/ 5040840 w 6130925"/>
                <a:gd name="connsiteY3708" fmla="*/ 1915265 h 2994025"/>
                <a:gd name="connsiteX3709" fmla="*/ 5040840 w 6130925"/>
                <a:gd name="connsiteY3709" fmla="*/ 1913705 h 2994025"/>
                <a:gd name="connsiteX3710" fmla="*/ 5041370 w 6130925"/>
                <a:gd name="connsiteY3710" fmla="*/ 1911624 h 2994025"/>
                <a:gd name="connsiteX3711" fmla="*/ 5041899 w 6130925"/>
                <a:gd name="connsiteY3711" fmla="*/ 1910584 h 2994025"/>
                <a:gd name="connsiteX3712" fmla="*/ 5042428 w 6130925"/>
                <a:gd name="connsiteY3712" fmla="*/ 1909544 h 2994025"/>
                <a:gd name="connsiteX3713" fmla="*/ 5042428 w 6130925"/>
                <a:gd name="connsiteY3713" fmla="*/ 1909545 h 2994025"/>
                <a:gd name="connsiteX3714" fmla="*/ 5042429 w 6130925"/>
                <a:gd name="connsiteY3714" fmla="*/ 1909544 h 2994025"/>
                <a:gd name="connsiteX3715" fmla="*/ 5042958 w 6130925"/>
                <a:gd name="connsiteY3715" fmla="*/ 1909544 h 2994025"/>
                <a:gd name="connsiteX3716" fmla="*/ 5043487 w 6130925"/>
                <a:gd name="connsiteY3716" fmla="*/ 1910584 h 2994025"/>
                <a:gd name="connsiteX3717" fmla="*/ 5044017 w 6130925"/>
                <a:gd name="connsiteY3717" fmla="*/ 1910584 h 2994025"/>
                <a:gd name="connsiteX3718" fmla="*/ 5045074 w 6130925"/>
                <a:gd name="connsiteY3718" fmla="*/ 1910584 h 2994025"/>
                <a:gd name="connsiteX3719" fmla="*/ 5045075 w 6130925"/>
                <a:gd name="connsiteY3719" fmla="*/ 1910584 h 2994025"/>
                <a:gd name="connsiteX3720" fmla="*/ 5045603 w 6130925"/>
                <a:gd name="connsiteY3720" fmla="*/ 1910584 h 2994025"/>
                <a:gd name="connsiteX3721" fmla="*/ 5047720 w 6130925"/>
                <a:gd name="connsiteY3721" fmla="*/ 1908504 h 2994025"/>
                <a:gd name="connsiteX3722" fmla="*/ 5049307 w 6130925"/>
                <a:gd name="connsiteY3722" fmla="*/ 1907464 h 2994025"/>
                <a:gd name="connsiteX3723" fmla="*/ 5050895 w 6130925"/>
                <a:gd name="connsiteY3723" fmla="*/ 1905904 h 2994025"/>
                <a:gd name="connsiteX3724" fmla="*/ 5052482 w 6130925"/>
                <a:gd name="connsiteY3724" fmla="*/ 1903824 h 2994025"/>
                <a:gd name="connsiteX3725" fmla="*/ 5056187 w 6130925"/>
                <a:gd name="connsiteY3725" fmla="*/ 1900703 h 2994025"/>
                <a:gd name="connsiteX3726" fmla="*/ 4504891 w 6130925"/>
                <a:gd name="connsiteY3726" fmla="*/ 1889125 h 2994025"/>
                <a:gd name="connsiteX3727" fmla="*/ 4508354 w 6130925"/>
                <a:gd name="connsiteY3727" fmla="*/ 1891960 h 2994025"/>
                <a:gd name="connsiteX3728" fmla="*/ 4508932 w 6130925"/>
                <a:gd name="connsiteY3728" fmla="*/ 1893094 h 2994025"/>
                <a:gd name="connsiteX3729" fmla="*/ 4510086 w 6130925"/>
                <a:gd name="connsiteY3729" fmla="*/ 1895362 h 2994025"/>
                <a:gd name="connsiteX3730" fmla="*/ 4511818 w 6130925"/>
                <a:gd name="connsiteY3730" fmla="*/ 1899330 h 2994025"/>
                <a:gd name="connsiteX3731" fmla="*/ 4516436 w 6130925"/>
                <a:gd name="connsiteY3731" fmla="*/ 1901598 h 2994025"/>
                <a:gd name="connsiteX3732" fmla="*/ 4515282 w 6130925"/>
                <a:gd name="connsiteY3732" fmla="*/ 1905000 h 2994025"/>
                <a:gd name="connsiteX3733" fmla="*/ 4514127 w 6130925"/>
                <a:gd name="connsiteY3733" fmla="*/ 1905000 h 2994025"/>
                <a:gd name="connsiteX3734" fmla="*/ 4512973 w 6130925"/>
                <a:gd name="connsiteY3734" fmla="*/ 1905000 h 2994025"/>
                <a:gd name="connsiteX3735" fmla="*/ 4510086 w 6130925"/>
                <a:gd name="connsiteY3735" fmla="*/ 1905000 h 2994025"/>
                <a:gd name="connsiteX3736" fmla="*/ 4507200 w 6130925"/>
                <a:gd name="connsiteY3736" fmla="*/ 1903866 h 2994025"/>
                <a:gd name="connsiteX3737" fmla="*/ 4506623 w 6130925"/>
                <a:gd name="connsiteY3737" fmla="*/ 1902732 h 2994025"/>
                <a:gd name="connsiteX3738" fmla="*/ 4506623 w 6130925"/>
                <a:gd name="connsiteY3738" fmla="*/ 1900464 h 2994025"/>
                <a:gd name="connsiteX3739" fmla="*/ 4506045 w 6130925"/>
                <a:gd name="connsiteY3739" fmla="*/ 1898197 h 2994025"/>
                <a:gd name="connsiteX3740" fmla="*/ 4505468 w 6130925"/>
                <a:gd name="connsiteY3740" fmla="*/ 1896496 h 2994025"/>
                <a:gd name="connsiteX3741" fmla="*/ 4504314 w 6130925"/>
                <a:gd name="connsiteY3741" fmla="*/ 1894795 h 2994025"/>
                <a:gd name="connsiteX3742" fmla="*/ 4503736 w 6130925"/>
                <a:gd name="connsiteY3742" fmla="*/ 1893094 h 2994025"/>
                <a:gd name="connsiteX3743" fmla="*/ 4504314 w 6130925"/>
                <a:gd name="connsiteY3743" fmla="*/ 1890826 h 2994025"/>
                <a:gd name="connsiteX3744" fmla="*/ 4494220 w 6130925"/>
                <a:gd name="connsiteY3744" fmla="*/ 1843088 h 2994025"/>
                <a:gd name="connsiteX3745" fmla="*/ 4496342 w 6130925"/>
                <a:gd name="connsiteY3745" fmla="*/ 1844146 h 2994025"/>
                <a:gd name="connsiteX3746" fmla="*/ 4497933 w 6130925"/>
                <a:gd name="connsiteY3746" fmla="*/ 1845205 h 2994025"/>
                <a:gd name="connsiteX3747" fmla="*/ 4501647 w 6130925"/>
                <a:gd name="connsiteY3747" fmla="*/ 1847321 h 2994025"/>
                <a:gd name="connsiteX3748" fmla="*/ 4505361 w 6130925"/>
                <a:gd name="connsiteY3748" fmla="*/ 1850496 h 2994025"/>
                <a:gd name="connsiteX3749" fmla="*/ 4506953 w 6130925"/>
                <a:gd name="connsiteY3749" fmla="*/ 1851026 h 2994025"/>
                <a:gd name="connsiteX3750" fmla="*/ 4508544 w 6130925"/>
                <a:gd name="connsiteY3750" fmla="*/ 1851026 h 2994025"/>
                <a:gd name="connsiteX3751" fmla="*/ 4510667 w 6130925"/>
                <a:gd name="connsiteY3751" fmla="*/ 1852613 h 2994025"/>
                <a:gd name="connsiteX3752" fmla="*/ 4512258 w 6130925"/>
                <a:gd name="connsiteY3752" fmla="*/ 1853671 h 2994025"/>
                <a:gd name="connsiteX3753" fmla="*/ 4513850 w 6130925"/>
                <a:gd name="connsiteY3753" fmla="*/ 1853671 h 2994025"/>
                <a:gd name="connsiteX3754" fmla="*/ 4515972 w 6130925"/>
                <a:gd name="connsiteY3754" fmla="*/ 1853671 h 2994025"/>
                <a:gd name="connsiteX3755" fmla="*/ 4522869 w 6130925"/>
                <a:gd name="connsiteY3755" fmla="*/ 1852084 h 2994025"/>
                <a:gd name="connsiteX3756" fmla="*/ 4529236 w 6130925"/>
                <a:gd name="connsiteY3756" fmla="*/ 1850496 h 2994025"/>
                <a:gd name="connsiteX3757" fmla="*/ 4531358 w 6130925"/>
                <a:gd name="connsiteY3757" fmla="*/ 1855259 h 2994025"/>
                <a:gd name="connsiteX3758" fmla="*/ 4534011 w 6130925"/>
                <a:gd name="connsiteY3758" fmla="*/ 1858434 h 2994025"/>
                <a:gd name="connsiteX3759" fmla="*/ 4535602 w 6130925"/>
                <a:gd name="connsiteY3759" fmla="*/ 1861080 h 2994025"/>
                <a:gd name="connsiteX3760" fmla="*/ 4537194 w 6130925"/>
                <a:gd name="connsiteY3760" fmla="*/ 1862667 h 2994025"/>
                <a:gd name="connsiteX3761" fmla="*/ 4538255 w 6130925"/>
                <a:gd name="connsiteY3761" fmla="*/ 1863197 h 2994025"/>
                <a:gd name="connsiteX3762" fmla="*/ 4539316 w 6130925"/>
                <a:gd name="connsiteY3762" fmla="*/ 1863197 h 2994025"/>
                <a:gd name="connsiteX3763" fmla="*/ 4540377 w 6130925"/>
                <a:gd name="connsiteY3763" fmla="*/ 1863197 h 2994025"/>
                <a:gd name="connsiteX3764" fmla="*/ 4540908 w 6130925"/>
                <a:gd name="connsiteY3764" fmla="*/ 1863726 h 2994025"/>
                <a:gd name="connsiteX3765" fmla="*/ 4540908 w 6130925"/>
                <a:gd name="connsiteY3765" fmla="*/ 1865842 h 2994025"/>
                <a:gd name="connsiteX3766" fmla="*/ 4540908 w 6130925"/>
                <a:gd name="connsiteY3766" fmla="*/ 1867430 h 2994025"/>
                <a:gd name="connsiteX3767" fmla="*/ 4540908 w 6130925"/>
                <a:gd name="connsiteY3767" fmla="*/ 1869547 h 2994025"/>
                <a:gd name="connsiteX3768" fmla="*/ 4541969 w 6130925"/>
                <a:gd name="connsiteY3768" fmla="*/ 1871134 h 2994025"/>
                <a:gd name="connsiteX3769" fmla="*/ 4543561 w 6130925"/>
                <a:gd name="connsiteY3769" fmla="*/ 1871663 h 2994025"/>
                <a:gd name="connsiteX3770" fmla="*/ 4545683 w 6130925"/>
                <a:gd name="connsiteY3770" fmla="*/ 1871663 h 2994025"/>
                <a:gd name="connsiteX3771" fmla="*/ 4548866 w 6130925"/>
                <a:gd name="connsiteY3771" fmla="*/ 1872722 h 2994025"/>
                <a:gd name="connsiteX3772" fmla="*/ 4553110 w 6130925"/>
                <a:gd name="connsiteY3772" fmla="*/ 1874309 h 2994025"/>
                <a:gd name="connsiteX3773" fmla="*/ 4553641 w 6130925"/>
                <a:gd name="connsiteY3773" fmla="*/ 1875897 h 2994025"/>
                <a:gd name="connsiteX3774" fmla="*/ 4554702 w 6130925"/>
                <a:gd name="connsiteY3774" fmla="*/ 1878013 h 2994025"/>
                <a:gd name="connsiteX3775" fmla="*/ 4556824 w 6130925"/>
                <a:gd name="connsiteY3775" fmla="*/ 1879601 h 2994025"/>
                <a:gd name="connsiteX3776" fmla="*/ 4558946 w 6130925"/>
                <a:gd name="connsiteY3776" fmla="*/ 1880659 h 2994025"/>
                <a:gd name="connsiteX3777" fmla="*/ 4560538 w 6130925"/>
                <a:gd name="connsiteY3777" fmla="*/ 1882247 h 2994025"/>
                <a:gd name="connsiteX3778" fmla="*/ 4562130 w 6130925"/>
                <a:gd name="connsiteY3778" fmla="*/ 1884363 h 2994025"/>
                <a:gd name="connsiteX3779" fmla="*/ 4564782 w 6130925"/>
                <a:gd name="connsiteY3779" fmla="*/ 1885422 h 2994025"/>
                <a:gd name="connsiteX3780" fmla="*/ 4566374 w 6130925"/>
                <a:gd name="connsiteY3780" fmla="*/ 1887009 h 2994025"/>
                <a:gd name="connsiteX3781" fmla="*/ 4567435 w 6130925"/>
                <a:gd name="connsiteY3781" fmla="*/ 1889126 h 2994025"/>
                <a:gd name="connsiteX3782" fmla="*/ 4568496 w 6130925"/>
                <a:gd name="connsiteY3782" fmla="*/ 1890713 h 2994025"/>
                <a:gd name="connsiteX3783" fmla="*/ 4570088 w 6130925"/>
                <a:gd name="connsiteY3783" fmla="*/ 1892301 h 2994025"/>
                <a:gd name="connsiteX3784" fmla="*/ 4571149 w 6130925"/>
                <a:gd name="connsiteY3784" fmla="*/ 1893888 h 2994025"/>
                <a:gd name="connsiteX3785" fmla="*/ 4573271 w 6130925"/>
                <a:gd name="connsiteY3785" fmla="*/ 1894417 h 2994025"/>
                <a:gd name="connsiteX3786" fmla="*/ 4575393 w 6130925"/>
                <a:gd name="connsiteY3786" fmla="*/ 1894947 h 2994025"/>
                <a:gd name="connsiteX3787" fmla="*/ 4575924 w 6130925"/>
                <a:gd name="connsiteY3787" fmla="*/ 1896534 h 2994025"/>
                <a:gd name="connsiteX3788" fmla="*/ 4575924 w 6130925"/>
                <a:gd name="connsiteY3788" fmla="*/ 1898651 h 2994025"/>
                <a:gd name="connsiteX3789" fmla="*/ 4577516 w 6130925"/>
                <a:gd name="connsiteY3789" fmla="*/ 1900767 h 2994025"/>
                <a:gd name="connsiteX3790" fmla="*/ 4579638 w 6130925"/>
                <a:gd name="connsiteY3790" fmla="*/ 1902355 h 2994025"/>
                <a:gd name="connsiteX3791" fmla="*/ 4581760 w 6130925"/>
                <a:gd name="connsiteY3791" fmla="*/ 1903942 h 2994025"/>
                <a:gd name="connsiteX3792" fmla="*/ 4583882 w 6130925"/>
                <a:gd name="connsiteY3792" fmla="*/ 1905001 h 2994025"/>
                <a:gd name="connsiteX3793" fmla="*/ 4587596 w 6130925"/>
                <a:gd name="connsiteY3793" fmla="*/ 1905530 h 2994025"/>
                <a:gd name="connsiteX3794" fmla="*/ 4591310 w 6130925"/>
                <a:gd name="connsiteY3794" fmla="*/ 1905530 h 2994025"/>
                <a:gd name="connsiteX3795" fmla="*/ 4594493 w 6130925"/>
                <a:gd name="connsiteY3795" fmla="*/ 1905530 h 2994025"/>
                <a:gd name="connsiteX3796" fmla="*/ 4596615 w 6130925"/>
                <a:gd name="connsiteY3796" fmla="*/ 1905001 h 2994025"/>
                <a:gd name="connsiteX3797" fmla="*/ 4598207 w 6130925"/>
                <a:gd name="connsiteY3797" fmla="*/ 1903942 h 2994025"/>
                <a:gd name="connsiteX3798" fmla="*/ 4599799 w 6130925"/>
                <a:gd name="connsiteY3798" fmla="*/ 1905530 h 2994025"/>
                <a:gd name="connsiteX3799" fmla="*/ 4600860 w 6130925"/>
                <a:gd name="connsiteY3799" fmla="*/ 1907117 h 2994025"/>
                <a:gd name="connsiteX3800" fmla="*/ 4600860 w 6130925"/>
                <a:gd name="connsiteY3800" fmla="*/ 1909763 h 2994025"/>
                <a:gd name="connsiteX3801" fmla="*/ 4600860 w 6130925"/>
                <a:gd name="connsiteY3801" fmla="*/ 1911351 h 2994025"/>
                <a:gd name="connsiteX3802" fmla="*/ 4600860 w 6130925"/>
                <a:gd name="connsiteY3802" fmla="*/ 1912938 h 2994025"/>
                <a:gd name="connsiteX3803" fmla="*/ 4600860 w 6130925"/>
                <a:gd name="connsiteY3803" fmla="*/ 1914526 h 2994025"/>
                <a:gd name="connsiteX3804" fmla="*/ 4601921 w 6130925"/>
                <a:gd name="connsiteY3804" fmla="*/ 1916113 h 2994025"/>
                <a:gd name="connsiteX3805" fmla="*/ 4602451 w 6130925"/>
                <a:gd name="connsiteY3805" fmla="*/ 1918230 h 2994025"/>
                <a:gd name="connsiteX3806" fmla="*/ 4602982 w 6130925"/>
                <a:gd name="connsiteY3806" fmla="*/ 1919817 h 2994025"/>
                <a:gd name="connsiteX3807" fmla="*/ 4603512 w 6130925"/>
                <a:gd name="connsiteY3807" fmla="*/ 1921934 h 2994025"/>
                <a:gd name="connsiteX3808" fmla="*/ 4605104 w 6130925"/>
                <a:gd name="connsiteY3808" fmla="*/ 1923522 h 2994025"/>
                <a:gd name="connsiteX3809" fmla="*/ 4607757 w 6130925"/>
                <a:gd name="connsiteY3809" fmla="*/ 1924580 h 2994025"/>
                <a:gd name="connsiteX3810" fmla="*/ 4608818 w 6130925"/>
                <a:gd name="connsiteY3810" fmla="*/ 1926697 h 2994025"/>
                <a:gd name="connsiteX3811" fmla="*/ 4610940 w 6130925"/>
                <a:gd name="connsiteY3811" fmla="*/ 1927755 h 2994025"/>
                <a:gd name="connsiteX3812" fmla="*/ 4612001 w 6130925"/>
                <a:gd name="connsiteY3812" fmla="*/ 1928284 h 2994025"/>
                <a:gd name="connsiteX3813" fmla="*/ 4612532 w 6130925"/>
                <a:gd name="connsiteY3813" fmla="*/ 1927755 h 2994025"/>
                <a:gd name="connsiteX3814" fmla="*/ 4613593 w 6130925"/>
                <a:gd name="connsiteY3814" fmla="*/ 1927755 h 2994025"/>
                <a:gd name="connsiteX3815" fmla="*/ 4614123 w 6130925"/>
                <a:gd name="connsiteY3815" fmla="*/ 1927755 h 2994025"/>
                <a:gd name="connsiteX3816" fmla="*/ 4619429 w 6130925"/>
                <a:gd name="connsiteY3816" fmla="*/ 1928284 h 2994025"/>
                <a:gd name="connsiteX3817" fmla="*/ 4624204 w 6130925"/>
                <a:gd name="connsiteY3817" fmla="*/ 1927755 h 2994025"/>
                <a:gd name="connsiteX3818" fmla="*/ 4624204 w 6130925"/>
                <a:gd name="connsiteY3818" fmla="*/ 1946276 h 2994025"/>
                <a:gd name="connsiteX3819" fmla="*/ 4624204 w 6130925"/>
                <a:gd name="connsiteY3819" fmla="*/ 1948393 h 2994025"/>
                <a:gd name="connsiteX3820" fmla="*/ 4625265 w 6130925"/>
                <a:gd name="connsiteY3820" fmla="*/ 1949980 h 2994025"/>
                <a:gd name="connsiteX3821" fmla="*/ 4626857 w 6130925"/>
                <a:gd name="connsiteY3821" fmla="*/ 1951568 h 2994025"/>
                <a:gd name="connsiteX3822" fmla="*/ 4630040 w 6130925"/>
                <a:gd name="connsiteY3822" fmla="*/ 1952097 h 2994025"/>
                <a:gd name="connsiteX3823" fmla="*/ 4631632 w 6130925"/>
                <a:gd name="connsiteY3823" fmla="*/ 1953684 h 2994025"/>
                <a:gd name="connsiteX3824" fmla="*/ 4633223 w 6130925"/>
                <a:gd name="connsiteY3824" fmla="*/ 1955272 h 2994025"/>
                <a:gd name="connsiteX3825" fmla="*/ 4634815 w 6130925"/>
                <a:gd name="connsiteY3825" fmla="*/ 1956330 h 2994025"/>
                <a:gd name="connsiteX3826" fmla="*/ 4636406 w 6130925"/>
                <a:gd name="connsiteY3826" fmla="*/ 1957388 h 2994025"/>
                <a:gd name="connsiteX3827" fmla="*/ 4639590 w 6130925"/>
                <a:gd name="connsiteY3827" fmla="*/ 1957918 h 2994025"/>
                <a:gd name="connsiteX3828" fmla="*/ 4641712 w 6130925"/>
                <a:gd name="connsiteY3828" fmla="*/ 1957388 h 2994025"/>
                <a:gd name="connsiteX3829" fmla="*/ 4643304 w 6130925"/>
                <a:gd name="connsiteY3829" fmla="*/ 1957388 h 2994025"/>
                <a:gd name="connsiteX3830" fmla="*/ 4644895 w 6130925"/>
                <a:gd name="connsiteY3830" fmla="*/ 1957388 h 2994025"/>
                <a:gd name="connsiteX3831" fmla="*/ 4648079 w 6130925"/>
                <a:gd name="connsiteY3831" fmla="*/ 1957388 h 2994025"/>
                <a:gd name="connsiteX3832" fmla="*/ 4650201 w 6130925"/>
                <a:gd name="connsiteY3832" fmla="*/ 1958447 h 2994025"/>
                <a:gd name="connsiteX3833" fmla="*/ 4651262 w 6130925"/>
                <a:gd name="connsiteY3833" fmla="*/ 1960034 h 2994025"/>
                <a:gd name="connsiteX3834" fmla="*/ 4650731 w 6130925"/>
                <a:gd name="connsiteY3834" fmla="*/ 1964268 h 2994025"/>
                <a:gd name="connsiteX3835" fmla="*/ 4650731 w 6130925"/>
                <a:gd name="connsiteY3835" fmla="*/ 1967443 h 2994025"/>
                <a:gd name="connsiteX3836" fmla="*/ 4650731 w 6130925"/>
                <a:gd name="connsiteY3836" fmla="*/ 1970618 h 2994025"/>
                <a:gd name="connsiteX3837" fmla="*/ 4651262 w 6130925"/>
                <a:gd name="connsiteY3837" fmla="*/ 1974322 h 2994025"/>
                <a:gd name="connsiteX3838" fmla="*/ 4661342 w 6130925"/>
                <a:gd name="connsiteY3838" fmla="*/ 1974322 h 2994025"/>
                <a:gd name="connsiteX3839" fmla="*/ 4661342 w 6130925"/>
                <a:gd name="connsiteY3839" fmla="*/ 1972734 h 2994025"/>
                <a:gd name="connsiteX3840" fmla="*/ 4661873 w 6130925"/>
                <a:gd name="connsiteY3840" fmla="*/ 1970618 h 2994025"/>
                <a:gd name="connsiteX3841" fmla="*/ 4662403 w 6130925"/>
                <a:gd name="connsiteY3841" fmla="*/ 1969030 h 2994025"/>
                <a:gd name="connsiteX3842" fmla="*/ 4662934 w 6130925"/>
                <a:gd name="connsiteY3842" fmla="*/ 1967443 h 2994025"/>
                <a:gd name="connsiteX3843" fmla="*/ 4664526 w 6130925"/>
                <a:gd name="connsiteY3843" fmla="*/ 1966913 h 2994025"/>
                <a:gd name="connsiteX3844" fmla="*/ 4666117 w 6130925"/>
                <a:gd name="connsiteY3844" fmla="*/ 1966384 h 2994025"/>
                <a:gd name="connsiteX3845" fmla="*/ 4668239 w 6130925"/>
                <a:gd name="connsiteY3845" fmla="*/ 1965855 h 2994025"/>
                <a:gd name="connsiteX3846" fmla="*/ 4670892 w 6130925"/>
                <a:gd name="connsiteY3846" fmla="*/ 1965855 h 2994025"/>
                <a:gd name="connsiteX3847" fmla="*/ 4673545 w 6130925"/>
                <a:gd name="connsiteY3847" fmla="*/ 1965855 h 2994025"/>
                <a:gd name="connsiteX3848" fmla="*/ 4675137 w 6130925"/>
                <a:gd name="connsiteY3848" fmla="*/ 1966384 h 2994025"/>
                <a:gd name="connsiteX3849" fmla="*/ 4677259 w 6130925"/>
                <a:gd name="connsiteY3849" fmla="*/ 1966913 h 2994025"/>
                <a:gd name="connsiteX3850" fmla="*/ 4678850 w 6130925"/>
                <a:gd name="connsiteY3850" fmla="*/ 1967443 h 2994025"/>
                <a:gd name="connsiteX3851" fmla="*/ 4680442 w 6130925"/>
                <a:gd name="connsiteY3851" fmla="*/ 1967972 h 2994025"/>
                <a:gd name="connsiteX3852" fmla="*/ 4682564 w 6130925"/>
                <a:gd name="connsiteY3852" fmla="*/ 1969030 h 2994025"/>
                <a:gd name="connsiteX3853" fmla="*/ 4683625 w 6130925"/>
                <a:gd name="connsiteY3853" fmla="*/ 1970618 h 2994025"/>
                <a:gd name="connsiteX3854" fmla="*/ 4684156 w 6130925"/>
                <a:gd name="connsiteY3854" fmla="*/ 1972734 h 2994025"/>
                <a:gd name="connsiteX3855" fmla="*/ 4683580 w 6130925"/>
                <a:gd name="connsiteY3855" fmla="*/ 1973117 h 2994025"/>
                <a:gd name="connsiteX3856" fmla="*/ 4683592 w 6130925"/>
                <a:gd name="connsiteY3856" fmla="*/ 1973159 h 2994025"/>
                <a:gd name="connsiteX3857" fmla="*/ 4682560 w 6130925"/>
                <a:gd name="connsiteY3857" fmla="*/ 1973798 h 2994025"/>
                <a:gd name="connsiteX3858" fmla="*/ 4680442 w 6130925"/>
                <a:gd name="connsiteY3858" fmla="*/ 1976438 h 2994025"/>
                <a:gd name="connsiteX3859" fmla="*/ 4680442 w 6130925"/>
                <a:gd name="connsiteY3859" fmla="*/ 1978026 h 2994025"/>
                <a:gd name="connsiteX3860" fmla="*/ 4680442 w 6130925"/>
                <a:gd name="connsiteY3860" fmla="*/ 1979613 h 2994025"/>
                <a:gd name="connsiteX3861" fmla="*/ 4682564 w 6130925"/>
                <a:gd name="connsiteY3861" fmla="*/ 1980672 h 2994025"/>
                <a:gd name="connsiteX3862" fmla="*/ 4684156 w 6130925"/>
                <a:gd name="connsiteY3862" fmla="*/ 1981730 h 2994025"/>
                <a:gd name="connsiteX3863" fmla="*/ 4685217 w 6130925"/>
                <a:gd name="connsiteY3863" fmla="*/ 1981730 h 2994025"/>
                <a:gd name="connsiteX3864" fmla="*/ 4686278 w 6130925"/>
                <a:gd name="connsiteY3864" fmla="*/ 1981730 h 2994025"/>
                <a:gd name="connsiteX3865" fmla="*/ 4686809 w 6130925"/>
                <a:gd name="connsiteY3865" fmla="*/ 1981201 h 2994025"/>
                <a:gd name="connsiteX3866" fmla="*/ 4687870 w 6130925"/>
                <a:gd name="connsiteY3866" fmla="*/ 1981730 h 2994025"/>
                <a:gd name="connsiteX3867" fmla="*/ 4689992 w 6130925"/>
                <a:gd name="connsiteY3867" fmla="*/ 1982788 h 2994025"/>
                <a:gd name="connsiteX3868" fmla="*/ 4691053 w 6130925"/>
                <a:gd name="connsiteY3868" fmla="*/ 1984905 h 2994025"/>
                <a:gd name="connsiteX3869" fmla="*/ 4693175 w 6130925"/>
                <a:gd name="connsiteY3869" fmla="*/ 1987551 h 2994025"/>
                <a:gd name="connsiteX3870" fmla="*/ 4694236 w 6130925"/>
                <a:gd name="connsiteY3870" fmla="*/ 1989668 h 2994025"/>
                <a:gd name="connsiteX3871" fmla="*/ 4694236 w 6130925"/>
                <a:gd name="connsiteY3871" fmla="*/ 1989813 h 2994025"/>
                <a:gd name="connsiteX3872" fmla="*/ 4694237 w 6130925"/>
                <a:gd name="connsiteY3872" fmla="*/ 1989815 h 2994025"/>
                <a:gd name="connsiteX3873" fmla="*/ 4694237 w 6130925"/>
                <a:gd name="connsiteY3873" fmla="*/ 1991376 h 2994025"/>
                <a:gd name="connsiteX3874" fmla="*/ 4694237 w 6130925"/>
                <a:gd name="connsiteY3874" fmla="*/ 1992938 h 2994025"/>
                <a:gd name="connsiteX3875" fmla="*/ 4692838 w 6130925"/>
                <a:gd name="connsiteY3875" fmla="*/ 1994237 h 2994025"/>
                <a:gd name="connsiteX3876" fmla="*/ 4692645 w 6130925"/>
                <a:gd name="connsiteY3876" fmla="*/ 1994430 h 2994025"/>
                <a:gd name="connsiteX3877" fmla="*/ 4692614 w 6130925"/>
                <a:gd name="connsiteY3877" fmla="*/ 1994445 h 2994025"/>
                <a:gd name="connsiteX3878" fmla="*/ 4692556 w 6130925"/>
                <a:gd name="connsiteY3878" fmla="*/ 1994499 h 2994025"/>
                <a:gd name="connsiteX3879" fmla="*/ 4691829 w 6130925"/>
                <a:gd name="connsiteY3879" fmla="*/ 1994837 h 2994025"/>
                <a:gd name="connsiteX3880" fmla="*/ 4690522 w 6130925"/>
                <a:gd name="connsiteY3880" fmla="*/ 1995489 h 2994025"/>
                <a:gd name="connsiteX3881" fmla="*/ 4690466 w 6130925"/>
                <a:gd name="connsiteY3881" fmla="*/ 1995470 h 2994025"/>
                <a:gd name="connsiteX3882" fmla="*/ 4690315 w 6130925"/>
                <a:gd name="connsiteY3882" fmla="*/ 1995540 h 2994025"/>
                <a:gd name="connsiteX3883" fmla="*/ 4688634 w 6130925"/>
                <a:gd name="connsiteY3883" fmla="*/ 1995020 h 2994025"/>
                <a:gd name="connsiteX3884" fmla="*/ 4686393 w 6130925"/>
                <a:gd name="connsiteY3884" fmla="*/ 1993979 h 2994025"/>
                <a:gd name="connsiteX3885" fmla="*/ 4684152 w 6130925"/>
                <a:gd name="connsiteY3885" fmla="*/ 1993458 h 2994025"/>
                <a:gd name="connsiteX3886" fmla="*/ 4681605 w 6130925"/>
                <a:gd name="connsiteY3886" fmla="*/ 1992985 h 2994025"/>
                <a:gd name="connsiteX3887" fmla="*/ 4678850 w 6130925"/>
                <a:gd name="connsiteY3887" fmla="*/ 1993901 h 2994025"/>
                <a:gd name="connsiteX3888" fmla="*/ 4677259 w 6130925"/>
                <a:gd name="connsiteY3888" fmla="*/ 1997076 h 2994025"/>
                <a:gd name="connsiteX3889" fmla="*/ 4675667 w 6130925"/>
                <a:gd name="connsiteY3889" fmla="*/ 1998664 h 2994025"/>
                <a:gd name="connsiteX3890" fmla="*/ 4675137 w 6130925"/>
                <a:gd name="connsiteY3890" fmla="*/ 2000251 h 2994025"/>
                <a:gd name="connsiteX3891" fmla="*/ 4675137 w 6130925"/>
                <a:gd name="connsiteY3891" fmla="*/ 2003955 h 2994025"/>
                <a:gd name="connsiteX3892" fmla="*/ 4675137 w 6130925"/>
                <a:gd name="connsiteY3892" fmla="*/ 2007130 h 2994025"/>
                <a:gd name="connsiteX3893" fmla="*/ 4674606 w 6130925"/>
                <a:gd name="connsiteY3893" fmla="*/ 2011364 h 2994025"/>
                <a:gd name="connsiteX3894" fmla="*/ 4674075 w 6130925"/>
                <a:gd name="connsiteY3894" fmla="*/ 2012951 h 2994025"/>
                <a:gd name="connsiteX3895" fmla="*/ 4673545 w 6130925"/>
                <a:gd name="connsiteY3895" fmla="*/ 2014539 h 2994025"/>
                <a:gd name="connsiteX3896" fmla="*/ 4673545 w 6130925"/>
                <a:gd name="connsiteY3896" fmla="*/ 2020359 h 2994025"/>
                <a:gd name="connsiteX3897" fmla="*/ 4673545 w 6130925"/>
                <a:gd name="connsiteY3897" fmla="*/ 2025122 h 2994025"/>
                <a:gd name="connsiteX3898" fmla="*/ 4673545 w 6130925"/>
                <a:gd name="connsiteY3898" fmla="*/ 2028826 h 2994025"/>
                <a:gd name="connsiteX3899" fmla="*/ 4672484 w 6130925"/>
                <a:gd name="connsiteY3899" fmla="*/ 2030943 h 2994025"/>
                <a:gd name="connsiteX3900" fmla="*/ 4670892 w 6130925"/>
                <a:gd name="connsiteY3900" fmla="*/ 2032530 h 2994025"/>
                <a:gd name="connsiteX3901" fmla="*/ 4669300 w 6130925"/>
                <a:gd name="connsiteY3901" fmla="*/ 2034647 h 2994025"/>
                <a:gd name="connsiteX3902" fmla="*/ 4667178 w 6130925"/>
                <a:gd name="connsiteY3902" fmla="*/ 2036234 h 2994025"/>
                <a:gd name="connsiteX3903" fmla="*/ 4663995 w 6130925"/>
                <a:gd name="connsiteY3903" fmla="*/ 2036234 h 2994025"/>
                <a:gd name="connsiteX3904" fmla="*/ 4660281 w 6130925"/>
                <a:gd name="connsiteY3904" fmla="*/ 2036234 h 2994025"/>
                <a:gd name="connsiteX3905" fmla="*/ 4656037 w 6130925"/>
                <a:gd name="connsiteY3905" fmla="*/ 2035705 h 2994025"/>
                <a:gd name="connsiteX3906" fmla="*/ 4652323 w 6130925"/>
                <a:gd name="connsiteY3906" fmla="*/ 2036234 h 2994025"/>
                <a:gd name="connsiteX3907" fmla="*/ 4650201 w 6130925"/>
                <a:gd name="connsiteY3907" fmla="*/ 2036234 h 2994025"/>
                <a:gd name="connsiteX3908" fmla="*/ 4648079 w 6130925"/>
                <a:gd name="connsiteY3908" fmla="*/ 2036764 h 2994025"/>
                <a:gd name="connsiteX3909" fmla="*/ 4646487 w 6130925"/>
                <a:gd name="connsiteY3909" fmla="*/ 2037822 h 2994025"/>
                <a:gd name="connsiteX3910" fmla="*/ 4644895 w 6130925"/>
                <a:gd name="connsiteY3910" fmla="*/ 2038351 h 2994025"/>
                <a:gd name="connsiteX3911" fmla="*/ 4644365 w 6130925"/>
                <a:gd name="connsiteY3911" fmla="*/ 2036764 h 2994025"/>
                <a:gd name="connsiteX3912" fmla="*/ 4643834 w 6130925"/>
                <a:gd name="connsiteY3912" fmla="*/ 2035176 h 2994025"/>
                <a:gd name="connsiteX3913" fmla="*/ 4642243 w 6130925"/>
                <a:gd name="connsiteY3913" fmla="*/ 2033589 h 2994025"/>
                <a:gd name="connsiteX3914" fmla="*/ 4640651 w 6130925"/>
                <a:gd name="connsiteY3914" fmla="*/ 2032530 h 2994025"/>
                <a:gd name="connsiteX3915" fmla="*/ 4636937 w 6130925"/>
                <a:gd name="connsiteY3915" fmla="*/ 2028826 h 2994025"/>
                <a:gd name="connsiteX3916" fmla="*/ 4633223 w 6130925"/>
                <a:gd name="connsiteY3916" fmla="*/ 2026180 h 2994025"/>
                <a:gd name="connsiteX3917" fmla="*/ 4629509 w 6130925"/>
                <a:gd name="connsiteY3917" fmla="*/ 2023534 h 2994025"/>
                <a:gd name="connsiteX3918" fmla="*/ 4625796 w 6130925"/>
                <a:gd name="connsiteY3918" fmla="*/ 2020359 h 2994025"/>
                <a:gd name="connsiteX3919" fmla="*/ 4625265 w 6130925"/>
                <a:gd name="connsiteY3919" fmla="*/ 2017714 h 2994025"/>
                <a:gd name="connsiteX3920" fmla="*/ 4624204 w 6130925"/>
                <a:gd name="connsiteY3920" fmla="*/ 2016126 h 2994025"/>
                <a:gd name="connsiteX3921" fmla="*/ 4622612 w 6130925"/>
                <a:gd name="connsiteY3921" fmla="*/ 2014539 h 2994025"/>
                <a:gd name="connsiteX3922" fmla="*/ 4621021 w 6130925"/>
                <a:gd name="connsiteY3922" fmla="*/ 2012951 h 2994025"/>
                <a:gd name="connsiteX3923" fmla="*/ 4617837 w 6130925"/>
                <a:gd name="connsiteY3923" fmla="*/ 2009247 h 2994025"/>
                <a:gd name="connsiteX3924" fmla="*/ 4614123 w 6130925"/>
                <a:gd name="connsiteY3924" fmla="*/ 2005543 h 2994025"/>
                <a:gd name="connsiteX3925" fmla="*/ 4610410 w 6130925"/>
                <a:gd name="connsiteY3925" fmla="*/ 2002897 h 2994025"/>
                <a:gd name="connsiteX3926" fmla="*/ 4606696 w 6130925"/>
                <a:gd name="connsiteY3926" fmla="*/ 1999722 h 2994025"/>
                <a:gd name="connsiteX3927" fmla="*/ 4604574 w 6130925"/>
                <a:gd name="connsiteY3927" fmla="*/ 1998134 h 2994025"/>
                <a:gd name="connsiteX3928" fmla="*/ 4603512 w 6130925"/>
                <a:gd name="connsiteY3928" fmla="*/ 1995489 h 2994025"/>
                <a:gd name="connsiteX3929" fmla="*/ 4601921 w 6130925"/>
                <a:gd name="connsiteY3929" fmla="*/ 1993901 h 2994025"/>
                <a:gd name="connsiteX3930" fmla="*/ 4600329 w 6130925"/>
                <a:gd name="connsiteY3930" fmla="*/ 1992314 h 2994025"/>
                <a:gd name="connsiteX3931" fmla="*/ 4598207 w 6130925"/>
                <a:gd name="connsiteY3931" fmla="*/ 1990197 h 2994025"/>
                <a:gd name="connsiteX3932" fmla="*/ 4596615 w 6130925"/>
                <a:gd name="connsiteY3932" fmla="*/ 1988080 h 2994025"/>
                <a:gd name="connsiteX3933" fmla="*/ 4594493 w 6130925"/>
                <a:gd name="connsiteY3933" fmla="*/ 1986493 h 2994025"/>
                <a:gd name="connsiteX3934" fmla="*/ 4592902 w 6130925"/>
                <a:gd name="connsiteY3934" fmla="*/ 1983847 h 2994025"/>
                <a:gd name="connsiteX3935" fmla="*/ 4590779 w 6130925"/>
                <a:gd name="connsiteY3935" fmla="*/ 1980672 h 2994025"/>
                <a:gd name="connsiteX3936" fmla="*/ 4589188 w 6130925"/>
                <a:gd name="connsiteY3936" fmla="*/ 1977497 h 2994025"/>
                <a:gd name="connsiteX3937" fmla="*/ 4588657 w 6130925"/>
                <a:gd name="connsiteY3937" fmla="*/ 1975380 h 2994025"/>
                <a:gd name="connsiteX3938" fmla="*/ 4587596 w 6130925"/>
                <a:gd name="connsiteY3938" fmla="*/ 1973263 h 2994025"/>
                <a:gd name="connsiteX3939" fmla="*/ 4587596 w 6130925"/>
                <a:gd name="connsiteY3939" fmla="*/ 1969559 h 2994025"/>
                <a:gd name="connsiteX3940" fmla="*/ 4587065 w 6130925"/>
                <a:gd name="connsiteY3940" fmla="*/ 1965855 h 2994025"/>
                <a:gd name="connsiteX3941" fmla="*/ 4585474 w 6130925"/>
                <a:gd name="connsiteY3941" fmla="*/ 1961622 h 2994025"/>
                <a:gd name="connsiteX3942" fmla="*/ 4582821 w 6130925"/>
                <a:gd name="connsiteY3942" fmla="*/ 1958447 h 2994025"/>
                <a:gd name="connsiteX3943" fmla="*/ 4580168 w 6130925"/>
                <a:gd name="connsiteY3943" fmla="*/ 1954743 h 2994025"/>
                <a:gd name="connsiteX3944" fmla="*/ 4576985 w 6130925"/>
                <a:gd name="connsiteY3944" fmla="*/ 1951038 h 2994025"/>
                <a:gd name="connsiteX3945" fmla="*/ 4574332 w 6130925"/>
                <a:gd name="connsiteY3945" fmla="*/ 1947863 h 2994025"/>
                <a:gd name="connsiteX3946" fmla="*/ 4571149 w 6130925"/>
                <a:gd name="connsiteY3946" fmla="*/ 1944159 h 2994025"/>
                <a:gd name="connsiteX3947" fmla="*/ 4569557 w 6130925"/>
                <a:gd name="connsiteY3947" fmla="*/ 1943101 h 2994025"/>
                <a:gd name="connsiteX3948" fmla="*/ 4567966 w 6130925"/>
                <a:gd name="connsiteY3948" fmla="*/ 1940984 h 2994025"/>
                <a:gd name="connsiteX3949" fmla="*/ 4564782 w 6130925"/>
                <a:gd name="connsiteY3949" fmla="*/ 1938338 h 2994025"/>
                <a:gd name="connsiteX3950" fmla="*/ 4560538 w 6130925"/>
                <a:gd name="connsiteY3950" fmla="*/ 1935163 h 2994025"/>
                <a:gd name="connsiteX3951" fmla="*/ 4556824 w 6130925"/>
                <a:gd name="connsiteY3951" fmla="*/ 1932518 h 2994025"/>
                <a:gd name="connsiteX3952" fmla="*/ 4553641 w 6130925"/>
                <a:gd name="connsiteY3952" fmla="*/ 1928813 h 2994025"/>
                <a:gd name="connsiteX3953" fmla="*/ 4551519 w 6130925"/>
                <a:gd name="connsiteY3953" fmla="*/ 1927226 h 2994025"/>
                <a:gd name="connsiteX3954" fmla="*/ 4550458 w 6130925"/>
                <a:gd name="connsiteY3954" fmla="*/ 1925638 h 2994025"/>
                <a:gd name="connsiteX3955" fmla="*/ 4550458 w 6130925"/>
                <a:gd name="connsiteY3955" fmla="*/ 1921934 h 2994025"/>
                <a:gd name="connsiteX3956" fmla="*/ 4550458 w 6130925"/>
                <a:gd name="connsiteY3956" fmla="*/ 1918230 h 2994025"/>
                <a:gd name="connsiteX3957" fmla="*/ 4550458 w 6130925"/>
                <a:gd name="connsiteY3957" fmla="*/ 1914526 h 2994025"/>
                <a:gd name="connsiteX3958" fmla="*/ 4549927 w 6130925"/>
                <a:gd name="connsiteY3958" fmla="*/ 1911351 h 2994025"/>
                <a:gd name="connsiteX3959" fmla="*/ 4548335 w 6130925"/>
                <a:gd name="connsiteY3959" fmla="*/ 1907117 h 2994025"/>
                <a:gd name="connsiteX3960" fmla="*/ 4546213 w 6130925"/>
                <a:gd name="connsiteY3960" fmla="*/ 1903942 h 2994025"/>
                <a:gd name="connsiteX3961" fmla="*/ 4543030 w 6130925"/>
                <a:gd name="connsiteY3961" fmla="*/ 1901297 h 2994025"/>
                <a:gd name="connsiteX3962" fmla="*/ 4540908 w 6130925"/>
                <a:gd name="connsiteY3962" fmla="*/ 1900767 h 2994025"/>
                <a:gd name="connsiteX3963" fmla="*/ 4539316 w 6130925"/>
                <a:gd name="connsiteY3963" fmla="*/ 1900767 h 2994025"/>
                <a:gd name="connsiteX3964" fmla="*/ 4538255 w 6130925"/>
                <a:gd name="connsiteY3964" fmla="*/ 1900238 h 2994025"/>
                <a:gd name="connsiteX3965" fmla="*/ 4537194 w 6130925"/>
                <a:gd name="connsiteY3965" fmla="*/ 1900767 h 2994025"/>
                <a:gd name="connsiteX3966" fmla="*/ 4536663 w 6130925"/>
                <a:gd name="connsiteY3966" fmla="*/ 1900767 h 2994025"/>
                <a:gd name="connsiteX3967" fmla="*/ 4535602 w 6130925"/>
                <a:gd name="connsiteY3967" fmla="*/ 1900767 h 2994025"/>
                <a:gd name="connsiteX3968" fmla="*/ 4534011 w 6130925"/>
                <a:gd name="connsiteY3968" fmla="*/ 1900238 h 2994025"/>
                <a:gd name="connsiteX3969" fmla="*/ 4532419 w 6130925"/>
                <a:gd name="connsiteY3969" fmla="*/ 1899709 h 2994025"/>
                <a:gd name="connsiteX3970" fmla="*/ 4530297 w 6130925"/>
                <a:gd name="connsiteY3970" fmla="*/ 1897592 h 2994025"/>
                <a:gd name="connsiteX3971" fmla="*/ 4529766 w 6130925"/>
                <a:gd name="connsiteY3971" fmla="*/ 1896005 h 2994025"/>
                <a:gd name="connsiteX3972" fmla="*/ 4529236 w 6130925"/>
                <a:gd name="connsiteY3972" fmla="*/ 1893888 h 2994025"/>
                <a:gd name="connsiteX3973" fmla="*/ 4528175 w 6130925"/>
                <a:gd name="connsiteY3973" fmla="*/ 1891772 h 2994025"/>
                <a:gd name="connsiteX3974" fmla="*/ 4527114 w 6130925"/>
                <a:gd name="connsiteY3974" fmla="*/ 1888067 h 2994025"/>
                <a:gd name="connsiteX3975" fmla="*/ 4525522 w 6130925"/>
                <a:gd name="connsiteY3975" fmla="*/ 1884363 h 2994025"/>
                <a:gd name="connsiteX3976" fmla="*/ 4524461 w 6130925"/>
                <a:gd name="connsiteY3976" fmla="*/ 1882247 h 2994025"/>
                <a:gd name="connsiteX3977" fmla="*/ 4522339 w 6130925"/>
                <a:gd name="connsiteY3977" fmla="*/ 1880659 h 2994025"/>
                <a:gd name="connsiteX3978" fmla="*/ 4521278 w 6130925"/>
                <a:gd name="connsiteY3978" fmla="*/ 1879072 h 2994025"/>
                <a:gd name="connsiteX3979" fmla="*/ 4519155 w 6130925"/>
                <a:gd name="connsiteY3979" fmla="*/ 1877484 h 2994025"/>
                <a:gd name="connsiteX3980" fmla="*/ 4518094 w 6130925"/>
                <a:gd name="connsiteY3980" fmla="*/ 1874838 h 2994025"/>
                <a:gd name="connsiteX3981" fmla="*/ 4515972 w 6130925"/>
                <a:gd name="connsiteY3981" fmla="*/ 1873251 h 2994025"/>
                <a:gd name="connsiteX3982" fmla="*/ 4512258 w 6130925"/>
                <a:gd name="connsiteY3982" fmla="*/ 1872192 h 2994025"/>
                <a:gd name="connsiteX3983" fmla="*/ 4508544 w 6130925"/>
                <a:gd name="connsiteY3983" fmla="*/ 1871134 h 2994025"/>
                <a:gd name="connsiteX3984" fmla="*/ 4506953 w 6130925"/>
                <a:gd name="connsiteY3984" fmla="*/ 1869547 h 2994025"/>
                <a:gd name="connsiteX3985" fmla="*/ 4505361 w 6130925"/>
                <a:gd name="connsiteY3985" fmla="*/ 1867430 h 2994025"/>
                <a:gd name="connsiteX3986" fmla="*/ 4503239 w 6130925"/>
                <a:gd name="connsiteY3986" fmla="*/ 1865842 h 2994025"/>
                <a:gd name="connsiteX3987" fmla="*/ 4501647 w 6130925"/>
                <a:gd name="connsiteY3987" fmla="*/ 1863726 h 2994025"/>
                <a:gd name="connsiteX3988" fmla="*/ 4500056 w 6130925"/>
                <a:gd name="connsiteY3988" fmla="*/ 1861609 h 2994025"/>
                <a:gd name="connsiteX3989" fmla="*/ 4497933 w 6130925"/>
                <a:gd name="connsiteY3989" fmla="*/ 1859492 h 2994025"/>
                <a:gd name="connsiteX3990" fmla="*/ 4495811 w 6130925"/>
                <a:gd name="connsiteY3990" fmla="*/ 1857905 h 2994025"/>
                <a:gd name="connsiteX3991" fmla="*/ 4494220 w 6130925"/>
                <a:gd name="connsiteY3991" fmla="*/ 1855788 h 2994025"/>
                <a:gd name="connsiteX3992" fmla="*/ 4492628 w 6130925"/>
                <a:gd name="connsiteY3992" fmla="*/ 1852084 h 2994025"/>
                <a:gd name="connsiteX3993" fmla="*/ 4491036 w 6130925"/>
                <a:gd name="connsiteY3993" fmla="*/ 1848909 h 2994025"/>
                <a:gd name="connsiteX3994" fmla="*/ 4491036 w 6130925"/>
                <a:gd name="connsiteY3994" fmla="*/ 1847321 h 2994025"/>
                <a:gd name="connsiteX3995" fmla="*/ 4491036 w 6130925"/>
                <a:gd name="connsiteY3995" fmla="*/ 1845205 h 2994025"/>
                <a:gd name="connsiteX3996" fmla="*/ 4492628 w 6130925"/>
                <a:gd name="connsiteY3996" fmla="*/ 1844146 h 2994025"/>
                <a:gd name="connsiteX3997" fmla="*/ 4860924 w 6130925"/>
                <a:gd name="connsiteY3997" fmla="*/ 1820863 h 2994025"/>
                <a:gd name="connsiteX3998" fmla="*/ 4860925 w 6130925"/>
                <a:gd name="connsiteY3998" fmla="*/ 1820863 h 2994025"/>
                <a:gd name="connsiteX3999" fmla="*/ 4863040 w 6130925"/>
                <a:gd name="connsiteY3999" fmla="*/ 1820863 h 2994025"/>
                <a:gd name="connsiteX4000" fmla="*/ 4863041 w 6130925"/>
                <a:gd name="connsiteY4000" fmla="*/ 1820863 h 2994025"/>
                <a:gd name="connsiteX4001" fmla="*/ 4864629 w 6130925"/>
                <a:gd name="connsiteY4001" fmla="*/ 1821392 h 2994025"/>
                <a:gd name="connsiteX4002" fmla="*/ 4866746 w 6130925"/>
                <a:gd name="connsiteY4002" fmla="*/ 1822451 h 2994025"/>
                <a:gd name="connsiteX4003" fmla="*/ 4868333 w 6130925"/>
                <a:gd name="connsiteY4003" fmla="*/ 1822980 h 2994025"/>
                <a:gd name="connsiteX4004" fmla="*/ 4869921 w 6130925"/>
                <a:gd name="connsiteY4004" fmla="*/ 1826155 h 2994025"/>
                <a:gd name="connsiteX4005" fmla="*/ 4871508 w 6130925"/>
                <a:gd name="connsiteY4005" fmla="*/ 1829859 h 2994025"/>
                <a:gd name="connsiteX4006" fmla="*/ 4873625 w 6130925"/>
                <a:gd name="connsiteY4006" fmla="*/ 1830917 h 2994025"/>
                <a:gd name="connsiteX4007" fmla="*/ 4875741 w 6130925"/>
                <a:gd name="connsiteY4007" fmla="*/ 1832505 h 2994025"/>
                <a:gd name="connsiteX4008" fmla="*/ 4875741 w 6130925"/>
                <a:gd name="connsiteY4008" fmla="*/ 1834621 h 2994025"/>
                <a:gd name="connsiteX4009" fmla="*/ 4875741 w 6130925"/>
                <a:gd name="connsiteY4009" fmla="*/ 1836209 h 2994025"/>
                <a:gd name="connsiteX4010" fmla="*/ 4875212 w 6130925"/>
                <a:gd name="connsiteY4010" fmla="*/ 1837797 h 2994025"/>
                <a:gd name="connsiteX4011" fmla="*/ 4875741 w 6130925"/>
                <a:gd name="connsiteY4011" fmla="*/ 1839913 h 2994025"/>
                <a:gd name="connsiteX4012" fmla="*/ 4876800 w 6130925"/>
                <a:gd name="connsiteY4012" fmla="*/ 1840442 h 2994025"/>
                <a:gd name="connsiteX4013" fmla="*/ 4878916 w 6130925"/>
                <a:gd name="connsiteY4013" fmla="*/ 1841501 h 2994025"/>
                <a:gd name="connsiteX4014" fmla="*/ 4880504 w 6130925"/>
                <a:gd name="connsiteY4014" fmla="*/ 1843088 h 2994025"/>
                <a:gd name="connsiteX4015" fmla="*/ 4882091 w 6130925"/>
                <a:gd name="connsiteY4015" fmla="*/ 1844676 h 2994025"/>
                <a:gd name="connsiteX4016" fmla="*/ 4883679 w 6130925"/>
                <a:gd name="connsiteY4016" fmla="*/ 1844676 h 2994025"/>
                <a:gd name="connsiteX4017" fmla="*/ 4884208 w 6130925"/>
                <a:gd name="connsiteY4017" fmla="*/ 1844676 h 2994025"/>
                <a:gd name="connsiteX4018" fmla="*/ 4884736 w 6130925"/>
                <a:gd name="connsiteY4018" fmla="*/ 1844676 h 2994025"/>
                <a:gd name="connsiteX4019" fmla="*/ 4885266 w 6130925"/>
                <a:gd name="connsiteY4019" fmla="*/ 1844676 h 2994025"/>
                <a:gd name="connsiteX4020" fmla="*/ 4886853 w 6130925"/>
                <a:gd name="connsiteY4020" fmla="*/ 1844676 h 2994025"/>
                <a:gd name="connsiteX4021" fmla="*/ 4886854 w 6130925"/>
                <a:gd name="connsiteY4021" fmla="*/ 1844676 h 2994025"/>
                <a:gd name="connsiteX4022" fmla="*/ 4887912 w 6130925"/>
                <a:gd name="connsiteY4022" fmla="*/ 1844676 h 2994025"/>
                <a:gd name="connsiteX4023" fmla="*/ 4888441 w 6130925"/>
                <a:gd name="connsiteY4023" fmla="*/ 1844676 h 2994025"/>
                <a:gd name="connsiteX4024" fmla="*/ 4888970 w 6130925"/>
                <a:gd name="connsiteY4024" fmla="*/ 1844676 h 2994025"/>
                <a:gd name="connsiteX4025" fmla="*/ 4889500 w 6130925"/>
                <a:gd name="connsiteY4025" fmla="*/ 1844676 h 2994025"/>
                <a:gd name="connsiteX4026" fmla="*/ 4890557 w 6130925"/>
                <a:gd name="connsiteY4026" fmla="*/ 1844676 h 2994025"/>
                <a:gd name="connsiteX4027" fmla="*/ 4890559 w 6130925"/>
                <a:gd name="connsiteY4027" fmla="*/ 1844675 h 2994025"/>
                <a:gd name="connsiteX4028" fmla="*/ 4891087 w 6130925"/>
                <a:gd name="connsiteY4028" fmla="*/ 1844147 h 2994025"/>
                <a:gd name="connsiteX4029" fmla="*/ 4892145 w 6130925"/>
                <a:gd name="connsiteY4029" fmla="*/ 1844147 h 2994025"/>
                <a:gd name="connsiteX4030" fmla="*/ 4892146 w 6130925"/>
                <a:gd name="connsiteY4030" fmla="*/ 1844147 h 2994025"/>
                <a:gd name="connsiteX4031" fmla="*/ 4893204 w 6130925"/>
                <a:gd name="connsiteY4031" fmla="*/ 1844147 h 2994025"/>
                <a:gd name="connsiteX4032" fmla="*/ 4893733 w 6130925"/>
                <a:gd name="connsiteY4032" fmla="*/ 1844676 h 2994025"/>
                <a:gd name="connsiteX4033" fmla="*/ 4897965 w 6130925"/>
                <a:gd name="connsiteY4033" fmla="*/ 1844676 h 2994025"/>
                <a:gd name="connsiteX4034" fmla="*/ 4897966 w 6130925"/>
                <a:gd name="connsiteY4034" fmla="*/ 1844676 h 2994025"/>
                <a:gd name="connsiteX4035" fmla="*/ 4901141 w 6130925"/>
                <a:gd name="connsiteY4035" fmla="*/ 1846263 h 2994025"/>
                <a:gd name="connsiteX4036" fmla="*/ 4902729 w 6130925"/>
                <a:gd name="connsiteY4036" fmla="*/ 1848909 h 2994025"/>
                <a:gd name="connsiteX4037" fmla="*/ 4903787 w 6130925"/>
                <a:gd name="connsiteY4037" fmla="*/ 1853142 h 2994025"/>
                <a:gd name="connsiteX4038" fmla="*/ 4900083 w 6130925"/>
                <a:gd name="connsiteY4038" fmla="*/ 1854201 h 2994025"/>
                <a:gd name="connsiteX4039" fmla="*/ 4896908 w 6130925"/>
                <a:gd name="connsiteY4039" fmla="*/ 1855788 h 2994025"/>
                <a:gd name="connsiteX4040" fmla="*/ 4895321 w 6130925"/>
                <a:gd name="connsiteY4040" fmla="*/ 1857905 h 2994025"/>
                <a:gd name="connsiteX4041" fmla="*/ 4893204 w 6130925"/>
                <a:gd name="connsiteY4041" fmla="*/ 1859492 h 2994025"/>
                <a:gd name="connsiteX4042" fmla="*/ 4893203 w 6130925"/>
                <a:gd name="connsiteY4042" fmla="*/ 1859492 h 2994025"/>
                <a:gd name="connsiteX4043" fmla="*/ 4892675 w 6130925"/>
                <a:gd name="connsiteY4043" fmla="*/ 1859492 h 2994025"/>
                <a:gd name="connsiteX4044" fmla="*/ 4892146 w 6130925"/>
                <a:gd name="connsiteY4044" fmla="*/ 1859492 h 2994025"/>
                <a:gd name="connsiteX4045" fmla="*/ 4892145 w 6130925"/>
                <a:gd name="connsiteY4045" fmla="*/ 1859492 h 2994025"/>
                <a:gd name="connsiteX4046" fmla="*/ 4891616 w 6130925"/>
                <a:gd name="connsiteY4046" fmla="*/ 1859492 h 2994025"/>
                <a:gd name="connsiteX4047" fmla="*/ 4891087 w 6130925"/>
                <a:gd name="connsiteY4047" fmla="*/ 1859492 h 2994025"/>
                <a:gd name="connsiteX4048" fmla="*/ 4891086 w 6130925"/>
                <a:gd name="connsiteY4048" fmla="*/ 1859492 h 2994025"/>
                <a:gd name="connsiteX4049" fmla="*/ 4890557 w 6130925"/>
                <a:gd name="connsiteY4049" fmla="*/ 1858963 h 2994025"/>
                <a:gd name="connsiteX4050" fmla="*/ 4889501 w 6130925"/>
                <a:gd name="connsiteY4050" fmla="*/ 1859491 h 2994025"/>
                <a:gd name="connsiteX4051" fmla="*/ 4889500 w 6130925"/>
                <a:gd name="connsiteY4051" fmla="*/ 1859492 h 2994025"/>
                <a:gd name="connsiteX4052" fmla="*/ 4887912 w 6130925"/>
                <a:gd name="connsiteY4052" fmla="*/ 1861080 h 2994025"/>
                <a:gd name="connsiteX4053" fmla="*/ 4886854 w 6130925"/>
                <a:gd name="connsiteY4053" fmla="*/ 1862667 h 2994025"/>
                <a:gd name="connsiteX4054" fmla="*/ 4886854 w 6130925"/>
                <a:gd name="connsiteY4054" fmla="*/ 1864255 h 2994025"/>
                <a:gd name="connsiteX4055" fmla="*/ 4886854 w 6130925"/>
                <a:gd name="connsiteY4055" fmla="*/ 1866901 h 2994025"/>
                <a:gd name="connsiteX4056" fmla="*/ 4886854 w 6130925"/>
                <a:gd name="connsiteY4056" fmla="*/ 1868488 h 2994025"/>
                <a:gd name="connsiteX4057" fmla="*/ 4886854 w 6130925"/>
                <a:gd name="connsiteY4057" fmla="*/ 1870605 h 2994025"/>
                <a:gd name="connsiteX4058" fmla="*/ 4886853 w 6130925"/>
                <a:gd name="connsiteY4058" fmla="*/ 1870605 h 2994025"/>
                <a:gd name="connsiteX4059" fmla="*/ 4885266 w 6130925"/>
                <a:gd name="connsiteY4059" fmla="*/ 1870605 h 2994025"/>
                <a:gd name="connsiteX4060" fmla="*/ 4883679 w 6130925"/>
                <a:gd name="connsiteY4060" fmla="*/ 1871134 h 2994025"/>
                <a:gd name="connsiteX4061" fmla="*/ 4883678 w 6130925"/>
                <a:gd name="connsiteY4061" fmla="*/ 1871134 h 2994025"/>
                <a:gd name="connsiteX4062" fmla="*/ 4882091 w 6130925"/>
                <a:gd name="connsiteY4062" fmla="*/ 1871134 h 2994025"/>
                <a:gd name="connsiteX4063" fmla="*/ 4881033 w 6130925"/>
                <a:gd name="connsiteY4063" fmla="*/ 1871134 h 2994025"/>
                <a:gd name="connsiteX4064" fmla="*/ 4878386 w 6130925"/>
                <a:gd name="connsiteY4064" fmla="*/ 1871134 h 2994025"/>
                <a:gd name="connsiteX4065" fmla="*/ 4873625 w 6130925"/>
                <a:gd name="connsiteY4065" fmla="*/ 1870605 h 2994025"/>
                <a:gd name="connsiteX4066" fmla="*/ 4873625 w 6130925"/>
                <a:gd name="connsiteY4066" fmla="*/ 1889126 h 2994025"/>
                <a:gd name="connsiteX4067" fmla="*/ 4874683 w 6130925"/>
                <a:gd name="connsiteY4067" fmla="*/ 1892830 h 2994025"/>
                <a:gd name="connsiteX4068" fmla="*/ 4876271 w 6130925"/>
                <a:gd name="connsiteY4068" fmla="*/ 1896005 h 2994025"/>
                <a:gd name="connsiteX4069" fmla="*/ 4877329 w 6130925"/>
                <a:gd name="connsiteY4069" fmla="*/ 1897592 h 2994025"/>
                <a:gd name="connsiteX4070" fmla="*/ 4877858 w 6130925"/>
                <a:gd name="connsiteY4070" fmla="*/ 1899709 h 2994025"/>
                <a:gd name="connsiteX4071" fmla="*/ 4878387 w 6130925"/>
                <a:gd name="connsiteY4071" fmla="*/ 1902355 h 2994025"/>
                <a:gd name="connsiteX4072" fmla="*/ 4877858 w 6130925"/>
                <a:gd name="connsiteY4072" fmla="*/ 1905001 h 2994025"/>
                <a:gd name="connsiteX4073" fmla="*/ 4877858 w 6130925"/>
                <a:gd name="connsiteY4073" fmla="*/ 1910293 h 2994025"/>
                <a:gd name="connsiteX4074" fmla="*/ 4877329 w 6130925"/>
                <a:gd name="connsiteY4074" fmla="*/ 1911880 h 2994025"/>
                <a:gd name="connsiteX4075" fmla="*/ 4876271 w 6130925"/>
                <a:gd name="connsiteY4075" fmla="*/ 1913997 h 2994025"/>
                <a:gd name="connsiteX4076" fmla="*/ 4876800 w 6130925"/>
                <a:gd name="connsiteY4076" fmla="*/ 1916643 h 2994025"/>
                <a:gd name="connsiteX4077" fmla="*/ 4877858 w 6130925"/>
                <a:gd name="connsiteY4077" fmla="*/ 1918759 h 2994025"/>
                <a:gd name="connsiteX4078" fmla="*/ 4881562 w 6130925"/>
                <a:gd name="connsiteY4078" fmla="*/ 1919288 h 2994025"/>
                <a:gd name="connsiteX4079" fmla="*/ 4885266 w 6130925"/>
                <a:gd name="connsiteY4079" fmla="*/ 1919818 h 2994025"/>
                <a:gd name="connsiteX4080" fmla="*/ 4886325 w 6130925"/>
                <a:gd name="connsiteY4080" fmla="*/ 1919818 h 2994025"/>
                <a:gd name="connsiteX4081" fmla="*/ 4887382 w 6130925"/>
                <a:gd name="connsiteY4081" fmla="*/ 1919818 h 2994025"/>
                <a:gd name="connsiteX4082" fmla="*/ 4887912 w 6130925"/>
                <a:gd name="connsiteY4082" fmla="*/ 1919818 h 2994025"/>
                <a:gd name="connsiteX4083" fmla="*/ 4888441 w 6130925"/>
                <a:gd name="connsiteY4083" fmla="*/ 1919818 h 2994025"/>
                <a:gd name="connsiteX4084" fmla="*/ 4888970 w 6130925"/>
                <a:gd name="connsiteY4084" fmla="*/ 1919818 h 2994025"/>
                <a:gd name="connsiteX4085" fmla="*/ 4888971 w 6130925"/>
                <a:gd name="connsiteY4085" fmla="*/ 1919818 h 2994025"/>
                <a:gd name="connsiteX4086" fmla="*/ 4889500 w 6130925"/>
                <a:gd name="connsiteY4086" fmla="*/ 1919818 h 2994025"/>
                <a:gd name="connsiteX4087" fmla="*/ 4890028 w 6130925"/>
                <a:gd name="connsiteY4087" fmla="*/ 1919818 h 2994025"/>
                <a:gd name="connsiteX4088" fmla="*/ 4890029 w 6130925"/>
                <a:gd name="connsiteY4088" fmla="*/ 1919818 h 2994025"/>
                <a:gd name="connsiteX4089" fmla="*/ 4891086 w 6130925"/>
                <a:gd name="connsiteY4089" fmla="*/ 1919818 h 2994025"/>
                <a:gd name="connsiteX4090" fmla="*/ 4891087 w 6130925"/>
                <a:gd name="connsiteY4090" fmla="*/ 1919818 h 2994025"/>
                <a:gd name="connsiteX4091" fmla="*/ 4891616 w 6130925"/>
                <a:gd name="connsiteY4091" fmla="*/ 1919818 h 2994025"/>
                <a:gd name="connsiteX4092" fmla="*/ 4892145 w 6130925"/>
                <a:gd name="connsiteY4092" fmla="*/ 1919818 h 2994025"/>
                <a:gd name="connsiteX4093" fmla="*/ 4892146 w 6130925"/>
                <a:gd name="connsiteY4093" fmla="*/ 1919818 h 2994025"/>
                <a:gd name="connsiteX4094" fmla="*/ 4892675 w 6130925"/>
                <a:gd name="connsiteY4094" fmla="*/ 1919818 h 2994025"/>
                <a:gd name="connsiteX4095" fmla="*/ 4893203 w 6130925"/>
                <a:gd name="connsiteY4095" fmla="*/ 1919818 h 2994025"/>
                <a:gd name="connsiteX4096" fmla="*/ 4893204 w 6130925"/>
                <a:gd name="connsiteY4096" fmla="*/ 1919818 h 2994025"/>
                <a:gd name="connsiteX4097" fmla="*/ 4894791 w 6130925"/>
                <a:gd name="connsiteY4097" fmla="*/ 1921934 h 2994025"/>
                <a:gd name="connsiteX4098" fmla="*/ 4895850 w 6130925"/>
                <a:gd name="connsiteY4098" fmla="*/ 1923522 h 2994025"/>
                <a:gd name="connsiteX4099" fmla="*/ 4895321 w 6130925"/>
                <a:gd name="connsiteY4099" fmla="*/ 1925638 h 2994025"/>
                <a:gd name="connsiteX4100" fmla="*/ 4893733 w 6130925"/>
                <a:gd name="connsiteY4100" fmla="*/ 1927226 h 2994025"/>
                <a:gd name="connsiteX4101" fmla="*/ 4892675 w 6130925"/>
                <a:gd name="connsiteY4101" fmla="*/ 1929343 h 2994025"/>
                <a:gd name="connsiteX4102" fmla="*/ 4890558 w 6130925"/>
                <a:gd name="connsiteY4102" fmla="*/ 1930401 h 2994025"/>
                <a:gd name="connsiteX4103" fmla="*/ 4888441 w 6130925"/>
                <a:gd name="connsiteY4103" fmla="*/ 1931459 h 2994025"/>
                <a:gd name="connsiteX4104" fmla="*/ 4886325 w 6130925"/>
                <a:gd name="connsiteY4104" fmla="*/ 1931988 h 2994025"/>
                <a:gd name="connsiteX4105" fmla="*/ 4886324 w 6130925"/>
                <a:gd name="connsiteY4105" fmla="*/ 1931988 h 2994025"/>
                <a:gd name="connsiteX4106" fmla="*/ 4884208 w 6130925"/>
                <a:gd name="connsiteY4106" fmla="*/ 1931988 h 2994025"/>
                <a:gd name="connsiteX4107" fmla="*/ 4882091 w 6130925"/>
                <a:gd name="connsiteY4107" fmla="*/ 1931988 h 2994025"/>
                <a:gd name="connsiteX4108" fmla="*/ 4879974 w 6130925"/>
                <a:gd name="connsiteY4108" fmla="*/ 1931988 h 2994025"/>
                <a:gd name="connsiteX4109" fmla="*/ 4878387 w 6130925"/>
                <a:gd name="connsiteY4109" fmla="*/ 1931988 h 2994025"/>
                <a:gd name="connsiteX4110" fmla="*/ 4874683 w 6130925"/>
                <a:gd name="connsiteY4110" fmla="*/ 1931988 h 2994025"/>
                <a:gd name="connsiteX4111" fmla="*/ 4874683 w 6130925"/>
                <a:gd name="connsiteY4111" fmla="*/ 1949980 h 2994025"/>
                <a:gd name="connsiteX4112" fmla="*/ 4874682 w 6130925"/>
                <a:gd name="connsiteY4112" fmla="*/ 1949980 h 2994025"/>
                <a:gd name="connsiteX4113" fmla="*/ 4864100 w 6130925"/>
                <a:gd name="connsiteY4113" fmla="*/ 1949980 h 2994025"/>
                <a:gd name="connsiteX4114" fmla="*/ 4863041 w 6130925"/>
                <a:gd name="connsiteY4114" fmla="*/ 1955801 h 2994025"/>
                <a:gd name="connsiteX4115" fmla="*/ 4860925 w 6130925"/>
                <a:gd name="connsiteY4115" fmla="*/ 1961093 h 2994025"/>
                <a:gd name="connsiteX4116" fmla="*/ 4859866 w 6130925"/>
                <a:gd name="connsiteY4116" fmla="*/ 1963209 h 2994025"/>
                <a:gd name="connsiteX4117" fmla="*/ 4858279 w 6130925"/>
                <a:gd name="connsiteY4117" fmla="*/ 1965855 h 2994025"/>
                <a:gd name="connsiteX4118" fmla="*/ 4857750 w 6130925"/>
                <a:gd name="connsiteY4118" fmla="*/ 1967443 h 2994025"/>
                <a:gd name="connsiteX4119" fmla="*/ 4856691 w 6130925"/>
                <a:gd name="connsiteY4119" fmla="*/ 1969030 h 2994025"/>
                <a:gd name="connsiteX4120" fmla="*/ 4854575 w 6130925"/>
                <a:gd name="connsiteY4120" fmla="*/ 1970089 h 2994025"/>
                <a:gd name="connsiteX4121" fmla="*/ 4852987 w 6130925"/>
                <a:gd name="connsiteY4121" fmla="*/ 1971676 h 2994025"/>
                <a:gd name="connsiteX4122" fmla="*/ 4850871 w 6130925"/>
                <a:gd name="connsiteY4122" fmla="*/ 1973264 h 2994025"/>
                <a:gd name="connsiteX4123" fmla="*/ 4850341 w 6130925"/>
                <a:gd name="connsiteY4123" fmla="*/ 1975380 h 2994025"/>
                <a:gd name="connsiteX4124" fmla="*/ 4850871 w 6130925"/>
                <a:gd name="connsiteY4124" fmla="*/ 1978026 h 2994025"/>
                <a:gd name="connsiteX4125" fmla="*/ 4852458 w 6130925"/>
                <a:gd name="connsiteY4125" fmla="*/ 1979614 h 2994025"/>
                <a:gd name="connsiteX4126" fmla="*/ 4853516 w 6130925"/>
                <a:gd name="connsiteY4126" fmla="*/ 1981730 h 2994025"/>
                <a:gd name="connsiteX4127" fmla="*/ 4855104 w 6130925"/>
                <a:gd name="connsiteY4127" fmla="*/ 1983318 h 2994025"/>
                <a:gd name="connsiteX4128" fmla="*/ 4855633 w 6130925"/>
                <a:gd name="connsiteY4128" fmla="*/ 1985964 h 2994025"/>
                <a:gd name="connsiteX4129" fmla="*/ 4855633 w 6130925"/>
                <a:gd name="connsiteY4129" fmla="*/ 1989139 h 2994025"/>
                <a:gd name="connsiteX4130" fmla="*/ 4855104 w 6130925"/>
                <a:gd name="connsiteY4130" fmla="*/ 1991784 h 2994025"/>
                <a:gd name="connsiteX4131" fmla="*/ 4852987 w 6130925"/>
                <a:gd name="connsiteY4131" fmla="*/ 1993901 h 2994025"/>
                <a:gd name="connsiteX4132" fmla="*/ 4850871 w 6130925"/>
                <a:gd name="connsiteY4132" fmla="*/ 1994959 h 2994025"/>
                <a:gd name="connsiteX4133" fmla="*/ 4849283 w 6130925"/>
                <a:gd name="connsiteY4133" fmla="*/ 1995489 h 2994025"/>
                <a:gd name="connsiteX4134" fmla="*/ 4847696 w 6130925"/>
                <a:gd name="connsiteY4134" fmla="*/ 1997076 h 2994025"/>
                <a:gd name="connsiteX4135" fmla="*/ 4846108 w 6130925"/>
                <a:gd name="connsiteY4135" fmla="*/ 1998134 h 2994025"/>
                <a:gd name="connsiteX4136" fmla="*/ 4845579 w 6130925"/>
                <a:gd name="connsiteY4136" fmla="*/ 1999193 h 2994025"/>
                <a:gd name="connsiteX4137" fmla="*/ 4845050 w 6130925"/>
                <a:gd name="connsiteY4137" fmla="*/ 2001309 h 2994025"/>
                <a:gd name="connsiteX4138" fmla="*/ 4845050 w 6130925"/>
                <a:gd name="connsiteY4138" fmla="*/ 2008718 h 2994025"/>
                <a:gd name="connsiteX4139" fmla="*/ 4843462 w 6130925"/>
                <a:gd name="connsiteY4139" fmla="*/ 2009247 h 2994025"/>
                <a:gd name="connsiteX4140" fmla="*/ 4843461 w 6130925"/>
                <a:gd name="connsiteY4140" fmla="*/ 2009247 h 2994025"/>
                <a:gd name="connsiteX4141" fmla="*/ 4838171 w 6130925"/>
                <a:gd name="connsiteY4141" fmla="*/ 2009247 h 2994025"/>
                <a:gd name="connsiteX4142" fmla="*/ 4836054 w 6130925"/>
                <a:gd name="connsiteY4142" fmla="*/ 2009776 h 2994025"/>
                <a:gd name="connsiteX4143" fmla="*/ 4834995 w 6130925"/>
                <a:gd name="connsiteY4143" fmla="*/ 2009776 h 2994025"/>
                <a:gd name="connsiteX4144" fmla="*/ 4834466 w 6130925"/>
                <a:gd name="connsiteY4144" fmla="*/ 2009776 h 2994025"/>
                <a:gd name="connsiteX4145" fmla="*/ 4833408 w 6130925"/>
                <a:gd name="connsiteY4145" fmla="*/ 2009776 h 2994025"/>
                <a:gd name="connsiteX4146" fmla="*/ 4832879 w 6130925"/>
                <a:gd name="connsiteY4146" fmla="*/ 2009247 h 2994025"/>
                <a:gd name="connsiteX4147" fmla="*/ 4832878 w 6130925"/>
                <a:gd name="connsiteY4147" fmla="*/ 2009247 h 2994025"/>
                <a:gd name="connsiteX4148" fmla="*/ 4830762 w 6130925"/>
                <a:gd name="connsiteY4148" fmla="*/ 2009247 h 2994025"/>
                <a:gd name="connsiteX4149" fmla="*/ 4830761 w 6130925"/>
                <a:gd name="connsiteY4149" fmla="*/ 2009247 h 2994025"/>
                <a:gd name="connsiteX4150" fmla="*/ 4828645 w 6130925"/>
                <a:gd name="connsiteY4150" fmla="*/ 2008718 h 2994025"/>
                <a:gd name="connsiteX4151" fmla="*/ 4826528 w 6130925"/>
                <a:gd name="connsiteY4151" fmla="*/ 2006601 h 2994025"/>
                <a:gd name="connsiteX4152" fmla="*/ 4825470 w 6130925"/>
                <a:gd name="connsiteY4152" fmla="*/ 2004484 h 2994025"/>
                <a:gd name="connsiteX4153" fmla="*/ 4821765 w 6130925"/>
                <a:gd name="connsiteY4153" fmla="*/ 2000780 h 2994025"/>
                <a:gd name="connsiteX4154" fmla="*/ 4816474 w 6130925"/>
                <a:gd name="connsiteY4154" fmla="*/ 1999722 h 2994025"/>
                <a:gd name="connsiteX4155" fmla="*/ 4813829 w 6130925"/>
                <a:gd name="connsiteY4155" fmla="*/ 2000780 h 2994025"/>
                <a:gd name="connsiteX4156" fmla="*/ 4811183 w 6130925"/>
                <a:gd name="connsiteY4156" fmla="*/ 2002368 h 2994025"/>
                <a:gd name="connsiteX4157" fmla="*/ 4809598 w 6130925"/>
                <a:gd name="connsiteY4157" fmla="*/ 2000782 h 2994025"/>
                <a:gd name="connsiteX4158" fmla="*/ 4809595 w 6130925"/>
                <a:gd name="connsiteY4158" fmla="*/ 2000780 h 2994025"/>
                <a:gd name="connsiteX4159" fmla="*/ 4808007 w 6130925"/>
                <a:gd name="connsiteY4159" fmla="*/ 1998664 h 2994025"/>
                <a:gd name="connsiteX4160" fmla="*/ 4806420 w 6130925"/>
                <a:gd name="connsiteY4160" fmla="*/ 1997605 h 2994025"/>
                <a:gd name="connsiteX4161" fmla="*/ 4804832 w 6130925"/>
                <a:gd name="connsiteY4161" fmla="*/ 1995489 h 2994025"/>
                <a:gd name="connsiteX4162" fmla="*/ 4802186 w 6130925"/>
                <a:gd name="connsiteY4162" fmla="*/ 1994959 h 2994025"/>
                <a:gd name="connsiteX4163" fmla="*/ 4799541 w 6130925"/>
                <a:gd name="connsiteY4163" fmla="*/ 1994959 h 2994025"/>
                <a:gd name="connsiteX4164" fmla="*/ 4794779 w 6130925"/>
                <a:gd name="connsiteY4164" fmla="*/ 1997076 h 2994025"/>
                <a:gd name="connsiteX4165" fmla="*/ 4790546 w 6130925"/>
                <a:gd name="connsiteY4165" fmla="*/ 1999722 h 2994025"/>
                <a:gd name="connsiteX4166" fmla="*/ 4790545 w 6130925"/>
                <a:gd name="connsiteY4166" fmla="*/ 1999722 h 2994025"/>
                <a:gd name="connsiteX4167" fmla="*/ 4789487 w 6130925"/>
                <a:gd name="connsiteY4167" fmla="*/ 1999722 h 2994025"/>
                <a:gd name="connsiteX4168" fmla="*/ 4788429 w 6130925"/>
                <a:gd name="connsiteY4168" fmla="*/ 1999722 h 2994025"/>
                <a:gd name="connsiteX4169" fmla="*/ 4787370 w 6130925"/>
                <a:gd name="connsiteY4169" fmla="*/ 1999722 h 2994025"/>
                <a:gd name="connsiteX4170" fmla="*/ 4785783 w 6130925"/>
                <a:gd name="connsiteY4170" fmla="*/ 1999722 h 2994025"/>
                <a:gd name="connsiteX4171" fmla="*/ 4783137 w 6130925"/>
                <a:gd name="connsiteY4171" fmla="*/ 1999722 h 2994025"/>
                <a:gd name="connsiteX4172" fmla="*/ 4783136 w 6130925"/>
                <a:gd name="connsiteY4172" fmla="*/ 1999722 h 2994025"/>
                <a:gd name="connsiteX4173" fmla="*/ 4781021 w 6130925"/>
                <a:gd name="connsiteY4173" fmla="*/ 1999722 h 2994025"/>
                <a:gd name="connsiteX4174" fmla="*/ 4779961 w 6130925"/>
                <a:gd name="connsiteY4174" fmla="*/ 1999722 h 2994025"/>
                <a:gd name="connsiteX4175" fmla="*/ 4778904 w 6130925"/>
                <a:gd name="connsiteY4175" fmla="*/ 1999722 h 2994025"/>
                <a:gd name="connsiteX4176" fmla="*/ 4777846 w 6130925"/>
                <a:gd name="connsiteY4176" fmla="*/ 1999722 h 2994025"/>
                <a:gd name="connsiteX4177" fmla="*/ 4775729 w 6130925"/>
                <a:gd name="connsiteY4177" fmla="*/ 1999722 h 2994025"/>
                <a:gd name="connsiteX4178" fmla="*/ 4775728 w 6130925"/>
                <a:gd name="connsiteY4178" fmla="*/ 1999722 h 2994025"/>
                <a:gd name="connsiteX4179" fmla="*/ 4772553 w 6130925"/>
                <a:gd name="connsiteY4179" fmla="*/ 1997605 h 2994025"/>
                <a:gd name="connsiteX4180" fmla="*/ 4769907 w 6130925"/>
                <a:gd name="connsiteY4180" fmla="*/ 1993901 h 2994025"/>
                <a:gd name="connsiteX4181" fmla="*/ 4769907 w 6130925"/>
                <a:gd name="connsiteY4181" fmla="*/ 1992314 h 2994025"/>
                <a:gd name="connsiteX4182" fmla="*/ 4769378 w 6130925"/>
                <a:gd name="connsiteY4182" fmla="*/ 1990726 h 2994025"/>
                <a:gd name="connsiteX4183" fmla="*/ 4769377 w 6130925"/>
                <a:gd name="connsiteY4183" fmla="*/ 1990725 h 2994025"/>
                <a:gd name="connsiteX4184" fmla="*/ 4767791 w 6130925"/>
                <a:gd name="connsiteY4184" fmla="*/ 1990197 h 2994025"/>
                <a:gd name="connsiteX4185" fmla="*/ 4765146 w 6130925"/>
                <a:gd name="connsiteY4185" fmla="*/ 1989668 h 2994025"/>
                <a:gd name="connsiteX4186" fmla="*/ 4765145 w 6130925"/>
                <a:gd name="connsiteY4186" fmla="*/ 1989668 h 2994025"/>
                <a:gd name="connsiteX4187" fmla="*/ 4764087 w 6130925"/>
                <a:gd name="connsiteY4187" fmla="*/ 1989668 h 2994025"/>
                <a:gd name="connsiteX4188" fmla="*/ 4762500 w 6130925"/>
                <a:gd name="connsiteY4188" fmla="*/ 1989668 h 2994025"/>
                <a:gd name="connsiteX4189" fmla="*/ 4760383 w 6130925"/>
                <a:gd name="connsiteY4189" fmla="*/ 1989668 h 2994025"/>
                <a:gd name="connsiteX4190" fmla="*/ 4757737 w 6130925"/>
                <a:gd name="connsiteY4190" fmla="*/ 1989668 h 2994025"/>
                <a:gd name="connsiteX4191" fmla="*/ 4757736 w 6130925"/>
                <a:gd name="connsiteY4191" fmla="*/ 1989668 h 2994025"/>
                <a:gd name="connsiteX4192" fmla="*/ 4753504 w 6130925"/>
                <a:gd name="connsiteY4192" fmla="*/ 1989668 h 2994025"/>
                <a:gd name="connsiteX4193" fmla="*/ 4753503 w 6130925"/>
                <a:gd name="connsiteY4193" fmla="*/ 1989668 h 2994025"/>
                <a:gd name="connsiteX4194" fmla="*/ 4750328 w 6130925"/>
                <a:gd name="connsiteY4194" fmla="*/ 1989139 h 2994025"/>
                <a:gd name="connsiteX4195" fmla="*/ 4748211 w 6130925"/>
                <a:gd name="connsiteY4195" fmla="*/ 1988080 h 2994025"/>
                <a:gd name="connsiteX4196" fmla="*/ 4746624 w 6130925"/>
                <a:gd name="connsiteY4196" fmla="*/ 1987022 h 2994025"/>
                <a:gd name="connsiteX4197" fmla="*/ 4745036 w 6130925"/>
                <a:gd name="connsiteY4197" fmla="*/ 1984905 h 2994025"/>
                <a:gd name="connsiteX4198" fmla="*/ 4743978 w 6130925"/>
                <a:gd name="connsiteY4198" fmla="*/ 1983318 h 2994025"/>
                <a:gd name="connsiteX4199" fmla="*/ 4743449 w 6130925"/>
                <a:gd name="connsiteY4199" fmla="*/ 1981730 h 2994025"/>
                <a:gd name="connsiteX4200" fmla="*/ 4742920 w 6130925"/>
                <a:gd name="connsiteY4200" fmla="*/ 1979614 h 2994025"/>
                <a:gd name="connsiteX4201" fmla="*/ 4742390 w 6130925"/>
                <a:gd name="connsiteY4201" fmla="*/ 1977497 h 2994025"/>
                <a:gd name="connsiteX4202" fmla="*/ 4741861 w 6130925"/>
                <a:gd name="connsiteY4202" fmla="*/ 1974322 h 2994025"/>
                <a:gd name="connsiteX4203" fmla="*/ 4742920 w 6130925"/>
                <a:gd name="connsiteY4203" fmla="*/ 1971676 h 2994025"/>
                <a:gd name="connsiteX4204" fmla="*/ 4743978 w 6130925"/>
                <a:gd name="connsiteY4204" fmla="*/ 1969030 h 2994025"/>
                <a:gd name="connsiteX4205" fmla="*/ 4743978 w 6130925"/>
                <a:gd name="connsiteY4205" fmla="*/ 1965855 h 2994025"/>
                <a:gd name="connsiteX4206" fmla="*/ 4742920 w 6130925"/>
                <a:gd name="connsiteY4206" fmla="*/ 1964268 h 2994025"/>
                <a:gd name="connsiteX4207" fmla="*/ 4743978 w 6130925"/>
                <a:gd name="connsiteY4207" fmla="*/ 1960564 h 2994025"/>
                <a:gd name="connsiteX4208" fmla="*/ 4743978 w 6130925"/>
                <a:gd name="connsiteY4208" fmla="*/ 1958447 h 2994025"/>
                <a:gd name="connsiteX4209" fmla="*/ 4742390 w 6130925"/>
                <a:gd name="connsiteY4209" fmla="*/ 1956859 h 2994025"/>
                <a:gd name="connsiteX4210" fmla="*/ 4740274 w 6130925"/>
                <a:gd name="connsiteY4210" fmla="*/ 1955801 h 2994025"/>
                <a:gd name="connsiteX4211" fmla="*/ 4739215 w 6130925"/>
                <a:gd name="connsiteY4211" fmla="*/ 1954213 h 2994025"/>
                <a:gd name="connsiteX4212" fmla="*/ 4737628 w 6130925"/>
                <a:gd name="connsiteY4212" fmla="*/ 1952097 h 2994025"/>
                <a:gd name="connsiteX4213" fmla="*/ 4734453 w 6130925"/>
                <a:gd name="connsiteY4213" fmla="*/ 1949980 h 2994025"/>
                <a:gd name="connsiteX4214" fmla="*/ 4730749 w 6130925"/>
                <a:gd name="connsiteY4214" fmla="*/ 1948393 h 2994025"/>
                <a:gd name="connsiteX4215" fmla="*/ 4728632 w 6130925"/>
                <a:gd name="connsiteY4215" fmla="*/ 1947334 h 2994025"/>
                <a:gd name="connsiteX4216" fmla="*/ 4727045 w 6130925"/>
                <a:gd name="connsiteY4216" fmla="*/ 1945747 h 2994025"/>
                <a:gd name="connsiteX4217" fmla="*/ 4726515 w 6130925"/>
                <a:gd name="connsiteY4217" fmla="*/ 1944159 h 2994025"/>
                <a:gd name="connsiteX4218" fmla="*/ 4726515 w 6130925"/>
                <a:gd name="connsiteY4218" fmla="*/ 1942572 h 2994025"/>
                <a:gd name="connsiteX4219" fmla="*/ 4725986 w 6130925"/>
                <a:gd name="connsiteY4219" fmla="*/ 1938338 h 2994025"/>
                <a:gd name="connsiteX4220" fmla="*/ 4726515 w 6130925"/>
                <a:gd name="connsiteY4220" fmla="*/ 1934634 h 2994025"/>
                <a:gd name="connsiteX4221" fmla="*/ 4725986 w 6130925"/>
                <a:gd name="connsiteY4221" fmla="*/ 1929872 h 2994025"/>
                <a:gd name="connsiteX4222" fmla="*/ 4726515 w 6130925"/>
                <a:gd name="connsiteY4222" fmla="*/ 1926168 h 2994025"/>
                <a:gd name="connsiteX4223" fmla="*/ 4726515 w 6130925"/>
                <a:gd name="connsiteY4223" fmla="*/ 1924580 h 2994025"/>
                <a:gd name="connsiteX4224" fmla="*/ 4727045 w 6130925"/>
                <a:gd name="connsiteY4224" fmla="*/ 1922993 h 2994025"/>
                <a:gd name="connsiteX4225" fmla="*/ 4728632 w 6130925"/>
                <a:gd name="connsiteY4225" fmla="*/ 1921405 h 2994025"/>
                <a:gd name="connsiteX4226" fmla="*/ 4730749 w 6130925"/>
                <a:gd name="connsiteY4226" fmla="*/ 1919818 h 2994025"/>
                <a:gd name="connsiteX4227" fmla="*/ 4732865 w 6130925"/>
                <a:gd name="connsiteY4227" fmla="*/ 1913468 h 2994025"/>
                <a:gd name="connsiteX4228" fmla="*/ 4732336 w 6130925"/>
                <a:gd name="connsiteY4228" fmla="*/ 1905530 h 2994025"/>
                <a:gd name="connsiteX4229" fmla="*/ 4734453 w 6130925"/>
                <a:gd name="connsiteY4229" fmla="*/ 1905001 h 2994025"/>
                <a:gd name="connsiteX4230" fmla="*/ 4734454 w 6130925"/>
                <a:gd name="connsiteY4230" fmla="*/ 1905001 h 2994025"/>
                <a:gd name="connsiteX4231" fmla="*/ 4736040 w 6130925"/>
                <a:gd name="connsiteY4231" fmla="*/ 1905001 h 2994025"/>
                <a:gd name="connsiteX4232" fmla="*/ 4736041 w 6130925"/>
                <a:gd name="connsiteY4232" fmla="*/ 1905001 h 2994025"/>
                <a:gd name="connsiteX4233" fmla="*/ 4739745 w 6130925"/>
                <a:gd name="connsiteY4233" fmla="*/ 1905001 h 2994025"/>
                <a:gd name="connsiteX4234" fmla="*/ 4739746 w 6130925"/>
                <a:gd name="connsiteY4234" fmla="*/ 1905001 h 2994025"/>
                <a:gd name="connsiteX4235" fmla="*/ 4742921 w 6130925"/>
                <a:gd name="connsiteY4235" fmla="*/ 1906588 h 2994025"/>
                <a:gd name="connsiteX4236" fmla="*/ 4746096 w 6130925"/>
                <a:gd name="connsiteY4236" fmla="*/ 1910822 h 2994025"/>
                <a:gd name="connsiteX4237" fmla="*/ 4750329 w 6130925"/>
                <a:gd name="connsiteY4237" fmla="*/ 1912938 h 2994025"/>
                <a:gd name="connsiteX4238" fmla="*/ 4751387 w 6130925"/>
                <a:gd name="connsiteY4238" fmla="*/ 1912938 h 2994025"/>
                <a:gd name="connsiteX4239" fmla="*/ 4751916 w 6130925"/>
                <a:gd name="connsiteY4239" fmla="*/ 1912938 h 2994025"/>
                <a:gd name="connsiteX4240" fmla="*/ 4752974 w 6130925"/>
                <a:gd name="connsiteY4240" fmla="*/ 1912938 h 2994025"/>
                <a:gd name="connsiteX4241" fmla="*/ 4753504 w 6130925"/>
                <a:gd name="connsiteY4241" fmla="*/ 1912938 h 2994025"/>
                <a:gd name="connsiteX4242" fmla="*/ 4756149 w 6130925"/>
                <a:gd name="connsiteY4242" fmla="*/ 1912938 h 2994025"/>
                <a:gd name="connsiteX4243" fmla="*/ 4756150 w 6130925"/>
                <a:gd name="connsiteY4243" fmla="*/ 1912938 h 2994025"/>
                <a:gd name="connsiteX4244" fmla="*/ 4757737 w 6130925"/>
                <a:gd name="connsiteY4244" fmla="*/ 1912938 h 2994025"/>
                <a:gd name="connsiteX4245" fmla="*/ 4758265 w 6130925"/>
                <a:gd name="connsiteY4245" fmla="*/ 1912938 h 2994025"/>
                <a:gd name="connsiteX4246" fmla="*/ 4759325 w 6130925"/>
                <a:gd name="connsiteY4246" fmla="*/ 1912938 h 2994025"/>
                <a:gd name="connsiteX4247" fmla="*/ 4759854 w 6130925"/>
                <a:gd name="connsiteY4247" fmla="*/ 1912938 h 2994025"/>
                <a:gd name="connsiteX4248" fmla="*/ 4760911 w 6130925"/>
                <a:gd name="connsiteY4248" fmla="*/ 1912938 h 2994025"/>
                <a:gd name="connsiteX4249" fmla="*/ 4762499 w 6130925"/>
                <a:gd name="connsiteY4249" fmla="*/ 1912409 h 2994025"/>
                <a:gd name="connsiteX4250" fmla="*/ 4764615 w 6130925"/>
                <a:gd name="connsiteY4250" fmla="*/ 1911351 h 2994025"/>
                <a:gd name="connsiteX4251" fmla="*/ 4764616 w 6130925"/>
                <a:gd name="connsiteY4251" fmla="*/ 1911351 h 2994025"/>
                <a:gd name="connsiteX4252" fmla="*/ 4765146 w 6130925"/>
                <a:gd name="connsiteY4252" fmla="*/ 1911351 h 2994025"/>
                <a:gd name="connsiteX4253" fmla="*/ 4767790 w 6130925"/>
                <a:gd name="connsiteY4253" fmla="*/ 1911351 h 2994025"/>
                <a:gd name="connsiteX4254" fmla="*/ 4768321 w 6130925"/>
                <a:gd name="connsiteY4254" fmla="*/ 1911351 h 2994025"/>
                <a:gd name="connsiteX4255" fmla="*/ 4770965 w 6130925"/>
                <a:gd name="connsiteY4255" fmla="*/ 1911880 h 2994025"/>
                <a:gd name="connsiteX4256" fmla="*/ 4770965 w 6130925"/>
                <a:gd name="connsiteY4256" fmla="*/ 1893359 h 2994025"/>
                <a:gd name="connsiteX4257" fmla="*/ 4770966 w 6130925"/>
                <a:gd name="connsiteY4257" fmla="*/ 1893359 h 2994025"/>
                <a:gd name="connsiteX4258" fmla="*/ 4773083 w 6130925"/>
                <a:gd name="connsiteY4258" fmla="*/ 1893359 h 2994025"/>
                <a:gd name="connsiteX4259" fmla="*/ 4774140 w 6130925"/>
                <a:gd name="connsiteY4259" fmla="*/ 1893359 h 2994025"/>
                <a:gd name="connsiteX4260" fmla="*/ 4775200 w 6130925"/>
                <a:gd name="connsiteY4260" fmla="*/ 1893359 h 2994025"/>
                <a:gd name="connsiteX4261" fmla="*/ 4776787 w 6130925"/>
                <a:gd name="connsiteY4261" fmla="*/ 1893359 h 2994025"/>
                <a:gd name="connsiteX4262" fmla="*/ 4778374 w 6130925"/>
                <a:gd name="connsiteY4262" fmla="*/ 1893359 h 2994025"/>
                <a:gd name="connsiteX4263" fmla="*/ 4779961 w 6130925"/>
                <a:gd name="connsiteY4263" fmla="*/ 1892830 h 2994025"/>
                <a:gd name="connsiteX4264" fmla="*/ 4781549 w 6130925"/>
                <a:gd name="connsiteY4264" fmla="*/ 1892301 h 2994025"/>
                <a:gd name="connsiteX4265" fmla="*/ 4783665 w 6130925"/>
                <a:gd name="connsiteY4265" fmla="*/ 1891772 h 2994025"/>
                <a:gd name="connsiteX4266" fmla="*/ 4785782 w 6130925"/>
                <a:gd name="connsiteY4266" fmla="*/ 1890713 h 2994025"/>
                <a:gd name="connsiteX4267" fmla="*/ 4787899 w 6130925"/>
                <a:gd name="connsiteY4267" fmla="*/ 1889126 h 2994025"/>
                <a:gd name="connsiteX4268" fmla="*/ 4788957 w 6130925"/>
                <a:gd name="connsiteY4268" fmla="*/ 1887009 h 2994025"/>
                <a:gd name="connsiteX4269" fmla="*/ 4790545 w 6130925"/>
                <a:gd name="connsiteY4269" fmla="*/ 1885422 h 2994025"/>
                <a:gd name="connsiteX4270" fmla="*/ 4792132 w 6130925"/>
                <a:gd name="connsiteY4270" fmla="*/ 1884363 h 2994025"/>
                <a:gd name="connsiteX4271" fmla="*/ 4793720 w 6130925"/>
                <a:gd name="connsiteY4271" fmla="*/ 1883305 h 2994025"/>
                <a:gd name="connsiteX4272" fmla="*/ 4795836 w 6130925"/>
                <a:gd name="connsiteY4272" fmla="*/ 1881717 h 2994025"/>
                <a:gd name="connsiteX4273" fmla="*/ 4797424 w 6130925"/>
                <a:gd name="connsiteY4273" fmla="*/ 1880659 h 2994025"/>
                <a:gd name="connsiteX4274" fmla="*/ 4799540 w 6130925"/>
                <a:gd name="connsiteY4274" fmla="*/ 1880130 h 2994025"/>
                <a:gd name="connsiteX4275" fmla="*/ 4800070 w 6130925"/>
                <a:gd name="connsiteY4275" fmla="*/ 1878542 h 2994025"/>
                <a:gd name="connsiteX4276" fmla="*/ 4800599 w 6130925"/>
                <a:gd name="connsiteY4276" fmla="*/ 1875897 h 2994025"/>
                <a:gd name="connsiteX4277" fmla="*/ 4801657 w 6130925"/>
                <a:gd name="connsiteY4277" fmla="*/ 1873780 h 2994025"/>
                <a:gd name="connsiteX4278" fmla="*/ 4803245 w 6130925"/>
                <a:gd name="connsiteY4278" fmla="*/ 1871663 h 2994025"/>
                <a:gd name="connsiteX4279" fmla="*/ 4804832 w 6130925"/>
                <a:gd name="connsiteY4279" fmla="*/ 1870605 h 2994025"/>
                <a:gd name="connsiteX4280" fmla="*/ 4806420 w 6130925"/>
                <a:gd name="connsiteY4280" fmla="*/ 1869017 h 2994025"/>
                <a:gd name="connsiteX4281" fmla="*/ 4808007 w 6130925"/>
                <a:gd name="connsiteY4281" fmla="*/ 1867430 h 2994025"/>
                <a:gd name="connsiteX4282" fmla="*/ 4810124 w 6130925"/>
                <a:gd name="connsiteY4282" fmla="*/ 1865842 h 2994025"/>
                <a:gd name="connsiteX4283" fmla="*/ 4815945 w 6130925"/>
                <a:gd name="connsiteY4283" fmla="*/ 1864784 h 2994025"/>
                <a:gd name="connsiteX4284" fmla="*/ 4821765 w 6130925"/>
                <a:gd name="connsiteY4284" fmla="*/ 1863726 h 2994025"/>
                <a:gd name="connsiteX4285" fmla="*/ 4823353 w 6130925"/>
                <a:gd name="connsiteY4285" fmla="*/ 1862667 h 2994025"/>
                <a:gd name="connsiteX4286" fmla="*/ 4825470 w 6130925"/>
                <a:gd name="connsiteY4286" fmla="*/ 1862138 h 2994025"/>
                <a:gd name="connsiteX4287" fmla="*/ 4827057 w 6130925"/>
                <a:gd name="connsiteY4287" fmla="*/ 1860551 h 2994025"/>
                <a:gd name="connsiteX4288" fmla="*/ 4827586 w 6130925"/>
                <a:gd name="connsiteY4288" fmla="*/ 1858434 h 2994025"/>
                <a:gd name="connsiteX4289" fmla="*/ 4829174 w 6130925"/>
                <a:gd name="connsiteY4289" fmla="*/ 1856847 h 2994025"/>
                <a:gd name="connsiteX4290" fmla="*/ 4830761 w 6130925"/>
                <a:gd name="connsiteY4290" fmla="*/ 1855259 h 2994025"/>
                <a:gd name="connsiteX4291" fmla="*/ 4832878 w 6130925"/>
                <a:gd name="connsiteY4291" fmla="*/ 1853142 h 2994025"/>
                <a:gd name="connsiteX4292" fmla="*/ 4834465 w 6130925"/>
                <a:gd name="connsiteY4292" fmla="*/ 1851026 h 2994025"/>
                <a:gd name="connsiteX4293" fmla="*/ 4834995 w 6130925"/>
                <a:gd name="connsiteY4293" fmla="*/ 1849438 h 2994025"/>
                <a:gd name="connsiteX4294" fmla="*/ 4836053 w 6130925"/>
                <a:gd name="connsiteY4294" fmla="*/ 1847851 h 2994025"/>
                <a:gd name="connsiteX4295" fmla="*/ 4836582 w 6130925"/>
                <a:gd name="connsiteY4295" fmla="*/ 1846263 h 2994025"/>
                <a:gd name="connsiteX4296" fmla="*/ 4837111 w 6130925"/>
                <a:gd name="connsiteY4296" fmla="*/ 1844676 h 2994025"/>
                <a:gd name="connsiteX4297" fmla="*/ 4838170 w 6130925"/>
                <a:gd name="connsiteY4297" fmla="*/ 1842030 h 2994025"/>
                <a:gd name="connsiteX4298" fmla="*/ 4839228 w 6130925"/>
                <a:gd name="connsiteY4298" fmla="*/ 1840442 h 2994025"/>
                <a:gd name="connsiteX4299" fmla="*/ 4841345 w 6130925"/>
                <a:gd name="connsiteY4299" fmla="*/ 1838855 h 2994025"/>
                <a:gd name="connsiteX4300" fmla="*/ 4843461 w 6130925"/>
                <a:gd name="connsiteY4300" fmla="*/ 1837267 h 2994025"/>
                <a:gd name="connsiteX4301" fmla="*/ 4845049 w 6130925"/>
                <a:gd name="connsiteY4301" fmla="*/ 1835151 h 2994025"/>
                <a:gd name="connsiteX4302" fmla="*/ 4846636 w 6130925"/>
                <a:gd name="connsiteY4302" fmla="*/ 1833563 h 2994025"/>
                <a:gd name="connsiteX4303" fmla="*/ 4850340 w 6130925"/>
                <a:gd name="connsiteY4303" fmla="*/ 1832505 h 2994025"/>
                <a:gd name="connsiteX4304" fmla="*/ 4854045 w 6130925"/>
                <a:gd name="connsiteY4304" fmla="*/ 1831446 h 2994025"/>
                <a:gd name="connsiteX4305" fmla="*/ 4855632 w 6130925"/>
                <a:gd name="connsiteY4305" fmla="*/ 1829859 h 2994025"/>
                <a:gd name="connsiteX4306" fmla="*/ 4856690 w 6130925"/>
                <a:gd name="connsiteY4306" fmla="*/ 1828271 h 2994025"/>
                <a:gd name="connsiteX4307" fmla="*/ 4858278 w 6130925"/>
                <a:gd name="connsiteY4307" fmla="*/ 1826684 h 2994025"/>
                <a:gd name="connsiteX4308" fmla="*/ 4859865 w 6130925"/>
                <a:gd name="connsiteY4308" fmla="*/ 1824567 h 2994025"/>
                <a:gd name="connsiteX4309" fmla="*/ 4860395 w 6130925"/>
                <a:gd name="connsiteY4309" fmla="*/ 1822980 h 2994025"/>
                <a:gd name="connsiteX4310" fmla="*/ 4234080 w 6130925"/>
                <a:gd name="connsiteY4310" fmla="*/ 1774825 h 2994025"/>
                <a:gd name="connsiteX4311" fmla="*/ 4239554 w 6130925"/>
                <a:gd name="connsiteY4311" fmla="*/ 1775883 h 2994025"/>
                <a:gd name="connsiteX4312" fmla="*/ 4239554 w 6130925"/>
                <a:gd name="connsiteY4312" fmla="*/ 1780117 h 2994025"/>
                <a:gd name="connsiteX4313" fmla="*/ 4240649 w 6130925"/>
                <a:gd name="connsiteY4313" fmla="*/ 1783821 h 2994025"/>
                <a:gd name="connsiteX4314" fmla="*/ 4241197 w 6130925"/>
                <a:gd name="connsiteY4314" fmla="*/ 1785938 h 2994025"/>
                <a:gd name="connsiteX4315" fmla="*/ 4243386 w 6130925"/>
                <a:gd name="connsiteY4315" fmla="*/ 1787525 h 2994025"/>
                <a:gd name="connsiteX4316" fmla="*/ 4245028 w 6130925"/>
                <a:gd name="connsiteY4316" fmla="*/ 1789113 h 2994025"/>
                <a:gd name="connsiteX4317" fmla="*/ 4246123 w 6130925"/>
                <a:gd name="connsiteY4317" fmla="*/ 1791229 h 2994025"/>
                <a:gd name="connsiteX4318" fmla="*/ 4247766 w 6130925"/>
                <a:gd name="connsiteY4318" fmla="*/ 1792288 h 2994025"/>
                <a:gd name="connsiteX4319" fmla="*/ 4249955 w 6130925"/>
                <a:gd name="connsiteY4319" fmla="*/ 1793875 h 2994025"/>
                <a:gd name="connsiteX4320" fmla="*/ 4250503 w 6130925"/>
                <a:gd name="connsiteY4320" fmla="*/ 1795463 h 2994025"/>
                <a:gd name="connsiteX4321" fmla="*/ 4251597 w 6130925"/>
                <a:gd name="connsiteY4321" fmla="*/ 1797579 h 2994025"/>
                <a:gd name="connsiteX4322" fmla="*/ 4252692 w 6130925"/>
                <a:gd name="connsiteY4322" fmla="*/ 1799167 h 2994025"/>
                <a:gd name="connsiteX4323" fmla="*/ 4254882 w 6130925"/>
                <a:gd name="connsiteY4323" fmla="*/ 1801283 h 2994025"/>
                <a:gd name="connsiteX4324" fmla="*/ 4255977 w 6130925"/>
                <a:gd name="connsiteY4324" fmla="*/ 1802871 h 2994025"/>
                <a:gd name="connsiteX4325" fmla="*/ 4257072 w 6130925"/>
                <a:gd name="connsiteY4325" fmla="*/ 1804458 h 2994025"/>
                <a:gd name="connsiteX4326" fmla="*/ 4257072 w 6130925"/>
                <a:gd name="connsiteY4326" fmla="*/ 1811867 h 2994025"/>
                <a:gd name="connsiteX4327" fmla="*/ 4258166 w 6130925"/>
                <a:gd name="connsiteY4327" fmla="*/ 1815571 h 2994025"/>
                <a:gd name="connsiteX4328" fmla="*/ 4259261 w 6130925"/>
                <a:gd name="connsiteY4328" fmla="*/ 1818746 h 2994025"/>
                <a:gd name="connsiteX4329" fmla="*/ 4258714 w 6130925"/>
                <a:gd name="connsiteY4329" fmla="*/ 1820333 h 2994025"/>
                <a:gd name="connsiteX4330" fmla="*/ 4258714 w 6130925"/>
                <a:gd name="connsiteY4330" fmla="*/ 1822979 h 2994025"/>
                <a:gd name="connsiteX4331" fmla="*/ 4258714 w 6130925"/>
                <a:gd name="connsiteY4331" fmla="*/ 1825096 h 2994025"/>
                <a:gd name="connsiteX4332" fmla="*/ 4259261 w 6130925"/>
                <a:gd name="connsiteY4332" fmla="*/ 1826683 h 2994025"/>
                <a:gd name="connsiteX4333" fmla="*/ 4258714 w 6130925"/>
                <a:gd name="connsiteY4333" fmla="*/ 1830388 h 2994025"/>
                <a:gd name="connsiteX4334" fmla="*/ 4258714 w 6130925"/>
                <a:gd name="connsiteY4334" fmla="*/ 1834092 h 2994025"/>
                <a:gd name="connsiteX4335" fmla="*/ 4253787 w 6130925"/>
                <a:gd name="connsiteY4335" fmla="*/ 1834621 h 2994025"/>
                <a:gd name="connsiteX4336" fmla="*/ 4248313 w 6130925"/>
                <a:gd name="connsiteY4336" fmla="*/ 1835150 h 2994025"/>
                <a:gd name="connsiteX4337" fmla="*/ 4244481 w 6130925"/>
                <a:gd name="connsiteY4337" fmla="*/ 1835150 h 2994025"/>
                <a:gd name="connsiteX4338" fmla="*/ 4240649 w 6130925"/>
                <a:gd name="connsiteY4338" fmla="*/ 1834092 h 2994025"/>
                <a:gd name="connsiteX4339" fmla="*/ 4238460 w 6130925"/>
                <a:gd name="connsiteY4339" fmla="*/ 1832504 h 2994025"/>
                <a:gd name="connsiteX4340" fmla="*/ 4236817 w 6130925"/>
                <a:gd name="connsiteY4340" fmla="*/ 1831446 h 2994025"/>
                <a:gd name="connsiteX4341" fmla="*/ 4232438 w 6130925"/>
                <a:gd name="connsiteY4341" fmla="*/ 1829329 h 2994025"/>
                <a:gd name="connsiteX4342" fmla="*/ 4229153 w 6130925"/>
                <a:gd name="connsiteY4342" fmla="*/ 1826154 h 2994025"/>
                <a:gd name="connsiteX4343" fmla="*/ 4227511 w 6130925"/>
                <a:gd name="connsiteY4343" fmla="*/ 1819804 h 2994025"/>
                <a:gd name="connsiteX4344" fmla="*/ 4227511 w 6130925"/>
                <a:gd name="connsiteY4344" fmla="*/ 1813454 h 2994025"/>
                <a:gd name="connsiteX4345" fmla="*/ 4227511 w 6130925"/>
                <a:gd name="connsiteY4345" fmla="*/ 1808163 h 2994025"/>
                <a:gd name="connsiteX4346" fmla="*/ 4228606 w 6130925"/>
                <a:gd name="connsiteY4346" fmla="*/ 1803929 h 2994025"/>
                <a:gd name="connsiteX4347" fmla="*/ 4229701 w 6130925"/>
                <a:gd name="connsiteY4347" fmla="*/ 1802342 h 2994025"/>
                <a:gd name="connsiteX4348" fmla="*/ 4231891 w 6130925"/>
                <a:gd name="connsiteY4348" fmla="*/ 1799696 h 2994025"/>
                <a:gd name="connsiteX4349" fmla="*/ 4231343 w 6130925"/>
                <a:gd name="connsiteY4349" fmla="*/ 1798108 h 2994025"/>
                <a:gd name="connsiteX4350" fmla="*/ 4230248 w 6130925"/>
                <a:gd name="connsiteY4350" fmla="*/ 1795992 h 2994025"/>
                <a:gd name="connsiteX4351" fmla="*/ 4231343 w 6130925"/>
                <a:gd name="connsiteY4351" fmla="*/ 1793875 h 2994025"/>
                <a:gd name="connsiteX4352" fmla="*/ 4231891 w 6130925"/>
                <a:gd name="connsiteY4352" fmla="*/ 1792288 h 2994025"/>
                <a:gd name="connsiteX4353" fmla="*/ 4230248 w 6130925"/>
                <a:gd name="connsiteY4353" fmla="*/ 1790700 h 2994025"/>
                <a:gd name="connsiteX4354" fmla="*/ 4229153 w 6130925"/>
                <a:gd name="connsiteY4354" fmla="*/ 1788054 h 2994025"/>
                <a:gd name="connsiteX4355" fmla="*/ 4229701 w 6130925"/>
                <a:gd name="connsiteY4355" fmla="*/ 1786467 h 2994025"/>
                <a:gd name="connsiteX4356" fmla="*/ 4230248 w 6130925"/>
                <a:gd name="connsiteY4356" fmla="*/ 1784879 h 2994025"/>
                <a:gd name="connsiteX4357" fmla="*/ 4229701 w 6130925"/>
                <a:gd name="connsiteY4357" fmla="*/ 1783292 h 2994025"/>
                <a:gd name="connsiteX4358" fmla="*/ 4229153 w 6130925"/>
                <a:gd name="connsiteY4358" fmla="*/ 1781704 h 2994025"/>
                <a:gd name="connsiteX4359" fmla="*/ 4229701 w 6130925"/>
                <a:gd name="connsiteY4359" fmla="*/ 1779588 h 2994025"/>
                <a:gd name="connsiteX4360" fmla="*/ 4230248 w 6130925"/>
                <a:gd name="connsiteY4360" fmla="*/ 1777471 h 2994025"/>
                <a:gd name="connsiteX4361" fmla="*/ 4232438 w 6130925"/>
                <a:gd name="connsiteY4361" fmla="*/ 1776413 h 2994025"/>
                <a:gd name="connsiteX4362" fmla="*/ 5014911 w 6130925"/>
                <a:gd name="connsiteY4362" fmla="*/ 1773238 h 2994025"/>
                <a:gd name="connsiteX4363" fmla="*/ 5014912 w 6130925"/>
                <a:gd name="connsiteY4363" fmla="*/ 1773238 h 2994025"/>
                <a:gd name="connsiteX4364" fmla="*/ 5018616 w 6130925"/>
                <a:gd name="connsiteY4364" fmla="*/ 1774289 h 2994025"/>
                <a:gd name="connsiteX4365" fmla="*/ 5020733 w 6130925"/>
                <a:gd name="connsiteY4365" fmla="*/ 1777441 h 2994025"/>
                <a:gd name="connsiteX4366" fmla="*/ 5021791 w 6130925"/>
                <a:gd name="connsiteY4366" fmla="*/ 1779542 h 2994025"/>
                <a:gd name="connsiteX4367" fmla="*/ 5022850 w 6130925"/>
                <a:gd name="connsiteY4367" fmla="*/ 1781644 h 2994025"/>
                <a:gd name="connsiteX4368" fmla="*/ 5023908 w 6130925"/>
                <a:gd name="connsiteY4368" fmla="*/ 1783220 h 2994025"/>
                <a:gd name="connsiteX4369" fmla="*/ 5023908 w 6130925"/>
                <a:gd name="connsiteY4369" fmla="*/ 1784796 h 2994025"/>
                <a:gd name="connsiteX4370" fmla="*/ 5023908 w 6130925"/>
                <a:gd name="connsiteY4370" fmla="*/ 1811589 h 2994025"/>
                <a:gd name="connsiteX4371" fmla="*/ 5027612 w 6130925"/>
                <a:gd name="connsiteY4371" fmla="*/ 1818419 h 2994025"/>
                <a:gd name="connsiteX4372" fmla="*/ 5024966 w 6130925"/>
                <a:gd name="connsiteY4372" fmla="*/ 1821571 h 2994025"/>
                <a:gd name="connsiteX4373" fmla="*/ 5023908 w 6130925"/>
                <a:gd name="connsiteY4373" fmla="*/ 1822622 h 2994025"/>
                <a:gd name="connsiteX4374" fmla="*/ 5022321 w 6130925"/>
                <a:gd name="connsiteY4374" fmla="*/ 1822622 h 2994025"/>
                <a:gd name="connsiteX4375" fmla="*/ 5022320 w 6130925"/>
                <a:gd name="connsiteY4375" fmla="*/ 1822622 h 2994025"/>
                <a:gd name="connsiteX4376" fmla="*/ 5021791 w 6130925"/>
                <a:gd name="connsiteY4376" fmla="*/ 1822622 h 2994025"/>
                <a:gd name="connsiteX4377" fmla="*/ 5021262 w 6130925"/>
                <a:gd name="connsiteY4377" fmla="*/ 1822622 h 2994025"/>
                <a:gd name="connsiteX4378" fmla="*/ 5020734 w 6130925"/>
                <a:gd name="connsiteY4378" fmla="*/ 1821572 h 2994025"/>
                <a:gd name="connsiteX4379" fmla="*/ 5020732 w 6130925"/>
                <a:gd name="connsiteY4379" fmla="*/ 1821571 h 2994025"/>
                <a:gd name="connsiteX4380" fmla="*/ 5019146 w 6130925"/>
                <a:gd name="connsiteY4380" fmla="*/ 1821571 h 2994025"/>
                <a:gd name="connsiteX4381" fmla="*/ 5019145 w 6130925"/>
                <a:gd name="connsiteY4381" fmla="*/ 1821571 h 2994025"/>
                <a:gd name="connsiteX4382" fmla="*/ 5017557 w 6130925"/>
                <a:gd name="connsiteY4382" fmla="*/ 1821046 h 2994025"/>
                <a:gd name="connsiteX4383" fmla="*/ 5015440 w 6130925"/>
                <a:gd name="connsiteY4383" fmla="*/ 1819995 h 2994025"/>
                <a:gd name="connsiteX4384" fmla="*/ 5013324 w 6130925"/>
                <a:gd name="connsiteY4384" fmla="*/ 1819470 h 2994025"/>
                <a:gd name="connsiteX4385" fmla="*/ 5011208 w 6130925"/>
                <a:gd name="connsiteY4385" fmla="*/ 1820521 h 2994025"/>
                <a:gd name="connsiteX4386" fmla="*/ 5009621 w 6130925"/>
                <a:gd name="connsiteY4386" fmla="*/ 1821571 h 2994025"/>
                <a:gd name="connsiteX4387" fmla="*/ 5010150 w 6130925"/>
                <a:gd name="connsiteY4387" fmla="*/ 1825774 h 2994025"/>
                <a:gd name="connsiteX4388" fmla="*/ 5011208 w 6130925"/>
                <a:gd name="connsiteY4388" fmla="*/ 1828926 h 2994025"/>
                <a:gd name="connsiteX4389" fmla="*/ 5011208 w 6130925"/>
                <a:gd name="connsiteY4389" fmla="*/ 1830502 h 2994025"/>
                <a:gd name="connsiteX4390" fmla="*/ 5011208 w 6130925"/>
                <a:gd name="connsiteY4390" fmla="*/ 1832604 h 2994025"/>
                <a:gd name="connsiteX4391" fmla="*/ 5013325 w 6130925"/>
                <a:gd name="connsiteY4391" fmla="*/ 1833654 h 2994025"/>
                <a:gd name="connsiteX4392" fmla="*/ 5014912 w 6130925"/>
                <a:gd name="connsiteY4392" fmla="*/ 1834705 h 2994025"/>
                <a:gd name="connsiteX4393" fmla="*/ 5015971 w 6130925"/>
                <a:gd name="connsiteY4393" fmla="*/ 1836281 h 2994025"/>
                <a:gd name="connsiteX4394" fmla="*/ 5015971 w 6130925"/>
                <a:gd name="connsiteY4394" fmla="*/ 1838383 h 2994025"/>
                <a:gd name="connsiteX4395" fmla="*/ 5015971 w 6130925"/>
                <a:gd name="connsiteY4395" fmla="*/ 1845212 h 2994025"/>
                <a:gd name="connsiteX4396" fmla="*/ 5011737 w 6130925"/>
                <a:gd name="connsiteY4396" fmla="*/ 1846263 h 2994025"/>
                <a:gd name="connsiteX4397" fmla="*/ 5011736 w 6130925"/>
                <a:gd name="connsiteY4397" fmla="*/ 1846263 h 2994025"/>
                <a:gd name="connsiteX4398" fmla="*/ 5010149 w 6130925"/>
                <a:gd name="connsiteY4398" fmla="*/ 1844687 h 2994025"/>
                <a:gd name="connsiteX4399" fmla="*/ 5008561 w 6130925"/>
                <a:gd name="connsiteY4399" fmla="*/ 1843111 h 2994025"/>
                <a:gd name="connsiteX4400" fmla="*/ 5008033 w 6130925"/>
                <a:gd name="connsiteY4400" fmla="*/ 1843111 h 2994025"/>
                <a:gd name="connsiteX4401" fmla="*/ 5008032 w 6130925"/>
                <a:gd name="connsiteY4401" fmla="*/ 1843111 h 2994025"/>
                <a:gd name="connsiteX4402" fmla="*/ 5007504 w 6130925"/>
                <a:gd name="connsiteY4402" fmla="*/ 1843111 h 2994025"/>
                <a:gd name="connsiteX4403" fmla="*/ 5006975 w 6130925"/>
                <a:gd name="connsiteY4403" fmla="*/ 1843111 h 2994025"/>
                <a:gd name="connsiteX4404" fmla="*/ 5006974 w 6130925"/>
                <a:gd name="connsiteY4404" fmla="*/ 1843111 h 2994025"/>
                <a:gd name="connsiteX4405" fmla="*/ 5005917 w 6130925"/>
                <a:gd name="connsiteY4405" fmla="*/ 1844160 h 2994025"/>
                <a:gd name="connsiteX4406" fmla="*/ 5005916 w 6130925"/>
                <a:gd name="connsiteY4406" fmla="*/ 1844162 h 2994025"/>
                <a:gd name="connsiteX4407" fmla="*/ 5005916 w 6130925"/>
                <a:gd name="connsiteY4407" fmla="*/ 1844161 h 2994025"/>
                <a:gd name="connsiteX4408" fmla="*/ 5005915 w 6130925"/>
                <a:gd name="connsiteY4408" fmla="*/ 1844162 h 2994025"/>
                <a:gd name="connsiteX4409" fmla="*/ 5005386 w 6130925"/>
                <a:gd name="connsiteY4409" fmla="*/ 1843111 h 2994025"/>
                <a:gd name="connsiteX4410" fmla="*/ 5004857 w 6130925"/>
                <a:gd name="connsiteY4410" fmla="*/ 1841535 h 2994025"/>
                <a:gd name="connsiteX4411" fmla="*/ 5005386 w 6130925"/>
                <a:gd name="connsiteY4411" fmla="*/ 1839959 h 2994025"/>
                <a:gd name="connsiteX4412" fmla="*/ 5003799 w 6130925"/>
                <a:gd name="connsiteY4412" fmla="*/ 1837857 h 2994025"/>
                <a:gd name="connsiteX4413" fmla="*/ 5002740 w 6130925"/>
                <a:gd name="connsiteY4413" fmla="*/ 1836281 h 2994025"/>
                <a:gd name="connsiteX4414" fmla="*/ 5001153 w 6130925"/>
                <a:gd name="connsiteY4414" fmla="*/ 1835756 h 2994025"/>
                <a:gd name="connsiteX4415" fmla="*/ 5000097 w 6130925"/>
                <a:gd name="connsiteY4415" fmla="*/ 1836280 h 2994025"/>
                <a:gd name="connsiteX4416" fmla="*/ 5000096 w 6130925"/>
                <a:gd name="connsiteY4416" fmla="*/ 1836281 h 2994025"/>
                <a:gd name="connsiteX4417" fmla="*/ 5000095 w 6130925"/>
                <a:gd name="connsiteY4417" fmla="*/ 1836281 h 2994025"/>
                <a:gd name="connsiteX4418" fmla="*/ 4999037 w 6130925"/>
                <a:gd name="connsiteY4418" fmla="*/ 1836281 h 2994025"/>
                <a:gd name="connsiteX4419" fmla="*/ 4999036 w 6130925"/>
                <a:gd name="connsiteY4419" fmla="*/ 1836281 h 2994025"/>
                <a:gd name="connsiteX4420" fmla="*/ 4998508 w 6130925"/>
                <a:gd name="connsiteY4420" fmla="*/ 1836281 h 2994025"/>
                <a:gd name="connsiteX4421" fmla="*/ 4997979 w 6130925"/>
                <a:gd name="connsiteY4421" fmla="*/ 1836281 h 2994025"/>
                <a:gd name="connsiteX4422" fmla="*/ 4997978 w 6130925"/>
                <a:gd name="connsiteY4422" fmla="*/ 1836281 h 2994025"/>
                <a:gd name="connsiteX4423" fmla="*/ 4995861 w 6130925"/>
                <a:gd name="connsiteY4423" fmla="*/ 1835231 h 2994025"/>
                <a:gd name="connsiteX4424" fmla="*/ 4993745 w 6130925"/>
                <a:gd name="connsiteY4424" fmla="*/ 1833654 h 2994025"/>
                <a:gd name="connsiteX4425" fmla="*/ 4991099 w 6130925"/>
                <a:gd name="connsiteY4425" fmla="*/ 1832078 h 2994025"/>
                <a:gd name="connsiteX4426" fmla="*/ 4989511 w 6130925"/>
                <a:gd name="connsiteY4426" fmla="*/ 1831028 h 2994025"/>
                <a:gd name="connsiteX4427" fmla="*/ 4988982 w 6130925"/>
                <a:gd name="connsiteY4427" fmla="*/ 1830502 h 2994025"/>
                <a:gd name="connsiteX4428" fmla="*/ 4987926 w 6130925"/>
                <a:gd name="connsiteY4428" fmla="*/ 1831027 h 2994025"/>
                <a:gd name="connsiteX4429" fmla="*/ 4987925 w 6130925"/>
                <a:gd name="connsiteY4429" fmla="*/ 1831028 h 2994025"/>
                <a:gd name="connsiteX4430" fmla="*/ 4987924 w 6130925"/>
                <a:gd name="connsiteY4430" fmla="*/ 1831028 h 2994025"/>
                <a:gd name="connsiteX4431" fmla="*/ 4987396 w 6130925"/>
                <a:gd name="connsiteY4431" fmla="*/ 1831028 h 2994025"/>
                <a:gd name="connsiteX4432" fmla="*/ 4987395 w 6130925"/>
                <a:gd name="connsiteY4432" fmla="*/ 1831028 h 2994025"/>
                <a:gd name="connsiteX4433" fmla="*/ 4986866 w 6130925"/>
                <a:gd name="connsiteY4433" fmla="*/ 1831028 h 2994025"/>
                <a:gd name="connsiteX4434" fmla="*/ 4986337 w 6130925"/>
                <a:gd name="connsiteY4434" fmla="*/ 1831028 h 2994025"/>
                <a:gd name="connsiteX4435" fmla="*/ 4986336 w 6130925"/>
                <a:gd name="connsiteY4435" fmla="*/ 1831028 h 2994025"/>
                <a:gd name="connsiteX4436" fmla="*/ 4984220 w 6130925"/>
                <a:gd name="connsiteY4436" fmla="*/ 1829977 h 2994025"/>
                <a:gd name="connsiteX4437" fmla="*/ 4982632 w 6130925"/>
                <a:gd name="connsiteY4437" fmla="*/ 1828926 h 2994025"/>
                <a:gd name="connsiteX4438" fmla="*/ 4981574 w 6130925"/>
                <a:gd name="connsiteY4438" fmla="*/ 1827350 h 2994025"/>
                <a:gd name="connsiteX4439" fmla="*/ 4981045 w 6130925"/>
                <a:gd name="connsiteY4439" fmla="*/ 1825774 h 2994025"/>
                <a:gd name="connsiteX4440" fmla="*/ 4979986 w 6130925"/>
                <a:gd name="connsiteY4440" fmla="*/ 1822622 h 2994025"/>
                <a:gd name="connsiteX4441" fmla="*/ 4981045 w 6130925"/>
                <a:gd name="connsiteY4441" fmla="*/ 1818419 h 2994025"/>
                <a:gd name="connsiteX4442" fmla="*/ 4981045 w 6130925"/>
                <a:gd name="connsiteY4442" fmla="*/ 1811589 h 2994025"/>
                <a:gd name="connsiteX4443" fmla="*/ 4975224 w 6130925"/>
                <a:gd name="connsiteY4443" fmla="*/ 1810539 h 2994025"/>
                <a:gd name="connsiteX4444" fmla="*/ 4970462 w 6130925"/>
                <a:gd name="connsiteY4444" fmla="*/ 1810539 h 2994025"/>
                <a:gd name="connsiteX4445" fmla="*/ 4970461 w 6130925"/>
                <a:gd name="connsiteY4445" fmla="*/ 1810539 h 2994025"/>
                <a:gd name="connsiteX4446" fmla="*/ 4965700 w 6130925"/>
                <a:gd name="connsiteY4446" fmla="*/ 1810539 h 2994025"/>
                <a:gd name="connsiteX4447" fmla="*/ 4962525 w 6130925"/>
                <a:gd name="connsiteY4447" fmla="*/ 1811589 h 2994025"/>
                <a:gd name="connsiteX4448" fmla="*/ 4960408 w 6130925"/>
                <a:gd name="connsiteY4448" fmla="*/ 1812640 h 2994025"/>
                <a:gd name="connsiteX4449" fmla="*/ 4958291 w 6130925"/>
                <a:gd name="connsiteY4449" fmla="*/ 1814216 h 2994025"/>
                <a:gd name="connsiteX4450" fmla="*/ 4956175 w 6130925"/>
                <a:gd name="connsiteY4450" fmla="*/ 1814742 h 2994025"/>
                <a:gd name="connsiteX4451" fmla="*/ 4955116 w 6130925"/>
                <a:gd name="connsiteY4451" fmla="*/ 1815267 h 2994025"/>
                <a:gd name="connsiteX4452" fmla="*/ 4954587 w 6130925"/>
                <a:gd name="connsiteY4452" fmla="*/ 1816843 h 2994025"/>
                <a:gd name="connsiteX4453" fmla="*/ 4955116 w 6130925"/>
                <a:gd name="connsiteY4453" fmla="*/ 1818419 h 2994025"/>
                <a:gd name="connsiteX4454" fmla="*/ 4955116 w 6130925"/>
                <a:gd name="connsiteY4454" fmla="*/ 1825774 h 2994025"/>
                <a:gd name="connsiteX4455" fmla="*/ 4954058 w 6130925"/>
                <a:gd name="connsiteY4455" fmla="*/ 1827350 h 2994025"/>
                <a:gd name="connsiteX4456" fmla="*/ 4952471 w 6130925"/>
                <a:gd name="connsiteY4456" fmla="*/ 1828926 h 2994025"/>
                <a:gd name="connsiteX4457" fmla="*/ 4952470 w 6130925"/>
                <a:gd name="connsiteY4457" fmla="*/ 1828926 h 2994025"/>
                <a:gd name="connsiteX4458" fmla="*/ 4948236 w 6130925"/>
                <a:gd name="connsiteY4458" fmla="*/ 1826299 h 2994025"/>
                <a:gd name="connsiteX4459" fmla="*/ 4948236 w 6130925"/>
                <a:gd name="connsiteY4459" fmla="*/ 1808437 h 2994025"/>
                <a:gd name="connsiteX4460" fmla="*/ 4949295 w 6130925"/>
                <a:gd name="connsiteY4460" fmla="*/ 1806861 h 2994025"/>
                <a:gd name="connsiteX4461" fmla="*/ 4950882 w 6130925"/>
                <a:gd name="connsiteY4461" fmla="*/ 1805285 h 2994025"/>
                <a:gd name="connsiteX4462" fmla="*/ 4951940 w 6130925"/>
                <a:gd name="connsiteY4462" fmla="*/ 1803184 h 2994025"/>
                <a:gd name="connsiteX4463" fmla="*/ 4953528 w 6130925"/>
                <a:gd name="connsiteY4463" fmla="*/ 1802133 h 2994025"/>
                <a:gd name="connsiteX4464" fmla="*/ 4954586 w 6130925"/>
                <a:gd name="connsiteY4464" fmla="*/ 1801082 h 2994025"/>
                <a:gd name="connsiteX4465" fmla="*/ 4956703 w 6130925"/>
                <a:gd name="connsiteY4465" fmla="*/ 1799506 h 2994025"/>
                <a:gd name="connsiteX4466" fmla="*/ 4956704 w 6130925"/>
                <a:gd name="connsiteY4466" fmla="*/ 1799506 h 2994025"/>
                <a:gd name="connsiteX4467" fmla="*/ 4957233 w 6130925"/>
                <a:gd name="connsiteY4467" fmla="*/ 1799506 h 2994025"/>
                <a:gd name="connsiteX4468" fmla="*/ 4957762 w 6130925"/>
                <a:gd name="connsiteY4468" fmla="*/ 1799506 h 2994025"/>
                <a:gd name="connsiteX4469" fmla="*/ 4958290 w 6130925"/>
                <a:gd name="connsiteY4469" fmla="*/ 1799506 h 2994025"/>
                <a:gd name="connsiteX4470" fmla="*/ 4958821 w 6130925"/>
                <a:gd name="connsiteY4470" fmla="*/ 1799506 h 2994025"/>
                <a:gd name="connsiteX4471" fmla="*/ 4960407 w 6130925"/>
                <a:gd name="connsiteY4471" fmla="*/ 1799506 h 2994025"/>
                <a:gd name="connsiteX4472" fmla="*/ 4960408 w 6130925"/>
                <a:gd name="connsiteY4472" fmla="*/ 1799506 h 2994025"/>
                <a:gd name="connsiteX4473" fmla="*/ 4961466 w 6130925"/>
                <a:gd name="connsiteY4473" fmla="*/ 1799506 h 2994025"/>
                <a:gd name="connsiteX4474" fmla="*/ 4962789 w 6130925"/>
                <a:gd name="connsiteY4474" fmla="*/ 1799944 h 2994025"/>
                <a:gd name="connsiteX4475" fmla="*/ 4964111 w 6130925"/>
                <a:gd name="connsiteY4475" fmla="*/ 1799506 h 2994025"/>
                <a:gd name="connsiteX4476" fmla="*/ 4965699 w 6130925"/>
                <a:gd name="connsiteY4476" fmla="*/ 1798981 h 2994025"/>
                <a:gd name="connsiteX4477" fmla="*/ 4967286 w 6130925"/>
                <a:gd name="connsiteY4477" fmla="*/ 1797930 h 2994025"/>
                <a:gd name="connsiteX4478" fmla="*/ 4967286 w 6130925"/>
                <a:gd name="connsiteY4478" fmla="*/ 1796354 h 2994025"/>
                <a:gd name="connsiteX4479" fmla="*/ 4967286 w 6130925"/>
                <a:gd name="connsiteY4479" fmla="*/ 1794778 h 2994025"/>
                <a:gd name="connsiteX4480" fmla="*/ 4968874 w 6130925"/>
                <a:gd name="connsiteY4480" fmla="*/ 1794253 h 2994025"/>
                <a:gd name="connsiteX4481" fmla="*/ 4971520 w 6130925"/>
                <a:gd name="connsiteY4481" fmla="*/ 1793727 h 2994025"/>
                <a:gd name="connsiteX4482" fmla="*/ 4974695 w 6130925"/>
                <a:gd name="connsiteY4482" fmla="*/ 1793202 h 2994025"/>
                <a:gd name="connsiteX4483" fmla="*/ 4977870 w 6130925"/>
                <a:gd name="connsiteY4483" fmla="*/ 1792676 h 2994025"/>
                <a:gd name="connsiteX4484" fmla="*/ 4977870 w 6130925"/>
                <a:gd name="connsiteY4484" fmla="*/ 1792677 h 2994025"/>
                <a:gd name="connsiteX4485" fmla="*/ 4977871 w 6130925"/>
                <a:gd name="connsiteY4485" fmla="*/ 1792676 h 2994025"/>
                <a:gd name="connsiteX4486" fmla="*/ 4978400 w 6130925"/>
                <a:gd name="connsiteY4486" fmla="*/ 1795829 h 2994025"/>
                <a:gd name="connsiteX4487" fmla="*/ 4978929 w 6130925"/>
                <a:gd name="connsiteY4487" fmla="*/ 1797930 h 2994025"/>
                <a:gd name="connsiteX4488" fmla="*/ 4979458 w 6130925"/>
                <a:gd name="connsiteY4488" fmla="*/ 1797930 h 2994025"/>
                <a:gd name="connsiteX4489" fmla="*/ 4979987 w 6130925"/>
                <a:gd name="connsiteY4489" fmla="*/ 1797930 h 2994025"/>
                <a:gd name="connsiteX4490" fmla="*/ 4981045 w 6130925"/>
                <a:gd name="connsiteY4490" fmla="*/ 1797930 h 2994025"/>
                <a:gd name="connsiteX4491" fmla="*/ 4981575 w 6130925"/>
                <a:gd name="connsiteY4491" fmla="*/ 1797930 h 2994025"/>
                <a:gd name="connsiteX4492" fmla="*/ 4982632 w 6130925"/>
                <a:gd name="connsiteY4492" fmla="*/ 1797930 h 2994025"/>
                <a:gd name="connsiteX4493" fmla="*/ 4982633 w 6130925"/>
                <a:gd name="connsiteY4493" fmla="*/ 1797930 h 2994025"/>
                <a:gd name="connsiteX4494" fmla="*/ 4986336 w 6130925"/>
                <a:gd name="connsiteY4494" fmla="*/ 1797930 h 2994025"/>
                <a:gd name="connsiteX4495" fmla="*/ 4989511 w 6130925"/>
                <a:gd name="connsiteY4495" fmla="*/ 1796354 h 2994025"/>
                <a:gd name="connsiteX4496" fmla="*/ 4990570 w 6130925"/>
                <a:gd name="connsiteY4496" fmla="*/ 1794778 h 2994025"/>
                <a:gd name="connsiteX4497" fmla="*/ 4990570 w 6130925"/>
                <a:gd name="connsiteY4497" fmla="*/ 1792676 h 2994025"/>
                <a:gd name="connsiteX4498" fmla="*/ 4992686 w 6130925"/>
                <a:gd name="connsiteY4498" fmla="*/ 1790575 h 2994025"/>
                <a:gd name="connsiteX4499" fmla="*/ 4994274 w 6130925"/>
                <a:gd name="connsiteY4499" fmla="*/ 1788999 h 2994025"/>
                <a:gd name="connsiteX4500" fmla="*/ 4995861 w 6130925"/>
                <a:gd name="connsiteY4500" fmla="*/ 1787423 h 2994025"/>
                <a:gd name="connsiteX4501" fmla="*/ 4997978 w 6130925"/>
                <a:gd name="connsiteY4501" fmla="*/ 1786372 h 2994025"/>
                <a:gd name="connsiteX4502" fmla="*/ 4997979 w 6130925"/>
                <a:gd name="connsiteY4502" fmla="*/ 1786372 h 2994025"/>
                <a:gd name="connsiteX4503" fmla="*/ 4999566 w 6130925"/>
                <a:gd name="connsiteY4503" fmla="*/ 1786897 h 2994025"/>
                <a:gd name="connsiteX4504" fmla="*/ 5001153 w 6130925"/>
                <a:gd name="connsiteY4504" fmla="*/ 1787423 h 2994025"/>
                <a:gd name="connsiteX4505" fmla="*/ 5005915 w 6130925"/>
                <a:gd name="connsiteY4505" fmla="*/ 1786372 h 2994025"/>
                <a:gd name="connsiteX4506" fmla="*/ 5008561 w 6130925"/>
                <a:gd name="connsiteY4506" fmla="*/ 1783745 h 2994025"/>
                <a:gd name="connsiteX4507" fmla="*/ 5009090 w 6130925"/>
                <a:gd name="connsiteY4507" fmla="*/ 1782169 h 2994025"/>
                <a:gd name="connsiteX4508" fmla="*/ 5009620 w 6130925"/>
                <a:gd name="connsiteY4508" fmla="*/ 1780593 h 2994025"/>
                <a:gd name="connsiteX4509" fmla="*/ 5011207 w 6130925"/>
                <a:gd name="connsiteY4509" fmla="*/ 1776916 h 2994025"/>
                <a:gd name="connsiteX4510" fmla="*/ 5012265 w 6130925"/>
                <a:gd name="connsiteY4510" fmla="*/ 1774289 h 2994025"/>
                <a:gd name="connsiteX4511" fmla="*/ 1641058 w 6130925"/>
                <a:gd name="connsiteY4511" fmla="*/ 1727200 h 2994025"/>
                <a:gd name="connsiteX4512" fmla="*/ 1643176 w 6130925"/>
                <a:gd name="connsiteY4512" fmla="*/ 1727200 h 2994025"/>
                <a:gd name="connsiteX4513" fmla="*/ 1650589 w 6130925"/>
                <a:gd name="connsiteY4513" fmla="*/ 1727200 h 2994025"/>
                <a:gd name="connsiteX4514" fmla="*/ 1652178 w 6130925"/>
                <a:gd name="connsiteY4514" fmla="*/ 1730374 h 2994025"/>
                <a:gd name="connsiteX4515" fmla="*/ 1650589 w 6130925"/>
                <a:gd name="connsiteY4515" fmla="*/ 1730903 h 2994025"/>
                <a:gd name="connsiteX4516" fmla="*/ 1649001 w 6130925"/>
                <a:gd name="connsiteY4516" fmla="*/ 1731961 h 2994025"/>
                <a:gd name="connsiteX4517" fmla="*/ 1647942 w 6130925"/>
                <a:gd name="connsiteY4517" fmla="*/ 1733547 h 2994025"/>
                <a:gd name="connsiteX4518" fmla="*/ 1646353 w 6130925"/>
                <a:gd name="connsiteY4518" fmla="*/ 1736192 h 2994025"/>
                <a:gd name="connsiteX4519" fmla="*/ 1644765 w 6130925"/>
                <a:gd name="connsiteY4519" fmla="*/ 1737250 h 2994025"/>
                <a:gd name="connsiteX4520" fmla="*/ 1643176 w 6130925"/>
                <a:gd name="connsiteY4520" fmla="*/ 1738308 h 2994025"/>
                <a:gd name="connsiteX4521" fmla="*/ 1638410 w 6130925"/>
                <a:gd name="connsiteY4521" fmla="*/ 1742011 h 2994025"/>
                <a:gd name="connsiteX4522" fmla="*/ 1636822 w 6130925"/>
                <a:gd name="connsiteY4522" fmla="*/ 1747300 h 2994025"/>
                <a:gd name="connsiteX4523" fmla="*/ 1637881 w 6130925"/>
                <a:gd name="connsiteY4523" fmla="*/ 1749945 h 2994025"/>
                <a:gd name="connsiteX4524" fmla="*/ 1638558 w 6130925"/>
                <a:gd name="connsiteY4524" fmla="*/ 1751636 h 2994025"/>
                <a:gd name="connsiteX4525" fmla="*/ 1638940 w 6130925"/>
                <a:gd name="connsiteY4525" fmla="*/ 1752590 h 2994025"/>
                <a:gd name="connsiteX4526" fmla="*/ 1638940 w 6130925"/>
                <a:gd name="connsiteY4526" fmla="*/ 1754176 h 2994025"/>
                <a:gd name="connsiteX4527" fmla="*/ 1638410 w 6130925"/>
                <a:gd name="connsiteY4527" fmla="*/ 1755763 h 2994025"/>
                <a:gd name="connsiteX4528" fmla="*/ 1637881 w 6130925"/>
                <a:gd name="connsiteY4528" fmla="*/ 1758408 h 2994025"/>
                <a:gd name="connsiteX4529" fmla="*/ 1637351 w 6130925"/>
                <a:gd name="connsiteY4529" fmla="*/ 1759995 h 2994025"/>
                <a:gd name="connsiteX4530" fmla="*/ 1636292 w 6130925"/>
                <a:gd name="connsiteY4530" fmla="*/ 1761582 h 2994025"/>
                <a:gd name="connsiteX4531" fmla="*/ 1634704 w 6130925"/>
                <a:gd name="connsiteY4531" fmla="*/ 1763168 h 2994025"/>
                <a:gd name="connsiteX4532" fmla="*/ 1634704 w 6130925"/>
                <a:gd name="connsiteY4532" fmla="*/ 1764755 h 2994025"/>
                <a:gd name="connsiteX4533" fmla="*/ 1634704 w 6130925"/>
                <a:gd name="connsiteY4533" fmla="*/ 1766871 h 2994025"/>
                <a:gd name="connsiteX4534" fmla="*/ 1635170 w 6130925"/>
                <a:gd name="connsiteY4534" fmla="*/ 1770600 h 2994025"/>
                <a:gd name="connsiteX4535" fmla="*/ 1635233 w 6130925"/>
                <a:gd name="connsiteY4535" fmla="*/ 1771103 h 2994025"/>
                <a:gd name="connsiteX4536" fmla="*/ 1635736 w 6130925"/>
                <a:gd name="connsiteY4536" fmla="*/ 1772274 h 2994025"/>
                <a:gd name="connsiteX4537" fmla="*/ 1636822 w 6130925"/>
                <a:gd name="connsiteY4537" fmla="*/ 1774805 h 2994025"/>
                <a:gd name="connsiteX4538" fmla="*/ 1638022 w 6130925"/>
                <a:gd name="connsiteY4538" fmla="*/ 1778802 h 2994025"/>
                <a:gd name="connsiteX4539" fmla="*/ 1638410 w 6130925"/>
                <a:gd name="connsiteY4539" fmla="*/ 1780095 h 2994025"/>
                <a:gd name="connsiteX4540" fmla="*/ 1640809 w 6130925"/>
                <a:gd name="connsiteY4540" fmla="*/ 1782491 h 2994025"/>
                <a:gd name="connsiteX4541" fmla="*/ 1642117 w 6130925"/>
                <a:gd name="connsiteY4541" fmla="*/ 1783797 h 2994025"/>
                <a:gd name="connsiteX4542" fmla="*/ 1643176 w 6130925"/>
                <a:gd name="connsiteY4542" fmla="*/ 1785384 h 2994025"/>
                <a:gd name="connsiteX4543" fmla="*/ 1643706 w 6130925"/>
                <a:gd name="connsiteY4543" fmla="*/ 1787500 h 2994025"/>
                <a:gd name="connsiteX4544" fmla="*/ 1645824 w 6130925"/>
                <a:gd name="connsiteY4544" fmla="*/ 1788029 h 2994025"/>
                <a:gd name="connsiteX4545" fmla="*/ 1646244 w 6130925"/>
                <a:gd name="connsiteY4545" fmla="*/ 1788309 h 2994025"/>
                <a:gd name="connsiteX4546" fmla="*/ 1647412 w 6130925"/>
                <a:gd name="connsiteY4546" fmla="*/ 1789087 h 2994025"/>
                <a:gd name="connsiteX4547" fmla="*/ 1648471 w 6130925"/>
                <a:gd name="connsiteY4547" fmla="*/ 1786971 h 2994025"/>
                <a:gd name="connsiteX4548" fmla="*/ 1649001 w 6130925"/>
                <a:gd name="connsiteY4548" fmla="*/ 1784855 h 2994025"/>
                <a:gd name="connsiteX4549" fmla="*/ 1649001 w 6130925"/>
                <a:gd name="connsiteY4549" fmla="*/ 1782210 h 2994025"/>
                <a:gd name="connsiteX4550" fmla="*/ 1649001 w 6130925"/>
                <a:gd name="connsiteY4550" fmla="*/ 1779566 h 2994025"/>
                <a:gd name="connsiteX4551" fmla="*/ 1649001 w 6130925"/>
                <a:gd name="connsiteY4551" fmla="*/ 1776392 h 2994025"/>
                <a:gd name="connsiteX4552" fmla="*/ 1649001 w 6130925"/>
                <a:gd name="connsiteY4552" fmla="*/ 1774276 h 2994025"/>
                <a:gd name="connsiteX4553" fmla="*/ 1647942 w 6130925"/>
                <a:gd name="connsiteY4553" fmla="*/ 1772161 h 2994025"/>
                <a:gd name="connsiteX4554" fmla="*/ 1647581 w 6130925"/>
                <a:gd name="connsiteY4554" fmla="*/ 1771079 h 2994025"/>
                <a:gd name="connsiteX4555" fmla="*/ 1647412 w 6130925"/>
                <a:gd name="connsiteY4555" fmla="*/ 1770574 h 2994025"/>
                <a:gd name="connsiteX4556" fmla="*/ 1647412 w 6130925"/>
                <a:gd name="connsiteY4556" fmla="*/ 1768987 h 2994025"/>
                <a:gd name="connsiteX4557" fmla="*/ 1647412 w 6130925"/>
                <a:gd name="connsiteY4557" fmla="*/ 1766871 h 2994025"/>
                <a:gd name="connsiteX4558" fmla="*/ 1646883 w 6130925"/>
                <a:gd name="connsiteY4558" fmla="*/ 1765284 h 2994025"/>
                <a:gd name="connsiteX4559" fmla="*/ 1646353 w 6130925"/>
                <a:gd name="connsiteY4559" fmla="*/ 1763168 h 2994025"/>
                <a:gd name="connsiteX4560" fmla="*/ 1645824 w 6130925"/>
                <a:gd name="connsiteY4560" fmla="*/ 1761582 h 2994025"/>
                <a:gd name="connsiteX4561" fmla="*/ 1645824 w 6130925"/>
                <a:gd name="connsiteY4561" fmla="*/ 1759995 h 2994025"/>
                <a:gd name="connsiteX4562" fmla="*/ 1646883 w 6130925"/>
                <a:gd name="connsiteY4562" fmla="*/ 1757879 h 2994025"/>
                <a:gd name="connsiteX4563" fmla="*/ 1649001 w 6130925"/>
                <a:gd name="connsiteY4563" fmla="*/ 1755763 h 2994025"/>
                <a:gd name="connsiteX4564" fmla="*/ 1649986 w 6130925"/>
                <a:gd name="connsiteY4564" fmla="*/ 1755107 h 2994025"/>
                <a:gd name="connsiteX4565" fmla="*/ 1650589 w 6130925"/>
                <a:gd name="connsiteY4565" fmla="*/ 1754705 h 2994025"/>
                <a:gd name="connsiteX4566" fmla="*/ 1651960 w 6130925"/>
                <a:gd name="connsiteY4566" fmla="*/ 1753793 h 2994025"/>
                <a:gd name="connsiteX4567" fmla="*/ 1652178 w 6130925"/>
                <a:gd name="connsiteY4567" fmla="*/ 1753647 h 2994025"/>
                <a:gd name="connsiteX4568" fmla="*/ 1654826 w 6130925"/>
                <a:gd name="connsiteY4568" fmla="*/ 1752061 h 2994025"/>
                <a:gd name="connsiteX4569" fmla="*/ 1656414 w 6130925"/>
                <a:gd name="connsiteY4569" fmla="*/ 1751003 h 2994025"/>
                <a:gd name="connsiteX4570" fmla="*/ 1658003 w 6130925"/>
                <a:gd name="connsiteY4570" fmla="*/ 1751003 h 2994025"/>
                <a:gd name="connsiteX4571" fmla="*/ 1659591 w 6130925"/>
                <a:gd name="connsiteY4571" fmla="*/ 1751003 h 2994025"/>
                <a:gd name="connsiteX4572" fmla="*/ 1661709 w 6130925"/>
                <a:gd name="connsiteY4572" fmla="*/ 1751003 h 2994025"/>
                <a:gd name="connsiteX4573" fmla="*/ 1663827 w 6130925"/>
                <a:gd name="connsiteY4573" fmla="*/ 1751003 h 2994025"/>
                <a:gd name="connsiteX4574" fmla="*/ 1665416 w 6130925"/>
                <a:gd name="connsiteY4574" fmla="*/ 1749416 h 2994025"/>
                <a:gd name="connsiteX4575" fmla="*/ 1666475 w 6130925"/>
                <a:gd name="connsiteY4575" fmla="*/ 1747300 h 2994025"/>
                <a:gd name="connsiteX4576" fmla="*/ 1667534 w 6130925"/>
                <a:gd name="connsiteY4576" fmla="*/ 1745184 h 2994025"/>
                <a:gd name="connsiteX4577" fmla="*/ 1668063 w 6130925"/>
                <a:gd name="connsiteY4577" fmla="*/ 1742540 h 2994025"/>
                <a:gd name="connsiteX4578" fmla="*/ 1668063 w 6130925"/>
                <a:gd name="connsiteY4578" fmla="*/ 1739366 h 2994025"/>
                <a:gd name="connsiteX4579" fmla="*/ 1668063 w 6130925"/>
                <a:gd name="connsiteY4579" fmla="*/ 1736192 h 2994025"/>
                <a:gd name="connsiteX4580" fmla="*/ 1674418 w 6130925"/>
                <a:gd name="connsiteY4580" fmla="*/ 1736721 h 2994025"/>
                <a:gd name="connsiteX4581" fmla="*/ 1676263 w 6130925"/>
                <a:gd name="connsiteY4581" fmla="*/ 1737224 h 2994025"/>
                <a:gd name="connsiteX4582" fmla="*/ 1680242 w 6130925"/>
                <a:gd name="connsiteY4582" fmla="*/ 1738308 h 2994025"/>
                <a:gd name="connsiteX4583" fmla="*/ 1681831 w 6130925"/>
                <a:gd name="connsiteY4583" fmla="*/ 1738837 h 2994025"/>
                <a:gd name="connsiteX4584" fmla="*/ 1683949 w 6130925"/>
                <a:gd name="connsiteY4584" fmla="*/ 1739366 h 2994025"/>
                <a:gd name="connsiteX4585" fmla="*/ 1684429 w 6130925"/>
                <a:gd name="connsiteY4585" fmla="*/ 1739846 h 2994025"/>
                <a:gd name="connsiteX4586" fmla="*/ 1685537 w 6130925"/>
                <a:gd name="connsiteY4586" fmla="*/ 1740953 h 2994025"/>
                <a:gd name="connsiteX4587" fmla="*/ 1686596 w 6130925"/>
                <a:gd name="connsiteY4587" fmla="*/ 1742540 h 2994025"/>
                <a:gd name="connsiteX4588" fmla="*/ 1687651 w 6130925"/>
                <a:gd name="connsiteY4588" fmla="*/ 1743066 h 2994025"/>
                <a:gd name="connsiteX4589" fmla="*/ 1688715 w 6130925"/>
                <a:gd name="connsiteY4589" fmla="*/ 1743597 h 2994025"/>
                <a:gd name="connsiteX4590" fmla="*/ 1690833 w 6130925"/>
                <a:gd name="connsiteY4590" fmla="*/ 1744655 h 2994025"/>
                <a:gd name="connsiteX4591" fmla="*/ 1692951 w 6130925"/>
                <a:gd name="connsiteY4591" fmla="*/ 1745713 h 2994025"/>
                <a:gd name="connsiteX4592" fmla="*/ 1694539 w 6130925"/>
                <a:gd name="connsiteY4592" fmla="*/ 1746771 h 2994025"/>
                <a:gd name="connsiteX4593" fmla="*/ 1696128 w 6130925"/>
                <a:gd name="connsiteY4593" fmla="*/ 1746771 h 2994025"/>
                <a:gd name="connsiteX4594" fmla="*/ 1697187 w 6130925"/>
                <a:gd name="connsiteY4594" fmla="*/ 1746771 h 2994025"/>
                <a:gd name="connsiteX4595" fmla="*/ 1698246 w 6130925"/>
                <a:gd name="connsiteY4595" fmla="*/ 1746771 h 2994025"/>
                <a:gd name="connsiteX4596" fmla="*/ 1699305 w 6130925"/>
                <a:gd name="connsiteY4596" fmla="*/ 1746771 h 2994025"/>
                <a:gd name="connsiteX4597" fmla="*/ 1701952 w 6130925"/>
                <a:gd name="connsiteY4597" fmla="*/ 1746771 h 2994025"/>
                <a:gd name="connsiteX4598" fmla="*/ 1701952 w 6130925"/>
                <a:gd name="connsiteY4598" fmla="*/ 1756821 h 2994025"/>
                <a:gd name="connsiteX4599" fmla="*/ 1706718 w 6130925"/>
                <a:gd name="connsiteY4599" fmla="*/ 1757879 h 2994025"/>
                <a:gd name="connsiteX4600" fmla="*/ 1710954 w 6130925"/>
                <a:gd name="connsiteY4600" fmla="*/ 1758937 h 2994025"/>
                <a:gd name="connsiteX4601" fmla="*/ 1712123 w 6130925"/>
                <a:gd name="connsiteY4601" fmla="*/ 1759715 h 2994025"/>
                <a:gd name="connsiteX4602" fmla="*/ 1712543 w 6130925"/>
                <a:gd name="connsiteY4602" fmla="*/ 1759995 h 2994025"/>
                <a:gd name="connsiteX4603" fmla="*/ 1712584 w 6130925"/>
                <a:gd name="connsiteY4603" fmla="*/ 1760016 h 2994025"/>
                <a:gd name="connsiteX4604" fmla="*/ 1714661 w 6130925"/>
                <a:gd name="connsiteY4604" fmla="*/ 1761053 h 2994025"/>
                <a:gd name="connsiteX4605" fmla="*/ 1733194 w 6130925"/>
                <a:gd name="connsiteY4605" fmla="*/ 1761053 h 2994025"/>
                <a:gd name="connsiteX4606" fmla="*/ 1735312 w 6130925"/>
                <a:gd name="connsiteY4606" fmla="*/ 1761053 h 2994025"/>
                <a:gd name="connsiteX4607" fmla="*/ 1737430 w 6130925"/>
                <a:gd name="connsiteY4607" fmla="*/ 1761582 h 2994025"/>
                <a:gd name="connsiteX4608" fmla="*/ 1740254 w 6130925"/>
                <a:gd name="connsiteY4608" fmla="*/ 1762287 h 2994025"/>
                <a:gd name="connsiteX4609" fmla="*/ 1741666 w 6130925"/>
                <a:gd name="connsiteY4609" fmla="*/ 1762639 h 2994025"/>
                <a:gd name="connsiteX4610" fmla="*/ 1745373 w 6130925"/>
                <a:gd name="connsiteY4610" fmla="*/ 1764226 h 2994025"/>
                <a:gd name="connsiteX4611" fmla="*/ 1746961 w 6130925"/>
                <a:gd name="connsiteY4611" fmla="*/ 1765284 h 2994025"/>
                <a:gd name="connsiteX4612" fmla="*/ 1748020 w 6130925"/>
                <a:gd name="connsiteY4612" fmla="*/ 1767400 h 2994025"/>
                <a:gd name="connsiteX4613" fmla="*/ 1750138 w 6130925"/>
                <a:gd name="connsiteY4613" fmla="*/ 1770045 h 2994025"/>
                <a:gd name="connsiteX4614" fmla="*/ 1750774 w 6130925"/>
                <a:gd name="connsiteY4614" fmla="*/ 1770997 h 2994025"/>
                <a:gd name="connsiteX4615" fmla="*/ 1751198 w 6130925"/>
                <a:gd name="connsiteY4615" fmla="*/ 1771632 h 2994025"/>
                <a:gd name="connsiteX4616" fmla="*/ 1751727 w 6130925"/>
                <a:gd name="connsiteY4616" fmla="*/ 1773218 h 2994025"/>
                <a:gd name="connsiteX4617" fmla="*/ 1752786 w 6130925"/>
                <a:gd name="connsiteY4617" fmla="*/ 1774805 h 2994025"/>
                <a:gd name="connsiteX4618" fmla="*/ 1754904 w 6130925"/>
                <a:gd name="connsiteY4618" fmla="*/ 1775863 h 2994025"/>
                <a:gd name="connsiteX4619" fmla="*/ 1757022 w 6130925"/>
                <a:gd name="connsiteY4619" fmla="*/ 1775863 h 2994025"/>
                <a:gd name="connsiteX4620" fmla="*/ 1761258 w 6130925"/>
                <a:gd name="connsiteY4620" fmla="*/ 1774276 h 2994025"/>
                <a:gd name="connsiteX4621" fmla="*/ 1761964 w 6130925"/>
                <a:gd name="connsiteY4621" fmla="*/ 1773042 h 2994025"/>
                <a:gd name="connsiteX4622" fmla="*/ 1763376 w 6130925"/>
                <a:gd name="connsiteY4622" fmla="*/ 1770574 h 2994025"/>
                <a:gd name="connsiteX4623" fmla="*/ 1764435 w 6130925"/>
                <a:gd name="connsiteY4623" fmla="*/ 1768987 h 2994025"/>
                <a:gd name="connsiteX4624" fmla="*/ 1765494 w 6130925"/>
                <a:gd name="connsiteY4624" fmla="*/ 1766871 h 2994025"/>
                <a:gd name="connsiteX4625" fmla="*/ 1765494 w 6130925"/>
                <a:gd name="connsiteY4625" fmla="*/ 1765284 h 2994025"/>
                <a:gd name="connsiteX4626" fmla="*/ 1766024 w 6130925"/>
                <a:gd name="connsiteY4626" fmla="*/ 1763168 h 2994025"/>
                <a:gd name="connsiteX4627" fmla="*/ 1766553 w 6130925"/>
                <a:gd name="connsiteY4627" fmla="*/ 1761582 h 2994025"/>
                <a:gd name="connsiteX4628" fmla="*/ 1767083 w 6130925"/>
                <a:gd name="connsiteY4628" fmla="*/ 1759995 h 2994025"/>
                <a:gd name="connsiteX4629" fmla="*/ 1769201 w 6130925"/>
                <a:gd name="connsiteY4629" fmla="*/ 1758408 h 2994025"/>
                <a:gd name="connsiteX4630" fmla="*/ 1772908 w 6130925"/>
                <a:gd name="connsiteY4630" fmla="*/ 1758408 h 2994025"/>
                <a:gd name="connsiteX4631" fmla="*/ 1776614 w 6130925"/>
                <a:gd name="connsiteY4631" fmla="*/ 1758937 h 2994025"/>
                <a:gd name="connsiteX4632" fmla="*/ 1779262 w 6130925"/>
                <a:gd name="connsiteY4632" fmla="*/ 1759995 h 2994025"/>
                <a:gd name="connsiteX4633" fmla="*/ 1781909 w 6130925"/>
                <a:gd name="connsiteY4633" fmla="*/ 1760524 h 2994025"/>
                <a:gd name="connsiteX4634" fmla="*/ 1783498 w 6130925"/>
                <a:gd name="connsiteY4634" fmla="*/ 1761582 h 2994025"/>
                <a:gd name="connsiteX4635" fmla="*/ 1785087 w 6130925"/>
                <a:gd name="connsiteY4635" fmla="*/ 1761582 h 2994025"/>
                <a:gd name="connsiteX4636" fmla="*/ 1793029 w 6130925"/>
                <a:gd name="connsiteY4636" fmla="*/ 1755234 h 2994025"/>
                <a:gd name="connsiteX4637" fmla="*/ 1795147 w 6130925"/>
                <a:gd name="connsiteY4637" fmla="*/ 1755763 h 2994025"/>
                <a:gd name="connsiteX4638" fmla="*/ 1797265 w 6130925"/>
                <a:gd name="connsiteY4638" fmla="*/ 1755763 h 2994025"/>
                <a:gd name="connsiteX4639" fmla="*/ 1799384 w 6130925"/>
                <a:gd name="connsiteY4639" fmla="*/ 1756821 h 2994025"/>
                <a:gd name="connsiteX4640" fmla="*/ 1800450 w 6130925"/>
                <a:gd name="connsiteY4640" fmla="*/ 1757886 h 2994025"/>
                <a:gd name="connsiteX4641" fmla="*/ 1800972 w 6130925"/>
                <a:gd name="connsiteY4641" fmla="*/ 1758408 h 2994025"/>
                <a:gd name="connsiteX4642" fmla="*/ 1803620 w 6130925"/>
                <a:gd name="connsiteY4642" fmla="*/ 1758408 h 2994025"/>
                <a:gd name="connsiteX4643" fmla="*/ 1805738 w 6130925"/>
                <a:gd name="connsiteY4643" fmla="*/ 1758937 h 2994025"/>
                <a:gd name="connsiteX4644" fmla="*/ 1806743 w 6130925"/>
                <a:gd name="connsiteY4644" fmla="*/ 1759690 h 2994025"/>
                <a:gd name="connsiteX4645" fmla="*/ 1807856 w 6130925"/>
                <a:gd name="connsiteY4645" fmla="*/ 1760524 h 2994025"/>
                <a:gd name="connsiteX4646" fmla="*/ 1808915 w 6130925"/>
                <a:gd name="connsiteY4646" fmla="*/ 1763168 h 2994025"/>
                <a:gd name="connsiteX4647" fmla="*/ 1808047 w 6130925"/>
                <a:gd name="connsiteY4647" fmla="*/ 1764036 h 2994025"/>
                <a:gd name="connsiteX4648" fmla="*/ 1807326 w 6130925"/>
                <a:gd name="connsiteY4648" fmla="*/ 1764755 h 2994025"/>
                <a:gd name="connsiteX4649" fmla="*/ 1806582 w 6130925"/>
                <a:gd name="connsiteY4649" fmla="*/ 1765251 h 2994025"/>
                <a:gd name="connsiteX4650" fmla="*/ 1805738 w 6130925"/>
                <a:gd name="connsiteY4650" fmla="*/ 1765813 h 2994025"/>
                <a:gd name="connsiteX4651" fmla="*/ 1800972 w 6130925"/>
                <a:gd name="connsiteY4651" fmla="*/ 1766871 h 2994025"/>
                <a:gd name="connsiteX4652" fmla="*/ 1800972 w 6130925"/>
                <a:gd name="connsiteY4652" fmla="*/ 1771632 h 2994025"/>
                <a:gd name="connsiteX4653" fmla="*/ 1801035 w 6130925"/>
                <a:gd name="connsiteY4653" fmla="*/ 1772135 h 2994025"/>
                <a:gd name="connsiteX4654" fmla="*/ 1801502 w 6130925"/>
                <a:gd name="connsiteY4654" fmla="*/ 1775863 h 2994025"/>
                <a:gd name="connsiteX4655" fmla="*/ 1801502 w 6130925"/>
                <a:gd name="connsiteY4655" fmla="*/ 1777450 h 2994025"/>
                <a:gd name="connsiteX4656" fmla="*/ 1801502 w 6130925"/>
                <a:gd name="connsiteY4656" fmla="*/ 1779566 h 2994025"/>
                <a:gd name="connsiteX4657" fmla="*/ 1803620 w 6130925"/>
                <a:gd name="connsiteY4657" fmla="*/ 1781153 h 2994025"/>
                <a:gd name="connsiteX4658" fmla="*/ 1806267 w 6130925"/>
                <a:gd name="connsiteY4658" fmla="*/ 1781153 h 2994025"/>
                <a:gd name="connsiteX4659" fmla="*/ 1808385 w 6130925"/>
                <a:gd name="connsiteY4659" fmla="*/ 1781153 h 2994025"/>
                <a:gd name="connsiteX4660" fmla="*/ 1809974 w 6130925"/>
                <a:gd name="connsiteY4660" fmla="*/ 1780624 h 2994025"/>
                <a:gd name="connsiteX4661" fmla="*/ 1813680 w 6130925"/>
                <a:gd name="connsiteY4661" fmla="*/ 1779566 h 2994025"/>
                <a:gd name="connsiteX4662" fmla="*/ 1817387 w 6130925"/>
                <a:gd name="connsiteY4662" fmla="*/ 1777450 h 2994025"/>
                <a:gd name="connsiteX4663" fmla="*/ 1820564 w 6130925"/>
                <a:gd name="connsiteY4663" fmla="*/ 1776392 h 2994025"/>
                <a:gd name="connsiteX4664" fmla="*/ 1824800 w 6130925"/>
                <a:gd name="connsiteY4664" fmla="*/ 1775863 h 2994025"/>
                <a:gd name="connsiteX4665" fmla="*/ 1827977 w 6130925"/>
                <a:gd name="connsiteY4665" fmla="*/ 1775863 h 2994025"/>
                <a:gd name="connsiteX4666" fmla="*/ 1827448 w 6130925"/>
                <a:gd name="connsiteY4666" fmla="*/ 1780095 h 2994025"/>
                <a:gd name="connsiteX4667" fmla="*/ 1827977 w 6130925"/>
                <a:gd name="connsiteY4667" fmla="*/ 1783797 h 2994025"/>
                <a:gd name="connsiteX4668" fmla="*/ 1828507 w 6130925"/>
                <a:gd name="connsiteY4668" fmla="*/ 1785384 h 2994025"/>
                <a:gd name="connsiteX4669" fmla="*/ 1828979 w 6130925"/>
                <a:gd name="connsiteY4669" fmla="*/ 1787269 h 2994025"/>
                <a:gd name="connsiteX4670" fmla="*/ 1829036 w 6130925"/>
                <a:gd name="connsiteY4670" fmla="*/ 1787500 h 2994025"/>
                <a:gd name="connsiteX4671" fmla="*/ 1830095 w 6130925"/>
                <a:gd name="connsiteY4671" fmla="*/ 1789087 h 2994025"/>
                <a:gd name="connsiteX4672" fmla="*/ 1832214 w 6130925"/>
                <a:gd name="connsiteY4672" fmla="*/ 1789616 h 2994025"/>
                <a:gd name="connsiteX4673" fmla="*/ 1834861 w 6130925"/>
                <a:gd name="connsiteY4673" fmla="*/ 1791732 h 2994025"/>
                <a:gd name="connsiteX4674" fmla="*/ 1836273 w 6130925"/>
                <a:gd name="connsiteY4674" fmla="*/ 1792437 h 2994025"/>
                <a:gd name="connsiteX4675" fmla="*/ 1836979 w 6130925"/>
                <a:gd name="connsiteY4675" fmla="*/ 1792789 h 2994025"/>
                <a:gd name="connsiteX4676" fmla="*/ 1837509 w 6130925"/>
                <a:gd name="connsiteY4676" fmla="*/ 1792789 h 2994025"/>
                <a:gd name="connsiteX4677" fmla="*/ 1838038 w 6130925"/>
                <a:gd name="connsiteY4677" fmla="*/ 1792789 h 2994025"/>
                <a:gd name="connsiteX4678" fmla="*/ 1838568 w 6130925"/>
                <a:gd name="connsiteY4678" fmla="*/ 1792789 h 2994025"/>
                <a:gd name="connsiteX4679" fmla="*/ 1839097 w 6130925"/>
                <a:gd name="connsiteY4679" fmla="*/ 1792789 h 2994025"/>
                <a:gd name="connsiteX4680" fmla="*/ 1839627 w 6130925"/>
                <a:gd name="connsiteY4680" fmla="*/ 1792789 h 2994025"/>
                <a:gd name="connsiteX4681" fmla="*/ 1840156 w 6130925"/>
                <a:gd name="connsiteY4681" fmla="*/ 1792789 h 2994025"/>
                <a:gd name="connsiteX4682" fmla="*/ 1840686 w 6130925"/>
                <a:gd name="connsiteY4682" fmla="*/ 1794376 h 2994025"/>
                <a:gd name="connsiteX4683" fmla="*/ 1840156 w 6130925"/>
                <a:gd name="connsiteY4683" fmla="*/ 1796492 h 2994025"/>
                <a:gd name="connsiteX4684" fmla="*/ 1841745 w 6130925"/>
                <a:gd name="connsiteY4684" fmla="*/ 1797021 h 2994025"/>
                <a:gd name="connsiteX4685" fmla="*/ 1843863 w 6130925"/>
                <a:gd name="connsiteY4685" fmla="*/ 1798079 h 2994025"/>
                <a:gd name="connsiteX4686" fmla="*/ 1845739 w 6130925"/>
                <a:gd name="connsiteY4686" fmla="*/ 1799953 h 2994025"/>
                <a:gd name="connsiteX4687" fmla="*/ 1845981 w 6130925"/>
                <a:gd name="connsiteY4687" fmla="*/ 1800195 h 2994025"/>
                <a:gd name="connsiteX4688" fmla="*/ 1846049 w 6130925"/>
                <a:gd name="connsiteY4688" fmla="*/ 1800262 h 2994025"/>
                <a:gd name="connsiteX4689" fmla="*/ 1847570 w 6130925"/>
                <a:gd name="connsiteY4689" fmla="*/ 1801781 h 2994025"/>
                <a:gd name="connsiteX4690" fmla="*/ 1849158 w 6130925"/>
                <a:gd name="connsiteY4690" fmla="*/ 1802839 h 2994025"/>
                <a:gd name="connsiteX4691" fmla="*/ 1851276 w 6130925"/>
                <a:gd name="connsiteY4691" fmla="*/ 1803897 h 2994025"/>
                <a:gd name="connsiteX4692" fmla="*/ 1852865 w 6130925"/>
                <a:gd name="connsiteY4692" fmla="*/ 1804955 h 2994025"/>
                <a:gd name="connsiteX4693" fmla="*/ 1854453 w 6130925"/>
                <a:gd name="connsiteY4693" fmla="*/ 1806013 h 2994025"/>
                <a:gd name="connsiteX4694" fmla="*/ 1854983 w 6130925"/>
                <a:gd name="connsiteY4694" fmla="*/ 1806013 h 2994025"/>
                <a:gd name="connsiteX4695" fmla="*/ 1855512 w 6130925"/>
                <a:gd name="connsiteY4695" fmla="*/ 1806013 h 2994025"/>
                <a:gd name="connsiteX4696" fmla="*/ 1856571 w 6130925"/>
                <a:gd name="connsiteY4696" fmla="*/ 1806013 h 2994025"/>
                <a:gd name="connsiteX4697" fmla="*/ 1857101 w 6130925"/>
                <a:gd name="connsiteY4697" fmla="*/ 1806013 h 2994025"/>
                <a:gd name="connsiteX4698" fmla="*/ 1857630 w 6130925"/>
                <a:gd name="connsiteY4698" fmla="*/ 1806013 h 2994025"/>
                <a:gd name="connsiteX4699" fmla="*/ 1858160 w 6130925"/>
                <a:gd name="connsiteY4699" fmla="*/ 1806013 h 2994025"/>
                <a:gd name="connsiteX4700" fmla="*/ 1858689 w 6130925"/>
                <a:gd name="connsiteY4700" fmla="*/ 1806013 h 2994025"/>
                <a:gd name="connsiteX4701" fmla="*/ 1860278 w 6130925"/>
                <a:gd name="connsiteY4701" fmla="*/ 1806542 h 2994025"/>
                <a:gd name="connsiteX4702" fmla="*/ 1862925 w 6130925"/>
                <a:gd name="connsiteY4702" fmla="*/ 1807071 h 2994025"/>
                <a:gd name="connsiteX4703" fmla="*/ 1862661 w 6130925"/>
                <a:gd name="connsiteY4703" fmla="*/ 1809980 h 2994025"/>
                <a:gd name="connsiteX4704" fmla="*/ 1862396 w 6130925"/>
                <a:gd name="connsiteY4704" fmla="*/ 1812889 h 2994025"/>
                <a:gd name="connsiteX4705" fmla="*/ 1862685 w 6130925"/>
                <a:gd name="connsiteY4705" fmla="*/ 1815486 h 2994025"/>
                <a:gd name="connsiteX4706" fmla="*/ 1862925 w 6130925"/>
                <a:gd name="connsiteY4706" fmla="*/ 1817650 h 2994025"/>
                <a:gd name="connsiteX4707" fmla="*/ 1863455 w 6130925"/>
                <a:gd name="connsiteY4707" fmla="*/ 1819766 h 2994025"/>
                <a:gd name="connsiteX4708" fmla="*/ 1863980 w 6130925"/>
                <a:gd name="connsiteY4708" fmla="*/ 1820464 h 2994025"/>
                <a:gd name="connsiteX4709" fmla="*/ 1865044 w 6130925"/>
                <a:gd name="connsiteY4709" fmla="*/ 1821881 h 2994025"/>
                <a:gd name="connsiteX4710" fmla="*/ 1866103 w 6130925"/>
                <a:gd name="connsiteY4710" fmla="*/ 1824526 h 2994025"/>
                <a:gd name="connsiteX4711" fmla="*/ 1868221 w 6130925"/>
                <a:gd name="connsiteY4711" fmla="*/ 1826113 h 2994025"/>
                <a:gd name="connsiteX4712" fmla="*/ 1868670 w 6130925"/>
                <a:gd name="connsiteY4712" fmla="*/ 1826369 h 2994025"/>
                <a:gd name="connsiteX4713" fmla="*/ 1871927 w 6130925"/>
                <a:gd name="connsiteY4713" fmla="*/ 1828229 h 2994025"/>
                <a:gd name="connsiteX4714" fmla="*/ 1876163 w 6130925"/>
                <a:gd name="connsiteY4714" fmla="*/ 1830345 h 2994025"/>
                <a:gd name="connsiteX4715" fmla="*/ 1878712 w 6130925"/>
                <a:gd name="connsiteY4715" fmla="*/ 1831799 h 2994025"/>
                <a:gd name="connsiteX4716" fmla="*/ 1879870 w 6130925"/>
                <a:gd name="connsiteY4716" fmla="*/ 1832460 h 2994025"/>
                <a:gd name="connsiteX4717" fmla="*/ 1883047 w 6130925"/>
                <a:gd name="connsiteY4717" fmla="*/ 1835105 h 2994025"/>
                <a:gd name="connsiteX4718" fmla="*/ 1885165 w 6130925"/>
                <a:gd name="connsiteY4718" fmla="*/ 1835105 h 2994025"/>
                <a:gd name="connsiteX4719" fmla="*/ 1886754 w 6130925"/>
                <a:gd name="connsiteY4719" fmla="*/ 1835634 h 2994025"/>
                <a:gd name="connsiteX4720" fmla="*/ 1888749 w 6130925"/>
                <a:gd name="connsiteY4720" fmla="*/ 1836773 h 2994025"/>
                <a:gd name="connsiteX4721" fmla="*/ 1890460 w 6130925"/>
                <a:gd name="connsiteY4721" fmla="*/ 1837750 h 2994025"/>
                <a:gd name="connsiteX4722" fmla="*/ 1894167 w 6130925"/>
                <a:gd name="connsiteY4722" fmla="*/ 1839337 h 2994025"/>
                <a:gd name="connsiteX4723" fmla="*/ 1897344 w 6130925"/>
                <a:gd name="connsiteY4723" fmla="*/ 1839866 h 2994025"/>
                <a:gd name="connsiteX4724" fmla="*/ 1901580 w 6130925"/>
                <a:gd name="connsiteY4724" fmla="*/ 1839866 h 2994025"/>
                <a:gd name="connsiteX4725" fmla="*/ 1903169 w 6130925"/>
                <a:gd name="connsiteY4725" fmla="*/ 1840395 h 2994025"/>
                <a:gd name="connsiteX4726" fmla="*/ 1904127 w 6130925"/>
                <a:gd name="connsiteY4726" fmla="*/ 1840714 h 2994025"/>
                <a:gd name="connsiteX4727" fmla="*/ 1904757 w 6130925"/>
                <a:gd name="connsiteY4727" fmla="*/ 1840923 h 2994025"/>
                <a:gd name="connsiteX4728" fmla="*/ 1910582 w 6130925"/>
                <a:gd name="connsiteY4728" fmla="*/ 1840923 h 2994025"/>
                <a:gd name="connsiteX4729" fmla="*/ 1913230 w 6130925"/>
                <a:gd name="connsiteY4729" fmla="*/ 1840923 h 2994025"/>
                <a:gd name="connsiteX4730" fmla="*/ 1915877 w 6130925"/>
                <a:gd name="connsiteY4730" fmla="*/ 1840923 h 2994025"/>
                <a:gd name="connsiteX4731" fmla="*/ 1916761 w 6130925"/>
                <a:gd name="connsiteY4731" fmla="*/ 1840923 h 2994025"/>
                <a:gd name="connsiteX4732" fmla="*/ 1919584 w 6130925"/>
                <a:gd name="connsiteY4732" fmla="*/ 1839866 h 2994025"/>
                <a:gd name="connsiteX4733" fmla="*/ 1921172 w 6130925"/>
                <a:gd name="connsiteY4733" fmla="*/ 1838279 h 2994025"/>
                <a:gd name="connsiteX4734" fmla="*/ 1922761 w 6130925"/>
                <a:gd name="connsiteY4734" fmla="*/ 1836692 h 2994025"/>
                <a:gd name="connsiteX4735" fmla="*/ 1924879 w 6130925"/>
                <a:gd name="connsiteY4735" fmla="*/ 1835634 h 2994025"/>
                <a:gd name="connsiteX4736" fmla="*/ 1928056 w 6130925"/>
                <a:gd name="connsiteY4736" fmla="*/ 1835634 h 2994025"/>
                <a:gd name="connsiteX4737" fmla="*/ 1931233 w 6130925"/>
                <a:gd name="connsiteY4737" fmla="*/ 1836692 h 2994025"/>
                <a:gd name="connsiteX4738" fmla="*/ 1933351 w 6130925"/>
                <a:gd name="connsiteY4738" fmla="*/ 1838279 h 2994025"/>
                <a:gd name="connsiteX4739" fmla="*/ 1937058 w 6130925"/>
                <a:gd name="connsiteY4739" fmla="*/ 1839866 h 2994025"/>
                <a:gd name="connsiteX4740" fmla="*/ 1937410 w 6130925"/>
                <a:gd name="connsiteY4740" fmla="*/ 1840130 h 2994025"/>
                <a:gd name="connsiteX4741" fmla="*/ 1939176 w 6130925"/>
                <a:gd name="connsiteY4741" fmla="*/ 1841452 h 2994025"/>
                <a:gd name="connsiteX4742" fmla="*/ 1941823 w 6130925"/>
                <a:gd name="connsiteY4742" fmla="*/ 1842510 h 2994025"/>
                <a:gd name="connsiteX4743" fmla="*/ 1943942 w 6130925"/>
                <a:gd name="connsiteY4743" fmla="*/ 1843568 h 2994025"/>
                <a:gd name="connsiteX4744" fmla="*/ 1946060 w 6130925"/>
                <a:gd name="connsiteY4744" fmla="*/ 1844097 h 2994025"/>
                <a:gd name="connsiteX4745" fmla="*/ 1946589 w 6130925"/>
                <a:gd name="connsiteY4745" fmla="*/ 1844097 h 2994025"/>
                <a:gd name="connsiteX4746" fmla="*/ 1947648 w 6130925"/>
                <a:gd name="connsiteY4746" fmla="*/ 1844097 h 2994025"/>
                <a:gd name="connsiteX4747" fmla="*/ 1948178 w 6130925"/>
                <a:gd name="connsiteY4747" fmla="*/ 1844097 h 2994025"/>
                <a:gd name="connsiteX4748" fmla="*/ 1949237 w 6130925"/>
                <a:gd name="connsiteY4748" fmla="*/ 1844097 h 2994025"/>
                <a:gd name="connsiteX4749" fmla="*/ 1951355 w 6130925"/>
                <a:gd name="connsiteY4749" fmla="*/ 1843568 h 2994025"/>
                <a:gd name="connsiteX4750" fmla="*/ 1951356 w 6130925"/>
                <a:gd name="connsiteY4750" fmla="*/ 1843568 h 2994025"/>
                <a:gd name="connsiteX4751" fmla="*/ 1954002 w 6130925"/>
                <a:gd name="connsiteY4751" fmla="*/ 1844097 h 2994025"/>
                <a:gd name="connsiteX4752" fmla="*/ 1955591 w 6130925"/>
                <a:gd name="connsiteY4752" fmla="*/ 1846742 h 2994025"/>
                <a:gd name="connsiteX4753" fmla="*/ 1956650 w 6130925"/>
                <a:gd name="connsiteY4753" fmla="*/ 1848329 h 2994025"/>
                <a:gd name="connsiteX4754" fmla="*/ 1958238 w 6130925"/>
                <a:gd name="connsiteY4754" fmla="*/ 1848858 h 2994025"/>
                <a:gd name="connsiteX4755" fmla="*/ 1959827 w 6130925"/>
                <a:gd name="connsiteY4755" fmla="*/ 1849916 h 2994025"/>
                <a:gd name="connsiteX4756" fmla="*/ 1961283 w 6130925"/>
                <a:gd name="connsiteY4756" fmla="*/ 1850279 h 2994025"/>
                <a:gd name="connsiteX4757" fmla="*/ 1961945 w 6130925"/>
                <a:gd name="connsiteY4757" fmla="*/ 1850444 h 2994025"/>
                <a:gd name="connsiteX4758" fmla="*/ 1964063 w 6130925"/>
                <a:gd name="connsiteY4758" fmla="*/ 1850973 h 2994025"/>
                <a:gd name="connsiteX4759" fmla="*/ 1965652 w 6130925"/>
                <a:gd name="connsiteY4759" fmla="*/ 1853618 h 2994025"/>
                <a:gd name="connsiteX4760" fmla="*/ 1966711 w 6130925"/>
                <a:gd name="connsiteY4760" fmla="*/ 1857850 h 2994025"/>
                <a:gd name="connsiteX4761" fmla="*/ 1968299 w 6130925"/>
                <a:gd name="connsiteY4761" fmla="*/ 1858908 h 2994025"/>
                <a:gd name="connsiteX4762" fmla="*/ 1969888 w 6130925"/>
                <a:gd name="connsiteY4762" fmla="*/ 1859966 h 2994025"/>
                <a:gd name="connsiteX4763" fmla="*/ 1972800 w 6130925"/>
                <a:gd name="connsiteY4763" fmla="*/ 1861129 h 2994025"/>
                <a:gd name="connsiteX4764" fmla="*/ 1975183 w 6130925"/>
                <a:gd name="connsiteY4764" fmla="*/ 1862081 h 2994025"/>
                <a:gd name="connsiteX4765" fmla="*/ 1980478 w 6130925"/>
                <a:gd name="connsiteY4765" fmla="*/ 1864197 h 2994025"/>
                <a:gd name="connsiteX4766" fmla="*/ 1981008 w 6130925"/>
                <a:gd name="connsiteY4766" fmla="*/ 1864197 h 2994025"/>
                <a:gd name="connsiteX4767" fmla="*/ 1981537 w 6130925"/>
                <a:gd name="connsiteY4767" fmla="*/ 1864197 h 2994025"/>
                <a:gd name="connsiteX4768" fmla="*/ 1982067 w 6130925"/>
                <a:gd name="connsiteY4768" fmla="*/ 1864197 h 2994025"/>
                <a:gd name="connsiteX4769" fmla="*/ 1983126 w 6130925"/>
                <a:gd name="connsiteY4769" fmla="*/ 1863668 h 2994025"/>
                <a:gd name="connsiteX4770" fmla="*/ 1983655 w 6130925"/>
                <a:gd name="connsiteY4770" fmla="*/ 1864197 h 2994025"/>
                <a:gd name="connsiteX4771" fmla="*/ 1985773 w 6130925"/>
                <a:gd name="connsiteY4771" fmla="*/ 1865784 h 2994025"/>
                <a:gd name="connsiteX4772" fmla="*/ 1986832 w 6130925"/>
                <a:gd name="connsiteY4772" fmla="*/ 1867900 h 2994025"/>
                <a:gd name="connsiteX4773" fmla="*/ 1986832 w 6130925"/>
                <a:gd name="connsiteY4773" fmla="*/ 1869487 h 2994025"/>
                <a:gd name="connsiteX4774" fmla="*/ 1986832 w 6130925"/>
                <a:gd name="connsiteY4774" fmla="*/ 1871602 h 2994025"/>
                <a:gd name="connsiteX4775" fmla="*/ 1988421 w 6130925"/>
                <a:gd name="connsiteY4775" fmla="*/ 1873189 h 2994025"/>
                <a:gd name="connsiteX4776" fmla="*/ 1989487 w 6130925"/>
                <a:gd name="connsiteY4776" fmla="*/ 1874254 h 2994025"/>
                <a:gd name="connsiteX4777" fmla="*/ 1990009 w 6130925"/>
                <a:gd name="connsiteY4777" fmla="*/ 1874776 h 2994025"/>
                <a:gd name="connsiteX4778" fmla="*/ 1990113 w 6130925"/>
                <a:gd name="connsiteY4778" fmla="*/ 1875087 h 2994025"/>
                <a:gd name="connsiteX4779" fmla="*/ 1990539 w 6130925"/>
                <a:gd name="connsiteY4779" fmla="*/ 1876363 h 2994025"/>
                <a:gd name="connsiteX4780" fmla="*/ 1990964 w 6130925"/>
                <a:gd name="connsiteY4780" fmla="*/ 1878488 h 2994025"/>
                <a:gd name="connsiteX4781" fmla="*/ 1991068 w 6130925"/>
                <a:gd name="connsiteY4781" fmla="*/ 1879008 h 2994025"/>
                <a:gd name="connsiteX4782" fmla="*/ 1991411 w 6130925"/>
                <a:gd name="connsiteY4782" fmla="*/ 1880377 h 2994025"/>
                <a:gd name="connsiteX4783" fmla="*/ 1991598 w 6130925"/>
                <a:gd name="connsiteY4783" fmla="*/ 1881123 h 2994025"/>
                <a:gd name="connsiteX4784" fmla="*/ 1992128 w 6130925"/>
                <a:gd name="connsiteY4784" fmla="*/ 1883239 h 2994025"/>
                <a:gd name="connsiteX4785" fmla="*/ 1992657 w 6130925"/>
                <a:gd name="connsiteY4785" fmla="*/ 1884297 h 2994025"/>
                <a:gd name="connsiteX4786" fmla="*/ 1993716 w 6130925"/>
                <a:gd name="connsiteY4786" fmla="*/ 1886413 h 2994025"/>
                <a:gd name="connsiteX4787" fmla="*/ 1993716 w 6130925"/>
                <a:gd name="connsiteY4787" fmla="*/ 1905984 h 2994025"/>
                <a:gd name="connsiteX4788" fmla="*/ 1994775 w 6130925"/>
                <a:gd name="connsiteY4788" fmla="*/ 1905455 h 2994025"/>
                <a:gd name="connsiteX4789" fmla="*/ 1996893 w 6130925"/>
                <a:gd name="connsiteY4789" fmla="*/ 1905455 h 2994025"/>
                <a:gd name="connsiteX4790" fmla="*/ 1998482 w 6130925"/>
                <a:gd name="connsiteY4790" fmla="*/ 1905984 h 2994025"/>
                <a:gd name="connsiteX4791" fmla="*/ 2000070 w 6130925"/>
                <a:gd name="connsiteY4791" fmla="*/ 1905984 h 2994025"/>
                <a:gd name="connsiteX4792" fmla="*/ 2002718 w 6130925"/>
                <a:gd name="connsiteY4792" fmla="*/ 1905984 h 2994025"/>
                <a:gd name="connsiteX4793" fmla="*/ 2005365 w 6130925"/>
                <a:gd name="connsiteY4793" fmla="*/ 1905984 h 2994025"/>
                <a:gd name="connsiteX4794" fmla="*/ 2005943 w 6130925"/>
                <a:gd name="connsiteY4794" fmla="*/ 1908580 h 2994025"/>
                <a:gd name="connsiteX4795" fmla="*/ 2006424 w 6130925"/>
                <a:gd name="connsiteY4795" fmla="*/ 1910744 h 2994025"/>
                <a:gd name="connsiteX4796" fmla="*/ 2006424 w 6130925"/>
                <a:gd name="connsiteY4796" fmla="*/ 1915505 h 2994025"/>
                <a:gd name="connsiteX4797" fmla="*/ 2006424 w 6130925"/>
                <a:gd name="connsiteY4797" fmla="*/ 1917621 h 2994025"/>
                <a:gd name="connsiteX4798" fmla="*/ 2005739 w 6130925"/>
                <a:gd name="connsiteY4798" fmla="*/ 1919332 h 2994025"/>
                <a:gd name="connsiteX4799" fmla="*/ 2005365 w 6130925"/>
                <a:gd name="connsiteY4799" fmla="*/ 1920265 h 2994025"/>
                <a:gd name="connsiteX4800" fmla="*/ 2005333 w 6130925"/>
                <a:gd name="connsiteY4800" fmla="*/ 1920493 h 2994025"/>
                <a:gd name="connsiteX4801" fmla="*/ 2004836 w 6130925"/>
                <a:gd name="connsiteY4801" fmla="*/ 1923968 h 2994025"/>
                <a:gd name="connsiteX4802" fmla="*/ 2004306 w 6130925"/>
                <a:gd name="connsiteY4802" fmla="*/ 1927671 h 2994025"/>
                <a:gd name="connsiteX4803" fmla="*/ 2004367 w 6130925"/>
                <a:gd name="connsiteY4803" fmla="*/ 1928092 h 2994025"/>
                <a:gd name="connsiteX4804" fmla="*/ 2004836 w 6130925"/>
                <a:gd name="connsiteY4804" fmla="*/ 1931373 h 2994025"/>
                <a:gd name="connsiteX4805" fmla="*/ 2004306 w 6130925"/>
                <a:gd name="connsiteY4805" fmla="*/ 1935076 h 2994025"/>
                <a:gd name="connsiteX4806" fmla="*/ 2003777 w 6130925"/>
                <a:gd name="connsiteY4806" fmla="*/ 1936663 h 2994025"/>
                <a:gd name="connsiteX4807" fmla="*/ 2002718 w 6130925"/>
                <a:gd name="connsiteY4807" fmla="*/ 1938249 h 2994025"/>
                <a:gd name="connsiteX4808" fmla="*/ 2001129 w 6130925"/>
                <a:gd name="connsiteY4808" fmla="*/ 1938778 h 2994025"/>
                <a:gd name="connsiteX4809" fmla="*/ 1999011 w 6130925"/>
                <a:gd name="connsiteY4809" fmla="*/ 1939307 h 2994025"/>
                <a:gd name="connsiteX4810" fmla="*/ 1999010 w 6130925"/>
                <a:gd name="connsiteY4810" fmla="*/ 1939308 h 2994025"/>
                <a:gd name="connsiteX4811" fmla="*/ 1996893 w 6130925"/>
                <a:gd name="connsiteY4811" fmla="*/ 1940365 h 2994025"/>
                <a:gd name="connsiteX4812" fmla="*/ 1993716 w 6130925"/>
                <a:gd name="connsiteY4812" fmla="*/ 1940365 h 2994025"/>
                <a:gd name="connsiteX4813" fmla="*/ 1991598 w 6130925"/>
                <a:gd name="connsiteY4813" fmla="*/ 1940365 h 2994025"/>
                <a:gd name="connsiteX4814" fmla="*/ 1988953 w 6130925"/>
                <a:gd name="connsiteY4814" fmla="*/ 1939837 h 2994025"/>
                <a:gd name="connsiteX4815" fmla="*/ 1988950 w 6130925"/>
                <a:gd name="connsiteY4815" fmla="*/ 1939836 h 2994025"/>
                <a:gd name="connsiteX4816" fmla="*/ 1988950 w 6130925"/>
                <a:gd name="connsiteY4816" fmla="*/ 1941952 h 2994025"/>
                <a:gd name="connsiteX4817" fmla="*/ 1989480 w 6130925"/>
                <a:gd name="connsiteY4817" fmla="*/ 1944068 h 2994025"/>
                <a:gd name="connsiteX4818" fmla="*/ 1989136 w 6130925"/>
                <a:gd name="connsiteY4818" fmla="*/ 1945098 h 2994025"/>
                <a:gd name="connsiteX4819" fmla="*/ 1988950 w 6130925"/>
                <a:gd name="connsiteY4819" fmla="*/ 1945655 h 2994025"/>
                <a:gd name="connsiteX4820" fmla="*/ 1988421 w 6130925"/>
                <a:gd name="connsiteY4820" fmla="*/ 1947242 h 2994025"/>
                <a:gd name="connsiteX4821" fmla="*/ 1988421 w 6130925"/>
                <a:gd name="connsiteY4821" fmla="*/ 1954647 h 2994025"/>
                <a:gd name="connsiteX4822" fmla="*/ 1991598 w 6130925"/>
                <a:gd name="connsiteY4822" fmla="*/ 1955176 h 2994025"/>
                <a:gd name="connsiteX4823" fmla="*/ 1994246 w 6130925"/>
                <a:gd name="connsiteY4823" fmla="*/ 1955705 h 2994025"/>
                <a:gd name="connsiteX4824" fmla="*/ 1997423 w 6130925"/>
                <a:gd name="connsiteY4824" fmla="*/ 1955176 h 2994025"/>
                <a:gd name="connsiteX4825" fmla="*/ 2001659 w 6130925"/>
                <a:gd name="connsiteY4825" fmla="*/ 1952002 h 2994025"/>
                <a:gd name="connsiteX4826" fmla="*/ 2002718 w 6130925"/>
                <a:gd name="connsiteY4826" fmla="*/ 1949886 h 2994025"/>
                <a:gd name="connsiteX4827" fmla="*/ 2002718 w 6130925"/>
                <a:gd name="connsiteY4827" fmla="*/ 1948299 h 2994025"/>
                <a:gd name="connsiteX4828" fmla="*/ 2002718 w 6130925"/>
                <a:gd name="connsiteY4828" fmla="*/ 1946713 h 2994025"/>
                <a:gd name="connsiteX4829" fmla="*/ 2002718 w 6130925"/>
                <a:gd name="connsiteY4829" fmla="*/ 1942481 h 2994025"/>
                <a:gd name="connsiteX4830" fmla="*/ 2002718 w 6130925"/>
                <a:gd name="connsiteY4830" fmla="*/ 1939307 h 2994025"/>
                <a:gd name="connsiteX4831" fmla="*/ 2004836 w 6130925"/>
                <a:gd name="connsiteY4831" fmla="*/ 1938778 h 2994025"/>
                <a:gd name="connsiteX4832" fmla="*/ 2007483 w 6130925"/>
                <a:gd name="connsiteY4832" fmla="*/ 1938249 h 2994025"/>
                <a:gd name="connsiteX4833" fmla="*/ 2014367 w 6130925"/>
                <a:gd name="connsiteY4833" fmla="*/ 1938249 h 2994025"/>
                <a:gd name="connsiteX4834" fmla="*/ 2017015 w 6130925"/>
                <a:gd name="connsiteY4834" fmla="*/ 1938778 h 2994025"/>
                <a:gd name="connsiteX4835" fmla="*/ 2019133 w 6130925"/>
                <a:gd name="connsiteY4835" fmla="*/ 1939836 h 2994025"/>
                <a:gd name="connsiteX4836" fmla="*/ 2022310 w 6130925"/>
                <a:gd name="connsiteY4836" fmla="*/ 1940894 h 2994025"/>
                <a:gd name="connsiteX4837" fmla="*/ 2026017 w 6130925"/>
                <a:gd name="connsiteY4837" fmla="*/ 1941952 h 2994025"/>
                <a:gd name="connsiteX4838" fmla="*/ 2028135 w 6130925"/>
                <a:gd name="connsiteY4838" fmla="*/ 1943539 h 2994025"/>
                <a:gd name="connsiteX4839" fmla="*/ 2028322 w 6130925"/>
                <a:gd name="connsiteY4839" fmla="*/ 1943663 h 2994025"/>
                <a:gd name="connsiteX4840" fmla="*/ 2029723 w 6130925"/>
                <a:gd name="connsiteY4840" fmla="*/ 1944597 h 2994025"/>
                <a:gd name="connsiteX4841" fmla="*/ 2032900 w 6130925"/>
                <a:gd name="connsiteY4841" fmla="*/ 1945655 h 2994025"/>
                <a:gd name="connsiteX4842" fmla="*/ 2036607 w 6130925"/>
                <a:gd name="connsiteY4842" fmla="*/ 1945655 h 2994025"/>
                <a:gd name="connsiteX4843" fmla="*/ 2036607 w 6130925"/>
                <a:gd name="connsiteY4843" fmla="*/ 1949357 h 2994025"/>
                <a:gd name="connsiteX4844" fmla="*/ 2035548 w 6130925"/>
                <a:gd name="connsiteY4844" fmla="*/ 1952531 h 2994025"/>
                <a:gd name="connsiteX4845" fmla="*/ 2033959 w 6130925"/>
                <a:gd name="connsiteY4845" fmla="*/ 1953060 h 2994025"/>
                <a:gd name="connsiteX4846" fmla="*/ 2032371 w 6130925"/>
                <a:gd name="connsiteY4846" fmla="*/ 1953060 h 2994025"/>
                <a:gd name="connsiteX4847" fmla="*/ 2030782 w 6130925"/>
                <a:gd name="connsiteY4847" fmla="*/ 1955705 h 2994025"/>
                <a:gd name="connsiteX4848" fmla="*/ 2029723 w 6130925"/>
                <a:gd name="connsiteY4848" fmla="*/ 1957292 h 2994025"/>
                <a:gd name="connsiteX4849" fmla="*/ 2028353 w 6130925"/>
                <a:gd name="connsiteY4849" fmla="*/ 1958318 h 2994025"/>
                <a:gd name="connsiteX4850" fmla="*/ 2027605 w 6130925"/>
                <a:gd name="connsiteY4850" fmla="*/ 1958878 h 2994025"/>
                <a:gd name="connsiteX4851" fmla="*/ 2027083 w 6130925"/>
                <a:gd name="connsiteY4851" fmla="*/ 1959400 h 2994025"/>
                <a:gd name="connsiteX4852" fmla="*/ 2026017 w 6130925"/>
                <a:gd name="connsiteY4852" fmla="*/ 1960465 h 2994025"/>
                <a:gd name="connsiteX4853" fmla="*/ 2025487 w 6130925"/>
                <a:gd name="connsiteY4853" fmla="*/ 1962581 h 2994025"/>
                <a:gd name="connsiteX4854" fmla="*/ 2024958 w 6130925"/>
                <a:gd name="connsiteY4854" fmla="*/ 1964168 h 2994025"/>
                <a:gd name="connsiteX4855" fmla="*/ 2024958 w 6130925"/>
                <a:gd name="connsiteY4855" fmla="*/ 1971573 h 2994025"/>
                <a:gd name="connsiteX4856" fmla="*/ 2039784 w 6130925"/>
                <a:gd name="connsiteY4856" fmla="*/ 1971573 h 2994025"/>
                <a:gd name="connsiteX4857" fmla="*/ 2039784 w 6130925"/>
                <a:gd name="connsiteY4857" fmla="*/ 1954647 h 2994025"/>
                <a:gd name="connsiteX4858" fmla="*/ 2043491 w 6130925"/>
                <a:gd name="connsiteY4858" fmla="*/ 1953589 h 2994025"/>
                <a:gd name="connsiteX4859" fmla="*/ 2047197 w 6130925"/>
                <a:gd name="connsiteY4859" fmla="*/ 1953060 h 2994025"/>
                <a:gd name="connsiteX4860" fmla="*/ 2051433 w 6130925"/>
                <a:gd name="connsiteY4860" fmla="*/ 1953589 h 2994025"/>
                <a:gd name="connsiteX4861" fmla="*/ 2055140 w 6130925"/>
                <a:gd name="connsiteY4861" fmla="*/ 1955705 h 2994025"/>
                <a:gd name="connsiteX4862" fmla="*/ 2057788 w 6130925"/>
                <a:gd name="connsiteY4862" fmla="*/ 1956763 h 2994025"/>
                <a:gd name="connsiteX4863" fmla="*/ 2059224 w 6130925"/>
                <a:gd name="connsiteY4863" fmla="*/ 1957241 h 2994025"/>
                <a:gd name="connsiteX4864" fmla="*/ 2060965 w 6130925"/>
                <a:gd name="connsiteY4864" fmla="*/ 1957820 h 2994025"/>
                <a:gd name="connsiteX4865" fmla="*/ 2062553 w 6130925"/>
                <a:gd name="connsiteY4865" fmla="*/ 1958878 h 2994025"/>
                <a:gd name="connsiteX4866" fmla="*/ 2064671 w 6130925"/>
                <a:gd name="connsiteY4866" fmla="*/ 1959936 h 2994025"/>
                <a:gd name="connsiteX4867" fmla="*/ 2067848 w 6130925"/>
                <a:gd name="connsiteY4867" fmla="*/ 1959936 h 2994025"/>
                <a:gd name="connsiteX4868" fmla="*/ 2069437 w 6130925"/>
                <a:gd name="connsiteY4868" fmla="*/ 1960465 h 2994025"/>
                <a:gd name="connsiteX4869" fmla="*/ 2071555 w 6130925"/>
                <a:gd name="connsiteY4869" fmla="*/ 1960465 h 2994025"/>
                <a:gd name="connsiteX4870" fmla="*/ 2073144 w 6130925"/>
                <a:gd name="connsiteY4870" fmla="*/ 1960465 h 2994025"/>
                <a:gd name="connsiteX4871" fmla="*/ 2074203 w 6130925"/>
                <a:gd name="connsiteY4871" fmla="*/ 1960465 h 2994025"/>
                <a:gd name="connsiteX4872" fmla="*/ 2074732 w 6130925"/>
                <a:gd name="connsiteY4872" fmla="*/ 1960465 h 2994025"/>
                <a:gd name="connsiteX4873" fmla="*/ 2075262 w 6130925"/>
                <a:gd name="connsiteY4873" fmla="*/ 1960465 h 2994025"/>
                <a:gd name="connsiteX4874" fmla="*/ 2075791 w 6130925"/>
                <a:gd name="connsiteY4874" fmla="*/ 1960465 h 2994025"/>
                <a:gd name="connsiteX4875" fmla="*/ 2078439 w 6130925"/>
                <a:gd name="connsiteY4875" fmla="*/ 1961523 h 2994025"/>
                <a:gd name="connsiteX4876" fmla="*/ 2081616 w 6130925"/>
                <a:gd name="connsiteY4876" fmla="*/ 1963110 h 2994025"/>
                <a:gd name="connsiteX4877" fmla="*/ 2083204 w 6130925"/>
                <a:gd name="connsiteY4877" fmla="*/ 1963639 h 2994025"/>
                <a:gd name="connsiteX4878" fmla="*/ 2084793 w 6130925"/>
                <a:gd name="connsiteY4878" fmla="*/ 1964168 h 2994025"/>
                <a:gd name="connsiteX4879" fmla="*/ 2085599 w 6130925"/>
                <a:gd name="connsiteY4879" fmla="*/ 1965241 h 2994025"/>
                <a:gd name="connsiteX4880" fmla="*/ 2086381 w 6130925"/>
                <a:gd name="connsiteY4880" fmla="*/ 1966284 h 2994025"/>
                <a:gd name="connsiteX4881" fmla="*/ 2087067 w 6130925"/>
                <a:gd name="connsiteY4881" fmla="*/ 1967310 h 2994025"/>
                <a:gd name="connsiteX4882" fmla="*/ 2087440 w 6130925"/>
                <a:gd name="connsiteY4882" fmla="*/ 1967870 h 2994025"/>
                <a:gd name="connsiteX4883" fmla="*/ 2089559 w 6130925"/>
                <a:gd name="connsiteY4883" fmla="*/ 1969457 h 2994025"/>
                <a:gd name="connsiteX4884" fmla="*/ 2092206 w 6130925"/>
                <a:gd name="connsiteY4884" fmla="*/ 1970515 h 2994025"/>
                <a:gd name="connsiteX4885" fmla="*/ 2093795 w 6130925"/>
                <a:gd name="connsiteY4885" fmla="*/ 1972102 h 2994025"/>
                <a:gd name="connsiteX4886" fmla="*/ 2095913 w 6130925"/>
                <a:gd name="connsiteY4886" fmla="*/ 1973160 h 2994025"/>
                <a:gd name="connsiteX4887" fmla="*/ 2098031 w 6130925"/>
                <a:gd name="connsiteY4887" fmla="*/ 1973689 h 2994025"/>
                <a:gd name="connsiteX4888" fmla="*/ 2100149 w 6130925"/>
                <a:gd name="connsiteY4888" fmla="*/ 1973689 h 2994025"/>
                <a:gd name="connsiteX4889" fmla="*/ 2100410 w 6130925"/>
                <a:gd name="connsiteY4889" fmla="*/ 1973863 h 2994025"/>
                <a:gd name="connsiteX4890" fmla="*/ 2101737 w 6130925"/>
                <a:gd name="connsiteY4890" fmla="*/ 1974747 h 2994025"/>
                <a:gd name="connsiteX4891" fmla="*/ 2103855 w 6130925"/>
                <a:gd name="connsiteY4891" fmla="*/ 1976334 h 2994025"/>
                <a:gd name="connsiteX4892" fmla="*/ 2104915 w 6130925"/>
                <a:gd name="connsiteY4892" fmla="*/ 1976334 h 2994025"/>
                <a:gd name="connsiteX4893" fmla="*/ 2105444 w 6130925"/>
                <a:gd name="connsiteY4893" fmla="*/ 1976334 h 2994025"/>
                <a:gd name="connsiteX4894" fmla="*/ 2105445 w 6130925"/>
                <a:gd name="connsiteY4894" fmla="*/ 1976333 h 2994025"/>
                <a:gd name="connsiteX4895" fmla="*/ 2105974 w 6130925"/>
                <a:gd name="connsiteY4895" fmla="*/ 1975276 h 2994025"/>
                <a:gd name="connsiteX4896" fmla="*/ 2106503 w 6130925"/>
                <a:gd name="connsiteY4896" fmla="*/ 1975276 h 2994025"/>
                <a:gd name="connsiteX4897" fmla="*/ 2106504 w 6130925"/>
                <a:gd name="connsiteY4897" fmla="*/ 1975276 h 2994025"/>
                <a:gd name="connsiteX4898" fmla="*/ 2107033 w 6130925"/>
                <a:gd name="connsiteY4898" fmla="*/ 1975276 h 2994025"/>
                <a:gd name="connsiteX4899" fmla="*/ 2107562 w 6130925"/>
                <a:gd name="connsiteY4899" fmla="*/ 1976333 h 2994025"/>
                <a:gd name="connsiteX4900" fmla="*/ 2107562 w 6130925"/>
                <a:gd name="connsiteY4900" fmla="*/ 1976334 h 2994025"/>
                <a:gd name="connsiteX4901" fmla="*/ 2108119 w 6130925"/>
                <a:gd name="connsiteY4901" fmla="*/ 1977446 h 2994025"/>
                <a:gd name="connsiteX4902" fmla="*/ 2109151 w 6130925"/>
                <a:gd name="connsiteY4902" fmla="*/ 1979507 h 2994025"/>
                <a:gd name="connsiteX4903" fmla="*/ 2107562 w 6130925"/>
                <a:gd name="connsiteY4903" fmla="*/ 1980565 h 2994025"/>
                <a:gd name="connsiteX4904" fmla="*/ 2105444 w 6130925"/>
                <a:gd name="connsiteY4904" fmla="*/ 1982152 h 2994025"/>
                <a:gd name="connsiteX4905" fmla="*/ 2103855 w 6130925"/>
                <a:gd name="connsiteY4905" fmla="*/ 1982681 h 2994025"/>
                <a:gd name="connsiteX4906" fmla="*/ 2101737 w 6130925"/>
                <a:gd name="connsiteY4906" fmla="*/ 1982681 h 2994025"/>
                <a:gd name="connsiteX4907" fmla="*/ 2100678 w 6130925"/>
                <a:gd name="connsiteY4907" fmla="*/ 1984268 h 2994025"/>
                <a:gd name="connsiteX4908" fmla="*/ 2099090 w 6130925"/>
                <a:gd name="connsiteY4908" fmla="*/ 1986912 h 2994025"/>
                <a:gd name="connsiteX4909" fmla="*/ 2099619 w 6130925"/>
                <a:gd name="connsiteY4909" fmla="*/ 1988499 h 2994025"/>
                <a:gd name="connsiteX4910" fmla="*/ 2100149 w 6130925"/>
                <a:gd name="connsiteY4910" fmla="*/ 1990086 h 2994025"/>
                <a:gd name="connsiteX4911" fmla="*/ 2101737 w 6130925"/>
                <a:gd name="connsiteY4911" fmla="*/ 1991144 h 2994025"/>
                <a:gd name="connsiteX4912" fmla="*/ 2103855 w 6130925"/>
                <a:gd name="connsiteY4912" fmla="*/ 1991673 h 2994025"/>
                <a:gd name="connsiteX4913" fmla="*/ 2105444 w 6130925"/>
                <a:gd name="connsiteY4913" fmla="*/ 1992731 h 2994025"/>
                <a:gd name="connsiteX4914" fmla="*/ 2107562 w 6130925"/>
                <a:gd name="connsiteY4914" fmla="*/ 1993789 h 2994025"/>
                <a:gd name="connsiteX4915" fmla="*/ 2109151 w 6130925"/>
                <a:gd name="connsiteY4915" fmla="*/ 1993789 h 2994025"/>
                <a:gd name="connsiteX4916" fmla="*/ 2110739 w 6130925"/>
                <a:gd name="connsiteY4916" fmla="*/ 1993789 h 2994025"/>
                <a:gd name="connsiteX4917" fmla="*/ 2112328 w 6130925"/>
                <a:gd name="connsiteY4917" fmla="*/ 1993789 h 2994025"/>
                <a:gd name="connsiteX4918" fmla="*/ 2114446 w 6130925"/>
                <a:gd name="connsiteY4918" fmla="*/ 1994318 h 2994025"/>
                <a:gd name="connsiteX4919" fmla="*/ 2117093 w 6130925"/>
                <a:gd name="connsiteY4919" fmla="*/ 1994318 h 2994025"/>
                <a:gd name="connsiteX4920" fmla="*/ 2119211 w 6130925"/>
                <a:gd name="connsiteY4920" fmla="*/ 1994318 h 2994025"/>
                <a:gd name="connsiteX4921" fmla="*/ 2119741 w 6130925"/>
                <a:gd name="connsiteY4921" fmla="*/ 1989557 h 2994025"/>
                <a:gd name="connsiteX4922" fmla="*/ 2119741 w 6130925"/>
                <a:gd name="connsiteY4922" fmla="*/ 1983739 h 2994025"/>
                <a:gd name="connsiteX4923" fmla="*/ 2124507 w 6130925"/>
                <a:gd name="connsiteY4923" fmla="*/ 1983210 h 2994025"/>
                <a:gd name="connsiteX4924" fmla="*/ 2128743 w 6130925"/>
                <a:gd name="connsiteY4924" fmla="*/ 1982681 h 2994025"/>
                <a:gd name="connsiteX4925" fmla="*/ 2132449 w 6130925"/>
                <a:gd name="connsiteY4925" fmla="*/ 1982681 h 2994025"/>
                <a:gd name="connsiteX4926" fmla="*/ 2136156 w 6130925"/>
                <a:gd name="connsiteY4926" fmla="*/ 1983739 h 2994025"/>
                <a:gd name="connsiteX4927" fmla="*/ 2137745 w 6130925"/>
                <a:gd name="connsiteY4927" fmla="*/ 1984268 h 2994025"/>
                <a:gd name="connsiteX4928" fmla="*/ 2139333 w 6130925"/>
                <a:gd name="connsiteY4928" fmla="*/ 1985326 h 2994025"/>
                <a:gd name="connsiteX4929" fmla="*/ 2140982 w 6130925"/>
                <a:gd name="connsiteY4929" fmla="*/ 1986737 h 2994025"/>
                <a:gd name="connsiteX4930" fmla="*/ 2143040 w 6130925"/>
                <a:gd name="connsiteY4930" fmla="*/ 1988499 h 2994025"/>
                <a:gd name="connsiteX4931" fmla="*/ 2146746 w 6130925"/>
                <a:gd name="connsiteY4931" fmla="*/ 1991144 h 2994025"/>
                <a:gd name="connsiteX4932" fmla="*/ 2148864 w 6130925"/>
                <a:gd name="connsiteY4932" fmla="*/ 1991673 h 2994025"/>
                <a:gd name="connsiteX4933" fmla="*/ 2151512 w 6130925"/>
                <a:gd name="connsiteY4933" fmla="*/ 1991673 h 2994025"/>
                <a:gd name="connsiteX4934" fmla="*/ 2173222 w 6130925"/>
                <a:gd name="connsiteY4934" fmla="*/ 1991673 h 2994025"/>
                <a:gd name="connsiteX4935" fmla="*/ 2177988 w 6130925"/>
                <a:gd name="connsiteY4935" fmla="*/ 1990615 h 2994025"/>
                <a:gd name="connsiteX4936" fmla="*/ 2182224 w 6130925"/>
                <a:gd name="connsiteY4936" fmla="*/ 1989557 h 2994025"/>
                <a:gd name="connsiteX4937" fmla="*/ 2184872 w 6130925"/>
                <a:gd name="connsiteY4937" fmla="*/ 1989557 h 2994025"/>
                <a:gd name="connsiteX4938" fmla="*/ 2187519 w 6130925"/>
                <a:gd name="connsiteY4938" fmla="*/ 1990086 h 2994025"/>
                <a:gd name="connsiteX4939" fmla="*/ 2189637 w 6130925"/>
                <a:gd name="connsiteY4939" fmla="*/ 1990615 h 2994025"/>
                <a:gd name="connsiteX4940" fmla="*/ 2191226 w 6130925"/>
                <a:gd name="connsiteY4940" fmla="*/ 1991144 h 2994025"/>
                <a:gd name="connsiteX4941" fmla="*/ 2193344 w 6130925"/>
                <a:gd name="connsiteY4941" fmla="*/ 1992731 h 2994025"/>
                <a:gd name="connsiteX4942" fmla="*/ 2193783 w 6130925"/>
                <a:gd name="connsiteY4942" fmla="*/ 1993169 h 2994025"/>
                <a:gd name="connsiteX4943" fmla="*/ 2194932 w 6130925"/>
                <a:gd name="connsiteY4943" fmla="*/ 1994318 h 2994025"/>
                <a:gd name="connsiteX4944" fmla="*/ 2197050 w 6130925"/>
                <a:gd name="connsiteY4944" fmla="*/ 1995376 h 2994025"/>
                <a:gd name="connsiteX4945" fmla="*/ 2198871 w 6130925"/>
                <a:gd name="connsiteY4945" fmla="*/ 1996467 h 2994025"/>
                <a:gd name="connsiteX4946" fmla="*/ 2199698 w 6130925"/>
                <a:gd name="connsiteY4946" fmla="*/ 1996962 h 2994025"/>
                <a:gd name="connsiteX4947" fmla="*/ 2201816 w 6130925"/>
                <a:gd name="connsiteY4947" fmla="*/ 1998549 h 2994025"/>
                <a:gd name="connsiteX4948" fmla="*/ 2202875 w 6130925"/>
                <a:gd name="connsiteY4948" fmla="*/ 2000136 h 2994025"/>
                <a:gd name="connsiteX4949" fmla="*/ 2202875 w 6130925"/>
                <a:gd name="connsiteY4949" fmla="*/ 2001723 h 2994025"/>
                <a:gd name="connsiteX4950" fmla="*/ 2202875 w 6130925"/>
                <a:gd name="connsiteY4950" fmla="*/ 2003310 h 2994025"/>
                <a:gd name="connsiteX4951" fmla="*/ 2203357 w 6130925"/>
                <a:gd name="connsiteY4951" fmla="*/ 2004993 h 2994025"/>
                <a:gd name="connsiteX4952" fmla="*/ 2203934 w 6130925"/>
                <a:gd name="connsiteY4952" fmla="*/ 2007012 h 2994025"/>
                <a:gd name="connsiteX4953" fmla="*/ 2205523 w 6130925"/>
                <a:gd name="connsiteY4953" fmla="*/ 2010715 h 2994025"/>
                <a:gd name="connsiteX4954" fmla="*/ 2205995 w 6130925"/>
                <a:gd name="connsiteY4954" fmla="*/ 2012600 h 2994025"/>
                <a:gd name="connsiteX4955" fmla="*/ 2206052 w 6130925"/>
                <a:gd name="connsiteY4955" fmla="*/ 2012831 h 2994025"/>
                <a:gd name="connsiteX4956" fmla="*/ 2206177 w 6130925"/>
                <a:gd name="connsiteY4956" fmla="*/ 2013203 h 2994025"/>
                <a:gd name="connsiteX4957" fmla="*/ 2206582 w 6130925"/>
                <a:gd name="connsiteY4957" fmla="*/ 2014418 h 2994025"/>
                <a:gd name="connsiteX4958" fmla="*/ 2208170 w 6130925"/>
                <a:gd name="connsiteY4958" fmla="*/ 2015476 h 2994025"/>
                <a:gd name="connsiteX4959" fmla="*/ 2210288 w 6130925"/>
                <a:gd name="connsiteY4959" fmla="*/ 2016005 h 2994025"/>
                <a:gd name="connsiteX4960" fmla="*/ 2212531 w 6130925"/>
                <a:gd name="connsiteY4960" fmla="*/ 2017498 h 2994025"/>
                <a:gd name="connsiteX4961" fmla="*/ 2213465 w 6130925"/>
                <a:gd name="connsiteY4961" fmla="*/ 2018120 h 2994025"/>
                <a:gd name="connsiteX4962" fmla="*/ 2217172 w 6130925"/>
                <a:gd name="connsiteY4962" fmla="*/ 2019707 h 2994025"/>
                <a:gd name="connsiteX4963" fmla="*/ 2218761 w 6130925"/>
                <a:gd name="connsiteY4963" fmla="*/ 2020236 h 2994025"/>
                <a:gd name="connsiteX4964" fmla="*/ 2220879 w 6130925"/>
                <a:gd name="connsiteY4964" fmla="*/ 2020765 h 2994025"/>
                <a:gd name="connsiteX4965" fmla="*/ 2221408 w 6130925"/>
                <a:gd name="connsiteY4965" fmla="*/ 2020765 h 2994025"/>
                <a:gd name="connsiteX4966" fmla="*/ 2221938 w 6130925"/>
                <a:gd name="connsiteY4966" fmla="*/ 2020765 h 2994025"/>
                <a:gd name="connsiteX4967" fmla="*/ 2222467 w 6130925"/>
                <a:gd name="connsiteY4967" fmla="*/ 2020765 h 2994025"/>
                <a:gd name="connsiteX4968" fmla="*/ 2222997 w 6130925"/>
                <a:gd name="connsiteY4968" fmla="*/ 2020765 h 2994025"/>
                <a:gd name="connsiteX4969" fmla="*/ 2223526 w 6130925"/>
                <a:gd name="connsiteY4969" fmla="*/ 2020765 h 2994025"/>
                <a:gd name="connsiteX4970" fmla="*/ 2224056 w 6130925"/>
                <a:gd name="connsiteY4970" fmla="*/ 2020765 h 2994025"/>
                <a:gd name="connsiteX4971" fmla="*/ 2224585 w 6130925"/>
                <a:gd name="connsiteY4971" fmla="*/ 2020765 h 2994025"/>
                <a:gd name="connsiteX4972" fmla="*/ 2225115 w 6130925"/>
                <a:gd name="connsiteY4972" fmla="*/ 2020765 h 2994025"/>
                <a:gd name="connsiteX4973" fmla="*/ 2226015 w 6130925"/>
                <a:gd name="connsiteY4973" fmla="*/ 2020990 h 2994025"/>
                <a:gd name="connsiteX4974" fmla="*/ 2227233 w 6130925"/>
                <a:gd name="connsiteY4974" fmla="*/ 2021294 h 2994025"/>
                <a:gd name="connsiteX4975" fmla="*/ 2227420 w 6130925"/>
                <a:gd name="connsiteY4975" fmla="*/ 2021418 h 2994025"/>
                <a:gd name="connsiteX4976" fmla="*/ 2228821 w 6130925"/>
                <a:gd name="connsiteY4976" fmla="*/ 2022352 h 2994025"/>
                <a:gd name="connsiteX4977" fmla="*/ 2230939 w 6130925"/>
                <a:gd name="connsiteY4977" fmla="*/ 2022881 h 2994025"/>
                <a:gd name="connsiteX4978" fmla="*/ 2233058 w 6130925"/>
                <a:gd name="connsiteY4978" fmla="*/ 2023410 h 2994025"/>
                <a:gd name="connsiteX4979" fmla="*/ 2250002 w 6130925"/>
                <a:gd name="connsiteY4979" fmla="*/ 2023410 h 2994025"/>
                <a:gd name="connsiteX4980" fmla="*/ 2254238 w 6130925"/>
                <a:gd name="connsiteY4980" fmla="*/ 2023939 h 2994025"/>
                <a:gd name="connsiteX4981" fmla="*/ 2256423 w 6130925"/>
                <a:gd name="connsiteY4981" fmla="*/ 2025757 h 2994025"/>
                <a:gd name="connsiteX4982" fmla="*/ 2257415 w 6130925"/>
                <a:gd name="connsiteY4982" fmla="*/ 2026583 h 2994025"/>
                <a:gd name="connsiteX4983" fmla="*/ 2259004 w 6130925"/>
                <a:gd name="connsiteY4983" fmla="*/ 2028170 h 2994025"/>
                <a:gd name="connsiteX4984" fmla="*/ 2260063 w 6130925"/>
                <a:gd name="connsiteY4984" fmla="*/ 2029757 h 2994025"/>
                <a:gd name="connsiteX4985" fmla="*/ 2261122 w 6130925"/>
                <a:gd name="connsiteY4985" fmla="*/ 2033989 h 2994025"/>
                <a:gd name="connsiteX4986" fmla="*/ 2261122 w 6130925"/>
                <a:gd name="connsiteY4986" fmla="*/ 2038220 h 2994025"/>
                <a:gd name="connsiteX4987" fmla="*/ 2260592 w 6130925"/>
                <a:gd name="connsiteY4987" fmla="*/ 2041923 h 2994025"/>
                <a:gd name="connsiteX4988" fmla="*/ 2260620 w 6130925"/>
                <a:gd name="connsiteY4988" fmla="*/ 2042115 h 2994025"/>
                <a:gd name="connsiteX4989" fmla="*/ 2261122 w 6130925"/>
                <a:gd name="connsiteY4989" fmla="*/ 2045625 h 2994025"/>
                <a:gd name="connsiteX4990" fmla="*/ 2263240 w 6130925"/>
                <a:gd name="connsiteY4990" fmla="*/ 2049857 h 2994025"/>
                <a:gd name="connsiteX4991" fmla="*/ 2264829 w 6130925"/>
                <a:gd name="connsiteY4991" fmla="*/ 2054618 h 2994025"/>
                <a:gd name="connsiteX4992" fmla="*/ 2266947 w 6130925"/>
                <a:gd name="connsiteY4992" fmla="*/ 2058320 h 2994025"/>
                <a:gd name="connsiteX4993" fmla="*/ 2269065 w 6130925"/>
                <a:gd name="connsiteY4993" fmla="*/ 2062023 h 2994025"/>
                <a:gd name="connsiteX4994" fmla="*/ 2269871 w 6130925"/>
                <a:gd name="connsiteY4994" fmla="*/ 2063096 h 2994025"/>
                <a:gd name="connsiteX4995" fmla="*/ 2270653 w 6130925"/>
                <a:gd name="connsiteY4995" fmla="*/ 2064139 h 2994025"/>
                <a:gd name="connsiteX4996" fmla="*/ 2271381 w 6130925"/>
                <a:gd name="connsiteY4996" fmla="*/ 2065593 h 2994025"/>
                <a:gd name="connsiteX4997" fmla="*/ 2271712 w 6130925"/>
                <a:gd name="connsiteY4997" fmla="*/ 2066254 h 2994025"/>
                <a:gd name="connsiteX4998" fmla="*/ 2271712 w 6130925"/>
                <a:gd name="connsiteY4998" fmla="*/ 2068370 h 2994025"/>
                <a:gd name="connsiteX4999" fmla="*/ 2271712 w 6130925"/>
                <a:gd name="connsiteY4999" fmla="*/ 2071015 h 2994025"/>
                <a:gd name="connsiteX5000" fmla="*/ 2271712 w 6130925"/>
                <a:gd name="connsiteY5000" fmla="*/ 2073660 h 2994025"/>
                <a:gd name="connsiteX5001" fmla="*/ 2271712 w 6130925"/>
                <a:gd name="connsiteY5001" fmla="*/ 2076833 h 2994025"/>
                <a:gd name="connsiteX5002" fmla="*/ 2270124 w 6130925"/>
                <a:gd name="connsiteY5002" fmla="*/ 2081065 h 2994025"/>
                <a:gd name="connsiteX5003" fmla="*/ 2267476 w 6130925"/>
                <a:gd name="connsiteY5003" fmla="*/ 2084239 h 2994025"/>
                <a:gd name="connsiteX5004" fmla="*/ 2265888 w 6130925"/>
                <a:gd name="connsiteY5004" fmla="*/ 2088470 h 2994025"/>
                <a:gd name="connsiteX5005" fmla="*/ 2265358 w 6130925"/>
                <a:gd name="connsiteY5005" fmla="*/ 2090057 h 2994025"/>
                <a:gd name="connsiteX5006" fmla="*/ 2264829 w 6130925"/>
                <a:gd name="connsiteY5006" fmla="*/ 2091644 h 2994025"/>
                <a:gd name="connsiteX5007" fmla="*/ 2263240 w 6130925"/>
                <a:gd name="connsiteY5007" fmla="*/ 2093231 h 2994025"/>
                <a:gd name="connsiteX5008" fmla="*/ 2261122 w 6130925"/>
                <a:gd name="connsiteY5008" fmla="*/ 2094288 h 2994025"/>
                <a:gd name="connsiteX5009" fmla="*/ 2259004 w 6130925"/>
                <a:gd name="connsiteY5009" fmla="*/ 2095346 h 2994025"/>
                <a:gd name="connsiteX5010" fmla="*/ 2257415 w 6130925"/>
                <a:gd name="connsiteY5010" fmla="*/ 2097462 h 2994025"/>
                <a:gd name="connsiteX5011" fmla="*/ 2256886 w 6130925"/>
                <a:gd name="connsiteY5011" fmla="*/ 2099049 h 2994025"/>
                <a:gd name="connsiteX5012" fmla="*/ 2256886 w 6130925"/>
                <a:gd name="connsiteY5012" fmla="*/ 2100636 h 2994025"/>
                <a:gd name="connsiteX5013" fmla="*/ 2252650 w 6130925"/>
                <a:gd name="connsiteY5013" fmla="*/ 2108570 h 2994025"/>
                <a:gd name="connsiteX5014" fmla="*/ 2249396 w 6130925"/>
                <a:gd name="connsiteY5014" fmla="*/ 2113852 h 2994025"/>
                <a:gd name="connsiteX5015" fmla="*/ 2248413 w 6130925"/>
                <a:gd name="connsiteY5015" fmla="*/ 2115446 h 2994025"/>
                <a:gd name="connsiteX5016" fmla="*/ 2247547 w 6130925"/>
                <a:gd name="connsiteY5016" fmla="*/ 2117754 h 2994025"/>
                <a:gd name="connsiteX5017" fmla="*/ 2246825 w 6130925"/>
                <a:gd name="connsiteY5017" fmla="*/ 2119678 h 2994025"/>
                <a:gd name="connsiteX5018" fmla="*/ 2245236 w 6130925"/>
                <a:gd name="connsiteY5018" fmla="*/ 2122852 h 2994025"/>
                <a:gd name="connsiteX5019" fmla="*/ 2243866 w 6130925"/>
                <a:gd name="connsiteY5019" fmla="*/ 2123536 h 2994025"/>
                <a:gd name="connsiteX5020" fmla="*/ 2243118 w 6130925"/>
                <a:gd name="connsiteY5020" fmla="*/ 2123909 h 2994025"/>
                <a:gd name="connsiteX5021" fmla="*/ 2241000 w 6130925"/>
                <a:gd name="connsiteY5021" fmla="*/ 2123909 h 2994025"/>
                <a:gd name="connsiteX5022" fmla="*/ 2237823 w 6130925"/>
                <a:gd name="connsiteY5022" fmla="*/ 2127612 h 2994025"/>
                <a:gd name="connsiteX5023" fmla="*/ 2234117 w 6130925"/>
                <a:gd name="connsiteY5023" fmla="*/ 2131315 h 2994025"/>
                <a:gd name="connsiteX5024" fmla="*/ 2232528 w 6130925"/>
                <a:gd name="connsiteY5024" fmla="*/ 2131315 h 2994025"/>
                <a:gd name="connsiteX5025" fmla="*/ 2230939 w 6130925"/>
                <a:gd name="connsiteY5025" fmla="*/ 2131844 h 2994025"/>
                <a:gd name="connsiteX5026" fmla="*/ 2229880 w 6130925"/>
                <a:gd name="connsiteY5026" fmla="*/ 2132373 h 2994025"/>
                <a:gd name="connsiteX5027" fmla="*/ 2229748 w 6130925"/>
                <a:gd name="connsiteY5027" fmla="*/ 2132240 h 2994025"/>
                <a:gd name="connsiteX5028" fmla="*/ 2229351 w 6130925"/>
                <a:gd name="connsiteY5028" fmla="*/ 2132373 h 2994025"/>
                <a:gd name="connsiteX5029" fmla="*/ 2228822 w 6130925"/>
                <a:gd name="connsiteY5029" fmla="*/ 2131844 h 2994025"/>
                <a:gd name="connsiteX5030" fmla="*/ 2228821 w 6130925"/>
                <a:gd name="connsiteY5030" fmla="*/ 2131844 h 2994025"/>
                <a:gd name="connsiteX5031" fmla="*/ 2228292 w 6130925"/>
                <a:gd name="connsiteY5031" fmla="*/ 2131844 h 2994025"/>
                <a:gd name="connsiteX5032" fmla="*/ 2227762 w 6130925"/>
                <a:gd name="connsiteY5032" fmla="*/ 2131844 h 2994025"/>
                <a:gd name="connsiteX5033" fmla="*/ 2227233 w 6130925"/>
                <a:gd name="connsiteY5033" fmla="*/ 2131844 h 2994025"/>
                <a:gd name="connsiteX5034" fmla="*/ 2225995 w 6130925"/>
                <a:gd name="connsiteY5034" fmla="*/ 2133080 h 2994025"/>
                <a:gd name="connsiteX5035" fmla="*/ 2225644 w 6130925"/>
                <a:gd name="connsiteY5035" fmla="*/ 2133430 h 2994025"/>
                <a:gd name="connsiteX5036" fmla="*/ 2224585 w 6130925"/>
                <a:gd name="connsiteY5036" fmla="*/ 2135546 h 2994025"/>
                <a:gd name="connsiteX5037" fmla="*/ 2222997 w 6130925"/>
                <a:gd name="connsiteY5037" fmla="*/ 2138720 h 2994025"/>
                <a:gd name="connsiteX5038" fmla="*/ 2221938 w 6130925"/>
                <a:gd name="connsiteY5038" fmla="*/ 2142951 h 2994025"/>
                <a:gd name="connsiteX5039" fmla="*/ 2221408 w 6130925"/>
                <a:gd name="connsiteY5039" fmla="*/ 2145067 h 2994025"/>
                <a:gd name="connsiteX5040" fmla="*/ 2220879 w 6130925"/>
                <a:gd name="connsiteY5040" fmla="*/ 2147183 h 2994025"/>
                <a:gd name="connsiteX5041" fmla="*/ 2217702 w 6130925"/>
                <a:gd name="connsiteY5041" fmla="*/ 2153001 h 2994025"/>
                <a:gd name="connsiteX5042" fmla="*/ 2212936 w 6130925"/>
                <a:gd name="connsiteY5042" fmla="*/ 2156704 h 2994025"/>
                <a:gd name="connsiteX5043" fmla="*/ 2211347 w 6130925"/>
                <a:gd name="connsiteY5043" fmla="*/ 2157762 h 2994025"/>
                <a:gd name="connsiteX5044" fmla="*/ 2208700 w 6130925"/>
                <a:gd name="connsiteY5044" fmla="*/ 2158820 h 2994025"/>
                <a:gd name="connsiteX5045" fmla="*/ 2207111 w 6130925"/>
                <a:gd name="connsiteY5045" fmla="*/ 2159878 h 2994025"/>
                <a:gd name="connsiteX5046" fmla="*/ 2205523 w 6130925"/>
                <a:gd name="connsiteY5046" fmla="*/ 2160936 h 2994025"/>
                <a:gd name="connsiteX5047" fmla="*/ 2204993 w 6130925"/>
                <a:gd name="connsiteY5047" fmla="*/ 2160936 h 2994025"/>
                <a:gd name="connsiteX5048" fmla="*/ 2204464 w 6130925"/>
                <a:gd name="connsiteY5048" fmla="*/ 2160936 h 2994025"/>
                <a:gd name="connsiteX5049" fmla="*/ 2203934 w 6130925"/>
                <a:gd name="connsiteY5049" fmla="*/ 2160936 h 2994025"/>
                <a:gd name="connsiteX5050" fmla="*/ 2203405 w 6130925"/>
                <a:gd name="connsiteY5050" fmla="*/ 2160936 h 2994025"/>
                <a:gd name="connsiteX5051" fmla="*/ 2202875 w 6130925"/>
                <a:gd name="connsiteY5051" fmla="*/ 2160936 h 2994025"/>
                <a:gd name="connsiteX5052" fmla="*/ 2202346 w 6130925"/>
                <a:gd name="connsiteY5052" fmla="*/ 2160936 h 2994025"/>
                <a:gd name="connsiteX5053" fmla="*/ 2200757 w 6130925"/>
                <a:gd name="connsiteY5053" fmla="*/ 2161994 h 2994025"/>
                <a:gd name="connsiteX5054" fmla="*/ 2199044 w 6130925"/>
                <a:gd name="connsiteY5054" fmla="*/ 2162336 h 2994025"/>
                <a:gd name="connsiteX5055" fmla="*/ 2198109 w 6130925"/>
                <a:gd name="connsiteY5055" fmla="*/ 2162522 h 2994025"/>
                <a:gd name="connsiteX5056" fmla="*/ 2198109 w 6130925"/>
                <a:gd name="connsiteY5056" fmla="*/ 2184209 h 2994025"/>
                <a:gd name="connsiteX5057" fmla="*/ 2199168 w 6130925"/>
                <a:gd name="connsiteY5057" fmla="*/ 2185796 h 2994025"/>
                <a:gd name="connsiteX5058" fmla="*/ 2199698 w 6130925"/>
                <a:gd name="connsiteY5058" fmla="*/ 2187383 h 2994025"/>
                <a:gd name="connsiteX5059" fmla="*/ 2199698 w 6130925"/>
                <a:gd name="connsiteY5059" fmla="*/ 2195317 h 2994025"/>
                <a:gd name="connsiteX5060" fmla="*/ 2200227 w 6130925"/>
                <a:gd name="connsiteY5060" fmla="*/ 2199549 h 2994025"/>
                <a:gd name="connsiteX5061" fmla="*/ 2200422 w 6130925"/>
                <a:gd name="connsiteY5061" fmla="*/ 2200326 h 2994025"/>
                <a:gd name="connsiteX5062" fmla="*/ 2201287 w 6130925"/>
                <a:gd name="connsiteY5062" fmla="*/ 2203780 h 2994025"/>
                <a:gd name="connsiteX5063" fmla="*/ 2201287 w 6130925"/>
                <a:gd name="connsiteY5063" fmla="*/ 2209599 h 2994025"/>
                <a:gd name="connsiteX5064" fmla="*/ 2201287 w 6130925"/>
                <a:gd name="connsiteY5064" fmla="*/ 2212243 h 2994025"/>
                <a:gd name="connsiteX5065" fmla="*/ 2201287 w 6130925"/>
                <a:gd name="connsiteY5065" fmla="*/ 2214888 h 2994025"/>
                <a:gd name="connsiteX5066" fmla="*/ 2200757 w 6130925"/>
                <a:gd name="connsiteY5066" fmla="*/ 2217004 h 2994025"/>
                <a:gd name="connsiteX5067" fmla="*/ 2200227 w 6130925"/>
                <a:gd name="connsiteY5067" fmla="*/ 2218591 h 2994025"/>
                <a:gd name="connsiteX5068" fmla="*/ 2200227 w 6130925"/>
                <a:gd name="connsiteY5068" fmla="*/ 2220178 h 2994025"/>
                <a:gd name="connsiteX5069" fmla="*/ 2199698 w 6130925"/>
                <a:gd name="connsiteY5069" fmla="*/ 2221764 h 2994025"/>
                <a:gd name="connsiteX5070" fmla="*/ 2199168 w 6130925"/>
                <a:gd name="connsiteY5070" fmla="*/ 2223880 h 2994025"/>
                <a:gd name="connsiteX5071" fmla="*/ 2198109 w 6130925"/>
                <a:gd name="connsiteY5071" fmla="*/ 2225467 h 2994025"/>
                <a:gd name="connsiteX5072" fmla="*/ 2196521 w 6130925"/>
                <a:gd name="connsiteY5072" fmla="*/ 2229699 h 2994025"/>
                <a:gd name="connsiteX5073" fmla="*/ 2194932 w 6130925"/>
                <a:gd name="connsiteY5073" fmla="*/ 2233401 h 2994025"/>
                <a:gd name="connsiteX5074" fmla="*/ 2193873 w 6130925"/>
                <a:gd name="connsiteY5074" fmla="*/ 2235517 h 2994025"/>
                <a:gd name="connsiteX5075" fmla="*/ 2193344 w 6130925"/>
                <a:gd name="connsiteY5075" fmla="*/ 2237104 h 2994025"/>
                <a:gd name="connsiteX5076" fmla="*/ 2193344 w 6130925"/>
                <a:gd name="connsiteY5076" fmla="*/ 2240807 h 2994025"/>
                <a:gd name="connsiteX5077" fmla="*/ 2192814 w 6130925"/>
                <a:gd name="connsiteY5077" fmla="*/ 2242393 h 2994025"/>
                <a:gd name="connsiteX5078" fmla="*/ 2192285 w 6130925"/>
                <a:gd name="connsiteY5078" fmla="*/ 2244509 h 2994025"/>
                <a:gd name="connsiteX5079" fmla="*/ 2192285 w 6130925"/>
                <a:gd name="connsiteY5079" fmla="*/ 2249799 h 2994025"/>
                <a:gd name="connsiteX5080" fmla="*/ 2192285 w 6130925"/>
                <a:gd name="connsiteY5080" fmla="*/ 2255088 h 2994025"/>
                <a:gd name="connsiteX5081" fmla="*/ 2191755 w 6130925"/>
                <a:gd name="connsiteY5081" fmla="*/ 2258262 h 2994025"/>
                <a:gd name="connsiteX5082" fmla="*/ 2191226 w 6130925"/>
                <a:gd name="connsiteY5082" fmla="*/ 2262493 h 2994025"/>
                <a:gd name="connsiteX5083" fmla="*/ 2191755 w 6130925"/>
                <a:gd name="connsiteY5083" fmla="*/ 2264080 h 2994025"/>
                <a:gd name="connsiteX5084" fmla="*/ 2191226 w 6130925"/>
                <a:gd name="connsiteY5084" fmla="*/ 2265667 h 2994025"/>
                <a:gd name="connsiteX5085" fmla="*/ 2190696 w 6130925"/>
                <a:gd name="connsiteY5085" fmla="*/ 2267254 h 2994025"/>
                <a:gd name="connsiteX5086" fmla="*/ 2189637 w 6130925"/>
                <a:gd name="connsiteY5086" fmla="*/ 2269370 h 2994025"/>
                <a:gd name="connsiteX5087" fmla="*/ 2189108 w 6130925"/>
                <a:gd name="connsiteY5087" fmla="*/ 2271485 h 2994025"/>
                <a:gd name="connsiteX5088" fmla="*/ 2187519 w 6130925"/>
                <a:gd name="connsiteY5088" fmla="*/ 2273072 h 2994025"/>
                <a:gd name="connsiteX5089" fmla="*/ 2185931 w 6130925"/>
                <a:gd name="connsiteY5089" fmla="*/ 2273601 h 2994025"/>
                <a:gd name="connsiteX5090" fmla="*/ 2184342 w 6130925"/>
                <a:gd name="connsiteY5090" fmla="*/ 2273601 h 2994025"/>
                <a:gd name="connsiteX5091" fmla="*/ 2183283 w 6130925"/>
                <a:gd name="connsiteY5091" fmla="*/ 2275717 h 2994025"/>
                <a:gd name="connsiteX5092" fmla="*/ 2182224 w 6130925"/>
                <a:gd name="connsiteY5092" fmla="*/ 2277304 h 2994025"/>
                <a:gd name="connsiteX5093" fmla="*/ 2181694 w 6130925"/>
                <a:gd name="connsiteY5093" fmla="*/ 2278891 h 2994025"/>
                <a:gd name="connsiteX5094" fmla="*/ 2180635 w 6130925"/>
                <a:gd name="connsiteY5094" fmla="*/ 2280477 h 2994025"/>
                <a:gd name="connsiteX5095" fmla="*/ 2178517 w 6130925"/>
                <a:gd name="connsiteY5095" fmla="*/ 2287883 h 2994025"/>
                <a:gd name="connsiteX5096" fmla="*/ 2177988 w 6130925"/>
                <a:gd name="connsiteY5096" fmla="*/ 2295288 h 2994025"/>
                <a:gd name="connsiteX5097" fmla="*/ 2177988 w 6130925"/>
                <a:gd name="connsiteY5097" fmla="*/ 2298991 h 2994025"/>
                <a:gd name="connsiteX5098" fmla="*/ 2175870 w 6130925"/>
                <a:gd name="connsiteY5098" fmla="*/ 2302164 h 2994025"/>
                <a:gd name="connsiteX5099" fmla="*/ 2172693 w 6130925"/>
                <a:gd name="connsiteY5099" fmla="*/ 2302693 h 2994025"/>
                <a:gd name="connsiteX5100" fmla="*/ 2168986 w 6130925"/>
                <a:gd name="connsiteY5100" fmla="*/ 2304280 h 2994025"/>
                <a:gd name="connsiteX5101" fmla="*/ 2167397 w 6130925"/>
                <a:gd name="connsiteY5101" fmla="*/ 2305867 h 2994025"/>
                <a:gd name="connsiteX5102" fmla="*/ 2165809 w 6130925"/>
                <a:gd name="connsiteY5102" fmla="*/ 2307454 h 2994025"/>
                <a:gd name="connsiteX5103" fmla="*/ 2165809 w 6130925"/>
                <a:gd name="connsiteY5103" fmla="*/ 2309569 h 2994025"/>
                <a:gd name="connsiteX5104" fmla="*/ 2165809 w 6130925"/>
                <a:gd name="connsiteY5104" fmla="*/ 2311156 h 2994025"/>
                <a:gd name="connsiteX5105" fmla="*/ 2164220 w 6130925"/>
                <a:gd name="connsiteY5105" fmla="*/ 2315388 h 2994025"/>
                <a:gd name="connsiteX5106" fmla="*/ 2161573 w 6130925"/>
                <a:gd name="connsiteY5106" fmla="*/ 2318562 h 2994025"/>
                <a:gd name="connsiteX5107" fmla="*/ 2159455 w 6130925"/>
                <a:gd name="connsiteY5107" fmla="*/ 2321735 h 2994025"/>
                <a:gd name="connsiteX5108" fmla="*/ 2156807 w 6130925"/>
                <a:gd name="connsiteY5108" fmla="*/ 2325967 h 2994025"/>
                <a:gd name="connsiteX5109" fmla="*/ 2155219 w 6130925"/>
                <a:gd name="connsiteY5109" fmla="*/ 2327554 h 2994025"/>
                <a:gd name="connsiteX5110" fmla="*/ 2154689 w 6130925"/>
                <a:gd name="connsiteY5110" fmla="*/ 2329140 h 2994025"/>
                <a:gd name="connsiteX5111" fmla="*/ 2152571 w 6130925"/>
                <a:gd name="connsiteY5111" fmla="*/ 2329669 h 2994025"/>
                <a:gd name="connsiteX5112" fmla="*/ 2150982 w 6130925"/>
                <a:gd name="connsiteY5112" fmla="*/ 2330198 h 2994025"/>
                <a:gd name="connsiteX5113" fmla="*/ 2148864 w 6130925"/>
                <a:gd name="connsiteY5113" fmla="*/ 2331256 h 2994025"/>
                <a:gd name="connsiteX5114" fmla="*/ 2147805 w 6130925"/>
                <a:gd name="connsiteY5114" fmla="*/ 2333372 h 2994025"/>
                <a:gd name="connsiteX5115" fmla="*/ 2147805 w 6130925"/>
                <a:gd name="connsiteY5115" fmla="*/ 2334959 h 2994025"/>
                <a:gd name="connsiteX5116" fmla="*/ 2147805 w 6130925"/>
                <a:gd name="connsiteY5116" fmla="*/ 2337075 h 2994025"/>
                <a:gd name="connsiteX5117" fmla="*/ 2147276 w 6130925"/>
                <a:gd name="connsiteY5117" fmla="*/ 2339719 h 2994025"/>
                <a:gd name="connsiteX5118" fmla="*/ 2146746 w 6130925"/>
                <a:gd name="connsiteY5118" fmla="*/ 2342364 h 2994025"/>
                <a:gd name="connsiteX5119" fmla="*/ 2103326 w 6130925"/>
                <a:gd name="connsiteY5119" fmla="*/ 2342364 h 2994025"/>
                <a:gd name="connsiteX5120" fmla="*/ 2100678 w 6130925"/>
                <a:gd name="connsiteY5120" fmla="*/ 2343422 h 2994025"/>
                <a:gd name="connsiteX5121" fmla="*/ 2099090 w 6130925"/>
                <a:gd name="connsiteY5121" fmla="*/ 2345009 h 2994025"/>
                <a:gd name="connsiteX5122" fmla="*/ 2098031 w 6130925"/>
                <a:gd name="connsiteY5122" fmla="*/ 2347125 h 2994025"/>
                <a:gd name="connsiteX5123" fmla="*/ 2097501 w 6130925"/>
                <a:gd name="connsiteY5123" fmla="*/ 2348711 h 2994025"/>
                <a:gd name="connsiteX5124" fmla="*/ 2095913 w 6130925"/>
                <a:gd name="connsiteY5124" fmla="*/ 2350298 h 2994025"/>
                <a:gd name="connsiteX5125" fmla="*/ 2094324 w 6130925"/>
                <a:gd name="connsiteY5125" fmla="*/ 2351356 h 2994025"/>
                <a:gd name="connsiteX5126" fmla="*/ 2090618 w 6130925"/>
                <a:gd name="connsiteY5126" fmla="*/ 2354530 h 2994025"/>
                <a:gd name="connsiteX5127" fmla="*/ 2086381 w 6130925"/>
                <a:gd name="connsiteY5127" fmla="*/ 2355588 h 2994025"/>
                <a:gd name="connsiteX5128" fmla="*/ 2068907 w 6130925"/>
                <a:gd name="connsiteY5128" fmla="*/ 2355588 h 2994025"/>
                <a:gd name="connsiteX5129" fmla="*/ 2066789 w 6130925"/>
                <a:gd name="connsiteY5129" fmla="*/ 2356646 h 2994025"/>
                <a:gd name="connsiteX5130" fmla="*/ 2065201 w 6130925"/>
                <a:gd name="connsiteY5130" fmla="*/ 2358761 h 2994025"/>
                <a:gd name="connsiteX5131" fmla="*/ 2063612 w 6130925"/>
                <a:gd name="connsiteY5131" fmla="*/ 2359819 h 2994025"/>
                <a:gd name="connsiteX5132" fmla="*/ 2062024 w 6130925"/>
                <a:gd name="connsiteY5132" fmla="*/ 2361406 h 2994025"/>
                <a:gd name="connsiteX5133" fmla="*/ 2060435 w 6130925"/>
                <a:gd name="connsiteY5133" fmla="*/ 2363522 h 2994025"/>
                <a:gd name="connsiteX5134" fmla="*/ 2058847 w 6130925"/>
                <a:gd name="connsiteY5134" fmla="*/ 2365638 h 2994025"/>
                <a:gd name="connsiteX5135" fmla="*/ 2057788 w 6130925"/>
                <a:gd name="connsiteY5135" fmla="*/ 2367225 h 2994025"/>
                <a:gd name="connsiteX5136" fmla="*/ 2056199 w 6130925"/>
                <a:gd name="connsiteY5136" fmla="*/ 2369340 h 2994025"/>
                <a:gd name="connsiteX5137" fmla="*/ 2054610 w 6130925"/>
                <a:gd name="connsiteY5137" fmla="*/ 2371456 h 2994025"/>
                <a:gd name="connsiteX5138" fmla="*/ 2053022 w 6130925"/>
                <a:gd name="connsiteY5138" fmla="*/ 2373572 h 2994025"/>
                <a:gd name="connsiteX5139" fmla="*/ 2052492 w 6130925"/>
                <a:gd name="connsiteY5139" fmla="*/ 2375688 h 2994025"/>
                <a:gd name="connsiteX5140" fmla="*/ 2050904 w 6130925"/>
                <a:gd name="connsiteY5140" fmla="*/ 2377275 h 2994025"/>
                <a:gd name="connsiteX5141" fmla="*/ 2049315 w 6130925"/>
                <a:gd name="connsiteY5141" fmla="*/ 2377275 h 2994025"/>
                <a:gd name="connsiteX5142" fmla="*/ 2047197 w 6130925"/>
                <a:gd name="connsiteY5142" fmla="*/ 2377803 h 2994025"/>
                <a:gd name="connsiteX5143" fmla="*/ 2043491 w 6130925"/>
                <a:gd name="connsiteY5143" fmla="*/ 2380448 h 2994025"/>
                <a:gd name="connsiteX5144" fmla="*/ 2040314 w 6130925"/>
                <a:gd name="connsiteY5144" fmla="*/ 2382564 h 2994025"/>
                <a:gd name="connsiteX5145" fmla="*/ 2038725 w 6130925"/>
                <a:gd name="connsiteY5145" fmla="*/ 2384151 h 2994025"/>
                <a:gd name="connsiteX5146" fmla="*/ 2036607 w 6130925"/>
                <a:gd name="connsiteY5146" fmla="*/ 2386267 h 2994025"/>
                <a:gd name="connsiteX5147" fmla="*/ 2034489 w 6130925"/>
                <a:gd name="connsiteY5147" fmla="*/ 2387324 h 2994025"/>
                <a:gd name="connsiteX5148" fmla="*/ 2032900 w 6130925"/>
                <a:gd name="connsiteY5148" fmla="*/ 2388911 h 2994025"/>
                <a:gd name="connsiteX5149" fmla="*/ 2031841 w 6130925"/>
                <a:gd name="connsiteY5149" fmla="*/ 2391027 h 2994025"/>
                <a:gd name="connsiteX5150" fmla="*/ 2031312 w 6130925"/>
                <a:gd name="connsiteY5150" fmla="*/ 2392614 h 2994025"/>
                <a:gd name="connsiteX5151" fmla="*/ 2030782 w 6130925"/>
                <a:gd name="connsiteY5151" fmla="*/ 2396317 h 2994025"/>
                <a:gd name="connsiteX5152" fmla="*/ 2030853 w 6130925"/>
                <a:gd name="connsiteY5152" fmla="*/ 2396812 h 2994025"/>
                <a:gd name="connsiteX5153" fmla="*/ 2031312 w 6130925"/>
                <a:gd name="connsiteY5153" fmla="*/ 2400019 h 2994025"/>
                <a:gd name="connsiteX5154" fmla="*/ 2031312 w 6130925"/>
                <a:gd name="connsiteY5154" fmla="*/ 2404780 h 2994025"/>
                <a:gd name="connsiteX5155" fmla="*/ 2031312 w 6130925"/>
                <a:gd name="connsiteY5155" fmla="*/ 2408482 h 2994025"/>
                <a:gd name="connsiteX5156" fmla="*/ 2031841 w 6130925"/>
                <a:gd name="connsiteY5156" fmla="*/ 2410598 h 2994025"/>
                <a:gd name="connsiteX5157" fmla="*/ 2032371 w 6130925"/>
                <a:gd name="connsiteY5157" fmla="*/ 2413243 h 2994025"/>
                <a:gd name="connsiteX5158" fmla="*/ 2032371 w 6130925"/>
                <a:gd name="connsiteY5158" fmla="*/ 2414830 h 2994025"/>
                <a:gd name="connsiteX5159" fmla="*/ 2032371 w 6130925"/>
                <a:gd name="connsiteY5159" fmla="*/ 2416416 h 2994025"/>
                <a:gd name="connsiteX5160" fmla="*/ 2033430 w 6130925"/>
                <a:gd name="connsiteY5160" fmla="*/ 2420119 h 2994025"/>
                <a:gd name="connsiteX5161" fmla="*/ 2034577 w 6130925"/>
                <a:gd name="connsiteY5161" fmla="*/ 2422792 h 2994025"/>
                <a:gd name="connsiteX5162" fmla="*/ 2035018 w 6130925"/>
                <a:gd name="connsiteY5162" fmla="*/ 2423822 h 2994025"/>
                <a:gd name="connsiteX5163" fmla="*/ 2035018 w 6130925"/>
                <a:gd name="connsiteY5163" fmla="*/ 2426995 h 2994025"/>
                <a:gd name="connsiteX5164" fmla="*/ 2035018 w 6130925"/>
                <a:gd name="connsiteY5164" fmla="*/ 2430698 h 2994025"/>
                <a:gd name="connsiteX5165" fmla="*/ 2035018 w 6130925"/>
                <a:gd name="connsiteY5165" fmla="*/ 2433872 h 2994025"/>
                <a:gd name="connsiteX5166" fmla="*/ 2035018 w 6130925"/>
                <a:gd name="connsiteY5166" fmla="*/ 2438103 h 2994025"/>
                <a:gd name="connsiteX5167" fmla="*/ 2034489 w 6130925"/>
                <a:gd name="connsiteY5167" fmla="*/ 2439690 h 2994025"/>
                <a:gd name="connsiteX5168" fmla="*/ 2032900 w 6130925"/>
                <a:gd name="connsiteY5168" fmla="*/ 2441277 h 2994025"/>
                <a:gd name="connsiteX5169" fmla="*/ 2031841 w 6130925"/>
                <a:gd name="connsiteY5169" fmla="*/ 2443393 h 2994025"/>
                <a:gd name="connsiteX5170" fmla="*/ 2029723 w 6130925"/>
                <a:gd name="connsiteY5170" fmla="*/ 2445509 h 2994025"/>
                <a:gd name="connsiteX5171" fmla="*/ 2028135 w 6130925"/>
                <a:gd name="connsiteY5171" fmla="*/ 2446566 h 2994025"/>
                <a:gd name="connsiteX5172" fmla="*/ 2026017 w 6130925"/>
                <a:gd name="connsiteY5172" fmla="*/ 2447624 h 2994025"/>
                <a:gd name="connsiteX5173" fmla="*/ 2023898 w 6130925"/>
                <a:gd name="connsiteY5173" fmla="*/ 2448153 h 2994025"/>
                <a:gd name="connsiteX5174" fmla="*/ 2022310 w 6130925"/>
                <a:gd name="connsiteY5174" fmla="*/ 2448682 h 2994025"/>
                <a:gd name="connsiteX5175" fmla="*/ 2020721 w 6130925"/>
                <a:gd name="connsiteY5175" fmla="*/ 2449211 h 2994025"/>
                <a:gd name="connsiteX5176" fmla="*/ 2019133 w 6130925"/>
                <a:gd name="connsiteY5176" fmla="*/ 2449740 h 2994025"/>
                <a:gd name="connsiteX5177" fmla="*/ 2017544 w 6130925"/>
                <a:gd name="connsiteY5177" fmla="*/ 2450798 h 2994025"/>
                <a:gd name="connsiteX5178" fmla="*/ 2015956 w 6130925"/>
                <a:gd name="connsiteY5178" fmla="*/ 2452914 h 2994025"/>
                <a:gd name="connsiteX5179" fmla="*/ 2014897 w 6130925"/>
                <a:gd name="connsiteY5179" fmla="*/ 2454501 h 2994025"/>
                <a:gd name="connsiteX5180" fmla="*/ 2014367 w 6130925"/>
                <a:gd name="connsiteY5180" fmla="*/ 2456616 h 2994025"/>
                <a:gd name="connsiteX5181" fmla="*/ 2014367 w 6130925"/>
                <a:gd name="connsiteY5181" fmla="*/ 2458732 h 2994025"/>
                <a:gd name="connsiteX5182" fmla="*/ 2014367 w 6130925"/>
                <a:gd name="connsiteY5182" fmla="*/ 2460319 h 2994025"/>
                <a:gd name="connsiteX5183" fmla="*/ 2013308 w 6130925"/>
                <a:gd name="connsiteY5183" fmla="*/ 2461906 h 2994025"/>
                <a:gd name="connsiteX5184" fmla="*/ 2012779 w 6130925"/>
                <a:gd name="connsiteY5184" fmla="*/ 2463493 h 2994025"/>
                <a:gd name="connsiteX5185" fmla="*/ 2012249 w 6130925"/>
                <a:gd name="connsiteY5185" fmla="*/ 2465608 h 2994025"/>
                <a:gd name="connsiteX5186" fmla="*/ 2011720 w 6130925"/>
                <a:gd name="connsiteY5186" fmla="*/ 2467724 h 2994025"/>
                <a:gd name="connsiteX5187" fmla="*/ 2010131 w 6130925"/>
                <a:gd name="connsiteY5187" fmla="*/ 2469311 h 2994025"/>
                <a:gd name="connsiteX5188" fmla="*/ 2009072 w 6130925"/>
                <a:gd name="connsiteY5188" fmla="*/ 2470898 h 2994025"/>
                <a:gd name="connsiteX5189" fmla="*/ 2008013 w 6130925"/>
                <a:gd name="connsiteY5189" fmla="*/ 2473014 h 2994025"/>
                <a:gd name="connsiteX5190" fmla="*/ 2007483 w 6130925"/>
                <a:gd name="connsiteY5190" fmla="*/ 2474601 h 2994025"/>
                <a:gd name="connsiteX5191" fmla="*/ 2005365 w 6130925"/>
                <a:gd name="connsiteY5191" fmla="*/ 2476187 h 2994025"/>
                <a:gd name="connsiteX5192" fmla="*/ 2003247 w 6130925"/>
                <a:gd name="connsiteY5192" fmla="*/ 2478303 h 2994025"/>
                <a:gd name="connsiteX5193" fmla="*/ 2002718 w 6130925"/>
                <a:gd name="connsiteY5193" fmla="*/ 2479890 h 2994025"/>
                <a:gd name="connsiteX5194" fmla="*/ 2001659 w 6130925"/>
                <a:gd name="connsiteY5194" fmla="*/ 2481477 h 2994025"/>
                <a:gd name="connsiteX5195" fmla="*/ 2000070 w 6130925"/>
                <a:gd name="connsiteY5195" fmla="*/ 2485179 h 2994025"/>
                <a:gd name="connsiteX5196" fmla="*/ 1998482 w 6130925"/>
                <a:gd name="connsiteY5196" fmla="*/ 2488353 h 2994025"/>
                <a:gd name="connsiteX5197" fmla="*/ 1997423 w 6130925"/>
                <a:gd name="connsiteY5197" fmla="*/ 2490998 h 2994025"/>
                <a:gd name="connsiteX5198" fmla="*/ 1996893 w 6130925"/>
                <a:gd name="connsiteY5198" fmla="*/ 2492585 h 2994025"/>
                <a:gd name="connsiteX5199" fmla="*/ 1993187 w 6130925"/>
                <a:gd name="connsiteY5199" fmla="*/ 2494172 h 2994025"/>
                <a:gd name="connsiteX5200" fmla="*/ 1989480 w 6130925"/>
                <a:gd name="connsiteY5200" fmla="*/ 2495758 h 2994025"/>
                <a:gd name="connsiteX5201" fmla="*/ 1988644 w 6130925"/>
                <a:gd name="connsiteY5201" fmla="*/ 2494923 h 2994025"/>
                <a:gd name="connsiteX5202" fmla="*/ 1987891 w 6130925"/>
                <a:gd name="connsiteY5202" fmla="*/ 2494172 h 2994025"/>
                <a:gd name="connsiteX5203" fmla="*/ 1986832 w 6130925"/>
                <a:gd name="connsiteY5203" fmla="*/ 2492585 h 2994025"/>
                <a:gd name="connsiteX5204" fmla="*/ 1987362 w 6130925"/>
                <a:gd name="connsiteY5204" fmla="*/ 2490469 h 2994025"/>
                <a:gd name="connsiteX5205" fmla="*/ 1988421 w 6130925"/>
                <a:gd name="connsiteY5205" fmla="*/ 2488353 h 2994025"/>
                <a:gd name="connsiteX5206" fmla="*/ 1988950 w 6130925"/>
                <a:gd name="connsiteY5206" fmla="*/ 2486766 h 2994025"/>
                <a:gd name="connsiteX5207" fmla="*/ 1989255 w 6130925"/>
                <a:gd name="connsiteY5207" fmla="*/ 2485852 h 2994025"/>
                <a:gd name="connsiteX5208" fmla="*/ 1989136 w 6130925"/>
                <a:gd name="connsiteY5208" fmla="*/ 2486025 h 2994025"/>
                <a:gd name="connsiteX5209" fmla="*/ 1989136 w 6130925"/>
                <a:gd name="connsiteY5209" fmla="*/ 2480719 h 2994025"/>
                <a:gd name="connsiteX5210" fmla="*/ 1987891 w 6130925"/>
                <a:gd name="connsiteY5210" fmla="*/ 2479890 h 2994025"/>
                <a:gd name="connsiteX5211" fmla="*/ 1985773 w 6130925"/>
                <a:gd name="connsiteY5211" fmla="*/ 2480419 h 2994025"/>
                <a:gd name="connsiteX5212" fmla="*/ 1983655 w 6130925"/>
                <a:gd name="connsiteY5212" fmla="*/ 2481477 h 2994025"/>
                <a:gd name="connsiteX5213" fmla="*/ 1980478 w 6130925"/>
                <a:gd name="connsiteY5213" fmla="*/ 2483593 h 2994025"/>
                <a:gd name="connsiteX5214" fmla="*/ 1977831 w 6130925"/>
                <a:gd name="connsiteY5214" fmla="*/ 2486766 h 2994025"/>
                <a:gd name="connsiteX5215" fmla="*/ 1976772 w 6130925"/>
                <a:gd name="connsiteY5215" fmla="*/ 2488353 h 2994025"/>
                <a:gd name="connsiteX5216" fmla="*/ 1976242 w 6130925"/>
                <a:gd name="connsiteY5216" fmla="*/ 2490469 h 2994025"/>
                <a:gd name="connsiteX5217" fmla="*/ 1975713 w 6130925"/>
                <a:gd name="connsiteY5217" fmla="*/ 2492585 h 2994025"/>
                <a:gd name="connsiteX5218" fmla="*/ 1976084 w 6130925"/>
                <a:gd name="connsiteY5218" fmla="*/ 2493697 h 2994025"/>
                <a:gd name="connsiteX5219" fmla="*/ 1976242 w 6130925"/>
                <a:gd name="connsiteY5219" fmla="*/ 2494172 h 2994025"/>
                <a:gd name="connsiteX5220" fmla="*/ 1975713 w 6130925"/>
                <a:gd name="connsiteY5220" fmla="*/ 2495758 h 2994025"/>
                <a:gd name="connsiteX5221" fmla="*/ 1975183 w 6130925"/>
                <a:gd name="connsiteY5221" fmla="*/ 2497345 h 2994025"/>
                <a:gd name="connsiteX5222" fmla="*/ 1975183 w 6130925"/>
                <a:gd name="connsiteY5222" fmla="*/ 2503164 h 2994025"/>
                <a:gd name="connsiteX5223" fmla="*/ 1975183 w 6130925"/>
                <a:gd name="connsiteY5223" fmla="*/ 2508453 h 2994025"/>
                <a:gd name="connsiteX5224" fmla="*/ 1974124 w 6130925"/>
                <a:gd name="connsiteY5224" fmla="*/ 2510040 h 2994025"/>
                <a:gd name="connsiteX5225" fmla="*/ 1972006 w 6130925"/>
                <a:gd name="connsiteY5225" fmla="*/ 2512156 h 2994025"/>
                <a:gd name="connsiteX5226" fmla="*/ 1969358 w 6130925"/>
                <a:gd name="connsiteY5226" fmla="*/ 2515858 h 2994025"/>
                <a:gd name="connsiteX5227" fmla="*/ 1966181 w 6130925"/>
                <a:gd name="connsiteY5227" fmla="*/ 2519032 h 2994025"/>
                <a:gd name="connsiteX5228" fmla="*/ 1966181 w 6130925"/>
                <a:gd name="connsiteY5228" fmla="*/ 2522735 h 2994025"/>
                <a:gd name="connsiteX5229" fmla="*/ 1966181 w 6130925"/>
                <a:gd name="connsiteY5229" fmla="*/ 2526437 h 2994025"/>
                <a:gd name="connsiteX5230" fmla="*/ 1965652 w 6130925"/>
                <a:gd name="connsiteY5230" fmla="*/ 2528024 h 2994025"/>
                <a:gd name="connsiteX5231" fmla="*/ 1965122 w 6130925"/>
                <a:gd name="connsiteY5231" fmla="*/ 2529611 h 2994025"/>
                <a:gd name="connsiteX5232" fmla="*/ 1964063 w 6130925"/>
                <a:gd name="connsiteY5232" fmla="*/ 2531198 h 2994025"/>
                <a:gd name="connsiteX5233" fmla="*/ 1962475 w 6130925"/>
                <a:gd name="connsiteY5233" fmla="*/ 2533313 h 2994025"/>
                <a:gd name="connsiteX5234" fmla="*/ 1960357 w 6130925"/>
                <a:gd name="connsiteY5234" fmla="*/ 2534900 h 2994025"/>
                <a:gd name="connsiteX5235" fmla="*/ 1958238 w 6130925"/>
                <a:gd name="connsiteY5235" fmla="*/ 2535958 h 2994025"/>
                <a:gd name="connsiteX5236" fmla="*/ 1956120 w 6130925"/>
                <a:gd name="connsiteY5236" fmla="*/ 2536487 h 2994025"/>
                <a:gd name="connsiteX5237" fmla="*/ 1954532 w 6130925"/>
                <a:gd name="connsiteY5237" fmla="*/ 2537016 h 2994025"/>
                <a:gd name="connsiteX5238" fmla="*/ 1951884 w 6130925"/>
                <a:gd name="connsiteY5238" fmla="*/ 2538074 h 2994025"/>
                <a:gd name="connsiteX5239" fmla="*/ 1950825 w 6130925"/>
                <a:gd name="connsiteY5239" fmla="*/ 2540190 h 2994025"/>
                <a:gd name="connsiteX5240" fmla="*/ 1949766 w 6130925"/>
                <a:gd name="connsiteY5240" fmla="*/ 2541777 h 2994025"/>
                <a:gd name="connsiteX5241" fmla="*/ 1949237 w 6130925"/>
                <a:gd name="connsiteY5241" fmla="*/ 2544421 h 2994025"/>
                <a:gd name="connsiteX5242" fmla="*/ 1947648 w 6130925"/>
                <a:gd name="connsiteY5242" fmla="*/ 2547595 h 2994025"/>
                <a:gd name="connsiteX5243" fmla="*/ 1945530 w 6130925"/>
                <a:gd name="connsiteY5243" fmla="*/ 2551298 h 2994025"/>
                <a:gd name="connsiteX5244" fmla="*/ 1944471 w 6130925"/>
                <a:gd name="connsiteY5244" fmla="*/ 2552884 h 2994025"/>
                <a:gd name="connsiteX5245" fmla="*/ 1942882 w 6130925"/>
                <a:gd name="connsiteY5245" fmla="*/ 2555000 h 2994025"/>
                <a:gd name="connsiteX5246" fmla="*/ 1940764 w 6130925"/>
                <a:gd name="connsiteY5246" fmla="*/ 2555529 h 2994025"/>
                <a:gd name="connsiteX5247" fmla="*/ 1939176 w 6130925"/>
                <a:gd name="connsiteY5247" fmla="*/ 2556058 h 2994025"/>
                <a:gd name="connsiteX5248" fmla="*/ 1937587 w 6130925"/>
                <a:gd name="connsiteY5248" fmla="*/ 2557116 h 2994025"/>
                <a:gd name="connsiteX5249" fmla="*/ 1935469 w 6130925"/>
                <a:gd name="connsiteY5249" fmla="*/ 2558174 h 2994025"/>
                <a:gd name="connsiteX5250" fmla="*/ 1934410 w 6130925"/>
                <a:gd name="connsiteY5250" fmla="*/ 2558703 h 2994025"/>
                <a:gd name="connsiteX5251" fmla="*/ 1933351 w 6130925"/>
                <a:gd name="connsiteY5251" fmla="*/ 2558703 h 2994025"/>
                <a:gd name="connsiteX5252" fmla="*/ 1931233 w 6130925"/>
                <a:gd name="connsiteY5252" fmla="*/ 2558703 h 2994025"/>
                <a:gd name="connsiteX5253" fmla="*/ 1928588 w 6130925"/>
                <a:gd name="connsiteY5253" fmla="*/ 2558175 h 2994025"/>
                <a:gd name="connsiteX5254" fmla="*/ 1928586 w 6130925"/>
                <a:gd name="connsiteY5254" fmla="*/ 2558174 h 2994025"/>
                <a:gd name="connsiteX5255" fmla="*/ 1925938 w 6130925"/>
                <a:gd name="connsiteY5255" fmla="*/ 2558174 h 2994025"/>
                <a:gd name="connsiteX5256" fmla="*/ 1924879 w 6130925"/>
                <a:gd name="connsiteY5256" fmla="*/ 2558174 h 2994025"/>
                <a:gd name="connsiteX5257" fmla="*/ 1923820 w 6130925"/>
                <a:gd name="connsiteY5257" fmla="*/ 2558174 h 2994025"/>
                <a:gd name="connsiteX5258" fmla="*/ 1922761 w 6130925"/>
                <a:gd name="connsiteY5258" fmla="*/ 2558174 h 2994025"/>
                <a:gd name="connsiteX5259" fmla="*/ 1921702 w 6130925"/>
                <a:gd name="connsiteY5259" fmla="*/ 2558174 h 2994025"/>
                <a:gd name="connsiteX5260" fmla="*/ 1919584 w 6130925"/>
                <a:gd name="connsiteY5260" fmla="*/ 2560290 h 2994025"/>
                <a:gd name="connsiteX5261" fmla="*/ 1917466 w 6130925"/>
                <a:gd name="connsiteY5261" fmla="*/ 2561877 h 2994025"/>
                <a:gd name="connsiteX5262" fmla="*/ 1916936 w 6130925"/>
                <a:gd name="connsiteY5262" fmla="*/ 2561877 h 2994025"/>
                <a:gd name="connsiteX5263" fmla="*/ 1916407 w 6130925"/>
                <a:gd name="connsiteY5263" fmla="*/ 2561877 h 2994025"/>
                <a:gd name="connsiteX5264" fmla="*/ 1915348 w 6130925"/>
                <a:gd name="connsiteY5264" fmla="*/ 2561877 h 2994025"/>
                <a:gd name="connsiteX5265" fmla="*/ 1914289 w 6130925"/>
                <a:gd name="connsiteY5265" fmla="*/ 2561877 h 2994025"/>
                <a:gd name="connsiteX5266" fmla="*/ 1908464 w 6130925"/>
                <a:gd name="connsiteY5266" fmla="*/ 2561348 h 2994025"/>
                <a:gd name="connsiteX5267" fmla="*/ 1903698 w 6130925"/>
                <a:gd name="connsiteY5267" fmla="*/ 2560290 h 2994025"/>
                <a:gd name="connsiteX5268" fmla="*/ 1903697 w 6130925"/>
                <a:gd name="connsiteY5268" fmla="*/ 2560289 h 2994025"/>
                <a:gd name="connsiteX5269" fmla="*/ 1902640 w 6130925"/>
                <a:gd name="connsiteY5269" fmla="*/ 2559761 h 2994025"/>
                <a:gd name="connsiteX5270" fmla="*/ 1902639 w 6130925"/>
                <a:gd name="connsiteY5270" fmla="*/ 2559761 h 2994025"/>
                <a:gd name="connsiteX5271" fmla="*/ 1902110 w 6130925"/>
                <a:gd name="connsiteY5271" fmla="*/ 2560290 h 2994025"/>
                <a:gd name="connsiteX5272" fmla="*/ 1901580 w 6130925"/>
                <a:gd name="connsiteY5272" fmla="*/ 2560290 h 2994025"/>
                <a:gd name="connsiteX5273" fmla="*/ 1901051 w 6130925"/>
                <a:gd name="connsiteY5273" fmla="*/ 2560290 h 2994025"/>
                <a:gd name="connsiteX5274" fmla="*/ 1900521 w 6130925"/>
                <a:gd name="connsiteY5274" fmla="*/ 2560290 h 2994025"/>
                <a:gd name="connsiteX5275" fmla="*/ 1899992 w 6130925"/>
                <a:gd name="connsiteY5275" fmla="*/ 2560290 h 2994025"/>
                <a:gd name="connsiteX5276" fmla="*/ 1897874 w 6130925"/>
                <a:gd name="connsiteY5276" fmla="*/ 2559232 h 2994025"/>
                <a:gd name="connsiteX5277" fmla="*/ 1896285 w 6130925"/>
                <a:gd name="connsiteY5277" fmla="*/ 2557645 h 2994025"/>
                <a:gd name="connsiteX5278" fmla="*/ 1893108 w 6130925"/>
                <a:gd name="connsiteY5278" fmla="*/ 2553942 h 2994025"/>
                <a:gd name="connsiteX5279" fmla="*/ 1891825 w 6130925"/>
                <a:gd name="connsiteY5279" fmla="*/ 2553210 h 2994025"/>
                <a:gd name="connsiteX5280" fmla="*/ 1889401 w 6130925"/>
                <a:gd name="connsiteY5280" fmla="*/ 2551827 h 2994025"/>
                <a:gd name="connsiteX5281" fmla="*/ 1885165 w 6130925"/>
                <a:gd name="connsiteY5281" fmla="*/ 2550769 h 2994025"/>
                <a:gd name="connsiteX5282" fmla="*/ 1880929 w 6130925"/>
                <a:gd name="connsiteY5282" fmla="*/ 2550240 h 2994025"/>
                <a:gd name="connsiteX5283" fmla="*/ 1867162 w 6130925"/>
                <a:gd name="connsiteY5283" fmla="*/ 2550240 h 2994025"/>
                <a:gd name="connsiteX5284" fmla="*/ 1867162 w 6130925"/>
                <a:gd name="connsiteY5284" fmla="*/ 2551827 h 2994025"/>
                <a:gd name="connsiteX5285" fmla="*/ 1867162 w 6130925"/>
                <a:gd name="connsiteY5285" fmla="*/ 2553413 h 2994025"/>
                <a:gd name="connsiteX5286" fmla="*/ 1868221 w 6130925"/>
                <a:gd name="connsiteY5286" fmla="*/ 2556058 h 2994025"/>
                <a:gd name="connsiteX5287" fmla="*/ 1869809 w 6130925"/>
                <a:gd name="connsiteY5287" fmla="*/ 2557645 h 2994025"/>
                <a:gd name="connsiteX5288" fmla="*/ 1871398 w 6130925"/>
                <a:gd name="connsiteY5288" fmla="*/ 2558703 h 2994025"/>
                <a:gd name="connsiteX5289" fmla="*/ 1872986 w 6130925"/>
                <a:gd name="connsiteY5289" fmla="*/ 2559232 h 2994025"/>
                <a:gd name="connsiteX5290" fmla="*/ 1876163 w 6130925"/>
                <a:gd name="connsiteY5290" fmla="*/ 2562406 h 2994025"/>
                <a:gd name="connsiteX5291" fmla="*/ 1878473 w 6130925"/>
                <a:gd name="connsiteY5291" fmla="*/ 2564136 h 2994025"/>
                <a:gd name="connsiteX5292" fmla="*/ 1880400 w 6130925"/>
                <a:gd name="connsiteY5292" fmla="*/ 2565579 h 2994025"/>
                <a:gd name="connsiteX5293" fmla="*/ 1882518 w 6130925"/>
                <a:gd name="connsiteY5293" fmla="*/ 2566637 h 2994025"/>
                <a:gd name="connsiteX5294" fmla="*/ 1883868 w 6130925"/>
                <a:gd name="connsiteY5294" fmla="*/ 2567648 h 2994025"/>
                <a:gd name="connsiteX5295" fmla="*/ 1884636 w 6130925"/>
                <a:gd name="connsiteY5295" fmla="*/ 2568224 h 2994025"/>
                <a:gd name="connsiteX5296" fmla="*/ 1886754 w 6130925"/>
                <a:gd name="connsiteY5296" fmla="*/ 2569282 h 2994025"/>
                <a:gd name="connsiteX5297" fmla="*/ 1888342 w 6130925"/>
                <a:gd name="connsiteY5297" fmla="*/ 2570869 h 2994025"/>
                <a:gd name="connsiteX5298" fmla="*/ 1888465 w 6130925"/>
                <a:gd name="connsiteY5298" fmla="*/ 2571235 h 2994025"/>
                <a:gd name="connsiteX5299" fmla="*/ 1888872 w 6130925"/>
                <a:gd name="connsiteY5299" fmla="*/ 2572455 h 2994025"/>
                <a:gd name="connsiteX5300" fmla="*/ 1889401 w 6130925"/>
                <a:gd name="connsiteY5300" fmla="*/ 2574042 h 2994025"/>
                <a:gd name="connsiteX5301" fmla="*/ 1889401 w 6130925"/>
                <a:gd name="connsiteY5301" fmla="*/ 2575629 h 2994025"/>
                <a:gd name="connsiteX5302" fmla="*/ 1889401 w 6130925"/>
                <a:gd name="connsiteY5302" fmla="*/ 2578274 h 2994025"/>
                <a:gd name="connsiteX5303" fmla="*/ 1889401 w 6130925"/>
                <a:gd name="connsiteY5303" fmla="*/ 2584621 h 2994025"/>
                <a:gd name="connsiteX5304" fmla="*/ 1890990 w 6130925"/>
                <a:gd name="connsiteY5304" fmla="*/ 2585679 h 2994025"/>
                <a:gd name="connsiteX5305" fmla="*/ 1892578 w 6130925"/>
                <a:gd name="connsiteY5305" fmla="*/ 2585679 h 2994025"/>
                <a:gd name="connsiteX5306" fmla="*/ 1896285 w 6130925"/>
                <a:gd name="connsiteY5306" fmla="*/ 2585679 h 2994025"/>
                <a:gd name="connsiteX5307" fmla="*/ 1896285 w 6130925"/>
                <a:gd name="connsiteY5307" fmla="*/ 2596787 h 2994025"/>
                <a:gd name="connsiteX5308" fmla="*/ 1895756 w 6130925"/>
                <a:gd name="connsiteY5308" fmla="*/ 2598903 h 2994025"/>
                <a:gd name="connsiteX5309" fmla="*/ 1894696 w 6130925"/>
                <a:gd name="connsiteY5309" fmla="*/ 2600490 h 2994025"/>
                <a:gd name="connsiteX5310" fmla="*/ 1892578 w 6130925"/>
                <a:gd name="connsiteY5310" fmla="*/ 2603663 h 2994025"/>
                <a:gd name="connsiteX5311" fmla="*/ 1891519 w 6130925"/>
                <a:gd name="connsiteY5311" fmla="*/ 2605779 h 2994025"/>
                <a:gd name="connsiteX5312" fmla="*/ 1890460 w 6130925"/>
                <a:gd name="connsiteY5312" fmla="*/ 2607366 h 2994025"/>
                <a:gd name="connsiteX5313" fmla="*/ 1889401 w 6130925"/>
                <a:gd name="connsiteY5313" fmla="*/ 2609482 h 2994025"/>
                <a:gd name="connsiteX5314" fmla="*/ 1887283 w 6130925"/>
                <a:gd name="connsiteY5314" fmla="*/ 2611069 h 2994025"/>
                <a:gd name="connsiteX5315" fmla="*/ 1884106 w 6130925"/>
                <a:gd name="connsiteY5315" fmla="*/ 2613184 h 2994025"/>
                <a:gd name="connsiteX5316" fmla="*/ 1880400 w 6130925"/>
                <a:gd name="connsiteY5316" fmla="*/ 2615300 h 2994025"/>
                <a:gd name="connsiteX5317" fmla="*/ 1878281 w 6130925"/>
                <a:gd name="connsiteY5317" fmla="*/ 2616358 h 2994025"/>
                <a:gd name="connsiteX5318" fmla="*/ 1875634 w 6130925"/>
                <a:gd name="connsiteY5318" fmla="*/ 2617945 h 2994025"/>
                <a:gd name="connsiteX5319" fmla="*/ 1873516 w 6130925"/>
                <a:gd name="connsiteY5319" fmla="*/ 2621647 h 2994025"/>
                <a:gd name="connsiteX5320" fmla="*/ 1871398 w 6130925"/>
                <a:gd name="connsiteY5320" fmla="*/ 2625350 h 2994025"/>
                <a:gd name="connsiteX5321" fmla="*/ 1870339 w 6130925"/>
                <a:gd name="connsiteY5321" fmla="*/ 2626937 h 2994025"/>
                <a:gd name="connsiteX5322" fmla="*/ 1868750 w 6130925"/>
                <a:gd name="connsiteY5322" fmla="*/ 2628524 h 2994025"/>
                <a:gd name="connsiteX5323" fmla="*/ 1868221 w 6130925"/>
                <a:gd name="connsiteY5323" fmla="*/ 2630111 h 2994025"/>
                <a:gd name="connsiteX5324" fmla="*/ 1868221 w 6130925"/>
                <a:gd name="connsiteY5324" fmla="*/ 2632755 h 2994025"/>
                <a:gd name="connsiteX5325" fmla="*/ 1867691 w 6130925"/>
                <a:gd name="connsiteY5325" fmla="*/ 2634342 h 2994025"/>
                <a:gd name="connsiteX5326" fmla="*/ 1867162 w 6130925"/>
                <a:gd name="connsiteY5326" fmla="*/ 2635929 h 2994025"/>
                <a:gd name="connsiteX5327" fmla="*/ 1865044 w 6130925"/>
                <a:gd name="connsiteY5327" fmla="*/ 2638045 h 2994025"/>
                <a:gd name="connsiteX5328" fmla="*/ 1863455 w 6130925"/>
                <a:gd name="connsiteY5328" fmla="*/ 2638574 h 2994025"/>
                <a:gd name="connsiteX5329" fmla="*/ 1863259 w 6130925"/>
                <a:gd name="connsiteY5329" fmla="*/ 2638490 h 2994025"/>
                <a:gd name="connsiteX5330" fmla="*/ 1862925 w 6130925"/>
                <a:gd name="connsiteY5330" fmla="*/ 2638574 h 2994025"/>
                <a:gd name="connsiteX5331" fmla="*/ 1859755 w 6130925"/>
                <a:gd name="connsiteY5331" fmla="*/ 2636990 h 2994025"/>
                <a:gd name="connsiteX5332" fmla="*/ 1859748 w 6130925"/>
                <a:gd name="connsiteY5332" fmla="*/ 2636987 h 2994025"/>
                <a:gd name="connsiteX5333" fmla="*/ 1855512 w 6130925"/>
                <a:gd name="connsiteY5333" fmla="*/ 2635929 h 2994025"/>
                <a:gd name="connsiteX5334" fmla="*/ 1838568 w 6130925"/>
                <a:gd name="connsiteY5334" fmla="*/ 2635929 h 2994025"/>
                <a:gd name="connsiteX5335" fmla="*/ 1834861 w 6130925"/>
                <a:gd name="connsiteY5335" fmla="*/ 2636987 h 2994025"/>
                <a:gd name="connsiteX5336" fmla="*/ 1831154 w 6130925"/>
                <a:gd name="connsiteY5336" fmla="*/ 2638574 h 2994025"/>
                <a:gd name="connsiteX5337" fmla="*/ 1827977 w 6130925"/>
                <a:gd name="connsiteY5337" fmla="*/ 2639103 h 2994025"/>
                <a:gd name="connsiteX5338" fmla="*/ 1824271 w 6130925"/>
                <a:gd name="connsiteY5338" fmla="*/ 2639103 h 2994025"/>
                <a:gd name="connsiteX5339" fmla="*/ 1816858 w 6130925"/>
                <a:gd name="connsiteY5339" fmla="*/ 2639103 h 2994025"/>
                <a:gd name="connsiteX5340" fmla="*/ 1815269 w 6130925"/>
                <a:gd name="connsiteY5340" fmla="*/ 2639632 h 2994025"/>
                <a:gd name="connsiteX5341" fmla="*/ 1812621 w 6130925"/>
                <a:gd name="connsiteY5341" fmla="*/ 2640161 h 2994025"/>
                <a:gd name="connsiteX5342" fmla="*/ 1796206 w 6130925"/>
                <a:gd name="connsiteY5342" fmla="*/ 2640161 h 2994025"/>
                <a:gd name="connsiteX5343" fmla="*/ 1796206 w 6130925"/>
                <a:gd name="connsiteY5343" fmla="*/ 2648624 h 2994025"/>
                <a:gd name="connsiteX5344" fmla="*/ 1796403 w 6130925"/>
                <a:gd name="connsiteY5344" fmla="*/ 2649214 h 2994025"/>
                <a:gd name="connsiteX5345" fmla="*/ 1796736 w 6130925"/>
                <a:gd name="connsiteY5345" fmla="*/ 2650211 h 2994025"/>
                <a:gd name="connsiteX5346" fmla="*/ 1797265 w 6130925"/>
                <a:gd name="connsiteY5346" fmla="*/ 2651797 h 2994025"/>
                <a:gd name="connsiteX5347" fmla="*/ 1798324 w 6130925"/>
                <a:gd name="connsiteY5347" fmla="*/ 2655500 h 2994025"/>
                <a:gd name="connsiteX5348" fmla="*/ 1799913 w 6130925"/>
                <a:gd name="connsiteY5348" fmla="*/ 2659203 h 2994025"/>
                <a:gd name="connsiteX5349" fmla="*/ 1799913 w 6130925"/>
                <a:gd name="connsiteY5349" fmla="*/ 2660789 h 2994025"/>
                <a:gd name="connsiteX5350" fmla="*/ 1799913 w 6130925"/>
                <a:gd name="connsiteY5350" fmla="*/ 2662376 h 2994025"/>
                <a:gd name="connsiteX5351" fmla="*/ 1799913 w 6130925"/>
                <a:gd name="connsiteY5351" fmla="*/ 2664492 h 2994025"/>
                <a:gd name="connsiteX5352" fmla="*/ 1799913 w 6130925"/>
                <a:gd name="connsiteY5352" fmla="*/ 2666608 h 2994025"/>
                <a:gd name="connsiteX5353" fmla="*/ 1797795 w 6130925"/>
                <a:gd name="connsiteY5353" fmla="*/ 2667137 h 2994025"/>
                <a:gd name="connsiteX5354" fmla="*/ 1796206 w 6130925"/>
                <a:gd name="connsiteY5354" fmla="*/ 2668195 h 2994025"/>
                <a:gd name="connsiteX5355" fmla="*/ 1795147 w 6130925"/>
                <a:gd name="connsiteY5355" fmla="*/ 2669781 h 2994025"/>
                <a:gd name="connsiteX5356" fmla="*/ 1794618 w 6130925"/>
                <a:gd name="connsiteY5356" fmla="*/ 2671368 h 2994025"/>
                <a:gd name="connsiteX5357" fmla="*/ 1794618 w 6130925"/>
                <a:gd name="connsiteY5357" fmla="*/ 2672955 h 2994025"/>
                <a:gd name="connsiteX5358" fmla="*/ 1794618 w 6130925"/>
                <a:gd name="connsiteY5358" fmla="*/ 2675600 h 2994025"/>
                <a:gd name="connsiteX5359" fmla="*/ 1794618 w 6130925"/>
                <a:gd name="connsiteY5359" fmla="*/ 2678774 h 2994025"/>
                <a:gd name="connsiteX5360" fmla="*/ 1796206 w 6130925"/>
                <a:gd name="connsiteY5360" fmla="*/ 2680360 h 2994025"/>
                <a:gd name="connsiteX5361" fmla="*/ 1797265 w 6130925"/>
                <a:gd name="connsiteY5361" fmla="*/ 2681947 h 2994025"/>
                <a:gd name="connsiteX5362" fmla="*/ 1796206 w 6130925"/>
                <a:gd name="connsiteY5362" fmla="*/ 2684063 h 2994025"/>
                <a:gd name="connsiteX5363" fmla="*/ 1795677 w 6130925"/>
                <a:gd name="connsiteY5363" fmla="*/ 2686179 h 2994025"/>
                <a:gd name="connsiteX5364" fmla="*/ 1773437 w 6130925"/>
                <a:gd name="connsiteY5364" fmla="*/ 2686179 h 2994025"/>
                <a:gd name="connsiteX5365" fmla="*/ 1769201 w 6130925"/>
                <a:gd name="connsiteY5365" fmla="*/ 2683534 h 2994025"/>
                <a:gd name="connsiteX5366" fmla="*/ 1766024 w 6130925"/>
                <a:gd name="connsiteY5366" fmla="*/ 2680360 h 2994025"/>
                <a:gd name="connsiteX5367" fmla="*/ 1764971 w 6130925"/>
                <a:gd name="connsiteY5367" fmla="*/ 2679909 h 2994025"/>
                <a:gd name="connsiteX5368" fmla="*/ 1762317 w 6130925"/>
                <a:gd name="connsiteY5368" fmla="*/ 2678774 h 2994025"/>
                <a:gd name="connsiteX5369" fmla="*/ 1758081 w 6130925"/>
                <a:gd name="connsiteY5369" fmla="*/ 2677716 h 2994025"/>
                <a:gd name="connsiteX5370" fmla="*/ 1752786 w 6130925"/>
                <a:gd name="connsiteY5370" fmla="*/ 2677716 h 2994025"/>
                <a:gd name="connsiteX5371" fmla="*/ 1752786 w 6130925"/>
                <a:gd name="connsiteY5371" fmla="*/ 2688824 h 2994025"/>
                <a:gd name="connsiteX5372" fmla="*/ 1752786 w 6130925"/>
                <a:gd name="connsiteY5372" fmla="*/ 2690410 h 2994025"/>
                <a:gd name="connsiteX5373" fmla="*/ 1753316 w 6130925"/>
                <a:gd name="connsiteY5373" fmla="*/ 2691997 h 2994025"/>
                <a:gd name="connsiteX5374" fmla="*/ 1753765 w 6130925"/>
                <a:gd name="connsiteY5374" fmla="*/ 2694687 h 2994025"/>
                <a:gd name="connsiteX5375" fmla="*/ 1753845 w 6130925"/>
                <a:gd name="connsiteY5375" fmla="*/ 2695171 h 2994025"/>
                <a:gd name="connsiteX5376" fmla="*/ 1753908 w 6130925"/>
                <a:gd name="connsiteY5376" fmla="*/ 2695674 h 2994025"/>
                <a:gd name="connsiteX5377" fmla="*/ 1754375 w 6130925"/>
                <a:gd name="connsiteY5377" fmla="*/ 2699402 h 2994025"/>
                <a:gd name="connsiteX5378" fmla="*/ 1754375 w 6130925"/>
                <a:gd name="connsiteY5378" fmla="*/ 2702576 h 2994025"/>
                <a:gd name="connsiteX5379" fmla="*/ 1754375 w 6130925"/>
                <a:gd name="connsiteY5379" fmla="*/ 2706279 h 2994025"/>
                <a:gd name="connsiteX5380" fmla="*/ 1757022 w 6130925"/>
                <a:gd name="connsiteY5380" fmla="*/ 2707866 h 2994025"/>
                <a:gd name="connsiteX5381" fmla="*/ 1759836 w 6130925"/>
                <a:gd name="connsiteY5381" fmla="*/ 2708668 h 2994025"/>
                <a:gd name="connsiteX5382" fmla="*/ 1760729 w 6130925"/>
                <a:gd name="connsiteY5382" fmla="*/ 2708923 h 2994025"/>
                <a:gd name="connsiteX5383" fmla="*/ 1761258 w 6130925"/>
                <a:gd name="connsiteY5383" fmla="*/ 2708923 h 2994025"/>
                <a:gd name="connsiteX5384" fmla="*/ 1761788 w 6130925"/>
                <a:gd name="connsiteY5384" fmla="*/ 2708923 h 2994025"/>
                <a:gd name="connsiteX5385" fmla="*/ 1762317 w 6130925"/>
                <a:gd name="connsiteY5385" fmla="*/ 2708923 h 2994025"/>
                <a:gd name="connsiteX5386" fmla="*/ 1762847 w 6130925"/>
                <a:gd name="connsiteY5386" fmla="*/ 2708923 h 2994025"/>
                <a:gd name="connsiteX5387" fmla="*/ 1763376 w 6130925"/>
                <a:gd name="connsiteY5387" fmla="*/ 2708923 h 2994025"/>
                <a:gd name="connsiteX5388" fmla="*/ 1763906 w 6130925"/>
                <a:gd name="connsiteY5388" fmla="*/ 2708923 h 2994025"/>
                <a:gd name="connsiteX5389" fmla="*/ 1764435 w 6130925"/>
                <a:gd name="connsiteY5389" fmla="*/ 2708923 h 2994025"/>
                <a:gd name="connsiteX5390" fmla="*/ 1766024 w 6130925"/>
                <a:gd name="connsiteY5390" fmla="*/ 2707337 h 2994025"/>
                <a:gd name="connsiteX5391" fmla="*/ 1767613 w 6130925"/>
                <a:gd name="connsiteY5391" fmla="*/ 2704692 h 2994025"/>
                <a:gd name="connsiteX5392" fmla="*/ 1769201 w 6130925"/>
                <a:gd name="connsiteY5392" fmla="*/ 2703634 h 2994025"/>
                <a:gd name="connsiteX5393" fmla="*/ 1771319 w 6130925"/>
                <a:gd name="connsiteY5393" fmla="*/ 2703105 h 2994025"/>
                <a:gd name="connsiteX5394" fmla="*/ 1771849 w 6130925"/>
                <a:gd name="connsiteY5394" fmla="*/ 2703105 h 2994025"/>
                <a:gd name="connsiteX5395" fmla="*/ 1772378 w 6130925"/>
                <a:gd name="connsiteY5395" fmla="*/ 2703105 h 2994025"/>
                <a:gd name="connsiteX5396" fmla="*/ 1772908 w 6130925"/>
                <a:gd name="connsiteY5396" fmla="*/ 2703105 h 2994025"/>
                <a:gd name="connsiteX5397" fmla="*/ 1773437 w 6130925"/>
                <a:gd name="connsiteY5397" fmla="*/ 2703105 h 2994025"/>
                <a:gd name="connsiteX5398" fmla="*/ 1773967 w 6130925"/>
                <a:gd name="connsiteY5398" fmla="*/ 2703105 h 2994025"/>
                <a:gd name="connsiteX5399" fmla="*/ 1774496 w 6130925"/>
                <a:gd name="connsiteY5399" fmla="*/ 2703105 h 2994025"/>
                <a:gd name="connsiteX5400" fmla="*/ 1775026 w 6130925"/>
                <a:gd name="connsiteY5400" fmla="*/ 2703105 h 2994025"/>
                <a:gd name="connsiteX5401" fmla="*/ 1776085 w 6130925"/>
                <a:gd name="connsiteY5401" fmla="*/ 2704692 h 2994025"/>
                <a:gd name="connsiteX5402" fmla="*/ 1776519 w 6130925"/>
                <a:gd name="connsiteY5402" fmla="*/ 2706862 h 2994025"/>
                <a:gd name="connsiteX5403" fmla="*/ 1776614 w 6130925"/>
                <a:gd name="connsiteY5403" fmla="*/ 2707337 h 2994025"/>
                <a:gd name="connsiteX5404" fmla="*/ 1776614 w 6130925"/>
                <a:gd name="connsiteY5404" fmla="*/ 2710510 h 2994025"/>
                <a:gd name="connsiteX5405" fmla="*/ 1776614 w 6130925"/>
                <a:gd name="connsiteY5405" fmla="*/ 2712097 h 2994025"/>
                <a:gd name="connsiteX5406" fmla="*/ 1776614 w 6130925"/>
                <a:gd name="connsiteY5406" fmla="*/ 2713684 h 2994025"/>
                <a:gd name="connsiteX5407" fmla="*/ 1775555 w 6130925"/>
                <a:gd name="connsiteY5407" fmla="*/ 2715800 h 2994025"/>
                <a:gd name="connsiteX5408" fmla="*/ 1773437 w 6130925"/>
                <a:gd name="connsiteY5408" fmla="*/ 2717387 h 2994025"/>
                <a:gd name="connsiteX5409" fmla="*/ 1770790 w 6130925"/>
                <a:gd name="connsiteY5409" fmla="*/ 2718973 h 2994025"/>
                <a:gd name="connsiteX5410" fmla="*/ 1767613 w 6130925"/>
                <a:gd name="connsiteY5410" fmla="*/ 2719502 h 2994025"/>
                <a:gd name="connsiteX5411" fmla="*/ 1763376 w 6130925"/>
                <a:gd name="connsiteY5411" fmla="*/ 2718444 h 2994025"/>
                <a:gd name="connsiteX5412" fmla="*/ 1758611 w 6130925"/>
                <a:gd name="connsiteY5412" fmla="*/ 2717387 h 2994025"/>
                <a:gd name="connsiteX5413" fmla="*/ 1755963 w 6130925"/>
                <a:gd name="connsiteY5413" fmla="*/ 2718444 h 2994025"/>
                <a:gd name="connsiteX5414" fmla="*/ 1755434 w 6130925"/>
                <a:gd name="connsiteY5414" fmla="*/ 2721089 h 2994025"/>
                <a:gd name="connsiteX5415" fmla="*/ 1754904 w 6130925"/>
                <a:gd name="connsiteY5415" fmla="*/ 2722676 h 2994025"/>
                <a:gd name="connsiteX5416" fmla="*/ 1754375 w 6130925"/>
                <a:gd name="connsiteY5416" fmla="*/ 2724792 h 2994025"/>
                <a:gd name="connsiteX5417" fmla="*/ 1754714 w 6130925"/>
                <a:gd name="connsiteY5417" fmla="*/ 2725809 h 2994025"/>
                <a:gd name="connsiteX5418" fmla="*/ 1754904 w 6130925"/>
                <a:gd name="connsiteY5418" fmla="*/ 2726379 h 2994025"/>
                <a:gd name="connsiteX5419" fmla="*/ 1755095 w 6130925"/>
                <a:gd name="connsiteY5419" fmla="*/ 2726950 h 2994025"/>
                <a:gd name="connsiteX5420" fmla="*/ 1755434 w 6130925"/>
                <a:gd name="connsiteY5420" fmla="*/ 2727966 h 2994025"/>
                <a:gd name="connsiteX5421" fmla="*/ 1755434 w 6130925"/>
                <a:gd name="connsiteY5421" fmla="*/ 2730081 h 2994025"/>
                <a:gd name="connsiteX5422" fmla="*/ 1755434 w 6130925"/>
                <a:gd name="connsiteY5422" fmla="*/ 2731668 h 2994025"/>
                <a:gd name="connsiteX5423" fmla="*/ 1754375 w 6130925"/>
                <a:gd name="connsiteY5423" fmla="*/ 2733784 h 2994025"/>
                <a:gd name="connsiteX5424" fmla="*/ 1753316 w 6130925"/>
                <a:gd name="connsiteY5424" fmla="*/ 2735371 h 2994025"/>
                <a:gd name="connsiteX5425" fmla="*/ 1752257 w 6130925"/>
                <a:gd name="connsiteY5425" fmla="*/ 2739073 h 2994025"/>
                <a:gd name="connsiteX5426" fmla="*/ 1750138 w 6130925"/>
                <a:gd name="connsiteY5426" fmla="*/ 2742776 h 2994025"/>
                <a:gd name="connsiteX5427" fmla="*/ 1748020 w 6130925"/>
                <a:gd name="connsiteY5427" fmla="*/ 2743834 h 2994025"/>
                <a:gd name="connsiteX5428" fmla="*/ 1746432 w 6130925"/>
                <a:gd name="connsiteY5428" fmla="*/ 2745421 h 2994025"/>
                <a:gd name="connsiteX5429" fmla="*/ 1745373 w 6130925"/>
                <a:gd name="connsiteY5429" fmla="*/ 2746479 h 2994025"/>
                <a:gd name="connsiteX5430" fmla="*/ 1745373 w 6130925"/>
                <a:gd name="connsiteY5430" fmla="*/ 2748594 h 2994025"/>
                <a:gd name="connsiteX5431" fmla="*/ 1745373 w 6130925"/>
                <a:gd name="connsiteY5431" fmla="*/ 2768165 h 2994025"/>
                <a:gd name="connsiteX5432" fmla="*/ 1724192 w 6130925"/>
                <a:gd name="connsiteY5432" fmla="*/ 2768165 h 2994025"/>
                <a:gd name="connsiteX5433" fmla="*/ 1718367 w 6130925"/>
                <a:gd name="connsiteY5433" fmla="*/ 2769752 h 2994025"/>
                <a:gd name="connsiteX5434" fmla="*/ 1713072 w 6130925"/>
                <a:gd name="connsiteY5434" fmla="*/ 2775042 h 2994025"/>
                <a:gd name="connsiteX5435" fmla="*/ 1711484 w 6130925"/>
                <a:gd name="connsiteY5435" fmla="*/ 2776100 h 2994025"/>
                <a:gd name="connsiteX5436" fmla="*/ 1709895 w 6130925"/>
                <a:gd name="connsiteY5436" fmla="*/ 2778215 h 2994025"/>
                <a:gd name="connsiteX5437" fmla="*/ 1708836 w 6130925"/>
                <a:gd name="connsiteY5437" fmla="*/ 2779802 h 2994025"/>
                <a:gd name="connsiteX5438" fmla="*/ 1708307 w 6130925"/>
                <a:gd name="connsiteY5438" fmla="*/ 2781389 h 2994025"/>
                <a:gd name="connsiteX5439" fmla="*/ 1708307 w 6130925"/>
                <a:gd name="connsiteY5439" fmla="*/ 2785621 h 2994025"/>
                <a:gd name="connsiteX5440" fmla="*/ 1708307 w 6130925"/>
                <a:gd name="connsiteY5440" fmla="*/ 2788794 h 2994025"/>
                <a:gd name="connsiteX5441" fmla="*/ 1708760 w 6130925"/>
                <a:gd name="connsiteY5441" fmla="*/ 2791964 h 2994025"/>
                <a:gd name="connsiteX5442" fmla="*/ 1708836 w 6130925"/>
                <a:gd name="connsiteY5442" fmla="*/ 2792497 h 2994025"/>
                <a:gd name="connsiteX5443" fmla="*/ 1709895 w 6130925"/>
                <a:gd name="connsiteY5443" fmla="*/ 2794084 h 2994025"/>
                <a:gd name="connsiteX5444" fmla="*/ 1710535 w 6130925"/>
                <a:gd name="connsiteY5444" fmla="*/ 2794936 h 2994025"/>
                <a:gd name="connsiteX5445" fmla="*/ 1711484 w 6130925"/>
                <a:gd name="connsiteY5445" fmla="*/ 2796199 h 2994025"/>
                <a:gd name="connsiteX5446" fmla="*/ 1713072 w 6130925"/>
                <a:gd name="connsiteY5446" fmla="*/ 2798315 h 2994025"/>
                <a:gd name="connsiteX5447" fmla="*/ 1714661 w 6130925"/>
                <a:gd name="connsiteY5447" fmla="*/ 2799373 h 2994025"/>
                <a:gd name="connsiteX5448" fmla="*/ 1716249 w 6130925"/>
                <a:gd name="connsiteY5448" fmla="*/ 2800960 h 2994025"/>
                <a:gd name="connsiteX5449" fmla="*/ 1718897 w 6130925"/>
                <a:gd name="connsiteY5449" fmla="*/ 2802018 h 2994025"/>
                <a:gd name="connsiteX5450" fmla="*/ 1720486 w 6130925"/>
                <a:gd name="connsiteY5450" fmla="*/ 2802547 h 2994025"/>
                <a:gd name="connsiteX5451" fmla="*/ 1722074 w 6130925"/>
                <a:gd name="connsiteY5451" fmla="*/ 2803076 h 2994025"/>
                <a:gd name="connsiteX5452" fmla="*/ 1724192 w 6130925"/>
                <a:gd name="connsiteY5452" fmla="*/ 2804134 h 2994025"/>
                <a:gd name="connsiteX5453" fmla="*/ 1724749 w 6130925"/>
                <a:gd name="connsiteY5453" fmla="*/ 2805061 h 2994025"/>
                <a:gd name="connsiteX5454" fmla="*/ 1725781 w 6130925"/>
                <a:gd name="connsiteY5454" fmla="*/ 2806778 h 2994025"/>
                <a:gd name="connsiteX5455" fmla="*/ 1725781 w 6130925"/>
                <a:gd name="connsiteY5455" fmla="*/ 2808894 h 2994025"/>
                <a:gd name="connsiteX5456" fmla="*/ 1726310 w 6130925"/>
                <a:gd name="connsiteY5456" fmla="*/ 2810481 h 2994025"/>
                <a:gd name="connsiteX5457" fmla="*/ 1728428 w 6130925"/>
                <a:gd name="connsiteY5457" fmla="*/ 2811539 h 2994025"/>
                <a:gd name="connsiteX5458" fmla="*/ 1730546 w 6130925"/>
                <a:gd name="connsiteY5458" fmla="*/ 2812068 h 2994025"/>
                <a:gd name="connsiteX5459" fmla="*/ 1730550 w 6130925"/>
                <a:gd name="connsiteY5459" fmla="*/ 2812068 h 2994025"/>
                <a:gd name="connsiteX5460" fmla="*/ 1731605 w 6130925"/>
                <a:gd name="connsiteY5460" fmla="*/ 2812068 h 2994025"/>
                <a:gd name="connsiteX5461" fmla="*/ 1732028 w 6130925"/>
                <a:gd name="connsiteY5461" fmla="*/ 2812279 h 2994025"/>
                <a:gd name="connsiteX5462" fmla="*/ 1733328 w 6130925"/>
                <a:gd name="connsiteY5462" fmla="*/ 2812465 h 2994025"/>
                <a:gd name="connsiteX5463" fmla="*/ 1735312 w 6130925"/>
                <a:gd name="connsiteY5463" fmla="*/ 2812068 h 2994025"/>
                <a:gd name="connsiteX5464" fmla="*/ 1738485 w 6130925"/>
                <a:gd name="connsiteY5464" fmla="*/ 2812068 h 2994025"/>
                <a:gd name="connsiteX5465" fmla="*/ 1738489 w 6130925"/>
                <a:gd name="connsiteY5465" fmla="*/ 2812068 h 2994025"/>
                <a:gd name="connsiteX5466" fmla="*/ 1741137 w 6130925"/>
                <a:gd name="connsiteY5466" fmla="*/ 2812068 h 2994025"/>
                <a:gd name="connsiteX5467" fmla="*/ 1743784 w 6130925"/>
                <a:gd name="connsiteY5467" fmla="*/ 2812597 h 2994025"/>
                <a:gd name="connsiteX5468" fmla="*/ 1743784 w 6130925"/>
                <a:gd name="connsiteY5468" fmla="*/ 2813126 h 2994025"/>
                <a:gd name="connsiteX5469" fmla="*/ 1743784 w 6130925"/>
                <a:gd name="connsiteY5469" fmla="*/ 2820002 h 2994025"/>
                <a:gd name="connsiteX5470" fmla="*/ 1743255 w 6130925"/>
                <a:gd name="connsiteY5470" fmla="*/ 2822118 h 2994025"/>
                <a:gd name="connsiteX5471" fmla="*/ 1741666 w 6130925"/>
                <a:gd name="connsiteY5471" fmla="*/ 2823705 h 2994025"/>
                <a:gd name="connsiteX5472" fmla="*/ 1741137 w 6130925"/>
                <a:gd name="connsiteY5472" fmla="*/ 2823705 h 2994025"/>
                <a:gd name="connsiteX5473" fmla="*/ 1740607 w 6130925"/>
                <a:gd name="connsiteY5473" fmla="*/ 2823705 h 2994025"/>
                <a:gd name="connsiteX5474" fmla="*/ 1740078 w 6130925"/>
                <a:gd name="connsiteY5474" fmla="*/ 2823705 h 2994025"/>
                <a:gd name="connsiteX5475" fmla="*/ 1739548 w 6130925"/>
                <a:gd name="connsiteY5475" fmla="*/ 2823705 h 2994025"/>
                <a:gd name="connsiteX5476" fmla="*/ 1739019 w 6130925"/>
                <a:gd name="connsiteY5476" fmla="*/ 2823705 h 2994025"/>
                <a:gd name="connsiteX5477" fmla="*/ 1738489 w 6130925"/>
                <a:gd name="connsiteY5477" fmla="*/ 2823705 h 2994025"/>
                <a:gd name="connsiteX5478" fmla="*/ 1736371 w 6130925"/>
                <a:gd name="connsiteY5478" fmla="*/ 2824763 h 2994025"/>
                <a:gd name="connsiteX5479" fmla="*/ 1734782 w 6130925"/>
                <a:gd name="connsiteY5479" fmla="*/ 2826349 h 2994025"/>
                <a:gd name="connsiteX5480" fmla="*/ 1732664 w 6130925"/>
                <a:gd name="connsiteY5480" fmla="*/ 2827407 h 2994025"/>
                <a:gd name="connsiteX5481" fmla="*/ 1731076 w 6130925"/>
                <a:gd name="connsiteY5481" fmla="*/ 2828465 h 2994025"/>
                <a:gd name="connsiteX5482" fmla="*/ 1729487 w 6130925"/>
                <a:gd name="connsiteY5482" fmla="*/ 2830052 h 2994025"/>
                <a:gd name="connsiteX5483" fmla="*/ 1728428 w 6130925"/>
                <a:gd name="connsiteY5483" fmla="*/ 2831639 h 2994025"/>
                <a:gd name="connsiteX5484" fmla="*/ 1727899 w 6130925"/>
                <a:gd name="connsiteY5484" fmla="*/ 2833226 h 2994025"/>
                <a:gd name="connsiteX5485" fmla="*/ 1727899 w 6130925"/>
                <a:gd name="connsiteY5485" fmla="*/ 2835341 h 2994025"/>
                <a:gd name="connsiteX5486" fmla="*/ 1725251 w 6130925"/>
                <a:gd name="connsiteY5486" fmla="*/ 2842747 h 2994025"/>
                <a:gd name="connsiteX5487" fmla="*/ 1722074 w 6130925"/>
                <a:gd name="connsiteY5487" fmla="*/ 2849623 h 2994025"/>
                <a:gd name="connsiteX5488" fmla="*/ 1721015 w 6130925"/>
                <a:gd name="connsiteY5488" fmla="*/ 2852268 h 2994025"/>
                <a:gd name="connsiteX5489" fmla="*/ 1718897 w 6130925"/>
                <a:gd name="connsiteY5489" fmla="*/ 2853326 h 2994025"/>
                <a:gd name="connsiteX5490" fmla="*/ 1714661 w 6130925"/>
                <a:gd name="connsiteY5490" fmla="*/ 2853855 h 2994025"/>
                <a:gd name="connsiteX5491" fmla="*/ 1711484 w 6130925"/>
                <a:gd name="connsiteY5491" fmla="*/ 2853855 h 2994025"/>
                <a:gd name="connsiteX5492" fmla="*/ 1709895 w 6130925"/>
                <a:gd name="connsiteY5492" fmla="*/ 2854384 h 2994025"/>
                <a:gd name="connsiteX5493" fmla="*/ 1708307 w 6130925"/>
                <a:gd name="connsiteY5493" fmla="*/ 2854912 h 2994025"/>
                <a:gd name="connsiteX5494" fmla="*/ 1706718 w 6130925"/>
                <a:gd name="connsiteY5494" fmla="*/ 2855970 h 2994025"/>
                <a:gd name="connsiteX5495" fmla="*/ 1705130 w 6130925"/>
                <a:gd name="connsiteY5495" fmla="*/ 2858086 h 2994025"/>
                <a:gd name="connsiteX5496" fmla="*/ 1704071 w 6130925"/>
                <a:gd name="connsiteY5496" fmla="*/ 2861789 h 2994025"/>
                <a:gd name="connsiteX5497" fmla="*/ 1704071 w 6130925"/>
                <a:gd name="connsiteY5497" fmla="*/ 2865491 h 2994025"/>
                <a:gd name="connsiteX5498" fmla="*/ 1704600 w 6130925"/>
                <a:gd name="connsiteY5498" fmla="*/ 2867078 h 2994025"/>
                <a:gd name="connsiteX5499" fmla="*/ 1705130 w 6130925"/>
                <a:gd name="connsiteY5499" fmla="*/ 2869194 h 2994025"/>
                <a:gd name="connsiteX5500" fmla="*/ 1705130 w 6130925"/>
                <a:gd name="connsiteY5500" fmla="*/ 2872368 h 2994025"/>
                <a:gd name="connsiteX5501" fmla="*/ 1705130 w 6130925"/>
                <a:gd name="connsiteY5501" fmla="*/ 2875012 h 2994025"/>
                <a:gd name="connsiteX5502" fmla="*/ 1687656 w 6130925"/>
                <a:gd name="connsiteY5502" fmla="*/ 2875012 h 2994025"/>
                <a:gd name="connsiteX5503" fmla="*/ 1687126 w 6130925"/>
                <a:gd name="connsiteY5503" fmla="*/ 2879244 h 2994025"/>
                <a:gd name="connsiteX5504" fmla="*/ 1686596 w 6130925"/>
                <a:gd name="connsiteY5504" fmla="*/ 2883476 h 2994025"/>
                <a:gd name="connsiteX5505" fmla="*/ 1686596 w 6130925"/>
                <a:gd name="connsiteY5505" fmla="*/ 2895112 h 2994025"/>
                <a:gd name="connsiteX5506" fmla="*/ 1687656 w 6130925"/>
                <a:gd name="connsiteY5506" fmla="*/ 2896699 h 2994025"/>
                <a:gd name="connsiteX5507" fmla="*/ 1688185 w 6130925"/>
                <a:gd name="connsiteY5507" fmla="*/ 2898815 h 2994025"/>
                <a:gd name="connsiteX5508" fmla="*/ 1688185 w 6130925"/>
                <a:gd name="connsiteY5508" fmla="*/ 2901989 h 2994025"/>
                <a:gd name="connsiteX5509" fmla="*/ 1687656 w 6130925"/>
                <a:gd name="connsiteY5509" fmla="*/ 2905162 h 2994025"/>
                <a:gd name="connsiteX5510" fmla="*/ 1686596 w 6130925"/>
                <a:gd name="connsiteY5510" fmla="*/ 2907807 h 2994025"/>
                <a:gd name="connsiteX5511" fmla="*/ 1688185 w 6130925"/>
                <a:gd name="connsiteY5511" fmla="*/ 2909923 h 2994025"/>
                <a:gd name="connsiteX5512" fmla="*/ 1690833 w 6130925"/>
                <a:gd name="connsiteY5512" fmla="*/ 2912039 h 2994025"/>
                <a:gd name="connsiteX5513" fmla="*/ 1691892 w 6130925"/>
                <a:gd name="connsiteY5513" fmla="*/ 2913625 h 2994025"/>
                <a:gd name="connsiteX5514" fmla="*/ 1692421 w 6130925"/>
                <a:gd name="connsiteY5514" fmla="*/ 2915741 h 2994025"/>
                <a:gd name="connsiteX5515" fmla="*/ 1692951 w 6130925"/>
                <a:gd name="connsiteY5515" fmla="*/ 2917328 h 2994025"/>
                <a:gd name="connsiteX5516" fmla="*/ 1693383 w 6130925"/>
                <a:gd name="connsiteY5516" fmla="*/ 2919056 h 2994025"/>
                <a:gd name="connsiteX5517" fmla="*/ 1693480 w 6130925"/>
                <a:gd name="connsiteY5517" fmla="*/ 2919444 h 2994025"/>
                <a:gd name="connsiteX5518" fmla="*/ 1693480 w 6130925"/>
                <a:gd name="connsiteY5518" fmla="*/ 2922618 h 2994025"/>
                <a:gd name="connsiteX5519" fmla="*/ 1693480 w 6130925"/>
                <a:gd name="connsiteY5519" fmla="*/ 2926320 h 2994025"/>
                <a:gd name="connsiteX5520" fmla="*/ 1694010 w 6130925"/>
                <a:gd name="connsiteY5520" fmla="*/ 2928436 h 2994025"/>
                <a:gd name="connsiteX5521" fmla="*/ 1694846 w 6130925"/>
                <a:gd name="connsiteY5521" fmla="*/ 2929272 h 2994025"/>
                <a:gd name="connsiteX5522" fmla="*/ 1695598 w 6130925"/>
                <a:gd name="connsiteY5522" fmla="*/ 2930023 h 2994025"/>
                <a:gd name="connsiteX5523" fmla="*/ 1695598 w 6130925"/>
                <a:gd name="connsiteY5523" fmla="*/ 2933196 h 2994025"/>
                <a:gd name="connsiteX5524" fmla="*/ 1695598 w 6130925"/>
                <a:gd name="connsiteY5524" fmla="*/ 2934783 h 2994025"/>
                <a:gd name="connsiteX5525" fmla="*/ 1695598 w 6130925"/>
                <a:gd name="connsiteY5525" fmla="*/ 2937428 h 2994025"/>
                <a:gd name="connsiteX5526" fmla="*/ 1696128 w 6130925"/>
                <a:gd name="connsiteY5526" fmla="*/ 2939015 h 2994025"/>
                <a:gd name="connsiteX5527" fmla="*/ 1697187 w 6130925"/>
                <a:gd name="connsiteY5527" fmla="*/ 2940602 h 2994025"/>
                <a:gd name="connsiteX5528" fmla="*/ 1698775 w 6130925"/>
                <a:gd name="connsiteY5528" fmla="*/ 2941660 h 2994025"/>
                <a:gd name="connsiteX5529" fmla="*/ 1700893 w 6130925"/>
                <a:gd name="connsiteY5529" fmla="*/ 2943246 h 2994025"/>
                <a:gd name="connsiteX5530" fmla="*/ 1700893 w 6130925"/>
                <a:gd name="connsiteY5530" fmla="*/ 2944833 h 2994025"/>
                <a:gd name="connsiteX5531" fmla="*/ 1700893 w 6130925"/>
                <a:gd name="connsiteY5531" fmla="*/ 2946420 h 2994025"/>
                <a:gd name="connsiteX5532" fmla="*/ 1700893 w 6130925"/>
                <a:gd name="connsiteY5532" fmla="*/ 2948536 h 2994025"/>
                <a:gd name="connsiteX5533" fmla="*/ 1700893 w 6130925"/>
                <a:gd name="connsiteY5533" fmla="*/ 2950652 h 2994025"/>
                <a:gd name="connsiteX5534" fmla="*/ 1700974 w 6130925"/>
                <a:gd name="connsiteY5534" fmla="*/ 2951136 h 2994025"/>
                <a:gd name="connsiteX5535" fmla="*/ 1701423 w 6130925"/>
                <a:gd name="connsiteY5535" fmla="*/ 2953825 h 2994025"/>
                <a:gd name="connsiteX5536" fmla="*/ 1702482 w 6130925"/>
                <a:gd name="connsiteY5536" fmla="*/ 2957528 h 2994025"/>
                <a:gd name="connsiteX5537" fmla="*/ 1702482 w 6130925"/>
                <a:gd name="connsiteY5537" fmla="*/ 2960173 h 2994025"/>
                <a:gd name="connsiteX5538" fmla="*/ 1703541 w 6130925"/>
                <a:gd name="connsiteY5538" fmla="*/ 2962288 h 2994025"/>
                <a:gd name="connsiteX5539" fmla="*/ 1704600 w 6130925"/>
                <a:gd name="connsiteY5539" fmla="*/ 2963346 h 2994025"/>
                <a:gd name="connsiteX5540" fmla="*/ 1707248 w 6130925"/>
                <a:gd name="connsiteY5540" fmla="*/ 2964404 h 2994025"/>
                <a:gd name="connsiteX5541" fmla="*/ 1707249 w 6130925"/>
                <a:gd name="connsiteY5541" fmla="*/ 2964404 h 2994025"/>
                <a:gd name="connsiteX5542" fmla="*/ 1708836 w 6130925"/>
                <a:gd name="connsiteY5542" fmla="*/ 2964933 h 2994025"/>
                <a:gd name="connsiteX5543" fmla="*/ 1710425 w 6130925"/>
                <a:gd name="connsiteY5543" fmla="*/ 2964404 h 2994025"/>
                <a:gd name="connsiteX5544" fmla="*/ 1712013 w 6130925"/>
                <a:gd name="connsiteY5544" fmla="*/ 2964404 h 2994025"/>
                <a:gd name="connsiteX5545" fmla="*/ 1713072 w 6130925"/>
                <a:gd name="connsiteY5545" fmla="*/ 2964404 h 2994025"/>
                <a:gd name="connsiteX5546" fmla="*/ 1714131 w 6130925"/>
                <a:gd name="connsiteY5546" fmla="*/ 2964404 h 2994025"/>
                <a:gd name="connsiteX5547" fmla="*/ 1715190 w 6130925"/>
                <a:gd name="connsiteY5547" fmla="*/ 2964404 h 2994025"/>
                <a:gd name="connsiteX5548" fmla="*/ 1717838 w 6130925"/>
                <a:gd name="connsiteY5548" fmla="*/ 2964404 h 2994025"/>
                <a:gd name="connsiteX5549" fmla="*/ 1717838 w 6130925"/>
                <a:gd name="connsiteY5549" fmla="*/ 2972867 h 2994025"/>
                <a:gd name="connsiteX5550" fmla="*/ 1719427 w 6130925"/>
                <a:gd name="connsiteY5550" fmla="*/ 2973396 h 2994025"/>
                <a:gd name="connsiteX5551" fmla="*/ 1721545 w 6130925"/>
                <a:gd name="connsiteY5551" fmla="*/ 2973396 h 2994025"/>
                <a:gd name="connsiteX5552" fmla="*/ 1724192 w 6130925"/>
                <a:gd name="connsiteY5552" fmla="*/ 2973396 h 2994025"/>
                <a:gd name="connsiteX5553" fmla="*/ 1725251 w 6130925"/>
                <a:gd name="connsiteY5553" fmla="*/ 2973396 h 2994025"/>
                <a:gd name="connsiteX5554" fmla="*/ 1726310 w 6130925"/>
                <a:gd name="connsiteY5554" fmla="*/ 2973396 h 2994025"/>
                <a:gd name="connsiteX5555" fmla="*/ 1727899 w 6130925"/>
                <a:gd name="connsiteY5555" fmla="*/ 2973396 h 2994025"/>
                <a:gd name="connsiteX5556" fmla="*/ 1729487 w 6130925"/>
                <a:gd name="connsiteY5556" fmla="*/ 2973396 h 2994025"/>
                <a:gd name="connsiteX5557" fmla="*/ 1731076 w 6130925"/>
                <a:gd name="connsiteY5557" fmla="*/ 2973925 h 2994025"/>
                <a:gd name="connsiteX5558" fmla="*/ 1732664 w 6130925"/>
                <a:gd name="connsiteY5558" fmla="*/ 2974454 h 2994025"/>
                <a:gd name="connsiteX5559" fmla="*/ 1734253 w 6130925"/>
                <a:gd name="connsiteY5559" fmla="*/ 2974454 h 2994025"/>
                <a:gd name="connsiteX5560" fmla="*/ 1734782 w 6130925"/>
                <a:gd name="connsiteY5560" fmla="*/ 2974454 h 2994025"/>
                <a:gd name="connsiteX5561" fmla="*/ 1735312 w 6130925"/>
                <a:gd name="connsiteY5561" fmla="*/ 2974454 h 2994025"/>
                <a:gd name="connsiteX5562" fmla="*/ 1735842 w 6130925"/>
                <a:gd name="connsiteY5562" fmla="*/ 2974454 h 2994025"/>
                <a:gd name="connsiteX5563" fmla="*/ 1736371 w 6130925"/>
                <a:gd name="connsiteY5563" fmla="*/ 2974454 h 2994025"/>
                <a:gd name="connsiteX5564" fmla="*/ 1740078 w 6130925"/>
                <a:gd name="connsiteY5564" fmla="*/ 2976041 h 2994025"/>
                <a:gd name="connsiteX5565" fmla="*/ 1741132 w 6130925"/>
                <a:gd name="connsiteY5565" fmla="*/ 2976492 h 2994025"/>
                <a:gd name="connsiteX5566" fmla="*/ 1743784 w 6130925"/>
                <a:gd name="connsiteY5566" fmla="*/ 2977628 h 2994025"/>
                <a:gd name="connsiteX5567" fmla="*/ 1744491 w 6130925"/>
                <a:gd name="connsiteY5567" fmla="*/ 2977981 h 2994025"/>
                <a:gd name="connsiteX5568" fmla="*/ 1744843 w 6130925"/>
                <a:gd name="connsiteY5568" fmla="*/ 2977628 h 2994025"/>
                <a:gd name="connsiteX5569" fmla="*/ 1745372 w 6130925"/>
                <a:gd name="connsiteY5569" fmla="*/ 2977628 h 2994025"/>
                <a:gd name="connsiteX5570" fmla="*/ 1745373 w 6130925"/>
                <a:gd name="connsiteY5570" fmla="*/ 2977628 h 2994025"/>
                <a:gd name="connsiteX5571" fmla="*/ 1746961 w 6130925"/>
                <a:gd name="connsiteY5571" fmla="*/ 2977628 h 2994025"/>
                <a:gd name="connsiteX5572" fmla="*/ 1748020 w 6130925"/>
                <a:gd name="connsiteY5572" fmla="*/ 2977628 h 2994025"/>
                <a:gd name="connsiteX5573" fmla="*/ 1750138 w 6130925"/>
                <a:gd name="connsiteY5573" fmla="*/ 2980802 h 2994025"/>
                <a:gd name="connsiteX5574" fmla="*/ 1750138 w 6130925"/>
                <a:gd name="connsiteY5574" fmla="*/ 2984504 h 2994025"/>
                <a:gd name="connsiteX5575" fmla="*/ 1745902 w 6130925"/>
                <a:gd name="connsiteY5575" fmla="*/ 2985033 h 2994025"/>
                <a:gd name="connsiteX5576" fmla="*/ 1742725 w 6130925"/>
                <a:gd name="connsiteY5576" fmla="*/ 2985033 h 2994025"/>
                <a:gd name="connsiteX5577" fmla="*/ 1740607 w 6130925"/>
                <a:gd name="connsiteY5577" fmla="*/ 2985033 h 2994025"/>
                <a:gd name="connsiteX5578" fmla="*/ 1739019 w 6130925"/>
                <a:gd name="connsiteY5578" fmla="*/ 2984504 h 2994025"/>
                <a:gd name="connsiteX5579" fmla="*/ 1738489 w 6130925"/>
                <a:gd name="connsiteY5579" fmla="*/ 2984504 h 2994025"/>
                <a:gd name="connsiteX5580" fmla="*/ 1736901 w 6130925"/>
                <a:gd name="connsiteY5580" fmla="*/ 2984504 h 2994025"/>
                <a:gd name="connsiteX5581" fmla="*/ 1735312 w 6130925"/>
                <a:gd name="connsiteY5581" fmla="*/ 2986091 h 2994025"/>
                <a:gd name="connsiteX5582" fmla="*/ 1733723 w 6130925"/>
                <a:gd name="connsiteY5582" fmla="*/ 2987678 h 2994025"/>
                <a:gd name="connsiteX5583" fmla="*/ 1733194 w 6130925"/>
                <a:gd name="connsiteY5583" fmla="*/ 2989265 h 2994025"/>
                <a:gd name="connsiteX5584" fmla="*/ 1732664 w 6130925"/>
                <a:gd name="connsiteY5584" fmla="*/ 2991380 h 2994025"/>
                <a:gd name="connsiteX5585" fmla="*/ 1731605 w 6130925"/>
                <a:gd name="connsiteY5585" fmla="*/ 2993496 h 2994025"/>
                <a:gd name="connsiteX5586" fmla="*/ 1729487 w 6130925"/>
                <a:gd name="connsiteY5586" fmla="*/ 2994025 h 2994025"/>
                <a:gd name="connsiteX5587" fmla="*/ 1727899 w 6130925"/>
                <a:gd name="connsiteY5587" fmla="*/ 2993496 h 2994025"/>
                <a:gd name="connsiteX5588" fmla="*/ 1725781 w 6130925"/>
                <a:gd name="connsiteY5588" fmla="*/ 2992438 h 2994025"/>
                <a:gd name="connsiteX5589" fmla="*/ 1697716 w 6130925"/>
                <a:gd name="connsiteY5589" fmla="*/ 2992438 h 2994025"/>
                <a:gd name="connsiteX5590" fmla="*/ 1694539 w 6130925"/>
                <a:gd name="connsiteY5590" fmla="*/ 2992438 h 2994025"/>
                <a:gd name="connsiteX5591" fmla="*/ 1692421 w 6130925"/>
                <a:gd name="connsiteY5591" fmla="*/ 2991380 h 2994025"/>
                <a:gd name="connsiteX5592" fmla="*/ 1690833 w 6130925"/>
                <a:gd name="connsiteY5592" fmla="*/ 2989794 h 2994025"/>
                <a:gd name="connsiteX5593" fmla="*/ 1689244 w 6130925"/>
                <a:gd name="connsiteY5593" fmla="*/ 2988736 h 2994025"/>
                <a:gd name="connsiteX5594" fmla="*/ 1685537 w 6130925"/>
                <a:gd name="connsiteY5594" fmla="*/ 2988736 h 2994025"/>
                <a:gd name="connsiteX5595" fmla="*/ 1685008 w 6130925"/>
                <a:gd name="connsiteY5595" fmla="*/ 2988736 h 2994025"/>
                <a:gd name="connsiteX5596" fmla="*/ 1683419 w 6130925"/>
                <a:gd name="connsiteY5596" fmla="*/ 2988736 h 2994025"/>
                <a:gd name="connsiteX5597" fmla="*/ 1682360 w 6130925"/>
                <a:gd name="connsiteY5597" fmla="*/ 2988736 h 2994025"/>
                <a:gd name="connsiteX5598" fmla="*/ 1681301 w 6130925"/>
                <a:gd name="connsiteY5598" fmla="*/ 2988736 h 2994025"/>
                <a:gd name="connsiteX5599" fmla="*/ 1680242 w 6130925"/>
                <a:gd name="connsiteY5599" fmla="*/ 2988736 h 2994025"/>
                <a:gd name="connsiteX5600" fmla="*/ 1679183 w 6130925"/>
                <a:gd name="connsiteY5600" fmla="*/ 2988736 h 2994025"/>
                <a:gd name="connsiteX5601" fmla="*/ 1678654 w 6130925"/>
                <a:gd name="connsiteY5601" fmla="*/ 2988736 h 2994025"/>
                <a:gd name="connsiteX5602" fmla="*/ 1678246 w 6130925"/>
                <a:gd name="connsiteY5602" fmla="*/ 2988430 h 2994025"/>
                <a:gd name="connsiteX5603" fmla="*/ 1676536 w 6130925"/>
                <a:gd name="connsiteY5603" fmla="*/ 2987149 h 2994025"/>
                <a:gd name="connsiteX5604" fmla="*/ 1674947 w 6130925"/>
                <a:gd name="connsiteY5604" fmla="*/ 2986091 h 2994025"/>
                <a:gd name="connsiteX5605" fmla="*/ 1672829 w 6130925"/>
                <a:gd name="connsiteY5605" fmla="*/ 2985562 h 2994025"/>
                <a:gd name="connsiteX5606" fmla="*/ 1671241 w 6130925"/>
                <a:gd name="connsiteY5606" fmla="*/ 2985033 h 2994025"/>
                <a:gd name="connsiteX5607" fmla="*/ 1669652 w 6130925"/>
                <a:gd name="connsiteY5607" fmla="*/ 2984504 h 2994025"/>
                <a:gd name="connsiteX5608" fmla="*/ 1667534 w 6130925"/>
                <a:gd name="connsiteY5608" fmla="*/ 2984504 h 2994025"/>
                <a:gd name="connsiteX5609" fmla="*/ 1665945 w 6130925"/>
                <a:gd name="connsiteY5609" fmla="*/ 2983446 h 2994025"/>
                <a:gd name="connsiteX5610" fmla="*/ 1664357 w 6130925"/>
                <a:gd name="connsiteY5610" fmla="*/ 2982388 h 2994025"/>
                <a:gd name="connsiteX5611" fmla="*/ 1663827 w 6130925"/>
                <a:gd name="connsiteY5611" fmla="*/ 2982388 h 2994025"/>
                <a:gd name="connsiteX5612" fmla="*/ 1662768 w 6130925"/>
                <a:gd name="connsiteY5612" fmla="*/ 2982388 h 2994025"/>
                <a:gd name="connsiteX5613" fmla="*/ 1662239 w 6130925"/>
                <a:gd name="connsiteY5613" fmla="*/ 2982388 h 2994025"/>
                <a:gd name="connsiteX5614" fmla="*/ 1660650 w 6130925"/>
                <a:gd name="connsiteY5614" fmla="*/ 2982917 h 2994025"/>
                <a:gd name="connsiteX5615" fmla="*/ 1659591 w 6130925"/>
                <a:gd name="connsiteY5615" fmla="*/ 2982917 h 2994025"/>
                <a:gd name="connsiteX5616" fmla="*/ 1659062 w 6130925"/>
                <a:gd name="connsiteY5616" fmla="*/ 2982917 h 2994025"/>
                <a:gd name="connsiteX5617" fmla="*/ 1658532 w 6130925"/>
                <a:gd name="connsiteY5617" fmla="*/ 2982917 h 2994025"/>
                <a:gd name="connsiteX5618" fmla="*/ 1658003 w 6130925"/>
                <a:gd name="connsiteY5618" fmla="*/ 2982917 h 2994025"/>
                <a:gd name="connsiteX5619" fmla="*/ 1656945 w 6130925"/>
                <a:gd name="connsiteY5619" fmla="*/ 2982388 h 2994025"/>
                <a:gd name="connsiteX5620" fmla="*/ 1656944 w 6130925"/>
                <a:gd name="connsiteY5620" fmla="*/ 2982388 h 2994025"/>
                <a:gd name="connsiteX5621" fmla="*/ 1654981 w 6130925"/>
                <a:gd name="connsiteY5621" fmla="*/ 2981268 h 2994025"/>
                <a:gd name="connsiteX5622" fmla="*/ 1653237 w 6130925"/>
                <a:gd name="connsiteY5622" fmla="*/ 2980273 h 2994025"/>
                <a:gd name="connsiteX5623" fmla="*/ 1650589 w 6130925"/>
                <a:gd name="connsiteY5623" fmla="*/ 2976041 h 2994025"/>
                <a:gd name="connsiteX5624" fmla="*/ 1650589 w 6130925"/>
                <a:gd name="connsiteY5624" fmla="*/ 2974454 h 2994025"/>
                <a:gd name="connsiteX5625" fmla="*/ 1650589 w 6130925"/>
                <a:gd name="connsiteY5625" fmla="*/ 2972867 h 2994025"/>
                <a:gd name="connsiteX5626" fmla="*/ 1649001 w 6130925"/>
                <a:gd name="connsiteY5626" fmla="*/ 2972338 h 2994025"/>
                <a:gd name="connsiteX5627" fmla="*/ 1646883 w 6130925"/>
                <a:gd name="connsiteY5627" fmla="*/ 2971809 h 2994025"/>
                <a:gd name="connsiteX5628" fmla="*/ 1646353 w 6130925"/>
                <a:gd name="connsiteY5628" fmla="*/ 2971809 h 2994025"/>
                <a:gd name="connsiteX5629" fmla="*/ 1645824 w 6130925"/>
                <a:gd name="connsiteY5629" fmla="*/ 2971809 h 2994025"/>
                <a:gd name="connsiteX5630" fmla="*/ 1645294 w 6130925"/>
                <a:gd name="connsiteY5630" fmla="*/ 2971809 h 2994025"/>
                <a:gd name="connsiteX5631" fmla="*/ 1644765 w 6130925"/>
                <a:gd name="connsiteY5631" fmla="*/ 2971809 h 2994025"/>
                <a:gd name="connsiteX5632" fmla="*/ 1643706 w 6130925"/>
                <a:gd name="connsiteY5632" fmla="*/ 2971809 h 2994025"/>
                <a:gd name="connsiteX5633" fmla="*/ 1643273 w 6130925"/>
                <a:gd name="connsiteY5633" fmla="*/ 2971748 h 2994025"/>
                <a:gd name="connsiteX5634" fmla="*/ 1639999 w 6130925"/>
                <a:gd name="connsiteY5634" fmla="*/ 2971281 h 2994025"/>
                <a:gd name="connsiteX5635" fmla="*/ 1636292 w 6130925"/>
                <a:gd name="connsiteY5635" fmla="*/ 2971281 h 2994025"/>
                <a:gd name="connsiteX5636" fmla="*/ 1636222 w 6130925"/>
                <a:gd name="connsiteY5636" fmla="*/ 2970787 h 2994025"/>
                <a:gd name="connsiteX5637" fmla="*/ 1635763 w 6130925"/>
                <a:gd name="connsiteY5637" fmla="*/ 2967578 h 2994025"/>
                <a:gd name="connsiteX5638" fmla="*/ 1635763 w 6130925"/>
                <a:gd name="connsiteY5638" fmla="*/ 2965462 h 2994025"/>
                <a:gd name="connsiteX5639" fmla="*/ 1635763 w 6130925"/>
                <a:gd name="connsiteY5639" fmla="*/ 2963875 h 2994025"/>
                <a:gd name="connsiteX5640" fmla="*/ 1636292 w 6130925"/>
                <a:gd name="connsiteY5640" fmla="*/ 2962288 h 2994025"/>
                <a:gd name="connsiteX5641" fmla="*/ 1634704 w 6130925"/>
                <a:gd name="connsiteY5641" fmla="*/ 2960702 h 2994025"/>
                <a:gd name="connsiteX5642" fmla="*/ 1632056 w 6130925"/>
                <a:gd name="connsiteY5642" fmla="*/ 2959644 h 2994025"/>
                <a:gd name="connsiteX5643" fmla="*/ 1629938 w 6130925"/>
                <a:gd name="connsiteY5643" fmla="*/ 2959115 h 2994025"/>
                <a:gd name="connsiteX5644" fmla="*/ 1629186 w 6130925"/>
                <a:gd name="connsiteY5644" fmla="*/ 2958364 h 2994025"/>
                <a:gd name="connsiteX5645" fmla="*/ 1628350 w 6130925"/>
                <a:gd name="connsiteY5645" fmla="*/ 2957528 h 2994025"/>
                <a:gd name="connsiteX5646" fmla="*/ 1627820 w 6130925"/>
                <a:gd name="connsiteY5646" fmla="*/ 2955412 h 2994025"/>
                <a:gd name="connsiteX5647" fmla="*/ 1627291 w 6130925"/>
                <a:gd name="connsiteY5647" fmla="*/ 2953825 h 2994025"/>
                <a:gd name="connsiteX5648" fmla="*/ 1626761 w 6130925"/>
                <a:gd name="connsiteY5648" fmla="*/ 2952238 h 2994025"/>
                <a:gd name="connsiteX5649" fmla="*/ 1626761 w 6130925"/>
                <a:gd name="connsiteY5649" fmla="*/ 2950652 h 2994025"/>
                <a:gd name="connsiteX5650" fmla="*/ 1625173 w 6130925"/>
                <a:gd name="connsiteY5650" fmla="*/ 2949065 h 2994025"/>
                <a:gd name="connsiteX5651" fmla="*/ 1624037 w 6130925"/>
                <a:gd name="connsiteY5651" fmla="*/ 2948497 h 2994025"/>
                <a:gd name="connsiteX5652" fmla="*/ 1623055 w 6130925"/>
                <a:gd name="connsiteY5652" fmla="*/ 2948007 h 2994025"/>
                <a:gd name="connsiteX5653" fmla="*/ 1617230 w 6130925"/>
                <a:gd name="connsiteY5653" fmla="*/ 2945362 h 2994025"/>
                <a:gd name="connsiteX5654" fmla="*/ 1612464 w 6130925"/>
                <a:gd name="connsiteY5654" fmla="*/ 2943246 h 2994025"/>
                <a:gd name="connsiteX5655" fmla="*/ 1610346 w 6130925"/>
                <a:gd name="connsiteY5655" fmla="*/ 2942189 h 2994025"/>
                <a:gd name="connsiteX5656" fmla="*/ 1608228 w 6130925"/>
                <a:gd name="connsiteY5656" fmla="*/ 2940602 h 2994025"/>
                <a:gd name="connsiteX5657" fmla="*/ 1608758 w 6130925"/>
                <a:gd name="connsiteY5657" fmla="*/ 2939015 h 2994025"/>
                <a:gd name="connsiteX5658" fmla="*/ 1609287 w 6130925"/>
                <a:gd name="connsiteY5658" fmla="*/ 2937428 h 2994025"/>
                <a:gd name="connsiteX5659" fmla="*/ 1608758 w 6130925"/>
                <a:gd name="connsiteY5659" fmla="*/ 2934783 h 2994025"/>
                <a:gd name="connsiteX5660" fmla="*/ 1608228 w 6130925"/>
                <a:gd name="connsiteY5660" fmla="*/ 2932667 h 2994025"/>
                <a:gd name="connsiteX5661" fmla="*/ 1606640 w 6130925"/>
                <a:gd name="connsiteY5661" fmla="*/ 2931081 h 2994025"/>
                <a:gd name="connsiteX5662" fmla="*/ 1605051 w 6130925"/>
                <a:gd name="connsiteY5662" fmla="*/ 2930023 h 2994025"/>
                <a:gd name="connsiteX5663" fmla="*/ 1603992 w 6130925"/>
                <a:gd name="connsiteY5663" fmla="*/ 2927907 h 2994025"/>
                <a:gd name="connsiteX5664" fmla="*/ 1602403 w 6130925"/>
                <a:gd name="connsiteY5664" fmla="*/ 2926320 h 2994025"/>
                <a:gd name="connsiteX5665" fmla="*/ 1606110 w 6130925"/>
                <a:gd name="connsiteY5665" fmla="*/ 2923146 h 2994025"/>
                <a:gd name="connsiteX5666" fmla="*/ 1606110 w 6130925"/>
                <a:gd name="connsiteY5666" fmla="*/ 2922089 h 2994025"/>
                <a:gd name="connsiteX5667" fmla="*/ 1606110 w 6130925"/>
                <a:gd name="connsiteY5667" fmla="*/ 2921031 h 2994025"/>
                <a:gd name="connsiteX5668" fmla="*/ 1605580 w 6130925"/>
                <a:gd name="connsiteY5668" fmla="*/ 2921031 h 2994025"/>
                <a:gd name="connsiteX5669" fmla="*/ 1605051 w 6130925"/>
                <a:gd name="connsiteY5669" fmla="*/ 2921031 h 2994025"/>
                <a:gd name="connsiteX5670" fmla="*/ 1604521 w 6130925"/>
                <a:gd name="connsiteY5670" fmla="*/ 2921031 h 2994025"/>
                <a:gd name="connsiteX5671" fmla="*/ 1603992 w 6130925"/>
                <a:gd name="connsiteY5671" fmla="*/ 2921031 h 2994025"/>
                <a:gd name="connsiteX5672" fmla="*/ 1603462 w 6130925"/>
                <a:gd name="connsiteY5672" fmla="*/ 2921031 h 2994025"/>
                <a:gd name="connsiteX5673" fmla="*/ 1602933 w 6130925"/>
                <a:gd name="connsiteY5673" fmla="*/ 2921031 h 2994025"/>
                <a:gd name="connsiteX5674" fmla="*/ 1602403 w 6130925"/>
                <a:gd name="connsiteY5674" fmla="*/ 2921031 h 2994025"/>
                <a:gd name="connsiteX5675" fmla="*/ 1601874 w 6130925"/>
                <a:gd name="connsiteY5675" fmla="*/ 2921031 h 2994025"/>
                <a:gd name="connsiteX5676" fmla="*/ 1601344 w 6130925"/>
                <a:gd name="connsiteY5676" fmla="*/ 2921031 h 2994025"/>
                <a:gd name="connsiteX5677" fmla="*/ 1600815 w 6130925"/>
                <a:gd name="connsiteY5677" fmla="*/ 2921031 h 2994025"/>
                <a:gd name="connsiteX5678" fmla="*/ 1600285 w 6130925"/>
                <a:gd name="connsiteY5678" fmla="*/ 2921031 h 2994025"/>
                <a:gd name="connsiteX5679" fmla="*/ 1599756 w 6130925"/>
                <a:gd name="connsiteY5679" fmla="*/ 2921031 h 2994025"/>
                <a:gd name="connsiteX5680" fmla="*/ 1598697 w 6130925"/>
                <a:gd name="connsiteY5680" fmla="*/ 2921031 h 2994025"/>
                <a:gd name="connsiteX5681" fmla="*/ 1598423 w 6130925"/>
                <a:gd name="connsiteY5681" fmla="*/ 2920802 h 2994025"/>
                <a:gd name="connsiteX5682" fmla="*/ 1595520 w 6130925"/>
                <a:gd name="connsiteY5682" fmla="*/ 2918386 h 2994025"/>
                <a:gd name="connsiteX5683" fmla="*/ 1592872 w 6130925"/>
                <a:gd name="connsiteY5683" fmla="*/ 2914154 h 2994025"/>
                <a:gd name="connsiteX5684" fmla="*/ 1596049 w 6130925"/>
                <a:gd name="connsiteY5684" fmla="*/ 2913096 h 2994025"/>
                <a:gd name="connsiteX5685" fmla="*/ 1599756 w 6130925"/>
                <a:gd name="connsiteY5685" fmla="*/ 2910981 h 2994025"/>
                <a:gd name="connsiteX5686" fmla="*/ 1600815 w 6130925"/>
                <a:gd name="connsiteY5686" fmla="*/ 2908865 h 2994025"/>
                <a:gd name="connsiteX5687" fmla="*/ 1600815 w 6130925"/>
                <a:gd name="connsiteY5687" fmla="*/ 2906749 h 2994025"/>
                <a:gd name="connsiteX5688" fmla="*/ 1598697 w 6130925"/>
                <a:gd name="connsiteY5688" fmla="*/ 2906220 h 2994025"/>
                <a:gd name="connsiteX5689" fmla="*/ 1597108 w 6130925"/>
                <a:gd name="connsiteY5689" fmla="*/ 2905691 h 2994025"/>
                <a:gd name="connsiteX5690" fmla="*/ 1590224 w 6130925"/>
                <a:gd name="connsiteY5690" fmla="*/ 2905691 h 2994025"/>
                <a:gd name="connsiteX5691" fmla="*/ 1587577 w 6130925"/>
                <a:gd name="connsiteY5691" fmla="*/ 2906220 h 2994025"/>
                <a:gd name="connsiteX5692" fmla="*/ 1585988 w 6130925"/>
                <a:gd name="connsiteY5692" fmla="*/ 2906749 h 2994025"/>
                <a:gd name="connsiteX5693" fmla="*/ 1584400 w 6130925"/>
                <a:gd name="connsiteY5693" fmla="*/ 2901989 h 2994025"/>
                <a:gd name="connsiteX5694" fmla="*/ 1591813 w 6130925"/>
                <a:gd name="connsiteY5694" fmla="*/ 2898815 h 2994025"/>
                <a:gd name="connsiteX5695" fmla="*/ 1591813 w 6130925"/>
                <a:gd name="connsiteY5695" fmla="*/ 2896699 h 2994025"/>
                <a:gd name="connsiteX5696" fmla="*/ 1591813 w 6130925"/>
                <a:gd name="connsiteY5696" fmla="*/ 2895112 h 2994025"/>
                <a:gd name="connsiteX5697" fmla="*/ 1590224 w 6130925"/>
                <a:gd name="connsiteY5697" fmla="*/ 2894583 h 2994025"/>
                <a:gd name="connsiteX5698" fmla="*/ 1587577 w 6130925"/>
                <a:gd name="connsiteY5698" fmla="*/ 2893526 h 2994025"/>
                <a:gd name="connsiteX5699" fmla="*/ 1585988 w 6130925"/>
                <a:gd name="connsiteY5699" fmla="*/ 2892997 h 2994025"/>
                <a:gd name="connsiteX5700" fmla="*/ 1584434 w 6130925"/>
                <a:gd name="connsiteY5700" fmla="*/ 2891444 h 2994025"/>
                <a:gd name="connsiteX5701" fmla="*/ 1584400 w 6130925"/>
                <a:gd name="connsiteY5701" fmla="*/ 2891410 h 2994025"/>
                <a:gd name="connsiteX5702" fmla="*/ 1583870 w 6130925"/>
                <a:gd name="connsiteY5702" fmla="*/ 2889823 h 2994025"/>
                <a:gd name="connsiteX5703" fmla="*/ 1583341 w 6130925"/>
                <a:gd name="connsiteY5703" fmla="*/ 2887707 h 2994025"/>
                <a:gd name="connsiteX5704" fmla="*/ 1585459 w 6130925"/>
                <a:gd name="connsiteY5704" fmla="*/ 2887178 h 2994025"/>
                <a:gd name="connsiteX5705" fmla="*/ 1587047 w 6130925"/>
                <a:gd name="connsiteY5705" fmla="*/ 2886120 h 2994025"/>
                <a:gd name="connsiteX5706" fmla="*/ 1585988 w 6130925"/>
                <a:gd name="connsiteY5706" fmla="*/ 2882418 h 2994025"/>
                <a:gd name="connsiteX5707" fmla="*/ 1584953 w 6130925"/>
                <a:gd name="connsiteY5707" fmla="*/ 2880970 h 2994025"/>
                <a:gd name="connsiteX5708" fmla="*/ 1583341 w 6130925"/>
                <a:gd name="connsiteY5708" fmla="*/ 2878715 h 2994025"/>
                <a:gd name="connsiteX5709" fmla="*/ 1580164 w 6130925"/>
                <a:gd name="connsiteY5709" fmla="*/ 2876070 h 2994025"/>
                <a:gd name="connsiteX5710" fmla="*/ 1579068 w 6130925"/>
                <a:gd name="connsiteY5710" fmla="*/ 2873881 h 2994025"/>
                <a:gd name="connsiteX5711" fmla="*/ 1578575 w 6130925"/>
                <a:gd name="connsiteY5711" fmla="*/ 2872897 h 2994025"/>
                <a:gd name="connsiteX5712" fmla="*/ 1579105 w 6130925"/>
                <a:gd name="connsiteY5712" fmla="*/ 2871310 h 2994025"/>
                <a:gd name="connsiteX5713" fmla="*/ 1580164 w 6130925"/>
                <a:gd name="connsiteY5713" fmla="*/ 2869194 h 2994025"/>
                <a:gd name="connsiteX5714" fmla="*/ 1581752 w 6130925"/>
                <a:gd name="connsiteY5714" fmla="*/ 2867078 h 2994025"/>
                <a:gd name="connsiteX5715" fmla="*/ 1582811 w 6130925"/>
                <a:gd name="connsiteY5715" fmla="*/ 2865491 h 2994025"/>
                <a:gd name="connsiteX5716" fmla="*/ 1582811 w 6130925"/>
                <a:gd name="connsiteY5716" fmla="*/ 2863905 h 2994025"/>
                <a:gd name="connsiteX5717" fmla="*/ 1581752 w 6130925"/>
                <a:gd name="connsiteY5717" fmla="*/ 2861260 h 2994025"/>
                <a:gd name="connsiteX5718" fmla="*/ 1581230 w 6130925"/>
                <a:gd name="connsiteY5718" fmla="*/ 2860216 h 2994025"/>
                <a:gd name="connsiteX5719" fmla="*/ 1580164 w 6130925"/>
                <a:gd name="connsiteY5719" fmla="*/ 2858086 h 2994025"/>
                <a:gd name="connsiteX5720" fmla="*/ 1578046 w 6130925"/>
                <a:gd name="connsiteY5720" fmla="*/ 2857557 h 2994025"/>
                <a:gd name="connsiteX5721" fmla="*/ 1576457 w 6130925"/>
                <a:gd name="connsiteY5721" fmla="*/ 2856499 h 2994025"/>
                <a:gd name="connsiteX5722" fmla="*/ 1576457 w 6130925"/>
                <a:gd name="connsiteY5722" fmla="*/ 2854912 h 2994025"/>
                <a:gd name="connsiteX5723" fmla="*/ 1576457 w 6130925"/>
                <a:gd name="connsiteY5723" fmla="*/ 2853326 h 2994025"/>
                <a:gd name="connsiteX5724" fmla="*/ 1576315 w 6130925"/>
                <a:gd name="connsiteY5724" fmla="*/ 2852756 h 2994025"/>
                <a:gd name="connsiteX5725" fmla="*/ 1575928 w 6130925"/>
                <a:gd name="connsiteY5725" fmla="*/ 2851210 h 2994025"/>
                <a:gd name="connsiteX5726" fmla="*/ 1576457 w 6130925"/>
                <a:gd name="connsiteY5726" fmla="*/ 2849623 h 2994025"/>
                <a:gd name="connsiteX5727" fmla="*/ 1575398 w 6130925"/>
                <a:gd name="connsiteY5727" fmla="*/ 2847507 h 2994025"/>
                <a:gd name="connsiteX5728" fmla="*/ 1574339 w 6130925"/>
                <a:gd name="connsiteY5728" fmla="*/ 2845920 h 2994025"/>
                <a:gd name="connsiteX5729" fmla="*/ 1574339 w 6130925"/>
                <a:gd name="connsiteY5729" fmla="*/ 2844334 h 2994025"/>
                <a:gd name="connsiteX5730" fmla="*/ 1575398 w 6130925"/>
                <a:gd name="connsiteY5730" fmla="*/ 2841689 h 2994025"/>
                <a:gd name="connsiteX5731" fmla="*/ 1578575 w 6130925"/>
                <a:gd name="connsiteY5731" fmla="*/ 2840631 h 2994025"/>
                <a:gd name="connsiteX5732" fmla="*/ 1580164 w 6130925"/>
                <a:gd name="connsiteY5732" fmla="*/ 2839044 h 2994025"/>
                <a:gd name="connsiteX5733" fmla="*/ 1581752 w 6130925"/>
                <a:gd name="connsiteY5733" fmla="*/ 2837457 h 2994025"/>
                <a:gd name="connsiteX5734" fmla="*/ 1582811 w 6130925"/>
                <a:gd name="connsiteY5734" fmla="*/ 2837457 h 2994025"/>
                <a:gd name="connsiteX5735" fmla="*/ 1583870 w 6130925"/>
                <a:gd name="connsiteY5735" fmla="*/ 2837457 h 2994025"/>
                <a:gd name="connsiteX5736" fmla="*/ 1584929 w 6130925"/>
                <a:gd name="connsiteY5736" fmla="*/ 2837457 h 2994025"/>
                <a:gd name="connsiteX5737" fmla="*/ 1585988 w 6130925"/>
                <a:gd name="connsiteY5737" fmla="*/ 2837457 h 2994025"/>
                <a:gd name="connsiteX5738" fmla="*/ 1586518 w 6130925"/>
                <a:gd name="connsiteY5738" fmla="*/ 2837457 h 2994025"/>
                <a:gd name="connsiteX5739" fmla="*/ 1587401 w 6130925"/>
                <a:gd name="connsiteY5739" fmla="*/ 2838339 h 2994025"/>
                <a:gd name="connsiteX5740" fmla="*/ 1589165 w 6130925"/>
                <a:gd name="connsiteY5740" fmla="*/ 2837457 h 2994025"/>
                <a:gd name="connsiteX5741" fmla="*/ 1592872 w 6130925"/>
                <a:gd name="connsiteY5741" fmla="*/ 2836399 h 2994025"/>
                <a:gd name="connsiteX5742" fmla="*/ 1596049 w 6130925"/>
                <a:gd name="connsiteY5742" fmla="*/ 2835341 h 2994025"/>
                <a:gd name="connsiteX5743" fmla="*/ 1596579 w 6130925"/>
                <a:gd name="connsiteY5743" fmla="*/ 2834813 h 2994025"/>
                <a:gd name="connsiteX5744" fmla="*/ 1597108 w 6130925"/>
                <a:gd name="connsiteY5744" fmla="*/ 2834813 h 2994025"/>
                <a:gd name="connsiteX5745" fmla="*/ 1597320 w 6130925"/>
                <a:gd name="connsiteY5745" fmla="*/ 2834919 h 2994025"/>
                <a:gd name="connsiteX5746" fmla="*/ 1597638 w 6130925"/>
                <a:gd name="connsiteY5746" fmla="*/ 2834813 h 2994025"/>
                <a:gd name="connsiteX5747" fmla="*/ 1599756 w 6130925"/>
                <a:gd name="connsiteY5747" fmla="*/ 2835341 h 2994025"/>
                <a:gd name="connsiteX5748" fmla="*/ 1599757 w 6130925"/>
                <a:gd name="connsiteY5748" fmla="*/ 2835341 h 2994025"/>
                <a:gd name="connsiteX5749" fmla="*/ 1601344 w 6130925"/>
                <a:gd name="connsiteY5749" fmla="*/ 2834813 h 2994025"/>
                <a:gd name="connsiteX5750" fmla="*/ 1602403 w 6130925"/>
                <a:gd name="connsiteY5750" fmla="*/ 2834813 h 2994025"/>
                <a:gd name="connsiteX5751" fmla="*/ 1602787 w 6130925"/>
                <a:gd name="connsiteY5751" fmla="*/ 2834909 h 2994025"/>
                <a:gd name="connsiteX5752" fmla="*/ 1603462 w 6130925"/>
                <a:gd name="connsiteY5752" fmla="*/ 2834813 h 2994025"/>
                <a:gd name="connsiteX5753" fmla="*/ 1606640 w 6130925"/>
                <a:gd name="connsiteY5753" fmla="*/ 2835341 h 2994025"/>
                <a:gd name="connsiteX5754" fmla="*/ 1606640 w 6130925"/>
                <a:gd name="connsiteY5754" fmla="*/ 2833226 h 2994025"/>
                <a:gd name="connsiteX5755" fmla="*/ 1606640 w 6130925"/>
                <a:gd name="connsiteY5755" fmla="*/ 2831639 h 2994025"/>
                <a:gd name="connsiteX5756" fmla="*/ 1607699 w 6130925"/>
                <a:gd name="connsiteY5756" fmla="*/ 2830052 h 2994025"/>
                <a:gd name="connsiteX5757" fmla="*/ 1608228 w 6130925"/>
                <a:gd name="connsiteY5757" fmla="*/ 2828465 h 2994025"/>
                <a:gd name="connsiteX5758" fmla="*/ 1605051 w 6130925"/>
                <a:gd name="connsiteY5758" fmla="*/ 2825820 h 2994025"/>
                <a:gd name="connsiteX5759" fmla="*/ 1603579 w 6130925"/>
                <a:gd name="connsiteY5759" fmla="*/ 2825085 h 2994025"/>
                <a:gd name="connsiteX5760" fmla="*/ 1601874 w 6130925"/>
                <a:gd name="connsiteY5760" fmla="*/ 2824234 h 2994025"/>
                <a:gd name="connsiteX5761" fmla="*/ 1598167 w 6130925"/>
                <a:gd name="connsiteY5761" fmla="*/ 2823705 h 2994025"/>
                <a:gd name="connsiteX5762" fmla="*/ 1595520 w 6130925"/>
                <a:gd name="connsiteY5762" fmla="*/ 2823705 h 2994025"/>
                <a:gd name="connsiteX5763" fmla="*/ 1593931 w 6130925"/>
                <a:gd name="connsiteY5763" fmla="*/ 2823705 h 2994025"/>
                <a:gd name="connsiteX5764" fmla="*/ 1591813 w 6130925"/>
                <a:gd name="connsiteY5764" fmla="*/ 2823705 h 2994025"/>
                <a:gd name="connsiteX5765" fmla="*/ 1591813 w 6130925"/>
                <a:gd name="connsiteY5765" fmla="*/ 2822118 h 2994025"/>
                <a:gd name="connsiteX5766" fmla="*/ 1591813 w 6130925"/>
                <a:gd name="connsiteY5766" fmla="*/ 2820002 h 2994025"/>
                <a:gd name="connsiteX5767" fmla="*/ 1590754 w 6130925"/>
                <a:gd name="connsiteY5767" fmla="*/ 2818415 h 2994025"/>
                <a:gd name="connsiteX5768" fmla="*/ 1590224 w 6130925"/>
                <a:gd name="connsiteY5768" fmla="*/ 2816828 h 2994025"/>
                <a:gd name="connsiteX5769" fmla="*/ 1591284 w 6130925"/>
                <a:gd name="connsiteY5769" fmla="*/ 2814184 h 2994025"/>
                <a:gd name="connsiteX5770" fmla="*/ 1593402 w 6130925"/>
                <a:gd name="connsiteY5770" fmla="*/ 2812597 h 2994025"/>
                <a:gd name="connsiteX5771" fmla="*/ 1593931 w 6130925"/>
                <a:gd name="connsiteY5771" fmla="*/ 2811010 h 2994025"/>
                <a:gd name="connsiteX5772" fmla="*/ 1594461 w 6130925"/>
                <a:gd name="connsiteY5772" fmla="*/ 2809423 h 2994025"/>
                <a:gd name="connsiteX5773" fmla="*/ 1593402 w 6130925"/>
                <a:gd name="connsiteY5773" fmla="*/ 2807836 h 2994025"/>
                <a:gd name="connsiteX5774" fmla="*/ 1591813 w 6130925"/>
                <a:gd name="connsiteY5774" fmla="*/ 2806249 h 2994025"/>
                <a:gd name="connsiteX5775" fmla="*/ 1591284 w 6130925"/>
                <a:gd name="connsiteY5775" fmla="*/ 2806249 h 2994025"/>
                <a:gd name="connsiteX5776" fmla="*/ 1590754 w 6130925"/>
                <a:gd name="connsiteY5776" fmla="*/ 2806249 h 2994025"/>
                <a:gd name="connsiteX5777" fmla="*/ 1590224 w 6130925"/>
                <a:gd name="connsiteY5777" fmla="*/ 2806249 h 2994025"/>
                <a:gd name="connsiteX5778" fmla="*/ 1589695 w 6130925"/>
                <a:gd name="connsiteY5778" fmla="*/ 2806249 h 2994025"/>
                <a:gd name="connsiteX5779" fmla="*/ 1589165 w 6130925"/>
                <a:gd name="connsiteY5779" fmla="*/ 2806249 h 2994025"/>
                <a:gd name="connsiteX5780" fmla="*/ 1588636 w 6130925"/>
                <a:gd name="connsiteY5780" fmla="*/ 2806249 h 2994025"/>
                <a:gd name="connsiteX5781" fmla="*/ 1587577 w 6130925"/>
                <a:gd name="connsiteY5781" fmla="*/ 2806249 h 2994025"/>
                <a:gd name="connsiteX5782" fmla="*/ 1587087 w 6130925"/>
                <a:gd name="connsiteY5782" fmla="*/ 2806005 h 2994025"/>
                <a:gd name="connsiteX5783" fmla="*/ 1586518 w 6130925"/>
                <a:gd name="connsiteY5783" fmla="*/ 2805721 h 2994025"/>
                <a:gd name="connsiteX5784" fmla="*/ 1584400 w 6130925"/>
                <a:gd name="connsiteY5784" fmla="*/ 2804663 h 2994025"/>
                <a:gd name="connsiteX5785" fmla="*/ 1582811 w 6130925"/>
                <a:gd name="connsiteY5785" fmla="*/ 2805721 h 2994025"/>
                <a:gd name="connsiteX5786" fmla="*/ 1581223 w 6130925"/>
                <a:gd name="connsiteY5786" fmla="*/ 2806249 h 2994025"/>
                <a:gd name="connsiteX5787" fmla="*/ 1579607 w 6130925"/>
                <a:gd name="connsiteY5787" fmla="*/ 2805442 h 2994025"/>
                <a:gd name="connsiteX5788" fmla="*/ 1578046 w 6130925"/>
                <a:gd name="connsiteY5788" fmla="*/ 2804663 h 2994025"/>
                <a:gd name="connsiteX5789" fmla="*/ 1576716 w 6130925"/>
                <a:gd name="connsiteY5789" fmla="*/ 2803630 h 2994025"/>
                <a:gd name="connsiteX5790" fmla="*/ 1573280 w 6130925"/>
                <a:gd name="connsiteY5790" fmla="*/ 2800960 h 2994025"/>
                <a:gd name="connsiteX5791" fmla="*/ 1572750 w 6130925"/>
                <a:gd name="connsiteY5791" fmla="*/ 2797786 h 2994025"/>
                <a:gd name="connsiteX5792" fmla="*/ 1574339 w 6130925"/>
                <a:gd name="connsiteY5792" fmla="*/ 2796199 h 2994025"/>
                <a:gd name="connsiteX5793" fmla="*/ 1576457 w 6130925"/>
                <a:gd name="connsiteY5793" fmla="*/ 2795142 h 2994025"/>
                <a:gd name="connsiteX5794" fmla="*/ 1576987 w 6130925"/>
                <a:gd name="connsiteY5794" fmla="*/ 2793026 h 2994025"/>
                <a:gd name="connsiteX5795" fmla="*/ 1578575 w 6130925"/>
                <a:gd name="connsiteY5795" fmla="*/ 2791439 h 2994025"/>
                <a:gd name="connsiteX5796" fmla="*/ 1581752 w 6130925"/>
                <a:gd name="connsiteY5796" fmla="*/ 2790381 h 2994025"/>
                <a:gd name="connsiteX5797" fmla="*/ 1585459 w 6130925"/>
                <a:gd name="connsiteY5797" fmla="*/ 2789852 h 2994025"/>
                <a:gd name="connsiteX5798" fmla="*/ 1585459 w 6130925"/>
                <a:gd name="connsiteY5798" fmla="*/ 2779273 h 2994025"/>
                <a:gd name="connsiteX5799" fmla="*/ 1587047 w 6130925"/>
                <a:gd name="connsiteY5799" fmla="*/ 2778215 h 2994025"/>
                <a:gd name="connsiteX5800" fmla="*/ 1589165 w 6130925"/>
                <a:gd name="connsiteY5800" fmla="*/ 2777157 h 2994025"/>
                <a:gd name="connsiteX5801" fmla="*/ 1591284 w 6130925"/>
                <a:gd name="connsiteY5801" fmla="*/ 2778215 h 2994025"/>
                <a:gd name="connsiteX5802" fmla="*/ 1592872 w 6130925"/>
                <a:gd name="connsiteY5802" fmla="*/ 2779802 h 2994025"/>
                <a:gd name="connsiteX5803" fmla="*/ 1593402 w 6130925"/>
                <a:gd name="connsiteY5803" fmla="*/ 2781389 h 2994025"/>
                <a:gd name="connsiteX5804" fmla="*/ 1593402 w 6130925"/>
                <a:gd name="connsiteY5804" fmla="*/ 2784034 h 2994025"/>
                <a:gd name="connsiteX5805" fmla="*/ 1593402 w 6130925"/>
                <a:gd name="connsiteY5805" fmla="*/ 2785621 h 2994025"/>
                <a:gd name="connsiteX5806" fmla="*/ 1593402 w 6130925"/>
                <a:gd name="connsiteY5806" fmla="*/ 2787207 h 2994025"/>
                <a:gd name="connsiteX5807" fmla="*/ 1594990 w 6130925"/>
                <a:gd name="connsiteY5807" fmla="*/ 2788265 h 2994025"/>
                <a:gd name="connsiteX5808" fmla="*/ 1597108 w 6130925"/>
                <a:gd name="connsiteY5808" fmla="*/ 2788794 h 2994025"/>
                <a:gd name="connsiteX5809" fmla="*/ 1598697 w 6130925"/>
                <a:gd name="connsiteY5809" fmla="*/ 2789323 h 2994025"/>
                <a:gd name="connsiteX5810" fmla="*/ 1600815 w 6130925"/>
                <a:gd name="connsiteY5810" fmla="*/ 2789852 h 2994025"/>
                <a:gd name="connsiteX5811" fmla="*/ 1603462 w 6130925"/>
                <a:gd name="connsiteY5811" fmla="*/ 2791439 h 2994025"/>
                <a:gd name="connsiteX5812" fmla="*/ 1603462 w 6130925"/>
                <a:gd name="connsiteY5812" fmla="*/ 2788265 h 2994025"/>
                <a:gd name="connsiteX5813" fmla="*/ 1603462 w 6130925"/>
                <a:gd name="connsiteY5813" fmla="*/ 2784563 h 2994025"/>
                <a:gd name="connsiteX5814" fmla="*/ 1603350 w 6130925"/>
                <a:gd name="connsiteY5814" fmla="*/ 2784114 h 2994025"/>
                <a:gd name="connsiteX5815" fmla="*/ 1602933 w 6130925"/>
                <a:gd name="connsiteY5815" fmla="*/ 2782447 h 2994025"/>
                <a:gd name="connsiteX5816" fmla="*/ 1602403 w 6130925"/>
                <a:gd name="connsiteY5816" fmla="*/ 2780860 h 2994025"/>
                <a:gd name="connsiteX5817" fmla="*/ 1602403 w 6130925"/>
                <a:gd name="connsiteY5817" fmla="*/ 2779273 h 2994025"/>
                <a:gd name="connsiteX5818" fmla="*/ 1602403 w 6130925"/>
                <a:gd name="connsiteY5818" fmla="*/ 2777157 h 2994025"/>
                <a:gd name="connsiteX5819" fmla="*/ 1601874 w 6130925"/>
                <a:gd name="connsiteY5819" fmla="*/ 2775571 h 2994025"/>
                <a:gd name="connsiteX5820" fmla="*/ 1600815 w 6130925"/>
                <a:gd name="connsiteY5820" fmla="*/ 2773984 h 2994025"/>
                <a:gd name="connsiteX5821" fmla="*/ 1598697 w 6130925"/>
                <a:gd name="connsiteY5821" fmla="*/ 2771868 h 2994025"/>
                <a:gd name="connsiteX5822" fmla="*/ 1597108 w 6130925"/>
                <a:gd name="connsiteY5822" fmla="*/ 2770810 h 2994025"/>
                <a:gd name="connsiteX5823" fmla="*/ 1596049 w 6130925"/>
                <a:gd name="connsiteY5823" fmla="*/ 2769223 h 2994025"/>
                <a:gd name="connsiteX5824" fmla="*/ 1594990 w 6130925"/>
                <a:gd name="connsiteY5824" fmla="*/ 2767636 h 2994025"/>
                <a:gd name="connsiteX5825" fmla="*/ 1593402 w 6130925"/>
                <a:gd name="connsiteY5825" fmla="*/ 2767108 h 2994025"/>
                <a:gd name="connsiteX5826" fmla="*/ 1591813 w 6130925"/>
                <a:gd name="connsiteY5826" fmla="*/ 2766579 h 2994025"/>
                <a:gd name="connsiteX5827" fmla="*/ 1591813 w 6130925"/>
                <a:gd name="connsiteY5827" fmla="*/ 2756000 h 2994025"/>
                <a:gd name="connsiteX5828" fmla="*/ 1594461 w 6130925"/>
                <a:gd name="connsiteY5828" fmla="*/ 2756000 h 2994025"/>
                <a:gd name="connsiteX5829" fmla="*/ 1597108 w 6130925"/>
                <a:gd name="connsiteY5829" fmla="*/ 2756000 h 2994025"/>
                <a:gd name="connsiteX5830" fmla="*/ 1597108 w 6130925"/>
                <a:gd name="connsiteY5830" fmla="*/ 2754413 h 2994025"/>
                <a:gd name="connsiteX5831" fmla="*/ 1597177 w 6130925"/>
                <a:gd name="connsiteY5831" fmla="*/ 2754827 h 2994025"/>
                <a:gd name="connsiteX5832" fmla="*/ 1597638 w 6130925"/>
                <a:gd name="connsiteY5832" fmla="*/ 2757586 h 2994025"/>
                <a:gd name="connsiteX5833" fmla="*/ 1597638 w 6130925"/>
                <a:gd name="connsiteY5833" fmla="*/ 2760760 h 2994025"/>
                <a:gd name="connsiteX5834" fmla="*/ 1597638 w 6130925"/>
                <a:gd name="connsiteY5834" fmla="*/ 2764992 h 2994025"/>
                <a:gd name="connsiteX5835" fmla="*/ 1597638 w 6130925"/>
                <a:gd name="connsiteY5835" fmla="*/ 2766579 h 2994025"/>
                <a:gd name="connsiteX5836" fmla="*/ 1597638 w 6130925"/>
                <a:gd name="connsiteY5836" fmla="*/ 2768165 h 2994025"/>
                <a:gd name="connsiteX5837" fmla="*/ 1597639 w 6130925"/>
                <a:gd name="connsiteY5837" fmla="*/ 2768166 h 2994025"/>
                <a:gd name="connsiteX5838" fmla="*/ 1598697 w 6130925"/>
                <a:gd name="connsiteY5838" fmla="*/ 2768694 h 2994025"/>
                <a:gd name="connsiteX5839" fmla="*/ 1599756 w 6130925"/>
                <a:gd name="connsiteY5839" fmla="*/ 2768694 h 2994025"/>
                <a:gd name="connsiteX5840" fmla="*/ 1600285 w 6130925"/>
                <a:gd name="connsiteY5840" fmla="*/ 2768694 h 2994025"/>
                <a:gd name="connsiteX5841" fmla="*/ 1600815 w 6130925"/>
                <a:gd name="connsiteY5841" fmla="*/ 2768694 h 2994025"/>
                <a:gd name="connsiteX5842" fmla="*/ 1601344 w 6130925"/>
                <a:gd name="connsiteY5842" fmla="*/ 2768694 h 2994025"/>
                <a:gd name="connsiteX5843" fmla="*/ 1601874 w 6130925"/>
                <a:gd name="connsiteY5843" fmla="*/ 2769223 h 2994025"/>
                <a:gd name="connsiteX5844" fmla="*/ 1602933 w 6130925"/>
                <a:gd name="connsiteY5844" fmla="*/ 2770810 h 2994025"/>
                <a:gd name="connsiteX5845" fmla="*/ 1603992 w 6130925"/>
                <a:gd name="connsiteY5845" fmla="*/ 2772926 h 2994025"/>
                <a:gd name="connsiteX5846" fmla="*/ 1608228 w 6130925"/>
                <a:gd name="connsiteY5846" fmla="*/ 2775571 h 2994025"/>
                <a:gd name="connsiteX5847" fmla="*/ 1608758 w 6130925"/>
                <a:gd name="connsiteY5847" fmla="*/ 2773984 h 2994025"/>
                <a:gd name="connsiteX5848" fmla="*/ 1609287 w 6130925"/>
                <a:gd name="connsiteY5848" fmla="*/ 2771868 h 2994025"/>
                <a:gd name="connsiteX5849" fmla="*/ 1609287 w 6130925"/>
                <a:gd name="connsiteY5849" fmla="*/ 2766579 h 2994025"/>
                <a:gd name="connsiteX5850" fmla="*/ 1609287 w 6130925"/>
                <a:gd name="connsiteY5850" fmla="*/ 2760760 h 2994025"/>
                <a:gd name="connsiteX5851" fmla="*/ 1608758 w 6130925"/>
                <a:gd name="connsiteY5851" fmla="*/ 2755471 h 2994025"/>
                <a:gd name="connsiteX5852" fmla="*/ 1608228 w 6130925"/>
                <a:gd name="connsiteY5852" fmla="*/ 2749652 h 2994025"/>
                <a:gd name="connsiteX5853" fmla="*/ 1608228 w 6130925"/>
                <a:gd name="connsiteY5853" fmla="*/ 2747537 h 2994025"/>
                <a:gd name="connsiteX5854" fmla="*/ 1608228 w 6130925"/>
                <a:gd name="connsiteY5854" fmla="*/ 2745950 h 2994025"/>
                <a:gd name="connsiteX5855" fmla="*/ 1608758 w 6130925"/>
                <a:gd name="connsiteY5855" fmla="*/ 2744363 h 2994025"/>
                <a:gd name="connsiteX5856" fmla="*/ 1609287 w 6130925"/>
                <a:gd name="connsiteY5856" fmla="*/ 2742776 h 2994025"/>
                <a:gd name="connsiteX5857" fmla="*/ 1611405 w 6130925"/>
                <a:gd name="connsiteY5857" fmla="*/ 2741189 h 2994025"/>
                <a:gd name="connsiteX5858" fmla="*/ 1612994 w 6130925"/>
                <a:gd name="connsiteY5858" fmla="*/ 2740131 h 2994025"/>
                <a:gd name="connsiteX5859" fmla="*/ 1614582 w 6130925"/>
                <a:gd name="connsiteY5859" fmla="*/ 2738015 h 2994025"/>
                <a:gd name="connsiteX5860" fmla="*/ 1615641 w 6130925"/>
                <a:gd name="connsiteY5860" fmla="*/ 2736429 h 2994025"/>
                <a:gd name="connsiteX5861" fmla="*/ 1615641 w 6130925"/>
                <a:gd name="connsiteY5861" fmla="*/ 2717387 h 2994025"/>
                <a:gd name="connsiteX5862" fmla="*/ 1616700 w 6130925"/>
                <a:gd name="connsiteY5862" fmla="*/ 2715800 h 2994025"/>
                <a:gd name="connsiteX5863" fmla="*/ 1618289 w 6130925"/>
                <a:gd name="connsiteY5863" fmla="*/ 2713684 h 2994025"/>
                <a:gd name="connsiteX5864" fmla="*/ 1619877 w 6130925"/>
                <a:gd name="connsiteY5864" fmla="*/ 2713155 h 2994025"/>
                <a:gd name="connsiteX5865" fmla="*/ 1621995 w 6130925"/>
                <a:gd name="connsiteY5865" fmla="*/ 2712097 h 2994025"/>
                <a:gd name="connsiteX5866" fmla="*/ 1623584 w 6130925"/>
                <a:gd name="connsiteY5866" fmla="*/ 2710510 h 2994025"/>
                <a:gd name="connsiteX5867" fmla="*/ 1624643 w 6130925"/>
                <a:gd name="connsiteY5867" fmla="*/ 2708923 h 2994025"/>
                <a:gd name="connsiteX5868" fmla="*/ 1624643 w 6130925"/>
                <a:gd name="connsiteY5868" fmla="*/ 2697816 h 2994025"/>
                <a:gd name="connsiteX5869" fmla="*/ 1611405 w 6130925"/>
                <a:gd name="connsiteY5869" fmla="*/ 2697816 h 2994025"/>
                <a:gd name="connsiteX5870" fmla="*/ 1608228 w 6130925"/>
                <a:gd name="connsiteY5870" fmla="*/ 2730081 h 2994025"/>
                <a:gd name="connsiteX5871" fmla="*/ 1597108 w 6130925"/>
                <a:gd name="connsiteY5871" fmla="*/ 2730081 h 2994025"/>
                <a:gd name="connsiteX5872" fmla="*/ 1594990 w 6130925"/>
                <a:gd name="connsiteY5872" fmla="*/ 2729552 h 2994025"/>
                <a:gd name="connsiteX5873" fmla="*/ 1593402 w 6130925"/>
                <a:gd name="connsiteY5873" fmla="*/ 2727437 h 2994025"/>
                <a:gd name="connsiteX5874" fmla="*/ 1591813 w 6130925"/>
                <a:gd name="connsiteY5874" fmla="*/ 2726379 h 2994025"/>
                <a:gd name="connsiteX5875" fmla="*/ 1590224 w 6130925"/>
                <a:gd name="connsiteY5875" fmla="*/ 2725321 h 2994025"/>
                <a:gd name="connsiteX5876" fmla="*/ 1589514 w 6130925"/>
                <a:gd name="connsiteY5876" fmla="*/ 2724375 h 2994025"/>
                <a:gd name="connsiteX5877" fmla="*/ 1588636 w 6130925"/>
                <a:gd name="connsiteY5877" fmla="*/ 2723205 h 2994025"/>
                <a:gd name="connsiteX5878" fmla="*/ 1587577 w 6130925"/>
                <a:gd name="connsiteY5878" fmla="*/ 2720560 h 2994025"/>
                <a:gd name="connsiteX5879" fmla="*/ 1588636 w 6130925"/>
                <a:gd name="connsiteY5879" fmla="*/ 2717387 h 2994025"/>
                <a:gd name="connsiteX5880" fmla="*/ 1589165 w 6130925"/>
                <a:gd name="connsiteY5880" fmla="*/ 2714742 h 2994025"/>
                <a:gd name="connsiteX5881" fmla="*/ 1589165 w 6130925"/>
                <a:gd name="connsiteY5881" fmla="*/ 2713155 h 2994025"/>
                <a:gd name="connsiteX5882" fmla="*/ 1589165 w 6130925"/>
                <a:gd name="connsiteY5882" fmla="*/ 2711568 h 2994025"/>
                <a:gd name="connsiteX5883" fmla="*/ 1590754 w 6130925"/>
                <a:gd name="connsiteY5883" fmla="*/ 2709452 h 2994025"/>
                <a:gd name="connsiteX5884" fmla="*/ 1592872 w 6130925"/>
                <a:gd name="connsiteY5884" fmla="*/ 2707866 h 2994025"/>
                <a:gd name="connsiteX5885" fmla="*/ 1592872 w 6130925"/>
                <a:gd name="connsiteY5885" fmla="*/ 2705750 h 2994025"/>
                <a:gd name="connsiteX5886" fmla="*/ 1593402 w 6130925"/>
                <a:gd name="connsiteY5886" fmla="*/ 2704163 h 2994025"/>
                <a:gd name="connsiteX5887" fmla="*/ 1593931 w 6130925"/>
                <a:gd name="connsiteY5887" fmla="*/ 2702047 h 2994025"/>
                <a:gd name="connsiteX5888" fmla="*/ 1594461 w 6130925"/>
                <a:gd name="connsiteY5888" fmla="*/ 2700460 h 2994025"/>
                <a:gd name="connsiteX5889" fmla="*/ 1595520 w 6130925"/>
                <a:gd name="connsiteY5889" fmla="*/ 2698874 h 2994025"/>
                <a:gd name="connsiteX5890" fmla="*/ 1597638 w 6130925"/>
                <a:gd name="connsiteY5890" fmla="*/ 2697816 h 2994025"/>
                <a:gd name="connsiteX5891" fmla="*/ 1601344 w 6130925"/>
                <a:gd name="connsiteY5891" fmla="*/ 2697287 h 2994025"/>
                <a:gd name="connsiteX5892" fmla="*/ 1605051 w 6130925"/>
                <a:gd name="connsiteY5892" fmla="*/ 2697287 h 2994025"/>
                <a:gd name="connsiteX5893" fmla="*/ 1605580 w 6130925"/>
                <a:gd name="connsiteY5893" fmla="*/ 2695171 h 2994025"/>
                <a:gd name="connsiteX5894" fmla="*/ 1606110 w 6130925"/>
                <a:gd name="connsiteY5894" fmla="*/ 2693584 h 2994025"/>
                <a:gd name="connsiteX5895" fmla="*/ 1605051 w 6130925"/>
                <a:gd name="connsiteY5895" fmla="*/ 2689881 h 2994025"/>
                <a:gd name="connsiteX5896" fmla="*/ 1603657 w 6130925"/>
                <a:gd name="connsiteY5896" fmla="*/ 2688210 h 2994025"/>
                <a:gd name="connsiteX5897" fmla="*/ 1602403 w 6130925"/>
                <a:gd name="connsiteY5897" fmla="*/ 2686708 h 2994025"/>
                <a:gd name="connsiteX5898" fmla="*/ 1602003 w 6130925"/>
                <a:gd name="connsiteY5898" fmla="*/ 2685641 h 2994025"/>
                <a:gd name="connsiteX5899" fmla="*/ 1600815 w 6130925"/>
                <a:gd name="connsiteY5899" fmla="*/ 2682476 h 2994025"/>
                <a:gd name="connsiteX5900" fmla="*/ 1598697 w 6130925"/>
                <a:gd name="connsiteY5900" fmla="*/ 2680889 h 2994025"/>
                <a:gd name="connsiteX5901" fmla="*/ 1597638 w 6130925"/>
                <a:gd name="connsiteY5901" fmla="*/ 2679303 h 2994025"/>
                <a:gd name="connsiteX5902" fmla="*/ 1597638 w 6130925"/>
                <a:gd name="connsiteY5902" fmla="*/ 2677716 h 2994025"/>
                <a:gd name="connsiteX5903" fmla="*/ 1597638 w 6130925"/>
                <a:gd name="connsiteY5903" fmla="*/ 2675600 h 2994025"/>
                <a:gd name="connsiteX5904" fmla="*/ 1597638 w 6130925"/>
                <a:gd name="connsiteY5904" fmla="*/ 2671897 h 2994025"/>
                <a:gd name="connsiteX5905" fmla="*/ 1598697 w 6130925"/>
                <a:gd name="connsiteY5905" fmla="*/ 2668724 h 2994025"/>
                <a:gd name="connsiteX5906" fmla="*/ 1600815 w 6130925"/>
                <a:gd name="connsiteY5906" fmla="*/ 2667137 h 2994025"/>
                <a:gd name="connsiteX5907" fmla="*/ 1602403 w 6130925"/>
                <a:gd name="connsiteY5907" fmla="*/ 2666079 h 2994025"/>
                <a:gd name="connsiteX5908" fmla="*/ 1603992 w 6130925"/>
                <a:gd name="connsiteY5908" fmla="*/ 2664492 h 2994025"/>
                <a:gd name="connsiteX5909" fmla="*/ 1605051 w 6130925"/>
                <a:gd name="connsiteY5909" fmla="*/ 2661847 h 2994025"/>
                <a:gd name="connsiteX5910" fmla="*/ 1607699 w 6130925"/>
                <a:gd name="connsiteY5910" fmla="*/ 2655500 h 2994025"/>
                <a:gd name="connsiteX5911" fmla="*/ 1607699 w 6130925"/>
                <a:gd name="connsiteY5911" fmla="*/ 2647566 h 2994025"/>
                <a:gd name="connsiteX5912" fmla="*/ 1607699 w 6130925"/>
                <a:gd name="connsiteY5912" fmla="*/ 2643863 h 2994025"/>
                <a:gd name="connsiteX5913" fmla="*/ 1607699 w 6130925"/>
                <a:gd name="connsiteY5913" fmla="*/ 2639632 h 2994025"/>
                <a:gd name="connsiteX5914" fmla="*/ 1607360 w 6130925"/>
                <a:gd name="connsiteY5914" fmla="*/ 2638616 h 2994025"/>
                <a:gd name="connsiteX5915" fmla="*/ 1607169 w 6130925"/>
                <a:gd name="connsiteY5915" fmla="*/ 2638045 h 2994025"/>
                <a:gd name="connsiteX5916" fmla="*/ 1606979 w 6130925"/>
                <a:gd name="connsiteY5916" fmla="*/ 2637475 h 2994025"/>
                <a:gd name="connsiteX5917" fmla="*/ 1606640 w 6130925"/>
                <a:gd name="connsiteY5917" fmla="*/ 2636458 h 2994025"/>
                <a:gd name="connsiteX5918" fmla="*/ 1606640 w 6130925"/>
                <a:gd name="connsiteY5918" fmla="*/ 2634342 h 2994025"/>
                <a:gd name="connsiteX5919" fmla="*/ 1606640 w 6130925"/>
                <a:gd name="connsiteY5919" fmla="*/ 2632755 h 2994025"/>
                <a:gd name="connsiteX5920" fmla="*/ 1605830 w 6130925"/>
                <a:gd name="connsiteY5920" fmla="*/ 2629926 h 2994025"/>
                <a:gd name="connsiteX5921" fmla="*/ 1605580 w 6130925"/>
                <a:gd name="connsiteY5921" fmla="*/ 2629053 h 2994025"/>
                <a:gd name="connsiteX5922" fmla="*/ 1605024 w 6130925"/>
                <a:gd name="connsiteY5922" fmla="*/ 2627941 h 2994025"/>
                <a:gd name="connsiteX5923" fmla="*/ 1603992 w 6130925"/>
                <a:gd name="connsiteY5923" fmla="*/ 2625879 h 2994025"/>
                <a:gd name="connsiteX5924" fmla="*/ 1603992 w 6130925"/>
                <a:gd name="connsiteY5924" fmla="*/ 2623763 h 2994025"/>
                <a:gd name="connsiteX5925" fmla="*/ 1603992 w 6130925"/>
                <a:gd name="connsiteY5925" fmla="*/ 2622176 h 2994025"/>
                <a:gd name="connsiteX5926" fmla="*/ 1603228 w 6130925"/>
                <a:gd name="connsiteY5926" fmla="*/ 2621413 h 2994025"/>
                <a:gd name="connsiteX5927" fmla="*/ 1602403 w 6130925"/>
                <a:gd name="connsiteY5927" fmla="*/ 2620590 h 2994025"/>
                <a:gd name="connsiteX5928" fmla="*/ 1601333 w 6130925"/>
                <a:gd name="connsiteY5928" fmla="*/ 2619164 h 2994025"/>
                <a:gd name="connsiteX5929" fmla="*/ 1600815 w 6130925"/>
                <a:gd name="connsiteY5929" fmla="*/ 2618474 h 2994025"/>
                <a:gd name="connsiteX5930" fmla="*/ 1601344 w 6130925"/>
                <a:gd name="connsiteY5930" fmla="*/ 2616358 h 2994025"/>
                <a:gd name="connsiteX5931" fmla="*/ 1601874 w 6130925"/>
                <a:gd name="connsiteY5931" fmla="*/ 2614771 h 2994025"/>
                <a:gd name="connsiteX5932" fmla="*/ 1602403 w 6130925"/>
                <a:gd name="connsiteY5932" fmla="*/ 2613184 h 2994025"/>
                <a:gd name="connsiteX5933" fmla="*/ 1603462 w 6130925"/>
                <a:gd name="connsiteY5933" fmla="*/ 2611597 h 2994025"/>
                <a:gd name="connsiteX5934" fmla="*/ 1605051 w 6130925"/>
                <a:gd name="connsiteY5934" fmla="*/ 2610011 h 2994025"/>
                <a:gd name="connsiteX5935" fmla="*/ 1606640 w 6130925"/>
                <a:gd name="connsiteY5935" fmla="*/ 2608424 h 2994025"/>
                <a:gd name="connsiteX5936" fmla="*/ 1609287 w 6130925"/>
                <a:gd name="connsiteY5936" fmla="*/ 2606308 h 2994025"/>
                <a:gd name="connsiteX5937" fmla="*/ 1612464 w 6130925"/>
                <a:gd name="connsiteY5937" fmla="*/ 2604192 h 2994025"/>
                <a:gd name="connsiteX5938" fmla="*/ 1612464 w 6130925"/>
                <a:gd name="connsiteY5938" fmla="*/ 2602076 h 2994025"/>
                <a:gd name="connsiteX5939" fmla="*/ 1612994 w 6130925"/>
                <a:gd name="connsiteY5939" fmla="*/ 2599961 h 2994025"/>
                <a:gd name="connsiteX5940" fmla="*/ 1614582 w 6130925"/>
                <a:gd name="connsiteY5940" fmla="*/ 2598374 h 2994025"/>
                <a:gd name="connsiteX5941" fmla="*/ 1616700 w 6130925"/>
                <a:gd name="connsiteY5941" fmla="*/ 2596258 h 2994025"/>
                <a:gd name="connsiteX5942" fmla="*/ 1617230 w 6130925"/>
                <a:gd name="connsiteY5942" fmla="*/ 2594671 h 2994025"/>
                <a:gd name="connsiteX5943" fmla="*/ 1618289 w 6130925"/>
                <a:gd name="connsiteY5943" fmla="*/ 2592555 h 2994025"/>
                <a:gd name="connsiteX5944" fmla="*/ 1619877 w 6130925"/>
                <a:gd name="connsiteY5944" fmla="*/ 2590969 h 2994025"/>
                <a:gd name="connsiteX5945" fmla="*/ 1621466 w 6130925"/>
                <a:gd name="connsiteY5945" fmla="*/ 2589382 h 2994025"/>
                <a:gd name="connsiteX5946" fmla="*/ 1621466 w 6130925"/>
                <a:gd name="connsiteY5946" fmla="*/ 2587795 h 2994025"/>
                <a:gd name="connsiteX5947" fmla="*/ 1621466 w 6130925"/>
                <a:gd name="connsiteY5947" fmla="*/ 2585150 h 2994025"/>
                <a:gd name="connsiteX5948" fmla="*/ 1620936 w 6130925"/>
                <a:gd name="connsiteY5948" fmla="*/ 2584092 h 2994025"/>
                <a:gd name="connsiteX5949" fmla="*/ 1619877 w 6130925"/>
                <a:gd name="connsiteY5949" fmla="*/ 2583034 h 2994025"/>
                <a:gd name="connsiteX5950" fmla="*/ 1620936 w 6130925"/>
                <a:gd name="connsiteY5950" fmla="*/ 2580390 h 2994025"/>
                <a:gd name="connsiteX5951" fmla="*/ 1621466 w 6130925"/>
                <a:gd name="connsiteY5951" fmla="*/ 2577745 h 2994025"/>
                <a:gd name="connsiteX5952" fmla="*/ 1620936 w 6130925"/>
                <a:gd name="connsiteY5952" fmla="*/ 2575100 h 2994025"/>
                <a:gd name="connsiteX5953" fmla="*/ 1619877 w 6130925"/>
                <a:gd name="connsiteY5953" fmla="*/ 2572984 h 2994025"/>
                <a:gd name="connsiteX5954" fmla="*/ 1619877 w 6130925"/>
                <a:gd name="connsiteY5954" fmla="*/ 2566108 h 2994025"/>
                <a:gd name="connsiteX5955" fmla="*/ 1621466 w 6130925"/>
                <a:gd name="connsiteY5955" fmla="*/ 2563992 h 2994025"/>
                <a:gd name="connsiteX5956" fmla="*/ 1623055 w 6130925"/>
                <a:gd name="connsiteY5956" fmla="*/ 2562934 h 2994025"/>
                <a:gd name="connsiteX5957" fmla="*/ 1624643 w 6130925"/>
                <a:gd name="connsiteY5957" fmla="*/ 2561348 h 2994025"/>
                <a:gd name="connsiteX5958" fmla="*/ 1626761 w 6130925"/>
                <a:gd name="connsiteY5958" fmla="*/ 2559761 h 2994025"/>
                <a:gd name="connsiteX5959" fmla="*/ 1627820 w 6130925"/>
                <a:gd name="connsiteY5959" fmla="*/ 2558174 h 2994025"/>
                <a:gd name="connsiteX5960" fmla="*/ 1628879 w 6130925"/>
                <a:gd name="connsiteY5960" fmla="*/ 2556058 h 2994025"/>
                <a:gd name="connsiteX5961" fmla="*/ 1629938 w 6130925"/>
                <a:gd name="connsiteY5961" fmla="*/ 2553942 h 2994025"/>
                <a:gd name="connsiteX5962" fmla="*/ 1631527 w 6130925"/>
                <a:gd name="connsiteY5962" fmla="*/ 2552356 h 2994025"/>
                <a:gd name="connsiteX5963" fmla="*/ 1631527 w 6130925"/>
                <a:gd name="connsiteY5963" fmla="*/ 2550240 h 2994025"/>
                <a:gd name="connsiteX5964" fmla="*/ 1631527 w 6130925"/>
                <a:gd name="connsiteY5964" fmla="*/ 2548124 h 2994025"/>
                <a:gd name="connsiteX5965" fmla="*/ 1633115 w 6130925"/>
                <a:gd name="connsiteY5965" fmla="*/ 2546537 h 2994025"/>
                <a:gd name="connsiteX5966" fmla="*/ 1634704 w 6130925"/>
                <a:gd name="connsiteY5966" fmla="*/ 2544950 h 2994025"/>
                <a:gd name="connsiteX5967" fmla="*/ 1635233 w 6130925"/>
                <a:gd name="connsiteY5967" fmla="*/ 2542306 h 2994025"/>
                <a:gd name="connsiteX5968" fmla="*/ 1635763 w 6130925"/>
                <a:gd name="connsiteY5968" fmla="*/ 2540719 h 2994025"/>
                <a:gd name="connsiteX5969" fmla="*/ 1637351 w 6130925"/>
                <a:gd name="connsiteY5969" fmla="*/ 2537016 h 2994025"/>
                <a:gd name="connsiteX5970" fmla="*/ 1637881 w 6130925"/>
                <a:gd name="connsiteY5970" fmla="*/ 2533313 h 2994025"/>
                <a:gd name="connsiteX5971" fmla="*/ 1637881 w 6130925"/>
                <a:gd name="connsiteY5971" fmla="*/ 2527495 h 2994025"/>
                <a:gd name="connsiteX5972" fmla="*/ 1637881 w 6130925"/>
                <a:gd name="connsiteY5972" fmla="*/ 2522206 h 2994025"/>
                <a:gd name="connsiteX5973" fmla="*/ 1638410 w 6130925"/>
                <a:gd name="connsiteY5973" fmla="*/ 2520090 h 2994025"/>
                <a:gd name="connsiteX5974" fmla="*/ 1638940 w 6130925"/>
                <a:gd name="connsiteY5974" fmla="*/ 2518503 h 2994025"/>
                <a:gd name="connsiteX5975" fmla="*/ 1640529 w 6130925"/>
                <a:gd name="connsiteY5975" fmla="*/ 2511627 h 2994025"/>
                <a:gd name="connsiteX5976" fmla="*/ 1642117 w 6130925"/>
                <a:gd name="connsiteY5976" fmla="*/ 2504221 h 2994025"/>
                <a:gd name="connsiteX5977" fmla="*/ 1640529 w 6130925"/>
                <a:gd name="connsiteY5977" fmla="*/ 2496816 h 2994025"/>
                <a:gd name="connsiteX5978" fmla="*/ 1638465 w 6130925"/>
                <a:gd name="connsiteY5978" fmla="*/ 2492693 h 2994025"/>
                <a:gd name="connsiteX5979" fmla="*/ 1637351 w 6130925"/>
                <a:gd name="connsiteY5979" fmla="*/ 2490469 h 2994025"/>
                <a:gd name="connsiteX5980" fmla="*/ 1636641 w 6130925"/>
                <a:gd name="connsiteY5980" fmla="*/ 2489523 h 2994025"/>
                <a:gd name="connsiteX5981" fmla="*/ 1635763 w 6130925"/>
                <a:gd name="connsiteY5981" fmla="*/ 2488353 h 2994025"/>
                <a:gd name="connsiteX5982" fmla="*/ 1634704 w 6130925"/>
                <a:gd name="connsiteY5982" fmla="*/ 2486237 h 2994025"/>
                <a:gd name="connsiteX5983" fmla="*/ 1633645 w 6130925"/>
                <a:gd name="connsiteY5983" fmla="*/ 2484650 h 2994025"/>
                <a:gd name="connsiteX5984" fmla="*/ 1633256 w 6130925"/>
                <a:gd name="connsiteY5984" fmla="*/ 2483484 h 2994025"/>
                <a:gd name="connsiteX5985" fmla="*/ 1633115 w 6130925"/>
                <a:gd name="connsiteY5985" fmla="*/ 2483064 h 2994025"/>
                <a:gd name="connsiteX5986" fmla="*/ 1633115 w 6130925"/>
                <a:gd name="connsiteY5986" fmla="*/ 2481477 h 2994025"/>
                <a:gd name="connsiteX5987" fmla="*/ 1633115 w 6130925"/>
                <a:gd name="connsiteY5987" fmla="*/ 2479361 h 2994025"/>
                <a:gd name="connsiteX5988" fmla="*/ 1632586 w 6130925"/>
                <a:gd name="connsiteY5988" fmla="*/ 2477245 h 2994025"/>
                <a:gd name="connsiteX5989" fmla="*/ 1632056 w 6130925"/>
                <a:gd name="connsiteY5989" fmla="*/ 2475658 h 2994025"/>
                <a:gd name="connsiteX5990" fmla="*/ 1632056 w 6130925"/>
                <a:gd name="connsiteY5990" fmla="*/ 2473543 h 2994025"/>
                <a:gd name="connsiteX5991" fmla="*/ 1633645 w 6130925"/>
                <a:gd name="connsiteY5991" fmla="*/ 2468253 h 2994025"/>
                <a:gd name="connsiteX5992" fmla="*/ 1637351 w 6130925"/>
                <a:gd name="connsiteY5992" fmla="*/ 2463493 h 2994025"/>
                <a:gd name="connsiteX5993" fmla="*/ 1638940 w 6130925"/>
                <a:gd name="connsiteY5993" fmla="*/ 2461377 h 2994025"/>
                <a:gd name="connsiteX5994" fmla="*/ 1640529 w 6130925"/>
                <a:gd name="connsiteY5994" fmla="*/ 2459261 h 2994025"/>
                <a:gd name="connsiteX5995" fmla="*/ 1642647 w 6130925"/>
                <a:gd name="connsiteY5995" fmla="*/ 2457674 h 2994025"/>
                <a:gd name="connsiteX5996" fmla="*/ 1643706 w 6130925"/>
                <a:gd name="connsiteY5996" fmla="*/ 2455030 h 2994025"/>
                <a:gd name="connsiteX5997" fmla="*/ 1644235 w 6130925"/>
                <a:gd name="connsiteY5997" fmla="*/ 2453443 h 2994025"/>
                <a:gd name="connsiteX5998" fmla="*/ 1644765 w 6130925"/>
                <a:gd name="connsiteY5998" fmla="*/ 2451856 h 2994025"/>
                <a:gd name="connsiteX5999" fmla="*/ 1645824 w 6130925"/>
                <a:gd name="connsiteY5999" fmla="*/ 2449740 h 2994025"/>
                <a:gd name="connsiteX6000" fmla="*/ 1646883 w 6130925"/>
                <a:gd name="connsiteY6000" fmla="*/ 2447624 h 2994025"/>
                <a:gd name="connsiteX6001" fmla="*/ 1647412 w 6130925"/>
                <a:gd name="connsiteY6001" fmla="*/ 2446037 h 2994025"/>
                <a:gd name="connsiteX6002" fmla="*/ 1647942 w 6130925"/>
                <a:gd name="connsiteY6002" fmla="*/ 2443393 h 2994025"/>
                <a:gd name="connsiteX6003" fmla="*/ 1647412 w 6130925"/>
                <a:gd name="connsiteY6003" fmla="*/ 2441277 h 2994025"/>
                <a:gd name="connsiteX6004" fmla="*/ 1646883 w 6130925"/>
                <a:gd name="connsiteY6004" fmla="*/ 2439161 h 2994025"/>
                <a:gd name="connsiteX6005" fmla="*/ 1647412 w 6130925"/>
                <a:gd name="connsiteY6005" fmla="*/ 2437045 h 2994025"/>
                <a:gd name="connsiteX6006" fmla="*/ 1647942 w 6130925"/>
                <a:gd name="connsiteY6006" fmla="*/ 2434930 h 2994025"/>
                <a:gd name="connsiteX6007" fmla="*/ 1647531 w 6130925"/>
                <a:gd name="connsiteY6007" fmla="*/ 2433290 h 2994025"/>
                <a:gd name="connsiteX6008" fmla="*/ 1647412 w 6130925"/>
                <a:gd name="connsiteY6008" fmla="*/ 2432814 h 2994025"/>
                <a:gd name="connsiteX6009" fmla="*/ 1647290 w 6130925"/>
                <a:gd name="connsiteY6009" fmla="*/ 2432448 h 2994025"/>
                <a:gd name="connsiteX6010" fmla="*/ 1646883 w 6130925"/>
                <a:gd name="connsiteY6010" fmla="*/ 2431227 h 2994025"/>
                <a:gd name="connsiteX6011" fmla="*/ 1646353 w 6130925"/>
                <a:gd name="connsiteY6011" fmla="*/ 2426995 h 2994025"/>
                <a:gd name="connsiteX6012" fmla="*/ 1646353 w 6130925"/>
                <a:gd name="connsiteY6012" fmla="*/ 2422235 h 2994025"/>
                <a:gd name="connsiteX6013" fmla="*/ 1646883 w 6130925"/>
                <a:gd name="connsiteY6013" fmla="*/ 2421177 h 2994025"/>
                <a:gd name="connsiteX6014" fmla="*/ 1646883 w 6130925"/>
                <a:gd name="connsiteY6014" fmla="*/ 2420119 h 2994025"/>
                <a:gd name="connsiteX6015" fmla="*/ 1646883 w 6130925"/>
                <a:gd name="connsiteY6015" fmla="*/ 2416945 h 2994025"/>
                <a:gd name="connsiteX6016" fmla="*/ 1646883 w 6130925"/>
                <a:gd name="connsiteY6016" fmla="*/ 2413772 h 2994025"/>
                <a:gd name="connsiteX6017" fmla="*/ 1647942 w 6130925"/>
                <a:gd name="connsiteY6017" fmla="*/ 2410598 h 2994025"/>
                <a:gd name="connsiteX6018" fmla="*/ 1649001 w 6130925"/>
                <a:gd name="connsiteY6018" fmla="*/ 2409011 h 2994025"/>
                <a:gd name="connsiteX6019" fmla="*/ 1650589 w 6130925"/>
                <a:gd name="connsiteY6019" fmla="*/ 2404780 h 2994025"/>
                <a:gd name="connsiteX6020" fmla="*/ 1653766 w 6130925"/>
                <a:gd name="connsiteY6020" fmla="*/ 2400019 h 2994025"/>
                <a:gd name="connsiteX6021" fmla="*/ 1654296 w 6130925"/>
                <a:gd name="connsiteY6021" fmla="*/ 2397903 h 2994025"/>
                <a:gd name="connsiteX6022" fmla="*/ 1655355 w 6130925"/>
                <a:gd name="connsiteY6022" fmla="*/ 2395788 h 2994025"/>
                <a:gd name="connsiteX6023" fmla="*/ 1656414 w 6130925"/>
                <a:gd name="connsiteY6023" fmla="*/ 2393672 h 2994025"/>
                <a:gd name="connsiteX6024" fmla="*/ 1656944 w 6130925"/>
                <a:gd name="connsiteY6024" fmla="*/ 2392085 h 2994025"/>
                <a:gd name="connsiteX6025" fmla="*/ 1657473 w 6130925"/>
                <a:gd name="connsiteY6025" fmla="*/ 2389969 h 2994025"/>
                <a:gd name="connsiteX6026" fmla="*/ 1658003 w 6130925"/>
                <a:gd name="connsiteY6026" fmla="*/ 2388382 h 2994025"/>
                <a:gd name="connsiteX6027" fmla="*/ 1658003 w 6130925"/>
                <a:gd name="connsiteY6027" fmla="*/ 2386796 h 2994025"/>
                <a:gd name="connsiteX6028" fmla="*/ 1658003 w 6130925"/>
                <a:gd name="connsiteY6028" fmla="*/ 2384680 h 2994025"/>
                <a:gd name="connsiteX6029" fmla="*/ 1658532 w 6130925"/>
                <a:gd name="connsiteY6029" fmla="*/ 2383093 h 2994025"/>
                <a:gd name="connsiteX6030" fmla="*/ 1659591 w 6130925"/>
                <a:gd name="connsiteY6030" fmla="*/ 2381506 h 2994025"/>
                <a:gd name="connsiteX6031" fmla="*/ 1659591 w 6130925"/>
                <a:gd name="connsiteY6031" fmla="*/ 2374101 h 2994025"/>
                <a:gd name="connsiteX6032" fmla="*/ 1658532 w 6130925"/>
                <a:gd name="connsiteY6032" fmla="*/ 2371985 h 2994025"/>
                <a:gd name="connsiteX6033" fmla="*/ 1656944 w 6130925"/>
                <a:gd name="connsiteY6033" fmla="*/ 2369869 h 2994025"/>
                <a:gd name="connsiteX6034" fmla="*/ 1656944 w 6130925"/>
                <a:gd name="connsiteY6034" fmla="*/ 2365638 h 2994025"/>
                <a:gd name="connsiteX6035" fmla="*/ 1656944 w 6130925"/>
                <a:gd name="connsiteY6035" fmla="*/ 2361935 h 2994025"/>
                <a:gd name="connsiteX6036" fmla="*/ 1658003 w 6130925"/>
                <a:gd name="connsiteY6036" fmla="*/ 2359290 h 2994025"/>
                <a:gd name="connsiteX6037" fmla="*/ 1659591 w 6130925"/>
                <a:gd name="connsiteY6037" fmla="*/ 2357175 h 2994025"/>
                <a:gd name="connsiteX6038" fmla="*/ 1659591 w 6130925"/>
                <a:gd name="connsiteY6038" fmla="*/ 2351885 h 2994025"/>
                <a:gd name="connsiteX6039" fmla="*/ 1659591 w 6130925"/>
                <a:gd name="connsiteY6039" fmla="*/ 2349240 h 2994025"/>
                <a:gd name="connsiteX6040" fmla="*/ 1659591 w 6130925"/>
                <a:gd name="connsiteY6040" fmla="*/ 2346067 h 2994025"/>
                <a:gd name="connsiteX6041" fmla="*/ 1658532 w 6130925"/>
                <a:gd name="connsiteY6041" fmla="*/ 2344480 h 2994025"/>
                <a:gd name="connsiteX6042" fmla="*/ 1658383 w 6130925"/>
                <a:gd name="connsiteY6042" fmla="*/ 2344033 h 2994025"/>
                <a:gd name="connsiteX6043" fmla="*/ 1658003 w 6130925"/>
                <a:gd name="connsiteY6043" fmla="*/ 2342893 h 2994025"/>
                <a:gd name="connsiteX6044" fmla="*/ 1658003 w 6130925"/>
                <a:gd name="connsiteY6044" fmla="*/ 2338661 h 2994025"/>
                <a:gd name="connsiteX6045" fmla="*/ 1658532 w 6130925"/>
                <a:gd name="connsiteY6045" fmla="*/ 2337604 h 2994025"/>
                <a:gd name="connsiteX6046" fmla="*/ 1658462 w 6130925"/>
                <a:gd name="connsiteY6046" fmla="*/ 2337110 h 2994025"/>
                <a:gd name="connsiteX6047" fmla="*/ 1658003 w 6130925"/>
                <a:gd name="connsiteY6047" fmla="*/ 2333901 h 2994025"/>
                <a:gd name="connsiteX6048" fmla="*/ 1658003 w 6130925"/>
                <a:gd name="connsiteY6048" fmla="*/ 2331256 h 2994025"/>
                <a:gd name="connsiteX6049" fmla="*/ 1658532 w 6130925"/>
                <a:gd name="connsiteY6049" fmla="*/ 2329669 h 2994025"/>
                <a:gd name="connsiteX6050" fmla="*/ 1659591 w 6130925"/>
                <a:gd name="connsiteY6050" fmla="*/ 2328083 h 2994025"/>
                <a:gd name="connsiteX6051" fmla="*/ 1659591 w 6130925"/>
                <a:gd name="connsiteY6051" fmla="*/ 2325967 h 2994025"/>
                <a:gd name="connsiteX6052" fmla="*/ 1659591 w 6130925"/>
                <a:gd name="connsiteY6052" fmla="*/ 2323851 h 2994025"/>
                <a:gd name="connsiteX6053" fmla="*/ 1660650 w 6130925"/>
                <a:gd name="connsiteY6053" fmla="*/ 2322264 h 2994025"/>
                <a:gd name="connsiteX6054" fmla="*/ 1661180 w 6130925"/>
                <a:gd name="connsiteY6054" fmla="*/ 2320677 h 2994025"/>
                <a:gd name="connsiteX6055" fmla="*/ 1661180 w 6130925"/>
                <a:gd name="connsiteY6055" fmla="*/ 2318562 h 2994025"/>
                <a:gd name="connsiteX6056" fmla="*/ 1660650 w 6130925"/>
                <a:gd name="connsiteY6056" fmla="*/ 2313801 h 2994025"/>
                <a:gd name="connsiteX6057" fmla="*/ 1659591 w 6130925"/>
                <a:gd name="connsiteY6057" fmla="*/ 2309569 h 2994025"/>
                <a:gd name="connsiteX6058" fmla="*/ 1659591 w 6130925"/>
                <a:gd name="connsiteY6058" fmla="*/ 2306396 h 2994025"/>
                <a:gd name="connsiteX6059" fmla="*/ 1660121 w 6130925"/>
                <a:gd name="connsiteY6059" fmla="*/ 2304809 h 2994025"/>
                <a:gd name="connsiteX6060" fmla="*/ 1660121 w 6130925"/>
                <a:gd name="connsiteY6060" fmla="*/ 2301635 h 2994025"/>
                <a:gd name="connsiteX6061" fmla="*/ 1659685 w 6130925"/>
                <a:gd name="connsiteY6061" fmla="*/ 2299461 h 2994025"/>
                <a:gd name="connsiteX6062" fmla="*/ 1659591 w 6130925"/>
                <a:gd name="connsiteY6062" fmla="*/ 2298991 h 2994025"/>
                <a:gd name="connsiteX6063" fmla="*/ 1660121 w 6130925"/>
                <a:gd name="connsiteY6063" fmla="*/ 2295817 h 2994025"/>
                <a:gd name="connsiteX6064" fmla="*/ 1661180 w 6130925"/>
                <a:gd name="connsiteY6064" fmla="*/ 2291585 h 2994025"/>
                <a:gd name="connsiteX6065" fmla="*/ 1661180 w 6130925"/>
                <a:gd name="connsiteY6065" fmla="*/ 2254559 h 2994025"/>
                <a:gd name="connsiteX6066" fmla="*/ 1658532 w 6130925"/>
                <a:gd name="connsiteY6066" fmla="*/ 2254559 h 2994025"/>
                <a:gd name="connsiteX6067" fmla="*/ 1657473 w 6130925"/>
                <a:gd name="connsiteY6067" fmla="*/ 2254559 h 2994025"/>
                <a:gd name="connsiteX6068" fmla="*/ 1656414 w 6130925"/>
                <a:gd name="connsiteY6068" fmla="*/ 2254559 h 2994025"/>
                <a:gd name="connsiteX6069" fmla="*/ 1655355 w 6130925"/>
                <a:gd name="connsiteY6069" fmla="*/ 2254559 h 2994025"/>
                <a:gd name="connsiteX6070" fmla="*/ 1654296 w 6130925"/>
                <a:gd name="connsiteY6070" fmla="*/ 2254559 h 2994025"/>
                <a:gd name="connsiteX6071" fmla="*/ 1653237 w 6130925"/>
                <a:gd name="connsiteY6071" fmla="*/ 2254559 h 2994025"/>
                <a:gd name="connsiteX6072" fmla="*/ 1652178 w 6130925"/>
                <a:gd name="connsiteY6072" fmla="*/ 2254559 h 2994025"/>
                <a:gd name="connsiteX6073" fmla="*/ 1651648 w 6130925"/>
                <a:gd name="connsiteY6073" fmla="*/ 2254559 h 2994025"/>
                <a:gd name="connsiteX6074" fmla="*/ 1651119 w 6130925"/>
                <a:gd name="connsiteY6074" fmla="*/ 2254559 h 2994025"/>
                <a:gd name="connsiteX6075" fmla="*/ 1650589 w 6130925"/>
                <a:gd name="connsiteY6075" fmla="*/ 2254559 h 2994025"/>
                <a:gd name="connsiteX6076" fmla="*/ 1649001 w 6130925"/>
                <a:gd name="connsiteY6076" fmla="*/ 2253501 h 2994025"/>
                <a:gd name="connsiteX6077" fmla="*/ 1647942 w 6130925"/>
                <a:gd name="connsiteY6077" fmla="*/ 2251385 h 2994025"/>
                <a:gd name="connsiteX6078" fmla="*/ 1644765 w 6130925"/>
                <a:gd name="connsiteY6078" fmla="*/ 2247683 h 2994025"/>
                <a:gd name="connsiteX6079" fmla="*/ 1642117 w 6130925"/>
                <a:gd name="connsiteY6079" fmla="*/ 2243980 h 2994025"/>
                <a:gd name="connsiteX6080" fmla="*/ 1639999 w 6130925"/>
                <a:gd name="connsiteY6080" fmla="*/ 2242393 h 2994025"/>
                <a:gd name="connsiteX6081" fmla="*/ 1637881 w 6130925"/>
                <a:gd name="connsiteY6081" fmla="*/ 2240278 h 2994025"/>
                <a:gd name="connsiteX6082" fmla="*/ 1637548 w 6130925"/>
                <a:gd name="connsiteY6082" fmla="*/ 2239281 h 2994025"/>
                <a:gd name="connsiteX6083" fmla="*/ 1637351 w 6130925"/>
                <a:gd name="connsiteY6083" fmla="*/ 2238691 h 2994025"/>
                <a:gd name="connsiteX6084" fmla="*/ 1636292 w 6130925"/>
                <a:gd name="connsiteY6084" fmla="*/ 2236575 h 2994025"/>
                <a:gd name="connsiteX6085" fmla="*/ 1633115 w 6130925"/>
                <a:gd name="connsiteY6085" fmla="*/ 2233401 h 2994025"/>
                <a:gd name="connsiteX6086" fmla="*/ 1628350 w 6130925"/>
                <a:gd name="connsiteY6086" fmla="*/ 2231286 h 2994025"/>
                <a:gd name="connsiteX6087" fmla="*/ 1626232 w 6130925"/>
                <a:gd name="connsiteY6087" fmla="*/ 2230757 h 2994025"/>
                <a:gd name="connsiteX6088" fmla="*/ 1624643 w 6130925"/>
                <a:gd name="connsiteY6088" fmla="*/ 2229699 h 2994025"/>
                <a:gd name="connsiteX6089" fmla="*/ 1621466 w 6130925"/>
                <a:gd name="connsiteY6089" fmla="*/ 2228641 h 2994025"/>
                <a:gd name="connsiteX6090" fmla="*/ 1617230 w 6130925"/>
                <a:gd name="connsiteY6090" fmla="*/ 2227054 h 2994025"/>
                <a:gd name="connsiteX6091" fmla="*/ 1616604 w 6130925"/>
                <a:gd name="connsiteY6091" fmla="*/ 2226533 h 2994025"/>
                <a:gd name="connsiteX6092" fmla="*/ 1614053 w 6130925"/>
                <a:gd name="connsiteY6092" fmla="*/ 2224409 h 2994025"/>
                <a:gd name="connsiteX6093" fmla="*/ 1610876 w 6130925"/>
                <a:gd name="connsiteY6093" fmla="*/ 2221764 h 2994025"/>
                <a:gd name="connsiteX6094" fmla="*/ 1609930 w 6130925"/>
                <a:gd name="connsiteY6094" fmla="*/ 2221198 h 2994025"/>
                <a:gd name="connsiteX6095" fmla="*/ 1608228 w 6130925"/>
                <a:gd name="connsiteY6095" fmla="*/ 2220178 h 2994025"/>
                <a:gd name="connsiteX6096" fmla="*/ 1606640 w 6130925"/>
                <a:gd name="connsiteY6096" fmla="*/ 2219120 h 2994025"/>
                <a:gd name="connsiteX6097" fmla="*/ 1605051 w 6130925"/>
                <a:gd name="connsiteY6097" fmla="*/ 2218062 h 2994025"/>
                <a:gd name="connsiteX6098" fmla="*/ 1603462 w 6130925"/>
                <a:gd name="connsiteY6098" fmla="*/ 2217533 h 2994025"/>
                <a:gd name="connsiteX6099" fmla="*/ 1602752 w 6130925"/>
                <a:gd name="connsiteY6099" fmla="*/ 2216587 h 2994025"/>
                <a:gd name="connsiteX6100" fmla="*/ 1601874 w 6130925"/>
                <a:gd name="connsiteY6100" fmla="*/ 2215417 h 2994025"/>
                <a:gd name="connsiteX6101" fmla="*/ 1600815 w 6130925"/>
                <a:gd name="connsiteY6101" fmla="*/ 2213301 h 2994025"/>
                <a:gd name="connsiteX6102" fmla="*/ 1599049 w 6130925"/>
                <a:gd name="connsiteY6102" fmla="*/ 2211978 h 2994025"/>
                <a:gd name="connsiteX6103" fmla="*/ 1598697 w 6130925"/>
                <a:gd name="connsiteY6103" fmla="*/ 2211715 h 2994025"/>
                <a:gd name="connsiteX6104" fmla="*/ 1598549 w 6130925"/>
                <a:gd name="connsiteY6104" fmla="*/ 2211567 h 2994025"/>
                <a:gd name="connsiteX6105" fmla="*/ 1597108 w 6130925"/>
                <a:gd name="connsiteY6105" fmla="*/ 2210128 h 2994025"/>
                <a:gd name="connsiteX6106" fmla="*/ 1595520 w 6130925"/>
                <a:gd name="connsiteY6106" fmla="*/ 2208541 h 2994025"/>
                <a:gd name="connsiteX6107" fmla="*/ 1593402 w 6130925"/>
                <a:gd name="connsiteY6107" fmla="*/ 2207483 h 2994025"/>
                <a:gd name="connsiteX6108" fmla="*/ 1592872 w 6130925"/>
                <a:gd name="connsiteY6108" fmla="*/ 2207483 h 2994025"/>
                <a:gd name="connsiteX6109" fmla="*/ 1591813 w 6130925"/>
                <a:gd name="connsiteY6109" fmla="*/ 2207483 h 2994025"/>
                <a:gd name="connsiteX6110" fmla="*/ 1590754 w 6130925"/>
                <a:gd name="connsiteY6110" fmla="*/ 2207483 h 2994025"/>
                <a:gd name="connsiteX6111" fmla="*/ 1590224 w 6130925"/>
                <a:gd name="connsiteY6111" fmla="*/ 2207483 h 2994025"/>
                <a:gd name="connsiteX6112" fmla="*/ 1589165 w 6130925"/>
                <a:gd name="connsiteY6112" fmla="*/ 2207483 h 2994025"/>
                <a:gd name="connsiteX6113" fmla="*/ 1587577 w 6130925"/>
                <a:gd name="connsiteY6113" fmla="*/ 2207483 h 2994025"/>
                <a:gd name="connsiteX6114" fmla="*/ 1587047 w 6130925"/>
                <a:gd name="connsiteY6114" fmla="*/ 2207483 h 2994025"/>
                <a:gd name="connsiteX6115" fmla="*/ 1585988 w 6130925"/>
                <a:gd name="connsiteY6115" fmla="*/ 2207483 h 2994025"/>
                <a:gd name="connsiteX6116" fmla="*/ 1584830 w 6130925"/>
                <a:gd name="connsiteY6116" fmla="*/ 2207097 h 2994025"/>
                <a:gd name="connsiteX6117" fmla="*/ 1584400 w 6130925"/>
                <a:gd name="connsiteY6117" fmla="*/ 2206954 h 2994025"/>
                <a:gd name="connsiteX6118" fmla="*/ 1582811 w 6130925"/>
                <a:gd name="connsiteY6118" fmla="*/ 2206425 h 2994025"/>
                <a:gd name="connsiteX6119" fmla="*/ 1580693 w 6130925"/>
                <a:gd name="connsiteY6119" fmla="*/ 2205367 h 2994025"/>
                <a:gd name="connsiteX6120" fmla="*/ 1579105 w 6130925"/>
                <a:gd name="connsiteY6120" fmla="*/ 2203780 h 2994025"/>
                <a:gd name="connsiteX6121" fmla="*/ 1576457 w 6130925"/>
                <a:gd name="connsiteY6121" fmla="*/ 2202193 h 2994025"/>
                <a:gd name="connsiteX6122" fmla="*/ 1574339 w 6130925"/>
                <a:gd name="connsiteY6122" fmla="*/ 2201136 h 2994025"/>
                <a:gd name="connsiteX6123" fmla="*/ 1572750 w 6130925"/>
                <a:gd name="connsiteY6123" fmla="*/ 2200078 h 2994025"/>
                <a:gd name="connsiteX6124" fmla="*/ 1571162 w 6130925"/>
                <a:gd name="connsiteY6124" fmla="*/ 2199549 h 2994025"/>
                <a:gd name="connsiteX6125" fmla="*/ 1569044 w 6130925"/>
                <a:gd name="connsiteY6125" fmla="*/ 2197962 h 2994025"/>
                <a:gd name="connsiteX6126" fmla="*/ 1568908 w 6130925"/>
                <a:gd name="connsiteY6126" fmla="*/ 2197826 h 2994025"/>
                <a:gd name="connsiteX6127" fmla="*/ 1567985 w 6130925"/>
                <a:gd name="connsiteY6127" fmla="*/ 2196904 h 2994025"/>
                <a:gd name="connsiteX6128" fmla="*/ 1566396 w 6130925"/>
                <a:gd name="connsiteY6128" fmla="*/ 2195317 h 2994025"/>
                <a:gd name="connsiteX6129" fmla="*/ 1565337 w 6130925"/>
                <a:gd name="connsiteY6129" fmla="*/ 2192672 h 2994025"/>
                <a:gd name="connsiteX6130" fmla="*/ 1563749 w 6130925"/>
                <a:gd name="connsiteY6130" fmla="*/ 2189499 h 2994025"/>
                <a:gd name="connsiteX6131" fmla="*/ 1562160 w 6130925"/>
                <a:gd name="connsiteY6131" fmla="*/ 2186325 h 2994025"/>
                <a:gd name="connsiteX6132" fmla="*/ 1560572 w 6130925"/>
                <a:gd name="connsiteY6132" fmla="*/ 2184738 h 2994025"/>
                <a:gd name="connsiteX6133" fmla="*/ 1558983 w 6130925"/>
                <a:gd name="connsiteY6133" fmla="*/ 2183680 h 2994025"/>
                <a:gd name="connsiteX6134" fmla="*/ 1558454 w 6130925"/>
                <a:gd name="connsiteY6134" fmla="*/ 2181036 h 2994025"/>
                <a:gd name="connsiteX6135" fmla="*/ 1558983 w 6130925"/>
                <a:gd name="connsiteY6135" fmla="*/ 2179449 h 2994025"/>
                <a:gd name="connsiteX6136" fmla="*/ 1558856 w 6130925"/>
                <a:gd name="connsiteY6136" fmla="*/ 2178941 h 2994025"/>
                <a:gd name="connsiteX6137" fmla="*/ 1558454 w 6130925"/>
                <a:gd name="connsiteY6137" fmla="*/ 2177333 h 2994025"/>
                <a:gd name="connsiteX6138" fmla="*/ 1557924 w 6130925"/>
                <a:gd name="connsiteY6138" fmla="*/ 2175217 h 2994025"/>
                <a:gd name="connsiteX6139" fmla="*/ 1557924 w 6130925"/>
                <a:gd name="connsiteY6139" fmla="*/ 2170457 h 2994025"/>
                <a:gd name="connsiteX6140" fmla="*/ 1557924 w 6130925"/>
                <a:gd name="connsiteY6140" fmla="*/ 2166225 h 2994025"/>
                <a:gd name="connsiteX6141" fmla="*/ 1557924 w 6130925"/>
                <a:gd name="connsiteY6141" fmla="*/ 2164638 h 2994025"/>
                <a:gd name="connsiteX6142" fmla="*/ 1557924 w 6130925"/>
                <a:gd name="connsiteY6142" fmla="*/ 2163051 h 2994025"/>
                <a:gd name="connsiteX6143" fmla="*/ 1557480 w 6130925"/>
                <a:gd name="connsiteY6143" fmla="*/ 2160835 h 2994025"/>
                <a:gd name="connsiteX6144" fmla="*/ 1557394 w 6130925"/>
                <a:gd name="connsiteY6144" fmla="*/ 2160407 h 2994025"/>
                <a:gd name="connsiteX6145" fmla="*/ 1556245 w 6130925"/>
                <a:gd name="connsiteY6145" fmla="*/ 2159258 h 2994025"/>
                <a:gd name="connsiteX6146" fmla="*/ 1555806 w 6130925"/>
                <a:gd name="connsiteY6146" fmla="*/ 2158820 h 2994025"/>
                <a:gd name="connsiteX6147" fmla="*/ 1555588 w 6130925"/>
                <a:gd name="connsiteY6147" fmla="*/ 2158675 h 2994025"/>
                <a:gd name="connsiteX6148" fmla="*/ 1554217 w 6130925"/>
                <a:gd name="connsiteY6148" fmla="*/ 2157762 h 2994025"/>
                <a:gd name="connsiteX6149" fmla="*/ 1552099 w 6130925"/>
                <a:gd name="connsiteY6149" fmla="*/ 2157233 h 2994025"/>
                <a:gd name="connsiteX6150" fmla="*/ 1550511 w 6130925"/>
                <a:gd name="connsiteY6150" fmla="*/ 2156175 h 2994025"/>
                <a:gd name="connsiteX6151" fmla="*/ 1548922 w 6130925"/>
                <a:gd name="connsiteY6151" fmla="*/ 2154588 h 2994025"/>
                <a:gd name="connsiteX6152" fmla="*/ 1547334 w 6130925"/>
                <a:gd name="connsiteY6152" fmla="*/ 2154059 h 2994025"/>
                <a:gd name="connsiteX6153" fmla="*/ 1544686 w 6130925"/>
                <a:gd name="connsiteY6153" fmla="*/ 2153001 h 2994025"/>
                <a:gd name="connsiteX6154" fmla="*/ 1544157 w 6130925"/>
                <a:gd name="connsiteY6154" fmla="*/ 2151415 h 2994025"/>
                <a:gd name="connsiteX6155" fmla="*/ 1543098 w 6130925"/>
                <a:gd name="connsiteY6155" fmla="*/ 2149299 h 2994025"/>
                <a:gd name="connsiteX6156" fmla="*/ 1541509 w 6130925"/>
                <a:gd name="connsiteY6156" fmla="*/ 2148241 h 2994025"/>
                <a:gd name="connsiteX6157" fmla="*/ 1539920 w 6130925"/>
                <a:gd name="connsiteY6157" fmla="*/ 2147712 h 2994025"/>
                <a:gd name="connsiteX6158" fmla="*/ 1538861 w 6130925"/>
                <a:gd name="connsiteY6158" fmla="*/ 2146125 h 2994025"/>
                <a:gd name="connsiteX6159" fmla="*/ 1538332 w 6130925"/>
                <a:gd name="connsiteY6159" fmla="*/ 2144009 h 2994025"/>
                <a:gd name="connsiteX6160" fmla="*/ 1536936 w 6130925"/>
                <a:gd name="connsiteY6160" fmla="*/ 2138898 h 2994025"/>
                <a:gd name="connsiteX6161" fmla="*/ 1536743 w 6130925"/>
                <a:gd name="connsiteY6161" fmla="*/ 2138191 h 2994025"/>
                <a:gd name="connsiteX6162" fmla="*/ 1537273 w 6130925"/>
                <a:gd name="connsiteY6162" fmla="*/ 2132373 h 2994025"/>
                <a:gd name="connsiteX6163" fmla="*/ 1536214 w 6130925"/>
                <a:gd name="connsiteY6163" fmla="*/ 2126554 h 2994025"/>
                <a:gd name="connsiteX6164" fmla="*/ 1534033 w 6130925"/>
                <a:gd name="connsiteY6164" fmla="*/ 2123753 h 2994025"/>
                <a:gd name="connsiteX6165" fmla="*/ 1532507 w 6130925"/>
                <a:gd name="connsiteY6165" fmla="*/ 2121794 h 2994025"/>
                <a:gd name="connsiteX6166" fmla="*/ 1530919 w 6130925"/>
                <a:gd name="connsiteY6166" fmla="*/ 2120736 h 2994025"/>
                <a:gd name="connsiteX6167" fmla="*/ 1530605 w 6130925"/>
                <a:gd name="connsiteY6167" fmla="*/ 2120422 h 2994025"/>
                <a:gd name="connsiteX6168" fmla="*/ 1529330 w 6130925"/>
                <a:gd name="connsiteY6168" fmla="*/ 2119149 h 2994025"/>
                <a:gd name="connsiteX6169" fmla="*/ 1528271 w 6130925"/>
                <a:gd name="connsiteY6169" fmla="*/ 2117033 h 2994025"/>
                <a:gd name="connsiteX6170" fmla="*/ 1527212 w 6130925"/>
                <a:gd name="connsiteY6170" fmla="*/ 2115446 h 2994025"/>
                <a:gd name="connsiteX6171" fmla="*/ 1526839 w 6130925"/>
                <a:gd name="connsiteY6171" fmla="*/ 2114700 h 2994025"/>
                <a:gd name="connsiteX6172" fmla="*/ 1526153 w 6130925"/>
                <a:gd name="connsiteY6172" fmla="*/ 2113331 h 2994025"/>
                <a:gd name="connsiteX6173" fmla="*/ 1525552 w 6130925"/>
                <a:gd name="connsiteY6173" fmla="*/ 2112130 h 2994025"/>
                <a:gd name="connsiteX6174" fmla="*/ 1525094 w 6130925"/>
                <a:gd name="connsiteY6174" fmla="*/ 2111215 h 2994025"/>
                <a:gd name="connsiteX6175" fmla="*/ 1525094 w 6130925"/>
                <a:gd name="connsiteY6175" fmla="*/ 2102752 h 2994025"/>
                <a:gd name="connsiteX6176" fmla="*/ 1525094 w 6130925"/>
                <a:gd name="connsiteY6176" fmla="*/ 2099049 h 2994025"/>
                <a:gd name="connsiteX6177" fmla="*/ 1523505 w 6130925"/>
                <a:gd name="connsiteY6177" fmla="*/ 2095346 h 2994025"/>
                <a:gd name="connsiteX6178" fmla="*/ 1521917 w 6130925"/>
                <a:gd name="connsiteY6178" fmla="*/ 2094288 h 2994025"/>
                <a:gd name="connsiteX6179" fmla="*/ 1521063 w 6130925"/>
                <a:gd name="connsiteY6179" fmla="*/ 2093720 h 2994025"/>
                <a:gd name="connsiteX6180" fmla="*/ 1520328 w 6130925"/>
                <a:gd name="connsiteY6180" fmla="*/ 2093231 h 2994025"/>
                <a:gd name="connsiteX6181" fmla="*/ 1519509 w 6130925"/>
                <a:gd name="connsiteY6181" fmla="*/ 2092139 h 2994025"/>
                <a:gd name="connsiteX6182" fmla="*/ 1518740 w 6130925"/>
                <a:gd name="connsiteY6182" fmla="*/ 2091115 h 2994025"/>
                <a:gd name="connsiteX6183" fmla="*/ 1517681 w 6130925"/>
                <a:gd name="connsiteY6183" fmla="*/ 2089528 h 2994025"/>
                <a:gd name="connsiteX6184" fmla="*/ 1515563 w 6130925"/>
                <a:gd name="connsiteY6184" fmla="*/ 2088470 h 2994025"/>
                <a:gd name="connsiteX6185" fmla="*/ 1513974 w 6130925"/>
                <a:gd name="connsiteY6185" fmla="*/ 2086883 h 2994025"/>
                <a:gd name="connsiteX6186" fmla="*/ 1512915 w 6130925"/>
                <a:gd name="connsiteY6186" fmla="*/ 2085296 h 2994025"/>
                <a:gd name="connsiteX6187" fmla="*/ 1512915 w 6130925"/>
                <a:gd name="connsiteY6187" fmla="*/ 2083181 h 2994025"/>
                <a:gd name="connsiteX6188" fmla="*/ 1512719 w 6130925"/>
                <a:gd name="connsiteY6188" fmla="*/ 2082591 h 2994025"/>
                <a:gd name="connsiteX6189" fmla="*/ 1512386 w 6130925"/>
                <a:gd name="connsiteY6189" fmla="*/ 2081594 h 2994025"/>
                <a:gd name="connsiteX6190" fmla="*/ 1511969 w 6130925"/>
                <a:gd name="connsiteY6190" fmla="*/ 2080344 h 2994025"/>
                <a:gd name="connsiteX6191" fmla="*/ 1511856 w 6130925"/>
                <a:gd name="connsiteY6191" fmla="*/ 2080007 h 2994025"/>
                <a:gd name="connsiteX6192" fmla="*/ 1512386 w 6130925"/>
                <a:gd name="connsiteY6192" fmla="*/ 2076304 h 2994025"/>
                <a:gd name="connsiteX6193" fmla="*/ 1511928 w 6130925"/>
                <a:gd name="connsiteY6193" fmla="*/ 2073099 h 2994025"/>
                <a:gd name="connsiteX6194" fmla="*/ 1511856 w 6130925"/>
                <a:gd name="connsiteY6194" fmla="*/ 2072602 h 2994025"/>
                <a:gd name="connsiteX6195" fmla="*/ 1511721 w 6130925"/>
                <a:gd name="connsiteY6195" fmla="*/ 2072059 h 2994025"/>
                <a:gd name="connsiteX6196" fmla="*/ 1511327 w 6130925"/>
                <a:gd name="connsiteY6196" fmla="*/ 2070486 h 2994025"/>
                <a:gd name="connsiteX6197" fmla="*/ 1510268 w 6130925"/>
                <a:gd name="connsiteY6197" fmla="*/ 2068899 h 2994025"/>
                <a:gd name="connsiteX6198" fmla="*/ 1508679 w 6130925"/>
                <a:gd name="connsiteY6198" fmla="*/ 2067841 h 2994025"/>
                <a:gd name="connsiteX6199" fmla="*/ 1506561 w 6130925"/>
                <a:gd name="connsiteY6199" fmla="*/ 2066254 h 2994025"/>
                <a:gd name="connsiteX6200" fmla="*/ 1506156 w 6130925"/>
                <a:gd name="connsiteY6200" fmla="*/ 2065043 h 2994025"/>
                <a:gd name="connsiteX6201" fmla="*/ 1506031 w 6130925"/>
                <a:gd name="connsiteY6201" fmla="*/ 2064668 h 2994025"/>
                <a:gd name="connsiteX6202" fmla="*/ 1504972 w 6130925"/>
                <a:gd name="connsiteY6202" fmla="*/ 2062552 h 2994025"/>
                <a:gd name="connsiteX6203" fmla="*/ 1503913 w 6130925"/>
                <a:gd name="connsiteY6203" fmla="*/ 2060436 h 2994025"/>
                <a:gd name="connsiteX6204" fmla="*/ 1501795 w 6130925"/>
                <a:gd name="connsiteY6204" fmla="*/ 2058320 h 2994025"/>
                <a:gd name="connsiteX6205" fmla="*/ 1501266 w 6130925"/>
                <a:gd name="connsiteY6205" fmla="*/ 2056733 h 2994025"/>
                <a:gd name="connsiteX6206" fmla="*/ 1500207 w 6130925"/>
                <a:gd name="connsiteY6206" fmla="*/ 2055146 h 2994025"/>
                <a:gd name="connsiteX6207" fmla="*/ 1499143 w 6130925"/>
                <a:gd name="connsiteY6207" fmla="*/ 2053729 h 2994025"/>
                <a:gd name="connsiteX6208" fmla="*/ 1498618 w 6130925"/>
                <a:gd name="connsiteY6208" fmla="*/ 2053031 h 2994025"/>
                <a:gd name="connsiteX6209" fmla="*/ 1497727 w 6130925"/>
                <a:gd name="connsiteY6209" fmla="*/ 2051843 h 2994025"/>
                <a:gd name="connsiteX6210" fmla="*/ 1497030 w 6130925"/>
                <a:gd name="connsiteY6210" fmla="*/ 2050915 h 2994025"/>
                <a:gd name="connsiteX6211" fmla="*/ 1495441 w 6130925"/>
                <a:gd name="connsiteY6211" fmla="*/ 2049857 h 2994025"/>
                <a:gd name="connsiteX6212" fmla="*/ 1493323 w 6130925"/>
                <a:gd name="connsiteY6212" fmla="*/ 2049328 h 2994025"/>
                <a:gd name="connsiteX6213" fmla="*/ 1491205 w 6130925"/>
                <a:gd name="connsiteY6213" fmla="*/ 2048270 h 2994025"/>
                <a:gd name="connsiteX6214" fmla="*/ 1489616 w 6130925"/>
                <a:gd name="connsiteY6214" fmla="*/ 2047741 h 2994025"/>
                <a:gd name="connsiteX6215" fmla="*/ 1489087 w 6130925"/>
                <a:gd name="connsiteY6215" fmla="*/ 2047741 h 2994025"/>
                <a:gd name="connsiteX6216" fmla="*/ 1488557 w 6130925"/>
                <a:gd name="connsiteY6216" fmla="*/ 2047741 h 2994025"/>
                <a:gd name="connsiteX6217" fmla="*/ 1488028 w 6130925"/>
                <a:gd name="connsiteY6217" fmla="*/ 2047741 h 2994025"/>
                <a:gd name="connsiteX6218" fmla="*/ 1487498 w 6130925"/>
                <a:gd name="connsiteY6218" fmla="*/ 2047741 h 2994025"/>
                <a:gd name="connsiteX6219" fmla="*/ 1486439 w 6130925"/>
                <a:gd name="connsiteY6219" fmla="*/ 2047741 h 2994025"/>
                <a:gd name="connsiteX6220" fmla="*/ 1485380 w 6130925"/>
                <a:gd name="connsiteY6220" fmla="*/ 2047741 h 2994025"/>
                <a:gd name="connsiteX6221" fmla="*/ 1484321 w 6130925"/>
                <a:gd name="connsiteY6221" fmla="*/ 2047741 h 2994025"/>
                <a:gd name="connsiteX6222" fmla="*/ 1483792 w 6130925"/>
                <a:gd name="connsiteY6222" fmla="*/ 2047741 h 2994025"/>
                <a:gd name="connsiteX6223" fmla="*/ 1483262 w 6130925"/>
                <a:gd name="connsiteY6223" fmla="*/ 2047741 h 2994025"/>
                <a:gd name="connsiteX6224" fmla="*/ 1482733 w 6130925"/>
                <a:gd name="connsiteY6224" fmla="*/ 2047741 h 2994025"/>
                <a:gd name="connsiteX6225" fmla="*/ 1480615 w 6130925"/>
                <a:gd name="connsiteY6225" fmla="*/ 2047212 h 2994025"/>
                <a:gd name="connsiteX6226" fmla="*/ 1479026 w 6130925"/>
                <a:gd name="connsiteY6226" fmla="*/ 2046154 h 2994025"/>
                <a:gd name="connsiteX6227" fmla="*/ 1478466 w 6130925"/>
                <a:gd name="connsiteY6227" fmla="*/ 2045594 h 2994025"/>
                <a:gd name="connsiteX6228" fmla="*/ 1477437 w 6130925"/>
                <a:gd name="connsiteY6228" fmla="*/ 2044568 h 2994025"/>
                <a:gd name="connsiteX6229" fmla="*/ 1476378 w 6130925"/>
                <a:gd name="connsiteY6229" fmla="*/ 2042452 h 2994025"/>
                <a:gd name="connsiteX6230" fmla="*/ 1476378 w 6130925"/>
                <a:gd name="connsiteY6230" fmla="*/ 2040336 h 2994025"/>
                <a:gd name="connsiteX6231" fmla="*/ 1476378 w 6130925"/>
                <a:gd name="connsiteY6231" fmla="*/ 2038749 h 2994025"/>
                <a:gd name="connsiteX6232" fmla="*/ 1476378 w 6130925"/>
                <a:gd name="connsiteY6232" fmla="*/ 2035047 h 2994025"/>
                <a:gd name="connsiteX6233" fmla="*/ 1476378 w 6130925"/>
                <a:gd name="connsiteY6233" fmla="*/ 2030815 h 2994025"/>
                <a:gd name="connsiteX6234" fmla="*/ 1476378 w 6130925"/>
                <a:gd name="connsiteY6234" fmla="*/ 2027112 h 2994025"/>
                <a:gd name="connsiteX6235" fmla="*/ 1476047 w 6130925"/>
                <a:gd name="connsiteY6235" fmla="*/ 2026617 h 2994025"/>
                <a:gd name="connsiteX6236" fmla="*/ 1475319 w 6130925"/>
                <a:gd name="connsiteY6236" fmla="*/ 2025526 h 2994025"/>
                <a:gd name="connsiteX6237" fmla="*/ 1474035 w 6130925"/>
                <a:gd name="connsiteY6237" fmla="*/ 2023814 h 2994025"/>
                <a:gd name="connsiteX6238" fmla="*/ 1473731 w 6130925"/>
                <a:gd name="connsiteY6238" fmla="*/ 2023410 h 2994025"/>
                <a:gd name="connsiteX6239" fmla="*/ 1472142 w 6130925"/>
                <a:gd name="connsiteY6239" fmla="*/ 2021823 h 2994025"/>
                <a:gd name="connsiteX6240" fmla="*/ 1471083 w 6130925"/>
                <a:gd name="connsiteY6240" fmla="*/ 2020236 h 2994025"/>
                <a:gd name="connsiteX6241" fmla="*/ 1470024 w 6130925"/>
                <a:gd name="connsiteY6241" fmla="*/ 2017062 h 2994025"/>
                <a:gd name="connsiteX6242" fmla="*/ 1470024 w 6130925"/>
                <a:gd name="connsiteY6242" fmla="*/ 2014418 h 2994025"/>
                <a:gd name="connsiteX6243" fmla="*/ 1470024 w 6130925"/>
                <a:gd name="connsiteY6243" fmla="*/ 2011773 h 2994025"/>
                <a:gd name="connsiteX6244" fmla="*/ 1471083 w 6130925"/>
                <a:gd name="connsiteY6244" fmla="*/ 2009657 h 2994025"/>
                <a:gd name="connsiteX6245" fmla="*/ 1472672 w 6130925"/>
                <a:gd name="connsiteY6245" fmla="*/ 2007541 h 2994025"/>
                <a:gd name="connsiteX6246" fmla="*/ 1474790 w 6130925"/>
                <a:gd name="connsiteY6246" fmla="*/ 2006483 h 2994025"/>
                <a:gd name="connsiteX6247" fmla="*/ 1476378 w 6130925"/>
                <a:gd name="connsiteY6247" fmla="*/ 2005426 h 2994025"/>
                <a:gd name="connsiteX6248" fmla="*/ 1477967 w 6130925"/>
                <a:gd name="connsiteY6248" fmla="*/ 2003839 h 2994025"/>
                <a:gd name="connsiteX6249" fmla="*/ 1479556 w 6130925"/>
                <a:gd name="connsiteY6249" fmla="*/ 2003310 h 2994025"/>
                <a:gd name="connsiteX6250" fmla="*/ 1482203 w 6130925"/>
                <a:gd name="connsiteY6250" fmla="*/ 2002252 h 2994025"/>
                <a:gd name="connsiteX6251" fmla="*/ 1482733 w 6130925"/>
                <a:gd name="connsiteY6251" fmla="*/ 2000665 h 2994025"/>
                <a:gd name="connsiteX6252" fmla="*/ 1482733 w 6130925"/>
                <a:gd name="connsiteY6252" fmla="*/ 1999078 h 2994025"/>
                <a:gd name="connsiteX6253" fmla="*/ 1483262 w 6130925"/>
                <a:gd name="connsiteY6253" fmla="*/ 1994847 h 2994025"/>
                <a:gd name="connsiteX6254" fmla="*/ 1483188 w 6130925"/>
                <a:gd name="connsiteY6254" fmla="*/ 1994401 h 2994025"/>
                <a:gd name="connsiteX6255" fmla="*/ 1482733 w 6130925"/>
                <a:gd name="connsiteY6255" fmla="*/ 1991673 h 2994025"/>
                <a:gd name="connsiteX6256" fmla="*/ 1484851 w 6130925"/>
                <a:gd name="connsiteY6256" fmla="*/ 1991144 h 2994025"/>
                <a:gd name="connsiteX6257" fmla="*/ 1486969 w 6130925"/>
                <a:gd name="connsiteY6257" fmla="*/ 1990615 h 2994025"/>
                <a:gd name="connsiteX6258" fmla="*/ 1488557 w 6130925"/>
                <a:gd name="connsiteY6258" fmla="*/ 1990615 h 2994025"/>
                <a:gd name="connsiteX6259" fmla="*/ 1489087 w 6130925"/>
                <a:gd name="connsiteY6259" fmla="*/ 1990615 h 2994025"/>
                <a:gd name="connsiteX6260" fmla="*/ 1489616 w 6130925"/>
                <a:gd name="connsiteY6260" fmla="*/ 1990615 h 2994025"/>
                <a:gd name="connsiteX6261" fmla="*/ 1490146 w 6130925"/>
                <a:gd name="connsiteY6261" fmla="*/ 1990615 h 2994025"/>
                <a:gd name="connsiteX6262" fmla="*/ 1490675 w 6130925"/>
                <a:gd name="connsiteY6262" fmla="*/ 1990615 h 2994025"/>
                <a:gd name="connsiteX6263" fmla="*/ 1494382 w 6130925"/>
                <a:gd name="connsiteY6263" fmla="*/ 1990086 h 2994025"/>
                <a:gd name="connsiteX6264" fmla="*/ 1497559 w 6130925"/>
                <a:gd name="connsiteY6264" fmla="*/ 1987970 h 2994025"/>
                <a:gd name="connsiteX6265" fmla="*/ 1497871 w 6130925"/>
                <a:gd name="connsiteY6265" fmla="*/ 1987348 h 2994025"/>
                <a:gd name="connsiteX6266" fmla="*/ 1498618 w 6130925"/>
                <a:gd name="connsiteY6266" fmla="*/ 1985855 h 2994025"/>
                <a:gd name="connsiteX6267" fmla="*/ 1499677 w 6130925"/>
                <a:gd name="connsiteY6267" fmla="*/ 1984268 h 2994025"/>
                <a:gd name="connsiteX6268" fmla="*/ 1499677 w 6130925"/>
                <a:gd name="connsiteY6268" fmla="*/ 1977391 h 2994025"/>
                <a:gd name="connsiteX6269" fmla="*/ 1498247 w 6130925"/>
                <a:gd name="connsiteY6269" fmla="*/ 1977187 h 2994025"/>
                <a:gd name="connsiteX6270" fmla="*/ 1495971 w 6130925"/>
                <a:gd name="connsiteY6270" fmla="*/ 1976863 h 2994025"/>
                <a:gd name="connsiteX6271" fmla="*/ 1492264 w 6130925"/>
                <a:gd name="connsiteY6271" fmla="*/ 1976334 h 2994025"/>
                <a:gd name="connsiteX6272" fmla="*/ 1488557 w 6130925"/>
                <a:gd name="connsiteY6272" fmla="*/ 1976863 h 2994025"/>
                <a:gd name="connsiteX6273" fmla="*/ 1487101 w 6130925"/>
                <a:gd name="connsiteY6273" fmla="*/ 1977954 h 2994025"/>
                <a:gd name="connsiteX6274" fmla="*/ 1486439 w 6130925"/>
                <a:gd name="connsiteY6274" fmla="*/ 1978449 h 2994025"/>
                <a:gd name="connsiteX6275" fmla="*/ 1484321 w 6130925"/>
                <a:gd name="connsiteY6275" fmla="*/ 1978978 h 2994025"/>
                <a:gd name="connsiteX6276" fmla="*/ 1483718 w 6130925"/>
                <a:gd name="connsiteY6276" fmla="*/ 1979380 h 2994025"/>
                <a:gd name="connsiteX6277" fmla="*/ 1482733 w 6130925"/>
                <a:gd name="connsiteY6277" fmla="*/ 1980036 h 2994025"/>
                <a:gd name="connsiteX6278" fmla="*/ 1481220 w 6130925"/>
                <a:gd name="connsiteY6278" fmla="*/ 1978222 h 2994025"/>
                <a:gd name="connsiteX6279" fmla="*/ 1480085 w 6130925"/>
                <a:gd name="connsiteY6279" fmla="*/ 1976863 h 2994025"/>
                <a:gd name="connsiteX6280" fmla="*/ 1479026 w 6130925"/>
                <a:gd name="connsiteY6280" fmla="*/ 1972631 h 2994025"/>
                <a:gd name="connsiteX6281" fmla="*/ 1479556 w 6130925"/>
                <a:gd name="connsiteY6281" fmla="*/ 1970515 h 2994025"/>
                <a:gd name="connsiteX6282" fmla="*/ 1479556 w 6130925"/>
                <a:gd name="connsiteY6282" fmla="*/ 1968399 h 2994025"/>
                <a:gd name="connsiteX6283" fmla="*/ 1479556 w 6130925"/>
                <a:gd name="connsiteY6283" fmla="*/ 1966813 h 2994025"/>
                <a:gd name="connsiteX6284" fmla="*/ 1479228 w 6130925"/>
                <a:gd name="connsiteY6284" fmla="*/ 1965829 h 2994025"/>
                <a:gd name="connsiteX6285" fmla="*/ 1479026 w 6130925"/>
                <a:gd name="connsiteY6285" fmla="*/ 1965226 h 2994025"/>
                <a:gd name="connsiteX6286" fmla="*/ 1479556 w 6130925"/>
                <a:gd name="connsiteY6286" fmla="*/ 1962581 h 2994025"/>
                <a:gd name="connsiteX6287" fmla="*/ 1479556 w 6130925"/>
                <a:gd name="connsiteY6287" fmla="*/ 1960994 h 2994025"/>
                <a:gd name="connsiteX6288" fmla="*/ 1480045 w 6130925"/>
                <a:gd name="connsiteY6288" fmla="*/ 1958060 h 2994025"/>
                <a:gd name="connsiteX6289" fmla="*/ 1480085 w 6130925"/>
                <a:gd name="connsiteY6289" fmla="*/ 1957820 h 2994025"/>
                <a:gd name="connsiteX6290" fmla="*/ 1480114 w 6130925"/>
                <a:gd name="connsiteY6290" fmla="*/ 1957592 h 2994025"/>
                <a:gd name="connsiteX6291" fmla="*/ 1480615 w 6130925"/>
                <a:gd name="connsiteY6291" fmla="*/ 1953589 h 2994025"/>
                <a:gd name="connsiteX6292" fmla="*/ 1480615 w 6130925"/>
                <a:gd name="connsiteY6292" fmla="*/ 1948828 h 2994025"/>
                <a:gd name="connsiteX6293" fmla="*/ 1479556 w 6130925"/>
                <a:gd name="connsiteY6293" fmla="*/ 1943539 h 2994025"/>
                <a:gd name="connsiteX6294" fmla="*/ 1495441 w 6130925"/>
                <a:gd name="connsiteY6294" fmla="*/ 1943539 h 2994025"/>
                <a:gd name="connsiteX6295" fmla="*/ 1495420 w 6130925"/>
                <a:gd name="connsiteY6295" fmla="*/ 1943217 h 2994025"/>
                <a:gd name="connsiteX6296" fmla="*/ 1494912 w 6130925"/>
                <a:gd name="connsiteY6296" fmla="*/ 1935605 h 2994025"/>
                <a:gd name="connsiteX6297" fmla="*/ 1497194 w 6130925"/>
                <a:gd name="connsiteY6297" fmla="*/ 1929676 h 2994025"/>
                <a:gd name="connsiteX6298" fmla="*/ 1497559 w 6130925"/>
                <a:gd name="connsiteY6298" fmla="*/ 1928728 h 2994025"/>
                <a:gd name="connsiteX6299" fmla="*/ 1497933 w 6130925"/>
                <a:gd name="connsiteY6299" fmla="*/ 1928168 h 2994025"/>
                <a:gd name="connsiteX6300" fmla="*/ 1498618 w 6130925"/>
                <a:gd name="connsiteY6300" fmla="*/ 1927142 h 2994025"/>
                <a:gd name="connsiteX6301" fmla="*/ 1500207 w 6130925"/>
                <a:gd name="connsiteY6301" fmla="*/ 1925555 h 2994025"/>
                <a:gd name="connsiteX6302" fmla="*/ 1503913 w 6130925"/>
                <a:gd name="connsiteY6302" fmla="*/ 1923968 h 2994025"/>
                <a:gd name="connsiteX6303" fmla="*/ 1507620 w 6130925"/>
                <a:gd name="connsiteY6303" fmla="*/ 1922910 h 2994025"/>
                <a:gd name="connsiteX6304" fmla="*/ 1509208 w 6130925"/>
                <a:gd name="connsiteY6304" fmla="*/ 1922381 h 2994025"/>
                <a:gd name="connsiteX6305" fmla="*/ 1511327 w 6130925"/>
                <a:gd name="connsiteY6305" fmla="*/ 1922381 h 2994025"/>
                <a:gd name="connsiteX6306" fmla="*/ 1511856 w 6130925"/>
                <a:gd name="connsiteY6306" fmla="*/ 1914976 h 2994025"/>
                <a:gd name="connsiteX6307" fmla="*/ 1517151 w 6130925"/>
                <a:gd name="connsiteY6307" fmla="*/ 1911802 h 2994025"/>
                <a:gd name="connsiteX6308" fmla="*/ 1522446 w 6130925"/>
                <a:gd name="connsiteY6308" fmla="*/ 1908100 h 2994025"/>
                <a:gd name="connsiteX6309" fmla="*/ 1522446 w 6130925"/>
                <a:gd name="connsiteY6309" fmla="*/ 1906513 h 2994025"/>
                <a:gd name="connsiteX6310" fmla="*/ 1522446 w 6130925"/>
                <a:gd name="connsiteY6310" fmla="*/ 1904926 h 2994025"/>
                <a:gd name="connsiteX6311" fmla="*/ 1521387 w 6130925"/>
                <a:gd name="connsiteY6311" fmla="*/ 1903339 h 2994025"/>
                <a:gd name="connsiteX6312" fmla="*/ 1520328 w 6130925"/>
                <a:gd name="connsiteY6312" fmla="*/ 1901752 h 2994025"/>
                <a:gd name="connsiteX6313" fmla="*/ 1520858 w 6130925"/>
                <a:gd name="connsiteY6313" fmla="*/ 1895934 h 2994025"/>
                <a:gd name="connsiteX6314" fmla="*/ 1525094 w 6130925"/>
                <a:gd name="connsiteY6314" fmla="*/ 1895405 h 2994025"/>
                <a:gd name="connsiteX6315" fmla="*/ 1528271 w 6130925"/>
                <a:gd name="connsiteY6315" fmla="*/ 1894876 h 2994025"/>
                <a:gd name="connsiteX6316" fmla="*/ 1528801 w 6130925"/>
                <a:gd name="connsiteY6316" fmla="*/ 1894876 h 2994025"/>
                <a:gd name="connsiteX6317" fmla="*/ 1529860 w 6130925"/>
                <a:gd name="connsiteY6317" fmla="*/ 1894876 h 2994025"/>
                <a:gd name="connsiteX6318" fmla="*/ 1530389 w 6130925"/>
                <a:gd name="connsiteY6318" fmla="*/ 1894876 h 2994025"/>
                <a:gd name="connsiteX6319" fmla="*/ 1530919 w 6130925"/>
                <a:gd name="connsiteY6319" fmla="*/ 1895405 h 2994025"/>
                <a:gd name="connsiteX6320" fmla="*/ 1531448 w 6130925"/>
                <a:gd name="connsiteY6320" fmla="*/ 1894876 h 2994025"/>
                <a:gd name="connsiteX6321" fmla="*/ 1533037 w 6130925"/>
                <a:gd name="connsiteY6321" fmla="*/ 1893818 h 2994025"/>
                <a:gd name="connsiteX6322" fmla="*/ 1534096 w 6130925"/>
                <a:gd name="connsiteY6322" fmla="*/ 1891702 h 2994025"/>
                <a:gd name="connsiteX6323" fmla="*/ 1535553 w 6130925"/>
                <a:gd name="connsiteY6323" fmla="*/ 1890829 h 2994025"/>
                <a:gd name="connsiteX6324" fmla="*/ 1536743 w 6130925"/>
                <a:gd name="connsiteY6324" fmla="*/ 1890115 h 2994025"/>
                <a:gd name="connsiteX6325" fmla="*/ 1537055 w 6130925"/>
                <a:gd name="connsiteY6325" fmla="*/ 1889700 h 2994025"/>
                <a:gd name="connsiteX6326" fmla="*/ 1538332 w 6130925"/>
                <a:gd name="connsiteY6326" fmla="*/ 1888000 h 2994025"/>
                <a:gd name="connsiteX6327" fmla="*/ 1538861 w 6130925"/>
                <a:gd name="connsiteY6327" fmla="*/ 1884297 h 2994025"/>
                <a:gd name="connsiteX6328" fmla="*/ 1538861 w 6130925"/>
                <a:gd name="connsiteY6328" fmla="*/ 1880065 h 2994025"/>
                <a:gd name="connsiteX6329" fmla="*/ 1538332 w 6130925"/>
                <a:gd name="connsiteY6329" fmla="*/ 1876363 h 2994025"/>
                <a:gd name="connsiteX6330" fmla="*/ 1538332 w 6130925"/>
                <a:gd name="connsiteY6330" fmla="*/ 1872660 h 2994025"/>
                <a:gd name="connsiteX6331" fmla="*/ 1537802 w 6130925"/>
                <a:gd name="connsiteY6331" fmla="*/ 1871073 h 2994025"/>
                <a:gd name="connsiteX6332" fmla="*/ 1537858 w 6130925"/>
                <a:gd name="connsiteY6332" fmla="*/ 1870906 h 2994025"/>
                <a:gd name="connsiteX6333" fmla="*/ 1538332 w 6130925"/>
                <a:gd name="connsiteY6333" fmla="*/ 1869487 h 2994025"/>
                <a:gd name="connsiteX6334" fmla="*/ 1539920 w 6130925"/>
                <a:gd name="connsiteY6334" fmla="*/ 1867371 h 2994025"/>
                <a:gd name="connsiteX6335" fmla="*/ 1542568 w 6130925"/>
                <a:gd name="connsiteY6335" fmla="*/ 1865255 h 2994025"/>
                <a:gd name="connsiteX6336" fmla="*/ 1544157 w 6130925"/>
                <a:gd name="connsiteY6336" fmla="*/ 1864197 h 2994025"/>
                <a:gd name="connsiteX6337" fmla="*/ 1546275 w 6130925"/>
                <a:gd name="connsiteY6337" fmla="*/ 1863139 h 2994025"/>
                <a:gd name="connsiteX6338" fmla="*/ 1546749 w 6130925"/>
                <a:gd name="connsiteY6338" fmla="*/ 1860773 h 2994025"/>
                <a:gd name="connsiteX6339" fmla="*/ 1546804 w 6130925"/>
                <a:gd name="connsiteY6339" fmla="*/ 1860494 h 2994025"/>
                <a:gd name="connsiteX6340" fmla="*/ 1546845 w 6130925"/>
                <a:gd name="connsiteY6340" fmla="*/ 1860291 h 2994025"/>
                <a:gd name="connsiteX6341" fmla="*/ 1547334 w 6130925"/>
                <a:gd name="connsiteY6341" fmla="*/ 1857850 h 2994025"/>
                <a:gd name="connsiteX6342" fmla="*/ 1546804 w 6130925"/>
                <a:gd name="connsiteY6342" fmla="*/ 1854676 h 2994025"/>
                <a:gd name="connsiteX6343" fmla="*/ 1546275 w 6130925"/>
                <a:gd name="connsiteY6343" fmla="*/ 1852031 h 2994025"/>
                <a:gd name="connsiteX6344" fmla="*/ 1545745 w 6130925"/>
                <a:gd name="connsiteY6344" fmla="*/ 1850444 h 2994025"/>
                <a:gd name="connsiteX6345" fmla="*/ 1545414 w 6130925"/>
                <a:gd name="connsiteY6345" fmla="*/ 1849949 h 2994025"/>
                <a:gd name="connsiteX6346" fmla="*/ 1544686 w 6130925"/>
                <a:gd name="connsiteY6346" fmla="*/ 1848858 h 2994025"/>
                <a:gd name="connsiteX6347" fmla="*/ 1543998 w 6130925"/>
                <a:gd name="connsiteY6347" fmla="*/ 1847483 h 2994025"/>
                <a:gd name="connsiteX6348" fmla="*/ 1543098 w 6130925"/>
                <a:gd name="connsiteY6348" fmla="*/ 1845684 h 2994025"/>
                <a:gd name="connsiteX6349" fmla="*/ 1541509 w 6130925"/>
                <a:gd name="connsiteY6349" fmla="*/ 1841452 h 2994025"/>
                <a:gd name="connsiteX6350" fmla="*/ 1541113 w 6130925"/>
                <a:gd name="connsiteY6350" fmla="*/ 1840266 h 2994025"/>
                <a:gd name="connsiteX6351" fmla="*/ 1540979 w 6130925"/>
                <a:gd name="connsiteY6351" fmla="*/ 1839866 h 2994025"/>
                <a:gd name="connsiteX6352" fmla="*/ 1540778 w 6130925"/>
                <a:gd name="connsiteY6352" fmla="*/ 1839263 h 2994025"/>
                <a:gd name="connsiteX6353" fmla="*/ 1540450 w 6130925"/>
                <a:gd name="connsiteY6353" fmla="*/ 1838279 h 2994025"/>
                <a:gd name="connsiteX6354" fmla="*/ 1540450 w 6130925"/>
                <a:gd name="connsiteY6354" fmla="*/ 1830873 h 2994025"/>
                <a:gd name="connsiteX6355" fmla="*/ 1540450 w 6130925"/>
                <a:gd name="connsiteY6355" fmla="*/ 1823997 h 2994025"/>
                <a:gd name="connsiteX6356" fmla="*/ 1538332 w 6130925"/>
                <a:gd name="connsiteY6356" fmla="*/ 1823468 h 2994025"/>
                <a:gd name="connsiteX6357" fmla="*/ 1536214 w 6130925"/>
                <a:gd name="connsiteY6357" fmla="*/ 1822410 h 2994025"/>
                <a:gd name="connsiteX6358" fmla="*/ 1535684 w 6130925"/>
                <a:gd name="connsiteY6358" fmla="*/ 1822410 h 2994025"/>
                <a:gd name="connsiteX6359" fmla="*/ 1534096 w 6130925"/>
                <a:gd name="connsiteY6359" fmla="*/ 1822410 h 2994025"/>
                <a:gd name="connsiteX6360" fmla="*/ 1533566 w 6130925"/>
                <a:gd name="connsiteY6360" fmla="*/ 1823468 h 2994025"/>
                <a:gd name="connsiteX6361" fmla="*/ 1533037 w 6130925"/>
                <a:gd name="connsiteY6361" fmla="*/ 1823468 h 2994025"/>
                <a:gd name="connsiteX6362" fmla="*/ 1532508 w 6130925"/>
                <a:gd name="connsiteY6362" fmla="*/ 1822411 h 2994025"/>
                <a:gd name="connsiteX6363" fmla="*/ 1532507 w 6130925"/>
                <a:gd name="connsiteY6363" fmla="*/ 1822410 h 2994025"/>
                <a:gd name="connsiteX6364" fmla="*/ 1531978 w 6130925"/>
                <a:gd name="connsiteY6364" fmla="*/ 1820824 h 2994025"/>
                <a:gd name="connsiteX6365" fmla="*/ 1532507 w 6130925"/>
                <a:gd name="connsiteY6365" fmla="*/ 1819237 h 2994025"/>
                <a:gd name="connsiteX6366" fmla="*/ 1532507 w 6130925"/>
                <a:gd name="connsiteY6366" fmla="*/ 1817650 h 2994025"/>
                <a:gd name="connsiteX6367" fmla="*/ 1532507 w 6130925"/>
                <a:gd name="connsiteY6367" fmla="*/ 1816063 h 2994025"/>
                <a:gd name="connsiteX6368" fmla="*/ 1535155 w 6130925"/>
                <a:gd name="connsiteY6368" fmla="*/ 1814476 h 2994025"/>
                <a:gd name="connsiteX6369" fmla="*/ 1536221 w 6130925"/>
                <a:gd name="connsiteY6369" fmla="*/ 1813411 h 2994025"/>
                <a:gd name="connsiteX6370" fmla="*/ 1536743 w 6130925"/>
                <a:gd name="connsiteY6370" fmla="*/ 1812889 h 2994025"/>
                <a:gd name="connsiteX6371" fmla="*/ 1536743 w 6130925"/>
                <a:gd name="connsiteY6371" fmla="*/ 1810245 h 2994025"/>
                <a:gd name="connsiteX6372" fmla="*/ 1536743 w 6130925"/>
                <a:gd name="connsiteY6372" fmla="*/ 1808658 h 2994025"/>
                <a:gd name="connsiteX6373" fmla="*/ 1538332 w 6130925"/>
                <a:gd name="connsiteY6373" fmla="*/ 1807071 h 2994025"/>
                <a:gd name="connsiteX6374" fmla="*/ 1539920 w 6130925"/>
                <a:gd name="connsiteY6374" fmla="*/ 1806013 h 2994025"/>
                <a:gd name="connsiteX6375" fmla="*/ 1543627 w 6130925"/>
                <a:gd name="connsiteY6375" fmla="*/ 1803368 h 2994025"/>
                <a:gd name="connsiteX6376" fmla="*/ 1544459 w 6130925"/>
                <a:gd name="connsiteY6376" fmla="*/ 1802775 h 2994025"/>
                <a:gd name="connsiteX6377" fmla="*/ 1547334 w 6130925"/>
                <a:gd name="connsiteY6377" fmla="*/ 1800724 h 2994025"/>
                <a:gd name="connsiteX6378" fmla="*/ 1549452 w 6130925"/>
                <a:gd name="connsiteY6378" fmla="*/ 1799666 h 2994025"/>
                <a:gd name="connsiteX6379" fmla="*/ 1551040 w 6130925"/>
                <a:gd name="connsiteY6379" fmla="*/ 1798079 h 2994025"/>
                <a:gd name="connsiteX6380" fmla="*/ 1551040 w 6130925"/>
                <a:gd name="connsiteY6380" fmla="*/ 1796492 h 2994025"/>
                <a:gd name="connsiteX6381" fmla="*/ 1551040 w 6130925"/>
                <a:gd name="connsiteY6381" fmla="*/ 1794376 h 2994025"/>
                <a:gd name="connsiteX6382" fmla="*/ 1551570 w 6130925"/>
                <a:gd name="connsiteY6382" fmla="*/ 1792789 h 2994025"/>
                <a:gd name="connsiteX6383" fmla="*/ 1552629 w 6130925"/>
                <a:gd name="connsiteY6383" fmla="*/ 1791203 h 2994025"/>
                <a:gd name="connsiteX6384" fmla="*/ 1553158 w 6130925"/>
                <a:gd name="connsiteY6384" fmla="*/ 1789087 h 2994025"/>
                <a:gd name="connsiteX6385" fmla="*/ 1554217 w 6130925"/>
                <a:gd name="connsiteY6385" fmla="*/ 1787500 h 2994025"/>
                <a:gd name="connsiteX6386" fmla="*/ 1554217 w 6130925"/>
                <a:gd name="connsiteY6386" fmla="*/ 1784855 h 2994025"/>
                <a:gd name="connsiteX6387" fmla="*/ 1554217 w 6130925"/>
                <a:gd name="connsiteY6387" fmla="*/ 1782210 h 2994025"/>
                <a:gd name="connsiteX6388" fmla="*/ 1557394 w 6130925"/>
                <a:gd name="connsiteY6388" fmla="*/ 1782210 h 2994025"/>
                <a:gd name="connsiteX6389" fmla="*/ 1559513 w 6130925"/>
                <a:gd name="connsiteY6389" fmla="*/ 1782210 h 2994025"/>
                <a:gd name="connsiteX6390" fmla="*/ 1560572 w 6130925"/>
                <a:gd name="connsiteY6390" fmla="*/ 1782210 h 2994025"/>
                <a:gd name="connsiteX6391" fmla="*/ 1561631 w 6130925"/>
                <a:gd name="connsiteY6391" fmla="*/ 1782210 h 2994025"/>
                <a:gd name="connsiteX6392" fmla="*/ 1561935 w 6130925"/>
                <a:gd name="connsiteY6392" fmla="*/ 1782109 h 2994025"/>
                <a:gd name="connsiteX6393" fmla="*/ 1563219 w 6130925"/>
                <a:gd name="connsiteY6393" fmla="*/ 1781682 h 2994025"/>
                <a:gd name="connsiteX6394" fmla="*/ 1564808 w 6130925"/>
                <a:gd name="connsiteY6394" fmla="*/ 1781153 h 2994025"/>
                <a:gd name="connsiteX6395" fmla="*/ 1569044 w 6130925"/>
                <a:gd name="connsiteY6395" fmla="*/ 1779566 h 2994025"/>
                <a:gd name="connsiteX6396" fmla="*/ 1572221 w 6130925"/>
                <a:gd name="connsiteY6396" fmla="*/ 1775863 h 2994025"/>
                <a:gd name="connsiteX6397" fmla="*/ 1572221 w 6130925"/>
                <a:gd name="connsiteY6397" fmla="*/ 1755234 h 2994025"/>
                <a:gd name="connsiteX6398" fmla="*/ 1574869 w 6130925"/>
                <a:gd name="connsiteY6398" fmla="*/ 1755234 h 2994025"/>
                <a:gd name="connsiteX6399" fmla="*/ 1575398 w 6130925"/>
                <a:gd name="connsiteY6399" fmla="*/ 1755234 h 2994025"/>
                <a:gd name="connsiteX6400" fmla="*/ 1576987 w 6130925"/>
                <a:gd name="connsiteY6400" fmla="*/ 1755234 h 2994025"/>
                <a:gd name="connsiteX6401" fmla="*/ 1578575 w 6130925"/>
                <a:gd name="connsiteY6401" fmla="*/ 1755234 h 2994025"/>
                <a:gd name="connsiteX6402" fmla="*/ 1579634 w 6130925"/>
                <a:gd name="connsiteY6402" fmla="*/ 1755234 h 2994025"/>
                <a:gd name="connsiteX6403" fmla="*/ 1581223 w 6130925"/>
                <a:gd name="connsiteY6403" fmla="*/ 1754705 h 2994025"/>
                <a:gd name="connsiteX6404" fmla="*/ 1582811 w 6130925"/>
                <a:gd name="connsiteY6404" fmla="*/ 1754176 h 2994025"/>
                <a:gd name="connsiteX6405" fmla="*/ 1587047 w 6130925"/>
                <a:gd name="connsiteY6405" fmla="*/ 1753647 h 2994025"/>
                <a:gd name="connsiteX6406" fmla="*/ 1588348 w 6130925"/>
                <a:gd name="connsiteY6406" fmla="*/ 1753323 h 2994025"/>
                <a:gd name="connsiteX6407" fmla="*/ 1591284 w 6130925"/>
                <a:gd name="connsiteY6407" fmla="*/ 1752590 h 2994025"/>
                <a:gd name="connsiteX6408" fmla="*/ 1593402 w 6130925"/>
                <a:gd name="connsiteY6408" fmla="*/ 1752061 h 2994025"/>
                <a:gd name="connsiteX6409" fmla="*/ 1595520 w 6130925"/>
                <a:gd name="connsiteY6409" fmla="*/ 1751003 h 2994025"/>
                <a:gd name="connsiteX6410" fmla="*/ 1597638 w 6130925"/>
                <a:gd name="connsiteY6410" fmla="*/ 1749945 h 2994025"/>
                <a:gd name="connsiteX6411" fmla="*/ 1600285 w 6130925"/>
                <a:gd name="connsiteY6411" fmla="*/ 1749416 h 2994025"/>
                <a:gd name="connsiteX6412" fmla="*/ 1601874 w 6130925"/>
                <a:gd name="connsiteY6412" fmla="*/ 1747829 h 2994025"/>
                <a:gd name="connsiteX6413" fmla="*/ 1603462 w 6130925"/>
                <a:gd name="connsiteY6413" fmla="*/ 1746771 h 2994025"/>
                <a:gd name="connsiteX6414" fmla="*/ 1606640 w 6130925"/>
                <a:gd name="connsiteY6414" fmla="*/ 1743068 h 2994025"/>
                <a:gd name="connsiteX6415" fmla="*/ 1607289 w 6130925"/>
                <a:gd name="connsiteY6415" fmla="*/ 1742906 h 2994025"/>
                <a:gd name="connsiteX6416" fmla="*/ 1610876 w 6130925"/>
                <a:gd name="connsiteY6416" fmla="*/ 1742011 h 2994025"/>
                <a:gd name="connsiteX6417" fmla="*/ 1631527 w 6130925"/>
                <a:gd name="connsiteY6417" fmla="*/ 1742011 h 2994025"/>
                <a:gd name="connsiteX6418" fmla="*/ 1630468 w 6130925"/>
                <a:gd name="connsiteY6418" fmla="*/ 1737779 h 2994025"/>
                <a:gd name="connsiteX6419" fmla="*/ 1631527 w 6130925"/>
                <a:gd name="connsiteY6419" fmla="*/ 1733547 h 2994025"/>
                <a:gd name="connsiteX6420" fmla="*/ 1631527 w 6130925"/>
                <a:gd name="connsiteY6420" fmla="*/ 1731961 h 2994025"/>
                <a:gd name="connsiteX6421" fmla="*/ 1632586 w 6130925"/>
                <a:gd name="connsiteY6421" fmla="*/ 1730374 h 2994025"/>
                <a:gd name="connsiteX6422" fmla="*/ 1633645 w 6130925"/>
                <a:gd name="connsiteY6422" fmla="*/ 1729316 h 2994025"/>
                <a:gd name="connsiteX6423" fmla="*/ 1635763 w 6130925"/>
                <a:gd name="connsiteY6423" fmla="*/ 1728787 h 2994025"/>
                <a:gd name="connsiteX6424" fmla="*/ 1637351 w 6130925"/>
                <a:gd name="connsiteY6424" fmla="*/ 1728258 h 2994025"/>
                <a:gd name="connsiteX6425" fmla="*/ 1638940 w 6130925"/>
                <a:gd name="connsiteY6425" fmla="*/ 1727729 h 2994025"/>
                <a:gd name="connsiteX6426" fmla="*/ 4916486 w 6130925"/>
                <a:gd name="connsiteY6426" fmla="*/ 1722438 h 2994025"/>
                <a:gd name="connsiteX6427" fmla="*/ 4916486 w 6130925"/>
                <a:gd name="connsiteY6427" fmla="*/ 1722443 h 2994025"/>
                <a:gd name="connsiteX6428" fmla="*/ 4916487 w 6130925"/>
                <a:gd name="connsiteY6428" fmla="*/ 1722438 h 2994025"/>
                <a:gd name="connsiteX6429" fmla="*/ 4916487 w 6130925"/>
                <a:gd name="connsiteY6429" fmla="*/ 1729416 h 2994025"/>
                <a:gd name="connsiteX6430" fmla="*/ 4915968 w 6130925"/>
                <a:gd name="connsiteY6430" fmla="*/ 1735858 h 2994025"/>
                <a:gd name="connsiteX6431" fmla="*/ 4914930 w 6130925"/>
                <a:gd name="connsiteY6431" fmla="*/ 1737468 h 2994025"/>
                <a:gd name="connsiteX6432" fmla="*/ 4914411 w 6130925"/>
                <a:gd name="connsiteY6432" fmla="*/ 1739078 h 2994025"/>
                <a:gd name="connsiteX6433" fmla="*/ 4914930 w 6130925"/>
                <a:gd name="connsiteY6433" fmla="*/ 1743373 h 2994025"/>
                <a:gd name="connsiteX6434" fmla="*/ 4914411 w 6130925"/>
                <a:gd name="connsiteY6434" fmla="*/ 1747667 h 2994025"/>
                <a:gd name="connsiteX6435" fmla="*/ 4914411 w 6130925"/>
                <a:gd name="connsiteY6435" fmla="*/ 1749814 h 2994025"/>
                <a:gd name="connsiteX6436" fmla="*/ 4913892 w 6130925"/>
                <a:gd name="connsiteY6436" fmla="*/ 1751961 h 2994025"/>
                <a:gd name="connsiteX6437" fmla="*/ 4912335 w 6130925"/>
                <a:gd name="connsiteY6437" fmla="*/ 1752498 h 2994025"/>
                <a:gd name="connsiteX6438" fmla="*/ 4910259 w 6130925"/>
                <a:gd name="connsiteY6438" fmla="*/ 1753572 h 2994025"/>
                <a:gd name="connsiteX6439" fmla="*/ 4908702 w 6130925"/>
                <a:gd name="connsiteY6439" fmla="*/ 1754108 h 2994025"/>
                <a:gd name="connsiteX6440" fmla="*/ 4907145 w 6130925"/>
                <a:gd name="connsiteY6440" fmla="*/ 1755182 h 2994025"/>
                <a:gd name="connsiteX6441" fmla="*/ 4904031 w 6130925"/>
                <a:gd name="connsiteY6441" fmla="*/ 1758939 h 2994025"/>
                <a:gd name="connsiteX6442" fmla="*/ 4902475 w 6130925"/>
                <a:gd name="connsiteY6442" fmla="*/ 1762697 h 2994025"/>
                <a:gd name="connsiteX6443" fmla="*/ 4900918 w 6130925"/>
                <a:gd name="connsiteY6443" fmla="*/ 1765918 h 2994025"/>
                <a:gd name="connsiteX6444" fmla="*/ 4899880 w 6130925"/>
                <a:gd name="connsiteY6444" fmla="*/ 1770212 h 2994025"/>
                <a:gd name="connsiteX6445" fmla="*/ 4899880 w 6130925"/>
                <a:gd name="connsiteY6445" fmla="*/ 1773433 h 2994025"/>
                <a:gd name="connsiteX6446" fmla="*/ 4899880 w 6130925"/>
                <a:gd name="connsiteY6446" fmla="*/ 1777190 h 2994025"/>
                <a:gd name="connsiteX6447" fmla="*/ 4899879 w 6130925"/>
                <a:gd name="connsiteY6447" fmla="*/ 1777190 h 2994025"/>
                <a:gd name="connsiteX6448" fmla="*/ 4895727 w 6130925"/>
                <a:gd name="connsiteY6448" fmla="*/ 1776653 h 2994025"/>
                <a:gd name="connsiteX6449" fmla="*/ 4891577 w 6130925"/>
                <a:gd name="connsiteY6449" fmla="*/ 1777190 h 2994025"/>
                <a:gd name="connsiteX6450" fmla="*/ 4891576 w 6130925"/>
                <a:gd name="connsiteY6450" fmla="*/ 1777190 h 2994025"/>
                <a:gd name="connsiteX6451" fmla="*/ 4890019 w 6130925"/>
                <a:gd name="connsiteY6451" fmla="*/ 1777727 h 2994025"/>
                <a:gd name="connsiteX6452" fmla="*/ 4888462 w 6130925"/>
                <a:gd name="connsiteY6452" fmla="*/ 1779337 h 2994025"/>
                <a:gd name="connsiteX6453" fmla="*/ 4888461 w 6130925"/>
                <a:gd name="connsiteY6453" fmla="*/ 1779337 h 2994025"/>
                <a:gd name="connsiteX6454" fmla="*/ 4886905 w 6130925"/>
                <a:gd name="connsiteY6454" fmla="*/ 1779337 h 2994025"/>
                <a:gd name="connsiteX6455" fmla="*/ 4885348 w 6130925"/>
                <a:gd name="connsiteY6455" fmla="*/ 1779874 h 2994025"/>
                <a:gd name="connsiteX6456" fmla="*/ 4881715 w 6130925"/>
                <a:gd name="connsiteY6456" fmla="*/ 1782558 h 2994025"/>
                <a:gd name="connsiteX6457" fmla="*/ 4879639 w 6130925"/>
                <a:gd name="connsiteY6457" fmla="*/ 1786315 h 2994025"/>
                <a:gd name="connsiteX6458" fmla="*/ 4879639 w 6130925"/>
                <a:gd name="connsiteY6458" fmla="*/ 1787926 h 2994025"/>
                <a:gd name="connsiteX6459" fmla="*/ 4879639 w 6130925"/>
                <a:gd name="connsiteY6459" fmla="*/ 1789536 h 2994025"/>
                <a:gd name="connsiteX6460" fmla="*/ 4878601 w 6130925"/>
                <a:gd name="connsiteY6460" fmla="*/ 1792220 h 2994025"/>
                <a:gd name="connsiteX6461" fmla="*/ 4877044 w 6130925"/>
                <a:gd name="connsiteY6461" fmla="*/ 1793294 h 2994025"/>
                <a:gd name="connsiteX6462" fmla="*/ 4875487 w 6130925"/>
                <a:gd name="connsiteY6462" fmla="*/ 1794904 h 2994025"/>
                <a:gd name="connsiteX6463" fmla="*/ 4873930 w 6130925"/>
                <a:gd name="connsiteY6463" fmla="*/ 1795978 h 2994025"/>
                <a:gd name="connsiteX6464" fmla="*/ 4872892 w 6130925"/>
                <a:gd name="connsiteY6464" fmla="*/ 1796514 h 2994025"/>
                <a:gd name="connsiteX6465" fmla="*/ 4872373 w 6130925"/>
                <a:gd name="connsiteY6465" fmla="*/ 1796514 h 2994025"/>
                <a:gd name="connsiteX6466" fmla="*/ 4871984 w 6130925"/>
                <a:gd name="connsiteY6466" fmla="*/ 1796380 h 2994025"/>
                <a:gd name="connsiteX6467" fmla="*/ 4871334 w 6130925"/>
                <a:gd name="connsiteY6467" fmla="*/ 1796514 h 2994025"/>
                <a:gd name="connsiteX6468" fmla="*/ 4869778 w 6130925"/>
                <a:gd name="connsiteY6468" fmla="*/ 1795978 h 2994025"/>
                <a:gd name="connsiteX6469" fmla="*/ 4868221 w 6130925"/>
                <a:gd name="connsiteY6469" fmla="*/ 1796514 h 2994025"/>
                <a:gd name="connsiteX6470" fmla="*/ 4866145 w 6130925"/>
                <a:gd name="connsiteY6470" fmla="*/ 1797051 h 2994025"/>
                <a:gd name="connsiteX6471" fmla="*/ 4866144 w 6130925"/>
                <a:gd name="connsiteY6471" fmla="*/ 1797051 h 2994025"/>
                <a:gd name="connsiteX6472" fmla="*/ 4864587 w 6130925"/>
                <a:gd name="connsiteY6472" fmla="*/ 1796514 h 2994025"/>
                <a:gd name="connsiteX6473" fmla="*/ 4862511 w 6130925"/>
                <a:gd name="connsiteY6473" fmla="*/ 1795978 h 2994025"/>
                <a:gd name="connsiteX6474" fmla="*/ 4864068 w 6130925"/>
                <a:gd name="connsiteY6474" fmla="*/ 1792220 h 2994025"/>
                <a:gd name="connsiteX6475" fmla="*/ 4865625 w 6130925"/>
                <a:gd name="connsiteY6475" fmla="*/ 1788463 h 2994025"/>
                <a:gd name="connsiteX6476" fmla="*/ 4866663 w 6130925"/>
                <a:gd name="connsiteY6476" fmla="*/ 1786852 h 2994025"/>
                <a:gd name="connsiteX6477" fmla="*/ 4868220 w 6130925"/>
                <a:gd name="connsiteY6477" fmla="*/ 1785242 h 2994025"/>
                <a:gd name="connsiteX6478" fmla="*/ 4869258 w 6130925"/>
                <a:gd name="connsiteY6478" fmla="*/ 1784705 h 2994025"/>
                <a:gd name="connsiteX6479" fmla="*/ 4870296 w 6130925"/>
                <a:gd name="connsiteY6479" fmla="*/ 1785242 h 2994025"/>
                <a:gd name="connsiteX6480" fmla="*/ 4870297 w 6130925"/>
                <a:gd name="connsiteY6480" fmla="*/ 1785242 h 2994025"/>
                <a:gd name="connsiteX6481" fmla="*/ 4870815 w 6130925"/>
                <a:gd name="connsiteY6481" fmla="*/ 1785242 h 2994025"/>
                <a:gd name="connsiteX6482" fmla="*/ 4870816 w 6130925"/>
                <a:gd name="connsiteY6482" fmla="*/ 1785242 h 2994025"/>
                <a:gd name="connsiteX6483" fmla="*/ 4871335 w 6130925"/>
                <a:gd name="connsiteY6483" fmla="*/ 1785242 h 2994025"/>
                <a:gd name="connsiteX6484" fmla="*/ 4871853 w 6130925"/>
                <a:gd name="connsiteY6484" fmla="*/ 1785242 h 2994025"/>
                <a:gd name="connsiteX6485" fmla="*/ 4873929 w 6130925"/>
                <a:gd name="connsiteY6485" fmla="*/ 1784705 h 2994025"/>
                <a:gd name="connsiteX6486" fmla="*/ 4875486 w 6130925"/>
                <a:gd name="connsiteY6486" fmla="*/ 1784168 h 2994025"/>
                <a:gd name="connsiteX6487" fmla="*/ 4877043 w 6130925"/>
                <a:gd name="connsiteY6487" fmla="*/ 1783095 h 2994025"/>
                <a:gd name="connsiteX6488" fmla="*/ 4878600 w 6130925"/>
                <a:gd name="connsiteY6488" fmla="*/ 1782021 h 2994025"/>
                <a:gd name="connsiteX6489" fmla="*/ 4879119 w 6130925"/>
                <a:gd name="connsiteY6489" fmla="*/ 1779874 h 2994025"/>
                <a:gd name="connsiteX6490" fmla="*/ 4879638 w 6130925"/>
                <a:gd name="connsiteY6490" fmla="*/ 1777727 h 2994025"/>
                <a:gd name="connsiteX6491" fmla="*/ 4882752 w 6130925"/>
                <a:gd name="connsiteY6491" fmla="*/ 1777190 h 2994025"/>
                <a:gd name="connsiteX6492" fmla="*/ 4886904 w 6130925"/>
                <a:gd name="connsiteY6492" fmla="*/ 1776117 h 2994025"/>
                <a:gd name="connsiteX6493" fmla="*/ 4887942 w 6130925"/>
                <a:gd name="connsiteY6493" fmla="*/ 1774506 h 2994025"/>
                <a:gd name="connsiteX6494" fmla="*/ 4888461 w 6130925"/>
                <a:gd name="connsiteY6494" fmla="*/ 1772896 h 2994025"/>
                <a:gd name="connsiteX6495" fmla="*/ 4890018 w 6130925"/>
                <a:gd name="connsiteY6495" fmla="*/ 1770749 h 2994025"/>
                <a:gd name="connsiteX6496" fmla="*/ 4891056 w 6130925"/>
                <a:gd name="connsiteY6496" fmla="*/ 1769138 h 2994025"/>
                <a:gd name="connsiteX6497" fmla="*/ 4892613 w 6130925"/>
                <a:gd name="connsiteY6497" fmla="*/ 1766991 h 2994025"/>
                <a:gd name="connsiteX6498" fmla="*/ 4893651 w 6130925"/>
                <a:gd name="connsiteY6498" fmla="*/ 1765381 h 2994025"/>
                <a:gd name="connsiteX6499" fmla="*/ 4893132 w 6130925"/>
                <a:gd name="connsiteY6499" fmla="*/ 1763771 h 2994025"/>
                <a:gd name="connsiteX6500" fmla="*/ 4893651 w 6130925"/>
                <a:gd name="connsiteY6500" fmla="*/ 1761623 h 2994025"/>
                <a:gd name="connsiteX6501" fmla="*/ 4893132 w 6130925"/>
                <a:gd name="connsiteY6501" fmla="*/ 1760013 h 2994025"/>
                <a:gd name="connsiteX6502" fmla="*/ 4893651 w 6130925"/>
                <a:gd name="connsiteY6502" fmla="*/ 1758403 h 2994025"/>
                <a:gd name="connsiteX6503" fmla="*/ 4895727 w 6130925"/>
                <a:gd name="connsiteY6503" fmla="*/ 1756256 h 2994025"/>
                <a:gd name="connsiteX6504" fmla="*/ 4897284 w 6130925"/>
                <a:gd name="connsiteY6504" fmla="*/ 1755182 h 2994025"/>
                <a:gd name="connsiteX6505" fmla="*/ 4898322 w 6130925"/>
                <a:gd name="connsiteY6505" fmla="*/ 1753572 h 2994025"/>
                <a:gd name="connsiteX6506" fmla="*/ 4898841 w 6130925"/>
                <a:gd name="connsiteY6506" fmla="*/ 1751961 h 2994025"/>
                <a:gd name="connsiteX6507" fmla="*/ 4899879 w 6130925"/>
                <a:gd name="connsiteY6507" fmla="*/ 1749814 h 2994025"/>
                <a:gd name="connsiteX6508" fmla="*/ 4900398 w 6130925"/>
                <a:gd name="connsiteY6508" fmla="*/ 1748204 h 2994025"/>
                <a:gd name="connsiteX6509" fmla="*/ 4902474 w 6130925"/>
                <a:gd name="connsiteY6509" fmla="*/ 1747130 h 2994025"/>
                <a:gd name="connsiteX6510" fmla="*/ 4904030 w 6130925"/>
                <a:gd name="connsiteY6510" fmla="*/ 1744983 h 2994025"/>
                <a:gd name="connsiteX6511" fmla="*/ 4904549 w 6130925"/>
                <a:gd name="connsiteY6511" fmla="*/ 1743373 h 2994025"/>
                <a:gd name="connsiteX6512" fmla="*/ 4906106 w 6130925"/>
                <a:gd name="connsiteY6512" fmla="*/ 1741762 h 2994025"/>
                <a:gd name="connsiteX6513" fmla="*/ 4907144 w 6130925"/>
                <a:gd name="connsiteY6513" fmla="*/ 1740152 h 2994025"/>
                <a:gd name="connsiteX6514" fmla="*/ 4908701 w 6130925"/>
                <a:gd name="connsiteY6514" fmla="*/ 1738542 h 2994025"/>
                <a:gd name="connsiteX6515" fmla="*/ 4908701 w 6130925"/>
                <a:gd name="connsiteY6515" fmla="*/ 1736395 h 2994025"/>
                <a:gd name="connsiteX6516" fmla="*/ 4908701 w 6130925"/>
                <a:gd name="connsiteY6516" fmla="*/ 1734247 h 2994025"/>
                <a:gd name="connsiteX6517" fmla="*/ 4911296 w 6130925"/>
                <a:gd name="connsiteY6517" fmla="*/ 1730490 h 2994025"/>
                <a:gd name="connsiteX6518" fmla="*/ 4914410 w 6130925"/>
                <a:gd name="connsiteY6518" fmla="*/ 1726732 h 2994025"/>
                <a:gd name="connsiteX6519" fmla="*/ 4915967 w 6130925"/>
                <a:gd name="connsiteY6519" fmla="*/ 1725122 h 2994025"/>
                <a:gd name="connsiteX6520" fmla="*/ 4925463 w 6130925"/>
                <a:gd name="connsiteY6520" fmla="*/ 1709738 h 2994025"/>
                <a:gd name="connsiteX6521" fmla="*/ 4928578 w 6130925"/>
                <a:gd name="connsiteY6521" fmla="*/ 1710267 h 2994025"/>
                <a:gd name="connsiteX6522" fmla="*/ 4931694 w 6130925"/>
                <a:gd name="connsiteY6522" fmla="*/ 1710796 h 2994025"/>
                <a:gd name="connsiteX6523" fmla="*/ 4933252 w 6130925"/>
                <a:gd name="connsiteY6523" fmla="*/ 1711855 h 2994025"/>
                <a:gd name="connsiteX6524" fmla="*/ 4934810 w 6130925"/>
                <a:gd name="connsiteY6524" fmla="*/ 1713971 h 2994025"/>
                <a:gd name="connsiteX6525" fmla="*/ 4936368 w 6130925"/>
                <a:gd name="connsiteY6525" fmla="*/ 1715559 h 2994025"/>
                <a:gd name="connsiteX6526" fmla="*/ 4937926 w 6130925"/>
                <a:gd name="connsiteY6526" fmla="*/ 1717146 h 2994025"/>
                <a:gd name="connsiteX6527" fmla="*/ 4941561 w 6130925"/>
                <a:gd name="connsiteY6527" fmla="*/ 1718734 h 2994025"/>
                <a:gd name="connsiteX6528" fmla="*/ 4944676 w 6130925"/>
                <a:gd name="connsiteY6528" fmla="*/ 1720321 h 2994025"/>
                <a:gd name="connsiteX6529" fmla="*/ 4947792 w 6130925"/>
                <a:gd name="connsiteY6529" fmla="*/ 1722967 h 2994025"/>
                <a:gd name="connsiteX6530" fmla="*/ 4950908 w 6130925"/>
                <a:gd name="connsiteY6530" fmla="*/ 1727201 h 2994025"/>
                <a:gd name="connsiteX6531" fmla="*/ 4952465 w 6130925"/>
                <a:gd name="connsiteY6531" fmla="*/ 1728788 h 2994025"/>
                <a:gd name="connsiteX6532" fmla="*/ 4953504 w 6130925"/>
                <a:gd name="connsiteY6532" fmla="*/ 1730376 h 2994025"/>
                <a:gd name="connsiteX6533" fmla="*/ 4953504 w 6130925"/>
                <a:gd name="connsiteY6533" fmla="*/ 1734080 h 2994025"/>
                <a:gd name="connsiteX6534" fmla="*/ 4953504 w 6130925"/>
                <a:gd name="connsiteY6534" fmla="*/ 1737784 h 2994025"/>
                <a:gd name="connsiteX6535" fmla="*/ 4954023 w 6130925"/>
                <a:gd name="connsiteY6535" fmla="*/ 1739371 h 2994025"/>
                <a:gd name="connsiteX6536" fmla="*/ 4955062 w 6130925"/>
                <a:gd name="connsiteY6536" fmla="*/ 1740959 h 2994025"/>
                <a:gd name="connsiteX6537" fmla="*/ 4956100 w 6130925"/>
                <a:gd name="connsiteY6537" fmla="*/ 1743076 h 2994025"/>
                <a:gd name="connsiteX6538" fmla="*/ 4957139 w 6130925"/>
                <a:gd name="connsiteY6538" fmla="*/ 1744663 h 2994025"/>
                <a:gd name="connsiteX6539" fmla="*/ 4959216 w 6130925"/>
                <a:gd name="connsiteY6539" fmla="*/ 1745192 h 2994025"/>
                <a:gd name="connsiteX6540" fmla="*/ 4960774 w 6130925"/>
                <a:gd name="connsiteY6540" fmla="*/ 1745192 h 2994025"/>
                <a:gd name="connsiteX6541" fmla="*/ 4962332 w 6130925"/>
                <a:gd name="connsiteY6541" fmla="*/ 1746780 h 2994025"/>
                <a:gd name="connsiteX6542" fmla="*/ 4963890 w 6130925"/>
                <a:gd name="connsiteY6542" fmla="*/ 1747838 h 2994025"/>
                <a:gd name="connsiteX6543" fmla="*/ 4965967 w 6130925"/>
                <a:gd name="connsiteY6543" fmla="*/ 1748896 h 2994025"/>
                <a:gd name="connsiteX6544" fmla="*/ 4967525 w 6130925"/>
                <a:gd name="connsiteY6544" fmla="*/ 1749955 h 2994025"/>
                <a:gd name="connsiteX6545" fmla="*/ 4967525 w 6130925"/>
                <a:gd name="connsiteY6545" fmla="*/ 1752071 h 2994025"/>
                <a:gd name="connsiteX6546" fmla="*/ 4967525 w 6130925"/>
                <a:gd name="connsiteY6546" fmla="*/ 1753659 h 2994025"/>
                <a:gd name="connsiteX6547" fmla="*/ 4968044 w 6130925"/>
                <a:gd name="connsiteY6547" fmla="*/ 1755246 h 2994025"/>
                <a:gd name="connsiteX6548" fmla="*/ 4968044 w 6130925"/>
                <a:gd name="connsiteY6548" fmla="*/ 1757363 h 2994025"/>
                <a:gd name="connsiteX6549" fmla="*/ 4970121 w 6130925"/>
                <a:gd name="connsiteY6549" fmla="*/ 1758951 h 2994025"/>
                <a:gd name="connsiteX6550" fmla="*/ 4972198 w 6130925"/>
                <a:gd name="connsiteY6550" fmla="*/ 1760009 h 2994025"/>
                <a:gd name="connsiteX6551" fmla="*/ 4973756 w 6130925"/>
                <a:gd name="connsiteY6551" fmla="*/ 1760538 h 2994025"/>
                <a:gd name="connsiteX6552" fmla="*/ 4975314 w 6130925"/>
                <a:gd name="connsiteY6552" fmla="*/ 1761067 h 2994025"/>
                <a:gd name="connsiteX6553" fmla="*/ 4978429 w 6130925"/>
                <a:gd name="connsiteY6553" fmla="*/ 1763184 h 2994025"/>
                <a:gd name="connsiteX6554" fmla="*/ 4979987 w 6130925"/>
                <a:gd name="connsiteY6554" fmla="*/ 1766888 h 2994025"/>
                <a:gd name="connsiteX6555" fmla="*/ 4979987 w 6130925"/>
                <a:gd name="connsiteY6555" fmla="*/ 1777471 h 2994025"/>
                <a:gd name="connsiteX6556" fmla="*/ 4977391 w 6130925"/>
                <a:gd name="connsiteY6556" fmla="*/ 1777471 h 2994025"/>
                <a:gd name="connsiteX6557" fmla="*/ 4976028 w 6130925"/>
                <a:gd name="connsiteY6557" fmla="*/ 1777008 h 2994025"/>
                <a:gd name="connsiteX6558" fmla="*/ 4975487 w 6130925"/>
                <a:gd name="connsiteY6558" fmla="*/ 1777119 h 2994025"/>
                <a:gd name="connsiteX6559" fmla="*/ 4974794 w 6130925"/>
                <a:gd name="connsiteY6559" fmla="*/ 1777471 h 2994025"/>
                <a:gd name="connsiteX6560" fmla="*/ 4973756 w 6130925"/>
                <a:gd name="connsiteY6560" fmla="*/ 1777471 h 2994025"/>
                <a:gd name="connsiteX6561" fmla="*/ 4971679 w 6130925"/>
                <a:gd name="connsiteY6561" fmla="*/ 1778001 h 2994025"/>
                <a:gd name="connsiteX6562" fmla="*/ 4970640 w 6130925"/>
                <a:gd name="connsiteY6562" fmla="*/ 1779059 h 2994025"/>
                <a:gd name="connsiteX6563" fmla="*/ 4970640 w 6130925"/>
                <a:gd name="connsiteY6563" fmla="*/ 1780646 h 2994025"/>
                <a:gd name="connsiteX6564" fmla="*/ 4970640 w 6130925"/>
                <a:gd name="connsiteY6564" fmla="*/ 1782234 h 2994025"/>
                <a:gd name="connsiteX6565" fmla="*/ 4970121 w 6130925"/>
                <a:gd name="connsiteY6565" fmla="*/ 1782763 h 2994025"/>
                <a:gd name="connsiteX6566" fmla="*/ 4969602 w 6130925"/>
                <a:gd name="connsiteY6566" fmla="*/ 1782763 h 2994025"/>
                <a:gd name="connsiteX6567" fmla="*/ 4969082 w 6130925"/>
                <a:gd name="connsiteY6567" fmla="*/ 1782631 h 2994025"/>
                <a:gd name="connsiteX6568" fmla="*/ 4968563 w 6130925"/>
                <a:gd name="connsiteY6568" fmla="*/ 1782763 h 2994025"/>
                <a:gd name="connsiteX6569" fmla="*/ 4966486 w 6130925"/>
                <a:gd name="connsiteY6569" fmla="*/ 1782234 h 2994025"/>
                <a:gd name="connsiteX6570" fmla="*/ 4965447 w 6130925"/>
                <a:gd name="connsiteY6570" fmla="*/ 1782234 h 2994025"/>
                <a:gd name="connsiteX6571" fmla="*/ 4964928 w 6130925"/>
                <a:gd name="connsiteY6571" fmla="*/ 1782234 h 2994025"/>
                <a:gd name="connsiteX6572" fmla="*/ 4964409 w 6130925"/>
                <a:gd name="connsiteY6572" fmla="*/ 1782234 h 2994025"/>
                <a:gd name="connsiteX6573" fmla="*/ 4963890 w 6130925"/>
                <a:gd name="connsiteY6573" fmla="*/ 1782234 h 2994025"/>
                <a:gd name="connsiteX6574" fmla="*/ 4963370 w 6130925"/>
                <a:gd name="connsiteY6574" fmla="*/ 1782234 h 2994025"/>
                <a:gd name="connsiteX6575" fmla="*/ 4961812 w 6130925"/>
                <a:gd name="connsiteY6575" fmla="*/ 1781705 h 2994025"/>
                <a:gd name="connsiteX6576" fmla="*/ 4959735 w 6130925"/>
                <a:gd name="connsiteY6576" fmla="*/ 1780646 h 2994025"/>
                <a:gd name="connsiteX6577" fmla="*/ 4957658 w 6130925"/>
                <a:gd name="connsiteY6577" fmla="*/ 1780117 h 2994025"/>
                <a:gd name="connsiteX6578" fmla="*/ 4956100 w 6130925"/>
                <a:gd name="connsiteY6578" fmla="*/ 1779059 h 2994025"/>
                <a:gd name="connsiteX6579" fmla="*/ 4955581 w 6130925"/>
                <a:gd name="connsiteY6579" fmla="*/ 1776942 h 2994025"/>
                <a:gd name="connsiteX6580" fmla="*/ 4955062 w 6130925"/>
                <a:gd name="connsiteY6580" fmla="*/ 1774826 h 2994025"/>
                <a:gd name="connsiteX6581" fmla="*/ 4956100 w 6130925"/>
                <a:gd name="connsiteY6581" fmla="*/ 1773238 h 2994025"/>
                <a:gd name="connsiteX6582" fmla="*/ 4957139 w 6130925"/>
                <a:gd name="connsiteY6582" fmla="*/ 1771651 h 2994025"/>
                <a:gd name="connsiteX6583" fmla="*/ 4957139 w 6130925"/>
                <a:gd name="connsiteY6583" fmla="*/ 1770063 h 2994025"/>
                <a:gd name="connsiteX6584" fmla="*/ 4957139 w 6130925"/>
                <a:gd name="connsiteY6584" fmla="*/ 1768476 h 2994025"/>
                <a:gd name="connsiteX6585" fmla="*/ 4957139 w 6130925"/>
                <a:gd name="connsiteY6585" fmla="*/ 1767417 h 2994025"/>
                <a:gd name="connsiteX6586" fmla="*/ 4958177 w 6130925"/>
                <a:gd name="connsiteY6586" fmla="*/ 1765830 h 2994025"/>
                <a:gd name="connsiteX6587" fmla="*/ 4959735 w 6130925"/>
                <a:gd name="connsiteY6587" fmla="*/ 1764242 h 2994025"/>
                <a:gd name="connsiteX6588" fmla="*/ 4956100 w 6130925"/>
                <a:gd name="connsiteY6588" fmla="*/ 1765301 h 2994025"/>
                <a:gd name="connsiteX6589" fmla="*/ 4954023 w 6130925"/>
                <a:gd name="connsiteY6589" fmla="*/ 1765301 h 2994025"/>
                <a:gd name="connsiteX6590" fmla="*/ 4953504 w 6130925"/>
                <a:gd name="connsiteY6590" fmla="*/ 1765301 h 2994025"/>
                <a:gd name="connsiteX6591" fmla="*/ 4952985 w 6130925"/>
                <a:gd name="connsiteY6591" fmla="*/ 1765301 h 2994025"/>
                <a:gd name="connsiteX6592" fmla="*/ 4950908 w 6130925"/>
                <a:gd name="connsiteY6592" fmla="*/ 1764771 h 2994025"/>
                <a:gd name="connsiteX6593" fmla="*/ 4949350 w 6130925"/>
                <a:gd name="connsiteY6593" fmla="*/ 1763713 h 2994025"/>
                <a:gd name="connsiteX6594" fmla="*/ 4947273 w 6130925"/>
                <a:gd name="connsiteY6594" fmla="*/ 1762655 h 2994025"/>
                <a:gd name="connsiteX6595" fmla="*/ 4945715 w 6130925"/>
                <a:gd name="connsiteY6595" fmla="*/ 1761067 h 2994025"/>
                <a:gd name="connsiteX6596" fmla="*/ 4943638 w 6130925"/>
                <a:gd name="connsiteY6596" fmla="*/ 1760009 h 2994025"/>
                <a:gd name="connsiteX6597" fmla="*/ 4943118 w 6130925"/>
                <a:gd name="connsiteY6597" fmla="*/ 1758421 h 2994025"/>
                <a:gd name="connsiteX6598" fmla="*/ 4942080 w 6130925"/>
                <a:gd name="connsiteY6598" fmla="*/ 1756305 h 2994025"/>
                <a:gd name="connsiteX6599" fmla="*/ 4942599 w 6130925"/>
                <a:gd name="connsiteY6599" fmla="*/ 1754717 h 2994025"/>
                <a:gd name="connsiteX6600" fmla="*/ 4943118 w 6130925"/>
                <a:gd name="connsiteY6600" fmla="*/ 1752601 h 2994025"/>
                <a:gd name="connsiteX6601" fmla="*/ 4943638 w 6130925"/>
                <a:gd name="connsiteY6601" fmla="*/ 1749955 h 2994025"/>
                <a:gd name="connsiteX6602" fmla="*/ 4943638 w 6130925"/>
                <a:gd name="connsiteY6602" fmla="*/ 1747309 h 2994025"/>
                <a:gd name="connsiteX6603" fmla="*/ 4943638 w 6130925"/>
                <a:gd name="connsiteY6603" fmla="*/ 1742546 h 2994025"/>
                <a:gd name="connsiteX6604" fmla="*/ 4942080 w 6130925"/>
                <a:gd name="connsiteY6604" fmla="*/ 1738842 h 2994025"/>
                <a:gd name="connsiteX6605" fmla="*/ 4941561 w 6130925"/>
                <a:gd name="connsiteY6605" fmla="*/ 1736726 h 2994025"/>
                <a:gd name="connsiteX6606" fmla="*/ 4940522 w 6130925"/>
                <a:gd name="connsiteY6606" fmla="*/ 1734609 h 2994025"/>
                <a:gd name="connsiteX6607" fmla="*/ 4940003 w 6130925"/>
                <a:gd name="connsiteY6607" fmla="*/ 1729846 h 2994025"/>
                <a:gd name="connsiteX6608" fmla="*/ 4940522 w 6130925"/>
                <a:gd name="connsiteY6608" fmla="*/ 1724555 h 2994025"/>
                <a:gd name="connsiteX6609" fmla="*/ 4938445 w 6130925"/>
                <a:gd name="connsiteY6609" fmla="*/ 1724555 h 2994025"/>
                <a:gd name="connsiteX6610" fmla="*/ 4936887 w 6130925"/>
                <a:gd name="connsiteY6610" fmla="*/ 1724555 h 2994025"/>
                <a:gd name="connsiteX6611" fmla="*/ 4936368 w 6130925"/>
                <a:gd name="connsiteY6611" fmla="*/ 1724555 h 2994025"/>
                <a:gd name="connsiteX6612" fmla="*/ 4935329 w 6130925"/>
                <a:gd name="connsiteY6612" fmla="*/ 1724555 h 2994025"/>
                <a:gd name="connsiteX6613" fmla="*/ 4934291 w 6130925"/>
                <a:gd name="connsiteY6613" fmla="*/ 1724555 h 2994025"/>
                <a:gd name="connsiteX6614" fmla="*/ 4932733 w 6130925"/>
                <a:gd name="connsiteY6614" fmla="*/ 1724555 h 2994025"/>
                <a:gd name="connsiteX6615" fmla="*/ 4932213 w 6130925"/>
                <a:gd name="connsiteY6615" fmla="*/ 1724555 h 2994025"/>
                <a:gd name="connsiteX6616" fmla="*/ 4931694 w 6130925"/>
                <a:gd name="connsiteY6616" fmla="*/ 1724555 h 2994025"/>
                <a:gd name="connsiteX6617" fmla="*/ 4931175 w 6130925"/>
                <a:gd name="connsiteY6617" fmla="*/ 1724555 h 2994025"/>
                <a:gd name="connsiteX6618" fmla="*/ 4930656 w 6130925"/>
                <a:gd name="connsiteY6618" fmla="*/ 1724555 h 2994025"/>
                <a:gd name="connsiteX6619" fmla="*/ 4929098 w 6130925"/>
                <a:gd name="connsiteY6619" fmla="*/ 1722967 h 2994025"/>
                <a:gd name="connsiteX6620" fmla="*/ 4927540 w 6130925"/>
                <a:gd name="connsiteY6620" fmla="*/ 1721380 h 2994025"/>
                <a:gd name="connsiteX6621" fmla="*/ 4924944 w 6130925"/>
                <a:gd name="connsiteY6621" fmla="*/ 1719263 h 2994025"/>
                <a:gd name="connsiteX6622" fmla="*/ 4924424 w 6130925"/>
                <a:gd name="connsiteY6622" fmla="*/ 1715559 h 2994025"/>
                <a:gd name="connsiteX6623" fmla="*/ 4924944 w 6130925"/>
                <a:gd name="connsiteY6623" fmla="*/ 1712384 h 2994025"/>
                <a:gd name="connsiteX6624" fmla="*/ 4973107 w 6130925"/>
                <a:gd name="connsiteY6624" fmla="*/ 1698625 h 2994025"/>
                <a:gd name="connsiteX6625" fmla="*/ 4976811 w 6130925"/>
                <a:gd name="connsiteY6625" fmla="*/ 1698625 h 2994025"/>
                <a:gd name="connsiteX6626" fmla="*/ 4979986 w 6130925"/>
                <a:gd name="connsiteY6626" fmla="*/ 1698625 h 2994025"/>
                <a:gd name="connsiteX6627" fmla="*/ 4982103 w 6130925"/>
                <a:gd name="connsiteY6627" fmla="*/ 1699154 h 2994025"/>
                <a:gd name="connsiteX6628" fmla="*/ 4983691 w 6130925"/>
                <a:gd name="connsiteY6628" fmla="*/ 1699683 h 2994025"/>
                <a:gd name="connsiteX6629" fmla="*/ 4985278 w 6130925"/>
                <a:gd name="connsiteY6629" fmla="*/ 1699154 h 2994025"/>
                <a:gd name="connsiteX6630" fmla="*/ 4986866 w 6130925"/>
                <a:gd name="connsiteY6630" fmla="*/ 1698625 h 2994025"/>
                <a:gd name="connsiteX6631" fmla="*/ 4986866 w 6130925"/>
                <a:gd name="connsiteY6631" fmla="*/ 1698626 h 2994025"/>
                <a:gd name="connsiteX6632" fmla="*/ 4986867 w 6130925"/>
                <a:gd name="connsiteY6632" fmla="*/ 1698626 h 2994025"/>
                <a:gd name="connsiteX6633" fmla="*/ 4986867 w 6130925"/>
                <a:gd name="connsiteY6633" fmla="*/ 1709210 h 2994025"/>
                <a:gd name="connsiteX6634" fmla="*/ 4986338 w 6130925"/>
                <a:gd name="connsiteY6634" fmla="*/ 1710797 h 2994025"/>
                <a:gd name="connsiteX6635" fmla="*/ 4986338 w 6130925"/>
                <a:gd name="connsiteY6635" fmla="*/ 1713443 h 2994025"/>
                <a:gd name="connsiteX6636" fmla="*/ 4987925 w 6130925"/>
                <a:gd name="connsiteY6636" fmla="*/ 1716618 h 2994025"/>
                <a:gd name="connsiteX6637" fmla="*/ 4988207 w 6130925"/>
                <a:gd name="connsiteY6637" fmla="*/ 1716899 h 2994025"/>
                <a:gd name="connsiteX6638" fmla="*/ 4988453 w 6130925"/>
                <a:gd name="connsiteY6638" fmla="*/ 1717146 h 2994025"/>
                <a:gd name="connsiteX6639" fmla="*/ 4989512 w 6130925"/>
                <a:gd name="connsiteY6639" fmla="*/ 1717146 h 2994025"/>
                <a:gd name="connsiteX6640" fmla="*/ 4990570 w 6130925"/>
                <a:gd name="connsiteY6640" fmla="*/ 1717146 h 2994025"/>
                <a:gd name="connsiteX6641" fmla="*/ 4990606 w 6130925"/>
                <a:gd name="connsiteY6641" fmla="*/ 1717183 h 2994025"/>
                <a:gd name="connsiteX6642" fmla="*/ 4991099 w 6130925"/>
                <a:gd name="connsiteY6642" fmla="*/ 1717675 h 2994025"/>
                <a:gd name="connsiteX6643" fmla="*/ 4994274 w 6130925"/>
                <a:gd name="connsiteY6643" fmla="*/ 1718734 h 2994025"/>
                <a:gd name="connsiteX6644" fmla="*/ 4996391 w 6130925"/>
                <a:gd name="connsiteY6644" fmla="*/ 1719792 h 2994025"/>
                <a:gd name="connsiteX6645" fmla="*/ 4996392 w 6130925"/>
                <a:gd name="connsiteY6645" fmla="*/ 1719793 h 2994025"/>
                <a:gd name="connsiteX6646" fmla="*/ 4997623 w 6130925"/>
                <a:gd name="connsiteY6646" fmla="*/ 1721024 h 2994025"/>
                <a:gd name="connsiteX6647" fmla="*/ 4997978 w 6130925"/>
                <a:gd name="connsiteY6647" fmla="*/ 1721379 h 2994025"/>
                <a:gd name="connsiteX6648" fmla="*/ 4997979 w 6130925"/>
                <a:gd name="connsiteY6648" fmla="*/ 1721380 h 2994025"/>
                <a:gd name="connsiteX6649" fmla="*/ 4999567 w 6130925"/>
                <a:gd name="connsiteY6649" fmla="*/ 1724026 h 2994025"/>
                <a:gd name="connsiteX6650" fmla="*/ 5001154 w 6130925"/>
                <a:gd name="connsiteY6650" fmla="*/ 1726143 h 2994025"/>
                <a:gd name="connsiteX6651" fmla="*/ 5002742 w 6130925"/>
                <a:gd name="connsiteY6651" fmla="*/ 1728260 h 2994025"/>
                <a:gd name="connsiteX6652" fmla="*/ 5003271 w 6130925"/>
                <a:gd name="connsiteY6652" fmla="*/ 1729847 h 2994025"/>
                <a:gd name="connsiteX6653" fmla="*/ 5003271 w 6130925"/>
                <a:gd name="connsiteY6653" fmla="*/ 1731434 h 2994025"/>
                <a:gd name="connsiteX6654" fmla="*/ 5005387 w 6130925"/>
                <a:gd name="connsiteY6654" fmla="*/ 1732492 h 2994025"/>
                <a:gd name="connsiteX6655" fmla="*/ 5006974 w 6130925"/>
                <a:gd name="connsiteY6655" fmla="*/ 1733550 h 2994025"/>
                <a:gd name="connsiteX6656" fmla="*/ 5006975 w 6130925"/>
                <a:gd name="connsiteY6656" fmla="*/ 1733551 h 2994025"/>
                <a:gd name="connsiteX6657" fmla="*/ 5011209 w 6130925"/>
                <a:gd name="connsiteY6657" fmla="*/ 1738314 h 2994025"/>
                <a:gd name="connsiteX6658" fmla="*/ 5012267 w 6130925"/>
                <a:gd name="connsiteY6658" fmla="*/ 1744135 h 2994025"/>
                <a:gd name="connsiteX6659" fmla="*/ 5013325 w 6130925"/>
                <a:gd name="connsiteY6659" fmla="*/ 1746252 h 2994025"/>
                <a:gd name="connsiteX6660" fmla="*/ 5012267 w 6130925"/>
                <a:gd name="connsiteY6660" fmla="*/ 1749427 h 2994025"/>
                <a:gd name="connsiteX6661" fmla="*/ 5011738 w 6130925"/>
                <a:gd name="connsiteY6661" fmla="*/ 1753131 h 2994025"/>
                <a:gd name="connsiteX6662" fmla="*/ 5012267 w 6130925"/>
                <a:gd name="connsiteY6662" fmla="*/ 1754718 h 2994025"/>
                <a:gd name="connsiteX6663" fmla="*/ 5012267 w 6130925"/>
                <a:gd name="connsiteY6663" fmla="*/ 1757364 h 2994025"/>
                <a:gd name="connsiteX6664" fmla="*/ 4997979 w 6130925"/>
                <a:gd name="connsiteY6664" fmla="*/ 1757364 h 2994025"/>
                <a:gd name="connsiteX6665" fmla="*/ 4997979 w 6130925"/>
                <a:gd name="connsiteY6665" fmla="*/ 1757363 h 2994025"/>
                <a:gd name="connsiteX6666" fmla="*/ 4997978 w 6130925"/>
                <a:gd name="connsiteY6666" fmla="*/ 1757363 h 2994025"/>
                <a:gd name="connsiteX6667" fmla="*/ 4997978 w 6130925"/>
                <a:gd name="connsiteY6667" fmla="*/ 1753130 h 2994025"/>
                <a:gd name="connsiteX6668" fmla="*/ 4996920 w 6130925"/>
                <a:gd name="connsiteY6668" fmla="*/ 1749426 h 2994025"/>
                <a:gd name="connsiteX6669" fmla="*/ 4995862 w 6130925"/>
                <a:gd name="connsiteY6669" fmla="*/ 1747838 h 2994025"/>
                <a:gd name="connsiteX6670" fmla="*/ 4995450 w 6130925"/>
                <a:gd name="connsiteY6670" fmla="*/ 1747426 h 2994025"/>
                <a:gd name="connsiteX6671" fmla="*/ 4994275 w 6130925"/>
                <a:gd name="connsiteY6671" fmla="*/ 1746252 h 2994025"/>
                <a:gd name="connsiteX6672" fmla="*/ 4994274 w 6130925"/>
                <a:gd name="connsiteY6672" fmla="*/ 1746251 h 2994025"/>
                <a:gd name="connsiteX6673" fmla="*/ 4993216 w 6130925"/>
                <a:gd name="connsiteY6673" fmla="*/ 1744664 h 2994025"/>
                <a:gd name="connsiteX6674" fmla="*/ 4990571 w 6130925"/>
                <a:gd name="connsiteY6674" fmla="*/ 1744135 h 2994025"/>
                <a:gd name="connsiteX6675" fmla="*/ 4986867 w 6130925"/>
                <a:gd name="connsiteY6675" fmla="*/ 1740960 h 2994025"/>
                <a:gd name="connsiteX6676" fmla="*/ 4983692 w 6130925"/>
                <a:gd name="connsiteY6676" fmla="*/ 1738314 h 2994025"/>
                <a:gd name="connsiteX6677" fmla="*/ 4982104 w 6130925"/>
                <a:gd name="connsiteY6677" fmla="*/ 1737256 h 2994025"/>
                <a:gd name="connsiteX6678" fmla="*/ 4979987 w 6130925"/>
                <a:gd name="connsiteY6678" fmla="*/ 1736197 h 2994025"/>
                <a:gd name="connsiteX6679" fmla="*/ 4979986 w 6130925"/>
                <a:gd name="connsiteY6679" fmla="*/ 1736196 h 2994025"/>
                <a:gd name="connsiteX6680" fmla="*/ 4978928 w 6130925"/>
                <a:gd name="connsiteY6680" fmla="*/ 1734080 h 2994025"/>
                <a:gd name="connsiteX6681" fmla="*/ 4977870 w 6130925"/>
                <a:gd name="connsiteY6681" fmla="*/ 1732492 h 2994025"/>
                <a:gd name="connsiteX6682" fmla="*/ 4977870 w 6130925"/>
                <a:gd name="connsiteY6682" fmla="*/ 1730905 h 2994025"/>
                <a:gd name="connsiteX6683" fmla="*/ 4977870 w 6130925"/>
                <a:gd name="connsiteY6683" fmla="*/ 1729317 h 2994025"/>
                <a:gd name="connsiteX6684" fmla="*/ 4977870 w 6130925"/>
                <a:gd name="connsiteY6684" fmla="*/ 1727200 h 2994025"/>
                <a:gd name="connsiteX6685" fmla="*/ 4977341 w 6130925"/>
                <a:gd name="connsiteY6685" fmla="*/ 1725613 h 2994025"/>
                <a:gd name="connsiteX6686" fmla="*/ 4976986 w 6130925"/>
                <a:gd name="connsiteY6686" fmla="*/ 1725258 h 2994025"/>
                <a:gd name="connsiteX6687" fmla="*/ 4976586 w 6130925"/>
                <a:gd name="connsiteY6687" fmla="*/ 1724858 h 2994025"/>
                <a:gd name="connsiteX6688" fmla="*/ 4975753 w 6130925"/>
                <a:gd name="connsiteY6688" fmla="*/ 1724025 h 2994025"/>
                <a:gd name="connsiteX6689" fmla="*/ 4974647 w 6130925"/>
                <a:gd name="connsiteY6689" fmla="*/ 1722919 h 2994025"/>
                <a:gd name="connsiteX6690" fmla="*/ 4973637 w 6130925"/>
                <a:gd name="connsiteY6690" fmla="*/ 1721910 h 2994025"/>
                <a:gd name="connsiteX6691" fmla="*/ 4972050 w 6130925"/>
                <a:gd name="connsiteY6691" fmla="*/ 1720851 h 2994025"/>
                <a:gd name="connsiteX6692" fmla="*/ 4970462 w 6130925"/>
                <a:gd name="connsiteY6692" fmla="*/ 1719793 h 2994025"/>
                <a:gd name="connsiteX6693" fmla="*/ 4970461 w 6130925"/>
                <a:gd name="connsiteY6693" fmla="*/ 1719792 h 2994025"/>
                <a:gd name="connsiteX6694" fmla="*/ 4970461 w 6130925"/>
                <a:gd name="connsiteY6694" fmla="*/ 1718204 h 2994025"/>
                <a:gd name="connsiteX6695" fmla="*/ 4970461 w 6130925"/>
                <a:gd name="connsiteY6695" fmla="*/ 1716618 h 2994025"/>
                <a:gd name="connsiteX6696" fmla="*/ 4969404 w 6130925"/>
                <a:gd name="connsiteY6696" fmla="*/ 1716618 h 2994025"/>
                <a:gd name="connsiteX6697" fmla="*/ 4968875 w 6130925"/>
                <a:gd name="connsiteY6697" fmla="*/ 1716618 h 2994025"/>
                <a:gd name="connsiteX6698" fmla="*/ 4968346 w 6130925"/>
                <a:gd name="connsiteY6698" fmla="*/ 1716618 h 2994025"/>
                <a:gd name="connsiteX6699" fmla="*/ 4967817 w 6130925"/>
                <a:gd name="connsiteY6699" fmla="*/ 1716618 h 2994025"/>
                <a:gd name="connsiteX6700" fmla="*/ 4967287 w 6130925"/>
                <a:gd name="connsiteY6700" fmla="*/ 1716618 h 2994025"/>
                <a:gd name="connsiteX6701" fmla="*/ 4966758 w 6130925"/>
                <a:gd name="connsiteY6701" fmla="*/ 1716618 h 2994025"/>
                <a:gd name="connsiteX6702" fmla="*/ 4964642 w 6130925"/>
                <a:gd name="connsiteY6702" fmla="*/ 1715560 h 2994025"/>
                <a:gd name="connsiteX6703" fmla="*/ 4963054 w 6130925"/>
                <a:gd name="connsiteY6703" fmla="*/ 1715030 h 2994025"/>
                <a:gd name="connsiteX6704" fmla="*/ 4963053 w 6130925"/>
                <a:gd name="connsiteY6704" fmla="*/ 1715029 h 2994025"/>
                <a:gd name="connsiteX6705" fmla="*/ 4962787 w 6130925"/>
                <a:gd name="connsiteY6705" fmla="*/ 1714763 h 2994025"/>
                <a:gd name="connsiteX6706" fmla="*/ 4961466 w 6130925"/>
                <a:gd name="connsiteY6706" fmla="*/ 1713443 h 2994025"/>
                <a:gd name="connsiteX6707" fmla="*/ 4960713 w 6130925"/>
                <a:gd name="connsiteY6707" fmla="*/ 1712690 h 2994025"/>
                <a:gd name="connsiteX6708" fmla="*/ 4959879 w 6130925"/>
                <a:gd name="connsiteY6708" fmla="*/ 1711855 h 2994025"/>
                <a:gd name="connsiteX6709" fmla="*/ 4955116 w 6130925"/>
                <a:gd name="connsiteY6709" fmla="*/ 1709210 h 2994025"/>
                <a:gd name="connsiteX6710" fmla="*/ 4951412 w 6130925"/>
                <a:gd name="connsiteY6710" fmla="*/ 1706564 h 2994025"/>
                <a:gd name="connsiteX6711" fmla="*/ 4951413 w 6130925"/>
                <a:gd name="connsiteY6711" fmla="*/ 1706564 h 2994025"/>
                <a:gd name="connsiteX6712" fmla="*/ 4951411 w 6130925"/>
                <a:gd name="connsiteY6712" fmla="*/ 1706563 h 2994025"/>
                <a:gd name="connsiteX6713" fmla="*/ 4955645 w 6130925"/>
                <a:gd name="connsiteY6713" fmla="*/ 1706034 h 2994025"/>
                <a:gd name="connsiteX6714" fmla="*/ 4960407 w 6130925"/>
                <a:gd name="connsiteY6714" fmla="*/ 1704975 h 2994025"/>
                <a:gd name="connsiteX6715" fmla="*/ 4962524 w 6130925"/>
                <a:gd name="connsiteY6715" fmla="*/ 1704975 h 2994025"/>
                <a:gd name="connsiteX6716" fmla="*/ 4964111 w 6130925"/>
                <a:gd name="connsiteY6716" fmla="*/ 1704975 h 2994025"/>
                <a:gd name="connsiteX6717" fmla="*/ 4965699 w 6130925"/>
                <a:gd name="connsiteY6717" fmla="*/ 1704446 h 2994025"/>
                <a:gd name="connsiteX6718" fmla="*/ 4967286 w 6130925"/>
                <a:gd name="connsiteY6718" fmla="*/ 1703388 h 2994025"/>
                <a:gd name="connsiteX6719" fmla="*/ 4968345 w 6130925"/>
                <a:gd name="connsiteY6719" fmla="*/ 1701271 h 2994025"/>
                <a:gd name="connsiteX6720" fmla="*/ 4968874 w 6130925"/>
                <a:gd name="connsiteY6720" fmla="*/ 1699683 h 2994025"/>
                <a:gd name="connsiteX6721" fmla="*/ 4968883 w 6130925"/>
                <a:gd name="connsiteY6721" fmla="*/ 1699681 h 2994025"/>
                <a:gd name="connsiteX6722" fmla="*/ 4971521 w 6130925"/>
                <a:gd name="connsiteY6722" fmla="*/ 1698626 h 2994025"/>
                <a:gd name="connsiteX6723" fmla="*/ 4973103 w 6130925"/>
                <a:gd name="connsiteY6723" fmla="*/ 1698626 h 2994025"/>
                <a:gd name="connsiteX6724" fmla="*/ 4922551 w 6130925"/>
                <a:gd name="connsiteY6724" fmla="*/ 1619250 h 2994025"/>
                <a:gd name="connsiteX6725" fmla="*/ 4930827 w 6130925"/>
                <a:gd name="connsiteY6725" fmla="*/ 1619250 h 2994025"/>
                <a:gd name="connsiteX6726" fmla="*/ 4932897 w 6130925"/>
                <a:gd name="connsiteY6726" fmla="*/ 1619250 h 2994025"/>
                <a:gd name="connsiteX6727" fmla="*/ 4934448 w 6130925"/>
                <a:gd name="connsiteY6727" fmla="*/ 1620316 h 2994025"/>
                <a:gd name="connsiteX6728" fmla="*/ 4936000 w 6130925"/>
                <a:gd name="connsiteY6728" fmla="*/ 1621381 h 2994025"/>
                <a:gd name="connsiteX6729" fmla="*/ 4936000 w 6130925"/>
                <a:gd name="connsiteY6729" fmla="*/ 1621382 h 2994025"/>
                <a:gd name="connsiteX6730" fmla="*/ 4936001 w 6130925"/>
                <a:gd name="connsiteY6730" fmla="*/ 1621382 h 2994025"/>
                <a:gd name="connsiteX6731" fmla="*/ 4936519 w 6130925"/>
                <a:gd name="connsiteY6731" fmla="*/ 1623513 h 2994025"/>
                <a:gd name="connsiteX6732" fmla="*/ 4939104 w 6130925"/>
                <a:gd name="connsiteY6732" fmla="*/ 1624045 h 2994025"/>
                <a:gd name="connsiteX6733" fmla="*/ 4940656 w 6130925"/>
                <a:gd name="connsiteY6733" fmla="*/ 1624578 h 2994025"/>
                <a:gd name="connsiteX6734" fmla="*/ 4942208 w 6130925"/>
                <a:gd name="connsiteY6734" fmla="*/ 1624578 h 2994025"/>
                <a:gd name="connsiteX6735" fmla="*/ 4943760 w 6130925"/>
                <a:gd name="connsiteY6735" fmla="*/ 1624578 h 2994025"/>
                <a:gd name="connsiteX6736" fmla="*/ 4944794 w 6130925"/>
                <a:gd name="connsiteY6736" fmla="*/ 1625111 h 2994025"/>
                <a:gd name="connsiteX6737" fmla="*/ 4944795 w 6130925"/>
                <a:gd name="connsiteY6737" fmla="*/ 1625112 h 2994025"/>
                <a:gd name="connsiteX6738" fmla="*/ 4945829 w 6130925"/>
                <a:gd name="connsiteY6738" fmla="*/ 1626176 h 2994025"/>
                <a:gd name="connsiteX6739" fmla="*/ 4946863 w 6130925"/>
                <a:gd name="connsiteY6739" fmla="*/ 1626709 h 2994025"/>
                <a:gd name="connsiteX6740" fmla="*/ 4948415 w 6130925"/>
                <a:gd name="connsiteY6740" fmla="*/ 1627775 h 2994025"/>
                <a:gd name="connsiteX6741" fmla="*/ 4948826 w 6130925"/>
                <a:gd name="connsiteY6741" fmla="*/ 1628198 h 2994025"/>
                <a:gd name="connsiteX6742" fmla="*/ 4949968 w 6130925"/>
                <a:gd name="connsiteY6742" fmla="*/ 1629374 h 2994025"/>
                <a:gd name="connsiteX6743" fmla="*/ 4951520 w 6130925"/>
                <a:gd name="connsiteY6743" fmla="*/ 1630973 h 2994025"/>
                <a:gd name="connsiteX6744" fmla="*/ 4952037 w 6130925"/>
                <a:gd name="connsiteY6744" fmla="*/ 1632571 h 2994025"/>
                <a:gd name="connsiteX6745" fmla="*/ 4952554 w 6130925"/>
                <a:gd name="connsiteY6745" fmla="*/ 1634702 h 2994025"/>
                <a:gd name="connsiteX6746" fmla="*/ 4953589 w 6130925"/>
                <a:gd name="connsiteY6746" fmla="*/ 1637899 h 2994025"/>
                <a:gd name="connsiteX6747" fmla="*/ 4954106 w 6130925"/>
                <a:gd name="connsiteY6747" fmla="*/ 1639497 h 2994025"/>
                <a:gd name="connsiteX6748" fmla="*/ 4954623 w 6130925"/>
                <a:gd name="connsiteY6748" fmla="*/ 1641096 h 2994025"/>
                <a:gd name="connsiteX6749" fmla="*/ 4955658 w 6130925"/>
                <a:gd name="connsiteY6749" fmla="*/ 1642694 h 2994025"/>
                <a:gd name="connsiteX6750" fmla="*/ 4956175 w 6130925"/>
                <a:gd name="connsiteY6750" fmla="*/ 1644825 h 2994025"/>
                <a:gd name="connsiteX6751" fmla="*/ 4956175 w 6130925"/>
                <a:gd name="connsiteY6751" fmla="*/ 1646424 h 2994025"/>
                <a:gd name="connsiteX6752" fmla="*/ 4956175 w 6130925"/>
                <a:gd name="connsiteY6752" fmla="*/ 1649088 h 2994025"/>
                <a:gd name="connsiteX6753" fmla="*/ 4955658 w 6130925"/>
                <a:gd name="connsiteY6753" fmla="*/ 1650153 h 2994025"/>
                <a:gd name="connsiteX6754" fmla="*/ 4955658 w 6130925"/>
                <a:gd name="connsiteY6754" fmla="*/ 1651219 h 2994025"/>
                <a:gd name="connsiteX6755" fmla="*/ 4955658 w 6130925"/>
                <a:gd name="connsiteY6755" fmla="*/ 1653350 h 2994025"/>
                <a:gd name="connsiteX6756" fmla="*/ 4955141 w 6130925"/>
                <a:gd name="connsiteY6756" fmla="*/ 1654948 h 2994025"/>
                <a:gd name="connsiteX6757" fmla="*/ 4954623 w 6130925"/>
                <a:gd name="connsiteY6757" fmla="*/ 1657080 h 2994025"/>
                <a:gd name="connsiteX6758" fmla="*/ 4954106 w 6130925"/>
                <a:gd name="connsiteY6758" fmla="*/ 1659211 h 2994025"/>
                <a:gd name="connsiteX6759" fmla="*/ 4953072 w 6130925"/>
                <a:gd name="connsiteY6759" fmla="*/ 1661342 h 2994025"/>
                <a:gd name="connsiteX6760" fmla="*/ 4952554 w 6130925"/>
                <a:gd name="connsiteY6760" fmla="*/ 1662940 h 2994025"/>
                <a:gd name="connsiteX6761" fmla="*/ 4952554 w 6130925"/>
                <a:gd name="connsiteY6761" fmla="*/ 1664006 h 2994025"/>
                <a:gd name="connsiteX6762" fmla="*/ 4951520 w 6130925"/>
                <a:gd name="connsiteY6762" fmla="*/ 1665071 h 2994025"/>
                <a:gd name="connsiteX6763" fmla="*/ 4950485 w 6130925"/>
                <a:gd name="connsiteY6763" fmla="*/ 1666137 h 2994025"/>
                <a:gd name="connsiteX6764" fmla="*/ 4948933 w 6130925"/>
                <a:gd name="connsiteY6764" fmla="*/ 1668268 h 2994025"/>
                <a:gd name="connsiteX6765" fmla="*/ 4947381 w 6130925"/>
                <a:gd name="connsiteY6765" fmla="*/ 1670399 h 2994025"/>
                <a:gd name="connsiteX6766" fmla="*/ 4945830 w 6130925"/>
                <a:gd name="connsiteY6766" fmla="*/ 1671465 h 2994025"/>
                <a:gd name="connsiteX6767" fmla="*/ 4944278 w 6130925"/>
                <a:gd name="connsiteY6767" fmla="*/ 1672531 h 2994025"/>
                <a:gd name="connsiteX6768" fmla="*/ 4942726 w 6130925"/>
                <a:gd name="connsiteY6768" fmla="*/ 1674129 h 2994025"/>
                <a:gd name="connsiteX6769" fmla="*/ 4940657 w 6130925"/>
                <a:gd name="connsiteY6769" fmla="*/ 1676260 h 2994025"/>
                <a:gd name="connsiteX6770" fmla="*/ 4940140 w 6130925"/>
                <a:gd name="connsiteY6770" fmla="*/ 1678924 h 2994025"/>
                <a:gd name="connsiteX6771" fmla="*/ 4940140 w 6130925"/>
                <a:gd name="connsiteY6771" fmla="*/ 1686916 h 2994025"/>
                <a:gd name="connsiteX6772" fmla="*/ 4940657 w 6130925"/>
                <a:gd name="connsiteY6772" fmla="*/ 1689047 h 2994025"/>
                <a:gd name="connsiteX6773" fmla="*/ 4941174 w 6130925"/>
                <a:gd name="connsiteY6773" fmla="*/ 1691178 h 2994025"/>
                <a:gd name="connsiteX6774" fmla="*/ 4941174 w 6130925"/>
                <a:gd name="connsiteY6774" fmla="*/ 1697039 h 2994025"/>
                <a:gd name="connsiteX6775" fmla="*/ 4932898 w 6130925"/>
                <a:gd name="connsiteY6775" fmla="*/ 1697039 h 2994025"/>
                <a:gd name="connsiteX6776" fmla="*/ 4931863 w 6130925"/>
                <a:gd name="connsiteY6776" fmla="*/ 1697039 h 2994025"/>
                <a:gd name="connsiteX6777" fmla="*/ 4930311 w 6130925"/>
                <a:gd name="connsiteY6777" fmla="*/ 1696506 h 2994025"/>
                <a:gd name="connsiteX6778" fmla="*/ 4928242 w 6130925"/>
                <a:gd name="connsiteY6778" fmla="*/ 1695974 h 2994025"/>
                <a:gd name="connsiteX6779" fmla="*/ 4926173 w 6130925"/>
                <a:gd name="connsiteY6779" fmla="*/ 1694375 h 2994025"/>
                <a:gd name="connsiteX6780" fmla="*/ 4926172 w 6130925"/>
                <a:gd name="connsiteY6780" fmla="*/ 1694374 h 2994025"/>
                <a:gd name="connsiteX6781" fmla="*/ 4925655 w 6130925"/>
                <a:gd name="connsiteY6781" fmla="*/ 1692243 h 2994025"/>
                <a:gd name="connsiteX6782" fmla="*/ 4924620 w 6130925"/>
                <a:gd name="connsiteY6782" fmla="*/ 1690112 h 2994025"/>
                <a:gd name="connsiteX6783" fmla="*/ 4924620 w 6130925"/>
                <a:gd name="connsiteY6783" fmla="*/ 1688513 h 2994025"/>
                <a:gd name="connsiteX6784" fmla="*/ 4925137 w 6130925"/>
                <a:gd name="connsiteY6784" fmla="*/ 1685317 h 2994025"/>
                <a:gd name="connsiteX6785" fmla="*/ 4927206 w 6130925"/>
                <a:gd name="connsiteY6785" fmla="*/ 1682121 h 2994025"/>
                <a:gd name="connsiteX6786" fmla="*/ 4925138 w 6130925"/>
                <a:gd name="connsiteY6786" fmla="*/ 1682121 h 2994025"/>
                <a:gd name="connsiteX6787" fmla="*/ 4924104 w 6130925"/>
                <a:gd name="connsiteY6787" fmla="*/ 1681588 h 2994025"/>
                <a:gd name="connsiteX6788" fmla="*/ 4924103 w 6130925"/>
                <a:gd name="connsiteY6788" fmla="*/ 1681588 h 2994025"/>
                <a:gd name="connsiteX6789" fmla="*/ 4924103 w 6130925"/>
                <a:gd name="connsiteY6789" fmla="*/ 1681587 h 2994025"/>
                <a:gd name="connsiteX6790" fmla="*/ 4923586 w 6130925"/>
                <a:gd name="connsiteY6790" fmla="*/ 1680522 h 2994025"/>
                <a:gd name="connsiteX6791" fmla="*/ 4921000 w 6130925"/>
                <a:gd name="connsiteY6791" fmla="*/ 1678924 h 2994025"/>
                <a:gd name="connsiteX6792" fmla="*/ 4918931 w 6130925"/>
                <a:gd name="connsiteY6792" fmla="*/ 1677326 h 2994025"/>
                <a:gd name="connsiteX6793" fmla="*/ 4918931 w 6130925"/>
                <a:gd name="connsiteY6793" fmla="*/ 1677325 h 2994025"/>
                <a:gd name="connsiteX6794" fmla="*/ 4918930 w 6130925"/>
                <a:gd name="connsiteY6794" fmla="*/ 1677325 h 2994025"/>
                <a:gd name="connsiteX6795" fmla="*/ 4918413 w 6130925"/>
                <a:gd name="connsiteY6795" fmla="*/ 1676260 h 2994025"/>
                <a:gd name="connsiteX6796" fmla="*/ 4916862 w 6130925"/>
                <a:gd name="connsiteY6796" fmla="*/ 1675727 h 2994025"/>
                <a:gd name="connsiteX6797" fmla="*/ 4915310 w 6130925"/>
                <a:gd name="connsiteY6797" fmla="*/ 1674662 h 2994025"/>
                <a:gd name="connsiteX6798" fmla="*/ 4913758 w 6130925"/>
                <a:gd name="connsiteY6798" fmla="*/ 1673596 h 2994025"/>
                <a:gd name="connsiteX6799" fmla="*/ 4913757 w 6130925"/>
                <a:gd name="connsiteY6799" fmla="*/ 1673595 h 2994025"/>
                <a:gd name="connsiteX6800" fmla="*/ 4912723 w 6130925"/>
                <a:gd name="connsiteY6800" fmla="*/ 1671997 h 2994025"/>
                <a:gd name="connsiteX6801" fmla="*/ 4911688 w 6130925"/>
                <a:gd name="connsiteY6801" fmla="*/ 1670398 h 2994025"/>
                <a:gd name="connsiteX6802" fmla="*/ 4910654 w 6130925"/>
                <a:gd name="connsiteY6802" fmla="*/ 1668800 h 2994025"/>
                <a:gd name="connsiteX6803" fmla="*/ 4910136 w 6130925"/>
                <a:gd name="connsiteY6803" fmla="*/ 1667202 h 2994025"/>
                <a:gd name="connsiteX6804" fmla="*/ 4910136 w 6130925"/>
                <a:gd name="connsiteY6804" fmla="*/ 1666136 h 2994025"/>
                <a:gd name="connsiteX6805" fmla="*/ 4910136 w 6130925"/>
                <a:gd name="connsiteY6805" fmla="*/ 1665070 h 2994025"/>
                <a:gd name="connsiteX6806" fmla="*/ 4910136 w 6130925"/>
                <a:gd name="connsiteY6806" fmla="*/ 1664005 h 2994025"/>
                <a:gd name="connsiteX6807" fmla="*/ 4910136 w 6130925"/>
                <a:gd name="connsiteY6807" fmla="*/ 1662939 h 2994025"/>
                <a:gd name="connsiteX6808" fmla="*/ 4910136 w 6130925"/>
                <a:gd name="connsiteY6808" fmla="*/ 1661874 h 2994025"/>
                <a:gd name="connsiteX6809" fmla="*/ 4911171 w 6130925"/>
                <a:gd name="connsiteY6809" fmla="*/ 1660808 h 2994025"/>
                <a:gd name="connsiteX6810" fmla="*/ 4912723 w 6130925"/>
                <a:gd name="connsiteY6810" fmla="*/ 1659743 h 2994025"/>
                <a:gd name="connsiteX6811" fmla="*/ 4914792 w 6130925"/>
                <a:gd name="connsiteY6811" fmla="*/ 1658144 h 2994025"/>
                <a:gd name="connsiteX6812" fmla="*/ 4916861 w 6130925"/>
                <a:gd name="connsiteY6812" fmla="*/ 1657611 h 2994025"/>
                <a:gd name="connsiteX6813" fmla="*/ 4918930 w 6130925"/>
                <a:gd name="connsiteY6813" fmla="*/ 1656546 h 2994025"/>
                <a:gd name="connsiteX6814" fmla="*/ 4920482 w 6130925"/>
                <a:gd name="connsiteY6814" fmla="*/ 1655480 h 2994025"/>
                <a:gd name="connsiteX6815" fmla="*/ 4921516 w 6130925"/>
                <a:gd name="connsiteY6815" fmla="*/ 1654415 h 2994025"/>
                <a:gd name="connsiteX6816" fmla="*/ 4922034 w 6130925"/>
                <a:gd name="connsiteY6816" fmla="*/ 1653349 h 2994025"/>
                <a:gd name="connsiteX6817" fmla="*/ 4921516 w 6130925"/>
                <a:gd name="connsiteY6817" fmla="*/ 1649619 h 2994025"/>
                <a:gd name="connsiteX6818" fmla="*/ 4920999 w 6130925"/>
                <a:gd name="connsiteY6818" fmla="*/ 1644824 h 2994025"/>
                <a:gd name="connsiteX6819" fmla="*/ 4920999 w 6130925"/>
                <a:gd name="connsiteY6819" fmla="*/ 1643226 h 2994025"/>
                <a:gd name="connsiteX6820" fmla="*/ 4921516 w 6130925"/>
                <a:gd name="connsiteY6820" fmla="*/ 1641627 h 2994025"/>
                <a:gd name="connsiteX6821" fmla="*/ 4922034 w 6130925"/>
                <a:gd name="connsiteY6821" fmla="*/ 1640029 h 2994025"/>
                <a:gd name="connsiteX6822" fmla="*/ 4923068 w 6130925"/>
                <a:gd name="connsiteY6822" fmla="*/ 1638964 h 2994025"/>
                <a:gd name="connsiteX6823" fmla="*/ 4923586 w 6130925"/>
                <a:gd name="connsiteY6823" fmla="*/ 1637898 h 2994025"/>
                <a:gd name="connsiteX6824" fmla="*/ 4923586 w 6130925"/>
                <a:gd name="connsiteY6824" fmla="*/ 1635234 h 2994025"/>
                <a:gd name="connsiteX6825" fmla="*/ 4923586 w 6130925"/>
                <a:gd name="connsiteY6825" fmla="*/ 1633636 h 2994025"/>
                <a:gd name="connsiteX6826" fmla="*/ 4923586 w 6130925"/>
                <a:gd name="connsiteY6826" fmla="*/ 1632037 h 2994025"/>
                <a:gd name="connsiteX6827" fmla="*/ 4922551 w 6130925"/>
                <a:gd name="connsiteY6827" fmla="*/ 1630439 h 2994025"/>
                <a:gd name="connsiteX6828" fmla="*/ 4922551 w 6130925"/>
                <a:gd name="connsiteY6828" fmla="*/ 1628308 h 2994025"/>
                <a:gd name="connsiteX6829" fmla="*/ 4922034 w 6130925"/>
                <a:gd name="connsiteY6829" fmla="*/ 1627242 h 2994025"/>
                <a:gd name="connsiteX6830" fmla="*/ 4922034 w 6130925"/>
                <a:gd name="connsiteY6830" fmla="*/ 1626176 h 2994025"/>
                <a:gd name="connsiteX6831" fmla="*/ 4922551 w 6130925"/>
                <a:gd name="connsiteY6831" fmla="*/ 1624045 h 2994025"/>
                <a:gd name="connsiteX6832" fmla="*/ 4922034 w 6130925"/>
                <a:gd name="connsiteY6832" fmla="*/ 1622447 h 2994025"/>
                <a:gd name="connsiteX6833" fmla="*/ 4922551 w 6130925"/>
                <a:gd name="connsiteY6833" fmla="*/ 1620849 h 2994025"/>
                <a:gd name="connsiteX6834" fmla="*/ 1523999 w 6130925"/>
                <a:gd name="connsiteY6834" fmla="*/ 1619250 h 2994025"/>
                <a:gd name="connsiteX6835" fmla="*/ 1545464 w 6130925"/>
                <a:gd name="connsiteY6835" fmla="*/ 1619250 h 2994025"/>
                <a:gd name="connsiteX6836" fmla="*/ 1549757 w 6130925"/>
                <a:gd name="connsiteY6836" fmla="*/ 1620336 h 2994025"/>
                <a:gd name="connsiteX6837" fmla="*/ 1552977 w 6130925"/>
                <a:gd name="connsiteY6837" fmla="*/ 1623052 h 2994025"/>
                <a:gd name="connsiteX6838" fmla="*/ 1556733 w 6130925"/>
                <a:gd name="connsiteY6838" fmla="*/ 1623595 h 2994025"/>
                <a:gd name="connsiteX6839" fmla="*/ 1560489 w 6130925"/>
                <a:gd name="connsiteY6839" fmla="*/ 1624681 h 2994025"/>
                <a:gd name="connsiteX6840" fmla="*/ 1562099 w 6130925"/>
                <a:gd name="connsiteY6840" fmla="*/ 1627940 h 2994025"/>
                <a:gd name="connsiteX6841" fmla="*/ 1562099 w 6130925"/>
                <a:gd name="connsiteY6841" fmla="*/ 1632285 h 2994025"/>
                <a:gd name="connsiteX6842" fmla="*/ 1559416 w 6130925"/>
                <a:gd name="connsiteY6842" fmla="*/ 1636086 h 2994025"/>
                <a:gd name="connsiteX6843" fmla="*/ 1555123 w 6130925"/>
                <a:gd name="connsiteY6843" fmla="*/ 1639888 h 2994025"/>
                <a:gd name="connsiteX6844" fmla="*/ 1554050 w 6130925"/>
                <a:gd name="connsiteY6844" fmla="*/ 1639888 h 2994025"/>
                <a:gd name="connsiteX6845" fmla="*/ 1552977 w 6130925"/>
                <a:gd name="connsiteY6845" fmla="*/ 1639888 h 2994025"/>
                <a:gd name="connsiteX6846" fmla="*/ 1551903 w 6130925"/>
                <a:gd name="connsiteY6846" fmla="*/ 1639888 h 2994025"/>
                <a:gd name="connsiteX6847" fmla="*/ 1550830 w 6130925"/>
                <a:gd name="connsiteY6847" fmla="*/ 1639888 h 2994025"/>
                <a:gd name="connsiteX6848" fmla="*/ 1549220 w 6130925"/>
                <a:gd name="connsiteY6848" fmla="*/ 1639345 h 2994025"/>
                <a:gd name="connsiteX6849" fmla="*/ 1548147 w 6130925"/>
                <a:gd name="connsiteY6849" fmla="*/ 1639888 h 2994025"/>
                <a:gd name="connsiteX6850" fmla="*/ 1547611 w 6130925"/>
                <a:gd name="connsiteY6850" fmla="*/ 1635000 h 2994025"/>
                <a:gd name="connsiteX6851" fmla="*/ 1545464 w 6130925"/>
                <a:gd name="connsiteY6851" fmla="*/ 1632285 h 2994025"/>
                <a:gd name="connsiteX6852" fmla="*/ 1542244 w 6130925"/>
                <a:gd name="connsiteY6852" fmla="*/ 1630112 h 2994025"/>
                <a:gd name="connsiteX6853" fmla="*/ 1539025 w 6130925"/>
                <a:gd name="connsiteY6853" fmla="*/ 1628483 h 2994025"/>
                <a:gd name="connsiteX6854" fmla="*/ 1537951 w 6130925"/>
                <a:gd name="connsiteY6854" fmla="*/ 1628483 h 2994025"/>
                <a:gd name="connsiteX6855" fmla="*/ 1537594 w 6130925"/>
                <a:gd name="connsiteY6855" fmla="*/ 1628121 h 2994025"/>
                <a:gd name="connsiteX6856" fmla="*/ 1537236 w 6130925"/>
                <a:gd name="connsiteY6856" fmla="*/ 1628030 h 2994025"/>
                <a:gd name="connsiteX6857" fmla="*/ 1536342 w 6130925"/>
                <a:gd name="connsiteY6857" fmla="*/ 1628483 h 2994025"/>
                <a:gd name="connsiteX6858" fmla="*/ 1534732 w 6130925"/>
                <a:gd name="connsiteY6858" fmla="*/ 1628483 h 2994025"/>
                <a:gd name="connsiteX6859" fmla="*/ 1533122 w 6130925"/>
                <a:gd name="connsiteY6859" fmla="*/ 1629026 h 2994025"/>
                <a:gd name="connsiteX6860" fmla="*/ 1532800 w 6130925"/>
                <a:gd name="connsiteY6860" fmla="*/ 1628917 h 2994025"/>
                <a:gd name="connsiteX6861" fmla="*/ 1532585 w 6130925"/>
                <a:gd name="connsiteY6861" fmla="*/ 1629026 h 2994025"/>
                <a:gd name="connsiteX6862" fmla="*/ 1532049 w 6130925"/>
                <a:gd name="connsiteY6862" fmla="*/ 1629026 h 2994025"/>
                <a:gd name="connsiteX6863" fmla="*/ 1531512 w 6130925"/>
                <a:gd name="connsiteY6863" fmla="*/ 1628483 h 2994025"/>
                <a:gd name="connsiteX6864" fmla="*/ 1527219 w 6130925"/>
                <a:gd name="connsiteY6864" fmla="*/ 1624681 h 2994025"/>
                <a:gd name="connsiteX6865" fmla="*/ 1631313 w 6130925"/>
                <a:gd name="connsiteY6865" fmla="*/ 1601788 h 2994025"/>
                <a:gd name="connsiteX6866" fmla="*/ 1631314 w 6130925"/>
                <a:gd name="connsiteY6866" fmla="*/ 1601788 h 2994025"/>
                <a:gd name="connsiteX6867" fmla="*/ 1638664 w 6130925"/>
                <a:gd name="connsiteY6867" fmla="*/ 1602317 h 2994025"/>
                <a:gd name="connsiteX6868" fmla="*/ 1646015 w 6130925"/>
                <a:gd name="connsiteY6868" fmla="*/ 1603376 h 2994025"/>
                <a:gd name="connsiteX6869" fmla="*/ 1652841 w 6130925"/>
                <a:gd name="connsiteY6869" fmla="*/ 1602846 h 2994025"/>
                <a:gd name="connsiteX6870" fmla="*/ 1654438 w 6130925"/>
                <a:gd name="connsiteY6870" fmla="*/ 1602961 h 2994025"/>
                <a:gd name="connsiteX6871" fmla="*/ 1655465 w 6130925"/>
                <a:gd name="connsiteY6871" fmla="*/ 1602846 h 2994025"/>
                <a:gd name="connsiteX6872" fmla="*/ 1658090 w 6130925"/>
                <a:gd name="connsiteY6872" fmla="*/ 1602846 h 2994025"/>
                <a:gd name="connsiteX6873" fmla="*/ 1660190 w 6130925"/>
                <a:gd name="connsiteY6873" fmla="*/ 1603376 h 2994025"/>
                <a:gd name="connsiteX6874" fmla="*/ 1660191 w 6130925"/>
                <a:gd name="connsiteY6874" fmla="*/ 1603376 h 2994025"/>
                <a:gd name="connsiteX6875" fmla="*/ 1663342 w 6130925"/>
                <a:gd name="connsiteY6875" fmla="*/ 1606551 h 2994025"/>
                <a:gd name="connsiteX6876" fmla="*/ 1667542 w 6130925"/>
                <a:gd name="connsiteY6876" fmla="*/ 1609197 h 2994025"/>
                <a:gd name="connsiteX6877" fmla="*/ 1670692 w 6130925"/>
                <a:gd name="connsiteY6877" fmla="*/ 1610255 h 2994025"/>
                <a:gd name="connsiteX6878" fmla="*/ 1674893 w 6130925"/>
                <a:gd name="connsiteY6878" fmla="*/ 1610784 h 2994025"/>
                <a:gd name="connsiteX6879" fmla="*/ 1678043 w 6130925"/>
                <a:gd name="connsiteY6879" fmla="*/ 1613430 h 2994025"/>
                <a:gd name="connsiteX6880" fmla="*/ 1681193 w 6130925"/>
                <a:gd name="connsiteY6880" fmla="*/ 1616605 h 2994025"/>
                <a:gd name="connsiteX6881" fmla="*/ 1682242 w 6130925"/>
                <a:gd name="connsiteY6881" fmla="*/ 1616605 h 2994025"/>
                <a:gd name="connsiteX6882" fmla="*/ 1683293 w 6130925"/>
                <a:gd name="connsiteY6882" fmla="*/ 1616605 h 2994025"/>
                <a:gd name="connsiteX6883" fmla="*/ 1684344 w 6130925"/>
                <a:gd name="connsiteY6883" fmla="*/ 1616605 h 2994025"/>
                <a:gd name="connsiteX6884" fmla="*/ 1686443 w 6130925"/>
                <a:gd name="connsiteY6884" fmla="*/ 1616605 h 2994025"/>
                <a:gd name="connsiteX6885" fmla="*/ 1688543 w 6130925"/>
                <a:gd name="connsiteY6885" fmla="*/ 1616605 h 2994025"/>
                <a:gd name="connsiteX6886" fmla="*/ 1688544 w 6130925"/>
                <a:gd name="connsiteY6886" fmla="*/ 1616605 h 2994025"/>
                <a:gd name="connsiteX6887" fmla="*/ 1691168 w 6130925"/>
                <a:gd name="connsiteY6887" fmla="*/ 1616605 h 2994025"/>
                <a:gd name="connsiteX6888" fmla="*/ 1692219 w 6130925"/>
                <a:gd name="connsiteY6888" fmla="*/ 1616605 h 2994025"/>
                <a:gd name="connsiteX6889" fmla="*/ 1693269 w 6130925"/>
                <a:gd name="connsiteY6889" fmla="*/ 1616605 h 2994025"/>
                <a:gd name="connsiteX6890" fmla="*/ 1694319 w 6130925"/>
                <a:gd name="connsiteY6890" fmla="*/ 1616605 h 2994025"/>
                <a:gd name="connsiteX6891" fmla="*/ 1695894 w 6130925"/>
                <a:gd name="connsiteY6891" fmla="*/ 1616605 h 2994025"/>
                <a:gd name="connsiteX6892" fmla="*/ 1699044 w 6130925"/>
                <a:gd name="connsiteY6892" fmla="*/ 1613430 h 2994025"/>
                <a:gd name="connsiteX6893" fmla="*/ 1702719 w 6130925"/>
                <a:gd name="connsiteY6893" fmla="*/ 1610784 h 2994025"/>
                <a:gd name="connsiteX6894" fmla="*/ 1702720 w 6130925"/>
                <a:gd name="connsiteY6894" fmla="*/ 1610784 h 2994025"/>
                <a:gd name="connsiteX6895" fmla="*/ 1705870 w 6130925"/>
                <a:gd name="connsiteY6895" fmla="*/ 1610784 h 2994025"/>
                <a:gd name="connsiteX6896" fmla="*/ 1705871 w 6130925"/>
                <a:gd name="connsiteY6896" fmla="*/ 1610784 h 2994025"/>
                <a:gd name="connsiteX6897" fmla="*/ 1711646 w 6130925"/>
                <a:gd name="connsiteY6897" fmla="*/ 1612372 h 2994025"/>
                <a:gd name="connsiteX6898" fmla="*/ 1717422 w 6130925"/>
                <a:gd name="connsiteY6898" fmla="*/ 1614488 h 2994025"/>
                <a:gd name="connsiteX6899" fmla="*/ 1723721 w 6130925"/>
                <a:gd name="connsiteY6899" fmla="*/ 1614488 h 2994025"/>
                <a:gd name="connsiteX6900" fmla="*/ 1734748 w 6130925"/>
                <a:gd name="connsiteY6900" fmla="*/ 1613430 h 2994025"/>
                <a:gd name="connsiteX6901" fmla="*/ 1745249 w 6130925"/>
                <a:gd name="connsiteY6901" fmla="*/ 1611313 h 2994025"/>
                <a:gd name="connsiteX6902" fmla="*/ 1745249 w 6130925"/>
                <a:gd name="connsiteY6902" fmla="*/ 1611314 h 2994025"/>
                <a:gd name="connsiteX6903" fmla="*/ 1745250 w 6130925"/>
                <a:gd name="connsiteY6903" fmla="*/ 1611313 h 2994025"/>
                <a:gd name="connsiteX6904" fmla="*/ 1744724 w 6130925"/>
                <a:gd name="connsiteY6904" fmla="*/ 1616605 h 2994025"/>
                <a:gd name="connsiteX6905" fmla="*/ 1745250 w 6130925"/>
                <a:gd name="connsiteY6905" fmla="*/ 1621368 h 2994025"/>
                <a:gd name="connsiteX6906" fmla="*/ 1748400 w 6130925"/>
                <a:gd name="connsiteY6906" fmla="*/ 1623484 h 2994025"/>
                <a:gd name="connsiteX6907" fmla="*/ 1752600 w 6130925"/>
                <a:gd name="connsiteY6907" fmla="*/ 1625072 h 2994025"/>
                <a:gd name="connsiteX6908" fmla="*/ 1749450 w 6130925"/>
                <a:gd name="connsiteY6908" fmla="*/ 1627718 h 2994025"/>
                <a:gd name="connsiteX6909" fmla="*/ 1745250 w 6130925"/>
                <a:gd name="connsiteY6909" fmla="*/ 1628776 h 2994025"/>
                <a:gd name="connsiteX6910" fmla="*/ 1745249 w 6130925"/>
                <a:gd name="connsiteY6910" fmla="*/ 1628776 h 2994025"/>
                <a:gd name="connsiteX6911" fmla="*/ 1738424 w 6130925"/>
                <a:gd name="connsiteY6911" fmla="*/ 1628776 h 2994025"/>
                <a:gd name="connsiteX6912" fmla="*/ 1738423 w 6130925"/>
                <a:gd name="connsiteY6912" fmla="*/ 1628776 h 2994025"/>
                <a:gd name="connsiteX6913" fmla="*/ 1731072 w 6130925"/>
                <a:gd name="connsiteY6913" fmla="*/ 1628247 h 2994025"/>
                <a:gd name="connsiteX6914" fmla="*/ 1723721 w 6130925"/>
                <a:gd name="connsiteY6914" fmla="*/ 1627188 h 2994025"/>
                <a:gd name="connsiteX6915" fmla="*/ 1720571 w 6130925"/>
                <a:gd name="connsiteY6915" fmla="*/ 1626130 h 2994025"/>
                <a:gd name="connsiteX6916" fmla="*/ 1717421 w 6130925"/>
                <a:gd name="connsiteY6916" fmla="*/ 1625072 h 2994025"/>
                <a:gd name="connsiteX6917" fmla="*/ 1713221 w 6130925"/>
                <a:gd name="connsiteY6917" fmla="*/ 1626130 h 2994025"/>
                <a:gd name="connsiteX6918" fmla="*/ 1710071 w 6130925"/>
                <a:gd name="connsiteY6918" fmla="*/ 1627188 h 2994025"/>
                <a:gd name="connsiteX6919" fmla="*/ 1702720 w 6130925"/>
                <a:gd name="connsiteY6919" fmla="*/ 1628247 h 2994025"/>
                <a:gd name="connsiteX6920" fmla="*/ 1695895 w 6130925"/>
                <a:gd name="connsiteY6920" fmla="*/ 1628776 h 2994025"/>
                <a:gd name="connsiteX6921" fmla="*/ 1695894 w 6130925"/>
                <a:gd name="connsiteY6921" fmla="*/ 1628776 h 2994025"/>
                <a:gd name="connsiteX6922" fmla="*/ 1692743 w 6130925"/>
                <a:gd name="connsiteY6922" fmla="*/ 1629305 h 2994025"/>
                <a:gd name="connsiteX6923" fmla="*/ 1690643 w 6130925"/>
                <a:gd name="connsiteY6923" fmla="*/ 1629305 h 2994025"/>
                <a:gd name="connsiteX6924" fmla="*/ 1689880 w 6130925"/>
                <a:gd name="connsiteY6924" fmla="*/ 1629209 h 2994025"/>
                <a:gd name="connsiteX6925" fmla="*/ 1688544 w 6130925"/>
                <a:gd name="connsiteY6925" fmla="*/ 1629305 h 2994025"/>
                <a:gd name="connsiteX6926" fmla="*/ 1681193 w 6130925"/>
                <a:gd name="connsiteY6926" fmla="*/ 1628776 h 2994025"/>
                <a:gd name="connsiteX6927" fmla="*/ 1678043 w 6130925"/>
                <a:gd name="connsiteY6927" fmla="*/ 1629834 h 2994025"/>
                <a:gd name="connsiteX6928" fmla="*/ 1674893 w 6130925"/>
                <a:gd name="connsiteY6928" fmla="*/ 1630364 h 2994025"/>
                <a:gd name="connsiteX6929" fmla="*/ 1674892 w 6130925"/>
                <a:gd name="connsiteY6929" fmla="*/ 1630364 h 2994025"/>
                <a:gd name="connsiteX6930" fmla="*/ 1670691 w 6130925"/>
                <a:gd name="connsiteY6930" fmla="*/ 1629834 h 2994025"/>
                <a:gd name="connsiteX6931" fmla="*/ 1667541 w 6130925"/>
                <a:gd name="connsiteY6931" fmla="*/ 1628776 h 2994025"/>
                <a:gd name="connsiteX6932" fmla="*/ 1664916 w 6130925"/>
                <a:gd name="connsiteY6932" fmla="*/ 1628776 h 2994025"/>
                <a:gd name="connsiteX6933" fmla="*/ 1663342 w 6130925"/>
                <a:gd name="connsiteY6933" fmla="*/ 1628776 h 2994025"/>
                <a:gd name="connsiteX6934" fmla="*/ 1662291 w 6130925"/>
                <a:gd name="connsiteY6934" fmla="*/ 1628776 h 2994025"/>
                <a:gd name="connsiteX6935" fmla="*/ 1661240 w 6130925"/>
                <a:gd name="connsiteY6935" fmla="*/ 1628776 h 2994025"/>
                <a:gd name="connsiteX6936" fmla="*/ 1660191 w 6130925"/>
                <a:gd name="connsiteY6936" fmla="*/ 1628776 h 2994025"/>
                <a:gd name="connsiteX6937" fmla="*/ 1656516 w 6130925"/>
                <a:gd name="connsiteY6937" fmla="*/ 1629834 h 2994025"/>
                <a:gd name="connsiteX6938" fmla="*/ 1652841 w 6130925"/>
                <a:gd name="connsiteY6938" fmla="*/ 1630364 h 2994025"/>
                <a:gd name="connsiteX6939" fmla="*/ 1649690 w 6130925"/>
                <a:gd name="connsiteY6939" fmla="*/ 1634068 h 2994025"/>
                <a:gd name="connsiteX6940" fmla="*/ 1646015 w 6130925"/>
                <a:gd name="connsiteY6940" fmla="*/ 1637772 h 2994025"/>
                <a:gd name="connsiteX6941" fmla="*/ 1646013 w 6130925"/>
                <a:gd name="connsiteY6941" fmla="*/ 1637772 h 2994025"/>
                <a:gd name="connsiteX6942" fmla="*/ 1644964 w 6130925"/>
                <a:gd name="connsiteY6942" fmla="*/ 1638301 h 2994025"/>
                <a:gd name="connsiteX6943" fmla="*/ 1643914 w 6130925"/>
                <a:gd name="connsiteY6943" fmla="*/ 1638301 h 2994025"/>
                <a:gd name="connsiteX6944" fmla="*/ 1643437 w 6130925"/>
                <a:gd name="connsiteY6944" fmla="*/ 1638205 h 2994025"/>
                <a:gd name="connsiteX6945" fmla="*/ 1642865 w 6130925"/>
                <a:gd name="connsiteY6945" fmla="*/ 1638301 h 2994025"/>
                <a:gd name="connsiteX6946" fmla="*/ 1638664 w 6130925"/>
                <a:gd name="connsiteY6946" fmla="*/ 1637772 h 2994025"/>
                <a:gd name="connsiteX6947" fmla="*/ 1638663 w 6130925"/>
                <a:gd name="connsiteY6947" fmla="*/ 1637772 h 2994025"/>
                <a:gd name="connsiteX6948" fmla="*/ 1632364 w 6130925"/>
                <a:gd name="connsiteY6948" fmla="*/ 1637772 h 2994025"/>
                <a:gd name="connsiteX6949" fmla="*/ 1632363 w 6130925"/>
                <a:gd name="connsiteY6949" fmla="*/ 1637772 h 2994025"/>
                <a:gd name="connsiteX6950" fmla="*/ 1628162 w 6130925"/>
                <a:gd name="connsiteY6950" fmla="*/ 1635126 h 2994025"/>
                <a:gd name="connsiteX6951" fmla="*/ 1625012 w 6130925"/>
                <a:gd name="connsiteY6951" fmla="*/ 1632480 h 2994025"/>
                <a:gd name="connsiteX6952" fmla="*/ 1620812 w 6130925"/>
                <a:gd name="connsiteY6952" fmla="*/ 1629305 h 2994025"/>
                <a:gd name="connsiteX6953" fmla="*/ 1617661 w 6130925"/>
                <a:gd name="connsiteY6953" fmla="*/ 1625072 h 2994025"/>
                <a:gd name="connsiteX6954" fmla="*/ 1617661 w 6130925"/>
                <a:gd name="connsiteY6954" fmla="*/ 1603376 h 2994025"/>
                <a:gd name="connsiteX6955" fmla="*/ 1624487 w 6130925"/>
                <a:gd name="connsiteY6955" fmla="*/ 1602317 h 2994025"/>
                <a:gd name="connsiteX6956" fmla="*/ 1482927 w 6130925"/>
                <a:gd name="connsiteY6956" fmla="*/ 1536700 h 2994025"/>
                <a:gd name="connsiteX6957" fmla="*/ 1483664 w 6130925"/>
                <a:gd name="connsiteY6957" fmla="*/ 1536849 h 2994025"/>
                <a:gd name="connsiteX6958" fmla="*/ 1484841 w 6130925"/>
                <a:gd name="connsiteY6958" fmla="*/ 1536700 h 2994025"/>
                <a:gd name="connsiteX6959" fmla="*/ 1486428 w 6130925"/>
                <a:gd name="connsiteY6959" fmla="*/ 1536700 h 2994025"/>
                <a:gd name="connsiteX6960" fmla="*/ 1488545 w 6130925"/>
                <a:gd name="connsiteY6960" fmla="*/ 1537769 h 2994025"/>
                <a:gd name="connsiteX6961" fmla="*/ 1491191 w 6130925"/>
                <a:gd name="connsiteY6961" fmla="*/ 1541508 h 2994025"/>
                <a:gd name="connsiteX6962" fmla="*/ 1493836 w 6130925"/>
                <a:gd name="connsiteY6962" fmla="*/ 1544714 h 2994025"/>
                <a:gd name="connsiteX6963" fmla="*/ 1500716 w 6130925"/>
                <a:gd name="connsiteY6963" fmla="*/ 1548454 h 2994025"/>
                <a:gd name="connsiteX6964" fmla="*/ 1508124 w 6130925"/>
                <a:gd name="connsiteY6964" fmla="*/ 1552194 h 2994025"/>
                <a:gd name="connsiteX6965" fmla="*/ 1515532 w 6130925"/>
                <a:gd name="connsiteY6965" fmla="*/ 1555933 h 2994025"/>
                <a:gd name="connsiteX6966" fmla="*/ 1519236 w 6130925"/>
                <a:gd name="connsiteY6966" fmla="*/ 1557536 h 2994025"/>
                <a:gd name="connsiteX6967" fmla="*/ 1522411 w 6130925"/>
                <a:gd name="connsiteY6967" fmla="*/ 1559139 h 2994025"/>
                <a:gd name="connsiteX6968" fmla="*/ 1525587 w 6130925"/>
                <a:gd name="connsiteY6968" fmla="*/ 1563413 h 2994025"/>
                <a:gd name="connsiteX6969" fmla="*/ 1527703 w 6130925"/>
                <a:gd name="connsiteY6969" fmla="*/ 1566619 h 2994025"/>
                <a:gd name="connsiteX6970" fmla="*/ 1530878 w 6130925"/>
                <a:gd name="connsiteY6970" fmla="*/ 1568756 h 2994025"/>
                <a:gd name="connsiteX6971" fmla="*/ 1534582 w 6130925"/>
                <a:gd name="connsiteY6971" fmla="*/ 1569824 h 2994025"/>
                <a:gd name="connsiteX6972" fmla="*/ 1534712 w 6130925"/>
                <a:gd name="connsiteY6972" fmla="*/ 1569868 h 2994025"/>
                <a:gd name="connsiteX6973" fmla="*/ 1538123 w 6130925"/>
                <a:gd name="connsiteY6973" fmla="*/ 1570358 h 2994025"/>
                <a:gd name="connsiteX6974" fmla="*/ 1541838 w 6130925"/>
                <a:gd name="connsiteY6974" fmla="*/ 1569824 h 2994025"/>
                <a:gd name="connsiteX6975" fmla="*/ 1541936 w 6130925"/>
                <a:gd name="connsiteY6975" fmla="*/ 1569835 h 2994025"/>
                <a:gd name="connsiteX6976" fmla="*/ 1541991 w 6130925"/>
                <a:gd name="connsiteY6976" fmla="*/ 1569824 h 2994025"/>
                <a:gd name="connsiteX6977" fmla="*/ 1542112 w 6130925"/>
                <a:gd name="connsiteY6977" fmla="*/ 1569855 h 2994025"/>
                <a:gd name="connsiteX6978" fmla="*/ 1546615 w 6130925"/>
                <a:gd name="connsiteY6978" fmla="*/ 1570358 h 2994025"/>
                <a:gd name="connsiteX6979" fmla="*/ 1550330 w 6130925"/>
                <a:gd name="connsiteY6979" fmla="*/ 1569824 h 2994025"/>
                <a:gd name="connsiteX6980" fmla="*/ 1550457 w 6130925"/>
                <a:gd name="connsiteY6980" fmla="*/ 1569824 h 2994025"/>
                <a:gd name="connsiteX6981" fmla="*/ 1552045 w 6130925"/>
                <a:gd name="connsiteY6981" fmla="*/ 1569824 h 2994025"/>
                <a:gd name="connsiteX6982" fmla="*/ 1553514 w 6130925"/>
                <a:gd name="connsiteY6982" fmla="*/ 1569824 h 2994025"/>
                <a:gd name="connsiteX6983" fmla="*/ 1554162 w 6130925"/>
                <a:gd name="connsiteY6983" fmla="*/ 1569824 h 2994025"/>
                <a:gd name="connsiteX6984" fmla="*/ 1556278 w 6130925"/>
                <a:gd name="connsiteY6984" fmla="*/ 1569824 h 2994025"/>
                <a:gd name="connsiteX6985" fmla="*/ 1558291 w 6130925"/>
                <a:gd name="connsiteY6985" fmla="*/ 1569824 h 2994025"/>
                <a:gd name="connsiteX6986" fmla="*/ 1558395 w 6130925"/>
                <a:gd name="connsiteY6986" fmla="*/ 1569824 h 2994025"/>
                <a:gd name="connsiteX6987" fmla="*/ 1565191 w 6130925"/>
                <a:gd name="connsiteY6987" fmla="*/ 1569824 h 2994025"/>
                <a:gd name="connsiteX6988" fmla="*/ 1565274 w 6130925"/>
                <a:gd name="connsiteY6988" fmla="*/ 1569824 h 2994025"/>
                <a:gd name="connsiteX6989" fmla="*/ 1570566 w 6130925"/>
                <a:gd name="connsiteY6989" fmla="*/ 1570893 h 2994025"/>
                <a:gd name="connsiteX6990" fmla="*/ 1577445 w 6130925"/>
                <a:gd name="connsiteY6990" fmla="*/ 1576235 h 2994025"/>
                <a:gd name="connsiteX6991" fmla="*/ 1581678 w 6130925"/>
                <a:gd name="connsiteY6991" fmla="*/ 1578907 h 2994025"/>
                <a:gd name="connsiteX6992" fmla="*/ 1589087 w 6130925"/>
                <a:gd name="connsiteY6992" fmla="*/ 1585318 h 2994025"/>
                <a:gd name="connsiteX6993" fmla="*/ 1593845 w 6130925"/>
                <a:gd name="connsiteY6993" fmla="*/ 1592257 h 2994025"/>
                <a:gd name="connsiteX6994" fmla="*/ 1593850 w 6130925"/>
                <a:gd name="connsiteY6994" fmla="*/ 1592263 h 2994025"/>
                <a:gd name="connsiteX6995" fmla="*/ 1593849 w 6130925"/>
                <a:gd name="connsiteY6995" fmla="*/ 1592263 h 2994025"/>
                <a:gd name="connsiteX6996" fmla="*/ 1538816 w 6130925"/>
                <a:gd name="connsiteY6996" fmla="*/ 1592263 h 2994025"/>
                <a:gd name="connsiteX6997" fmla="*/ 1538654 w 6130925"/>
                <a:gd name="connsiteY6997" fmla="*/ 1592263 h 2994025"/>
                <a:gd name="connsiteX6998" fmla="*/ 1534053 w 6130925"/>
                <a:gd name="connsiteY6998" fmla="*/ 1592263 h 2994025"/>
                <a:gd name="connsiteX6999" fmla="*/ 1533877 w 6130925"/>
                <a:gd name="connsiteY6999" fmla="*/ 1592263 h 2994025"/>
                <a:gd name="connsiteX7000" fmla="*/ 1526447 w 6130925"/>
                <a:gd name="connsiteY7000" fmla="*/ 1587989 h 2994025"/>
                <a:gd name="connsiteX7001" fmla="*/ 1522201 w 6130925"/>
                <a:gd name="connsiteY7001" fmla="*/ 1584783 h 2994025"/>
                <a:gd name="connsiteX7002" fmla="*/ 1519017 w 6130925"/>
                <a:gd name="connsiteY7002" fmla="*/ 1579975 h 2994025"/>
                <a:gd name="connsiteX7003" fmla="*/ 1515302 w 6130925"/>
                <a:gd name="connsiteY7003" fmla="*/ 1577304 h 2994025"/>
                <a:gd name="connsiteX7004" fmla="*/ 1514474 w 6130925"/>
                <a:gd name="connsiteY7004" fmla="*/ 1577304 h 2994025"/>
                <a:gd name="connsiteX7005" fmla="*/ 1512886 w 6130925"/>
                <a:gd name="connsiteY7005" fmla="*/ 1577304 h 2994025"/>
                <a:gd name="connsiteX7006" fmla="*/ 1512648 w 6130925"/>
                <a:gd name="connsiteY7006" fmla="*/ 1577304 h 2994025"/>
                <a:gd name="connsiteX7007" fmla="*/ 1511828 w 6130925"/>
                <a:gd name="connsiteY7007" fmla="*/ 1577304 h 2994025"/>
                <a:gd name="connsiteX7008" fmla="*/ 1510770 w 6130925"/>
                <a:gd name="connsiteY7008" fmla="*/ 1577304 h 2994025"/>
                <a:gd name="connsiteX7009" fmla="*/ 1509711 w 6130925"/>
                <a:gd name="connsiteY7009" fmla="*/ 1577838 h 2994025"/>
                <a:gd name="connsiteX7010" fmla="*/ 1508402 w 6130925"/>
                <a:gd name="connsiteY7010" fmla="*/ 1577838 h 2994025"/>
                <a:gd name="connsiteX7011" fmla="*/ 1508124 w 6130925"/>
                <a:gd name="connsiteY7011" fmla="*/ 1577838 h 2994025"/>
                <a:gd name="connsiteX7012" fmla="*/ 1507595 w 6130925"/>
                <a:gd name="connsiteY7012" fmla="*/ 1577838 h 2994025"/>
                <a:gd name="connsiteX7013" fmla="*/ 1506792 w 6130925"/>
                <a:gd name="connsiteY7013" fmla="*/ 1577433 h 2994025"/>
                <a:gd name="connsiteX7014" fmla="*/ 1506279 w 6130925"/>
                <a:gd name="connsiteY7014" fmla="*/ 1577304 h 2994025"/>
                <a:gd name="connsiteX7015" fmla="*/ 1502033 w 6130925"/>
                <a:gd name="connsiteY7015" fmla="*/ 1575701 h 2994025"/>
                <a:gd name="connsiteX7016" fmla="*/ 1498849 w 6130925"/>
                <a:gd name="connsiteY7016" fmla="*/ 1574098 h 2994025"/>
                <a:gd name="connsiteX7017" fmla="*/ 1495134 w 6130925"/>
                <a:gd name="connsiteY7017" fmla="*/ 1573564 h 2994025"/>
                <a:gd name="connsiteX7018" fmla="*/ 1491419 w 6130925"/>
                <a:gd name="connsiteY7018" fmla="*/ 1571961 h 2994025"/>
                <a:gd name="connsiteX7019" fmla="*/ 1489826 w 6130925"/>
                <a:gd name="connsiteY7019" fmla="*/ 1568756 h 2994025"/>
                <a:gd name="connsiteX7020" fmla="*/ 1488234 w 6130925"/>
                <a:gd name="connsiteY7020" fmla="*/ 1565016 h 2994025"/>
                <a:gd name="connsiteX7021" fmla="*/ 1483458 w 6130925"/>
                <a:gd name="connsiteY7021" fmla="*/ 1561276 h 2994025"/>
                <a:gd name="connsiteX7022" fmla="*/ 1473374 w 6130925"/>
                <a:gd name="connsiteY7022" fmla="*/ 1555933 h 2994025"/>
                <a:gd name="connsiteX7023" fmla="*/ 1466849 w 6130925"/>
                <a:gd name="connsiteY7023" fmla="*/ 1555933 h 2994025"/>
                <a:gd name="connsiteX7024" fmla="*/ 1466474 w 6130925"/>
                <a:gd name="connsiteY7024" fmla="*/ 1555933 h 2994025"/>
                <a:gd name="connsiteX7025" fmla="*/ 1462759 w 6130925"/>
                <a:gd name="connsiteY7025" fmla="*/ 1555399 h 2994025"/>
                <a:gd name="connsiteX7026" fmla="*/ 1459736 w 6130925"/>
                <a:gd name="connsiteY7026" fmla="*/ 1555834 h 2994025"/>
                <a:gd name="connsiteX7027" fmla="*/ 1459440 w 6130925"/>
                <a:gd name="connsiteY7027" fmla="*/ 1555933 h 2994025"/>
                <a:gd name="connsiteX7028" fmla="*/ 1457934 w 6130925"/>
                <a:gd name="connsiteY7028" fmla="*/ 1556585 h 2994025"/>
                <a:gd name="connsiteX7029" fmla="*/ 1454400 w 6130925"/>
                <a:gd name="connsiteY7029" fmla="*/ 1558661 h 2994025"/>
                <a:gd name="connsiteX7030" fmla="*/ 1452561 w 6130925"/>
                <a:gd name="connsiteY7030" fmla="*/ 1560208 h 2994025"/>
                <a:gd name="connsiteX7031" fmla="*/ 1452561 w 6130925"/>
                <a:gd name="connsiteY7031" fmla="*/ 1559755 h 2994025"/>
                <a:gd name="connsiteX7032" fmla="*/ 1445245 w 6130925"/>
                <a:gd name="connsiteY7032" fmla="*/ 1565016 h 2994025"/>
                <a:gd name="connsiteX7033" fmla="*/ 1442060 w 6130925"/>
                <a:gd name="connsiteY7033" fmla="*/ 1565016 h 2994025"/>
                <a:gd name="connsiteX7034" fmla="*/ 1437815 w 6130925"/>
                <a:gd name="connsiteY7034" fmla="*/ 1565016 h 2994025"/>
                <a:gd name="connsiteX7035" fmla="*/ 1433569 w 6130925"/>
                <a:gd name="connsiteY7035" fmla="*/ 1565016 h 2994025"/>
                <a:gd name="connsiteX7036" fmla="*/ 1425077 w 6130925"/>
                <a:gd name="connsiteY7036" fmla="*/ 1563413 h 2994025"/>
                <a:gd name="connsiteX7037" fmla="*/ 1421893 w 6130925"/>
                <a:gd name="connsiteY7037" fmla="*/ 1561276 h 2994025"/>
                <a:gd name="connsiteX7038" fmla="*/ 1419239 w 6130925"/>
                <a:gd name="connsiteY7038" fmla="*/ 1558605 h 2994025"/>
                <a:gd name="connsiteX7039" fmla="*/ 1414993 w 6130925"/>
                <a:gd name="connsiteY7039" fmla="*/ 1553796 h 2994025"/>
                <a:gd name="connsiteX7040" fmla="*/ 1414462 w 6130925"/>
                <a:gd name="connsiteY7040" fmla="*/ 1550591 h 2994025"/>
                <a:gd name="connsiteX7041" fmla="*/ 1414993 w 6130925"/>
                <a:gd name="connsiteY7041" fmla="*/ 1546851 h 2994025"/>
                <a:gd name="connsiteX7042" fmla="*/ 1417647 w 6130925"/>
                <a:gd name="connsiteY7042" fmla="*/ 1541508 h 2994025"/>
                <a:gd name="connsiteX7043" fmla="*/ 1420300 w 6130925"/>
                <a:gd name="connsiteY7043" fmla="*/ 1539906 h 2994025"/>
                <a:gd name="connsiteX7044" fmla="*/ 1423485 w 6130925"/>
                <a:gd name="connsiteY7044" fmla="*/ 1539371 h 2994025"/>
                <a:gd name="connsiteX7045" fmla="*/ 1427200 w 6130925"/>
                <a:gd name="connsiteY7045" fmla="*/ 1539906 h 2994025"/>
                <a:gd name="connsiteX7046" fmla="*/ 1430915 w 6130925"/>
                <a:gd name="connsiteY7046" fmla="*/ 1539371 h 2994025"/>
                <a:gd name="connsiteX7047" fmla="*/ 1435161 w 6130925"/>
                <a:gd name="connsiteY7047" fmla="*/ 1539906 h 2994025"/>
                <a:gd name="connsiteX7048" fmla="*/ 1450552 w 6130925"/>
                <a:gd name="connsiteY7048" fmla="*/ 1539906 h 2994025"/>
                <a:gd name="connsiteX7049" fmla="*/ 1452561 w 6130925"/>
                <a:gd name="connsiteY7049" fmla="*/ 1540195 h 2994025"/>
                <a:gd name="connsiteX7050" fmla="*/ 1452561 w 6130925"/>
                <a:gd name="connsiteY7050" fmla="*/ 1539906 h 2994025"/>
                <a:gd name="connsiteX7051" fmla="*/ 1453672 w 6130925"/>
                <a:gd name="connsiteY7051" fmla="*/ 1540354 h 2994025"/>
                <a:gd name="connsiteX7052" fmla="*/ 1454267 w 6130925"/>
                <a:gd name="connsiteY7052" fmla="*/ 1540440 h 2994025"/>
                <a:gd name="connsiteX7053" fmla="*/ 1456846 w 6130925"/>
                <a:gd name="connsiteY7053" fmla="*/ 1541305 h 2994025"/>
                <a:gd name="connsiteX7054" fmla="*/ 1457592 w 6130925"/>
                <a:gd name="connsiteY7054" fmla="*/ 1541456 h 2994025"/>
                <a:gd name="connsiteX7055" fmla="*/ 1461698 w 6130925"/>
                <a:gd name="connsiteY7055" fmla="*/ 1539906 h 2994025"/>
                <a:gd name="connsiteX7056" fmla="*/ 1464882 w 6130925"/>
                <a:gd name="connsiteY7056" fmla="*/ 1537769 h 2994025"/>
                <a:gd name="connsiteX7057" fmla="*/ 1465513 w 6130925"/>
                <a:gd name="connsiteY7057" fmla="*/ 1537705 h 2994025"/>
                <a:gd name="connsiteX7058" fmla="*/ 1467378 w 6130925"/>
                <a:gd name="connsiteY7058" fmla="*/ 1537234 h 2994025"/>
                <a:gd name="connsiteX7059" fmla="*/ 1468965 w 6130925"/>
                <a:gd name="connsiteY7059" fmla="*/ 1537234 h 2994025"/>
                <a:gd name="connsiteX7060" fmla="*/ 1470189 w 6130925"/>
                <a:gd name="connsiteY7060" fmla="*/ 1537234 h 2994025"/>
                <a:gd name="connsiteX7061" fmla="*/ 1473199 w 6130925"/>
                <a:gd name="connsiteY7061" fmla="*/ 1537234 h 2994025"/>
                <a:gd name="connsiteX7062" fmla="*/ 1476718 w 6130925"/>
                <a:gd name="connsiteY7062" fmla="*/ 1537742 h 2994025"/>
                <a:gd name="connsiteX7063" fmla="*/ 4938894 w 6130925"/>
                <a:gd name="connsiteY7063" fmla="*/ 1500188 h 2994025"/>
                <a:gd name="connsiteX7064" fmla="*/ 4939414 w 6130925"/>
                <a:gd name="connsiteY7064" fmla="*/ 1500188 h 2994025"/>
                <a:gd name="connsiteX7065" fmla="*/ 4939622 w 6130925"/>
                <a:gd name="connsiteY7065" fmla="*/ 1500295 h 2994025"/>
                <a:gd name="connsiteX7066" fmla="*/ 4939935 w 6130925"/>
                <a:gd name="connsiteY7066" fmla="*/ 1500188 h 2994025"/>
                <a:gd name="connsiteX7067" fmla="*/ 4941496 w 6130925"/>
                <a:gd name="connsiteY7067" fmla="*/ 1500722 h 2994025"/>
                <a:gd name="connsiteX7068" fmla="*/ 4942537 w 6130925"/>
                <a:gd name="connsiteY7068" fmla="*/ 1500722 h 2994025"/>
                <a:gd name="connsiteX7069" fmla="*/ 4943578 w 6130925"/>
                <a:gd name="connsiteY7069" fmla="*/ 1500722 h 2994025"/>
                <a:gd name="connsiteX7070" fmla="*/ 4944619 w 6130925"/>
                <a:gd name="connsiteY7070" fmla="*/ 1500722 h 2994025"/>
                <a:gd name="connsiteX7071" fmla="*/ 4946181 w 6130925"/>
                <a:gd name="connsiteY7071" fmla="*/ 1500722 h 2994025"/>
                <a:gd name="connsiteX7072" fmla="*/ 4948783 w 6130925"/>
                <a:gd name="connsiteY7072" fmla="*/ 1500722 h 2994025"/>
                <a:gd name="connsiteX7073" fmla="*/ 4948263 w 6130925"/>
                <a:gd name="connsiteY7073" fmla="*/ 1502858 h 2994025"/>
                <a:gd name="connsiteX7074" fmla="*/ 4947222 w 6130925"/>
                <a:gd name="connsiteY7074" fmla="*/ 1506062 h 2994025"/>
                <a:gd name="connsiteX7075" fmla="*/ 4948783 w 6130925"/>
                <a:gd name="connsiteY7075" fmla="*/ 1507664 h 2994025"/>
                <a:gd name="connsiteX7076" fmla="*/ 4949824 w 6130925"/>
                <a:gd name="connsiteY7076" fmla="*/ 1508732 h 2994025"/>
                <a:gd name="connsiteX7077" fmla="*/ 4949824 w 6130925"/>
                <a:gd name="connsiteY7077" fmla="*/ 1515674 h 2994025"/>
                <a:gd name="connsiteX7078" fmla="*/ 4948783 w 6130925"/>
                <a:gd name="connsiteY7078" fmla="*/ 1517810 h 2994025"/>
                <a:gd name="connsiteX7079" fmla="*/ 4946701 w 6130925"/>
                <a:gd name="connsiteY7079" fmla="*/ 1519411 h 2994025"/>
                <a:gd name="connsiteX7080" fmla="*/ 4943578 w 6130925"/>
                <a:gd name="connsiteY7080" fmla="*/ 1523149 h 2994025"/>
                <a:gd name="connsiteX7081" fmla="*/ 4940976 w 6130925"/>
                <a:gd name="connsiteY7081" fmla="*/ 1526353 h 2994025"/>
                <a:gd name="connsiteX7082" fmla="*/ 4939935 w 6130925"/>
                <a:gd name="connsiteY7082" fmla="*/ 1529023 h 2994025"/>
                <a:gd name="connsiteX7083" fmla="*/ 4938894 w 6130925"/>
                <a:gd name="connsiteY7083" fmla="*/ 1530625 h 2994025"/>
                <a:gd name="connsiteX7084" fmla="*/ 4937332 w 6130925"/>
                <a:gd name="connsiteY7084" fmla="*/ 1532227 h 2994025"/>
                <a:gd name="connsiteX7085" fmla="*/ 4935250 w 6130925"/>
                <a:gd name="connsiteY7085" fmla="*/ 1533829 h 2994025"/>
                <a:gd name="connsiteX7086" fmla="*/ 4935250 w 6130925"/>
                <a:gd name="connsiteY7086" fmla="*/ 1535431 h 2994025"/>
                <a:gd name="connsiteX7087" fmla="*/ 4935250 w 6130925"/>
                <a:gd name="connsiteY7087" fmla="*/ 1537567 h 2994025"/>
                <a:gd name="connsiteX7088" fmla="*/ 4933689 w 6130925"/>
                <a:gd name="connsiteY7088" fmla="*/ 1541305 h 2994025"/>
                <a:gd name="connsiteX7089" fmla="*/ 4932128 w 6130925"/>
                <a:gd name="connsiteY7089" fmla="*/ 1542373 h 2994025"/>
                <a:gd name="connsiteX7090" fmla="*/ 4930046 w 6130925"/>
                <a:gd name="connsiteY7090" fmla="*/ 1543975 h 2994025"/>
                <a:gd name="connsiteX7091" fmla="*/ 4929525 w 6130925"/>
                <a:gd name="connsiteY7091" fmla="*/ 1545577 h 2994025"/>
                <a:gd name="connsiteX7092" fmla="*/ 4929525 w 6130925"/>
                <a:gd name="connsiteY7092" fmla="*/ 1547179 h 2994025"/>
                <a:gd name="connsiteX7093" fmla="*/ 4929005 w 6130925"/>
                <a:gd name="connsiteY7093" fmla="*/ 1548780 h 2994025"/>
                <a:gd name="connsiteX7094" fmla="*/ 4928484 w 6130925"/>
                <a:gd name="connsiteY7094" fmla="*/ 1551450 h 2994025"/>
                <a:gd name="connsiteX7095" fmla="*/ 4928484 w 6130925"/>
                <a:gd name="connsiteY7095" fmla="*/ 1555188 h 2994025"/>
                <a:gd name="connsiteX7096" fmla="*/ 4928484 w 6130925"/>
                <a:gd name="connsiteY7096" fmla="*/ 1558926 h 2994025"/>
                <a:gd name="connsiteX7097" fmla="*/ 4918074 w 6130925"/>
                <a:gd name="connsiteY7097" fmla="*/ 1558926 h 2994025"/>
                <a:gd name="connsiteX7098" fmla="*/ 4918074 w 6130925"/>
                <a:gd name="connsiteY7098" fmla="*/ 1528489 h 2994025"/>
                <a:gd name="connsiteX7099" fmla="*/ 4918595 w 6130925"/>
                <a:gd name="connsiteY7099" fmla="*/ 1524751 h 2994025"/>
                <a:gd name="connsiteX7100" fmla="*/ 4919636 w 6130925"/>
                <a:gd name="connsiteY7100" fmla="*/ 1521547 h 2994025"/>
                <a:gd name="connsiteX7101" fmla="*/ 4920156 w 6130925"/>
                <a:gd name="connsiteY7101" fmla="*/ 1519411 h 2994025"/>
                <a:gd name="connsiteX7102" fmla="*/ 4920677 w 6130925"/>
                <a:gd name="connsiteY7102" fmla="*/ 1517810 h 2994025"/>
                <a:gd name="connsiteX7103" fmla="*/ 4922238 w 6130925"/>
                <a:gd name="connsiteY7103" fmla="*/ 1517276 h 2994025"/>
                <a:gd name="connsiteX7104" fmla="*/ 4923800 w 6130925"/>
                <a:gd name="connsiteY7104" fmla="*/ 1517276 h 2994025"/>
                <a:gd name="connsiteX7105" fmla="*/ 4924841 w 6130925"/>
                <a:gd name="connsiteY7105" fmla="*/ 1514606 h 2994025"/>
                <a:gd name="connsiteX7106" fmla="*/ 4925361 w 6130925"/>
                <a:gd name="connsiteY7106" fmla="*/ 1513004 h 2994025"/>
                <a:gd name="connsiteX7107" fmla="*/ 4927443 w 6130925"/>
                <a:gd name="connsiteY7107" fmla="*/ 1511402 h 2994025"/>
                <a:gd name="connsiteX7108" fmla="*/ 4928484 w 6130925"/>
                <a:gd name="connsiteY7108" fmla="*/ 1509800 h 2994025"/>
                <a:gd name="connsiteX7109" fmla="*/ 4930046 w 6130925"/>
                <a:gd name="connsiteY7109" fmla="*/ 1508198 h 2994025"/>
                <a:gd name="connsiteX7110" fmla="*/ 4932128 w 6130925"/>
                <a:gd name="connsiteY7110" fmla="*/ 1507130 h 2994025"/>
                <a:gd name="connsiteX7111" fmla="*/ 4933689 w 6130925"/>
                <a:gd name="connsiteY7111" fmla="*/ 1506062 h 2994025"/>
                <a:gd name="connsiteX7112" fmla="*/ 4935250 w 6130925"/>
                <a:gd name="connsiteY7112" fmla="*/ 1503926 h 2994025"/>
                <a:gd name="connsiteX7113" fmla="*/ 4936291 w 6130925"/>
                <a:gd name="connsiteY7113" fmla="*/ 1502324 h 2994025"/>
                <a:gd name="connsiteX7114" fmla="*/ 4938373 w 6130925"/>
                <a:gd name="connsiteY7114" fmla="*/ 1500722 h 2994025"/>
                <a:gd name="connsiteX7115" fmla="*/ 2930283 w 6130925"/>
                <a:gd name="connsiteY7115" fmla="*/ 1273175 h 2994025"/>
                <a:gd name="connsiteX7116" fmla="*/ 2930693 w 6130925"/>
                <a:gd name="connsiteY7116" fmla="*/ 1273230 h 2994025"/>
                <a:gd name="connsiteX7117" fmla="*/ 2930885 w 6130925"/>
                <a:gd name="connsiteY7117" fmla="*/ 1273175 h 2994025"/>
                <a:gd name="connsiteX7118" fmla="*/ 2938819 w 6130925"/>
                <a:gd name="connsiteY7118" fmla="*/ 1274234 h 2994025"/>
                <a:gd name="connsiteX7119" fmla="*/ 2944638 w 6130925"/>
                <a:gd name="connsiteY7119" fmla="*/ 1278471 h 2994025"/>
                <a:gd name="connsiteX7120" fmla="*/ 2946193 w 6130925"/>
                <a:gd name="connsiteY7120" fmla="*/ 1280652 h 2994025"/>
                <a:gd name="connsiteX7121" fmla="*/ 2947709 w 6130925"/>
                <a:gd name="connsiteY7121" fmla="*/ 1282171 h 2994025"/>
                <a:gd name="connsiteX7122" fmla="*/ 2948576 w 6130925"/>
                <a:gd name="connsiteY7122" fmla="*/ 1283474 h 2994025"/>
                <a:gd name="connsiteX7123" fmla="*/ 2950456 w 6130925"/>
                <a:gd name="connsiteY7123" fmla="*/ 1285356 h 2994025"/>
                <a:gd name="connsiteX7124" fmla="*/ 2953629 w 6130925"/>
                <a:gd name="connsiteY7124" fmla="*/ 1288534 h 2994025"/>
                <a:gd name="connsiteX7125" fmla="*/ 2956999 w 6130925"/>
                <a:gd name="connsiteY7125" fmla="*/ 1290943 h 2994025"/>
                <a:gd name="connsiteX7126" fmla="*/ 2960383 w 6130925"/>
                <a:gd name="connsiteY7126" fmla="*/ 1288521 h 2994025"/>
                <a:gd name="connsiteX7127" fmla="*/ 2964079 w 6130925"/>
                <a:gd name="connsiteY7127" fmla="*/ 1285346 h 2994025"/>
                <a:gd name="connsiteX7128" fmla="*/ 2967248 w 6130925"/>
                <a:gd name="connsiteY7128" fmla="*/ 1282171 h 2994025"/>
                <a:gd name="connsiteX7129" fmla="*/ 2970944 w 6130925"/>
                <a:gd name="connsiteY7129" fmla="*/ 1280054 h 2994025"/>
                <a:gd name="connsiteX7130" fmla="*/ 2971679 w 6130925"/>
                <a:gd name="connsiteY7130" fmla="*/ 1280054 h 2994025"/>
                <a:gd name="connsiteX7131" fmla="*/ 2977960 w 6130925"/>
                <a:gd name="connsiteY7131" fmla="*/ 1279530 h 2994025"/>
                <a:gd name="connsiteX7132" fmla="*/ 2983718 w 6130925"/>
                <a:gd name="connsiteY7132" fmla="*/ 1280054 h 2994025"/>
                <a:gd name="connsiteX7133" fmla="*/ 2986258 w 6130925"/>
                <a:gd name="connsiteY7133" fmla="*/ 1280054 h 2994025"/>
                <a:gd name="connsiteX7134" fmla="*/ 2988919 w 6130925"/>
                <a:gd name="connsiteY7134" fmla="*/ 1280499 h 2994025"/>
                <a:gd name="connsiteX7135" fmla="*/ 2992270 w 6130925"/>
                <a:gd name="connsiteY7135" fmla="*/ 1280163 h 2994025"/>
                <a:gd name="connsiteX7136" fmla="*/ 2992595 w 6130925"/>
                <a:gd name="connsiteY7136" fmla="*/ 1280054 h 2994025"/>
                <a:gd name="connsiteX7137" fmla="*/ 2992848 w 6130925"/>
                <a:gd name="connsiteY7137" fmla="*/ 1280105 h 2994025"/>
                <a:gd name="connsiteX7138" fmla="*/ 2993299 w 6130925"/>
                <a:gd name="connsiteY7138" fmla="*/ 1280060 h 2994025"/>
                <a:gd name="connsiteX7139" fmla="*/ 2996958 w 6130925"/>
                <a:gd name="connsiteY7139" fmla="*/ 1280583 h 2994025"/>
                <a:gd name="connsiteX7140" fmla="*/ 2997039 w 6130925"/>
                <a:gd name="connsiteY7140" fmla="*/ 1280583 h 2994025"/>
                <a:gd name="connsiteX7141" fmla="*/ 2999086 w 6130925"/>
                <a:gd name="connsiteY7141" fmla="*/ 1280242 h 2994025"/>
                <a:gd name="connsiteX7142" fmla="*/ 2999460 w 6130925"/>
                <a:gd name="connsiteY7142" fmla="*/ 1280054 h 2994025"/>
                <a:gd name="connsiteX7143" fmla="*/ 3006853 w 6130925"/>
                <a:gd name="connsiteY7143" fmla="*/ 1277938 h 2994025"/>
                <a:gd name="connsiteX7144" fmla="*/ 3013718 w 6130925"/>
                <a:gd name="connsiteY7144" fmla="*/ 1274763 h 2994025"/>
                <a:gd name="connsiteX7145" fmla="*/ 3014463 w 6130925"/>
                <a:gd name="connsiteY7145" fmla="*/ 1274763 h 2994025"/>
                <a:gd name="connsiteX7146" fmla="*/ 3014929 w 6130925"/>
                <a:gd name="connsiteY7146" fmla="*/ 1274685 h 2994025"/>
                <a:gd name="connsiteX7147" fmla="*/ 3015830 w 6130925"/>
                <a:gd name="connsiteY7147" fmla="*/ 1274233 h 2994025"/>
                <a:gd name="connsiteX7148" fmla="*/ 3016650 w 6130925"/>
                <a:gd name="connsiteY7148" fmla="*/ 1274398 h 2994025"/>
                <a:gd name="connsiteX7149" fmla="*/ 3017630 w 6130925"/>
                <a:gd name="connsiteY7149" fmla="*/ 1274234 h 2994025"/>
                <a:gd name="connsiteX7150" fmla="*/ 3020852 w 6130925"/>
                <a:gd name="connsiteY7150" fmla="*/ 1274695 h 2994025"/>
                <a:gd name="connsiteX7151" fmla="*/ 3024807 w 6130925"/>
                <a:gd name="connsiteY7151" fmla="*/ 1273704 h 2994025"/>
                <a:gd name="connsiteX7152" fmla="*/ 3027976 w 6130925"/>
                <a:gd name="connsiteY7152" fmla="*/ 1273175 h 2994025"/>
                <a:gd name="connsiteX7153" fmla="*/ 3028399 w 6130925"/>
                <a:gd name="connsiteY7153" fmla="*/ 1273232 h 2994025"/>
                <a:gd name="connsiteX7154" fmla="*/ 3028737 w 6130925"/>
                <a:gd name="connsiteY7154" fmla="*/ 1273175 h 2994025"/>
                <a:gd name="connsiteX7155" fmla="*/ 3036671 w 6130925"/>
                <a:gd name="connsiteY7155" fmla="*/ 1274234 h 2994025"/>
                <a:gd name="connsiteX7156" fmla="*/ 3043018 w 6130925"/>
                <a:gd name="connsiteY7156" fmla="*/ 1278471 h 2994025"/>
                <a:gd name="connsiteX7157" fmla="*/ 3046721 w 6130925"/>
                <a:gd name="connsiteY7157" fmla="*/ 1279001 h 2994025"/>
                <a:gd name="connsiteX7158" fmla="*/ 3050423 w 6130925"/>
                <a:gd name="connsiteY7158" fmla="*/ 1280060 h 2994025"/>
                <a:gd name="connsiteX7159" fmla="*/ 3051481 w 6130925"/>
                <a:gd name="connsiteY7159" fmla="*/ 1283238 h 2994025"/>
                <a:gd name="connsiteX7160" fmla="*/ 3052010 w 6130925"/>
                <a:gd name="connsiteY7160" fmla="*/ 1287474 h 2994025"/>
                <a:gd name="connsiteX7161" fmla="*/ 3048307 w 6130925"/>
                <a:gd name="connsiteY7161" fmla="*/ 1288004 h 2994025"/>
                <a:gd name="connsiteX7162" fmla="*/ 3045134 w 6130925"/>
                <a:gd name="connsiteY7162" fmla="*/ 1289593 h 2994025"/>
                <a:gd name="connsiteX7163" fmla="*/ 3041431 w 6130925"/>
                <a:gd name="connsiteY7163" fmla="*/ 1290122 h 2994025"/>
                <a:gd name="connsiteX7164" fmla="*/ 3037729 w 6130925"/>
                <a:gd name="connsiteY7164" fmla="*/ 1291182 h 2994025"/>
                <a:gd name="connsiteX7165" fmla="*/ 3035084 w 6130925"/>
                <a:gd name="connsiteY7165" fmla="*/ 1293830 h 2994025"/>
                <a:gd name="connsiteX7166" fmla="*/ 3032439 w 6130925"/>
                <a:gd name="connsiteY7166" fmla="*/ 1298596 h 2994025"/>
                <a:gd name="connsiteX7167" fmla="*/ 3036142 w 6130925"/>
                <a:gd name="connsiteY7167" fmla="*/ 1300714 h 2994025"/>
                <a:gd name="connsiteX7168" fmla="*/ 3039316 w 6130925"/>
                <a:gd name="connsiteY7168" fmla="*/ 1303363 h 2994025"/>
                <a:gd name="connsiteX7169" fmla="*/ 3043547 w 6130925"/>
                <a:gd name="connsiteY7169" fmla="*/ 1304951 h 2994025"/>
                <a:gd name="connsiteX7170" fmla="*/ 3046721 w 6130925"/>
                <a:gd name="connsiteY7170" fmla="*/ 1307070 h 2994025"/>
                <a:gd name="connsiteX7171" fmla="*/ 3049365 w 6130925"/>
                <a:gd name="connsiteY7171" fmla="*/ 1310247 h 2994025"/>
                <a:gd name="connsiteX7172" fmla="*/ 3050423 w 6130925"/>
                <a:gd name="connsiteY7172" fmla="*/ 1313955 h 2994025"/>
                <a:gd name="connsiteX7173" fmla="*/ 3049894 w 6130925"/>
                <a:gd name="connsiteY7173" fmla="*/ 1317662 h 2994025"/>
                <a:gd name="connsiteX7174" fmla="*/ 3048307 w 6130925"/>
                <a:gd name="connsiteY7174" fmla="*/ 1321369 h 2994025"/>
                <a:gd name="connsiteX7175" fmla="*/ 3045134 w 6130925"/>
                <a:gd name="connsiteY7175" fmla="*/ 1324017 h 2994025"/>
                <a:gd name="connsiteX7176" fmla="*/ 3041431 w 6130925"/>
                <a:gd name="connsiteY7176" fmla="*/ 1326665 h 2994025"/>
                <a:gd name="connsiteX7177" fmla="*/ 3038787 w 6130925"/>
                <a:gd name="connsiteY7177" fmla="*/ 1329843 h 2994025"/>
                <a:gd name="connsiteX7178" fmla="*/ 3037729 w 6130925"/>
                <a:gd name="connsiteY7178" fmla="*/ 1334080 h 2994025"/>
                <a:gd name="connsiteX7179" fmla="*/ 3038258 w 6130925"/>
                <a:gd name="connsiteY7179" fmla="*/ 1337787 h 2994025"/>
                <a:gd name="connsiteX7180" fmla="*/ 3039316 w 6130925"/>
                <a:gd name="connsiteY7180" fmla="*/ 1340964 h 2994025"/>
                <a:gd name="connsiteX7181" fmla="*/ 3040902 w 6130925"/>
                <a:gd name="connsiteY7181" fmla="*/ 1345731 h 2994025"/>
                <a:gd name="connsiteX7182" fmla="*/ 3049365 w 6130925"/>
                <a:gd name="connsiteY7182" fmla="*/ 1351027 h 2994025"/>
                <a:gd name="connsiteX7183" fmla="*/ 3053597 w 6130925"/>
                <a:gd name="connsiteY7183" fmla="*/ 1353675 h 2994025"/>
                <a:gd name="connsiteX7184" fmla="*/ 3055545 w 6130925"/>
                <a:gd name="connsiteY7184" fmla="*/ 1354789 h 2994025"/>
                <a:gd name="connsiteX7185" fmla="*/ 3056492 w 6130925"/>
                <a:gd name="connsiteY7185" fmla="*/ 1355196 h 2994025"/>
                <a:gd name="connsiteX7186" fmla="*/ 3057902 w 6130925"/>
                <a:gd name="connsiteY7186" fmla="*/ 1356138 h 2994025"/>
                <a:gd name="connsiteX7187" fmla="*/ 3061002 w 6130925"/>
                <a:gd name="connsiteY7187" fmla="*/ 1357912 h 2994025"/>
                <a:gd name="connsiteX7188" fmla="*/ 3068205 w 6130925"/>
                <a:gd name="connsiteY7188" fmla="*/ 1360488 h 2994025"/>
                <a:gd name="connsiteX7189" fmla="*/ 3068637 w 6130925"/>
                <a:gd name="connsiteY7189" fmla="*/ 1360488 h 2994025"/>
                <a:gd name="connsiteX7190" fmla="*/ 3068637 w 6130925"/>
                <a:gd name="connsiteY7190" fmla="*/ 1360593 h 2994025"/>
                <a:gd name="connsiteX7191" fmla="*/ 3072109 w 6130925"/>
                <a:gd name="connsiteY7191" fmla="*/ 1361089 h 2994025"/>
                <a:gd name="connsiteX7192" fmla="*/ 3075812 w 6130925"/>
                <a:gd name="connsiteY7192" fmla="*/ 1360560 h 2994025"/>
                <a:gd name="connsiteX7193" fmla="*/ 3078985 w 6130925"/>
                <a:gd name="connsiteY7193" fmla="*/ 1360560 h 2994025"/>
                <a:gd name="connsiteX7194" fmla="*/ 3082159 w 6130925"/>
                <a:gd name="connsiteY7194" fmla="*/ 1360560 h 2994025"/>
                <a:gd name="connsiteX7195" fmla="*/ 3090093 w 6130925"/>
                <a:gd name="connsiteY7195" fmla="*/ 1361619 h 2994025"/>
                <a:gd name="connsiteX7196" fmla="*/ 3096440 w 6130925"/>
                <a:gd name="connsiteY7196" fmla="*/ 1364267 h 2994025"/>
                <a:gd name="connsiteX7197" fmla="*/ 3100142 w 6130925"/>
                <a:gd name="connsiteY7197" fmla="*/ 1364796 h 2994025"/>
                <a:gd name="connsiteX7198" fmla="*/ 3103845 w 6130925"/>
                <a:gd name="connsiteY7198" fmla="*/ 1366385 h 2994025"/>
                <a:gd name="connsiteX7199" fmla="*/ 3107547 w 6130925"/>
                <a:gd name="connsiteY7199" fmla="*/ 1368504 h 2994025"/>
                <a:gd name="connsiteX7200" fmla="*/ 3111250 w 6130925"/>
                <a:gd name="connsiteY7200" fmla="*/ 1371152 h 2994025"/>
                <a:gd name="connsiteX7201" fmla="*/ 3114952 w 6130925"/>
                <a:gd name="connsiteY7201" fmla="*/ 1372741 h 2994025"/>
                <a:gd name="connsiteX7202" fmla="*/ 3118126 w 6130925"/>
                <a:gd name="connsiteY7202" fmla="*/ 1375389 h 2994025"/>
                <a:gd name="connsiteX7203" fmla="*/ 3119713 w 6130925"/>
                <a:gd name="connsiteY7203" fmla="*/ 1378566 h 2994025"/>
                <a:gd name="connsiteX7204" fmla="*/ 3120241 w 6130925"/>
                <a:gd name="connsiteY7204" fmla="*/ 1381744 h 2994025"/>
                <a:gd name="connsiteX7205" fmla="*/ 3121828 w 6130925"/>
                <a:gd name="connsiteY7205" fmla="*/ 1385981 h 2994025"/>
                <a:gd name="connsiteX7206" fmla="*/ 3123415 w 6130925"/>
                <a:gd name="connsiteY7206" fmla="*/ 1389158 h 2994025"/>
                <a:gd name="connsiteX7207" fmla="*/ 3158853 w 6130925"/>
                <a:gd name="connsiteY7207" fmla="*/ 1389158 h 2994025"/>
                <a:gd name="connsiteX7208" fmla="*/ 3163614 w 6130925"/>
                <a:gd name="connsiteY7208" fmla="*/ 1389688 h 2994025"/>
                <a:gd name="connsiteX7209" fmla="*/ 3167845 w 6130925"/>
                <a:gd name="connsiteY7209" fmla="*/ 1390747 h 2994025"/>
                <a:gd name="connsiteX7210" fmla="*/ 3171547 w 6130925"/>
                <a:gd name="connsiteY7210" fmla="*/ 1393925 h 2994025"/>
                <a:gd name="connsiteX7211" fmla="*/ 3175250 w 6130925"/>
                <a:gd name="connsiteY7211" fmla="*/ 1398162 h 2994025"/>
                <a:gd name="connsiteX7212" fmla="*/ 3178424 w 6130925"/>
                <a:gd name="connsiteY7212" fmla="*/ 1402928 h 2994025"/>
                <a:gd name="connsiteX7213" fmla="*/ 3182126 w 6130925"/>
                <a:gd name="connsiteY7213" fmla="*/ 1405046 h 2994025"/>
                <a:gd name="connsiteX7214" fmla="*/ 3186357 w 6130925"/>
                <a:gd name="connsiteY7214" fmla="*/ 1405046 h 2994025"/>
                <a:gd name="connsiteX7215" fmla="*/ 3190060 w 6130925"/>
                <a:gd name="connsiteY7215" fmla="*/ 1405046 h 2994025"/>
                <a:gd name="connsiteX7216" fmla="*/ 3196936 w 6130925"/>
                <a:gd name="connsiteY7216" fmla="*/ 1405046 h 2994025"/>
                <a:gd name="connsiteX7217" fmla="*/ 3201696 w 6130925"/>
                <a:gd name="connsiteY7217" fmla="*/ 1404517 h 2994025"/>
                <a:gd name="connsiteX7218" fmla="*/ 3207515 w 6130925"/>
                <a:gd name="connsiteY7218" fmla="*/ 1403458 h 2994025"/>
                <a:gd name="connsiteX7219" fmla="*/ 3209101 w 6130925"/>
                <a:gd name="connsiteY7219" fmla="*/ 1392865 h 2994025"/>
                <a:gd name="connsiteX7220" fmla="*/ 3209101 w 6130925"/>
                <a:gd name="connsiteY7220" fmla="*/ 1381744 h 2994025"/>
                <a:gd name="connsiteX7221" fmla="*/ 3208572 w 6130925"/>
                <a:gd name="connsiteY7221" fmla="*/ 1378566 h 2994025"/>
                <a:gd name="connsiteX7222" fmla="*/ 3207515 w 6130925"/>
                <a:gd name="connsiteY7222" fmla="*/ 1375389 h 2994025"/>
                <a:gd name="connsiteX7223" fmla="*/ 3207515 w 6130925"/>
                <a:gd name="connsiteY7223" fmla="*/ 1366385 h 2994025"/>
                <a:gd name="connsiteX7224" fmla="*/ 3207515 w 6130925"/>
                <a:gd name="connsiteY7224" fmla="*/ 1357912 h 2994025"/>
                <a:gd name="connsiteX7225" fmla="*/ 3212804 w 6130925"/>
                <a:gd name="connsiteY7225" fmla="*/ 1359500 h 2994025"/>
                <a:gd name="connsiteX7226" fmla="*/ 3218093 w 6130925"/>
                <a:gd name="connsiteY7226" fmla="*/ 1360560 h 2994025"/>
                <a:gd name="connsiteX7227" fmla="*/ 3227085 w 6130925"/>
                <a:gd name="connsiteY7227" fmla="*/ 1358971 h 2994025"/>
                <a:gd name="connsiteX7228" fmla="*/ 3235548 w 6130925"/>
                <a:gd name="connsiteY7228" fmla="*/ 1356852 h 2994025"/>
                <a:gd name="connsiteX7229" fmla="*/ 3242953 w 6130925"/>
                <a:gd name="connsiteY7229" fmla="*/ 1357382 h 2994025"/>
                <a:gd name="connsiteX7230" fmla="*/ 3254589 w 6130925"/>
                <a:gd name="connsiteY7230" fmla="*/ 1362148 h 2994025"/>
                <a:gd name="connsiteX7231" fmla="*/ 3260936 w 6130925"/>
                <a:gd name="connsiteY7231" fmla="*/ 1365856 h 2994025"/>
                <a:gd name="connsiteX7232" fmla="*/ 3268870 w 6130925"/>
                <a:gd name="connsiteY7232" fmla="*/ 1370622 h 2994025"/>
                <a:gd name="connsiteX7233" fmla="*/ 3275217 w 6130925"/>
                <a:gd name="connsiteY7233" fmla="*/ 1376977 h 2994025"/>
                <a:gd name="connsiteX7234" fmla="*/ 3278391 w 6130925"/>
                <a:gd name="connsiteY7234" fmla="*/ 1380685 h 2994025"/>
                <a:gd name="connsiteX7235" fmla="*/ 3282622 w 6130925"/>
                <a:gd name="connsiteY7235" fmla="*/ 1383862 h 2994025"/>
                <a:gd name="connsiteX7236" fmla="*/ 3287383 w 6130925"/>
                <a:gd name="connsiteY7236" fmla="*/ 1385981 h 2994025"/>
                <a:gd name="connsiteX7237" fmla="*/ 3293201 w 6130925"/>
                <a:gd name="connsiteY7237" fmla="*/ 1385981 h 2994025"/>
                <a:gd name="connsiteX7238" fmla="*/ 3300077 w 6130925"/>
                <a:gd name="connsiteY7238" fmla="*/ 1384392 h 2994025"/>
                <a:gd name="connsiteX7239" fmla="*/ 3307482 w 6130925"/>
                <a:gd name="connsiteY7239" fmla="*/ 1381744 h 2994025"/>
                <a:gd name="connsiteX7240" fmla="*/ 3359317 w 6130925"/>
                <a:gd name="connsiteY7240" fmla="*/ 1394454 h 2994025"/>
                <a:gd name="connsiteX7241" fmla="*/ 3362490 w 6130925"/>
                <a:gd name="connsiteY7241" fmla="*/ 1394454 h 2994025"/>
                <a:gd name="connsiteX7242" fmla="*/ 3371482 w 6130925"/>
                <a:gd name="connsiteY7242" fmla="*/ 1389688 h 2994025"/>
                <a:gd name="connsiteX7243" fmla="*/ 3380474 w 6130925"/>
                <a:gd name="connsiteY7243" fmla="*/ 1387569 h 2994025"/>
                <a:gd name="connsiteX7244" fmla="*/ 3384176 w 6130925"/>
                <a:gd name="connsiteY7244" fmla="*/ 1387569 h 2994025"/>
                <a:gd name="connsiteX7245" fmla="*/ 3387879 w 6130925"/>
                <a:gd name="connsiteY7245" fmla="*/ 1389688 h 2994025"/>
                <a:gd name="connsiteX7246" fmla="*/ 3391581 w 6130925"/>
                <a:gd name="connsiteY7246" fmla="*/ 1392865 h 2994025"/>
                <a:gd name="connsiteX7247" fmla="*/ 3392639 w 6130925"/>
                <a:gd name="connsiteY7247" fmla="*/ 1392865 h 2994025"/>
                <a:gd name="connsiteX7248" fmla="*/ 3394226 w 6130925"/>
                <a:gd name="connsiteY7248" fmla="*/ 1392336 h 2994025"/>
                <a:gd name="connsiteX7249" fmla="*/ 3396342 w 6130925"/>
                <a:gd name="connsiteY7249" fmla="*/ 1392336 h 2994025"/>
                <a:gd name="connsiteX7250" fmla="*/ 3398457 w 6130925"/>
                <a:gd name="connsiteY7250" fmla="*/ 1392865 h 2994025"/>
                <a:gd name="connsiteX7251" fmla="*/ 3402160 w 6130925"/>
                <a:gd name="connsiteY7251" fmla="*/ 1393925 h 2994025"/>
                <a:gd name="connsiteX7252" fmla="*/ 3405333 w 6130925"/>
                <a:gd name="connsiteY7252" fmla="*/ 1396573 h 2994025"/>
                <a:gd name="connsiteX7253" fmla="*/ 3410094 w 6130925"/>
                <a:gd name="connsiteY7253" fmla="*/ 1398691 h 2994025"/>
                <a:gd name="connsiteX7254" fmla="*/ 3412738 w 6130925"/>
                <a:gd name="connsiteY7254" fmla="*/ 1401869 h 2994025"/>
                <a:gd name="connsiteX7255" fmla="*/ 3413267 w 6130925"/>
                <a:gd name="connsiteY7255" fmla="*/ 1405046 h 2994025"/>
                <a:gd name="connsiteX7256" fmla="*/ 3412738 w 6130925"/>
                <a:gd name="connsiteY7256" fmla="*/ 1409283 h 2994025"/>
                <a:gd name="connsiteX7257" fmla="*/ 3413267 w 6130925"/>
                <a:gd name="connsiteY7257" fmla="*/ 1412461 h 2994025"/>
                <a:gd name="connsiteX7258" fmla="*/ 3412738 w 6130925"/>
                <a:gd name="connsiteY7258" fmla="*/ 1415638 h 2994025"/>
                <a:gd name="connsiteX7259" fmla="*/ 3414854 w 6130925"/>
                <a:gd name="connsiteY7259" fmla="*/ 1419875 h 2994025"/>
                <a:gd name="connsiteX7260" fmla="*/ 3418028 w 6130925"/>
                <a:gd name="connsiteY7260" fmla="*/ 1423053 h 2994025"/>
                <a:gd name="connsiteX7261" fmla="*/ 3421730 w 6130925"/>
                <a:gd name="connsiteY7261" fmla="*/ 1431527 h 2994025"/>
                <a:gd name="connsiteX7262" fmla="*/ 3425433 w 6130925"/>
                <a:gd name="connsiteY7262" fmla="*/ 1438941 h 2994025"/>
                <a:gd name="connsiteX7263" fmla="*/ 3428606 w 6130925"/>
                <a:gd name="connsiteY7263" fmla="*/ 1442119 h 2994025"/>
                <a:gd name="connsiteX7264" fmla="*/ 3432309 w 6130925"/>
                <a:gd name="connsiteY7264" fmla="*/ 1444767 h 2994025"/>
                <a:gd name="connsiteX7265" fmla="*/ 3434953 w 6130925"/>
                <a:gd name="connsiteY7265" fmla="*/ 1447944 h 2994025"/>
                <a:gd name="connsiteX7266" fmla="*/ 3437598 w 6130925"/>
                <a:gd name="connsiteY7266" fmla="*/ 1452181 h 2994025"/>
                <a:gd name="connsiteX7267" fmla="*/ 3441301 w 6130925"/>
                <a:gd name="connsiteY7267" fmla="*/ 1455359 h 2994025"/>
                <a:gd name="connsiteX7268" fmla="*/ 3443416 w 6130925"/>
                <a:gd name="connsiteY7268" fmla="*/ 1458536 h 2994025"/>
                <a:gd name="connsiteX7269" fmla="*/ 3447648 w 6130925"/>
                <a:gd name="connsiteY7269" fmla="*/ 1465421 h 2994025"/>
                <a:gd name="connsiteX7270" fmla="*/ 3450821 w 6130925"/>
                <a:gd name="connsiteY7270" fmla="*/ 1473365 h 2994025"/>
                <a:gd name="connsiteX7271" fmla="*/ 3449763 w 6130925"/>
                <a:gd name="connsiteY7271" fmla="*/ 1480250 h 2994025"/>
                <a:gd name="connsiteX7272" fmla="*/ 3450821 w 6130925"/>
                <a:gd name="connsiteY7272" fmla="*/ 1487664 h 2994025"/>
                <a:gd name="connsiteX7273" fmla="*/ 3451879 w 6130925"/>
                <a:gd name="connsiteY7273" fmla="*/ 1490842 h 2994025"/>
                <a:gd name="connsiteX7274" fmla="*/ 3453995 w 6130925"/>
                <a:gd name="connsiteY7274" fmla="*/ 1495079 h 2994025"/>
                <a:gd name="connsiteX7275" fmla="*/ 3459284 w 6130925"/>
                <a:gd name="connsiteY7275" fmla="*/ 1501964 h 2994025"/>
                <a:gd name="connsiteX7276" fmla="*/ 3466160 w 6130925"/>
                <a:gd name="connsiteY7276" fmla="*/ 1508849 h 2994025"/>
                <a:gd name="connsiteX7277" fmla="*/ 3469334 w 6130925"/>
                <a:gd name="connsiteY7277" fmla="*/ 1512026 h 2994025"/>
                <a:gd name="connsiteX7278" fmla="*/ 3471449 w 6130925"/>
                <a:gd name="connsiteY7278" fmla="*/ 1515733 h 2994025"/>
                <a:gd name="connsiteX7279" fmla="*/ 3473036 w 6130925"/>
                <a:gd name="connsiteY7279" fmla="*/ 1519441 h 2994025"/>
                <a:gd name="connsiteX7280" fmla="*/ 3473565 w 6130925"/>
                <a:gd name="connsiteY7280" fmla="*/ 1523148 h 2994025"/>
                <a:gd name="connsiteX7281" fmla="*/ 3474094 w 6130925"/>
                <a:gd name="connsiteY7281" fmla="*/ 1530033 h 2994025"/>
                <a:gd name="connsiteX7282" fmla="*/ 3473565 w 6130925"/>
                <a:gd name="connsiteY7282" fmla="*/ 1537447 h 2994025"/>
                <a:gd name="connsiteX7283" fmla="*/ 3473565 w 6130925"/>
                <a:gd name="connsiteY7283" fmla="*/ 1541154 h 2994025"/>
                <a:gd name="connsiteX7284" fmla="*/ 3473565 w 6130925"/>
                <a:gd name="connsiteY7284" fmla="*/ 1544332 h 2994025"/>
                <a:gd name="connsiteX7285" fmla="*/ 3475152 w 6130925"/>
                <a:gd name="connsiteY7285" fmla="*/ 1548039 h 2994025"/>
                <a:gd name="connsiteX7286" fmla="*/ 3477268 w 6130925"/>
                <a:gd name="connsiteY7286" fmla="*/ 1551746 h 2994025"/>
                <a:gd name="connsiteX7287" fmla="*/ 3480441 w 6130925"/>
                <a:gd name="connsiteY7287" fmla="*/ 1553335 h 2994025"/>
                <a:gd name="connsiteX7288" fmla="*/ 3484144 w 6130925"/>
                <a:gd name="connsiteY7288" fmla="*/ 1555454 h 2994025"/>
                <a:gd name="connsiteX7289" fmla="*/ 3486259 w 6130925"/>
                <a:gd name="connsiteY7289" fmla="*/ 1558631 h 2994025"/>
                <a:gd name="connsiteX7290" fmla="*/ 3487846 w 6130925"/>
                <a:gd name="connsiteY7290" fmla="*/ 1562868 h 2994025"/>
                <a:gd name="connsiteX7291" fmla="*/ 3491549 w 6130925"/>
                <a:gd name="connsiteY7291" fmla="*/ 1569223 h 2994025"/>
                <a:gd name="connsiteX7292" fmla="*/ 3495251 w 6130925"/>
                <a:gd name="connsiteY7292" fmla="*/ 1576638 h 2994025"/>
                <a:gd name="connsiteX7293" fmla="*/ 3497896 w 6130925"/>
                <a:gd name="connsiteY7293" fmla="*/ 1580345 h 2994025"/>
                <a:gd name="connsiteX7294" fmla="*/ 3500012 w 6130925"/>
                <a:gd name="connsiteY7294" fmla="*/ 1584052 h 2994025"/>
                <a:gd name="connsiteX7295" fmla="*/ 3502127 w 6130925"/>
                <a:gd name="connsiteY7295" fmla="*/ 1590408 h 2994025"/>
                <a:gd name="connsiteX7296" fmla="*/ 3502127 w 6130925"/>
                <a:gd name="connsiteY7296" fmla="*/ 1598352 h 2994025"/>
                <a:gd name="connsiteX7297" fmla="*/ 3502127 w 6130925"/>
                <a:gd name="connsiteY7297" fmla="*/ 1605766 h 2994025"/>
                <a:gd name="connsiteX7298" fmla="*/ 3501069 w 6130925"/>
                <a:gd name="connsiteY7298" fmla="*/ 1608944 h 2994025"/>
                <a:gd name="connsiteX7299" fmla="*/ 3500012 w 6130925"/>
                <a:gd name="connsiteY7299" fmla="*/ 1612121 h 2994025"/>
                <a:gd name="connsiteX7300" fmla="*/ 3502127 w 6130925"/>
                <a:gd name="connsiteY7300" fmla="*/ 1616358 h 2994025"/>
                <a:gd name="connsiteX7301" fmla="*/ 3505830 w 6130925"/>
                <a:gd name="connsiteY7301" fmla="*/ 1619536 h 2994025"/>
                <a:gd name="connsiteX7302" fmla="*/ 3510061 w 6130925"/>
                <a:gd name="connsiteY7302" fmla="*/ 1627480 h 2994025"/>
                <a:gd name="connsiteX7303" fmla="*/ 3516408 w 6130925"/>
                <a:gd name="connsiteY7303" fmla="*/ 1633835 h 2994025"/>
                <a:gd name="connsiteX7304" fmla="*/ 3520111 w 6130925"/>
                <a:gd name="connsiteY7304" fmla="*/ 1637013 h 2994025"/>
                <a:gd name="connsiteX7305" fmla="*/ 3523284 w 6130925"/>
                <a:gd name="connsiteY7305" fmla="*/ 1639661 h 2994025"/>
                <a:gd name="connsiteX7306" fmla="*/ 3524871 w 6130925"/>
                <a:gd name="connsiteY7306" fmla="*/ 1646016 h 2994025"/>
                <a:gd name="connsiteX7307" fmla="*/ 3524871 w 6130925"/>
                <a:gd name="connsiteY7307" fmla="*/ 1653430 h 2994025"/>
                <a:gd name="connsiteX7308" fmla="*/ 3526458 w 6130925"/>
                <a:gd name="connsiteY7308" fmla="*/ 1657138 h 2994025"/>
                <a:gd name="connsiteX7309" fmla="*/ 3526987 w 6130925"/>
                <a:gd name="connsiteY7309" fmla="*/ 1660845 h 2994025"/>
                <a:gd name="connsiteX7310" fmla="*/ 3529103 w 6130925"/>
                <a:gd name="connsiteY7310" fmla="*/ 1668259 h 2994025"/>
                <a:gd name="connsiteX7311" fmla="*/ 3533863 w 6130925"/>
                <a:gd name="connsiteY7311" fmla="*/ 1675144 h 2994025"/>
                <a:gd name="connsiteX7312" fmla="*/ 3537565 w 6130925"/>
                <a:gd name="connsiteY7312" fmla="*/ 1677792 h 2994025"/>
                <a:gd name="connsiteX7313" fmla="*/ 3541268 w 6130925"/>
                <a:gd name="connsiteY7313" fmla="*/ 1679910 h 2994025"/>
                <a:gd name="connsiteX7314" fmla="*/ 3542855 w 6130925"/>
                <a:gd name="connsiteY7314" fmla="*/ 1680970 h 2994025"/>
                <a:gd name="connsiteX7315" fmla="*/ 3544970 w 6130925"/>
                <a:gd name="connsiteY7315" fmla="*/ 1679910 h 2994025"/>
                <a:gd name="connsiteX7316" fmla="*/ 3547086 w 6130925"/>
                <a:gd name="connsiteY7316" fmla="*/ 1679910 h 2994025"/>
                <a:gd name="connsiteX7317" fmla="*/ 3548673 w 6130925"/>
                <a:gd name="connsiteY7317" fmla="*/ 1679910 h 2994025"/>
                <a:gd name="connsiteX7318" fmla="*/ 3552375 w 6130925"/>
                <a:gd name="connsiteY7318" fmla="*/ 1682029 h 2994025"/>
                <a:gd name="connsiteX7319" fmla="*/ 3555549 w 6130925"/>
                <a:gd name="connsiteY7319" fmla="*/ 1684147 h 2994025"/>
                <a:gd name="connsiteX7320" fmla="*/ 3558723 w 6130925"/>
                <a:gd name="connsiteY7320" fmla="*/ 1686795 h 2994025"/>
                <a:gd name="connsiteX7321" fmla="*/ 3560838 w 6130925"/>
                <a:gd name="connsiteY7321" fmla="*/ 1691562 h 2994025"/>
                <a:gd name="connsiteX7322" fmla="*/ 3564541 w 6130925"/>
                <a:gd name="connsiteY7322" fmla="*/ 1693151 h 2994025"/>
                <a:gd name="connsiteX7323" fmla="*/ 3567714 w 6130925"/>
                <a:gd name="connsiteY7323" fmla="*/ 1694739 h 2994025"/>
                <a:gd name="connsiteX7324" fmla="*/ 3571417 w 6130925"/>
                <a:gd name="connsiteY7324" fmla="*/ 1697917 h 2994025"/>
                <a:gd name="connsiteX7325" fmla="*/ 3573532 w 6130925"/>
                <a:gd name="connsiteY7325" fmla="*/ 1701624 h 2994025"/>
                <a:gd name="connsiteX7326" fmla="*/ 3576706 w 6130925"/>
                <a:gd name="connsiteY7326" fmla="*/ 1705861 h 2994025"/>
                <a:gd name="connsiteX7327" fmla="*/ 3580937 w 6130925"/>
                <a:gd name="connsiteY7327" fmla="*/ 1709039 h 2994025"/>
                <a:gd name="connsiteX7328" fmla="*/ 3582524 w 6130925"/>
                <a:gd name="connsiteY7328" fmla="*/ 1709039 h 2994025"/>
                <a:gd name="connsiteX7329" fmla="*/ 3584111 w 6130925"/>
                <a:gd name="connsiteY7329" fmla="*/ 1709039 h 2994025"/>
                <a:gd name="connsiteX7330" fmla="*/ 3586227 w 6130925"/>
                <a:gd name="connsiteY7330" fmla="*/ 1708509 h 2994025"/>
                <a:gd name="connsiteX7331" fmla="*/ 3587814 w 6130925"/>
                <a:gd name="connsiteY7331" fmla="*/ 1709039 h 2994025"/>
                <a:gd name="connsiteX7332" fmla="*/ 3592045 w 6130925"/>
                <a:gd name="connsiteY7332" fmla="*/ 1711157 h 2994025"/>
                <a:gd name="connsiteX7333" fmla="*/ 3594690 w 6130925"/>
                <a:gd name="connsiteY7333" fmla="*/ 1714335 h 2994025"/>
                <a:gd name="connsiteX7334" fmla="*/ 3595219 w 6130925"/>
                <a:gd name="connsiteY7334" fmla="*/ 1717512 h 2994025"/>
                <a:gd name="connsiteX7335" fmla="*/ 3594690 w 6130925"/>
                <a:gd name="connsiteY7335" fmla="*/ 1721220 h 2994025"/>
                <a:gd name="connsiteX7336" fmla="*/ 3598392 w 6130925"/>
                <a:gd name="connsiteY7336" fmla="*/ 1728634 h 2994025"/>
                <a:gd name="connsiteX7337" fmla="*/ 3602095 w 6130925"/>
                <a:gd name="connsiteY7337" fmla="*/ 1730752 h 2994025"/>
                <a:gd name="connsiteX7338" fmla="*/ 3605797 w 6130925"/>
                <a:gd name="connsiteY7338" fmla="*/ 1731812 h 2994025"/>
                <a:gd name="connsiteX7339" fmla="*/ 3605797 w 6130925"/>
                <a:gd name="connsiteY7339" fmla="*/ 1736048 h 2994025"/>
                <a:gd name="connsiteX7340" fmla="*/ 3605797 w 6130925"/>
                <a:gd name="connsiteY7340" fmla="*/ 1739226 h 2994025"/>
                <a:gd name="connsiteX7341" fmla="*/ 3608442 w 6130925"/>
                <a:gd name="connsiteY7341" fmla="*/ 1742933 h 2994025"/>
                <a:gd name="connsiteX7342" fmla="*/ 3611086 w 6130925"/>
                <a:gd name="connsiteY7342" fmla="*/ 1746640 h 2994025"/>
                <a:gd name="connsiteX7343" fmla="*/ 3614789 w 6130925"/>
                <a:gd name="connsiteY7343" fmla="*/ 1753525 h 2994025"/>
                <a:gd name="connsiteX7344" fmla="*/ 3619549 w 6130925"/>
                <a:gd name="connsiteY7344" fmla="*/ 1755114 h 2994025"/>
                <a:gd name="connsiteX7345" fmla="*/ 3625367 w 6130925"/>
                <a:gd name="connsiteY7345" fmla="*/ 1757233 h 2994025"/>
                <a:gd name="connsiteX7346" fmla="*/ 3632772 w 6130925"/>
                <a:gd name="connsiteY7346" fmla="*/ 1757762 h 2994025"/>
                <a:gd name="connsiteX7347" fmla="*/ 3639648 w 6130925"/>
                <a:gd name="connsiteY7347" fmla="*/ 1757233 h 2994025"/>
                <a:gd name="connsiteX7348" fmla="*/ 3647053 w 6130925"/>
                <a:gd name="connsiteY7348" fmla="*/ 1755644 h 2994025"/>
                <a:gd name="connsiteX7349" fmla="*/ 3653929 w 6130925"/>
                <a:gd name="connsiteY7349" fmla="*/ 1755114 h 2994025"/>
                <a:gd name="connsiteX7350" fmla="*/ 3660806 w 6130925"/>
                <a:gd name="connsiteY7350" fmla="*/ 1755114 h 2994025"/>
                <a:gd name="connsiteX7351" fmla="*/ 3667153 w 6130925"/>
                <a:gd name="connsiteY7351" fmla="*/ 1757762 h 2994025"/>
                <a:gd name="connsiteX7352" fmla="*/ 3673500 w 6130925"/>
                <a:gd name="connsiteY7352" fmla="*/ 1758821 h 2994025"/>
                <a:gd name="connsiteX7353" fmla="*/ 3680905 w 6130925"/>
                <a:gd name="connsiteY7353" fmla="*/ 1758292 h 2994025"/>
                <a:gd name="connsiteX7354" fmla="*/ 3692541 w 6130925"/>
                <a:gd name="connsiteY7354" fmla="*/ 1751937 h 2994025"/>
                <a:gd name="connsiteX7355" fmla="*/ 3698888 w 6130925"/>
                <a:gd name="connsiteY7355" fmla="*/ 1748229 h 2994025"/>
                <a:gd name="connsiteX7356" fmla="*/ 3702062 w 6130925"/>
                <a:gd name="connsiteY7356" fmla="*/ 1745052 h 2994025"/>
                <a:gd name="connsiteX7357" fmla="*/ 3705235 w 6130925"/>
                <a:gd name="connsiteY7357" fmla="*/ 1742933 h 2994025"/>
                <a:gd name="connsiteX7358" fmla="*/ 3711583 w 6130925"/>
                <a:gd name="connsiteY7358" fmla="*/ 1740815 h 2994025"/>
                <a:gd name="connsiteX7359" fmla="*/ 3718988 w 6130925"/>
                <a:gd name="connsiteY7359" fmla="*/ 1740815 h 2994025"/>
                <a:gd name="connsiteX7360" fmla="*/ 3723748 w 6130925"/>
                <a:gd name="connsiteY7360" fmla="*/ 1741874 h 2994025"/>
                <a:gd name="connsiteX7361" fmla="*/ 3729037 w 6130925"/>
                <a:gd name="connsiteY7361" fmla="*/ 1742933 h 2994025"/>
                <a:gd name="connsiteX7362" fmla="*/ 3729037 w 6130925"/>
                <a:gd name="connsiteY7362" fmla="*/ 1757233 h 2994025"/>
                <a:gd name="connsiteX7363" fmla="*/ 3726393 w 6130925"/>
                <a:gd name="connsiteY7363" fmla="*/ 1768884 h 2994025"/>
                <a:gd name="connsiteX7364" fmla="*/ 3723748 w 6130925"/>
                <a:gd name="connsiteY7364" fmla="*/ 1780535 h 2994025"/>
                <a:gd name="connsiteX7365" fmla="*/ 3723219 w 6130925"/>
                <a:gd name="connsiteY7365" fmla="*/ 1787420 h 2994025"/>
                <a:gd name="connsiteX7366" fmla="*/ 3723748 w 6130925"/>
                <a:gd name="connsiteY7366" fmla="*/ 1794834 h 2994025"/>
                <a:gd name="connsiteX7367" fmla="*/ 3723219 w 6130925"/>
                <a:gd name="connsiteY7367" fmla="*/ 1802249 h 2994025"/>
                <a:gd name="connsiteX7368" fmla="*/ 3721632 w 6130925"/>
                <a:gd name="connsiteY7368" fmla="*/ 1808604 h 2994025"/>
                <a:gd name="connsiteX7369" fmla="*/ 3719516 w 6130925"/>
                <a:gd name="connsiteY7369" fmla="*/ 1812841 h 2994025"/>
                <a:gd name="connsiteX7370" fmla="*/ 3716343 w 6130925"/>
                <a:gd name="connsiteY7370" fmla="*/ 1816019 h 2994025"/>
                <a:gd name="connsiteX7371" fmla="*/ 3714227 w 6130925"/>
                <a:gd name="connsiteY7371" fmla="*/ 1819726 h 2994025"/>
                <a:gd name="connsiteX7372" fmla="*/ 3711054 w 6130925"/>
                <a:gd name="connsiteY7372" fmla="*/ 1823433 h 2994025"/>
                <a:gd name="connsiteX7373" fmla="*/ 3706293 w 6130925"/>
                <a:gd name="connsiteY7373" fmla="*/ 1826081 h 2994025"/>
                <a:gd name="connsiteX7374" fmla="*/ 3702062 w 6130925"/>
                <a:gd name="connsiteY7374" fmla="*/ 1828729 h 2994025"/>
                <a:gd name="connsiteX7375" fmla="*/ 3698359 w 6130925"/>
                <a:gd name="connsiteY7375" fmla="*/ 1831907 h 2994025"/>
                <a:gd name="connsiteX7376" fmla="*/ 3694657 w 6130925"/>
                <a:gd name="connsiteY7376" fmla="*/ 1835614 h 2994025"/>
                <a:gd name="connsiteX7377" fmla="*/ 3690954 w 6130925"/>
                <a:gd name="connsiteY7377" fmla="*/ 1837732 h 2994025"/>
                <a:gd name="connsiteX7378" fmla="*/ 3687781 w 6130925"/>
                <a:gd name="connsiteY7378" fmla="*/ 1840910 h 2994025"/>
                <a:gd name="connsiteX7379" fmla="*/ 3685136 w 6130925"/>
                <a:gd name="connsiteY7379" fmla="*/ 1852032 h 2994025"/>
                <a:gd name="connsiteX7380" fmla="*/ 3682492 w 6130925"/>
                <a:gd name="connsiteY7380" fmla="*/ 1862624 h 2994025"/>
                <a:gd name="connsiteX7381" fmla="*/ 3680376 w 6130925"/>
                <a:gd name="connsiteY7381" fmla="*/ 1866331 h 2994025"/>
                <a:gd name="connsiteX7382" fmla="*/ 3677202 w 6130925"/>
                <a:gd name="connsiteY7382" fmla="*/ 1869508 h 2994025"/>
                <a:gd name="connsiteX7383" fmla="*/ 3673500 w 6130925"/>
                <a:gd name="connsiteY7383" fmla="*/ 1871627 h 2994025"/>
                <a:gd name="connsiteX7384" fmla="*/ 3669797 w 6130925"/>
                <a:gd name="connsiteY7384" fmla="*/ 1873216 h 2994025"/>
                <a:gd name="connsiteX7385" fmla="*/ 3666624 w 6130925"/>
                <a:gd name="connsiteY7385" fmla="*/ 1875864 h 2994025"/>
                <a:gd name="connsiteX7386" fmla="*/ 3662392 w 6130925"/>
                <a:gd name="connsiteY7386" fmla="*/ 1878512 h 2994025"/>
                <a:gd name="connsiteX7387" fmla="*/ 3659219 w 6130925"/>
                <a:gd name="connsiteY7387" fmla="*/ 1881160 h 2994025"/>
                <a:gd name="connsiteX7388" fmla="*/ 3656045 w 6130925"/>
                <a:gd name="connsiteY7388" fmla="*/ 1883808 h 2994025"/>
                <a:gd name="connsiteX7389" fmla="*/ 3651814 w 6130925"/>
                <a:gd name="connsiteY7389" fmla="*/ 1884337 h 2994025"/>
                <a:gd name="connsiteX7390" fmla="*/ 3648640 w 6130925"/>
                <a:gd name="connsiteY7390" fmla="*/ 1885397 h 2994025"/>
                <a:gd name="connsiteX7391" fmla="*/ 3647582 w 6130925"/>
                <a:gd name="connsiteY7391" fmla="*/ 1889104 h 2994025"/>
                <a:gd name="connsiteX7392" fmla="*/ 3646524 w 6130925"/>
                <a:gd name="connsiteY7392" fmla="*/ 1892811 h 2994025"/>
                <a:gd name="connsiteX7393" fmla="*/ 3643351 w 6130925"/>
                <a:gd name="connsiteY7393" fmla="*/ 1895459 h 2994025"/>
                <a:gd name="connsiteX7394" fmla="*/ 3639648 w 6130925"/>
                <a:gd name="connsiteY7394" fmla="*/ 1898107 h 2994025"/>
                <a:gd name="connsiteX7395" fmla="*/ 3638062 w 6130925"/>
                <a:gd name="connsiteY7395" fmla="*/ 1902344 h 2994025"/>
                <a:gd name="connsiteX7396" fmla="*/ 3635946 w 6130925"/>
                <a:gd name="connsiteY7396" fmla="*/ 1905521 h 2994025"/>
                <a:gd name="connsiteX7397" fmla="*/ 3629070 w 6130925"/>
                <a:gd name="connsiteY7397" fmla="*/ 1910288 h 2994025"/>
                <a:gd name="connsiteX7398" fmla="*/ 3622194 w 6130925"/>
                <a:gd name="connsiteY7398" fmla="*/ 1914525 h 2994025"/>
                <a:gd name="connsiteX7399" fmla="*/ 3617962 w 6130925"/>
                <a:gd name="connsiteY7399" fmla="*/ 1917173 h 2994025"/>
                <a:gd name="connsiteX7400" fmla="*/ 3614789 w 6130925"/>
                <a:gd name="connsiteY7400" fmla="*/ 1921939 h 2994025"/>
                <a:gd name="connsiteX7401" fmla="*/ 3611086 w 6130925"/>
                <a:gd name="connsiteY7401" fmla="*/ 1925117 h 2994025"/>
                <a:gd name="connsiteX7402" fmla="*/ 3607384 w 6130925"/>
                <a:gd name="connsiteY7402" fmla="*/ 1928294 h 2994025"/>
                <a:gd name="connsiteX7403" fmla="*/ 3599450 w 6130925"/>
                <a:gd name="connsiteY7403" fmla="*/ 1934650 h 2994025"/>
                <a:gd name="connsiteX7404" fmla="*/ 3593103 w 6130925"/>
                <a:gd name="connsiteY7404" fmla="*/ 1941005 h 2994025"/>
                <a:gd name="connsiteX7405" fmla="*/ 3590987 w 6130925"/>
                <a:gd name="connsiteY7405" fmla="*/ 1944712 h 2994025"/>
                <a:gd name="connsiteX7406" fmla="*/ 3587814 w 6130925"/>
                <a:gd name="connsiteY7406" fmla="*/ 1948419 h 2994025"/>
                <a:gd name="connsiteX7407" fmla="*/ 3584111 w 6130925"/>
                <a:gd name="connsiteY7407" fmla="*/ 1951067 h 2994025"/>
                <a:gd name="connsiteX7408" fmla="*/ 3580937 w 6130925"/>
                <a:gd name="connsiteY7408" fmla="*/ 1953186 h 2994025"/>
                <a:gd name="connsiteX7409" fmla="*/ 3576706 w 6130925"/>
                <a:gd name="connsiteY7409" fmla="*/ 1955834 h 2994025"/>
                <a:gd name="connsiteX7410" fmla="*/ 3573532 w 6130925"/>
                <a:gd name="connsiteY7410" fmla="*/ 1959011 h 2994025"/>
                <a:gd name="connsiteX7411" fmla="*/ 3569830 w 6130925"/>
                <a:gd name="connsiteY7411" fmla="*/ 1965896 h 2994025"/>
                <a:gd name="connsiteX7412" fmla="*/ 3566127 w 6130925"/>
                <a:gd name="connsiteY7412" fmla="*/ 1973311 h 2994025"/>
                <a:gd name="connsiteX7413" fmla="*/ 3565070 w 6130925"/>
                <a:gd name="connsiteY7413" fmla="*/ 1977018 h 2994025"/>
                <a:gd name="connsiteX7414" fmla="*/ 3564541 w 6130925"/>
                <a:gd name="connsiteY7414" fmla="*/ 1980196 h 2994025"/>
                <a:gd name="connsiteX7415" fmla="*/ 3561896 w 6130925"/>
                <a:gd name="connsiteY7415" fmla="*/ 1983903 h 2994025"/>
                <a:gd name="connsiteX7416" fmla="*/ 3559251 w 6130925"/>
                <a:gd name="connsiteY7416" fmla="*/ 1987610 h 2994025"/>
                <a:gd name="connsiteX7417" fmla="*/ 3558723 w 6130925"/>
                <a:gd name="connsiteY7417" fmla="*/ 1991317 h 2994025"/>
                <a:gd name="connsiteX7418" fmla="*/ 3557665 w 6130925"/>
                <a:gd name="connsiteY7418" fmla="*/ 1994495 h 2994025"/>
                <a:gd name="connsiteX7419" fmla="*/ 3549731 w 6130925"/>
                <a:gd name="connsiteY7419" fmla="*/ 2006146 h 2994025"/>
                <a:gd name="connsiteX7420" fmla="*/ 3539681 w 6130925"/>
                <a:gd name="connsiteY7420" fmla="*/ 2016209 h 2994025"/>
                <a:gd name="connsiteX7421" fmla="*/ 3534921 w 6130925"/>
                <a:gd name="connsiteY7421" fmla="*/ 2018327 h 2994025"/>
                <a:gd name="connsiteX7422" fmla="*/ 3532276 w 6130925"/>
                <a:gd name="connsiteY7422" fmla="*/ 2021505 h 2994025"/>
                <a:gd name="connsiteX7423" fmla="*/ 3532276 w 6130925"/>
                <a:gd name="connsiteY7423" fmla="*/ 2025212 h 2994025"/>
                <a:gd name="connsiteX7424" fmla="*/ 3532276 w 6130925"/>
                <a:gd name="connsiteY7424" fmla="*/ 2028389 h 2994025"/>
                <a:gd name="connsiteX7425" fmla="*/ 3531218 w 6130925"/>
                <a:gd name="connsiteY7425" fmla="*/ 2033685 h 2994025"/>
                <a:gd name="connsiteX7426" fmla="*/ 3530689 w 6130925"/>
                <a:gd name="connsiteY7426" fmla="*/ 2038982 h 2994025"/>
                <a:gd name="connsiteX7427" fmla="*/ 3530689 w 6130925"/>
                <a:gd name="connsiteY7427" fmla="*/ 2043218 h 2994025"/>
                <a:gd name="connsiteX7428" fmla="*/ 3532276 w 6130925"/>
                <a:gd name="connsiteY7428" fmla="*/ 2046396 h 2994025"/>
                <a:gd name="connsiteX7429" fmla="*/ 3533863 w 6130925"/>
                <a:gd name="connsiteY7429" fmla="*/ 2050103 h 2994025"/>
                <a:gd name="connsiteX7430" fmla="*/ 3536508 w 6130925"/>
                <a:gd name="connsiteY7430" fmla="*/ 2053810 h 2994025"/>
                <a:gd name="connsiteX7431" fmla="*/ 3538094 w 6130925"/>
                <a:gd name="connsiteY7431" fmla="*/ 2056988 h 2994025"/>
                <a:gd name="connsiteX7432" fmla="*/ 3537565 w 6130925"/>
                <a:gd name="connsiteY7432" fmla="*/ 2060695 h 2994025"/>
                <a:gd name="connsiteX7433" fmla="*/ 3535450 w 6130925"/>
                <a:gd name="connsiteY7433" fmla="*/ 2064932 h 2994025"/>
                <a:gd name="connsiteX7434" fmla="*/ 3537036 w 6130925"/>
                <a:gd name="connsiteY7434" fmla="*/ 2068110 h 2994025"/>
                <a:gd name="connsiteX7435" fmla="*/ 3538094 w 6130925"/>
                <a:gd name="connsiteY7435" fmla="*/ 2071287 h 2994025"/>
                <a:gd name="connsiteX7436" fmla="*/ 3536508 w 6130925"/>
                <a:gd name="connsiteY7436" fmla="*/ 2078702 h 2994025"/>
                <a:gd name="connsiteX7437" fmla="*/ 3533863 w 6130925"/>
                <a:gd name="connsiteY7437" fmla="*/ 2086116 h 2994025"/>
                <a:gd name="connsiteX7438" fmla="*/ 3539152 w 6130925"/>
                <a:gd name="connsiteY7438" fmla="*/ 2097767 h 2994025"/>
                <a:gd name="connsiteX7439" fmla="*/ 3544970 w 6130925"/>
                <a:gd name="connsiteY7439" fmla="*/ 2108889 h 2994025"/>
                <a:gd name="connsiteX7440" fmla="*/ 3548673 w 6130925"/>
                <a:gd name="connsiteY7440" fmla="*/ 2112067 h 2994025"/>
                <a:gd name="connsiteX7441" fmla="*/ 3551846 w 6130925"/>
                <a:gd name="connsiteY7441" fmla="*/ 2114185 h 2994025"/>
                <a:gd name="connsiteX7442" fmla="*/ 3551846 w 6130925"/>
                <a:gd name="connsiteY7442" fmla="*/ 2156553 h 2994025"/>
                <a:gd name="connsiteX7443" fmla="*/ 3553433 w 6130925"/>
                <a:gd name="connsiteY7443" fmla="*/ 2160261 h 2994025"/>
                <a:gd name="connsiteX7444" fmla="*/ 3555549 w 6130925"/>
                <a:gd name="connsiteY7444" fmla="*/ 2164498 h 2994025"/>
                <a:gd name="connsiteX7445" fmla="*/ 3555549 w 6130925"/>
                <a:gd name="connsiteY7445" fmla="*/ 2169794 h 2994025"/>
                <a:gd name="connsiteX7446" fmla="*/ 3555549 w 6130925"/>
                <a:gd name="connsiteY7446" fmla="*/ 2175090 h 2994025"/>
                <a:gd name="connsiteX7447" fmla="*/ 3555549 w 6130925"/>
                <a:gd name="connsiteY7447" fmla="*/ 2186211 h 2994025"/>
                <a:gd name="connsiteX7448" fmla="*/ 3554491 w 6130925"/>
                <a:gd name="connsiteY7448" fmla="*/ 2189389 h 2994025"/>
                <a:gd name="connsiteX7449" fmla="*/ 3553962 w 6130925"/>
                <a:gd name="connsiteY7449" fmla="*/ 2192567 h 2994025"/>
                <a:gd name="connsiteX7450" fmla="*/ 3553962 w 6130925"/>
                <a:gd name="connsiteY7450" fmla="*/ 2200511 h 2994025"/>
                <a:gd name="connsiteX7451" fmla="*/ 3553962 w 6130925"/>
                <a:gd name="connsiteY7451" fmla="*/ 2207395 h 2994025"/>
                <a:gd name="connsiteX7452" fmla="*/ 3550789 w 6130925"/>
                <a:gd name="connsiteY7452" fmla="*/ 2214810 h 2994025"/>
                <a:gd name="connsiteX7453" fmla="*/ 3544970 w 6130925"/>
                <a:gd name="connsiteY7453" fmla="*/ 2221695 h 2994025"/>
                <a:gd name="connsiteX7454" fmla="*/ 3538623 w 6130925"/>
                <a:gd name="connsiteY7454" fmla="*/ 2226991 h 2994025"/>
                <a:gd name="connsiteX7455" fmla="*/ 3530689 w 6130925"/>
                <a:gd name="connsiteY7455" fmla="*/ 2230698 h 2994025"/>
                <a:gd name="connsiteX7456" fmla="*/ 3527516 w 6130925"/>
                <a:gd name="connsiteY7456" fmla="*/ 2233346 h 2994025"/>
                <a:gd name="connsiteX7457" fmla="*/ 3523284 w 6130925"/>
                <a:gd name="connsiteY7457" fmla="*/ 2235464 h 2994025"/>
                <a:gd name="connsiteX7458" fmla="*/ 3521698 w 6130925"/>
                <a:gd name="connsiteY7458" fmla="*/ 2235994 h 2994025"/>
                <a:gd name="connsiteX7459" fmla="*/ 3520111 w 6130925"/>
                <a:gd name="connsiteY7459" fmla="*/ 2235464 h 2994025"/>
                <a:gd name="connsiteX7460" fmla="*/ 3517995 w 6130925"/>
                <a:gd name="connsiteY7460" fmla="*/ 2235464 h 2994025"/>
                <a:gd name="connsiteX7461" fmla="*/ 3516408 w 6130925"/>
                <a:gd name="connsiteY7461" fmla="*/ 2235464 h 2994025"/>
                <a:gd name="connsiteX7462" fmla="*/ 3512706 w 6130925"/>
                <a:gd name="connsiteY7462" fmla="*/ 2236524 h 2994025"/>
                <a:gd name="connsiteX7463" fmla="*/ 3509003 w 6130925"/>
                <a:gd name="connsiteY7463" fmla="*/ 2238112 h 2994025"/>
                <a:gd name="connsiteX7464" fmla="*/ 3501598 w 6130925"/>
                <a:gd name="connsiteY7464" fmla="*/ 2240231 h 2994025"/>
                <a:gd name="connsiteX7465" fmla="*/ 3495251 w 6130925"/>
                <a:gd name="connsiteY7465" fmla="*/ 2244468 h 2994025"/>
                <a:gd name="connsiteX7466" fmla="*/ 3492607 w 6130925"/>
                <a:gd name="connsiteY7466" fmla="*/ 2247645 h 2994025"/>
                <a:gd name="connsiteX7467" fmla="*/ 3491020 w 6130925"/>
                <a:gd name="connsiteY7467" fmla="*/ 2251882 h 2994025"/>
                <a:gd name="connsiteX7468" fmla="*/ 3487846 w 6130925"/>
                <a:gd name="connsiteY7468" fmla="*/ 2255589 h 2994025"/>
                <a:gd name="connsiteX7469" fmla="*/ 3484144 w 6130925"/>
                <a:gd name="connsiteY7469" fmla="*/ 2258767 h 2994025"/>
                <a:gd name="connsiteX7470" fmla="*/ 3483086 w 6130925"/>
                <a:gd name="connsiteY7470" fmla="*/ 2263004 h 2994025"/>
                <a:gd name="connsiteX7471" fmla="*/ 3480441 w 6130925"/>
                <a:gd name="connsiteY7471" fmla="*/ 2266181 h 2994025"/>
                <a:gd name="connsiteX7472" fmla="*/ 3477268 w 6130925"/>
                <a:gd name="connsiteY7472" fmla="*/ 2266711 h 2994025"/>
                <a:gd name="connsiteX7473" fmla="*/ 3473565 w 6130925"/>
                <a:gd name="connsiteY7473" fmla="*/ 2267770 h 2994025"/>
                <a:gd name="connsiteX7474" fmla="*/ 3469334 w 6130925"/>
                <a:gd name="connsiteY7474" fmla="*/ 2271477 h 2994025"/>
                <a:gd name="connsiteX7475" fmla="*/ 3466160 w 6130925"/>
                <a:gd name="connsiteY7475" fmla="*/ 2275185 h 2994025"/>
                <a:gd name="connsiteX7476" fmla="*/ 3464044 w 6130925"/>
                <a:gd name="connsiteY7476" fmla="*/ 2278362 h 2994025"/>
                <a:gd name="connsiteX7477" fmla="*/ 3461400 w 6130925"/>
                <a:gd name="connsiteY7477" fmla="*/ 2282599 h 2994025"/>
                <a:gd name="connsiteX7478" fmla="*/ 3456111 w 6130925"/>
                <a:gd name="connsiteY7478" fmla="*/ 2285247 h 2994025"/>
                <a:gd name="connsiteX7479" fmla="*/ 3453995 w 6130925"/>
                <a:gd name="connsiteY7479" fmla="*/ 2289484 h 2994025"/>
                <a:gd name="connsiteX7480" fmla="*/ 3456111 w 6130925"/>
                <a:gd name="connsiteY7480" fmla="*/ 2296898 h 2994025"/>
                <a:gd name="connsiteX7481" fmla="*/ 3461400 w 6130925"/>
                <a:gd name="connsiteY7481" fmla="*/ 2303783 h 2994025"/>
                <a:gd name="connsiteX7482" fmla="*/ 3464044 w 6130925"/>
                <a:gd name="connsiteY7482" fmla="*/ 2310668 h 2994025"/>
                <a:gd name="connsiteX7483" fmla="*/ 3466160 w 6130925"/>
                <a:gd name="connsiteY7483" fmla="*/ 2318083 h 2994025"/>
                <a:gd name="connsiteX7484" fmla="*/ 3468276 w 6130925"/>
                <a:gd name="connsiteY7484" fmla="*/ 2325497 h 2994025"/>
                <a:gd name="connsiteX7485" fmla="*/ 3469863 w 6130925"/>
                <a:gd name="connsiteY7485" fmla="*/ 2332382 h 2994025"/>
                <a:gd name="connsiteX7486" fmla="*/ 3473036 w 6130925"/>
                <a:gd name="connsiteY7486" fmla="*/ 2342444 h 2994025"/>
                <a:gd name="connsiteX7487" fmla="*/ 3473565 w 6130925"/>
                <a:gd name="connsiteY7487" fmla="*/ 2353566 h 2994025"/>
                <a:gd name="connsiteX7488" fmla="*/ 3474094 w 6130925"/>
                <a:gd name="connsiteY7488" fmla="*/ 2357273 h 2994025"/>
                <a:gd name="connsiteX7489" fmla="*/ 3473565 w 6130925"/>
                <a:gd name="connsiteY7489" fmla="*/ 2360980 h 2994025"/>
                <a:gd name="connsiteX7490" fmla="*/ 3470392 w 6130925"/>
                <a:gd name="connsiteY7490" fmla="*/ 2362040 h 2994025"/>
                <a:gd name="connsiteX7491" fmla="*/ 3466160 w 6130925"/>
                <a:gd name="connsiteY7491" fmla="*/ 2362569 h 2994025"/>
                <a:gd name="connsiteX7492" fmla="*/ 3462987 w 6130925"/>
                <a:gd name="connsiteY7492" fmla="*/ 2365217 h 2994025"/>
                <a:gd name="connsiteX7493" fmla="*/ 3459284 w 6130925"/>
                <a:gd name="connsiteY7493" fmla="*/ 2367865 h 2994025"/>
                <a:gd name="connsiteX7494" fmla="*/ 3456111 w 6130925"/>
                <a:gd name="connsiteY7494" fmla="*/ 2371572 h 2994025"/>
                <a:gd name="connsiteX7495" fmla="*/ 3453995 w 6130925"/>
                <a:gd name="connsiteY7495" fmla="*/ 2375280 h 2994025"/>
                <a:gd name="connsiteX7496" fmla="*/ 3450821 w 6130925"/>
                <a:gd name="connsiteY7496" fmla="*/ 2377928 h 2994025"/>
                <a:gd name="connsiteX7497" fmla="*/ 3446590 w 6130925"/>
                <a:gd name="connsiteY7497" fmla="*/ 2380576 h 2994025"/>
                <a:gd name="connsiteX7498" fmla="*/ 3443416 w 6130925"/>
                <a:gd name="connsiteY7498" fmla="*/ 2384813 h 2994025"/>
                <a:gd name="connsiteX7499" fmla="*/ 3439185 w 6130925"/>
                <a:gd name="connsiteY7499" fmla="*/ 2387461 h 2994025"/>
                <a:gd name="connsiteX7500" fmla="*/ 3437598 w 6130925"/>
                <a:gd name="connsiteY7500" fmla="*/ 2387461 h 2994025"/>
                <a:gd name="connsiteX7501" fmla="*/ 3436011 w 6130925"/>
                <a:gd name="connsiteY7501" fmla="*/ 2387461 h 2994025"/>
                <a:gd name="connsiteX7502" fmla="*/ 3434425 w 6130925"/>
                <a:gd name="connsiteY7502" fmla="*/ 2387461 h 2994025"/>
                <a:gd name="connsiteX7503" fmla="*/ 3432309 w 6130925"/>
                <a:gd name="connsiteY7503" fmla="*/ 2387461 h 2994025"/>
                <a:gd name="connsiteX7504" fmla="*/ 3428606 w 6130925"/>
                <a:gd name="connsiteY7504" fmla="*/ 2387990 h 2994025"/>
                <a:gd name="connsiteX7505" fmla="*/ 3425433 w 6130925"/>
                <a:gd name="connsiteY7505" fmla="*/ 2387461 h 2994025"/>
                <a:gd name="connsiteX7506" fmla="*/ 3421730 w 6130925"/>
                <a:gd name="connsiteY7506" fmla="*/ 2389579 h 2994025"/>
                <a:gd name="connsiteX7507" fmla="*/ 3418028 w 6130925"/>
                <a:gd name="connsiteY7507" fmla="*/ 2393286 h 2994025"/>
                <a:gd name="connsiteX7508" fmla="*/ 3419086 w 6130925"/>
                <a:gd name="connsiteY7508" fmla="*/ 2396464 h 2994025"/>
                <a:gd name="connsiteX7509" fmla="*/ 3420143 w 6130925"/>
                <a:gd name="connsiteY7509" fmla="*/ 2400171 h 2994025"/>
                <a:gd name="connsiteX7510" fmla="*/ 3422788 w 6130925"/>
                <a:gd name="connsiteY7510" fmla="*/ 2403878 h 2994025"/>
                <a:gd name="connsiteX7511" fmla="*/ 3425433 w 6130925"/>
                <a:gd name="connsiteY7511" fmla="*/ 2407056 h 2994025"/>
                <a:gd name="connsiteX7512" fmla="*/ 3425962 w 6130925"/>
                <a:gd name="connsiteY7512" fmla="*/ 2412881 h 2994025"/>
                <a:gd name="connsiteX7513" fmla="*/ 3425433 w 6130925"/>
                <a:gd name="connsiteY7513" fmla="*/ 2418178 h 2994025"/>
                <a:gd name="connsiteX7514" fmla="*/ 3425433 w 6130925"/>
                <a:gd name="connsiteY7514" fmla="*/ 2427181 h 2994025"/>
                <a:gd name="connsiteX7515" fmla="*/ 3423317 w 6130925"/>
                <a:gd name="connsiteY7515" fmla="*/ 2436184 h 2994025"/>
                <a:gd name="connsiteX7516" fmla="*/ 3420672 w 6130925"/>
                <a:gd name="connsiteY7516" fmla="*/ 2439891 h 2994025"/>
                <a:gd name="connsiteX7517" fmla="*/ 3416441 w 6130925"/>
                <a:gd name="connsiteY7517" fmla="*/ 2443069 h 2994025"/>
                <a:gd name="connsiteX7518" fmla="*/ 3412210 w 6130925"/>
                <a:gd name="connsiteY7518" fmla="*/ 2446776 h 2994025"/>
                <a:gd name="connsiteX7519" fmla="*/ 3409565 w 6130925"/>
                <a:gd name="connsiteY7519" fmla="*/ 2450483 h 2994025"/>
                <a:gd name="connsiteX7520" fmla="*/ 3408507 w 6130925"/>
                <a:gd name="connsiteY7520" fmla="*/ 2453661 h 2994025"/>
                <a:gd name="connsiteX7521" fmla="*/ 3407978 w 6130925"/>
                <a:gd name="connsiteY7521" fmla="*/ 2457368 h 2994025"/>
                <a:gd name="connsiteX7522" fmla="*/ 3401102 w 6130925"/>
                <a:gd name="connsiteY7522" fmla="*/ 2464253 h 2994025"/>
                <a:gd name="connsiteX7523" fmla="*/ 3393168 w 6130925"/>
                <a:gd name="connsiteY7523" fmla="*/ 2470079 h 2994025"/>
                <a:gd name="connsiteX7524" fmla="*/ 3388937 w 6130925"/>
                <a:gd name="connsiteY7524" fmla="*/ 2472727 h 2994025"/>
                <a:gd name="connsiteX7525" fmla="*/ 3385763 w 6130925"/>
                <a:gd name="connsiteY7525" fmla="*/ 2476963 h 2994025"/>
                <a:gd name="connsiteX7526" fmla="*/ 3383119 w 6130925"/>
                <a:gd name="connsiteY7526" fmla="*/ 2483848 h 2994025"/>
                <a:gd name="connsiteX7527" fmla="*/ 3380474 w 6130925"/>
                <a:gd name="connsiteY7527" fmla="*/ 2491263 h 2994025"/>
                <a:gd name="connsiteX7528" fmla="*/ 3377829 w 6130925"/>
                <a:gd name="connsiteY7528" fmla="*/ 2494970 h 2994025"/>
                <a:gd name="connsiteX7529" fmla="*/ 3373069 w 6130925"/>
                <a:gd name="connsiteY7529" fmla="*/ 2498148 h 2994025"/>
                <a:gd name="connsiteX7530" fmla="*/ 3370424 w 6130925"/>
                <a:gd name="connsiteY7530" fmla="*/ 2502384 h 2994025"/>
                <a:gd name="connsiteX7531" fmla="*/ 3366722 w 6130925"/>
                <a:gd name="connsiteY7531" fmla="*/ 2505562 h 2994025"/>
                <a:gd name="connsiteX7532" fmla="*/ 3362490 w 6130925"/>
                <a:gd name="connsiteY7532" fmla="*/ 2508210 h 2994025"/>
                <a:gd name="connsiteX7533" fmla="*/ 3359317 w 6130925"/>
                <a:gd name="connsiteY7533" fmla="*/ 2511388 h 2994025"/>
                <a:gd name="connsiteX7534" fmla="*/ 3355614 w 6130925"/>
                <a:gd name="connsiteY7534" fmla="*/ 2512447 h 2994025"/>
                <a:gd name="connsiteX7535" fmla="*/ 3351912 w 6130925"/>
                <a:gd name="connsiteY7535" fmla="*/ 2514565 h 2994025"/>
                <a:gd name="connsiteX7536" fmla="*/ 3351912 w 6130925"/>
                <a:gd name="connsiteY7536" fmla="*/ 2517743 h 2994025"/>
                <a:gd name="connsiteX7537" fmla="*/ 3351912 w 6130925"/>
                <a:gd name="connsiteY7537" fmla="*/ 2521450 h 2994025"/>
                <a:gd name="connsiteX7538" fmla="*/ 3349796 w 6130925"/>
                <a:gd name="connsiteY7538" fmla="*/ 2525687 h 2994025"/>
                <a:gd name="connsiteX7539" fmla="*/ 3346623 w 6130925"/>
                <a:gd name="connsiteY7539" fmla="*/ 2528865 h 2994025"/>
                <a:gd name="connsiteX7540" fmla="*/ 3342920 w 6130925"/>
                <a:gd name="connsiteY7540" fmla="*/ 2529924 h 2994025"/>
                <a:gd name="connsiteX7541" fmla="*/ 3339746 w 6130925"/>
                <a:gd name="connsiteY7541" fmla="*/ 2530453 h 2994025"/>
                <a:gd name="connsiteX7542" fmla="*/ 3332341 w 6130925"/>
                <a:gd name="connsiteY7542" fmla="*/ 2531513 h 2994025"/>
                <a:gd name="connsiteX7543" fmla="*/ 3325465 w 6130925"/>
                <a:gd name="connsiteY7543" fmla="*/ 2532042 h 2994025"/>
                <a:gd name="connsiteX7544" fmla="*/ 3321234 w 6130925"/>
                <a:gd name="connsiteY7544" fmla="*/ 2532042 h 2994025"/>
                <a:gd name="connsiteX7545" fmla="*/ 3318060 w 6130925"/>
                <a:gd name="connsiteY7545" fmla="*/ 2532042 h 2994025"/>
                <a:gd name="connsiteX7546" fmla="*/ 3314358 w 6130925"/>
                <a:gd name="connsiteY7546" fmla="*/ 2533101 h 2994025"/>
                <a:gd name="connsiteX7547" fmla="*/ 3310655 w 6130925"/>
                <a:gd name="connsiteY7547" fmla="*/ 2534161 h 2994025"/>
                <a:gd name="connsiteX7548" fmla="*/ 3310127 w 6130925"/>
                <a:gd name="connsiteY7548" fmla="*/ 2537338 h 2994025"/>
                <a:gd name="connsiteX7549" fmla="*/ 3310655 w 6130925"/>
                <a:gd name="connsiteY7549" fmla="*/ 2541045 h 2994025"/>
                <a:gd name="connsiteX7550" fmla="*/ 3308011 w 6130925"/>
                <a:gd name="connsiteY7550" fmla="*/ 2545282 h 2994025"/>
                <a:gd name="connsiteX7551" fmla="*/ 3305895 w 6130925"/>
                <a:gd name="connsiteY7551" fmla="*/ 2548460 h 2994025"/>
                <a:gd name="connsiteX7552" fmla="*/ 3261465 w 6130925"/>
                <a:gd name="connsiteY7552" fmla="*/ 2548460 h 2994025"/>
                <a:gd name="connsiteX7553" fmla="*/ 3253531 w 6130925"/>
                <a:gd name="connsiteY7553" fmla="*/ 2549519 h 2994025"/>
                <a:gd name="connsiteX7554" fmla="*/ 3246655 w 6130925"/>
                <a:gd name="connsiteY7554" fmla="*/ 2551638 h 2994025"/>
                <a:gd name="connsiteX7555" fmla="*/ 3239779 w 6130925"/>
                <a:gd name="connsiteY7555" fmla="*/ 2555874 h 2994025"/>
                <a:gd name="connsiteX7556" fmla="*/ 3231845 w 6130925"/>
                <a:gd name="connsiteY7556" fmla="*/ 2557463 h 2994025"/>
                <a:gd name="connsiteX7557" fmla="*/ 3197465 w 6130925"/>
                <a:gd name="connsiteY7557" fmla="*/ 2557463 h 2994025"/>
                <a:gd name="connsiteX7558" fmla="*/ 3192705 w 6130925"/>
                <a:gd name="connsiteY7558" fmla="*/ 2556404 h 2994025"/>
                <a:gd name="connsiteX7559" fmla="*/ 3189531 w 6130925"/>
                <a:gd name="connsiteY7559" fmla="*/ 2553756 h 2994025"/>
                <a:gd name="connsiteX7560" fmla="*/ 3185829 w 6130925"/>
                <a:gd name="connsiteY7560" fmla="*/ 2552167 h 2994025"/>
                <a:gd name="connsiteX7561" fmla="*/ 3182126 w 6130925"/>
                <a:gd name="connsiteY7561" fmla="*/ 2550049 h 2994025"/>
                <a:gd name="connsiteX7562" fmla="*/ 3182126 w 6130925"/>
                <a:gd name="connsiteY7562" fmla="*/ 2546871 h 2994025"/>
                <a:gd name="connsiteX7563" fmla="*/ 3182126 w 6130925"/>
                <a:gd name="connsiteY7563" fmla="*/ 2542634 h 2994025"/>
                <a:gd name="connsiteX7564" fmla="*/ 3182126 w 6130925"/>
                <a:gd name="connsiteY7564" fmla="*/ 2539457 h 2994025"/>
                <a:gd name="connsiteX7565" fmla="*/ 3182126 w 6130925"/>
                <a:gd name="connsiteY7565" fmla="*/ 2535749 h 2994025"/>
                <a:gd name="connsiteX7566" fmla="*/ 3175250 w 6130925"/>
                <a:gd name="connsiteY7566" fmla="*/ 2535749 h 2994025"/>
                <a:gd name="connsiteX7567" fmla="*/ 3171547 w 6130925"/>
                <a:gd name="connsiteY7567" fmla="*/ 2535220 h 2994025"/>
                <a:gd name="connsiteX7568" fmla="*/ 3167845 w 6130925"/>
                <a:gd name="connsiteY7568" fmla="*/ 2534161 h 2994025"/>
                <a:gd name="connsiteX7569" fmla="*/ 3167845 w 6130925"/>
                <a:gd name="connsiteY7569" fmla="*/ 2530453 h 2994025"/>
                <a:gd name="connsiteX7570" fmla="*/ 3167845 w 6130925"/>
                <a:gd name="connsiteY7570" fmla="*/ 2526746 h 2994025"/>
                <a:gd name="connsiteX7571" fmla="*/ 3170490 w 6130925"/>
                <a:gd name="connsiteY7571" fmla="*/ 2523569 h 2994025"/>
                <a:gd name="connsiteX7572" fmla="*/ 3173663 w 6130925"/>
                <a:gd name="connsiteY7572" fmla="*/ 2519861 h 2994025"/>
                <a:gd name="connsiteX7573" fmla="*/ 3175250 w 6130925"/>
                <a:gd name="connsiteY7573" fmla="*/ 2518273 h 2994025"/>
                <a:gd name="connsiteX7574" fmla="*/ 3180010 w 6130925"/>
                <a:gd name="connsiteY7574" fmla="*/ 2516684 h 2994025"/>
                <a:gd name="connsiteX7575" fmla="*/ 3180539 w 6130925"/>
                <a:gd name="connsiteY7575" fmla="*/ 2514565 h 2994025"/>
                <a:gd name="connsiteX7576" fmla="*/ 3180539 w 6130925"/>
                <a:gd name="connsiteY7576" fmla="*/ 2511388 h 2994025"/>
                <a:gd name="connsiteX7577" fmla="*/ 3178424 w 6130925"/>
                <a:gd name="connsiteY7577" fmla="*/ 2507151 h 2994025"/>
                <a:gd name="connsiteX7578" fmla="*/ 3175250 w 6130925"/>
                <a:gd name="connsiteY7578" fmla="*/ 2503973 h 2994025"/>
                <a:gd name="connsiteX7579" fmla="*/ 3173663 w 6130925"/>
                <a:gd name="connsiteY7579" fmla="*/ 2500266 h 2994025"/>
                <a:gd name="connsiteX7580" fmla="*/ 3171547 w 6130925"/>
                <a:gd name="connsiteY7580" fmla="*/ 2496559 h 2994025"/>
                <a:gd name="connsiteX7581" fmla="*/ 3171547 w 6130925"/>
                <a:gd name="connsiteY7581" fmla="*/ 2489674 h 2994025"/>
                <a:gd name="connsiteX7582" fmla="*/ 3171547 w 6130925"/>
                <a:gd name="connsiteY7582" fmla="*/ 2482260 h 2994025"/>
                <a:gd name="connsiteX7583" fmla="*/ 3168903 w 6130925"/>
                <a:gd name="connsiteY7583" fmla="*/ 2479612 h 2994025"/>
                <a:gd name="connsiteX7584" fmla="*/ 3164671 w 6130925"/>
                <a:gd name="connsiteY7584" fmla="*/ 2476963 h 2994025"/>
                <a:gd name="connsiteX7585" fmla="*/ 3160440 w 6130925"/>
                <a:gd name="connsiteY7585" fmla="*/ 2473786 h 2994025"/>
                <a:gd name="connsiteX7586" fmla="*/ 3157266 w 6130925"/>
                <a:gd name="connsiteY7586" fmla="*/ 2470079 h 2994025"/>
                <a:gd name="connsiteX7587" fmla="*/ 3154622 w 6130925"/>
                <a:gd name="connsiteY7587" fmla="*/ 2462664 h 2994025"/>
                <a:gd name="connsiteX7588" fmla="*/ 3152506 w 6130925"/>
                <a:gd name="connsiteY7588" fmla="*/ 2455250 h 2994025"/>
                <a:gd name="connsiteX7589" fmla="*/ 3149861 w 6130925"/>
                <a:gd name="connsiteY7589" fmla="*/ 2452072 h 2994025"/>
                <a:gd name="connsiteX7590" fmla="*/ 3148275 w 6130925"/>
                <a:gd name="connsiteY7590" fmla="*/ 2448365 h 2994025"/>
                <a:gd name="connsiteX7591" fmla="*/ 3147217 w 6130925"/>
                <a:gd name="connsiteY7591" fmla="*/ 2444658 h 2994025"/>
                <a:gd name="connsiteX7592" fmla="*/ 3146688 w 6130925"/>
                <a:gd name="connsiteY7592" fmla="*/ 2440950 h 2994025"/>
                <a:gd name="connsiteX7593" fmla="*/ 3146688 w 6130925"/>
                <a:gd name="connsiteY7593" fmla="*/ 2437773 h 2994025"/>
                <a:gd name="connsiteX7594" fmla="*/ 3146688 w 6130925"/>
                <a:gd name="connsiteY7594" fmla="*/ 2434066 h 2994025"/>
                <a:gd name="connsiteX7595" fmla="*/ 3142985 w 6130925"/>
                <a:gd name="connsiteY7595" fmla="*/ 2428240 h 2994025"/>
                <a:gd name="connsiteX7596" fmla="*/ 3131878 w 6130925"/>
                <a:gd name="connsiteY7596" fmla="*/ 2419766 h 2994025"/>
                <a:gd name="connsiteX7597" fmla="*/ 3127118 w 6130925"/>
                <a:gd name="connsiteY7597" fmla="*/ 2414470 h 2994025"/>
                <a:gd name="connsiteX7598" fmla="*/ 3122886 w 6130925"/>
                <a:gd name="connsiteY7598" fmla="*/ 2407585 h 2994025"/>
                <a:gd name="connsiteX7599" fmla="*/ 3120241 w 6130925"/>
                <a:gd name="connsiteY7599" fmla="*/ 2400171 h 2994025"/>
                <a:gd name="connsiteX7600" fmla="*/ 3119713 w 6130925"/>
                <a:gd name="connsiteY7600" fmla="*/ 2396464 h 2994025"/>
                <a:gd name="connsiteX7601" fmla="*/ 3120241 w 6130925"/>
                <a:gd name="connsiteY7601" fmla="*/ 2393286 h 2994025"/>
                <a:gd name="connsiteX7602" fmla="*/ 3117597 w 6130925"/>
                <a:gd name="connsiteY7602" fmla="*/ 2386401 h 2994025"/>
                <a:gd name="connsiteX7603" fmla="*/ 3116010 w 6130925"/>
                <a:gd name="connsiteY7603" fmla="*/ 2378987 h 2994025"/>
                <a:gd name="connsiteX7604" fmla="*/ 3116010 w 6130925"/>
                <a:gd name="connsiteY7604" fmla="*/ 2342444 h 2994025"/>
                <a:gd name="connsiteX7605" fmla="*/ 3113894 w 6130925"/>
                <a:gd name="connsiteY7605" fmla="*/ 2339267 h 2994025"/>
                <a:gd name="connsiteX7606" fmla="*/ 3111250 w 6130925"/>
                <a:gd name="connsiteY7606" fmla="*/ 2335559 h 2994025"/>
                <a:gd name="connsiteX7607" fmla="*/ 3111250 w 6130925"/>
                <a:gd name="connsiteY7607" fmla="*/ 2332382 h 2994025"/>
                <a:gd name="connsiteX7608" fmla="*/ 3111250 w 6130925"/>
                <a:gd name="connsiteY7608" fmla="*/ 2328675 h 2994025"/>
                <a:gd name="connsiteX7609" fmla="*/ 3110192 w 6130925"/>
                <a:gd name="connsiteY7609" fmla="*/ 2325497 h 2994025"/>
                <a:gd name="connsiteX7610" fmla="*/ 3109663 w 6130925"/>
                <a:gd name="connsiteY7610" fmla="*/ 2321260 h 2994025"/>
                <a:gd name="connsiteX7611" fmla="*/ 3107018 w 6130925"/>
                <a:gd name="connsiteY7611" fmla="*/ 2317553 h 2994025"/>
                <a:gd name="connsiteX7612" fmla="*/ 3105431 w 6130925"/>
                <a:gd name="connsiteY7612" fmla="*/ 2312257 h 2994025"/>
                <a:gd name="connsiteX7613" fmla="*/ 3105431 w 6130925"/>
                <a:gd name="connsiteY7613" fmla="*/ 2309079 h 2994025"/>
                <a:gd name="connsiteX7614" fmla="*/ 3105431 w 6130925"/>
                <a:gd name="connsiteY7614" fmla="*/ 2305902 h 2994025"/>
                <a:gd name="connsiteX7615" fmla="*/ 3096440 w 6130925"/>
                <a:gd name="connsiteY7615" fmla="*/ 2300606 h 2994025"/>
                <a:gd name="connsiteX7616" fmla="*/ 3089564 w 6130925"/>
                <a:gd name="connsiteY7616" fmla="*/ 2294780 h 2994025"/>
                <a:gd name="connsiteX7617" fmla="*/ 3087977 w 6130925"/>
                <a:gd name="connsiteY7617" fmla="*/ 2291073 h 2994025"/>
                <a:gd name="connsiteX7618" fmla="*/ 3085861 w 6130925"/>
                <a:gd name="connsiteY7618" fmla="*/ 2287366 h 2994025"/>
                <a:gd name="connsiteX7619" fmla="*/ 3083745 w 6130925"/>
                <a:gd name="connsiteY7619" fmla="*/ 2284188 h 2994025"/>
                <a:gd name="connsiteX7620" fmla="*/ 3082159 w 6130925"/>
                <a:gd name="connsiteY7620" fmla="*/ 2280481 h 2994025"/>
                <a:gd name="connsiteX7621" fmla="*/ 3082159 w 6130925"/>
                <a:gd name="connsiteY7621" fmla="*/ 2276773 h 2994025"/>
                <a:gd name="connsiteX7622" fmla="*/ 3082159 w 6130925"/>
                <a:gd name="connsiteY7622" fmla="*/ 2273596 h 2994025"/>
                <a:gd name="connsiteX7623" fmla="*/ 3082159 w 6130925"/>
                <a:gd name="connsiteY7623" fmla="*/ 2269359 h 2994025"/>
                <a:gd name="connsiteX7624" fmla="*/ 3082159 w 6130925"/>
                <a:gd name="connsiteY7624" fmla="*/ 2266181 h 2994025"/>
                <a:gd name="connsiteX7625" fmla="*/ 3080043 w 6130925"/>
                <a:gd name="connsiteY7625" fmla="*/ 2263533 h 2994025"/>
                <a:gd name="connsiteX7626" fmla="*/ 3075283 w 6130925"/>
                <a:gd name="connsiteY7626" fmla="*/ 2260885 h 2994025"/>
                <a:gd name="connsiteX7627" fmla="*/ 3071051 w 6130925"/>
                <a:gd name="connsiteY7627" fmla="*/ 2257708 h 2994025"/>
                <a:gd name="connsiteX7628" fmla="*/ 3068636 w 6130925"/>
                <a:gd name="connsiteY7628" fmla="*/ 2253838 h 2994025"/>
                <a:gd name="connsiteX7629" fmla="*/ 3068636 w 6130925"/>
                <a:gd name="connsiteY7629" fmla="*/ 2255838 h 2994025"/>
                <a:gd name="connsiteX7630" fmla="*/ 3068107 w 6130925"/>
                <a:gd name="connsiteY7630" fmla="*/ 2254792 h 2994025"/>
                <a:gd name="connsiteX7631" fmla="*/ 3067578 w 6130925"/>
                <a:gd name="connsiteY7631" fmla="*/ 2253224 h 2994025"/>
                <a:gd name="connsiteX7632" fmla="*/ 3065461 w 6130925"/>
                <a:gd name="connsiteY7632" fmla="*/ 2243288 h 2994025"/>
                <a:gd name="connsiteX7633" fmla="*/ 3065990 w 6130925"/>
                <a:gd name="connsiteY7633" fmla="*/ 2232306 h 2994025"/>
                <a:gd name="connsiteX7634" fmla="*/ 3065461 w 6130925"/>
                <a:gd name="connsiteY7634" fmla="*/ 2224985 h 2994025"/>
                <a:gd name="connsiteX7635" fmla="*/ 3065990 w 6130925"/>
                <a:gd name="connsiteY7635" fmla="*/ 2218186 h 2994025"/>
                <a:gd name="connsiteX7636" fmla="*/ 3066520 w 6130925"/>
                <a:gd name="connsiteY7636" fmla="*/ 2214526 h 2994025"/>
                <a:gd name="connsiteX7637" fmla="*/ 3068636 w 6130925"/>
                <a:gd name="connsiteY7637" fmla="*/ 2211388 h 2994025"/>
                <a:gd name="connsiteX7638" fmla="*/ 3068636 w 6130925"/>
                <a:gd name="connsiteY7638" fmla="*/ 2212612 h 2994025"/>
                <a:gd name="connsiteX7639" fmla="*/ 3069993 w 6130925"/>
                <a:gd name="connsiteY7639" fmla="*/ 2210573 h 2994025"/>
                <a:gd name="connsiteX7640" fmla="*/ 3073696 w 6130925"/>
                <a:gd name="connsiteY7640" fmla="*/ 2207395 h 2994025"/>
                <a:gd name="connsiteX7641" fmla="*/ 3077398 w 6130925"/>
                <a:gd name="connsiteY7641" fmla="*/ 2203688 h 2994025"/>
                <a:gd name="connsiteX7642" fmla="*/ 3077927 w 6130925"/>
                <a:gd name="connsiteY7642" fmla="*/ 2199981 h 2994025"/>
                <a:gd name="connsiteX7643" fmla="*/ 3078985 w 6130925"/>
                <a:gd name="connsiteY7643" fmla="*/ 2196803 h 2994025"/>
                <a:gd name="connsiteX7644" fmla="*/ 3078985 w 6130925"/>
                <a:gd name="connsiteY7644" fmla="*/ 2189389 h 2994025"/>
                <a:gd name="connsiteX7645" fmla="*/ 3078985 w 6130925"/>
                <a:gd name="connsiteY7645" fmla="*/ 2181974 h 2994025"/>
                <a:gd name="connsiteX7646" fmla="*/ 3080043 w 6130925"/>
                <a:gd name="connsiteY7646" fmla="*/ 2176149 h 2994025"/>
                <a:gd name="connsiteX7647" fmla="*/ 3085332 w 6130925"/>
                <a:gd name="connsiteY7647" fmla="*/ 2166086 h 2994025"/>
                <a:gd name="connsiteX7648" fmla="*/ 3089564 w 6130925"/>
                <a:gd name="connsiteY7648" fmla="*/ 2160790 h 2994025"/>
                <a:gd name="connsiteX7649" fmla="*/ 3093266 w 6130925"/>
                <a:gd name="connsiteY7649" fmla="*/ 2158142 h 2994025"/>
                <a:gd name="connsiteX7650" fmla="*/ 3096440 w 6130925"/>
                <a:gd name="connsiteY7650" fmla="*/ 2155494 h 2994025"/>
                <a:gd name="connsiteX7651" fmla="*/ 3098555 w 6130925"/>
                <a:gd name="connsiteY7651" fmla="*/ 2152317 h 2994025"/>
                <a:gd name="connsiteX7652" fmla="*/ 3098555 w 6130925"/>
                <a:gd name="connsiteY7652" fmla="*/ 2148080 h 2994025"/>
                <a:gd name="connsiteX7653" fmla="*/ 3099613 w 6130925"/>
                <a:gd name="connsiteY7653" fmla="*/ 2144902 h 2994025"/>
                <a:gd name="connsiteX7654" fmla="*/ 3100142 w 6130925"/>
                <a:gd name="connsiteY7654" fmla="*/ 2141195 h 2994025"/>
                <a:gd name="connsiteX7655" fmla="*/ 3100671 w 6130925"/>
                <a:gd name="connsiteY7655" fmla="*/ 2135899 h 2994025"/>
                <a:gd name="connsiteX7656" fmla="*/ 3100142 w 6130925"/>
                <a:gd name="connsiteY7656" fmla="*/ 2130603 h 2994025"/>
                <a:gd name="connsiteX7657" fmla="*/ 3101200 w 6130925"/>
                <a:gd name="connsiteY7657" fmla="*/ 2124777 h 2994025"/>
                <a:gd name="connsiteX7658" fmla="*/ 3100142 w 6130925"/>
                <a:gd name="connsiteY7658" fmla="*/ 2120011 h 2994025"/>
                <a:gd name="connsiteX7659" fmla="*/ 3096440 w 6130925"/>
                <a:gd name="connsiteY7659" fmla="*/ 2118422 h 2994025"/>
                <a:gd name="connsiteX7660" fmla="*/ 3093266 w 6130925"/>
                <a:gd name="connsiteY7660" fmla="*/ 2115774 h 2994025"/>
                <a:gd name="connsiteX7661" fmla="*/ 3090093 w 6130925"/>
                <a:gd name="connsiteY7661" fmla="*/ 2109419 h 2994025"/>
                <a:gd name="connsiteX7662" fmla="*/ 3089564 w 6130925"/>
                <a:gd name="connsiteY7662" fmla="*/ 2102004 h 2994025"/>
                <a:gd name="connsiteX7663" fmla="*/ 3089564 w 6130925"/>
                <a:gd name="connsiteY7663" fmla="*/ 2094590 h 2994025"/>
                <a:gd name="connsiteX7664" fmla="*/ 3090622 w 6130925"/>
                <a:gd name="connsiteY7664" fmla="*/ 2090883 h 2994025"/>
                <a:gd name="connsiteX7665" fmla="*/ 3091150 w 6130925"/>
                <a:gd name="connsiteY7665" fmla="*/ 2087705 h 2994025"/>
                <a:gd name="connsiteX7666" fmla="*/ 3089035 w 6130925"/>
                <a:gd name="connsiteY7666" fmla="*/ 2083998 h 2994025"/>
                <a:gd name="connsiteX7667" fmla="*/ 3085861 w 6130925"/>
                <a:gd name="connsiteY7667" fmla="*/ 2080291 h 2994025"/>
                <a:gd name="connsiteX7668" fmla="*/ 3083745 w 6130925"/>
                <a:gd name="connsiteY7668" fmla="*/ 2073406 h 2994025"/>
                <a:gd name="connsiteX7669" fmla="*/ 3082159 w 6130925"/>
                <a:gd name="connsiteY7669" fmla="*/ 2065991 h 2994025"/>
                <a:gd name="connsiteX7670" fmla="*/ 3082688 w 6130925"/>
                <a:gd name="connsiteY7670" fmla="*/ 2058047 h 2994025"/>
                <a:gd name="connsiteX7671" fmla="*/ 3082159 w 6130925"/>
                <a:gd name="connsiteY7671" fmla="*/ 2050103 h 2994025"/>
                <a:gd name="connsiteX7672" fmla="*/ 3081101 w 6130925"/>
                <a:gd name="connsiteY7672" fmla="*/ 2046396 h 2994025"/>
                <a:gd name="connsiteX7673" fmla="*/ 3078985 w 6130925"/>
                <a:gd name="connsiteY7673" fmla="*/ 2043218 h 2994025"/>
                <a:gd name="connsiteX7674" fmla="*/ 3074225 w 6130925"/>
                <a:gd name="connsiteY7674" fmla="*/ 2035804 h 2994025"/>
                <a:gd name="connsiteX7675" fmla="*/ 3069993 w 6130925"/>
                <a:gd name="connsiteY7675" fmla="*/ 2028389 h 2994025"/>
                <a:gd name="connsiteX7676" fmla="*/ 3068637 w 6130925"/>
                <a:gd name="connsiteY7676" fmla="*/ 2025674 h 2994025"/>
                <a:gd name="connsiteX7677" fmla="*/ 3068637 w 6130925"/>
                <a:gd name="connsiteY7677" fmla="*/ 2027238 h 2994025"/>
                <a:gd name="connsiteX7678" fmla="*/ 3067581 w 6130925"/>
                <a:gd name="connsiteY7678" fmla="*/ 2024063 h 2994025"/>
                <a:gd name="connsiteX7679" fmla="*/ 3065997 w 6130925"/>
                <a:gd name="connsiteY7679" fmla="*/ 2020888 h 2994025"/>
                <a:gd name="connsiteX7680" fmla="*/ 3064945 w 6130925"/>
                <a:gd name="connsiteY7680" fmla="*/ 2019483 h 2994025"/>
                <a:gd name="connsiteX7681" fmla="*/ 3060584 w 6130925"/>
                <a:gd name="connsiteY7681" fmla="*/ 2014780 h 2994025"/>
                <a:gd name="connsiteX7682" fmla="*/ 3059660 w 6130925"/>
                <a:gd name="connsiteY7682" fmla="*/ 2014009 h 2994025"/>
                <a:gd name="connsiteX7683" fmla="*/ 3055964 w 6130925"/>
                <a:gd name="connsiteY7683" fmla="*/ 2010834 h 2994025"/>
                <a:gd name="connsiteX7684" fmla="*/ 3052795 w 6130925"/>
                <a:gd name="connsiteY7684" fmla="*/ 2006601 h 2994025"/>
                <a:gd name="connsiteX7685" fmla="*/ 3052267 w 6130925"/>
                <a:gd name="connsiteY7685" fmla="*/ 2002896 h 2994025"/>
                <a:gd name="connsiteX7686" fmla="*/ 3051239 w 6130925"/>
                <a:gd name="connsiteY7686" fmla="*/ 1999806 h 2994025"/>
                <a:gd name="connsiteX7687" fmla="*/ 3048836 w 6130925"/>
                <a:gd name="connsiteY7687" fmla="*/ 1998202 h 2994025"/>
                <a:gd name="connsiteX7688" fmla="*/ 3045134 w 6130925"/>
                <a:gd name="connsiteY7688" fmla="*/ 1996084 h 2994025"/>
                <a:gd name="connsiteX7689" fmla="*/ 3041431 w 6130925"/>
                <a:gd name="connsiteY7689" fmla="*/ 1995554 h 2994025"/>
                <a:gd name="connsiteX7690" fmla="*/ 3037729 w 6130925"/>
                <a:gd name="connsiteY7690" fmla="*/ 1994495 h 2994025"/>
                <a:gd name="connsiteX7691" fmla="*/ 3037423 w 6130925"/>
                <a:gd name="connsiteY7691" fmla="*/ 1994035 h 2994025"/>
                <a:gd name="connsiteX7692" fmla="*/ 3036953 w 6130925"/>
                <a:gd name="connsiteY7692" fmla="*/ 1993901 h 2994025"/>
                <a:gd name="connsiteX7693" fmla="*/ 3034841 w 6130925"/>
                <a:gd name="connsiteY7693" fmla="*/ 1990726 h 2994025"/>
                <a:gd name="connsiteX7694" fmla="*/ 3033785 w 6130925"/>
                <a:gd name="connsiteY7694" fmla="*/ 1987021 h 2994025"/>
                <a:gd name="connsiteX7695" fmla="*/ 3032200 w 6130925"/>
                <a:gd name="connsiteY7695" fmla="*/ 1983317 h 2994025"/>
                <a:gd name="connsiteX7696" fmla="*/ 3033257 w 6130925"/>
                <a:gd name="connsiteY7696" fmla="*/ 1975909 h 2994025"/>
                <a:gd name="connsiteX7697" fmla="*/ 3031721 w 6130925"/>
                <a:gd name="connsiteY7697" fmla="*/ 1972831 h 2994025"/>
                <a:gd name="connsiteX7698" fmla="*/ 3026092 w 6130925"/>
                <a:gd name="connsiteY7698" fmla="*/ 1969074 h 2994025"/>
                <a:gd name="connsiteX7699" fmla="*/ 3018158 w 6130925"/>
                <a:gd name="connsiteY7699" fmla="*/ 1968015 h 2994025"/>
                <a:gd name="connsiteX7700" fmla="*/ 3014456 w 6130925"/>
                <a:gd name="connsiteY7700" fmla="*/ 1966426 h 2994025"/>
                <a:gd name="connsiteX7701" fmla="*/ 3010753 w 6130925"/>
                <a:gd name="connsiteY7701" fmla="*/ 1964837 h 2994025"/>
                <a:gd name="connsiteX7702" fmla="*/ 3010858 w 6130925"/>
                <a:gd name="connsiteY7702" fmla="*/ 1964627 h 2994025"/>
                <a:gd name="connsiteX7703" fmla="*/ 3010021 w 6130925"/>
                <a:gd name="connsiteY7703" fmla="*/ 1964267 h 2994025"/>
                <a:gd name="connsiteX7704" fmla="*/ 3012134 w 6130925"/>
                <a:gd name="connsiteY7704" fmla="*/ 1960034 h 2994025"/>
                <a:gd name="connsiteX7705" fmla="*/ 3013718 w 6130925"/>
                <a:gd name="connsiteY7705" fmla="*/ 1956859 h 2994025"/>
                <a:gd name="connsiteX7706" fmla="*/ 3014774 w 6130925"/>
                <a:gd name="connsiteY7706" fmla="*/ 1956330 h 2994025"/>
                <a:gd name="connsiteX7707" fmla="*/ 3015302 w 6130925"/>
                <a:gd name="connsiteY7707" fmla="*/ 1956330 h 2994025"/>
                <a:gd name="connsiteX7708" fmla="*/ 3016358 w 6130925"/>
                <a:gd name="connsiteY7708" fmla="*/ 1956330 h 2994025"/>
                <a:gd name="connsiteX7709" fmla="*/ 3017414 w 6130925"/>
                <a:gd name="connsiteY7709" fmla="*/ 1956859 h 2994025"/>
                <a:gd name="connsiteX7710" fmla="*/ 3018471 w 6130925"/>
                <a:gd name="connsiteY7710" fmla="*/ 1956859 h 2994025"/>
                <a:gd name="connsiteX7711" fmla="*/ 3019527 w 6130925"/>
                <a:gd name="connsiteY7711" fmla="*/ 1956859 h 2994025"/>
                <a:gd name="connsiteX7712" fmla="*/ 3020055 w 6130925"/>
                <a:gd name="connsiteY7712" fmla="*/ 1956859 h 2994025"/>
                <a:gd name="connsiteX7713" fmla="*/ 3020583 w 6130925"/>
                <a:gd name="connsiteY7713" fmla="*/ 1956859 h 2994025"/>
                <a:gd name="connsiteX7714" fmla="*/ 3022167 w 6130925"/>
                <a:gd name="connsiteY7714" fmla="*/ 1953684 h 2994025"/>
                <a:gd name="connsiteX7715" fmla="*/ 3023223 w 6130925"/>
                <a:gd name="connsiteY7715" fmla="*/ 1949451 h 2994025"/>
                <a:gd name="connsiteX7716" fmla="*/ 3023751 w 6130925"/>
                <a:gd name="connsiteY7716" fmla="*/ 1938338 h 2994025"/>
                <a:gd name="connsiteX7717" fmla="*/ 3024807 w 6130925"/>
                <a:gd name="connsiteY7717" fmla="*/ 1927755 h 2994025"/>
                <a:gd name="connsiteX7718" fmla="*/ 3025335 w 6130925"/>
                <a:gd name="connsiteY7718" fmla="*/ 1924051 h 2994025"/>
                <a:gd name="connsiteX7719" fmla="*/ 3026392 w 6130925"/>
                <a:gd name="connsiteY7719" fmla="*/ 1921405 h 2994025"/>
                <a:gd name="connsiteX7720" fmla="*/ 3029032 w 6130925"/>
                <a:gd name="connsiteY7720" fmla="*/ 1917171 h 2994025"/>
                <a:gd name="connsiteX7721" fmla="*/ 3031672 w 6130925"/>
                <a:gd name="connsiteY7721" fmla="*/ 1913996 h 2994025"/>
                <a:gd name="connsiteX7722" fmla="*/ 3031672 w 6130925"/>
                <a:gd name="connsiteY7722" fmla="*/ 1910821 h 2994025"/>
                <a:gd name="connsiteX7723" fmla="*/ 3031672 w 6130925"/>
                <a:gd name="connsiteY7723" fmla="*/ 1906588 h 2994025"/>
                <a:gd name="connsiteX7724" fmla="*/ 3031672 w 6130925"/>
                <a:gd name="connsiteY7724" fmla="*/ 1899709 h 2994025"/>
                <a:gd name="connsiteX7725" fmla="*/ 3031672 w 6130925"/>
                <a:gd name="connsiteY7725" fmla="*/ 1892301 h 2994025"/>
                <a:gd name="connsiteX7726" fmla="*/ 3032200 w 6130925"/>
                <a:gd name="connsiteY7726" fmla="*/ 1889126 h 2994025"/>
                <a:gd name="connsiteX7727" fmla="*/ 3033785 w 6130925"/>
                <a:gd name="connsiteY7727" fmla="*/ 1885421 h 2994025"/>
                <a:gd name="connsiteX7728" fmla="*/ 3033785 w 6130925"/>
                <a:gd name="connsiteY7728" fmla="*/ 1864212 h 2994025"/>
                <a:gd name="connsiteX7729" fmla="*/ 2972142 w 6130925"/>
                <a:gd name="connsiteY7729" fmla="*/ 1864212 h 2994025"/>
                <a:gd name="connsiteX7730" fmla="*/ 2967910 w 6130925"/>
                <a:gd name="connsiteY7730" fmla="*/ 1863683 h 2994025"/>
                <a:gd name="connsiteX7731" fmla="*/ 2964737 w 6130925"/>
                <a:gd name="connsiteY7731" fmla="*/ 1862624 h 2994025"/>
                <a:gd name="connsiteX7732" fmla="*/ 2961034 w 6130925"/>
                <a:gd name="connsiteY7732" fmla="*/ 1861035 h 2994025"/>
                <a:gd name="connsiteX7733" fmla="*/ 2957332 w 6130925"/>
                <a:gd name="connsiteY7733" fmla="*/ 1858916 h 2994025"/>
                <a:gd name="connsiteX7734" fmla="*/ 2957285 w 6130925"/>
                <a:gd name="connsiteY7734" fmla="*/ 1858777 h 2994025"/>
                <a:gd name="connsiteX7735" fmla="*/ 2956686 w 6130925"/>
                <a:gd name="connsiteY7735" fmla="*/ 1858434 h 2994025"/>
                <a:gd name="connsiteX7736" fmla="*/ 2955630 w 6130925"/>
                <a:gd name="connsiteY7736" fmla="*/ 1855259 h 2994025"/>
                <a:gd name="connsiteX7737" fmla="*/ 2955102 w 6130925"/>
                <a:gd name="connsiteY7737" fmla="*/ 1851026 h 2994025"/>
                <a:gd name="connsiteX7738" fmla="*/ 2954046 w 6130925"/>
                <a:gd name="connsiteY7738" fmla="*/ 1847851 h 2994025"/>
                <a:gd name="connsiteX7739" fmla="*/ 2952990 w 6130925"/>
                <a:gd name="connsiteY7739" fmla="*/ 1844676 h 2994025"/>
                <a:gd name="connsiteX7740" fmla="*/ 2950878 w 6130925"/>
                <a:gd name="connsiteY7740" fmla="*/ 1840442 h 2994025"/>
                <a:gd name="connsiteX7741" fmla="*/ 2948237 w 6130925"/>
                <a:gd name="connsiteY7741" fmla="*/ 1837267 h 2994025"/>
                <a:gd name="connsiteX7742" fmla="*/ 2948021 w 6130925"/>
                <a:gd name="connsiteY7742" fmla="*/ 1835752 h 2994025"/>
                <a:gd name="connsiteX7743" fmla="*/ 2947282 w 6130925"/>
                <a:gd name="connsiteY7743" fmla="*/ 1834025 h 2994025"/>
                <a:gd name="connsiteX7744" fmla="*/ 2946970 w 6130925"/>
                <a:gd name="connsiteY7744" fmla="*/ 1831834 h 2994025"/>
                <a:gd name="connsiteX7745" fmla="*/ 2946186 w 6130925"/>
                <a:gd name="connsiteY7745" fmla="*/ 1830002 h 2994025"/>
                <a:gd name="connsiteX7746" fmla="*/ 2942843 w 6130925"/>
                <a:gd name="connsiteY7746" fmla="*/ 1828143 h 2994025"/>
                <a:gd name="connsiteX7747" fmla="*/ 2941139 w 6130925"/>
                <a:gd name="connsiteY7747" fmla="*/ 1827801 h 2994025"/>
                <a:gd name="connsiteX7748" fmla="*/ 2935117 w 6130925"/>
                <a:gd name="connsiteY7748" fmla="*/ 1828729 h 2994025"/>
                <a:gd name="connsiteX7749" fmla="*/ 2925067 w 6130925"/>
                <a:gd name="connsiteY7749" fmla="*/ 1829259 h 2994025"/>
                <a:gd name="connsiteX7750" fmla="*/ 2916604 w 6130925"/>
                <a:gd name="connsiteY7750" fmla="*/ 1831907 h 2994025"/>
                <a:gd name="connsiteX7751" fmla="*/ 2911844 w 6130925"/>
                <a:gd name="connsiteY7751" fmla="*/ 1836143 h 2994025"/>
                <a:gd name="connsiteX7752" fmla="*/ 2907613 w 6130925"/>
                <a:gd name="connsiteY7752" fmla="*/ 1839321 h 2994025"/>
                <a:gd name="connsiteX7753" fmla="*/ 2903381 w 6130925"/>
                <a:gd name="connsiteY7753" fmla="*/ 1839321 h 2994025"/>
                <a:gd name="connsiteX7754" fmla="*/ 2897034 w 6130925"/>
                <a:gd name="connsiteY7754" fmla="*/ 1838791 h 2994025"/>
                <a:gd name="connsiteX7755" fmla="*/ 2889629 w 6130925"/>
                <a:gd name="connsiteY7755" fmla="*/ 1837732 h 2994025"/>
                <a:gd name="connsiteX7756" fmla="*/ 2882224 w 6130925"/>
                <a:gd name="connsiteY7756" fmla="*/ 1837203 h 2994025"/>
                <a:gd name="connsiteX7757" fmla="*/ 2875348 w 6130925"/>
                <a:gd name="connsiteY7757" fmla="*/ 1837732 h 2994025"/>
                <a:gd name="connsiteX7758" fmla="*/ 2871117 w 6130925"/>
                <a:gd name="connsiteY7758" fmla="*/ 1839321 h 2994025"/>
                <a:gd name="connsiteX7759" fmla="*/ 2867943 w 6130925"/>
                <a:gd name="connsiteY7759" fmla="*/ 1842499 h 2994025"/>
                <a:gd name="connsiteX7760" fmla="*/ 2864240 w 6130925"/>
                <a:gd name="connsiteY7760" fmla="*/ 1845676 h 2994025"/>
                <a:gd name="connsiteX7761" fmla="*/ 2860538 w 6130925"/>
                <a:gd name="connsiteY7761" fmla="*/ 1848324 h 2994025"/>
                <a:gd name="connsiteX7762" fmla="*/ 2858951 w 6130925"/>
                <a:gd name="connsiteY7762" fmla="*/ 1852032 h 2994025"/>
                <a:gd name="connsiteX7763" fmla="*/ 2857364 w 6130925"/>
                <a:gd name="connsiteY7763" fmla="*/ 1855739 h 2994025"/>
                <a:gd name="connsiteX7764" fmla="*/ 2855778 w 6130925"/>
                <a:gd name="connsiteY7764" fmla="*/ 1856268 h 2994025"/>
                <a:gd name="connsiteX7765" fmla="*/ 2853662 w 6130925"/>
                <a:gd name="connsiteY7765" fmla="*/ 1855739 h 2994025"/>
                <a:gd name="connsiteX7766" fmla="*/ 2852943 w 6130925"/>
                <a:gd name="connsiteY7766" fmla="*/ 1855259 h 2994025"/>
                <a:gd name="connsiteX7767" fmla="*/ 2852128 w 6130925"/>
                <a:gd name="connsiteY7767" fmla="*/ 1855259 h 2994025"/>
                <a:gd name="connsiteX7768" fmla="*/ 2851610 w 6130925"/>
                <a:gd name="connsiteY7768" fmla="*/ 1854913 h 2994025"/>
                <a:gd name="connsiteX7769" fmla="*/ 2849959 w 6130925"/>
                <a:gd name="connsiteY7769" fmla="*/ 1855739 h 2994025"/>
                <a:gd name="connsiteX7770" fmla="*/ 2846786 w 6130925"/>
                <a:gd name="connsiteY7770" fmla="*/ 1857328 h 2994025"/>
                <a:gd name="connsiteX7771" fmla="*/ 2843083 w 6130925"/>
                <a:gd name="connsiteY7771" fmla="*/ 1858916 h 2994025"/>
                <a:gd name="connsiteX7772" fmla="*/ 2837794 w 6130925"/>
                <a:gd name="connsiteY7772" fmla="*/ 1859446 h 2994025"/>
                <a:gd name="connsiteX7773" fmla="*/ 2832505 w 6130925"/>
                <a:gd name="connsiteY7773" fmla="*/ 1858916 h 2994025"/>
                <a:gd name="connsiteX7774" fmla="*/ 2822984 w 6130925"/>
                <a:gd name="connsiteY7774" fmla="*/ 1859446 h 2994025"/>
                <a:gd name="connsiteX7775" fmla="*/ 2814521 w 6130925"/>
                <a:gd name="connsiteY7775" fmla="*/ 1857328 h 2994025"/>
                <a:gd name="connsiteX7776" fmla="*/ 2812935 w 6130925"/>
                <a:gd name="connsiteY7776" fmla="*/ 1855739 h 2994025"/>
                <a:gd name="connsiteX7777" fmla="*/ 2812926 w 6130925"/>
                <a:gd name="connsiteY7777" fmla="*/ 1855663 h 2994025"/>
                <a:gd name="connsiteX7778" fmla="*/ 2812523 w 6130925"/>
                <a:gd name="connsiteY7778" fmla="*/ 1855259 h 2994025"/>
                <a:gd name="connsiteX7779" fmla="*/ 2812003 w 6130925"/>
                <a:gd name="connsiteY7779" fmla="*/ 1850570 h 2994025"/>
                <a:gd name="connsiteX7780" fmla="*/ 2811348 w 6130925"/>
                <a:gd name="connsiteY7780" fmla="*/ 1849913 h 2994025"/>
                <a:gd name="connsiteX7781" fmla="*/ 2807116 w 6130925"/>
                <a:gd name="connsiteY7781" fmla="*/ 1849384 h 2994025"/>
                <a:gd name="connsiteX7782" fmla="*/ 2803943 w 6130925"/>
                <a:gd name="connsiteY7782" fmla="*/ 1849913 h 2994025"/>
                <a:gd name="connsiteX7783" fmla="*/ 2794422 w 6130925"/>
                <a:gd name="connsiteY7783" fmla="*/ 1849384 h 2994025"/>
                <a:gd name="connsiteX7784" fmla="*/ 2784901 w 6130925"/>
                <a:gd name="connsiteY7784" fmla="*/ 1849913 h 2994025"/>
                <a:gd name="connsiteX7785" fmla="*/ 2780670 w 6130925"/>
                <a:gd name="connsiteY7785" fmla="*/ 1849913 h 2994025"/>
                <a:gd name="connsiteX7786" fmla="*/ 2777496 w 6130925"/>
                <a:gd name="connsiteY7786" fmla="*/ 1850972 h 2994025"/>
                <a:gd name="connsiteX7787" fmla="*/ 2773265 w 6130925"/>
                <a:gd name="connsiteY7787" fmla="*/ 1851502 h 2994025"/>
                <a:gd name="connsiteX7788" fmla="*/ 2770091 w 6130925"/>
                <a:gd name="connsiteY7788" fmla="*/ 1850972 h 2994025"/>
                <a:gd name="connsiteX7789" fmla="*/ 2766389 w 6130925"/>
                <a:gd name="connsiteY7789" fmla="*/ 1849913 h 2994025"/>
                <a:gd name="connsiteX7790" fmla="*/ 2759271 w 6130925"/>
                <a:gd name="connsiteY7790" fmla="*/ 1849438 h 2994025"/>
                <a:gd name="connsiteX7791" fmla="*/ 2759188 w 6130925"/>
                <a:gd name="connsiteY7791" fmla="*/ 1849438 h 2994025"/>
                <a:gd name="connsiteX7792" fmla="*/ 2758292 w 6130925"/>
                <a:gd name="connsiteY7792" fmla="*/ 1849438 h 2994025"/>
                <a:gd name="connsiteX7793" fmla="*/ 2752108 w 6130925"/>
                <a:gd name="connsiteY7793" fmla="*/ 1851502 h 2994025"/>
                <a:gd name="connsiteX7794" fmla="*/ 2751050 w 6130925"/>
                <a:gd name="connsiteY7794" fmla="*/ 1854680 h 2994025"/>
                <a:gd name="connsiteX7795" fmla="*/ 2750309 w 6130925"/>
                <a:gd name="connsiteY7795" fmla="*/ 1857650 h 2994025"/>
                <a:gd name="connsiteX7796" fmla="*/ 2750211 w 6130925"/>
                <a:gd name="connsiteY7796" fmla="*/ 1858434 h 2994025"/>
                <a:gd name="connsiteX7797" fmla="*/ 2750032 w 6130925"/>
                <a:gd name="connsiteY7797" fmla="*/ 1858756 h 2994025"/>
                <a:gd name="connsiteX7798" fmla="*/ 2749992 w 6130925"/>
                <a:gd name="connsiteY7798" fmla="*/ 1858916 h 2994025"/>
                <a:gd name="connsiteX7799" fmla="*/ 2747876 w 6130925"/>
                <a:gd name="connsiteY7799" fmla="*/ 1863683 h 2994025"/>
                <a:gd name="connsiteX7800" fmla="*/ 2743116 w 6130925"/>
                <a:gd name="connsiteY7800" fmla="*/ 1866331 h 2994025"/>
                <a:gd name="connsiteX7801" fmla="*/ 2737827 w 6130925"/>
                <a:gd name="connsiteY7801" fmla="*/ 1865272 h 2994025"/>
                <a:gd name="connsiteX7802" fmla="*/ 2732009 w 6130925"/>
                <a:gd name="connsiteY7802" fmla="*/ 1864212 h 2994025"/>
                <a:gd name="connsiteX7803" fmla="*/ 2728835 w 6130925"/>
                <a:gd name="connsiteY7803" fmla="*/ 1862624 h 2994025"/>
                <a:gd name="connsiteX7804" fmla="*/ 2725661 w 6130925"/>
                <a:gd name="connsiteY7804" fmla="*/ 1860505 h 2994025"/>
                <a:gd name="connsiteX7805" fmla="*/ 2723546 w 6130925"/>
                <a:gd name="connsiteY7805" fmla="*/ 1860505 h 2994025"/>
                <a:gd name="connsiteX7806" fmla="*/ 2721430 w 6130925"/>
                <a:gd name="connsiteY7806" fmla="*/ 1860505 h 2994025"/>
                <a:gd name="connsiteX7807" fmla="*/ 2719843 w 6130925"/>
                <a:gd name="connsiteY7807" fmla="*/ 1861035 h 2994025"/>
                <a:gd name="connsiteX7808" fmla="*/ 2718256 w 6130925"/>
                <a:gd name="connsiteY7808" fmla="*/ 1860505 h 2994025"/>
                <a:gd name="connsiteX7809" fmla="*/ 2710323 w 6130925"/>
                <a:gd name="connsiteY7809" fmla="*/ 1857328 h 2994025"/>
                <a:gd name="connsiteX7810" fmla="*/ 2703975 w 6130925"/>
                <a:gd name="connsiteY7810" fmla="*/ 1851502 h 2994025"/>
                <a:gd name="connsiteX7811" fmla="*/ 2700802 w 6130925"/>
                <a:gd name="connsiteY7811" fmla="*/ 1848324 h 2994025"/>
                <a:gd name="connsiteX7812" fmla="*/ 2698157 w 6130925"/>
                <a:gd name="connsiteY7812" fmla="*/ 1845147 h 2994025"/>
                <a:gd name="connsiteX7813" fmla="*/ 2694984 w 6130925"/>
                <a:gd name="connsiteY7813" fmla="*/ 1843028 h 2994025"/>
                <a:gd name="connsiteX7814" fmla="*/ 2691810 w 6130925"/>
                <a:gd name="connsiteY7814" fmla="*/ 1840910 h 2994025"/>
                <a:gd name="connsiteX7815" fmla="*/ 2687050 w 6130925"/>
                <a:gd name="connsiteY7815" fmla="*/ 1839321 h 2994025"/>
                <a:gd name="connsiteX7816" fmla="*/ 2684405 w 6130925"/>
                <a:gd name="connsiteY7816" fmla="*/ 1837732 h 2994025"/>
                <a:gd name="connsiteX7817" fmla="*/ 2684352 w 6130925"/>
                <a:gd name="connsiteY7817" fmla="*/ 1837357 h 2994025"/>
                <a:gd name="connsiteX7818" fmla="*/ 2684202 w 6130925"/>
                <a:gd name="connsiteY7818" fmla="*/ 1837267 h 2994025"/>
                <a:gd name="connsiteX7819" fmla="*/ 2683674 w 6130925"/>
                <a:gd name="connsiteY7819" fmla="*/ 1833563 h 2994025"/>
                <a:gd name="connsiteX7820" fmla="*/ 2684202 w 6130925"/>
                <a:gd name="connsiteY7820" fmla="*/ 1829859 h 2994025"/>
                <a:gd name="connsiteX7821" fmla="*/ 2683674 w 6130925"/>
                <a:gd name="connsiteY7821" fmla="*/ 1826684 h 2994025"/>
                <a:gd name="connsiteX7822" fmla="*/ 2684202 w 6130925"/>
                <a:gd name="connsiteY7822" fmla="*/ 1822980 h 2994025"/>
                <a:gd name="connsiteX7823" fmla="*/ 2683674 w 6130925"/>
                <a:gd name="connsiteY7823" fmla="*/ 1819276 h 2994025"/>
                <a:gd name="connsiteX7824" fmla="*/ 2682745 w 6130925"/>
                <a:gd name="connsiteY7824" fmla="*/ 1816019 h 2994025"/>
                <a:gd name="connsiteX7825" fmla="*/ 2674355 w 6130925"/>
                <a:gd name="connsiteY7825" fmla="*/ 1816019 h 2994025"/>
                <a:gd name="connsiteX7826" fmla="*/ 2666422 w 6130925"/>
                <a:gd name="connsiteY7826" fmla="*/ 1814430 h 2994025"/>
                <a:gd name="connsiteX7827" fmla="*/ 2658488 w 6130925"/>
                <a:gd name="connsiteY7827" fmla="*/ 1809663 h 2994025"/>
                <a:gd name="connsiteX7828" fmla="*/ 2652141 w 6130925"/>
                <a:gd name="connsiteY7828" fmla="*/ 1805426 h 2994025"/>
                <a:gd name="connsiteX7829" fmla="*/ 2646851 w 6130925"/>
                <a:gd name="connsiteY7829" fmla="*/ 1804367 h 2994025"/>
                <a:gd name="connsiteX7830" fmla="*/ 2643149 w 6130925"/>
                <a:gd name="connsiteY7830" fmla="*/ 1802249 h 2994025"/>
                <a:gd name="connsiteX7831" fmla="*/ 2639975 w 6130925"/>
                <a:gd name="connsiteY7831" fmla="*/ 1798542 h 2994025"/>
                <a:gd name="connsiteX7832" fmla="*/ 2637331 w 6130925"/>
                <a:gd name="connsiteY7832" fmla="*/ 1794834 h 2994025"/>
                <a:gd name="connsiteX7833" fmla="*/ 2637317 w 6130925"/>
                <a:gd name="connsiteY7833" fmla="*/ 1794564 h 2994025"/>
                <a:gd name="connsiteX7834" fmla="*/ 2637204 w 6130925"/>
                <a:gd name="connsiteY7834" fmla="*/ 1794405 h 2994025"/>
                <a:gd name="connsiteX7835" fmla="*/ 2636676 w 6130925"/>
                <a:gd name="connsiteY7835" fmla="*/ 1783821 h 2994025"/>
                <a:gd name="connsiteX7836" fmla="*/ 2637184 w 6130925"/>
                <a:gd name="connsiteY7836" fmla="*/ 1773121 h 2994025"/>
                <a:gd name="connsiteX7837" fmla="*/ 2635744 w 6130925"/>
                <a:gd name="connsiteY7837" fmla="*/ 1773121 h 2994025"/>
                <a:gd name="connsiteX7838" fmla="*/ 2634686 w 6130925"/>
                <a:gd name="connsiteY7838" fmla="*/ 1773650 h 2994025"/>
                <a:gd name="connsiteX7839" fmla="*/ 2632570 w 6130925"/>
                <a:gd name="connsiteY7839" fmla="*/ 1773650 h 2994025"/>
                <a:gd name="connsiteX7840" fmla="*/ 2630454 w 6130925"/>
                <a:gd name="connsiteY7840" fmla="*/ 1773121 h 2994025"/>
                <a:gd name="connsiteX7841" fmla="*/ 2627281 w 6130925"/>
                <a:gd name="connsiteY7841" fmla="*/ 1772061 h 2994025"/>
                <a:gd name="connsiteX7842" fmla="*/ 2623578 w 6130925"/>
                <a:gd name="connsiteY7842" fmla="*/ 1769943 h 2994025"/>
                <a:gd name="connsiteX7843" fmla="*/ 2621992 w 6130925"/>
                <a:gd name="connsiteY7843" fmla="*/ 1766236 h 2994025"/>
                <a:gd name="connsiteX7844" fmla="*/ 2621977 w 6130925"/>
                <a:gd name="connsiteY7844" fmla="*/ 1766035 h 2994025"/>
                <a:gd name="connsiteX7845" fmla="*/ 2621890 w 6130925"/>
                <a:gd name="connsiteY7845" fmla="*/ 1765830 h 2994025"/>
                <a:gd name="connsiteX7846" fmla="*/ 2621376 w 6130925"/>
                <a:gd name="connsiteY7846" fmla="*/ 1758618 h 2994025"/>
                <a:gd name="connsiteX7847" fmla="*/ 2619876 w 6130925"/>
                <a:gd name="connsiteY7847" fmla="*/ 1755114 h 2994025"/>
                <a:gd name="connsiteX7848" fmla="*/ 2617231 w 6130925"/>
                <a:gd name="connsiteY7848" fmla="*/ 1752996 h 2994025"/>
                <a:gd name="connsiteX7849" fmla="*/ 2612471 w 6130925"/>
                <a:gd name="connsiteY7849" fmla="*/ 1751937 h 2994025"/>
                <a:gd name="connsiteX7850" fmla="*/ 2610884 w 6130925"/>
                <a:gd name="connsiteY7850" fmla="*/ 1751407 h 2994025"/>
                <a:gd name="connsiteX7851" fmla="*/ 2609297 w 6130925"/>
                <a:gd name="connsiteY7851" fmla="*/ 1751937 h 2994025"/>
                <a:gd name="connsiteX7852" fmla="*/ 2607711 w 6130925"/>
                <a:gd name="connsiteY7852" fmla="*/ 1751937 h 2994025"/>
                <a:gd name="connsiteX7853" fmla="*/ 2606124 w 6130925"/>
                <a:gd name="connsiteY7853" fmla="*/ 1751937 h 2994025"/>
                <a:gd name="connsiteX7854" fmla="*/ 2601892 w 6130925"/>
                <a:gd name="connsiteY7854" fmla="*/ 1749289 h 2994025"/>
                <a:gd name="connsiteX7855" fmla="*/ 2598719 w 6130925"/>
                <a:gd name="connsiteY7855" fmla="*/ 1746640 h 2994025"/>
                <a:gd name="connsiteX7856" fmla="*/ 2594487 w 6130925"/>
                <a:gd name="connsiteY7856" fmla="*/ 1744522 h 2994025"/>
                <a:gd name="connsiteX7857" fmla="*/ 2591314 w 6130925"/>
                <a:gd name="connsiteY7857" fmla="*/ 1742933 h 2994025"/>
                <a:gd name="connsiteX7858" fmla="*/ 2589198 w 6130925"/>
                <a:gd name="connsiteY7858" fmla="*/ 1739756 h 2994025"/>
                <a:gd name="connsiteX7859" fmla="*/ 2587611 w 6130925"/>
                <a:gd name="connsiteY7859" fmla="*/ 1736048 h 2994025"/>
                <a:gd name="connsiteX7860" fmla="*/ 2583380 w 6130925"/>
                <a:gd name="connsiteY7860" fmla="*/ 1732871 h 2994025"/>
                <a:gd name="connsiteX7861" fmla="*/ 2580735 w 6130925"/>
                <a:gd name="connsiteY7861" fmla="*/ 1730223 h 2994025"/>
                <a:gd name="connsiteX7862" fmla="*/ 2578620 w 6130925"/>
                <a:gd name="connsiteY7862" fmla="*/ 1723338 h 2994025"/>
                <a:gd name="connsiteX7863" fmla="*/ 2578620 w 6130925"/>
                <a:gd name="connsiteY7863" fmla="*/ 1723071 h 2994025"/>
                <a:gd name="connsiteX7864" fmla="*/ 2578588 w 6130925"/>
                <a:gd name="connsiteY7864" fmla="*/ 1722967 h 2994025"/>
                <a:gd name="connsiteX7865" fmla="*/ 2578588 w 6130925"/>
                <a:gd name="connsiteY7865" fmla="*/ 1715559 h 2994025"/>
                <a:gd name="connsiteX7866" fmla="*/ 2578588 w 6130925"/>
                <a:gd name="connsiteY7866" fmla="*/ 1708814 h 2994025"/>
                <a:gd name="connsiteX7867" fmla="*/ 2578091 w 6130925"/>
                <a:gd name="connsiteY7867" fmla="*/ 1705331 h 2994025"/>
                <a:gd name="connsiteX7868" fmla="*/ 2577033 w 6130925"/>
                <a:gd name="connsiteY7868" fmla="*/ 1701624 h 2994025"/>
                <a:gd name="connsiteX7869" fmla="*/ 2576504 w 6130925"/>
                <a:gd name="connsiteY7869" fmla="*/ 1697917 h 2994025"/>
                <a:gd name="connsiteX7870" fmla="*/ 2575446 w 6130925"/>
                <a:gd name="connsiteY7870" fmla="*/ 1694739 h 2994025"/>
                <a:gd name="connsiteX7871" fmla="*/ 2572801 w 6130925"/>
                <a:gd name="connsiteY7871" fmla="*/ 1691562 h 2994025"/>
                <a:gd name="connsiteX7872" fmla="*/ 2571744 w 6130925"/>
                <a:gd name="connsiteY7872" fmla="*/ 1687325 h 2994025"/>
                <a:gd name="connsiteX7873" fmla="*/ 2571744 w 6130925"/>
                <a:gd name="connsiteY7873" fmla="*/ 1687068 h 2994025"/>
                <a:gd name="connsiteX7874" fmla="*/ 2571723 w 6130925"/>
                <a:gd name="connsiteY7874" fmla="*/ 1686984 h 2994025"/>
                <a:gd name="connsiteX7875" fmla="*/ 2571723 w 6130925"/>
                <a:gd name="connsiteY7875" fmla="*/ 1683280 h 2994025"/>
                <a:gd name="connsiteX7876" fmla="*/ 2573835 w 6130925"/>
                <a:gd name="connsiteY7876" fmla="*/ 1679575 h 2994025"/>
                <a:gd name="connsiteX7877" fmla="*/ 2573835 w 6130925"/>
                <a:gd name="connsiteY7877" fmla="*/ 1679046 h 2994025"/>
                <a:gd name="connsiteX7878" fmla="*/ 2574891 w 6130925"/>
                <a:gd name="connsiteY7878" fmla="*/ 1679046 h 2994025"/>
                <a:gd name="connsiteX7879" fmla="*/ 2575948 w 6130925"/>
                <a:gd name="connsiteY7879" fmla="*/ 1679575 h 2994025"/>
                <a:gd name="connsiteX7880" fmla="*/ 2577004 w 6130925"/>
                <a:gd name="connsiteY7880" fmla="*/ 1679575 h 2994025"/>
                <a:gd name="connsiteX7881" fmla="*/ 2577643 w 6130925"/>
                <a:gd name="connsiteY7881" fmla="*/ 1680216 h 2994025"/>
                <a:gd name="connsiteX7882" fmla="*/ 2578478 w 6130925"/>
                <a:gd name="connsiteY7882" fmla="*/ 1680634 h 2994025"/>
                <a:gd name="connsiteX7883" fmla="*/ 2579116 w 6130925"/>
                <a:gd name="connsiteY7883" fmla="*/ 1680634 h 2994025"/>
                <a:gd name="connsiteX7884" fmla="*/ 2579652 w 6130925"/>
                <a:gd name="connsiteY7884" fmla="*/ 1680634 h 2994025"/>
                <a:gd name="connsiteX7885" fmla="*/ 2580432 w 6130925"/>
                <a:gd name="connsiteY7885" fmla="*/ 1680113 h 2994025"/>
                <a:gd name="connsiteX7886" fmla="*/ 2580700 w 6130925"/>
                <a:gd name="connsiteY7886" fmla="*/ 1679575 h 2994025"/>
                <a:gd name="connsiteX7887" fmla="*/ 2583340 w 6130925"/>
                <a:gd name="connsiteY7887" fmla="*/ 1676930 h 2994025"/>
                <a:gd name="connsiteX7888" fmla="*/ 2585981 w 6130925"/>
                <a:gd name="connsiteY7888" fmla="*/ 1672696 h 2994025"/>
                <a:gd name="connsiteX7889" fmla="*/ 2586508 w 6130925"/>
                <a:gd name="connsiteY7889" fmla="*/ 1669528 h 2994025"/>
                <a:gd name="connsiteX7890" fmla="*/ 2586025 w 6130925"/>
                <a:gd name="connsiteY7890" fmla="*/ 1666141 h 2994025"/>
                <a:gd name="connsiteX7891" fmla="*/ 2586025 w 6130925"/>
                <a:gd name="connsiteY7891" fmla="*/ 1666126 h 2994025"/>
                <a:gd name="connsiteX7892" fmla="*/ 2585981 w 6130925"/>
                <a:gd name="connsiteY7892" fmla="*/ 1665817 h 2994025"/>
                <a:gd name="connsiteX7893" fmla="*/ 2585981 w 6130925"/>
                <a:gd name="connsiteY7893" fmla="*/ 1658938 h 2994025"/>
                <a:gd name="connsiteX7894" fmla="*/ 2585453 w 6130925"/>
                <a:gd name="connsiteY7894" fmla="*/ 1637242 h 2994025"/>
                <a:gd name="connsiteX7895" fmla="*/ 2583869 w 6130925"/>
                <a:gd name="connsiteY7895" fmla="*/ 1615546 h 2994025"/>
                <a:gd name="connsiteX7896" fmla="*/ 2586509 w 6130925"/>
                <a:gd name="connsiteY7896" fmla="*/ 1611842 h 2994025"/>
                <a:gd name="connsiteX7897" fmla="*/ 2589677 w 6130925"/>
                <a:gd name="connsiteY7897" fmla="*/ 1608667 h 2994025"/>
                <a:gd name="connsiteX7898" fmla="*/ 2592803 w 6130925"/>
                <a:gd name="connsiteY7898" fmla="*/ 1601358 h 2994025"/>
                <a:gd name="connsiteX7899" fmla="*/ 2590785 w 6130925"/>
                <a:gd name="connsiteY7899" fmla="*/ 1597822 h 2994025"/>
                <a:gd name="connsiteX7900" fmla="*/ 2587611 w 6130925"/>
                <a:gd name="connsiteY7900" fmla="*/ 1594644 h 2994025"/>
                <a:gd name="connsiteX7901" fmla="*/ 2586025 w 6130925"/>
                <a:gd name="connsiteY7901" fmla="*/ 1594644 h 2994025"/>
                <a:gd name="connsiteX7902" fmla="*/ 2583909 w 6130925"/>
                <a:gd name="connsiteY7902" fmla="*/ 1594644 h 2994025"/>
                <a:gd name="connsiteX7903" fmla="*/ 2582322 w 6130925"/>
                <a:gd name="connsiteY7903" fmla="*/ 1595174 h 2994025"/>
                <a:gd name="connsiteX7904" fmla="*/ 2580735 w 6130925"/>
                <a:gd name="connsiteY7904" fmla="*/ 1594644 h 2994025"/>
                <a:gd name="connsiteX7905" fmla="*/ 2577562 w 6130925"/>
                <a:gd name="connsiteY7905" fmla="*/ 1594644 h 2994025"/>
                <a:gd name="connsiteX7906" fmla="*/ 2573859 w 6130925"/>
                <a:gd name="connsiteY7906" fmla="*/ 1594644 h 2994025"/>
                <a:gd name="connsiteX7907" fmla="*/ 2566454 w 6130925"/>
                <a:gd name="connsiteY7907" fmla="*/ 1594115 h 2994025"/>
                <a:gd name="connsiteX7908" fmla="*/ 2559049 w 6130925"/>
                <a:gd name="connsiteY7908" fmla="*/ 1592526 h 2994025"/>
                <a:gd name="connsiteX7909" fmla="*/ 2559049 w 6130925"/>
                <a:gd name="connsiteY7909" fmla="*/ 1592263 h 2994025"/>
                <a:gd name="connsiteX7910" fmla="*/ 2559049 w 6130925"/>
                <a:gd name="connsiteY7910" fmla="*/ 1580345 h 2994025"/>
                <a:gd name="connsiteX7911" fmla="*/ 2559049 w 6130925"/>
                <a:gd name="connsiteY7911" fmla="*/ 1580092 h 2994025"/>
                <a:gd name="connsiteX7912" fmla="*/ 2560633 w 6130925"/>
                <a:gd name="connsiteY7912" fmla="*/ 1575859 h 2994025"/>
                <a:gd name="connsiteX7913" fmla="*/ 2561015 w 6130925"/>
                <a:gd name="connsiteY7913" fmla="*/ 1575476 h 2994025"/>
                <a:gd name="connsiteX7914" fmla="*/ 2562223 w 6130925"/>
                <a:gd name="connsiteY7914" fmla="*/ 1573460 h 2994025"/>
                <a:gd name="connsiteX7915" fmla="*/ 2563462 w 6130925"/>
                <a:gd name="connsiteY7915" fmla="*/ 1573150 h 2994025"/>
                <a:gd name="connsiteX7916" fmla="*/ 2566442 w 6130925"/>
                <a:gd name="connsiteY7916" fmla="*/ 1572155 h 2994025"/>
                <a:gd name="connsiteX7917" fmla="*/ 2569611 w 6130925"/>
                <a:gd name="connsiteY7917" fmla="*/ 1571096 h 2994025"/>
                <a:gd name="connsiteX7918" fmla="*/ 2574363 w 6130925"/>
                <a:gd name="connsiteY7918" fmla="*/ 1568450 h 2994025"/>
                <a:gd name="connsiteX7919" fmla="*/ 2577004 w 6130925"/>
                <a:gd name="connsiteY7919" fmla="*/ 1565805 h 2994025"/>
                <a:gd name="connsiteX7920" fmla="*/ 2578588 w 6130925"/>
                <a:gd name="connsiteY7920" fmla="*/ 1562629 h 2994025"/>
                <a:gd name="connsiteX7921" fmla="*/ 2578588 w 6130925"/>
                <a:gd name="connsiteY7921" fmla="*/ 1558396 h 2994025"/>
                <a:gd name="connsiteX7922" fmla="*/ 2579644 w 6130925"/>
                <a:gd name="connsiteY7922" fmla="*/ 1555221 h 2994025"/>
                <a:gd name="connsiteX7923" fmla="*/ 2580700 w 6130925"/>
                <a:gd name="connsiteY7923" fmla="*/ 1551517 h 2994025"/>
                <a:gd name="connsiteX7924" fmla="*/ 2580700 w 6130925"/>
                <a:gd name="connsiteY7924" fmla="*/ 1539875 h 2994025"/>
                <a:gd name="connsiteX7925" fmla="*/ 2580700 w 6130925"/>
                <a:gd name="connsiteY7925" fmla="*/ 1528763 h 2994025"/>
                <a:gd name="connsiteX7926" fmla="*/ 2587037 w 6130925"/>
                <a:gd name="connsiteY7926" fmla="*/ 1528234 h 2994025"/>
                <a:gd name="connsiteX7927" fmla="*/ 2592846 w 6130925"/>
                <a:gd name="connsiteY7927" fmla="*/ 1526117 h 2994025"/>
                <a:gd name="connsiteX7928" fmla="*/ 2593374 w 6130925"/>
                <a:gd name="connsiteY7928" fmla="*/ 1526117 h 2994025"/>
                <a:gd name="connsiteX7929" fmla="*/ 2594430 w 6130925"/>
                <a:gd name="connsiteY7929" fmla="*/ 1526117 h 2994025"/>
                <a:gd name="connsiteX7930" fmla="*/ 2596542 w 6130925"/>
                <a:gd name="connsiteY7930" fmla="*/ 1526646 h 2994025"/>
                <a:gd name="connsiteX7931" fmla="*/ 2597201 w 6130925"/>
                <a:gd name="connsiteY7931" fmla="*/ 1527307 h 2994025"/>
                <a:gd name="connsiteX7932" fmla="*/ 2598194 w 6130925"/>
                <a:gd name="connsiteY7932" fmla="*/ 1527704 h 2994025"/>
                <a:gd name="connsiteX7933" fmla="*/ 2598655 w 6130925"/>
                <a:gd name="connsiteY7933" fmla="*/ 1527704 h 2994025"/>
                <a:gd name="connsiteX7934" fmla="*/ 2598929 w 6130925"/>
                <a:gd name="connsiteY7934" fmla="*/ 1527704 h 2994025"/>
                <a:gd name="connsiteX7935" fmla="*/ 2600101 w 6130925"/>
                <a:gd name="connsiteY7935" fmla="*/ 1526530 h 2994025"/>
                <a:gd name="connsiteX7936" fmla="*/ 2600239 w 6130925"/>
                <a:gd name="connsiteY7936" fmla="*/ 1526117 h 2994025"/>
                <a:gd name="connsiteX7937" fmla="*/ 2601295 w 6130925"/>
                <a:gd name="connsiteY7937" fmla="*/ 1522942 h 2994025"/>
                <a:gd name="connsiteX7938" fmla="*/ 2601823 w 6130925"/>
                <a:gd name="connsiteY7938" fmla="*/ 1519238 h 2994025"/>
                <a:gd name="connsiteX7939" fmla="*/ 2603407 w 6130925"/>
                <a:gd name="connsiteY7939" fmla="*/ 1515534 h 2994025"/>
                <a:gd name="connsiteX7940" fmla="*/ 2606048 w 6130925"/>
                <a:gd name="connsiteY7940" fmla="*/ 1512359 h 2994025"/>
                <a:gd name="connsiteX7941" fmla="*/ 2609216 w 6130925"/>
                <a:gd name="connsiteY7941" fmla="*/ 1508654 h 2994025"/>
                <a:gd name="connsiteX7942" fmla="*/ 2612384 w 6130925"/>
                <a:gd name="connsiteY7942" fmla="*/ 1505479 h 2994025"/>
                <a:gd name="connsiteX7943" fmla="*/ 2613441 w 6130925"/>
                <a:gd name="connsiteY7943" fmla="*/ 1501246 h 2994025"/>
                <a:gd name="connsiteX7944" fmla="*/ 2614497 w 6130925"/>
                <a:gd name="connsiteY7944" fmla="*/ 1498071 h 2994025"/>
                <a:gd name="connsiteX7945" fmla="*/ 2617665 w 6130925"/>
                <a:gd name="connsiteY7945" fmla="*/ 1493309 h 2994025"/>
                <a:gd name="connsiteX7946" fmla="*/ 2619777 w 6130925"/>
                <a:gd name="connsiteY7946" fmla="*/ 1489075 h 2994025"/>
                <a:gd name="connsiteX7947" fmla="*/ 2623474 w 6130925"/>
                <a:gd name="connsiteY7947" fmla="*/ 1480609 h 2994025"/>
                <a:gd name="connsiteX7948" fmla="*/ 2627170 w 6130925"/>
                <a:gd name="connsiteY7948" fmla="*/ 1473200 h 2994025"/>
                <a:gd name="connsiteX7949" fmla="*/ 2629283 w 6130925"/>
                <a:gd name="connsiteY7949" fmla="*/ 1468967 h 2994025"/>
                <a:gd name="connsiteX7950" fmla="*/ 2632451 w 6130925"/>
                <a:gd name="connsiteY7950" fmla="*/ 1465792 h 2994025"/>
                <a:gd name="connsiteX7951" fmla="*/ 2634035 w 6130925"/>
                <a:gd name="connsiteY7951" fmla="*/ 1462088 h 2994025"/>
                <a:gd name="connsiteX7952" fmla="*/ 2635619 w 6130925"/>
                <a:gd name="connsiteY7952" fmla="*/ 1458384 h 2994025"/>
                <a:gd name="connsiteX7953" fmla="*/ 2636148 w 6130925"/>
                <a:gd name="connsiteY7953" fmla="*/ 1458384 h 2994025"/>
                <a:gd name="connsiteX7954" fmla="*/ 2637204 w 6130925"/>
                <a:gd name="connsiteY7954" fmla="*/ 1458384 h 2994025"/>
                <a:gd name="connsiteX7955" fmla="*/ 2638260 w 6130925"/>
                <a:gd name="connsiteY7955" fmla="*/ 1458384 h 2994025"/>
                <a:gd name="connsiteX7956" fmla="*/ 2639316 w 6130925"/>
                <a:gd name="connsiteY7956" fmla="*/ 1458384 h 2994025"/>
                <a:gd name="connsiteX7957" fmla="*/ 2639795 w 6130925"/>
                <a:gd name="connsiteY7957" fmla="*/ 1458624 h 2994025"/>
                <a:gd name="connsiteX7958" fmla="*/ 2640950 w 6130925"/>
                <a:gd name="connsiteY7958" fmla="*/ 1458913 h 2994025"/>
                <a:gd name="connsiteX7959" fmla="*/ 2641428 w 6130925"/>
                <a:gd name="connsiteY7959" fmla="*/ 1458913 h 2994025"/>
                <a:gd name="connsiteX7960" fmla="*/ 2642021 w 6130925"/>
                <a:gd name="connsiteY7960" fmla="*/ 1458913 h 2994025"/>
                <a:gd name="connsiteX7961" fmla="*/ 2642716 w 6130925"/>
                <a:gd name="connsiteY7961" fmla="*/ 1458681 h 2994025"/>
                <a:gd name="connsiteX7962" fmla="*/ 2643012 w 6130925"/>
                <a:gd name="connsiteY7962" fmla="*/ 1458384 h 2994025"/>
                <a:gd name="connsiteX7963" fmla="*/ 2646181 w 6130925"/>
                <a:gd name="connsiteY7963" fmla="*/ 1457854 h 2994025"/>
                <a:gd name="connsiteX7964" fmla="*/ 2650405 w 6130925"/>
                <a:gd name="connsiteY7964" fmla="*/ 1456796 h 2994025"/>
                <a:gd name="connsiteX7965" fmla="*/ 2653046 w 6130925"/>
                <a:gd name="connsiteY7965" fmla="*/ 1453621 h 2994025"/>
                <a:gd name="connsiteX7966" fmla="*/ 2655158 w 6130925"/>
                <a:gd name="connsiteY7966" fmla="*/ 1449388 h 2994025"/>
                <a:gd name="connsiteX7967" fmla="*/ 2658326 w 6130925"/>
                <a:gd name="connsiteY7967" fmla="*/ 1448859 h 2994025"/>
                <a:gd name="connsiteX7968" fmla="*/ 2662551 w 6130925"/>
                <a:gd name="connsiteY7968" fmla="*/ 1447800 h 2994025"/>
                <a:gd name="connsiteX7969" fmla="*/ 2667304 w 6130925"/>
                <a:gd name="connsiteY7969" fmla="*/ 1444096 h 2994025"/>
                <a:gd name="connsiteX7970" fmla="*/ 2671528 w 6130925"/>
                <a:gd name="connsiteY7970" fmla="*/ 1432984 h 2994025"/>
                <a:gd name="connsiteX7971" fmla="*/ 2671528 w 6130925"/>
                <a:gd name="connsiteY7971" fmla="*/ 1426634 h 2994025"/>
                <a:gd name="connsiteX7972" fmla="*/ 2693179 w 6130925"/>
                <a:gd name="connsiteY7972" fmla="*/ 1426634 h 2994025"/>
                <a:gd name="connsiteX7973" fmla="*/ 2693179 w 6130925"/>
                <a:gd name="connsiteY7973" fmla="*/ 1413934 h 2994025"/>
                <a:gd name="connsiteX7974" fmla="*/ 2693707 w 6130925"/>
                <a:gd name="connsiteY7974" fmla="*/ 1405467 h 2994025"/>
                <a:gd name="connsiteX7975" fmla="*/ 2694763 w 6130925"/>
                <a:gd name="connsiteY7975" fmla="*/ 1398059 h 2994025"/>
                <a:gd name="connsiteX7976" fmla="*/ 2696876 w 6130925"/>
                <a:gd name="connsiteY7976" fmla="*/ 1394354 h 2994025"/>
                <a:gd name="connsiteX7977" fmla="*/ 2697932 w 6130925"/>
                <a:gd name="connsiteY7977" fmla="*/ 1390650 h 2994025"/>
                <a:gd name="connsiteX7978" fmla="*/ 2697932 w 6130925"/>
                <a:gd name="connsiteY7978" fmla="*/ 1383771 h 2994025"/>
                <a:gd name="connsiteX7979" fmla="*/ 2697932 w 6130925"/>
                <a:gd name="connsiteY7979" fmla="*/ 1376892 h 2994025"/>
                <a:gd name="connsiteX7980" fmla="*/ 2698988 w 6130925"/>
                <a:gd name="connsiteY7980" fmla="*/ 1369484 h 2994025"/>
                <a:gd name="connsiteX7981" fmla="*/ 2700044 w 6130925"/>
                <a:gd name="connsiteY7981" fmla="*/ 1362075 h 2994025"/>
                <a:gd name="connsiteX7982" fmla="*/ 2726976 w 6130925"/>
                <a:gd name="connsiteY7982" fmla="*/ 1362075 h 2994025"/>
                <a:gd name="connsiteX7983" fmla="*/ 2726976 w 6130925"/>
                <a:gd name="connsiteY7983" fmla="*/ 1332971 h 2994025"/>
                <a:gd name="connsiteX7984" fmla="*/ 2732784 w 6130925"/>
                <a:gd name="connsiteY7984" fmla="*/ 1333500 h 2994025"/>
                <a:gd name="connsiteX7985" fmla="*/ 2739121 w 6130925"/>
                <a:gd name="connsiteY7985" fmla="*/ 1334029 h 2994025"/>
                <a:gd name="connsiteX7986" fmla="*/ 2742818 w 6130925"/>
                <a:gd name="connsiteY7986" fmla="*/ 1332971 h 2994025"/>
                <a:gd name="connsiteX7987" fmla="*/ 2746514 w 6130925"/>
                <a:gd name="connsiteY7987" fmla="*/ 1332442 h 2994025"/>
                <a:gd name="connsiteX7988" fmla="*/ 2749683 w 6130925"/>
                <a:gd name="connsiteY7988" fmla="*/ 1332442 h 2994025"/>
                <a:gd name="connsiteX7989" fmla="*/ 2753379 w 6130925"/>
                <a:gd name="connsiteY7989" fmla="*/ 1332971 h 2994025"/>
                <a:gd name="connsiteX7990" fmla="*/ 2753379 w 6130925"/>
                <a:gd name="connsiteY7990" fmla="*/ 1327150 h 2994025"/>
                <a:gd name="connsiteX7991" fmla="*/ 2753379 w 6130925"/>
                <a:gd name="connsiteY7991" fmla="*/ 1321329 h 2994025"/>
                <a:gd name="connsiteX7992" fmla="*/ 2753907 w 6130925"/>
                <a:gd name="connsiteY7992" fmla="*/ 1317096 h 2994025"/>
                <a:gd name="connsiteX7993" fmla="*/ 2755491 w 6130925"/>
                <a:gd name="connsiteY7993" fmla="*/ 1313921 h 2994025"/>
                <a:gd name="connsiteX7994" fmla="*/ 2755491 w 6130925"/>
                <a:gd name="connsiteY7994" fmla="*/ 1310746 h 2994025"/>
                <a:gd name="connsiteX7995" fmla="*/ 2755491 w 6130925"/>
                <a:gd name="connsiteY7995" fmla="*/ 1307042 h 2994025"/>
                <a:gd name="connsiteX7996" fmla="*/ 2757604 w 6130925"/>
                <a:gd name="connsiteY7996" fmla="*/ 1303338 h 2994025"/>
                <a:gd name="connsiteX7997" fmla="*/ 2760772 w 6130925"/>
                <a:gd name="connsiteY7997" fmla="*/ 1300163 h 2994025"/>
                <a:gd name="connsiteX7998" fmla="*/ 2761017 w 6130925"/>
                <a:gd name="connsiteY7998" fmla="*/ 1300268 h 2994025"/>
                <a:gd name="connsiteX7999" fmla="*/ 2761100 w 6130925"/>
                <a:gd name="connsiteY7999" fmla="*/ 1300185 h 2994025"/>
                <a:gd name="connsiteX8000" fmla="*/ 2768505 w 6130925"/>
                <a:gd name="connsiteY8000" fmla="*/ 1303363 h 2994025"/>
                <a:gd name="connsiteX8001" fmla="*/ 2771678 w 6130925"/>
                <a:gd name="connsiteY8001" fmla="*/ 1306011 h 2994025"/>
                <a:gd name="connsiteX8002" fmla="*/ 2774852 w 6130925"/>
                <a:gd name="connsiteY8002" fmla="*/ 1309188 h 2994025"/>
                <a:gd name="connsiteX8003" fmla="*/ 2779083 w 6130925"/>
                <a:gd name="connsiteY8003" fmla="*/ 1310247 h 2994025"/>
                <a:gd name="connsiteX8004" fmla="*/ 2782257 w 6130925"/>
                <a:gd name="connsiteY8004" fmla="*/ 1310777 h 2994025"/>
                <a:gd name="connsiteX8005" fmla="*/ 2788724 w 6130925"/>
                <a:gd name="connsiteY8005" fmla="*/ 1311275 h 2994025"/>
                <a:gd name="connsiteX8006" fmla="*/ 2789447 w 6130925"/>
                <a:gd name="connsiteY8006" fmla="*/ 1311275 h 2994025"/>
                <a:gd name="connsiteX8007" fmla="*/ 2793351 w 6130925"/>
                <a:gd name="connsiteY8007" fmla="*/ 1310884 h 2994025"/>
                <a:gd name="connsiteX8008" fmla="*/ 2794041 w 6130925"/>
                <a:gd name="connsiteY8008" fmla="*/ 1310746 h 2994025"/>
                <a:gd name="connsiteX8009" fmla="*/ 2797209 w 6130925"/>
                <a:gd name="connsiteY8009" fmla="*/ 1310746 h 2994025"/>
                <a:gd name="connsiteX8010" fmla="*/ 2800906 w 6130925"/>
                <a:gd name="connsiteY8010" fmla="*/ 1310746 h 2994025"/>
                <a:gd name="connsiteX8011" fmla="*/ 2801962 w 6130925"/>
                <a:gd name="connsiteY8011" fmla="*/ 1310746 h 2994025"/>
                <a:gd name="connsiteX8012" fmla="*/ 2803546 w 6130925"/>
                <a:gd name="connsiteY8012" fmla="*/ 1310746 h 2994025"/>
                <a:gd name="connsiteX8013" fmla="*/ 2803700 w 6130925"/>
                <a:gd name="connsiteY8013" fmla="*/ 1310777 h 2994025"/>
                <a:gd name="connsiteX8014" fmla="*/ 2803943 w 6130925"/>
                <a:gd name="connsiteY8014" fmla="*/ 1310777 h 2994025"/>
                <a:gd name="connsiteX8015" fmla="*/ 2809232 w 6130925"/>
                <a:gd name="connsiteY8015" fmla="*/ 1311836 h 2994025"/>
                <a:gd name="connsiteX8016" fmla="*/ 2814197 w 6130925"/>
                <a:gd name="connsiteY8016" fmla="*/ 1312333 h 2994025"/>
                <a:gd name="connsiteX8017" fmla="*/ 2817276 w 6130925"/>
                <a:gd name="connsiteY8017" fmla="*/ 1312333 h 2994025"/>
                <a:gd name="connsiteX8018" fmla="*/ 2821500 w 6130925"/>
                <a:gd name="connsiteY8018" fmla="*/ 1310746 h 2994025"/>
                <a:gd name="connsiteX8019" fmla="*/ 2824669 w 6130925"/>
                <a:gd name="connsiteY8019" fmla="*/ 1309158 h 2994025"/>
                <a:gd name="connsiteX8020" fmla="*/ 2826781 w 6130925"/>
                <a:gd name="connsiteY8020" fmla="*/ 1308100 h 2994025"/>
                <a:gd name="connsiteX8021" fmla="*/ 2828365 w 6130925"/>
                <a:gd name="connsiteY8021" fmla="*/ 1308100 h 2994025"/>
                <a:gd name="connsiteX8022" fmla="*/ 2831006 w 6130925"/>
                <a:gd name="connsiteY8022" fmla="*/ 1308100 h 2994025"/>
                <a:gd name="connsiteX8023" fmla="*/ 2832335 w 6130925"/>
                <a:gd name="connsiteY8023" fmla="*/ 1308988 h 2994025"/>
                <a:gd name="connsiteX8024" fmla="*/ 2832930 w 6130925"/>
                <a:gd name="connsiteY8024" fmla="*/ 1309158 h 2994025"/>
                <a:gd name="connsiteX8025" fmla="*/ 2834702 w 6130925"/>
                <a:gd name="connsiteY8025" fmla="*/ 1309158 h 2994025"/>
                <a:gd name="connsiteX8026" fmla="*/ 2836814 w 6130925"/>
                <a:gd name="connsiteY8026" fmla="*/ 1309158 h 2994025"/>
                <a:gd name="connsiteX8027" fmla="*/ 2837870 w 6130925"/>
                <a:gd name="connsiteY8027" fmla="*/ 1309158 h 2994025"/>
                <a:gd name="connsiteX8028" fmla="*/ 2838927 w 6130925"/>
                <a:gd name="connsiteY8028" fmla="*/ 1309158 h 2994025"/>
                <a:gd name="connsiteX8029" fmla="*/ 2842095 w 6130925"/>
                <a:gd name="connsiteY8029" fmla="*/ 1309158 h 2994025"/>
                <a:gd name="connsiteX8030" fmla="*/ 2844042 w 6130925"/>
                <a:gd name="connsiteY8030" fmla="*/ 1309646 h 2994025"/>
                <a:gd name="connsiteX8031" fmla="*/ 2844414 w 6130925"/>
                <a:gd name="connsiteY8031" fmla="*/ 1309584 h 2994025"/>
                <a:gd name="connsiteX8032" fmla="*/ 2845263 w 6130925"/>
                <a:gd name="connsiteY8032" fmla="*/ 1309158 h 2994025"/>
                <a:gd name="connsiteX8033" fmla="*/ 2846320 w 6130925"/>
                <a:gd name="connsiteY8033" fmla="*/ 1309158 h 2994025"/>
                <a:gd name="connsiteX8034" fmla="*/ 2850016 w 6130925"/>
                <a:gd name="connsiteY8034" fmla="*/ 1306513 h 2994025"/>
                <a:gd name="connsiteX8035" fmla="*/ 2853713 w 6130925"/>
                <a:gd name="connsiteY8035" fmla="*/ 1303338 h 2994025"/>
                <a:gd name="connsiteX8036" fmla="*/ 2854769 w 6130925"/>
                <a:gd name="connsiteY8036" fmla="*/ 1300163 h 2994025"/>
                <a:gd name="connsiteX8037" fmla="*/ 2855297 w 6130925"/>
                <a:gd name="connsiteY8037" fmla="*/ 1295929 h 2994025"/>
                <a:gd name="connsiteX8038" fmla="*/ 2856881 w 6130925"/>
                <a:gd name="connsiteY8038" fmla="*/ 1292754 h 2994025"/>
                <a:gd name="connsiteX8039" fmla="*/ 2858465 w 6130925"/>
                <a:gd name="connsiteY8039" fmla="*/ 1289579 h 2994025"/>
                <a:gd name="connsiteX8040" fmla="*/ 2894374 w 6130925"/>
                <a:gd name="connsiteY8040" fmla="*/ 1289579 h 2994025"/>
                <a:gd name="connsiteX8041" fmla="*/ 2897542 w 6130925"/>
                <a:gd name="connsiteY8041" fmla="*/ 1284817 h 2994025"/>
                <a:gd name="connsiteX8042" fmla="*/ 2901239 w 6130925"/>
                <a:gd name="connsiteY8042" fmla="*/ 1282171 h 2994025"/>
                <a:gd name="connsiteX8043" fmla="*/ 2901767 w 6130925"/>
                <a:gd name="connsiteY8043" fmla="*/ 1281642 h 2994025"/>
                <a:gd name="connsiteX8044" fmla="*/ 2902295 w 6130925"/>
                <a:gd name="connsiteY8044" fmla="*/ 1281642 h 2994025"/>
                <a:gd name="connsiteX8045" fmla="*/ 2902738 w 6130925"/>
                <a:gd name="connsiteY8045" fmla="*/ 1281864 h 2994025"/>
                <a:gd name="connsiteX8046" fmla="*/ 2903381 w 6130925"/>
                <a:gd name="connsiteY8046" fmla="*/ 1281649 h 2994025"/>
                <a:gd name="connsiteX8047" fmla="*/ 2905467 w 6130925"/>
                <a:gd name="connsiteY8047" fmla="*/ 1282171 h 2994025"/>
                <a:gd name="connsiteX8048" fmla="*/ 2905992 w 6130925"/>
                <a:gd name="connsiteY8048" fmla="*/ 1282171 h 2994025"/>
                <a:gd name="connsiteX8049" fmla="*/ 2907048 w 6130925"/>
                <a:gd name="connsiteY8049" fmla="*/ 1282171 h 2994025"/>
                <a:gd name="connsiteX8050" fmla="*/ 2908104 w 6130925"/>
                <a:gd name="connsiteY8050" fmla="*/ 1282171 h 2994025"/>
                <a:gd name="connsiteX8051" fmla="*/ 2908632 w 6130925"/>
                <a:gd name="connsiteY8051" fmla="*/ 1282171 h 2994025"/>
                <a:gd name="connsiteX8052" fmla="*/ 2919193 w 6130925"/>
                <a:gd name="connsiteY8052" fmla="*/ 1276350 h 2994025"/>
                <a:gd name="connsiteX8053" fmla="*/ 5400669 w 6130925"/>
                <a:gd name="connsiteY8053" fmla="*/ 1106488 h 2994025"/>
                <a:gd name="connsiteX8054" fmla="*/ 5401199 w 6130925"/>
                <a:gd name="connsiteY8054" fmla="*/ 1106488 h 2994025"/>
                <a:gd name="connsiteX8055" fmla="*/ 5401729 w 6130925"/>
                <a:gd name="connsiteY8055" fmla="*/ 1106488 h 2994025"/>
                <a:gd name="connsiteX8056" fmla="*/ 5402259 w 6130925"/>
                <a:gd name="connsiteY8056" fmla="*/ 1106488 h 2994025"/>
                <a:gd name="connsiteX8057" fmla="*/ 5402789 w 6130925"/>
                <a:gd name="connsiteY8057" fmla="*/ 1107018 h 2994025"/>
                <a:gd name="connsiteX8058" fmla="*/ 5403319 w 6130925"/>
                <a:gd name="connsiteY8058" fmla="*/ 1107018 h 2994025"/>
                <a:gd name="connsiteX8059" fmla="*/ 5403849 w 6130925"/>
                <a:gd name="connsiteY8059" fmla="*/ 1107018 h 2994025"/>
                <a:gd name="connsiteX8060" fmla="*/ 5403849 w 6130925"/>
                <a:gd name="connsiteY8060" fmla="*/ 1109139 h 2994025"/>
                <a:gd name="connsiteX8061" fmla="*/ 5403849 w 6130925"/>
                <a:gd name="connsiteY8061" fmla="*/ 1111259 h 2994025"/>
                <a:gd name="connsiteX8062" fmla="*/ 5403319 w 6130925"/>
                <a:gd name="connsiteY8062" fmla="*/ 1113380 h 2994025"/>
                <a:gd name="connsiteX8063" fmla="*/ 5402789 w 6130925"/>
                <a:gd name="connsiteY8063" fmla="*/ 1114970 h 2994025"/>
                <a:gd name="connsiteX8064" fmla="*/ 5401199 w 6130925"/>
                <a:gd name="connsiteY8064" fmla="*/ 1116561 h 2994025"/>
                <a:gd name="connsiteX8065" fmla="*/ 5399609 w 6130925"/>
                <a:gd name="connsiteY8065" fmla="*/ 1117621 h 2994025"/>
                <a:gd name="connsiteX8066" fmla="*/ 5398549 w 6130925"/>
                <a:gd name="connsiteY8066" fmla="*/ 1119211 h 2994025"/>
                <a:gd name="connsiteX8067" fmla="*/ 5396429 w 6130925"/>
                <a:gd name="connsiteY8067" fmla="*/ 1120802 h 2994025"/>
                <a:gd name="connsiteX8068" fmla="*/ 5394839 w 6130925"/>
                <a:gd name="connsiteY8068" fmla="*/ 1121862 h 2994025"/>
                <a:gd name="connsiteX8069" fmla="*/ 5393249 w 6130925"/>
                <a:gd name="connsiteY8069" fmla="*/ 1122392 h 2994025"/>
                <a:gd name="connsiteX8070" fmla="*/ 5392719 w 6130925"/>
                <a:gd name="connsiteY8070" fmla="*/ 1124513 h 2994025"/>
                <a:gd name="connsiteX8071" fmla="*/ 5392188 w 6130925"/>
                <a:gd name="connsiteY8071" fmla="*/ 1126633 h 2994025"/>
                <a:gd name="connsiteX8072" fmla="*/ 5391658 w 6130925"/>
                <a:gd name="connsiteY8072" fmla="*/ 1128224 h 2994025"/>
                <a:gd name="connsiteX8073" fmla="*/ 5391128 w 6130925"/>
                <a:gd name="connsiteY8073" fmla="*/ 1129814 h 2994025"/>
                <a:gd name="connsiteX8074" fmla="*/ 5389539 w 6130925"/>
                <a:gd name="connsiteY8074" fmla="*/ 1130874 h 2994025"/>
                <a:gd name="connsiteX8075" fmla="*/ 5387949 w 6130925"/>
                <a:gd name="connsiteY8075" fmla="*/ 1130874 h 2994025"/>
                <a:gd name="connsiteX8076" fmla="*/ 5385828 w 6130925"/>
                <a:gd name="connsiteY8076" fmla="*/ 1131405 h 2994025"/>
                <a:gd name="connsiteX8077" fmla="*/ 5384238 w 6130925"/>
                <a:gd name="connsiteY8077" fmla="*/ 1131405 h 2994025"/>
                <a:gd name="connsiteX8078" fmla="*/ 5380528 w 6130925"/>
                <a:gd name="connsiteY8078" fmla="*/ 1131405 h 2994025"/>
                <a:gd name="connsiteX8079" fmla="*/ 5374698 w 6130925"/>
                <a:gd name="connsiteY8079" fmla="*/ 1132465 h 2994025"/>
                <a:gd name="connsiteX8080" fmla="*/ 5369928 w 6130925"/>
                <a:gd name="connsiteY8080" fmla="*/ 1134055 h 2994025"/>
                <a:gd name="connsiteX8081" fmla="*/ 5368338 w 6130925"/>
                <a:gd name="connsiteY8081" fmla="*/ 1136176 h 2994025"/>
                <a:gd name="connsiteX8082" fmla="*/ 5366218 w 6130925"/>
                <a:gd name="connsiteY8082" fmla="*/ 1137236 h 2994025"/>
                <a:gd name="connsiteX8083" fmla="*/ 5364097 w 6130925"/>
                <a:gd name="connsiteY8083" fmla="*/ 1137766 h 2994025"/>
                <a:gd name="connsiteX8084" fmla="*/ 5362507 w 6130925"/>
                <a:gd name="connsiteY8084" fmla="*/ 1137236 h 2994025"/>
                <a:gd name="connsiteX8085" fmla="*/ 5361447 w 6130925"/>
                <a:gd name="connsiteY8085" fmla="*/ 1137236 h 2994025"/>
                <a:gd name="connsiteX8086" fmla="*/ 5360917 w 6130925"/>
                <a:gd name="connsiteY8086" fmla="*/ 1137236 h 2994025"/>
                <a:gd name="connsiteX8087" fmla="*/ 5360387 w 6130925"/>
                <a:gd name="connsiteY8087" fmla="*/ 1137236 h 2994025"/>
                <a:gd name="connsiteX8088" fmla="*/ 5359857 w 6130925"/>
                <a:gd name="connsiteY8088" fmla="*/ 1137236 h 2994025"/>
                <a:gd name="connsiteX8089" fmla="*/ 5359327 w 6130925"/>
                <a:gd name="connsiteY8089" fmla="*/ 1137236 h 2994025"/>
                <a:gd name="connsiteX8090" fmla="*/ 5357207 w 6130925"/>
                <a:gd name="connsiteY8090" fmla="*/ 1137766 h 2994025"/>
                <a:gd name="connsiteX8091" fmla="*/ 5355617 w 6130925"/>
                <a:gd name="connsiteY8091" fmla="*/ 1138827 h 2994025"/>
                <a:gd name="connsiteX8092" fmla="*/ 5353497 w 6130925"/>
                <a:gd name="connsiteY8092" fmla="*/ 1139357 h 2994025"/>
                <a:gd name="connsiteX8093" fmla="*/ 5351907 w 6130925"/>
                <a:gd name="connsiteY8093" fmla="*/ 1139887 h 2994025"/>
                <a:gd name="connsiteX8094" fmla="*/ 5350847 w 6130925"/>
                <a:gd name="connsiteY8094" fmla="*/ 1141477 h 2994025"/>
                <a:gd name="connsiteX8095" fmla="*/ 5350317 w 6130925"/>
                <a:gd name="connsiteY8095" fmla="*/ 1143068 h 2994025"/>
                <a:gd name="connsiteX8096" fmla="*/ 5349257 w 6130925"/>
                <a:gd name="connsiteY8096" fmla="*/ 1145718 h 2994025"/>
                <a:gd name="connsiteX8097" fmla="*/ 5349257 w 6130925"/>
                <a:gd name="connsiteY8097" fmla="*/ 1147309 h 2994025"/>
                <a:gd name="connsiteX8098" fmla="*/ 5349257 w 6130925"/>
                <a:gd name="connsiteY8098" fmla="*/ 1150490 h 2994025"/>
                <a:gd name="connsiteX8099" fmla="*/ 5349257 w 6130925"/>
                <a:gd name="connsiteY8099" fmla="*/ 1154201 h 2994025"/>
                <a:gd name="connsiteX8100" fmla="*/ 5349257 w 6130925"/>
                <a:gd name="connsiteY8100" fmla="*/ 1155791 h 2994025"/>
                <a:gd name="connsiteX8101" fmla="*/ 5348197 w 6130925"/>
                <a:gd name="connsiteY8101" fmla="*/ 1157911 h 2994025"/>
                <a:gd name="connsiteX8102" fmla="*/ 5347137 w 6130925"/>
                <a:gd name="connsiteY8102" fmla="*/ 1158442 h 2994025"/>
                <a:gd name="connsiteX8103" fmla="*/ 5345017 w 6130925"/>
                <a:gd name="connsiteY8103" fmla="*/ 1158972 h 2994025"/>
                <a:gd name="connsiteX8104" fmla="*/ 5342896 w 6130925"/>
                <a:gd name="connsiteY8104" fmla="*/ 1159502 h 2994025"/>
                <a:gd name="connsiteX8105" fmla="*/ 5341306 w 6130925"/>
                <a:gd name="connsiteY8105" fmla="*/ 1159502 h 2994025"/>
                <a:gd name="connsiteX8106" fmla="*/ 5339186 w 6130925"/>
                <a:gd name="connsiteY8106" fmla="*/ 1161092 h 2994025"/>
                <a:gd name="connsiteX8107" fmla="*/ 5337596 w 6130925"/>
                <a:gd name="connsiteY8107" fmla="*/ 1162153 h 2994025"/>
                <a:gd name="connsiteX8108" fmla="*/ 5317985 w 6130925"/>
                <a:gd name="connsiteY8108" fmla="*/ 1162153 h 2994025"/>
                <a:gd name="connsiteX8109" fmla="*/ 5318515 w 6130925"/>
                <a:gd name="connsiteY8109" fmla="*/ 1167984 h 2994025"/>
                <a:gd name="connsiteX8110" fmla="*/ 5318515 w 6130925"/>
                <a:gd name="connsiteY8110" fmla="*/ 1172755 h 2994025"/>
                <a:gd name="connsiteX8111" fmla="*/ 5318515 w 6130925"/>
                <a:gd name="connsiteY8111" fmla="*/ 1174876 h 2994025"/>
                <a:gd name="connsiteX8112" fmla="*/ 5317985 w 6130925"/>
                <a:gd name="connsiteY8112" fmla="*/ 1176466 h 2994025"/>
                <a:gd name="connsiteX8113" fmla="*/ 5314275 w 6130925"/>
                <a:gd name="connsiteY8113" fmla="*/ 1175936 h 2994025"/>
                <a:gd name="connsiteX8114" fmla="*/ 5309505 w 6130925"/>
                <a:gd name="connsiteY8114" fmla="*/ 1175406 h 2994025"/>
                <a:gd name="connsiteX8115" fmla="*/ 5305795 w 6130925"/>
                <a:gd name="connsiteY8115" fmla="*/ 1175406 h 2994025"/>
                <a:gd name="connsiteX8116" fmla="*/ 5302085 w 6130925"/>
                <a:gd name="connsiteY8116" fmla="*/ 1174346 h 2994025"/>
                <a:gd name="connsiteX8117" fmla="*/ 5300495 w 6130925"/>
                <a:gd name="connsiteY8117" fmla="*/ 1172755 h 2994025"/>
                <a:gd name="connsiteX8118" fmla="*/ 5299964 w 6130925"/>
                <a:gd name="connsiteY8118" fmla="*/ 1171165 h 2994025"/>
                <a:gd name="connsiteX8119" fmla="*/ 5299434 w 6130925"/>
                <a:gd name="connsiteY8119" fmla="*/ 1171165 h 2994025"/>
                <a:gd name="connsiteX8120" fmla="*/ 5298904 w 6130925"/>
                <a:gd name="connsiteY8120" fmla="*/ 1171165 h 2994025"/>
                <a:gd name="connsiteX8121" fmla="*/ 5298374 w 6130925"/>
                <a:gd name="connsiteY8121" fmla="*/ 1171165 h 2994025"/>
                <a:gd name="connsiteX8122" fmla="*/ 5297844 w 6130925"/>
                <a:gd name="connsiteY8122" fmla="*/ 1171165 h 2994025"/>
                <a:gd name="connsiteX8123" fmla="*/ 5297314 w 6130925"/>
                <a:gd name="connsiteY8123" fmla="*/ 1171165 h 2994025"/>
                <a:gd name="connsiteX8124" fmla="*/ 5296784 w 6130925"/>
                <a:gd name="connsiteY8124" fmla="*/ 1171165 h 2994025"/>
                <a:gd name="connsiteX8125" fmla="*/ 5296254 w 6130925"/>
                <a:gd name="connsiteY8125" fmla="*/ 1171165 h 2994025"/>
                <a:gd name="connsiteX8126" fmla="*/ 5294664 w 6130925"/>
                <a:gd name="connsiteY8126" fmla="*/ 1170105 h 2994025"/>
                <a:gd name="connsiteX8127" fmla="*/ 5293074 w 6130925"/>
                <a:gd name="connsiteY8127" fmla="*/ 1169575 h 2994025"/>
                <a:gd name="connsiteX8128" fmla="*/ 5289894 w 6130925"/>
                <a:gd name="connsiteY8128" fmla="*/ 1167984 h 2994025"/>
                <a:gd name="connsiteX8129" fmla="*/ 5287244 w 6130925"/>
                <a:gd name="connsiteY8129" fmla="*/ 1166394 h 2994025"/>
                <a:gd name="connsiteX8130" fmla="*/ 5285654 w 6130925"/>
                <a:gd name="connsiteY8130" fmla="*/ 1166394 h 2994025"/>
                <a:gd name="connsiteX8131" fmla="*/ 5283534 w 6130925"/>
                <a:gd name="connsiteY8131" fmla="*/ 1167984 h 2994025"/>
                <a:gd name="connsiteX8132" fmla="*/ 5281414 w 6130925"/>
                <a:gd name="connsiteY8132" fmla="*/ 1169575 h 2994025"/>
                <a:gd name="connsiteX8133" fmla="*/ 5263393 w 6130925"/>
                <a:gd name="connsiteY8133" fmla="*/ 1169575 h 2994025"/>
                <a:gd name="connsiteX8134" fmla="*/ 5263393 w 6130925"/>
                <a:gd name="connsiteY8134" fmla="*/ 1174346 h 2994025"/>
                <a:gd name="connsiteX8135" fmla="*/ 5266573 w 6130925"/>
                <a:gd name="connsiteY8135" fmla="*/ 1175406 h 2994025"/>
                <a:gd name="connsiteX8136" fmla="*/ 5270813 w 6130925"/>
                <a:gd name="connsiteY8136" fmla="*/ 1176466 h 2994025"/>
                <a:gd name="connsiteX8137" fmla="*/ 5272403 w 6130925"/>
                <a:gd name="connsiteY8137" fmla="*/ 1176466 h 2994025"/>
                <a:gd name="connsiteX8138" fmla="*/ 5273993 w 6130925"/>
                <a:gd name="connsiteY8138" fmla="*/ 1176996 h 2994025"/>
                <a:gd name="connsiteX8139" fmla="*/ 5275053 w 6130925"/>
                <a:gd name="connsiteY8139" fmla="*/ 1179117 h 2994025"/>
                <a:gd name="connsiteX8140" fmla="*/ 5275583 w 6130925"/>
                <a:gd name="connsiteY8140" fmla="*/ 1181238 h 2994025"/>
                <a:gd name="connsiteX8141" fmla="*/ 5276113 w 6130925"/>
                <a:gd name="connsiteY8141" fmla="*/ 1182828 h 2994025"/>
                <a:gd name="connsiteX8142" fmla="*/ 5275583 w 6130925"/>
                <a:gd name="connsiteY8142" fmla="*/ 1184418 h 2994025"/>
                <a:gd name="connsiteX8143" fmla="*/ 5277703 w 6130925"/>
                <a:gd name="connsiteY8143" fmla="*/ 1188129 h 2994025"/>
                <a:gd name="connsiteX8144" fmla="*/ 5279824 w 6130925"/>
                <a:gd name="connsiteY8144" fmla="*/ 1191840 h 2994025"/>
                <a:gd name="connsiteX8145" fmla="*/ 5279824 w 6130925"/>
                <a:gd name="connsiteY8145" fmla="*/ 1193431 h 2994025"/>
                <a:gd name="connsiteX8146" fmla="*/ 5279824 w 6130925"/>
                <a:gd name="connsiteY8146" fmla="*/ 1195021 h 2994025"/>
                <a:gd name="connsiteX8147" fmla="*/ 5281414 w 6130925"/>
                <a:gd name="connsiteY8147" fmla="*/ 1198732 h 2994025"/>
                <a:gd name="connsiteX8148" fmla="*/ 5284064 w 6130925"/>
                <a:gd name="connsiteY8148" fmla="*/ 1202443 h 2994025"/>
                <a:gd name="connsiteX8149" fmla="*/ 5284594 w 6130925"/>
                <a:gd name="connsiteY8149" fmla="*/ 1204033 h 2994025"/>
                <a:gd name="connsiteX8150" fmla="*/ 5285654 w 6130925"/>
                <a:gd name="connsiteY8150" fmla="*/ 1206154 h 2994025"/>
                <a:gd name="connsiteX8151" fmla="*/ 5287244 w 6130925"/>
                <a:gd name="connsiteY8151" fmla="*/ 1207214 h 2994025"/>
                <a:gd name="connsiteX8152" fmla="*/ 5288834 w 6130925"/>
                <a:gd name="connsiteY8152" fmla="*/ 1208805 h 2994025"/>
                <a:gd name="connsiteX8153" fmla="*/ 5289894 w 6130925"/>
                <a:gd name="connsiteY8153" fmla="*/ 1212516 h 2994025"/>
                <a:gd name="connsiteX8154" fmla="*/ 5289894 w 6130925"/>
                <a:gd name="connsiteY8154" fmla="*/ 1215696 h 2994025"/>
                <a:gd name="connsiteX8155" fmla="*/ 5289894 w 6130925"/>
                <a:gd name="connsiteY8155" fmla="*/ 1219938 h 2994025"/>
                <a:gd name="connsiteX8156" fmla="*/ 5288834 w 6130925"/>
                <a:gd name="connsiteY8156" fmla="*/ 1224179 h 2994025"/>
                <a:gd name="connsiteX8157" fmla="*/ 5287774 w 6130925"/>
                <a:gd name="connsiteY8157" fmla="*/ 1225769 h 2994025"/>
                <a:gd name="connsiteX8158" fmla="*/ 5286714 w 6130925"/>
                <a:gd name="connsiteY8158" fmla="*/ 1227360 h 2994025"/>
                <a:gd name="connsiteX8159" fmla="*/ 5285124 w 6130925"/>
                <a:gd name="connsiteY8159" fmla="*/ 1230540 h 2994025"/>
                <a:gd name="connsiteX8160" fmla="*/ 5284064 w 6130925"/>
                <a:gd name="connsiteY8160" fmla="*/ 1234781 h 2994025"/>
                <a:gd name="connsiteX8161" fmla="*/ 5283534 w 6130925"/>
                <a:gd name="connsiteY8161" fmla="*/ 1236372 h 2994025"/>
                <a:gd name="connsiteX8162" fmla="*/ 5283004 w 6130925"/>
                <a:gd name="connsiteY8162" fmla="*/ 1237962 h 2994025"/>
                <a:gd name="connsiteX8163" fmla="*/ 5283004 w 6130925"/>
                <a:gd name="connsiteY8163" fmla="*/ 1243264 h 2994025"/>
                <a:gd name="connsiteX8164" fmla="*/ 5282474 w 6130925"/>
                <a:gd name="connsiteY8164" fmla="*/ 1249095 h 2994025"/>
                <a:gd name="connsiteX8165" fmla="*/ 5280884 w 6130925"/>
                <a:gd name="connsiteY8165" fmla="*/ 1250155 h 2994025"/>
                <a:gd name="connsiteX8166" fmla="*/ 5278233 w 6130925"/>
                <a:gd name="connsiteY8166" fmla="*/ 1250686 h 2994025"/>
                <a:gd name="connsiteX8167" fmla="*/ 5276113 w 6130925"/>
                <a:gd name="connsiteY8167" fmla="*/ 1251746 h 2994025"/>
                <a:gd name="connsiteX8168" fmla="*/ 5273993 w 6130925"/>
                <a:gd name="connsiteY8168" fmla="*/ 1253336 h 2994025"/>
                <a:gd name="connsiteX8169" fmla="*/ 5273463 w 6130925"/>
                <a:gd name="connsiteY8169" fmla="*/ 1256517 h 2994025"/>
                <a:gd name="connsiteX8170" fmla="*/ 5273993 w 6130925"/>
                <a:gd name="connsiteY8170" fmla="*/ 1259168 h 2994025"/>
                <a:gd name="connsiteX8171" fmla="*/ 5273993 w 6130925"/>
                <a:gd name="connsiteY8171" fmla="*/ 1264999 h 2994025"/>
                <a:gd name="connsiteX8172" fmla="*/ 5274523 w 6130925"/>
                <a:gd name="connsiteY8172" fmla="*/ 1268710 h 2994025"/>
                <a:gd name="connsiteX8173" fmla="*/ 5275053 w 6130925"/>
                <a:gd name="connsiteY8173" fmla="*/ 1271891 h 2994025"/>
                <a:gd name="connsiteX8174" fmla="*/ 5275053 w 6130925"/>
                <a:gd name="connsiteY8174" fmla="*/ 1275602 h 2994025"/>
                <a:gd name="connsiteX8175" fmla="*/ 5272933 w 6130925"/>
                <a:gd name="connsiteY8175" fmla="*/ 1279313 h 2994025"/>
                <a:gd name="connsiteX8176" fmla="*/ 5269753 w 6130925"/>
                <a:gd name="connsiteY8176" fmla="*/ 1283024 h 2994025"/>
                <a:gd name="connsiteX8177" fmla="*/ 5269223 w 6130925"/>
                <a:gd name="connsiteY8177" fmla="*/ 1284614 h 2994025"/>
                <a:gd name="connsiteX8178" fmla="*/ 5269223 w 6130925"/>
                <a:gd name="connsiteY8178" fmla="*/ 1286205 h 2994025"/>
                <a:gd name="connsiteX8179" fmla="*/ 5267633 w 6130925"/>
                <a:gd name="connsiteY8179" fmla="*/ 1288325 h 2994025"/>
                <a:gd name="connsiteX8180" fmla="*/ 5267633 w 6130925"/>
                <a:gd name="connsiteY8180" fmla="*/ 1290446 h 2994025"/>
                <a:gd name="connsiteX8181" fmla="*/ 5267633 w 6130925"/>
                <a:gd name="connsiteY8181" fmla="*/ 1307410 h 2994025"/>
                <a:gd name="connsiteX8182" fmla="*/ 5266573 w 6130925"/>
                <a:gd name="connsiteY8182" fmla="*/ 1311651 h 2994025"/>
                <a:gd name="connsiteX8183" fmla="*/ 5264453 w 6130925"/>
                <a:gd name="connsiteY8183" fmla="*/ 1314832 h 2994025"/>
                <a:gd name="connsiteX8184" fmla="*/ 5261803 w 6130925"/>
                <a:gd name="connsiteY8184" fmla="*/ 1317483 h 2994025"/>
                <a:gd name="connsiteX8185" fmla="*/ 5257563 w 6130925"/>
                <a:gd name="connsiteY8185" fmla="*/ 1318543 h 2994025"/>
                <a:gd name="connsiteX8186" fmla="*/ 5257033 w 6130925"/>
                <a:gd name="connsiteY8186" fmla="*/ 1318543 h 2994025"/>
                <a:gd name="connsiteX8187" fmla="*/ 5255972 w 6130925"/>
                <a:gd name="connsiteY8187" fmla="*/ 1318543 h 2994025"/>
                <a:gd name="connsiteX8188" fmla="*/ 5255442 w 6130925"/>
                <a:gd name="connsiteY8188" fmla="*/ 1318543 h 2994025"/>
                <a:gd name="connsiteX8189" fmla="*/ 5254382 w 6130925"/>
                <a:gd name="connsiteY8189" fmla="*/ 1318013 h 2994025"/>
                <a:gd name="connsiteX8190" fmla="*/ 5252262 w 6130925"/>
                <a:gd name="connsiteY8190" fmla="*/ 1317483 h 2994025"/>
                <a:gd name="connsiteX8191" fmla="*/ 5251202 w 6130925"/>
                <a:gd name="connsiteY8191" fmla="*/ 1317483 h 2994025"/>
                <a:gd name="connsiteX8192" fmla="*/ 5250672 w 6130925"/>
                <a:gd name="connsiteY8192" fmla="*/ 1317483 h 2994025"/>
                <a:gd name="connsiteX8193" fmla="*/ 5250142 w 6130925"/>
                <a:gd name="connsiteY8193" fmla="*/ 1317483 h 2994025"/>
                <a:gd name="connsiteX8194" fmla="*/ 5246432 w 6130925"/>
                <a:gd name="connsiteY8194" fmla="*/ 1319603 h 2994025"/>
                <a:gd name="connsiteX8195" fmla="*/ 5243782 w 6130925"/>
                <a:gd name="connsiteY8195" fmla="*/ 1323314 h 2994025"/>
                <a:gd name="connsiteX8196" fmla="*/ 5202970 w 6130925"/>
                <a:gd name="connsiteY8196" fmla="*/ 1322784 h 2994025"/>
                <a:gd name="connsiteX8197" fmla="*/ 5199790 w 6130925"/>
                <a:gd name="connsiteY8197" fmla="*/ 1323845 h 2994025"/>
                <a:gd name="connsiteX8198" fmla="*/ 5200320 w 6130925"/>
                <a:gd name="connsiteY8198" fmla="*/ 1325965 h 2994025"/>
                <a:gd name="connsiteX8199" fmla="*/ 5200850 w 6130925"/>
                <a:gd name="connsiteY8199" fmla="*/ 1327556 h 2994025"/>
                <a:gd name="connsiteX8200" fmla="*/ 5201380 w 6130925"/>
                <a:gd name="connsiteY8200" fmla="*/ 1329146 h 2994025"/>
                <a:gd name="connsiteX8201" fmla="*/ 5202440 w 6130925"/>
                <a:gd name="connsiteY8201" fmla="*/ 1330736 h 2994025"/>
                <a:gd name="connsiteX8202" fmla="*/ 5201380 w 6130925"/>
                <a:gd name="connsiteY8202" fmla="*/ 1332857 h 2994025"/>
                <a:gd name="connsiteX8203" fmla="*/ 5200850 w 6130925"/>
                <a:gd name="connsiteY8203" fmla="*/ 1334977 h 2994025"/>
                <a:gd name="connsiteX8204" fmla="*/ 5200850 w 6130925"/>
                <a:gd name="connsiteY8204" fmla="*/ 1336568 h 2994025"/>
                <a:gd name="connsiteX8205" fmla="*/ 5200850 w 6130925"/>
                <a:gd name="connsiteY8205" fmla="*/ 1338158 h 2994025"/>
                <a:gd name="connsiteX8206" fmla="*/ 5198730 w 6130925"/>
                <a:gd name="connsiteY8206" fmla="*/ 1338158 h 2994025"/>
                <a:gd name="connsiteX8207" fmla="*/ 5196610 w 6130925"/>
                <a:gd name="connsiteY8207" fmla="*/ 1338158 h 2994025"/>
                <a:gd name="connsiteX8208" fmla="*/ 5194357 w 6130925"/>
                <a:gd name="connsiteY8208" fmla="*/ 1338158 h 2994025"/>
                <a:gd name="connsiteX8209" fmla="*/ 5190779 w 6130925"/>
                <a:gd name="connsiteY8209" fmla="*/ 1339749 h 2994025"/>
                <a:gd name="connsiteX8210" fmla="*/ 5189719 w 6130925"/>
                <a:gd name="connsiteY8210" fmla="*/ 1341869 h 2994025"/>
                <a:gd name="connsiteX8211" fmla="*/ 5189189 w 6130925"/>
                <a:gd name="connsiteY8211" fmla="*/ 1343990 h 2994025"/>
                <a:gd name="connsiteX8212" fmla="*/ 5187069 w 6130925"/>
                <a:gd name="connsiteY8212" fmla="*/ 1346640 h 2994025"/>
                <a:gd name="connsiteX8213" fmla="*/ 5184419 w 6130925"/>
                <a:gd name="connsiteY8213" fmla="*/ 1347171 h 2994025"/>
                <a:gd name="connsiteX8214" fmla="*/ 5183359 w 6130925"/>
                <a:gd name="connsiteY8214" fmla="*/ 1347171 h 2994025"/>
                <a:gd name="connsiteX8215" fmla="*/ 5182299 w 6130925"/>
                <a:gd name="connsiteY8215" fmla="*/ 1347171 h 2994025"/>
                <a:gd name="connsiteX8216" fmla="*/ 5180709 w 6130925"/>
                <a:gd name="connsiteY8216" fmla="*/ 1347171 h 2994025"/>
                <a:gd name="connsiteX8217" fmla="*/ 5180179 w 6130925"/>
                <a:gd name="connsiteY8217" fmla="*/ 1347171 h 2994025"/>
                <a:gd name="connsiteX8218" fmla="*/ 5178059 w 6130925"/>
                <a:gd name="connsiteY8218" fmla="*/ 1346640 h 2994025"/>
                <a:gd name="connsiteX8219" fmla="*/ 5176469 w 6130925"/>
                <a:gd name="connsiteY8219" fmla="*/ 1345580 h 2994025"/>
                <a:gd name="connsiteX8220" fmla="*/ 5174879 w 6130925"/>
                <a:gd name="connsiteY8220" fmla="*/ 1343990 h 2994025"/>
                <a:gd name="connsiteX8221" fmla="*/ 5174879 w 6130925"/>
                <a:gd name="connsiteY8221" fmla="*/ 1341869 h 2994025"/>
                <a:gd name="connsiteX8222" fmla="*/ 5174879 w 6130925"/>
                <a:gd name="connsiteY8222" fmla="*/ 1339749 h 2994025"/>
                <a:gd name="connsiteX8223" fmla="*/ 5173819 w 6130925"/>
                <a:gd name="connsiteY8223" fmla="*/ 1338158 h 2994025"/>
                <a:gd name="connsiteX8224" fmla="*/ 5171699 w 6130925"/>
                <a:gd name="connsiteY8224" fmla="*/ 1336568 h 2994025"/>
                <a:gd name="connsiteX8225" fmla="*/ 5170109 w 6130925"/>
                <a:gd name="connsiteY8225" fmla="*/ 1337098 h 2994025"/>
                <a:gd name="connsiteX8226" fmla="*/ 5168518 w 6130925"/>
                <a:gd name="connsiteY8226" fmla="*/ 1338158 h 2994025"/>
                <a:gd name="connsiteX8227" fmla="*/ 5168518 w 6130925"/>
                <a:gd name="connsiteY8227" fmla="*/ 1339749 h 2994025"/>
                <a:gd name="connsiteX8228" fmla="*/ 5168518 w 6130925"/>
                <a:gd name="connsiteY8228" fmla="*/ 1341869 h 2994025"/>
                <a:gd name="connsiteX8229" fmla="*/ 5167988 w 6130925"/>
                <a:gd name="connsiteY8229" fmla="*/ 1343990 h 2994025"/>
                <a:gd name="connsiteX8230" fmla="*/ 5166928 w 6130925"/>
                <a:gd name="connsiteY8230" fmla="*/ 1345580 h 2994025"/>
                <a:gd name="connsiteX8231" fmla="*/ 5165868 w 6130925"/>
                <a:gd name="connsiteY8231" fmla="*/ 1346110 h 2994025"/>
                <a:gd name="connsiteX8232" fmla="*/ 5164808 w 6130925"/>
                <a:gd name="connsiteY8232" fmla="*/ 1346110 h 2994025"/>
                <a:gd name="connsiteX8233" fmla="*/ 5163748 w 6130925"/>
                <a:gd name="connsiteY8233" fmla="*/ 1346110 h 2994025"/>
                <a:gd name="connsiteX8234" fmla="*/ 5162688 w 6130925"/>
                <a:gd name="connsiteY8234" fmla="*/ 1345580 h 2994025"/>
                <a:gd name="connsiteX8235" fmla="*/ 5161098 w 6130925"/>
                <a:gd name="connsiteY8235" fmla="*/ 1345580 h 2994025"/>
                <a:gd name="connsiteX8236" fmla="*/ 5160038 w 6130925"/>
                <a:gd name="connsiteY8236" fmla="*/ 1345580 h 2994025"/>
                <a:gd name="connsiteX8237" fmla="*/ 5159508 w 6130925"/>
                <a:gd name="connsiteY8237" fmla="*/ 1345580 h 2994025"/>
                <a:gd name="connsiteX8238" fmla="*/ 5157918 w 6130925"/>
                <a:gd name="connsiteY8238" fmla="*/ 1346110 h 2994025"/>
                <a:gd name="connsiteX8239" fmla="*/ 5155798 w 6130925"/>
                <a:gd name="connsiteY8239" fmla="*/ 1346640 h 2994025"/>
                <a:gd name="connsiteX8240" fmla="*/ 5154208 w 6130925"/>
                <a:gd name="connsiteY8240" fmla="*/ 1347701 h 2994025"/>
                <a:gd name="connsiteX8241" fmla="*/ 5152618 w 6130925"/>
                <a:gd name="connsiteY8241" fmla="*/ 1348761 h 2994025"/>
                <a:gd name="connsiteX8242" fmla="*/ 5149968 w 6130925"/>
                <a:gd name="connsiteY8242" fmla="*/ 1350351 h 2994025"/>
                <a:gd name="connsiteX8243" fmla="*/ 5148378 w 6130925"/>
                <a:gd name="connsiteY8243" fmla="*/ 1352472 h 2994025"/>
                <a:gd name="connsiteX8244" fmla="*/ 5147848 w 6130925"/>
                <a:gd name="connsiteY8244" fmla="*/ 1354593 h 2994025"/>
                <a:gd name="connsiteX8245" fmla="*/ 5146787 w 6130925"/>
                <a:gd name="connsiteY8245" fmla="*/ 1356183 h 2994025"/>
                <a:gd name="connsiteX8246" fmla="*/ 5143607 w 6130925"/>
                <a:gd name="connsiteY8246" fmla="*/ 1358303 h 2994025"/>
                <a:gd name="connsiteX8247" fmla="*/ 5139897 w 6130925"/>
                <a:gd name="connsiteY8247" fmla="*/ 1359894 h 2994025"/>
                <a:gd name="connsiteX8248" fmla="*/ 5137777 w 6130925"/>
                <a:gd name="connsiteY8248" fmla="*/ 1360954 h 2994025"/>
                <a:gd name="connsiteX8249" fmla="*/ 5135127 w 6130925"/>
                <a:gd name="connsiteY8249" fmla="*/ 1361484 h 2994025"/>
                <a:gd name="connsiteX8250" fmla="*/ 5128237 w 6130925"/>
                <a:gd name="connsiteY8250" fmla="*/ 1361484 h 2994025"/>
                <a:gd name="connsiteX8251" fmla="*/ 5128237 w 6130925"/>
                <a:gd name="connsiteY8251" fmla="*/ 1337628 h 2994025"/>
                <a:gd name="connsiteX8252" fmla="*/ 5145727 w 6130925"/>
                <a:gd name="connsiteY8252" fmla="*/ 1337628 h 2994025"/>
                <a:gd name="connsiteX8253" fmla="*/ 5149968 w 6130925"/>
                <a:gd name="connsiteY8253" fmla="*/ 1336568 h 2994025"/>
                <a:gd name="connsiteX8254" fmla="*/ 5156328 w 6130925"/>
                <a:gd name="connsiteY8254" fmla="*/ 1331797 h 2994025"/>
                <a:gd name="connsiteX8255" fmla="*/ 5160038 w 6130925"/>
                <a:gd name="connsiteY8255" fmla="*/ 1330206 h 2994025"/>
                <a:gd name="connsiteX8256" fmla="*/ 5161098 w 6130925"/>
                <a:gd name="connsiteY8256" fmla="*/ 1329676 h 2994025"/>
                <a:gd name="connsiteX8257" fmla="*/ 5162688 w 6130925"/>
                <a:gd name="connsiteY8257" fmla="*/ 1329676 h 2994025"/>
                <a:gd name="connsiteX8258" fmla="*/ 5163748 w 6130925"/>
                <a:gd name="connsiteY8258" fmla="*/ 1329676 h 2994025"/>
                <a:gd name="connsiteX8259" fmla="*/ 5164278 w 6130925"/>
                <a:gd name="connsiteY8259" fmla="*/ 1330206 h 2994025"/>
                <a:gd name="connsiteX8260" fmla="*/ 5165338 w 6130925"/>
                <a:gd name="connsiteY8260" fmla="*/ 1330206 h 2994025"/>
                <a:gd name="connsiteX8261" fmla="*/ 5165868 w 6130925"/>
                <a:gd name="connsiteY8261" fmla="*/ 1330206 h 2994025"/>
                <a:gd name="connsiteX8262" fmla="*/ 5166398 w 6130925"/>
                <a:gd name="connsiteY8262" fmla="*/ 1330206 h 2994025"/>
                <a:gd name="connsiteX8263" fmla="*/ 5166928 w 6130925"/>
                <a:gd name="connsiteY8263" fmla="*/ 1330206 h 2994025"/>
                <a:gd name="connsiteX8264" fmla="*/ 5167458 w 6130925"/>
                <a:gd name="connsiteY8264" fmla="*/ 1330206 h 2994025"/>
                <a:gd name="connsiteX8265" fmla="*/ 5168518 w 6130925"/>
                <a:gd name="connsiteY8265" fmla="*/ 1330206 h 2994025"/>
                <a:gd name="connsiteX8266" fmla="*/ 5169048 w 6130925"/>
                <a:gd name="connsiteY8266" fmla="*/ 1330206 h 2994025"/>
                <a:gd name="connsiteX8267" fmla="*/ 5170109 w 6130925"/>
                <a:gd name="connsiteY8267" fmla="*/ 1330206 h 2994025"/>
                <a:gd name="connsiteX8268" fmla="*/ 5170639 w 6130925"/>
                <a:gd name="connsiteY8268" fmla="*/ 1330206 h 2994025"/>
                <a:gd name="connsiteX8269" fmla="*/ 5171169 w 6130925"/>
                <a:gd name="connsiteY8269" fmla="*/ 1330206 h 2994025"/>
                <a:gd name="connsiteX8270" fmla="*/ 5172759 w 6130925"/>
                <a:gd name="connsiteY8270" fmla="*/ 1328616 h 2994025"/>
                <a:gd name="connsiteX8271" fmla="*/ 5173819 w 6130925"/>
                <a:gd name="connsiteY8271" fmla="*/ 1326495 h 2994025"/>
                <a:gd name="connsiteX8272" fmla="*/ 5171699 w 6130925"/>
                <a:gd name="connsiteY8272" fmla="*/ 1327025 h 2994025"/>
                <a:gd name="connsiteX8273" fmla="*/ 5170109 w 6130925"/>
                <a:gd name="connsiteY8273" fmla="*/ 1327556 h 2994025"/>
                <a:gd name="connsiteX8274" fmla="*/ 5169048 w 6130925"/>
                <a:gd name="connsiteY8274" fmla="*/ 1327556 h 2994025"/>
                <a:gd name="connsiteX8275" fmla="*/ 5168518 w 6130925"/>
                <a:gd name="connsiteY8275" fmla="*/ 1327556 h 2994025"/>
                <a:gd name="connsiteX8276" fmla="*/ 5167458 w 6130925"/>
                <a:gd name="connsiteY8276" fmla="*/ 1327556 h 2994025"/>
                <a:gd name="connsiteX8277" fmla="*/ 5166928 w 6130925"/>
                <a:gd name="connsiteY8277" fmla="*/ 1327556 h 2994025"/>
                <a:gd name="connsiteX8278" fmla="*/ 5165338 w 6130925"/>
                <a:gd name="connsiteY8278" fmla="*/ 1327556 h 2994025"/>
                <a:gd name="connsiteX8279" fmla="*/ 5164278 w 6130925"/>
                <a:gd name="connsiteY8279" fmla="*/ 1327556 h 2994025"/>
                <a:gd name="connsiteX8280" fmla="*/ 5163218 w 6130925"/>
                <a:gd name="connsiteY8280" fmla="*/ 1327556 h 2994025"/>
                <a:gd name="connsiteX8281" fmla="*/ 5162688 w 6130925"/>
                <a:gd name="connsiteY8281" fmla="*/ 1327556 h 2994025"/>
                <a:gd name="connsiteX8282" fmla="*/ 5161098 w 6130925"/>
                <a:gd name="connsiteY8282" fmla="*/ 1327556 h 2994025"/>
                <a:gd name="connsiteX8283" fmla="*/ 5159508 w 6130925"/>
                <a:gd name="connsiteY8283" fmla="*/ 1327556 h 2994025"/>
                <a:gd name="connsiteX8284" fmla="*/ 5157388 w 6130925"/>
                <a:gd name="connsiteY8284" fmla="*/ 1328086 h 2994025"/>
                <a:gd name="connsiteX8285" fmla="*/ 5155798 w 6130925"/>
                <a:gd name="connsiteY8285" fmla="*/ 1328086 h 2994025"/>
                <a:gd name="connsiteX8286" fmla="*/ 5154208 w 6130925"/>
                <a:gd name="connsiteY8286" fmla="*/ 1328616 h 2994025"/>
                <a:gd name="connsiteX8287" fmla="*/ 5152618 w 6130925"/>
                <a:gd name="connsiteY8287" fmla="*/ 1329146 h 2994025"/>
                <a:gd name="connsiteX8288" fmla="*/ 5152088 w 6130925"/>
                <a:gd name="connsiteY8288" fmla="*/ 1329146 h 2994025"/>
                <a:gd name="connsiteX8289" fmla="*/ 5150498 w 6130925"/>
                <a:gd name="connsiteY8289" fmla="*/ 1329146 h 2994025"/>
                <a:gd name="connsiteX8290" fmla="*/ 5149438 w 6130925"/>
                <a:gd name="connsiteY8290" fmla="*/ 1329146 h 2994025"/>
                <a:gd name="connsiteX8291" fmla="*/ 5148908 w 6130925"/>
                <a:gd name="connsiteY8291" fmla="*/ 1329146 h 2994025"/>
                <a:gd name="connsiteX8292" fmla="*/ 5147848 w 6130925"/>
                <a:gd name="connsiteY8292" fmla="*/ 1329146 h 2994025"/>
                <a:gd name="connsiteX8293" fmla="*/ 5147317 w 6130925"/>
                <a:gd name="connsiteY8293" fmla="*/ 1329146 h 2994025"/>
                <a:gd name="connsiteX8294" fmla="*/ 5146787 w 6130925"/>
                <a:gd name="connsiteY8294" fmla="*/ 1329146 h 2994025"/>
                <a:gd name="connsiteX8295" fmla="*/ 5146257 w 6130925"/>
                <a:gd name="connsiteY8295" fmla="*/ 1329146 h 2994025"/>
                <a:gd name="connsiteX8296" fmla="*/ 5145197 w 6130925"/>
                <a:gd name="connsiteY8296" fmla="*/ 1329146 h 2994025"/>
                <a:gd name="connsiteX8297" fmla="*/ 5143607 w 6130925"/>
                <a:gd name="connsiteY8297" fmla="*/ 1329676 h 2994025"/>
                <a:gd name="connsiteX8298" fmla="*/ 5142017 w 6130925"/>
                <a:gd name="connsiteY8298" fmla="*/ 1330206 h 2994025"/>
                <a:gd name="connsiteX8299" fmla="*/ 5140957 w 6130925"/>
                <a:gd name="connsiteY8299" fmla="*/ 1330206 h 2994025"/>
                <a:gd name="connsiteX8300" fmla="*/ 5138837 w 6130925"/>
                <a:gd name="connsiteY8300" fmla="*/ 1330206 h 2994025"/>
                <a:gd name="connsiteX8301" fmla="*/ 5138307 w 6130925"/>
                <a:gd name="connsiteY8301" fmla="*/ 1330206 h 2994025"/>
                <a:gd name="connsiteX8302" fmla="*/ 5137777 w 6130925"/>
                <a:gd name="connsiteY8302" fmla="*/ 1330206 h 2994025"/>
                <a:gd name="connsiteX8303" fmla="*/ 5132477 w 6130925"/>
                <a:gd name="connsiteY8303" fmla="*/ 1333387 h 2994025"/>
                <a:gd name="connsiteX8304" fmla="*/ 5127177 w 6130925"/>
                <a:gd name="connsiteY8304" fmla="*/ 1337628 h 2994025"/>
                <a:gd name="connsiteX8305" fmla="*/ 5123466 w 6130925"/>
                <a:gd name="connsiteY8305" fmla="*/ 1339749 h 2994025"/>
                <a:gd name="connsiteX8306" fmla="*/ 5119756 w 6130925"/>
                <a:gd name="connsiteY8306" fmla="*/ 1340809 h 2994025"/>
                <a:gd name="connsiteX8307" fmla="*/ 5116046 w 6130925"/>
                <a:gd name="connsiteY8307" fmla="*/ 1340809 h 2994025"/>
                <a:gd name="connsiteX8308" fmla="*/ 5114311 w 6130925"/>
                <a:gd name="connsiteY8308" fmla="*/ 1340375 h 2994025"/>
                <a:gd name="connsiteX8309" fmla="*/ 5113502 w 6130925"/>
                <a:gd name="connsiteY8309" fmla="*/ 1340491 h 2994025"/>
                <a:gd name="connsiteX8310" fmla="*/ 5112866 w 6130925"/>
                <a:gd name="connsiteY8310" fmla="*/ 1340809 h 2994025"/>
                <a:gd name="connsiteX8311" fmla="*/ 5111276 w 6130925"/>
                <a:gd name="connsiteY8311" fmla="*/ 1340809 h 2994025"/>
                <a:gd name="connsiteX8312" fmla="*/ 5109686 w 6130925"/>
                <a:gd name="connsiteY8312" fmla="*/ 1341339 h 2994025"/>
                <a:gd name="connsiteX8313" fmla="*/ 5107566 w 6130925"/>
                <a:gd name="connsiteY8313" fmla="*/ 1342930 h 2994025"/>
                <a:gd name="connsiteX8314" fmla="*/ 5105446 w 6130925"/>
                <a:gd name="connsiteY8314" fmla="*/ 1343990 h 2994025"/>
                <a:gd name="connsiteX8315" fmla="*/ 5103855 w 6130925"/>
                <a:gd name="connsiteY8315" fmla="*/ 1344520 h 2994025"/>
                <a:gd name="connsiteX8316" fmla="*/ 5103855 w 6130925"/>
                <a:gd name="connsiteY8316" fmla="*/ 1346640 h 2994025"/>
                <a:gd name="connsiteX8317" fmla="*/ 5103855 w 6130925"/>
                <a:gd name="connsiteY8317" fmla="*/ 1348761 h 2994025"/>
                <a:gd name="connsiteX8318" fmla="*/ 5107566 w 6130925"/>
                <a:gd name="connsiteY8318" fmla="*/ 1348761 h 2994025"/>
                <a:gd name="connsiteX8319" fmla="*/ 5112336 w 6130925"/>
                <a:gd name="connsiteY8319" fmla="*/ 1348761 h 2994025"/>
                <a:gd name="connsiteX8320" fmla="*/ 5113926 w 6130925"/>
                <a:gd name="connsiteY8320" fmla="*/ 1348761 h 2994025"/>
                <a:gd name="connsiteX8321" fmla="*/ 5115516 w 6130925"/>
                <a:gd name="connsiteY8321" fmla="*/ 1348761 h 2994025"/>
                <a:gd name="connsiteX8322" fmla="*/ 5115516 w 6130925"/>
                <a:gd name="connsiteY8322" fmla="*/ 1351942 h 2994025"/>
                <a:gd name="connsiteX8323" fmla="*/ 5115516 w 6130925"/>
                <a:gd name="connsiteY8323" fmla="*/ 1355653 h 2994025"/>
                <a:gd name="connsiteX8324" fmla="*/ 5115516 w 6130925"/>
                <a:gd name="connsiteY8324" fmla="*/ 1357243 h 2994025"/>
                <a:gd name="connsiteX8325" fmla="*/ 5115516 w 6130925"/>
                <a:gd name="connsiteY8325" fmla="*/ 1358834 h 2994025"/>
                <a:gd name="connsiteX8326" fmla="*/ 5118166 w 6130925"/>
                <a:gd name="connsiteY8326" fmla="*/ 1363075 h 2994025"/>
                <a:gd name="connsiteX8327" fmla="*/ 5120286 w 6130925"/>
                <a:gd name="connsiteY8327" fmla="*/ 1367846 h 2994025"/>
                <a:gd name="connsiteX8328" fmla="*/ 5119756 w 6130925"/>
                <a:gd name="connsiteY8328" fmla="*/ 1370497 h 2994025"/>
                <a:gd name="connsiteX8329" fmla="*/ 5115516 w 6130925"/>
                <a:gd name="connsiteY8329" fmla="*/ 1373677 h 2994025"/>
                <a:gd name="connsiteX8330" fmla="*/ 5112866 w 6130925"/>
                <a:gd name="connsiteY8330" fmla="*/ 1374738 h 2994025"/>
                <a:gd name="connsiteX8331" fmla="*/ 5109156 w 6130925"/>
                <a:gd name="connsiteY8331" fmla="*/ 1375798 h 2994025"/>
                <a:gd name="connsiteX8332" fmla="*/ 5105446 w 6130925"/>
                <a:gd name="connsiteY8332" fmla="*/ 1377919 h 2994025"/>
                <a:gd name="connsiteX8333" fmla="*/ 5104386 w 6130925"/>
                <a:gd name="connsiteY8333" fmla="*/ 1380569 h 2994025"/>
                <a:gd name="connsiteX8334" fmla="*/ 5103855 w 6130925"/>
                <a:gd name="connsiteY8334" fmla="*/ 1384810 h 2994025"/>
                <a:gd name="connsiteX8335" fmla="*/ 5103855 w 6130925"/>
                <a:gd name="connsiteY8335" fmla="*/ 1390112 h 2994025"/>
                <a:gd name="connsiteX8336" fmla="*/ 5103855 w 6130925"/>
                <a:gd name="connsiteY8336" fmla="*/ 1395413 h 2994025"/>
                <a:gd name="connsiteX8337" fmla="*/ 5096965 w 6130925"/>
                <a:gd name="connsiteY8337" fmla="*/ 1395413 h 2994025"/>
                <a:gd name="connsiteX8338" fmla="*/ 5093255 w 6130925"/>
                <a:gd name="connsiteY8338" fmla="*/ 1394883 h 2994025"/>
                <a:gd name="connsiteX8339" fmla="*/ 5088485 w 6130925"/>
                <a:gd name="connsiteY8339" fmla="*/ 1390112 h 2994025"/>
                <a:gd name="connsiteX8340" fmla="*/ 5087955 w 6130925"/>
                <a:gd name="connsiteY8340" fmla="*/ 1386931 h 2994025"/>
                <a:gd name="connsiteX8341" fmla="*/ 5088485 w 6130925"/>
                <a:gd name="connsiteY8341" fmla="*/ 1383750 h 2994025"/>
                <a:gd name="connsiteX8342" fmla="*/ 5089015 w 6130925"/>
                <a:gd name="connsiteY8342" fmla="*/ 1381099 h 2994025"/>
                <a:gd name="connsiteX8343" fmla="*/ 5090075 w 6130925"/>
                <a:gd name="connsiteY8343" fmla="*/ 1379509 h 2994025"/>
                <a:gd name="connsiteX8344" fmla="*/ 5091665 w 6130925"/>
                <a:gd name="connsiteY8344" fmla="*/ 1377919 h 2994025"/>
                <a:gd name="connsiteX8345" fmla="*/ 5093255 w 6130925"/>
                <a:gd name="connsiteY8345" fmla="*/ 1373677 h 2994025"/>
                <a:gd name="connsiteX8346" fmla="*/ 5094845 w 6130925"/>
                <a:gd name="connsiteY8346" fmla="*/ 1372087 h 2994025"/>
                <a:gd name="connsiteX8347" fmla="*/ 5095905 w 6130925"/>
                <a:gd name="connsiteY8347" fmla="*/ 1370497 h 2994025"/>
                <a:gd name="connsiteX8348" fmla="*/ 5096435 w 6130925"/>
                <a:gd name="connsiteY8348" fmla="*/ 1368906 h 2994025"/>
                <a:gd name="connsiteX8349" fmla="*/ 5096435 w 6130925"/>
                <a:gd name="connsiteY8349" fmla="*/ 1367316 h 2994025"/>
                <a:gd name="connsiteX8350" fmla="*/ 5096435 w 6130925"/>
                <a:gd name="connsiteY8350" fmla="*/ 1366786 h 2994025"/>
                <a:gd name="connsiteX8351" fmla="*/ 5096965 w 6130925"/>
                <a:gd name="connsiteY8351" fmla="*/ 1365195 h 2994025"/>
                <a:gd name="connsiteX8352" fmla="*/ 5096435 w 6130925"/>
                <a:gd name="connsiteY8352" fmla="*/ 1362545 h 2994025"/>
                <a:gd name="connsiteX8353" fmla="*/ 5096435 w 6130925"/>
                <a:gd name="connsiteY8353" fmla="*/ 1364665 h 2994025"/>
                <a:gd name="connsiteX8354" fmla="*/ 5095375 w 6130925"/>
                <a:gd name="connsiteY8354" fmla="*/ 1364665 h 2994025"/>
                <a:gd name="connsiteX8355" fmla="*/ 5093785 w 6130925"/>
                <a:gd name="connsiteY8355" fmla="*/ 1364665 h 2994025"/>
                <a:gd name="connsiteX8356" fmla="*/ 5092725 w 6130925"/>
                <a:gd name="connsiteY8356" fmla="*/ 1364665 h 2994025"/>
                <a:gd name="connsiteX8357" fmla="*/ 5091665 w 6130925"/>
                <a:gd name="connsiteY8357" fmla="*/ 1364665 h 2994025"/>
                <a:gd name="connsiteX8358" fmla="*/ 5089015 w 6130925"/>
                <a:gd name="connsiteY8358" fmla="*/ 1364665 h 2994025"/>
                <a:gd name="connsiteX8359" fmla="*/ 5085835 w 6130925"/>
                <a:gd name="connsiteY8359" fmla="*/ 1364665 h 2994025"/>
                <a:gd name="connsiteX8360" fmla="*/ 5084775 w 6130925"/>
                <a:gd name="connsiteY8360" fmla="*/ 1364665 h 2994025"/>
                <a:gd name="connsiteX8361" fmla="*/ 5083715 w 6130925"/>
                <a:gd name="connsiteY8361" fmla="*/ 1364665 h 2994025"/>
                <a:gd name="connsiteX8362" fmla="*/ 5082124 w 6130925"/>
                <a:gd name="connsiteY8362" fmla="*/ 1364665 h 2994025"/>
                <a:gd name="connsiteX8363" fmla="*/ 5081064 w 6130925"/>
                <a:gd name="connsiteY8363" fmla="*/ 1364665 h 2994025"/>
                <a:gd name="connsiteX8364" fmla="*/ 5078414 w 6130925"/>
                <a:gd name="connsiteY8364" fmla="*/ 1363605 h 2994025"/>
                <a:gd name="connsiteX8365" fmla="*/ 5076824 w 6130925"/>
                <a:gd name="connsiteY8365" fmla="*/ 1362545 h 2994025"/>
                <a:gd name="connsiteX8366" fmla="*/ 5076824 w 6130925"/>
                <a:gd name="connsiteY8366" fmla="*/ 1360954 h 2994025"/>
                <a:gd name="connsiteX8367" fmla="*/ 5077354 w 6130925"/>
                <a:gd name="connsiteY8367" fmla="*/ 1358834 h 2994025"/>
                <a:gd name="connsiteX8368" fmla="*/ 5078414 w 6130925"/>
                <a:gd name="connsiteY8368" fmla="*/ 1357243 h 2994025"/>
                <a:gd name="connsiteX8369" fmla="*/ 5078944 w 6130925"/>
                <a:gd name="connsiteY8369" fmla="*/ 1355653 h 2994025"/>
                <a:gd name="connsiteX8370" fmla="*/ 5079474 w 6130925"/>
                <a:gd name="connsiteY8370" fmla="*/ 1353532 h 2994025"/>
                <a:gd name="connsiteX8371" fmla="*/ 5080004 w 6130925"/>
                <a:gd name="connsiteY8371" fmla="*/ 1351412 h 2994025"/>
                <a:gd name="connsiteX8372" fmla="*/ 5081064 w 6130925"/>
                <a:gd name="connsiteY8372" fmla="*/ 1349821 h 2994025"/>
                <a:gd name="connsiteX8373" fmla="*/ 5082655 w 6130925"/>
                <a:gd name="connsiteY8373" fmla="*/ 1348231 h 2994025"/>
                <a:gd name="connsiteX8374" fmla="*/ 5083715 w 6130925"/>
                <a:gd name="connsiteY8374" fmla="*/ 1346110 h 2994025"/>
                <a:gd name="connsiteX8375" fmla="*/ 5085305 w 6130925"/>
                <a:gd name="connsiteY8375" fmla="*/ 1344520 h 2994025"/>
                <a:gd name="connsiteX8376" fmla="*/ 5087425 w 6130925"/>
                <a:gd name="connsiteY8376" fmla="*/ 1343990 h 2994025"/>
                <a:gd name="connsiteX8377" fmla="*/ 5089015 w 6130925"/>
                <a:gd name="connsiteY8377" fmla="*/ 1343990 h 2994025"/>
                <a:gd name="connsiteX8378" fmla="*/ 5092725 w 6130925"/>
                <a:gd name="connsiteY8378" fmla="*/ 1342930 h 2994025"/>
                <a:gd name="connsiteX8379" fmla="*/ 5096435 w 6130925"/>
                <a:gd name="connsiteY8379" fmla="*/ 1342930 h 2994025"/>
                <a:gd name="connsiteX8380" fmla="*/ 5095905 w 6130925"/>
                <a:gd name="connsiteY8380" fmla="*/ 1339219 h 2994025"/>
                <a:gd name="connsiteX8381" fmla="*/ 5095905 w 6130925"/>
                <a:gd name="connsiteY8381" fmla="*/ 1335508 h 2994025"/>
                <a:gd name="connsiteX8382" fmla="*/ 5095905 w 6130925"/>
                <a:gd name="connsiteY8382" fmla="*/ 1333917 h 2994025"/>
                <a:gd name="connsiteX8383" fmla="*/ 5096435 w 6130925"/>
                <a:gd name="connsiteY8383" fmla="*/ 1331797 h 2994025"/>
                <a:gd name="connsiteX8384" fmla="*/ 5112866 w 6130925"/>
                <a:gd name="connsiteY8384" fmla="*/ 1331797 h 2994025"/>
                <a:gd name="connsiteX8385" fmla="*/ 5112866 w 6130925"/>
                <a:gd name="connsiteY8385" fmla="*/ 1327556 h 2994025"/>
                <a:gd name="connsiteX8386" fmla="*/ 5112866 w 6130925"/>
                <a:gd name="connsiteY8386" fmla="*/ 1323845 h 2994025"/>
                <a:gd name="connsiteX8387" fmla="*/ 5112866 w 6130925"/>
                <a:gd name="connsiteY8387" fmla="*/ 1322254 h 2994025"/>
                <a:gd name="connsiteX8388" fmla="*/ 5112866 w 6130925"/>
                <a:gd name="connsiteY8388" fmla="*/ 1320134 h 2994025"/>
                <a:gd name="connsiteX8389" fmla="*/ 5113926 w 6130925"/>
                <a:gd name="connsiteY8389" fmla="*/ 1318543 h 2994025"/>
                <a:gd name="connsiteX8390" fmla="*/ 5114986 w 6130925"/>
                <a:gd name="connsiteY8390" fmla="*/ 1316953 h 2994025"/>
                <a:gd name="connsiteX8391" fmla="*/ 5117106 w 6130925"/>
                <a:gd name="connsiteY8391" fmla="*/ 1313242 h 2994025"/>
                <a:gd name="connsiteX8392" fmla="*/ 5121346 w 6130925"/>
                <a:gd name="connsiteY8392" fmla="*/ 1310591 h 2994025"/>
                <a:gd name="connsiteX8393" fmla="*/ 5122406 w 6130925"/>
                <a:gd name="connsiteY8393" fmla="*/ 1310591 h 2994025"/>
                <a:gd name="connsiteX8394" fmla="*/ 5123466 w 6130925"/>
                <a:gd name="connsiteY8394" fmla="*/ 1310591 h 2994025"/>
                <a:gd name="connsiteX8395" fmla="*/ 5124526 w 6130925"/>
                <a:gd name="connsiteY8395" fmla="*/ 1310591 h 2994025"/>
                <a:gd name="connsiteX8396" fmla="*/ 5125586 w 6130925"/>
                <a:gd name="connsiteY8396" fmla="*/ 1310591 h 2994025"/>
                <a:gd name="connsiteX8397" fmla="*/ 5126117 w 6130925"/>
                <a:gd name="connsiteY8397" fmla="*/ 1310591 h 2994025"/>
                <a:gd name="connsiteX8398" fmla="*/ 5126647 w 6130925"/>
                <a:gd name="connsiteY8398" fmla="*/ 1310591 h 2994025"/>
                <a:gd name="connsiteX8399" fmla="*/ 5127177 w 6130925"/>
                <a:gd name="connsiteY8399" fmla="*/ 1310591 h 2994025"/>
                <a:gd name="connsiteX8400" fmla="*/ 5127707 w 6130925"/>
                <a:gd name="connsiteY8400" fmla="*/ 1310591 h 2994025"/>
                <a:gd name="connsiteX8401" fmla="*/ 5128237 w 6130925"/>
                <a:gd name="connsiteY8401" fmla="*/ 1310591 h 2994025"/>
                <a:gd name="connsiteX8402" fmla="*/ 5130357 w 6130925"/>
                <a:gd name="connsiteY8402" fmla="*/ 1310591 h 2994025"/>
                <a:gd name="connsiteX8403" fmla="*/ 5131947 w 6130925"/>
                <a:gd name="connsiteY8403" fmla="*/ 1310061 h 2994025"/>
                <a:gd name="connsiteX8404" fmla="*/ 5133537 w 6130925"/>
                <a:gd name="connsiteY8404" fmla="*/ 1308471 h 2994025"/>
                <a:gd name="connsiteX8405" fmla="*/ 5135127 w 6130925"/>
                <a:gd name="connsiteY8405" fmla="*/ 1307940 h 2994025"/>
                <a:gd name="connsiteX8406" fmla="*/ 5135657 w 6130925"/>
                <a:gd name="connsiteY8406" fmla="*/ 1307410 h 2994025"/>
                <a:gd name="connsiteX8407" fmla="*/ 5136187 w 6130925"/>
                <a:gd name="connsiteY8407" fmla="*/ 1307410 h 2994025"/>
                <a:gd name="connsiteX8408" fmla="*/ 5136717 w 6130925"/>
                <a:gd name="connsiteY8408" fmla="*/ 1307410 h 2994025"/>
                <a:gd name="connsiteX8409" fmla="*/ 5137777 w 6130925"/>
                <a:gd name="connsiteY8409" fmla="*/ 1307410 h 2994025"/>
                <a:gd name="connsiteX8410" fmla="*/ 5138837 w 6130925"/>
                <a:gd name="connsiteY8410" fmla="*/ 1307940 h 2994025"/>
                <a:gd name="connsiteX8411" fmla="*/ 5142017 w 6130925"/>
                <a:gd name="connsiteY8411" fmla="*/ 1307410 h 2994025"/>
                <a:gd name="connsiteX8412" fmla="*/ 5144667 w 6130925"/>
                <a:gd name="connsiteY8412" fmla="*/ 1307410 h 2994025"/>
                <a:gd name="connsiteX8413" fmla="*/ 5147317 w 6130925"/>
                <a:gd name="connsiteY8413" fmla="*/ 1307410 h 2994025"/>
                <a:gd name="connsiteX8414" fmla="*/ 5150498 w 6130925"/>
                <a:gd name="connsiteY8414" fmla="*/ 1307940 h 2994025"/>
                <a:gd name="connsiteX8415" fmla="*/ 5154208 w 6130925"/>
                <a:gd name="connsiteY8415" fmla="*/ 1308471 h 2994025"/>
                <a:gd name="connsiteX8416" fmla="*/ 5156328 w 6130925"/>
                <a:gd name="connsiteY8416" fmla="*/ 1308471 h 2994025"/>
                <a:gd name="connsiteX8417" fmla="*/ 5156858 w 6130925"/>
                <a:gd name="connsiteY8417" fmla="*/ 1308471 h 2994025"/>
                <a:gd name="connsiteX8418" fmla="*/ 5157918 w 6130925"/>
                <a:gd name="connsiteY8418" fmla="*/ 1308471 h 2994025"/>
                <a:gd name="connsiteX8419" fmla="*/ 5159508 w 6130925"/>
                <a:gd name="connsiteY8419" fmla="*/ 1308471 h 2994025"/>
                <a:gd name="connsiteX8420" fmla="*/ 5161098 w 6130925"/>
                <a:gd name="connsiteY8420" fmla="*/ 1307940 h 2994025"/>
                <a:gd name="connsiteX8421" fmla="*/ 5164278 w 6130925"/>
                <a:gd name="connsiteY8421" fmla="*/ 1304760 h 2994025"/>
                <a:gd name="connsiteX8422" fmla="*/ 5165868 w 6130925"/>
                <a:gd name="connsiteY8422" fmla="*/ 1301049 h 2994025"/>
                <a:gd name="connsiteX8423" fmla="*/ 5167458 w 6130925"/>
                <a:gd name="connsiteY8423" fmla="*/ 1301049 h 2994025"/>
                <a:gd name="connsiteX8424" fmla="*/ 5169048 w 6130925"/>
                <a:gd name="connsiteY8424" fmla="*/ 1301579 h 2994025"/>
                <a:gd name="connsiteX8425" fmla="*/ 5171169 w 6130925"/>
                <a:gd name="connsiteY8425" fmla="*/ 1303169 h 2994025"/>
                <a:gd name="connsiteX8426" fmla="*/ 5173289 w 6130925"/>
                <a:gd name="connsiteY8426" fmla="*/ 1304229 h 2994025"/>
                <a:gd name="connsiteX8427" fmla="*/ 5173819 w 6130925"/>
                <a:gd name="connsiteY8427" fmla="*/ 1305820 h 2994025"/>
                <a:gd name="connsiteX8428" fmla="*/ 5173819 w 6130925"/>
                <a:gd name="connsiteY8428" fmla="*/ 1307940 h 2994025"/>
                <a:gd name="connsiteX8429" fmla="*/ 5175409 w 6130925"/>
                <a:gd name="connsiteY8429" fmla="*/ 1308471 h 2994025"/>
                <a:gd name="connsiteX8430" fmla="*/ 5177529 w 6130925"/>
                <a:gd name="connsiteY8430" fmla="*/ 1310061 h 2994025"/>
                <a:gd name="connsiteX8431" fmla="*/ 5184949 w 6130925"/>
                <a:gd name="connsiteY8431" fmla="*/ 1310061 h 2994025"/>
                <a:gd name="connsiteX8432" fmla="*/ 5184949 w 6130925"/>
                <a:gd name="connsiteY8432" fmla="*/ 1288325 h 2994025"/>
                <a:gd name="connsiteX8433" fmla="*/ 5187599 w 6130925"/>
                <a:gd name="connsiteY8433" fmla="*/ 1288325 h 2994025"/>
                <a:gd name="connsiteX8434" fmla="*/ 5189013 w 6130925"/>
                <a:gd name="connsiteY8434" fmla="*/ 1288797 h 2994025"/>
                <a:gd name="connsiteX8435" fmla="*/ 5189454 w 6130925"/>
                <a:gd name="connsiteY8435" fmla="*/ 1288723 h 2994025"/>
                <a:gd name="connsiteX8436" fmla="*/ 5190249 w 6130925"/>
                <a:gd name="connsiteY8436" fmla="*/ 1288325 h 2994025"/>
                <a:gd name="connsiteX8437" fmla="*/ 5191840 w 6130925"/>
                <a:gd name="connsiteY8437" fmla="*/ 1288325 h 2994025"/>
                <a:gd name="connsiteX8438" fmla="*/ 5193430 w 6130925"/>
                <a:gd name="connsiteY8438" fmla="*/ 1288325 h 2994025"/>
                <a:gd name="connsiteX8439" fmla="*/ 5195550 w 6130925"/>
                <a:gd name="connsiteY8439" fmla="*/ 1287265 h 2994025"/>
                <a:gd name="connsiteX8440" fmla="*/ 5196080 w 6130925"/>
                <a:gd name="connsiteY8440" fmla="*/ 1283554 h 2994025"/>
                <a:gd name="connsiteX8441" fmla="*/ 5196610 w 6130925"/>
                <a:gd name="connsiteY8441" fmla="*/ 1280373 h 2994025"/>
                <a:gd name="connsiteX8442" fmla="*/ 5196080 w 6130925"/>
                <a:gd name="connsiteY8442" fmla="*/ 1278253 h 2994025"/>
                <a:gd name="connsiteX8443" fmla="*/ 5196610 w 6130925"/>
                <a:gd name="connsiteY8443" fmla="*/ 1275602 h 2994025"/>
                <a:gd name="connsiteX8444" fmla="*/ 5197670 w 6130925"/>
                <a:gd name="connsiteY8444" fmla="*/ 1274012 h 2994025"/>
                <a:gd name="connsiteX8445" fmla="*/ 5198730 w 6130925"/>
                <a:gd name="connsiteY8445" fmla="*/ 1271891 h 2994025"/>
                <a:gd name="connsiteX8446" fmla="*/ 5202440 w 6130925"/>
                <a:gd name="connsiteY8446" fmla="*/ 1272951 h 2994025"/>
                <a:gd name="connsiteX8447" fmla="*/ 5201380 w 6130925"/>
                <a:gd name="connsiteY8447" fmla="*/ 1277192 h 2994025"/>
                <a:gd name="connsiteX8448" fmla="*/ 5201380 w 6130925"/>
                <a:gd name="connsiteY8448" fmla="*/ 1280373 h 2994025"/>
                <a:gd name="connsiteX8449" fmla="*/ 5201910 w 6130925"/>
                <a:gd name="connsiteY8449" fmla="*/ 1281964 h 2994025"/>
                <a:gd name="connsiteX8450" fmla="*/ 5202970 w 6130925"/>
                <a:gd name="connsiteY8450" fmla="*/ 1283554 h 2994025"/>
                <a:gd name="connsiteX8451" fmla="*/ 5205090 w 6130925"/>
                <a:gd name="connsiteY8451" fmla="*/ 1284614 h 2994025"/>
                <a:gd name="connsiteX8452" fmla="*/ 5207210 w 6130925"/>
                <a:gd name="connsiteY8452" fmla="*/ 1285145 h 2994025"/>
                <a:gd name="connsiteX8453" fmla="*/ 5210390 w 6130925"/>
                <a:gd name="connsiteY8453" fmla="*/ 1284614 h 2994025"/>
                <a:gd name="connsiteX8454" fmla="*/ 5210390 w 6130925"/>
                <a:gd name="connsiteY8454" fmla="*/ 1270301 h 2994025"/>
                <a:gd name="connsiteX8455" fmla="*/ 5223641 w 6130925"/>
                <a:gd name="connsiteY8455" fmla="*/ 1270301 h 2994025"/>
                <a:gd name="connsiteX8456" fmla="*/ 5224171 w 6130925"/>
                <a:gd name="connsiteY8456" fmla="*/ 1267120 h 2994025"/>
                <a:gd name="connsiteX8457" fmla="*/ 5224701 w 6130925"/>
                <a:gd name="connsiteY8457" fmla="*/ 1262879 h 2994025"/>
                <a:gd name="connsiteX8458" fmla="*/ 5225231 w 6130925"/>
                <a:gd name="connsiteY8458" fmla="*/ 1260758 h 2994025"/>
                <a:gd name="connsiteX8459" fmla="*/ 5226291 w 6130925"/>
                <a:gd name="connsiteY8459" fmla="*/ 1258638 h 2994025"/>
                <a:gd name="connsiteX8460" fmla="*/ 5227351 w 6130925"/>
                <a:gd name="connsiteY8460" fmla="*/ 1258107 h 2994025"/>
                <a:gd name="connsiteX8461" fmla="*/ 5228411 w 6130925"/>
                <a:gd name="connsiteY8461" fmla="*/ 1258107 h 2994025"/>
                <a:gd name="connsiteX8462" fmla="*/ 5229471 w 6130925"/>
                <a:gd name="connsiteY8462" fmla="*/ 1261288 h 2994025"/>
                <a:gd name="connsiteX8463" fmla="*/ 5229471 w 6130925"/>
                <a:gd name="connsiteY8463" fmla="*/ 1264999 h 2994025"/>
                <a:gd name="connsiteX8464" fmla="*/ 5228411 w 6130925"/>
                <a:gd name="connsiteY8464" fmla="*/ 1267120 h 2994025"/>
                <a:gd name="connsiteX8465" fmla="*/ 5227881 w 6130925"/>
                <a:gd name="connsiteY8465" fmla="*/ 1268710 h 2994025"/>
                <a:gd name="connsiteX8466" fmla="*/ 5227881 w 6130925"/>
                <a:gd name="connsiteY8466" fmla="*/ 1270301 h 2994025"/>
                <a:gd name="connsiteX8467" fmla="*/ 5228411 w 6130925"/>
                <a:gd name="connsiteY8467" fmla="*/ 1271891 h 2994025"/>
                <a:gd name="connsiteX8468" fmla="*/ 5231061 w 6130925"/>
                <a:gd name="connsiteY8468" fmla="*/ 1269240 h 2994025"/>
                <a:gd name="connsiteX8469" fmla="*/ 5233711 w 6130925"/>
                <a:gd name="connsiteY8469" fmla="*/ 1266060 h 2994025"/>
                <a:gd name="connsiteX8470" fmla="*/ 5235832 w 6130925"/>
                <a:gd name="connsiteY8470" fmla="*/ 1263409 h 2994025"/>
                <a:gd name="connsiteX8471" fmla="*/ 5238482 w 6130925"/>
                <a:gd name="connsiteY8471" fmla="*/ 1261288 h 2994025"/>
                <a:gd name="connsiteX8472" fmla="*/ 5240072 w 6130925"/>
                <a:gd name="connsiteY8472" fmla="*/ 1258107 h 2994025"/>
                <a:gd name="connsiteX8473" fmla="*/ 5241662 w 6130925"/>
                <a:gd name="connsiteY8473" fmla="*/ 1253866 h 2994025"/>
                <a:gd name="connsiteX8474" fmla="*/ 5243252 w 6130925"/>
                <a:gd name="connsiteY8474" fmla="*/ 1251746 h 2994025"/>
                <a:gd name="connsiteX8475" fmla="*/ 5245372 w 6130925"/>
                <a:gd name="connsiteY8475" fmla="*/ 1250686 h 2994025"/>
                <a:gd name="connsiteX8476" fmla="*/ 5245902 w 6130925"/>
                <a:gd name="connsiteY8476" fmla="*/ 1250686 h 2994025"/>
                <a:gd name="connsiteX8477" fmla="*/ 5246432 w 6130925"/>
                <a:gd name="connsiteY8477" fmla="*/ 1250686 h 2994025"/>
                <a:gd name="connsiteX8478" fmla="*/ 5246962 w 6130925"/>
                <a:gd name="connsiteY8478" fmla="*/ 1250686 h 2994025"/>
                <a:gd name="connsiteX8479" fmla="*/ 5248022 w 6130925"/>
                <a:gd name="connsiteY8479" fmla="*/ 1250686 h 2994025"/>
                <a:gd name="connsiteX8480" fmla="*/ 5248552 w 6130925"/>
                <a:gd name="connsiteY8480" fmla="*/ 1250686 h 2994025"/>
                <a:gd name="connsiteX8481" fmla="*/ 5249082 w 6130925"/>
                <a:gd name="connsiteY8481" fmla="*/ 1250686 h 2994025"/>
                <a:gd name="connsiteX8482" fmla="*/ 5251202 w 6130925"/>
                <a:gd name="connsiteY8482" fmla="*/ 1250155 h 2994025"/>
                <a:gd name="connsiteX8483" fmla="*/ 5252792 w 6130925"/>
                <a:gd name="connsiteY8483" fmla="*/ 1249095 h 2994025"/>
                <a:gd name="connsiteX8484" fmla="*/ 5253322 w 6130925"/>
                <a:gd name="connsiteY8484" fmla="*/ 1247505 h 2994025"/>
                <a:gd name="connsiteX8485" fmla="*/ 5253322 w 6130925"/>
                <a:gd name="connsiteY8485" fmla="*/ 1245384 h 2994025"/>
                <a:gd name="connsiteX8486" fmla="*/ 5253852 w 6130925"/>
                <a:gd name="connsiteY8486" fmla="*/ 1241143 h 2994025"/>
                <a:gd name="connsiteX8487" fmla="*/ 5253322 w 6130925"/>
                <a:gd name="connsiteY8487" fmla="*/ 1237432 h 2994025"/>
                <a:gd name="connsiteX8488" fmla="*/ 5253322 w 6130925"/>
                <a:gd name="connsiteY8488" fmla="*/ 1225769 h 2994025"/>
                <a:gd name="connsiteX8489" fmla="*/ 5253322 w 6130925"/>
                <a:gd name="connsiteY8489" fmla="*/ 1224179 h 2994025"/>
                <a:gd name="connsiteX8490" fmla="*/ 5252792 w 6130925"/>
                <a:gd name="connsiteY8490" fmla="*/ 1221528 h 2994025"/>
                <a:gd name="connsiteX8491" fmla="*/ 5253322 w 6130925"/>
                <a:gd name="connsiteY8491" fmla="*/ 1219938 h 2994025"/>
                <a:gd name="connsiteX8492" fmla="*/ 5253322 w 6130925"/>
                <a:gd name="connsiteY8492" fmla="*/ 1218347 h 2994025"/>
                <a:gd name="connsiteX8493" fmla="*/ 5254912 w 6130925"/>
                <a:gd name="connsiteY8493" fmla="*/ 1216757 h 2994025"/>
                <a:gd name="connsiteX8494" fmla="*/ 5255972 w 6130925"/>
                <a:gd name="connsiteY8494" fmla="*/ 1215166 h 2994025"/>
                <a:gd name="connsiteX8495" fmla="*/ 5255442 w 6130925"/>
                <a:gd name="connsiteY8495" fmla="*/ 1213046 h 2994025"/>
                <a:gd name="connsiteX8496" fmla="*/ 5254912 w 6130925"/>
                <a:gd name="connsiteY8496" fmla="*/ 1210395 h 2994025"/>
                <a:gd name="connsiteX8497" fmla="*/ 5254912 w 6130925"/>
                <a:gd name="connsiteY8497" fmla="*/ 1206154 h 2994025"/>
                <a:gd name="connsiteX8498" fmla="*/ 5255442 w 6130925"/>
                <a:gd name="connsiteY8498" fmla="*/ 1202443 h 2994025"/>
                <a:gd name="connsiteX8499" fmla="*/ 5255972 w 6130925"/>
                <a:gd name="connsiteY8499" fmla="*/ 1198732 h 2994025"/>
                <a:gd name="connsiteX8500" fmla="*/ 5269753 w 6130925"/>
                <a:gd name="connsiteY8500" fmla="*/ 1198732 h 2994025"/>
                <a:gd name="connsiteX8501" fmla="*/ 5269753 w 6130925"/>
                <a:gd name="connsiteY8501" fmla="*/ 1190250 h 2994025"/>
                <a:gd name="connsiteX8502" fmla="*/ 5267103 w 6130925"/>
                <a:gd name="connsiteY8502" fmla="*/ 1191840 h 2994025"/>
                <a:gd name="connsiteX8503" fmla="*/ 5264453 w 6130925"/>
                <a:gd name="connsiteY8503" fmla="*/ 1192901 h 2994025"/>
                <a:gd name="connsiteX8504" fmla="*/ 5262333 w 6130925"/>
                <a:gd name="connsiteY8504" fmla="*/ 1192901 h 2994025"/>
                <a:gd name="connsiteX8505" fmla="*/ 5260743 w 6130925"/>
                <a:gd name="connsiteY8505" fmla="*/ 1191840 h 2994025"/>
                <a:gd name="connsiteX8506" fmla="*/ 5259153 w 6130925"/>
                <a:gd name="connsiteY8506" fmla="*/ 1190250 h 2994025"/>
                <a:gd name="connsiteX8507" fmla="*/ 5259153 w 6130925"/>
                <a:gd name="connsiteY8507" fmla="*/ 1188129 h 2994025"/>
                <a:gd name="connsiteX8508" fmla="*/ 5259153 w 6130925"/>
                <a:gd name="connsiteY8508" fmla="*/ 1186009 h 2994025"/>
                <a:gd name="connsiteX8509" fmla="*/ 5257033 w 6130925"/>
                <a:gd name="connsiteY8509" fmla="*/ 1184418 h 2994025"/>
                <a:gd name="connsiteX8510" fmla="*/ 5254912 w 6130925"/>
                <a:gd name="connsiteY8510" fmla="*/ 1182828 h 2994025"/>
                <a:gd name="connsiteX8511" fmla="*/ 5253322 w 6130925"/>
                <a:gd name="connsiteY8511" fmla="*/ 1182298 h 2994025"/>
                <a:gd name="connsiteX8512" fmla="*/ 5251732 w 6130925"/>
                <a:gd name="connsiteY8512" fmla="*/ 1181238 h 2994025"/>
                <a:gd name="connsiteX8513" fmla="*/ 5250142 w 6130925"/>
                <a:gd name="connsiteY8513" fmla="*/ 1178587 h 2994025"/>
                <a:gd name="connsiteX8514" fmla="*/ 5250142 w 6130925"/>
                <a:gd name="connsiteY8514" fmla="*/ 1175406 h 2994025"/>
                <a:gd name="connsiteX8515" fmla="*/ 5251202 w 6130925"/>
                <a:gd name="connsiteY8515" fmla="*/ 1170635 h 2994025"/>
                <a:gd name="connsiteX8516" fmla="*/ 5254382 w 6130925"/>
                <a:gd name="connsiteY8516" fmla="*/ 1166394 h 2994025"/>
                <a:gd name="connsiteX8517" fmla="*/ 5255442 w 6130925"/>
                <a:gd name="connsiteY8517" fmla="*/ 1164803 h 2994025"/>
                <a:gd name="connsiteX8518" fmla="*/ 5257033 w 6130925"/>
                <a:gd name="connsiteY8518" fmla="*/ 1163213 h 2994025"/>
                <a:gd name="connsiteX8519" fmla="*/ 5257033 w 6130925"/>
                <a:gd name="connsiteY8519" fmla="*/ 1162683 h 2994025"/>
                <a:gd name="connsiteX8520" fmla="*/ 5257563 w 6130925"/>
                <a:gd name="connsiteY8520" fmla="*/ 1162683 h 2994025"/>
                <a:gd name="connsiteX8521" fmla="*/ 5258623 w 6130925"/>
                <a:gd name="connsiteY8521" fmla="*/ 1162683 h 2994025"/>
                <a:gd name="connsiteX8522" fmla="*/ 5259153 w 6130925"/>
                <a:gd name="connsiteY8522" fmla="*/ 1163213 h 2994025"/>
                <a:gd name="connsiteX8523" fmla="*/ 5259683 w 6130925"/>
                <a:gd name="connsiteY8523" fmla="*/ 1163213 h 2994025"/>
                <a:gd name="connsiteX8524" fmla="*/ 5260213 w 6130925"/>
                <a:gd name="connsiteY8524" fmla="*/ 1163213 h 2994025"/>
                <a:gd name="connsiteX8525" fmla="*/ 5260743 w 6130925"/>
                <a:gd name="connsiteY8525" fmla="*/ 1163213 h 2994025"/>
                <a:gd name="connsiteX8526" fmla="*/ 5261273 w 6130925"/>
                <a:gd name="connsiteY8526" fmla="*/ 1161622 h 2994025"/>
                <a:gd name="connsiteX8527" fmla="*/ 5261803 w 6130925"/>
                <a:gd name="connsiteY8527" fmla="*/ 1159502 h 2994025"/>
                <a:gd name="connsiteX8528" fmla="*/ 5262863 w 6130925"/>
                <a:gd name="connsiteY8528" fmla="*/ 1157381 h 2994025"/>
                <a:gd name="connsiteX8529" fmla="*/ 5264453 w 6130925"/>
                <a:gd name="connsiteY8529" fmla="*/ 1154731 h 2994025"/>
                <a:gd name="connsiteX8530" fmla="*/ 5264983 w 6130925"/>
                <a:gd name="connsiteY8530" fmla="*/ 1157381 h 2994025"/>
                <a:gd name="connsiteX8531" fmla="*/ 5266043 w 6130925"/>
                <a:gd name="connsiteY8531" fmla="*/ 1158972 h 2994025"/>
                <a:gd name="connsiteX8532" fmla="*/ 5267103 w 6130925"/>
                <a:gd name="connsiteY8532" fmla="*/ 1161092 h 2994025"/>
                <a:gd name="connsiteX8533" fmla="*/ 5269753 w 6130925"/>
                <a:gd name="connsiteY8533" fmla="*/ 1162153 h 2994025"/>
                <a:gd name="connsiteX8534" fmla="*/ 5271343 w 6130925"/>
                <a:gd name="connsiteY8534" fmla="*/ 1161092 h 2994025"/>
                <a:gd name="connsiteX8535" fmla="*/ 5273463 w 6130925"/>
                <a:gd name="connsiteY8535" fmla="*/ 1160562 h 2994025"/>
                <a:gd name="connsiteX8536" fmla="*/ 5272933 w 6130925"/>
                <a:gd name="connsiteY8536" fmla="*/ 1154731 h 2994025"/>
                <a:gd name="connsiteX8537" fmla="*/ 5273993 w 6130925"/>
                <a:gd name="connsiteY8537" fmla="*/ 1149959 h 2994025"/>
                <a:gd name="connsiteX8538" fmla="*/ 5275053 w 6130925"/>
                <a:gd name="connsiteY8538" fmla="*/ 1147839 h 2994025"/>
                <a:gd name="connsiteX8539" fmla="*/ 5276643 w 6130925"/>
                <a:gd name="connsiteY8539" fmla="*/ 1146248 h 2994025"/>
                <a:gd name="connsiteX8540" fmla="*/ 5278233 w 6130925"/>
                <a:gd name="connsiteY8540" fmla="*/ 1144658 h 2994025"/>
                <a:gd name="connsiteX8541" fmla="*/ 5280354 w 6130925"/>
                <a:gd name="connsiteY8541" fmla="*/ 1144128 h 2994025"/>
                <a:gd name="connsiteX8542" fmla="*/ 5281414 w 6130925"/>
                <a:gd name="connsiteY8542" fmla="*/ 1142537 h 2994025"/>
                <a:gd name="connsiteX8543" fmla="*/ 5282474 w 6130925"/>
                <a:gd name="connsiteY8543" fmla="*/ 1140947 h 2994025"/>
                <a:gd name="connsiteX8544" fmla="*/ 5284064 w 6130925"/>
                <a:gd name="connsiteY8544" fmla="*/ 1139357 h 2994025"/>
                <a:gd name="connsiteX8545" fmla="*/ 5285654 w 6130925"/>
                <a:gd name="connsiteY8545" fmla="*/ 1138296 h 2994025"/>
                <a:gd name="connsiteX8546" fmla="*/ 5285654 w 6130925"/>
                <a:gd name="connsiteY8546" fmla="*/ 1136176 h 2994025"/>
                <a:gd name="connsiteX8547" fmla="*/ 5285654 w 6130925"/>
                <a:gd name="connsiteY8547" fmla="*/ 1134055 h 2994025"/>
                <a:gd name="connsiteX8548" fmla="*/ 5286184 w 6130925"/>
                <a:gd name="connsiteY8548" fmla="*/ 1132465 h 2994025"/>
                <a:gd name="connsiteX8549" fmla="*/ 5286714 w 6130925"/>
                <a:gd name="connsiteY8549" fmla="*/ 1130874 h 2994025"/>
                <a:gd name="connsiteX8550" fmla="*/ 5286184 w 6130925"/>
                <a:gd name="connsiteY8550" fmla="*/ 1127163 h 2994025"/>
                <a:gd name="connsiteX8551" fmla="*/ 5285654 w 6130925"/>
                <a:gd name="connsiteY8551" fmla="*/ 1123983 h 2994025"/>
                <a:gd name="connsiteX8552" fmla="*/ 5285124 w 6130925"/>
                <a:gd name="connsiteY8552" fmla="*/ 1121862 h 2994025"/>
                <a:gd name="connsiteX8553" fmla="*/ 5284594 w 6130925"/>
                <a:gd name="connsiteY8553" fmla="*/ 1120272 h 2994025"/>
                <a:gd name="connsiteX8554" fmla="*/ 5284594 w 6130925"/>
                <a:gd name="connsiteY8554" fmla="*/ 1116031 h 2994025"/>
                <a:gd name="connsiteX8555" fmla="*/ 5284594 w 6130925"/>
                <a:gd name="connsiteY8555" fmla="*/ 1111790 h 2994025"/>
                <a:gd name="connsiteX8556" fmla="*/ 5285654 w 6130925"/>
                <a:gd name="connsiteY8556" fmla="*/ 1110199 h 2994025"/>
                <a:gd name="connsiteX8557" fmla="*/ 5286714 w 6130925"/>
                <a:gd name="connsiteY8557" fmla="*/ 1108609 h 2994025"/>
                <a:gd name="connsiteX8558" fmla="*/ 5288304 w 6130925"/>
                <a:gd name="connsiteY8558" fmla="*/ 1110199 h 2994025"/>
                <a:gd name="connsiteX8559" fmla="*/ 5291484 w 6130925"/>
                <a:gd name="connsiteY8559" fmla="*/ 1111259 h 2994025"/>
                <a:gd name="connsiteX8560" fmla="*/ 5296784 w 6130925"/>
                <a:gd name="connsiteY8560" fmla="*/ 1111790 h 2994025"/>
                <a:gd name="connsiteX8561" fmla="*/ 5303145 w 6130925"/>
                <a:gd name="connsiteY8561" fmla="*/ 1113380 h 2994025"/>
                <a:gd name="connsiteX8562" fmla="*/ 5304735 w 6130925"/>
                <a:gd name="connsiteY8562" fmla="*/ 1114440 h 2994025"/>
                <a:gd name="connsiteX8563" fmla="*/ 5306325 w 6130925"/>
                <a:gd name="connsiteY8563" fmla="*/ 1116031 h 2994025"/>
                <a:gd name="connsiteX8564" fmla="*/ 5307915 w 6130925"/>
                <a:gd name="connsiteY8564" fmla="*/ 1117091 h 2994025"/>
                <a:gd name="connsiteX8565" fmla="*/ 5309505 w 6130925"/>
                <a:gd name="connsiteY8565" fmla="*/ 1118151 h 2994025"/>
                <a:gd name="connsiteX8566" fmla="*/ 5312685 w 6130925"/>
                <a:gd name="connsiteY8566" fmla="*/ 1121862 h 2994025"/>
                <a:gd name="connsiteX8567" fmla="*/ 5315335 w 6130925"/>
                <a:gd name="connsiteY8567" fmla="*/ 1125573 h 2994025"/>
                <a:gd name="connsiteX8568" fmla="*/ 5317455 w 6130925"/>
                <a:gd name="connsiteY8568" fmla="*/ 1127163 h 2994025"/>
                <a:gd name="connsiteX8569" fmla="*/ 5319575 w 6130925"/>
                <a:gd name="connsiteY8569" fmla="*/ 1128224 h 2994025"/>
                <a:gd name="connsiteX8570" fmla="*/ 5324876 w 6130925"/>
                <a:gd name="connsiteY8570" fmla="*/ 1131405 h 2994025"/>
                <a:gd name="connsiteX8571" fmla="*/ 5330176 w 6130925"/>
                <a:gd name="connsiteY8571" fmla="*/ 1133525 h 2994025"/>
                <a:gd name="connsiteX8572" fmla="*/ 5333356 w 6130925"/>
                <a:gd name="connsiteY8572" fmla="*/ 1135116 h 2994025"/>
                <a:gd name="connsiteX8573" fmla="*/ 5336006 w 6130925"/>
                <a:gd name="connsiteY8573" fmla="*/ 1135646 h 2994025"/>
                <a:gd name="connsiteX8574" fmla="*/ 5338656 w 6130925"/>
                <a:gd name="connsiteY8574" fmla="*/ 1135116 h 2994025"/>
                <a:gd name="connsiteX8575" fmla="*/ 5341306 w 6130925"/>
                <a:gd name="connsiteY8575" fmla="*/ 1133525 h 2994025"/>
                <a:gd name="connsiteX8576" fmla="*/ 5342896 w 6130925"/>
                <a:gd name="connsiteY8576" fmla="*/ 1132465 h 2994025"/>
                <a:gd name="connsiteX8577" fmla="*/ 5345017 w 6130925"/>
                <a:gd name="connsiteY8577" fmla="*/ 1131405 h 2994025"/>
                <a:gd name="connsiteX8578" fmla="*/ 5346607 w 6130925"/>
                <a:gd name="connsiteY8578" fmla="*/ 1130874 h 2994025"/>
                <a:gd name="connsiteX8579" fmla="*/ 5348197 w 6130925"/>
                <a:gd name="connsiteY8579" fmla="*/ 1129814 h 2994025"/>
                <a:gd name="connsiteX8580" fmla="*/ 5349787 w 6130925"/>
                <a:gd name="connsiteY8580" fmla="*/ 1128224 h 2994025"/>
                <a:gd name="connsiteX8581" fmla="*/ 5350847 w 6130925"/>
                <a:gd name="connsiteY8581" fmla="*/ 1126633 h 2994025"/>
                <a:gd name="connsiteX8582" fmla="*/ 5351907 w 6130925"/>
                <a:gd name="connsiteY8582" fmla="*/ 1126103 h 2994025"/>
                <a:gd name="connsiteX8583" fmla="*/ 5352967 w 6130925"/>
                <a:gd name="connsiteY8583" fmla="*/ 1126103 h 2994025"/>
                <a:gd name="connsiteX8584" fmla="*/ 5354027 w 6130925"/>
                <a:gd name="connsiteY8584" fmla="*/ 1126103 h 2994025"/>
                <a:gd name="connsiteX8585" fmla="*/ 5355617 w 6130925"/>
                <a:gd name="connsiteY8585" fmla="*/ 1126103 h 2994025"/>
                <a:gd name="connsiteX8586" fmla="*/ 5356677 w 6130925"/>
                <a:gd name="connsiteY8586" fmla="*/ 1126633 h 2994025"/>
                <a:gd name="connsiteX8587" fmla="*/ 5357737 w 6130925"/>
                <a:gd name="connsiteY8587" fmla="*/ 1126633 h 2994025"/>
                <a:gd name="connsiteX8588" fmla="*/ 5358267 w 6130925"/>
                <a:gd name="connsiteY8588" fmla="*/ 1126633 h 2994025"/>
                <a:gd name="connsiteX8589" fmla="*/ 5361447 w 6130925"/>
                <a:gd name="connsiteY8589" fmla="*/ 1126633 h 2994025"/>
                <a:gd name="connsiteX8590" fmla="*/ 5363567 w 6130925"/>
                <a:gd name="connsiteY8590" fmla="*/ 1125573 h 2994025"/>
                <a:gd name="connsiteX8591" fmla="*/ 5365687 w 6130925"/>
                <a:gd name="connsiteY8591" fmla="*/ 1125043 h 2994025"/>
                <a:gd name="connsiteX8592" fmla="*/ 5368868 w 6130925"/>
                <a:gd name="connsiteY8592" fmla="*/ 1125043 h 2994025"/>
                <a:gd name="connsiteX8593" fmla="*/ 5370988 w 6130925"/>
                <a:gd name="connsiteY8593" fmla="*/ 1124513 h 2994025"/>
                <a:gd name="connsiteX8594" fmla="*/ 5372578 w 6130925"/>
                <a:gd name="connsiteY8594" fmla="*/ 1125043 h 2994025"/>
                <a:gd name="connsiteX8595" fmla="*/ 5373108 w 6130925"/>
                <a:gd name="connsiteY8595" fmla="*/ 1125043 h 2994025"/>
                <a:gd name="connsiteX8596" fmla="*/ 5374168 w 6130925"/>
                <a:gd name="connsiteY8596" fmla="*/ 1125043 h 2994025"/>
                <a:gd name="connsiteX8597" fmla="*/ 5375228 w 6130925"/>
                <a:gd name="connsiteY8597" fmla="*/ 1125043 h 2994025"/>
                <a:gd name="connsiteX8598" fmla="*/ 5376288 w 6130925"/>
                <a:gd name="connsiteY8598" fmla="*/ 1125043 h 2994025"/>
                <a:gd name="connsiteX8599" fmla="*/ 5377348 w 6130925"/>
                <a:gd name="connsiteY8599" fmla="*/ 1125043 h 2994025"/>
                <a:gd name="connsiteX8600" fmla="*/ 5378408 w 6130925"/>
                <a:gd name="connsiteY8600" fmla="*/ 1125043 h 2994025"/>
                <a:gd name="connsiteX8601" fmla="*/ 5378938 w 6130925"/>
                <a:gd name="connsiteY8601" fmla="*/ 1125043 h 2994025"/>
                <a:gd name="connsiteX8602" fmla="*/ 5379468 w 6130925"/>
                <a:gd name="connsiteY8602" fmla="*/ 1125043 h 2994025"/>
                <a:gd name="connsiteX8603" fmla="*/ 5379998 w 6130925"/>
                <a:gd name="connsiteY8603" fmla="*/ 1125043 h 2994025"/>
                <a:gd name="connsiteX8604" fmla="*/ 5383178 w 6130925"/>
                <a:gd name="connsiteY8604" fmla="*/ 1122922 h 2994025"/>
                <a:gd name="connsiteX8605" fmla="*/ 5386358 w 6130925"/>
                <a:gd name="connsiteY8605" fmla="*/ 1120272 h 2994025"/>
                <a:gd name="connsiteX8606" fmla="*/ 5389009 w 6130925"/>
                <a:gd name="connsiteY8606" fmla="*/ 1119211 h 2994025"/>
                <a:gd name="connsiteX8607" fmla="*/ 5390598 w 6130925"/>
                <a:gd name="connsiteY8607" fmla="*/ 1118151 h 2994025"/>
                <a:gd name="connsiteX8608" fmla="*/ 5391658 w 6130925"/>
                <a:gd name="connsiteY8608" fmla="*/ 1116561 h 2994025"/>
                <a:gd name="connsiteX8609" fmla="*/ 5392188 w 6130925"/>
                <a:gd name="connsiteY8609" fmla="*/ 1114970 h 2994025"/>
                <a:gd name="connsiteX8610" fmla="*/ 5392719 w 6130925"/>
                <a:gd name="connsiteY8610" fmla="*/ 1113380 h 2994025"/>
                <a:gd name="connsiteX8611" fmla="*/ 5393249 w 6130925"/>
                <a:gd name="connsiteY8611" fmla="*/ 1111259 h 2994025"/>
                <a:gd name="connsiteX8612" fmla="*/ 5395899 w 6130925"/>
                <a:gd name="connsiteY8612" fmla="*/ 1108609 h 2994025"/>
                <a:gd name="connsiteX8613" fmla="*/ 5400139 w 6130925"/>
                <a:gd name="connsiteY8613" fmla="*/ 1107018 h 2994025"/>
                <a:gd name="connsiteX8614" fmla="*/ 5434012 w 6130925"/>
                <a:gd name="connsiteY8614" fmla="*/ 1089025 h 2994025"/>
                <a:gd name="connsiteX8615" fmla="*/ 5434541 w 6130925"/>
                <a:gd name="connsiteY8615" fmla="*/ 1089025 h 2994025"/>
                <a:gd name="connsiteX8616" fmla="*/ 5435070 w 6130925"/>
                <a:gd name="connsiteY8616" fmla="*/ 1089025 h 2994025"/>
                <a:gd name="connsiteX8617" fmla="*/ 5435599 w 6130925"/>
                <a:gd name="connsiteY8617" fmla="*/ 1089025 h 2994025"/>
                <a:gd name="connsiteX8618" fmla="*/ 5436129 w 6130925"/>
                <a:gd name="connsiteY8618" fmla="*/ 1089025 h 2994025"/>
                <a:gd name="connsiteX8619" fmla="*/ 5436658 w 6130925"/>
                <a:gd name="connsiteY8619" fmla="*/ 1089025 h 2994025"/>
                <a:gd name="connsiteX8620" fmla="*/ 5437187 w 6130925"/>
                <a:gd name="connsiteY8620" fmla="*/ 1089025 h 2994025"/>
                <a:gd name="connsiteX8621" fmla="*/ 5437187 w 6130925"/>
                <a:gd name="connsiteY8621" fmla="*/ 1089026 h 2994025"/>
                <a:gd name="connsiteX8622" fmla="*/ 5435599 w 6130925"/>
                <a:gd name="connsiteY8622" fmla="*/ 1094170 h 2994025"/>
                <a:gd name="connsiteX8623" fmla="*/ 5432954 w 6130925"/>
                <a:gd name="connsiteY8623" fmla="*/ 1098170 h 2994025"/>
                <a:gd name="connsiteX8624" fmla="*/ 5432424 w 6130925"/>
                <a:gd name="connsiteY8624" fmla="*/ 1099885 h 2994025"/>
                <a:gd name="connsiteX8625" fmla="*/ 5432424 w 6130925"/>
                <a:gd name="connsiteY8625" fmla="*/ 1101599 h 2994025"/>
                <a:gd name="connsiteX8626" fmla="*/ 5432424 w 6130925"/>
                <a:gd name="connsiteY8626" fmla="*/ 1101600 h 2994025"/>
                <a:gd name="connsiteX8627" fmla="*/ 5430837 w 6130925"/>
                <a:gd name="connsiteY8627" fmla="*/ 1103314 h 2994025"/>
                <a:gd name="connsiteX8628" fmla="*/ 5429249 w 6130925"/>
                <a:gd name="connsiteY8628" fmla="*/ 1103314 h 2994025"/>
                <a:gd name="connsiteX8629" fmla="*/ 5427662 w 6130925"/>
                <a:gd name="connsiteY8629" fmla="*/ 1103314 h 2994025"/>
                <a:gd name="connsiteX8630" fmla="*/ 5426074 w 6130925"/>
                <a:gd name="connsiteY8630" fmla="*/ 1103314 h 2994025"/>
                <a:gd name="connsiteX8631" fmla="*/ 5422899 w 6130925"/>
                <a:gd name="connsiteY8631" fmla="*/ 1101600 h 2994025"/>
                <a:gd name="connsiteX8632" fmla="*/ 5419724 w 6130925"/>
                <a:gd name="connsiteY8632" fmla="*/ 1099885 h 2994025"/>
                <a:gd name="connsiteX8633" fmla="*/ 5419725 w 6130925"/>
                <a:gd name="connsiteY8633" fmla="*/ 1099885 h 2994025"/>
                <a:gd name="connsiteX8634" fmla="*/ 5419724 w 6130925"/>
                <a:gd name="connsiteY8634" fmla="*/ 1099884 h 2994025"/>
                <a:gd name="connsiteX8635" fmla="*/ 5421841 w 6130925"/>
                <a:gd name="connsiteY8635" fmla="*/ 1098741 h 2994025"/>
                <a:gd name="connsiteX8636" fmla="*/ 5423428 w 6130925"/>
                <a:gd name="connsiteY8636" fmla="*/ 1098169 h 2994025"/>
                <a:gd name="connsiteX8637" fmla="*/ 5425016 w 6130925"/>
                <a:gd name="connsiteY8637" fmla="*/ 1095883 h 2994025"/>
                <a:gd name="connsiteX8638" fmla="*/ 5426603 w 6130925"/>
                <a:gd name="connsiteY8638" fmla="*/ 1094169 h 2994025"/>
                <a:gd name="connsiteX8639" fmla="*/ 5428191 w 6130925"/>
                <a:gd name="connsiteY8639" fmla="*/ 1093026 h 2994025"/>
                <a:gd name="connsiteX8640" fmla="*/ 5430308 w 6130925"/>
                <a:gd name="connsiteY8640" fmla="*/ 1092454 h 2994025"/>
                <a:gd name="connsiteX8641" fmla="*/ 5432424 w 6130925"/>
                <a:gd name="connsiteY8641" fmla="*/ 1090740 h 2994025"/>
                <a:gd name="connsiteX8642" fmla="*/ 1774295 w 6130925"/>
                <a:gd name="connsiteY8642" fmla="*/ 1006475 h 2994025"/>
                <a:gd name="connsiteX8643" fmla="*/ 1774296 w 6130925"/>
                <a:gd name="connsiteY8643" fmla="*/ 1006475 h 2994025"/>
                <a:gd name="connsiteX8644" fmla="*/ 1774824 w 6130925"/>
                <a:gd name="connsiteY8644" fmla="*/ 1006475 h 2994025"/>
                <a:gd name="connsiteX8645" fmla="*/ 1775353 w 6130925"/>
                <a:gd name="connsiteY8645" fmla="*/ 1006475 h 2994025"/>
                <a:gd name="connsiteX8646" fmla="*/ 1775883 w 6130925"/>
                <a:gd name="connsiteY8646" fmla="*/ 1006475 h 2994025"/>
                <a:gd name="connsiteX8647" fmla="*/ 1776411 w 6130925"/>
                <a:gd name="connsiteY8647" fmla="*/ 1006475 h 2994025"/>
                <a:gd name="connsiteX8648" fmla="*/ 1777470 w 6130925"/>
                <a:gd name="connsiteY8648" fmla="*/ 1006475 h 2994025"/>
                <a:gd name="connsiteX8649" fmla="*/ 1777471 w 6130925"/>
                <a:gd name="connsiteY8649" fmla="*/ 1006475 h 2994025"/>
                <a:gd name="connsiteX8650" fmla="*/ 1778528 w 6130925"/>
                <a:gd name="connsiteY8650" fmla="*/ 1006475 h 2994025"/>
                <a:gd name="connsiteX8651" fmla="*/ 1779586 w 6130925"/>
                <a:gd name="connsiteY8651" fmla="*/ 1006475 h 2994025"/>
                <a:gd name="connsiteX8652" fmla="*/ 1779587 w 6130925"/>
                <a:gd name="connsiteY8652" fmla="*/ 1006475 h 2994025"/>
                <a:gd name="connsiteX8653" fmla="*/ 1780116 w 6130925"/>
                <a:gd name="connsiteY8653" fmla="*/ 1006475 h 2994025"/>
                <a:gd name="connsiteX8654" fmla="*/ 1781703 w 6130925"/>
                <a:gd name="connsiteY8654" fmla="*/ 1006475 h 2994025"/>
                <a:gd name="connsiteX8655" fmla="*/ 1781704 w 6130925"/>
                <a:gd name="connsiteY8655" fmla="*/ 1006475 h 2994025"/>
                <a:gd name="connsiteX8656" fmla="*/ 1785408 w 6130925"/>
                <a:gd name="connsiteY8656" fmla="*/ 1010031 h 2994025"/>
                <a:gd name="connsiteX8657" fmla="*/ 1788583 w 6130925"/>
                <a:gd name="connsiteY8657" fmla="*/ 1013079 h 2994025"/>
                <a:gd name="connsiteX8658" fmla="*/ 1792288 w 6130925"/>
                <a:gd name="connsiteY8658" fmla="*/ 1015619 h 2994025"/>
                <a:gd name="connsiteX8659" fmla="*/ 1795992 w 6130925"/>
                <a:gd name="connsiteY8659" fmla="*/ 1017143 h 2994025"/>
                <a:gd name="connsiteX8660" fmla="*/ 1796520 w 6130925"/>
                <a:gd name="connsiteY8660" fmla="*/ 1017143 h 2994025"/>
                <a:gd name="connsiteX8661" fmla="*/ 1797049 w 6130925"/>
                <a:gd name="connsiteY8661" fmla="*/ 1017143 h 2994025"/>
                <a:gd name="connsiteX8662" fmla="*/ 1797579 w 6130925"/>
                <a:gd name="connsiteY8662" fmla="*/ 1017143 h 2994025"/>
                <a:gd name="connsiteX8663" fmla="*/ 1799163 w 6130925"/>
                <a:gd name="connsiteY8663" fmla="*/ 1016636 h 2994025"/>
                <a:gd name="connsiteX8664" fmla="*/ 1799166 w 6130925"/>
                <a:gd name="connsiteY8664" fmla="*/ 1016635 h 2994025"/>
                <a:gd name="connsiteX8665" fmla="*/ 1799167 w 6130925"/>
                <a:gd name="connsiteY8665" fmla="*/ 1016635 h 2994025"/>
                <a:gd name="connsiteX8666" fmla="*/ 1800224 w 6130925"/>
                <a:gd name="connsiteY8666" fmla="*/ 1016635 h 2994025"/>
                <a:gd name="connsiteX8667" fmla="*/ 1800754 w 6130925"/>
                <a:gd name="connsiteY8667" fmla="*/ 1016635 h 2994025"/>
                <a:gd name="connsiteX8668" fmla="*/ 1801282 w 6130925"/>
                <a:gd name="connsiteY8668" fmla="*/ 1016635 h 2994025"/>
                <a:gd name="connsiteX8669" fmla="*/ 1801812 w 6130925"/>
                <a:gd name="connsiteY8669" fmla="*/ 1016635 h 2994025"/>
                <a:gd name="connsiteX8670" fmla="*/ 1803398 w 6130925"/>
                <a:gd name="connsiteY8670" fmla="*/ 1017143 h 2994025"/>
                <a:gd name="connsiteX8671" fmla="*/ 1803400 w 6130925"/>
                <a:gd name="connsiteY8671" fmla="*/ 1017143 h 2994025"/>
                <a:gd name="connsiteX8672" fmla="*/ 1806575 w 6130925"/>
                <a:gd name="connsiteY8672" fmla="*/ 1018159 h 2994025"/>
                <a:gd name="connsiteX8673" fmla="*/ 1809750 w 6130925"/>
                <a:gd name="connsiteY8673" fmla="*/ 1020191 h 2994025"/>
                <a:gd name="connsiteX8674" fmla="*/ 1808692 w 6130925"/>
                <a:gd name="connsiteY8674" fmla="*/ 1022731 h 2994025"/>
                <a:gd name="connsiteX8675" fmla="*/ 1806575 w 6130925"/>
                <a:gd name="connsiteY8675" fmla="*/ 1025271 h 2994025"/>
                <a:gd name="connsiteX8676" fmla="*/ 1802342 w 6130925"/>
                <a:gd name="connsiteY8676" fmla="*/ 1030351 h 2994025"/>
                <a:gd name="connsiteX8677" fmla="*/ 1797579 w 6130925"/>
                <a:gd name="connsiteY8677" fmla="*/ 1031875 h 2994025"/>
                <a:gd name="connsiteX8678" fmla="*/ 1797578 w 6130925"/>
                <a:gd name="connsiteY8678" fmla="*/ 1031875 h 2994025"/>
                <a:gd name="connsiteX8679" fmla="*/ 1791228 w 6130925"/>
                <a:gd name="connsiteY8679" fmla="*/ 1030351 h 2994025"/>
                <a:gd name="connsiteX8680" fmla="*/ 1786995 w 6130925"/>
                <a:gd name="connsiteY8680" fmla="*/ 1025271 h 2994025"/>
                <a:gd name="connsiteX8681" fmla="*/ 1783291 w 6130925"/>
                <a:gd name="connsiteY8681" fmla="*/ 1022731 h 2994025"/>
                <a:gd name="connsiteX8682" fmla="*/ 1779586 w 6130925"/>
                <a:gd name="connsiteY8682" fmla="*/ 1020191 h 2994025"/>
                <a:gd name="connsiteX8683" fmla="*/ 1776941 w 6130925"/>
                <a:gd name="connsiteY8683" fmla="*/ 1016635 h 2994025"/>
                <a:gd name="connsiteX8684" fmla="*/ 1774295 w 6130925"/>
                <a:gd name="connsiteY8684" fmla="*/ 1013079 h 2994025"/>
                <a:gd name="connsiteX8685" fmla="*/ 1771120 w 6130925"/>
                <a:gd name="connsiteY8685" fmla="*/ 1011047 h 2994025"/>
                <a:gd name="connsiteX8686" fmla="*/ 1766886 w 6130925"/>
                <a:gd name="connsiteY8686" fmla="*/ 1010031 h 2994025"/>
                <a:gd name="connsiteX8687" fmla="*/ 5525429 w 6130925"/>
                <a:gd name="connsiteY8687" fmla="*/ 993775 h 2994025"/>
                <a:gd name="connsiteX8688" fmla="*/ 5529261 w 6130925"/>
                <a:gd name="connsiteY8688" fmla="*/ 994317 h 2994025"/>
                <a:gd name="connsiteX8689" fmla="*/ 5529261 w 6130925"/>
                <a:gd name="connsiteY8689" fmla="*/ 994318 h 2994025"/>
                <a:gd name="connsiteX8690" fmla="*/ 5529262 w 6130925"/>
                <a:gd name="connsiteY8690" fmla="*/ 994318 h 2994025"/>
                <a:gd name="connsiteX8691" fmla="*/ 5529262 w 6130925"/>
                <a:gd name="connsiteY8691" fmla="*/ 996486 h 2994025"/>
                <a:gd name="connsiteX8692" fmla="*/ 5529262 w 6130925"/>
                <a:gd name="connsiteY8692" fmla="*/ 998113 h 2994025"/>
                <a:gd name="connsiteX8693" fmla="*/ 5528715 w 6130925"/>
                <a:gd name="connsiteY8693" fmla="*/ 999739 h 2994025"/>
                <a:gd name="connsiteX8694" fmla="*/ 5527620 w 6130925"/>
                <a:gd name="connsiteY8694" fmla="*/ 1001365 h 2994025"/>
                <a:gd name="connsiteX8695" fmla="*/ 5527620 w 6130925"/>
                <a:gd name="connsiteY8695" fmla="*/ 1004076 h 2994025"/>
                <a:gd name="connsiteX8696" fmla="*/ 5527072 w 6130925"/>
                <a:gd name="connsiteY8696" fmla="*/ 1005702 h 2994025"/>
                <a:gd name="connsiteX8697" fmla="*/ 5524883 w 6130925"/>
                <a:gd name="connsiteY8697" fmla="*/ 1006244 h 2994025"/>
                <a:gd name="connsiteX8698" fmla="*/ 5522693 w 6130925"/>
                <a:gd name="connsiteY8698" fmla="*/ 1007328 h 2994025"/>
                <a:gd name="connsiteX8699" fmla="*/ 5521598 w 6130925"/>
                <a:gd name="connsiteY8699" fmla="*/ 1008954 h 2994025"/>
                <a:gd name="connsiteX8700" fmla="*/ 5519956 w 6130925"/>
                <a:gd name="connsiteY8700" fmla="*/ 1010580 h 2994025"/>
                <a:gd name="connsiteX8701" fmla="*/ 5518861 w 6130925"/>
                <a:gd name="connsiteY8701" fmla="*/ 1012749 h 2994025"/>
                <a:gd name="connsiteX8702" fmla="*/ 5517766 w 6130925"/>
                <a:gd name="connsiteY8702" fmla="*/ 1015459 h 2994025"/>
                <a:gd name="connsiteX8703" fmla="*/ 5517763 w 6130925"/>
                <a:gd name="connsiteY8703" fmla="*/ 1015459 h 2994025"/>
                <a:gd name="connsiteX8704" fmla="*/ 5516674 w 6130925"/>
                <a:gd name="connsiteY8704" fmla="*/ 1015998 h 2994025"/>
                <a:gd name="connsiteX8705" fmla="*/ 5516671 w 6130925"/>
                <a:gd name="connsiteY8705" fmla="*/ 1016001 h 2994025"/>
                <a:gd name="connsiteX8706" fmla="*/ 5516670 w 6130925"/>
                <a:gd name="connsiteY8706" fmla="*/ 1016000 h 2994025"/>
                <a:gd name="connsiteX8707" fmla="*/ 5515578 w 6130925"/>
                <a:gd name="connsiteY8707" fmla="*/ 1015459 h 2994025"/>
                <a:gd name="connsiteX8708" fmla="*/ 5515577 w 6130925"/>
                <a:gd name="connsiteY8708" fmla="*/ 1015459 h 2994025"/>
                <a:gd name="connsiteX8709" fmla="*/ 5514482 w 6130925"/>
                <a:gd name="connsiteY8709" fmla="*/ 1015459 h 2994025"/>
                <a:gd name="connsiteX8710" fmla="*/ 5513934 w 6130925"/>
                <a:gd name="connsiteY8710" fmla="*/ 1015459 h 2994025"/>
                <a:gd name="connsiteX8711" fmla="*/ 5513387 w 6130925"/>
                <a:gd name="connsiteY8711" fmla="*/ 1015459 h 2994025"/>
                <a:gd name="connsiteX8712" fmla="*/ 5513388 w 6130925"/>
                <a:gd name="connsiteY8712" fmla="*/ 1015458 h 2994025"/>
                <a:gd name="connsiteX8713" fmla="*/ 5513386 w 6130925"/>
                <a:gd name="connsiteY8713" fmla="*/ 1015458 h 2994025"/>
                <a:gd name="connsiteX8714" fmla="*/ 5515576 w 6130925"/>
                <a:gd name="connsiteY8714" fmla="*/ 1011664 h 2994025"/>
                <a:gd name="connsiteX8715" fmla="*/ 5518313 w 6130925"/>
                <a:gd name="connsiteY8715" fmla="*/ 1008953 h 2994025"/>
                <a:gd name="connsiteX8716" fmla="*/ 5519955 w 6130925"/>
                <a:gd name="connsiteY8716" fmla="*/ 1006243 h 2994025"/>
                <a:gd name="connsiteX8717" fmla="*/ 5520502 w 6130925"/>
                <a:gd name="connsiteY8717" fmla="*/ 1004617 h 2994025"/>
                <a:gd name="connsiteX8718" fmla="*/ 5519955 w 6130925"/>
                <a:gd name="connsiteY8718" fmla="*/ 1002448 h 2994025"/>
                <a:gd name="connsiteX8719" fmla="*/ 5521597 w 6130925"/>
                <a:gd name="connsiteY8719" fmla="*/ 1000822 h 2994025"/>
                <a:gd name="connsiteX8720" fmla="*/ 5522692 w 6130925"/>
                <a:gd name="connsiteY8720" fmla="*/ 998654 h 2994025"/>
                <a:gd name="connsiteX8721" fmla="*/ 5523787 w 6130925"/>
                <a:gd name="connsiteY8721" fmla="*/ 996485 h 2994025"/>
                <a:gd name="connsiteX8722" fmla="*/ 5524334 w 6130925"/>
                <a:gd name="connsiteY8722" fmla="*/ 994317 h 2994025"/>
                <a:gd name="connsiteX8723" fmla="*/ 1907119 w 6130925"/>
                <a:gd name="connsiteY8723" fmla="*/ 979488 h 2994025"/>
                <a:gd name="connsiteX8724" fmla="*/ 1908166 w 6130925"/>
                <a:gd name="connsiteY8724" fmla="*/ 979488 h 2994025"/>
                <a:gd name="connsiteX8725" fmla="*/ 1910782 w 6130925"/>
                <a:gd name="connsiteY8725" fmla="*/ 980020 h 2994025"/>
                <a:gd name="connsiteX8726" fmla="*/ 1911828 w 6130925"/>
                <a:gd name="connsiteY8726" fmla="*/ 980020 h 2994025"/>
                <a:gd name="connsiteX8727" fmla="*/ 1912352 w 6130925"/>
                <a:gd name="connsiteY8727" fmla="*/ 980020 h 2994025"/>
                <a:gd name="connsiteX8728" fmla="*/ 1912875 w 6130925"/>
                <a:gd name="connsiteY8728" fmla="*/ 980020 h 2994025"/>
                <a:gd name="connsiteX8729" fmla="*/ 1913398 w 6130925"/>
                <a:gd name="connsiteY8729" fmla="*/ 980020 h 2994025"/>
                <a:gd name="connsiteX8730" fmla="*/ 1913921 w 6130925"/>
                <a:gd name="connsiteY8730" fmla="*/ 980020 h 2994025"/>
                <a:gd name="connsiteX8731" fmla="*/ 1915491 w 6130925"/>
                <a:gd name="connsiteY8731" fmla="*/ 983743 h 2994025"/>
                <a:gd name="connsiteX8732" fmla="*/ 1917061 w 6130925"/>
                <a:gd name="connsiteY8732" fmla="*/ 987467 h 2994025"/>
                <a:gd name="connsiteX8733" fmla="*/ 1916538 w 6130925"/>
                <a:gd name="connsiteY8733" fmla="*/ 991190 h 2994025"/>
                <a:gd name="connsiteX8734" fmla="*/ 1915491 w 6130925"/>
                <a:gd name="connsiteY8734" fmla="*/ 994913 h 2994025"/>
                <a:gd name="connsiteX8735" fmla="*/ 1911828 w 6130925"/>
                <a:gd name="connsiteY8735" fmla="*/ 997041 h 2994025"/>
                <a:gd name="connsiteX8736" fmla="*/ 1908166 w 6130925"/>
                <a:gd name="connsiteY8736" fmla="*/ 998105 h 2994025"/>
                <a:gd name="connsiteX8737" fmla="*/ 1905026 w 6130925"/>
                <a:gd name="connsiteY8737" fmla="*/ 1005019 h 2994025"/>
                <a:gd name="connsiteX8738" fmla="*/ 1902933 w 6130925"/>
                <a:gd name="connsiteY8738" fmla="*/ 1012466 h 2994025"/>
                <a:gd name="connsiteX8739" fmla="*/ 1906596 w 6130925"/>
                <a:gd name="connsiteY8739" fmla="*/ 1015125 h 2994025"/>
                <a:gd name="connsiteX8740" fmla="*/ 1910259 w 6130925"/>
                <a:gd name="connsiteY8740" fmla="*/ 1016721 h 2994025"/>
                <a:gd name="connsiteX8741" fmla="*/ 1912352 w 6130925"/>
                <a:gd name="connsiteY8741" fmla="*/ 1016189 h 2994025"/>
                <a:gd name="connsiteX8742" fmla="*/ 1913921 w 6130925"/>
                <a:gd name="connsiteY8742" fmla="*/ 1016189 h 2994025"/>
                <a:gd name="connsiteX8743" fmla="*/ 1914968 w 6130925"/>
                <a:gd name="connsiteY8743" fmla="*/ 1016189 h 2994025"/>
                <a:gd name="connsiteX8744" fmla="*/ 1916014 w 6130925"/>
                <a:gd name="connsiteY8744" fmla="*/ 1016189 h 2994025"/>
                <a:gd name="connsiteX8745" fmla="*/ 1917061 w 6130925"/>
                <a:gd name="connsiteY8745" fmla="*/ 1016721 h 2994025"/>
                <a:gd name="connsiteX8746" fmla="*/ 1920724 w 6130925"/>
                <a:gd name="connsiteY8746" fmla="*/ 1017253 h 2994025"/>
                <a:gd name="connsiteX8747" fmla="*/ 1924387 w 6130925"/>
                <a:gd name="connsiteY8747" fmla="*/ 1018317 h 2994025"/>
                <a:gd name="connsiteX8748" fmla="*/ 1928049 w 6130925"/>
                <a:gd name="connsiteY8748" fmla="*/ 1020976 h 2994025"/>
                <a:gd name="connsiteX8749" fmla="*/ 1931712 w 6130925"/>
                <a:gd name="connsiteY8749" fmla="*/ 1025231 h 2994025"/>
                <a:gd name="connsiteX8750" fmla="*/ 1937991 w 6130925"/>
                <a:gd name="connsiteY8750" fmla="*/ 1030550 h 2994025"/>
                <a:gd name="connsiteX8751" fmla="*/ 1945317 w 6130925"/>
                <a:gd name="connsiteY8751" fmla="*/ 1034274 h 2994025"/>
                <a:gd name="connsiteX8752" fmla="*/ 1946363 w 6130925"/>
                <a:gd name="connsiteY8752" fmla="*/ 1034274 h 2994025"/>
                <a:gd name="connsiteX8753" fmla="*/ 1947410 w 6130925"/>
                <a:gd name="connsiteY8753" fmla="*/ 1034274 h 2994025"/>
                <a:gd name="connsiteX8754" fmla="*/ 1947933 w 6130925"/>
                <a:gd name="connsiteY8754" fmla="*/ 1034274 h 2994025"/>
                <a:gd name="connsiteX8755" fmla="*/ 1948980 w 6130925"/>
                <a:gd name="connsiteY8755" fmla="*/ 1034274 h 2994025"/>
                <a:gd name="connsiteX8756" fmla="*/ 1950026 w 6130925"/>
                <a:gd name="connsiteY8756" fmla="*/ 1033742 h 2994025"/>
                <a:gd name="connsiteX8757" fmla="*/ 1950549 w 6130925"/>
                <a:gd name="connsiteY8757" fmla="*/ 1033742 h 2994025"/>
                <a:gd name="connsiteX8758" fmla="*/ 1951073 w 6130925"/>
                <a:gd name="connsiteY8758" fmla="*/ 1033742 h 2994025"/>
                <a:gd name="connsiteX8759" fmla="*/ 1951596 w 6130925"/>
                <a:gd name="connsiteY8759" fmla="*/ 1033742 h 2994025"/>
                <a:gd name="connsiteX8760" fmla="*/ 1952642 w 6130925"/>
                <a:gd name="connsiteY8760" fmla="*/ 1034274 h 2994025"/>
                <a:gd name="connsiteX8761" fmla="*/ 1954212 w 6130925"/>
                <a:gd name="connsiteY8761" fmla="*/ 1041188 h 2994025"/>
                <a:gd name="connsiteX8762" fmla="*/ 1949503 w 6130925"/>
                <a:gd name="connsiteY8762" fmla="*/ 1048103 h 2994025"/>
                <a:gd name="connsiteX8763" fmla="*/ 1947410 w 6130925"/>
                <a:gd name="connsiteY8763" fmla="*/ 1055549 h 2994025"/>
                <a:gd name="connsiteX8764" fmla="*/ 1947933 w 6130925"/>
                <a:gd name="connsiteY8764" fmla="*/ 1059273 h 2994025"/>
                <a:gd name="connsiteX8765" fmla="*/ 1948980 w 6130925"/>
                <a:gd name="connsiteY8765" fmla="*/ 1062996 h 2994025"/>
                <a:gd name="connsiteX8766" fmla="*/ 1949503 w 6130925"/>
                <a:gd name="connsiteY8766" fmla="*/ 1070443 h 2994025"/>
                <a:gd name="connsiteX8767" fmla="*/ 1948980 w 6130925"/>
                <a:gd name="connsiteY8767" fmla="*/ 1077357 h 2994025"/>
                <a:gd name="connsiteX8768" fmla="*/ 1946363 w 6130925"/>
                <a:gd name="connsiteY8768" fmla="*/ 1080549 h 2994025"/>
                <a:gd name="connsiteX8769" fmla="*/ 1942177 w 6130925"/>
                <a:gd name="connsiteY8769" fmla="*/ 1082676 h 2994025"/>
                <a:gd name="connsiteX8770" fmla="*/ 1933805 w 6130925"/>
                <a:gd name="connsiteY8770" fmla="*/ 1077889 h 2994025"/>
                <a:gd name="connsiteX8771" fmla="*/ 1927526 w 6130925"/>
                <a:gd name="connsiteY8771" fmla="*/ 1072038 h 2994025"/>
                <a:gd name="connsiteX8772" fmla="*/ 1924387 w 6130925"/>
                <a:gd name="connsiteY8772" fmla="*/ 1067783 h 2994025"/>
                <a:gd name="connsiteX8773" fmla="*/ 1917584 w 6130925"/>
                <a:gd name="connsiteY8773" fmla="*/ 1061932 h 2994025"/>
                <a:gd name="connsiteX8774" fmla="*/ 1913398 w 6130925"/>
                <a:gd name="connsiteY8774" fmla="*/ 1061400 h 2994025"/>
                <a:gd name="connsiteX8775" fmla="*/ 1862642 w 6130925"/>
                <a:gd name="connsiteY8775" fmla="*/ 1061400 h 2994025"/>
                <a:gd name="connsiteX8776" fmla="*/ 1861596 w 6130925"/>
                <a:gd name="connsiteY8776" fmla="*/ 1056613 h 2994025"/>
                <a:gd name="connsiteX8777" fmla="*/ 1860549 w 6130925"/>
                <a:gd name="connsiteY8777" fmla="*/ 1052358 h 2994025"/>
                <a:gd name="connsiteX8778" fmla="*/ 1861596 w 6130925"/>
                <a:gd name="connsiteY8778" fmla="*/ 1044911 h 2994025"/>
                <a:gd name="connsiteX8779" fmla="*/ 1869445 w 6130925"/>
                <a:gd name="connsiteY8779" fmla="*/ 1034274 h 2994025"/>
                <a:gd name="connsiteX8780" fmla="*/ 1874677 w 6130925"/>
                <a:gd name="connsiteY8780" fmla="*/ 1028955 h 2994025"/>
                <a:gd name="connsiteX8781" fmla="*/ 1881480 w 6130925"/>
                <a:gd name="connsiteY8781" fmla="*/ 1021508 h 2994025"/>
                <a:gd name="connsiteX8782" fmla="*/ 1886712 w 6130925"/>
                <a:gd name="connsiteY8782" fmla="*/ 1014593 h 2994025"/>
                <a:gd name="connsiteX8783" fmla="*/ 1889852 w 6130925"/>
                <a:gd name="connsiteY8783" fmla="*/ 1010870 h 2994025"/>
                <a:gd name="connsiteX8784" fmla="*/ 1892468 w 6130925"/>
                <a:gd name="connsiteY8784" fmla="*/ 1007147 h 2994025"/>
                <a:gd name="connsiteX8785" fmla="*/ 1895607 w 6130925"/>
                <a:gd name="connsiteY8785" fmla="*/ 1003955 h 2994025"/>
                <a:gd name="connsiteX8786" fmla="*/ 1897700 w 6130925"/>
                <a:gd name="connsiteY8786" fmla="*/ 1000232 h 2994025"/>
                <a:gd name="connsiteX8787" fmla="*/ 1898224 w 6130925"/>
                <a:gd name="connsiteY8787" fmla="*/ 995977 h 2994025"/>
                <a:gd name="connsiteX8788" fmla="*/ 1899794 w 6130925"/>
                <a:gd name="connsiteY8788" fmla="*/ 991190 h 2994025"/>
                <a:gd name="connsiteX8789" fmla="*/ 1898747 w 6130925"/>
                <a:gd name="connsiteY8789" fmla="*/ 987467 h 2994025"/>
                <a:gd name="connsiteX8790" fmla="*/ 1899794 w 6130925"/>
                <a:gd name="connsiteY8790" fmla="*/ 984275 h 2994025"/>
                <a:gd name="connsiteX8791" fmla="*/ 1902933 w 6130925"/>
                <a:gd name="connsiteY8791" fmla="*/ 982148 h 2994025"/>
                <a:gd name="connsiteX8792" fmla="*/ 1906596 w 6130925"/>
                <a:gd name="connsiteY8792" fmla="*/ 980020 h 2994025"/>
                <a:gd name="connsiteX8793" fmla="*/ 3059401 w 6130925"/>
                <a:gd name="connsiteY8793" fmla="*/ 895800 h 2994025"/>
                <a:gd name="connsiteX8794" fmla="*/ 3059595 w 6130925"/>
                <a:gd name="connsiteY8794" fmla="*/ 895880 h 2994025"/>
                <a:gd name="connsiteX8795" fmla="*/ 3060147 w 6130925"/>
                <a:gd name="connsiteY8795" fmla="*/ 896409 h 2994025"/>
                <a:gd name="connsiteX8796" fmla="*/ 3060262 w 6130925"/>
                <a:gd name="connsiteY8796" fmla="*/ 896409 h 2994025"/>
                <a:gd name="connsiteX8797" fmla="*/ 3059653 w 6130925"/>
                <a:gd name="connsiteY8797" fmla="*/ 895800 h 2994025"/>
                <a:gd name="connsiteX8798" fmla="*/ 5727266 w 6130925"/>
                <a:gd name="connsiteY8798" fmla="*/ 895350 h 2994025"/>
                <a:gd name="connsiteX8799" fmla="*/ 5727843 w 6130925"/>
                <a:gd name="connsiteY8799" fmla="*/ 895350 h 2994025"/>
                <a:gd name="connsiteX8800" fmla="*/ 5728420 w 6130925"/>
                <a:gd name="connsiteY8800" fmla="*/ 895350 h 2994025"/>
                <a:gd name="connsiteX8801" fmla="*/ 5729575 w 6130925"/>
                <a:gd name="connsiteY8801" fmla="*/ 895350 h 2994025"/>
                <a:gd name="connsiteX8802" fmla="*/ 5730152 w 6130925"/>
                <a:gd name="connsiteY8802" fmla="*/ 895350 h 2994025"/>
                <a:gd name="connsiteX8803" fmla="*/ 5730729 w 6130925"/>
                <a:gd name="connsiteY8803" fmla="*/ 895350 h 2994025"/>
                <a:gd name="connsiteX8804" fmla="*/ 5731306 w 6130925"/>
                <a:gd name="connsiteY8804" fmla="*/ 895350 h 2994025"/>
                <a:gd name="connsiteX8805" fmla="*/ 5731884 w 6130925"/>
                <a:gd name="connsiteY8805" fmla="*/ 895350 h 2994025"/>
                <a:gd name="connsiteX8806" fmla="*/ 5732461 w 6130925"/>
                <a:gd name="connsiteY8806" fmla="*/ 895350 h 2994025"/>
                <a:gd name="connsiteX8807" fmla="*/ 5734770 w 6130925"/>
                <a:gd name="connsiteY8807" fmla="*/ 895350 h 2994025"/>
                <a:gd name="connsiteX8808" fmla="*/ 5736502 w 6130925"/>
                <a:gd name="connsiteY8808" fmla="*/ 897017 h 2994025"/>
                <a:gd name="connsiteX8809" fmla="*/ 5736502 w 6130925"/>
                <a:gd name="connsiteY8809" fmla="*/ 897018 h 2994025"/>
                <a:gd name="connsiteX8810" fmla="*/ 5736503 w 6130925"/>
                <a:gd name="connsiteY8810" fmla="*/ 897018 h 2994025"/>
                <a:gd name="connsiteX8811" fmla="*/ 5738235 w 6130925"/>
                <a:gd name="connsiteY8811" fmla="*/ 900908 h 2994025"/>
                <a:gd name="connsiteX8812" fmla="*/ 5738812 w 6130925"/>
                <a:gd name="connsiteY8812" fmla="*/ 903130 h 2994025"/>
                <a:gd name="connsiteX8813" fmla="*/ 5738235 w 6130925"/>
                <a:gd name="connsiteY8813" fmla="*/ 906464 h 2994025"/>
                <a:gd name="connsiteX8814" fmla="*/ 5726689 w 6130925"/>
                <a:gd name="connsiteY8814" fmla="*/ 906464 h 2994025"/>
                <a:gd name="connsiteX8815" fmla="*/ 5726689 w 6130925"/>
                <a:gd name="connsiteY8815" fmla="*/ 906463 h 2994025"/>
                <a:gd name="connsiteX8816" fmla="*/ 5726688 w 6130925"/>
                <a:gd name="connsiteY8816" fmla="*/ 906463 h 2994025"/>
                <a:gd name="connsiteX8817" fmla="*/ 5726111 w 6130925"/>
                <a:gd name="connsiteY8817" fmla="*/ 902574 h 2994025"/>
                <a:gd name="connsiteX8818" fmla="*/ 5726688 w 6130925"/>
                <a:gd name="connsiteY8818" fmla="*/ 899795 h 2994025"/>
                <a:gd name="connsiteX8819" fmla="*/ 5726688 w 6130925"/>
                <a:gd name="connsiteY8819" fmla="*/ 897573 h 2994025"/>
                <a:gd name="connsiteX8820" fmla="*/ 3037415 w 6130925"/>
                <a:gd name="connsiteY8820" fmla="*/ 893233 h 2994025"/>
                <a:gd name="connsiteX8821" fmla="*/ 3037151 w 6130925"/>
                <a:gd name="connsiteY8821" fmla="*/ 893763 h 2994025"/>
                <a:gd name="connsiteX8822" fmla="*/ 3051312 w 6130925"/>
                <a:gd name="connsiteY8822" fmla="*/ 893763 h 2994025"/>
                <a:gd name="connsiteX8823" fmla="*/ 3055730 w 6130925"/>
                <a:gd name="connsiteY8823" fmla="*/ 894292 h 2994025"/>
                <a:gd name="connsiteX8824" fmla="*/ 3058933 w 6130925"/>
                <a:gd name="connsiteY8824" fmla="*/ 895608 h 2994025"/>
                <a:gd name="connsiteX8825" fmla="*/ 3058597 w 6130925"/>
                <a:gd name="connsiteY8825" fmla="*/ 895272 h 2994025"/>
                <a:gd name="connsiteX8826" fmla="*/ 3054942 w 6130925"/>
                <a:gd name="connsiteY8826" fmla="*/ 893705 h 2994025"/>
                <a:gd name="connsiteX8827" fmla="*/ 3051174 w 6130925"/>
                <a:gd name="connsiteY8827" fmla="*/ 893233 h 2994025"/>
                <a:gd name="connsiteX8828" fmla="*/ 2750201 w 6130925"/>
                <a:gd name="connsiteY8828" fmla="*/ 887413 h 2994025"/>
                <a:gd name="connsiteX8829" fmla="*/ 2751778 w 6130925"/>
                <a:gd name="connsiteY8829" fmla="*/ 887413 h 2994025"/>
                <a:gd name="connsiteX8830" fmla="*/ 2753355 w 6130925"/>
                <a:gd name="connsiteY8830" fmla="*/ 888471 h 2994025"/>
                <a:gd name="connsiteX8831" fmla="*/ 2755458 w 6130925"/>
                <a:gd name="connsiteY8831" fmla="*/ 890059 h 2994025"/>
                <a:gd name="connsiteX8832" fmla="*/ 2755983 w 6130925"/>
                <a:gd name="connsiteY8832" fmla="*/ 890059 h 2994025"/>
                <a:gd name="connsiteX8833" fmla="*/ 2756509 w 6130925"/>
                <a:gd name="connsiteY8833" fmla="*/ 890059 h 2994025"/>
                <a:gd name="connsiteX8834" fmla="*/ 2757035 w 6130925"/>
                <a:gd name="connsiteY8834" fmla="*/ 890059 h 2994025"/>
                <a:gd name="connsiteX8835" fmla="*/ 2757560 w 6130925"/>
                <a:gd name="connsiteY8835" fmla="*/ 889530 h 2994025"/>
                <a:gd name="connsiteX8836" fmla="*/ 2758086 w 6130925"/>
                <a:gd name="connsiteY8836" fmla="*/ 889530 h 2994025"/>
                <a:gd name="connsiteX8837" fmla="*/ 2758612 w 6130925"/>
                <a:gd name="connsiteY8837" fmla="*/ 889530 h 2994025"/>
                <a:gd name="connsiteX8838" fmla="*/ 2759137 w 6130925"/>
                <a:gd name="connsiteY8838" fmla="*/ 890059 h 2994025"/>
                <a:gd name="connsiteX8839" fmla="*/ 2760714 w 6130925"/>
                <a:gd name="connsiteY8839" fmla="*/ 890588 h 2994025"/>
                <a:gd name="connsiteX8840" fmla="*/ 2762291 w 6130925"/>
                <a:gd name="connsiteY8840" fmla="*/ 892176 h 2994025"/>
                <a:gd name="connsiteX8841" fmla="*/ 2762291 w 6130925"/>
                <a:gd name="connsiteY8841" fmla="*/ 893763 h 2994025"/>
                <a:gd name="connsiteX8842" fmla="*/ 2762291 w 6130925"/>
                <a:gd name="connsiteY8842" fmla="*/ 896409 h 2994025"/>
                <a:gd name="connsiteX8843" fmla="*/ 2762817 w 6130925"/>
                <a:gd name="connsiteY8843" fmla="*/ 897997 h 2994025"/>
                <a:gd name="connsiteX8844" fmla="*/ 2763343 w 6130925"/>
                <a:gd name="connsiteY8844" fmla="*/ 899584 h 2994025"/>
                <a:gd name="connsiteX8845" fmla="*/ 2764920 w 6130925"/>
                <a:gd name="connsiteY8845" fmla="*/ 901701 h 2994025"/>
                <a:gd name="connsiteX8846" fmla="*/ 2767022 w 6130925"/>
                <a:gd name="connsiteY8846" fmla="*/ 903288 h 2994025"/>
                <a:gd name="connsiteX8847" fmla="*/ 2768074 w 6130925"/>
                <a:gd name="connsiteY8847" fmla="*/ 905934 h 2994025"/>
                <a:gd name="connsiteX8848" fmla="*/ 2768599 w 6130925"/>
                <a:gd name="connsiteY8848" fmla="*/ 908580 h 2994025"/>
                <a:gd name="connsiteX8849" fmla="*/ 2768599 w 6130925"/>
                <a:gd name="connsiteY8849" fmla="*/ 911226 h 2994025"/>
                <a:gd name="connsiteX8850" fmla="*/ 2764394 w 6130925"/>
                <a:gd name="connsiteY8850" fmla="*/ 914401 h 2994025"/>
                <a:gd name="connsiteX8851" fmla="*/ 2762291 w 6130925"/>
                <a:gd name="connsiteY8851" fmla="*/ 915459 h 2994025"/>
                <a:gd name="connsiteX8852" fmla="*/ 2761240 w 6130925"/>
                <a:gd name="connsiteY8852" fmla="*/ 916517 h 2994025"/>
                <a:gd name="connsiteX8853" fmla="*/ 2760189 w 6130925"/>
                <a:gd name="connsiteY8853" fmla="*/ 915459 h 2994025"/>
                <a:gd name="connsiteX8854" fmla="*/ 2759663 w 6130925"/>
                <a:gd name="connsiteY8854" fmla="*/ 915459 h 2994025"/>
                <a:gd name="connsiteX8855" fmla="*/ 2759137 w 6130925"/>
                <a:gd name="connsiteY8855" fmla="*/ 915459 h 2994025"/>
                <a:gd name="connsiteX8856" fmla="*/ 2759137 w 6130925"/>
                <a:gd name="connsiteY8856" fmla="*/ 922867 h 2994025"/>
                <a:gd name="connsiteX8857" fmla="*/ 2759663 w 6130925"/>
                <a:gd name="connsiteY8857" fmla="*/ 926043 h 2994025"/>
                <a:gd name="connsiteX8858" fmla="*/ 2759663 w 6130925"/>
                <a:gd name="connsiteY8858" fmla="*/ 930276 h 2994025"/>
                <a:gd name="connsiteX8859" fmla="*/ 2759137 w 6130925"/>
                <a:gd name="connsiteY8859" fmla="*/ 931863 h 2994025"/>
                <a:gd name="connsiteX8860" fmla="*/ 2759137 w 6130925"/>
                <a:gd name="connsiteY8860" fmla="*/ 933451 h 2994025"/>
                <a:gd name="connsiteX8861" fmla="*/ 2759137 w 6130925"/>
                <a:gd name="connsiteY8861" fmla="*/ 937155 h 2994025"/>
                <a:gd name="connsiteX8862" fmla="*/ 2759137 w 6130925"/>
                <a:gd name="connsiteY8862" fmla="*/ 940859 h 2994025"/>
                <a:gd name="connsiteX8863" fmla="*/ 2759137 w 6130925"/>
                <a:gd name="connsiteY8863" fmla="*/ 942447 h 2994025"/>
                <a:gd name="connsiteX8864" fmla="*/ 2759137 w 6130925"/>
                <a:gd name="connsiteY8864" fmla="*/ 944034 h 2994025"/>
                <a:gd name="connsiteX8865" fmla="*/ 2758086 w 6130925"/>
                <a:gd name="connsiteY8865" fmla="*/ 946151 h 2994025"/>
                <a:gd name="connsiteX8866" fmla="*/ 2757035 w 6130925"/>
                <a:gd name="connsiteY8866" fmla="*/ 947738 h 2994025"/>
                <a:gd name="connsiteX8867" fmla="*/ 2755458 w 6130925"/>
                <a:gd name="connsiteY8867" fmla="*/ 948268 h 2994025"/>
                <a:gd name="connsiteX8868" fmla="*/ 2753355 w 6130925"/>
                <a:gd name="connsiteY8868" fmla="*/ 949855 h 2994025"/>
                <a:gd name="connsiteX8869" fmla="*/ 2754406 w 6130925"/>
                <a:gd name="connsiteY8869" fmla="*/ 953559 h 2994025"/>
                <a:gd name="connsiteX8870" fmla="*/ 2756509 w 6130925"/>
                <a:gd name="connsiteY8870" fmla="*/ 956734 h 2994025"/>
                <a:gd name="connsiteX8871" fmla="*/ 2756509 w 6130925"/>
                <a:gd name="connsiteY8871" fmla="*/ 962555 h 2994025"/>
                <a:gd name="connsiteX8872" fmla="*/ 2726021 w 6130925"/>
                <a:gd name="connsiteY8872" fmla="*/ 962555 h 2994025"/>
                <a:gd name="connsiteX8873" fmla="*/ 2724444 w 6130925"/>
                <a:gd name="connsiteY8873" fmla="*/ 963614 h 2994025"/>
                <a:gd name="connsiteX8874" fmla="*/ 2722341 w 6130925"/>
                <a:gd name="connsiteY8874" fmla="*/ 964672 h 2994025"/>
                <a:gd name="connsiteX8875" fmla="*/ 2722341 w 6130925"/>
                <a:gd name="connsiteY8875" fmla="*/ 966789 h 2994025"/>
                <a:gd name="connsiteX8876" fmla="*/ 2722341 w 6130925"/>
                <a:gd name="connsiteY8876" fmla="*/ 968376 h 2994025"/>
                <a:gd name="connsiteX8877" fmla="*/ 2720764 w 6130925"/>
                <a:gd name="connsiteY8877" fmla="*/ 969964 h 2994025"/>
                <a:gd name="connsiteX8878" fmla="*/ 2718661 w 6130925"/>
                <a:gd name="connsiteY8878" fmla="*/ 971551 h 2994025"/>
                <a:gd name="connsiteX8879" fmla="*/ 2716559 w 6130925"/>
                <a:gd name="connsiteY8879" fmla="*/ 973668 h 2994025"/>
                <a:gd name="connsiteX8880" fmla="*/ 2713930 w 6130925"/>
                <a:gd name="connsiteY8880" fmla="*/ 974197 h 2994025"/>
                <a:gd name="connsiteX8881" fmla="*/ 2712879 w 6130925"/>
                <a:gd name="connsiteY8881" fmla="*/ 973668 h 2994025"/>
                <a:gd name="connsiteX8882" fmla="*/ 2711828 w 6130925"/>
                <a:gd name="connsiteY8882" fmla="*/ 973139 h 2994025"/>
                <a:gd name="connsiteX8883" fmla="*/ 2709725 w 6130925"/>
                <a:gd name="connsiteY8883" fmla="*/ 972609 h 2994025"/>
                <a:gd name="connsiteX8884" fmla="*/ 2708148 w 6130925"/>
                <a:gd name="connsiteY8884" fmla="*/ 972080 h 2994025"/>
                <a:gd name="connsiteX8885" fmla="*/ 2707622 w 6130925"/>
                <a:gd name="connsiteY8885" fmla="*/ 972080 h 2994025"/>
                <a:gd name="connsiteX8886" fmla="*/ 2707097 w 6130925"/>
                <a:gd name="connsiteY8886" fmla="*/ 972080 h 2994025"/>
                <a:gd name="connsiteX8887" fmla="*/ 2706571 w 6130925"/>
                <a:gd name="connsiteY8887" fmla="*/ 972080 h 2994025"/>
                <a:gd name="connsiteX8888" fmla="*/ 2706045 w 6130925"/>
                <a:gd name="connsiteY8888" fmla="*/ 972080 h 2994025"/>
                <a:gd name="connsiteX8889" fmla="*/ 2704994 w 6130925"/>
                <a:gd name="connsiteY8889" fmla="*/ 972080 h 2994025"/>
                <a:gd name="connsiteX8890" fmla="*/ 2702366 w 6130925"/>
                <a:gd name="connsiteY8890" fmla="*/ 973668 h 2994025"/>
                <a:gd name="connsiteX8891" fmla="*/ 2699212 w 6130925"/>
                <a:gd name="connsiteY8891" fmla="*/ 974726 h 2994025"/>
                <a:gd name="connsiteX8892" fmla="*/ 2696584 w 6130925"/>
                <a:gd name="connsiteY8892" fmla="*/ 974197 h 2994025"/>
                <a:gd name="connsiteX8893" fmla="*/ 2693955 w 6130925"/>
                <a:gd name="connsiteY8893" fmla="*/ 973139 h 2994025"/>
                <a:gd name="connsiteX8894" fmla="*/ 2692378 w 6130925"/>
                <a:gd name="connsiteY8894" fmla="*/ 972080 h 2994025"/>
                <a:gd name="connsiteX8895" fmla="*/ 2690276 w 6130925"/>
                <a:gd name="connsiteY8895" fmla="*/ 969964 h 2994025"/>
                <a:gd name="connsiteX8896" fmla="*/ 2689750 w 6130925"/>
                <a:gd name="connsiteY8896" fmla="*/ 968376 h 2994025"/>
                <a:gd name="connsiteX8897" fmla="*/ 2689224 w 6130925"/>
                <a:gd name="connsiteY8897" fmla="*/ 966789 h 2994025"/>
                <a:gd name="connsiteX8898" fmla="*/ 2689750 w 6130925"/>
                <a:gd name="connsiteY8898" fmla="*/ 964672 h 2994025"/>
                <a:gd name="connsiteX8899" fmla="*/ 2690276 w 6130925"/>
                <a:gd name="connsiteY8899" fmla="*/ 963084 h 2994025"/>
                <a:gd name="connsiteX8900" fmla="*/ 2692378 w 6130925"/>
                <a:gd name="connsiteY8900" fmla="*/ 962555 h 2994025"/>
                <a:gd name="connsiteX8901" fmla="*/ 2693955 w 6130925"/>
                <a:gd name="connsiteY8901" fmla="*/ 961497 h 2994025"/>
                <a:gd name="connsiteX8902" fmla="*/ 2694481 w 6130925"/>
                <a:gd name="connsiteY8902" fmla="*/ 957793 h 2994025"/>
                <a:gd name="connsiteX8903" fmla="*/ 2693955 w 6130925"/>
                <a:gd name="connsiteY8903" fmla="*/ 954089 h 2994025"/>
                <a:gd name="connsiteX8904" fmla="*/ 2695007 w 6130925"/>
                <a:gd name="connsiteY8904" fmla="*/ 952501 h 2994025"/>
                <a:gd name="connsiteX8905" fmla="*/ 2696058 w 6130925"/>
                <a:gd name="connsiteY8905" fmla="*/ 950913 h 2994025"/>
                <a:gd name="connsiteX8906" fmla="*/ 2696584 w 6130925"/>
                <a:gd name="connsiteY8906" fmla="*/ 948268 h 2994025"/>
                <a:gd name="connsiteX8907" fmla="*/ 2697635 w 6130925"/>
                <a:gd name="connsiteY8907" fmla="*/ 946680 h 2994025"/>
                <a:gd name="connsiteX8908" fmla="*/ 2698161 w 6130925"/>
                <a:gd name="connsiteY8908" fmla="*/ 946680 h 2994025"/>
                <a:gd name="connsiteX8909" fmla="*/ 2698686 w 6130925"/>
                <a:gd name="connsiteY8909" fmla="*/ 946680 h 2994025"/>
                <a:gd name="connsiteX8910" fmla="*/ 2699212 w 6130925"/>
                <a:gd name="connsiteY8910" fmla="*/ 946680 h 2994025"/>
                <a:gd name="connsiteX8911" fmla="*/ 2699737 w 6130925"/>
                <a:gd name="connsiteY8911" fmla="*/ 946680 h 2994025"/>
                <a:gd name="connsiteX8912" fmla="*/ 2700263 w 6130925"/>
                <a:gd name="connsiteY8912" fmla="*/ 946680 h 2994025"/>
                <a:gd name="connsiteX8913" fmla="*/ 2700789 w 6130925"/>
                <a:gd name="connsiteY8913" fmla="*/ 946680 h 2994025"/>
                <a:gd name="connsiteX8914" fmla="*/ 2703943 w 6130925"/>
                <a:gd name="connsiteY8914" fmla="*/ 946151 h 2994025"/>
                <a:gd name="connsiteX8915" fmla="*/ 2706571 w 6130925"/>
                <a:gd name="connsiteY8915" fmla="*/ 946151 h 2994025"/>
                <a:gd name="connsiteX8916" fmla="*/ 2706571 w 6130925"/>
                <a:gd name="connsiteY8916" fmla="*/ 935038 h 2994025"/>
                <a:gd name="connsiteX8917" fmla="*/ 2702366 w 6130925"/>
                <a:gd name="connsiteY8917" fmla="*/ 935038 h 2994025"/>
                <a:gd name="connsiteX8918" fmla="*/ 2697635 w 6130925"/>
                <a:gd name="connsiteY8918" fmla="*/ 935038 h 2994025"/>
                <a:gd name="connsiteX8919" fmla="*/ 2696058 w 6130925"/>
                <a:gd name="connsiteY8919" fmla="*/ 935038 h 2994025"/>
                <a:gd name="connsiteX8920" fmla="*/ 2694481 w 6130925"/>
                <a:gd name="connsiteY8920" fmla="*/ 935038 h 2994025"/>
                <a:gd name="connsiteX8921" fmla="*/ 2694481 w 6130925"/>
                <a:gd name="connsiteY8921" fmla="*/ 909638 h 2994025"/>
                <a:gd name="connsiteX8922" fmla="*/ 2698161 w 6130925"/>
                <a:gd name="connsiteY8922" fmla="*/ 908580 h 2994025"/>
                <a:gd name="connsiteX8923" fmla="*/ 2699737 w 6130925"/>
                <a:gd name="connsiteY8923" fmla="*/ 910167 h 2994025"/>
                <a:gd name="connsiteX8924" fmla="*/ 2702366 w 6130925"/>
                <a:gd name="connsiteY8924" fmla="*/ 911226 h 2994025"/>
                <a:gd name="connsiteX8925" fmla="*/ 2705520 w 6130925"/>
                <a:gd name="connsiteY8925" fmla="*/ 910167 h 2994025"/>
                <a:gd name="connsiteX8926" fmla="*/ 2709199 w 6130925"/>
                <a:gd name="connsiteY8926" fmla="*/ 908580 h 2994025"/>
                <a:gd name="connsiteX8927" fmla="*/ 2709725 w 6130925"/>
                <a:gd name="connsiteY8927" fmla="*/ 908580 h 2994025"/>
                <a:gd name="connsiteX8928" fmla="*/ 2710251 w 6130925"/>
                <a:gd name="connsiteY8928" fmla="*/ 908580 h 2994025"/>
                <a:gd name="connsiteX8929" fmla="*/ 2710776 w 6130925"/>
                <a:gd name="connsiteY8929" fmla="*/ 908580 h 2994025"/>
                <a:gd name="connsiteX8930" fmla="*/ 2711302 w 6130925"/>
                <a:gd name="connsiteY8930" fmla="*/ 908580 h 2994025"/>
                <a:gd name="connsiteX8931" fmla="*/ 2711828 w 6130925"/>
                <a:gd name="connsiteY8931" fmla="*/ 908580 h 2994025"/>
                <a:gd name="connsiteX8932" fmla="*/ 2712879 w 6130925"/>
                <a:gd name="connsiteY8932" fmla="*/ 908580 h 2994025"/>
                <a:gd name="connsiteX8933" fmla="*/ 2714456 w 6130925"/>
                <a:gd name="connsiteY8933" fmla="*/ 908051 h 2994025"/>
                <a:gd name="connsiteX8934" fmla="*/ 2716559 w 6130925"/>
                <a:gd name="connsiteY8934" fmla="*/ 906992 h 2994025"/>
                <a:gd name="connsiteX8935" fmla="*/ 2717084 w 6130925"/>
                <a:gd name="connsiteY8935" fmla="*/ 906992 h 2994025"/>
                <a:gd name="connsiteX8936" fmla="*/ 2717610 w 6130925"/>
                <a:gd name="connsiteY8936" fmla="*/ 906992 h 2994025"/>
                <a:gd name="connsiteX8937" fmla="*/ 2718136 w 6130925"/>
                <a:gd name="connsiteY8937" fmla="*/ 906992 h 2994025"/>
                <a:gd name="connsiteX8938" fmla="*/ 2718136 w 6130925"/>
                <a:gd name="connsiteY8938" fmla="*/ 904347 h 2994025"/>
                <a:gd name="connsiteX8939" fmla="*/ 2718661 w 6130925"/>
                <a:gd name="connsiteY8939" fmla="*/ 901701 h 2994025"/>
                <a:gd name="connsiteX8940" fmla="*/ 2718136 w 6130925"/>
                <a:gd name="connsiteY8940" fmla="*/ 899055 h 2994025"/>
                <a:gd name="connsiteX8941" fmla="*/ 2718136 w 6130925"/>
                <a:gd name="connsiteY8941" fmla="*/ 896409 h 2994025"/>
                <a:gd name="connsiteX8942" fmla="*/ 2718661 w 6130925"/>
                <a:gd name="connsiteY8942" fmla="*/ 894822 h 2994025"/>
                <a:gd name="connsiteX8943" fmla="*/ 2718661 w 6130925"/>
                <a:gd name="connsiteY8943" fmla="*/ 892176 h 2994025"/>
                <a:gd name="connsiteX8944" fmla="*/ 2718661 w 6130925"/>
                <a:gd name="connsiteY8944" fmla="*/ 890588 h 2994025"/>
                <a:gd name="connsiteX8945" fmla="*/ 2718661 w 6130925"/>
                <a:gd name="connsiteY8945" fmla="*/ 889001 h 2994025"/>
                <a:gd name="connsiteX8946" fmla="*/ 2727072 w 6130925"/>
                <a:gd name="connsiteY8946" fmla="*/ 887942 h 2994025"/>
                <a:gd name="connsiteX8947" fmla="*/ 2728649 w 6130925"/>
                <a:gd name="connsiteY8947" fmla="*/ 889001 h 2994025"/>
                <a:gd name="connsiteX8948" fmla="*/ 2730226 w 6130925"/>
                <a:gd name="connsiteY8948" fmla="*/ 890059 h 2994025"/>
                <a:gd name="connsiteX8949" fmla="*/ 2731277 w 6130925"/>
                <a:gd name="connsiteY8949" fmla="*/ 891646 h 2994025"/>
                <a:gd name="connsiteX8950" fmla="*/ 2731803 w 6130925"/>
                <a:gd name="connsiteY8950" fmla="*/ 893234 h 2994025"/>
                <a:gd name="connsiteX8951" fmla="*/ 2734431 w 6130925"/>
                <a:gd name="connsiteY8951" fmla="*/ 894822 h 2994025"/>
                <a:gd name="connsiteX8952" fmla="*/ 2736008 w 6130925"/>
                <a:gd name="connsiteY8952" fmla="*/ 895351 h 2994025"/>
                <a:gd name="connsiteX8953" fmla="*/ 2737585 w 6130925"/>
                <a:gd name="connsiteY8953" fmla="*/ 894822 h 2994025"/>
                <a:gd name="connsiteX8954" fmla="*/ 2739162 w 6130925"/>
                <a:gd name="connsiteY8954" fmla="*/ 893234 h 2994025"/>
                <a:gd name="connsiteX8955" fmla="*/ 2740213 w 6130925"/>
                <a:gd name="connsiteY8955" fmla="*/ 891646 h 2994025"/>
                <a:gd name="connsiteX8956" fmla="*/ 2740739 w 6130925"/>
                <a:gd name="connsiteY8956" fmla="*/ 890059 h 2994025"/>
                <a:gd name="connsiteX8957" fmla="*/ 2742316 w 6130925"/>
                <a:gd name="connsiteY8957" fmla="*/ 889530 h 2994025"/>
                <a:gd name="connsiteX8958" fmla="*/ 2744944 w 6130925"/>
                <a:gd name="connsiteY8958" fmla="*/ 889001 h 2994025"/>
                <a:gd name="connsiteX8959" fmla="*/ 2747047 w 6130925"/>
                <a:gd name="connsiteY8959" fmla="*/ 887942 h 2994025"/>
                <a:gd name="connsiteX8960" fmla="*/ 5702787 w 6130925"/>
                <a:gd name="connsiteY8960" fmla="*/ 879475 h 2994025"/>
                <a:gd name="connsiteX8961" fmla="*/ 5704741 w 6130925"/>
                <a:gd name="connsiteY8961" fmla="*/ 881124 h 2994025"/>
                <a:gd name="connsiteX8962" fmla="*/ 5706695 w 6130925"/>
                <a:gd name="connsiteY8962" fmla="*/ 883322 h 2994025"/>
                <a:gd name="connsiteX8963" fmla="*/ 5708161 w 6130925"/>
                <a:gd name="connsiteY8963" fmla="*/ 885520 h 2994025"/>
                <a:gd name="connsiteX8964" fmla="*/ 5709626 w 6130925"/>
                <a:gd name="connsiteY8964" fmla="*/ 887718 h 2994025"/>
                <a:gd name="connsiteX8965" fmla="*/ 5710603 w 6130925"/>
                <a:gd name="connsiteY8965" fmla="*/ 889366 h 2994025"/>
                <a:gd name="connsiteX8966" fmla="*/ 5711580 w 6130925"/>
                <a:gd name="connsiteY8966" fmla="*/ 891565 h 2994025"/>
                <a:gd name="connsiteX8967" fmla="*/ 5711580 w 6130925"/>
                <a:gd name="connsiteY8967" fmla="*/ 891566 h 2994025"/>
                <a:gd name="connsiteX8968" fmla="*/ 5711580 w 6130925"/>
                <a:gd name="connsiteY8968" fmla="*/ 895961 h 2994025"/>
                <a:gd name="connsiteX8969" fmla="*/ 5711580 w 6130925"/>
                <a:gd name="connsiteY8969" fmla="*/ 895962 h 2994025"/>
                <a:gd name="connsiteX8970" fmla="*/ 5711580 w 6130925"/>
                <a:gd name="connsiteY8970" fmla="*/ 899807 h 2994025"/>
                <a:gd name="connsiteX8971" fmla="*/ 5712557 w 6130925"/>
                <a:gd name="connsiteY8971" fmla="*/ 901456 h 2994025"/>
                <a:gd name="connsiteX8972" fmla="*/ 5713534 w 6130925"/>
                <a:gd name="connsiteY8972" fmla="*/ 903654 h 2994025"/>
                <a:gd name="connsiteX8973" fmla="*/ 5714022 w 6130925"/>
                <a:gd name="connsiteY8973" fmla="*/ 905852 h 2994025"/>
                <a:gd name="connsiteX8974" fmla="*/ 5714999 w 6130925"/>
                <a:gd name="connsiteY8974" fmla="*/ 908050 h 2994025"/>
                <a:gd name="connsiteX8975" fmla="*/ 5714999 w 6130925"/>
                <a:gd name="connsiteY8975" fmla="*/ 908051 h 2994025"/>
                <a:gd name="connsiteX8976" fmla="*/ 5705230 w 6130925"/>
                <a:gd name="connsiteY8976" fmla="*/ 908051 h 2994025"/>
                <a:gd name="connsiteX8977" fmla="*/ 5704741 w 6130925"/>
                <a:gd name="connsiteY8977" fmla="*/ 904204 h 2994025"/>
                <a:gd name="connsiteX8978" fmla="*/ 5704253 w 6130925"/>
                <a:gd name="connsiteY8978" fmla="*/ 900907 h 2994025"/>
                <a:gd name="connsiteX8979" fmla="*/ 5704253 w 6130925"/>
                <a:gd name="connsiteY8979" fmla="*/ 900906 h 2994025"/>
                <a:gd name="connsiteX8980" fmla="*/ 5704253 w 6130925"/>
                <a:gd name="connsiteY8980" fmla="*/ 897061 h 2994025"/>
                <a:gd name="connsiteX8981" fmla="*/ 5704253 w 6130925"/>
                <a:gd name="connsiteY8981" fmla="*/ 897060 h 2994025"/>
                <a:gd name="connsiteX8982" fmla="*/ 5704253 w 6130925"/>
                <a:gd name="connsiteY8982" fmla="*/ 892115 h 2994025"/>
                <a:gd name="connsiteX8983" fmla="*/ 5703764 w 6130925"/>
                <a:gd name="connsiteY8983" fmla="*/ 890467 h 2994025"/>
                <a:gd name="connsiteX8984" fmla="*/ 5702787 w 6130925"/>
                <a:gd name="connsiteY8984" fmla="*/ 888818 h 2994025"/>
                <a:gd name="connsiteX8985" fmla="*/ 5702299 w 6130925"/>
                <a:gd name="connsiteY8985" fmla="*/ 884422 h 2994025"/>
                <a:gd name="connsiteX8986" fmla="*/ 5702299 w 6130925"/>
                <a:gd name="connsiteY8986" fmla="*/ 884421 h 2994025"/>
                <a:gd name="connsiteX8987" fmla="*/ 3061166 w 6130925"/>
                <a:gd name="connsiteY8987" fmla="*/ 866252 h 2994025"/>
                <a:gd name="connsiteX8988" fmla="*/ 3060740 w 6130925"/>
                <a:gd name="connsiteY8988" fmla="*/ 866729 h 2994025"/>
                <a:gd name="connsiteX8989" fmla="*/ 3061239 w 6130925"/>
                <a:gd name="connsiteY8989" fmla="*/ 866729 h 2994025"/>
                <a:gd name="connsiteX8990" fmla="*/ 3061715 w 6130925"/>
                <a:gd name="connsiteY8990" fmla="*/ 866252 h 2994025"/>
                <a:gd name="connsiteX8991" fmla="*/ 258762 w 6130925"/>
                <a:gd name="connsiteY8991" fmla="*/ 809625 h 2994025"/>
                <a:gd name="connsiteX8992" fmla="*/ 258762 w 6130925"/>
                <a:gd name="connsiteY8992" fmla="*/ 824971 h 2994025"/>
                <a:gd name="connsiteX8993" fmla="*/ 245905 w 6130925"/>
                <a:gd name="connsiteY8993" fmla="*/ 840846 h 2994025"/>
                <a:gd name="connsiteX8994" fmla="*/ 229963 w 6130925"/>
                <a:gd name="connsiteY8994" fmla="*/ 849313 h 2994025"/>
                <a:gd name="connsiteX8995" fmla="*/ 222249 w 6130925"/>
                <a:gd name="connsiteY8995" fmla="*/ 832380 h 2994025"/>
                <a:gd name="connsiteX8996" fmla="*/ 246420 w 6130925"/>
                <a:gd name="connsiteY8996" fmla="*/ 818621 h 2994025"/>
                <a:gd name="connsiteX8997" fmla="*/ 2760662 w 6130925"/>
                <a:gd name="connsiteY8997" fmla="*/ 806450 h 2994025"/>
                <a:gd name="connsiteX8998" fmla="*/ 2760145 w 6130925"/>
                <a:gd name="connsiteY8998" fmla="*/ 810074 h 2994025"/>
                <a:gd name="connsiteX8999" fmla="*/ 2759109 w 6130925"/>
                <a:gd name="connsiteY8999" fmla="*/ 813698 h 2994025"/>
                <a:gd name="connsiteX9000" fmla="*/ 2757556 w 6130925"/>
                <a:gd name="connsiteY9000" fmla="*/ 815251 h 2994025"/>
                <a:gd name="connsiteX9001" fmla="*/ 2756521 w 6130925"/>
                <a:gd name="connsiteY9001" fmla="*/ 816804 h 2994025"/>
                <a:gd name="connsiteX9002" fmla="*/ 2756521 w 6130925"/>
                <a:gd name="connsiteY9002" fmla="*/ 819392 h 2994025"/>
                <a:gd name="connsiteX9003" fmla="*/ 2756521 w 6130925"/>
                <a:gd name="connsiteY9003" fmla="*/ 820427 h 2994025"/>
                <a:gd name="connsiteX9004" fmla="*/ 2754450 w 6130925"/>
                <a:gd name="connsiteY9004" fmla="*/ 820945 h 2994025"/>
                <a:gd name="connsiteX9005" fmla="*/ 2752379 w 6130925"/>
                <a:gd name="connsiteY9005" fmla="*/ 821463 h 2994025"/>
                <a:gd name="connsiteX9006" fmla="*/ 2751862 w 6130925"/>
                <a:gd name="connsiteY9006" fmla="*/ 821463 h 2994025"/>
                <a:gd name="connsiteX9007" fmla="*/ 2751344 w 6130925"/>
                <a:gd name="connsiteY9007" fmla="*/ 821463 h 2994025"/>
                <a:gd name="connsiteX9008" fmla="*/ 2750826 w 6130925"/>
                <a:gd name="connsiteY9008" fmla="*/ 821463 h 2994025"/>
                <a:gd name="connsiteX9009" fmla="*/ 2750309 w 6130925"/>
                <a:gd name="connsiteY9009" fmla="*/ 821463 h 2994025"/>
                <a:gd name="connsiteX9010" fmla="*/ 2749791 w 6130925"/>
                <a:gd name="connsiteY9010" fmla="*/ 821463 h 2994025"/>
                <a:gd name="connsiteX9011" fmla="*/ 2749273 w 6130925"/>
                <a:gd name="connsiteY9011" fmla="*/ 821463 h 2994025"/>
                <a:gd name="connsiteX9012" fmla="*/ 2747720 w 6130925"/>
                <a:gd name="connsiteY9012" fmla="*/ 823016 h 2994025"/>
                <a:gd name="connsiteX9013" fmla="*/ 2746685 w 6130925"/>
                <a:gd name="connsiteY9013" fmla="*/ 824569 h 2994025"/>
                <a:gd name="connsiteX9014" fmla="*/ 2745650 w 6130925"/>
                <a:gd name="connsiteY9014" fmla="*/ 826639 h 2994025"/>
                <a:gd name="connsiteX9015" fmla="*/ 2743579 w 6130925"/>
                <a:gd name="connsiteY9015" fmla="*/ 828192 h 2994025"/>
                <a:gd name="connsiteX9016" fmla="*/ 2742026 w 6130925"/>
                <a:gd name="connsiteY9016" fmla="*/ 829745 h 2994025"/>
                <a:gd name="connsiteX9017" fmla="*/ 2740473 w 6130925"/>
                <a:gd name="connsiteY9017" fmla="*/ 830263 h 2994025"/>
                <a:gd name="connsiteX9018" fmla="*/ 2736849 w 6130925"/>
                <a:gd name="connsiteY9018" fmla="*/ 828192 h 2994025"/>
                <a:gd name="connsiteX9019" fmla="*/ 2736849 w 6130925"/>
                <a:gd name="connsiteY9019" fmla="*/ 826639 h 2994025"/>
                <a:gd name="connsiteX9020" fmla="*/ 2736849 w 6130925"/>
                <a:gd name="connsiteY9020" fmla="*/ 824569 h 2994025"/>
                <a:gd name="connsiteX9021" fmla="*/ 2739438 w 6130925"/>
                <a:gd name="connsiteY9021" fmla="*/ 820945 h 2994025"/>
                <a:gd name="connsiteX9022" fmla="*/ 2743061 w 6130925"/>
                <a:gd name="connsiteY9022" fmla="*/ 818357 h 2994025"/>
                <a:gd name="connsiteX9023" fmla="*/ 2743579 w 6130925"/>
                <a:gd name="connsiteY9023" fmla="*/ 815768 h 2994025"/>
                <a:gd name="connsiteX9024" fmla="*/ 2745132 w 6130925"/>
                <a:gd name="connsiteY9024" fmla="*/ 814215 h 2994025"/>
                <a:gd name="connsiteX9025" fmla="*/ 2746685 w 6130925"/>
                <a:gd name="connsiteY9025" fmla="*/ 813698 h 2994025"/>
                <a:gd name="connsiteX9026" fmla="*/ 2748238 w 6130925"/>
                <a:gd name="connsiteY9026" fmla="*/ 813698 h 2994025"/>
                <a:gd name="connsiteX9027" fmla="*/ 2751344 w 6130925"/>
                <a:gd name="connsiteY9027" fmla="*/ 810592 h 2994025"/>
                <a:gd name="connsiteX9028" fmla="*/ 2755486 w 6130925"/>
                <a:gd name="connsiteY9028" fmla="*/ 808521 h 2994025"/>
                <a:gd name="connsiteX9029" fmla="*/ 2758074 w 6130925"/>
                <a:gd name="connsiteY9029" fmla="*/ 806968 h 2994025"/>
                <a:gd name="connsiteX9030" fmla="*/ 2796482 w 6130925"/>
                <a:gd name="connsiteY9030" fmla="*/ 804863 h 2994025"/>
                <a:gd name="connsiteX9031" fmla="*/ 2801755 w 6130925"/>
                <a:gd name="connsiteY9031" fmla="*/ 804863 h 2994025"/>
                <a:gd name="connsiteX9032" fmla="*/ 2803864 w 6130925"/>
                <a:gd name="connsiteY9032" fmla="*/ 804863 h 2994025"/>
                <a:gd name="connsiteX9033" fmla="*/ 2804391 w 6130925"/>
                <a:gd name="connsiteY9033" fmla="*/ 804863 h 2994025"/>
                <a:gd name="connsiteX9034" fmla="*/ 2805446 w 6130925"/>
                <a:gd name="connsiteY9034" fmla="*/ 804863 h 2994025"/>
                <a:gd name="connsiteX9035" fmla="*/ 2805973 w 6130925"/>
                <a:gd name="connsiteY9035" fmla="*/ 804863 h 2994025"/>
                <a:gd name="connsiteX9036" fmla="*/ 2807028 w 6130925"/>
                <a:gd name="connsiteY9036" fmla="*/ 804863 h 2994025"/>
                <a:gd name="connsiteX9037" fmla="*/ 2809664 w 6130925"/>
                <a:gd name="connsiteY9037" fmla="*/ 806455 h 2994025"/>
                <a:gd name="connsiteX9038" fmla="*/ 2811246 w 6130925"/>
                <a:gd name="connsiteY9038" fmla="*/ 809108 h 2994025"/>
                <a:gd name="connsiteX9039" fmla="*/ 2809137 w 6130925"/>
                <a:gd name="connsiteY9039" fmla="*/ 809638 h 2994025"/>
                <a:gd name="connsiteX9040" fmla="*/ 2807028 w 6130925"/>
                <a:gd name="connsiteY9040" fmla="*/ 810699 h 2994025"/>
                <a:gd name="connsiteX9041" fmla="*/ 2805973 w 6130925"/>
                <a:gd name="connsiteY9041" fmla="*/ 812291 h 2994025"/>
                <a:gd name="connsiteX9042" fmla="*/ 2804391 w 6130925"/>
                <a:gd name="connsiteY9042" fmla="*/ 813882 h 2994025"/>
                <a:gd name="connsiteX9043" fmla="*/ 2802810 w 6130925"/>
                <a:gd name="connsiteY9043" fmla="*/ 814944 h 2994025"/>
                <a:gd name="connsiteX9044" fmla="*/ 2801228 w 6130925"/>
                <a:gd name="connsiteY9044" fmla="*/ 816535 h 2994025"/>
                <a:gd name="connsiteX9045" fmla="*/ 2801228 w 6130925"/>
                <a:gd name="connsiteY9045" fmla="*/ 818657 h 2994025"/>
                <a:gd name="connsiteX9046" fmla="*/ 2801228 w 6130925"/>
                <a:gd name="connsiteY9046" fmla="*/ 820249 h 2994025"/>
                <a:gd name="connsiteX9047" fmla="*/ 2801228 w 6130925"/>
                <a:gd name="connsiteY9047" fmla="*/ 822371 h 2994025"/>
                <a:gd name="connsiteX9048" fmla="*/ 2801228 w 6130925"/>
                <a:gd name="connsiteY9048" fmla="*/ 823963 h 2994025"/>
                <a:gd name="connsiteX9049" fmla="*/ 2799646 w 6130925"/>
                <a:gd name="connsiteY9049" fmla="*/ 825024 h 2994025"/>
                <a:gd name="connsiteX9050" fmla="*/ 2797537 w 6130925"/>
                <a:gd name="connsiteY9050" fmla="*/ 826616 h 2994025"/>
                <a:gd name="connsiteX9051" fmla="*/ 2796482 w 6130925"/>
                <a:gd name="connsiteY9051" fmla="*/ 828207 h 2994025"/>
                <a:gd name="connsiteX9052" fmla="*/ 2795428 w 6130925"/>
                <a:gd name="connsiteY9052" fmla="*/ 830329 h 2994025"/>
                <a:gd name="connsiteX9053" fmla="*/ 2830755 w 6130925"/>
                <a:gd name="connsiteY9053" fmla="*/ 830329 h 2994025"/>
                <a:gd name="connsiteX9054" fmla="*/ 2830755 w 6130925"/>
                <a:gd name="connsiteY9054" fmla="*/ 844654 h 2994025"/>
                <a:gd name="connsiteX9055" fmla="*/ 2829701 w 6130925"/>
                <a:gd name="connsiteY9055" fmla="*/ 846776 h 2994025"/>
                <a:gd name="connsiteX9056" fmla="*/ 2828646 w 6130925"/>
                <a:gd name="connsiteY9056" fmla="*/ 847838 h 2994025"/>
                <a:gd name="connsiteX9057" fmla="*/ 2826537 w 6130925"/>
                <a:gd name="connsiteY9057" fmla="*/ 848899 h 2994025"/>
                <a:gd name="connsiteX9058" fmla="*/ 2824955 w 6130925"/>
                <a:gd name="connsiteY9058" fmla="*/ 849429 h 2994025"/>
                <a:gd name="connsiteX9059" fmla="*/ 2823901 w 6130925"/>
                <a:gd name="connsiteY9059" fmla="*/ 851551 h 2994025"/>
                <a:gd name="connsiteX9060" fmla="*/ 2822319 w 6130925"/>
                <a:gd name="connsiteY9060" fmla="*/ 853674 h 2994025"/>
                <a:gd name="connsiteX9061" fmla="*/ 2822319 w 6130925"/>
                <a:gd name="connsiteY9061" fmla="*/ 855265 h 2994025"/>
                <a:gd name="connsiteX9062" fmla="*/ 2822319 w 6130925"/>
                <a:gd name="connsiteY9062" fmla="*/ 856857 h 2994025"/>
                <a:gd name="connsiteX9063" fmla="*/ 2822319 w 6130925"/>
                <a:gd name="connsiteY9063" fmla="*/ 860571 h 2994025"/>
                <a:gd name="connsiteX9064" fmla="*/ 2820737 w 6130925"/>
                <a:gd name="connsiteY9064" fmla="*/ 860571 h 2994025"/>
                <a:gd name="connsiteX9065" fmla="*/ 2818628 w 6130925"/>
                <a:gd name="connsiteY9065" fmla="*/ 861101 h 2994025"/>
                <a:gd name="connsiteX9066" fmla="*/ 2818101 w 6130925"/>
                <a:gd name="connsiteY9066" fmla="*/ 861101 h 2994025"/>
                <a:gd name="connsiteX9067" fmla="*/ 2817573 w 6130925"/>
                <a:gd name="connsiteY9067" fmla="*/ 861101 h 2994025"/>
                <a:gd name="connsiteX9068" fmla="*/ 2817046 w 6130925"/>
                <a:gd name="connsiteY9068" fmla="*/ 861101 h 2994025"/>
                <a:gd name="connsiteX9069" fmla="*/ 2816519 w 6130925"/>
                <a:gd name="connsiteY9069" fmla="*/ 861101 h 2994025"/>
                <a:gd name="connsiteX9070" fmla="*/ 2815992 w 6130925"/>
                <a:gd name="connsiteY9070" fmla="*/ 861101 h 2994025"/>
                <a:gd name="connsiteX9071" fmla="*/ 2815464 w 6130925"/>
                <a:gd name="connsiteY9071" fmla="*/ 861101 h 2994025"/>
                <a:gd name="connsiteX9072" fmla="*/ 2814410 w 6130925"/>
                <a:gd name="connsiteY9072" fmla="*/ 863223 h 2994025"/>
                <a:gd name="connsiteX9073" fmla="*/ 2814410 w 6130925"/>
                <a:gd name="connsiteY9073" fmla="*/ 865346 h 2994025"/>
                <a:gd name="connsiteX9074" fmla="*/ 2812828 w 6130925"/>
                <a:gd name="connsiteY9074" fmla="*/ 866407 h 2994025"/>
                <a:gd name="connsiteX9075" fmla="*/ 2811246 w 6130925"/>
                <a:gd name="connsiteY9075" fmla="*/ 867998 h 2994025"/>
                <a:gd name="connsiteX9076" fmla="*/ 2810191 w 6130925"/>
                <a:gd name="connsiteY9076" fmla="*/ 869590 h 2994025"/>
                <a:gd name="connsiteX9077" fmla="*/ 2809137 w 6130925"/>
                <a:gd name="connsiteY9077" fmla="*/ 871182 h 2994025"/>
                <a:gd name="connsiteX9078" fmla="*/ 2810719 w 6130925"/>
                <a:gd name="connsiteY9078" fmla="*/ 873834 h 2994025"/>
                <a:gd name="connsiteX9079" fmla="*/ 2811773 w 6130925"/>
                <a:gd name="connsiteY9079" fmla="*/ 874896 h 2994025"/>
                <a:gd name="connsiteX9080" fmla="*/ 2814937 w 6130925"/>
                <a:gd name="connsiteY9080" fmla="*/ 876487 h 2994025"/>
                <a:gd name="connsiteX9081" fmla="*/ 2818628 w 6130925"/>
                <a:gd name="connsiteY9081" fmla="*/ 877018 h 2994025"/>
                <a:gd name="connsiteX9082" fmla="*/ 2819682 w 6130925"/>
                <a:gd name="connsiteY9082" fmla="*/ 877018 h 2994025"/>
                <a:gd name="connsiteX9083" fmla="*/ 2820737 w 6130925"/>
                <a:gd name="connsiteY9083" fmla="*/ 877018 h 2994025"/>
                <a:gd name="connsiteX9084" fmla="*/ 2821792 w 6130925"/>
                <a:gd name="connsiteY9084" fmla="*/ 877018 h 2994025"/>
                <a:gd name="connsiteX9085" fmla="*/ 2822319 w 6130925"/>
                <a:gd name="connsiteY9085" fmla="*/ 877018 h 2994025"/>
                <a:gd name="connsiteX9086" fmla="*/ 2823373 w 6130925"/>
                <a:gd name="connsiteY9086" fmla="*/ 876487 h 2994025"/>
                <a:gd name="connsiteX9087" fmla="*/ 2823901 w 6130925"/>
                <a:gd name="connsiteY9087" fmla="*/ 876487 h 2994025"/>
                <a:gd name="connsiteX9088" fmla="*/ 2824428 w 6130925"/>
                <a:gd name="connsiteY9088" fmla="*/ 876487 h 2994025"/>
                <a:gd name="connsiteX9089" fmla="*/ 2824955 w 6130925"/>
                <a:gd name="connsiteY9089" fmla="*/ 876487 h 2994025"/>
                <a:gd name="connsiteX9090" fmla="*/ 2826010 w 6130925"/>
                <a:gd name="connsiteY9090" fmla="*/ 877018 h 2994025"/>
                <a:gd name="connsiteX9091" fmla="*/ 2827592 w 6130925"/>
                <a:gd name="connsiteY9091" fmla="*/ 877548 h 2994025"/>
                <a:gd name="connsiteX9092" fmla="*/ 2829173 w 6130925"/>
                <a:gd name="connsiteY9092" fmla="*/ 878609 h 2994025"/>
                <a:gd name="connsiteX9093" fmla="*/ 2831810 w 6130925"/>
                <a:gd name="connsiteY9093" fmla="*/ 879670 h 2994025"/>
                <a:gd name="connsiteX9094" fmla="*/ 2833392 w 6130925"/>
                <a:gd name="connsiteY9094" fmla="*/ 881793 h 2994025"/>
                <a:gd name="connsiteX9095" fmla="*/ 2833919 w 6130925"/>
                <a:gd name="connsiteY9095" fmla="*/ 883915 h 2994025"/>
                <a:gd name="connsiteX9096" fmla="*/ 2834974 w 6130925"/>
                <a:gd name="connsiteY9096" fmla="*/ 886037 h 2994025"/>
                <a:gd name="connsiteX9097" fmla="*/ 2836028 w 6130925"/>
                <a:gd name="connsiteY9097" fmla="*/ 887629 h 2994025"/>
                <a:gd name="connsiteX9098" fmla="*/ 2837610 w 6130925"/>
                <a:gd name="connsiteY9098" fmla="*/ 889220 h 2994025"/>
                <a:gd name="connsiteX9099" fmla="*/ 2837610 w 6130925"/>
                <a:gd name="connsiteY9099" fmla="*/ 890812 h 2994025"/>
                <a:gd name="connsiteX9100" fmla="*/ 2837610 w 6130925"/>
                <a:gd name="connsiteY9100" fmla="*/ 892404 h 2994025"/>
                <a:gd name="connsiteX9101" fmla="*/ 2839192 w 6130925"/>
                <a:gd name="connsiteY9101" fmla="*/ 893995 h 2994025"/>
                <a:gd name="connsiteX9102" fmla="*/ 2842355 w 6130925"/>
                <a:gd name="connsiteY9102" fmla="*/ 895587 h 2994025"/>
                <a:gd name="connsiteX9103" fmla="*/ 2843410 w 6130925"/>
                <a:gd name="connsiteY9103" fmla="*/ 897179 h 2994025"/>
                <a:gd name="connsiteX9104" fmla="*/ 2844992 w 6130925"/>
                <a:gd name="connsiteY9104" fmla="*/ 899301 h 2994025"/>
                <a:gd name="connsiteX9105" fmla="*/ 2844992 w 6130925"/>
                <a:gd name="connsiteY9105" fmla="*/ 900892 h 2994025"/>
                <a:gd name="connsiteX9106" fmla="*/ 2844992 w 6130925"/>
                <a:gd name="connsiteY9106" fmla="*/ 902484 h 2994025"/>
                <a:gd name="connsiteX9107" fmla="*/ 2846046 w 6130925"/>
                <a:gd name="connsiteY9107" fmla="*/ 903015 h 2994025"/>
                <a:gd name="connsiteX9108" fmla="*/ 2848156 w 6130925"/>
                <a:gd name="connsiteY9108" fmla="*/ 903545 h 2994025"/>
                <a:gd name="connsiteX9109" fmla="*/ 2848683 w 6130925"/>
                <a:gd name="connsiteY9109" fmla="*/ 905667 h 2994025"/>
                <a:gd name="connsiteX9110" fmla="*/ 2849737 w 6130925"/>
                <a:gd name="connsiteY9110" fmla="*/ 907259 h 2994025"/>
                <a:gd name="connsiteX9111" fmla="*/ 2850265 w 6130925"/>
                <a:gd name="connsiteY9111" fmla="*/ 907259 h 2994025"/>
                <a:gd name="connsiteX9112" fmla="*/ 2850792 w 6130925"/>
                <a:gd name="connsiteY9112" fmla="*/ 907259 h 2994025"/>
                <a:gd name="connsiteX9113" fmla="*/ 2851846 w 6130925"/>
                <a:gd name="connsiteY9113" fmla="*/ 907259 h 2994025"/>
                <a:gd name="connsiteX9114" fmla="*/ 2852374 w 6130925"/>
                <a:gd name="connsiteY9114" fmla="*/ 907259 h 2994025"/>
                <a:gd name="connsiteX9115" fmla="*/ 2852901 w 6130925"/>
                <a:gd name="connsiteY9115" fmla="*/ 907259 h 2994025"/>
                <a:gd name="connsiteX9116" fmla="*/ 2853428 w 6130925"/>
                <a:gd name="connsiteY9116" fmla="*/ 907259 h 2994025"/>
                <a:gd name="connsiteX9117" fmla="*/ 2853956 w 6130925"/>
                <a:gd name="connsiteY9117" fmla="*/ 907259 h 2994025"/>
                <a:gd name="connsiteX9118" fmla="*/ 2857647 w 6130925"/>
                <a:gd name="connsiteY9118" fmla="*/ 909912 h 2994025"/>
                <a:gd name="connsiteX9119" fmla="*/ 2859756 w 6130925"/>
                <a:gd name="connsiteY9119" fmla="*/ 913095 h 2994025"/>
                <a:gd name="connsiteX9120" fmla="*/ 2859756 w 6130925"/>
                <a:gd name="connsiteY9120" fmla="*/ 915217 h 2994025"/>
                <a:gd name="connsiteX9121" fmla="*/ 2859756 w 6130925"/>
                <a:gd name="connsiteY9121" fmla="*/ 917339 h 2994025"/>
                <a:gd name="connsiteX9122" fmla="*/ 2859756 w 6130925"/>
                <a:gd name="connsiteY9122" fmla="*/ 921584 h 2994025"/>
                <a:gd name="connsiteX9123" fmla="*/ 2858701 w 6130925"/>
                <a:gd name="connsiteY9123" fmla="*/ 926359 h 2994025"/>
                <a:gd name="connsiteX9124" fmla="*/ 2869774 w 6130925"/>
                <a:gd name="connsiteY9124" fmla="*/ 926359 h 2994025"/>
                <a:gd name="connsiteX9125" fmla="*/ 2870301 w 6130925"/>
                <a:gd name="connsiteY9125" fmla="*/ 929542 h 2994025"/>
                <a:gd name="connsiteX9126" fmla="*/ 2870301 w 6130925"/>
                <a:gd name="connsiteY9126" fmla="*/ 932195 h 2994025"/>
                <a:gd name="connsiteX9127" fmla="*/ 2870301 w 6130925"/>
                <a:gd name="connsiteY9127" fmla="*/ 935378 h 2994025"/>
                <a:gd name="connsiteX9128" fmla="*/ 2870301 w 6130925"/>
                <a:gd name="connsiteY9128" fmla="*/ 939622 h 2994025"/>
                <a:gd name="connsiteX9129" fmla="*/ 2870301 w 6130925"/>
                <a:gd name="connsiteY9129" fmla="*/ 941214 h 2994025"/>
                <a:gd name="connsiteX9130" fmla="*/ 2870301 w 6130925"/>
                <a:gd name="connsiteY9130" fmla="*/ 942806 h 2994025"/>
                <a:gd name="connsiteX9131" fmla="*/ 2871356 w 6130925"/>
                <a:gd name="connsiteY9131" fmla="*/ 944928 h 2994025"/>
                <a:gd name="connsiteX9132" fmla="*/ 2873465 w 6130925"/>
                <a:gd name="connsiteY9132" fmla="*/ 946520 h 2994025"/>
                <a:gd name="connsiteX9133" fmla="*/ 2875047 w 6130925"/>
                <a:gd name="connsiteY9133" fmla="*/ 947050 h 2994025"/>
                <a:gd name="connsiteX9134" fmla="*/ 2876629 w 6130925"/>
                <a:gd name="connsiteY9134" fmla="*/ 947050 h 2994025"/>
                <a:gd name="connsiteX9135" fmla="*/ 2878210 w 6130925"/>
                <a:gd name="connsiteY9135" fmla="*/ 945458 h 2994025"/>
                <a:gd name="connsiteX9136" fmla="*/ 2879265 w 6130925"/>
                <a:gd name="connsiteY9136" fmla="*/ 943867 h 2994025"/>
                <a:gd name="connsiteX9137" fmla="*/ 2880847 w 6130925"/>
                <a:gd name="connsiteY9137" fmla="*/ 942275 h 2994025"/>
                <a:gd name="connsiteX9138" fmla="*/ 2882956 w 6130925"/>
                <a:gd name="connsiteY9138" fmla="*/ 941214 h 2994025"/>
                <a:gd name="connsiteX9139" fmla="*/ 2882429 w 6130925"/>
                <a:gd name="connsiteY9139" fmla="*/ 939622 h 2994025"/>
                <a:gd name="connsiteX9140" fmla="*/ 2881901 w 6130925"/>
                <a:gd name="connsiteY9140" fmla="*/ 937500 h 2994025"/>
                <a:gd name="connsiteX9141" fmla="*/ 2885592 w 6130925"/>
                <a:gd name="connsiteY9141" fmla="*/ 936439 h 2994025"/>
                <a:gd name="connsiteX9142" fmla="*/ 2887701 w 6130925"/>
                <a:gd name="connsiteY9142" fmla="*/ 937500 h 2994025"/>
                <a:gd name="connsiteX9143" fmla="*/ 2889283 w 6130925"/>
                <a:gd name="connsiteY9143" fmla="*/ 939622 h 2994025"/>
                <a:gd name="connsiteX9144" fmla="*/ 2890865 w 6130925"/>
                <a:gd name="connsiteY9144" fmla="*/ 940153 h 2994025"/>
                <a:gd name="connsiteX9145" fmla="*/ 2892447 w 6130925"/>
                <a:gd name="connsiteY9145" fmla="*/ 941214 h 2994025"/>
                <a:gd name="connsiteX9146" fmla="*/ 2892447 w 6130925"/>
                <a:gd name="connsiteY9146" fmla="*/ 942806 h 2994025"/>
                <a:gd name="connsiteX9147" fmla="*/ 2892447 w 6130925"/>
                <a:gd name="connsiteY9147" fmla="*/ 944397 h 2994025"/>
                <a:gd name="connsiteX9148" fmla="*/ 2893501 w 6130925"/>
                <a:gd name="connsiteY9148" fmla="*/ 947050 h 2994025"/>
                <a:gd name="connsiteX9149" fmla="*/ 2895611 w 6130925"/>
                <a:gd name="connsiteY9149" fmla="*/ 949703 h 2994025"/>
                <a:gd name="connsiteX9150" fmla="*/ 2897192 w 6130925"/>
                <a:gd name="connsiteY9150" fmla="*/ 950764 h 2994025"/>
                <a:gd name="connsiteX9151" fmla="*/ 2898774 w 6130925"/>
                <a:gd name="connsiteY9151" fmla="*/ 951825 h 2994025"/>
                <a:gd name="connsiteX9152" fmla="*/ 2898774 w 6130925"/>
                <a:gd name="connsiteY9152" fmla="*/ 958722 h 2994025"/>
                <a:gd name="connsiteX9153" fmla="*/ 2891920 w 6130925"/>
                <a:gd name="connsiteY9153" fmla="*/ 958722 h 2994025"/>
                <a:gd name="connsiteX9154" fmla="*/ 2891392 w 6130925"/>
                <a:gd name="connsiteY9154" fmla="*/ 960844 h 2994025"/>
                <a:gd name="connsiteX9155" fmla="*/ 2890865 w 6130925"/>
                <a:gd name="connsiteY9155" fmla="*/ 962967 h 2994025"/>
                <a:gd name="connsiteX9156" fmla="*/ 2890865 w 6130925"/>
                <a:gd name="connsiteY9156" fmla="*/ 964558 h 2994025"/>
                <a:gd name="connsiteX9157" fmla="*/ 2889811 w 6130925"/>
                <a:gd name="connsiteY9157" fmla="*/ 966150 h 2994025"/>
                <a:gd name="connsiteX9158" fmla="*/ 2889283 w 6130925"/>
                <a:gd name="connsiteY9158" fmla="*/ 966680 h 2994025"/>
                <a:gd name="connsiteX9159" fmla="*/ 2888229 w 6130925"/>
                <a:gd name="connsiteY9159" fmla="*/ 966150 h 2994025"/>
                <a:gd name="connsiteX9160" fmla="*/ 2887701 w 6130925"/>
                <a:gd name="connsiteY9160" fmla="*/ 966150 h 2994025"/>
                <a:gd name="connsiteX9161" fmla="*/ 2887174 w 6130925"/>
                <a:gd name="connsiteY9161" fmla="*/ 966150 h 2994025"/>
                <a:gd name="connsiteX9162" fmla="*/ 2886647 w 6130925"/>
                <a:gd name="connsiteY9162" fmla="*/ 966150 h 2994025"/>
                <a:gd name="connsiteX9163" fmla="*/ 2885065 w 6130925"/>
                <a:gd name="connsiteY9163" fmla="*/ 966680 h 2994025"/>
                <a:gd name="connsiteX9164" fmla="*/ 2882956 w 6130925"/>
                <a:gd name="connsiteY9164" fmla="*/ 967211 h 2994025"/>
                <a:gd name="connsiteX9165" fmla="*/ 2881901 w 6130925"/>
                <a:gd name="connsiteY9165" fmla="*/ 968272 h 2994025"/>
                <a:gd name="connsiteX9166" fmla="*/ 2881901 w 6130925"/>
                <a:gd name="connsiteY9166" fmla="*/ 970394 h 2994025"/>
                <a:gd name="connsiteX9167" fmla="*/ 2881901 w 6130925"/>
                <a:gd name="connsiteY9167" fmla="*/ 972516 h 2994025"/>
                <a:gd name="connsiteX9168" fmla="*/ 2882956 w 6130925"/>
                <a:gd name="connsiteY9168" fmla="*/ 975169 h 2994025"/>
                <a:gd name="connsiteX9169" fmla="*/ 2885065 w 6130925"/>
                <a:gd name="connsiteY9169" fmla="*/ 977822 h 2994025"/>
                <a:gd name="connsiteX9170" fmla="*/ 2886120 w 6130925"/>
                <a:gd name="connsiteY9170" fmla="*/ 979414 h 2994025"/>
                <a:gd name="connsiteX9171" fmla="*/ 2887701 w 6130925"/>
                <a:gd name="connsiteY9171" fmla="*/ 981005 h 2994025"/>
                <a:gd name="connsiteX9172" fmla="*/ 2886647 w 6130925"/>
                <a:gd name="connsiteY9172" fmla="*/ 985250 h 2994025"/>
                <a:gd name="connsiteX9173" fmla="*/ 2885065 w 6130925"/>
                <a:gd name="connsiteY9173" fmla="*/ 986311 h 2994025"/>
                <a:gd name="connsiteX9174" fmla="*/ 2882956 w 6130925"/>
                <a:gd name="connsiteY9174" fmla="*/ 986841 h 2994025"/>
                <a:gd name="connsiteX9175" fmla="*/ 2881374 w 6130925"/>
                <a:gd name="connsiteY9175" fmla="*/ 986841 h 2994025"/>
                <a:gd name="connsiteX9176" fmla="*/ 2880847 w 6130925"/>
                <a:gd name="connsiteY9176" fmla="*/ 986841 h 2994025"/>
                <a:gd name="connsiteX9177" fmla="*/ 2880319 w 6130925"/>
                <a:gd name="connsiteY9177" fmla="*/ 986841 h 2994025"/>
                <a:gd name="connsiteX9178" fmla="*/ 2879792 w 6130925"/>
                <a:gd name="connsiteY9178" fmla="*/ 986841 h 2994025"/>
                <a:gd name="connsiteX9179" fmla="*/ 2879265 w 6130925"/>
                <a:gd name="connsiteY9179" fmla="*/ 986841 h 2994025"/>
                <a:gd name="connsiteX9180" fmla="*/ 2878738 w 6130925"/>
                <a:gd name="connsiteY9180" fmla="*/ 986841 h 2994025"/>
                <a:gd name="connsiteX9181" fmla="*/ 2878210 w 6130925"/>
                <a:gd name="connsiteY9181" fmla="*/ 986841 h 2994025"/>
                <a:gd name="connsiteX9182" fmla="*/ 2877683 w 6130925"/>
                <a:gd name="connsiteY9182" fmla="*/ 986841 h 2994025"/>
                <a:gd name="connsiteX9183" fmla="*/ 2877156 w 6130925"/>
                <a:gd name="connsiteY9183" fmla="*/ 986841 h 2994025"/>
                <a:gd name="connsiteX9184" fmla="*/ 2876629 w 6130925"/>
                <a:gd name="connsiteY9184" fmla="*/ 986841 h 2994025"/>
                <a:gd name="connsiteX9185" fmla="*/ 2876101 w 6130925"/>
                <a:gd name="connsiteY9185" fmla="*/ 986841 h 2994025"/>
                <a:gd name="connsiteX9186" fmla="*/ 2875047 w 6130925"/>
                <a:gd name="connsiteY9186" fmla="*/ 988433 h 2994025"/>
                <a:gd name="connsiteX9187" fmla="*/ 2874519 w 6130925"/>
                <a:gd name="connsiteY9187" fmla="*/ 990024 h 2994025"/>
                <a:gd name="connsiteX9188" fmla="*/ 2872938 w 6130925"/>
                <a:gd name="connsiteY9188" fmla="*/ 991616 h 2994025"/>
                <a:gd name="connsiteX9189" fmla="*/ 2870301 w 6130925"/>
                <a:gd name="connsiteY9189" fmla="*/ 993208 h 2994025"/>
                <a:gd name="connsiteX9190" fmla="*/ 2869510 w 6130925"/>
                <a:gd name="connsiteY9190" fmla="*/ 993473 h 2994025"/>
                <a:gd name="connsiteX9191" fmla="*/ 2869247 w 6130925"/>
                <a:gd name="connsiteY9191" fmla="*/ 993738 h 2994025"/>
                <a:gd name="connsiteX9192" fmla="*/ 2869036 w 6130925"/>
                <a:gd name="connsiteY9192" fmla="*/ 993632 h 2994025"/>
                <a:gd name="connsiteX9193" fmla="*/ 2868719 w 6130925"/>
                <a:gd name="connsiteY9193" fmla="*/ 993738 h 2994025"/>
                <a:gd name="connsiteX9194" fmla="*/ 2867138 w 6130925"/>
                <a:gd name="connsiteY9194" fmla="*/ 993208 h 2994025"/>
                <a:gd name="connsiteX9195" fmla="*/ 2866083 w 6130925"/>
                <a:gd name="connsiteY9195" fmla="*/ 993208 h 2994025"/>
                <a:gd name="connsiteX9196" fmla="*/ 2865556 w 6130925"/>
                <a:gd name="connsiteY9196" fmla="*/ 993208 h 2994025"/>
                <a:gd name="connsiteX9197" fmla="*/ 2865028 w 6130925"/>
                <a:gd name="connsiteY9197" fmla="*/ 993208 h 2994025"/>
                <a:gd name="connsiteX9198" fmla="*/ 2864501 w 6130925"/>
                <a:gd name="connsiteY9198" fmla="*/ 993208 h 2994025"/>
                <a:gd name="connsiteX9199" fmla="*/ 2863447 w 6130925"/>
                <a:gd name="connsiteY9199" fmla="*/ 993208 h 2994025"/>
                <a:gd name="connsiteX9200" fmla="*/ 2862919 w 6130925"/>
                <a:gd name="connsiteY9200" fmla="*/ 993208 h 2994025"/>
                <a:gd name="connsiteX9201" fmla="*/ 2861337 w 6130925"/>
                <a:gd name="connsiteY9201" fmla="*/ 993208 h 2994025"/>
                <a:gd name="connsiteX9202" fmla="*/ 2860283 w 6130925"/>
                <a:gd name="connsiteY9202" fmla="*/ 993208 h 2994025"/>
                <a:gd name="connsiteX9203" fmla="*/ 2859756 w 6130925"/>
                <a:gd name="connsiteY9203" fmla="*/ 993208 h 2994025"/>
                <a:gd name="connsiteX9204" fmla="*/ 2858174 w 6130925"/>
                <a:gd name="connsiteY9204" fmla="*/ 993738 h 2994025"/>
                <a:gd name="connsiteX9205" fmla="*/ 2856065 w 6130925"/>
                <a:gd name="connsiteY9205" fmla="*/ 994269 h 2994025"/>
                <a:gd name="connsiteX9206" fmla="*/ 2854483 w 6130925"/>
                <a:gd name="connsiteY9206" fmla="*/ 994269 h 2994025"/>
                <a:gd name="connsiteX9207" fmla="*/ 2849737 w 6130925"/>
                <a:gd name="connsiteY9207" fmla="*/ 991616 h 2994025"/>
                <a:gd name="connsiteX9208" fmla="*/ 2845519 w 6130925"/>
                <a:gd name="connsiteY9208" fmla="*/ 988433 h 2994025"/>
                <a:gd name="connsiteX9209" fmla="*/ 2843410 w 6130925"/>
                <a:gd name="connsiteY9209" fmla="*/ 987902 h 2994025"/>
                <a:gd name="connsiteX9210" fmla="*/ 2840246 w 6130925"/>
                <a:gd name="connsiteY9210" fmla="*/ 987902 h 2994025"/>
                <a:gd name="connsiteX9211" fmla="*/ 2838664 w 6130925"/>
                <a:gd name="connsiteY9211" fmla="*/ 988963 h 2994025"/>
                <a:gd name="connsiteX9212" fmla="*/ 2837610 w 6130925"/>
                <a:gd name="connsiteY9212" fmla="*/ 991086 h 2994025"/>
                <a:gd name="connsiteX9213" fmla="*/ 2836028 w 6130925"/>
                <a:gd name="connsiteY9213" fmla="*/ 993208 h 2994025"/>
                <a:gd name="connsiteX9214" fmla="*/ 2833919 w 6130925"/>
                <a:gd name="connsiteY9214" fmla="*/ 994269 h 2994025"/>
                <a:gd name="connsiteX9215" fmla="*/ 2833392 w 6130925"/>
                <a:gd name="connsiteY9215" fmla="*/ 994269 h 2994025"/>
                <a:gd name="connsiteX9216" fmla="*/ 2832864 w 6130925"/>
                <a:gd name="connsiteY9216" fmla="*/ 994269 h 2994025"/>
                <a:gd name="connsiteX9217" fmla="*/ 2832337 w 6130925"/>
                <a:gd name="connsiteY9217" fmla="*/ 994269 h 2994025"/>
                <a:gd name="connsiteX9218" fmla="*/ 2831810 w 6130925"/>
                <a:gd name="connsiteY9218" fmla="*/ 994269 h 2994025"/>
                <a:gd name="connsiteX9219" fmla="*/ 2830755 w 6130925"/>
                <a:gd name="connsiteY9219" fmla="*/ 994269 h 2994025"/>
                <a:gd name="connsiteX9220" fmla="*/ 2829173 w 6130925"/>
                <a:gd name="connsiteY9220" fmla="*/ 994269 h 2994025"/>
                <a:gd name="connsiteX9221" fmla="*/ 2828119 w 6130925"/>
                <a:gd name="connsiteY9221" fmla="*/ 994269 h 2994025"/>
                <a:gd name="connsiteX9222" fmla="*/ 2826537 w 6130925"/>
                <a:gd name="connsiteY9222" fmla="*/ 994269 h 2994025"/>
                <a:gd name="connsiteX9223" fmla="*/ 2826010 w 6130925"/>
                <a:gd name="connsiteY9223" fmla="*/ 994269 h 2994025"/>
                <a:gd name="connsiteX9224" fmla="*/ 2823373 w 6130925"/>
                <a:gd name="connsiteY9224" fmla="*/ 994269 h 2994025"/>
                <a:gd name="connsiteX9225" fmla="*/ 2821792 w 6130925"/>
                <a:gd name="connsiteY9225" fmla="*/ 993738 h 2994025"/>
                <a:gd name="connsiteX9226" fmla="*/ 2819682 w 6130925"/>
                <a:gd name="connsiteY9226" fmla="*/ 993208 h 2994025"/>
                <a:gd name="connsiteX9227" fmla="*/ 2817573 w 6130925"/>
                <a:gd name="connsiteY9227" fmla="*/ 993738 h 2994025"/>
                <a:gd name="connsiteX9228" fmla="*/ 2815992 w 6130925"/>
                <a:gd name="connsiteY9228" fmla="*/ 994269 h 2994025"/>
                <a:gd name="connsiteX9229" fmla="*/ 2812828 w 6130925"/>
                <a:gd name="connsiteY9229" fmla="*/ 993738 h 2994025"/>
                <a:gd name="connsiteX9230" fmla="*/ 2809137 w 6130925"/>
                <a:gd name="connsiteY9230" fmla="*/ 993738 h 2994025"/>
                <a:gd name="connsiteX9231" fmla="*/ 2808082 w 6130925"/>
                <a:gd name="connsiteY9231" fmla="*/ 997983 h 2994025"/>
                <a:gd name="connsiteX9232" fmla="*/ 2808082 w 6130925"/>
                <a:gd name="connsiteY9232" fmla="*/ 1002758 h 2994025"/>
                <a:gd name="connsiteX9233" fmla="*/ 2797537 w 6130925"/>
                <a:gd name="connsiteY9233" fmla="*/ 1002758 h 2994025"/>
                <a:gd name="connsiteX9234" fmla="*/ 2795955 w 6130925"/>
                <a:gd name="connsiteY9234" fmla="*/ 1001697 h 2994025"/>
                <a:gd name="connsiteX9235" fmla="*/ 2793846 w 6130925"/>
                <a:gd name="connsiteY9235" fmla="*/ 1001166 h 2994025"/>
                <a:gd name="connsiteX9236" fmla="*/ 2792264 w 6130925"/>
                <a:gd name="connsiteY9236" fmla="*/ 1000635 h 2994025"/>
                <a:gd name="connsiteX9237" fmla="*/ 2790682 w 6130925"/>
                <a:gd name="connsiteY9237" fmla="*/ 1000105 h 2994025"/>
                <a:gd name="connsiteX9238" fmla="*/ 2789628 w 6130925"/>
                <a:gd name="connsiteY9238" fmla="*/ 1001697 h 2994025"/>
                <a:gd name="connsiteX9239" fmla="*/ 2789100 w 6130925"/>
                <a:gd name="connsiteY9239" fmla="*/ 1003288 h 2994025"/>
                <a:gd name="connsiteX9240" fmla="*/ 2784882 w 6130925"/>
                <a:gd name="connsiteY9240" fmla="*/ 1005941 h 2994025"/>
                <a:gd name="connsiteX9241" fmla="*/ 2783300 w 6130925"/>
                <a:gd name="connsiteY9241" fmla="*/ 1006471 h 2994025"/>
                <a:gd name="connsiteX9242" fmla="*/ 2781718 w 6130925"/>
                <a:gd name="connsiteY9242" fmla="*/ 1006471 h 2994025"/>
                <a:gd name="connsiteX9243" fmla="*/ 2780137 w 6130925"/>
                <a:gd name="connsiteY9243" fmla="*/ 1007002 h 2994025"/>
                <a:gd name="connsiteX9244" fmla="*/ 2778027 w 6130925"/>
                <a:gd name="connsiteY9244" fmla="*/ 1007533 h 2994025"/>
                <a:gd name="connsiteX9245" fmla="*/ 2775918 w 6130925"/>
                <a:gd name="connsiteY9245" fmla="*/ 1008063 h 2994025"/>
                <a:gd name="connsiteX9246" fmla="*/ 2774337 w 6130925"/>
                <a:gd name="connsiteY9246" fmla="*/ 1008063 h 2994025"/>
                <a:gd name="connsiteX9247" fmla="*/ 2772227 w 6130925"/>
                <a:gd name="connsiteY9247" fmla="*/ 1007002 h 2994025"/>
                <a:gd name="connsiteX9248" fmla="*/ 2770646 w 6130925"/>
                <a:gd name="connsiteY9248" fmla="*/ 1005941 h 2994025"/>
                <a:gd name="connsiteX9249" fmla="*/ 2772755 w 6130925"/>
                <a:gd name="connsiteY9249" fmla="*/ 1005410 h 2994025"/>
                <a:gd name="connsiteX9250" fmla="*/ 2774337 w 6130925"/>
                <a:gd name="connsiteY9250" fmla="*/ 1004880 h 2994025"/>
                <a:gd name="connsiteX9251" fmla="*/ 2775918 w 6130925"/>
                <a:gd name="connsiteY9251" fmla="*/ 1003288 h 2994025"/>
                <a:gd name="connsiteX9252" fmla="*/ 2778027 w 6130925"/>
                <a:gd name="connsiteY9252" fmla="*/ 1001697 h 2994025"/>
                <a:gd name="connsiteX9253" fmla="*/ 2780137 w 6130925"/>
                <a:gd name="connsiteY9253" fmla="*/ 1001166 h 2994025"/>
                <a:gd name="connsiteX9254" fmla="*/ 2781718 w 6130925"/>
                <a:gd name="connsiteY9254" fmla="*/ 1000105 h 2994025"/>
                <a:gd name="connsiteX9255" fmla="*/ 2782246 w 6130925"/>
                <a:gd name="connsiteY9255" fmla="*/ 998513 h 2994025"/>
                <a:gd name="connsiteX9256" fmla="*/ 2782246 w 6130925"/>
                <a:gd name="connsiteY9256" fmla="*/ 996922 h 2994025"/>
                <a:gd name="connsiteX9257" fmla="*/ 2782773 w 6130925"/>
                <a:gd name="connsiteY9257" fmla="*/ 993208 h 2994025"/>
                <a:gd name="connsiteX9258" fmla="*/ 2782246 w 6130925"/>
                <a:gd name="connsiteY9258" fmla="*/ 989494 h 2994025"/>
                <a:gd name="connsiteX9259" fmla="*/ 2785937 w 6130925"/>
                <a:gd name="connsiteY9259" fmla="*/ 988433 h 2994025"/>
                <a:gd name="connsiteX9260" fmla="*/ 2789628 w 6130925"/>
                <a:gd name="connsiteY9260" fmla="*/ 987902 h 2994025"/>
                <a:gd name="connsiteX9261" fmla="*/ 2790155 w 6130925"/>
                <a:gd name="connsiteY9261" fmla="*/ 987372 h 2994025"/>
                <a:gd name="connsiteX9262" fmla="*/ 2790682 w 6130925"/>
                <a:gd name="connsiteY9262" fmla="*/ 987372 h 2994025"/>
                <a:gd name="connsiteX9263" fmla="*/ 2791209 w 6130925"/>
                <a:gd name="connsiteY9263" fmla="*/ 987902 h 2994025"/>
                <a:gd name="connsiteX9264" fmla="*/ 2791737 w 6130925"/>
                <a:gd name="connsiteY9264" fmla="*/ 987902 h 2994025"/>
                <a:gd name="connsiteX9265" fmla="*/ 2792264 w 6130925"/>
                <a:gd name="connsiteY9265" fmla="*/ 987902 h 2994025"/>
                <a:gd name="connsiteX9266" fmla="*/ 2792791 w 6130925"/>
                <a:gd name="connsiteY9266" fmla="*/ 987902 h 2994025"/>
                <a:gd name="connsiteX9267" fmla="*/ 2793319 w 6130925"/>
                <a:gd name="connsiteY9267" fmla="*/ 987902 h 2994025"/>
                <a:gd name="connsiteX9268" fmla="*/ 2793846 w 6130925"/>
                <a:gd name="connsiteY9268" fmla="*/ 985780 h 2994025"/>
                <a:gd name="connsiteX9269" fmla="*/ 2794900 w 6130925"/>
                <a:gd name="connsiteY9269" fmla="*/ 984188 h 2994025"/>
                <a:gd name="connsiteX9270" fmla="*/ 2796482 w 6130925"/>
                <a:gd name="connsiteY9270" fmla="*/ 983127 h 2994025"/>
                <a:gd name="connsiteX9271" fmla="*/ 2798591 w 6130925"/>
                <a:gd name="connsiteY9271" fmla="*/ 982597 h 2994025"/>
                <a:gd name="connsiteX9272" fmla="*/ 2799119 w 6130925"/>
                <a:gd name="connsiteY9272" fmla="*/ 982597 h 2994025"/>
                <a:gd name="connsiteX9273" fmla="*/ 2799646 w 6130925"/>
                <a:gd name="connsiteY9273" fmla="*/ 982597 h 2994025"/>
                <a:gd name="connsiteX9274" fmla="*/ 2800173 w 6130925"/>
                <a:gd name="connsiteY9274" fmla="*/ 982597 h 2994025"/>
                <a:gd name="connsiteX9275" fmla="*/ 2800700 w 6130925"/>
                <a:gd name="connsiteY9275" fmla="*/ 982597 h 2994025"/>
                <a:gd name="connsiteX9276" fmla="*/ 2802282 w 6130925"/>
                <a:gd name="connsiteY9276" fmla="*/ 982597 h 2994025"/>
                <a:gd name="connsiteX9277" fmla="*/ 2805973 w 6130925"/>
                <a:gd name="connsiteY9277" fmla="*/ 982597 h 2994025"/>
                <a:gd name="connsiteX9278" fmla="*/ 2810191 w 6130925"/>
                <a:gd name="connsiteY9278" fmla="*/ 981005 h 2994025"/>
                <a:gd name="connsiteX9279" fmla="*/ 2811773 w 6130925"/>
                <a:gd name="connsiteY9279" fmla="*/ 981005 h 2994025"/>
                <a:gd name="connsiteX9280" fmla="*/ 2813355 w 6130925"/>
                <a:gd name="connsiteY9280" fmla="*/ 980475 h 2994025"/>
                <a:gd name="connsiteX9281" fmla="*/ 2814937 w 6130925"/>
                <a:gd name="connsiteY9281" fmla="*/ 978883 h 2994025"/>
                <a:gd name="connsiteX9282" fmla="*/ 2815992 w 6130925"/>
                <a:gd name="connsiteY9282" fmla="*/ 976761 h 2994025"/>
                <a:gd name="connsiteX9283" fmla="*/ 2815464 w 6130925"/>
                <a:gd name="connsiteY9283" fmla="*/ 974639 h 2994025"/>
                <a:gd name="connsiteX9284" fmla="*/ 2814410 w 6130925"/>
                <a:gd name="connsiteY9284" fmla="*/ 973577 h 2994025"/>
                <a:gd name="connsiteX9285" fmla="*/ 2813882 w 6130925"/>
                <a:gd name="connsiteY9285" fmla="*/ 973577 h 2994025"/>
                <a:gd name="connsiteX9286" fmla="*/ 2813355 w 6130925"/>
                <a:gd name="connsiteY9286" fmla="*/ 973577 h 2994025"/>
                <a:gd name="connsiteX9287" fmla="*/ 2812828 w 6130925"/>
                <a:gd name="connsiteY9287" fmla="*/ 973577 h 2994025"/>
                <a:gd name="connsiteX9288" fmla="*/ 2812301 w 6130925"/>
                <a:gd name="connsiteY9288" fmla="*/ 973577 h 2994025"/>
                <a:gd name="connsiteX9289" fmla="*/ 2811246 w 6130925"/>
                <a:gd name="connsiteY9289" fmla="*/ 973577 h 2994025"/>
                <a:gd name="connsiteX9290" fmla="*/ 2810191 w 6130925"/>
                <a:gd name="connsiteY9290" fmla="*/ 973577 h 2994025"/>
                <a:gd name="connsiteX9291" fmla="*/ 2809137 w 6130925"/>
                <a:gd name="connsiteY9291" fmla="*/ 973577 h 2994025"/>
                <a:gd name="connsiteX9292" fmla="*/ 2807555 w 6130925"/>
                <a:gd name="connsiteY9292" fmla="*/ 973577 h 2994025"/>
                <a:gd name="connsiteX9293" fmla="*/ 2807028 w 6130925"/>
                <a:gd name="connsiteY9293" fmla="*/ 973577 h 2994025"/>
                <a:gd name="connsiteX9294" fmla="*/ 2805973 w 6130925"/>
                <a:gd name="connsiteY9294" fmla="*/ 973577 h 2994025"/>
                <a:gd name="connsiteX9295" fmla="*/ 2805446 w 6130925"/>
                <a:gd name="connsiteY9295" fmla="*/ 973577 h 2994025"/>
                <a:gd name="connsiteX9296" fmla="*/ 2804919 w 6130925"/>
                <a:gd name="connsiteY9296" fmla="*/ 973577 h 2994025"/>
                <a:gd name="connsiteX9297" fmla="*/ 2804391 w 6130925"/>
                <a:gd name="connsiteY9297" fmla="*/ 973577 h 2994025"/>
                <a:gd name="connsiteX9298" fmla="*/ 2803864 w 6130925"/>
                <a:gd name="connsiteY9298" fmla="*/ 973577 h 2994025"/>
                <a:gd name="connsiteX9299" fmla="*/ 2802282 w 6130925"/>
                <a:gd name="connsiteY9299" fmla="*/ 973577 h 2994025"/>
                <a:gd name="connsiteX9300" fmla="*/ 2801755 w 6130925"/>
                <a:gd name="connsiteY9300" fmla="*/ 973577 h 2994025"/>
                <a:gd name="connsiteX9301" fmla="*/ 2801228 w 6130925"/>
                <a:gd name="connsiteY9301" fmla="*/ 973577 h 2994025"/>
                <a:gd name="connsiteX9302" fmla="*/ 2800700 w 6130925"/>
                <a:gd name="connsiteY9302" fmla="*/ 973577 h 2994025"/>
                <a:gd name="connsiteX9303" fmla="*/ 2800173 w 6130925"/>
                <a:gd name="connsiteY9303" fmla="*/ 973577 h 2994025"/>
                <a:gd name="connsiteX9304" fmla="*/ 2795955 w 6130925"/>
                <a:gd name="connsiteY9304" fmla="*/ 971455 h 2994025"/>
                <a:gd name="connsiteX9305" fmla="*/ 2791209 w 6130925"/>
                <a:gd name="connsiteY9305" fmla="*/ 969333 h 2994025"/>
                <a:gd name="connsiteX9306" fmla="*/ 2788573 w 6130925"/>
                <a:gd name="connsiteY9306" fmla="*/ 969864 h 2994025"/>
                <a:gd name="connsiteX9307" fmla="*/ 2785937 w 6130925"/>
                <a:gd name="connsiteY9307" fmla="*/ 971986 h 2994025"/>
                <a:gd name="connsiteX9308" fmla="*/ 2784355 w 6130925"/>
                <a:gd name="connsiteY9308" fmla="*/ 972516 h 2994025"/>
                <a:gd name="connsiteX9309" fmla="*/ 2782246 w 6130925"/>
                <a:gd name="connsiteY9309" fmla="*/ 973577 h 2994025"/>
                <a:gd name="connsiteX9310" fmla="*/ 2781718 w 6130925"/>
                <a:gd name="connsiteY9310" fmla="*/ 973577 h 2994025"/>
                <a:gd name="connsiteX9311" fmla="*/ 2781191 w 6130925"/>
                <a:gd name="connsiteY9311" fmla="*/ 973577 h 2994025"/>
                <a:gd name="connsiteX9312" fmla="*/ 2780664 w 6130925"/>
                <a:gd name="connsiteY9312" fmla="*/ 973577 h 2994025"/>
                <a:gd name="connsiteX9313" fmla="*/ 2780137 w 6130925"/>
                <a:gd name="connsiteY9313" fmla="*/ 973577 h 2994025"/>
                <a:gd name="connsiteX9314" fmla="*/ 2779609 w 6130925"/>
                <a:gd name="connsiteY9314" fmla="*/ 973577 h 2994025"/>
                <a:gd name="connsiteX9315" fmla="*/ 2779082 w 6130925"/>
                <a:gd name="connsiteY9315" fmla="*/ 973577 h 2994025"/>
                <a:gd name="connsiteX9316" fmla="*/ 2778027 w 6130925"/>
                <a:gd name="connsiteY9316" fmla="*/ 971986 h 2994025"/>
                <a:gd name="connsiteX9317" fmla="*/ 2777500 w 6130925"/>
                <a:gd name="connsiteY9317" fmla="*/ 969333 h 2994025"/>
                <a:gd name="connsiteX9318" fmla="*/ 2776973 w 6130925"/>
                <a:gd name="connsiteY9318" fmla="*/ 967741 h 2994025"/>
                <a:gd name="connsiteX9319" fmla="*/ 2775918 w 6130925"/>
                <a:gd name="connsiteY9319" fmla="*/ 966150 h 2994025"/>
                <a:gd name="connsiteX9320" fmla="*/ 2777500 w 6130925"/>
                <a:gd name="connsiteY9320" fmla="*/ 962967 h 2994025"/>
                <a:gd name="connsiteX9321" fmla="*/ 2778027 w 6130925"/>
                <a:gd name="connsiteY9321" fmla="*/ 962967 h 2994025"/>
                <a:gd name="connsiteX9322" fmla="*/ 2778555 w 6130925"/>
                <a:gd name="connsiteY9322" fmla="*/ 962967 h 2994025"/>
                <a:gd name="connsiteX9323" fmla="*/ 2779082 w 6130925"/>
                <a:gd name="connsiteY9323" fmla="*/ 962967 h 2994025"/>
                <a:gd name="connsiteX9324" fmla="*/ 2779609 w 6130925"/>
                <a:gd name="connsiteY9324" fmla="*/ 962967 h 2994025"/>
                <a:gd name="connsiteX9325" fmla="*/ 2780137 w 6130925"/>
                <a:gd name="connsiteY9325" fmla="*/ 962967 h 2994025"/>
                <a:gd name="connsiteX9326" fmla="*/ 2782246 w 6130925"/>
                <a:gd name="connsiteY9326" fmla="*/ 962436 h 2994025"/>
                <a:gd name="connsiteX9327" fmla="*/ 2784355 w 6130925"/>
                <a:gd name="connsiteY9327" fmla="*/ 961905 h 2994025"/>
                <a:gd name="connsiteX9328" fmla="*/ 2784882 w 6130925"/>
                <a:gd name="connsiteY9328" fmla="*/ 959783 h 2994025"/>
                <a:gd name="connsiteX9329" fmla="*/ 2785937 w 6130925"/>
                <a:gd name="connsiteY9329" fmla="*/ 958192 h 2994025"/>
                <a:gd name="connsiteX9330" fmla="*/ 2788046 w 6130925"/>
                <a:gd name="connsiteY9330" fmla="*/ 956600 h 2994025"/>
                <a:gd name="connsiteX9331" fmla="*/ 2789628 w 6130925"/>
                <a:gd name="connsiteY9331" fmla="*/ 955539 h 2994025"/>
                <a:gd name="connsiteX9332" fmla="*/ 2790155 w 6130925"/>
                <a:gd name="connsiteY9332" fmla="*/ 955539 h 2994025"/>
                <a:gd name="connsiteX9333" fmla="*/ 2790682 w 6130925"/>
                <a:gd name="connsiteY9333" fmla="*/ 955539 h 2994025"/>
                <a:gd name="connsiteX9334" fmla="*/ 2791209 w 6130925"/>
                <a:gd name="connsiteY9334" fmla="*/ 955539 h 2994025"/>
                <a:gd name="connsiteX9335" fmla="*/ 2791737 w 6130925"/>
                <a:gd name="connsiteY9335" fmla="*/ 955539 h 2994025"/>
                <a:gd name="connsiteX9336" fmla="*/ 2792264 w 6130925"/>
                <a:gd name="connsiteY9336" fmla="*/ 955539 h 2994025"/>
                <a:gd name="connsiteX9337" fmla="*/ 2792791 w 6130925"/>
                <a:gd name="connsiteY9337" fmla="*/ 955539 h 2994025"/>
                <a:gd name="connsiteX9338" fmla="*/ 2793319 w 6130925"/>
                <a:gd name="connsiteY9338" fmla="*/ 955539 h 2994025"/>
                <a:gd name="connsiteX9339" fmla="*/ 2793846 w 6130925"/>
                <a:gd name="connsiteY9339" fmla="*/ 953947 h 2994025"/>
                <a:gd name="connsiteX9340" fmla="*/ 2793846 w 6130925"/>
                <a:gd name="connsiteY9340" fmla="*/ 951825 h 2994025"/>
                <a:gd name="connsiteX9341" fmla="*/ 2794373 w 6130925"/>
                <a:gd name="connsiteY9341" fmla="*/ 950233 h 2994025"/>
                <a:gd name="connsiteX9342" fmla="*/ 2793846 w 6130925"/>
                <a:gd name="connsiteY9342" fmla="*/ 948111 h 2994025"/>
                <a:gd name="connsiteX9343" fmla="*/ 2791737 w 6130925"/>
                <a:gd name="connsiteY9343" fmla="*/ 947581 h 2994025"/>
                <a:gd name="connsiteX9344" fmla="*/ 2789100 w 6130925"/>
                <a:gd name="connsiteY9344" fmla="*/ 947050 h 2994025"/>
                <a:gd name="connsiteX9345" fmla="*/ 2784355 w 6130925"/>
                <a:gd name="connsiteY9345" fmla="*/ 948111 h 2994025"/>
                <a:gd name="connsiteX9346" fmla="*/ 2779609 w 6130925"/>
                <a:gd name="connsiteY9346" fmla="*/ 949703 h 2994025"/>
                <a:gd name="connsiteX9347" fmla="*/ 2778027 w 6130925"/>
                <a:gd name="connsiteY9347" fmla="*/ 948111 h 2994025"/>
                <a:gd name="connsiteX9348" fmla="*/ 2775918 w 6130925"/>
                <a:gd name="connsiteY9348" fmla="*/ 946520 h 2994025"/>
                <a:gd name="connsiteX9349" fmla="*/ 2777500 w 6130925"/>
                <a:gd name="connsiteY9349" fmla="*/ 942806 h 2994025"/>
                <a:gd name="connsiteX9350" fmla="*/ 2778555 w 6130925"/>
                <a:gd name="connsiteY9350" fmla="*/ 942806 h 2994025"/>
                <a:gd name="connsiteX9351" fmla="*/ 2779082 w 6130925"/>
                <a:gd name="connsiteY9351" fmla="*/ 942806 h 2994025"/>
                <a:gd name="connsiteX9352" fmla="*/ 2779609 w 6130925"/>
                <a:gd name="connsiteY9352" fmla="*/ 942806 h 2994025"/>
                <a:gd name="connsiteX9353" fmla="*/ 2780137 w 6130925"/>
                <a:gd name="connsiteY9353" fmla="*/ 942806 h 2994025"/>
                <a:gd name="connsiteX9354" fmla="*/ 2780664 w 6130925"/>
                <a:gd name="connsiteY9354" fmla="*/ 942806 h 2994025"/>
                <a:gd name="connsiteX9355" fmla="*/ 2781191 w 6130925"/>
                <a:gd name="connsiteY9355" fmla="*/ 942806 h 2994025"/>
                <a:gd name="connsiteX9356" fmla="*/ 2781718 w 6130925"/>
                <a:gd name="connsiteY9356" fmla="*/ 942806 h 2994025"/>
                <a:gd name="connsiteX9357" fmla="*/ 2782246 w 6130925"/>
                <a:gd name="connsiteY9357" fmla="*/ 942806 h 2994025"/>
                <a:gd name="connsiteX9358" fmla="*/ 2783300 w 6130925"/>
                <a:gd name="connsiteY9358" fmla="*/ 943336 h 2994025"/>
                <a:gd name="connsiteX9359" fmla="*/ 2784355 w 6130925"/>
                <a:gd name="connsiteY9359" fmla="*/ 942806 h 2994025"/>
                <a:gd name="connsiteX9360" fmla="*/ 2784355 w 6130925"/>
                <a:gd name="connsiteY9360" fmla="*/ 941745 h 2994025"/>
                <a:gd name="connsiteX9361" fmla="*/ 2784882 w 6130925"/>
                <a:gd name="connsiteY9361" fmla="*/ 939622 h 2994025"/>
                <a:gd name="connsiteX9362" fmla="*/ 2785937 w 6130925"/>
                <a:gd name="connsiteY9362" fmla="*/ 936970 h 2994025"/>
                <a:gd name="connsiteX9363" fmla="*/ 2788046 w 6130925"/>
                <a:gd name="connsiteY9363" fmla="*/ 935378 h 2994025"/>
                <a:gd name="connsiteX9364" fmla="*/ 2788573 w 6130925"/>
                <a:gd name="connsiteY9364" fmla="*/ 935378 h 2994025"/>
                <a:gd name="connsiteX9365" fmla="*/ 2789100 w 6130925"/>
                <a:gd name="connsiteY9365" fmla="*/ 935378 h 2994025"/>
                <a:gd name="connsiteX9366" fmla="*/ 2789628 w 6130925"/>
                <a:gd name="connsiteY9366" fmla="*/ 935378 h 2994025"/>
                <a:gd name="connsiteX9367" fmla="*/ 2790155 w 6130925"/>
                <a:gd name="connsiteY9367" fmla="*/ 935378 h 2994025"/>
                <a:gd name="connsiteX9368" fmla="*/ 2791209 w 6130925"/>
                <a:gd name="connsiteY9368" fmla="*/ 935378 h 2994025"/>
                <a:gd name="connsiteX9369" fmla="*/ 2793319 w 6130925"/>
                <a:gd name="connsiteY9369" fmla="*/ 935378 h 2994025"/>
                <a:gd name="connsiteX9370" fmla="*/ 2794900 w 6130925"/>
                <a:gd name="connsiteY9370" fmla="*/ 935378 h 2994025"/>
                <a:gd name="connsiteX9371" fmla="*/ 2795955 w 6130925"/>
                <a:gd name="connsiteY9371" fmla="*/ 935378 h 2994025"/>
                <a:gd name="connsiteX9372" fmla="*/ 2796482 w 6130925"/>
                <a:gd name="connsiteY9372" fmla="*/ 935378 h 2994025"/>
                <a:gd name="connsiteX9373" fmla="*/ 2797537 w 6130925"/>
                <a:gd name="connsiteY9373" fmla="*/ 935378 h 2994025"/>
                <a:gd name="connsiteX9374" fmla="*/ 2798591 w 6130925"/>
                <a:gd name="connsiteY9374" fmla="*/ 935378 h 2994025"/>
                <a:gd name="connsiteX9375" fmla="*/ 2800173 w 6130925"/>
                <a:gd name="connsiteY9375" fmla="*/ 936970 h 2994025"/>
                <a:gd name="connsiteX9376" fmla="*/ 2802282 w 6130925"/>
                <a:gd name="connsiteY9376" fmla="*/ 938561 h 2994025"/>
                <a:gd name="connsiteX9377" fmla="*/ 2802810 w 6130925"/>
                <a:gd name="connsiteY9377" fmla="*/ 938561 h 2994025"/>
                <a:gd name="connsiteX9378" fmla="*/ 2803864 w 6130925"/>
                <a:gd name="connsiteY9378" fmla="*/ 938561 h 2994025"/>
                <a:gd name="connsiteX9379" fmla="*/ 2804391 w 6130925"/>
                <a:gd name="connsiteY9379" fmla="*/ 938561 h 2994025"/>
                <a:gd name="connsiteX9380" fmla="*/ 2805446 w 6130925"/>
                <a:gd name="connsiteY9380" fmla="*/ 938561 h 2994025"/>
                <a:gd name="connsiteX9381" fmla="*/ 2807028 w 6130925"/>
                <a:gd name="connsiteY9381" fmla="*/ 938561 h 2994025"/>
                <a:gd name="connsiteX9382" fmla="*/ 2809664 w 6130925"/>
                <a:gd name="connsiteY9382" fmla="*/ 939092 h 2994025"/>
                <a:gd name="connsiteX9383" fmla="*/ 2811246 w 6130925"/>
                <a:gd name="connsiteY9383" fmla="*/ 939092 h 2994025"/>
                <a:gd name="connsiteX9384" fmla="*/ 2811773 w 6130925"/>
                <a:gd name="connsiteY9384" fmla="*/ 939092 h 2994025"/>
                <a:gd name="connsiteX9385" fmla="*/ 2812828 w 6130925"/>
                <a:gd name="connsiteY9385" fmla="*/ 938561 h 2994025"/>
                <a:gd name="connsiteX9386" fmla="*/ 2814410 w 6130925"/>
                <a:gd name="connsiteY9386" fmla="*/ 936970 h 2994025"/>
                <a:gd name="connsiteX9387" fmla="*/ 2815464 w 6130925"/>
                <a:gd name="connsiteY9387" fmla="*/ 934847 h 2994025"/>
                <a:gd name="connsiteX9388" fmla="*/ 2814410 w 6130925"/>
                <a:gd name="connsiteY9388" fmla="*/ 931134 h 2994025"/>
                <a:gd name="connsiteX9389" fmla="*/ 2812828 w 6130925"/>
                <a:gd name="connsiteY9389" fmla="*/ 927950 h 2994025"/>
                <a:gd name="connsiteX9390" fmla="*/ 2814410 w 6130925"/>
                <a:gd name="connsiteY9390" fmla="*/ 920523 h 2994025"/>
                <a:gd name="connsiteX9391" fmla="*/ 2810719 w 6130925"/>
                <a:gd name="connsiteY9391" fmla="*/ 919462 h 2994025"/>
                <a:gd name="connsiteX9392" fmla="*/ 2807028 w 6130925"/>
                <a:gd name="connsiteY9392" fmla="*/ 917339 h 2994025"/>
                <a:gd name="connsiteX9393" fmla="*/ 2805446 w 6130925"/>
                <a:gd name="connsiteY9393" fmla="*/ 914687 h 2994025"/>
                <a:gd name="connsiteX9394" fmla="*/ 2805446 w 6130925"/>
                <a:gd name="connsiteY9394" fmla="*/ 911503 h 2994025"/>
                <a:gd name="connsiteX9395" fmla="*/ 2806500 w 6130925"/>
                <a:gd name="connsiteY9395" fmla="*/ 908851 h 2994025"/>
                <a:gd name="connsiteX9396" fmla="*/ 2807028 w 6130925"/>
                <a:gd name="connsiteY9396" fmla="*/ 906198 h 2994025"/>
                <a:gd name="connsiteX9397" fmla="*/ 2805973 w 6130925"/>
                <a:gd name="connsiteY9397" fmla="*/ 904076 h 2994025"/>
                <a:gd name="connsiteX9398" fmla="*/ 2804391 w 6130925"/>
                <a:gd name="connsiteY9398" fmla="*/ 902484 h 2994025"/>
                <a:gd name="connsiteX9399" fmla="*/ 2803864 w 6130925"/>
                <a:gd name="connsiteY9399" fmla="*/ 900892 h 2994025"/>
                <a:gd name="connsiteX9400" fmla="*/ 2802810 w 6130925"/>
                <a:gd name="connsiteY9400" fmla="*/ 899301 h 2994025"/>
                <a:gd name="connsiteX9401" fmla="*/ 2801228 w 6130925"/>
                <a:gd name="connsiteY9401" fmla="*/ 898240 h 2994025"/>
                <a:gd name="connsiteX9402" fmla="*/ 2799646 w 6130925"/>
                <a:gd name="connsiteY9402" fmla="*/ 897179 h 2994025"/>
                <a:gd name="connsiteX9403" fmla="*/ 2797537 w 6130925"/>
                <a:gd name="connsiteY9403" fmla="*/ 900892 h 2994025"/>
                <a:gd name="connsiteX9404" fmla="*/ 2779609 w 6130925"/>
                <a:gd name="connsiteY9404" fmla="*/ 900892 h 2994025"/>
                <a:gd name="connsiteX9405" fmla="*/ 2778555 w 6130925"/>
                <a:gd name="connsiteY9405" fmla="*/ 899301 h 2994025"/>
                <a:gd name="connsiteX9406" fmla="*/ 2777500 w 6130925"/>
                <a:gd name="connsiteY9406" fmla="*/ 897179 h 2994025"/>
                <a:gd name="connsiteX9407" fmla="*/ 2777500 w 6130925"/>
                <a:gd name="connsiteY9407" fmla="*/ 895587 h 2994025"/>
                <a:gd name="connsiteX9408" fmla="*/ 2777500 w 6130925"/>
                <a:gd name="connsiteY9408" fmla="*/ 893465 h 2994025"/>
                <a:gd name="connsiteX9409" fmla="*/ 2779082 w 6130925"/>
                <a:gd name="connsiteY9409" fmla="*/ 892934 h 2994025"/>
                <a:gd name="connsiteX9410" fmla="*/ 2780664 w 6130925"/>
                <a:gd name="connsiteY9410" fmla="*/ 891873 h 2994025"/>
                <a:gd name="connsiteX9411" fmla="*/ 2782773 w 6130925"/>
                <a:gd name="connsiteY9411" fmla="*/ 891343 h 2994025"/>
                <a:gd name="connsiteX9412" fmla="*/ 2784355 w 6130925"/>
                <a:gd name="connsiteY9412" fmla="*/ 890812 h 2994025"/>
                <a:gd name="connsiteX9413" fmla="*/ 2784882 w 6130925"/>
                <a:gd name="connsiteY9413" fmla="*/ 889220 h 2994025"/>
                <a:gd name="connsiteX9414" fmla="*/ 2784882 w 6130925"/>
                <a:gd name="connsiteY9414" fmla="*/ 887629 h 2994025"/>
                <a:gd name="connsiteX9415" fmla="*/ 2783300 w 6130925"/>
                <a:gd name="connsiteY9415" fmla="*/ 883915 h 2994025"/>
                <a:gd name="connsiteX9416" fmla="*/ 2781718 w 6130925"/>
                <a:gd name="connsiteY9416" fmla="*/ 879140 h 2994025"/>
                <a:gd name="connsiteX9417" fmla="*/ 2782246 w 6130925"/>
                <a:gd name="connsiteY9417" fmla="*/ 877548 h 2994025"/>
                <a:gd name="connsiteX9418" fmla="*/ 2782246 w 6130925"/>
                <a:gd name="connsiteY9418" fmla="*/ 875957 h 2994025"/>
                <a:gd name="connsiteX9419" fmla="*/ 2779082 w 6130925"/>
                <a:gd name="connsiteY9419" fmla="*/ 873304 h 2994025"/>
                <a:gd name="connsiteX9420" fmla="*/ 2778928 w 6130925"/>
                <a:gd name="connsiteY9420" fmla="*/ 873537 h 2994025"/>
                <a:gd name="connsiteX9421" fmla="*/ 2779712 w 6130925"/>
                <a:gd name="connsiteY9421" fmla="*/ 874713 h 2994025"/>
                <a:gd name="connsiteX9422" fmla="*/ 2778148 w 6130925"/>
                <a:gd name="connsiteY9422" fmla="*/ 874713 h 2994025"/>
                <a:gd name="connsiteX9423" fmla="*/ 2778027 w 6130925"/>
                <a:gd name="connsiteY9423" fmla="*/ 874896 h 2994025"/>
                <a:gd name="connsiteX9424" fmla="*/ 2777500 w 6130925"/>
                <a:gd name="connsiteY9424" fmla="*/ 877018 h 2994025"/>
                <a:gd name="connsiteX9425" fmla="*/ 2777500 w 6130925"/>
                <a:gd name="connsiteY9425" fmla="*/ 878609 h 2994025"/>
                <a:gd name="connsiteX9426" fmla="*/ 2777500 w 6130925"/>
                <a:gd name="connsiteY9426" fmla="*/ 880201 h 2994025"/>
                <a:gd name="connsiteX9427" fmla="*/ 2770118 w 6130925"/>
                <a:gd name="connsiteY9427" fmla="*/ 880201 h 2994025"/>
                <a:gd name="connsiteX9428" fmla="*/ 2768536 w 6130925"/>
                <a:gd name="connsiteY9428" fmla="*/ 879140 h 2994025"/>
                <a:gd name="connsiteX9429" fmla="*/ 2766427 w 6130925"/>
                <a:gd name="connsiteY9429" fmla="*/ 877548 h 2994025"/>
                <a:gd name="connsiteX9430" fmla="*/ 2766955 w 6130925"/>
                <a:gd name="connsiteY9430" fmla="*/ 875426 h 2994025"/>
                <a:gd name="connsiteX9431" fmla="*/ 2766600 w 6130925"/>
                <a:gd name="connsiteY9431" fmla="*/ 874713 h 2994025"/>
                <a:gd name="connsiteX9432" fmla="*/ 2766427 w 6130925"/>
                <a:gd name="connsiteY9432" fmla="*/ 874365 h 2994025"/>
                <a:gd name="connsiteX9433" fmla="*/ 2764845 w 6130925"/>
                <a:gd name="connsiteY9433" fmla="*/ 873834 h 2994025"/>
                <a:gd name="connsiteX9434" fmla="*/ 2764309 w 6130925"/>
                <a:gd name="connsiteY9434" fmla="*/ 873700 h 2994025"/>
                <a:gd name="connsiteX9435" fmla="*/ 2764895 w 6130925"/>
                <a:gd name="connsiteY9435" fmla="*/ 873919 h 2994025"/>
                <a:gd name="connsiteX9436" fmla="*/ 2766482 w 6130925"/>
                <a:gd name="connsiteY9436" fmla="*/ 874713 h 2994025"/>
                <a:gd name="connsiteX9437" fmla="*/ 2760661 w 6130925"/>
                <a:gd name="connsiteY9437" fmla="*/ 874713 h 2994025"/>
                <a:gd name="connsiteX9438" fmla="*/ 2761102 w 6130925"/>
                <a:gd name="connsiteY9438" fmla="*/ 874383 h 2994025"/>
                <a:gd name="connsiteX9439" fmla="*/ 2759573 w 6130925"/>
                <a:gd name="connsiteY9439" fmla="*/ 874896 h 2994025"/>
                <a:gd name="connsiteX9440" fmla="*/ 2752191 w 6130925"/>
                <a:gd name="connsiteY9440" fmla="*/ 874896 h 2994025"/>
                <a:gd name="connsiteX9441" fmla="*/ 2751664 w 6130925"/>
                <a:gd name="connsiteY9441" fmla="*/ 872773 h 2994025"/>
                <a:gd name="connsiteX9442" fmla="*/ 2751136 w 6130925"/>
                <a:gd name="connsiteY9442" fmla="*/ 869590 h 2994025"/>
                <a:gd name="connsiteX9443" fmla="*/ 2752191 w 6130925"/>
                <a:gd name="connsiteY9443" fmla="*/ 866937 h 2994025"/>
                <a:gd name="connsiteX9444" fmla="*/ 2754827 w 6130925"/>
                <a:gd name="connsiteY9444" fmla="*/ 865876 h 2994025"/>
                <a:gd name="connsiteX9445" fmla="*/ 2756936 w 6130925"/>
                <a:gd name="connsiteY9445" fmla="*/ 865346 h 2994025"/>
                <a:gd name="connsiteX9446" fmla="*/ 2758518 w 6130925"/>
                <a:gd name="connsiteY9446" fmla="*/ 865346 h 2994025"/>
                <a:gd name="connsiteX9447" fmla="*/ 2760627 w 6130925"/>
                <a:gd name="connsiteY9447" fmla="*/ 864815 h 2994025"/>
                <a:gd name="connsiteX9448" fmla="*/ 2761682 w 6130925"/>
                <a:gd name="connsiteY9448" fmla="*/ 864285 h 2994025"/>
                <a:gd name="connsiteX9449" fmla="*/ 2763264 w 6130925"/>
                <a:gd name="connsiteY9449" fmla="*/ 862693 h 2994025"/>
                <a:gd name="connsiteX9450" fmla="*/ 2763791 w 6130925"/>
                <a:gd name="connsiteY9450" fmla="*/ 860571 h 2994025"/>
                <a:gd name="connsiteX9451" fmla="*/ 2762736 w 6130925"/>
                <a:gd name="connsiteY9451" fmla="*/ 858449 h 2994025"/>
                <a:gd name="connsiteX9452" fmla="*/ 2761682 w 6130925"/>
                <a:gd name="connsiteY9452" fmla="*/ 856857 h 2994025"/>
                <a:gd name="connsiteX9453" fmla="*/ 2762209 w 6130925"/>
                <a:gd name="connsiteY9453" fmla="*/ 855265 h 2994025"/>
                <a:gd name="connsiteX9454" fmla="*/ 2762736 w 6130925"/>
                <a:gd name="connsiteY9454" fmla="*/ 853674 h 2994025"/>
                <a:gd name="connsiteX9455" fmla="*/ 2762736 w 6130925"/>
                <a:gd name="connsiteY9455" fmla="*/ 849429 h 2994025"/>
                <a:gd name="connsiteX9456" fmla="*/ 2763264 w 6130925"/>
                <a:gd name="connsiteY9456" fmla="*/ 847838 h 2994025"/>
                <a:gd name="connsiteX9457" fmla="*/ 2764318 w 6130925"/>
                <a:gd name="connsiteY9457" fmla="*/ 846246 h 2994025"/>
                <a:gd name="connsiteX9458" fmla="*/ 2761155 w 6130925"/>
                <a:gd name="connsiteY9458" fmla="*/ 845715 h 2994025"/>
                <a:gd name="connsiteX9459" fmla="*/ 2757464 w 6130925"/>
                <a:gd name="connsiteY9459" fmla="*/ 844654 h 2994025"/>
                <a:gd name="connsiteX9460" fmla="*/ 2755882 w 6130925"/>
                <a:gd name="connsiteY9460" fmla="*/ 844124 h 2994025"/>
                <a:gd name="connsiteX9461" fmla="*/ 2753773 w 6130925"/>
                <a:gd name="connsiteY9461" fmla="*/ 843063 h 2994025"/>
                <a:gd name="connsiteX9462" fmla="*/ 2752718 w 6130925"/>
                <a:gd name="connsiteY9462" fmla="*/ 839349 h 2994025"/>
                <a:gd name="connsiteX9463" fmla="*/ 2752718 w 6130925"/>
                <a:gd name="connsiteY9463" fmla="*/ 835635 h 2994025"/>
                <a:gd name="connsiteX9464" fmla="*/ 2752718 w 6130925"/>
                <a:gd name="connsiteY9464" fmla="*/ 833513 h 2994025"/>
                <a:gd name="connsiteX9465" fmla="*/ 2752718 w 6130925"/>
                <a:gd name="connsiteY9465" fmla="*/ 831921 h 2994025"/>
                <a:gd name="connsiteX9466" fmla="*/ 2754827 w 6130925"/>
                <a:gd name="connsiteY9466" fmla="*/ 829799 h 2994025"/>
                <a:gd name="connsiteX9467" fmla="*/ 2758518 w 6130925"/>
                <a:gd name="connsiteY9467" fmla="*/ 829799 h 2994025"/>
                <a:gd name="connsiteX9468" fmla="*/ 2760627 w 6130925"/>
                <a:gd name="connsiteY9468" fmla="*/ 830860 h 2994025"/>
                <a:gd name="connsiteX9469" fmla="*/ 2762736 w 6130925"/>
                <a:gd name="connsiteY9469" fmla="*/ 832982 h 2994025"/>
                <a:gd name="connsiteX9470" fmla="*/ 2764318 w 6130925"/>
                <a:gd name="connsiteY9470" fmla="*/ 833513 h 2994025"/>
                <a:gd name="connsiteX9471" fmla="*/ 2766955 w 6130925"/>
                <a:gd name="connsiteY9471" fmla="*/ 834043 h 2994025"/>
                <a:gd name="connsiteX9472" fmla="*/ 2770646 w 6130925"/>
                <a:gd name="connsiteY9472" fmla="*/ 833513 h 2994025"/>
                <a:gd name="connsiteX9473" fmla="*/ 2774864 w 6130925"/>
                <a:gd name="connsiteY9473" fmla="*/ 832982 h 2994025"/>
                <a:gd name="connsiteX9474" fmla="*/ 2774864 w 6130925"/>
                <a:gd name="connsiteY9474" fmla="*/ 831391 h 2994025"/>
                <a:gd name="connsiteX9475" fmla="*/ 2774864 w 6130925"/>
                <a:gd name="connsiteY9475" fmla="*/ 829799 h 2994025"/>
                <a:gd name="connsiteX9476" fmla="*/ 2774337 w 6130925"/>
                <a:gd name="connsiteY9476" fmla="*/ 825555 h 2994025"/>
                <a:gd name="connsiteX9477" fmla="*/ 2774337 w 6130925"/>
                <a:gd name="connsiteY9477" fmla="*/ 822371 h 2994025"/>
                <a:gd name="connsiteX9478" fmla="*/ 2774864 w 6130925"/>
                <a:gd name="connsiteY9478" fmla="*/ 820249 h 2994025"/>
                <a:gd name="connsiteX9479" fmla="*/ 2775918 w 6130925"/>
                <a:gd name="connsiteY9479" fmla="*/ 818127 h 2994025"/>
                <a:gd name="connsiteX9480" fmla="*/ 2778027 w 6130925"/>
                <a:gd name="connsiteY9480" fmla="*/ 815474 h 2994025"/>
                <a:gd name="connsiteX9481" fmla="*/ 2778555 w 6130925"/>
                <a:gd name="connsiteY9481" fmla="*/ 813882 h 2994025"/>
                <a:gd name="connsiteX9482" fmla="*/ 2779082 w 6130925"/>
                <a:gd name="connsiteY9482" fmla="*/ 812291 h 2994025"/>
                <a:gd name="connsiteX9483" fmla="*/ 2779082 w 6130925"/>
                <a:gd name="connsiteY9483" fmla="*/ 809108 h 2994025"/>
                <a:gd name="connsiteX9484" fmla="*/ 2779082 w 6130925"/>
                <a:gd name="connsiteY9484" fmla="*/ 805394 h 2994025"/>
                <a:gd name="connsiteX9485" fmla="*/ 2785937 w 6130925"/>
                <a:gd name="connsiteY9485" fmla="*/ 805924 h 2994025"/>
                <a:gd name="connsiteX9486" fmla="*/ 2789100 w 6130925"/>
                <a:gd name="connsiteY9486" fmla="*/ 805924 h 2994025"/>
                <a:gd name="connsiteX9487" fmla="*/ 2790682 w 6130925"/>
                <a:gd name="connsiteY9487" fmla="*/ 805924 h 2994025"/>
                <a:gd name="connsiteX9488" fmla="*/ 2793319 w 6130925"/>
                <a:gd name="connsiteY9488" fmla="*/ 805924 h 2994025"/>
                <a:gd name="connsiteX9489" fmla="*/ 2794900 w 6130925"/>
                <a:gd name="connsiteY9489" fmla="*/ 805394 h 2994025"/>
                <a:gd name="connsiteX9490" fmla="*/ 5672930 w 6130925"/>
                <a:gd name="connsiteY9490" fmla="*/ 792163 h 2994025"/>
                <a:gd name="connsiteX9491" fmla="*/ 5672931 w 6130925"/>
                <a:gd name="connsiteY9491" fmla="*/ 792163 h 2994025"/>
                <a:gd name="connsiteX9492" fmla="*/ 5675455 w 6130925"/>
                <a:gd name="connsiteY9492" fmla="*/ 792163 h 2994025"/>
                <a:gd name="connsiteX9493" fmla="*/ 5675456 w 6130925"/>
                <a:gd name="connsiteY9493" fmla="*/ 792163 h 2994025"/>
                <a:gd name="connsiteX9494" fmla="*/ 5676972 w 6130925"/>
                <a:gd name="connsiteY9494" fmla="*/ 792673 h 2994025"/>
                <a:gd name="connsiteX9495" fmla="*/ 5678487 w 6130925"/>
                <a:gd name="connsiteY9495" fmla="*/ 793694 h 2994025"/>
                <a:gd name="connsiteX9496" fmla="*/ 5678487 w 6130925"/>
                <a:gd name="connsiteY9496" fmla="*/ 797776 h 2994025"/>
                <a:gd name="connsiteX9497" fmla="*/ 5677982 w 6130925"/>
                <a:gd name="connsiteY9497" fmla="*/ 800838 h 2994025"/>
                <a:gd name="connsiteX9498" fmla="*/ 5675961 w 6130925"/>
                <a:gd name="connsiteY9498" fmla="*/ 801348 h 2994025"/>
                <a:gd name="connsiteX9499" fmla="*/ 5673941 w 6130925"/>
                <a:gd name="connsiteY9499" fmla="*/ 801859 h 2994025"/>
                <a:gd name="connsiteX9500" fmla="*/ 5672426 w 6130925"/>
                <a:gd name="connsiteY9500" fmla="*/ 802879 h 2994025"/>
                <a:gd name="connsiteX9501" fmla="*/ 5670910 w 6130925"/>
                <a:gd name="connsiteY9501" fmla="*/ 804410 h 2994025"/>
                <a:gd name="connsiteX9502" fmla="*/ 5668890 w 6130925"/>
                <a:gd name="connsiteY9502" fmla="*/ 805431 h 2994025"/>
                <a:gd name="connsiteX9503" fmla="*/ 5667375 w 6130925"/>
                <a:gd name="connsiteY9503" fmla="*/ 806451 h 2994025"/>
                <a:gd name="connsiteX9504" fmla="*/ 5667373 w 6130925"/>
                <a:gd name="connsiteY9504" fmla="*/ 806451 h 2994025"/>
                <a:gd name="connsiteX9505" fmla="*/ 5663334 w 6130925"/>
                <a:gd name="connsiteY9505" fmla="*/ 806451 h 2994025"/>
                <a:gd name="connsiteX9506" fmla="*/ 5663333 w 6130925"/>
                <a:gd name="connsiteY9506" fmla="*/ 806451 h 2994025"/>
                <a:gd name="connsiteX9507" fmla="*/ 5659798 w 6130925"/>
                <a:gd name="connsiteY9507" fmla="*/ 806451 h 2994025"/>
                <a:gd name="connsiteX9508" fmla="*/ 5659797 w 6130925"/>
                <a:gd name="connsiteY9508" fmla="*/ 806451 h 2994025"/>
                <a:gd name="connsiteX9509" fmla="*/ 5658282 w 6130925"/>
                <a:gd name="connsiteY9509" fmla="*/ 806451 h 2994025"/>
                <a:gd name="connsiteX9510" fmla="*/ 5658281 w 6130925"/>
                <a:gd name="connsiteY9510" fmla="*/ 806451 h 2994025"/>
                <a:gd name="connsiteX9511" fmla="*/ 5656262 w 6130925"/>
                <a:gd name="connsiteY9511" fmla="*/ 806451 h 2994025"/>
                <a:gd name="connsiteX9512" fmla="*/ 5656261 w 6130925"/>
                <a:gd name="connsiteY9512" fmla="*/ 806451 h 2994025"/>
                <a:gd name="connsiteX9513" fmla="*/ 5656261 w 6130925"/>
                <a:gd name="connsiteY9513" fmla="*/ 799817 h 2994025"/>
                <a:gd name="connsiteX9514" fmla="*/ 5657776 w 6130925"/>
                <a:gd name="connsiteY9514" fmla="*/ 795735 h 2994025"/>
                <a:gd name="connsiteX9515" fmla="*/ 5661312 w 6130925"/>
                <a:gd name="connsiteY9515" fmla="*/ 793694 h 2994025"/>
                <a:gd name="connsiteX9516" fmla="*/ 5664343 w 6130925"/>
                <a:gd name="connsiteY9516" fmla="*/ 793184 h 2994025"/>
                <a:gd name="connsiteX9517" fmla="*/ 5664344 w 6130925"/>
                <a:gd name="connsiteY9517" fmla="*/ 793184 h 2994025"/>
                <a:gd name="connsiteX9518" fmla="*/ 5668384 w 6130925"/>
                <a:gd name="connsiteY9518" fmla="*/ 793184 h 2994025"/>
                <a:gd name="connsiteX9519" fmla="*/ 5670909 w 6130925"/>
                <a:gd name="connsiteY9519" fmla="*/ 792673 h 2994025"/>
                <a:gd name="connsiteX9520" fmla="*/ 14017 w 6130925"/>
                <a:gd name="connsiteY9520" fmla="*/ 758825 h 2994025"/>
                <a:gd name="connsiteX9521" fmla="*/ 27191 w 6130925"/>
                <a:gd name="connsiteY9521" fmla="*/ 758825 h 2994025"/>
                <a:gd name="connsiteX9522" fmla="*/ 31750 w 6130925"/>
                <a:gd name="connsiteY9522" fmla="*/ 770603 h 2994025"/>
                <a:gd name="connsiteX9523" fmla="*/ 24657 w 6130925"/>
                <a:gd name="connsiteY9523" fmla="*/ 774700 h 2994025"/>
                <a:gd name="connsiteX9524" fmla="*/ 10470 w 6130925"/>
                <a:gd name="connsiteY9524" fmla="*/ 773164 h 2994025"/>
                <a:gd name="connsiteX9525" fmla="*/ 7937 w 6130925"/>
                <a:gd name="connsiteY9525" fmla="*/ 763434 h 2994025"/>
                <a:gd name="connsiteX9526" fmla="*/ 1502833 w 6130925"/>
                <a:gd name="connsiteY9526" fmla="*/ 704850 h 2994025"/>
                <a:gd name="connsiteX9527" fmla="*/ 1517650 w 6130925"/>
                <a:gd name="connsiteY9527" fmla="*/ 706370 h 2994025"/>
                <a:gd name="connsiteX9528" fmla="*/ 1518708 w 6130925"/>
                <a:gd name="connsiteY9528" fmla="*/ 712450 h 2994025"/>
                <a:gd name="connsiteX9529" fmla="*/ 1519237 w 6130925"/>
                <a:gd name="connsiteY9529" fmla="*/ 718530 h 2994025"/>
                <a:gd name="connsiteX9530" fmla="*/ 1519237 w 6130925"/>
                <a:gd name="connsiteY9530" fmla="*/ 725117 h 2994025"/>
                <a:gd name="connsiteX9531" fmla="*/ 1512358 w 6130925"/>
                <a:gd name="connsiteY9531" fmla="*/ 728663 h 2994025"/>
                <a:gd name="connsiteX9532" fmla="*/ 1494366 w 6130925"/>
                <a:gd name="connsiteY9532" fmla="*/ 728663 h 2994025"/>
                <a:gd name="connsiteX9533" fmla="*/ 1489074 w 6130925"/>
                <a:gd name="connsiteY9533" fmla="*/ 711943 h 2994025"/>
                <a:gd name="connsiteX9534" fmla="*/ 1463674 w 6130925"/>
                <a:gd name="connsiteY9534" fmla="*/ 693738 h 2994025"/>
                <a:gd name="connsiteX9535" fmla="*/ 1463677 w 6130925"/>
                <a:gd name="connsiteY9535" fmla="*/ 693751 h 2994025"/>
                <a:gd name="connsiteX9536" fmla="*/ 1463700 w 6130925"/>
                <a:gd name="connsiteY9536" fmla="*/ 693738 h 2994025"/>
                <a:gd name="connsiteX9537" fmla="*/ 1465261 w 6130925"/>
                <a:gd name="connsiteY9537" fmla="*/ 700445 h 2994025"/>
                <a:gd name="connsiteX9538" fmla="*/ 1465233 w 6130925"/>
                <a:gd name="connsiteY9538" fmla="*/ 700495 h 2994025"/>
                <a:gd name="connsiteX9539" fmla="*/ 1465261 w 6130925"/>
                <a:gd name="connsiteY9539" fmla="*/ 700617 h 2994025"/>
                <a:gd name="connsiteX9540" fmla="*/ 1463145 w 6130925"/>
                <a:gd name="connsiteY9540" fmla="*/ 704321 h 2994025"/>
                <a:gd name="connsiteX9541" fmla="*/ 1459440 w 6130925"/>
                <a:gd name="connsiteY9541" fmla="*/ 707496 h 2994025"/>
                <a:gd name="connsiteX9542" fmla="*/ 1455736 w 6130925"/>
                <a:gd name="connsiteY9542" fmla="*/ 710671 h 2994025"/>
                <a:gd name="connsiteX9543" fmla="*/ 1452561 w 6130925"/>
                <a:gd name="connsiteY9543" fmla="*/ 712788 h 2994025"/>
                <a:gd name="connsiteX9544" fmla="*/ 1452561 w 6130925"/>
                <a:gd name="connsiteY9544" fmla="*/ 711693 h 2994025"/>
                <a:gd name="connsiteX9545" fmla="*/ 1447565 w 6130925"/>
                <a:gd name="connsiteY9545" fmla="*/ 713860 h 2994025"/>
                <a:gd name="connsiteX9546" fmla="*/ 1442360 w 6130925"/>
                <a:gd name="connsiteY9546" fmla="*/ 714376 h 2994025"/>
                <a:gd name="connsiteX9547" fmla="*/ 1437155 w 6130925"/>
                <a:gd name="connsiteY9547" fmla="*/ 712828 h 2994025"/>
                <a:gd name="connsiteX9548" fmla="*/ 1433511 w 6130925"/>
                <a:gd name="connsiteY9548" fmla="*/ 709733 h 2994025"/>
                <a:gd name="connsiteX9549" fmla="*/ 1441319 w 6130925"/>
                <a:gd name="connsiteY9549" fmla="*/ 704573 h 2994025"/>
                <a:gd name="connsiteX9550" fmla="*/ 1449126 w 6130925"/>
                <a:gd name="connsiteY9550" fmla="*/ 700445 h 2994025"/>
                <a:gd name="connsiteX9551" fmla="*/ 1452887 w 6130925"/>
                <a:gd name="connsiteY9551" fmla="*/ 699980 h 2994025"/>
                <a:gd name="connsiteX9552" fmla="*/ 1454149 w 6130925"/>
                <a:gd name="connsiteY9552" fmla="*/ 699559 h 2994025"/>
                <a:gd name="connsiteX9553" fmla="*/ 1455228 w 6130925"/>
                <a:gd name="connsiteY9553" fmla="*/ 699289 h 2994025"/>
                <a:gd name="connsiteX9554" fmla="*/ 1456413 w 6130925"/>
                <a:gd name="connsiteY9554" fmla="*/ 698898 h 2994025"/>
                <a:gd name="connsiteX9555" fmla="*/ 1457196 w 6130925"/>
                <a:gd name="connsiteY9555" fmla="*/ 698233 h 2994025"/>
                <a:gd name="connsiteX9556" fmla="*/ 1459970 w 6130925"/>
                <a:gd name="connsiteY9556" fmla="*/ 695855 h 2994025"/>
                <a:gd name="connsiteX9557" fmla="*/ 1460044 w 6130925"/>
                <a:gd name="connsiteY9557" fmla="*/ 695813 h 2994025"/>
                <a:gd name="connsiteX9558" fmla="*/ 1460056 w 6130925"/>
                <a:gd name="connsiteY9558" fmla="*/ 695802 h 2994025"/>
                <a:gd name="connsiteX9559" fmla="*/ 1460759 w 6130925"/>
                <a:gd name="connsiteY9559" fmla="*/ 695404 h 2994025"/>
                <a:gd name="connsiteX9560" fmla="*/ 6091900 w 6130925"/>
                <a:gd name="connsiteY9560" fmla="*/ 673100 h 2994025"/>
                <a:gd name="connsiteX9561" fmla="*/ 6095108 w 6130925"/>
                <a:gd name="connsiteY9561" fmla="*/ 673100 h 2994025"/>
                <a:gd name="connsiteX9562" fmla="*/ 6097781 w 6130925"/>
                <a:gd name="connsiteY9562" fmla="*/ 673646 h 2994025"/>
                <a:gd name="connsiteX9563" fmla="*/ 6098315 w 6130925"/>
                <a:gd name="connsiteY9563" fmla="*/ 673646 h 2994025"/>
                <a:gd name="connsiteX9564" fmla="*/ 6098583 w 6130925"/>
                <a:gd name="connsiteY9564" fmla="*/ 673919 h 2994025"/>
                <a:gd name="connsiteX9565" fmla="*/ 6099064 w 6130925"/>
                <a:gd name="connsiteY9565" fmla="*/ 674083 h 2994025"/>
                <a:gd name="connsiteX9566" fmla="*/ 6099919 w 6130925"/>
                <a:gd name="connsiteY9566" fmla="*/ 673646 h 2994025"/>
                <a:gd name="connsiteX9567" fmla="*/ 6100988 w 6130925"/>
                <a:gd name="connsiteY9567" fmla="*/ 673646 h 2994025"/>
                <a:gd name="connsiteX9568" fmla="*/ 6102592 w 6130925"/>
                <a:gd name="connsiteY9568" fmla="*/ 674737 h 2994025"/>
                <a:gd name="connsiteX9569" fmla="*/ 6104730 w 6130925"/>
                <a:gd name="connsiteY9569" fmla="*/ 676374 h 2994025"/>
                <a:gd name="connsiteX9570" fmla="*/ 6108472 w 6130925"/>
                <a:gd name="connsiteY9570" fmla="*/ 676374 h 2994025"/>
                <a:gd name="connsiteX9571" fmla="*/ 6111679 w 6130925"/>
                <a:gd name="connsiteY9571" fmla="*/ 676920 h 2994025"/>
                <a:gd name="connsiteX9572" fmla="*/ 6116491 w 6130925"/>
                <a:gd name="connsiteY9572" fmla="*/ 678012 h 2994025"/>
                <a:gd name="connsiteX9573" fmla="*/ 6120233 w 6130925"/>
                <a:gd name="connsiteY9573" fmla="*/ 678557 h 2994025"/>
                <a:gd name="connsiteX9574" fmla="*/ 6121836 w 6130925"/>
                <a:gd name="connsiteY9574" fmla="*/ 679103 h 2994025"/>
                <a:gd name="connsiteX9575" fmla="*/ 6123440 w 6130925"/>
                <a:gd name="connsiteY9575" fmla="*/ 679649 h 2994025"/>
                <a:gd name="connsiteX9576" fmla="*/ 6125578 w 6130925"/>
                <a:gd name="connsiteY9576" fmla="*/ 680740 h 2994025"/>
                <a:gd name="connsiteX9577" fmla="*/ 6127717 w 6130925"/>
                <a:gd name="connsiteY9577" fmla="*/ 681286 h 2994025"/>
                <a:gd name="connsiteX9578" fmla="*/ 6129320 w 6130925"/>
                <a:gd name="connsiteY9578" fmla="*/ 681832 h 2994025"/>
                <a:gd name="connsiteX9579" fmla="*/ 6130924 w 6130925"/>
                <a:gd name="connsiteY9579" fmla="*/ 682377 h 2994025"/>
                <a:gd name="connsiteX9580" fmla="*/ 6130924 w 6130925"/>
                <a:gd name="connsiteY9580" fmla="*/ 682378 h 2994025"/>
                <a:gd name="connsiteX9581" fmla="*/ 6130925 w 6130925"/>
                <a:gd name="connsiteY9581" fmla="*/ 682378 h 2994025"/>
                <a:gd name="connsiteX9582" fmla="*/ 6130925 w 6130925"/>
                <a:gd name="connsiteY9582" fmla="*/ 690018 h 2994025"/>
                <a:gd name="connsiteX9583" fmla="*/ 6128252 w 6130925"/>
                <a:gd name="connsiteY9583" fmla="*/ 690564 h 2994025"/>
                <a:gd name="connsiteX9584" fmla="*/ 6126114 w 6130925"/>
                <a:gd name="connsiteY9584" fmla="*/ 690564 h 2994025"/>
                <a:gd name="connsiteX9585" fmla="*/ 6122906 w 6130925"/>
                <a:gd name="connsiteY9585" fmla="*/ 690018 h 2994025"/>
                <a:gd name="connsiteX9586" fmla="*/ 6120234 w 6130925"/>
                <a:gd name="connsiteY9586" fmla="*/ 687836 h 2994025"/>
                <a:gd name="connsiteX9587" fmla="*/ 6115957 w 6130925"/>
                <a:gd name="connsiteY9587" fmla="*/ 685653 h 2994025"/>
                <a:gd name="connsiteX9588" fmla="*/ 6111146 w 6130925"/>
                <a:gd name="connsiteY9588" fmla="*/ 685107 h 2994025"/>
                <a:gd name="connsiteX9589" fmla="*/ 6108473 w 6130925"/>
                <a:gd name="connsiteY9589" fmla="*/ 685653 h 2994025"/>
                <a:gd name="connsiteX9590" fmla="*/ 6105800 w 6130925"/>
                <a:gd name="connsiteY9590" fmla="*/ 686744 h 2994025"/>
                <a:gd name="connsiteX9591" fmla="*/ 6100989 w 6130925"/>
                <a:gd name="connsiteY9591" fmla="*/ 686744 h 2994025"/>
                <a:gd name="connsiteX9592" fmla="*/ 6099920 w 6130925"/>
                <a:gd name="connsiteY9592" fmla="*/ 686744 h 2994025"/>
                <a:gd name="connsiteX9593" fmla="*/ 6098851 w 6130925"/>
                <a:gd name="connsiteY9593" fmla="*/ 686744 h 2994025"/>
                <a:gd name="connsiteX9594" fmla="*/ 6096178 w 6130925"/>
                <a:gd name="connsiteY9594" fmla="*/ 686744 h 2994025"/>
                <a:gd name="connsiteX9595" fmla="*/ 6093505 w 6130925"/>
                <a:gd name="connsiteY9595" fmla="*/ 685653 h 2994025"/>
                <a:gd name="connsiteX9596" fmla="*/ 6091367 w 6130925"/>
                <a:gd name="connsiteY9596" fmla="*/ 684016 h 2994025"/>
                <a:gd name="connsiteX9597" fmla="*/ 6091367 w 6130925"/>
                <a:gd name="connsiteY9597" fmla="*/ 684015 h 2994025"/>
                <a:gd name="connsiteX9598" fmla="*/ 6091366 w 6130925"/>
                <a:gd name="connsiteY9598" fmla="*/ 684015 h 2994025"/>
                <a:gd name="connsiteX9599" fmla="*/ 6090297 w 6130925"/>
                <a:gd name="connsiteY9599" fmla="*/ 682377 h 2994025"/>
                <a:gd name="connsiteX9600" fmla="*/ 6088962 w 6130925"/>
                <a:gd name="connsiteY9600" fmla="*/ 681923 h 2994025"/>
                <a:gd name="connsiteX9601" fmla="*/ 6087625 w 6130925"/>
                <a:gd name="connsiteY9601" fmla="*/ 682378 h 2994025"/>
                <a:gd name="connsiteX9602" fmla="*/ 6086556 w 6130925"/>
                <a:gd name="connsiteY9602" fmla="*/ 682378 h 2994025"/>
                <a:gd name="connsiteX9603" fmla="*/ 6086021 w 6130925"/>
                <a:gd name="connsiteY9603" fmla="*/ 682378 h 2994025"/>
                <a:gd name="connsiteX9604" fmla="*/ 6084952 w 6130925"/>
                <a:gd name="connsiteY9604" fmla="*/ 682378 h 2994025"/>
                <a:gd name="connsiteX9605" fmla="*/ 6083883 w 6130925"/>
                <a:gd name="connsiteY9605" fmla="*/ 682378 h 2994025"/>
                <a:gd name="connsiteX9606" fmla="*/ 6082814 w 6130925"/>
                <a:gd name="connsiteY9606" fmla="*/ 682378 h 2994025"/>
                <a:gd name="connsiteX9607" fmla="*/ 6081210 w 6130925"/>
                <a:gd name="connsiteY9607" fmla="*/ 682378 h 2994025"/>
                <a:gd name="connsiteX9608" fmla="*/ 6080141 w 6130925"/>
                <a:gd name="connsiteY9608" fmla="*/ 682378 h 2994025"/>
                <a:gd name="connsiteX9609" fmla="*/ 6079606 w 6130925"/>
                <a:gd name="connsiteY9609" fmla="*/ 682378 h 2994025"/>
                <a:gd name="connsiteX9610" fmla="*/ 6079606 w 6130925"/>
                <a:gd name="connsiteY9610" fmla="*/ 682377 h 2994025"/>
                <a:gd name="connsiteX9611" fmla="*/ 6079605 w 6130925"/>
                <a:gd name="connsiteY9611" fmla="*/ 682377 h 2994025"/>
                <a:gd name="connsiteX9612" fmla="*/ 6079071 w 6130925"/>
                <a:gd name="connsiteY9612" fmla="*/ 679649 h 2994025"/>
                <a:gd name="connsiteX9613" fmla="*/ 6078536 w 6130925"/>
                <a:gd name="connsiteY9613" fmla="*/ 676374 h 2994025"/>
                <a:gd name="connsiteX9614" fmla="*/ 6085485 w 6130925"/>
                <a:gd name="connsiteY9614" fmla="*/ 673646 h 2994025"/>
                <a:gd name="connsiteX9615" fmla="*/ 3249082 w 6130925"/>
                <a:gd name="connsiteY9615" fmla="*/ 612246 h 2994025"/>
                <a:gd name="connsiteX9616" fmla="*/ 3245378 w 6130925"/>
                <a:gd name="connsiteY9616" fmla="*/ 613304 h 2994025"/>
                <a:gd name="connsiteX9617" fmla="*/ 3244849 w 6130925"/>
                <a:gd name="connsiteY9617" fmla="*/ 614892 h 2994025"/>
                <a:gd name="connsiteX9618" fmla="*/ 3244320 w 6130925"/>
                <a:gd name="connsiteY9618" fmla="*/ 617008 h 2994025"/>
                <a:gd name="connsiteX9619" fmla="*/ 3243261 w 6130925"/>
                <a:gd name="connsiteY9619" fmla="*/ 620183 h 2994025"/>
                <a:gd name="connsiteX9620" fmla="*/ 3242203 w 6130925"/>
                <a:gd name="connsiteY9620" fmla="*/ 623888 h 2994025"/>
                <a:gd name="connsiteX9621" fmla="*/ 3241145 w 6130925"/>
                <a:gd name="connsiteY9621" fmla="*/ 626533 h 2994025"/>
                <a:gd name="connsiteX9622" fmla="*/ 3239557 w 6130925"/>
                <a:gd name="connsiteY9622" fmla="*/ 628121 h 2994025"/>
                <a:gd name="connsiteX9623" fmla="*/ 3237970 w 6130925"/>
                <a:gd name="connsiteY9623" fmla="*/ 629708 h 2994025"/>
                <a:gd name="connsiteX9624" fmla="*/ 3235324 w 6130925"/>
                <a:gd name="connsiteY9624" fmla="*/ 630767 h 2994025"/>
                <a:gd name="connsiteX9625" fmla="*/ 3234795 w 6130925"/>
                <a:gd name="connsiteY9625" fmla="*/ 631296 h 2994025"/>
                <a:gd name="connsiteX9626" fmla="*/ 3233736 w 6130925"/>
                <a:gd name="connsiteY9626" fmla="*/ 630767 h 2994025"/>
                <a:gd name="connsiteX9627" fmla="*/ 3232678 w 6130925"/>
                <a:gd name="connsiteY9627" fmla="*/ 630767 h 2994025"/>
                <a:gd name="connsiteX9628" fmla="*/ 3232149 w 6130925"/>
                <a:gd name="connsiteY9628" fmla="*/ 630767 h 2994025"/>
                <a:gd name="connsiteX9629" fmla="*/ 3230561 w 6130925"/>
                <a:gd name="connsiteY9629" fmla="*/ 632883 h 2994025"/>
                <a:gd name="connsiteX9630" fmla="*/ 3229503 w 6130925"/>
                <a:gd name="connsiteY9630" fmla="*/ 635000 h 2994025"/>
                <a:gd name="connsiteX9631" fmla="*/ 3227386 w 6130925"/>
                <a:gd name="connsiteY9631" fmla="*/ 639763 h 2994025"/>
                <a:gd name="connsiteX9632" fmla="*/ 3226857 w 6130925"/>
                <a:gd name="connsiteY9632" fmla="*/ 645583 h 2994025"/>
                <a:gd name="connsiteX9633" fmla="*/ 3226857 w 6130925"/>
                <a:gd name="connsiteY9633" fmla="*/ 647171 h 2994025"/>
                <a:gd name="connsiteX9634" fmla="*/ 3226857 w 6130925"/>
                <a:gd name="connsiteY9634" fmla="*/ 648758 h 2994025"/>
                <a:gd name="connsiteX9635" fmla="*/ 3228445 w 6130925"/>
                <a:gd name="connsiteY9635" fmla="*/ 650346 h 2994025"/>
                <a:gd name="connsiteX9636" fmla="*/ 3230561 w 6130925"/>
                <a:gd name="connsiteY9636" fmla="*/ 651404 h 2994025"/>
                <a:gd name="connsiteX9637" fmla="*/ 3232149 w 6130925"/>
                <a:gd name="connsiteY9637" fmla="*/ 654579 h 2994025"/>
                <a:gd name="connsiteX9638" fmla="*/ 3233207 w 6130925"/>
                <a:gd name="connsiteY9638" fmla="*/ 657225 h 2994025"/>
                <a:gd name="connsiteX9639" fmla="*/ 3232678 w 6130925"/>
                <a:gd name="connsiteY9639" fmla="*/ 660400 h 2994025"/>
                <a:gd name="connsiteX9640" fmla="*/ 3230561 w 6130925"/>
                <a:gd name="connsiteY9640" fmla="*/ 661988 h 2994025"/>
                <a:gd name="connsiteX9641" fmla="*/ 3228974 w 6130925"/>
                <a:gd name="connsiteY9641" fmla="*/ 662517 h 2994025"/>
                <a:gd name="connsiteX9642" fmla="*/ 3226857 w 6130925"/>
                <a:gd name="connsiteY9642" fmla="*/ 663046 h 2994025"/>
                <a:gd name="connsiteX9643" fmla="*/ 3224740 w 6130925"/>
                <a:gd name="connsiteY9643" fmla="*/ 663046 h 2994025"/>
                <a:gd name="connsiteX9644" fmla="*/ 3223153 w 6130925"/>
                <a:gd name="connsiteY9644" fmla="*/ 663046 h 2994025"/>
                <a:gd name="connsiteX9645" fmla="*/ 3221565 w 6130925"/>
                <a:gd name="connsiteY9645" fmla="*/ 663575 h 2994025"/>
                <a:gd name="connsiteX9646" fmla="*/ 3219978 w 6130925"/>
                <a:gd name="connsiteY9646" fmla="*/ 664104 h 2994025"/>
                <a:gd name="connsiteX9647" fmla="*/ 3217861 w 6130925"/>
                <a:gd name="connsiteY9647" fmla="*/ 664104 h 2994025"/>
                <a:gd name="connsiteX9648" fmla="*/ 3216274 w 6130925"/>
                <a:gd name="connsiteY9648" fmla="*/ 665163 h 2994025"/>
                <a:gd name="connsiteX9649" fmla="*/ 3214157 w 6130925"/>
                <a:gd name="connsiteY9649" fmla="*/ 666750 h 2994025"/>
                <a:gd name="connsiteX9650" fmla="*/ 3213099 w 6130925"/>
                <a:gd name="connsiteY9650" fmla="*/ 668867 h 2994025"/>
                <a:gd name="connsiteX9651" fmla="*/ 3213628 w 6130925"/>
                <a:gd name="connsiteY9651" fmla="*/ 670454 h 2994025"/>
                <a:gd name="connsiteX9652" fmla="*/ 3213099 w 6130925"/>
                <a:gd name="connsiteY9652" fmla="*/ 672042 h 2994025"/>
                <a:gd name="connsiteX9653" fmla="*/ 3211511 w 6130925"/>
                <a:gd name="connsiteY9653" fmla="*/ 673629 h 2994025"/>
                <a:gd name="connsiteX9654" fmla="*/ 3209924 w 6130925"/>
                <a:gd name="connsiteY9654" fmla="*/ 674688 h 2994025"/>
                <a:gd name="connsiteX9655" fmla="*/ 3208865 w 6130925"/>
                <a:gd name="connsiteY9655" fmla="*/ 676804 h 2994025"/>
                <a:gd name="connsiteX9656" fmla="*/ 3207278 w 6130925"/>
                <a:gd name="connsiteY9656" fmla="*/ 678392 h 2994025"/>
                <a:gd name="connsiteX9657" fmla="*/ 3206220 w 6130925"/>
                <a:gd name="connsiteY9657" fmla="*/ 678921 h 2994025"/>
                <a:gd name="connsiteX9658" fmla="*/ 3204632 w 6130925"/>
                <a:gd name="connsiteY9658" fmla="*/ 678921 h 2994025"/>
                <a:gd name="connsiteX9659" fmla="*/ 3203574 w 6130925"/>
                <a:gd name="connsiteY9659" fmla="*/ 678392 h 2994025"/>
                <a:gd name="connsiteX9660" fmla="*/ 3202515 w 6130925"/>
                <a:gd name="connsiteY9660" fmla="*/ 678392 h 2994025"/>
                <a:gd name="connsiteX9661" fmla="*/ 3201457 w 6130925"/>
                <a:gd name="connsiteY9661" fmla="*/ 678921 h 2994025"/>
                <a:gd name="connsiteX9662" fmla="*/ 3199870 w 6130925"/>
                <a:gd name="connsiteY9662" fmla="*/ 678921 h 2994025"/>
                <a:gd name="connsiteX9663" fmla="*/ 3197753 w 6130925"/>
                <a:gd name="connsiteY9663" fmla="*/ 678392 h 2994025"/>
                <a:gd name="connsiteX9664" fmla="*/ 3195636 w 6130925"/>
                <a:gd name="connsiteY9664" fmla="*/ 679450 h 2994025"/>
                <a:gd name="connsiteX9665" fmla="*/ 3194578 w 6130925"/>
                <a:gd name="connsiteY9665" fmla="*/ 681038 h 2994025"/>
                <a:gd name="connsiteX9666" fmla="*/ 3194049 w 6130925"/>
                <a:gd name="connsiteY9666" fmla="*/ 682625 h 2994025"/>
                <a:gd name="connsiteX9667" fmla="*/ 3191932 w 6130925"/>
                <a:gd name="connsiteY9667" fmla="*/ 684213 h 2994025"/>
                <a:gd name="connsiteX9668" fmla="*/ 3190345 w 6130925"/>
                <a:gd name="connsiteY9668" fmla="*/ 685271 h 2994025"/>
                <a:gd name="connsiteX9669" fmla="*/ 3189286 w 6130925"/>
                <a:gd name="connsiteY9669" fmla="*/ 687917 h 2994025"/>
                <a:gd name="connsiteX9670" fmla="*/ 3187699 w 6130925"/>
                <a:gd name="connsiteY9670" fmla="*/ 689504 h 2994025"/>
                <a:gd name="connsiteX9671" fmla="*/ 3184524 w 6130925"/>
                <a:gd name="connsiteY9671" fmla="*/ 691621 h 2994025"/>
                <a:gd name="connsiteX9672" fmla="*/ 3180290 w 6130925"/>
                <a:gd name="connsiteY9672" fmla="*/ 692679 h 2994025"/>
                <a:gd name="connsiteX9673" fmla="*/ 3179761 w 6130925"/>
                <a:gd name="connsiteY9673" fmla="*/ 692679 h 2994025"/>
                <a:gd name="connsiteX9674" fmla="*/ 3178703 w 6130925"/>
                <a:gd name="connsiteY9674" fmla="*/ 692679 h 2994025"/>
                <a:gd name="connsiteX9675" fmla="*/ 3177645 w 6130925"/>
                <a:gd name="connsiteY9675" fmla="*/ 692679 h 2994025"/>
                <a:gd name="connsiteX9676" fmla="*/ 3176586 w 6130925"/>
                <a:gd name="connsiteY9676" fmla="*/ 692679 h 2994025"/>
                <a:gd name="connsiteX9677" fmla="*/ 3174999 w 6130925"/>
                <a:gd name="connsiteY9677" fmla="*/ 693208 h 2994025"/>
                <a:gd name="connsiteX9678" fmla="*/ 3173411 w 6130925"/>
                <a:gd name="connsiteY9678" fmla="*/ 694267 h 2994025"/>
                <a:gd name="connsiteX9679" fmla="*/ 3171824 w 6130925"/>
                <a:gd name="connsiteY9679" fmla="*/ 695854 h 2994025"/>
                <a:gd name="connsiteX9680" fmla="*/ 3171295 w 6130925"/>
                <a:gd name="connsiteY9680" fmla="*/ 698500 h 2994025"/>
                <a:gd name="connsiteX9681" fmla="*/ 3170236 w 6130925"/>
                <a:gd name="connsiteY9681" fmla="*/ 701675 h 2994025"/>
                <a:gd name="connsiteX9682" fmla="*/ 3169707 w 6130925"/>
                <a:gd name="connsiteY9682" fmla="*/ 704850 h 2994025"/>
                <a:gd name="connsiteX9683" fmla="*/ 3168649 w 6130925"/>
                <a:gd name="connsiteY9683" fmla="*/ 706967 h 2994025"/>
                <a:gd name="connsiteX9684" fmla="*/ 3167590 w 6130925"/>
                <a:gd name="connsiteY9684" fmla="*/ 709083 h 2994025"/>
                <a:gd name="connsiteX9685" fmla="*/ 3166532 w 6130925"/>
                <a:gd name="connsiteY9685" fmla="*/ 710671 h 2994025"/>
                <a:gd name="connsiteX9686" fmla="*/ 3164415 w 6130925"/>
                <a:gd name="connsiteY9686" fmla="*/ 712258 h 2994025"/>
                <a:gd name="connsiteX9687" fmla="*/ 3163357 w 6130925"/>
                <a:gd name="connsiteY9687" fmla="*/ 714375 h 2994025"/>
                <a:gd name="connsiteX9688" fmla="*/ 3162828 w 6130925"/>
                <a:gd name="connsiteY9688" fmla="*/ 715963 h 2994025"/>
                <a:gd name="connsiteX9689" fmla="*/ 3160711 w 6130925"/>
                <a:gd name="connsiteY9689" fmla="*/ 717021 h 2994025"/>
                <a:gd name="connsiteX9690" fmla="*/ 3158595 w 6130925"/>
                <a:gd name="connsiteY9690" fmla="*/ 718608 h 2994025"/>
                <a:gd name="connsiteX9691" fmla="*/ 3158595 w 6130925"/>
                <a:gd name="connsiteY9691" fmla="*/ 747183 h 2994025"/>
                <a:gd name="connsiteX9692" fmla="*/ 3157536 w 6130925"/>
                <a:gd name="connsiteY9692" fmla="*/ 749300 h 2994025"/>
                <a:gd name="connsiteX9693" fmla="*/ 3158065 w 6130925"/>
                <a:gd name="connsiteY9693" fmla="*/ 750358 h 2994025"/>
                <a:gd name="connsiteX9694" fmla="*/ 3159653 w 6130925"/>
                <a:gd name="connsiteY9694" fmla="*/ 752475 h 2994025"/>
                <a:gd name="connsiteX9695" fmla="*/ 3161770 w 6130925"/>
                <a:gd name="connsiteY9695" fmla="*/ 753533 h 2994025"/>
                <a:gd name="connsiteX9696" fmla="*/ 3162828 w 6130925"/>
                <a:gd name="connsiteY9696" fmla="*/ 753533 h 2994025"/>
                <a:gd name="connsiteX9697" fmla="*/ 3163357 w 6130925"/>
                <a:gd name="connsiteY9697" fmla="*/ 753533 h 2994025"/>
                <a:gd name="connsiteX9698" fmla="*/ 3164415 w 6130925"/>
                <a:gd name="connsiteY9698" fmla="*/ 753533 h 2994025"/>
                <a:gd name="connsiteX9699" fmla="*/ 3165474 w 6130925"/>
                <a:gd name="connsiteY9699" fmla="*/ 753533 h 2994025"/>
                <a:gd name="connsiteX9700" fmla="*/ 3167590 w 6130925"/>
                <a:gd name="connsiteY9700" fmla="*/ 754592 h 2994025"/>
                <a:gd name="connsiteX9701" fmla="*/ 3168649 w 6130925"/>
                <a:gd name="connsiteY9701" fmla="*/ 757238 h 2994025"/>
                <a:gd name="connsiteX9702" fmla="*/ 3169178 w 6130925"/>
                <a:gd name="connsiteY9702" fmla="*/ 762529 h 2994025"/>
                <a:gd name="connsiteX9703" fmla="*/ 3168649 w 6130925"/>
                <a:gd name="connsiteY9703" fmla="*/ 768350 h 2994025"/>
                <a:gd name="connsiteX9704" fmla="*/ 3170236 w 6130925"/>
                <a:gd name="connsiteY9704" fmla="*/ 767821 h 2994025"/>
                <a:gd name="connsiteX9705" fmla="*/ 3172882 w 6130925"/>
                <a:gd name="connsiteY9705" fmla="*/ 767821 h 2994025"/>
                <a:gd name="connsiteX9706" fmla="*/ 3176057 w 6130925"/>
                <a:gd name="connsiteY9706" fmla="*/ 767821 h 2994025"/>
                <a:gd name="connsiteX9707" fmla="*/ 3179232 w 6130925"/>
                <a:gd name="connsiteY9707" fmla="*/ 768350 h 2994025"/>
                <a:gd name="connsiteX9708" fmla="*/ 3183465 w 6130925"/>
                <a:gd name="connsiteY9708" fmla="*/ 768879 h 2994025"/>
                <a:gd name="connsiteX9709" fmla="*/ 3186640 w 6130925"/>
                <a:gd name="connsiteY9709" fmla="*/ 768350 h 2994025"/>
                <a:gd name="connsiteX9710" fmla="*/ 3187170 w 6130925"/>
                <a:gd name="connsiteY9710" fmla="*/ 770467 h 2994025"/>
                <a:gd name="connsiteX9711" fmla="*/ 3187699 w 6130925"/>
                <a:gd name="connsiteY9711" fmla="*/ 772583 h 2994025"/>
                <a:gd name="connsiteX9712" fmla="*/ 3187699 w 6130925"/>
                <a:gd name="connsiteY9712" fmla="*/ 776817 h 2994025"/>
                <a:gd name="connsiteX9713" fmla="*/ 3187699 w 6130925"/>
                <a:gd name="connsiteY9713" fmla="*/ 778404 h 2994025"/>
                <a:gd name="connsiteX9714" fmla="*/ 3187699 w 6130925"/>
                <a:gd name="connsiteY9714" fmla="*/ 779992 h 2994025"/>
                <a:gd name="connsiteX9715" fmla="*/ 3186111 w 6130925"/>
                <a:gd name="connsiteY9715" fmla="*/ 781579 h 2994025"/>
                <a:gd name="connsiteX9716" fmla="*/ 3183995 w 6130925"/>
                <a:gd name="connsiteY9716" fmla="*/ 782638 h 2994025"/>
                <a:gd name="connsiteX9717" fmla="*/ 3181878 w 6130925"/>
                <a:gd name="connsiteY9717" fmla="*/ 783696 h 2994025"/>
                <a:gd name="connsiteX9718" fmla="*/ 3180290 w 6130925"/>
                <a:gd name="connsiteY9718" fmla="*/ 785813 h 2994025"/>
                <a:gd name="connsiteX9719" fmla="*/ 3178703 w 6130925"/>
                <a:gd name="connsiteY9719" fmla="*/ 787400 h 2994025"/>
                <a:gd name="connsiteX9720" fmla="*/ 3177645 w 6130925"/>
                <a:gd name="connsiteY9720" fmla="*/ 788988 h 2994025"/>
                <a:gd name="connsiteX9721" fmla="*/ 3177645 w 6130925"/>
                <a:gd name="connsiteY9721" fmla="*/ 790575 h 2994025"/>
                <a:gd name="connsiteX9722" fmla="*/ 3177645 w 6130925"/>
                <a:gd name="connsiteY9722" fmla="*/ 792692 h 2994025"/>
                <a:gd name="connsiteX9723" fmla="*/ 3177115 w 6130925"/>
                <a:gd name="connsiteY9723" fmla="*/ 794279 h 2994025"/>
                <a:gd name="connsiteX9724" fmla="*/ 3176057 w 6130925"/>
                <a:gd name="connsiteY9724" fmla="*/ 796396 h 2994025"/>
                <a:gd name="connsiteX9725" fmla="*/ 3174999 w 6130925"/>
                <a:gd name="connsiteY9725" fmla="*/ 796925 h 2994025"/>
                <a:gd name="connsiteX9726" fmla="*/ 3174470 w 6130925"/>
                <a:gd name="connsiteY9726" fmla="*/ 796396 h 2994025"/>
                <a:gd name="connsiteX9727" fmla="*/ 3173411 w 6130925"/>
                <a:gd name="connsiteY9727" fmla="*/ 796396 h 2994025"/>
                <a:gd name="connsiteX9728" fmla="*/ 3172882 w 6130925"/>
                <a:gd name="connsiteY9728" fmla="*/ 796396 h 2994025"/>
                <a:gd name="connsiteX9729" fmla="*/ 3170236 w 6130925"/>
                <a:gd name="connsiteY9729" fmla="*/ 796925 h 2994025"/>
                <a:gd name="connsiteX9730" fmla="*/ 3168649 w 6130925"/>
                <a:gd name="connsiteY9730" fmla="*/ 797454 h 2994025"/>
                <a:gd name="connsiteX9731" fmla="*/ 3167061 w 6130925"/>
                <a:gd name="connsiteY9731" fmla="*/ 798513 h 2994025"/>
                <a:gd name="connsiteX9732" fmla="*/ 3165474 w 6130925"/>
                <a:gd name="connsiteY9732" fmla="*/ 800100 h 2994025"/>
                <a:gd name="connsiteX9733" fmla="*/ 3163357 w 6130925"/>
                <a:gd name="connsiteY9733" fmla="*/ 800100 h 2994025"/>
                <a:gd name="connsiteX9734" fmla="*/ 3161770 w 6130925"/>
                <a:gd name="connsiteY9734" fmla="*/ 800629 h 2994025"/>
                <a:gd name="connsiteX9735" fmla="*/ 3159653 w 6130925"/>
                <a:gd name="connsiteY9735" fmla="*/ 802217 h 2994025"/>
                <a:gd name="connsiteX9736" fmla="*/ 3158065 w 6130925"/>
                <a:gd name="connsiteY9736" fmla="*/ 804333 h 2994025"/>
                <a:gd name="connsiteX9737" fmla="*/ 3155949 w 6130925"/>
                <a:gd name="connsiteY9737" fmla="*/ 804863 h 2994025"/>
                <a:gd name="connsiteX9738" fmla="*/ 3154361 w 6130925"/>
                <a:gd name="connsiteY9738" fmla="*/ 805921 h 2994025"/>
                <a:gd name="connsiteX9739" fmla="*/ 3153832 w 6130925"/>
                <a:gd name="connsiteY9739" fmla="*/ 808038 h 2994025"/>
                <a:gd name="connsiteX9740" fmla="*/ 3152774 w 6130925"/>
                <a:gd name="connsiteY9740" fmla="*/ 809625 h 2994025"/>
                <a:gd name="connsiteX9741" fmla="*/ 3152774 w 6130925"/>
                <a:gd name="connsiteY9741" fmla="*/ 811213 h 2994025"/>
                <a:gd name="connsiteX9742" fmla="*/ 3152774 w 6130925"/>
                <a:gd name="connsiteY9742" fmla="*/ 813329 h 2994025"/>
                <a:gd name="connsiteX9743" fmla="*/ 3152245 w 6130925"/>
                <a:gd name="connsiteY9743" fmla="*/ 816504 h 2994025"/>
                <a:gd name="connsiteX9744" fmla="*/ 3152245 w 6130925"/>
                <a:gd name="connsiteY9744" fmla="*/ 820208 h 2994025"/>
                <a:gd name="connsiteX9745" fmla="*/ 3151715 w 6130925"/>
                <a:gd name="connsiteY9745" fmla="*/ 823913 h 2994025"/>
                <a:gd name="connsiteX9746" fmla="*/ 3151186 w 6130925"/>
                <a:gd name="connsiteY9746" fmla="*/ 827088 h 2994025"/>
                <a:gd name="connsiteX9747" fmla="*/ 3149599 w 6130925"/>
                <a:gd name="connsiteY9747" fmla="*/ 829733 h 2994025"/>
                <a:gd name="connsiteX9748" fmla="*/ 3148011 w 6130925"/>
                <a:gd name="connsiteY9748" fmla="*/ 831321 h 2994025"/>
                <a:gd name="connsiteX9749" fmla="*/ 3145895 w 6130925"/>
                <a:gd name="connsiteY9749" fmla="*/ 834496 h 2994025"/>
                <a:gd name="connsiteX9750" fmla="*/ 3143778 w 6130925"/>
                <a:gd name="connsiteY9750" fmla="*/ 838200 h 2994025"/>
                <a:gd name="connsiteX9751" fmla="*/ 3145895 w 6130925"/>
                <a:gd name="connsiteY9751" fmla="*/ 838200 h 2994025"/>
                <a:gd name="connsiteX9752" fmla="*/ 3147482 w 6130925"/>
                <a:gd name="connsiteY9752" fmla="*/ 838729 h 2994025"/>
                <a:gd name="connsiteX9753" fmla="*/ 3146953 w 6130925"/>
                <a:gd name="connsiteY9753" fmla="*/ 841375 h 2994025"/>
                <a:gd name="connsiteX9754" fmla="*/ 3147482 w 6130925"/>
                <a:gd name="connsiteY9754" fmla="*/ 842963 h 2994025"/>
                <a:gd name="connsiteX9755" fmla="*/ 3148011 w 6130925"/>
                <a:gd name="connsiteY9755" fmla="*/ 842963 h 2994025"/>
                <a:gd name="connsiteX9756" fmla="*/ 3149070 w 6130925"/>
                <a:gd name="connsiteY9756" fmla="*/ 842963 h 2994025"/>
                <a:gd name="connsiteX9757" fmla="*/ 3150128 w 6130925"/>
                <a:gd name="connsiteY9757" fmla="*/ 842433 h 2994025"/>
                <a:gd name="connsiteX9758" fmla="*/ 3151186 w 6130925"/>
                <a:gd name="connsiteY9758" fmla="*/ 842963 h 2994025"/>
                <a:gd name="connsiteX9759" fmla="*/ 3152774 w 6130925"/>
                <a:gd name="connsiteY9759" fmla="*/ 842433 h 2994025"/>
                <a:gd name="connsiteX9760" fmla="*/ 3154890 w 6130925"/>
                <a:gd name="connsiteY9760" fmla="*/ 841904 h 2994025"/>
                <a:gd name="connsiteX9761" fmla="*/ 3161770 w 6130925"/>
                <a:gd name="connsiteY9761" fmla="*/ 841904 h 2994025"/>
                <a:gd name="connsiteX9762" fmla="*/ 3162299 w 6130925"/>
                <a:gd name="connsiteY9762" fmla="*/ 844550 h 2994025"/>
                <a:gd name="connsiteX9763" fmla="*/ 3162828 w 6130925"/>
                <a:gd name="connsiteY9763" fmla="*/ 847196 h 2994025"/>
                <a:gd name="connsiteX9764" fmla="*/ 3162299 w 6130925"/>
                <a:gd name="connsiteY9764" fmla="*/ 848783 h 2994025"/>
                <a:gd name="connsiteX9765" fmla="*/ 3161770 w 6130925"/>
                <a:gd name="connsiteY9765" fmla="*/ 850900 h 2994025"/>
                <a:gd name="connsiteX9766" fmla="*/ 3147482 w 6130925"/>
                <a:gd name="connsiteY9766" fmla="*/ 850900 h 2994025"/>
                <a:gd name="connsiteX9767" fmla="*/ 3147482 w 6130925"/>
                <a:gd name="connsiteY9767" fmla="*/ 860954 h 2994025"/>
                <a:gd name="connsiteX9768" fmla="*/ 3143249 w 6130925"/>
                <a:gd name="connsiteY9768" fmla="*/ 860954 h 2994025"/>
                <a:gd name="connsiteX9769" fmla="*/ 3139015 w 6130925"/>
                <a:gd name="connsiteY9769" fmla="*/ 862542 h 2994025"/>
                <a:gd name="connsiteX9770" fmla="*/ 3137957 w 6130925"/>
                <a:gd name="connsiteY9770" fmla="*/ 864129 h 2994025"/>
                <a:gd name="connsiteX9771" fmla="*/ 3136370 w 6130925"/>
                <a:gd name="connsiteY9771" fmla="*/ 865717 h 2994025"/>
                <a:gd name="connsiteX9772" fmla="*/ 3134782 w 6130925"/>
                <a:gd name="connsiteY9772" fmla="*/ 867304 h 2994025"/>
                <a:gd name="connsiteX9773" fmla="*/ 3133195 w 6130925"/>
                <a:gd name="connsiteY9773" fmla="*/ 867833 h 2994025"/>
                <a:gd name="connsiteX9774" fmla="*/ 3131078 w 6130925"/>
                <a:gd name="connsiteY9774" fmla="*/ 866775 h 2994025"/>
                <a:gd name="connsiteX9775" fmla="*/ 3128961 w 6130925"/>
                <a:gd name="connsiteY9775" fmla="*/ 865717 h 2994025"/>
                <a:gd name="connsiteX9776" fmla="*/ 3127374 w 6130925"/>
                <a:gd name="connsiteY9776" fmla="*/ 865188 h 2994025"/>
                <a:gd name="connsiteX9777" fmla="*/ 3125786 w 6130925"/>
                <a:gd name="connsiteY9777" fmla="*/ 865188 h 2994025"/>
                <a:gd name="connsiteX9778" fmla="*/ 3122611 w 6130925"/>
                <a:gd name="connsiteY9778" fmla="*/ 865188 h 2994025"/>
                <a:gd name="connsiteX9779" fmla="*/ 3120495 w 6130925"/>
                <a:gd name="connsiteY9779" fmla="*/ 864658 h 2994025"/>
                <a:gd name="connsiteX9780" fmla="*/ 3118907 w 6130925"/>
                <a:gd name="connsiteY9780" fmla="*/ 865188 h 2994025"/>
                <a:gd name="connsiteX9781" fmla="*/ 3116261 w 6130925"/>
                <a:gd name="connsiteY9781" fmla="*/ 866246 h 2994025"/>
                <a:gd name="connsiteX9782" fmla="*/ 3115203 w 6130925"/>
                <a:gd name="connsiteY9782" fmla="*/ 868363 h 2994025"/>
                <a:gd name="connsiteX9783" fmla="*/ 3113615 w 6130925"/>
                <a:gd name="connsiteY9783" fmla="*/ 869950 h 2994025"/>
                <a:gd name="connsiteX9784" fmla="*/ 3112557 w 6130925"/>
                <a:gd name="connsiteY9784" fmla="*/ 872596 h 2994025"/>
                <a:gd name="connsiteX9785" fmla="*/ 3112557 w 6130925"/>
                <a:gd name="connsiteY9785" fmla="*/ 874183 h 2994025"/>
                <a:gd name="connsiteX9786" fmla="*/ 3112557 w 6130925"/>
                <a:gd name="connsiteY9786" fmla="*/ 875771 h 2994025"/>
                <a:gd name="connsiteX9787" fmla="*/ 3112028 w 6130925"/>
                <a:gd name="connsiteY9787" fmla="*/ 878417 h 2994025"/>
                <a:gd name="connsiteX9788" fmla="*/ 3111499 w 6130925"/>
                <a:gd name="connsiteY9788" fmla="*/ 881063 h 2994025"/>
                <a:gd name="connsiteX9789" fmla="*/ 3086099 w 6130925"/>
                <a:gd name="connsiteY9789" fmla="*/ 881063 h 2994025"/>
                <a:gd name="connsiteX9790" fmla="*/ 3086099 w 6130925"/>
                <a:gd name="connsiteY9790" fmla="*/ 878946 h 2994025"/>
                <a:gd name="connsiteX9791" fmla="*/ 3086099 w 6130925"/>
                <a:gd name="connsiteY9791" fmla="*/ 877358 h 2994025"/>
                <a:gd name="connsiteX9792" fmla="*/ 3085570 w 6130925"/>
                <a:gd name="connsiteY9792" fmla="*/ 875771 h 2994025"/>
                <a:gd name="connsiteX9793" fmla="*/ 3084511 w 6130925"/>
                <a:gd name="connsiteY9793" fmla="*/ 874183 h 2994025"/>
                <a:gd name="connsiteX9794" fmla="*/ 3084511 w 6130925"/>
                <a:gd name="connsiteY9794" fmla="*/ 872596 h 2994025"/>
                <a:gd name="connsiteX9795" fmla="*/ 3085570 w 6130925"/>
                <a:gd name="connsiteY9795" fmla="*/ 869421 h 2994025"/>
                <a:gd name="connsiteX9796" fmla="*/ 3087686 w 6130925"/>
                <a:gd name="connsiteY9796" fmla="*/ 866775 h 2994025"/>
                <a:gd name="connsiteX9797" fmla="*/ 3088215 w 6130925"/>
                <a:gd name="connsiteY9797" fmla="*/ 865188 h 2994025"/>
                <a:gd name="connsiteX9798" fmla="*/ 3088745 w 6130925"/>
                <a:gd name="connsiteY9798" fmla="*/ 863071 h 2994025"/>
                <a:gd name="connsiteX9799" fmla="*/ 3088215 w 6130925"/>
                <a:gd name="connsiteY9799" fmla="*/ 860954 h 2994025"/>
                <a:gd name="connsiteX9800" fmla="*/ 3087686 w 6130925"/>
                <a:gd name="connsiteY9800" fmla="*/ 859367 h 2994025"/>
                <a:gd name="connsiteX9801" fmla="*/ 3085570 w 6130925"/>
                <a:gd name="connsiteY9801" fmla="*/ 857779 h 2994025"/>
                <a:gd name="connsiteX9802" fmla="*/ 3083982 w 6130925"/>
                <a:gd name="connsiteY9802" fmla="*/ 856721 h 2994025"/>
                <a:gd name="connsiteX9803" fmla="*/ 3082395 w 6130925"/>
                <a:gd name="connsiteY9803" fmla="*/ 855133 h 2994025"/>
                <a:gd name="connsiteX9804" fmla="*/ 3080278 w 6130925"/>
                <a:gd name="connsiteY9804" fmla="*/ 853546 h 2994025"/>
                <a:gd name="connsiteX9805" fmla="*/ 3078690 w 6130925"/>
                <a:gd name="connsiteY9805" fmla="*/ 852488 h 2994025"/>
                <a:gd name="connsiteX9806" fmla="*/ 3077103 w 6130925"/>
                <a:gd name="connsiteY9806" fmla="*/ 850900 h 2994025"/>
                <a:gd name="connsiteX9807" fmla="*/ 3074986 w 6130925"/>
                <a:gd name="connsiteY9807" fmla="*/ 847196 h 2994025"/>
                <a:gd name="connsiteX9808" fmla="*/ 3073928 w 6130925"/>
                <a:gd name="connsiteY9808" fmla="*/ 843492 h 2994025"/>
                <a:gd name="connsiteX9809" fmla="*/ 3073928 w 6130925"/>
                <a:gd name="connsiteY9809" fmla="*/ 836083 h 2994025"/>
                <a:gd name="connsiteX9810" fmla="*/ 3072870 w 6130925"/>
                <a:gd name="connsiteY9810" fmla="*/ 834496 h 2994025"/>
                <a:gd name="connsiteX9811" fmla="*/ 3071282 w 6130925"/>
                <a:gd name="connsiteY9811" fmla="*/ 832908 h 2994025"/>
                <a:gd name="connsiteX9812" fmla="*/ 3070224 w 6130925"/>
                <a:gd name="connsiteY9812" fmla="*/ 830792 h 2994025"/>
                <a:gd name="connsiteX9813" fmla="*/ 3068637 w 6130925"/>
                <a:gd name="connsiteY9813" fmla="*/ 829734 h 2994025"/>
                <a:gd name="connsiteX9814" fmla="*/ 3068637 w 6130925"/>
                <a:gd name="connsiteY9814" fmla="*/ 866252 h 2994025"/>
                <a:gd name="connsiteX9815" fmla="*/ 3068170 w 6130925"/>
                <a:gd name="connsiteY9815" fmla="*/ 866252 h 2994025"/>
                <a:gd name="connsiteX9816" fmla="*/ 3067703 w 6130925"/>
                <a:gd name="connsiteY9816" fmla="*/ 866252 h 2994025"/>
                <a:gd name="connsiteX9817" fmla="*/ 3066769 w 6130925"/>
                <a:gd name="connsiteY9817" fmla="*/ 866252 h 2994025"/>
                <a:gd name="connsiteX9818" fmla="*/ 3065836 w 6130925"/>
                <a:gd name="connsiteY9818" fmla="*/ 866252 h 2994025"/>
                <a:gd name="connsiteX9819" fmla="*/ 3064435 w 6130925"/>
                <a:gd name="connsiteY9819" fmla="*/ 865728 h 2994025"/>
                <a:gd name="connsiteX9820" fmla="*/ 3063501 w 6130925"/>
                <a:gd name="connsiteY9820" fmla="*/ 865728 h 2994025"/>
                <a:gd name="connsiteX9821" fmla="*/ 3062567 w 6130925"/>
                <a:gd name="connsiteY9821" fmla="*/ 865728 h 2994025"/>
                <a:gd name="connsiteX9822" fmla="*/ 3062147 w 6130925"/>
                <a:gd name="connsiteY9822" fmla="*/ 866200 h 2994025"/>
                <a:gd name="connsiteX9823" fmla="*/ 3062824 w 6130925"/>
                <a:gd name="connsiteY9823" fmla="*/ 866200 h 2994025"/>
                <a:gd name="connsiteX9824" fmla="*/ 3063881 w 6130925"/>
                <a:gd name="connsiteY9824" fmla="*/ 866200 h 2994025"/>
                <a:gd name="connsiteX9825" fmla="*/ 3065027 w 6130925"/>
                <a:gd name="connsiteY9825" fmla="*/ 866582 h 2994025"/>
                <a:gd name="connsiteX9826" fmla="*/ 3065760 w 6130925"/>
                <a:gd name="connsiteY9826" fmla="*/ 866729 h 2994025"/>
                <a:gd name="connsiteX9827" fmla="*/ 3066523 w 6130925"/>
                <a:gd name="connsiteY9827" fmla="*/ 866729 h 2994025"/>
                <a:gd name="connsiteX9828" fmla="*/ 3067579 w 6130925"/>
                <a:gd name="connsiteY9828" fmla="*/ 866729 h 2994025"/>
                <a:gd name="connsiteX9829" fmla="*/ 3068108 w 6130925"/>
                <a:gd name="connsiteY9829" fmla="*/ 866729 h 2994025"/>
                <a:gd name="connsiteX9830" fmla="*/ 3068636 w 6130925"/>
                <a:gd name="connsiteY9830" fmla="*/ 866729 h 2994025"/>
                <a:gd name="connsiteX9831" fmla="*/ 3068636 w 6130925"/>
                <a:gd name="connsiteY9831" fmla="*/ 866775 h 2994025"/>
                <a:gd name="connsiteX9832" fmla="*/ 3070753 w 6130925"/>
                <a:gd name="connsiteY9832" fmla="*/ 865717 h 2994025"/>
                <a:gd name="connsiteX9833" fmla="*/ 3072340 w 6130925"/>
                <a:gd name="connsiteY9833" fmla="*/ 865188 h 2994025"/>
                <a:gd name="connsiteX9834" fmla="*/ 3079749 w 6130925"/>
                <a:gd name="connsiteY9834" fmla="*/ 865188 h 2994025"/>
                <a:gd name="connsiteX9835" fmla="*/ 3080278 w 6130925"/>
                <a:gd name="connsiteY9835" fmla="*/ 868363 h 2994025"/>
                <a:gd name="connsiteX9836" fmla="*/ 3080278 w 6130925"/>
                <a:gd name="connsiteY9836" fmla="*/ 872596 h 2994025"/>
                <a:gd name="connsiteX9837" fmla="*/ 3079220 w 6130925"/>
                <a:gd name="connsiteY9837" fmla="*/ 875242 h 2994025"/>
                <a:gd name="connsiteX9838" fmla="*/ 3077103 w 6130925"/>
                <a:gd name="connsiteY9838" fmla="*/ 877358 h 2994025"/>
                <a:gd name="connsiteX9839" fmla="*/ 3074986 w 6130925"/>
                <a:gd name="connsiteY9839" fmla="*/ 880004 h 2994025"/>
                <a:gd name="connsiteX9840" fmla="*/ 3074986 w 6130925"/>
                <a:gd name="connsiteY9840" fmla="*/ 882650 h 2994025"/>
                <a:gd name="connsiteX9841" fmla="*/ 3075515 w 6130925"/>
                <a:gd name="connsiteY9841" fmla="*/ 887413 h 2994025"/>
                <a:gd name="connsiteX9842" fmla="*/ 3077103 w 6130925"/>
                <a:gd name="connsiteY9842" fmla="*/ 891646 h 2994025"/>
                <a:gd name="connsiteX9843" fmla="*/ 3076574 w 6130925"/>
                <a:gd name="connsiteY9843" fmla="*/ 895350 h 2994025"/>
                <a:gd name="connsiteX9844" fmla="*/ 3074986 w 6130925"/>
                <a:gd name="connsiteY9844" fmla="*/ 899054 h 2994025"/>
                <a:gd name="connsiteX9845" fmla="*/ 3071811 w 6130925"/>
                <a:gd name="connsiteY9845" fmla="*/ 899583 h 2994025"/>
                <a:gd name="connsiteX9846" fmla="*/ 3068637 w 6130925"/>
                <a:gd name="connsiteY9846" fmla="*/ 899583 h 2994025"/>
                <a:gd name="connsiteX9847" fmla="*/ 3068637 w 6130925"/>
                <a:gd name="connsiteY9847" fmla="*/ 905907 h 2994025"/>
                <a:gd name="connsiteX9848" fmla="*/ 3068636 w 6130925"/>
                <a:gd name="connsiteY9848" fmla="*/ 905907 h 2994025"/>
                <a:gd name="connsiteX9849" fmla="*/ 3068636 w 6130925"/>
                <a:gd name="connsiteY9849" fmla="*/ 905933 h 2994025"/>
                <a:gd name="connsiteX9850" fmla="*/ 3069695 w 6130925"/>
                <a:gd name="connsiteY9850" fmla="*/ 905933 h 2994025"/>
                <a:gd name="connsiteX9851" fmla="*/ 3072870 w 6130925"/>
                <a:gd name="connsiteY9851" fmla="*/ 905404 h 2994025"/>
                <a:gd name="connsiteX9852" fmla="*/ 3080278 w 6130925"/>
                <a:gd name="connsiteY9852" fmla="*/ 905404 h 2994025"/>
                <a:gd name="connsiteX9853" fmla="*/ 3082395 w 6130925"/>
                <a:gd name="connsiteY9853" fmla="*/ 905933 h 2994025"/>
                <a:gd name="connsiteX9854" fmla="*/ 3084511 w 6130925"/>
                <a:gd name="connsiteY9854" fmla="*/ 905933 h 2994025"/>
                <a:gd name="connsiteX9855" fmla="*/ 3086099 w 6130925"/>
                <a:gd name="connsiteY9855" fmla="*/ 905933 h 2994025"/>
                <a:gd name="connsiteX9856" fmla="*/ 3088745 w 6130925"/>
                <a:gd name="connsiteY9856" fmla="*/ 905933 h 2994025"/>
                <a:gd name="connsiteX9857" fmla="*/ 3089274 w 6130925"/>
                <a:gd name="connsiteY9857" fmla="*/ 904346 h 2994025"/>
                <a:gd name="connsiteX9858" fmla="*/ 3090332 w 6130925"/>
                <a:gd name="connsiteY9858" fmla="*/ 903288 h 2994025"/>
                <a:gd name="connsiteX9859" fmla="*/ 3091920 w 6130925"/>
                <a:gd name="connsiteY9859" fmla="*/ 902229 h 2994025"/>
                <a:gd name="connsiteX9860" fmla="*/ 3093507 w 6130925"/>
                <a:gd name="connsiteY9860" fmla="*/ 901171 h 2994025"/>
                <a:gd name="connsiteX9861" fmla="*/ 3100915 w 6130925"/>
                <a:gd name="connsiteY9861" fmla="*/ 901171 h 2994025"/>
                <a:gd name="connsiteX9862" fmla="*/ 3100386 w 6130925"/>
                <a:gd name="connsiteY9862" fmla="*/ 908579 h 2994025"/>
                <a:gd name="connsiteX9863" fmla="*/ 3102503 w 6130925"/>
                <a:gd name="connsiteY9863" fmla="*/ 913871 h 2994025"/>
                <a:gd name="connsiteX9864" fmla="*/ 3106736 w 6130925"/>
                <a:gd name="connsiteY9864" fmla="*/ 917046 h 2994025"/>
                <a:gd name="connsiteX9865" fmla="*/ 3113086 w 6130925"/>
                <a:gd name="connsiteY9865" fmla="*/ 917046 h 2994025"/>
                <a:gd name="connsiteX9866" fmla="*/ 3115732 w 6130925"/>
                <a:gd name="connsiteY9866" fmla="*/ 917046 h 2994025"/>
                <a:gd name="connsiteX9867" fmla="*/ 3118907 w 6130925"/>
                <a:gd name="connsiteY9867" fmla="*/ 915458 h 2994025"/>
                <a:gd name="connsiteX9868" fmla="*/ 3121024 w 6130925"/>
                <a:gd name="connsiteY9868" fmla="*/ 914400 h 2994025"/>
                <a:gd name="connsiteX9869" fmla="*/ 3123140 w 6130925"/>
                <a:gd name="connsiteY9869" fmla="*/ 912813 h 2994025"/>
                <a:gd name="connsiteX9870" fmla="*/ 3126315 w 6130925"/>
                <a:gd name="connsiteY9870" fmla="*/ 912283 h 2994025"/>
                <a:gd name="connsiteX9871" fmla="*/ 3130549 w 6130925"/>
                <a:gd name="connsiteY9871" fmla="*/ 912283 h 2994025"/>
                <a:gd name="connsiteX9872" fmla="*/ 3135840 w 6130925"/>
                <a:gd name="connsiteY9872" fmla="*/ 912813 h 2994025"/>
                <a:gd name="connsiteX9873" fmla="*/ 3141132 w 6130925"/>
                <a:gd name="connsiteY9873" fmla="*/ 911225 h 2994025"/>
                <a:gd name="connsiteX9874" fmla="*/ 3143249 w 6130925"/>
                <a:gd name="connsiteY9874" fmla="*/ 910167 h 2994025"/>
                <a:gd name="connsiteX9875" fmla="*/ 3144836 w 6130925"/>
                <a:gd name="connsiteY9875" fmla="*/ 908579 h 2994025"/>
                <a:gd name="connsiteX9876" fmla="*/ 3145895 w 6130925"/>
                <a:gd name="connsiteY9876" fmla="*/ 906992 h 2994025"/>
                <a:gd name="connsiteX9877" fmla="*/ 3147482 w 6130925"/>
                <a:gd name="connsiteY9877" fmla="*/ 905404 h 2994025"/>
                <a:gd name="connsiteX9878" fmla="*/ 3149070 w 6130925"/>
                <a:gd name="connsiteY9878" fmla="*/ 903817 h 2994025"/>
                <a:gd name="connsiteX9879" fmla="*/ 3151186 w 6130925"/>
                <a:gd name="connsiteY9879" fmla="*/ 903288 h 2994025"/>
                <a:gd name="connsiteX9880" fmla="*/ 3152774 w 6130925"/>
                <a:gd name="connsiteY9880" fmla="*/ 902758 h 2994025"/>
                <a:gd name="connsiteX9881" fmla="*/ 3154361 w 6130925"/>
                <a:gd name="connsiteY9881" fmla="*/ 902229 h 2994025"/>
                <a:gd name="connsiteX9882" fmla="*/ 3156478 w 6130925"/>
                <a:gd name="connsiteY9882" fmla="*/ 901171 h 2994025"/>
                <a:gd name="connsiteX9883" fmla="*/ 3158065 w 6130925"/>
                <a:gd name="connsiteY9883" fmla="*/ 899583 h 2994025"/>
                <a:gd name="connsiteX9884" fmla="*/ 3162299 w 6130925"/>
                <a:gd name="connsiteY9884" fmla="*/ 896938 h 2994025"/>
                <a:gd name="connsiteX9885" fmla="*/ 3166003 w 6130925"/>
                <a:gd name="connsiteY9885" fmla="*/ 895350 h 2994025"/>
                <a:gd name="connsiteX9886" fmla="*/ 3167590 w 6130925"/>
                <a:gd name="connsiteY9886" fmla="*/ 893763 h 2994025"/>
                <a:gd name="connsiteX9887" fmla="*/ 3169707 w 6130925"/>
                <a:gd name="connsiteY9887" fmla="*/ 893233 h 2994025"/>
                <a:gd name="connsiteX9888" fmla="*/ 3171295 w 6130925"/>
                <a:gd name="connsiteY9888" fmla="*/ 893763 h 2994025"/>
                <a:gd name="connsiteX9889" fmla="*/ 3173411 w 6130925"/>
                <a:gd name="connsiteY9889" fmla="*/ 894821 h 2994025"/>
                <a:gd name="connsiteX9890" fmla="*/ 3175528 w 6130925"/>
                <a:gd name="connsiteY9890" fmla="*/ 896408 h 2994025"/>
                <a:gd name="connsiteX9891" fmla="*/ 3176586 w 6130925"/>
                <a:gd name="connsiteY9891" fmla="*/ 899054 h 2994025"/>
                <a:gd name="connsiteX9892" fmla="*/ 3178703 w 6130925"/>
                <a:gd name="connsiteY9892" fmla="*/ 900113 h 2994025"/>
                <a:gd name="connsiteX9893" fmla="*/ 3180290 w 6130925"/>
                <a:gd name="connsiteY9893" fmla="*/ 901171 h 2994025"/>
                <a:gd name="connsiteX9894" fmla="*/ 3186640 w 6130925"/>
                <a:gd name="connsiteY9894" fmla="*/ 905933 h 2994025"/>
                <a:gd name="connsiteX9895" fmla="*/ 3192461 w 6130925"/>
                <a:gd name="connsiteY9895" fmla="*/ 909638 h 2994025"/>
                <a:gd name="connsiteX9896" fmla="*/ 3196695 w 6130925"/>
                <a:gd name="connsiteY9896" fmla="*/ 908579 h 2994025"/>
                <a:gd name="connsiteX9897" fmla="*/ 3197224 w 6130925"/>
                <a:gd name="connsiteY9897" fmla="*/ 905404 h 2994025"/>
                <a:gd name="connsiteX9898" fmla="*/ 3194049 w 6130925"/>
                <a:gd name="connsiteY9898" fmla="*/ 902229 h 2994025"/>
                <a:gd name="connsiteX9899" fmla="*/ 3190874 w 6130925"/>
                <a:gd name="connsiteY9899" fmla="*/ 899054 h 2994025"/>
                <a:gd name="connsiteX9900" fmla="*/ 3189815 w 6130925"/>
                <a:gd name="connsiteY9900" fmla="*/ 897467 h 2994025"/>
                <a:gd name="connsiteX9901" fmla="*/ 3189286 w 6130925"/>
                <a:gd name="connsiteY9901" fmla="*/ 895350 h 2994025"/>
                <a:gd name="connsiteX9902" fmla="*/ 3190345 w 6130925"/>
                <a:gd name="connsiteY9902" fmla="*/ 893233 h 2994025"/>
                <a:gd name="connsiteX9903" fmla="*/ 3191932 w 6130925"/>
                <a:gd name="connsiteY9903" fmla="*/ 891646 h 2994025"/>
                <a:gd name="connsiteX9904" fmla="*/ 3194049 w 6130925"/>
                <a:gd name="connsiteY9904" fmla="*/ 890058 h 2994025"/>
                <a:gd name="connsiteX9905" fmla="*/ 3196695 w 6130925"/>
                <a:gd name="connsiteY9905" fmla="*/ 890058 h 2994025"/>
                <a:gd name="connsiteX9906" fmla="*/ 3199870 w 6130925"/>
                <a:gd name="connsiteY9906" fmla="*/ 889529 h 2994025"/>
                <a:gd name="connsiteX9907" fmla="*/ 3203574 w 6130925"/>
                <a:gd name="connsiteY9907" fmla="*/ 890058 h 2994025"/>
                <a:gd name="connsiteX9908" fmla="*/ 3207278 w 6130925"/>
                <a:gd name="connsiteY9908" fmla="*/ 889529 h 2994025"/>
                <a:gd name="connsiteX9909" fmla="*/ 3210453 w 6130925"/>
                <a:gd name="connsiteY9909" fmla="*/ 890058 h 2994025"/>
                <a:gd name="connsiteX9910" fmla="*/ 3215215 w 6130925"/>
                <a:gd name="connsiteY9910" fmla="*/ 891646 h 2994025"/>
                <a:gd name="connsiteX9911" fmla="*/ 3219978 w 6130925"/>
                <a:gd name="connsiteY9911" fmla="*/ 893233 h 2994025"/>
                <a:gd name="connsiteX9912" fmla="*/ 3221565 w 6130925"/>
                <a:gd name="connsiteY9912" fmla="*/ 893233 h 2994025"/>
                <a:gd name="connsiteX9913" fmla="*/ 3223153 w 6130925"/>
                <a:gd name="connsiteY9913" fmla="*/ 893233 h 2994025"/>
                <a:gd name="connsiteX9914" fmla="*/ 3224740 w 6130925"/>
                <a:gd name="connsiteY9914" fmla="*/ 890058 h 2994025"/>
                <a:gd name="connsiteX9915" fmla="*/ 3220507 w 6130925"/>
                <a:gd name="connsiteY9915" fmla="*/ 886354 h 2994025"/>
                <a:gd name="connsiteX9916" fmla="*/ 3221036 w 6130925"/>
                <a:gd name="connsiteY9916" fmla="*/ 884238 h 2994025"/>
                <a:gd name="connsiteX9917" fmla="*/ 3221565 w 6130925"/>
                <a:gd name="connsiteY9917" fmla="*/ 881592 h 2994025"/>
                <a:gd name="connsiteX9918" fmla="*/ 3223153 w 6130925"/>
                <a:gd name="connsiteY9918" fmla="*/ 880004 h 2994025"/>
                <a:gd name="connsiteX9919" fmla="*/ 3224740 w 6130925"/>
                <a:gd name="connsiteY9919" fmla="*/ 878417 h 2994025"/>
                <a:gd name="connsiteX9920" fmla="*/ 3226857 w 6130925"/>
                <a:gd name="connsiteY9920" fmla="*/ 876829 h 2994025"/>
                <a:gd name="connsiteX9921" fmla="*/ 3227915 w 6130925"/>
                <a:gd name="connsiteY9921" fmla="*/ 874713 h 2994025"/>
                <a:gd name="connsiteX9922" fmla="*/ 3227386 w 6130925"/>
                <a:gd name="connsiteY9922" fmla="*/ 873125 h 2994025"/>
                <a:gd name="connsiteX9923" fmla="*/ 3226328 w 6130925"/>
                <a:gd name="connsiteY9923" fmla="*/ 871008 h 2994025"/>
                <a:gd name="connsiteX9924" fmla="*/ 3225270 w 6130925"/>
                <a:gd name="connsiteY9924" fmla="*/ 869421 h 2994025"/>
                <a:gd name="connsiteX9925" fmla="*/ 3224740 w 6130925"/>
                <a:gd name="connsiteY9925" fmla="*/ 867833 h 2994025"/>
                <a:gd name="connsiteX9926" fmla="*/ 3224211 w 6130925"/>
                <a:gd name="connsiteY9926" fmla="*/ 865188 h 2994025"/>
                <a:gd name="connsiteX9927" fmla="*/ 3224211 w 6130925"/>
                <a:gd name="connsiteY9927" fmla="*/ 862542 h 2994025"/>
                <a:gd name="connsiteX9928" fmla="*/ 3224740 w 6130925"/>
                <a:gd name="connsiteY9928" fmla="*/ 859367 h 2994025"/>
                <a:gd name="connsiteX9929" fmla="*/ 3226857 w 6130925"/>
                <a:gd name="connsiteY9929" fmla="*/ 856721 h 2994025"/>
                <a:gd name="connsiteX9930" fmla="*/ 3226857 w 6130925"/>
                <a:gd name="connsiteY9930" fmla="*/ 855133 h 2994025"/>
                <a:gd name="connsiteX9931" fmla="*/ 3226857 w 6130925"/>
                <a:gd name="connsiteY9931" fmla="*/ 853546 h 2994025"/>
                <a:gd name="connsiteX9932" fmla="*/ 3228445 w 6130925"/>
                <a:gd name="connsiteY9932" fmla="*/ 851958 h 2994025"/>
                <a:gd name="connsiteX9933" fmla="*/ 3229503 w 6130925"/>
                <a:gd name="connsiteY9933" fmla="*/ 849313 h 2994025"/>
                <a:gd name="connsiteX9934" fmla="*/ 3230561 w 6130925"/>
                <a:gd name="connsiteY9934" fmla="*/ 847725 h 2994025"/>
                <a:gd name="connsiteX9935" fmla="*/ 3231090 w 6130925"/>
                <a:gd name="connsiteY9935" fmla="*/ 846138 h 2994025"/>
                <a:gd name="connsiteX9936" fmla="*/ 3231090 w 6130925"/>
                <a:gd name="connsiteY9936" fmla="*/ 844550 h 2994025"/>
                <a:gd name="connsiteX9937" fmla="*/ 3231090 w 6130925"/>
                <a:gd name="connsiteY9937" fmla="*/ 842963 h 2994025"/>
                <a:gd name="connsiteX9938" fmla="*/ 3231090 w 6130925"/>
                <a:gd name="connsiteY9938" fmla="*/ 840846 h 2994025"/>
                <a:gd name="connsiteX9939" fmla="*/ 3231090 w 6130925"/>
                <a:gd name="connsiteY9939" fmla="*/ 838729 h 2994025"/>
                <a:gd name="connsiteX9940" fmla="*/ 3232678 w 6130925"/>
                <a:gd name="connsiteY9940" fmla="*/ 837671 h 2994025"/>
                <a:gd name="connsiteX9941" fmla="*/ 3234795 w 6130925"/>
                <a:gd name="connsiteY9941" fmla="*/ 837142 h 2994025"/>
                <a:gd name="connsiteX9942" fmla="*/ 3236911 w 6130925"/>
                <a:gd name="connsiteY9942" fmla="*/ 836083 h 2994025"/>
                <a:gd name="connsiteX9943" fmla="*/ 3238499 w 6130925"/>
                <a:gd name="connsiteY9943" fmla="*/ 834496 h 2994025"/>
                <a:gd name="connsiteX9944" fmla="*/ 3241674 w 6130925"/>
                <a:gd name="connsiteY9944" fmla="*/ 831321 h 2994025"/>
                <a:gd name="connsiteX9945" fmla="*/ 3243790 w 6130925"/>
                <a:gd name="connsiteY9945" fmla="*/ 827088 h 2994025"/>
                <a:gd name="connsiteX9946" fmla="*/ 3251199 w 6130925"/>
                <a:gd name="connsiteY9946" fmla="*/ 827088 h 2994025"/>
                <a:gd name="connsiteX9947" fmla="*/ 3251199 w 6130925"/>
                <a:gd name="connsiteY9947" fmla="*/ 829733 h 2994025"/>
                <a:gd name="connsiteX9948" fmla="*/ 3251199 w 6130925"/>
                <a:gd name="connsiteY9948" fmla="*/ 831321 h 2994025"/>
                <a:gd name="connsiteX9949" fmla="*/ 3250670 w 6130925"/>
                <a:gd name="connsiteY9949" fmla="*/ 832908 h 2994025"/>
                <a:gd name="connsiteX9950" fmla="*/ 3251199 w 6130925"/>
                <a:gd name="connsiteY9950" fmla="*/ 834496 h 2994025"/>
                <a:gd name="connsiteX9951" fmla="*/ 3251728 w 6130925"/>
                <a:gd name="connsiteY9951" fmla="*/ 835025 h 2994025"/>
                <a:gd name="connsiteX9952" fmla="*/ 3252786 w 6130925"/>
                <a:gd name="connsiteY9952" fmla="*/ 834496 h 2994025"/>
                <a:gd name="connsiteX9953" fmla="*/ 3253845 w 6130925"/>
                <a:gd name="connsiteY9953" fmla="*/ 834496 h 2994025"/>
                <a:gd name="connsiteX9954" fmla="*/ 3254374 w 6130925"/>
                <a:gd name="connsiteY9954" fmla="*/ 834496 h 2994025"/>
                <a:gd name="connsiteX9955" fmla="*/ 3255961 w 6130925"/>
                <a:gd name="connsiteY9955" fmla="*/ 836083 h 2994025"/>
                <a:gd name="connsiteX9956" fmla="*/ 3257020 w 6130925"/>
                <a:gd name="connsiteY9956" fmla="*/ 838200 h 2994025"/>
                <a:gd name="connsiteX9957" fmla="*/ 3257020 w 6130925"/>
                <a:gd name="connsiteY9957" fmla="*/ 840317 h 2994025"/>
                <a:gd name="connsiteX9958" fmla="*/ 3257020 w 6130925"/>
                <a:gd name="connsiteY9958" fmla="*/ 841904 h 2994025"/>
                <a:gd name="connsiteX9959" fmla="*/ 3258078 w 6130925"/>
                <a:gd name="connsiteY9959" fmla="*/ 844021 h 2994025"/>
                <a:gd name="connsiteX9960" fmla="*/ 3259136 w 6130925"/>
                <a:gd name="connsiteY9960" fmla="*/ 845079 h 2994025"/>
                <a:gd name="connsiteX9961" fmla="*/ 3260724 w 6130925"/>
                <a:gd name="connsiteY9961" fmla="*/ 845608 h 2994025"/>
                <a:gd name="connsiteX9962" fmla="*/ 3262840 w 6130925"/>
                <a:gd name="connsiteY9962" fmla="*/ 846138 h 2994025"/>
                <a:gd name="connsiteX9963" fmla="*/ 3264957 w 6130925"/>
                <a:gd name="connsiteY9963" fmla="*/ 846667 h 2994025"/>
                <a:gd name="connsiteX9964" fmla="*/ 3267074 w 6130925"/>
                <a:gd name="connsiteY9964" fmla="*/ 847196 h 2994025"/>
                <a:gd name="connsiteX9965" fmla="*/ 3273953 w 6130925"/>
                <a:gd name="connsiteY9965" fmla="*/ 847196 h 2994025"/>
                <a:gd name="connsiteX9966" fmla="*/ 3274482 w 6130925"/>
                <a:gd name="connsiteY9966" fmla="*/ 844021 h 2994025"/>
                <a:gd name="connsiteX9967" fmla="*/ 3275011 w 6130925"/>
                <a:gd name="connsiteY9967" fmla="*/ 840846 h 2994025"/>
                <a:gd name="connsiteX9968" fmla="*/ 3275011 w 6130925"/>
                <a:gd name="connsiteY9968" fmla="*/ 838729 h 2994025"/>
                <a:gd name="connsiteX9969" fmla="*/ 3275011 w 6130925"/>
                <a:gd name="connsiteY9969" fmla="*/ 837142 h 2994025"/>
                <a:gd name="connsiteX9970" fmla="*/ 3276599 w 6130925"/>
                <a:gd name="connsiteY9970" fmla="*/ 836083 h 2994025"/>
                <a:gd name="connsiteX9971" fmla="*/ 3278186 w 6130925"/>
                <a:gd name="connsiteY9971" fmla="*/ 835554 h 2994025"/>
                <a:gd name="connsiteX9972" fmla="*/ 3284007 w 6130925"/>
                <a:gd name="connsiteY9972" fmla="*/ 833438 h 2994025"/>
                <a:gd name="connsiteX9973" fmla="*/ 3288240 w 6130925"/>
                <a:gd name="connsiteY9973" fmla="*/ 831321 h 2994025"/>
                <a:gd name="connsiteX9974" fmla="*/ 3289299 w 6130925"/>
                <a:gd name="connsiteY9974" fmla="*/ 829204 h 2994025"/>
                <a:gd name="connsiteX9975" fmla="*/ 3290357 w 6130925"/>
                <a:gd name="connsiteY9975" fmla="*/ 827088 h 2994025"/>
                <a:gd name="connsiteX9976" fmla="*/ 3288240 w 6130925"/>
                <a:gd name="connsiteY9976" fmla="*/ 826029 h 2994025"/>
                <a:gd name="connsiteX9977" fmla="*/ 3286653 w 6130925"/>
                <a:gd name="connsiteY9977" fmla="*/ 824442 h 2994025"/>
                <a:gd name="connsiteX9978" fmla="*/ 3284536 w 6130925"/>
                <a:gd name="connsiteY9978" fmla="*/ 823913 h 2994025"/>
                <a:gd name="connsiteX9979" fmla="*/ 3282949 w 6130925"/>
                <a:gd name="connsiteY9979" fmla="*/ 822854 h 2994025"/>
                <a:gd name="connsiteX9980" fmla="*/ 3281361 w 6130925"/>
                <a:gd name="connsiteY9980" fmla="*/ 822325 h 2994025"/>
                <a:gd name="connsiteX9981" fmla="*/ 3279774 w 6130925"/>
                <a:gd name="connsiteY9981" fmla="*/ 821267 h 2994025"/>
                <a:gd name="connsiteX9982" fmla="*/ 3279774 w 6130925"/>
                <a:gd name="connsiteY9982" fmla="*/ 819679 h 2994025"/>
                <a:gd name="connsiteX9983" fmla="*/ 3279774 w 6130925"/>
                <a:gd name="connsiteY9983" fmla="*/ 818092 h 2994025"/>
                <a:gd name="connsiteX9984" fmla="*/ 3278715 w 6130925"/>
                <a:gd name="connsiteY9984" fmla="*/ 815446 h 2994025"/>
                <a:gd name="connsiteX9985" fmla="*/ 3278186 w 6130925"/>
                <a:gd name="connsiteY9985" fmla="*/ 813858 h 2994025"/>
                <a:gd name="connsiteX9986" fmla="*/ 3277128 w 6130925"/>
                <a:gd name="connsiteY9986" fmla="*/ 812271 h 2994025"/>
                <a:gd name="connsiteX9987" fmla="*/ 3275011 w 6130925"/>
                <a:gd name="connsiteY9987" fmla="*/ 811213 h 2994025"/>
                <a:gd name="connsiteX9988" fmla="*/ 3273424 w 6130925"/>
                <a:gd name="connsiteY9988" fmla="*/ 810683 h 2994025"/>
                <a:gd name="connsiteX9989" fmla="*/ 3271836 w 6130925"/>
                <a:gd name="connsiteY9989" fmla="*/ 809625 h 2994025"/>
                <a:gd name="connsiteX9990" fmla="*/ 3269190 w 6130925"/>
                <a:gd name="connsiteY9990" fmla="*/ 808567 h 2994025"/>
                <a:gd name="connsiteX9991" fmla="*/ 3266015 w 6130925"/>
                <a:gd name="connsiteY9991" fmla="*/ 808038 h 2994025"/>
                <a:gd name="connsiteX9992" fmla="*/ 3263370 w 6130925"/>
                <a:gd name="connsiteY9992" fmla="*/ 809096 h 2994025"/>
                <a:gd name="connsiteX9993" fmla="*/ 3261782 w 6130925"/>
                <a:gd name="connsiteY9993" fmla="*/ 811213 h 2994025"/>
                <a:gd name="connsiteX9994" fmla="*/ 3259665 w 6130925"/>
                <a:gd name="connsiteY9994" fmla="*/ 815446 h 2994025"/>
                <a:gd name="connsiteX9995" fmla="*/ 3255961 w 6130925"/>
                <a:gd name="connsiteY9995" fmla="*/ 818621 h 2994025"/>
                <a:gd name="connsiteX9996" fmla="*/ 3253845 w 6130925"/>
                <a:gd name="connsiteY9996" fmla="*/ 819150 h 2994025"/>
                <a:gd name="connsiteX9997" fmla="*/ 3251199 w 6130925"/>
                <a:gd name="connsiteY9997" fmla="*/ 818621 h 2994025"/>
                <a:gd name="connsiteX9998" fmla="*/ 3248553 w 6130925"/>
                <a:gd name="connsiteY9998" fmla="*/ 818621 h 2994025"/>
                <a:gd name="connsiteX9999" fmla="*/ 3245378 w 6130925"/>
                <a:gd name="connsiteY9999" fmla="*/ 818621 h 2994025"/>
                <a:gd name="connsiteX10000" fmla="*/ 3243790 w 6130925"/>
                <a:gd name="connsiteY10000" fmla="*/ 818092 h 2994025"/>
                <a:gd name="connsiteX10001" fmla="*/ 3242203 w 6130925"/>
                <a:gd name="connsiteY10001" fmla="*/ 818092 h 2994025"/>
                <a:gd name="connsiteX10002" fmla="*/ 3240086 w 6130925"/>
                <a:gd name="connsiteY10002" fmla="*/ 818092 h 2994025"/>
                <a:gd name="connsiteX10003" fmla="*/ 3238499 w 6130925"/>
                <a:gd name="connsiteY10003" fmla="*/ 818092 h 2994025"/>
                <a:gd name="connsiteX10004" fmla="*/ 3234795 w 6130925"/>
                <a:gd name="connsiteY10004" fmla="*/ 815446 h 2994025"/>
                <a:gd name="connsiteX10005" fmla="*/ 3232149 w 6130925"/>
                <a:gd name="connsiteY10005" fmla="*/ 812271 h 2994025"/>
                <a:gd name="connsiteX10006" fmla="*/ 3231620 w 6130925"/>
                <a:gd name="connsiteY10006" fmla="*/ 810683 h 2994025"/>
                <a:gd name="connsiteX10007" fmla="*/ 3231090 w 6130925"/>
                <a:gd name="connsiteY10007" fmla="*/ 809096 h 2994025"/>
                <a:gd name="connsiteX10008" fmla="*/ 3233207 w 6130925"/>
                <a:gd name="connsiteY10008" fmla="*/ 808038 h 2994025"/>
                <a:gd name="connsiteX10009" fmla="*/ 3234795 w 6130925"/>
                <a:gd name="connsiteY10009" fmla="*/ 806450 h 2994025"/>
                <a:gd name="connsiteX10010" fmla="*/ 3240615 w 6130925"/>
                <a:gd name="connsiteY10010" fmla="*/ 804863 h 2994025"/>
                <a:gd name="connsiteX10011" fmla="*/ 3246436 w 6130925"/>
                <a:gd name="connsiteY10011" fmla="*/ 803275 h 2994025"/>
                <a:gd name="connsiteX10012" fmla="*/ 3250140 w 6130925"/>
                <a:gd name="connsiteY10012" fmla="*/ 803275 h 2994025"/>
                <a:gd name="connsiteX10013" fmla="*/ 3253845 w 6130925"/>
                <a:gd name="connsiteY10013" fmla="*/ 803275 h 2994025"/>
                <a:gd name="connsiteX10014" fmla="*/ 3251728 w 6130925"/>
                <a:gd name="connsiteY10014" fmla="*/ 801688 h 2994025"/>
                <a:gd name="connsiteX10015" fmla="*/ 3250140 w 6130925"/>
                <a:gd name="connsiteY10015" fmla="*/ 800629 h 2994025"/>
                <a:gd name="connsiteX10016" fmla="*/ 3249611 w 6130925"/>
                <a:gd name="connsiteY10016" fmla="*/ 800629 h 2994025"/>
                <a:gd name="connsiteX10017" fmla="*/ 3248553 w 6130925"/>
                <a:gd name="connsiteY10017" fmla="*/ 800629 h 2994025"/>
                <a:gd name="connsiteX10018" fmla="*/ 3247495 w 6130925"/>
                <a:gd name="connsiteY10018" fmla="*/ 800629 h 2994025"/>
                <a:gd name="connsiteX10019" fmla="*/ 3246436 w 6130925"/>
                <a:gd name="connsiteY10019" fmla="*/ 800629 h 2994025"/>
                <a:gd name="connsiteX10020" fmla="*/ 3244320 w 6130925"/>
                <a:gd name="connsiteY10020" fmla="*/ 799571 h 2994025"/>
                <a:gd name="connsiteX10021" fmla="*/ 3242732 w 6130925"/>
                <a:gd name="connsiteY10021" fmla="*/ 797983 h 2994025"/>
                <a:gd name="connsiteX10022" fmla="*/ 3243261 w 6130925"/>
                <a:gd name="connsiteY10022" fmla="*/ 796396 h 2994025"/>
                <a:gd name="connsiteX10023" fmla="*/ 3243790 w 6130925"/>
                <a:gd name="connsiteY10023" fmla="*/ 794279 h 2994025"/>
                <a:gd name="connsiteX10024" fmla="*/ 3245378 w 6130925"/>
                <a:gd name="connsiteY10024" fmla="*/ 793221 h 2994025"/>
                <a:gd name="connsiteX10025" fmla="*/ 3247495 w 6130925"/>
                <a:gd name="connsiteY10025" fmla="*/ 792692 h 2994025"/>
                <a:gd name="connsiteX10026" fmla="*/ 3249082 w 6130925"/>
                <a:gd name="connsiteY10026" fmla="*/ 792692 h 2994025"/>
                <a:gd name="connsiteX10027" fmla="*/ 3251199 w 6130925"/>
                <a:gd name="connsiteY10027" fmla="*/ 792692 h 2994025"/>
                <a:gd name="connsiteX10028" fmla="*/ 3252786 w 6130925"/>
                <a:gd name="connsiteY10028" fmla="*/ 792163 h 2994025"/>
                <a:gd name="connsiteX10029" fmla="*/ 3254374 w 6130925"/>
                <a:gd name="connsiteY10029" fmla="*/ 792692 h 2994025"/>
                <a:gd name="connsiteX10030" fmla="*/ 3254374 w 6130925"/>
                <a:gd name="connsiteY10030" fmla="*/ 794279 h 2994025"/>
                <a:gd name="connsiteX10031" fmla="*/ 3254374 w 6130925"/>
                <a:gd name="connsiteY10031" fmla="*/ 796396 h 2994025"/>
                <a:gd name="connsiteX10032" fmla="*/ 3255961 w 6130925"/>
                <a:gd name="connsiteY10032" fmla="*/ 797983 h 2994025"/>
                <a:gd name="connsiteX10033" fmla="*/ 3258607 w 6130925"/>
                <a:gd name="connsiteY10033" fmla="*/ 799042 h 2994025"/>
                <a:gd name="connsiteX10034" fmla="*/ 3260195 w 6130925"/>
                <a:gd name="connsiteY10034" fmla="*/ 799042 h 2994025"/>
                <a:gd name="connsiteX10035" fmla="*/ 3261782 w 6130925"/>
                <a:gd name="connsiteY10035" fmla="*/ 799042 h 2994025"/>
                <a:gd name="connsiteX10036" fmla="*/ 3263370 w 6130925"/>
                <a:gd name="connsiteY10036" fmla="*/ 799571 h 2994025"/>
                <a:gd name="connsiteX10037" fmla="*/ 3264957 w 6130925"/>
                <a:gd name="connsiteY10037" fmla="*/ 800100 h 2994025"/>
                <a:gd name="connsiteX10038" fmla="*/ 3266015 w 6130925"/>
                <a:gd name="connsiteY10038" fmla="*/ 798513 h 2994025"/>
                <a:gd name="connsiteX10039" fmla="*/ 3266015 w 6130925"/>
                <a:gd name="connsiteY10039" fmla="*/ 796396 h 2994025"/>
                <a:gd name="connsiteX10040" fmla="*/ 3267603 w 6130925"/>
                <a:gd name="connsiteY10040" fmla="*/ 794279 h 2994025"/>
                <a:gd name="connsiteX10041" fmla="*/ 3269720 w 6130925"/>
                <a:gd name="connsiteY10041" fmla="*/ 792692 h 2994025"/>
                <a:gd name="connsiteX10042" fmla="*/ 3269720 w 6130925"/>
                <a:gd name="connsiteY10042" fmla="*/ 790575 h 2994025"/>
                <a:gd name="connsiteX10043" fmla="*/ 3269720 w 6130925"/>
                <a:gd name="connsiteY10043" fmla="*/ 788988 h 2994025"/>
                <a:gd name="connsiteX10044" fmla="*/ 3271307 w 6130925"/>
                <a:gd name="connsiteY10044" fmla="*/ 787929 h 2994025"/>
                <a:gd name="connsiteX10045" fmla="*/ 3273424 w 6130925"/>
                <a:gd name="connsiteY10045" fmla="*/ 787400 h 2994025"/>
                <a:gd name="connsiteX10046" fmla="*/ 3275011 w 6130925"/>
                <a:gd name="connsiteY10046" fmla="*/ 786342 h 2994025"/>
                <a:gd name="connsiteX10047" fmla="*/ 3276599 w 6130925"/>
                <a:gd name="connsiteY10047" fmla="*/ 785813 h 2994025"/>
                <a:gd name="connsiteX10048" fmla="*/ 3278186 w 6130925"/>
                <a:gd name="connsiteY10048" fmla="*/ 786342 h 2994025"/>
                <a:gd name="connsiteX10049" fmla="*/ 3280832 w 6130925"/>
                <a:gd name="connsiteY10049" fmla="*/ 787400 h 2994025"/>
                <a:gd name="connsiteX10050" fmla="*/ 3282420 w 6130925"/>
                <a:gd name="connsiteY10050" fmla="*/ 787929 h 2994025"/>
                <a:gd name="connsiteX10051" fmla="*/ 3284007 w 6130925"/>
                <a:gd name="connsiteY10051" fmla="*/ 788458 h 2994025"/>
                <a:gd name="connsiteX10052" fmla="*/ 3285595 w 6130925"/>
                <a:gd name="connsiteY10052" fmla="*/ 787400 h 2994025"/>
                <a:gd name="connsiteX10053" fmla="*/ 3287711 w 6130925"/>
                <a:gd name="connsiteY10053" fmla="*/ 785813 h 2994025"/>
                <a:gd name="connsiteX10054" fmla="*/ 3289299 w 6130925"/>
                <a:gd name="connsiteY10054" fmla="*/ 784225 h 2994025"/>
                <a:gd name="connsiteX10055" fmla="*/ 3291415 w 6130925"/>
                <a:gd name="connsiteY10055" fmla="*/ 783696 h 2994025"/>
                <a:gd name="connsiteX10056" fmla="*/ 3293003 w 6130925"/>
                <a:gd name="connsiteY10056" fmla="*/ 783167 h 2994025"/>
                <a:gd name="connsiteX10057" fmla="*/ 3294590 w 6130925"/>
                <a:gd name="connsiteY10057" fmla="*/ 782638 h 2994025"/>
                <a:gd name="connsiteX10058" fmla="*/ 3298295 w 6130925"/>
                <a:gd name="connsiteY10058" fmla="*/ 782638 h 2994025"/>
                <a:gd name="connsiteX10059" fmla="*/ 3301999 w 6130925"/>
                <a:gd name="connsiteY10059" fmla="*/ 783696 h 2994025"/>
                <a:gd name="connsiteX10060" fmla="*/ 3305703 w 6130925"/>
                <a:gd name="connsiteY10060" fmla="*/ 783696 h 2994025"/>
                <a:gd name="connsiteX10061" fmla="*/ 3308878 w 6130925"/>
                <a:gd name="connsiteY10061" fmla="*/ 783696 h 2994025"/>
                <a:gd name="connsiteX10062" fmla="*/ 3313640 w 6130925"/>
                <a:gd name="connsiteY10062" fmla="*/ 782108 h 2994025"/>
                <a:gd name="connsiteX10063" fmla="*/ 3317874 w 6130925"/>
                <a:gd name="connsiteY10063" fmla="*/ 781050 h 2994025"/>
                <a:gd name="connsiteX10064" fmla="*/ 3321049 w 6130925"/>
                <a:gd name="connsiteY10064" fmla="*/ 782108 h 2994025"/>
                <a:gd name="connsiteX10065" fmla="*/ 3323695 w 6130925"/>
                <a:gd name="connsiteY10065" fmla="*/ 784225 h 2994025"/>
                <a:gd name="connsiteX10066" fmla="*/ 3325282 w 6130925"/>
                <a:gd name="connsiteY10066" fmla="*/ 786871 h 2994025"/>
                <a:gd name="connsiteX10067" fmla="*/ 3326870 w 6130925"/>
                <a:gd name="connsiteY10067" fmla="*/ 788458 h 2994025"/>
                <a:gd name="connsiteX10068" fmla="*/ 3330045 w 6130925"/>
                <a:gd name="connsiteY10068" fmla="*/ 788988 h 2994025"/>
                <a:gd name="connsiteX10069" fmla="*/ 3334278 w 6130925"/>
                <a:gd name="connsiteY10069" fmla="*/ 788988 h 2994025"/>
                <a:gd name="connsiteX10070" fmla="*/ 3335865 w 6130925"/>
                <a:gd name="connsiteY10070" fmla="*/ 789517 h 2994025"/>
                <a:gd name="connsiteX10071" fmla="*/ 3337453 w 6130925"/>
                <a:gd name="connsiteY10071" fmla="*/ 788988 h 2994025"/>
                <a:gd name="connsiteX10072" fmla="*/ 3339040 w 6130925"/>
                <a:gd name="connsiteY10072" fmla="*/ 787929 h 2994025"/>
                <a:gd name="connsiteX10073" fmla="*/ 3340099 w 6130925"/>
                <a:gd name="connsiteY10073" fmla="*/ 785813 h 2994025"/>
                <a:gd name="connsiteX10074" fmla="*/ 3341157 w 6130925"/>
                <a:gd name="connsiteY10074" fmla="*/ 783696 h 2994025"/>
                <a:gd name="connsiteX10075" fmla="*/ 3341686 w 6130925"/>
                <a:gd name="connsiteY10075" fmla="*/ 781579 h 2994025"/>
                <a:gd name="connsiteX10076" fmla="*/ 3343803 w 6130925"/>
                <a:gd name="connsiteY10076" fmla="*/ 779992 h 2994025"/>
                <a:gd name="connsiteX10077" fmla="*/ 3344861 w 6130925"/>
                <a:gd name="connsiteY10077" fmla="*/ 778404 h 2994025"/>
                <a:gd name="connsiteX10078" fmla="*/ 3346449 w 6130925"/>
                <a:gd name="connsiteY10078" fmla="*/ 776817 h 2994025"/>
                <a:gd name="connsiteX10079" fmla="*/ 3348565 w 6130925"/>
                <a:gd name="connsiteY10079" fmla="*/ 775758 h 2994025"/>
                <a:gd name="connsiteX10080" fmla="*/ 3350153 w 6130925"/>
                <a:gd name="connsiteY10080" fmla="*/ 773642 h 2994025"/>
                <a:gd name="connsiteX10081" fmla="*/ 3351740 w 6130925"/>
                <a:gd name="connsiteY10081" fmla="*/ 772583 h 2994025"/>
                <a:gd name="connsiteX10082" fmla="*/ 3353328 w 6130925"/>
                <a:gd name="connsiteY10082" fmla="*/ 771525 h 2994025"/>
                <a:gd name="connsiteX10083" fmla="*/ 3355445 w 6130925"/>
                <a:gd name="connsiteY10083" fmla="*/ 770467 h 2994025"/>
                <a:gd name="connsiteX10084" fmla="*/ 3357561 w 6130925"/>
                <a:gd name="connsiteY10084" fmla="*/ 769938 h 2994025"/>
                <a:gd name="connsiteX10085" fmla="*/ 3359149 w 6130925"/>
                <a:gd name="connsiteY10085" fmla="*/ 769408 h 2994025"/>
                <a:gd name="connsiteX10086" fmla="*/ 3363382 w 6130925"/>
                <a:gd name="connsiteY10086" fmla="*/ 769408 h 2994025"/>
                <a:gd name="connsiteX10087" fmla="*/ 3368145 w 6130925"/>
                <a:gd name="connsiteY10087" fmla="*/ 769408 h 2994025"/>
                <a:gd name="connsiteX10088" fmla="*/ 3371849 w 6130925"/>
                <a:gd name="connsiteY10088" fmla="*/ 769408 h 2994025"/>
                <a:gd name="connsiteX10089" fmla="*/ 3375024 w 6130925"/>
                <a:gd name="connsiteY10089" fmla="*/ 769408 h 2994025"/>
                <a:gd name="connsiteX10090" fmla="*/ 3377140 w 6130925"/>
                <a:gd name="connsiteY10090" fmla="*/ 768350 h 2994025"/>
                <a:gd name="connsiteX10091" fmla="*/ 3378728 w 6130925"/>
                <a:gd name="connsiteY10091" fmla="*/ 766233 h 2994025"/>
                <a:gd name="connsiteX10092" fmla="*/ 3377140 w 6130925"/>
                <a:gd name="connsiteY10092" fmla="*/ 762000 h 2994025"/>
                <a:gd name="connsiteX10093" fmla="*/ 3359149 w 6130925"/>
                <a:gd name="connsiteY10093" fmla="*/ 762000 h 2994025"/>
                <a:gd name="connsiteX10094" fmla="*/ 3357032 w 6130925"/>
                <a:gd name="connsiteY10094" fmla="*/ 761471 h 2994025"/>
                <a:gd name="connsiteX10095" fmla="*/ 3355445 w 6130925"/>
                <a:gd name="connsiteY10095" fmla="*/ 760413 h 2994025"/>
                <a:gd name="connsiteX10096" fmla="*/ 3355445 w 6130925"/>
                <a:gd name="connsiteY10096" fmla="*/ 758825 h 2994025"/>
                <a:gd name="connsiteX10097" fmla="*/ 3354915 w 6130925"/>
                <a:gd name="connsiteY10097" fmla="*/ 757238 h 2994025"/>
                <a:gd name="connsiteX10098" fmla="*/ 3353328 w 6130925"/>
                <a:gd name="connsiteY10098" fmla="*/ 755121 h 2994025"/>
                <a:gd name="connsiteX10099" fmla="*/ 3351740 w 6130925"/>
                <a:gd name="connsiteY10099" fmla="*/ 753533 h 2994025"/>
                <a:gd name="connsiteX10100" fmla="*/ 3350153 w 6130925"/>
                <a:gd name="connsiteY10100" fmla="*/ 753533 h 2994025"/>
                <a:gd name="connsiteX10101" fmla="*/ 3347507 w 6130925"/>
                <a:gd name="connsiteY10101" fmla="*/ 753533 h 2994025"/>
                <a:gd name="connsiteX10102" fmla="*/ 3344861 w 6130925"/>
                <a:gd name="connsiteY10102" fmla="*/ 754592 h 2994025"/>
                <a:gd name="connsiteX10103" fmla="*/ 3342745 w 6130925"/>
                <a:gd name="connsiteY10103" fmla="*/ 756179 h 2994025"/>
                <a:gd name="connsiteX10104" fmla="*/ 3340628 w 6130925"/>
                <a:gd name="connsiteY10104" fmla="*/ 757238 h 2994025"/>
                <a:gd name="connsiteX10105" fmla="*/ 3312582 w 6130925"/>
                <a:gd name="connsiteY10105" fmla="*/ 757238 h 2994025"/>
                <a:gd name="connsiteX10106" fmla="*/ 3310465 w 6130925"/>
                <a:gd name="connsiteY10106" fmla="*/ 757767 h 2994025"/>
                <a:gd name="connsiteX10107" fmla="*/ 3308878 w 6130925"/>
                <a:gd name="connsiteY10107" fmla="*/ 758825 h 2994025"/>
                <a:gd name="connsiteX10108" fmla="*/ 3308349 w 6130925"/>
                <a:gd name="connsiteY10108" fmla="*/ 760413 h 2994025"/>
                <a:gd name="connsiteX10109" fmla="*/ 3307820 w 6130925"/>
                <a:gd name="connsiteY10109" fmla="*/ 762000 h 2994025"/>
                <a:gd name="connsiteX10110" fmla="*/ 3306232 w 6130925"/>
                <a:gd name="connsiteY10110" fmla="*/ 763588 h 2994025"/>
                <a:gd name="connsiteX10111" fmla="*/ 3304645 w 6130925"/>
                <a:gd name="connsiteY10111" fmla="*/ 764117 h 2994025"/>
                <a:gd name="connsiteX10112" fmla="*/ 3303057 w 6130925"/>
                <a:gd name="connsiteY10112" fmla="*/ 764646 h 2994025"/>
                <a:gd name="connsiteX10113" fmla="*/ 3301470 w 6130925"/>
                <a:gd name="connsiteY10113" fmla="*/ 764117 h 2994025"/>
                <a:gd name="connsiteX10114" fmla="*/ 3298295 w 6130925"/>
                <a:gd name="connsiteY10114" fmla="*/ 764646 h 2994025"/>
                <a:gd name="connsiteX10115" fmla="*/ 3295649 w 6130925"/>
                <a:gd name="connsiteY10115" fmla="*/ 765175 h 2994025"/>
                <a:gd name="connsiteX10116" fmla="*/ 3291415 w 6130925"/>
                <a:gd name="connsiteY10116" fmla="*/ 764117 h 2994025"/>
                <a:gd name="connsiteX10117" fmla="*/ 3286653 w 6130925"/>
                <a:gd name="connsiteY10117" fmla="*/ 762000 h 2994025"/>
                <a:gd name="connsiteX10118" fmla="*/ 3280303 w 6130925"/>
                <a:gd name="connsiteY10118" fmla="*/ 764646 h 2994025"/>
                <a:gd name="connsiteX10119" fmla="*/ 3273953 w 6130925"/>
                <a:gd name="connsiteY10119" fmla="*/ 768350 h 2994025"/>
                <a:gd name="connsiteX10120" fmla="*/ 3272365 w 6130925"/>
                <a:gd name="connsiteY10120" fmla="*/ 769408 h 2994025"/>
                <a:gd name="connsiteX10121" fmla="*/ 3270778 w 6130925"/>
                <a:gd name="connsiteY10121" fmla="*/ 770467 h 2994025"/>
                <a:gd name="connsiteX10122" fmla="*/ 3269190 w 6130925"/>
                <a:gd name="connsiteY10122" fmla="*/ 770467 h 2994025"/>
                <a:gd name="connsiteX10123" fmla="*/ 3263899 w 6130925"/>
                <a:gd name="connsiteY10123" fmla="*/ 768879 h 2994025"/>
                <a:gd name="connsiteX10124" fmla="*/ 3260195 w 6130925"/>
                <a:gd name="connsiteY10124" fmla="*/ 766233 h 2994025"/>
                <a:gd name="connsiteX10125" fmla="*/ 3258607 w 6130925"/>
                <a:gd name="connsiteY10125" fmla="*/ 764646 h 2994025"/>
                <a:gd name="connsiteX10126" fmla="*/ 3255961 w 6130925"/>
                <a:gd name="connsiteY10126" fmla="*/ 763588 h 2994025"/>
                <a:gd name="connsiteX10127" fmla="*/ 3252786 w 6130925"/>
                <a:gd name="connsiteY10127" fmla="*/ 762000 h 2994025"/>
                <a:gd name="connsiteX10128" fmla="*/ 3249082 w 6130925"/>
                <a:gd name="connsiteY10128" fmla="*/ 760413 h 2994025"/>
                <a:gd name="connsiteX10129" fmla="*/ 3248024 w 6130925"/>
                <a:gd name="connsiteY10129" fmla="*/ 758825 h 2994025"/>
                <a:gd name="connsiteX10130" fmla="*/ 3246436 w 6130925"/>
                <a:gd name="connsiteY10130" fmla="*/ 757238 h 2994025"/>
                <a:gd name="connsiteX10131" fmla="*/ 3244849 w 6130925"/>
                <a:gd name="connsiteY10131" fmla="*/ 755121 h 2994025"/>
                <a:gd name="connsiteX10132" fmla="*/ 3243790 w 6130925"/>
                <a:gd name="connsiteY10132" fmla="*/ 753533 h 2994025"/>
                <a:gd name="connsiteX10133" fmla="*/ 3240615 w 6130925"/>
                <a:gd name="connsiteY10133" fmla="*/ 751417 h 2994025"/>
                <a:gd name="connsiteX10134" fmla="*/ 3236911 w 6130925"/>
                <a:gd name="connsiteY10134" fmla="*/ 750358 h 2994025"/>
                <a:gd name="connsiteX10135" fmla="*/ 3232149 w 6130925"/>
                <a:gd name="connsiteY10135" fmla="*/ 750358 h 2994025"/>
                <a:gd name="connsiteX10136" fmla="*/ 3227915 w 6130925"/>
                <a:gd name="connsiteY10136" fmla="*/ 749829 h 2994025"/>
                <a:gd name="connsiteX10137" fmla="*/ 3227915 w 6130925"/>
                <a:gd name="connsiteY10137" fmla="*/ 745596 h 2994025"/>
                <a:gd name="connsiteX10138" fmla="*/ 3227915 w 6130925"/>
                <a:gd name="connsiteY10138" fmla="*/ 741892 h 2994025"/>
                <a:gd name="connsiteX10139" fmla="*/ 3227386 w 6130925"/>
                <a:gd name="connsiteY10139" fmla="*/ 739775 h 2994025"/>
                <a:gd name="connsiteX10140" fmla="*/ 3226857 w 6130925"/>
                <a:gd name="connsiteY10140" fmla="*/ 738188 h 2994025"/>
                <a:gd name="connsiteX10141" fmla="*/ 3226857 w 6130925"/>
                <a:gd name="connsiteY10141" fmla="*/ 734483 h 2994025"/>
                <a:gd name="connsiteX10142" fmla="*/ 3226328 w 6130925"/>
                <a:gd name="connsiteY10142" fmla="*/ 728133 h 2994025"/>
                <a:gd name="connsiteX10143" fmla="*/ 3224740 w 6130925"/>
                <a:gd name="connsiteY10143" fmla="*/ 722313 h 2994025"/>
                <a:gd name="connsiteX10144" fmla="*/ 3226857 w 6130925"/>
                <a:gd name="connsiteY10144" fmla="*/ 719138 h 2994025"/>
                <a:gd name="connsiteX10145" fmla="*/ 3228974 w 6130925"/>
                <a:gd name="connsiteY10145" fmla="*/ 716492 h 2994025"/>
                <a:gd name="connsiteX10146" fmla="*/ 3230032 w 6130925"/>
                <a:gd name="connsiteY10146" fmla="*/ 714375 h 2994025"/>
                <a:gd name="connsiteX10147" fmla="*/ 3230561 w 6130925"/>
                <a:gd name="connsiteY10147" fmla="*/ 711729 h 2994025"/>
                <a:gd name="connsiteX10148" fmla="*/ 3228974 w 6130925"/>
                <a:gd name="connsiteY10148" fmla="*/ 704850 h 2994025"/>
                <a:gd name="connsiteX10149" fmla="*/ 3227915 w 6130925"/>
                <a:gd name="connsiteY10149" fmla="*/ 699029 h 2994025"/>
                <a:gd name="connsiteX10150" fmla="*/ 3229503 w 6130925"/>
                <a:gd name="connsiteY10150" fmla="*/ 694796 h 2994025"/>
                <a:gd name="connsiteX10151" fmla="*/ 3233736 w 6130925"/>
                <a:gd name="connsiteY10151" fmla="*/ 692679 h 2994025"/>
                <a:gd name="connsiteX10152" fmla="*/ 3235324 w 6130925"/>
                <a:gd name="connsiteY10152" fmla="*/ 692150 h 2994025"/>
                <a:gd name="connsiteX10153" fmla="*/ 3237970 w 6130925"/>
                <a:gd name="connsiteY10153" fmla="*/ 691092 h 2994025"/>
                <a:gd name="connsiteX10154" fmla="*/ 3238499 w 6130925"/>
                <a:gd name="connsiteY10154" fmla="*/ 689504 h 2994025"/>
                <a:gd name="connsiteX10155" fmla="*/ 3239557 w 6130925"/>
                <a:gd name="connsiteY10155" fmla="*/ 687388 h 2994025"/>
                <a:gd name="connsiteX10156" fmla="*/ 3241145 w 6130925"/>
                <a:gd name="connsiteY10156" fmla="*/ 685271 h 2994025"/>
                <a:gd name="connsiteX10157" fmla="*/ 3242732 w 6130925"/>
                <a:gd name="connsiteY10157" fmla="*/ 683683 h 2994025"/>
                <a:gd name="connsiteX10158" fmla="*/ 3244849 w 6130925"/>
                <a:gd name="connsiteY10158" fmla="*/ 683154 h 2994025"/>
                <a:gd name="connsiteX10159" fmla="*/ 3246436 w 6130925"/>
                <a:gd name="connsiteY10159" fmla="*/ 682096 h 2994025"/>
                <a:gd name="connsiteX10160" fmla="*/ 3246436 w 6130925"/>
                <a:gd name="connsiteY10160" fmla="*/ 680508 h 2994025"/>
                <a:gd name="connsiteX10161" fmla="*/ 3247495 w 6130925"/>
                <a:gd name="connsiteY10161" fmla="*/ 678392 h 2994025"/>
                <a:gd name="connsiteX10162" fmla="*/ 3248553 w 6130925"/>
                <a:gd name="connsiteY10162" fmla="*/ 676804 h 2994025"/>
                <a:gd name="connsiteX10163" fmla="*/ 3250140 w 6130925"/>
                <a:gd name="connsiteY10163" fmla="*/ 674688 h 2994025"/>
                <a:gd name="connsiteX10164" fmla="*/ 3250670 w 6130925"/>
                <a:gd name="connsiteY10164" fmla="*/ 673100 h 2994025"/>
                <a:gd name="connsiteX10165" fmla="*/ 3251728 w 6130925"/>
                <a:gd name="connsiteY10165" fmla="*/ 670983 h 2994025"/>
                <a:gd name="connsiteX10166" fmla="*/ 3253315 w 6130925"/>
                <a:gd name="connsiteY10166" fmla="*/ 669925 h 2994025"/>
                <a:gd name="connsiteX10167" fmla="*/ 3255432 w 6130925"/>
                <a:gd name="connsiteY10167" fmla="*/ 669396 h 2994025"/>
                <a:gd name="connsiteX10168" fmla="*/ 3257020 w 6130925"/>
                <a:gd name="connsiteY10168" fmla="*/ 668338 h 2994025"/>
                <a:gd name="connsiteX10169" fmla="*/ 3259136 w 6130925"/>
                <a:gd name="connsiteY10169" fmla="*/ 667808 h 2994025"/>
                <a:gd name="connsiteX10170" fmla="*/ 3263899 w 6130925"/>
                <a:gd name="connsiteY10170" fmla="*/ 668867 h 2994025"/>
                <a:gd name="connsiteX10171" fmla="*/ 3269190 w 6130925"/>
                <a:gd name="connsiteY10171" fmla="*/ 669396 h 2994025"/>
                <a:gd name="connsiteX10172" fmla="*/ 3271836 w 6130925"/>
                <a:gd name="connsiteY10172" fmla="*/ 668867 h 2994025"/>
                <a:gd name="connsiteX10173" fmla="*/ 3273953 w 6130925"/>
                <a:gd name="connsiteY10173" fmla="*/ 666750 h 2994025"/>
                <a:gd name="connsiteX10174" fmla="*/ 3276070 w 6130925"/>
                <a:gd name="connsiteY10174" fmla="*/ 665692 h 2994025"/>
                <a:gd name="connsiteX10175" fmla="*/ 3277657 w 6130925"/>
                <a:gd name="connsiteY10175" fmla="*/ 664104 h 2994025"/>
                <a:gd name="connsiteX10176" fmla="*/ 3280303 w 6130925"/>
                <a:gd name="connsiteY10176" fmla="*/ 660929 h 2994025"/>
                <a:gd name="connsiteX10177" fmla="*/ 3281361 w 6130925"/>
                <a:gd name="connsiteY10177" fmla="*/ 657225 h 2994025"/>
                <a:gd name="connsiteX10178" fmla="*/ 3281361 w 6130925"/>
                <a:gd name="connsiteY10178" fmla="*/ 655638 h 2994025"/>
                <a:gd name="connsiteX10179" fmla="*/ 3281361 w 6130925"/>
                <a:gd name="connsiteY10179" fmla="*/ 652992 h 2994025"/>
                <a:gd name="connsiteX10180" fmla="*/ 3281361 w 6130925"/>
                <a:gd name="connsiteY10180" fmla="*/ 648229 h 2994025"/>
                <a:gd name="connsiteX10181" fmla="*/ 3281361 w 6130925"/>
                <a:gd name="connsiteY10181" fmla="*/ 642408 h 2994025"/>
                <a:gd name="connsiteX10182" fmla="*/ 3292474 w 6130925"/>
                <a:gd name="connsiteY10182" fmla="*/ 642408 h 2994025"/>
                <a:gd name="connsiteX10183" fmla="*/ 3292474 w 6130925"/>
                <a:gd name="connsiteY10183" fmla="*/ 631296 h 2994025"/>
                <a:gd name="connsiteX10184" fmla="*/ 3291945 w 6130925"/>
                <a:gd name="connsiteY10184" fmla="*/ 629179 h 2994025"/>
                <a:gd name="connsiteX10185" fmla="*/ 3290357 w 6130925"/>
                <a:gd name="connsiteY10185" fmla="*/ 627592 h 2994025"/>
                <a:gd name="connsiteX10186" fmla="*/ 3289299 w 6130925"/>
                <a:gd name="connsiteY10186" fmla="*/ 626004 h 2994025"/>
                <a:gd name="connsiteX10187" fmla="*/ 3288240 w 6130925"/>
                <a:gd name="connsiteY10187" fmla="*/ 623888 h 2994025"/>
                <a:gd name="connsiteX10188" fmla="*/ 3286653 w 6130925"/>
                <a:gd name="connsiteY10188" fmla="*/ 622829 h 2994025"/>
                <a:gd name="connsiteX10189" fmla="*/ 3285065 w 6130925"/>
                <a:gd name="connsiteY10189" fmla="*/ 621771 h 2994025"/>
                <a:gd name="connsiteX10190" fmla="*/ 3283478 w 6130925"/>
                <a:gd name="connsiteY10190" fmla="*/ 619125 h 2994025"/>
                <a:gd name="connsiteX10191" fmla="*/ 3281361 w 6130925"/>
                <a:gd name="connsiteY10191" fmla="*/ 618596 h 2994025"/>
                <a:gd name="connsiteX10192" fmla="*/ 3279774 w 6130925"/>
                <a:gd name="connsiteY10192" fmla="*/ 618596 h 2994025"/>
                <a:gd name="connsiteX10193" fmla="*/ 3277657 w 6130925"/>
                <a:gd name="connsiteY10193" fmla="*/ 619125 h 2994025"/>
                <a:gd name="connsiteX10194" fmla="*/ 3276070 w 6130925"/>
                <a:gd name="connsiteY10194" fmla="*/ 620713 h 2994025"/>
                <a:gd name="connsiteX10195" fmla="*/ 3275011 w 6130925"/>
                <a:gd name="connsiteY10195" fmla="*/ 623358 h 2994025"/>
                <a:gd name="connsiteX10196" fmla="*/ 3273424 w 6130925"/>
                <a:gd name="connsiteY10196" fmla="*/ 623888 h 2994025"/>
                <a:gd name="connsiteX10197" fmla="*/ 3271836 w 6130925"/>
                <a:gd name="connsiteY10197" fmla="*/ 623888 h 2994025"/>
                <a:gd name="connsiteX10198" fmla="*/ 3269190 w 6130925"/>
                <a:gd name="connsiteY10198" fmla="*/ 620183 h 2994025"/>
                <a:gd name="connsiteX10199" fmla="*/ 3266015 w 6130925"/>
                <a:gd name="connsiteY10199" fmla="*/ 617008 h 2994025"/>
                <a:gd name="connsiteX10200" fmla="*/ 3264957 w 6130925"/>
                <a:gd name="connsiteY10200" fmla="*/ 614892 h 2994025"/>
                <a:gd name="connsiteX10201" fmla="*/ 3263370 w 6130925"/>
                <a:gd name="connsiteY10201" fmla="*/ 613304 h 2994025"/>
                <a:gd name="connsiteX10202" fmla="*/ 3262840 w 6130925"/>
                <a:gd name="connsiteY10202" fmla="*/ 613304 h 2994025"/>
                <a:gd name="connsiteX10203" fmla="*/ 3261782 w 6130925"/>
                <a:gd name="connsiteY10203" fmla="*/ 613304 h 2994025"/>
                <a:gd name="connsiteX10204" fmla="*/ 3260724 w 6130925"/>
                <a:gd name="connsiteY10204" fmla="*/ 613304 h 2994025"/>
                <a:gd name="connsiteX10205" fmla="*/ 3260195 w 6130925"/>
                <a:gd name="connsiteY10205" fmla="*/ 613304 h 2994025"/>
                <a:gd name="connsiteX10206" fmla="*/ 3256490 w 6130925"/>
                <a:gd name="connsiteY10206" fmla="*/ 612775 h 2994025"/>
                <a:gd name="connsiteX10207" fmla="*/ 3252786 w 6130925"/>
                <a:gd name="connsiteY10207" fmla="*/ 612775 h 2994025"/>
                <a:gd name="connsiteX10208" fmla="*/ 2496220 w 6130925"/>
                <a:gd name="connsiteY10208" fmla="*/ 596900 h 2994025"/>
                <a:gd name="connsiteX10209" fmla="*/ 2499404 w 6130925"/>
                <a:gd name="connsiteY10209" fmla="*/ 601106 h 2994025"/>
                <a:gd name="connsiteX10210" fmla="*/ 2501527 w 6130925"/>
                <a:gd name="connsiteY10210" fmla="*/ 604261 h 2994025"/>
                <a:gd name="connsiteX10211" fmla="*/ 2501527 w 6130925"/>
                <a:gd name="connsiteY10211" fmla="*/ 618458 h 2994025"/>
                <a:gd name="connsiteX10212" fmla="*/ 2515325 w 6130925"/>
                <a:gd name="connsiteY10212" fmla="*/ 618458 h 2994025"/>
                <a:gd name="connsiteX10213" fmla="*/ 2520633 w 6130925"/>
                <a:gd name="connsiteY10213" fmla="*/ 617932 h 2994025"/>
                <a:gd name="connsiteX10214" fmla="*/ 2527532 w 6130925"/>
                <a:gd name="connsiteY10214" fmla="*/ 613200 h 2994025"/>
                <a:gd name="connsiteX10215" fmla="*/ 2532308 w 6130925"/>
                <a:gd name="connsiteY10215" fmla="*/ 611622 h 2994025"/>
                <a:gd name="connsiteX10216" fmla="*/ 2538677 w 6130925"/>
                <a:gd name="connsiteY10216" fmla="*/ 610571 h 2994025"/>
                <a:gd name="connsiteX10217" fmla="*/ 2546638 w 6130925"/>
                <a:gd name="connsiteY10217" fmla="*/ 609519 h 2994025"/>
                <a:gd name="connsiteX10218" fmla="*/ 2553537 w 6130925"/>
                <a:gd name="connsiteY10218" fmla="*/ 610571 h 2994025"/>
                <a:gd name="connsiteX10219" fmla="*/ 2560437 w 6130925"/>
                <a:gd name="connsiteY10219" fmla="*/ 611622 h 2994025"/>
                <a:gd name="connsiteX10220" fmla="*/ 2564682 w 6130925"/>
                <a:gd name="connsiteY10220" fmla="*/ 612674 h 2994025"/>
                <a:gd name="connsiteX10221" fmla="*/ 2567867 w 6130925"/>
                <a:gd name="connsiteY10221" fmla="*/ 613200 h 2994025"/>
                <a:gd name="connsiteX10222" fmla="*/ 2569459 w 6130925"/>
                <a:gd name="connsiteY10222" fmla="*/ 611622 h 2994025"/>
                <a:gd name="connsiteX10223" fmla="*/ 2571582 w 6130925"/>
                <a:gd name="connsiteY10223" fmla="*/ 610571 h 2994025"/>
                <a:gd name="connsiteX10224" fmla="*/ 2576358 w 6130925"/>
                <a:gd name="connsiteY10224" fmla="*/ 608468 h 2994025"/>
                <a:gd name="connsiteX10225" fmla="*/ 2580604 w 6130925"/>
                <a:gd name="connsiteY10225" fmla="*/ 605839 h 2994025"/>
                <a:gd name="connsiteX10226" fmla="*/ 2583788 w 6130925"/>
                <a:gd name="connsiteY10226" fmla="*/ 603735 h 2994025"/>
                <a:gd name="connsiteX10227" fmla="*/ 2587503 w 6130925"/>
                <a:gd name="connsiteY10227" fmla="*/ 601106 h 2994025"/>
                <a:gd name="connsiteX10228" fmla="*/ 2591218 w 6130925"/>
                <a:gd name="connsiteY10228" fmla="*/ 599003 h 2994025"/>
                <a:gd name="connsiteX10229" fmla="*/ 2595464 w 6130925"/>
                <a:gd name="connsiteY10229" fmla="*/ 599003 h 2994025"/>
                <a:gd name="connsiteX10230" fmla="*/ 2612447 w 6130925"/>
                <a:gd name="connsiteY10230" fmla="*/ 599003 h 2994025"/>
                <a:gd name="connsiteX10231" fmla="*/ 2613508 w 6130925"/>
                <a:gd name="connsiteY10231" fmla="*/ 603735 h 2994025"/>
                <a:gd name="connsiteX10232" fmla="*/ 2614570 w 6130925"/>
                <a:gd name="connsiteY10232" fmla="*/ 607942 h 2994025"/>
                <a:gd name="connsiteX10233" fmla="*/ 2612978 w 6130925"/>
                <a:gd name="connsiteY10233" fmla="*/ 612148 h 2994025"/>
                <a:gd name="connsiteX10234" fmla="*/ 2610855 w 6130925"/>
                <a:gd name="connsiteY10234" fmla="*/ 614777 h 2994025"/>
                <a:gd name="connsiteX10235" fmla="*/ 2611386 w 6130925"/>
                <a:gd name="connsiteY10235" fmla="*/ 617932 h 2994025"/>
                <a:gd name="connsiteX10236" fmla="*/ 2610855 w 6130925"/>
                <a:gd name="connsiteY10236" fmla="*/ 622138 h 2994025"/>
                <a:gd name="connsiteX10237" fmla="*/ 2611386 w 6130925"/>
                <a:gd name="connsiteY10237" fmla="*/ 622138 h 2994025"/>
                <a:gd name="connsiteX10238" fmla="*/ 2611916 w 6130925"/>
                <a:gd name="connsiteY10238" fmla="*/ 622138 h 2994025"/>
                <a:gd name="connsiteX10239" fmla="*/ 2612447 w 6130925"/>
                <a:gd name="connsiteY10239" fmla="*/ 622138 h 2994025"/>
                <a:gd name="connsiteX10240" fmla="*/ 2612978 w 6130925"/>
                <a:gd name="connsiteY10240" fmla="*/ 622138 h 2994025"/>
                <a:gd name="connsiteX10241" fmla="*/ 2614039 w 6130925"/>
                <a:gd name="connsiteY10241" fmla="*/ 622138 h 2994025"/>
                <a:gd name="connsiteX10242" fmla="*/ 2616693 w 6130925"/>
                <a:gd name="connsiteY10242" fmla="*/ 621613 h 2994025"/>
                <a:gd name="connsiteX10243" fmla="*/ 2618285 w 6130925"/>
                <a:gd name="connsiteY10243" fmla="*/ 622138 h 2994025"/>
                <a:gd name="connsiteX10244" fmla="*/ 2625184 w 6130925"/>
                <a:gd name="connsiteY10244" fmla="*/ 625819 h 2994025"/>
                <a:gd name="connsiteX10245" fmla="*/ 2627838 w 6130925"/>
                <a:gd name="connsiteY10245" fmla="*/ 628448 h 2994025"/>
                <a:gd name="connsiteX10246" fmla="*/ 2628899 w 6130925"/>
                <a:gd name="connsiteY10246" fmla="*/ 632654 h 2994025"/>
                <a:gd name="connsiteX10247" fmla="*/ 2628899 w 6130925"/>
                <a:gd name="connsiteY10247" fmla="*/ 633180 h 2994025"/>
                <a:gd name="connsiteX10248" fmla="*/ 2628899 w 6130925"/>
                <a:gd name="connsiteY10248" fmla="*/ 646851 h 2994025"/>
                <a:gd name="connsiteX10249" fmla="*/ 2619346 w 6130925"/>
                <a:gd name="connsiteY10249" fmla="*/ 646851 h 2994025"/>
                <a:gd name="connsiteX10250" fmla="*/ 2612512 w 6130925"/>
                <a:gd name="connsiteY10250" fmla="*/ 646428 h 2994025"/>
                <a:gd name="connsiteX10251" fmla="*/ 2601833 w 6130925"/>
                <a:gd name="connsiteY10251" fmla="*/ 646851 h 2994025"/>
                <a:gd name="connsiteX10252" fmla="*/ 2594403 w 6130925"/>
                <a:gd name="connsiteY10252" fmla="*/ 648428 h 2994025"/>
                <a:gd name="connsiteX10253" fmla="*/ 2587503 w 6130925"/>
                <a:gd name="connsiteY10253" fmla="*/ 652109 h 2994025"/>
                <a:gd name="connsiteX10254" fmla="*/ 2583788 w 6130925"/>
                <a:gd name="connsiteY10254" fmla="*/ 655789 h 2994025"/>
                <a:gd name="connsiteX10255" fmla="*/ 2580604 w 6130925"/>
                <a:gd name="connsiteY10255" fmla="*/ 659470 h 2994025"/>
                <a:gd name="connsiteX10256" fmla="*/ 2579542 w 6130925"/>
                <a:gd name="connsiteY10256" fmla="*/ 659470 h 2994025"/>
                <a:gd name="connsiteX10257" fmla="*/ 2579012 w 6130925"/>
                <a:gd name="connsiteY10257" fmla="*/ 659470 h 2994025"/>
                <a:gd name="connsiteX10258" fmla="*/ 2578481 w 6130925"/>
                <a:gd name="connsiteY10258" fmla="*/ 659470 h 2994025"/>
                <a:gd name="connsiteX10259" fmla="*/ 2577950 w 6130925"/>
                <a:gd name="connsiteY10259" fmla="*/ 659470 h 2994025"/>
                <a:gd name="connsiteX10260" fmla="*/ 2576889 w 6130925"/>
                <a:gd name="connsiteY10260" fmla="*/ 659470 h 2994025"/>
                <a:gd name="connsiteX10261" fmla="*/ 2575297 w 6130925"/>
                <a:gd name="connsiteY10261" fmla="*/ 658944 h 2994025"/>
                <a:gd name="connsiteX10262" fmla="*/ 2573705 w 6130925"/>
                <a:gd name="connsiteY10262" fmla="*/ 659470 h 2994025"/>
                <a:gd name="connsiteX10263" fmla="*/ 2569459 w 6130925"/>
                <a:gd name="connsiteY10263" fmla="*/ 661573 h 2994025"/>
                <a:gd name="connsiteX10264" fmla="*/ 2566274 w 6130925"/>
                <a:gd name="connsiteY10264" fmla="*/ 664728 h 2994025"/>
                <a:gd name="connsiteX10265" fmla="*/ 2563621 w 6130925"/>
                <a:gd name="connsiteY10265" fmla="*/ 668934 h 2994025"/>
                <a:gd name="connsiteX10266" fmla="*/ 2560437 w 6130925"/>
                <a:gd name="connsiteY10266" fmla="*/ 673141 h 2994025"/>
                <a:gd name="connsiteX10267" fmla="*/ 2557252 w 6130925"/>
                <a:gd name="connsiteY10267" fmla="*/ 676821 h 2994025"/>
                <a:gd name="connsiteX10268" fmla="*/ 2553537 w 6130925"/>
                <a:gd name="connsiteY10268" fmla="*/ 678924 h 2994025"/>
                <a:gd name="connsiteX10269" fmla="*/ 2551414 w 6130925"/>
                <a:gd name="connsiteY10269" fmla="*/ 678924 h 2994025"/>
                <a:gd name="connsiteX10270" fmla="*/ 2549822 w 6130925"/>
                <a:gd name="connsiteY10270" fmla="*/ 678924 h 2994025"/>
                <a:gd name="connsiteX10271" fmla="*/ 2548230 w 6130925"/>
                <a:gd name="connsiteY10271" fmla="*/ 678924 h 2994025"/>
                <a:gd name="connsiteX10272" fmla="*/ 2546638 w 6130925"/>
                <a:gd name="connsiteY10272" fmla="*/ 678924 h 2994025"/>
                <a:gd name="connsiteX10273" fmla="*/ 2542923 w 6130925"/>
                <a:gd name="connsiteY10273" fmla="*/ 678924 h 2994025"/>
                <a:gd name="connsiteX10274" fmla="*/ 2538677 w 6130925"/>
                <a:gd name="connsiteY10274" fmla="*/ 679450 h 2994025"/>
                <a:gd name="connsiteX10275" fmla="*/ 2537085 w 6130925"/>
                <a:gd name="connsiteY10275" fmla="*/ 679450 h 2994025"/>
                <a:gd name="connsiteX10276" fmla="*/ 2535493 w 6130925"/>
                <a:gd name="connsiteY10276" fmla="*/ 679450 h 2994025"/>
                <a:gd name="connsiteX10277" fmla="*/ 2533901 w 6130925"/>
                <a:gd name="connsiteY10277" fmla="*/ 679450 h 2994025"/>
                <a:gd name="connsiteX10278" fmla="*/ 2532308 w 6130925"/>
                <a:gd name="connsiteY10278" fmla="*/ 678924 h 2994025"/>
                <a:gd name="connsiteX10279" fmla="*/ 2528063 w 6130925"/>
                <a:gd name="connsiteY10279" fmla="*/ 677347 h 2994025"/>
                <a:gd name="connsiteX10280" fmla="*/ 2524878 w 6130925"/>
                <a:gd name="connsiteY10280" fmla="*/ 675770 h 2994025"/>
                <a:gd name="connsiteX10281" fmla="*/ 2522756 w 6130925"/>
                <a:gd name="connsiteY10281" fmla="*/ 671563 h 2994025"/>
                <a:gd name="connsiteX10282" fmla="*/ 2519041 w 6130925"/>
                <a:gd name="connsiteY10282" fmla="*/ 668408 h 2994025"/>
                <a:gd name="connsiteX10283" fmla="*/ 2515856 w 6130925"/>
                <a:gd name="connsiteY10283" fmla="*/ 667883 h 2994025"/>
                <a:gd name="connsiteX10284" fmla="*/ 2512672 w 6130925"/>
                <a:gd name="connsiteY10284" fmla="*/ 668408 h 2994025"/>
                <a:gd name="connsiteX10285" fmla="*/ 2505242 w 6130925"/>
                <a:gd name="connsiteY10285" fmla="*/ 668408 h 2994025"/>
                <a:gd name="connsiteX10286" fmla="*/ 2500465 w 6130925"/>
                <a:gd name="connsiteY10286" fmla="*/ 668408 h 2994025"/>
                <a:gd name="connsiteX10287" fmla="*/ 2496557 w 6130925"/>
                <a:gd name="connsiteY10287" fmla="*/ 667978 h 2994025"/>
                <a:gd name="connsiteX10288" fmla="*/ 2490912 w 6130925"/>
                <a:gd name="connsiteY10288" fmla="*/ 668408 h 2994025"/>
                <a:gd name="connsiteX10289" fmla="*/ 2487197 w 6130925"/>
                <a:gd name="connsiteY10289" fmla="*/ 668934 h 2994025"/>
                <a:gd name="connsiteX10290" fmla="*/ 2483482 w 6130925"/>
                <a:gd name="connsiteY10290" fmla="*/ 669986 h 2994025"/>
                <a:gd name="connsiteX10291" fmla="*/ 2477114 w 6130925"/>
                <a:gd name="connsiteY10291" fmla="*/ 669986 h 2994025"/>
                <a:gd name="connsiteX10292" fmla="*/ 2472868 w 6130925"/>
                <a:gd name="connsiteY10292" fmla="*/ 662625 h 2994025"/>
                <a:gd name="connsiteX10293" fmla="*/ 2472868 w 6130925"/>
                <a:gd name="connsiteY10293" fmla="*/ 648428 h 2994025"/>
                <a:gd name="connsiteX10294" fmla="*/ 2472337 w 6130925"/>
                <a:gd name="connsiteY10294" fmla="*/ 647902 h 2994025"/>
                <a:gd name="connsiteX10295" fmla="*/ 2471276 w 6130925"/>
                <a:gd name="connsiteY10295" fmla="*/ 646851 h 2994025"/>
                <a:gd name="connsiteX10296" fmla="*/ 2456946 w 6130925"/>
                <a:gd name="connsiteY10296" fmla="*/ 646851 h 2994025"/>
                <a:gd name="connsiteX10297" fmla="*/ 2453231 w 6130925"/>
                <a:gd name="connsiteY10297" fmla="*/ 647377 h 2994025"/>
                <a:gd name="connsiteX10298" fmla="*/ 2449516 w 6130925"/>
                <a:gd name="connsiteY10298" fmla="*/ 648428 h 2994025"/>
                <a:gd name="connsiteX10299" fmla="*/ 2447924 w 6130925"/>
                <a:gd name="connsiteY10299" fmla="*/ 637912 h 2994025"/>
                <a:gd name="connsiteX10300" fmla="*/ 2451639 w 6130925"/>
                <a:gd name="connsiteY10300" fmla="*/ 636861 h 2994025"/>
                <a:gd name="connsiteX10301" fmla="*/ 2454824 w 6130925"/>
                <a:gd name="connsiteY10301" fmla="*/ 636335 h 2994025"/>
                <a:gd name="connsiteX10302" fmla="*/ 2460661 w 6130925"/>
                <a:gd name="connsiteY10302" fmla="*/ 635809 h 2994025"/>
                <a:gd name="connsiteX10303" fmla="*/ 2465438 w 6130925"/>
                <a:gd name="connsiteY10303" fmla="*/ 635809 h 2994025"/>
                <a:gd name="connsiteX10304" fmla="*/ 2470745 w 6130925"/>
                <a:gd name="connsiteY10304" fmla="*/ 635809 h 2994025"/>
                <a:gd name="connsiteX10305" fmla="*/ 2477114 w 6130925"/>
                <a:gd name="connsiteY10305" fmla="*/ 636335 h 2994025"/>
                <a:gd name="connsiteX10306" fmla="*/ 2480298 w 6130925"/>
                <a:gd name="connsiteY10306" fmla="*/ 636861 h 2994025"/>
                <a:gd name="connsiteX10307" fmla="*/ 2483482 w 6130925"/>
                <a:gd name="connsiteY10307" fmla="*/ 637912 h 2994025"/>
                <a:gd name="connsiteX10308" fmla="*/ 2484013 w 6130925"/>
                <a:gd name="connsiteY10308" fmla="*/ 633180 h 2994025"/>
                <a:gd name="connsiteX10309" fmla="*/ 2483482 w 6130925"/>
                <a:gd name="connsiteY10309" fmla="*/ 628974 h 2994025"/>
                <a:gd name="connsiteX10310" fmla="*/ 2480298 w 6130925"/>
                <a:gd name="connsiteY10310" fmla="*/ 626871 h 2994025"/>
                <a:gd name="connsiteX10311" fmla="*/ 2477114 w 6130925"/>
                <a:gd name="connsiteY10311" fmla="*/ 625819 h 2994025"/>
                <a:gd name="connsiteX10312" fmla="*/ 2473929 w 6130925"/>
                <a:gd name="connsiteY10312" fmla="*/ 622664 h 2994025"/>
                <a:gd name="connsiteX10313" fmla="*/ 2471276 w 6130925"/>
                <a:gd name="connsiteY10313" fmla="*/ 620035 h 2994025"/>
                <a:gd name="connsiteX10314" fmla="*/ 2470214 w 6130925"/>
                <a:gd name="connsiteY10314" fmla="*/ 620035 h 2994025"/>
                <a:gd name="connsiteX10315" fmla="*/ 2469153 w 6130925"/>
                <a:gd name="connsiteY10315" fmla="*/ 620035 h 2994025"/>
                <a:gd name="connsiteX10316" fmla="*/ 2468092 w 6130925"/>
                <a:gd name="connsiteY10316" fmla="*/ 620035 h 2994025"/>
                <a:gd name="connsiteX10317" fmla="*/ 2467030 w 6130925"/>
                <a:gd name="connsiteY10317" fmla="*/ 620035 h 2994025"/>
                <a:gd name="connsiteX10318" fmla="*/ 2463846 w 6130925"/>
                <a:gd name="connsiteY10318" fmla="*/ 620035 h 2994025"/>
                <a:gd name="connsiteX10319" fmla="*/ 2460131 w 6130925"/>
                <a:gd name="connsiteY10319" fmla="*/ 622138 h 2994025"/>
                <a:gd name="connsiteX10320" fmla="*/ 2456946 w 6130925"/>
                <a:gd name="connsiteY10320" fmla="*/ 623716 h 2994025"/>
                <a:gd name="connsiteX10321" fmla="*/ 2456416 w 6130925"/>
                <a:gd name="connsiteY10321" fmla="*/ 624242 h 2994025"/>
                <a:gd name="connsiteX10322" fmla="*/ 2455885 w 6130925"/>
                <a:gd name="connsiteY10322" fmla="*/ 624242 h 2994025"/>
                <a:gd name="connsiteX10323" fmla="*/ 2454824 w 6130925"/>
                <a:gd name="connsiteY10323" fmla="*/ 624242 h 2994025"/>
                <a:gd name="connsiteX10324" fmla="*/ 2454293 w 6130925"/>
                <a:gd name="connsiteY10324" fmla="*/ 624242 h 2994025"/>
                <a:gd name="connsiteX10325" fmla="*/ 2453231 w 6130925"/>
                <a:gd name="connsiteY10325" fmla="*/ 623716 h 2994025"/>
                <a:gd name="connsiteX10326" fmla="*/ 2452170 w 6130925"/>
                <a:gd name="connsiteY10326" fmla="*/ 623716 h 2994025"/>
                <a:gd name="connsiteX10327" fmla="*/ 2451639 w 6130925"/>
                <a:gd name="connsiteY10327" fmla="*/ 623716 h 2994025"/>
                <a:gd name="connsiteX10328" fmla="*/ 2451109 w 6130925"/>
                <a:gd name="connsiteY10328" fmla="*/ 623716 h 2994025"/>
                <a:gd name="connsiteX10329" fmla="*/ 2450578 w 6130925"/>
                <a:gd name="connsiteY10329" fmla="*/ 623716 h 2994025"/>
                <a:gd name="connsiteX10330" fmla="*/ 2449516 w 6130925"/>
                <a:gd name="connsiteY10330" fmla="*/ 623716 h 2994025"/>
                <a:gd name="connsiteX10331" fmla="*/ 2448986 w 6130925"/>
                <a:gd name="connsiteY10331" fmla="*/ 618984 h 2994025"/>
                <a:gd name="connsiteX10332" fmla="*/ 2447924 w 6130925"/>
                <a:gd name="connsiteY10332" fmla="*/ 614777 h 2994025"/>
                <a:gd name="connsiteX10333" fmla="*/ 2449516 w 6130925"/>
                <a:gd name="connsiteY10333" fmla="*/ 611097 h 2994025"/>
                <a:gd name="connsiteX10334" fmla="*/ 2453231 w 6130925"/>
                <a:gd name="connsiteY10334" fmla="*/ 607942 h 2994025"/>
                <a:gd name="connsiteX10335" fmla="*/ 2456416 w 6130925"/>
                <a:gd name="connsiteY10335" fmla="*/ 605839 h 2994025"/>
                <a:gd name="connsiteX10336" fmla="*/ 2460661 w 6130925"/>
                <a:gd name="connsiteY10336" fmla="*/ 604261 h 2994025"/>
                <a:gd name="connsiteX10337" fmla="*/ 2461723 w 6130925"/>
                <a:gd name="connsiteY10337" fmla="*/ 604261 h 2994025"/>
                <a:gd name="connsiteX10338" fmla="*/ 2462784 w 6130925"/>
                <a:gd name="connsiteY10338" fmla="*/ 604261 h 2994025"/>
                <a:gd name="connsiteX10339" fmla="*/ 2463846 w 6130925"/>
                <a:gd name="connsiteY10339" fmla="*/ 604261 h 2994025"/>
                <a:gd name="connsiteX10340" fmla="*/ 2464907 w 6130925"/>
                <a:gd name="connsiteY10340" fmla="*/ 604261 h 2994025"/>
                <a:gd name="connsiteX10341" fmla="*/ 2467561 w 6130925"/>
                <a:gd name="connsiteY10341" fmla="*/ 604261 h 2994025"/>
                <a:gd name="connsiteX10342" fmla="*/ 2472868 w 6130925"/>
                <a:gd name="connsiteY10342" fmla="*/ 603210 h 2994025"/>
                <a:gd name="connsiteX10343" fmla="*/ 2478706 w 6130925"/>
                <a:gd name="connsiteY10343" fmla="*/ 602684 h 2994025"/>
                <a:gd name="connsiteX10344" fmla="*/ 2484013 w 6130925"/>
                <a:gd name="connsiteY10344" fmla="*/ 603735 h 2994025"/>
                <a:gd name="connsiteX10345" fmla="*/ 2489320 w 6130925"/>
                <a:gd name="connsiteY10345" fmla="*/ 605839 h 2994025"/>
                <a:gd name="connsiteX10346" fmla="*/ 2489320 w 6130925"/>
                <a:gd name="connsiteY10346" fmla="*/ 599003 h 2994025"/>
                <a:gd name="connsiteX10347" fmla="*/ 1566219 w 6130925"/>
                <a:gd name="connsiteY10347" fmla="*/ 544513 h 2994025"/>
                <a:gd name="connsiteX10348" fmla="*/ 1566220 w 6130925"/>
                <a:gd name="connsiteY10348" fmla="*/ 544513 h 2994025"/>
                <a:gd name="connsiteX10349" fmla="*/ 1577082 w 6130925"/>
                <a:gd name="connsiteY10349" fmla="*/ 544513 h 2994025"/>
                <a:gd name="connsiteX10350" fmla="*/ 1577083 w 6130925"/>
                <a:gd name="connsiteY10350" fmla="*/ 544513 h 2994025"/>
                <a:gd name="connsiteX10351" fmla="*/ 1584325 w 6130925"/>
                <a:gd name="connsiteY10351" fmla="*/ 558224 h 2994025"/>
                <a:gd name="connsiteX10352" fmla="*/ 1576566 w 6130925"/>
                <a:gd name="connsiteY10352" fmla="*/ 570837 h 2994025"/>
                <a:gd name="connsiteX10353" fmla="*/ 1561048 w 6130925"/>
                <a:gd name="connsiteY10353" fmla="*/ 574676 h 2994025"/>
                <a:gd name="connsiteX10354" fmla="*/ 1561047 w 6130925"/>
                <a:gd name="connsiteY10354" fmla="*/ 574676 h 2994025"/>
                <a:gd name="connsiteX10355" fmla="*/ 1545528 w 6130925"/>
                <a:gd name="connsiteY10355" fmla="*/ 572482 h 2994025"/>
                <a:gd name="connsiteX10356" fmla="*/ 1538286 w 6130925"/>
                <a:gd name="connsiteY10356" fmla="*/ 560966 h 2994025"/>
                <a:gd name="connsiteX10357" fmla="*/ 1543459 w 6130925"/>
                <a:gd name="connsiteY10357" fmla="*/ 552739 h 2994025"/>
                <a:gd name="connsiteX10358" fmla="*/ 1552253 w 6130925"/>
                <a:gd name="connsiteY10358" fmla="*/ 545062 h 2994025"/>
                <a:gd name="connsiteX10359" fmla="*/ 1055687 w 6130925"/>
                <a:gd name="connsiteY10359" fmla="*/ 523875 h 2994025"/>
                <a:gd name="connsiteX10360" fmla="*/ 1054629 w 6130925"/>
                <a:gd name="connsiteY10360" fmla="*/ 534949 h 2994025"/>
                <a:gd name="connsiteX10361" fmla="*/ 1039812 w 6130925"/>
                <a:gd name="connsiteY10361" fmla="*/ 537466 h 2994025"/>
                <a:gd name="connsiteX10362" fmla="*/ 1026054 w 6130925"/>
                <a:gd name="connsiteY10362" fmla="*/ 544513 h 2994025"/>
                <a:gd name="connsiteX10363" fmla="*/ 1008062 w 6130925"/>
                <a:gd name="connsiteY10363" fmla="*/ 540486 h 2994025"/>
                <a:gd name="connsiteX10364" fmla="*/ 1030816 w 6130925"/>
                <a:gd name="connsiteY10364" fmla="*/ 529412 h 2994025"/>
                <a:gd name="connsiteX10365" fmla="*/ 3689896 w 6130925"/>
                <a:gd name="connsiteY10365" fmla="*/ 506413 h 2994025"/>
                <a:gd name="connsiteX10366" fmla="*/ 3712850 w 6130925"/>
                <a:gd name="connsiteY10366" fmla="*/ 506413 h 2994025"/>
                <a:gd name="connsiteX10367" fmla="*/ 3712850 w 6130925"/>
                <a:gd name="connsiteY10367" fmla="*/ 508034 h 2994025"/>
                <a:gd name="connsiteX10368" fmla="*/ 3712850 w 6130925"/>
                <a:gd name="connsiteY10368" fmla="*/ 509656 h 2994025"/>
                <a:gd name="connsiteX10369" fmla="*/ 3713396 w 6130925"/>
                <a:gd name="connsiteY10369" fmla="*/ 511277 h 2994025"/>
                <a:gd name="connsiteX10370" fmla="*/ 3714489 w 6130925"/>
                <a:gd name="connsiteY10370" fmla="*/ 513979 h 2994025"/>
                <a:gd name="connsiteX10371" fmla="*/ 3716675 w 6130925"/>
                <a:gd name="connsiteY10371" fmla="*/ 514520 h 2994025"/>
                <a:gd name="connsiteX10372" fmla="*/ 3718862 w 6130925"/>
                <a:gd name="connsiteY10372" fmla="*/ 514520 h 2994025"/>
                <a:gd name="connsiteX10373" fmla="*/ 3720501 w 6130925"/>
                <a:gd name="connsiteY10373" fmla="*/ 515060 h 2994025"/>
                <a:gd name="connsiteX10374" fmla="*/ 3722141 w 6130925"/>
                <a:gd name="connsiteY10374" fmla="*/ 515600 h 2994025"/>
                <a:gd name="connsiteX10375" fmla="*/ 3722687 w 6130925"/>
                <a:gd name="connsiteY10375" fmla="*/ 517222 h 2994025"/>
                <a:gd name="connsiteX10376" fmla="*/ 3722141 w 6130925"/>
                <a:gd name="connsiteY10376" fmla="*/ 518843 h 2994025"/>
                <a:gd name="connsiteX10377" fmla="*/ 3721048 w 6130925"/>
                <a:gd name="connsiteY10377" fmla="*/ 520464 h 2994025"/>
                <a:gd name="connsiteX10378" fmla="*/ 3719955 w 6130925"/>
                <a:gd name="connsiteY10378" fmla="*/ 522626 h 2994025"/>
                <a:gd name="connsiteX10379" fmla="*/ 3717769 w 6130925"/>
                <a:gd name="connsiteY10379" fmla="*/ 523707 h 2994025"/>
                <a:gd name="connsiteX10380" fmla="*/ 3715582 w 6130925"/>
                <a:gd name="connsiteY10380" fmla="*/ 523707 h 2994025"/>
                <a:gd name="connsiteX10381" fmla="*/ 3712850 w 6130925"/>
                <a:gd name="connsiteY10381" fmla="*/ 524788 h 2994025"/>
                <a:gd name="connsiteX10382" fmla="*/ 3710117 w 6130925"/>
                <a:gd name="connsiteY10382" fmla="*/ 525328 h 2994025"/>
                <a:gd name="connsiteX10383" fmla="*/ 3708478 w 6130925"/>
                <a:gd name="connsiteY10383" fmla="*/ 525328 h 2994025"/>
                <a:gd name="connsiteX10384" fmla="*/ 3707385 w 6130925"/>
                <a:gd name="connsiteY10384" fmla="*/ 528030 h 2994025"/>
                <a:gd name="connsiteX10385" fmla="*/ 3705198 w 6130925"/>
                <a:gd name="connsiteY10385" fmla="*/ 530732 h 2994025"/>
                <a:gd name="connsiteX10386" fmla="*/ 3703559 w 6130925"/>
                <a:gd name="connsiteY10386" fmla="*/ 531813 h 2994025"/>
                <a:gd name="connsiteX10387" fmla="*/ 3701919 w 6130925"/>
                <a:gd name="connsiteY10387" fmla="*/ 531813 h 2994025"/>
                <a:gd name="connsiteX10388" fmla="*/ 3690989 w 6130925"/>
                <a:gd name="connsiteY10388" fmla="*/ 531813 h 2994025"/>
                <a:gd name="connsiteX10389" fmla="*/ 3690989 w 6130925"/>
                <a:gd name="connsiteY10389" fmla="*/ 514520 h 2994025"/>
                <a:gd name="connsiteX10390" fmla="*/ 3689896 w 6130925"/>
                <a:gd name="connsiteY10390" fmla="*/ 512898 h 2994025"/>
                <a:gd name="connsiteX10391" fmla="*/ 3689349 w 6130925"/>
                <a:gd name="connsiteY10391" fmla="*/ 510737 h 2994025"/>
                <a:gd name="connsiteX10392" fmla="*/ 3689349 w 6130925"/>
                <a:gd name="connsiteY10392" fmla="*/ 508575 h 2994025"/>
                <a:gd name="connsiteX10393" fmla="*/ 5741987 w 6130925"/>
                <a:gd name="connsiteY10393" fmla="*/ 504731 h 2994025"/>
                <a:gd name="connsiteX10394" fmla="*/ 5741987 w 6130925"/>
                <a:gd name="connsiteY10394" fmla="*/ 504826 h 2994025"/>
                <a:gd name="connsiteX10395" fmla="*/ 5745300 w 6130925"/>
                <a:gd name="connsiteY10395" fmla="*/ 504826 h 2994025"/>
                <a:gd name="connsiteX10396" fmla="*/ 5746165 w 6130925"/>
                <a:gd name="connsiteY10396" fmla="*/ 505015 h 2994025"/>
                <a:gd name="connsiteX10397" fmla="*/ 5745027 w 6130925"/>
                <a:gd name="connsiteY10397" fmla="*/ 504731 h 2994025"/>
                <a:gd name="connsiteX10398" fmla="*/ 5946556 w 6130925"/>
                <a:gd name="connsiteY10398" fmla="*/ 439738 h 2994025"/>
                <a:gd name="connsiteX10399" fmla="*/ 5946557 w 6130925"/>
                <a:gd name="connsiteY10399" fmla="*/ 439738 h 2994025"/>
                <a:gd name="connsiteX10400" fmla="*/ 5947081 w 6130925"/>
                <a:gd name="connsiteY10400" fmla="*/ 439738 h 2994025"/>
                <a:gd name="connsiteX10401" fmla="*/ 5947082 w 6130925"/>
                <a:gd name="connsiteY10401" fmla="*/ 439738 h 2994025"/>
                <a:gd name="connsiteX10402" fmla="*/ 5947606 w 6130925"/>
                <a:gd name="connsiteY10402" fmla="*/ 439738 h 2994025"/>
                <a:gd name="connsiteX10403" fmla="*/ 5947607 w 6130925"/>
                <a:gd name="connsiteY10403" fmla="*/ 439738 h 2994025"/>
                <a:gd name="connsiteX10404" fmla="*/ 5948131 w 6130925"/>
                <a:gd name="connsiteY10404" fmla="*/ 439738 h 2994025"/>
                <a:gd name="connsiteX10405" fmla="*/ 5948656 w 6130925"/>
                <a:gd name="connsiteY10405" fmla="*/ 439738 h 2994025"/>
                <a:gd name="connsiteX10406" fmla="*/ 5948657 w 6130925"/>
                <a:gd name="connsiteY10406" fmla="*/ 439738 h 2994025"/>
                <a:gd name="connsiteX10407" fmla="*/ 5950230 w 6130925"/>
                <a:gd name="connsiteY10407" fmla="*/ 439738 h 2994025"/>
                <a:gd name="connsiteX10408" fmla="*/ 5950231 w 6130925"/>
                <a:gd name="connsiteY10408" fmla="*/ 439738 h 2994025"/>
                <a:gd name="connsiteX10409" fmla="*/ 5951805 w 6130925"/>
                <a:gd name="connsiteY10409" fmla="*/ 439738 h 2994025"/>
                <a:gd name="connsiteX10410" fmla="*/ 5951806 w 6130925"/>
                <a:gd name="connsiteY10410" fmla="*/ 439738 h 2994025"/>
                <a:gd name="connsiteX10411" fmla="*/ 5952330 w 6130925"/>
                <a:gd name="connsiteY10411" fmla="*/ 439738 h 2994025"/>
                <a:gd name="connsiteX10412" fmla="*/ 5952855 w 6130925"/>
                <a:gd name="connsiteY10412" fmla="*/ 439738 h 2994025"/>
                <a:gd name="connsiteX10413" fmla="*/ 5952856 w 6130925"/>
                <a:gd name="connsiteY10413" fmla="*/ 439738 h 2994025"/>
                <a:gd name="connsiteX10414" fmla="*/ 5953380 w 6130925"/>
                <a:gd name="connsiteY10414" fmla="*/ 439738 h 2994025"/>
                <a:gd name="connsiteX10415" fmla="*/ 5953381 w 6130925"/>
                <a:gd name="connsiteY10415" fmla="*/ 439738 h 2994025"/>
                <a:gd name="connsiteX10416" fmla="*/ 5954430 w 6130925"/>
                <a:gd name="connsiteY10416" fmla="*/ 439738 h 2994025"/>
                <a:gd name="connsiteX10417" fmla="*/ 5954431 w 6130925"/>
                <a:gd name="connsiteY10417" fmla="*/ 439738 h 2994025"/>
                <a:gd name="connsiteX10418" fmla="*/ 5956530 w 6130925"/>
                <a:gd name="connsiteY10418" fmla="*/ 441362 h 2994025"/>
                <a:gd name="connsiteX10419" fmla="*/ 5958105 w 6130925"/>
                <a:gd name="connsiteY10419" fmla="*/ 442985 h 2994025"/>
                <a:gd name="connsiteX10420" fmla="*/ 5959680 w 6130925"/>
                <a:gd name="connsiteY10420" fmla="*/ 444068 h 2994025"/>
                <a:gd name="connsiteX10421" fmla="*/ 5961254 w 6130925"/>
                <a:gd name="connsiteY10421" fmla="*/ 445150 h 2994025"/>
                <a:gd name="connsiteX10422" fmla="*/ 5961778 w 6130925"/>
                <a:gd name="connsiteY10422" fmla="*/ 445150 h 2994025"/>
                <a:gd name="connsiteX10423" fmla="*/ 5961779 w 6130925"/>
                <a:gd name="connsiteY10423" fmla="*/ 445150 h 2994025"/>
                <a:gd name="connsiteX10424" fmla="*/ 5962303 w 6130925"/>
                <a:gd name="connsiteY10424" fmla="*/ 445150 h 2994025"/>
                <a:gd name="connsiteX10425" fmla="*/ 5962304 w 6130925"/>
                <a:gd name="connsiteY10425" fmla="*/ 445150 h 2994025"/>
                <a:gd name="connsiteX10426" fmla="*/ 5962828 w 6130925"/>
                <a:gd name="connsiteY10426" fmla="*/ 445150 h 2994025"/>
                <a:gd name="connsiteX10427" fmla="*/ 5962829 w 6130925"/>
                <a:gd name="connsiteY10427" fmla="*/ 445150 h 2994025"/>
                <a:gd name="connsiteX10428" fmla="*/ 5963353 w 6130925"/>
                <a:gd name="connsiteY10428" fmla="*/ 445150 h 2994025"/>
                <a:gd name="connsiteX10429" fmla="*/ 5963878 w 6130925"/>
                <a:gd name="connsiteY10429" fmla="*/ 444609 h 2994025"/>
                <a:gd name="connsiteX10430" fmla="*/ 5963879 w 6130925"/>
                <a:gd name="connsiteY10430" fmla="*/ 444609 h 2994025"/>
                <a:gd name="connsiteX10431" fmla="*/ 5964928 w 6130925"/>
                <a:gd name="connsiteY10431" fmla="*/ 444609 h 2994025"/>
                <a:gd name="connsiteX10432" fmla="*/ 5964929 w 6130925"/>
                <a:gd name="connsiteY10432" fmla="*/ 444609 h 2994025"/>
                <a:gd name="connsiteX10433" fmla="*/ 5965453 w 6130925"/>
                <a:gd name="connsiteY10433" fmla="*/ 444609 h 2994025"/>
                <a:gd name="connsiteX10434" fmla="*/ 5965454 w 6130925"/>
                <a:gd name="connsiteY10434" fmla="*/ 444609 h 2994025"/>
                <a:gd name="connsiteX10435" fmla="*/ 5965978 w 6130925"/>
                <a:gd name="connsiteY10435" fmla="*/ 445150 h 2994025"/>
                <a:gd name="connsiteX10436" fmla="*/ 5967552 w 6130925"/>
                <a:gd name="connsiteY10436" fmla="*/ 445150 h 2994025"/>
                <a:gd name="connsiteX10437" fmla="*/ 5967553 w 6130925"/>
                <a:gd name="connsiteY10437" fmla="*/ 445150 h 2994025"/>
                <a:gd name="connsiteX10438" fmla="*/ 5969653 w 6130925"/>
                <a:gd name="connsiteY10438" fmla="*/ 445691 h 2994025"/>
                <a:gd name="connsiteX10439" fmla="*/ 5970177 w 6130925"/>
                <a:gd name="connsiteY10439" fmla="*/ 445691 h 2994025"/>
                <a:gd name="connsiteX10440" fmla="*/ 5970178 w 6130925"/>
                <a:gd name="connsiteY10440" fmla="*/ 445691 h 2994025"/>
                <a:gd name="connsiteX10441" fmla="*/ 5970702 w 6130925"/>
                <a:gd name="connsiteY10441" fmla="*/ 445691 h 2994025"/>
                <a:gd name="connsiteX10442" fmla="*/ 5970703 w 6130925"/>
                <a:gd name="connsiteY10442" fmla="*/ 445691 h 2994025"/>
                <a:gd name="connsiteX10443" fmla="*/ 5971227 w 6130925"/>
                <a:gd name="connsiteY10443" fmla="*/ 445691 h 2994025"/>
                <a:gd name="connsiteX10444" fmla="*/ 5971751 w 6130925"/>
                <a:gd name="connsiteY10444" fmla="*/ 445691 h 2994025"/>
                <a:gd name="connsiteX10445" fmla="*/ 5971752 w 6130925"/>
                <a:gd name="connsiteY10445" fmla="*/ 445691 h 2994025"/>
                <a:gd name="connsiteX10446" fmla="*/ 5972801 w 6130925"/>
                <a:gd name="connsiteY10446" fmla="*/ 445691 h 2994025"/>
                <a:gd name="connsiteX10447" fmla="*/ 5972802 w 6130925"/>
                <a:gd name="connsiteY10447" fmla="*/ 445691 h 2994025"/>
                <a:gd name="connsiteX10448" fmla="*/ 5973851 w 6130925"/>
                <a:gd name="connsiteY10448" fmla="*/ 445691 h 2994025"/>
                <a:gd name="connsiteX10449" fmla="*/ 5973852 w 6130925"/>
                <a:gd name="connsiteY10449" fmla="*/ 445691 h 2994025"/>
                <a:gd name="connsiteX10450" fmla="*/ 5974901 w 6130925"/>
                <a:gd name="connsiteY10450" fmla="*/ 445691 h 2994025"/>
                <a:gd name="connsiteX10451" fmla="*/ 5974902 w 6130925"/>
                <a:gd name="connsiteY10451" fmla="*/ 445691 h 2994025"/>
                <a:gd name="connsiteX10452" fmla="*/ 5976476 w 6130925"/>
                <a:gd name="connsiteY10452" fmla="*/ 445691 h 2994025"/>
                <a:gd name="connsiteX10453" fmla="*/ 5977525 w 6130925"/>
                <a:gd name="connsiteY10453" fmla="*/ 445691 h 2994025"/>
                <a:gd name="connsiteX10454" fmla="*/ 5977526 w 6130925"/>
                <a:gd name="connsiteY10454" fmla="*/ 445691 h 2994025"/>
                <a:gd name="connsiteX10455" fmla="*/ 5980151 w 6130925"/>
                <a:gd name="connsiteY10455" fmla="*/ 447315 h 2994025"/>
                <a:gd name="connsiteX10456" fmla="*/ 5981726 w 6130925"/>
                <a:gd name="connsiteY10456" fmla="*/ 448397 h 2994025"/>
                <a:gd name="connsiteX10457" fmla="*/ 5983300 w 6130925"/>
                <a:gd name="connsiteY10457" fmla="*/ 450021 h 2994025"/>
                <a:gd name="connsiteX10458" fmla="*/ 5984350 w 6130925"/>
                <a:gd name="connsiteY10458" fmla="*/ 451103 h 2994025"/>
                <a:gd name="connsiteX10459" fmla="*/ 5984875 w 6130925"/>
                <a:gd name="connsiteY10459" fmla="*/ 453268 h 2994025"/>
                <a:gd name="connsiteX10460" fmla="*/ 5984875 w 6130925"/>
                <a:gd name="connsiteY10460" fmla="*/ 459221 h 2994025"/>
                <a:gd name="connsiteX10461" fmla="*/ 5983300 w 6130925"/>
                <a:gd name="connsiteY10461" fmla="*/ 459763 h 2994025"/>
                <a:gd name="connsiteX10462" fmla="*/ 5983299 w 6130925"/>
                <a:gd name="connsiteY10462" fmla="*/ 459763 h 2994025"/>
                <a:gd name="connsiteX10463" fmla="*/ 5981726 w 6130925"/>
                <a:gd name="connsiteY10463" fmla="*/ 459763 h 2994025"/>
                <a:gd name="connsiteX10464" fmla="*/ 5981725 w 6130925"/>
                <a:gd name="connsiteY10464" fmla="*/ 459763 h 2994025"/>
                <a:gd name="connsiteX10465" fmla="*/ 5977526 w 6130925"/>
                <a:gd name="connsiteY10465" fmla="*/ 459763 h 2994025"/>
                <a:gd name="connsiteX10466" fmla="*/ 5977525 w 6130925"/>
                <a:gd name="connsiteY10466" fmla="*/ 459763 h 2994025"/>
                <a:gd name="connsiteX10467" fmla="*/ 5975951 w 6130925"/>
                <a:gd name="connsiteY10467" fmla="*/ 459221 h 2994025"/>
                <a:gd name="connsiteX10468" fmla="*/ 5973852 w 6130925"/>
                <a:gd name="connsiteY10468" fmla="*/ 459221 h 2994025"/>
                <a:gd name="connsiteX10469" fmla="*/ 5973851 w 6130925"/>
                <a:gd name="connsiteY10469" fmla="*/ 459221 h 2994025"/>
                <a:gd name="connsiteX10470" fmla="*/ 5966503 w 6130925"/>
                <a:gd name="connsiteY10470" fmla="*/ 459221 h 2994025"/>
                <a:gd name="connsiteX10471" fmla="*/ 5966502 w 6130925"/>
                <a:gd name="connsiteY10471" fmla="*/ 459221 h 2994025"/>
                <a:gd name="connsiteX10472" fmla="*/ 5962303 w 6130925"/>
                <a:gd name="connsiteY10472" fmla="*/ 458680 h 2994025"/>
                <a:gd name="connsiteX10473" fmla="*/ 5958631 w 6130925"/>
                <a:gd name="connsiteY10473" fmla="*/ 459221 h 2994025"/>
                <a:gd name="connsiteX10474" fmla="*/ 5958630 w 6130925"/>
                <a:gd name="connsiteY10474" fmla="*/ 459221 h 2994025"/>
                <a:gd name="connsiteX10475" fmla="*/ 5957055 w 6130925"/>
                <a:gd name="connsiteY10475" fmla="*/ 459763 h 2994025"/>
                <a:gd name="connsiteX10476" fmla="*/ 5955480 w 6130925"/>
                <a:gd name="connsiteY10476" fmla="*/ 460845 h 2994025"/>
                <a:gd name="connsiteX10477" fmla="*/ 5951281 w 6130925"/>
                <a:gd name="connsiteY10477" fmla="*/ 462469 h 2994025"/>
                <a:gd name="connsiteX10478" fmla="*/ 5948132 w 6130925"/>
                <a:gd name="connsiteY10478" fmla="*/ 463551 h 2994025"/>
                <a:gd name="connsiteX10479" fmla="*/ 5948131 w 6130925"/>
                <a:gd name="connsiteY10479" fmla="*/ 463551 h 2994025"/>
                <a:gd name="connsiteX10480" fmla="*/ 5946032 w 6130925"/>
                <a:gd name="connsiteY10480" fmla="*/ 463551 h 2994025"/>
                <a:gd name="connsiteX10481" fmla="*/ 5946031 w 6130925"/>
                <a:gd name="connsiteY10481" fmla="*/ 463551 h 2994025"/>
                <a:gd name="connsiteX10482" fmla="*/ 5943933 w 6130925"/>
                <a:gd name="connsiteY10482" fmla="*/ 463551 h 2994025"/>
                <a:gd name="connsiteX10483" fmla="*/ 5943932 w 6130925"/>
                <a:gd name="connsiteY10483" fmla="*/ 463551 h 2994025"/>
                <a:gd name="connsiteX10484" fmla="*/ 5941832 w 6130925"/>
                <a:gd name="connsiteY10484" fmla="*/ 463551 h 2994025"/>
                <a:gd name="connsiteX10485" fmla="*/ 5939733 w 6130925"/>
                <a:gd name="connsiteY10485" fmla="*/ 463551 h 2994025"/>
                <a:gd name="connsiteX10486" fmla="*/ 5939732 w 6130925"/>
                <a:gd name="connsiteY10486" fmla="*/ 463551 h 2994025"/>
                <a:gd name="connsiteX10487" fmla="*/ 5935534 w 6130925"/>
                <a:gd name="connsiteY10487" fmla="*/ 463551 h 2994025"/>
                <a:gd name="connsiteX10488" fmla="*/ 5935533 w 6130925"/>
                <a:gd name="connsiteY10488" fmla="*/ 463551 h 2994025"/>
                <a:gd name="connsiteX10489" fmla="*/ 5931860 w 6130925"/>
                <a:gd name="connsiteY10489" fmla="*/ 463551 h 2994025"/>
                <a:gd name="connsiteX10490" fmla="*/ 5931859 w 6130925"/>
                <a:gd name="connsiteY10490" fmla="*/ 463551 h 2994025"/>
                <a:gd name="connsiteX10491" fmla="*/ 5930284 w 6130925"/>
                <a:gd name="connsiteY10491" fmla="*/ 463551 h 2994025"/>
                <a:gd name="connsiteX10492" fmla="*/ 5929235 w 6130925"/>
                <a:gd name="connsiteY10492" fmla="*/ 463551 h 2994025"/>
                <a:gd name="connsiteX10493" fmla="*/ 5929234 w 6130925"/>
                <a:gd name="connsiteY10493" fmla="*/ 463551 h 2994025"/>
                <a:gd name="connsiteX10494" fmla="*/ 5927661 w 6130925"/>
                <a:gd name="connsiteY10494" fmla="*/ 463551 h 2994025"/>
                <a:gd name="connsiteX10495" fmla="*/ 5927660 w 6130925"/>
                <a:gd name="connsiteY10495" fmla="*/ 463551 h 2994025"/>
                <a:gd name="connsiteX10496" fmla="*/ 5926086 w 6130925"/>
                <a:gd name="connsiteY10496" fmla="*/ 463551 h 2994025"/>
                <a:gd name="connsiteX10497" fmla="*/ 5926085 w 6130925"/>
                <a:gd name="connsiteY10497" fmla="*/ 463551 h 2994025"/>
                <a:gd name="connsiteX10498" fmla="*/ 5925036 w 6130925"/>
                <a:gd name="connsiteY10498" fmla="*/ 463551 h 2994025"/>
                <a:gd name="connsiteX10499" fmla="*/ 5925035 w 6130925"/>
                <a:gd name="connsiteY10499" fmla="*/ 463551 h 2994025"/>
                <a:gd name="connsiteX10500" fmla="*/ 5924510 w 6130925"/>
                <a:gd name="connsiteY10500" fmla="*/ 463551 h 2994025"/>
                <a:gd name="connsiteX10501" fmla="*/ 5923986 w 6130925"/>
                <a:gd name="connsiteY10501" fmla="*/ 463551 h 2994025"/>
                <a:gd name="connsiteX10502" fmla="*/ 5923985 w 6130925"/>
                <a:gd name="connsiteY10502" fmla="*/ 463551 h 2994025"/>
                <a:gd name="connsiteX10503" fmla="*/ 5923461 w 6130925"/>
                <a:gd name="connsiteY10503" fmla="*/ 463551 h 2994025"/>
                <a:gd name="connsiteX10504" fmla="*/ 5923460 w 6130925"/>
                <a:gd name="connsiteY10504" fmla="*/ 463551 h 2994025"/>
                <a:gd name="connsiteX10505" fmla="*/ 5922936 w 6130925"/>
                <a:gd name="connsiteY10505" fmla="*/ 463551 h 2994025"/>
                <a:gd name="connsiteX10506" fmla="*/ 5922935 w 6130925"/>
                <a:gd name="connsiteY10506" fmla="*/ 463551 h 2994025"/>
                <a:gd name="connsiteX10507" fmla="*/ 5920311 w 6130925"/>
                <a:gd name="connsiteY10507" fmla="*/ 461928 h 2994025"/>
                <a:gd name="connsiteX10508" fmla="*/ 5919786 w 6130925"/>
                <a:gd name="connsiteY10508" fmla="*/ 459221 h 2994025"/>
                <a:gd name="connsiteX10509" fmla="*/ 5919786 w 6130925"/>
                <a:gd name="connsiteY10509" fmla="*/ 455433 h 2994025"/>
                <a:gd name="connsiteX10510" fmla="*/ 5920836 w 6130925"/>
                <a:gd name="connsiteY10510" fmla="*/ 450021 h 2994025"/>
                <a:gd name="connsiteX10511" fmla="*/ 5923460 w 6130925"/>
                <a:gd name="connsiteY10511" fmla="*/ 447856 h 2994025"/>
                <a:gd name="connsiteX10512" fmla="*/ 5925035 w 6130925"/>
                <a:gd name="connsiteY10512" fmla="*/ 446774 h 2994025"/>
                <a:gd name="connsiteX10513" fmla="*/ 5927135 w 6130925"/>
                <a:gd name="connsiteY10513" fmla="*/ 445691 h 2994025"/>
                <a:gd name="connsiteX10514" fmla="*/ 5927136 w 6130925"/>
                <a:gd name="connsiteY10514" fmla="*/ 445691 h 2994025"/>
                <a:gd name="connsiteX10515" fmla="*/ 5928184 w 6130925"/>
                <a:gd name="connsiteY10515" fmla="*/ 445691 h 2994025"/>
                <a:gd name="connsiteX10516" fmla="*/ 5928185 w 6130925"/>
                <a:gd name="connsiteY10516" fmla="*/ 445691 h 2994025"/>
                <a:gd name="connsiteX10517" fmla="*/ 5929234 w 6130925"/>
                <a:gd name="connsiteY10517" fmla="*/ 445691 h 2994025"/>
                <a:gd name="connsiteX10518" fmla="*/ 5929235 w 6130925"/>
                <a:gd name="connsiteY10518" fmla="*/ 445691 h 2994025"/>
                <a:gd name="connsiteX10519" fmla="*/ 5930284 w 6130925"/>
                <a:gd name="connsiteY10519" fmla="*/ 445691 h 2994025"/>
                <a:gd name="connsiteX10520" fmla="*/ 5931334 w 6130925"/>
                <a:gd name="connsiteY10520" fmla="*/ 445691 h 2994025"/>
                <a:gd name="connsiteX10521" fmla="*/ 5931335 w 6130925"/>
                <a:gd name="connsiteY10521" fmla="*/ 445691 h 2994025"/>
                <a:gd name="connsiteX10522" fmla="*/ 5933958 w 6130925"/>
                <a:gd name="connsiteY10522" fmla="*/ 445691 h 2994025"/>
                <a:gd name="connsiteX10523" fmla="*/ 5933959 w 6130925"/>
                <a:gd name="connsiteY10523" fmla="*/ 445691 h 2994025"/>
                <a:gd name="connsiteX10524" fmla="*/ 5935533 w 6130925"/>
                <a:gd name="connsiteY10524" fmla="*/ 445691 h 2994025"/>
                <a:gd name="connsiteX10525" fmla="*/ 5935534 w 6130925"/>
                <a:gd name="connsiteY10525" fmla="*/ 445691 h 2994025"/>
                <a:gd name="connsiteX10526" fmla="*/ 5936583 w 6130925"/>
                <a:gd name="connsiteY10526" fmla="*/ 445691 h 2994025"/>
                <a:gd name="connsiteX10527" fmla="*/ 5937108 w 6130925"/>
                <a:gd name="connsiteY10527" fmla="*/ 445691 h 2994025"/>
                <a:gd name="connsiteX10528" fmla="*/ 5937109 w 6130925"/>
                <a:gd name="connsiteY10528" fmla="*/ 445691 h 2994025"/>
                <a:gd name="connsiteX10529" fmla="*/ 5937633 w 6130925"/>
                <a:gd name="connsiteY10529" fmla="*/ 445691 h 2994025"/>
                <a:gd name="connsiteX10530" fmla="*/ 5937634 w 6130925"/>
                <a:gd name="connsiteY10530" fmla="*/ 445691 h 2994025"/>
                <a:gd name="connsiteX10531" fmla="*/ 5938158 w 6130925"/>
                <a:gd name="connsiteY10531" fmla="*/ 445691 h 2994025"/>
                <a:gd name="connsiteX10532" fmla="*/ 5938159 w 6130925"/>
                <a:gd name="connsiteY10532" fmla="*/ 445691 h 2994025"/>
                <a:gd name="connsiteX10533" fmla="*/ 5939207 w 6130925"/>
                <a:gd name="connsiteY10533" fmla="*/ 445691 h 2994025"/>
                <a:gd name="connsiteX10534" fmla="*/ 5939208 w 6130925"/>
                <a:gd name="connsiteY10534" fmla="*/ 445691 h 2994025"/>
                <a:gd name="connsiteX10535" fmla="*/ 5940520 w 6130925"/>
                <a:gd name="connsiteY10535" fmla="*/ 446593 h 2994025"/>
                <a:gd name="connsiteX10536" fmla="*/ 5941045 w 6130925"/>
                <a:gd name="connsiteY10536" fmla="*/ 446233 h 2994025"/>
                <a:gd name="connsiteX10537" fmla="*/ 5941307 w 6130925"/>
                <a:gd name="connsiteY10537" fmla="*/ 445691 h 2994025"/>
                <a:gd name="connsiteX10538" fmla="*/ 5941308 w 6130925"/>
                <a:gd name="connsiteY10538" fmla="*/ 445691 h 2994025"/>
                <a:gd name="connsiteX10539" fmla="*/ 5941832 w 6130925"/>
                <a:gd name="connsiteY10539" fmla="*/ 445691 h 2994025"/>
                <a:gd name="connsiteX10540" fmla="*/ 5942357 w 6130925"/>
                <a:gd name="connsiteY10540" fmla="*/ 444068 h 2994025"/>
                <a:gd name="connsiteX10541" fmla="*/ 5942357 w 6130925"/>
                <a:gd name="connsiteY10541" fmla="*/ 442444 h 2994025"/>
                <a:gd name="connsiteX10542" fmla="*/ 5944456 w 6130925"/>
                <a:gd name="connsiteY10542" fmla="*/ 440821 h 2994025"/>
                <a:gd name="connsiteX10543" fmla="*/ 891967 w 6130925"/>
                <a:gd name="connsiteY10543" fmla="*/ 384175 h 2994025"/>
                <a:gd name="connsiteX10544" fmla="*/ 908315 w 6130925"/>
                <a:gd name="connsiteY10544" fmla="*/ 384175 h 2994025"/>
                <a:gd name="connsiteX10545" fmla="*/ 915697 w 6130925"/>
                <a:gd name="connsiteY10545" fmla="*/ 386830 h 2994025"/>
                <a:gd name="connsiteX10546" fmla="*/ 917807 w 6130925"/>
                <a:gd name="connsiteY10546" fmla="*/ 399575 h 2994025"/>
                <a:gd name="connsiteX10547" fmla="*/ 915697 w 6130925"/>
                <a:gd name="connsiteY10547" fmla="*/ 405947 h 2994025"/>
                <a:gd name="connsiteX10548" fmla="*/ 926244 w 6130925"/>
                <a:gd name="connsiteY10548" fmla="*/ 407541 h 2994025"/>
                <a:gd name="connsiteX10549" fmla="*/ 927826 w 6130925"/>
                <a:gd name="connsiteY10549" fmla="*/ 397451 h 2994025"/>
                <a:gd name="connsiteX10550" fmla="*/ 941010 w 6130925"/>
                <a:gd name="connsiteY10550" fmla="*/ 396920 h 2994025"/>
                <a:gd name="connsiteX10551" fmla="*/ 954193 w 6130925"/>
                <a:gd name="connsiteY10551" fmla="*/ 401168 h 2994025"/>
                <a:gd name="connsiteX10552" fmla="*/ 964740 w 6130925"/>
                <a:gd name="connsiteY10552" fmla="*/ 402761 h 2994025"/>
                <a:gd name="connsiteX10553" fmla="*/ 961576 w 6130925"/>
                <a:gd name="connsiteY10553" fmla="*/ 411789 h 2994025"/>
                <a:gd name="connsiteX10554" fmla="*/ 958940 w 6130925"/>
                <a:gd name="connsiteY10554" fmla="*/ 420285 h 2994025"/>
                <a:gd name="connsiteX10555" fmla="*/ 971596 w 6130925"/>
                <a:gd name="connsiteY10555" fmla="*/ 418161 h 2994025"/>
                <a:gd name="connsiteX10556" fmla="*/ 972123 w 6130925"/>
                <a:gd name="connsiteY10556" fmla="*/ 411258 h 2994025"/>
                <a:gd name="connsiteX10557" fmla="*/ 987416 w 6130925"/>
                <a:gd name="connsiteY10557" fmla="*/ 411258 h 2994025"/>
                <a:gd name="connsiteX10558" fmla="*/ 982143 w 6130925"/>
                <a:gd name="connsiteY10558" fmla="*/ 403292 h 2994025"/>
                <a:gd name="connsiteX10559" fmla="*/ 978451 w 6130925"/>
                <a:gd name="connsiteY10559" fmla="*/ 393203 h 2994025"/>
                <a:gd name="connsiteX10560" fmla="*/ 992162 w 6130925"/>
                <a:gd name="connsiteY10560" fmla="*/ 394265 h 2994025"/>
                <a:gd name="connsiteX10561" fmla="*/ 1005346 w 6130925"/>
                <a:gd name="connsiteY10561" fmla="*/ 408603 h 2994025"/>
                <a:gd name="connsiteX10562" fmla="*/ 1009565 w 6130925"/>
                <a:gd name="connsiteY10562" fmla="*/ 417630 h 2994025"/>
                <a:gd name="connsiteX10563" fmla="*/ 1011674 w 6130925"/>
                <a:gd name="connsiteY10563" fmla="*/ 428251 h 2994025"/>
                <a:gd name="connsiteX10564" fmla="*/ 1018531 w 6130925"/>
                <a:gd name="connsiteY10564" fmla="*/ 434092 h 2994025"/>
                <a:gd name="connsiteX10565" fmla="*/ 1025914 w 6130925"/>
                <a:gd name="connsiteY10565" fmla="*/ 435685 h 2994025"/>
                <a:gd name="connsiteX10566" fmla="*/ 1030659 w 6130925"/>
                <a:gd name="connsiteY10566" fmla="*/ 429313 h 2994025"/>
                <a:gd name="connsiteX10567" fmla="*/ 1023276 w 6130925"/>
                <a:gd name="connsiteY10567" fmla="*/ 414975 h 2994025"/>
                <a:gd name="connsiteX10568" fmla="*/ 1019057 w 6130925"/>
                <a:gd name="connsiteY10568" fmla="*/ 404354 h 2994025"/>
                <a:gd name="connsiteX10569" fmla="*/ 1019057 w 6130925"/>
                <a:gd name="connsiteY10569" fmla="*/ 388423 h 2994025"/>
                <a:gd name="connsiteX10570" fmla="*/ 1036459 w 6130925"/>
                <a:gd name="connsiteY10570" fmla="*/ 388423 h 2994025"/>
                <a:gd name="connsiteX10571" fmla="*/ 1055971 w 6130925"/>
                <a:gd name="connsiteY10571" fmla="*/ 396920 h 2994025"/>
                <a:gd name="connsiteX10572" fmla="*/ 1066518 w 6130925"/>
                <a:gd name="connsiteY10572" fmla="*/ 410196 h 2994025"/>
                <a:gd name="connsiteX10573" fmla="*/ 1069155 w 6130925"/>
                <a:gd name="connsiteY10573" fmla="*/ 430906 h 2994025"/>
                <a:gd name="connsiteX10574" fmla="*/ 1082338 w 6130925"/>
                <a:gd name="connsiteY10574" fmla="*/ 440996 h 2994025"/>
                <a:gd name="connsiteX10575" fmla="*/ 1079702 w 6130925"/>
                <a:gd name="connsiteY10575" fmla="*/ 455864 h 2994025"/>
                <a:gd name="connsiteX10576" fmla="*/ 1094995 w 6130925"/>
                <a:gd name="connsiteY10576" fmla="*/ 471264 h 2994025"/>
                <a:gd name="connsiteX10577" fmla="*/ 1124526 w 6130925"/>
                <a:gd name="connsiteY10577" fmla="*/ 481354 h 2994025"/>
                <a:gd name="connsiteX10578" fmla="*/ 1138238 w 6130925"/>
                <a:gd name="connsiteY10578" fmla="*/ 490381 h 2994025"/>
                <a:gd name="connsiteX10579" fmla="*/ 1135074 w 6130925"/>
                <a:gd name="connsiteY10579" fmla="*/ 497816 h 2994025"/>
                <a:gd name="connsiteX10580" fmla="*/ 1120307 w 6130925"/>
                <a:gd name="connsiteY10580" fmla="*/ 500471 h 2994025"/>
                <a:gd name="connsiteX10581" fmla="*/ 1110288 w 6130925"/>
                <a:gd name="connsiteY10581" fmla="*/ 502064 h 2994025"/>
                <a:gd name="connsiteX10582" fmla="*/ 1122417 w 6130925"/>
                <a:gd name="connsiteY10582" fmla="*/ 511092 h 2994025"/>
                <a:gd name="connsiteX10583" fmla="*/ 1116089 w 6130925"/>
                <a:gd name="connsiteY10583" fmla="*/ 523305 h 2994025"/>
                <a:gd name="connsiteX10584" fmla="*/ 1101323 w 6130925"/>
                <a:gd name="connsiteY10584" fmla="*/ 524899 h 2994025"/>
                <a:gd name="connsiteX10585" fmla="*/ 1084448 w 6130925"/>
                <a:gd name="connsiteY10585" fmla="*/ 524367 h 2994025"/>
                <a:gd name="connsiteX10586" fmla="*/ 1059663 w 6130925"/>
                <a:gd name="connsiteY10586" fmla="*/ 511092 h 2994025"/>
                <a:gd name="connsiteX10587" fmla="*/ 1049643 w 6130925"/>
                <a:gd name="connsiteY10587" fmla="*/ 513747 h 2994025"/>
                <a:gd name="connsiteX10588" fmla="*/ 1042260 w 6130925"/>
                <a:gd name="connsiteY10588" fmla="*/ 506843 h 2994025"/>
                <a:gd name="connsiteX10589" fmla="*/ 1033823 w 6130925"/>
                <a:gd name="connsiteY10589" fmla="*/ 512685 h 2994025"/>
                <a:gd name="connsiteX10590" fmla="*/ 1017476 w 6130925"/>
                <a:gd name="connsiteY10590" fmla="*/ 521181 h 2994025"/>
                <a:gd name="connsiteX10591" fmla="*/ 1001655 w 6130925"/>
                <a:gd name="connsiteY10591" fmla="*/ 525961 h 2994025"/>
                <a:gd name="connsiteX10592" fmla="*/ 986362 w 6130925"/>
                <a:gd name="connsiteY10592" fmla="*/ 533395 h 2994025"/>
                <a:gd name="connsiteX10593" fmla="*/ 964213 w 6130925"/>
                <a:gd name="connsiteY10593" fmla="*/ 534988 h 2994025"/>
                <a:gd name="connsiteX10594" fmla="*/ 939955 w 6130925"/>
                <a:gd name="connsiteY10594" fmla="*/ 534988 h 2994025"/>
                <a:gd name="connsiteX10595" fmla="*/ 927826 w 6130925"/>
                <a:gd name="connsiteY10595" fmla="*/ 527554 h 2994025"/>
                <a:gd name="connsiteX10596" fmla="*/ 917807 w 6130925"/>
                <a:gd name="connsiteY10596" fmla="*/ 510561 h 2994025"/>
                <a:gd name="connsiteX10597" fmla="*/ 899349 w 6130925"/>
                <a:gd name="connsiteY10597" fmla="*/ 510561 h 2994025"/>
                <a:gd name="connsiteX10598" fmla="*/ 877201 w 6130925"/>
                <a:gd name="connsiteY10598" fmla="*/ 509499 h 2994025"/>
                <a:gd name="connsiteX10599" fmla="*/ 864546 w 6130925"/>
                <a:gd name="connsiteY10599" fmla="*/ 491975 h 2994025"/>
                <a:gd name="connsiteX10600" fmla="*/ 885111 w 6130925"/>
                <a:gd name="connsiteY10600" fmla="*/ 482947 h 2994025"/>
                <a:gd name="connsiteX10601" fmla="*/ 913060 w 6130925"/>
                <a:gd name="connsiteY10601" fmla="*/ 482947 h 2994025"/>
                <a:gd name="connsiteX10602" fmla="*/ 944701 w 6130925"/>
                <a:gd name="connsiteY10602" fmla="*/ 484009 h 2994025"/>
                <a:gd name="connsiteX10603" fmla="*/ 947338 w 6130925"/>
                <a:gd name="connsiteY10603" fmla="*/ 479761 h 2994025"/>
                <a:gd name="connsiteX10604" fmla="*/ 946283 w 6130925"/>
                <a:gd name="connsiteY10604" fmla="*/ 474451 h 2994025"/>
                <a:gd name="connsiteX10605" fmla="*/ 937318 w 6130925"/>
                <a:gd name="connsiteY10605" fmla="*/ 471264 h 2994025"/>
                <a:gd name="connsiteX10606" fmla="*/ 931518 w 6130925"/>
                <a:gd name="connsiteY10606" fmla="*/ 468609 h 2994025"/>
                <a:gd name="connsiteX10607" fmla="*/ 912533 w 6130925"/>
                <a:gd name="connsiteY10607" fmla="*/ 468609 h 2994025"/>
                <a:gd name="connsiteX10608" fmla="*/ 890912 w 6130925"/>
                <a:gd name="connsiteY10608" fmla="*/ 470202 h 2994025"/>
                <a:gd name="connsiteX10609" fmla="*/ 871400 w 6130925"/>
                <a:gd name="connsiteY10609" fmla="*/ 470202 h 2994025"/>
                <a:gd name="connsiteX10610" fmla="*/ 852416 w 6130925"/>
                <a:gd name="connsiteY10610" fmla="*/ 462237 h 2994025"/>
                <a:gd name="connsiteX10611" fmla="*/ 859271 w 6130925"/>
                <a:gd name="connsiteY10611" fmla="*/ 454802 h 2994025"/>
                <a:gd name="connsiteX10612" fmla="*/ 874564 w 6130925"/>
                <a:gd name="connsiteY10612" fmla="*/ 451616 h 2994025"/>
                <a:gd name="connsiteX10613" fmla="*/ 890912 w 6130925"/>
                <a:gd name="connsiteY10613" fmla="*/ 447368 h 2994025"/>
                <a:gd name="connsiteX10614" fmla="*/ 880365 w 6130925"/>
                <a:gd name="connsiteY10614" fmla="*/ 438871 h 2994025"/>
                <a:gd name="connsiteX10615" fmla="*/ 864017 w 6130925"/>
                <a:gd name="connsiteY10615" fmla="*/ 440996 h 2994025"/>
                <a:gd name="connsiteX10616" fmla="*/ 849779 w 6130925"/>
                <a:gd name="connsiteY10616" fmla="*/ 445244 h 2994025"/>
                <a:gd name="connsiteX10617" fmla="*/ 843451 w 6130925"/>
                <a:gd name="connsiteY10617" fmla="*/ 438340 h 2994025"/>
                <a:gd name="connsiteX10618" fmla="*/ 832377 w 6130925"/>
                <a:gd name="connsiteY10618" fmla="*/ 438340 h 2994025"/>
                <a:gd name="connsiteX10619" fmla="*/ 831849 w 6130925"/>
                <a:gd name="connsiteY10619" fmla="*/ 430906 h 2994025"/>
                <a:gd name="connsiteX10620" fmla="*/ 846615 w 6130925"/>
                <a:gd name="connsiteY10620" fmla="*/ 421878 h 2994025"/>
                <a:gd name="connsiteX10621" fmla="*/ 843978 w 6130925"/>
                <a:gd name="connsiteY10621" fmla="*/ 409134 h 2994025"/>
                <a:gd name="connsiteX10622" fmla="*/ 856634 w 6130925"/>
                <a:gd name="connsiteY10622" fmla="*/ 401168 h 2994025"/>
                <a:gd name="connsiteX10623" fmla="*/ 870345 w 6130925"/>
                <a:gd name="connsiteY10623" fmla="*/ 397451 h 2994025"/>
                <a:gd name="connsiteX10624" fmla="*/ 881420 w 6130925"/>
                <a:gd name="connsiteY10624" fmla="*/ 393203 h 2994025"/>
                <a:gd name="connsiteX10625" fmla="*/ 4072771 w 6130925"/>
                <a:gd name="connsiteY10625" fmla="*/ 377825 h 2994025"/>
                <a:gd name="connsiteX10626" fmla="*/ 4074385 w 6130925"/>
                <a:gd name="connsiteY10626" fmla="*/ 377825 h 2994025"/>
                <a:gd name="connsiteX10627" fmla="*/ 4076000 w 6130925"/>
                <a:gd name="connsiteY10627" fmla="*/ 378354 h 2994025"/>
                <a:gd name="connsiteX10628" fmla="*/ 4078152 w 6130925"/>
                <a:gd name="connsiteY10628" fmla="*/ 378883 h 2994025"/>
                <a:gd name="connsiteX10629" fmla="*/ 4079767 w 6130925"/>
                <a:gd name="connsiteY10629" fmla="*/ 379413 h 2994025"/>
                <a:gd name="connsiteX10630" fmla="*/ 4081919 w 6130925"/>
                <a:gd name="connsiteY10630" fmla="*/ 379942 h 2994025"/>
                <a:gd name="connsiteX10631" fmla="*/ 4083534 w 6130925"/>
                <a:gd name="connsiteY10631" fmla="*/ 381529 h 2994025"/>
                <a:gd name="connsiteX10632" fmla="*/ 4085148 w 6130925"/>
                <a:gd name="connsiteY10632" fmla="*/ 383117 h 2994025"/>
                <a:gd name="connsiteX10633" fmla="*/ 4086224 w 6130925"/>
                <a:gd name="connsiteY10633" fmla="*/ 384704 h 2994025"/>
                <a:gd name="connsiteX10634" fmla="*/ 4086224 w 6130925"/>
                <a:gd name="connsiteY10634" fmla="*/ 386292 h 2994025"/>
                <a:gd name="connsiteX10635" fmla="*/ 4086224 w 6130925"/>
                <a:gd name="connsiteY10635" fmla="*/ 388408 h 2994025"/>
                <a:gd name="connsiteX10636" fmla="*/ 4084610 w 6130925"/>
                <a:gd name="connsiteY10636" fmla="*/ 389996 h 2994025"/>
                <a:gd name="connsiteX10637" fmla="*/ 4082995 w 6130925"/>
                <a:gd name="connsiteY10637" fmla="*/ 391054 h 2994025"/>
                <a:gd name="connsiteX10638" fmla="*/ 4078690 w 6130925"/>
                <a:gd name="connsiteY10638" fmla="*/ 391054 h 2994025"/>
                <a:gd name="connsiteX10639" fmla="*/ 4077076 w 6130925"/>
                <a:gd name="connsiteY10639" fmla="*/ 391054 h 2994025"/>
                <a:gd name="connsiteX10640" fmla="*/ 4075462 w 6130925"/>
                <a:gd name="connsiteY10640" fmla="*/ 391054 h 2994025"/>
                <a:gd name="connsiteX10641" fmla="*/ 4073847 w 6130925"/>
                <a:gd name="connsiteY10641" fmla="*/ 390525 h 2994025"/>
                <a:gd name="connsiteX10642" fmla="*/ 4071695 w 6130925"/>
                <a:gd name="connsiteY10642" fmla="*/ 391054 h 2994025"/>
                <a:gd name="connsiteX10643" fmla="*/ 4069542 w 6130925"/>
                <a:gd name="connsiteY10643" fmla="*/ 392113 h 2994025"/>
                <a:gd name="connsiteX10644" fmla="*/ 4067928 w 6130925"/>
                <a:gd name="connsiteY10644" fmla="*/ 393171 h 2994025"/>
                <a:gd name="connsiteX10645" fmla="*/ 4066313 w 6130925"/>
                <a:gd name="connsiteY10645" fmla="*/ 393171 h 2994025"/>
                <a:gd name="connsiteX10646" fmla="*/ 4064699 w 6130925"/>
                <a:gd name="connsiteY10646" fmla="*/ 393171 h 2994025"/>
                <a:gd name="connsiteX10647" fmla="*/ 4062008 w 6130925"/>
                <a:gd name="connsiteY10647" fmla="*/ 393700 h 2994025"/>
                <a:gd name="connsiteX10648" fmla="*/ 4058779 w 6130925"/>
                <a:gd name="connsiteY10648" fmla="*/ 393700 h 2994025"/>
                <a:gd name="connsiteX10649" fmla="*/ 4056089 w 6130925"/>
                <a:gd name="connsiteY10649" fmla="*/ 393171 h 2994025"/>
                <a:gd name="connsiteX10650" fmla="*/ 4054474 w 6130925"/>
                <a:gd name="connsiteY10650" fmla="*/ 391054 h 2994025"/>
                <a:gd name="connsiteX10651" fmla="*/ 4057703 w 6130925"/>
                <a:gd name="connsiteY10651" fmla="*/ 387879 h 2994025"/>
                <a:gd name="connsiteX10652" fmla="*/ 4062008 w 6130925"/>
                <a:gd name="connsiteY10652" fmla="*/ 384704 h 2994025"/>
                <a:gd name="connsiteX10653" fmla="*/ 4063623 w 6130925"/>
                <a:gd name="connsiteY10653" fmla="*/ 383117 h 2994025"/>
                <a:gd name="connsiteX10654" fmla="*/ 4065237 w 6130925"/>
                <a:gd name="connsiteY10654" fmla="*/ 381529 h 2994025"/>
                <a:gd name="connsiteX10655" fmla="*/ 4068466 w 6130925"/>
                <a:gd name="connsiteY10655" fmla="*/ 378354 h 2994025"/>
                <a:gd name="connsiteX10656" fmla="*/ 1490661 w 6130925"/>
                <a:gd name="connsiteY10656" fmla="*/ 373063 h 2994025"/>
                <a:gd name="connsiteX10657" fmla="*/ 1513632 w 6130925"/>
                <a:gd name="connsiteY10657" fmla="*/ 373063 h 2994025"/>
                <a:gd name="connsiteX10658" fmla="*/ 1547567 w 6130925"/>
                <a:gd name="connsiteY10658" fmla="*/ 374623 h 2994025"/>
                <a:gd name="connsiteX10659" fmla="*/ 1568449 w 6130925"/>
                <a:gd name="connsiteY10659" fmla="*/ 388665 h 2994025"/>
                <a:gd name="connsiteX10660" fmla="*/ 1547567 w 6130925"/>
                <a:gd name="connsiteY10660" fmla="*/ 393865 h 2994025"/>
                <a:gd name="connsiteX10661" fmla="*/ 1534515 w 6130925"/>
                <a:gd name="connsiteY10661" fmla="*/ 403226 h 2994025"/>
                <a:gd name="connsiteX10662" fmla="*/ 1499536 w 6130925"/>
                <a:gd name="connsiteY10662" fmla="*/ 400626 h 2994025"/>
                <a:gd name="connsiteX10663" fmla="*/ 1494316 w 6130925"/>
                <a:gd name="connsiteY10663" fmla="*/ 388665 h 2994025"/>
                <a:gd name="connsiteX10664" fmla="*/ 1030287 w 6130925"/>
                <a:gd name="connsiteY10664" fmla="*/ 371475 h 2994025"/>
                <a:gd name="connsiteX10665" fmla="*/ 1025921 w 6130925"/>
                <a:gd name="connsiteY10665" fmla="*/ 379413 h 2994025"/>
                <a:gd name="connsiteX10666" fmla="*/ 1012824 w 6130925"/>
                <a:gd name="connsiteY10666" fmla="*/ 377925 h 2994025"/>
                <a:gd name="connsiteX10667" fmla="*/ 1018827 w 6130925"/>
                <a:gd name="connsiteY10667" fmla="*/ 372467 h 2994025"/>
                <a:gd name="connsiteX10668" fmla="*/ 1391466 w 6130925"/>
                <a:gd name="connsiteY10668" fmla="*/ 369888 h 2994025"/>
                <a:gd name="connsiteX10669" fmla="*/ 1414736 w 6130925"/>
                <a:gd name="connsiteY10669" fmla="*/ 369888 h 2994025"/>
                <a:gd name="connsiteX10670" fmla="*/ 1398341 w 6130925"/>
                <a:gd name="connsiteY10670" fmla="*/ 383112 h 2994025"/>
                <a:gd name="connsiteX10671" fmla="*/ 1386706 w 6130925"/>
                <a:gd name="connsiteY10671" fmla="*/ 397924 h 2994025"/>
                <a:gd name="connsiteX10672" fmla="*/ 1388293 w 6130925"/>
                <a:gd name="connsiteY10672" fmla="*/ 412206 h 2994025"/>
                <a:gd name="connsiteX10673" fmla="*/ 1393581 w 6130925"/>
                <a:gd name="connsiteY10673" fmla="*/ 433365 h 2994025"/>
                <a:gd name="connsiteX10674" fmla="*/ 1409976 w 6130925"/>
                <a:gd name="connsiteY10674" fmla="*/ 449763 h 2994025"/>
                <a:gd name="connsiteX10675" fmla="*/ 1421083 w 6130925"/>
                <a:gd name="connsiteY10675" fmla="*/ 448176 h 2994025"/>
                <a:gd name="connsiteX10676" fmla="*/ 1407332 w 6130925"/>
                <a:gd name="connsiteY10676" fmla="*/ 429133 h 2994025"/>
                <a:gd name="connsiteX10677" fmla="*/ 1414207 w 6130925"/>
                <a:gd name="connsiteY10677" fmla="*/ 419083 h 2994025"/>
                <a:gd name="connsiteX10678" fmla="*/ 1403101 w 6130925"/>
                <a:gd name="connsiteY10678" fmla="*/ 404271 h 2994025"/>
                <a:gd name="connsiteX10679" fmla="*/ 1405745 w 6130925"/>
                <a:gd name="connsiteY10679" fmla="*/ 389460 h 2994025"/>
                <a:gd name="connsiteX10680" fmla="*/ 1417910 w 6130925"/>
                <a:gd name="connsiteY10680" fmla="*/ 383112 h 2994025"/>
                <a:gd name="connsiteX10681" fmla="*/ 1434305 w 6130925"/>
                <a:gd name="connsiteY10681" fmla="*/ 382055 h 2994025"/>
                <a:gd name="connsiteX10682" fmla="*/ 1445940 w 6130925"/>
                <a:gd name="connsiteY10682" fmla="*/ 371475 h 2994025"/>
                <a:gd name="connsiteX10683" fmla="*/ 1452561 w 6130925"/>
                <a:gd name="connsiteY10683" fmla="*/ 371475 h 2994025"/>
                <a:gd name="connsiteX10684" fmla="*/ 1471326 w 6130925"/>
                <a:gd name="connsiteY10684" fmla="*/ 371475 h 2994025"/>
                <a:gd name="connsiteX10685" fmla="*/ 1471638 w 6130925"/>
                <a:gd name="connsiteY10685" fmla="*/ 371475 h 2994025"/>
                <a:gd name="connsiteX10686" fmla="*/ 1477997 w 6130925"/>
                <a:gd name="connsiteY10686" fmla="*/ 385192 h 2994025"/>
                <a:gd name="connsiteX10687" fmla="*/ 1491246 w 6130925"/>
                <a:gd name="connsiteY10687" fmla="*/ 401019 h 2994025"/>
                <a:gd name="connsiteX10688" fmla="*/ 1483297 w 6130925"/>
                <a:gd name="connsiteY10688" fmla="*/ 412625 h 2994025"/>
                <a:gd name="connsiteX10689" fmla="*/ 1484357 w 6130925"/>
                <a:gd name="connsiteY10689" fmla="*/ 425815 h 2994025"/>
                <a:gd name="connsiteX10690" fmla="*/ 1497287 w 6130925"/>
                <a:gd name="connsiteY10690" fmla="*/ 424270 h 2994025"/>
                <a:gd name="connsiteX10691" fmla="*/ 1501472 w 6130925"/>
                <a:gd name="connsiteY10691" fmla="*/ 414851 h 2994025"/>
                <a:gd name="connsiteX10692" fmla="*/ 1501767 w 6130925"/>
                <a:gd name="connsiteY10692" fmla="*/ 414908 h 2994025"/>
                <a:gd name="connsiteX10693" fmla="*/ 1501844 w 6130925"/>
                <a:gd name="connsiteY10693" fmla="*/ 414736 h 2994025"/>
                <a:gd name="connsiteX10694" fmla="*/ 1515622 w 6130925"/>
                <a:gd name="connsiteY10694" fmla="*/ 417374 h 2994025"/>
                <a:gd name="connsiteX10695" fmla="*/ 1529532 w 6130925"/>
                <a:gd name="connsiteY10695" fmla="*/ 415835 h 2994025"/>
                <a:gd name="connsiteX10696" fmla="*/ 1532675 w 6130925"/>
                <a:gd name="connsiteY10696" fmla="*/ 407974 h 2994025"/>
                <a:gd name="connsiteX10697" fmla="*/ 1533070 w 6130925"/>
                <a:gd name="connsiteY10697" fmla="*/ 407974 h 2994025"/>
                <a:gd name="connsiteX10698" fmla="*/ 1533109 w 6130925"/>
                <a:gd name="connsiteY10698" fmla="*/ 407877 h 2994025"/>
                <a:gd name="connsiteX10699" fmla="*/ 1561195 w 6130925"/>
                <a:gd name="connsiteY10699" fmla="*/ 407877 h 2994025"/>
                <a:gd name="connsiteX10700" fmla="*/ 1582392 w 6130925"/>
                <a:gd name="connsiteY10700" fmla="*/ 414736 h 2994025"/>
                <a:gd name="connsiteX10701" fmla="*/ 1583452 w 6130925"/>
                <a:gd name="connsiteY10701" fmla="*/ 424232 h 2994025"/>
                <a:gd name="connsiteX10702" fmla="*/ 1596700 w 6130925"/>
                <a:gd name="connsiteY10702" fmla="*/ 425815 h 2994025"/>
                <a:gd name="connsiteX10703" fmla="*/ 1598290 w 6130925"/>
                <a:gd name="connsiteY10703" fmla="*/ 433201 h 2994025"/>
                <a:gd name="connsiteX10704" fmla="*/ 1613127 w 6130925"/>
                <a:gd name="connsiteY10704" fmla="*/ 447972 h 2994025"/>
                <a:gd name="connsiteX10705" fmla="*/ 1634324 w 6130925"/>
                <a:gd name="connsiteY10705" fmla="*/ 442169 h 2994025"/>
                <a:gd name="connsiteX10706" fmla="*/ 1651282 w 6130925"/>
                <a:gd name="connsiteY10706" fmla="*/ 447972 h 2994025"/>
                <a:gd name="connsiteX10707" fmla="*/ 1638564 w 6130925"/>
                <a:gd name="connsiteY10707" fmla="*/ 455358 h 2994025"/>
                <a:gd name="connsiteX10708" fmla="*/ 1645453 w 6130925"/>
                <a:gd name="connsiteY10708" fmla="*/ 456941 h 2994025"/>
                <a:gd name="connsiteX10709" fmla="*/ 1660290 w 6130925"/>
                <a:gd name="connsiteY10709" fmla="*/ 458524 h 2994025"/>
                <a:gd name="connsiteX10710" fmla="*/ 1662940 w 6130925"/>
                <a:gd name="connsiteY10710" fmla="*/ 465910 h 2994025"/>
                <a:gd name="connsiteX10711" fmla="*/ 1681487 w 6130925"/>
                <a:gd name="connsiteY10711" fmla="*/ 465382 h 2994025"/>
                <a:gd name="connsiteX10712" fmla="*/ 1698975 w 6130925"/>
                <a:gd name="connsiteY10712" fmla="*/ 472768 h 2994025"/>
                <a:gd name="connsiteX10713" fmla="*/ 1692616 w 6130925"/>
                <a:gd name="connsiteY10713" fmla="*/ 482264 h 2994025"/>
                <a:gd name="connsiteX10714" fmla="*/ 1709043 w 6130925"/>
                <a:gd name="connsiteY10714" fmla="*/ 486485 h 2994025"/>
                <a:gd name="connsiteX10715" fmla="*/ 1720172 w 6130925"/>
                <a:gd name="connsiteY10715" fmla="*/ 497564 h 2994025"/>
                <a:gd name="connsiteX10716" fmla="*/ 1719194 w 6130925"/>
                <a:gd name="connsiteY10716" fmla="*/ 497726 h 2994025"/>
                <a:gd name="connsiteX10717" fmla="*/ 1719368 w 6130925"/>
                <a:gd name="connsiteY10717" fmla="*/ 497900 h 2994025"/>
                <a:gd name="connsiteX10718" fmla="*/ 1710539 w 6130925"/>
                <a:gd name="connsiteY10718" fmla="*/ 499371 h 2994025"/>
                <a:gd name="connsiteX10719" fmla="*/ 1707983 w 6130925"/>
                <a:gd name="connsiteY10719" fmla="*/ 505477 h 2994025"/>
                <a:gd name="connsiteX10720" fmla="*/ 1728650 w 6130925"/>
                <a:gd name="connsiteY10720" fmla="*/ 510753 h 2994025"/>
                <a:gd name="connsiteX10721" fmla="*/ 1720172 w 6130925"/>
                <a:gd name="connsiteY10721" fmla="*/ 518139 h 2994025"/>
                <a:gd name="connsiteX10722" fmla="*/ 1719815 w 6130925"/>
                <a:gd name="connsiteY10722" fmla="*/ 518139 h 2994025"/>
                <a:gd name="connsiteX10723" fmla="*/ 1719368 w 6130925"/>
                <a:gd name="connsiteY10723" fmla="*/ 518530 h 2994025"/>
                <a:gd name="connsiteX10724" fmla="*/ 1704804 w 6130925"/>
                <a:gd name="connsiteY10724" fmla="*/ 518530 h 2994025"/>
                <a:gd name="connsiteX10725" fmla="*/ 1704804 w 6130925"/>
                <a:gd name="connsiteY10725" fmla="*/ 532911 h 2994025"/>
                <a:gd name="connsiteX10726" fmla="*/ 1713813 w 6130925"/>
                <a:gd name="connsiteY10726" fmla="*/ 533439 h 2994025"/>
                <a:gd name="connsiteX10727" fmla="*/ 1735539 w 6130925"/>
                <a:gd name="connsiteY10727" fmla="*/ 533439 h 2994025"/>
                <a:gd name="connsiteX10728" fmla="*/ 1740309 w 6130925"/>
                <a:gd name="connsiteY10728" fmla="*/ 542407 h 2994025"/>
                <a:gd name="connsiteX10729" fmla="*/ 1743488 w 6130925"/>
                <a:gd name="connsiteY10729" fmla="*/ 552431 h 2994025"/>
                <a:gd name="connsiteX10730" fmla="*/ 1756206 w 6130925"/>
                <a:gd name="connsiteY10730" fmla="*/ 552431 h 2994025"/>
                <a:gd name="connsiteX10731" fmla="*/ 1772104 w 6130925"/>
                <a:gd name="connsiteY10731" fmla="*/ 559817 h 2994025"/>
                <a:gd name="connsiteX10732" fmla="*/ 1783232 w 6130925"/>
                <a:gd name="connsiteY10732" fmla="*/ 561400 h 2994025"/>
                <a:gd name="connsiteX10733" fmla="*/ 1798070 w 6130925"/>
                <a:gd name="connsiteY10733" fmla="*/ 573006 h 2994025"/>
                <a:gd name="connsiteX10734" fmla="*/ 1798070 w 6130925"/>
                <a:gd name="connsiteY10734" fmla="*/ 580392 h 2994025"/>
                <a:gd name="connsiteX10735" fmla="*/ 1822976 w 6130925"/>
                <a:gd name="connsiteY10735" fmla="*/ 580392 h 2994025"/>
                <a:gd name="connsiteX10736" fmla="*/ 1824036 w 6130925"/>
                <a:gd name="connsiteY10736" fmla="*/ 593581 h 2994025"/>
                <a:gd name="connsiteX10737" fmla="*/ 1818737 w 6130925"/>
                <a:gd name="connsiteY10737" fmla="*/ 602550 h 2994025"/>
                <a:gd name="connsiteX10738" fmla="*/ 1818100 w 6130925"/>
                <a:gd name="connsiteY10738" fmla="*/ 602550 h 2994025"/>
                <a:gd name="connsiteX10739" fmla="*/ 1817738 w 6130925"/>
                <a:gd name="connsiteY10739" fmla="*/ 603165 h 2994025"/>
                <a:gd name="connsiteX10740" fmla="*/ 1805854 w 6130925"/>
                <a:gd name="connsiteY10740" fmla="*/ 603165 h 2994025"/>
                <a:gd name="connsiteX10741" fmla="*/ 1803899 w 6130925"/>
                <a:gd name="connsiteY10741" fmla="*/ 610463 h 2994025"/>
                <a:gd name="connsiteX10742" fmla="*/ 1803015 w 6130925"/>
                <a:gd name="connsiteY10742" fmla="*/ 610781 h 2994025"/>
                <a:gd name="connsiteX10743" fmla="*/ 1802930 w 6130925"/>
                <a:gd name="connsiteY10743" fmla="*/ 611100 h 2994025"/>
                <a:gd name="connsiteX10744" fmla="*/ 1784740 w 6130925"/>
                <a:gd name="connsiteY10744" fmla="*/ 617669 h 2994025"/>
                <a:gd name="connsiteX10745" fmla="*/ 1780053 w 6130925"/>
                <a:gd name="connsiteY10745" fmla="*/ 637369 h 2994025"/>
                <a:gd name="connsiteX10746" fmla="*/ 1779328 w 6130925"/>
                <a:gd name="connsiteY10746" fmla="*/ 637241 h 2994025"/>
                <a:gd name="connsiteX10747" fmla="*/ 1779130 w 6130925"/>
                <a:gd name="connsiteY10747" fmla="*/ 638077 h 2994025"/>
                <a:gd name="connsiteX10748" fmla="*/ 1764322 w 6130925"/>
                <a:gd name="connsiteY10748" fmla="*/ 635433 h 2994025"/>
                <a:gd name="connsiteX10749" fmla="*/ 1751629 w 6130925"/>
                <a:gd name="connsiteY10749" fmla="*/ 617976 h 2994025"/>
                <a:gd name="connsiteX10750" fmla="*/ 1715704 w 6130925"/>
                <a:gd name="connsiteY10750" fmla="*/ 591557 h 2994025"/>
                <a:gd name="connsiteX10751" fmla="*/ 1707983 w 6130925"/>
                <a:gd name="connsiteY10751" fmla="*/ 597802 h 2994025"/>
                <a:gd name="connsiteX10752" fmla="*/ 1698975 w 6130925"/>
                <a:gd name="connsiteY10752" fmla="*/ 605715 h 2994025"/>
                <a:gd name="connsiteX10753" fmla="*/ 1725471 w 6130925"/>
                <a:gd name="connsiteY10753" fmla="*/ 634732 h 2994025"/>
                <a:gd name="connsiteX10754" fmla="*/ 1747728 w 6130925"/>
                <a:gd name="connsiteY10754" fmla="*/ 642118 h 2994025"/>
                <a:gd name="connsiteX10755" fmla="*/ 1751967 w 6130925"/>
                <a:gd name="connsiteY10755" fmla="*/ 664803 h 2994025"/>
                <a:gd name="connsiteX10756" fmla="*/ 1767335 w 6130925"/>
                <a:gd name="connsiteY10756" fmla="*/ 673244 h 2994025"/>
                <a:gd name="connsiteX10757" fmla="*/ 1757796 w 6130925"/>
                <a:gd name="connsiteY10757" fmla="*/ 688016 h 2994025"/>
                <a:gd name="connsiteX10758" fmla="*/ 1757796 w 6130925"/>
                <a:gd name="connsiteY10758" fmla="*/ 703843 h 2994025"/>
                <a:gd name="connsiteX10759" fmla="*/ 1756918 w 6130925"/>
                <a:gd name="connsiteY10759" fmla="*/ 703324 h 2994025"/>
                <a:gd name="connsiteX10760" fmla="*/ 1756918 w 6130925"/>
                <a:gd name="connsiteY10760" fmla="*/ 704728 h 2994025"/>
                <a:gd name="connsiteX10761" fmla="*/ 1739994 w 6130925"/>
                <a:gd name="connsiteY10761" fmla="*/ 694678 h 2994025"/>
                <a:gd name="connsiteX10762" fmla="*/ 1707204 w 6130925"/>
                <a:gd name="connsiteY10762" fmla="*/ 678279 h 2994025"/>
                <a:gd name="connsiteX10763" fmla="*/ 1689278 w 6130925"/>
                <a:gd name="connsiteY10763" fmla="*/ 669073 h 2994025"/>
                <a:gd name="connsiteX10764" fmla="*/ 1694205 w 6130925"/>
                <a:gd name="connsiteY10764" fmla="*/ 677992 h 2994025"/>
                <a:gd name="connsiteX10765" fmla="*/ 1706394 w 6130925"/>
                <a:gd name="connsiteY10765" fmla="*/ 688016 h 2994025"/>
                <a:gd name="connsiteX10766" fmla="*/ 1736069 w 6130925"/>
                <a:gd name="connsiteY10766" fmla="*/ 710174 h 2994025"/>
                <a:gd name="connsiteX10767" fmla="*/ 1734479 w 6130925"/>
                <a:gd name="connsiteY10767" fmla="*/ 720725 h 2994025"/>
                <a:gd name="connsiteX10768" fmla="*/ 1733830 w 6130925"/>
                <a:gd name="connsiteY10768" fmla="*/ 720440 h 2994025"/>
                <a:gd name="connsiteX10769" fmla="*/ 1733647 w 6130925"/>
                <a:gd name="connsiteY10769" fmla="*/ 721655 h 2994025"/>
                <a:gd name="connsiteX10770" fmla="*/ 1715665 w 6130925"/>
                <a:gd name="connsiteY10770" fmla="*/ 713721 h 2994025"/>
                <a:gd name="connsiteX10771" fmla="*/ 1688164 w 6130925"/>
                <a:gd name="connsiteY10771" fmla="*/ 712663 h 2994025"/>
                <a:gd name="connsiteX10772" fmla="*/ 1669653 w 6130925"/>
                <a:gd name="connsiteY10772" fmla="*/ 694678 h 2994025"/>
                <a:gd name="connsiteX10773" fmla="*/ 1651143 w 6130925"/>
                <a:gd name="connsiteY10773" fmla="*/ 694678 h 2994025"/>
                <a:gd name="connsiteX10774" fmla="*/ 1638979 w 6130925"/>
                <a:gd name="connsiteY10774" fmla="*/ 681453 h 2994025"/>
                <a:gd name="connsiteX10775" fmla="*/ 1634748 w 6130925"/>
                <a:gd name="connsiteY10775" fmla="*/ 670874 h 2994025"/>
                <a:gd name="connsiteX10776" fmla="*/ 1614122 w 6130925"/>
                <a:gd name="connsiteY10776" fmla="*/ 651302 h 2994025"/>
                <a:gd name="connsiteX10777" fmla="*/ 1592967 w 6130925"/>
                <a:gd name="connsiteY10777" fmla="*/ 644954 h 2994025"/>
                <a:gd name="connsiteX10778" fmla="*/ 1581332 w 6130925"/>
                <a:gd name="connsiteY10778" fmla="*/ 642309 h 2994025"/>
                <a:gd name="connsiteX10779" fmla="*/ 1573043 w 6130925"/>
                <a:gd name="connsiteY10779" fmla="*/ 646973 h 2994025"/>
                <a:gd name="connsiteX10780" fmla="*/ 1569144 w 6130925"/>
                <a:gd name="connsiteY10780" fmla="*/ 654252 h 2994025"/>
                <a:gd name="connsiteX10781" fmla="*/ 1569038 w 6130925"/>
                <a:gd name="connsiteY10781" fmla="*/ 654258 h 2994025"/>
                <a:gd name="connsiteX10782" fmla="*/ 1568639 w 6130925"/>
                <a:gd name="connsiteY10782" fmla="*/ 655005 h 2994025"/>
                <a:gd name="connsiteX10783" fmla="*/ 1550657 w 6130925"/>
                <a:gd name="connsiteY10783" fmla="*/ 656062 h 2994025"/>
                <a:gd name="connsiteX10784" fmla="*/ 1528444 w 6130925"/>
                <a:gd name="connsiteY10784" fmla="*/ 651831 h 2994025"/>
                <a:gd name="connsiteX10785" fmla="*/ 1528444 w 6130925"/>
                <a:gd name="connsiteY10785" fmla="*/ 638077 h 2994025"/>
                <a:gd name="connsiteX10786" fmla="*/ 1528870 w 6130925"/>
                <a:gd name="connsiteY10786" fmla="*/ 637770 h 2994025"/>
                <a:gd name="connsiteX10787" fmla="*/ 1528870 w 6130925"/>
                <a:gd name="connsiteY10787" fmla="*/ 637369 h 2994025"/>
                <a:gd name="connsiteX10788" fmla="*/ 1547947 w 6130925"/>
                <a:gd name="connsiteY10788" fmla="*/ 623653 h 2994025"/>
                <a:gd name="connsiteX10789" fmla="*/ 1562785 w 6130925"/>
                <a:gd name="connsiteY10789" fmla="*/ 623653 h 2994025"/>
                <a:gd name="connsiteX10790" fmla="*/ 1577093 w 6130925"/>
                <a:gd name="connsiteY10790" fmla="*/ 627346 h 2994025"/>
                <a:gd name="connsiteX10791" fmla="*/ 1603250 w 6130925"/>
                <a:gd name="connsiteY10791" fmla="*/ 623771 h 2994025"/>
                <a:gd name="connsiteX10792" fmla="*/ 1595082 w 6130925"/>
                <a:gd name="connsiteY10792" fmla="*/ 608455 h 2994025"/>
                <a:gd name="connsiteX10793" fmla="*/ 1595652 w 6130925"/>
                <a:gd name="connsiteY10793" fmla="*/ 607847 h 2994025"/>
                <a:gd name="connsiteX10794" fmla="*/ 1595640 w 6130925"/>
                <a:gd name="connsiteY10794" fmla="*/ 607826 h 2994025"/>
                <a:gd name="connsiteX10795" fmla="*/ 1602579 w 6130925"/>
                <a:gd name="connsiteY10795" fmla="*/ 600457 h 2994025"/>
                <a:gd name="connsiteX10796" fmla="*/ 1610948 w 6130925"/>
                <a:gd name="connsiteY10796" fmla="*/ 591528 h 2994025"/>
                <a:gd name="connsiteX10797" fmla="*/ 1611396 w 6130925"/>
                <a:gd name="connsiteY10797" fmla="*/ 591094 h 2994025"/>
                <a:gd name="connsiteX10798" fmla="*/ 1611538 w 6130925"/>
                <a:gd name="connsiteY10798" fmla="*/ 590943 h 2994025"/>
                <a:gd name="connsiteX10799" fmla="*/ 1614453 w 6130925"/>
                <a:gd name="connsiteY10799" fmla="*/ 588129 h 2994025"/>
                <a:gd name="connsiteX10800" fmla="*/ 1628401 w 6130925"/>
                <a:gd name="connsiteY10800" fmla="*/ 574601 h 2994025"/>
                <a:gd name="connsiteX10801" fmla="*/ 1625757 w 6130925"/>
                <a:gd name="connsiteY10801" fmla="*/ 558731 h 2994025"/>
                <a:gd name="connsiteX10802" fmla="*/ 1613064 w 6130925"/>
                <a:gd name="connsiteY10802" fmla="*/ 545507 h 2994025"/>
                <a:gd name="connsiteX10803" fmla="*/ 1597727 w 6130925"/>
                <a:gd name="connsiteY10803" fmla="*/ 539688 h 2994025"/>
                <a:gd name="connsiteX10804" fmla="*/ 1590851 w 6130925"/>
                <a:gd name="connsiteY10804" fmla="*/ 526464 h 2994025"/>
                <a:gd name="connsiteX10805" fmla="*/ 1577101 w 6130925"/>
                <a:gd name="connsiteY10805" fmla="*/ 520645 h 2994025"/>
                <a:gd name="connsiteX10806" fmla="*/ 1570225 w 6130925"/>
                <a:gd name="connsiteY10806" fmla="*/ 510066 h 2994025"/>
                <a:gd name="connsiteX10807" fmla="*/ 1558061 w 6130925"/>
                <a:gd name="connsiteY10807" fmla="*/ 507421 h 2994025"/>
                <a:gd name="connsiteX10808" fmla="*/ 1550657 w 6130925"/>
                <a:gd name="connsiteY10808" fmla="*/ 493668 h 2994025"/>
                <a:gd name="connsiteX10809" fmla="*/ 1533733 w 6130925"/>
                <a:gd name="connsiteY10809" fmla="*/ 491552 h 2994025"/>
                <a:gd name="connsiteX10810" fmla="*/ 1518396 w 6130925"/>
                <a:gd name="connsiteY10810" fmla="*/ 476212 h 2994025"/>
                <a:gd name="connsiteX10811" fmla="*/ 1509403 w 6130925"/>
                <a:gd name="connsiteY10811" fmla="*/ 478711 h 2994025"/>
                <a:gd name="connsiteX10812" fmla="*/ 1523041 w 6130925"/>
                <a:gd name="connsiteY10812" fmla="*/ 492288 h 2994025"/>
                <a:gd name="connsiteX10813" fmla="*/ 1522424 w 6130925"/>
                <a:gd name="connsiteY10813" fmla="*/ 492407 h 2994025"/>
                <a:gd name="connsiteX10814" fmla="*/ 1522627 w 6130925"/>
                <a:gd name="connsiteY10814" fmla="*/ 492610 h 2994025"/>
                <a:gd name="connsiteX10815" fmla="*/ 1506231 w 6130925"/>
                <a:gd name="connsiteY10815" fmla="*/ 495784 h 2994025"/>
                <a:gd name="connsiteX10816" fmla="*/ 1487192 w 6130925"/>
                <a:gd name="connsiteY10816" fmla="*/ 496842 h 2994025"/>
                <a:gd name="connsiteX10817" fmla="*/ 1473970 w 6130925"/>
                <a:gd name="connsiteY10817" fmla="*/ 488907 h 2994025"/>
                <a:gd name="connsiteX10818" fmla="*/ 1457213 w 6130925"/>
                <a:gd name="connsiteY10818" fmla="*/ 486812 h 2994025"/>
                <a:gd name="connsiteX10819" fmla="*/ 1454681 w 6130925"/>
                <a:gd name="connsiteY10819" fmla="*/ 493871 h 2994025"/>
                <a:gd name="connsiteX10820" fmla="*/ 1454519 w 6130925"/>
                <a:gd name="connsiteY10820" fmla="*/ 493871 h 2994025"/>
                <a:gd name="connsiteX10821" fmla="*/ 1454402 w 6130925"/>
                <a:gd name="connsiteY10821" fmla="*/ 494197 h 2994025"/>
                <a:gd name="connsiteX10822" fmla="*/ 1431131 w 6130925"/>
                <a:gd name="connsiteY10822" fmla="*/ 494197 h 2994025"/>
                <a:gd name="connsiteX10823" fmla="*/ 1451757 w 6130925"/>
                <a:gd name="connsiteY10823" fmla="*/ 504776 h 2994025"/>
                <a:gd name="connsiteX10824" fmla="*/ 1452561 w 6130925"/>
                <a:gd name="connsiteY10824" fmla="*/ 505125 h 2994025"/>
                <a:gd name="connsiteX10825" fmla="*/ 1452561 w 6130925"/>
                <a:gd name="connsiteY10825" fmla="*/ 504825 h 2994025"/>
                <a:gd name="connsiteX10826" fmla="*/ 1467907 w 6130925"/>
                <a:gd name="connsiteY10826" fmla="*/ 511175 h 2994025"/>
                <a:gd name="connsiteX10827" fmla="*/ 1479549 w 6130925"/>
                <a:gd name="connsiteY10827" fmla="*/ 524933 h 2994025"/>
                <a:gd name="connsiteX10828" fmla="*/ 1475316 w 6130925"/>
                <a:gd name="connsiteY10828" fmla="*/ 538163 h 2994025"/>
                <a:gd name="connsiteX10829" fmla="*/ 1475170 w 6130925"/>
                <a:gd name="connsiteY10829" fmla="*/ 538187 h 2994025"/>
                <a:gd name="connsiteX10830" fmla="*/ 1475028 w 6130925"/>
                <a:gd name="connsiteY10830" fmla="*/ 538630 h 2994025"/>
                <a:gd name="connsiteX10831" fmla="*/ 1459624 w 6130925"/>
                <a:gd name="connsiteY10831" fmla="*/ 541198 h 2994025"/>
                <a:gd name="connsiteX10832" fmla="*/ 1467907 w 6130925"/>
                <a:gd name="connsiteY10832" fmla="*/ 558800 h 2994025"/>
                <a:gd name="connsiteX10833" fmla="*/ 1476903 w 6130925"/>
                <a:gd name="connsiteY10833" fmla="*/ 569913 h 2994025"/>
                <a:gd name="connsiteX10834" fmla="*/ 1471612 w 6130925"/>
                <a:gd name="connsiteY10834" fmla="*/ 579438 h 2994025"/>
                <a:gd name="connsiteX10835" fmla="*/ 1471555 w 6130925"/>
                <a:gd name="connsiteY10835" fmla="*/ 579478 h 2994025"/>
                <a:gd name="connsiteX10836" fmla="*/ 1471326 w 6130925"/>
                <a:gd name="connsiteY10836" fmla="*/ 579890 h 2994025"/>
                <a:gd name="connsiteX10837" fmla="*/ 1455038 w 6130925"/>
                <a:gd name="connsiteY10837" fmla="*/ 591453 h 2994025"/>
                <a:gd name="connsiteX10838" fmla="*/ 1452561 w 6130925"/>
                <a:gd name="connsiteY10838" fmla="*/ 596900 h 2994025"/>
                <a:gd name="connsiteX10839" fmla="*/ 1452561 w 6130925"/>
                <a:gd name="connsiteY10839" fmla="*/ 595873 h 2994025"/>
                <a:gd name="connsiteX10840" fmla="*/ 1448584 w 6130925"/>
                <a:gd name="connsiteY10840" fmla="*/ 603165 h 2994025"/>
                <a:gd name="connsiteX10841" fmla="*/ 1432189 w 6130925"/>
                <a:gd name="connsiteY10841" fmla="*/ 603165 h 2994025"/>
                <a:gd name="connsiteX10842" fmla="*/ 1433776 w 6130925"/>
                <a:gd name="connsiteY10842" fmla="*/ 611100 h 2994025"/>
                <a:gd name="connsiteX10843" fmla="*/ 1427429 w 6130925"/>
                <a:gd name="connsiteY10843" fmla="*/ 617976 h 2994025"/>
                <a:gd name="connsiteX10844" fmla="*/ 1413150 w 6130925"/>
                <a:gd name="connsiteY10844" fmla="*/ 615332 h 2994025"/>
                <a:gd name="connsiteX10845" fmla="*/ 1413150 w 6130925"/>
                <a:gd name="connsiteY10845" fmla="*/ 625382 h 2994025"/>
                <a:gd name="connsiteX10846" fmla="*/ 1428487 w 6130925"/>
                <a:gd name="connsiteY10846" fmla="*/ 629085 h 2994025"/>
                <a:gd name="connsiteX10847" fmla="*/ 1444353 w 6130925"/>
                <a:gd name="connsiteY10847" fmla="*/ 642309 h 2994025"/>
                <a:gd name="connsiteX10848" fmla="*/ 1452561 w 6130925"/>
                <a:gd name="connsiteY10848" fmla="*/ 643151 h 2994025"/>
                <a:gd name="connsiteX10849" fmla="*/ 1452561 w 6130925"/>
                <a:gd name="connsiteY10849" fmla="*/ 642938 h 2994025"/>
                <a:gd name="connsiteX10850" fmla="*/ 1463876 w 6130925"/>
                <a:gd name="connsiteY10850" fmla="*/ 644312 h 2994025"/>
                <a:gd name="connsiteX10851" fmla="*/ 1464979 w 6130925"/>
                <a:gd name="connsiteY10851" fmla="*/ 644425 h 2994025"/>
                <a:gd name="connsiteX10852" fmla="*/ 1464990 w 6130925"/>
                <a:gd name="connsiteY10852" fmla="*/ 644447 h 2994025"/>
                <a:gd name="connsiteX10853" fmla="*/ 1465440 w 6130925"/>
                <a:gd name="connsiteY10853" fmla="*/ 644502 h 2994025"/>
                <a:gd name="connsiteX10854" fmla="*/ 1474026 w 6130925"/>
                <a:gd name="connsiteY10854" fmla="*/ 660661 h 2994025"/>
                <a:gd name="connsiteX10855" fmla="*/ 1490661 w 6130925"/>
                <a:gd name="connsiteY10855" fmla="*/ 664310 h 2994025"/>
                <a:gd name="connsiteX10856" fmla="*/ 1489051 w 6130925"/>
                <a:gd name="connsiteY10856" fmla="*/ 677863 h 2994025"/>
                <a:gd name="connsiteX10857" fmla="*/ 1488298 w 6130925"/>
                <a:gd name="connsiteY10857" fmla="*/ 677863 h 2994025"/>
                <a:gd name="connsiteX10858" fmla="*/ 1488250 w 6130925"/>
                <a:gd name="connsiteY10858" fmla="*/ 678279 h 2994025"/>
                <a:gd name="connsiteX10859" fmla="*/ 1471326 w 6130925"/>
                <a:gd name="connsiteY10859" fmla="*/ 678279 h 2994025"/>
                <a:gd name="connsiteX10860" fmla="*/ 1459162 w 6130925"/>
                <a:gd name="connsiteY10860" fmla="*/ 672461 h 2994025"/>
                <a:gd name="connsiteX10861" fmla="*/ 1448055 w 6130925"/>
                <a:gd name="connsiteY10861" fmla="*/ 670874 h 2994025"/>
                <a:gd name="connsiteX10862" fmla="*/ 1426372 w 6130925"/>
                <a:gd name="connsiteY10862" fmla="*/ 669816 h 2994025"/>
                <a:gd name="connsiteX10863" fmla="*/ 1420554 w 6130925"/>
                <a:gd name="connsiteY10863" fmla="*/ 682511 h 2994025"/>
                <a:gd name="connsiteX10864" fmla="*/ 1414736 w 6130925"/>
                <a:gd name="connsiteY10864" fmla="*/ 685156 h 2994025"/>
                <a:gd name="connsiteX10865" fmla="*/ 1400457 w 6130925"/>
                <a:gd name="connsiteY10865" fmla="*/ 684627 h 2994025"/>
                <a:gd name="connsiteX10866" fmla="*/ 1398341 w 6130925"/>
                <a:gd name="connsiteY10866" fmla="*/ 684098 h 2994025"/>
                <a:gd name="connsiteX10867" fmla="*/ 1398341 w 6130925"/>
                <a:gd name="connsiteY10867" fmla="*/ 674048 h 2994025"/>
                <a:gd name="connsiteX10868" fmla="*/ 1380888 w 6130925"/>
                <a:gd name="connsiteY10868" fmla="*/ 673519 h 2994025"/>
                <a:gd name="connsiteX10869" fmla="*/ 1376657 w 6130925"/>
                <a:gd name="connsiteY10869" fmla="*/ 662410 h 2994025"/>
                <a:gd name="connsiteX10870" fmla="*/ 1392524 w 6130925"/>
                <a:gd name="connsiteY10870" fmla="*/ 657649 h 2994025"/>
                <a:gd name="connsiteX10871" fmla="*/ 1392524 w 6130925"/>
                <a:gd name="connsiteY10871" fmla="*/ 633846 h 2994025"/>
                <a:gd name="connsiteX10872" fmla="*/ 1399928 w 6130925"/>
                <a:gd name="connsiteY10872" fmla="*/ 613745 h 2994025"/>
                <a:gd name="connsiteX10873" fmla="*/ 1407861 w 6130925"/>
                <a:gd name="connsiteY10873" fmla="*/ 603165 h 2994025"/>
                <a:gd name="connsiteX10874" fmla="*/ 1398341 w 6130925"/>
                <a:gd name="connsiteY10874" fmla="*/ 593115 h 2994025"/>
                <a:gd name="connsiteX10875" fmla="*/ 1381946 w 6130925"/>
                <a:gd name="connsiteY10875" fmla="*/ 593115 h 2994025"/>
                <a:gd name="connsiteX10876" fmla="*/ 1393581 w 6130925"/>
                <a:gd name="connsiteY10876" fmla="*/ 604223 h 2994025"/>
                <a:gd name="connsiteX10877" fmla="*/ 1382475 w 6130925"/>
                <a:gd name="connsiteY10877" fmla="*/ 617447 h 2994025"/>
                <a:gd name="connsiteX10878" fmla="*/ 1367138 w 6130925"/>
                <a:gd name="connsiteY10878" fmla="*/ 622737 h 2994025"/>
                <a:gd name="connsiteX10879" fmla="*/ 1350743 w 6130925"/>
                <a:gd name="connsiteY10879" fmla="*/ 617447 h 2994025"/>
                <a:gd name="connsiteX10880" fmla="*/ 1326414 w 6130925"/>
                <a:gd name="connsiteY10880" fmla="*/ 611100 h 2994025"/>
                <a:gd name="connsiteX10881" fmla="*/ 1311606 w 6130925"/>
                <a:gd name="connsiteY10881" fmla="*/ 610042 h 2994025"/>
                <a:gd name="connsiteX10882" fmla="*/ 1333819 w 6130925"/>
                <a:gd name="connsiteY10882" fmla="*/ 619034 h 2994025"/>
                <a:gd name="connsiteX10883" fmla="*/ 1340694 w 6130925"/>
                <a:gd name="connsiteY10883" fmla="*/ 626969 h 2994025"/>
                <a:gd name="connsiteX10884" fmla="*/ 1360262 w 6130925"/>
                <a:gd name="connsiteY10884" fmla="*/ 629085 h 2994025"/>
                <a:gd name="connsiteX10885" fmla="*/ 1376129 w 6130925"/>
                <a:gd name="connsiteY10885" fmla="*/ 630672 h 2994025"/>
                <a:gd name="connsiteX10886" fmla="*/ 1371369 w 6130925"/>
                <a:gd name="connsiteY10886" fmla="*/ 644954 h 2994025"/>
                <a:gd name="connsiteX10887" fmla="*/ 1362907 w 6130925"/>
                <a:gd name="connsiteY10887" fmla="*/ 649186 h 2994025"/>
                <a:gd name="connsiteX10888" fmla="*/ 1362378 w 6130925"/>
                <a:gd name="connsiteY10888" fmla="*/ 660294 h 2994025"/>
                <a:gd name="connsiteX10889" fmla="*/ 1349685 w 6130925"/>
                <a:gd name="connsiteY10889" fmla="*/ 662410 h 2994025"/>
                <a:gd name="connsiteX10890" fmla="*/ 1328530 w 6130925"/>
                <a:gd name="connsiteY10890" fmla="*/ 656062 h 2994025"/>
                <a:gd name="connsiteX10891" fmla="*/ 1325885 w 6130925"/>
                <a:gd name="connsiteY10891" fmla="*/ 669287 h 2994025"/>
                <a:gd name="connsiteX10892" fmla="*/ 1314250 w 6130925"/>
                <a:gd name="connsiteY10892" fmla="*/ 671932 h 2994025"/>
                <a:gd name="connsiteX10893" fmla="*/ 1287807 w 6130925"/>
                <a:gd name="connsiteY10893" fmla="*/ 665584 h 2994025"/>
                <a:gd name="connsiteX10894" fmla="*/ 1256074 w 6130925"/>
                <a:gd name="connsiteY10894" fmla="*/ 660823 h 2994025"/>
                <a:gd name="connsiteX10895" fmla="*/ 1283576 w 6130925"/>
                <a:gd name="connsiteY10895" fmla="*/ 669816 h 2994025"/>
                <a:gd name="connsiteX10896" fmla="*/ 1307904 w 6130925"/>
                <a:gd name="connsiteY10896" fmla="*/ 675106 h 2994025"/>
                <a:gd name="connsiteX10897" fmla="*/ 1314250 w 6130925"/>
                <a:gd name="connsiteY10897" fmla="*/ 687801 h 2994025"/>
                <a:gd name="connsiteX10898" fmla="*/ 1298913 w 6130925"/>
                <a:gd name="connsiteY10898" fmla="*/ 699438 h 2994025"/>
                <a:gd name="connsiteX10899" fmla="*/ 1279345 w 6130925"/>
                <a:gd name="connsiteY10899" fmla="*/ 707373 h 2994025"/>
                <a:gd name="connsiteX10900" fmla="*/ 1264007 w 6130925"/>
                <a:gd name="connsiteY10900" fmla="*/ 729590 h 2994025"/>
                <a:gd name="connsiteX10901" fmla="*/ 1249199 w 6130925"/>
                <a:gd name="connsiteY10901" fmla="*/ 754980 h 2994025"/>
                <a:gd name="connsiteX10902" fmla="*/ 1244968 w 6130925"/>
                <a:gd name="connsiteY10902" fmla="*/ 787777 h 2994025"/>
                <a:gd name="connsiteX10903" fmla="*/ 1255016 w 6130925"/>
                <a:gd name="connsiteY10903" fmla="*/ 798356 h 2994025"/>
                <a:gd name="connsiteX10904" fmla="*/ 1270354 w 6130925"/>
                <a:gd name="connsiteY10904" fmla="*/ 805233 h 2994025"/>
                <a:gd name="connsiteX10905" fmla="*/ 1283047 w 6130925"/>
                <a:gd name="connsiteY10905" fmla="*/ 832210 h 2994025"/>
                <a:gd name="connsiteX10906" fmla="*/ 1290451 w 6130925"/>
                <a:gd name="connsiteY10906" fmla="*/ 843848 h 2994025"/>
                <a:gd name="connsiteX10907" fmla="*/ 1320068 w 6130925"/>
                <a:gd name="connsiteY10907" fmla="*/ 836442 h 2994025"/>
                <a:gd name="connsiteX10908" fmla="*/ 1343867 w 6130925"/>
                <a:gd name="connsiteY10908" fmla="*/ 849138 h 2994025"/>
                <a:gd name="connsiteX10909" fmla="*/ 1366080 w 6130925"/>
                <a:gd name="connsiteY10909" fmla="*/ 860775 h 2994025"/>
                <a:gd name="connsiteX10910" fmla="*/ 1376129 w 6130925"/>
                <a:gd name="connsiteY10910" fmla="*/ 871354 h 2994025"/>
                <a:gd name="connsiteX10911" fmla="*/ 1401514 w 6130925"/>
                <a:gd name="connsiteY10911" fmla="*/ 877702 h 2994025"/>
                <a:gd name="connsiteX10912" fmla="*/ 1412092 w 6130925"/>
                <a:gd name="connsiteY10912" fmla="*/ 884050 h 2994025"/>
                <a:gd name="connsiteX10913" fmla="*/ 1432718 w 6130925"/>
                <a:gd name="connsiteY10913" fmla="*/ 885108 h 2994025"/>
                <a:gd name="connsiteX10914" fmla="*/ 1452561 w 6130925"/>
                <a:gd name="connsiteY10914" fmla="*/ 887355 h 2994025"/>
                <a:gd name="connsiteX10915" fmla="*/ 1452561 w 6130925"/>
                <a:gd name="connsiteY10915" fmla="*/ 887006 h 2994025"/>
                <a:gd name="connsiteX10916" fmla="*/ 1461018 w 6130925"/>
                <a:gd name="connsiteY10916" fmla="*/ 888065 h 2994025"/>
                <a:gd name="connsiteX10917" fmla="*/ 1457847 w 6130925"/>
                <a:gd name="connsiteY10917" fmla="*/ 906069 h 2994025"/>
                <a:gd name="connsiteX10918" fmla="*/ 1462604 w 6130925"/>
                <a:gd name="connsiteY10918" fmla="*/ 927779 h 2994025"/>
                <a:gd name="connsiteX10919" fmla="*/ 1462604 w 6130925"/>
                <a:gd name="connsiteY10919" fmla="*/ 942605 h 2994025"/>
                <a:gd name="connsiteX10920" fmla="*/ 1477932 w 6130925"/>
                <a:gd name="connsiteY10920" fmla="*/ 960609 h 2994025"/>
                <a:gd name="connsiteX10921" fmla="*/ 1490089 w 6130925"/>
                <a:gd name="connsiteY10921" fmla="*/ 980730 h 2994025"/>
                <a:gd name="connsiteX10922" fmla="*/ 1511592 w 6130925"/>
                <a:gd name="connsiteY10922" fmla="*/ 978629 h 2994025"/>
                <a:gd name="connsiteX10923" fmla="*/ 1521040 w 6130925"/>
                <a:gd name="connsiteY10923" fmla="*/ 964454 h 2994025"/>
                <a:gd name="connsiteX10924" fmla="*/ 1525271 w 6130925"/>
                <a:gd name="connsiteY10924" fmla="*/ 952816 h 2994025"/>
                <a:gd name="connsiteX10925" fmla="*/ 1518396 w 6130925"/>
                <a:gd name="connsiteY10925" fmla="*/ 938534 h 2994025"/>
                <a:gd name="connsiteX10926" fmla="*/ 1518396 w 6130925"/>
                <a:gd name="connsiteY10926" fmla="*/ 913143 h 2994025"/>
                <a:gd name="connsiteX10927" fmla="*/ 1506231 w 6130925"/>
                <a:gd name="connsiteY10927" fmla="*/ 893571 h 2994025"/>
                <a:gd name="connsiteX10928" fmla="*/ 1506580 w 6130925"/>
                <a:gd name="connsiteY10928" fmla="*/ 893530 h 2994025"/>
                <a:gd name="connsiteX10929" fmla="*/ 1506474 w 6130925"/>
                <a:gd name="connsiteY10929" fmla="*/ 893360 h 2994025"/>
                <a:gd name="connsiteX10930" fmla="*/ 1528674 w 6130925"/>
                <a:gd name="connsiteY10930" fmla="*/ 890713 h 2994025"/>
                <a:gd name="connsiteX10931" fmla="*/ 1544407 w 6130925"/>
                <a:gd name="connsiteY10931" fmla="*/ 878629 h 2994025"/>
                <a:gd name="connsiteX10932" fmla="*/ 1555946 w 6130925"/>
                <a:gd name="connsiteY10932" fmla="*/ 862891 h 2994025"/>
                <a:gd name="connsiteX10933" fmla="*/ 1555946 w 6130925"/>
                <a:gd name="connsiteY10933" fmla="*/ 839087 h 2994025"/>
                <a:gd name="connsiteX10934" fmla="*/ 1551715 w 6130925"/>
                <a:gd name="connsiteY10934" fmla="*/ 818986 h 2994025"/>
                <a:gd name="connsiteX10935" fmla="*/ 1535848 w 6130925"/>
                <a:gd name="connsiteY10935" fmla="*/ 806820 h 2994025"/>
                <a:gd name="connsiteX10936" fmla="*/ 1525271 w 6130925"/>
                <a:gd name="connsiteY10936" fmla="*/ 800472 h 2994025"/>
                <a:gd name="connsiteX10937" fmla="*/ 1525517 w 6130925"/>
                <a:gd name="connsiteY10937" fmla="*/ 800174 h 2994025"/>
                <a:gd name="connsiteX10938" fmla="*/ 1525502 w 6130925"/>
                <a:gd name="connsiteY10938" fmla="*/ 800165 h 2994025"/>
                <a:gd name="connsiteX10939" fmla="*/ 1532673 w 6130925"/>
                <a:gd name="connsiteY10939" fmla="*/ 791443 h 2994025"/>
                <a:gd name="connsiteX10940" fmla="*/ 1531617 w 6130925"/>
                <a:gd name="connsiteY10940" fmla="*/ 775610 h 2994025"/>
                <a:gd name="connsiteX10941" fmla="*/ 1531867 w 6130925"/>
                <a:gd name="connsiteY10941" fmla="*/ 775610 h 2994025"/>
                <a:gd name="connsiteX10942" fmla="*/ 1531845 w 6130925"/>
                <a:gd name="connsiteY10942" fmla="*/ 775278 h 2994025"/>
                <a:gd name="connsiteX10943" fmla="*/ 1544159 w 6130925"/>
                <a:gd name="connsiteY10943" fmla="*/ 775278 h 2994025"/>
                <a:gd name="connsiteX10944" fmla="*/ 1536377 w 6130925"/>
                <a:gd name="connsiteY10944" fmla="*/ 758154 h 2994025"/>
                <a:gd name="connsiteX10945" fmla="*/ 1533733 w 6130925"/>
                <a:gd name="connsiteY10945" fmla="*/ 745988 h 2994025"/>
                <a:gd name="connsiteX10946" fmla="*/ 1537435 w 6130925"/>
                <a:gd name="connsiteY10946" fmla="*/ 726945 h 2994025"/>
                <a:gd name="connsiteX10947" fmla="*/ 1528444 w 6130925"/>
                <a:gd name="connsiteY10947" fmla="*/ 712663 h 2994025"/>
                <a:gd name="connsiteX10948" fmla="*/ 1528745 w 6130925"/>
                <a:gd name="connsiteY10948" fmla="*/ 712378 h 2994025"/>
                <a:gd name="connsiteX10949" fmla="*/ 1528674 w 6130925"/>
                <a:gd name="connsiteY10949" fmla="*/ 712265 h 2994025"/>
                <a:gd name="connsiteX10950" fmla="*/ 1538716 w 6130925"/>
                <a:gd name="connsiteY10950" fmla="*/ 702734 h 2994025"/>
                <a:gd name="connsiteX10951" fmla="*/ 1562501 w 6130925"/>
                <a:gd name="connsiteY10951" fmla="*/ 702734 h 2994025"/>
                <a:gd name="connsiteX10952" fmla="*/ 1571487 w 6130925"/>
                <a:gd name="connsiteY10952" fmla="*/ 707500 h 2994025"/>
                <a:gd name="connsiteX10953" fmla="*/ 1593158 w 6130925"/>
                <a:gd name="connsiteY10953" fmla="*/ 709088 h 2994025"/>
                <a:gd name="connsiteX10954" fmla="*/ 1602143 w 6130925"/>
                <a:gd name="connsiteY10954" fmla="*/ 701675 h 2994025"/>
                <a:gd name="connsiteX10955" fmla="*/ 1626985 w 6130925"/>
                <a:gd name="connsiteY10955" fmla="*/ 716502 h 2994025"/>
                <a:gd name="connsiteX10956" fmla="*/ 1640728 w 6130925"/>
                <a:gd name="connsiteY10956" fmla="*/ 731328 h 2994025"/>
                <a:gd name="connsiteX10957" fmla="*/ 1656056 w 6130925"/>
                <a:gd name="connsiteY10957" fmla="*/ 740859 h 2994025"/>
                <a:gd name="connsiteX10958" fmla="*/ 1676141 w 6130925"/>
                <a:gd name="connsiteY10958" fmla="*/ 741918 h 2994025"/>
                <a:gd name="connsiteX10959" fmla="*/ 1676670 w 6130925"/>
                <a:gd name="connsiteY10959" fmla="*/ 755156 h 2994025"/>
                <a:gd name="connsiteX10960" fmla="*/ 1676670 w 6130925"/>
                <a:gd name="connsiteY10960" fmla="*/ 780044 h 2994025"/>
                <a:gd name="connsiteX10961" fmla="*/ 1671913 w 6130925"/>
                <a:gd name="connsiteY10961" fmla="*/ 799106 h 2994025"/>
                <a:gd name="connsiteX10962" fmla="*/ 1688298 w 6130925"/>
                <a:gd name="connsiteY10962" fmla="*/ 795400 h 2994025"/>
                <a:gd name="connsiteX10963" fmla="*/ 1698869 w 6130925"/>
                <a:gd name="connsiteY10963" fmla="*/ 803342 h 2994025"/>
                <a:gd name="connsiteX10964" fmla="*/ 1702569 w 6130925"/>
                <a:gd name="connsiteY10964" fmla="*/ 813933 h 2994025"/>
                <a:gd name="connsiteX10965" fmla="*/ 1718954 w 6130925"/>
                <a:gd name="connsiteY10965" fmla="*/ 814992 h 2994025"/>
                <a:gd name="connsiteX10966" fmla="*/ 1729525 w 6130925"/>
                <a:gd name="connsiteY10966" fmla="*/ 803342 h 2994025"/>
                <a:gd name="connsiteX10967" fmla="*/ 1746340 w 6130925"/>
                <a:gd name="connsiteY10967" fmla="*/ 797552 h 2994025"/>
                <a:gd name="connsiteX10968" fmla="*/ 1746340 w 6130925"/>
                <a:gd name="connsiteY10968" fmla="*/ 780371 h 2994025"/>
                <a:gd name="connsiteX10969" fmla="*/ 1746439 w 6130925"/>
                <a:gd name="connsiteY10969" fmla="*/ 780249 h 2994025"/>
                <a:gd name="connsiteX10970" fmla="*/ 1746439 w 6130925"/>
                <a:gd name="connsiteY10970" fmla="*/ 780044 h 2994025"/>
                <a:gd name="connsiteX10971" fmla="*/ 1762296 w 6130925"/>
                <a:gd name="connsiteY10971" fmla="*/ 760451 h 2994025"/>
                <a:gd name="connsiteX10972" fmla="*/ 1769167 w 6130925"/>
                <a:gd name="connsiteY10972" fmla="*/ 775807 h 2994025"/>
                <a:gd name="connsiteX10973" fmla="*/ 1790838 w 6130925"/>
                <a:gd name="connsiteY10973" fmla="*/ 809167 h 2994025"/>
                <a:gd name="connsiteX10974" fmla="*/ 1806166 w 6130925"/>
                <a:gd name="connsiteY10974" fmla="*/ 827171 h 2994025"/>
                <a:gd name="connsiteX10975" fmla="*/ 1818323 w 6130925"/>
                <a:gd name="connsiteY10975" fmla="*/ 844645 h 2994025"/>
                <a:gd name="connsiteX10976" fmla="*/ 1818254 w 6130925"/>
                <a:gd name="connsiteY10976" fmla="*/ 844887 h 2994025"/>
                <a:gd name="connsiteX10977" fmla="*/ 1818267 w 6130925"/>
                <a:gd name="connsiteY10977" fmla="*/ 844906 h 2994025"/>
                <a:gd name="connsiteX10978" fmla="*/ 1816152 w 6130925"/>
                <a:gd name="connsiteY10978" fmla="*/ 852311 h 2994025"/>
                <a:gd name="connsiteX10979" fmla="*/ 1807883 w 6130925"/>
                <a:gd name="connsiteY10979" fmla="*/ 853862 h 2994025"/>
                <a:gd name="connsiteX10980" fmla="*/ 1813566 w 6130925"/>
                <a:gd name="connsiteY10980" fmla="*/ 863178 h 2994025"/>
                <a:gd name="connsiteX10981" fmla="*/ 1826780 w 6130925"/>
                <a:gd name="connsiteY10981" fmla="*/ 874298 h 2994025"/>
                <a:gd name="connsiteX10982" fmla="*/ 1838408 w 6130925"/>
                <a:gd name="connsiteY10982" fmla="*/ 884888 h 2994025"/>
                <a:gd name="connsiteX10983" fmla="*/ 1857436 w 6130925"/>
                <a:gd name="connsiteY10983" fmla="*/ 890183 h 2994025"/>
                <a:gd name="connsiteX10984" fmla="*/ 1871179 w 6130925"/>
                <a:gd name="connsiteY10984" fmla="*/ 897067 h 2994025"/>
                <a:gd name="connsiteX10985" fmla="*/ 1885450 w 6130925"/>
                <a:gd name="connsiteY10985" fmla="*/ 898126 h 2994025"/>
                <a:gd name="connsiteX10986" fmla="*/ 1885236 w 6130925"/>
                <a:gd name="connsiteY10986" fmla="*/ 898317 h 2994025"/>
                <a:gd name="connsiteX10987" fmla="*/ 1885434 w 6130925"/>
                <a:gd name="connsiteY10987" fmla="*/ 898332 h 2994025"/>
                <a:gd name="connsiteX10988" fmla="*/ 1875385 w 6130925"/>
                <a:gd name="connsiteY10988" fmla="*/ 907325 h 2994025"/>
                <a:gd name="connsiteX10989" fmla="*/ 1853173 w 6130925"/>
                <a:gd name="connsiteY10989" fmla="*/ 912614 h 2994025"/>
                <a:gd name="connsiteX10990" fmla="*/ 1834662 w 6130925"/>
                <a:gd name="connsiteY10990" fmla="*/ 918962 h 2994025"/>
                <a:gd name="connsiteX10991" fmla="*/ 1831020 w 6130925"/>
                <a:gd name="connsiteY10991" fmla="*/ 929372 h 2994025"/>
                <a:gd name="connsiteX10992" fmla="*/ 1839994 w 6130925"/>
                <a:gd name="connsiteY10992" fmla="*/ 933074 h 2994025"/>
                <a:gd name="connsiteX10993" fmla="*/ 1850565 w 6130925"/>
                <a:gd name="connsiteY10993" fmla="*/ 925661 h 2994025"/>
                <a:gd name="connsiteX10994" fmla="*/ 1866950 w 6130925"/>
                <a:gd name="connsiteY10994" fmla="*/ 917188 h 2994025"/>
                <a:gd name="connsiteX10995" fmla="*/ 1887036 w 6130925"/>
                <a:gd name="connsiteY10995" fmla="*/ 917188 h 2994025"/>
                <a:gd name="connsiteX10996" fmla="*/ 1890735 w 6130925"/>
                <a:gd name="connsiteY10996" fmla="*/ 925661 h 2994025"/>
                <a:gd name="connsiteX10997" fmla="*/ 1909764 w 6130925"/>
                <a:gd name="connsiteY10997" fmla="*/ 928838 h 2994025"/>
                <a:gd name="connsiteX10998" fmla="*/ 1909751 w 6130925"/>
                <a:gd name="connsiteY10998" fmla="*/ 929011 h 2994025"/>
                <a:gd name="connsiteX10999" fmla="*/ 1909762 w 6130925"/>
                <a:gd name="connsiteY10999" fmla="*/ 929013 h 2994025"/>
                <a:gd name="connsiteX11000" fmla="*/ 1908704 w 6130925"/>
                <a:gd name="connsiteY11000" fmla="*/ 943824 h 2994025"/>
                <a:gd name="connsiteX11001" fmla="*/ 1903485 w 6130925"/>
                <a:gd name="connsiteY11001" fmla="*/ 951133 h 2994025"/>
                <a:gd name="connsiteX11002" fmla="*/ 1911349 w 6130925"/>
                <a:gd name="connsiteY11002" fmla="*/ 957961 h 2994025"/>
                <a:gd name="connsiteX11003" fmla="*/ 1911272 w 6130925"/>
                <a:gd name="connsiteY11003" fmla="*/ 958039 h 2994025"/>
                <a:gd name="connsiteX11004" fmla="*/ 1911349 w 6130925"/>
                <a:gd name="connsiteY11004" fmla="*/ 958106 h 2994025"/>
                <a:gd name="connsiteX11005" fmla="*/ 1904473 w 6130925"/>
                <a:gd name="connsiteY11005" fmla="*/ 964983 h 2994025"/>
                <a:gd name="connsiteX11006" fmla="*/ 1890723 w 6130925"/>
                <a:gd name="connsiteY11006" fmla="*/ 970272 h 2994025"/>
                <a:gd name="connsiteX11007" fmla="*/ 1864808 w 6130925"/>
                <a:gd name="connsiteY11007" fmla="*/ 973446 h 2994025"/>
                <a:gd name="connsiteX11008" fmla="*/ 1850528 w 6130925"/>
                <a:gd name="connsiteY11008" fmla="*/ 989315 h 2994025"/>
                <a:gd name="connsiteX11009" fmla="*/ 1834662 w 6130925"/>
                <a:gd name="connsiteY11009" fmla="*/ 1000953 h 2994025"/>
                <a:gd name="connsiteX11010" fmla="*/ 1818267 w 6130925"/>
                <a:gd name="connsiteY11010" fmla="*/ 1001482 h 2994025"/>
                <a:gd name="connsiteX11011" fmla="*/ 1798170 w 6130925"/>
                <a:gd name="connsiteY11011" fmla="*/ 998308 h 2994025"/>
                <a:gd name="connsiteX11012" fmla="*/ 1757447 w 6130925"/>
                <a:gd name="connsiteY11012" fmla="*/ 998837 h 2994025"/>
                <a:gd name="connsiteX11013" fmla="*/ 1735234 w 6130925"/>
                <a:gd name="connsiteY11013" fmla="*/ 998837 h 2994025"/>
                <a:gd name="connsiteX11014" fmla="*/ 1721565 w 6130925"/>
                <a:gd name="connsiteY11014" fmla="*/ 1004622 h 2994025"/>
                <a:gd name="connsiteX11015" fmla="*/ 1714197 w 6130925"/>
                <a:gd name="connsiteY11015" fmla="*/ 1018856 h 2994025"/>
                <a:gd name="connsiteX11016" fmla="*/ 1714121 w 6130925"/>
                <a:gd name="connsiteY11016" fmla="*/ 1018858 h 2994025"/>
                <a:gd name="connsiteX11017" fmla="*/ 1714079 w 6130925"/>
                <a:gd name="connsiteY11017" fmla="*/ 1018938 h 2994025"/>
                <a:gd name="connsiteX11018" fmla="*/ 1697184 w 6130925"/>
                <a:gd name="connsiteY11018" fmla="*/ 1019466 h 2994025"/>
                <a:gd name="connsiteX11019" fmla="*/ 1683012 w 6130925"/>
                <a:gd name="connsiteY11019" fmla="*/ 1031034 h 2994025"/>
                <a:gd name="connsiteX11020" fmla="*/ 1676670 w 6130925"/>
                <a:gd name="connsiteY11020" fmla="*/ 1043743 h 2994025"/>
                <a:gd name="connsiteX11021" fmla="*/ 1676558 w 6130925"/>
                <a:gd name="connsiteY11021" fmla="*/ 1043743 h 2994025"/>
                <a:gd name="connsiteX11022" fmla="*/ 1676529 w 6130925"/>
                <a:gd name="connsiteY11022" fmla="*/ 1043800 h 2994025"/>
                <a:gd name="connsiteX11023" fmla="*/ 1650993 w 6130925"/>
                <a:gd name="connsiteY11023" fmla="*/ 1043800 h 2994025"/>
                <a:gd name="connsiteX11024" fmla="*/ 1671384 w 6130925"/>
                <a:gd name="connsiteY11024" fmla="*/ 1049038 h 2994025"/>
                <a:gd name="connsiteX11025" fmla="*/ 1662927 w 6130925"/>
                <a:gd name="connsiteY11025" fmla="*/ 1055922 h 2994025"/>
                <a:gd name="connsiteX11026" fmla="*/ 1650770 w 6130925"/>
                <a:gd name="connsiteY11026" fmla="*/ 1070748 h 2994025"/>
                <a:gd name="connsiteX11027" fmla="*/ 1642944 w 6130925"/>
                <a:gd name="connsiteY11027" fmla="*/ 1083815 h 2994025"/>
                <a:gd name="connsiteX11028" fmla="*/ 1662778 w 6130925"/>
                <a:gd name="connsiteY11028" fmla="*/ 1069719 h 2994025"/>
                <a:gd name="connsiteX11029" fmla="*/ 1689222 w 6130925"/>
                <a:gd name="connsiteY11029" fmla="*/ 1044329 h 2994025"/>
                <a:gd name="connsiteX11030" fmla="*/ 1709637 w 6130925"/>
                <a:gd name="connsiteY11030" fmla="*/ 1032894 h 2994025"/>
                <a:gd name="connsiteX11031" fmla="*/ 1715783 w 6130925"/>
                <a:gd name="connsiteY11031" fmla="*/ 1029446 h 2994025"/>
                <a:gd name="connsiteX11032" fmla="*/ 1740097 w 6130925"/>
                <a:gd name="connsiteY11032" fmla="*/ 1022033 h 2994025"/>
                <a:gd name="connsiteX11033" fmla="*/ 1762296 w 6130925"/>
                <a:gd name="connsiteY11033" fmla="*/ 1023621 h 2994025"/>
                <a:gd name="connsiteX11034" fmla="*/ 1763353 w 6130925"/>
                <a:gd name="connsiteY11034" fmla="*/ 1042684 h 2994025"/>
                <a:gd name="connsiteX11035" fmla="*/ 1748025 w 6130925"/>
                <a:gd name="connsiteY11035" fmla="*/ 1054333 h 2994025"/>
                <a:gd name="connsiteX11036" fmla="*/ 1757010 w 6130925"/>
                <a:gd name="connsiteY11036" fmla="*/ 1077632 h 2994025"/>
                <a:gd name="connsiteX11037" fmla="*/ 1773924 w 6130925"/>
                <a:gd name="connsiteY11037" fmla="*/ 1091399 h 2994025"/>
                <a:gd name="connsiteX11038" fmla="*/ 1789778 w 6130925"/>
                <a:gd name="connsiteY11038" fmla="*/ 1098811 h 2994025"/>
                <a:gd name="connsiteX11039" fmla="*/ 1809276 w 6130925"/>
                <a:gd name="connsiteY11039" fmla="*/ 1098284 h 2994025"/>
                <a:gd name="connsiteX11040" fmla="*/ 1820911 w 6130925"/>
                <a:gd name="connsiteY11040" fmla="*/ 1079241 h 2994025"/>
                <a:gd name="connsiteX11041" fmla="*/ 1820960 w 6130925"/>
                <a:gd name="connsiteY11041" fmla="*/ 1079229 h 2994025"/>
                <a:gd name="connsiteX11042" fmla="*/ 1820966 w 6130925"/>
                <a:gd name="connsiteY11042" fmla="*/ 1079220 h 2994025"/>
                <a:gd name="connsiteX11043" fmla="*/ 1838408 w 6130925"/>
                <a:gd name="connsiteY11043" fmla="*/ 1074984 h 2994025"/>
                <a:gd name="connsiteX11044" fmla="*/ 1836823 w 6130925"/>
                <a:gd name="connsiteY11044" fmla="*/ 1087163 h 2994025"/>
                <a:gd name="connsiteX11045" fmla="*/ 1824137 w 6130925"/>
                <a:gd name="connsiteY11045" fmla="*/ 1098283 h 2994025"/>
                <a:gd name="connsiteX11046" fmla="*/ 1811452 w 6130925"/>
                <a:gd name="connsiteY11046" fmla="*/ 1113639 h 2994025"/>
                <a:gd name="connsiteX11047" fmla="*/ 1795595 w 6130925"/>
                <a:gd name="connsiteY11047" fmla="*/ 1116816 h 2994025"/>
                <a:gd name="connsiteX11048" fmla="*/ 1779210 w 6130925"/>
                <a:gd name="connsiteY11048" fmla="*/ 1125288 h 2994025"/>
                <a:gd name="connsiteX11049" fmla="*/ 1764410 w 6130925"/>
                <a:gd name="connsiteY11049" fmla="*/ 1129524 h 2994025"/>
                <a:gd name="connsiteX11050" fmla="*/ 1755953 w 6130925"/>
                <a:gd name="connsiteY11050" fmla="*/ 1134290 h 2994025"/>
                <a:gd name="connsiteX11051" fmla="*/ 1745382 w 6130925"/>
                <a:gd name="connsiteY11051" fmla="*/ 1143292 h 2994025"/>
                <a:gd name="connsiteX11052" fmla="*/ 1741343 w 6130925"/>
                <a:gd name="connsiteY11052" fmla="*/ 1141588 h 2994025"/>
                <a:gd name="connsiteX11053" fmla="*/ 1735234 w 6130925"/>
                <a:gd name="connsiteY11053" fmla="*/ 1139015 h 2994025"/>
                <a:gd name="connsiteX11054" fmla="*/ 1733647 w 6130925"/>
                <a:gd name="connsiteY11054" fmla="*/ 1132138 h 2994025"/>
                <a:gd name="connsiteX11055" fmla="*/ 1735234 w 6130925"/>
                <a:gd name="connsiteY11055" fmla="*/ 1124204 h 2994025"/>
                <a:gd name="connsiteX11056" fmla="*/ 1743696 w 6130925"/>
                <a:gd name="connsiteY11056" fmla="*/ 1118385 h 2994025"/>
                <a:gd name="connsiteX11057" fmla="*/ 1747927 w 6130925"/>
                <a:gd name="connsiteY11057" fmla="*/ 1115211 h 2994025"/>
                <a:gd name="connsiteX11058" fmla="*/ 1771197 w 6130925"/>
                <a:gd name="connsiteY11058" fmla="*/ 1115211 h 2994025"/>
                <a:gd name="connsiteX11059" fmla="*/ 1775428 w 6130925"/>
                <a:gd name="connsiteY11059" fmla="*/ 1111508 h 2994025"/>
                <a:gd name="connsiteX11060" fmla="*/ 1776486 w 6130925"/>
                <a:gd name="connsiteY11060" fmla="*/ 1107805 h 2994025"/>
                <a:gd name="connsiteX11061" fmla="*/ 1763793 w 6130925"/>
                <a:gd name="connsiteY11061" fmla="*/ 1105160 h 2994025"/>
                <a:gd name="connsiteX11062" fmla="*/ 1754320 w 6130925"/>
                <a:gd name="connsiteY11062" fmla="*/ 1103582 h 2994025"/>
                <a:gd name="connsiteX11063" fmla="*/ 1733754 w 6130925"/>
                <a:gd name="connsiteY11063" fmla="*/ 1105167 h 2994025"/>
                <a:gd name="connsiteX11064" fmla="*/ 1723183 w 6130925"/>
                <a:gd name="connsiteY11064" fmla="*/ 1118405 h 2994025"/>
                <a:gd name="connsiteX11065" fmla="*/ 1705740 w 6130925"/>
                <a:gd name="connsiteY11065" fmla="*/ 1128465 h 2994025"/>
                <a:gd name="connsiteX11066" fmla="*/ 1687769 w 6130925"/>
                <a:gd name="connsiteY11066" fmla="*/ 1127406 h 2994025"/>
                <a:gd name="connsiteX11067" fmla="*/ 1683012 w 6130925"/>
                <a:gd name="connsiteY11067" fmla="*/ 1137467 h 2994025"/>
                <a:gd name="connsiteX11068" fmla="*/ 1668741 w 6130925"/>
                <a:gd name="connsiteY11068" fmla="*/ 1137467 h 2994025"/>
                <a:gd name="connsiteX11069" fmla="*/ 1656056 w 6130925"/>
                <a:gd name="connsiteY11069" fmla="*/ 1154412 h 2994025"/>
                <a:gd name="connsiteX11070" fmla="*/ 1657113 w 6130925"/>
                <a:gd name="connsiteY11070" fmla="*/ 1176651 h 2994025"/>
                <a:gd name="connsiteX11071" fmla="*/ 1661341 w 6130925"/>
                <a:gd name="connsiteY11071" fmla="*/ 1187242 h 2994025"/>
                <a:gd name="connsiteX11072" fmla="*/ 1643899 w 6130925"/>
                <a:gd name="connsiteY11072" fmla="*/ 1188830 h 2994025"/>
                <a:gd name="connsiteX11073" fmla="*/ 1628571 w 6130925"/>
                <a:gd name="connsiteY11073" fmla="*/ 1197832 h 2994025"/>
                <a:gd name="connsiteX11074" fmla="*/ 1604257 w 6130925"/>
                <a:gd name="connsiteY11074" fmla="*/ 1197832 h 2994025"/>
                <a:gd name="connsiteX11075" fmla="*/ 1596329 w 6130925"/>
                <a:gd name="connsiteY11075" fmla="*/ 1224837 h 2994025"/>
                <a:gd name="connsiteX11076" fmla="*/ 1587872 w 6130925"/>
                <a:gd name="connsiteY11076" fmla="*/ 1233310 h 2994025"/>
                <a:gd name="connsiteX11077" fmla="*/ 1581529 w 6130925"/>
                <a:gd name="connsiteY11077" fmla="*/ 1245489 h 2994025"/>
                <a:gd name="connsiteX11078" fmla="*/ 1574658 w 6130925"/>
                <a:gd name="connsiteY11078" fmla="*/ 1259786 h 2994025"/>
                <a:gd name="connsiteX11079" fmla="*/ 1574488 w 6130925"/>
                <a:gd name="connsiteY11079" fmla="*/ 1259555 h 2994025"/>
                <a:gd name="connsiteX11080" fmla="*/ 1574456 w 6130925"/>
                <a:gd name="connsiteY11080" fmla="*/ 1259621 h 2994025"/>
                <a:gd name="connsiteX11081" fmla="*/ 1564016 w 6130925"/>
                <a:gd name="connsiteY11081" fmla="*/ 1245523 h 2994025"/>
                <a:gd name="connsiteX11082" fmla="*/ 1551930 w 6130925"/>
                <a:gd name="connsiteY11082" fmla="*/ 1251313 h 2994025"/>
                <a:gd name="connsiteX11083" fmla="*/ 1559330 w 6130925"/>
                <a:gd name="connsiteY11083" fmla="*/ 1261374 h 2994025"/>
                <a:gd name="connsiteX11084" fmla="*/ 1555101 w 6130925"/>
                <a:gd name="connsiteY11084" fmla="*/ 1271964 h 2994025"/>
                <a:gd name="connsiteX11085" fmla="*/ 1563558 w 6130925"/>
                <a:gd name="connsiteY11085" fmla="*/ 1280966 h 2994025"/>
                <a:gd name="connsiteX11086" fmla="*/ 1574129 w 6130925"/>
                <a:gd name="connsiteY11086" fmla="*/ 1301088 h 2994025"/>
                <a:gd name="connsiteX11087" fmla="*/ 1561444 w 6130925"/>
                <a:gd name="connsiteY11087" fmla="*/ 1307972 h 2994025"/>
                <a:gd name="connsiteX11088" fmla="*/ 1559330 w 6130925"/>
                <a:gd name="connsiteY11088" fmla="*/ 1319091 h 2994025"/>
                <a:gd name="connsiteX11089" fmla="*/ 1542945 w 6130925"/>
                <a:gd name="connsiteY11089" fmla="*/ 1325975 h 2994025"/>
                <a:gd name="connsiteX11090" fmla="*/ 1526031 w 6130925"/>
                <a:gd name="connsiteY11090" fmla="*/ 1337624 h 2994025"/>
                <a:gd name="connsiteX11091" fmla="*/ 1508060 w 6130925"/>
                <a:gd name="connsiteY11091" fmla="*/ 1352451 h 2994025"/>
                <a:gd name="connsiteX11092" fmla="*/ 1493260 w 6130925"/>
                <a:gd name="connsiteY11092" fmla="*/ 1358805 h 2994025"/>
                <a:gd name="connsiteX11093" fmla="*/ 1483218 w 6130925"/>
                <a:gd name="connsiteY11093" fmla="*/ 1378397 h 2994025"/>
                <a:gd name="connsiteX11094" fmla="*/ 1480046 w 6130925"/>
                <a:gd name="connsiteY11094" fmla="*/ 1386340 h 2994025"/>
                <a:gd name="connsiteX11095" fmla="*/ 1476875 w 6130925"/>
                <a:gd name="connsiteY11095" fmla="*/ 1397460 h 2994025"/>
                <a:gd name="connsiteX11096" fmla="*/ 1476875 w 6130925"/>
                <a:gd name="connsiteY11096" fmla="*/ 1423936 h 2994025"/>
                <a:gd name="connsiteX11097" fmla="*/ 1488503 w 6130925"/>
                <a:gd name="connsiteY11097" fmla="*/ 1444587 h 2994025"/>
                <a:gd name="connsiteX11098" fmla="*/ 1493789 w 6130925"/>
                <a:gd name="connsiteY11098" fmla="*/ 1467886 h 2994025"/>
                <a:gd name="connsiteX11099" fmla="*/ 1499074 w 6130925"/>
                <a:gd name="connsiteY11099" fmla="*/ 1482712 h 2994025"/>
                <a:gd name="connsiteX11100" fmla="*/ 1494846 w 6130925"/>
                <a:gd name="connsiteY11100" fmla="*/ 1495950 h 2994025"/>
                <a:gd name="connsiteX11101" fmla="*/ 1489032 w 6130925"/>
                <a:gd name="connsiteY11101" fmla="*/ 1503363 h 2994025"/>
                <a:gd name="connsiteX11102" fmla="*/ 1480046 w 6130925"/>
                <a:gd name="connsiteY11102" fmla="*/ 1500716 h 2994025"/>
                <a:gd name="connsiteX11103" fmla="*/ 1480031 w 6130925"/>
                <a:gd name="connsiteY11103" fmla="*/ 1500374 h 2994025"/>
                <a:gd name="connsiteX11104" fmla="*/ 1479788 w 6130925"/>
                <a:gd name="connsiteY11104" fmla="*/ 1500303 h 2994025"/>
                <a:gd name="connsiteX11105" fmla="*/ 1479272 w 6130925"/>
                <a:gd name="connsiteY11105" fmla="*/ 1488936 h 2994025"/>
                <a:gd name="connsiteX11106" fmla="*/ 1469475 w 6130925"/>
                <a:gd name="connsiteY11106" fmla="*/ 1483771 h 2994025"/>
                <a:gd name="connsiteX11107" fmla="*/ 1469354 w 6130925"/>
                <a:gd name="connsiteY11107" fmla="*/ 1483452 h 2994025"/>
                <a:gd name="connsiteX11108" fmla="*/ 1469210 w 6130925"/>
                <a:gd name="connsiteY11108" fmla="*/ 1483376 h 2994025"/>
                <a:gd name="connsiteX11109" fmla="*/ 1465072 w 6130925"/>
                <a:gd name="connsiteY11109" fmla="*/ 1472511 h 2994025"/>
                <a:gd name="connsiteX11110" fmla="*/ 1457318 w 6130925"/>
                <a:gd name="connsiteY11110" fmla="*/ 1466297 h 2994025"/>
                <a:gd name="connsiteX11111" fmla="*/ 1457265 w 6130925"/>
                <a:gd name="connsiteY11111" fmla="*/ 1466095 h 2994025"/>
                <a:gd name="connsiteX11112" fmla="*/ 1457046 w 6130925"/>
                <a:gd name="connsiteY11112" fmla="*/ 1465920 h 2994025"/>
                <a:gd name="connsiteX11113" fmla="*/ 1454412 w 6130925"/>
                <a:gd name="connsiteY11113" fmla="*/ 1455906 h 2994025"/>
                <a:gd name="connsiteX11114" fmla="*/ 1452561 w 6130925"/>
                <a:gd name="connsiteY11114" fmla="*/ 1453589 h 2994025"/>
                <a:gd name="connsiteX11115" fmla="*/ 1452561 w 6130925"/>
                <a:gd name="connsiteY11115" fmla="*/ 1453262 h 2994025"/>
                <a:gd name="connsiteX11116" fmla="*/ 1448055 w 6130925"/>
                <a:gd name="connsiteY11116" fmla="*/ 1446877 h 2994025"/>
                <a:gd name="connsiteX11117" fmla="*/ 1448055 w 6130925"/>
                <a:gd name="connsiteY11117" fmla="*/ 1432066 h 2994025"/>
                <a:gd name="connsiteX11118" fmla="*/ 1436949 w 6130925"/>
                <a:gd name="connsiteY11118" fmla="*/ 1418841 h 2994025"/>
                <a:gd name="connsiteX11119" fmla="*/ 1425314 w 6130925"/>
                <a:gd name="connsiteY11119" fmla="*/ 1407204 h 2994025"/>
                <a:gd name="connsiteX11120" fmla="*/ 1418967 w 6130925"/>
                <a:gd name="connsiteY11120" fmla="*/ 1409849 h 2994025"/>
                <a:gd name="connsiteX11121" fmla="*/ 1413150 w 6130925"/>
                <a:gd name="connsiteY11121" fmla="*/ 1416197 h 2994025"/>
                <a:gd name="connsiteX11122" fmla="*/ 1405217 w 6130925"/>
                <a:gd name="connsiteY11122" fmla="*/ 1416197 h 2994025"/>
                <a:gd name="connsiteX11123" fmla="*/ 1395168 w 6130925"/>
                <a:gd name="connsiteY11123" fmla="*/ 1404030 h 2994025"/>
                <a:gd name="connsiteX11124" fmla="*/ 1370311 w 6130925"/>
                <a:gd name="connsiteY11124" fmla="*/ 1401385 h 2994025"/>
                <a:gd name="connsiteX11125" fmla="*/ 1357089 w 6130925"/>
                <a:gd name="connsiteY11125" fmla="*/ 1402972 h 2994025"/>
                <a:gd name="connsiteX11126" fmla="*/ 1337521 w 6130925"/>
                <a:gd name="connsiteY11126" fmla="*/ 1404030 h 2994025"/>
                <a:gd name="connsiteX11127" fmla="*/ 1333290 w 6130925"/>
                <a:gd name="connsiteY11127" fmla="*/ 1418841 h 2994025"/>
                <a:gd name="connsiteX11128" fmla="*/ 1335405 w 6130925"/>
                <a:gd name="connsiteY11128" fmla="*/ 1427305 h 2994025"/>
                <a:gd name="connsiteX11129" fmla="*/ 1323241 w 6130925"/>
                <a:gd name="connsiteY11129" fmla="*/ 1427834 h 2994025"/>
                <a:gd name="connsiteX11130" fmla="*/ 1306846 w 6130925"/>
                <a:gd name="connsiteY11130" fmla="*/ 1427834 h 2994025"/>
                <a:gd name="connsiteX11131" fmla="*/ 1297855 w 6130925"/>
                <a:gd name="connsiteY11131" fmla="*/ 1416197 h 2994025"/>
                <a:gd name="connsiteX11132" fmla="*/ 1287278 w 6130925"/>
                <a:gd name="connsiteY11132" fmla="*/ 1420957 h 2994025"/>
                <a:gd name="connsiteX11133" fmla="*/ 1274056 w 6130925"/>
                <a:gd name="connsiteY11133" fmla="*/ 1416197 h 2994025"/>
                <a:gd name="connsiteX11134" fmla="*/ 1255016 w 6130925"/>
                <a:gd name="connsiteY11134" fmla="*/ 1414081 h 2994025"/>
                <a:gd name="connsiteX11135" fmla="*/ 1241795 w 6130925"/>
                <a:gd name="connsiteY11135" fmla="*/ 1426247 h 2994025"/>
                <a:gd name="connsiteX11136" fmla="*/ 1228573 w 6130925"/>
                <a:gd name="connsiteY11136" fmla="*/ 1436827 h 2994025"/>
                <a:gd name="connsiteX11137" fmla="*/ 1215351 w 6130925"/>
                <a:gd name="connsiteY11137" fmla="*/ 1437884 h 2994025"/>
                <a:gd name="connsiteX11138" fmla="*/ 1198956 w 6130925"/>
                <a:gd name="connsiteY11138" fmla="*/ 1458514 h 2994025"/>
                <a:gd name="connsiteX11139" fmla="*/ 1207947 w 6130925"/>
                <a:gd name="connsiteY11139" fmla="*/ 1479673 h 2994025"/>
                <a:gd name="connsiteX11140" fmla="*/ 1203716 w 6130925"/>
                <a:gd name="connsiteY11140" fmla="*/ 1500303 h 2994025"/>
                <a:gd name="connsiteX11141" fmla="*/ 1194725 w 6130925"/>
                <a:gd name="connsiteY11141" fmla="*/ 1518288 h 2994025"/>
                <a:gd name="connsiteX11142" fmla="*/ 1197369 w 6130925"/>
                <a:gd name="connsiteY11142" fmla="*/ 1541563 h 2994025"/>
                <a:gd name="connsiteX11143" fmla="*/ 1204773 w 6130925"/>
                <a:gd name="connsiteY11143" fmla="*/ 1573831 h 2994025"/>
                <a:gd name="connsiteX11144" fmla="*/ 1216937 w 6130925"/>
                <a:gd name="connsiteY11144" fmla="*/ 1591816 h 2994025"/>
                <a:gd name="connsiteX11145" fmla="*/ 1222755 w 6130925"/>
                <a:gd name="connsiteY11145" fmla="*/ 1606627 h 2994025"/>
                <a:gd name="connsiteX11146" fmla="*/ 1240737 w 6130925"/>
                <a:gd name="connsiteY11146" fmla="*/ 1615619 h 2994025"/>
                <a:gd name="connsiteX11147" fmla="*/ 1250785 w 6130925"/>
                <a:gd name="connsiteY11147" fmla="*/ 1628315 h 2994025"/>
                <a:gd name="connsiteX11148" fmla="*/ 1271940 w 6130925"/>
                <a:gd name="connsiteY11148" fmla="*/ 1625141 h 2994025"/>
                <a:gd name="connsiteX11149" fmla="*/ 1292566 w 6130925"/>
                <a:gd name="connsiteY11149" fmla="*/ 1619851 h 2994025"/>
                <a:gd name="connsiteX11150" fmla="*/ 1306846 w 6130925"/>
                <a:gd name="connsiteY11150" fmla="*/ 1618264 h 2994025"/>
                <a:gd name="connsiteX11151" fmla="*/ 1315308 w 6130925"/>
                <a:gd name="connsiteY11151" fmla="*/ 1600808 h 2994025"/>
                <a:gd name="connsiteX11152" fmla="*/ 1322183 w 6130925"/>
                <a:gd name="connsiteY11152" fmla="*/ 1582823 h 2994025"/>
                <a:gd name="connsiteX11153" fmla="*/ 1329059 w 6130925"/>
                <a:gd name="connsiteY11153" fmla="*/ 1569599 h 2994025"/>
                <a:gd name="connsiteX11154" fmla="*/ 1346512 w 6130925"/>
                <a:gd name="connsiteY11154" fmla="*/ 1567483 h 2994025"/>
                <a:gd name="connsiteX11155" fmla="*/ 1372955 w 6130925"/>
                <a:gd name="connsiteY11155" fmla="*/ 1565367 h 2994025"/>
                <a:gd name="connsiteX11156" fmla="*/ 1380888 w 6130925"/>
                <a:gd name="connsiteY11156" fmla="*/ 1570657 h 2994025"/>
                <a:gd name="connsiteX11157" fmla="*/ 1379302 w 6130925"/>
                <a:gd name="connsiteY11157" fmla="*/ 1584410 h 2994025"/>
                <a:gd name="connsiteX11158" fmla="*/ 1368724 w 6130925"/>
                <a:gd name="connsiteY11158" fmla="*/ 1591287 h 2994025"/>
                <a:gd name="connsiteX11159" fmla="*/ 1368724 w 6130925"/>
                <a:gd name="connsiteY11159" fmla="*/ 1609272 h 2994025"/>
                <a:gd name="connsiteX11160" fmla="*/ 1362378 w 6130925"/>
                <a:gd name="connsiteY11160" fmla="*/ 1625141 h 2994025"/>
                <a:gd name="connsiteX11161" fmla="*/ 1358147 w 6130925"/>
                <a:gd name="connsiteY11161" fmla="*/ 1634662 h 2994025"/>
                <a:gd name="connsiteX11162" fmla="*/ 1358147 w 6130925"/>
                <a:gd name="connsiteY11162" fmla="*/ 1651061 h 2994025"/>
                <a:gd name="connsiteX11163" fmla="*/ 1346512 w 6130925"/>
                <a:gd name="connsiteY11163" fmla="*/ 1660053 h 2994025"/>
                <a:gd name="connsiteX11164" fmla="*/ 1358676 w 6130925"/>
                <a:gd name="connsiteY11164" fmla="*/ 1667988 h 2994025"/>
                <a:gd name="connsiteX11165" fmla="*/ 1377715 w 6130925"/>
                <a:gd name="connsiteY11165" fmla="*/ 1661111 h 2994025"/>
                <a:gd name="connsiteX11166" fmla="*/ 1394110 w 6130925"/>
                <a:gd name="connsiteY11166" fmla="*/ 1664285 h 2994025"/>
                <a:gd name="connsiteX11167" fmla="*/ 1418967 w 6130925"/>
                <a:gd name="connsiteY11167" fmla="*/ 1662698 h 2994025"/>
                <a:gd name="connsiteX11168" fmla="*/ 1434833 w 6130925"/>
                <a:gd name="connsiteY11168" fmla="*/ 1671162 h 2994025"/>
                <a:gd name="connsiteX11169" fmla="*/ 1442767 w 6130925"/>
                <a:gd name="connsiteY11169" fmla="*/ 1682270 h 2994025"/>
                <a:gd name="connsiteX11170" fmla="*/ 1442767 w 6130925"/>
                <a:gd name="connsiteY11170" fmla="*/ 1697610 h 2994025"/>
                <a:gd name="connsiteX11171" fmla="*/ 1436949 w 6130925"/>
                <a:gd name="connsiteY11171" fmla="*/ 1719827 h 2994025"/>
                <a:gd name="connsiteX11172" fmla="*/ 1436949 w 6130925"/>
                <a:gd name="connsiteY11172" fmla="*/ 1737812 h 2994025"/>
                <a:gd name="connsiteX11173" fmla="*/ 1436420 w 6130925"/>
                <a:gd name="connsiteY11173" fmla="*/ 1751036 h 2994025"/>
                <a:gd name="connsiteX11174" fmla="*/ 1452561 w 6130925"/>
                <a:gd name="connsiteY11174" fmla="*/ 1767181 h 2994025"/>
                <a:gd name="connsiteX11175" fmla="*/ 1452561 w 6130925"/>
                <a:gd name="connsiteY11175" fmla="*/ 1766888 h 2994025"/>
                <a:gd name="connsiteX11176" fmla="*/ 1453094 w 6130925"/>
                <a:gd name="connsiteY11176" fmla="*/ 1766888 h 2994025"/>
                <a:gd name="connsiteX11177" fmla="*/ 1464273 w 6130925"/>
                <a:gd name="connsiteY11177" fmla="*/ 1775450 h 2994025"/>
                <a:gd name="connsiteX11178" fmla="*/ 1489292 w 6130925"/>
                <a:gd name="connsiteY11178" fmla="*/ 1777055 h 2994025"/>
                <a:gd name="connsiteX11179" fmla="*/ 1506859 w 6130925"/>
                <a:gd name="connsiteY11179" fmla="*/ 1778661 h 2994025"/>
                <a:gd name="connsiteX11180" fmla="*/ 1532412 w 6130925"/>
                <a:gd name="connsiteY11180" fmla="*/ 1778661 h 2994025"/>
                <a:gd name="connsiteX11181" fmla="*/ 1541461 w 6130925"/>
                <a:gd name="connsiteY11181" fmla="*/ 1788828 h 2994025"/>
                <a:gd name="connsiteX11182" fmla="*/ 1537203 w 6130925"/>
                <a:gd name="connsiteY11182" fmla="*/ 1801135 h 2994025"/>
                <a:gd name="connsiteX11183" fmla="*/ 1536393 w 6130925"/>
                <a:gd name="connsiteY11183" fmla="*/ 1801244 h 2994025"/>
                <a:gd name="connsiteX11184" fmla="*/ 1536377 w 6130925"/>
                <a:gd name="connsiteY11184" fmla="*/ 1801289 h 2994025"/>
                <a:gd name="connsiteX11185" fmla="*/ 1528444 w 6130925"/>
                <a:gd name="connsiteY11185" fmla="*/ 1802347 h 2994025"/>
                <a:gd name="connsiteX11186" fmla="*/ 1525800 w 6130925"/>
                <a:gd name="connsiteY11186" fmla="*/ 1792825 h 2994025"/>
                <a:gd name="connsiteX11187" fmla="*/ 1500768 w 6130925"/>
                <a:gd name="connsiteY11187" fmla="*/ 1791260 h 2994025"/>
                <a:gd name="connsiteX11188" fmla="*/ 1494083 w 6130925"/>
                <a:gd name="connsiteY11188" fmla="*/ 1799530 h 2994025"/>
                <a:gd name="connsiteX11189" fmla="*/ 1495148 w 6130925"/>
                <a:gd name="connsiteY11189" fmla="*/ 1814513 h 2994025"/>
                <a:gd name="connsiteX11190" fmla="*/ 1494579 w 6130925"/>
                <a:gd name="connsiteY11190" fmla="*/ 1814268 h 2994025"/>
                <a:gd name="connsiteX11191" fmla="*/ 1494596 w 6130925"/>
                <a:gd name="connsiteY11191" fmla="*/ 1814513 h 2994025"/>
                <a:gd name="connsiteX11192" fmla="*/ 1479788 w 6130925"/>
                <a:gd name="connsiteY11192" fmla="*/ 1808166 h 2994025"/>
                <a:gd name="connsiteX11193" fmla="*/ 1453381 w 6130925"/>
                <a:gd name="connsiteY11193" fmla="*/ 1794960 h 2994025"/>
                <a:gd name="connsiteX11194" fmla="*/ 1453094 w 6130925"/>
                <a:gd name="connsiteY11194" fmla="*/ 1795249 h 2994025"/>
                <a:gd name="connsiteX11195" fmla="*/ 1452729 w 6130925"/>
                <a:gd name="connsiteY11195" fmla="*/ 1795249 h 2994025"/>
                <a:gd name="connsiteX11196" fmla="*/ 1451229 w 6130925"/>
                <a:gd name="connsiteY11196" fmla="*/ 1795999 h 2994025"/>
                <a:gd name="connsiteX11197" fmla="*/ 1445940 w 6130925"/>
                <a:gd name="connsiteY11197" fmla="*/ 1795999 h 2994025"/>
                <a:gd name="connsiteX11198" fmla="*/ 1439064 w 6130925"/>
                <a:gd name="connsiteY11198" fmla="*/ 1791767 h 2994025"/>
                <a:gd name="connsiteX11199" fmla="*/ 1436949 w 6130925"/>
                <a:gd name="connsiteY11199" fmla="*/ 1790709 h 2994025"/>
                <a:gd name="connsiteX11200" fmla="*/ 1422141 w 6130925"/>
                <a:gd name="connsiteY11200" fmla="*/ 1775898 h 2994025"/>
                <a:gd name="connsiteX11201" fmla="*/ 1411563 w 6130925"/>
                <a:gd name="connsiteY11201" fmla="*/ 1770608 h 2994025"/>
                <a:gd name="connsiteX11202" fmla="*/ 1403101 w 6130925"/>
                <a:gd name="connsiteY11202" fmla="*/ 1774311 h 2994025"/>
                <a:gd name="connsiteX11203" fmla="*/ 1397283 w 6130925"/>
                <a:gd name="connsiteY11203" fmla="*/ 1766906 h 2994025"/>
                <a:gd name="connsiteX11204" fmla="*/ 1397812 w 6130925"/>
                <a:gd name="connsiteY11204" fmla="*/ 1765319 h 2994025"/>
                <a:gd name="connsiteX11205" fmla="*/ 1400457 w 6130925"/>
                <a:gd name="connsiteY11205" fmla="*/ 1754210 h 2994025"/>
                <a:gd name="connsiteX11206" fmla="*/ 1398870 w 6130925"/>
                <a:gd name="connsiteY11206" fmla="*/ 1751036 h 2994025"/>
                <a:gd name="connsiteX11207" fmla="*/ 1387235 w 6130925"/>
                <a:gd name="connsiteY11207" fmla="*/ 1739399 h 2994025"/>
                <a:gd name="connsiteX11208" fmla="*/ 1379302 w 6130925"/>
                <a:gd name="connsiteY11208" fmla="*/ 1730406 h 2994025"/>
                <a:gd name="connsiteX11209" fmla="*/ 1368724 w 6130925"/>
                <a:gd name="connsiteY11209" fmla="*/ 1715595 h 2994025"/>
                <a:gd name="connsiteX11210" fmla="*/ 1358147 w 6130925"/>
                <a:gd name="connsiteY11210" fmla="*/ 1709777 h 2994025"/>
                <a:gd name="connsiteX11211" fmla="*/ 1357089 w 6130925"/>
                <a:gd name="connsiteY11211" fmla="*/ 1718769 h 2994025"/>
                <a:gd name="connsiteX11212" fmla="*/ 1337521 w 6130925"/>
                <a:gd name="connsiteY11212" fmla="*/ 1712421 h 2994025"/>
                <a:gd name="connsiteX11213" fmla="*/ 1327472 w 6130925"/>
                <a:gd name="connsiteY11213" fmla="*/ 1699197 h 2994025"/>
                <a:gd name="connsiteX11214" fmla="*/ 1318481 w 6130925"/>
                <a:gd name="connsiteY11214" fmla="*/ 1696023 h 2994025"/>
                <a:gd name="connsiteX11215" fmla="*/ 1296269 w 6130925"/>
                <a:gd name="connsiteY11215" fmla="*/ 1696023 h 2994025"/>
                <a:gd name="connsiteX11216" fmla="*/ 1285691 w 6130925"/>
                <a:gd name="connsiteY11216" fmla="*/ 1683328 h 2994025"/>
                <a:gd name="connsiteX11217" fmla="*/ 1265594 w 6130925"/>
                <a:gd name="connsiteY11217" fmla="*/ 1667988 h 2994025"/>
                <a:gd name="connsiteX11218" fmla="*/ 1248141 w 6130925"/>
                <a:gd name="connsiteY11218" fmla="*/ 1659524 h 2994025"/>
                <a:gd name="connsiteX11219" fmla="*/ 1231746 w 6130925"/>
                <a:gd name="connsiteY11219" fmla="*/ 1661111 h 2994025"/>
                <a:gd name="connsiteX11220" fmla="*/ 1227515 w 6130925"/>
                <a:gd name="connsiteY11220" fmla="*/ 1667988 h 2994025"/>
                <a:gd name="connsiteX11221" fmla="*/ 1213235 w 6130925"/>
                <a:gd name="connsiteY11221" fmla="*/ 1668517 h 2994025"/>
                <a:gd name="connsiteX11222" fmla="*/ 1190494 w 6130925"/>
                <a:gd name="connsiteY11222" fmla="*/ 1662698 h 2994025"/>
                <a:gd name="connsiteX11223" fmla="*/ 1163522 w 6130925"/>
                <a:gd name="connsiteY11223" fmla="*/ 1649474 h 2994025"/>
                <a:gd name="connsiteX11224" fmla="*/ 1138136 w 6130925"/>
                <a:gd name="connsiteY11224" fmla="*/ 1638894 h 2994025"/>
                <a:gd name="connsiteX11225" fmla="*/ 1116453 w 6130925"/>
                <a:gd name="connsiteY11225" fmla="*/ 1626199 h 2994025"/>
                <a:gd name="connsiteX11226" fmla="*/ 1095826 w 6130925"/>
                <a:gd name="connsiteY11226" fmla="*/ 1619851 h 2994025"/>
                <a:gd name="connsiteX11227" fmla="*/ 1079430 w 6130925"/>
                <a:gd name="connsiteY11227" fmla="*/ 1606627 h 2994025"/>
                <a:gd name="connsiteX11228" fmla="*/ 1058804 w 6130925"/>
                <a:gd name="connsiteY11228" fmla="*/ 1590229 h 2994025"/>
                <a:gd name="connsiteX11229" fmla="*/ 1061450 w 6130925"/>
                <a:gd name="connsiteY11229" fmla="*/ 1579649 h 2994025"/>
                <a:gd name="connsiteX11230" fmla="*/ 1070968 w 6130925"/>
                <a:gd name="connsiteY11230" fmla="*/ 1573831 h 2994025"/>
                <a:gd name="connsiteX11231" fmla="*/ 1061450 w 6130925"/>
                <a:gd name="connsiteY11231" fmla="*/ 1565367 h 2994025"/>
                <a:gd name="connsiteX11232" fmla="*/ 1054573 w 6130925"/>
                <a:gd name="connsiteY11232" fmla="*/ 1548440 h 2994025"/>
                <a:gd name="connsiteX11233" fmla="*/ 1035534 w 6130925"/>
                <a:gd name="connsiteY11233" fmla="*/ 1529397 h 2994025"/>
                <a:gd name="connsiteX11234" fmla="*/ 1026543 w 6130925"/>
                <a:gd name="connsiteY11234" fmla="*/ 1514586 h 2994025"/>
                <a:gd name="connsiteX11235" fmla="*/ 1014908 w 6130925"/>
                <a:gd name="connsiteY11235" fmla="*/ 1501361 h 2994025"/>
                <a:gd name="connsiteX11236" fmla="*/ 998513 w 6130925"/>
                <a:gd name="connsiteY11236" fmla="*/ 1492369 h 2994025"/>
                <a:gd name="connsiteX11237" fmla="*/ 996398 w 6130925"/>
                <a:gd name="connsiteY11237" fmla="*/ 1478086 h 2994025"/>
                <a:gd name="connsiteX11238" fmla="*/ 985291 w 6130925"/>
                <a:gd name="connsiteY11238" fmla="*/ 1465920 h 2994025"/>
                <a:gd name="connsiteX11239" fmla="*/ 970483 w 6130925"/>
                <a:gd name="connsiteY11239" fmla="*/ 1453225 h 2994025"/>
                <a:gd name="connsiteX11240" fmla="*/ 953558 w 6130925"/>
                <a:gd name="connsiteY11240" fmla="*/ 1435240 h 2994025"/>
                <a:gd name="connsiteX11241" fmla="*/ 937692 w 6130925"/>
                <a:gd name="connsiteY11241" fmla="*/ 1413023 h 2994025"/>
                <a:gd name="connsiteX11242" fmla="*/ 936634 w 6130925"/>
                <a:gd name="connsiteY11242" fmla="*/ 1396096 h 2994025"/>
                <a:gd name="connsiteX11243" fmla="*/ 927644 w 6130925"/>
                <a:gd name="connsiteY11243" fmla="*/ 1384987 h 2994025"/>
                <a:gd name="connsiteX11244" fmla="*/ 912307 w 6130925"/>
                <a:gd name="connsiteY11244" fmla="*/ 1379168 h 2994025"/>
                <a:gd name="connsiteX11245" fmla="*/ 901729 w 6130925"/>
                <a:gd name="connsiteY11245" fmla="*/ 1380226 h 2994025"/>
                <a:gd name="connsiteX11246" fmla="*/ 903315 w 6130925"/>
                <a:gd name="connsiteY11246" fmla="*/ 1399798 h 2994025"/>
                <a:gd name="connsiteX11247" fmla="*/ 917066 w 6130925"/>
                <a:gd name="connsiteY11247" fmla="*/ 1414610 h 2994025"/>
                <a:gd name="connsiteX11248" fmla="*/ 923941 w 6130925"/>
                <a:gd name="connsiteY11248" fmla="*/ 1432595 h 2994025"/>
                <a:gd name="connsiteX11249" fmla="*/ 935577 w 6130925"/>
                <a:gd name="connsiteY11249" fmla="*/ 1436827 h 2994025"/>
                <a:gd name="connsiteX11250" fmla="*/ 939279 w 6130925"/>
                <a:gd name="connsiteY11250" fmla="*/ 1451638 h 2994025"/>
                <a:gd name="connsiteX11251" fmla="*/ 950914 w 6130925"/>
                <a:gd name="connsiteY11251" fmla="*/ 1461688 h 2994025"/>
                <a:gd name="connsiteX11252" fmla="*/ 955674 w 6130925"/>
                <a:gd name="connsiteY11252" fmla="*/ 1476500 h 2994025"/>
                <a:gd name="connsiteX11253" fmla="*/ 961491 w 6130925"/>
                <a:gd name="connsiteY11253" fmla="*/ 1491311 h 2994025"/>
                <a:gd name="connsiteX11254" fmla="*/ 974713 w 6130925"/>
                <a:gd name="connsiteY11254" fmla="*/ 1501361 h 2994025"/>
                <a:gd name="connsiteX11255" fmla="*/ 976300 w 6130925"/>
                <a:gd name="connsiteY11255" fmla="*/ 1512999 h 2994025"/>
                <a:gd name="connsiteX11256" fmla="*/ 987935 w 6130925"/>
                <a:gd name="connsiteY11256" fmla="*/ 1518288 h 2994025"/>
                <a:gd name="connsiteX11257" fmla="*/ 993753 w 6130925"/>
                <a:gd name="connsiteY11257" fmla="*/ 1531513 h 2994025"/>
                <a:gd name="connsiteX11258" fmla="*/ 992166 w 6130925"/>
                <a:gd name="connsiteY11258" fmla="*/ 1543150 h 2994025"/>
                <a:gd name="connsiteX11259" fmla="*/ 984762 w 6130925"/>
                <a:gd name="connsiteY11259" fmla="*/ 1546853 h 2994025"/>
                <a:gd name="connsiteX11260" fmla="*/ 983704 w 6130925"/>
                <a:gd name="connsiteY11260" fmla="*/ 1535744 h 2994025"/>
                <a:gd name="connsiteX11261" fmla="*/ 974713 w 6130925"/>
                <a:gd name="connsiteY11261" fmla="*/ 1526752 h 2994025"/>
                <a:gd name="connsiteX11262" fmla="*/ 962550 w 6130925"/>
                <a:gd name="connsiteY11262" fmla="*/ 1516172 h 2994025"/>
                <a:gd name="connsiteX11263" fmla="*/ 949327 w 6130925"/>
                <a:gd name="connsiteY11263" fmla="*/ 1510883 h 2994025"/>
                <a:gd name="connsiteX11264" fmla="*/ 945096 w 6130925"/>
                <a:gd name="connsiteY11264" fmla="*/ 1502948 h 2994025"/>
                <a:gd name="connsiteX11265" fmla="*/ 947213 w 6130925"/>
                <a:gd name="connsiteY11265" fmla="*/ 1492898 h 2994025"/>
                <a:gd name="connsiteX11266" fmla="*/ 937692 w 6130925"/>
                <a:gd name="connsiteY11266" fmla="*/ 1481260 h 2994025"/>
                <a:gd name="connsiteX11267" fmla="*/ 920239 w 6130925"/>
                <a:gd name="connsiteY11267" fmla="*/ 1470681 h 2994025"/>
                <a:gd name="connsiteX11268" fmla="*/ 907017 w 6130925"/>
                <a:gd name="connsiteY11268" fmla="*/ 1461159 h 2994025"/>
                <a:gd name="connsiteX11269" fmla="*/ 899613 w 6130925"/>
                <a:gd name="connsiteY11269" fmla="*/ 1451638 h 2994025"/>
                <a:gd name="connsiteX11270" fmla="*/ 910721 w 6130925"/>
                <a:gd name="connsiteY11270" fmla="*/ 1443174 h 2994025"/>
                <a:gd name="connsiteX11271" fmla="*/ 907017 w 6130925"/>
                <a:gd name="connsiteY11271" fmla="*/ 1434182 h 2994025"/>
                <a:gd name="connsiteX11272" fmla="*/ 893796 w 6130925"/>
                <a:gd name="connsiteY11272" fmla="*/ 1422015 h 2994025"/>
                <a:gd name="connsiteX11273" fmla="*/ 883218 w 6130925"/>
                <a:gd name="connsiteY11273" fmla="*/ 1411436 h 2994025"/>
                <a:gd name="connsiteX11274" fmla="*/ 874756 w 6130925"/>
                <a:gd name="connsiteY11274" fmla="*/ 1386574 h 2994025"/>
                <a:gd name="connsiteX11275" fmla="*/ 868410 w 6130925"/>
                <a:gd name="connsiteY11275" fmla="*/ 1370705 h 2994025"/>
                <a:gd name="connsiteX11276" fmla="*/ 865236 w 6130925"/>
                <a:gd name="connsiteY11276" fmla="*/ 1355894 h 2994025"/>
                <a:gd name="connsiteX11277" fmla="*/ 852543 w 6130925"/>
                <a:gd name="connsiteY11277" fmla="*/ 1343727 h 2994025"/>
                <a:gd name="connsiteX11278" fmla="*/ 834562 w 6130925"/>
                <a:gd name="connsiteY11278" fmla="*/ 1335264 h 2994025"/>
                <a:gd name="connsiteX11279" fmla="*/ 822927 w 6130925"/>
                <a:gd name="connsiteY11279" fmla="*/ 1325742 h 2994025"/>
                <a:gd name="connsiteX11280" fmla="*/ 806531 w 6130925"/>
                <a:gd name="connsiteY11280" fmla="*/ 1325742 h 2994025"/>
                <a:gd name="connsiteX11281" fmla="*/ 795954 w 6130925"/>
                <a:gd name="connsiteY11281" fmla="*/ 1311460 h 2994025"/>
                <a:gd name="connsiteX11282" fmla="*/ 793310 w 6130925"/>
                <a:gd name="connsiteY11282" fmla="*/ 1299294 h 2994025"/>
                <a:gd name="connsiteX11283" fmla="*/ 782203 w 6130925"/>
                <a:gd name="connsiteY11283" fmla="*/ 1289243 h 2994025"/>
                <a:gd name="connsiteX11284" fmla="*/ 773741 w 6130925"/>
                <a:gd name="connsiteY11284" fmla="*/ 1264910 h 2994025"/>
                <a:gd name="connsiteX11285" fmla="*/ 760519 w 6130925"/>
                <a:gd name="connsiteY11285" fmla="*/ 1253273 h 2994025"/>
                <a:gd name="connsiteX11286" fmla="*/ 750471 w 6130925"/>
                <a:gd name="connsiteY11286" fmla="*/ 1238991 h 2994025"/>
                <a:gd name="connsiteX11287" fmla="*/ 751529 w 6130925"/>
                <a:gd name="connsiteY11287" fmla="*/ 1222592 h 2994025"/>
                <a:gd name="connsiteX11288" fmla="*/ 744653 w 6130925"/>
                <a:gd name="connsiteY11288" fmla="*/ 1210426 h 2994025"/>
                <a:gd name="connsiteX11289" fmla="*/ 741480 w 6130925"/>
                <a:gd name="connsiteY11289" fmla="*/ 1197202 h 2994025"/>
                <a:gd name="connsiteX11290" fmla="*/ 745711 w 6130925"/>
                <a:gd name="connsiteY11290" fmla="*/ 1180275 h 2994025"/>
                <a:gd name="connsiteX11291" fmla="*/ 735663 w 6130925"/>
                <a:gd name="connsiteY11291" fmla="*/ 1162290 h 2994025"/>
                <a:gd name="connsiteX11292" fmla="*/ 735663 w 6130925"/>
                <a:gd name="connsiteY11292" fmla="*/ 1145891 h 2994025"/>
                <a:gd name="connsiteX11293" fmla="*/ 744125 w 6130925"/>
                <a:gd name="connsiteY11293" fmla="*/ 1139015 h 2994025"/>
                <a:gd name="connsiteX11294" fmla="*/ 744125 w 6130925"/>
                <a:gd name="connsiteY11294" fmla="*/ 1113624 h 2994025"/>
                <a:gd name="connsiteX11295" fmla="*/ 745711 w 6130925"/>
                <a:gd name="connsiteY11295" fmla="*/ 1089820 h 2994025"/>
                <a:gd name="connsiteX11296" fmla="*/ 746241 w 6130925"/>
                <a:gd name="connsiteY11296" fmla="*/ 1073422 h 2994025"/>
                <a:gd name="connsiteX11297" fmla="*/ 737249 w 6130925"/>
                <a:gd name="connsiteY11297" fmla="*/ 1051734 h 2994025"/>
                <a:gd name="connsiteX11298" fmla="*/ 729316 w 6130925"/>
                <a:gd name="connsiteY11298" fmla="*/ 1034807 h 2994025"/>
                <a:gd name="connsiteX11299" fmla="*/ 705517 w 6130925"/>
                <a:gd name="connsiteY11299" fmla="*/ 1018938 h 2994025"/>
                <a:gd name="connsiteX11300" fmla="*/ 693881 w 6130925"/>
                <a:gd name="connsiteY11300" fmla="*/ 1008887 h 2994025"/>
                <a:gd name="connsiteX11301" fmla="*/ 682246 w 6130925"/>
                <a:gd name="connsiteY11301" fmla="*/ 1001482 h 2994025"/>
                <a:gd name="connsiteX11302" fmla="*/ 673255 w 6130925"/>
                <a:gd name="connsiteY11302" fmla="*/ 989844 h 2994025"/>
                <a:gd name="connsiteX11303" fmla="*/ 683833 w 6130925"/>
                <a:gd name="connsiteY11303" fmla="*/ 988257 h 2994025"/>
                <a:gd name="connsiteX11304" fmla="*/ 692824 w 6130925"/>
                <a:gd name="connsiteY11304" fmla="*/ 990902 h 2994025"/>
                <a:gd name="connsiteX11305" fmla="*/ 701814 w 6130925"/>
                <a:gd name="connsiteY11305" fmla="*/ 994605 h 2994025"/>
                <a:gd name="connsiteX11306" fmla="*/ 711863 w 6130925"/>
                <a:gd name="connsiteY11306" fmla="*/ 1001482 h 2994025"/>
                <a:gd name="connsiteX11307" fmla="*/ 723498 w 6130925"/>
                <a:gd name="connsiteY11307" fmla="*/ 1001482 h 2994025"/>
                <a:gd name="connsiteX11308" fmla="*/ 725085 w 6130925"/>
                <a:gd name="connsiteY11308" fmla="*/ 1016293 h 2994025"/>
                <a:gd name="connsiteX11309" fmla="*/ 734605 w 6130925"/>
                <a:gd name="connsiteY11309" fmla="*/ 1019467 h 2994025"/>
                <a:gd name="connsiteX11310" fmla="*/ 748884 w 6130925"/>
                <a:gd name="connsiteY11310" fmla="*/ 1028459 h 2994025"/>
                <a:gd name="connsiteX11311" fmla="*/ 751529 w 6130925"/>
                <a:gd name="connsiteY11311" fmla="*/ 1037452 h 2994025"/>
                <a:gd name="connsiteX11312" fmla="*/ 763164 w 6130925"/>
                <a:gd name="connsiteY11312" fmla="*/ 1051734 h 2994025"/>
                <a:gd name="connsiteX11313" fmla="*/ 772685 w 6130925"/>
                <a:gd name="connsiteY11313" fmla="*/ 1062314 h 2994025"/>
                <a:gd name="connsiteX11314" fmla="*/ 772685 w 6130925"/>
                <a:gd name="connsiteY11314" fmla="*/ 1045387 h 2994025"/>
                <a:gd name="connsiteX11315" fmla="*/ 766338 w 6130925"/>
                <a:gd name="connsiteY11315" fmla="*/ 1023699 h 2994025"/>
                <a:gd name="connsiteX11316" fmla="*/ 752586 w 6130925"/>
                <a:gd name="connsiteY11316" fmla="*/ 1014177 h 2994025"/>
                <a:gd name="connsiteX11317" fmla="*/ 734605 w 6130925"/>
                <a:gd name="connsiteY11317" fmla="*/ 1002540 h 2994025"/>
                <a:gd name="connsiteX11318" fmla="*/ 731960 w 6130925"/>
                <a:gd name="connsiteY11318" fmla="*/ 994076 h 2994025"/>
                <a:gd name="connsiteX11319" fmla="*/ 717681 w 6130925"/>
                <a:gd name="connsiteY11319" fmla="*/ 989315 h 2994025"/>
                <a:gd name="connsiteX11320" fmla="*/ 700228 w 6130925"/>
                <a:gd name="connsiteY11320" fmla="*/ 983497 h 2994025"/>
                <a:gd name="connsiteX11321" fmla="*/ 683833 w 6130925"/>
                <a:gd name="connsiteY11321" fmla="*/ 973975 h 2994025"/>
                <a:gd name="connsiteX11322" fmla="*/ 679073 w 6130925"/>
                <a:gd name="connsiteY11322" fmla="*/ 962867 h 2994025"/>
                <a:gd name="connsiteX11323" fmla="*/ 662679 w 6130925"/>
                <a:gd name="connsiteY11323" fmla="*/ 946469 h 2994025"/>
                <a:gd name="connsiteX11324" fmla="*/ 657389 w 6130925"/>
                <a:gd name="connsiteY11324" fmla="*/ 929541 h 2994025"/>
                <a:gd name="connsiteX11325" fmla="*/ 642052 w 6130925"/>
                <a:gd name="connsiteY11325" fmla="*/ 927955 h 2994025"/>
                <a:gd name="connsiteX11326" fmla="*/ 636234 w 6130925"/>
                <a:gd name="connsiteY11326" fmla="*/ 913143 h 2994025"/>
                <a:gd name="connsiteX11327" fmla="*/ 633590 w 6130925"/>
                <a:gd name="connsiteY11327" fmla="*/ 898332 h 2994025"/>
                <a:gd name="connsiteX11328" fmla="*/ 624070 w 6130925"/>
                <a:gd name="connsiteY11328" fmla="*/ 885108 h 2994025"/>
                <a:gd name="connsiteX11329" fmla="*/ 623012 w 6130925"/>
                <a:gd name="connsiteY11329" fmla="*/ 872941 h 2994025"/>
                <a:gd name="connsiteX11330" fmla="*/ 610319 w 6130925"/>
                <a:gd name="connsiteY11330" fmla="*/ 870297 h 2994025"/>
                <a:gd name="connsiteX11331" fmla="*/ 598156 w 6130925"/>
                <a:gd name="connsiteY11331" fmla="*/ 866065 h 2994025"/>
                <a:gd name="connsiteX11332" fmla="*/ 601328 w 6130925"/>
                <a:gd name="connsiteY11332" fmla="*/ 855485 h 2994025"/>
                <a:gd name="connsiteX11333" fmla="*/ 581761 w 6130925"/>
                <a:gd name="connsiteY11333" fmla="*/ 847551 h 2994025"/>
                <a:gd name="connsiteX11334" fmla="*/ 585991 w 6130925"/>
                <a:gd name="connsiteY11334" fmla="*/ 835913 h 2994025"/>
                <a:gd name="connsiteX11335" fmla="*/ 565365 w 6130925"/>
                <a:gd name="connsiteY11335" fmla="*/ 830624 h 2994025"/>
                <a:gd name="connsiteX11336" fmla="*/ 556374 w 6130925"/>
                <a:gd name="connsiteY11336" fmla="*/ 818457 h 2994025"/>
                <a:gd name="connsiteX11337" fmla="*/ 543153 w 6130925"/>
                <a:gd name="connsiteY11337" fmla="*/ 809994 h 2994025"/>
                <a:gd name="connsiteX11338" fmla="*/ 539979 w 6130925"/>
                <a:gd name="connsiteY11338" fmla="*/ 811581 h 2994025"/>
                <a:gd name="connsiteX11339" fmla="*/ 533633 w 6130925"/>
                <a:gd name="connsiteY11339" fmla="*/ 813696 h 2994025"/>
                <a:gd name="connsiteX11340" fmla="*/ 523584 w 6130925"/>
                <a:gd name="connsiteY11340" fmla="*/ 811581 h 2994025"/>
                <a:gd name="connsiteX11341" fmla="*/ 516709 w 6130925"/>
                <a:gd name="connsiteY11341" fmla="*/ 809465 h 2994025"/>
                <a:gd name="connsiteX11342" fmla="*/ 505073 w 6130925"/>
                <a:gd name="connsiteY11342" fmla="*/ 796769 h 2994025"/>
                <a:gd name="connsiteX11343" fmla="*/ 482861 w 6130925"/>
                <a:gd name="connsiteY11343" fmla="*/ 786190 h 2994025"/>
                <a:gd name="connsiteX11344" fmla="*/ 468581 w 6130925"/>
                <a:gd name="connsiteY11344" fmla="*/ 774023 h 2994025"/>
                <a:gd name="connsiteX11345" fmla="*/ 454301 w 6130925"/>
                <a:gd name="connsiteY11345" fmla="*/ 774023 h 2994025"/>
                <a:gd name="connsiteX11346" fmla="*/ 438964 w 6130925"/>
                <a:gd name="connsiteY11346" fmla="*/ 768205 h 2994025"/>
                <a:gd name="connsiteX11347" fmla="*/ 420982 w 6130925"/>
                <a:gd name="connsiteY11347" fmla="*/ 772437 h 2994025"/>
                <a:gd name="connsiteX11348" fmla="*/ 399827 w 6130925"/>
                <a:gd name="connsiteY11348" fmla="*/ 767147 h 2994025"/>
                <a:gd name="connsiteX11349" fmla="*/ 379201 w 6130925"/>
                <a:gd name="connsiteY11349" fmla="*/ 756567 h 2994025"/>
                <a:gd name="connsiteX11350" fmla="*/ 360162 w 6130925"/>
                <a:gd name="connsiteY11350" fmla="*/ 743343 h 2994025"/>
                <a:gd name="connsiteX11351" fmla="*/ 336891 w 6130925"/>
                <a:gd name="connsiteY11351" fmla="*/ 742285 h 2994025"/>
                <a:gd name="connsiteX11352" fmla="*/ 333189 w 6130925"/>
                <a:gd name="connsiteY11352" fmla="*/ 741227 h 2994025"/>
                <a:gd name="connsiteX11353" fmla="*/ 329487 w 6130925"/>
                <a:gd name="connsiteY11353" fmla="*/ 744930 h 2994025"/>
                <a:gd name="connsiteX11354" fmla="*/ 331074 w 6130925"/>
                <a:gd name="connsiteY11354" fmla="*/ 750220 h 2994025"/>
                <a:gd name="connsiteX11355" fmla="*/ 332660 w 6130925"/>
                <a:gd name="connsiteY11355" fmla="*/ 751807 h 2994025"/>
                <a:gd name="connsiteX11356" fmla="*/ 338478 w 6130925"/>
                <a:gd name="connsiteY11356" fmla="*/ 763973 h 2994025"/>
                <a:gd name="connsiteX11357" fmla="*/ 313092 w 6130925"/>
                <a:gd name="connsiteY11357" fmla="*/ 768205 h 2994025"/>
                <a:gd name="connsiteX11358" fmla="*/ 278716 w 6130925"/>
                <a:gd name="connsiteY11358" fmla="*/ 784603 h 2994025"/>
                <a:gd name="connsiteX11359" fmla="*/ 275013 w 6130925"/>
                <a:gd name="connsiteY11359" fmla="*/ 768734 h 2994025"/>
                <a:gd name="connsiteX11360" fmla="*/ 281889 w 6130925"/>
                <a:gd name="connsiteY11360" fmla="*/ 754980 h 2994025"/>
                <a:gd name="connsiteX11361" fmla="*/ 309919 w 6130925"/>
                <a:gd name="connsiteY11361" fmla="*/ 743872 h 2994025"/>
                <a:gd name="connsiteX11362" fmla="*/ 297226 w 6130925"/>
                <a:gd name="connsiteY11362" fmla="*/ 736995 h 2994025"/>
                <a:gd name="connsiteX11363" fmla="*/ 273956 w 6130925"/>
                <a:gd name="connsiteY11363" fmla="*/ 742285 h 2994025"/>
                <a:gd name="connsiteX11364" fmla="*/ 259676 w 6130925"/>
                <a:gd name="connsiteY11364" fmla="*/ 766618 h 2994025"/>
                <a:gd name="connsiteX11365" fmla="*/ 233232 w 6130925"/>
                <a:gd name="connsiteY11365" fmla="*/ 781429 h 2994025"/>
                <a:gd name="connsiteX11366" fmla="*/ 246454 w 6130925"/>
                <a:gd name="connsiteY11366" fmla="*/ 801001 h 2994025"/>
                <a:gd name="connsiteX11367" fmla="*/ 193567 w 6130925"/>
                <a:gd name="connsiteY11367" fmla="*/ 830624 h 2994025"/>
                <a:gd name="connsiteX11368" fmla="*/ 186163 w 6130925"/>
                <a:gd name="connsiteY11368" fmla="*/ 845435 h 2994025"/>
                <a:gd name="connsiteX11369" fmla="*/ 135919 w 6130925"/>
                <a:gd name="connsiteY11369" fmla="*/ 869768 h 2994025"/>
                <a:gd name="connsiteX11370" fmla="*/ 110534 w 6130925"/>
                <a:gd name="connsiteY11370" fmla="*/ 880347 h 2994025"/>
                <a:gd name="connsiteX11371" fmla="*/ 88321 w 6130925"/>
                <a:gd name="connsiteY11371" fmla="*/ 891984 h 2994025"/>
                <a:gd name="connsiteX11372" fmla="*/ 75099 w 6130925"/>
                <a:gd name="connsiteY11372" fmla="*/ 892513 h 2994025"/>
                <a:gd name="connsiteX11373" fmla="*/ 54473 w 6130925"/>
                <a:gd name="connsiteY11373" fmla="*/ 908383 h 2994025"/>
                <a:gd name="connsiteX11374" fmla="*/ 42839 w 6130925"/>
                <a:gd name="connsiteY11374" fmla="*/ 902564 h 2994025"/>
                <a:gd name="connsiteX11375" fmla="*/ 63464 w 6130925"/>
                <a:gd name="connsiteY11375" fmla="*/ 886166 h 2994025"/>
                <a:gd name="connsiteX11376" fmla="*/ 87263 w 6130925"/>
                <a:gd name="connsiteY11376" fmla="*/ 880347 h 2994025"/>
                <a:gd name="connsiteX11377" fmla="*/ 105246 w 6130925"/>
                <a:gd name="connsiteY11377" fmla="*/ 868181 h 2994025"/>
                <a:gd name="connsiteX11378" fmla="*/ 122698 w 6130925"/>
                <a:gd name="connsiteY11378" fmla="*/ 867123 h 2994025"/>
                <a:gd name="connsiteX11379" fmla="*/ 132746 w 6130925"/>
                <a:gd name="connsiteY11379" fmla="*/ 854427 h 2994025"/>
                <a:gd name="connsiteX11380" fmla="*/ 143854 w 6130925"/>
                <a:gd name="connsiteY11380" fmla="*/ 845435 h 2994025"/>
                <a:gd name="connsiteX11381" fmla="*/ 160777 w 6130925"/>
                <a:gd name="connsiteY11381" fmla="*/ 833268 h 2994025"/>
                <a:gd name="connsiteX11382" fmla="*/ 165008 w 6130925"/>
                <a:gd name="connsiteY11382" fmla="*/ 830624 h 2994025"/>
                <a:gd name="connsiteX11383" fmla="*/ 174527 w 6130925"/>
                <a:gd name="connsiteY11383" fmla="*/ 821631 h 2994025"/>
                <a:gd name="connsiteX11384" fmla="*/ 175585 w 6130925"/>
                <a:gd name="connsiteY11384" fmla="*/ 816870 h 2994025"/>
                <a:gd name="connsiteX11385" fmla="*/ 180345 w 6130925"/>
                <a:gd name="connsiteY11385" fmla="*/ 803117 h 2994025"/>
                <a:gd name="connsiteX11386" fmla="*/ 184576 w 6130925"/>
                <a:gd name="connsiteY11386" fmla="*/ 794653 h 2994025"/>
                <a:gd name="connsiteX11387" fmla="*/ 170296 w 6130925"/>
                <a:gd name="connsiteY11387" fmla="*/ 802588 h 2994025"/>
                <a:gd name="connsiteX11388" fmla="*/ 159190 w 6130925"/>
                <a:gd name="connsiteY11388" fmla="*/ 793066 h 2994025"/>
                <a:gd name="connsiteX11389" fmla="*/ 151786 w 6130925"/>
                <a:gd name="connsiteY11389" fmla="*/ 805233 h 2994025"/>
                <a:gd name="connsiteX11390" fmla="*/ 139093 w 6130925"/>
                <a:gd name="connsiteY11390" fmla="*/ 798356 h 2994025"/>
                <a:gd name="connsiteX11391" fmla="*/ 120582 w 6130925"/>
                <a:gd name="connsiteY11391" fmla="*/ 799414 h 2994025"/>
                <a:gd name="connsiteX11392" fmla="*/ 112121 w 6130925"/>
                <a:gd name="connsiteY11392" fmla="*/ 803646 h 2994025"/>
                <a:gd name="connsiteX11393" fmla="*/ 99956 w 6130925"/>
                <a:gd name="connsiteY11393" fmla="*/ 803646 h 2994025"/>
                <a:gd name="connsiteX11394" fmla="*/ 102601 w 6130925"/>
                <a:gd name="connsiteY11394" fmla="*/ 778784 h 2994025"/>
                <a:gd name="connsiteX11395" fmla="*/ 88850 w 6130925"/>
                <a:gd name="connsiteY11395" fmla="*/ 760799 h 2994025"/>
                <a:gd name="connsiteX11396" fmla="*/ 77743 w 6130925"/>
                <a:gd name="connsiteY11396" fmla="*/ 774023 h 2994025"/>
                <a:gd name="connsiteX11397" fmla="*/ 53415 w 6130925"/>
                <a:gd name="connsiteY11397" fmla="*/ 766618 h 2994025"/>
                <a:gd name="connsiteX11398" fmla="*/ 45482 w 6130925"/>
                <a:gd name="connsiteY11398" fmla="*/ 749162 h 2994025"/>
                <a:gd name="connsiteX11399" fmla="*/ 41780 w 6130925"/>
                <a:gd name="connsiteY11399" fmla="*/ 738582 h 2994025"/>
                <a:gd name="connsiteX11400" fmla="*/ 32261 w 6130925"/>
                <a:gd name="connsiteY11400" fmla="*/ 736995 h 2994025"/>
                <a:gd name="connsiteX11401" fmla="*/ 28029 w 6130925"/>
                <a:gd name="connsiteY11401" fmla="*/ 723771 h 2994025"/>
                <a:gd name="connsiteX11402" fmla="*/ 49184 w 6130925"/>
                <a:gd name="connsiteY11402" fmla="*/ 703670 h 2994025"/>
                <a:gd name="connsiteX11403" fmla="*/ 54473 w 6130925"/>
                <a:gd name="connsiteY11403" fmla="*/ 684098 h 2994025"/>
                <a:gd name="connsiteX11404" fmla="*/ 72455 w 6130925"/>
                <a:gd name="connsiteY11404" fmla="*/ 685685 h 2994025"/>
                <a:gd name="connsiteX11405" fmla="*/ 93081 w 6130925"/>
                <a:gd name="connsiteY11405" fmla="*/ 678808 h 2994025"/>
                <a:gd name="connsiteX11406" fmla="*/ 113707 w 6130925"/>
                <a:gd name="connsiteY11406" fmla="*/ 678279 h 2994025"/>
                <a:gd name="connsiteX11407" fmla="*/ 113707 w 6130925"/>
                <a:gd name="connsiteY11407" fmla="*/ 658178 h 2994025"/>
                <a:gd name="connsiteX11408" fmla="*/ 116880 w 6130925"/>
                <a:gd name="connsiteY11408" fmla="*/ 641251 h 2994025"/>
                <a:gd name="connsiteX11409" fmla="*/ 101543 w 6130925"/>
                <a:gd name="connsiteY11409" fmla="*/ 639664 h 2994025"/>
                <a:gd name="connsiteX11410" fmla="*/ 87263 w 6130925"/>
                <a:gd name="connsiteY11410" fmla="*/ 648657 h 2994025"/>
                <a:gd name="connsiteX11411" fmla="*/ 29617 w 6130925"/>
                <a:gd name="connsiteY11411" fmla="*/ 655005 h 2994025"/>
                <a:gd name="connsiteX11412" fmla="*/ 22213 w 6130925"/>
                <a:gd name="connsiteY11412" fmla="*/ 635433 h 2994025"/>
                <a:gd name="connsiteX11413" fmla="*/ 10576 w 6130925"/>
                <a:gd name="connsiteY11413" fmla="*/ 626440 h 2994025"/>
                <a:gd name="connsiteX11414" fmla="*/ 0 w 6130925"/>
                <a:gd name="connsiteY11414" fmla="*/ 619563 h 2994025"/>
                <a:gd name="connsiteX11415" fmla="*/ 22213 w 6130925"/>
                <a:gd name="connsiteY11415" fmla="*/ 602107 h 2994025"/>
                <a:gd name="connsiteX11416" fmla="*/ 41251 w 6130925"/>
                <a:gd name="connsiteY11416" fmla="*/ 600520 h 2994025"/>
                <a:gd name="connsiteX11417" fmla="*/ 63464 w 6130925"/>
                <a:gd name="connsiteY11417" fmla="*/ 588354 h 2994025"/>
                <a:gd name="connsiteX11418" fmla="*/ 65051 w 6130925"/>
                <a:gd name="connsiteY11418" fmla="*/ 604223 h 2994025"/>
                <a:gd name="connsiteX11419" fmla="*/ 84090 w 6130925"/>
                <a:gd name="connsiteY11419" fmla="*/ 607397 h 2994025"/>
                <a:gd name="connsiteX11420" fmla="*/ 103658 w 6130925"/>
                <a:gd name="connsiteY11420" fmla="*/ 604752 h 2994025"/>
                <a:gd name="connsiteX11421" fmla="*/ 89907 w 6130925"/>
                <a:gd name="connsiteY11421" fmla="*/ 584122 h 2994025"/>
                <a:gd name="connsiteX11422" fmla="*/ 69282 w 6130925"/>
                <a:gd name="connsiteY11422" fmla="*/ 576188 h 2994025"/>
                <a:gd name="connsiteX11423" fmla="*/ 57117 w 6130925"/>
                <a:gd name="connsiteY11423" fmla="*/ 559260 h 2994025"/>
                <a:gd name="connsiteX11424" fmla="*/ 20625 w 6130925"/>
                <a:gd name="connsiteY11424" fmla="*/ 542862 h 2994025"/>
                <a:gd name="connsiteX11425" fmla="*/ 26444 w 6130925"/>
                <a:gd name="connsiteY11425" fmla="*/ 525406 h 2994025"/>
                <a:gd name="connsiteX11426" fmla="*/ 58704 w 6130925"/>
                <a:gd name="connsiteY11426" fmla="*/ 524877 h 2994025"/>
                <a:gd name="connsiteX11427" fmla="*/ 78272 w 6130925"/>
                <a:gd name="connsiteY11427" fmla="*/ 511124 h 2994025"/>
                <a:gd name="connsiteX11428" fmla="*/ 79859 w 6130925"/>
                <a:gd name="connsiteY11428" fmla="*/ 495255 h 2994025"/>
                <a:gd name="connsiteX11429" fmla="*/ 96254 w 6130925"/>
                <a:gd name="connsiteY11429" fmla="*/ 482559 h 2994025"/>
                <a:gd name="connsiteX11430" fmla="*/ 115293 w 6130925"/>
                <a:gd name="connsiteY11430" fmla="*/ 482559 h 2994025"/>
                <a:gd name="connsiteX11431" fmla="*/ 139093 w 6130925"/>
                <a:gd name="connsiteY11431" fmla="*/ 464574 h 2994025"/>
                <a:gd name="connsiteX11432" fmla="*/ 171355 w 6130925"/>
                <a:gd name="connsiteY11432" fmla="*/ 464574 h 2994025"/>
                <a:gd name="connsiteX11433" fmla="*/ 191980 w 6130925"/>
                <a:gd name="connsiteY11433" fmla="*/ 452937 h 2994025"/>
                <a:gd name="connsiteX11434" fmla="*/ 215251 w 6130925"/>
                <a:gd name="connsiteY11434" fmla="*/ 453995 h 2994025"/>
                <a:gd name="connsiteX11435" fmla="*/ 211020 w 6130925"/>
                <a:gd name="connsiteY11435" fmla="*/ 464045 h 2994025"/>
                <a:gd name="connsiteX11436" fmla="*/ 226357 w 6130925"/>
                <a:gd name="connsiteY11436" fmla="*/ 461929 h 2994025"/>
                <a:gd name="connsiteX11437" fmla="*/ 266022 w 6130925"/>
                <a:gd name="connsiteY11437" fmla="*/ 464045 h 2994025"/>
                <a:gd name="connsiteX11438" fmla="*/ 271311 w 6130925"/>
                <a:gd name="connsiteY11438" fmla="*/ 476212 h 2994025"/>
                <a:gd name="connsiteX11439" fmla="*/ 316265 w 6130925"/>
                <a:gd name="connsiteY11439" fmla="*/ 476212 h 2994025"/>
                <a:gd name="connsiteX11440" fmla="*/ 343767 w 6130925"/>
                <a:gd name="connsiteY11440" fmla="*/ 483617 h 2994025"/>
                <a:gd name="connsiteX11441" fmla="*/ 369153 w 6130925"/>
                <a:gd name="connsiteY11441" fmla="*/ 483617 h 2994025"/>
                <a:gd name="connsiteX11442" fmla="*/ 385548 w 6130925"/>
                <a:gd name="connsiteY11442" fmla="*/ 492610 h 2994025"/>
                <a:gd name="connsiteX11443" fmla="*/ 410405 w 6130925"/>
                <a:gd name="connsiteY11443" fmla="*/ 486791 h 2994025"/>
                <a:gd name="connsiteX11444" fmla="*/ 431031 w 6130925"/>
                <a:gd name="connsiteY11444" fmla="*/ 491023 h 2994025"/>
                <a:gd name="connsiteX11445" fmla="*/ 445839 w 6130925"/>
                <a:gd name="connsiteY11445" fmla="*/ 499486 h 2994025"/>
                <a:gd name="connsiteX11446" fmla="*/ 485505 w 6130925"/>
                <a:gd name="connsiteY11446" fmla="*/ 501073 h 2994025"/>
                <a:gd name="connsiteX11447" fmla="*/ 507718 w 6130925"/>
                <a:gd name="connsiteY11447" fmla="*/ 518530 h 2994025"/>
                <a:gd name="connsiteX11448" fmla="*/ 535749 w 6130925"/>
                <a:gd name="connsiteY11448" fmla="*/ 520645 h 2994025"/>
                <a:gd name="connsiteX11449" fmla="*/ 565365 w 6130925"/>
                <a:gd name="connsiteY11449" fmla="*/ 504776 h 2994025"/>
                <a:gd name="connsiteX11450" fmla="*/ 579116 w 6130925"/>
                <a:gd name="connsiteY11450" fmla="*/ 504776 h 2994025"/>
                <a:gd name="connsiteX11451" fmla="*/ 594982 w 6130925"/>
                <a:gd name="connsiteY11451" fmla="*/ 504247 h 2994025"/>
                <a:gd name="connsiteX11452" fmla="*/ 621426 w 6130925"/>
                <a:gd name="connsiteY11452" fmla="*/ 492610 h 2994025"/>
                <a:gd name="connsiteX11453" fmla="*/ 645225 w 6130925"/>
                <a:gd name="connsiteY11453" fmla="*/ 484675 h 2994025"/>
                <a:gd name="connsiteX11454" fmla="*/ 653158 w 6130925"/>
                <a:gd name="connsiteY11454" fmla="*/ 486262 h 2994025"/>
                <a:gd name="connsiteX11455" fmla="*/ 646812 w 6130925"/>
                <a:gd name="connsiteY11455" fmla="*/ 495255 h 2994025"/>
                <a:gd name="connsiteX11456" fmla="*/ 633061 w 6130925"/>
                <a:gd name="connsiteY11456" fmla="*/ 500015 h 2994025"/>
                <a:gd name="connsiteX11457" fmla="*/ 612964 w 6130925"/>
                <a:gd name="connsiteY11457" fmla="*/ 505834 h 2994025"/>
                <a:gd name="connsiteX11458" fmla="*/ 594982 w 6130925"/>
                <a:gd name="connsiteY11458" fmla="*/ 523819 h 2994025"/>
                <a:gd name="connsiteX11459" fmla="*/ 617723 w 6130925"/>
                <a:gd name="connsiteY11459" fmla="*/ 511653 h 2994025"/>
                <a:gd name="connsiteX11460" fmla="*/ 640995 w 6130925"/>
                <a:gd name="connsiteY11460" fmla="*/ 504247 h 2994025"/>
                <a:gd name="connsiteX11461" fmla="*/ 658976 w 6130925"/>
                <a:gd name="connsiteY11461" fmla="*/ 501073 h 2994025"/>
                <a:gd name="connsiteX11462" fmla="*/ 670611 w 6130925"/>
                <a:gd name="connsiteY11462" fmla="*/ 491023 h 2994025"/>
                <a:gd name="connsiteX11463" fmla="*/ 675900 w 6130925"/>
                <a:gd name="connsiteY11463" fmla="*/ 473567 h 2994025"/>
                <a:gd name="connsiteX11464" fmla="*/ 693881 w 6130925"/>
                <a:gd name="connsiteY11464" fmla="*/ 477799 h 2994025"/>
                <a:gd name="connsiteX11465" fmla="*/ 708690 w 6130925"/>
                <a:gd name="connsiteY11465" fmla="*/ 504247 h 2994025"/>
                <a:gd name="connsiteX11466" fmla="*/ 725085 w 6130925"/>
                <a:gd name="connsiteY11466" fmla="*/ 506892 h 2994025"/>
                <a:gd name="connsiteX11467" fmla="*/ 734077 w 6130925"/>
                <a:gd name="connsiteY11467" fmla="*/ 486791 h 2994025"/>
                <a:gd name="connsiteX11468" fmla="*/ 747298 w 6130925"/>
                <a:gd name="connsiteY11468" fmla="*/ 509537 h 2994025"/>
                <a:gd name="connsiteX11469" fmla="*/ 760519 w 6130925"/>
                <a:gd name="connsiteY11469" fmla="*/ 506892 h 2994025"/>
                <a:gd name="connsiteX11470" fmla="*/ 766866 w 6130925"/>
                <a:gd name="connsiteY11470" fmla="*/ 496842 h 2994025"/>
                <a:gd name="connsiteX11471" fmla="*/ 781146 w 6130925"/>
                <a:gd name="connsiteY11471" fmla="*/ 495784 h 2994025"/>
                <a:gd name="connsiteX11472" fmla="*/ 804945 w 6130925"/>
                <a:gd name="connsiteY11472" fmla="*/ 498429 h 2994025"/>
                <a:gd name="connsiteX11473" fmla="*/ 818167 w 6130925"/>
                <a:gd name="connsiteY11473" fmla="*/ 510066 h 2994025"/>
                <a:gd name="connsiteX11474" fmla="*/ 871054 w 6130925"/>
                <a:gd name="connsiteY11474" fmla="*/ 525406 h 2994025"/>
                <a:gd name="connsiteX11475" fmla="*/ 890093 w 6130925"/>
                <a:gd name="connsiteY11475" fmla="*/ 524877 h 2994025"/>
                <a:gd name="connsiteX11476" fmla="*/ 919710 w 6130925"/>
                <a:gd name="connsiteY11476" fmla="*/ 539688 h 2994025"/>
                <a:gd name="connsiteX11477" fmla="*/ 899084 w 6130925"/>
                <a:gd name="connsiteY11477" fmla="*/ 547094 h 2994025"/>
                <a:gd name="connsiteX11478" fmla="*/ 899613 w 6130925"/>
                <a:gd name="connsiteY11478" fmla="*/ 554500 h 2994025"/>
                <a:gd name="connsiteX11479" fmla="*/ 958847 w 6130925"/>
                <a:gd name="connsiteY11479" fmla="*/ 560318 h 2994025"/>
                <a:gd name="connsiteX11480" fmla="*/ 985291 w 6130925"/>
                <a:gd name="connsiteY11480" fmla="*/ 554500 h 2994025"/>
                <a:gd name="connsiteX11481" fmla="*/ 1009619 w 6130925"/>
                <a:gd name="connsiteY11481" fmla="*/ 565608 h 2994025"/>
                <a:gd name="connsiteX11482" fmla="*/ 1024956 w 6130925"/>
                <a:gd name="connsiteY11482" fmla="*/ 593115 h 2994025"/>
                <a:gd name="connsiteX11483" fmla="*/ 1028130 w 6130925"/>
                <a:gd name="connsiteY11483" fmla="*/ 570369 h 2994025"/>
                <a:gd name="connsiteX11484" fmla="*/ 1022312 w 6130925"/>
                <a:gd name="connsiteY11484" fmla="*/ 554500 h 2994025"/>
                <a:gd name="connsiteX11485" fmla="*/ 1047169 w 6130925"/>
                <a:gd name="connsiteY11485" fmla="*/ 543920 h 2994025"/>
                <a:gd name="connsiteX11486" fmla="*/ 1063035 w 6130925"/>
                <a:gd name="connsiteY11486" fmla="*/ 533870 h 2994025"/>
                <a:gd name="connsiteX11487" fmla="*/ 1086835 w 6130925"/>
                <a:gd name="connsiteY11487" fmla="*/ 547623 h 2994025"/>
                <a:gd name="connsiteX11488" fmla="*/ 1104287 w 6130925"/>
                <a:gd name="connsiteY11488" fmla="*/ 550268 h 2994025"/>
                <a:gd name="connsiteX11489" fmla="*/ 1128087 w 6130925"/>
                <a:gd name="connsiteY11489" fmla="*/ 560318 h 2994025"/>
                <a:gd name="connsiteX11490" fmla="*/ 1176743 w 6130925"/>
                <a:gd name="connsiteY11490" fmla="*/ 558731 h 2994025"/>
                <a:gd name="connsiteX11491" fmla="*/ 1180974 w 6130925"/>
                <a:gd name="connsiteY11491" fmla="*/ 546036 h 2994025"/>
                <a:gd name="connsiteX11492" fmla="*/ 1193668 w 6130925"/>
                <a:gd name="connsiteY11492" fmla="*/ 536515 h 2994025"/>
                <a:gd name="connsiteX11493" fmla="*/ 1167754 w 6130925"/>
                <a:gd name="connsiteY11493" fmla="*/ 519058 h 2994025"/>
                <a:gd name="connsiteX11494" fmla="*/ 1183090 w 6130925"/>
                <a:gd name="connsiteY11494" fmla="*/ 511653 h 2994025"/>
                <a:gd name="connsiteX11495" fmla="*/ 1188907 w 6130925"/>
                <a:gd name="connsiteY11495" fmla="*/ 495784 h 2994025"/>
                <a:gd name="connsiteX11496" fmla="*/ 1217995 w 6130925"/>
                <a:gd name="connsiteY11496" fmla="*/ 509537 h 2994025"/>
                <a:gd name="connsiteX11497" fmla="*/ 1221168 w 6130925"/>
                <a:gd name="connsiteY11497" fmla="*/ 531754 h 2994025"/>
                <a:gd name="connsiteX11498" fmla="*/ 1209533 w 6130925"/>
                <a:gd name="connsiteY11498" fmla="*/ 531754 h 2994025"/>
                <a:gd name="connsiteX11499" fmla="*/ 1210591 w 6130925"/>
                <a:gd name="connsiteY11499" fmla="*/ 547094 h 2994025"/>
                <a:gd name="connsiteX11500" fmla="*/ 1222755 w 6130925"/>
                <a:gd name="connsiteY11500" fmla="*/ 547094 h 2994025"/>
                <a:gd name="connsiteX11501" fmla="*/ 1217995 w 6130925"/>
                <a:gd name="connsiteY11501" fmla="*/ 562963 h 2994025"/>
                <a:gd name="connsiteX11502" fmla="*/ 1237564 w 6130925"/>
                <a:gd name="connsiteY11502" fmla="*/ 575130 h 2994025"/>
                <a:gd name="connsiteX11503" fmla="*/ 1234390 w 6130925"/>
                <a:gd name="connsiteY11503" fmla="*/ 552384 h 2994025"/>
                <a:gd name="connsiteX11504" fmla="*/ 1265594 w 6130925"/>
                <a:gd name="connsiteY11504" fmla="*/ 536515 h 2994025"/>
                <a:gd name="connsiteX11505" fmla="*/ 1265594 w 6130925"/>
                <a:gd name="connsiteY11505" fmla="*/ 520116 h 2994025"/>
                <a:gd name="connsiteX11506" fmla="*/ 1248141 w 6130925"/>
                <a:gd name="connsiteY11506" fmla="*/ 530696 h 2994025"/>
                <a:gd name="connsiteX11507" fmla="*/ 1231746 w 6130925"/>
                <a:gd name="connsiteY11507" fmla="*/ 531754 h 2994025"/>
                <a:gd name="connsiteX11508" fmla="*/ 1226986 w 6130925"/>
                <a:gd name="connsiteY11508" fmla="*/ 516414 h 2994025"/>
                <a:gd name="connsiteX11509" fmla="*/ 1244968 w 6130925"/>
                <a:gd name="connsiteY11509" fmla="*/ 520116 h 2994025"/>
                <a:gd name="connsiteX11510" fmla="*/ 1250785 w 6130925"/>
                <a:gd name="connsiteY11510" fmla="*/ 506892 h 2994025"/>
                <a:gd name="connsiteX11511" fmla="*/ 1233861 w 6130925"/>
                <a:gd name="connsiteY11511" fmla="*/ 496842 h 2994025"/>
                <a:gd name="connsiteX11512" fmla="*/ 1215880 w 6130925"/>
                <a:gd name="connsiteY11512" fmla="*/ 482030 h 2994025"/>
                <a:gd name="connsiteX11513" fmla="*/ 1218524 w 6130925"/>
                <a:gd name="connsiteY11513" fmla="*/ 473038 h 2994025"/>
                <a:gd name="connsiteX11514" fmla="*/ 1213235 w 6130925"/>
                <a:gd name="connsiteY11514" fmla="*/ 461400 h 2994025"/>
                <a:gd name="connsiteX11515" fmla="*/ 1222755 w 6130925"/>
                <a:gd name="connsiteY11515" fmla="*/ 446589 h 2994025"/>
                <a:gd name="connsiteX11516" fmla="*/ 1232804 w 6130925"/>
                <a:gd name="connsiteY11516" fmla="*/ 446060 h 2994025"/>
                <a:gd name="connsiteX11517" fmla="*/ 1236506 w 6130925"/>
                <a:gd name="connsiteY11517" fmla="*/ 437068 h 2994025"/>
                <a:gd name="connsiteX11518" fmla="*/ 1258719 w 6130925"/>
                <a:gd name="connsiteY11518" fmla="*/ 438126 h 2994025"/>
                <a:gd name="connsiteX11519" fmla="*/ 1277229 w 6130925"/>
                <a:gd name="connsiteY11519" fmla="*/ 452937 h 2994025"/>
                <a:gd name="connsiteX11520" fmla="*/ 1278816 w 6130925"/>
                <a:gd name="connsiteY11520" fmla="*/ 466161 h 2994025"/>
                <a:gd name="connsiteX11521" fmla="*/ 1290451 w 6130925"/>
                <a:gd name="connsiteY11521" fmla="*/ 468277 h 2994025"/>
                <a:gd name="connsiteX11522" fmla="*/ 1293624 w 6130925"/>
                <a:gd name="connsiteY11522" fmla="*/ 484675 h 2994025"/>
                <a:gd name="connsiteX11523" fmla="*/ 1292038 w 6130925"/>
                <a:gd name="connsiteY11523" fmla="*/ 498429 h 2994025"/>
                <a:gd name="connsiteX11524" fmla="*/ 1301028 w 6130925"/>
                <a:gd name="connsiteY11524" fmla="*/ 502660 h 2994025"/>
                <a:gd name="connsiteX11525" fmla="*/ 1325885 w 6130925"/>
                <a:gd name="connsiteY11525" fmla="*/ 529638 h 2994025"/>
                <a:gd name="connsiteX11526" fmla="*/ 1343867 w 6130925"/>
                <a:gd name="connsiteY11526" fmla="*/ 514827 h 2994025"/>
                <a:gd name="connsiteX11527" fmla="*/ 1366080 w 6130925"/>
                <a:gd name="connsiteY11527" fmla="*/ 533870 h 2994025"/>
                <a:gd name="connsiteX11528" fmla="*/ 1357089 w 6130925"/>
                <a:gd name="connsiteY11528" fmla="*/ 547094 h 2994025"/>
                <a:gd name="connsiteX11529" fmla="*/ 1366080 w 6130925"/>
                <a:gd name="connsiteY11529" fmla="*/ 567724 h 2994025"/>
                <a:gd name="connsiteX11530" fmla="*/ 1377715 w 6130925"/>
                <a:gd name="connsiteY11530" fmla="*/ 572485 h 2994025"/>
                <a:gd name="connsiteX11531" fmla="*/ 1389879 w 6130925"/>
                <a:gd name="connsiteY11531" fmla="*/ 559260 h 2994025"/>
                <a:gd name="connsiteX11532" fmla="*/ 1398341 w 6130925"/>
                <a:gd name="connsiteY11532" fmla="*/ 542333 h 2994025"/>
                <a:gd name="connsiteX11533" fmla="*/ 1414736 w 6130925"/>
                <a:gd name="connsiteY11533" fmla="*/ 518530 h 2994025"/>
                <a:gd name="connsiteX11534" fmla="*/ 1404159 w 6130925"/>
                <a:gd name="connsiteY11534" fmla="*/ 509537 h 2994025"/>
                <a:gd name="connsiteX11535" fmla="*/ 1405217 w 6130925"/>
                <a:gd name="connsiteY11535" fmla="*/ 496842 h 2994025"/>
                <a:gd name="connsiteX11536" fmla="*/ 1420554 w 6130925"/>
                <a:gd name="connsiteY11536" fmla="*/ 492610 h 2994025"/>
                <a:gd name="connsiteX11537" fmla="*/ 1395168 w 6130925"/>
                <a:gd name="connsiteY11537" fmla="*/ 484675 h 2994025"/>
                <a:gd name="connsiteX11538" fmla="*/ 1381946 w 6130925"/>
                <a:gd name="connsiteY11538" fmla="*/ 475154 h 2994025"/>
                <a:gd name="connsiteX11539" fmla="*/ 1371898 w 6130925"/>
                <a:gd name="connsiteY11539" fmla="*/ 478857 h 2994025"/>
                <a:gd name="connsiteX11540" fmla="*/ 1352329 w 6130925"/>
                <a:gd name="connsiteY11540" fmla="*/ 478857 h 2994025"/>
                <a:gd name="connsiteX11541" fmla="*/ 1338050 w 6130925"/>
                <a:gd name="connsiteY11541" fmla="*/ 464574 h 2994025"/>
                <a:gd name="connsiteX11542" fmla="*/ 1355502 w 6130925"/>
                <a:gd name="connsiteY11542" fmla="*/ 460342 h 2994025"/>
                <a:gd name="connsiteX11543" fmla="*/ 1371369 w 6130925"/>
                <a:gd name="connsiteY11543" fmla="*/ 462987 h 2994025"/>
                <a:gd name="connsiteX11544" fmla="*/ 1365022 w 6130925"/>
                <a:gd name="connsiteY11544" fmla="*/ 451350 h 2994025"/>
                <a:gd name="connsiteX11545" fmla="*/ 1350743 w 6130925"/>
                <a:gd name="connsiteY11545" fmla="*/ 450821 h 2994025"/>
                <a:gd name="connsiteX11546" fmla="*/ 1330116 w 6130925"/>
                <a:gd name="connsiteY11546" fmla="*/ 446589 h 2994025"/>
                <a:gd name="connsiteX11547" fmla="*/ 1330645 w 6130925"/>
                <a:gd name="connsiteY11547" fmla="*/ 415909 h 2994025"/>
                <a:gd name="connsiteX11548" fmla="*/ 1344396 w 6130925"/>
                <a:gd name="connsiteY11548" fmla="*/ 390518 h 2994025"/>
                <a:gd name="connsiteX11549" fmla="*/ 1367138 w 6130925"/>
                <a:gd name="connsiteY11549" fmla="*/ 373062 h 2994025"/>
                <a:gd name="connsiteX11550" fmla="*/ 1047313 w 6130925"/>
                <a:gd name="connsiteY11550" fmla="*/ 368300 h 2994025"/>
                <a:gd name="connsiteX11551" fmla="*/ 1075174 w 6130925"/>
                <a:gd name="connsiteY11551" fmla="*/ 373143 h 2994025"/>
                <a:gd name="connsiteX11552" fmla="*/ 1082676 w 6130925"/>
                <a:gd name="connsiteY11552" fmla="*/ 379063 h 2994025"/>
                <a:gd name="connsiteX11553" fmla="*/ 1078925 w 6130925"/>
                <a:gd name="connsiteY11553" fmla="*/ 393054 h 2994025"/>
                <a:gd name="connsiteX11554" fmla="*/ 1069281 w 6130925"/>
                <a:gd name="connsiteY11554" fmla="*/ 400050 h 2994025"/>
                <a:gd name="connsiteX11555" fmla="*/ 1063923 w 6130925"/>
                <a:gd name="connsiteY11555" fmla="*/ 393592 h 2994025"/>
                <a:gd name="connsiteX11556" fmla="*/ 1055886 w 6130925"/>
                <a:gd name="connsiteY11556" fmla="*/ 386597 h 2994025"/>
                <a:gd name="connsiteX11557" fmla="*/ 1046242 w 6130925"/>
                <a:gd name="connsiteY11557" fmla="*/ 381215 h 2994025"/>
                <a:gd name="connsiteX11558" fmla="*/ 1039812 w 6130925"/>
                <a:gd name="connsiteY11558" fmla="*/ 376372 h 2994025"/>
                <a:gd name="connsiteX11559" fmla="*/ 5285069 w 6130925"/>
                <a:gd name="connsiteY11559" fmla="*/ 366713 h 2994025"/>
                <a:gd name="connsiteX11560" fmla="*/ 5291365 w 6130925"/>
                <a:gd name="connsiteY11560" fmla="*/ 367267 h 2994025"/>
                <a:gd name="connsiteX11561" fmla="*/ 5291366 w 6130925"/>
                <a:gd name="connsiteY11561" fmla="*/ 367267 h 2994025"/>
                <a:gd name="connsiteX11562" fmla="*/ 5294513 w 6130925"/>
                <a:gd name="connsiteY11562" fmla="*/ 367267 h 2994025"/>
                <a:gd name="connsiteX11563" fmla="*/ 5296087 w 6130925"/>
                <a:gd name="connsiteY11563" fmla="*/ 366713 h 2994025"/>
                <a:gd name="connsiteX11564" fmla="*/ 5296403 w 6130925"/>
                <a:gd name="connsiteY11564" fmla="*/ 366824 h 2994025"/>
                <a:gd name="connsiteX11565" fmla="*/ 5296613 w 6130925"/>
                <a:gd name="connsiteY11565" fmla="*/ 366713 h 2994025"/>
                <a:gd name="connsiteX11566" fmla="*/ 5297138 w 6130925"/>
                <a:gd name="connsiteY11566" fmla="*/ 366713 h 2994025"/>
                <a:gd name="connsiteX11567" fmla="*/ 5297662 w 6130925"/>
                <a:gd name="connsiteY11567" fmla="*/ 367267 h 2994025"/>
                <a:gd name="connsiteX11568" fmla="*/ 5298187 w 6130925"/>
                <a:gd name="connsiteY11568" fmla="*/ 368928 h 2994025"/>
                <a:gd name="connsiteX11569" fmla="*/ 5298712 w 6130925"/>
                <a:gd name="connsiteY11569" fmla="*/ 371143 h 2994025"/>
                <a:gd name="connsiteX11570" fmla="*/ 5300286 w 6130925"/>
                <a:gd name="connsiteY11570" fmla="*/ 372805 h 2994025"/>
                <a:gd name="connsiteX11571" fmla="*/ 5302909 w 6130925"/>
                <a:gd name="connsiteY11571" fmla="*/ 373912 h 2994025"/>
                <a:gd name="connsiteX11572" fmla="*/ 5304483 w 6130925"/>
                <a:gd name="connsiteY11572" fmla="*/ 374466 h 2994025"/>
                <a:gd name="connsiteX11573" fmla="*/ 5306057 w 6130925"/>
                <a:gd name="connsiteY11573" fmla="*/ 375020 h 2994025"/>
                <a:gd name="connsiteX11574" fmla="*/ 5306581 w 6130925"/>
                <a:gd name="connsiteY11574" fmla="*/ 375020 h 2994025"/>
                <a:gd name="connsiteX11575" fmla="*/ 5306582 w 6130925"/>
                <a:gd name="connsiteY11575" fmla="*/ 375020 h 2994025"/>
                <a:gd name="connsiteX11576" fmla="*/ 5307107 w 6130925"/>
                <a:gd name="connsiteY11576" fmla="*/ 375020 h 2994025"/>
                <a:gd name="connsiteX11577" fmla="*/ 5307631 w 6130925"/>
                <a:gd name="connsiteY11577" fmla="*/ 375020 h 2994025"/>
                <a:gd name="connsiteX11578" fmla="*/ 5307632 w 6130925"/>
                <a:gd name="connsiteY11578" fmla="*/ 375020 h 2994025"/>
                <a:gd name="connsiteX11579" fmla="*/ 5308156 w 6130925"/>
                <a:gd name="connsiteY11579" fmla="*/ 375020 h 2994025"/>
                <a:gd name="connsiteX11580" fmla="*/ 5308680 w 6130925"/>
                <a:gd name="connsiteY11580" fmla="*/ 375020 h 2994025"/>
                <a:gd name="connsiteX11581" fmla="*/ 5308681 w 6130925"/>
                <a:gd name="connsiteY11581" fmla="*/ 375020 h 2994025"/>
                <a:gd name="connsiteX11582" fmla="*/ 5309205 w 6130925"/>
                <a:gd name="connsiteY11582" fmla="*/ 375020 h 2994025"/>
                <a:gd name="connsiteX11583" fmla="*/ 5309206 w 6130925"/>
                <a:gd name="connsiteY11583" fmla="*/ 375020 h 2994025"/>
                <a:gd name="connsiteX11584" fmla="*/ 5311829 w 6130925"/>
                <a:gd name="connsiteY11584" fmla="*/ 376128 h 2994025"/>
                <a:gd name="connsiteX11585" fmla="*/ 5313403 w 6130925"/>
                <a:gd name="connsiteY11585" fmla="*/ 377789 h 2994025"/>
                <a:gd name="connsiteX11586" fmla="*/ 5314977 w 6130925"/>
                <a:gd name="connsiteY11586" fmla="*/ 378343 h 2994025"/>
                <a:gd name="connsiteX11587" fmla="*/ 5316551 w 6130925"/>
                <a:gd name="connsiteY11587" fmla="*/ 379450 h 2994025"/>
                <a:gd name="connsiteX11588" fmla="*/ 5317601 w 6130925"/>
                <a:gd name="connsiteY11588" fmla="*/ 381665 h 2994025"/>
                <a:gd name="connsiteX11589" fmla="*/ 5318125 w 6130925"/>
                <a:gd name="connsiteY11589" fmla="*/ 383327 h 2994025"/>
                <a:gd name="connsiteX11590" fmla="*/ 5317601 w 6130925"/>
                <a:gd name="connsiteY11590" fmla="*/ 390526 h 2994025"/>
                <a:gd name="connsiteX11591" fmla="*/ 5317600 w 6130925"/>
                <a:gd name="connsiteY11591" fmla="*/ 390526 h 2994025"/>
                <a:gd name="connsiteX11592" fmla="*/ 5311829 w 6130925"/>
                <a:gd name="connsiteY11592" fmla="*/ 390526 h 2994025"/>
                <a:gd name="connsiteX11593" fmla="*/ 5311828 w 6130925"/>
                <a:gd name="connsiteY11593" fmla="*/ 390526 h 2994025"/>
                <a:gd name="connsiteX11594" fmla="*/ 5309206 w 6130925"/>
                <a:gd name="connsiteY11594" fmla="*/ 390526 h 2994025"/>
                <a:gd name="connsiteX11595" fmla="*/ 5309205 w 6130925"/>
                <a:gd name="connsiteY11595" fmla="*/ 390526 h 2994025"/>
                <a:gd name="connsiteX11596" fmla="*/ 5307106 w 6130925"/>
                <a:gd name="connsiteY11596" fmla="*/ 389419 h 2994025"/>
                <a:gd name="connsiteX11597" fmla="*/ 5303433 w 6130925"/>
                <a:gd name="connsiteY11597" fmla="*/ 388311 h 2994025"/>
                <a:gd name="connsiteX11598" fmla="*/ 5299760 w 6130925"/>
                <a:gd name="connsiteY11598" fmla="*/ 387203 h 2994025"/>
                <a:gd name="connsiteX11599" fmla="*/ 5297661 w 6130925"/>
                <a:gd name="connsiteY11599" fmla="*/ 385542 h 2994025"/>
                <a:gd name="connsiteX11600" fmla="*/ 5296087 w 6130925"/>
                <a:gd name="connsiteY11600" fmla="*/ 384434 h 2994025"/>
                <a:gd name="connsiteX11601" fmla="*/ 5294514 w 6130925"/>
                <a:gd name="connsiteY11601" fmla="*/ 384434 h 2994025"/>
                <a:gd name="connsiteX11602" fmla="*/ 5291891 w 6130925"/>
                <a:gd name="connsiteY11602" fmla="*/ 384988 h 2994025"/>
                <a:gd name="connsiteX11603" fmla="*/ 5291890 w 6130925"/>
                <a:gd name="connsiteY11603" fmla="*/ 384988 h 2994025"/>
                <a:gd name="connsiteX11604" fmla="*/ 5288743 w 6130925"/>
                <a:gd name="connsiteY11604" fmla="*/ 384988 h 2994025"/>
                <a:gd name="connsiteX11605" fmla="*/ 5287693 w 6130925"/>
                <a:gd name="connsiteY11605" fmla="*/ 385542 h 2994025"/>
                <a:gd name="connsiteX11606" fmla="*/ 5286119 w 6130925"/>
                <a:gd name="connsiteY11606" fmla="*/ 385542 h 2994025"/>
                <a:gd name="connsiteX11607" fmla="*/ 5286118 w 6130925"/>
                <a:gd name="connsiteY11607" fmla="*/ 385542 h 2994025"/>
                <a:gd name="connsiteX11608" fmla="*/ 5285070 w 6130925"/>
                <a:gd name="connsiteY11608" fmla="*/ 385542 h 2994025"/>
                <a:gd name="connsiteX11609" fmla="*/ 5283497 w 6130925"/>
                <a:gd name="connsiteY11609" fmla="*/ 384989 h 2994025"/>
                <a:gd name="connsiteX11610" fmla="*/ 5283495 w 6130925"/>
                <a:gd name="connsiteY11610" fmla="*/ 384988 h 2994025"/>
                <a:gd name="connsiteX11611" fmla="*/ 5282447 w 6130925"/>
                <a:gd name="connsiteY11611" fmla="*/ 384988 h 2994025"/>
                <a:gd name="connsiteX11612" fmla="*/ 5281396 w 6130925"/>
                <a:gd name="connsiteY11612" fmla="*/ 384988 h 2994025"/>
                <a:gd name="connsiteX11613" fmla="*/ 5280873 w 6130925"/>
                <a:gd name="connsiteY11613" fmla="*/ 384988 h 2994025"/>
                <a:gd name="connsiteX11614" fmla="*/ 5279823 w 6130925"/>
                <a:gd name="connsiteY11614" fmla="*/ 384988 h 2994025"/>
                <a:gd name="connsiteX11615" fmla="*/ 5278249 w 6130925"/>
                <a:gd name="connsiteY11615" fmla="*/ 384988 h 2994025"/>
                <a:gd name="connsiteX11616" fmla="*/ 5276150 w 6130925"/>
                <a:gd name="connsiteY11616" fmla="*/ 385542 h 2994025"/>
                <a:gd name="connsiteX11617" fmla="*/ 5274052 w 6130925"/>
                <a:gd name="connsiteY11617" fmla="*/ 386096 h 2994025"/>
                <a:gd name="connsiteX11618" fmla="*/ 5274051 w 6130925"/>
                <a:gd name="connsiteY11618" fmla="*/ 386096 h 2994025"/>
                <a:gd name="connsiteX11619" fmla="*/ 5270903 w 6130925"/>
                <a:gd name="connsiteY11619" fmla="*/ 386096 h 2994025"/>
                <a:gd name="connsiteX11620" fmla="*/ 5270902 w 6130925"/>
                <a:gd name="connsiteY11620" fmla="*/ 386096 h 2994025"/>
                <a:gd name="connsiteX11621" fmla="*/ 5266705 w 6130925"/>
                <a:gd name="connsiteY11621" fmla="*/ 385542 h 2994025"/>
                <a:gd name="connsiteX11622" fmla="*/ 5263557 w 6130925"/>
                <a:gd name="connsiteY11622" fmla="*/ 384988 h 2994025"/>
                <a:gd name="connsiteX11623" fmla="*/ 5259885 w 6130925"/>
                <a:gd name="connsiteY11623" fmla="*/ 384988 h 2994025"/>
                <a:gd name="connsiteX11624" fmla="*/ 5259884 w 6130925"/>
                <a:gd name="connsiteY11624" fmla="*/ 384988 h 2994025"/>
                <a:gd name="connsiteX11625" fmla="*/ 5256211 w 6130925"/>
                <a:gd name="connsiteY11625" fmla="*/ 384434 h 2994025"/>
                <a:gd name="connsiteX11626" fmla="*/ 5260409 w 6130925"/>
                <a:gd name="connsiteY11626" fmla="*/ 383327 h 2994025"/>
                <a:gd name="connsiteX11627" fmla="*/ 5264606 w 6130925"/>
                <a:gd name="connsiteY11627" fmla="*/ 378343 h 2994025"/>
                <a:gd name="connsiteX11628" fmla="*/ 5270902 w 6130925"/>
                <a:gd name="connsiteY11628" fmla="*/ 375020 h 2994025"/>
                <a:gd name="connsiteX11629" fmla="*/ 5270903 w 6130925"/>
                <a:gd name="connsiteY11629" fmla="*/ 375020 h 2994025"/>
                <a:gd name="connsiteX11630" fmla="*/ 5271428 w 6130925"/>
                <a:gd name="connsiteY11630" fmla="*/ 375020 h 2994025"/>
                <a:gd name="connsiteX11631" fmla="*/ 5271952 w 6130925"/>
                <a:gd name="connsiteY11631" fmla="*/ 375020 h 2994025"/>
                <a:gd name="connsiteX11632" fmla="*/ 5272478 w 6130925"/>
                <a:gd name="connsiteY11632" fmla="*/ 375020 h 2994025"/>
                <a:gd name="connsiteX11633" fmla="*/ 5273001 w 6130925"/>
                <a:gd name="connsiteY11633" fmla="*/ 375020 h 2994025"/>
                <a:gd name="connsiteX11634" fmla="*/ 5273002 w 6130925"/>
                <a:gd name="connsiteY11634" fmla="*/ 375020 h 2994025"/>
                <a:gd name="connsiteX11635" fmla="*/ 5273527 w 6130925"/>
                <a:gd name="connsiteY11635" fmla="*/ 375020 h 2994025"/>
                <a:gd name="connsiteX11636" fmla="*/ 5274051 w 6130925"/>
                <a:gd name="connsiteY11636" fmla="*/ 375020 h 2994025"/>
                <a:gd name="connsiteX11637" fmla="*/ 5274052 w 6130925"/>
                <a:gd name="connsiteY11637" fmla="*/ 375020 h 2994025"/>
                <a:gd name="connsiteX11638" fmla="*/ 5274576 w 6130925"/>
                <a:gd name="connsiteY11638" fmla="*/ 375020 h 2994025"/>
                <a:gd name="connsiteX11639" fmla="*/ 5275100 w 6130925"/>
                <a:gd name="connsiteY11639" fmla="*/ 375020 h 2994025"/>
                <a:gd name="connsiteX11640" fmla="*/ 5276149 w 6130925"/>
                <a:gd name="connsiteY11640" fmla="*/ 373359 h 2994025"/>
                <a:gd name="connsiteX11641" fmla="*/ 5276674 w 6130925"/>
                <a:gd name="connsiteY11641" fmla="*/ 371143 h 2994025"/>
                <a:gd name="connsiteX11642" fmla="*/ 5278248 w 6130925"/>
                <a:gd name="connsiteY11642" fmla="*/ 370036 h 2994025"/>
                <a:gd name="connsiteX11643" fmla="*/ 5280347 w 6130925"/>
                <a:gd name="connsiteY11643" fmla="*/ 368374 h 2994025"/>
                <a:gd name="connsiteX11644" fmla="*/ 5280351 w 6130925"/>
                <a:gd name="connsiteY11644" fmla="*/ 368373 h 2994025"/>
                <a:gd name="connsiteX11645" fmla="*/ 5282971 w 6130925"/>
                <a:gd name="connsiteY11645" fmla="*/ 367267 h 2994025"/>
                <a:gd name="connsiteX11646" fmla="*/ 5283495 w 6130925"/>
                <a:gd name="connsiteY11646" fmla="*/ 367267 h 2994025"/>
                <a:gd name="connsiteX11647" fmla="*/ 1184619 w 6130925"/>
                <a:gd name="connsiteY11647" fmla="*/ 360363 h 2994025"/>
                <a:gd name="connsiteX11648" fmla="*/ 1190383 w 6130925"/>
                <a:gd name="connsiteY11648" fmla="*/ 366713 h 2994025"/>
                <a:gd name="connsiteX11649" fmla="*/ 1195098 w 6130925"/>
                <a:gd name="connsiteY11649" fmla="*/ 370946 h 2994025"/>
                <a:gd name="connsiteX11650" fmla="*/ 1203482 w 6130925"/>
                <a:gd name="connsiteY11650" fmla="*/ 378355 h 2994025"/>
                <a:gd name="connsiteX11651" fmla="*/ 1205577 w 6130925"/>
                <a:gd name="connsiteY11651" fmla="*/ 384705 h 2994025"/>
                <a:gd name="connsiteX11652" fmla="*/ 1204529 w 6130925"/>
                <a:gd name="connsiteY11652" fmla="*/ 386821 h 2994025"/>
                <a:gd name="connsiteX11653" fmla="*/ 1188287 w 6130925"/>
                <a:gd name="connsiteY11653" fmla="*/ 393701 h 2994025"/>
                <a:gd name="connsiteX11654" fmla="*/ 1200338 w 6130925"/>
                <a:gd name="connsiteY11654" fmla="*/ 400580 h 2994025"/>
                <a:gd name="connsiteX11655" fmla="*/ 1211865 w 6130925"/>
                <a:gd name="connsiteY11655" fmla="*/ 411692 h 2994025"/>
                <a:gd name="connsiteX11656" fmla="*/ 1219200 w 6130925"/>
                <a:gd name="connsiteY11656" fmla="*/ 423334 h 2994025"/>
                <a:gd name="connsiteX11657" fmla="*/ 1210817 w 6130925"/>
                <a:gd name="connsiteY11657" fmla="*/ 437621 h 2994025"/>
                <a:gd name="connsiteX11658" fmla="*/ 1190383 w 6130925"/>
                <a:gd name="connsiteY11658" fmla="*/ 438680 h 2994025"/>
                <a:gd name="connsiteX11659" fmla="*/ 1186192 w 6130925"/>
                <a:gd name="connsiteY11659" fmla="*/ 443442 h 2994025"/>
                <a:gd name="connsiteX11660" fmla="*/ 1178332 w 6130925"/>
                <a:gd name="connsiteY11660" fmla="*/ 449263 h 2994025"/>
                <a:gd name="connsiteX11661" fmla="*/ 1168376 w 6130925"/>
                <a:gd name="connsiteY11661" fmla="*/ 445559 h 2994025"/>
                <a:gd name="connsiteX11662" fmla="*/ 1157898 w 6130925"/>
                <a:gd name="connsiteY11662" fmla="*/ 439209 h 2994025"/>
                <a:gd name="connsiteX11663" fmla="*/ 1154754 w 6130925"/>
                <a:gd name="connsiteY11663" fmla="*/ 430213 h 2994025"/>
                <a:gd name="connsiteX11664" fmla="*/ 1151087 w 6130925"/>
                <a:gd name="connsiteY11664" fmla="*/ 425451 h 2994025"/>
                <a:gd name="connsiteX11665" fmla="*/ 1135891 w 6130925"/>
                <a:gd name="connsiteY11665" fmla="*/ 421217 h 2994025"/>
                <a:gd name="connsiteX11666" fmla="*/ 1125936 w 6130925"/>
                <a:gd name="connsiteY11666" fmla="*/ 415396 h 2994025"/>
                <a:gd name="connsiteX11667" fmla="*/ 1112838 w 6130925"/>
                <a:gd name="connsiteY11667" fmla="*/ 407459 h 2994025"/>
                <a:gd name="connsiteX11668" fmla="*/ 1114409 w 6130925"/>
                <a:gd name="connsiteY11668" fmla="*/ 397405 h 2994025"/>
                <a:gd name="connsiteX11669" fmla="*/ 1125412 w 6130925"/>
                <a:gd name="connsiteY11669" fmla="*/ 396346 h 2994025"/>
                <a:gd name="connsiteX11670" fmla="*/ 1130128 w 6130925"/>
                <a:gd name="connsiteY11670" fmla="*/ 400580 h 2994025"/>
                <a:gd name="connsiteX11671" fmla="*/ 1137463 w 6130925"/>
                <a:gd name="connsiteY11671" fmla="*/ 406401 h 2994025"/>
                <a:gd name="connsiteX11672" fmla="*/ 1143751 w 6130925"/>
                <a:gd name="connsiteY11672" fmla="*/ 405342 h 2994025"/>
                <a:gd name="connsiteX11673" fmla="*/ 1146370 w 6130925"/>
                <a:gd name="connsiteY11673" fmla="*/ 403226 h 2994025"/>
                <a:gd name="connsiteX11674" fmla="*/ 1151087 w 6130925"/>
                <a:gd name="connsiteY11674" fmla="*/ 389996 h 2994025"/>
                <a:gd name="connsiteX11675" fmla="*/ 1139035 w 6130925"/>
                <a:gd name="connsiteY11675" fmla="*/ 379413 h 2994025"/>
                <a:gd name="connsiteX11676" fmla="*/ 1136415 w 6130925"/>
                <a:gd name="connsiteY11676" fmla="*/ 369359 h 2994025"/>
                <a:gd name="connsiteX11677" fmla="*/ 1150562 w 6130925"/>
                <a:gd name="connsiteY11677" fmla="*/ 366184 h 2994025"/>
                <a:gd name="connsiteX11678" fmla="*/ 1162613 w 6130925"/>
                <a:gd name="connsiteY11678" fmla="*/ 370946 h 2994025"/>
                <a:gd name="connsiteX11679" fmla="*/ 1168376 w 6130925"/>
                <a:gd name="connsiteY11679" fmla="*/ 370946 h 2994025"/>
                <a:gd name="connsiteX11680" fmla="*/ 1170472 w 6130925"/>
                <a:gd name="connsiteY11680" fmla="*/ 360892 h 2994025"/>
                <a:gd name="connsiteX11681" fmla="*/ 1261533 w 6130925"/>
                <a:gd name="connsiteY11681" fmla="*/ 357188 h 2994025"/>
                <a:gd name="connsiteX11682" fmla="*/ 1271058 w 6130925"/>
                <a:gd name="connsiteY11682" fmla="*/ 357188 h 2994025"/>
                <a:gd name="connsiteX11683" fmla="*/ 1286933 w 6130925"/>
                <a:gd name="connsiteY11683" fmla="*/ 362480 h 2994025"/>
                <a:gd name="connsiteX11684" fmla="*/ 1303337 w 6130925"/>
                <a:gd name="connsiteY11684" fmla="*/ 362480 h 2994025"/>
                <a:gd name="connsiteX11685" fmla="*/ 1313391 w 6130925"/>
                <a:gd name="connsiteY11685" fmla="*/ 366184 h 2994025"/>
                <a:gd name="connsiteX11686" fmla="*/ 1319212 w 6130925"/>
                <a:gd name="connsiteY11686" fmla="*/ 369359 h 2994025"/>
                <a:gd name="connsiteX11687" fmla="*/ 1307571 w 6130925"/>
                <a:gd name="connsiteY11687" fmla="*/ 382588 h 2994025"/>
                <a:gd name="connsiteX11688" fmla="*/ 1299633 w 6130925"/>
                <a:gd name="connsiteY11688" fmla="*/ 396346 h 2994025"/>
                <a:gd name="connsiteX11689" fmla="*/ 1288520 w 6130925"/>
                <a:gd name="connsiteY11689" fmla="*/ 404813 h 2994025"/>
                <a:gd name="connsiteX11690" fmla="*/ 1271058 w 6130925"/>
                <a:gd name="connsiteY11690" fmla="*/ 400580 h 2994025"/>
                <a:gd name="connsiteX11691" fmla="*/ 1269470 w 6130925"/>
                <a:gd name="connsiteY11691" fmla="*/ 413280 h 2994025"/>
                <a:gd name="connsiteX11692" fmla="*/ 1257299 w 6130925"/>
                <a:gd name="connsiteY11692" fmla="*/ 421217 h 2994025"/>
                <a:gd name="connsiteX11693" fmla="*/ 1240895 w 6130925"/>
                <a:gd name="connsiteY11693" fmla="*/ 423863 h 2994025"/>
                <a:gd name="connsiteX11694" fmla="*/ 1238249 w 6130925"/>
                <a:gd name="connsiteY11694" fmla="*/ 410634 h 2994025"/>
                <a:gd name="connsiteX11695" fmla="*/ 1235074 w 6130925"/>
                <a:gd name="connsiteY11695" fmla="*/ 400580 h 2994025"/>
                <a:gd name="connsiteX11696" fmla="*/ 1235074 w 6130925"/>
                <a:gd name="connsiteY11696" fmla="*/ 378355 h 2994025"/>
                <a:gd name="connsiteX11697" fmla="*/ 1237191 w 6130925"/>
                <a:gd name="connsiteY11697" fmla="*/ 377826 h 2994025"/>
                <a:gd name="connsiteX11698" fmla="*/ 1245128 w 6130925"/>
                <a:gd name="connsiteY11698" fmla="*/ 373592 h 2994025"/>
                <a:gd name="connsiteX11699" fmla="*/ 1247245 w 6130925"/>
                <a:gd name="connsiteY11699" fmla="*/ 369359 h 2994025"/>
                <a:gd name="connsiteX11700" fmla="*/ 1246187 w 6130925"/>
                <a:gd name="connsiteY11700" fmla="*/ 365655 h 2994025"/>
                <a:gd name="connsiteX11701" fmla="*/ 1245658 w 6130925"/>
                <a:gd name="connsiteY11701" fmla="*/ 358776 h 2994025"/>
                <a:gd name="connsiteX11702" fmla="*/ 1248303 w 6130925"/>
                <a:gd name="connsiteY11702" fmla="*/ 357717 h 2994025"/>
                <a:gd name="connsiteX11703" fmla="*/ 5257270 w 6130925"/>
                <a:gd name="connsiteY11703" fmla="*/ 352425 h 2994025"/>
                <a:gd name="connsiteX11704" fmla="*/ 5264149 w 6130925"/>
                <a:gd name="connsiteY11704" fmla="*/ 352425 h 2994025"/>
                <a:gd name="connsiteX11705" fmla="*/ 5267853 w 6130925"/>
                <a:gd name="connsiteY11705" fmla="*/ 353378 h 2994025"/>
                <a:gd name="connsiteX11706" fmla="*/ 5271557 w 6130925"/>
                <a:gd name="connsiteY11706" fmla="*/ 354806 h 2994025"/>
                <a:gd name="connsiteX11707" fmla="*/ 5272615 w 6130925"/>
                <a:gd name="connsiteY11707" fmla="*/ 354806 h 2994025"/>
                <a:gd name="connsiteX11708" fmla="*/ 5273674 w 6130925"/>
                <a:gd name="connsiteY11708" fmla="*/ 354806 h 2994025"/>
                <a:gd name="connsiteX11709" fmla="*/ 5274203 w 6130925"/>
                <a:gd name="connsiteY11709" fmla="*/ 354806 h 2994025"/>
                <a:gd name="connsiteX11710" fmla="*/ 5275261 w 6130925"/>
                <a:gd name="connsiteY11710" fmla="*/ 354806 h 2994025"/>
                <a:gd name="connsiteX11711" fmla="*/ 5276849 w 6130925"/>
                <a:gd name="connsiteY11711" fmla="*/ 355283 h 2994025"/>
                <a:gd name="connsiteX11712" fmla="*/ 5278436 w 6130925"/>
                <a:gd name="connsiteY11712" fmla="*/ 356235 h 2994025"/>
                <a:gd name="connsiteX11713" fmla="*/ 5278436 w 6130925"/>
                <a:gd name="connsiteY11713" fmla="*/ 356236 h 2994025"/>
                <a:gd name="connsiteX11714" fmla="*/ 5278437 w 6130925"/>
                <a:gd name="connsiteY11714" fmla="*/ 356236 h 2994025"/>
                <a:gd name="connsiteX11715" fmla="*/ 5278437 w 6130925"/>
                <a:gd name="connsiteY11715" fmla="*/ 358141 h 2994025"/>
                <a:gd name="connsiteX11716" fmla="*/ 5277908 w 6130925"/>
                <a:gd name="connsiteY11716" fmla="*/ 360046 h 2994025"/>
                <a:gd name="connsiteX11717" fmla="*/ 5276321 w 6130925"/>
                <a:gd name="connsiteY11717" fmla="*/ 360999 h 2994025"/>
                <a:gd name="connsiteX11718" fmla="*/ 5274204 w 6130925"/>
                <a:gd name="connsiteY11718" fmla="*/ 361475 h 2994025"/>
                <a:gd name="connsiteX11719" fmla="*/ 5272087 w 6130925"/>
                <a:gd name="connsiteY11719" fmla="*/ 361951 h 2994025"/>
                <a:gd name="connsiteX11720" fmla="*/ 5269971 w 6130925"/>
                <a:gd name="connsiteY11720" fmla="*/ 361951 h 2994025"/>
                <a:gd name="connsiteX11721" fmla="*/ 5265737 w 6130925"/>
                <a:gd name="connsiteY11721" fmla="*/ 361951 h 2994025"/>
                <a:gd name="connsiteX11722" fmla="*/ 5262562 w 6130925"/>
                <a:gd name="connsiteY11722" fmla="*/ 360522 h 2994025"/>
                <a:gd name="connsiteX11723" fmla="*/ 5260975 w 6130925"/>
                <a:gd name="connsiteY11723" fmla="*/ 360522 h 2994025"/>
                <a:gd name="connsiteX11724" fmla="*/ 5259387 w 6130925"/>
                <a:gd name="connsiteY11724" fmla="*/ 360046 h 2994025"/>
                <a:gd name="connsiteX11725" fmla="*/ 5256741 w 6130925"/>
                <a:gd name="connsiteY11725" fmla="*/ 358141 h 2994025"/>
                <a:gd name="connsiteX11726" fmla="*/ 5256740 w 6130925"/>
                <a:gd name="connsiteY11726" fmla="*/ 358140 h 2994025"/>
                <a:gd name="connsiteX11727" fmla="*/ 5256211 w 6130925"/>
                <a:gd name="connsiteY11727" fmla="*/ 356235 h 2994025"/>
                <a:gd name="connsiteX11728" fmla="*/ 5256740 w 6130925"/>
                <a:gd name="connsiteY11728" fmla="*/ 354330 h 2994025"/>
                <a:gd name="connsiteX11729" fmla="*/ 5178424 w 6130925"/>
                <a:gd name="connsiteY11729" fmla="*/ 352425 h 2994025"/>
                <a:gd name="connsiteX11730" fmla="*/ 5182754 w 6130925"/>
                <a:gd name="connsiteY11730" fmla="*/ 352425 h 2994025"/>
                <a:gd name="connsiteX11731" fmla="*/ 5184919 w 6130925"/>
                <a:gd name="connsiteY11731" fmla="*/ 354013 h 2994025"/>
                <a:gd name="connsiteX11732" fmla="*/ 5186001 w 6130925"/>
                <a:gd name="connsiteY11732" fmla="*/ 355600 h 2994025"/>
                <a:gd name="connsiteX11733" fmla="*/ 5186003 w 6130925"/>
                <a:gd name="connsiteY11733" fmla="*/ 355604 h 2994025"/>
                <a:gd name="connsiteX11734" fmla="*/ 5188166 w 6130925"/>
                <a:gd name="connsiteY11734" fmla="*/ 359835 h 2994025"/>
                <a:gd name="connsiteX11735" fmla="*/ 5189788 w 6130925"/>
                <a:gd name="connsiteY11735" fmla="*/ 363535 h 2994025"/>
                <a:gd name="connsiteX11736" fmla="*/ 5189790 w 6130925"/>
                <a:gd name="connsiteY11736" fmla="*/ 363538 h 2994025"/>
                <a:gd name="connsiteX11737" fmla="*/ 5192496 w 6130925"/>
                <a:gd name="connsiteY11737" fmla="*/ 366184 h 2994025"/>
                <a:gd name="connsiteX11738" fmla="*/ 5194119 w 6130925"/>
                <a:gd name="connsiteY11738" fmla="*/ 367242 h 2994025"/>
                <a:gd name="connsiteX11739" fmla="*/ 5196284 w 6130925"/>
                <a:gd name="connsiteY11739" fmla="*/ 368301 h 2994025"/>
                <a:gd name="connsiteX11740" fmla="*/ 5198449 w 6130925"/>
                <a:gd name="connsiteY11740" fmla="*/ 368301 h 2994025"/>
                <a:gd name="connsiteX11741" fmla="*/ 5200614 w 6130925"/>
                <a:gd name="connsiteY11741" fmla="*/ 368830 h 2994025"/>
                <a:gd name="connsiteX11742" fmla="*/ 5201696 w 6130925"/>
                <a:gd name="connsiteY11742" fmla="*/ 370946 h 2994025"/>
                <a:gd name="connsiteX11743" fmla="*/ 5202237 w 6130925"/>
                <a:gd name="connsiteY11743" fmla="*/ 373063 h 2994025"/>
                <a:gd name="connsiteX11744" fmla="*/ 5202237 w 6130925"/>
                <a:gd name="connsiteY11744" fmla="*/ 373064 h 2994025"/>
                <a:gd name="connsiteX11745" fmla="*/ 5186001 w 6130925"/>
                <a:gd name="connsiteY11745" fmla="*/ 373064 h 2994025"/>
                <a:gd name="connsiteX11746" fmla="*/ 5186001 w 6130925"/>
                <a:gd name="connsiteY11746" fmla="*/ 373063 h 2994025"/>
                <a:gd name="connsiteX11747" fmla="*/ 5186542 w 6130925"/>
                <a:gd name="connsiteY11747" fmla="*/ 369889 h 2994025"/>
                <a:gd name="connsiteX11748" fmla="*/ 5186001 w 6130925"/>
                <a:gd name="connsiteY11748" fmla="*/ 366185 h 2994025"/>
                <a:gd name="connsiteX11749" fmla="*/ 5185460 w 6130925"/>
                <a:gd name="connsiteY11749" fmla="*/ 364597 h 2994025"/>
                <a:gd name="connsiteX11750" fmla="*/ 5184377 w 6130925"/>
                <a:gd name="connsiteY11750" fmla="*/ 363010 h 2994025"/>
                <a:gd name="connsiteX11751" fmla="*/ 5181671 w 6130925"/>
                <a:gd name="connsiteY11751" fmla="*/ 359835 h 2994025"/>
                <a:gd name="connsiteX11752" fmla="*/ 5179507 w 6130925"/>
                <a:gd name="connsiteY11752" fmla="*/ 355601 h 2994025"/>
                <a:gd name="connsiteX11753" fmla="*/ 5178965 w 6130925"/>
                <a:gd name="connsiteY11753" fmla="*/ 354014 h 2994025"/>
                <a:gd name="connsiteX11754" fmla="*/ 5178424 w 6130925"/>
                <a:gd name="connsiteY11754" fmla="*/ 352426 h 2994025"/>
                <a:gd name="connsiteX11755" fmla="*/ 5178425 w 6130925"/>
                <a:gd name="connsiteY11755" fmla="*/ 352426 h 2994025"/>
                <a:gd name="connsiteX11756" fmla="*/ 770276 w 6130925"/>
                <a:gd name="connsiteY11756" fmla="*/ 346075 h 2994025"/>
                <a:gd name="connsiteX11757" fmla="*/ 794231 w 6130925"/>
                <a:gd name="connsiteY11757" fmla="*/ 347648 h 2994025"/>
                <a:gd name="connsiteX11758" fmla="*/ 813926 w 6130925"/>
                <a:gd name="connsiteY11758" fmla="*/ 354988 h 2994025"/>
                <a:gd name="connsiteX11759" fmla="*/ 834153 w 6130925"/>
                <a:gd name="connsiteY11759" fmla="*/ 361280 h 2994025"/>
                <a:gd name="connsiteX11760" fmla="*/ 851187 w 6130925"/>
                <a:gd name="connsiteY11760" fmla="*/ 353940 h 2994025"/>
                <a:gd name="connsiteX11761" fmla="*/ 865560 w 6130925"/>
                <a:gd name="connsiteY11761" fmla="*/ 356037 h 2994025"/>
                <a:gd name="connsiteX11762" fmla="*/ 890578 w 6130925"/>
                <a:gd name="connsiteY11762" fmla="*/ 369669 h 2994025"/>
                <a:gd name="connsiteX11763" fmla="*/ 892175 w 6130925"/>
                <a:gd name="connsiteY11763" fmla="*/ 381728 h 2994025"/>
                <a:gd name="connsiteX11764" fmla="*/ 873012 w 6130925"/>
                <a:gd name="connsiteY11764" fmla="*/ 387496 h 2994025"/>
                <a:gd name="connsiteX11765" fmla="*/ 840541 w 6130925"/>
                <a:gd name="connsiteY11765" fmla="*/ 400079 h 2994025"/>
                <a:gd name="connsiteX11766" fmla="*/ 834686 w 6130925"/>
                <a:gd name="connsiteY11766" fmla="*/ 404274 h 2994025"/>
                <a:gd name="connsiteX11767" fmla="*/ 828298 w 6130925"/>
                <a:gd name="connsiteY11767" fmla="*/ 411614 h 2994025"/>
                <a:gd name="connsiteX11768" fmla="*/ 819781 w 6130925"/>
                <a:gd name="connsiteY11768" fmla="*/ 418430 h 2994025"/>
                <a:gd name="connsiteX11769" fmla="*/ 811264 w 6130925"/>
                <a:gd name="connsiteY11769" fmla="*/ 422100 h 2994025"/>
                <a:gd name="connsiteX11770" fmla="*/ 806474 w 6130925"/>
                <a:gd name="connsiteY11770" fmla="*/ 438878 h 2994025"/>
                <a:gd name="connsiteX11771" fmla="*/ 795295 w 6130925"/>
                <a:gd name="connsiteY11771" fmla="*/ 447792 h 2994025"/>
                <a:gd name="connsiteX11772" fmla="*/ 776665 w 6130925"/>
                <a:gd name="connsiteY11772" fmla="*/ 447792 h 2994025"/>
                <a:gd name="connsiteX11773" fmla="*/ 761227 w 6130925"/>
                <a:gd name="connsiteY11773" fmla="*/ 460375 h 2994025"/>
                <a:gd name="connsiteX11774" fmla="*/ 744193 w 6130925"/>
                <a:gd name="connsiteY11774" fmla="*/ 437305 h 2994025"/>
                <a:gd name="connsiteX11775" fmla="*/ 712787 w 6130925"/>
                <a:gd name="connsiteY11775" fmla="*/ 428392 h 2994025"/>
                <a:gd name="connsiteX11776" fmla="*/ 737806 w 6130925"/>
                <a:gd name="connsiteY11776" fmla="*/ 397458 h 2994025"/>
                <a:gd name="connsiteX11777" fmla="*/ 743661 w 6130925"/>
                <a:gd name="connsiteY11777" fmla="*/ 373864 h 2994025"/>
                <a:gd name="connsiteX11778" fmla="*/ 738871 w 6130925"/>
                <a:gd name="connsiteY11778" fmla="*/ 357610 h 2994025"/>
                <a:gd name="connsiteX11779" fmla="*/ 738871 w 6130925"/>
                <a:gd name="connsiteY11779" fmla="*/ 349221 h 2994025"/>
                <a:gd name="connsiteX11780" fmla="*/ 1197736 w 6130925"/>
                <a:gd name="connsiteY11780" fmla="*/ 339725 h 2994025"/>
                <a:gd name="connsiteX11781" fmla="*/ 1203324 w 6130925"/>
                <a:gd name="connsiteY11781" fmla="*/ 349250 h 2994025"/>
                <a:gd name="connsiteX11782" fmla="*/ 1190624 w 6130925"/>
                <a:gd name="connsiteY11782" fmla="*/ 349250 h 2994025"/>
                <a:gd name="connsiteX11783" fmla="*/ 2522941 w 6130925"/>
                <a:gd name="connsiteY11783" fmla="*/ 324933 h 2994025"/>
                <a:gd name="connsiteX11784" fmla="*/ 2522941 w 6130925"/>
                <a:gd name="connsiteY11784" fmla="*/ 328083 h 2994025"/>
                <a:gd name="connsiteX11785" fmla="*/ 2522941 w 6130925"/>
                <a:gd name="connsiteY11785" fmla="*/ 330729 h 2994025"/>
                <a:gd name="connsiteX11786" fmla="*/ 2522411 w 6130925"/>
                <a:gd name="connsiteY11786" fmla="*/ 332846 h 2994025"/>
                <a:gd name="connsiteX11787" fmla="*/ 2522941 w 6130925"/>
                <a:gd name="connsiteY11787" fmla="*/ 334963 h 2994025"/>
                <a:gd name="connsiteX11788" fmla="*/ 2523471 w 6130925"/>
                <a:gd name="connsiteY11788" fmla="*/ 336550 h 2994025"/>
                <a:gd name="connsiteX11789" fmla="*/ 2523890 w 6130925"/>
                <a:gd name="connsiteY11789" fmla="*/ 337387 h 2994025"/>
                <a:gd name="connsiteX11790" fmla="*/ 2523402 w 6130925"/>
                <a:gd name="connsiteY11790" fmla="*/ 336247 h 2994025"/>
                <a:gd name="connsiteX11791" fmla="*/ 2522969 w 6130925"/>
                <a:gd name="connsiteY11791" fmla="*/ 334727 h 2994025"/>
                <a:gd name="connsiteX11792" fmla="*/ 2522536 w 6130925"/>
                <a:gd name="connsiteY11792" fmla="*/ 332700 h 2994025"/>
                <a:gd name="connsiteX11793" fmla="*/ 2522969 w 6130925"/>
                <a:gd name="connsiteY11793" fmla="*/ 330673 h 2994025"/>
                <a:gd name="connsiteX11794" fmla="*/ 2522969 w 6130925"/>
                <a:gd name="connsiteY11794" fmla="*/ 328140 h 2994025"/>
                <a:gd name="connsiteX11795" fmla="*/ 2522969 w 6130925"/>
                <a:gd name="connsiteY11795" fmla="*/ 325100 h 2994025"/>
                <a:gd name="connsiteX11796" fmla="*/ 2523358 w 6130925"/>
                <a:gd name="connsiteY11796" fmla="*/ 319424 h 2994025"/>
                <a:gd name="connsiteX11797" fmla="*/ 2522941 w 6130925"/>
                <a:gd name="connsiteY11797" fmla="*/ 320675 h 2994025"/>
                <a:gd name="connsiteX11798" fmla="*/ 2522411 w 6130925"/>
                <a:gd name="connsiteY11798" fmla="*/ 322263 h 2994025"/>
                <a:gd name="connsiteX11799" fmla="*/ 2522912 w 6130925"/>
                <a:gd name="connsiteY11799" fmla="*/ 324763 h 2994025"/>
                <a:gd name="connsiteX11800" fmla="*/ 2522536 w 6130925"/>
                <a:gd name="connsiteY11800" fmla="*/ 322567 h 2994025"/>
                <a:gd name="connsiteX11801" fmla="*/ 2522969 w 6130925"/>
                <a:gd name="connsiteY11801" fmla="*/ 321047 h 2994025"/>
                <a:gd name="connsiteX11802" fmla="*/ 2523402 w 6130925"/>
                <a:gd name="connsiteY11802" fmla="*/ 319527 h 2994025"/>
                <a:gd name="connsiteX11803" fmla="*/ 1081296 w 6130925"/>
                <a:gd name="connsiteY11803" fmla="*/ 312738 h 2994025"/>
                <a:gd name="connsiteX11804" fmla="*/ 1091615 w 6130925"/>
                <a:gd name="connsiteY11804" fmla="*/ 316570 h 2994025"/>
                <a:gd name="connsiteX11805" fmla="*/ 1093787 w 6130925"/>
                <a:gd name="connsiteY11805" fmla="*/ 319307 h 2994025"/>
                <a:gd name="connsiteX11806" fmla="*/ 1091615 w 6130925"/>
                <a:gd name="connsiteY11806" fmla="*/ 325329 h 2994025"/>
                <a:gd name="connsiteX11807" fmla="*/ 1089442 w 6130925"/>
                <a:gd name="connsiteY11807" fmla="*/ 328066 h 2994025"/>
                <a:gd name="connsiteX11808" fmla="*/ 1077494 w 6130925"/>
                <a:gd name="connsiteY11808" fmla="*/ 328613 h 2994025"/>
                <a:gd name="connsiteX11809" fmla="*/ 1073149 w 6130925"/>
                <a:gd name="connsiteY11809" fmla="*/ 318760 h 2994025"/>
                <a:gd name="connsiteX11810" fmla="*/ 1077494 w 6130925"/>
                <a:gd name="connsiteY11810" fmla="*/ 318760 h 2994025"/>
                <a:gd name="connsiteX11811" fmla="*/ 1079668 w 6130925"/>
                <a:gd name="connsiteY11811" fmla="*/ 314380 h 2994025"/>
                <a:gd name="connsiteX11812" fmla="*/ 5366253 w 6130925"/>
                <a:gd name="connsiteY11812" fmla="*/ 307975 h 2994025"/>
                <a:gd name="connsiteX11813" fmla="*/ 5369406 w 6130925"/>
                <a:gd name="connsiteY11813" fmla="*/ 313705 h 2994025"/>
                <a:gd name="connsiteX11814" fmla="*/ 5374136 w 6130925"/>
                <a:gd name="connsiteY11814" fmla="*/ 317351 h 2994025"/>
                <a:gd name="connsiteX11815" fmla="*/ 5376763 w 6130925"/>
                <a:gd name="connsiteY11815" fmla="*/ 317872 h 2994025"/>
                <a:gd name="connsiteX11816" fmla="*/ 5379916 w 6130925"/>
                <a:gd name="connsiteY11816" fmla="*/ 317351 h 2994025"/>
                <a:gd name="connsiteX11817" fmla="*/ 5382544 w 6130925"/>
                <a:gd name="connsiteY11817" fmla="*/ 317872 h 2994025"/>
                <a:gd name="connsiteX11818" fmla="*/ 5384646 w 6130925"/>
                <a:gd name="connsiteY11818" fmla="*/ 317351 h 2994025"/>
                <a:gd name="connsiteX11819" fmla="*/ 5385171 w 6130925"/>
                <a:gd name="connsiteY11819" fmla="*/ 315268 h 2994025"/>
                <a:gd name="connsiteX11820" fmla="*/ 5385697 w 6130925"/>
                <a:gd name="connsiteY11820" fmla="*/ 313705 h 2994025"/>
                <a:gd name="connsiteX11821" fmla="*/ 5387799 w 6130925"/>
                <a:gd name="connsiteY11821" fmla="*/ 313184 h 2994025"/>
                <a:gd name="connsiteX11822" fmla="*/ 5389901 w 6130925"/>
                <a:gd name="connsiteY11822" fmla="*/ 312663 h 2994025"/>
                <a:gd name="connsiteX11823" fmla="*/ 5395156 w 6130925"/>
                <a:gd name="connsiteY11823" fmla="*/ 313184 h 2994025"/>
                <a:gd name="connsiteX11824" fmla="*/ 5400937 w 6130925"/>
                <a:gd name="connsiteY11824" fmla="*/ 313705 h 2994025"/>
                <a:gd name="connsiteX11825" fmla="*/ 5400937 w 6130925"/>
                <a:gd name="connsiteY11825" fmla="*/ 313706 h 2994025"/>
                <a:gd name="connsiteX11826" fmla="*/ 5400937 w 6130925"/>
                <a:gd name="connsiteY11826" fmla="*/ 323081 h 2994025"/>
                <a:gd name="connsiteX11827" fmla="*/ 5402513 w 6130925"/>
                <a:gd name="connsiteY11827" fmla="*/ 323081 h 2994025"/>
                <a:gd name="connsiteX11828" fmla="*/ 5404090 w 6130925"/>
                <a:gd name="connsiteY11828" fmla="*/ 322561 h 2994025"/>
                <a:gd name="connsiteX11829" fmla="*/ 5408820 w 6130925"/>
                <a:gd name="connsiteY11829" fmla="*/ 322561 h 2994025"/>
                <a:gd name="connsiteX11830" fmla="*/ 5410922 w 6130925"/>
                <a:gd name="connsiteY11830" fmla="*/ 323081 h 2994025"/>
                <a:gd name="connsiteX11831" fmla="*/ 5412498 w 6130925"/>
                <a:gd name="connsiteY11831" fmla="*/ 323602 h 2994025"/>
                <a:gd name="connsiteX11832" fmla="*/ 5415651 w 6130925"/>
                <a:gd name="connsiteY11832" fmla="*/ 323602 h 2994025"/>
                <a:gd name="connsiteX11833" fmla="*/ 5419855 w 6130925"/>
                <a:gd name="connsiteY11833" fmla="*/ 323081 h 2994025"/>
                <a:gd name="connsiteX11834" fmla="*/ 5423008 w 6130925"/>
                <a:gd name="connsiteY11834" fmla="*/ 322561 h 2994025"/>
                <a:gd name="connsiteX11835" fmla="*/ 5424585 w 6130925"/>
                <a:gd name="connsiteY11835" fmla="*/ 322040 h 2994025"/>
                <a:gd name="connsiteX11836" fmla="*/ 5426687 w 6130925"/>
                <a:gd name="connsiteY11836" fmla="*/ 322040 h 2994025"/>
                <a:gd name="connsiteX11837" fmla="*/ 5432993 w 6130925"/>
                <a:gd name="connsiteY11837" fmla="*/ 322040 h 2994025"/>
                <a:gd name="connsiteX11838" fmla="*/ 5438774 w 6130925"/>
                <a:gd name="connsiteY11838" fmla="*/ 322561 h 2994025"/>
                <a:gd name="connsiteX11839" fmla="*/ 5438773 w 6130925"/>
                <a:gd name="connsiteY11839" fmla="*/ 322562 h 2994025"/>
                <a:gd name="connsiteX11840" fmla="*/ 5438774 w 6130925"/>
                <a:gd name="connsiteY11840" fmla="*/ 322562 h 2994025"/>
                <a:gd name="connsiteX11841" fmla="*/ 5437723 w 6130925"/>
                <a:gd name="connsiteY11841" fmla="*/ 323603 h 2994025"/>
                <a:gd name="connsiteX11842" fmla="*/ 5438248 w 6130925"/>
                <a:gd name="connsiteY11842" fmla="*/ 325165 h 2994025"/>
                <a:gd name="connsiteX11843" fmla="*/ 5438774 w 6130925"/>
                <a:gd name="connsiteY11843" fmla="*/ 327249 h 2994025"/>
                <a:gd name="connsiteX11844" fmla="*/ 5438774 w 6130925"/>
                <a:gd name="connsiteY11844" fmla="*/ 327250 h 2994025"/>
                <a:gd name="connsiteX11845" fmla="*/ 5438774 w 6130925"/>
                <a:gd name="connsiteY11845" fmla="*/ 334020 h 2994025"/>
                <a:gd name="connsiteX11846" fmla="*/ 5438774 w 6130925"/>
                <a:gd name="connsiteY11846" fmla="*/ 334021 h 2994025"/>
                <a:gd name="connsiteX11847" fmla="*/ 5437197 w 6130925"/>
                <a:gd name="connsiteY11847" fmla="*/ 334021 h 2994025"/>
                <a:gd name="connsiteX11848" fmla="*/ 5435621 w 6130925"/>
                <a:gd name="connsiteY11848" fmla="*/ 334021 h 2994025"/>
                <a:gd name="connsiteX11849" fmla="*/ 5434570 w 6130925"/>
                <a:gd name="connsiteY11849" fmla="*/ 334021 h 2994025"/>
                <a:gd name="connsiteX11850" fmla="*/ 5433519 w 6130925"/>
                <a:gd name="connsiteY11850" fmla="*/ 334021 h 2994025"/>
                <a:gd name="connsiteX11851" fmla="*/ 5432468 w 6130925"/>
                <a:gd name="connsiteY11851" fmla="*/ 334021 h 2994025"/>
                <a:gd name="connsiteX11852" fmla="*/ 5431417 w 6130925"/>
                <a:gd name="connsiteY11852" fmla="*/ 334021 h 2994025"/>
                <a:gd name="connsiteX11853" fmla="*/ 5430891 w 6130925"/>
                <a:gd name="connsiteY11853" fmla="*/ 334021 h 2994025"/>
                <a:gd name="connsiteX11854" fmla="*/ 5430366 w 6130925"/>
                <a:gd name="connsiteY11854" fmla="*/ 334021 h 2994025"/>
                <a:gd name="connsiteX11855" fmla="*/ 5428264 w 6130925"/>
                <a:gd name="connsiteY11855" fmla="*/ 335063 h 2994025"/>
                <a:gd name="connsiteX11856" fmla="*/ 5427213 w 6130925"/>
                <a:gd name="connsiteY11856" fmla="*/ 337668 h 2994025"/>
                <a:gd name="connsiteX11857" fmla="*/ 5425636 w 6130925"/>
                <a:gd name="connsiteY11857" fmla="*/ 339751 h 2994025"/>
                <a:gd name="connsiteX11858" fmla="*/ 5424060 w 6130925"/>
                <a:gd name="connsiteY11858" fmla="*/ 341314 h 2994025"/>
                <a:gd name="connsiteX11859" fmla="*/ 5423534 w 6130925"/>
                <a:gd name="connsiteY11859" fmla="*/ 341314 h 2994025"/>
                <a:gd name="connsiteX11860" fmla="*/ 5423008 w 6130925"/>
                <a:gd name="connsiteY11860" fmla="*/ 341314 h 2994025"/>
                <a:gd name="connsiteX11861" fmla="*/ 5421432 w 6130925"/>
                <a:gd name="connsiteY11861" fmla="*/ 341314 h 2994025"/>
                <a:gd name="connsiteX11862" fmla="*/ 5420381 w 6130925"/>
                <a:gd name="connsiteY11862" fmla="*/ 341314 h 2994025"/>
                <a:gd name="connsiteX11863" fmla="*/ 5416702 w 6130925"/>
                <a:gd name="connsiteY11863" fmla="*/ 341314 h 2994025"/>
                <a:gd name="connsiteX11864" fmla="*/ 5414075 w 6130925"/>
                <a:gd name="connsiteY11864" fmla="*/ 341314 h 2994025"/>
                <a:gd name="connsiteX11865" fmla="*/ 5411973 w 6130925"/>
                <a:gd name="connsiteY11865" fmla="*/ 341314 h 2994025"/>
                <a:gd name="connsiteX11866" fmla="*/ 5410922 w 6130925"/>
                <a:gd name="connsiteY11866" fmla="*/ 341314 h 2994025"/>
                <a:gd name="connsiteX11867" fmla="*/ 5409871 w 6130925"/>
                <a:gd name="connsiteY11867" fmla="*/ 341314 h 2994025"/>
                <a:gd name="connsiteX11868" fmla="*/ 5408294 w 6130925"/>
                <a:gd name="connsiteY11868" fmla="*/ 340272 h 2994025"/>
                <a:gd name="connsiteX11869" fmla="*/ 5406192 w 6130925"/>
                <a:gd name="connsiteY11869" fmla="*/ 339751 h 2994025"/>
                <a:gd name="connsiteX11870" fmla="*/ 5404090 w 6130925"/>
                <a:gd name="connsiteY11870" fmla="*/ 339231 h 2994025"/>
                <a:gd name="connsiteX11871" fmla="*/ 5402513 w 6130925"/>
                <a:gd name="connsiteY11871" fmla="*/ 338710 h 2994025"/>
                <a:gd name="connsiteX11872" fmla="*/ 5400937 w 6130925"/>
                <a:gd name="connsiteY11872" fmla="*/ 336626 h 2994025"/>
                <a:gd name="connsiteX11873" fmla="*/ 5399360 w 6130925"/>
                <a:gd name="connsiteY11873" fmla="*/ 335063 h 2994025"/>
                <a:gd name="connsiteX11874" fmla="*/ 5395682 w 6130925"/>
                <a:gd name="connsiteY11874" fmla="*/ 332459 h 2994025"/>
                <a:gd name="connsiteX11875" fmla="*/ 5392003 w 6130925"/>
                <a:gd name="connsiteY11875" fmla="*/ 331417 h 2994025"/>
                <a:gd name="connsiteX11876" fmla="*/ 5388325 w 6130925"/>
                <a:gd name="connsiteY11876" fmla="*/ 332459 h 2994025"/>
                <a:gd name="connsiteX11877" fmla="*/ 5384120 w 6130925"/>
                <a:gd name="connsiteY11877" fmla="*/ 334021 h 2994025"/>
                <a:gd name="connsiteX11878" fmla="*/ 5381493 w 6130925"/>
                <a:gd name="connsiteY11878" fmla="*/ 334542 h 2994025"/>
                <a:gd name="connsiteX11879" fmla="*/ 5378340 w 6130925"/>
                <a:gd name="connsiteY11879" fmla="*/ 335063 h 2994025"/>
                <a:gd name="connsiteX11880" fmla="*/ 5374661 w 6130925"/>
                <a:gd name="connsiteY11880" fmla="*/ 334542 h 2994025"/>
                <a:gd name="connsiteX11881" fmla="*/ 5372559 w 6130925"/>
                <a:gd name="connsiteY11881" fmla="*/ 332980 h 2994025"/>
                <a:gd name="connsiteX11882" fmla="*/ 5371508 w 6130925"/>
                <a:gd name="connsiteY11882" fmla="*/ 331417 h 2994025"/>
                <a:gd name="connsiteX11883" fmla="*/ 5370457 w 6130925"/>
                <a:gd name="connsiteY11883" fmla="*/ 329854 h 2994025"/>
                <a:gd name="connsiteX11884" fmla="*/ 5368880 w 6130925"/>
                <a:gd name="connsiteY11884" fmla="*/ 328812 h 2994025"/>
                <a:gd name="connsiteX11885" fmla="*/ 5367304 w 6130925"/>
                <a:gd name="connsiteY11885" fmla="*/ 328291 h 2994025"/>
                <a:gd name="connsiteX11886" fmla="*/ 5365727 w 6130925"/>
                <a:gd name="connsiteY11886" fmla="*/ 327771 h 2994025"/>
                <a:gd name="connsiteX11887" fmla="*/ 5363625 w 6130925"/>
                <a:gd name="connsiteY11887" fmla="*/ 327250 h 2994025"/>
                <a:gd name="connsiteX11888" fmla="*/ 5363100 w 6130925"/>
                <a:gd name="connsiteY11888" fmla="*/ 325687 h 2994025"/>
                <a:gd name="connsiteX11889" fmla="*/ 5362574 w 6130925"/>
                <a:gd name="connsiteY11889" fmla="*/ 324124 h 2994025"/>
                <a:gd name="connsiteX11890" fmla="*/ 5362574 w 6130925"/>
                <a:gd name="connsiteY11890" fmla="*/ 324123 h 2994025"/>
                <a:gd name="connsiteX11891" fmla="*/ 5362574 w 6130925"/>
                <a:gd name="connsiteY11891" fmla="*/ 309539 h 2994025"/>
                <a:gd name="connsiteX11892" fmla="*/ 5362574 w 6130925"/>
                <a:gd name="connsiteY11892" fmla="*/ 309538 h 2994025"/>
                <a:gd name="connsiteX11893" fmla="*/ 1252204 w 6130925"/>
                <a:gd name="connsiteY11893" fmla="*/ 307975 h 2994025"/>
                <a:gd name="connsiteX11894" fmla="*/ 1259014 w 6130925"/>
                <a:gd name="connsiteY11894" fmla="*/ 318029 h 2994025"/>
                <a:gd name="connsiteX11895" fmla="*/ 1271587 w 6130925"/>
                <a:gd name="connsiteY11895" fmla="*/ 324908 h 2994025"/>
                <a:gd name="connsiteX11896" fmla="*/ 1267396 w 6130925"/>
                <a:gd name="connsiteY11896" fmla="*/ 338667 h 2994025"/>
                <a:gd name="connsiteX11897" fmla="*/ 1256919 w 6130925"/>
                <a:gd name="connsiteY11897" fmla="*/ 342900 h 2994025"/>
                <a:gd name="connsiteX11898" fmla="*/ 1244869 w 6130925"/>
                <a:gd name="connsiteY11898" fmla="*/ 337608 h 2994025"/>
                <a:gd name="connsiteX11899" fmla="*/ 1231772 w 6130925"/>
                <a:gd name="connsiteY11899" fmla="*/ 337608 h 2994025"/>
                <a:gd name="connsiteX11900" fmla="*/ 1219199 w 6130925"/>
                <a:gd name="connsiteY11900" fmla="*/ 325967 h 2994025"/>
                <a:gd name="connsiteX11901" fmla="*/ 1222866 w 6130925"/>
                <a:gd name="connsiteY11901" fmla="*/ 316971 h 2994025"/>
                <a:gd name="connsiteX11902" fmla="*/ 1240678 w 6130925"/>
                <a:gd name="connsiteY11902" fmla="*/ 310092 h 2994025"/>
                <a:gd name="connsiteX11903" fmla="*/ 5180372 w 6130925"/>
                <a:gd name="connsiteY11903" fmla="*/ 301625 h 2994025"/>
                <a:gd name="connsiteX11904" fmla="*/ 5181888 w 6130925"/>
                <a:gd name="connsiteY11904" fmla="*/ 302649 h 2994025"/>
                <a:gd name="connsiteX11905" fmla="*/ 5183908 w 6130925"/>
                <a:gd name="connsiteY11905" fmla="*/ 303161 h 2994025"/>
                <a:gd name="connsiteX11906" fmla="*/ 5185424 w 6130925"/>
                <a:gd name="connsiteY11906" fmla="*/ 303161 h 2994025"/>
                <a:gd name="connsiteX11907" fmla="*/ 5185929 w 6130925"/>
                <a:gd name="connsiteY11907" fmla="*/ 303161 h 2994025"/>
                <a:gd name="connsiteX11908" fmla="*/ 5186434 w 6130925"/>
                <a:gd name="connsiteY11908" fmla="*/ 303161 h 2994025"/>
                <a:gd name="connsiteX11909" fmla="*/ 5187444 w 6130925"/>
                <a:gd name="connsiteY11909" fmla="*/ 303161 h 2994025"/>
                <a:gd name="connsiteX11910" fmla="*/ 5187949 w 6130925"/>
                <a:gd name="connsiteY11910" fmla="*/ 303161 h 2994025"/>
                <a:gd name="connsiteX11911" fmla="*/ 5187949 w 6130925"/>
                <a:gd name="connsiteY11911" fmla="*/ 303162 h 2994025"/>
                <a:gd name="connsiteX11912" fmla="*/ 5187950 w 6130925"/>
                <a:gd name="connsiteY11912" fmla="*/ 303162 h 2994025"/>
                <a:gd name="connsiteX11913" fmla="*/ 5187445 w 6130925"/>
                <a:gd name="connsiteY11913" fmla="*/ 307259 h 2994025"/>
                <a:gd name="connsiteX11914" fmla="*/ 5187445 w 6130925"/>
                <a:gd name="connsiteY11914" fmla="*/ 310332 h 2994025"/>
                <a:gd name="connsiteX11915" fmla="*/ 5187445 w 6130925"/>
                <a:gd name="connsiteY11915" fmla="*/ 311868 h 2994025"/>
                <a:gd name="connsiteX11916" fmla="*/ 5187950 w 6130925"/>
                <a:gd name="connsiteY11916" fmla="*/ 313916 h 2994025"/>
                <a:gd name="connsiteX11917" fmla="*/ 5186435 w 6130925"/>
                <a:gd name="connsiteY11917" fmla="*/ 316477 h 2994025"/>
                <a:gd name="connsiteX11918" fmla="*/ 5183909 w 6130925"/>
                <a:gd name="connsiteY11918" fmla="*/ 317501 h 2994025"/>
                <a:gd name="connsiteX11919" fmla="*/ 5181889 w 6130925"/>
                <a:gd name="connsiteY11919" fmla="*/ 316989 h 2994025"/>
                <a:gd name="connsiteX11920" fmla="*/ 5181888 w 6130925"/>
                <a:gd name="connsiteY11920" fmla="*/ 316988 h 2994025"/>
                <a:gd name="connsiteX11921" fmla="*/ 5180373 w 6130925"/>
                <a:gd name="connsiteY11921" fmla="*/ 314428 h 2994025"/>
                <a:gd name="connsiteX11922" fmla="*/ 5177848 w 6130925"/>
                <a:gd name="connsiteY11922" fmla="*/ 313404 h 2994025"/>
                <a:gd name="connsiteX11923" fmla="*/ 5177847 w 6130925"/>
                <a:gd name="connsiteY11923" fmla="*/ 313404 h 2994025"/>
                <a:gd name="connsiteX11924" fmla="*/ 5177847 w 6130925"/>
                <a:gd name="connsiteY11924" fmla="*/ 313403 h 2994025"/>
                <a:gd name="connsiteX11925" fmla="*/ 5176836 w 6130925"/>
                <a:gd name="connsiteY11925" fmla="*/ 311867 h 2994025"/>
                <a:gd name="connsiteX11926" fmla="*/ 5176836 w 6130925"/>
                <a:gd name="connsiteY11926" fmla="*/ 310331 h 2994025"/>
                <a:gd name="connsiteX11927" fmla="*/ 5176836 w 6130925"/>
                <a:gd name="connsiteY11927" fmla="*/ 308794 h 2994025"/>
                <a:gd name="connsiteX11928" fmla="*/ 5176836 w 6130925"/>
                <a:gd name="connsiteY11928" fmla="*/ 307258 h 2994025"/>
                <a:gd name="connsiteX11929" fmla="*/ 5176836 w 6130925"/>
                <a:gd name="connsiteY11929" fmla="*/ 305722 h 2994025"/>
                <a:gd name="connsiteX11930" fmla="*/ 5177847 w 6130925"/>
                <a:gd name="connsiteY11930" fmla="*/ 302649 h 2994025"/>
                <a:gd name="connsiteX11931" fmla="*/ 852487 w 6130925"/>
                <a:gd name="connsiteY11931" fmla="*/ 295275 h 2994025"/>
                <a:gd name="connsiteX11932" fmla="*/ 843675 w 6130925"/>
                <a:gd name="connsiteY11932" fmla="*/ 312738 h 2994025"/>
                <a:gd name="connsiteX11933" fmla="*/ 827087 w 6130925"/>
                <a:gd name="connsiteY11933" fmla="*/ 310621 h 2994025"/>
                <a:gd name="connsiteX11934" fmla="*/ 835899 w 6130925"/>
                <a:gd name="connsiteY11934" fmla="*/ 299509 h 2994025"/>
                <a:gd name="connsiteX11935" fmla="*/ 5246464 w 6130925"/>
                <a:gd name="connsiteY11935" fmla="*/ 292100 h 2994025"/>
                <a:gd name="connsiteX11936" fmla="*/ 5246800 w 6130925"/>
                <a:gd name="connsiteY11936" fmla="*/ 292166 h 2994025"/>
                <a:gd name="connsiteX11937" fmla="*/ 5246997 w 6130925"/>
                <a:gd name="connsiteY11937" fmla="*/ 292101 h 2994025"/>
                <a:gd name="connsiteX11938" fmla="*/ 5248597 w 6130925"/>
                <a:gd name="connsiteY11938" fmla="*/ 292101 h 2994025"/>
                <a:gd name="connsiteX11939" fmla="*/ 5249122 w 6130925"/>
                <a:gd name="connsiteY11939" fmla="*/ 292623 h 2994025"/>
                <a:gd name="connsiteX11940" fmla="*/ 5249130 w 6130925"/>
                <a:gd name="connsiteY11940" fmla="*/ 292624 h 2994025"/>
                <a:gd name="connsiteX11941" fmla="*/ 5249130 w 6130925"/>
                <a:gd name="connsiteY11941" fmla="*/ 292630 h 2994025"/>
                <a:gd name="connsiteX11942" fmla="*/ 5249130 w 6130925"/>
                <a:gd name="connsiteY11942" fmla="*/ 294720 h 2994025"/>
                <a:gd name="connsiteX11943" fmla="*/ 5249130 w 6130925"/>
                <a:gd name="connsiteY11943" fmla="*/ 294747 h 2994025"/>
                <a:gd name="connsiteX11944" fmla="*/ 5249130 w 6130925"/>
                <a:gd name="connsiteY11944" fmla="*/ 296815 h 2994025"/>
                <a:gd name="connsiteX11945" fmla="*/ 5251263 w 6130925"/>
                <a:gd name="connsiteY11945" fmla="*/ 297339 h 2994025"/>
                <a:gd name="connsiteX11946" fmla="*/ 5252863 w 6130925"/>
                <a:gd name="connsiteY11946" fmla="*/ 298387 h 2994025"/>
                <a:gd name="connsiteX11947" fmla="*/ 5253930 w 6130925"/>
                <a:gd name="connsiteY11947" fmla="*/ 299958 h 2994025"/>
                <a:gd name="connsiteX11948" fmla="*/ 5254996 w 6130925"/>
                <a:gd name="connsiteY11948" fmla="*/ 301530 h 2994025"/>
                <a:gd name="connsiteX11949" fmla="*/ 5256063 w 6130925"/>
                <a:gd name="connsiteY11949" fmla="*/ 303625 h 2994025"/>
                <a:gd name="connsiteX11950" fmla="*/ 5257663 w 6130925"/>
                <a:gd name="connsiteY11950" fmla="*/ 305721 h 2994025"/>
                <a:gd name="connsiteX11951" fmla="*/ 5259796 w 6130925"/>
                <a:gd name="connsiteY11951" fmla="*/ 305721 h 2994025"/>
                <a:gd name="connsiteX11952" fmla="*/ 5261929 w 6130925"/>
                <a:gd name="connsiteY11952" fmla="*/ 305721 h 2994025"/>
                <a:gd name="connsiteX11953" fmla="*/ 5265129 w 6130925"/>
                <a:gd name="connsiteY11953" fmla="*/ 305721 h 2994025"/>
                <a:gd name="connsiteX11954" fmla="*/ 5269395 w 6130925"/>
                <a:gd name="connsiteY11954" fmla="*/ 305721 h 2994025"/>
                <a:gd name="connsiteX11955" fmla="*/ 5272595 w 6130925"/>
                <a:gd name="connsiteY11955" fmla="*/ 305721 h 2994025"/>
                <a:gd name="connsiteX11956" fmla="*/ 5275795 w 6130925"/>
                <a:gd name="connsiteY11956" fmla="*/ 306245 h 2994025"/>
                <a:gd name="connsiteX11957" fmla="*/ 5275795 w 6130925"/>
                <a:gd name="connsiteY11957" fmla="*/ 296864 h 2994025"/>
                <a:gd name="connsiteX11958" fmla="*/ 5275795 w 6130925"/>
                <a:gd name="connsiteY11958" fmla="*/ 296815 h 2994025"/>
                <a:gd name="connsiteX11959" fmla="*/ 5277928 w 6130925"/>
                <a:gd name="connsiteY11959" fmla="*/ 296291 h 2994025"/>
                <a:gd name="connsiteX11960" fmla="*/ 5280061 w 6130925"/>
                <a:gd name="connsiteY11960" fmla="*/ 295767 h 2994025"/>
                <a:gd name="connsiteX11961" fmla="*/ 5283261 w 6130925"/>
                <a:gd name="connsiteY11961" fmla="*/ 295767 h 2994025"/>
                <a:gd name="connsiteX11962" fmla="*/ 5286994 w 6130925"/>
                <a:gd name="connsiteY11962" fmla="*/ 295767 h 2994025"/>
                <a:gd name="connsiteX11963" fmla="*/ 5288594 w 6130925"/>
                <a:gd name="connsiteY11963" fmla="*/ 296291 h 2994025"/>
                <a:gd name="connsiteX11964" fmla="*/ 5290194 w 6130925"/>
                <a:gd name="connsiteY11964" fmla="*/ 296815 h 2994025"/>
                <a:gd name="connsiteX11965" fmla="*/ 5293927 w 6130925"/>
                <a:gd name="connsiteY11965" fmla="*/ 296815 h 2994025"/>
                <a:gd name="connsiteX11966" fmla="*/ 5297660 w 6130925"/>
                <a:gd name="connsiteY11966" fmla="*/ 296815 h 2994025"/>
                <a:gd name="connsiteX11967" fmla="*/ 5298727 w 6130925"/>
                <a:gd name="connsiteY11967" fmla="*/ 298387 h 2994025"/>
                <a:gd name="connsiteX11968" fmla="*/ 5299260 w 6130925"/>
                <a:gd name="connsiteY11968" fmla="*/ 299958 h 2994025"/>
                <a:gd name="connsiteX11969" fmla="*/ 5299248 w 6130925"/>
                <a:gd name="connsiteY11969" fmla="*/ 300001 h 2994025"/>
                <a:gd name="connsiteX11970" fmla="*/ 5299260 w 6130925"/>
                <a:gd name="connsiteY11970" fmla="*/ 300039 h 2994025"/>
                <a:gd name="connsiteX11971" fmla="*/ 5298194 w 6130925"/>
                <a:gd name="connsiteY11971" fmla="*/ 303743 h 2994025"/>
                <a:gd name="connsiteX11972" fmla="*/ 5296060 w 6130925"/>
                <a:gd name="connsiteY11972" fmla="*/ 307447 h 2994025"/>
                <a:gd name="connsiteX11973" fmla="*/ 5294461 w 6130925"/>
                <a:gd name="connsiteY11973" fmla="*/ 308505 h 2994025"/>
                <a:gd name="connsiteX11974" fmla="*/ 5293394 w 6130925"/>
                <a:gd name="connsiteY11974" fmla="*/ 310622 h 2994025"/>
                <a:gd name="connsiteX11975" fmla="*/ 5293394 w 6130925"/>
                <a:gd name="connsiteY11975" fmla="*/ 320914 h 2994025"/>
                <a:gd name="connsiteX11976" fmla="*/ 5294994 w 6130925"/>
                <a:gd name="connsiteY11976" fmla="*/ 320390 h 2994025"/>
                <a:gd name="connsiteX11977" fmla="*/ 5296594 w 6130925"/>
                <a:gd name="connsiteY11977" fmla="*/ 320390 h 2994025"/>
                <a:gd name="connsiteX11978" fmla="*/ 5300327 w 6130925"/>
                <a:gd name="connsiteY11978" fmla="*/ 320390 h 2994025"/>
                <a:gd name="connsiteX11979" fmla="*/ 5304060 w 6130925"/>
                <a:gd name="connsiteY11979" fmla="*/ 320914 h 2994025"/>
                <a:gd name="connsiteX11980" fmla="*/ 5304060 w 6130925"/>
                <a:gd name="connsiteY11980" fmla="*/ 317501 h 2994025"/>
                <a:gd name="connsiteX11981" fmla="*/ 5304060 w 6130925"/>
                <a:gd name="connsiteY11981" fmla="*/ 317246 h 2994025"/>
                <a:gd name="connsiteX11982" fmla="*/ 5304060 w 6130925"/>
                <a:gd name="connsiteY11982" fmla="*/ 313268 h 2994025"/>
                <a:gd name="connsiteX11983" fmla="*/ 5304060 w 6130925"/>
                <a:gd name="connsiteY11983" fmla="*/ 313055 h 2994025"/>
                <a:gd name="connsiteX11984" fmla="*/ 5304593 w 6130925"/>
                <a:gd name="connsiteY11984" fmla="*/ 311484 h 2994025"/>
                <a:gd name="connsiteX11985" fmla="*/ 5305127 w 6130925"/>
                <a:gd name="connsiteY11985" fmla="*/ 309912 h 2994025"/>
                <a:gd name="connsiteX11986" fmla="*/ 5306726 w 6130925"/>
                <a:gd name="connsiteY11986" fmla="*/ 307817 h 2994025"/>
                <a:gd name="connsiteX11987" fmla="*/ 5308326 w 6130925"/>
                <a:gd name="connsiteY11987" fmla="*/ 306245 h 2994025"/>
                <a:gd name="connsiteX11988" fmla="*/ 5308860 w 6130925"/>
                <a:gd name="connsiteY11988" fmla="*/ 304673 h 2994025"/>
                <a:gd name="connsiteX11989" fmla="*/ 5309393 w 6130925"/>
                <a:gd name="connsiteY11989" fmla="*/ 302578 h 2994025"/>
                <a:gd name="connsiteX11990" fmla="*/ 5310993 w 6130925"/>
                <a:gd name="connsiteY11990" fmla="*/ 301530 h 2994025"/>
                <a:gd name="connsiteX11991" fmla="*/ 5313126 w 6130925"/>
                <a:gd name="connsiteY11991" fmla="*/ 301006 h 2994025"/>
                <a:gd name="connsiteX11992" fmla="*/ 5314726 w 6130925"/>
                <a:gd name="connsiteY11992" fmla="*/ 301006 h 2994025"/>
                <a:gd name="connsiteX11993" fmla="*/ 5317393 w 6130925"/>
                <a:gd name="connsiteY11993" fmla="*/ 301006 h 2994025"/>
                <a:gd name="connsiteX11994" fmla="*/ 5320059 w 6130925"/>
                <a:gd name="connsiteY11994" fmla="*/ 301530 h 2994025"/>
                <a:gd name="connsiteX11995" fmla="*/ 5322192 w 6130925"/>
                <a:gd name="connsiteY11995" fmla="*/ 301530 h 2994025"/>
                <a:gd name="connsiteX11996" fmla="*/ 5324859 w 6130925"/>
                <a:gd name="connsiteY11996" fmla="*/ 301530 h 2994025"/>
                <a:gd name="connsiteX11997" fmla="*/ 5327525 w 6130925"/>
                <a:gd name="connsiteY11997" fmla="*/ 301530 h 2994025"/>
                <a:gd name="connsiteX11998" fmla="*/ 5330725 w 6130925"/>
                <a:gd name="connsiteY11998" fmla="*/ 301530 h 2994025"/>
                <a:gd name="connsiteX11999" fmla="*/ 5332325 w 6130925"/>
                <a:gd name="connsiteY11999" fmla="*/ 301530 h 2994025"/>
                <a:gd name="connsiteX12000" fmla="*/ 5334991 w 6130925"/>
                <a:gd name="connsiteY12000" fmla="*/ 301530 h 2994025"/>
                <a:gd name="connsiteX12001" fmla="*/ 5335525 w 6130925"/>
                <a:gd name="connsiteY12001" fmla="*/ 303102 h 2994025"/>
                <a:gd name="connsiteX12002" fmla="*/ 5336591 w 6130925"/>
                <a:gd name="connsiteY12002" fmla="*/ 305721 h 2994025"/>
                <a:gd name="connsiteX12003" fmla="*/ 5337658 w 6130925"/>
                <a:gd name="connsiteY12003" fmla="*/ 305721 h 2994025"/>
                <a:gd name="connsiteX12004" fmla="*/ 5338191 w 6130925"/>
                <a:gd name="connsiteY12004" fmla="*/ 305721 h 2994025"/>
                <a:gd name="connsiteX12005" fmla="*/ 5339258 w 6130925"/>
                <a:gd name="connsiteY12005" fmla="*/ 305721 h 2994025"/>
                <a:gd name="connsiteX12006" fmla="*/ 5339791 w 6130925"/>
                <a:gd name="connsiteY12006" fmla="*/ 305721 h 2994025"/>
                <a:gd name="connsiteX12007" fmla="*/ 5341391 w 6130925"/>
                <a:gd name="connsiteY12007" fmla="*/ 305721 h 2994025"/>
                <a:gd name="connsiteX12008" fmla="*/ 5343524 w 6130925"/>
                <a:gd name="connsiteY12008" fmla="*/ 306245 h 2994025"/>
                <a:gd name="connsiteX12009" fmla="*/ 5343524 w 6130925"/>
                <a:gd name="connsiteY12009" fmla="*/ 306389 h 2994025"/>
                <a:gd name="connsiteX12010" fmla="*/ 5343524 w 6130925"/>
                <a:gd name="connsiteY12010" fmla="*/ 307817 h 2994025"/>
                <a:gd name="connsiteX12011" fmla="*/ 5343524 w 6130925"/>
                <a:gd name="connsiteY12011" fmla="*/ 307976 h 2994025"/>
                <a:gd name="connsiteX12012" fmla="*/ 5343524 w 6130925"/>
                <a:gd name="connsiteY12012" fmla="*/ 309912 h 2994025"/>
                <a:gd name="connsiteX12013" fmla="*/ 5343524 w 6130925"/>
                <a:gd name="connsiteY12013" fmla="*/ 310093 h 2994025"/>
                <a:gd name="connsiteX12014" fmla="*/ 5341924 w 6130925"/>
                <a:gd name="connsiteY12014" fmla="*/ 311680 h 2994025"/>
                <a:gd name="connsiteX12015" fmla="*/ 5340858 w 6130925"/>
                <a:gd name="connsiteY12015" fmla="*/ 313268 h 2994025"/>
                <a:gd name="connsiteX12016" fmla="*/ 5339258 w 6130925"/>
                <a:gd name="connsiteY12016" fmla="*/ 314856 h 2994025"/>
                <a:gd name="connsiteX12017" fmla="*/ 5337658 w 6130925"/>
                <a:gd name="connsiteY12017" fmla="*/ 316972 h 2994025"/>
                <a:gd name="connsiteX12018" fmla="*/ 5336591 w 6130925"/>
                <a:gd name="connsiteY12018" fmla="*/ 318560 h 2994025"/>
                <a:gd name="connsiteX12019" fmla="*/ 5335525 w 6130925"/>
                <a:gd name="connsiteY12019" fmla="*/ 320676 h 2994025"/>
                <a:gd name="connsiteX12020" fmla="*/ 5335009 w 6130925"/>
                <a:gd name="connsiteY12020" fmla="*/ 325280 h 2994025"/>
                <a:gd name="connsiteX12021" fmla="*/ 5335525 w 6130925"/>
                <a:gd name="connsiteY12021" fmla="*/ 330343 h 2994025"/>
                <a:gd name="connsiteX12022" fmla="*/ 5335486 w 6130925"/>
                <a:gd name="connsiteY12022" fmla="*/ 330343 h 2994025"/>
                <a:gd name="connsiteX12023" fmla="*/ 5335525 w 6130925"/>
                <a:gd name="connsiteY12023" fmla="*/ 330731 h 2994025"/>
                <a:gd name="connsiteX12024" fmla="*/ 5321126 w 6130925"/>
                <a:gd name="connsiteY12024" fmla="*/ 330731 h 2994025"/>
                <a:gd name="connsiteX12025" fmla="*/ 5318992 w 6130925"/>
                <a:gd name="connsiteY12025" fmla="*/ 330201 h 2994025"/>
                <a:gd name="connsiteX12026" fmla="*/ 5317393 w 6130925"/>
                <a:gd name="connsiteY12026" fmla="*/ 329672 h 2994025"/>
                <a:gd name="connsiteX12027" fmla="*/ 5315793 w 6130925"/>
                <a:gd name="connsiteY12027" fmla="*/ 329143 h 2994025"/>
                <a:gd name="connsiteX12028" fmla="*/ 5314193 w 6130925"/>
                <a:gd name="connsiteY12028" fmla="*/ 328614 h 2994025"/>
                <a:gd name="connsiteX12029" fmla="*/ 5312593 w 6130925"/>
                <a:gd name="connsiteY12029" fmla="*/ 327556 h 2994025"/>
                <a:gd name="connsiteX12030" fmla="*/ 5309926 w 6130925"/>
                <a:gd name="connsiteY12030" fmla="*/ 325968 h 2994025"/>
                <a:gd name="connsiteX12031" fmla="*/ 5308326 w 6130925"/>
                <a:gd name="connsiteY12031" fmla="*/ 325968 h 2994025"/>
                <a:gd name="connsiteX12032" fmla="*/ 5307793 w 6130925"/>
                <a:gd name="connsiteY12032" fmla="*/ 325968 h 2994025"/>
                <a:gd name="connsiteX12033" fmla="*/ 5306726 w 6130925"/>
                <a:gd name="connsiteY12033" fmla="*/ 325439 h 2994025"/>
                <a:gd name="connsiteX12034" fmla="*/ 5305127 w 6130925"/>
                <a:gd name="connsiteY12034" fmla="*/ 325968 h 2994025"/>
                <a:gd name="connsiteX12035" fmla="*/ 5303527 w 6130925"/>
                <a:gd name="connsiteY12035" fmla="*/ 327026 h 2994025"/>
                <a:gd name="connsiteX12036" fmla="*/ 5301927 w 6130925"/>
                <a:gd name="connsiteY12036" fmla="*/ 328614 h 2994025"/>
                <a:gd name="connsiteX12037" fmla="*/ 5300327 w 6130925"/>
                <a:gd name="connsiteY12037" fmla="*/ 330731 h 2994025"/>
                <a:gd name="connsiteX12038" fmla="*/ 5297127 w 6130925"/>
                <a:gd name="connsiteY12038" fmla="*/ 333377 h 2994025"/>
                <a:gd name="connsiteX12039" fmla="*/ 5293394 w 6130925"/>
                <a:gd name="connsiteY12039" fmla="*/ 334964 h 2994025"/>
                <a:gd name="connsiteX12040" fmla="*/ 5291261 w 6130925"/>
                <a:gd name="connsiteY12040" fmla="*/ 334435 h 2994025"/>
                <a:gd name="connsiteX12041" fmla="*/ 5289128 w 6130925"/>
                <a:gd name="connsiteY12041" fmla="*/ 333906 h 2994025"/>
                <a:gd name="connsiteX12042" fmla="*/ 5288061 w 6130925"/>
                <a:gd name="connsiteY12042" fmla="*/ 332318 h 2994025"/>
                <a:gd name="connsiteX12043" fmla="*/ 5286994 w 6130925"/>
                <a:gd name="connsiteY12043" fmla="*/ 330731 h 2994025"/>
                <a:gd name="connsiteX12044" fmla="*/ 5286461 w 6130925"/>
                <a:gd name="connsiteY12044" fmla="*/ 330201 h 2994025"/>
                <a:gd name="connsiteX12045" fmla="*/ 5285928 w 6130925"/>
                <a:gd name="connsiteY12045" fmla="*/ 330201 h 2994025"/>
                <a:gd name="connsiteX12046" fmla="*/ 5284861 w 6130925"/>
                <a:gd name="connsiteY12046" fmla="*/ 330201 h 2994025"/>
                <a:gd name="connsiteX12047" fmla="*/ 5283261 w 6130925"/>
                <a:gd name="connsiteY12047" fmla="*/ 330731 h 2994025"/>
                <a:gd name="connsiteX12048" fmla="*/ 5282195 w 6130925"/>
                <a:gd name="connsiteY12048" fmla="*/ 330201 h 2994025"/>
                <a:gd name="connsiteX12049" fmla="*/ 5281128 w 6130925"/>
                <a:gd name="connsiteY12049" fmla="*/ 330201 h 2994025"/>
                <a:gd name="connsiteX12050" fmla="*/ 5280595 w 6130925"/>
                <a:gd name="connsiteY12050" fmla="*/ 330201 h 2994025"/>
                <a:gd name="connsiteX12051" fmla="*/ 5280061 w 6130925"/>
                <a:gd name="connsiteY12051" fmla="*/ 330731 h 2994025"/>
                <a:gd name="connsiteX12052" fmla="*/ 5278995 w 6130925"/>
                <a:gd name="connsiteY12052" fmla="*/ 332318 h 2994025"/>
                <a:gd name="connsiteX12053" fmla="*/ 5278462 w 6130925"/>
                <a:gd name="connsiteY12053" fmla="*/ 333906 h 2994025"/>
                <a:gd name="connsiteX12054" fmla="*/ 5276328 w 6130925"/>
                <a:gd name="connsiteY12054" fmla="*/ 334435 h 2994025"/>
                <a:gd name="connsiteX12055" fmla="*/ 5274728 w 6130925"/>
                <a:gd name="connsiteY12055" fmla="*/ 334964 h 2994025"/>
                <a:gd name="connsiteX12056" fmla="*/ 5274195 w 6130925"/>
                <a:gd name="connsiteY12056" fmla="*/ 334964 h 2994025"/>
                <a:gd name="connsiteX12057" fmla="*/ 5273662 w 6130925"/>
                <a:gd name="connsiteY12057" fmla="*/ 334964 h 2994025"/>
                <a:gd name="connsiteX12058" fmla="*/ 5273129 w 6130925"/>
                <a:gd name="connsiteY12058" fmla="*/ 334435 h 2994025"/>
                <a:gd name="connsiteX12059" fmla="*/ 5272062 w 6130925"/>
                <a:gd name="connsiteY12059" fmla="*/ 334435 h 2994025"/>
                <a:gd name="connsiteX12060" fmla="*/ 5271529 w 6130925"/>
                <a:gd name="connsiteY12060" fmla="*/ 334435 h 2994025"/>
                <a:gd name="connsiteX12061" fmla="*/ 5270995 w 6130925"/>
                <a:gd name="connsiteY12061" fmla="*/ 334964 h 2994025"/>
                <a:gd name="connsiteX12062" fmla="*/ 5265129 w 6130925"/>
                <a:gd name="connsiteY12062" fmla="*/ 335493 h 2994025"/>
                <a:gd name="connsiteX12063" fmla="*/ 5260329 w 6130925"/>
                <a:gd name="connsiteY12063" fmla="*/ 335493 h 2994025"/>
                <a:gd name="connsiteX12064" fmla="*/ 5253930 w 6130925"/>
                <a:gd name="connsiteY12064" fmla="*/ 334435 h 2994025"/>
                <a:gd name="connsiteX12065" fmla="*/ 5249130 w 6130925"/>
                <a:gd name="connsiteY12065" fmla="*/ 331260 h 2994025"/>
                <a:gd name="connsiteX12066" fmla="*/ 5246997 w 6130925"/>
                <a:gd name="connsiteY12066" fmla="*/ 332847 h 2994025"/>
                <a:gd name="connsiteX12067" fmla="*/ 5245930 w 6130925"/>
                <a:gd name="connsiteY12067" fmla="*/ 334964 h 2994025"/>
                <a:gd name="connsiteX12068" fmla="*/ 5245930 w 6130925"/>
                <a:gd name="connsiteY12068" fmla="*/ 336106 h 2994025"/>
                <a:gd name="connsiteX12069" fmla="*/ 5245930 w 6130925"/>
                <a:gd name="connsiteY12069" fmla="*/ 336552 h 2994025"/>
                <a:gd name="connsiteX12070" fmla="*/ 5245930 w 6130925"/>
                <a:gd name="connsiteY12070" fmla="*/ 338202 h 2994025"/>
                <a:gd name="connsiteX12071" fmla="*/ 5245930 w 6130925"/>
                <a:gd name="connsiteY12071" fmla="*/ 338668 h 2994025"/>
                <a:gd name="connsiteX12072" fmla="*/ 5245930 w 6130925"/>
                <a:gd name="connsiteY12072" fmla="*/ 340821 h 2994025"/>
                <a:gd name="connsiteX12073" fmla="*/ 5245930 w 6130925"/>
                <a:gd name="connsiteY12073" fmla="*/ 341314 h 2994025"/>
                <a:gd name="connsiteX12074" fmla="*/ 5245397 w 6130925"/>
                <a:gd name="connsiteY12074" fmla="*/ 343960 h 2994025"/>
                <a:gd name="connsiteX12075" fmla="*/ 5241130 w 6130925"/>
                <a:gd name="connsiteY12075" fmla="*/ 344489 h 2994025"/>
                <a:gd name="connsiteX12076" fmla="*/ 5235797 w 6130925"/>
                <a:gd name="connsiteY12076" fmla="*/ 344489 h 2994025"/>
                <a:gd name="connsiteX12077" fmla="*/ 5234198 w 6130925"/>
                <a:gd name="connsiteY12077" fmla="*/ 344489 h 2994025"/>
                <a:gd name="connsiteX12078" fmla="*/ 5233131 w 6130925"/>
                <a:gd name="connsiteY12078" fmla="*/ 344489 h 2994025"/>
                <a:gd name="connsiteX12079" fmla="*/ 5231531 w 6130925"/>
                <a:gd name="connsiteY12079" fmla="*/ 344489 h 2994025"/>
                <a:gd name="connsiteX12080" fmla="*/ 5230464 w 6130925"/>
                <a:gd name="connsiteY12080" fmla="*/ 343960 h 2994025"/>
                <a:gd name="connsiteX12081" fmla="*/ 5229398 w 6130925"/>
                <a:gd name="connsiteY12081" fmla="*/ 342372 h 2994025"/>
                <a:gd name="connsiteX12082" fmla="*/ 5228331 w 6130925"/>
                <a:gd name="connsiteY12082" fmla="*/ 340256 h 2994025"/>
                <a:gd name="connsiteX12083" fmla="*/ 5227798 w 6130925"/>
                <a:gd name="connsiteY12083" fmla="*/ 338668 h 2994025"/>
                <a:gd name="connsiteX12084" fmla="*/ 5226731 w 6130925"/>
                <a:gd name="connsiteY12084" fmla="*/ 336552 h 2994025"/>
                <a:gd name="connsiteX12085" fmla="*/ 5224598 w 6130925"/>
                <a:gd name="connsiteY12085" fmla="*/ 334435 h 2994025"/>
                <a:gd name="connsiteX12086" fmla="*/ 5221932 w 6130925"/>
                <a:gd name="connsiteY12086" fmla="*/ 332847 h 2994025"/>
                <a:gd name="connsiteX12087" fmla="*/ 5220332 w 6130925"/>
                <a:gd name="connsiteY12087" fmla="*/ 332847 h 2994025"/>
                <a:gd name="connsiteX12088" fmla="*/ 5218732 w 6130925"/>
                <a:gd name="connsiteY12088" fmla="*/ 332318 h 2994025"/>
                <a:gd name="connsiteX12089" fmla="*/ 5216599 w 6130925"/>
                <a:gd name="connsiteY12089" fmla="*/ 330731 h 2994025"/>
                <a:gd name="connsiteX12090" fmla="*/ 5214465 w 6130925"/>
                <a:gd name="connsiteY12090" fmla="*/ 329672 h 2994025"/>
                <a:gd name="connsiteX12091" fmla="*/ 5212866 w 6130925"/>
                <a:gd name="connsiteY12091" fmla="*/ 329143 h 2994025"/>
                <a:gd name="connsiteX12092" fmla="*/ 5211266 w 6130925"/>
                <a:gd name="connsiteY12092" fmla="*/ 328614 h 2994025"/>
                <a:gd name="connsiteX12093" fmla="*/ 5210199 w 6130925"/>
                <a:gd name="connsiteY12093" fmla="*/ 327026 h 2994025"/>
                <a:gd name="connsiteX12094" fmla="*/ 5209666 w 6130925"/>
                <a:gd name="connsiteY12094" fmla="*/ 324910 h 2994025"/>
                <a:gd name="connsiteX12095" fmla="*/ 5208066 w 6130925"/>
                <a:gd name="connsiteY12095" fmla="*/ 323322 h 2994025"/>
                <a:gd name="connsiteX12096" fmla="*/ 5206999 w 6130925"/>
                <a:gd name="connsiteY12096" fmla="*/ 321735 h 2994025"/>
                <a:gd name="connsiteX12097" fmla="*/ 5207436 w 6130925"/>
                <a:gd name="connsiteY12097" fmla="*/ 322082 h 2994025"/>
                <a:gd name="connsiteX12098" fmla="*/ 5206999 w 6130925"/>
                <a:gd name="connsiteY12098" fmla="*/ 321437 h 2994025"/>
                <a:gd name="connsiteX12099" fmla="*/ 5209666 w 6130925"/>
                <a:gd name="connsiteY12099" fmla="*/ 323533 h 2994025"/>
                <a:gd name="connsiteX12100" fmla="*/ 5209666 w 6130925"/>
                <a:gd name="connsiteY12100" fmla="*/ 322264 h 2994025"/>
                <a:gd name="connsiteX12101" fmla="*/ 5209666 w 6130925"/>
                <a:gd name="connsiteY12101" fmla="*/ 321961 h 2994025"/>
                <a:gd name="connsiteX12102" fmla="*/ 5210199 w 6130925"/>
                <a:gd name="connsiteY12102" fmla="*/ 320390 h 2994025"/>
                <a:gd name="connsiteX12103" fmla="*/ 5210199 w 6130925"/>
                <a:gd name="connsiteY12103" fmla="*/ 319089 h 2994025"/>
                <a:gd name="connsiteX12104" fmla="*/ 5210199 w 6130925"/>
                <a:gd name="connsiteY12104" fmla="*/ 318818 h 2994025"/>
                <a:gd name="connsiteX12105" fmla="*/ 5210199 w 6130925"/>
                <a:gd name="connsiteY12105" fmla="*/ 316972 h 2994025"/>
                <a:gd name="connsiteX12106" fmla="*/ 5210199 w 6130925"/>
                <a:gd name="connsiteY12106" fmla="*/ 316722 h 2994025"/>
                <a:gd name="connsiteX12107" fmla="*/ 5211266 w 6130925"/>
                <a:gd name="connsiteY12107" fmla="*/ 314103 h 2994025"/>
                <a:gd name="connsiteX12108" fmla="*/ 5212866 w 6130925"/>
                <a:gd name="connsiteY12108" fmla="*/ 312008 h 2994025"/>
                <a:gd name="connsiteX12109" fmla="*/ 5213399 w 6130925"/>
                <a:gd name="connsiteY12109" fmla="*/ 310436 h 2994025"/>
                <a:gd name="connsiteX12110" fmla="*/ 5213932 w 6130925"/>
                <a:gd name="connsiteY12110" fmla="*/ 308864 h 2994025"/>
                <a:gd name="connsiteX12111" fmla="*/ 5216065 w 6130925"/>
                <a:gd name="connsiteY12111" fmla="*/ 305721 h 2994025"/>
                <a:gd name="connsiteX12112" fmla="*/ 5217665 w 6130925"/>
                <a:gd name="connsiteY12112" fmla="*/ 301530 h 2994025"/>
                <a:gd name="connsiteX12113" fmla="*/ 5217665 w 6130925"/>
                <a:gd name="connsiteY12113" fmla="*/ 297922 h 2994025"/>
                <a:gd name="connsiteX12114" fmla="*/ 5216599 w 6130925"/>
                <a:gd name="connsiteY12114" fmla="*/ 294218 h 2994025"/>
                <a:gd name="connsiteX12115" fmla="*/ 5216605 w 6130925"/>
                <a:gd name="connsiteY12115" fmla="*/ 294218 h 2994025"/>
                <a:gd name="connsiteX12116" fmla="*/ 5216599 w 6130925"/>
                <a:gd name="connsiteY12116" fmla="*/ 294196 h 2994025"/>
                <a:gd name="connsiteX12117" fmla="*/ 5225131 w 6130925"/>
                <a:gd name="connsiteY12117" fmla="*/ 294196 h 2994025"/>
                <a:gd name="connsiteX12118" fmla="*/ 5234731 w 6130925"/>
                <a:gd name="connsiteY12118" fmla="*/ 294196 h 2994025"/>
                <a:gd name="connsiteX12119" fmla="*/ 5236331 w 6130925"/>
                <a:gd name="connsiteY12119" fmla="*/ 293148 h 2994025"/>
                <a:gd name="connsiteX12120" fmla="*/ 5238464 w 6130925"/>
                <a:gd name="connsiteY12120" fmla="*/ 292624 h 2994025"/>
                <a:gd name="connsiteX12121" fmla="*/ 5243264 w 6130925"/>
                <a:gd name="connsiteY12121" fmla="*/ 292624 h 2994025"/>
                <a:gd name="connsiteX12122" fmla="*/ 1295859 w 6130925"/>
                <a:gd name="connsiteY12122" fmla="*/ 271463 h 2994025"/>
                <a:gd name="connsiteX12123" fmla="*/ 1317978 w 6130925"/>
                <a:gd name="connsiteY12123" fmla="*/ 271463 h 2994025"/>
                <a:gd name="connsiteX12124" fmla="*/ 1324825 w 6130925"/>
                <a:gd name="connsiteY12124" fmla="*/ 283634 h 2994025"/>
                <a:gd name="connsiteX12125" fmla="*/ 1326405 w 6130925"/>
                <a:gd name="connsiteY12125" fmla="*/ 296863 h 2994025"/>
                <a:gd name="connsiteX12126" fmla="*/ 1343258 w 6130925"/>
                <a:gd name="connsiteY12126" fmla="*/ 310093 h 2994025"/>
                <a:gd name="connsiteX12127" fmla="*/ 1363271 w 6130925"/>
                <a:gd name="connsiteY12127" fmla="*/ 309563 h 2994025"/>
                <a:gd name="connsiteX12128" fmla="*/ 1388551 w 6130925"/>
                <a:gd name="connsiteY12128" fmla="*/ 313797 h 2994025"/>
                <a:gd name="connsiteX12129" fmla="*/ 1405930 w 6130925"/>
                <a:gd name="connsiteY12129" fmla="*/ 311680 h 2994025"/>
                <a:gd name="connsiteX12130" fmla="*/ 1433843 w 6130925"/>
                <a:gd name="connsiteY12130" fmla="*/ 305859 h 2994025"/>
                <a:gd name="connsiteX12131" fmla="*/ 1452803 w 6130925"/>
                <a:gd name="connsiteY12131" fmla="*/ 299509 h 2994025"/>
                <a:gd name="connsiteX12132" fmla="*/ 1477029 w 6130925"/>
                <a:gd name="connsiteY12132" fmla="*/ 305330 h 2994025"/>
                <a:gd name="connsiteX12133" fmla="*/ 1500202 w 6130925"/>
                <a:gd name="connsiteY12133" fmla="*/ 311151 h 2994025"/>
                <a:gd name="connsiteX12134" fmla="*/ 1503362 w 6130925"/>
                <a:gd name="connsiteY12134" fmla="*/ 325438 h 2994025"/>
                <a:gd name="connsiteX12135" fmla="*/ 1503192 w 6130925"/>
                <a:gd name="connsiteY12135" fmla="*/ 325490 h 2994025"/>
                <a:gd name="connsiteX12136" fmla="*/ 1503361 w 6130925"/>
                <a:gd name="connsiteY12136" fmla="*/ 326269 h 2994025"/>
                <a:gd name="connsiteX12137" fmla="*/ 1498124 w 6130925"/>
                <a:gd name="connsiteY12137" fmla="*/ 327875 h 2994025"/>
                <a:gd name="connsiteX12138" fmla="*/ 1493515 w 6130925"/>
                <a:gd name="connsiteY12138" fmla="*/ 332587 h 2994025"/>
                <a:gd name="connsiteX12139" fmla="*/ 1493882 w 6130925"/>
                <a:gd name="connsiteY12139" fmla="*/ 334434 h 2994025"/>
                <a:gd name="connsiteX12140" fmla="*/ 1494409 w 6130925"/>
                <a:gd name="connsiteY12140" fmla="*/ 340784 h 2994025"/>
                <a:gd name="connsiteX12141" fmla="*/ 1494376 w 6130925"/>
                <a:gd name="connsiteY12141" fmla="*/ 340790 h 2994025"/>
                <a:gd name="connsiteX12142" fmla="*/ 1494458 w 6130925"/>
                <a:gd name="connsiteY12142" fmla="*/ 341794 h 2994025"/>
                <a:gd name="connsiteX12143" fmla="*/ 1491316 w 6130925"/>
                <a:gd name="connsiteY12143" fmla="*/ 342329 h 2994025"/>
                <a:gd name="connsiteX12144" fmla="*/ 1476652 w 6130925"/>
                <a:gd name="connsiteY12144" fmla="*/ 343935 h 2994025"/>
                <a:gd name="connsiteX12145" fmla="*/ 1466178 w 6130925"/>
                <a:gd name="connsiteY12145" fmla="*/ 345005 h 2994025"/>
                <a:gd name="connsiteX12146" fmla="*/ 1452561 w 6130925"/>
                <a:gd name="connsiteY12146" fmla="*/ 346076 h 2994025"/>
                <a:gd name="connsiteX12147" fmla="*/ 1452561 w 6130925"/>
                <a:gd name="connsiteY12147" fmla="*/ 344889 h 2994025"/>
                <a:gd name="connsiteX12148" fmla="*/ 1450696 w 6130925"/>
                <a:gd name="connsiteY12148" fmla="*/ 345018 h 2994025"/>
                <a:gd name="connsiteX12149" fmla="*/ 1441743 w 6130925"/>
                <a:gd name="connsiteY12149" fmla="*/ 338139 h 2994025"/>
                <a:gd name="connsiteX12150" fmla="*/ 1435423 w 6130925"/>
                <a:gd name="connsiteY12150" fmla="*/ 343959 h 2994025"/>
                <a:gd name="connsiteX12151" fmla="*/ 1422257 w 6130925"/>
                <a:gd name="connsiteY12151" fmla="*/ 348193 h 2994025"/>
                <a:gd name="connsiteX12152" fmla="*/ 1392764 w 6130925"/>
                <a:gd name="connsiteY12152" fmla="*/ 348193 h 2994025"/>
                <a:gd name="connsiteX12153" fmla="*/ 1382231 w 6130925"/>
                <a:gd name="connsiteY12153" fmla="*/ 349251 h 2994025"/>
                <a:gd name="connsiteX12154" fmla="*/ 1367484 w 6130925"/>
                <a:gd name="connsiteY12154" fmla="*/ 346605 h 2994025"/>
                <a:gd name="connsiteX12155" fmla="*/ 1356951 w 6130925"/>
                <a:gd name="connsiteY12155" fmla="*/ 339197 h 2994025"/>
                <a:gd name="connsiteX12156" fmla="*/ 1351158 w 6130925"/>
                <a:gd name="connsiteY12156" fmla="*/ 334964 h 2994025"/>
                <a:gd name="connsiteX12157" fmla="*/ 1339571 w 6130925"/>
                <a:gd name="connsiteY12157" fmla="*/ 342372 h 2994025"/>
                <a:gd name="connsiteX12158" fmla="*/ 1315872 w 6130925"/>
                <a:gd name="connsiteY12158" fmla="*/ 343959 h 2994025"/>
                <a:gd name="connsiteX12159" fmla="*/ 1298492 w 6130925"/>
                <a:gd name="connsiteY12159" fmla="*/ 333376 h 2994025"/>
                <a:gd name="connsiteX12160" fmla="*/ 1288485 w 6130925"/>
                <a:gd name="connsiteY12160" fmla="*/ 322793 h 2994025"/>
                <a:gd name="connsiteX12161" fmla="*/ 1296912 w 6130925"/>
                <a:gd name="connsiteY12161" fmla="*/ 308505 h 2994025"/>
                <a:gd name="connsiteX12162" fmla="*/ 1293225 w 6130925"/>
                <a:gd name="connsiteY12162" fmla="*/ 301626 h 2994025"/>
                <a:gd name="connsiteX12163" fmla="*/ 1286905 w 6130925"/>
                <a:gd name="connsiteY12163" fmla="*/ 291572 h 2994025"/>
                <a:gd name="connsiteX12164" fmla="*/ 1283219 w 6130925"/>
                <a:gd name="connsiteY12164" fmla="*/ 280459 h 2994025"/>
                <a:gd name="connsiteX12165" fmla="*/ 1281112 w 6130925"/>
                <a:gd name="connsiteY12165" fmla="*/ 273051 h 2994025"/>
                <a:gd name="connsiteX12166" fmla="*/ 994832 w 6130925"/>
                <a:gd name="connsiteY12166" fmla="*/ 266700 h 2994025"/>
                <a:gd name="connsiteX12167" fmla="*/ 1008591 w 6130925"/>
                <a:gd name="connsiteY12167" fmla="*/ 266700 h 2994025"/>
                <a:gd name="connsiteX12168" fmla="*/ 1013882 w 6130925"/>
                <a:gd name="connsiteY12168" fmla="*/ 277284 h 2994025"/>
                <a:gd name="connsiteX12169" fmla="*/ 1013882 w 6130925"/>
                <a:gd name="connsiteY12169" fmla="*/ 286279 h 2994025"/>
                <a:gd name="connsiteX12170" fmla="*/ 1028699 w 6130925"/>
                <a:gd name="connsiteY12170" fmla="*/ 297921 h 2994025"/>
                <a:gd name="connsiteX12171" fmla="*/ 1041399 w 6130925"/>
                <a:gd name="connsiteY12171" fmla="*/ 302155 h 2994025"/>
                <a:gd name="connsiteX12172" fmla="*/ 1042987 w 6130925"/>
                <a:gd name="connsiteY12172" fmla="*/ 294746 h 2994025"/>
                <a:gd name="connsiteX12173" fmla="*/ 1053041 w 6130925"/>
                <a:gd name="connsiteY12173" fmla="*/ 294746 h 2994025"/>
                <a:gd name="connsiteX12174" fmla="*/ 1060449 w 6130925"/>
                <a:gd name="connsiteY12174" fmla="*/ 301625 h 2994025"/>
                <a:gd name="connsiteX12175" fmla="*/ 1055157 w 6130925"/>
                <a:gd name="connsiteY12175" fmla="*/ 320146 h 2994025"/>
                <a:gd name="connsiteX12176" fmla="*/ 1046692 w 6130925"/>
                <a:gd name="connsiteY12176" fmla="*/ 330201 h 2994025"/>
                <a:gd name="connsiteX12177" fmla="*/ 1003829 w 6130925"/>
                <a:gd name="connsiteY12177" fmla="*/ 330201 h 2994025"/>
                <a:gd name="connsiteX12178" fmla="*/ 987953 w 6130925"/>
                <a:gd name="connsiteY12178" fmla="*/ 331788 h 2994025"/>
                <a:gd name="connsiteX12179" fmla="*/ 973666 w 6130925"/>
                <a:gd name="connsiteY12179" fmla="*/ 342371 h 2994025"/>
                <a:gd name="connsiteX12180" fmla="*/ 951441 w 6130925"/>
                <a:gd name="connsiteY12180" fmla="*/ 350838 h 2994025"/>
                <a:gd name="connsiteX12181" fmla="*/ 929216 w 6130925"/>
                <a:gd name="connsiteY12181" fmla="*/ 350838 h 2994025"/>
                <a:gd name="connsiteX12182" fmla="*/ 918103 w 6130925"/>
                <a:gd name="connsiteY12182" fmla="*/ 346076 h 2994025"/>
                <a:gd name="connsiteX12183" fmla="*/ 916516 w 6130925"/>
                <a:gd name="connsiteY12183" fmla="*/ 338138 h 2994025"/>
                <a:gd name="connsiteX12184" fmla="*/ 928157 w 6130925"/>
                <a:gd name="connsiteY12184" fmla="*/ 332846 h 2994025"/>
                <a:gd name="connsiteX12185" fmla="*/ 945091 w 6130925"/>
                <a:gd name="connsiteY12185" fmla="*/ 332846 h 2994025"/>
                <a:gd name="connsiteX12186" fmla="*/ 946678 w 6130925"/>
                <a:gd name="connsiteY12186" fmla="*/ 332846 h 2994025"/>
                <a:gd name="connsiteX12187" fmla="*/ 958849 w 6130925"/>
                <a:gd name="connsiteY12187" fmla="*/ 330730 h 2994025"/>
                <a:gd name="connsiteX12188" fmla="*/ 963082 w 6130925"/>
                <a:gd name="connsiteY12188" fmla="*/ 327555 h 2994025"/>
                <a:gd name="connsiteX12189" fmla="*/ 947737 w 6130925"/>
                <a:gd name="connsiteY12189" fmla="*/ 327555 h 2994025"/>
                <a:gd name="connsiteX12190" fmla="*/ 924453 w 6130925"/>
                <a:gd name="connsiteY12190" fmla="*/ 323850 h 2994025"/>
                <a:gd name="connsiteX12191" fmla="*/ 911224 w 6130925"/>
                <a:gd name="connsiteY12191" fmla="*/ 328613 h 2994025"/>
                <a:gd name="connsiteX12192" fmla="*/ 895878 w 6130925"/>
                <a:gd name="connsiteY12192" fmla="*/ 330201 h 2994025"/>
                <a:gd name="connsiteX12193" fmla="*/ 878945 w 6130925"/>
                <a:gd name="connsiteY12193" fmla="*/ 326496 h 2994025"/>
                <a:gd name="connsiteX12194" fmla="*/ 859366 w 6130925"/>
                <a:gd name="connsiteY12194" fmla="*/ 325438 h 2994025"/>
                <a:gd name="connsiteX12195" fmla="*/ 857249 w 6130925"/>
                <a:gd name="connsiteY12195" fmla="*/ 314855 h 2994025"/>
                <a:gd name="connsiteX12196" fmla="*/ 867303 w 6130925"/>
                <a:gd name="connsiteY12196" fmla="*/ 305330 h 2994025"/>
                <a:gd name="connsiteX12197" fmla="*/ 876299 w 6130925"/>
                <a:gd name="connsiteY12197" fmla="*/ 296334 h 2994025"/>
                <a:gd name="connsiteX12198" fmla="*/ 885295 w 6130925"/>
                <a:gd name="connsiteY12198" fmla="*/ 283634 h 2994025"/>
                <a:gd name="connsiteX12199" fmla="*/ 902229 w 6130925"/>
                <a:gd name="connsiteY12199" fmla="*/ 278342 h 2994025"/>
                <a:gd name="connsiteX12200" fmla="*/ 911224 w 6130925"/>
                <a:gd name="connsiteY12200" fmla="*/ 279929 h 2994025"/>
                <a:gd name="connsiteX12201" fmla="*/ 923395 w 6130925"/>
                <a:gd name="connsiteY12201" fmla="*/ 286279 h 2994025"/>
                <a:gd name="connsiteX12202" fmla="*/ 936095 w 6130925"/>
                <a:gd name="connsiteY12202" fmla="*/ 286279 h 2994025"/>
                <a:gd name="connsiteX12203" fmla="*/ 950382 w 6130925"/>
                <a:gd name="connsiteY12203" fmla="*/ 291571 h 2994025"/>
                <a:gd name="connsiteX12204" fmla="*/ 962024 w 6130925"/>
                <a:gd name="connsiteY12204" fmla="*/ 306388 h 2994025"/>
                <a:gd name="connsiteX12205" fmla="*/ 973666 w 6130925"/>
                <a:gd name="connsiteY12205" fmla="*/ 312738 h 2994025"/>
                <a:gd name="connsiteX12206" fmla="*/ 991657 w 6130925"/>
                <a:gd name="connsiteY12206" fmla="*/ 312738 h 2994025"/>
                <a:gd name="connsiteX12207" fmla="*/ 994832 w 6130925"/>
                <a:gd name="connsiteY12207" fmla="*/ 312738 h 2994025"/>
                <a:gd name="connsiteX12208" fmla="*/ 1002241 w 6130925"/>
                <a:gd name="connsiteY12208" fmla="*/ 312209 h 2994025"/>
                <a:gd name="connsiteX12209" fmla="*/ 1003829 w 6130925"/>
                <a:gd name="connsiteY12209" fmla="*/ 308505 h 2994025"/>
                <a:gd name="connsiteX12210" fmla="*/ 1002241 w 6130925"/>
                <a:gd name="connsiteY12210" fmla="*/ 305330 h 2994025"/>
                <a:gd name="connsiteX12211" fmla="*/ 988482 w 6130925"/>
                <a:gd name="connsiteY12211" fmla="*/ 303213 h 2994025"/>
                <a:gd name="connsiteX12212" fmla="*/ 990599 w 6130925"/>
                <a:gd name="connsiteY12212" fmla="*/ 299509 h 2994025"/>
                <a:gd name="connsiteX12213" fmla="*/ 991657 w 6130925"/>
                <a:gd name="connsiteY12213" fmla="*/ 289984 h 2994025"/>
                <a:gd name="connsiteX12214" fmla="*/ 981074 w 6130925"/>
                <a:gd name="connsiteY12214" fmla="*/ 282575 h 2994025"/>
                <a:gd name="connsiteX12215" fmla="*/ 980016 w 6130925"/>
                <a:gd name="connsiteY12215" fmla="*/ 275696 h 2994025"/>
                <a:gd name="connsiteX12216" fmla="*/ 989541 w 6130925"/>
                <a:gd name="connsiteY12216" fmla="*/ 273050 h 2994025"/>
                <a:gd name="connsiteX12217" fmla="*/ 2521189 w 6130925"/>
                <a:gd name="connsiteY12217" fmla="*/ 265113 h 2994025"/>
                <a:gd name="connsiteX12218" fmla="*/ 2527299 w 6130925"/>
                <a:gd name="connsiteY12218" fmla="*/ 265113 h 2994025"/>
                <a:gd name="connsiteX12219" fmla="*/ 2527299 w 6130925"/>
                <a:gd name="connsiteY12219" fmla="*/ 287338 h 2994025"/>
                <a:gd name="connsiteX12220" fmla="*/ 2524753 w 6130925"/>
                <a:gd name="connsiteY12220" fmla="*/ 287338 h 2994025"/>
                <a:gd name="connsiteX12221" fmla="*/ 2522207 w 6130925"/>
                <a:gd name="connsiteY12221" fmla="*/ 287338 h 2994025"/>
                <a:gd name="connsiteX12222" fmla="*/ 2520680 w 6130925"/>
                <a:gd name="connsiteY12222" fmla="*/ 287338 h 2994025"/>
                <a:gd name="connsiteX12223" fmla="*/ 2518134 w 6130925"/>
                <a:gd name="connsiteY12223" fmla="*/ 286833 h 2994025"/>
                <a:gd name="connsiteX12224" fmla="*/ 2516097 w 6130925"/>
                <a:gd name="connsiteY12224" fmla="*/ 286833 h 2994025"/>
                <a:gd name="connsiteX12225" fmla="*/ 2514060 w 6130925"/>
                <a:gd name="connsiteY12225" fmla="*/ 286328 h 2994025"/>
                <a:gd name="connsiteX12226" fmla="*/ 2512532 w 6130925"/>
                <a:gd name="connsiteY12226" fmla="*/ 285823 h 2994025"/>
                <a:gd name="connsiteX12227" fmla="*/ 2510495 w 6130925"/>
                <a:gd name="connsiteY12227" fmla="*/ 285318 h 2994025"/>
                <a:gd name="connsiteX12228" fmla="*/ 2508459 w 6130925"/>
                <a:gd name="connsiteY12228" fmla="*/ 284813 h 2994025"/>
                <a:gd name="connsiteX12229" fmla="*/ 2506931 w 6130925"/>
                <a:gd name="connsiteY12229" fmla="*/ 283802 h 2994025"/>
                <a:gd name="connsiteX12230" fmla="*/ 2505403 w 6130925"/>
                <a:gd name="connsiteY12230" fmla="*/ 283297 h 2994025"/>
                <a:gd name="connsiteX12231" fmla="*/ 2503876 w 6130925"/>
                <a:gd name="connsiteY12231" fmla="*/ 281782 h 2994025"/>
                <a:gd name="connsiteX12232" fmla="*/ 2502348 w 6130925"/>
                <a:gd name="connsiteY12232" fmla="*/ 280267 h 2994025"/>
                <a:gd name="connsiteX12233" fmla="*/ 2501330 w 6130925"/>
                <a:gd name="connsiteY12233" fmla="*/ 278751 h 2994025"/>
                <a:gd name="connsiteX12234" fmla="*/ 2500311 w 6130925"/>
                <a:gd name="connsiteY12234" fmla="*/ 276226 h 2994025"/>
                <a:gd name="connsiteX12235" fmla="*/ 2500311 w 6130925"/>
                <a:gd name="connsiteY12235" fmla="*/ 273700 h 2994025"/>
                <a:gd name="connsiteX12236" fmla="*/ 2500311 w 6130925"/>
                <a:gd name="connsiteY12236" fmla="*/ 272185 h 2994025"/>
                <a:gd name="connsiteX12237" fmla="*/ 2501839 w 6130925"/>
                <a:gd name="connsiteY12237" fmla="*/ 270164 h 2994025"/>
                <a:gd name="connsiteX12238" fmla="*/ 2503876 w 6130925"/>
                <a:gd name="connsiteY12238" fmla="*/ 269659 h 2994025"/>
                <a:gd name="connsiteX12239" fmla="*/ 2504894 w 6130925"/>
                <a:gd name="connsiteY12239" fmla="*/ 268144 h 2994025"/>
                <a:gd name="connsiteX12240" fmla="*/ 2505913 w 6130925"/>
                <a:gd name="connsiteY12240" fmla="*/ 266628 h 2994025"/>
                <a:gd name="connsiteX12241" fmla="*/ 2506422 w 6130925"/>
                <a:gd name="connsiteY12241" fmla="*/ 266628 h 2994025"/>
                <a:gd name="connsiteX12242" fmla="*/ 2506931 w 6130925"/>
                <a:gd name="connsiteY12242" fmla="*/ 266628 h 2994025"/>
                <a:gd name="connsiteX12243" fmla="*/ 2507440 w 6130925"/>
                <a:gd name="connsiteY12243" fmla="*/ 266628 h 2994025"/>
                <a:gd name="connsiteX12244" fmla="*/ 2507949 w 6130925"/>
                <a:gd name="connsiteY12244" fmla="*/ 266628 h 2994025"/>
                <a:gd name="connsiteX12245" fmla="*/ 2508459 w 6130925"/>
                <a:gd name="connsiteY12245" fmla="*/ 266628 h 2994025"/>
                <a:gd name="connsiteX12246" fmla="*/ 2509477 w 6130925"/>
                <a:gd name="connsiteY12246" fmla="*/ 266628 h 2994025"/>
                <a:gd name="connsiteX12247" fmla="*/ 2509986 w 6130925"/>
                <a:gd name="connsiteY12247" fmla="*/ 266628 h 2994025"/>
                <a:gd name="connsiteX12248" fmla="*/ 2513551 w 6130925"/>
                <a:gd name="connsiteY12248" fmla="*/ 266123 h 2994025"/>
                <a:gd name="connsiteX12249" fmla="*/ 2517115 w 6130925"/>
                <a:gd name="connsiteY12249" fmla="*/ 265618 h 2994025"/>
                <a:gd name="connsiteX12250" fmla="*/ 2518643 w 6130925"/>
                <a:gd name="connsiteY12250" fmla="*/ 265618 h 2994025"/>
                <a:gd name="connsiteX12251" fmla="*/ 1078975 w 6130925"/>
                <a:gd name="connsiteY12251" fmla="*/ 265113 h 2994025"/>
                <a:gd name="connsiteX12252" fmla="*/ 1102359 w 6130925"/>
                <a:gd name="connsiteY12252" fmla="*/ 273512 h 2994025"/>
                <a:gd name="connsiteX12253" fmla="*/ 1110331 w 6130925"/>
                <a:gd name="connsiteY12253" fmla="*/ 290833 h 2994025"/>
                <a:gd name="connsiteX12254" fmla="*/ 1126273 w 6130925"/>
                <a:gd name="connsiteY12254" fmla="*/ 300807 h 2994025"/>
                <a:gd name="connsiteX12255" fmla="*/ 1122553 w 6130925"/>
                <a:gd name="connsiteY12255" fmla="*/ 289259 h 2994025"/>
                <a:gd name="connsiteX12256" fmla="*/ 1122021 w 6130925"/>
                <a:gd name="connsiteY12256" fmla="*/ 278761 h 2994025"/>
                <a:gd name="connsiteX12257" fmla="*/ 1135307 w 6130925"/>
                <a:gd name="connsiteY12257" fmla="*/ 278761 h 2994025"/>
                <a:gd name="connsiteX12258" fmla="*/ 1153376 w 6130925"/>
                <a:gd name="connsiteY12258" fmla="*/ 295558 h 2994025"/>
                <a:gd name="connsiteX12259" fmla="*/ 1154971 w 6130925"/>
                <a:gd name="connsiteY12259" fmla="*/ 296082 h 2994025"/>
                <a:gd name="connsiteX12260" fmla="*/ 1161879 w 6130925"/>
                <a:gd name="connsiteY12260" fmla="*/ 297132 h 2994025"/>
                <a:gd name="connsiteX12261" fmla="*/ 1164536 w 6130925"/>
                <a:gd name="connsiteY12261" fmla="*/ 296082 h 2994025"/>
                <a:gd name="connsiteX12262" fmla="*/ 1164005 w 6130925"/>
                <a:gd name="connsiteY12262" fmla="*/ 294508 h 2994025"/>
                <a:gd name="connsiteX12263" fmla="*/ 1156566 w 6130925"/>
                <a:gd name="connsiteY12263" fmla="*/ 284010 h 2994025"/>
                <a:gd name="connsiteX12264" fmla="*/ 1151782 w 6130925"/>
                <a:gd name="connsiteY12264" fmla="*/ 278761 h 2994025"/>
                <a:gd name="connsiteX12265" fmla="*/ 1141153 w 6130925"/>
                <a:gd name="connsiteY12265" fmla="*/ 269312 h 2994025"/>
                <a:gd name="connsiteX12266" fmla="*/ 1154971 w 6130925"/>
                <a:gd name="connsiteY12266" fmla="*/ 269312 h 2994025"/>
                <a:gd name="connsiteX12267" fmla="*/ 1172508 w 6130925"/>
                <a:gd name="connsiteY12267" fmla="*/ 280335 h 2994025"/>
                <a:gd name="connsiteX12268" fmla="*/ 1175165 w 6130925"/>
                <a:gd name="connsiteY12268" fmla="*/ 277186 h 2994025"/>
                <a:gd name="connsiteX12269" fmla="*/ 1181542 w 6130925"/>
                <a:gd name="connsiteY12269" fmla="*/ 274036 h 2994025"/>
                <a:gd name="connsiteX12270" fmla="*/ 1191641 w 6130925"/>
                <a:gd name="connsiteY12270" fmla="*/ 277711 h 2994025"/>
                <a:gd name="connsiteX12271" fmla="*/ 1197486 w 6130925"/>
                <a:gd name="connsiteY12271" fmla="*/ 280860 h 2994025"/>
                <a:gd name="connsiteX12272" fmla="*/ 1198017 w 6130925"/>
                <a:gd name="connsiteY12272" fmla="*/ 281910 h 2994025"/>
                <a:gd name="connsiteX12273" fmla="*/ 1201737 w 6130925"/>
                <a:gd name="connsiteY12273" fmla="*/ 289259 h 2994025"/>
                <a:gd name="connsiteX12274" fmla="*/ 1200674 w 6130925"/>
                <a:gd name="connsiteY12274" fmla="*/ 291883 h 2994025"/>
                <a:gd name="connsiteX12275" fmla="*/ 1195891 w 6130925"/>
                <a:gd name="connsiteY12275" fmla="*/ 296607 h 2994025"/>
                <a:gd name="connsiteX12276" fmla="*/ 1194828 w 6130925"/>
                <a:gd name="connsiteY12276" fmla="*/ 298707 h 2994025"/>
                <a:gd name="connsiteX12277" fmla="*/ 1194828 w 6130925"/>
                <a:gd name="connsiteY12277" fmla="*/ 312879 h 2994025"/>
                <a:gd name="connsiteX12278" fmla="*/ 1193766 w 6130925"/>
                <a:gd name="connsiteY12278" fmla="*/ 322852 h 2994025"/>
                <a:gd name="connsiteX12279" fmla="*/ 1183138 w 6130925"/>
                <a:gd name="connsiteY12279" fmla="*/ 324427 h 2994025"/>
                <a:gd name="connsiteX12280" fmla="*/ 1167725 w 6130925"/>
                <a:gd name="connsiteY12280" fmla="*/ 325477 h 2994025"/>
                <a:gd name="connsiteX12281" fmla="*/ 1158691 w 6130925"/>
                <a:gd name="connsiteY12281" fmla="*/ 330201 h 2994025"/>
                <a:gd name="connsiteX12282" fmla="*/ 1152313 w 6130925"/>
                <a:gd name="connsiteY12282" fmla="*/ 313929 h 2994025"/>
                <a:gd name="connsiteX12283" fmla="*/ 1145406 w 6130925"/>
                <a:gd name="connsiteY12283" fmla="*/ 306056 h 2994025"/>
                <a:gd name="connsiteX12284" fmla="*/ 1135840 w 6130925"/>
                <a:gd name="connsiteY12284" fmla="*/ 307630 h 2994025"/>
                <a:gd name="connsiteX12285" fmla="*/ 1125210 w 6130925"/>
                <a:gd name="connsiteY12285" fmla="*/ 311305 h 2994025"/>
                <a:gd name="connsiteX12286" fmla="*/ 1105547 w 6130925"/>
                <a:gd name="connsiteY12286" fmla="*/ 305531 h 2994025"/>
                <a:gd name="connsiteX12287" fmla="*/ 1093855 w 6130925"/>
                <a:gd name="connsiteY12287" fmla="*/ 295558 h 2994025"/>
                <a:gd name="connsiteX12288" fmla="*/ 1084290 w 6130925"/>
                <a:gd name="connsiteY12288" fmla="*/ 289259 h 2994025"/>
                <a:gd name="connsiteX12289" fmla="*/ 1077912 w 6130925"/>
                <a:gd name="connsiteY12289" fmla="*/ 280335 h 2994025"/>
                <a:gd name="connsiteX12290" fmla="*/ 4020078 w 6130925"/>
                <a:gd name="connsiteY12290" fmla="*/ 260350 h 2994025"/>
                <a:gd name="connsiteX12291" fmla="*/ 4026958 w 6130925"/>
                <a:gd name="connsiteY12291" fmla="*/ 260350 h 2994025"/>
                <a:gd name="connsiteX12292" fmla="*/ 4029603 w 6130925"/>
                <a:gd name="connsiteY12292" fmla="*/ 261934 h 2994025"/>
                <a:gd name="connsiteX12293" fmla="*/ 4031720 w 6130925"/>
                <a:gd name="connsiteY12293" fmla="*/ 262989 h 2994025"/>
                <a:gd name="connsiteX12294" fmla="*/ 4033308 w 6130925"/>
                <a:gd name="connsiteY12294" fmla="*/ 262989 h 2994025"/>
                <a:gd name="connsiteX12295" fmla="*/ 4034895 w 6130925"/>
                <a:gd name="connsiteY12295" fmla="*/ 262462 h 2994025"/>
                <a:gd name="connsiteX12296" fmla="*/ 4037012 w 6130925"/>
                <a:gd name="connsiteY12296" fmla="*/ 261934 h 2994025"/>
                <a:gd name="connsiteX12297" fmla="*/ 4040187 w 6130925"/>
                <a:gd name="connsiteY12297" fmla="*/ 262989 h 2994025"/>
                <a:gd name="connsiteX12298" fmla="*/ 4040716 w 6130925"/>
                <a:gd name="connsiteY12298" fmla="*/ 264573 h 2994025"/>
                <a:gd name="connsiteX12299" fmla="*/ 4040716 w 6130925"/>
                <a:gd name="connsiteY12299" fmla="*/ 266157 h 2994025"/>
                <a:gd name="connsiteX12300" fmla="*/ 4041774 w 6130925"/>
                <a:gd name="connsiteY12300" fmla="*/ 267740 h 2994025"/>
                <a:gd name="connsiteX12301" fmla="*/ 4042303 w 6130925"/>
                <a:gd name="connsiteY12301" fmla="*/ 269324 h 2994025"/>
                <a:gd name="connsiteX12302" fmla="*/ 4043891 w 6130925"/>
                <a:gd name="connsiteY12302" fmla="*/ 270907 h 2994025"/>
                <a:gd name="connsiteX12303" fmla="*/ 4044949 w 6130925"/>
                <a:gd name="connsiteY12303" fmla="*/ 273547 h 2994025"/>
                <a:gd name="connsiteX12304" fmla="*/ 4044420 w 6130925"/>
                <a:gd name="connsiteY12304" fmla="*/ 276186 h 2994025"/>
                <a:gd name="connsiteX12305" fmla="*/ 4043362 w 6130925"/>
                <a:gd name="connsiteY12305" fmla="*/ 278825 h 2994025"/>
                <a:gd name="connsiteX12306" fmla="*/ 4039658 w 6130925"/>
                <a:gd name="connsiteY12306" fmla="*/ 278298 h 2994025"/>
                <a:gd name="connsiteX12307" fmla="*/ 4035953 w 6130925"/>
                <a:gd name="connsiteY12307" fmla="*/ 278825 h 2994025"/>
                <a:gd name="connsiteX12308" fmla="*/ 4034366 w 6130925"/>
                <a:gd name="connsiteY12308" fmla="*/ 278825 h 2994025"/>
                <a:gd name="connsiteX12309" fmla="*/ 4032778 w 6130925"/>
                <a:gd name="connsiteY12309" fmla="*/ 279353 h 2994025"/>
                <a:gd name="connsiteX12310" fmla="*/ 4031720 w 6130925"/>
                <a:gd name="connsiteY12310" fmla="*/ 280937 h 2994025"/>
                <a:gd name="connsiteX12311" fmla="*/ 4031191 w 6130925"/>
                <a:gd name="connsiteY12311" fmla="*/ 283048 h 2994025"/>
                <a:gd name="connsiteX12312" fmla="*/ 4028545 w 6130925"/>
                <a:gd name="connsiteY12312" fmla="*/ 287271 h 2994025"/>
                <a:gd name="connsiteX12313" fmla="*/ 4024312 w 6130925"/>
                <a:gd name="connsiteY12313" fmla="*/ 289911 h 2994025"/>
                <a:gd name="connsiteX12314" fmla="*/ 4022724 w 6130925"/>
                <a:gd name="connsiteY12314" fmla="*/ 291494 h 2994025"/>
                <a:gd name="connsiteX12315" fmla="*/ 4020608 w 6130925"/>
                <a:gd name="connsiteY12315" fmla="*/ 292022 h 2994025"/>
                <a:gd name="connsiteX12316" fmla="*/ 4003145 w 6130925"/>
                <a:gd name="connsiteY12316" fmla="*/ 292022 h 2994025"/>
                <a:gd name="connsiteX12317" fmla="*/ 3999441 w 6130925"/>
                <a:gd name="connsiteY12317" fmla="*/ 294661 h 2994025"/>
                <a:gd name="connsiteX12318" fmla="*/ 3996266 w 6130925"/>
                <a:gd name="connsiteY12318" fmla="*/ 297301 h 2994025"/>
                <a:gd name="connsiteX12319" fmla="*/ 3992562 w 6130925"/>
                <a:gd name="connsiteY12319" fmla="*/ 297829 h 2994025"/>
                <a:gd name="connsiteX12320" fmla="*/ 3988857 w 6130925"/>
                <a:gd name="connsiteY12320" fmla="*/ 297301 h 2994025"/>
                <a:gd name="connsiteX12321" fmla="*/ 3985682 w 6130925"/>
                <a:gd name="connsiteY12321" fmla="*/ 297301 h 2994025"/>
                <a:gd name="connsiteX12322" fmla="*/ 3981449 w 6130925"/>
                <a:gd name="connsiteY12322" fmla="*/ 298356 h 2994025"/>
                <a:gd name="connsiteX12323" fmla="*/ 3979862 w 6130925"/>
                <a:gd name="connsiteY12323" fmla="*/ 299940 h 2994025"/>
                <a:gd name="connsiteX12324" fmla="*/ 3978274 w 6130925"/>
                <a:gd name="connsiteY12324" fmla="*/ 301524 h 2994025"/>
                <a:gd name="connsiteX12325" fmla="*/ 3976687 w 6130925"/>
                <a:gd name="connsiteY12325" fmla="*/ 302579 h 2994025"/>
                <a:gd name="connsiteX12326" fmla="*/ 3974041 w 6130925"/>
                <a:gd name="connsiteY12326" fmla="*/ 303107 h 2994025"/>
                <a:gd name="connsiteX12327" fmla="*/ 3953403 w 6130925"/>
                <a:gd name="connsiteY12327" fmla="*/ 303107 h 2994025"/>
                <a:gd name="connsiteX12328" fmla="*/ 3949170 w 6130925"/>
                <a:gd name="connsiteY12328" fmla="*/ 304691 h 2994025"/>
                <a:gd name="connsiteX12329" fmla="*/ 3945995 w 6130925"/>
                <a:gd name="connsiteY12329" fmla="*/ 306274 h 2994025"/>
                <a:gd name="connsiteX12330" fmla="*/ 3945466 w 6130925"/>
                <a:gd name="connsiteY12330" fmla="*/ 306274 h 2994025"/>
                <a:gd name="connsiteX12331" fmla="*/ 3944407 w 6130925"/>
                <a:gd name="connsiteY12331" fmla="*/ 306274 h 2994025"/>
                <a:gd name="connsiteX12332" fmla="*/ 3943349 w 6130925"/>
                <a:gd name="connsiteY12332" fmla="*/ 306274 h 2994025"/>
                <a:gd name="connsiteX12333" fmla="*/ 3942820 w 6130925"/>
                <a:gd name="connsiteY12333" fmla="*/ 306274 h 2994025"/>
                <a:gd name="connsiteX12334" fmla="*/ 3939645 w 6130925"/>
                <a:gd name="connsiteY12334" fmla="*/ 307858 h 2994025"/>
                <a:gd name="connsiteX12335" fmla="*/ 3938057 w 6130925"/>
                <a:gd name="connsiteY12335" fmla="*/ 309969 h 2994025"/>
                <a:gd name="connsiteX12336" fmla="*/ 3936470 w 6130925"/>
                <a:gd name="connsiteY12336" fmla="*/ 311553 h 2994025"/>
                <a:gd name="connsiteX12337" fmla="*/ 3935412 w 6130925"/>
                <a:gd name="connsiteY12337" fmla="*/ 313137 h 2994025"/>
                <a:gd name="connsiteX12338" fmla="*/ 3930120 w 6130925"/>
                <a:gd name="connsiteY12338" fmla="*/ 314192 h 2994025"/>
                <a:gd name="connsiteX12339" fmla="*/ 3925887 w 6130925"/>
                <a:gd name="connsiteY12339" fmla="*/ 314192 h 2994025"/>
                <a:gd name="connsiteX12340" fmla="*/ 3923770 w 6130925"/>
                <a:gd name="connsiteY12340" fmla="*/ 314192 h 2994025"/>
                <a:gd name="connsiteX12341" fmla="*/ 3920595 w 6130925"/>
                <a:gd name="connsiteY12341" fmla="*/ 314192 h 2994025"/>
                <a:gd name="connsiteX12342" fmla="*/ 3917420 w 6130925"/>
                <a:gd name="connsiteY12342" fmla="*/ 314192 h 2994025"/>
                <a:gd name="connsiteX12343" fmla="*/ 3913716 w 6130925"/>
                <a:gd name="connsiteY12343" fmla="*/ 314720 h 2994025"/>
                <a:gd name="connsiteX12344" fmla="*/ 3914245 w 6130925"/>
                <a:gd name="connsiteY12344" fmla="*/ 318415 h 2994025"/>
                <a:gd name="connsiteX12345" fmla="*/ 3914774 w 6130925"/>
                <a:gd name="connsiteY12345" fmla="*/ 321582 h 2994025"/>
                <a:gd name="connsiteX12346" fmla="*/ 3913716 w 6130925"/>
                <a:gd name="connsiteY12346" fmla="*/ 323694 h 2994025"/>
                <a:gd name="connsiteX12347" fmla="*/ 3911599 w 6130925"/>
                <a:gd name="connsiteY12347" fmla="*/ 324750 h 2994025"/>
                <a:gd name="connsiteX12348" fmla="*/ 3908953 w 6130925"/>
                <a:gd name="connsiteY12348" fmla="*/ 325277 h 2994025"/>
                <a:gd name="connsiteX12349" fmla="*/ 3907366 w 6130925"/>
                <a:gd name="connsiteY12349" fmla="*/ 326861 h 2994025"/>
                <a:gd name="connsiteX12350" fmla="*/ 3906837 w 6130925"/>
                <a:gd name="connsiteY12350" fmla="*/ 328973 h 2994025"/>
                <a:gd name="connsiteX12351" fmla="*/ 3905778 w 6130925"/>
                <a:gd name="connsiteY12351" fmla="*/ 330556 h 2994025"/>
                <a:gd name="connsiteX12352" fmla="*/ 3904191 w 6130925"/>
                <a:gd name="connsiteY12352" fmla="*/ 331612 h 2994025"/>
                <a:gd name="connsiteX12353" fmla="*/ 3902074 w 6130925"/>
                <a:gd name="connsiteY12353" fmla="*/ 332668 h 2994025"/>
                <a:gd name="connsiteX12354" fmla="*/ 3900487 w 6130925"/>
                <a:gd name="connsiteY12354" fmla="*/ 333195 h 2994025"/>
                <a:gd name="connsiteX12355" fmla="*/ 3898370 w 6130925"/>
                <a:gd name="connsiteY12355" fmla="*/ 333723 h 2994025"/>
                <a:gd name="connsiteX12356" fmla="*/ 3897311 w 6130925"/>
                <a:gd name="connsiteY12356" fmla="*/ 333723 h 2994025"/>
                <a:gd name="connsiteX12357" fmla="*/ 3896782 w 6130925"/>
                <a:gd name="connsiteY12357" fmla="*/ 333723 h 2994025"/>
                <a:gd name="connsiteX12358" fmla="*/ 3895724 w 6130925"/>
                <a:gd name="connsiteY12358" fmla="*/ 333723 h 2994025"/>
                <a:gd name="connsiteX12359" fmla="*/ 3895195 w 6130925"/>
                <a:gd name="connsiteY12359" fmla="*/ 333723 h 2994025"/>
                <a:gd name="connsiteX12360" fmla="*/ 3893078 w 6130925"/>
                <a:gd name="connsiteY12360" fmla="*/ 333723 h 2994025"/>
                <a:gd name="connsiteX12361" fmla="*/ 3891491 w 6130925"/>
                <a:gd name="connsiteY12361" fmla="*/ 334779 h 2994025"/>
                <a:gd name="connsiteX12362" fmla="*/ 3891491 w 6130925"/>
                <a:gd name="connsiteY12362" fmla="*/ 336363 h 2994025"/>
                <a:gd name="connsiteX12363" fmla="*/ 3891491 w 6130925"/>
                <a:gd name="connsiteY12363" fmla="*/ 338474 h 2994025"/>
                <a:gd name="connsiteX12364" fmla="*/ 3889903 w 6130925"/>
                <a:gd name="connsiteY12364" fmla="*/ 340058 h 2994025"/>
                <a:gd name="connsiteX12365" fmla="*/ 3886728 w 6130925"/>
                <a:gd name="connsiteY12365" fmla="*/ 341113 h 2994025"/>
                <a:gd name="connsiteX12366" fmla="*/ 3885670 w 6130925"/>
                <a:gd name="connsiteY12366" fmla="*/ 341113 h 2994025"/>
                <a:gd name="connsiteX12367" fmla="*/ 3884611 w 6130925"/>
                <a:gd name="connsiteY12367" fmla="*/ 341113 h 2994025"/>
                <a:gd name="connsiteX12368" fmla="*/ 3883553 w 6130925"/>
                <a:gd name="connsiteY12368" fmla="*/ 340586 h 2994025"/>
                <a:gd name="connsiteX12369" fmla="*/ 3882495 w 6130925"/>
                <a:gd name="connsiteY12369" fmla="*/ 341113 h 2994025"/>
                <a:gd name="connsiteX12370" fmla="*/ 3881436 w 6130925"/>
                <a:gd name="connsiteY12370" fmla="*/ 342697 h 2994025"/>
                <a:gd name="connsiteX12371" fmla="*/ 3879849 w 6130925"/>
                <a:gd name="connsiteY12371" fmla="*/ 344281 h 2994025"/>
                <a:gd name="connsiteX12372" fmla="*/ 3878791 w 6130925"/>
                <a:gd name="connsiteY12372" fmla="*/ 344808 h 2994025"/>
                <a:gd name="connsiteX12373" fmla="*/ 3877203 w 6130925"/>
                <a:gd name="connsiteY12373" fmla="*/ 344281 h 2994025"/>
                <a:gd name="connsiteX12374" fmla="*/ 3876145 w 6130925"/>
                <a:gd name="connsiteY12374" fmla="*/ 344281 h 2994025"/>
                <a:gd name="connsiteX12375" fmla="*/ 3875086 w 6130925"/>
                <a:gd name="connsiteY12375" fmla="*/ 344281 h 2994025"/>
                <a:gd name="connsiteX12376" fmla="*/ 3871382 w 6130925"/>
                <a:gd name="connsiteY12376" fmla="*/ 344281 h 2994025"/>
                <a:gd name="connsiteX12377" fmla="*/ 3867149 w 6130925"/>
                <a:gd name="connsiteY12377" fmla="*/ 344281 h 2994025"/>
                <a:gd name="connsiteX12378" fmla="*/ 3867149 w 6130925"/>
                <a:gd name="connsiteY12378" fmla="*/ 345864 h 2994025"/>
                <a:gd name="connsiteX12379" fmla="*/ 3867149 w 6130925"/>
                <a:gd name="connsiteY12379" fmla="*/ 348504 h 2994025"/>
                <a:gd name="connsiteX12380" fmla="*/ 3865561 w 6130925"/>
                <a:gd name="connsiteY12380" fmla="*/ 350087 h 2994025"/>
                <a:gd name="connsiteX12381" fmla="*/ 3864503 w 6130925"/>
                <a:gd name="connsiteY12381" fmla="*/ 351671 h 2994025"/>
                <a:gd name="connsiteX12382" fmla="*/ 3862916 w 6130925"/>
                <a:gd name="connsiteY12382" fmla="*/ 352726 h 2994025"/>
                <a:gd name="connsiteX12383" fmla="*/ 3861328 w 6130925"/>
                <a:gd name="connsiteY12383" fmla="*/ 354310 h 2994025"/>
                <a:gd name="connsiteX12384" fmla="*/ 3860270 w 6130925"/>
                <a:gd name="connsiteY12384" fmla="*/ 355894 h 2994025"/>
                <a:gd name="connsiteX12385" fmla="*/ 3859211 w 6130925"/>
                <a:gd name="connsiteY12385" fmla="*/ 357477 h 2994025"/>
                <a:gd name="connsiteX12386" fmla="*/ 3859211 w 6130925"/>
                <a:gd name="connsiteY12386" fmla="*/ 359589 h 2994025"/>
                <a:gd name="connsiteX12387" fmla="*/ 3858682 w 6130925"/>
                <a:gd name="connsiteY12387" fmla="*/ 361700 h 2994025"/>
                <a:gd name="connsiteX12388" fmla="*/ 3856036 w 6130925"/>
                <a:gd name="connsiteY12388" fmla="*/ 364867 h 2994025"/>
                <a:gd name="connsiteX12389" fmla="*/ 3852861 w 6130925"/>
                <a:gd name="connsiteY12389" fmla="*/ 367507 h 2994025"/>
                <a:gd name="connsiteX12390" fmla="*/ 3852332 w 6130925"/>
                <a:gd name="connsiteY12390" fmla="*/ 367507 h 2994025"/>
                <a:gd name="connsiteX12391" fmla="*/ 3851274 w 6130925"/>
                <a:gd name="connsiteY12391" fmla="*/ 367507 h 2994025"/>
                <a:gd name="connsiteX12392" fmla="*/ 3850216 w 6130925"/>
                <a:gd name="connsiteY12392" fmla="*/ 366979 h 2994025"/>
                <a:gd name="connsiteX12393" fmla="*/ 3849686 w 6130925"/>
                <a:gd name="connsiteY12393" fmla="*/ 367507 h 2994025"/>
                <a:gd name="connsiteX12394" fmla="*/ 3848628 w 6130925"/>
                <a:gd name="connsiteY12394" fmla="*/ 369090 h 2994025"/>
                <a:gd name="connsiteX12395" fmla="*/ 3848099 w 6130925"/>
                <a:gd name="connsiteY12395" fmla="*/ 371202 h 2994025"/>
                <a:gd name="connsiteX12396" fmla="*/ 3845453 w 6130925"/>
                <a:gd name="connsiteY12396" fmla="*/ 372257 h 2994025"/>
                <a:gd name="connsiteX12397" fmla="*/ 3843866 w 6130925"/>
                <a:gd name="connsiteY12397" fmla="*/ 373313 h 2994025"/>
                <a:gd name="connsiteX12398" fmla="*/ 3843866 w 6130925"/>
                <a:gd name="connsiteY12398" fmla="*/ 374897 h 2994025"/>
                <a:gd name="connsiteX12399" fmla="*/ 3843866 w 6130925"/>
                <a:gd name="connsiteY12399" fmla="*/ 376480 h 2994025"/>
                <a:gd name="connsiteX12400" fmla="*/ 3841220 w 6130925"/>
                <a:gd name="connsiteY12400" fmla="*/ 379648 h 2994025"/>
                <a:gd name="connsiteX12401" fmla="*/ 3838045 w 6130925"/>
                <a:gd name="connsiteY12401" fmla="*/ 382815 h 2994025"/>
                <a:gd name="connsiteX12402" fmla="*/ 3836457 w 6130925"/>
                <a:gd name="connsiteY12402" fmla="*/ 383343 h 2994025"/>
                <a:gd name="connsiteX12403" fmla="*/ 3834341 w 6130925"/>
                <a:gd name="connsiteY12403" fmla="*/ 383870 h 2994025"/>
                <a:gd name="connsiteX12404" fmla="*/ 3834341 w 6130925"/>
                <a:gd name="connsiteY12404" fmla="*/ 385454 h 2994025"/>
                <a:gd name="connsiteX12405" fmla="*/ 3834341 w 6130925"/>
                <a:gd name="connsiteY12405" fmla="*/ 387038 h 2994025"/>
                <a:gd name="connsiteX12406" fmla="*/ 3832224 w 6130925"/>
                <a:gd name="connsiteY12406" fmla="*/ 387565 h 2994025"/>
                <a:gd name="connsiteX12407" fmla="*/ 3830636 w 6130925"/>
                <a:gd name="connsiteY12407" fmla="*/ 388093 h 2994025"/>
                <a:gd name="connsiteX12408" fmla="*/ 3829049 w 6130925"/>
                <a:gd name="connsiteY12408" fmla="*/ 388093 h 2994025"/>
                <a:gd name="connsiteX12409" fmla="*/ 3827461 w 6130925"/>
                <a:gd name="connsiteY12409" fmla="*/ 388621 h 2994025"/>
                <a:gd name="connsiteX12410" fmla="*/ 3826403 w 6130925"/>
                <a:gd name="connsiteY12410" fmla="*/ 390205 h 2994025"/>
                <a:gd name="connsiteX12411" fmla="*/ 3826403 w 6130925"/>
                <a:gd name="connsiteY12411" fmla="*/ 392844 h 2994025"/>
                <a:gd name="connsiteX12412" fmla="*/ 3823228 w 6130925"/>
                <a:gd name="connsiteY12412" fmla="*/ 396539 h 2994025"/>
                <a:gd name="connsiteX12413" fmla="*/ 3820053 w 6130925"/>
                <a:gd name="connsiteY12413" fmla="*/ 399706 h 2994025"/>
                <a:gd name="connsiteX12414" fmla="*/ 3817936 w 6130925"/>
                <a:gd name="connsiteY12414" fmla="*/ 400234 h 2994025"/>
                <a:gd name="connsiteX12415" fmla="*/ 3816349 w 6130925"/>
                <a:gd name="connsiteY12415" fmla="*/ 401290 h 2994025"/>
                <a:gd name="connsiteX12416" fmla="*/ 3816349 w 6130925"/>
                <a:gd name="connsiteY12416" fmla="*/ 407096 h 2994025"/>
                <a:gd name="connsiteX12417" fmla="*/ 3816349 w 6130925"/>
                <a:gd name="connsiteY12417" fmla="*/ 411847 h 2994025"/>
                <a:gd name="connsiteX12418" fmla="*/ 3816349 w 6130925"/>
                <a:gd name="connsiteY12418" fmla="*/ 413959 h 2994025"/>
                <a:gd name="connsiteX12419" fmla="*/ 3815820 w 6130925"/>
                <a:gd name="connsiteY12419" fmla="*/ 416070 h 2994025"/>
                <a:gd name="connsiteX12420" fmla="*/ 3813174 w 6130925"/>
                <a:gd name="connsiteY12420" fmla="*/ 417126 h 2994025"/>
                <a:gd name="connsiteX12421" fmla="*/ 3811586 w 6130925"/>
                <a:gd name="connsiteY12421" fmla="*/ 418182 h 2994025"/>
                <a:gd name="connsiteX12422" fmla="*/ 3811586 w 6130925"/>
                <a:gd name="connsiteY12422" fmla="*/ 420293 h 2994025"/>
                <a:gd name="connsiteX12423" fmla="*/ 3812645 w 6130925"/>
                <a:gd name="connsiteY12423" fmla="*/ 422405 h 2994025"/>
                <a:gd name="connsiteX12424" fmla="*/ 3813703 w 6130925"/>
                <a:gd name="connsiteY12424" fmla="*/ 425572 h 2994025"/>
                <a:gd name="connsiteX12425" fmla="*/ 3813174 w 6130925"/>
                <a:gd name="connsiteY12425" fmla="*/ 427683 h 2994025"/>
                <a:gd name="connsiteX12426" fmla="*/ 3813703 w 6130925"/>
                <a:gd name="connsiteY12426" fmla="*/ 429267 h 2994025"/>
                <a:gd name="connsiteX12427" fmla="*/ 3813174 w 6130925"/>
                <a:gd name="connsiteY12427" fmla="*/ 430850 h 2994025"/>
                <a:gd name="connsiteX12428" fmla="*/ 3813703 w 6130925"/>
                <a:gd name="connsiteY12428" fmla="*/ 432434 h 2994025"/>
                <a:gd name="connsiteX12429" fmla="*/ 3814761 w 6130925"/>
                <a:gd name="connsiteY12429" fmla="*/ 432962 h 2994025"/>
                <a:gd name="connsiteX12430" fmla="*/ 3815820 w 6130925"/>
                <a:gd name="connsiteY12430" fmla="*/ 432962 h 2994025"/>
                <a:gd name="connsiteX12431" fmla="*/ 3816878 w 6130925"/>
                <a:gd name="connsiteY12431" fmla="*/ 432962 h 2994025"/>
                <a:gd name="connsiteX12432" fmla="*/ 3817407 w 6130925"/>
                <a:gd name="connsiteY12432" fmla="*/ 433490 h 2994025"/>
                <a:gd name="connsiteX12433" fmla="*/ 3817936 w 6130925"/>
                <a:gd name="connsiteY12433" fmla="*/ 435601 h 2994025"/>
                <a:gd name="connsiteX12434" fmla="*/ 3818466 w 6130925"/>
                <a:gd name="connsiteY12434" fmla="*/ 437185 h 2994025"/>
                <a:gd name="connsiteX12435" fmla="*/ 3820053 w 6130925"/>
                <a:gd name="connsiteY12435" fmla="*/ 439296 h 2994025"/>
                <a:gd name="connsiteX12436" fmla="*/ 3822699 w 6130925"/>
                <a:gd name="connsiteY12436" fmla="*/ 441408 h 2994025"/>
                <a:gd name="connsiteX12437" fmla="*/ 3824286 w 6130925"/>
                <a:gd name="connsiteY12437" fmla="*/ 442991 h 2994025"/>
                <a:gd name="connsiteX12438" fmla="*/ 3826403 w 6130925"/>
                <a:gd name="connsiteY12438" fmla="*/ 445103 h 2994025"/>
                <a:gd name="connsiteX12439" fmla="*/ 3827991 w 6130925"/>
                <a:gd name="connsiteY12439" fmla="*/ 446686 h 2994025"/>
                <a:gd name="connsiteX12440" fmla="*/ 3830107 w 6130925"/>
                <a:gd name="connsiteY12440" fmla="*/ 447742 h 2994025"/>
                <a:gd name="connsiteX12441" fmla="*/ 3829578 w 6130925"/>
                <a:gd name="connsiteY12441" fmla="*/ 449853 h 2994025"/>
                <a:gd name="connsiteX12442" fmla="*/ 3830107 w 6130925"/>
                <a:gd name="connsiteY12442" fmla="*/ 451437 h 2994025"/>
                <a:gd name="connsiteX12443" fmla="*/ 3831166 w 6130925"/>
                <a:gd name="connsiteY12443" fmla="*/ 452493 h 2994025"/>
                <a:gd name="connsiteX12444" fmla="*/ 3833282 w 6130925"/>
                <a:gd name="connsiteY12444" fmla="*/ 454076 h 2994025"/>
                <a:gd name="connsiteX12445" fmla="*/ 3833811 w 6130925"/>
                <a:gd name="connsiteY12445" fmla="*/ 454076 h 2994025"/>
                <a:gd name="connsiteX12446" fmla="*/ 3834870 w 6130925"/>
                <a:gd name="connsiteY12446" fmla="*/ 454076 h 2994025"/>
                <a:gd name="connsiteX12447" fmla="*/ 3836457 w 6130925"/>
                <a:gd name="connsiteY12447" fmla="*/ 454076 h 2994025"/>
                <a:gd name="connsiteX12448" fmla="*/ 3836986 w 6130925"/>
                <a:gd name="connsiteY12448" fmla="*/ 454076 h 2994025"/>
                <a:gd name="connsiteX12449" fmla="*/ 3836986 w 6130925"/>
                <a:gd name="connsiteY12449" fmla="*/ 457771 h 2994025"/>
                <a:gd name="connsiteX12450" fmla="*/ 3836986 w 6130925"/>
                <a:gd name="connsiteY12450" fmla="*/ 460939 h 2994025"/>
                <a:gd name="connsiteX12451" fmla="*/ 3838574 w 6130925"/>
                <a:gd name="connsiteY12451" fmla="*/ 461994 h 2994025"/>
                <a:gd name="connsiteX12452" fmla="*/ 3840691 w 6130925"/>
                <a:gd name="connsiteY12452" fmla="*/ 463050 h 2994025"/>
                <a:gd name="connsiteX12453" fmla="*/ 3841220 w 6130925"/>
                <a:gd name="connsiteY12453" fmla="*/ 464634 h 2994025"/>
                <a:gd name="connsiteX12454" fmla="*/ 3841220 w 6130925"/>
                <a:gd name="connsiteY12454" fmla="*/ 466217 h 2994025"/>
                <a:gd name="connsiteX12455" fmla="*/ 3841220 w 6130925"/>
                <a:gd name="connsiteY12455" fmla="*/ 474135 h 2994025"/>
                <a:gd name="connsiteX12456" fmla="*/ 3840161 w 6130925"/>
                <a:gd name="connsiteY12456" fmla="*/ 473607 h 2994025"/>
                <a:gd name="connsiteX12457" fmla="*/ 3838574 w 6130925"/>
                <a:gd name="connsiteY12457" fmla="*/ 473607 h 2994025"/>
                <a:gd name="connsiteX12458" fmla="*/ 3836986 w 6130925"/>
                <a:gd name="connsiteY12458" fmla="*/ 474135 h 2994025"/>
                <a:gd name="connsiteX12459" fmla="*/ 3834870 w 6130925"/>
                <a:gd name="connsiteY12459" fmla="*/ 474135 h 2994025"/>
                <a:gd name="connsiteX12460" fmla="*/ 3829578 w 6130925"/>
                <a:gd name="connsiteY12460" fmla="*/ 474135 h 2994025"/>
                <a:gd name="connsiteX12461" fmla="*/ 3826932 w 6130925"/>
                <a:gd name="connsiteY12461" fmla="*/ 474663 h 2994025"/>
                <a:gd name="connsiteX12462" fmla="*/ 3823228 w 6130925"/>
                <a:gd name="connsiteY12462" fmla="*/ 474135 h 2994025"/>
                <a:gd name="connsiteX12463" fmla="*/ 3819524 w 6130925"/>
                <a:gd name="connsiteY12463" fmla="*/ 473607 h 2994025"/>
                <a:gd name="connsiteX12464" fmla="*/ 3815820 w 6130925"/>
                <a:gd name="connsiteY12464" fmla="*/ 472552 h 2994025"/>
                <a:gd name="connsiteX12465" fmla="*/ 3813174 w 6130925"/>
                <a:gd name="connsiteY12465" fmla="*/ 472552 h 2994025"/>
                <a:gd name="connsiteX12466" fmla="*/ 3811057 w 6130925"/>
                <a:gd name="connsiteY12466" fmla="*/ 472552 h 2994025"/>
                <a:gd name="connsiteX12467" fmla="*/ 3804707 w 6130925"/>
                <a:gd name="connsiteY12467" fmla="*/ 470968 h 2994025"/>
                <a:gd name="connsiteX12468" fmla="*/ 3798357 w 6130925"/>
                <a:gd name="connsiteY12468" fmla="*/ 469912 h 2994025"/>
                <a:gd name="connsiteX12469" fmla="*/ 3778778 w 6130925"/>
                <a:gd name="connsiteY12469" fmla="*/ 469912 h 2994025"/>
                <a:gd name="connsiteX12470" fmla="*/ 3777720 w 6130925"/>
                <a:gd name="connsiteY12470" fmla="*/ 468329 h 2994025"/>
                <a:gd name="connsiteX12471" fmla="*/ 3777190 w 6130925"/>
                <a:gd name="connsiteY12471" fmla="*/ 466217 h 2994025"/>
                <a:gd name="connsiteX12472" fmla="*/ 3777190 w 6130925"/>
                <a:gd name="connsiteY12472" fmla="*/ 464634 h 2994025"/>
                <a:gd name="connsiteX12473" fmla="*/ 3783540 w 6130925"/>
                <a:gd name="connsiteY12473" fmla="*/ 456188 h 2994025"/>
                <a:gd name="connsiteX12474" fmla="*/ 3783011 w 6130925"/>
                <a:gd name="connsiteY12474" fmla="*/ 454604 h 2994025"/>
                <a:gd name="connsiteX12475" fmla="*/ 3781424 w 6130925"/>
                <a:gd name="connsiteY12475" fmla="*/ 453021 h 2994025"/>
                <a:gd name="connsiteX12476" fmla="*/ 3777720 w 6130925"/>
                <a:gd name="connsiteY12476" fmla="*/ 450909 h 2994025"/>
                <a:gd name="connsiteX12477" fmla="*/ 3773486 w 6130925"/>
                <a:gd name="connsiteY12477" fmla="*/ 448798 h 2994025"/>
                <a:gd name="connsiteX12478" fmla="*/ 3771899 w 6130925"/>
                <a:gd name="connsiteY12478" fmla="*/ 447214 h 2994025"/>
                <a:gd name="connsiteX12479" fmla="*/ 3769782 w 6130925"/>
                <a:gd name="connsiteY12479" fmla="*/ 445103 h 2994025"/>
                <a:gd name="connsiteX12480" fmla="*/ 3768195 w 6130925"/>
                <a:gd name="connsiteY12480" fmla="*/ 444047 h 2994025"/>
                <a:gd name="connsiteX12481" fmla="*/ 3766607 w 6130925"/>
                <a:gd name="connsiteY12481" fmla="*/ 442991 h 2994025"/>
                <a:gd name="connsiteX12482" fmla="*/ 3766607 w 6130925"/>
                <a:gd name="connsiteY12482" fmla="*/ 445103 h 2994025"/>
                <a:gd name="connsiteX12483" fmla="*/ 3766607 w 6130925"/>
                <a:gd name="connsiteY12483" fmla="*/ 447214 h 2994025"/>
                <a:gd name="connsiteX12484" fmla="*/ 3765020 w 6130925"/>
                <a:gd name="connsiteY12484" fmla="*/ 448798 h 2994025"/>
                <a:gd name="connsiteX12485" fmla="*/ 3762903 w 6130925"/>
                <a:gd name="connsiteY12485" fmla="*/ 450381 h 2994025"/>
                <a:gd name="connsiteX12486" fmla="*/ 3761845 w 6130925"/>
                <a:gd name="connsiteY12486" fmla="*/ 448798 h 2994025"/>
                <a:gd name="connsiteX12487" fmla="*/ 3759728 w 6130925"/>
                <a:gd name="connsiteY12487" fmla="*/ 447214 h 2994025"/>
                <a:gd name="connsiteX12488" fmla="*/ 3759199 w 6130925"/>
                <a:gd name="connsiteY12488" fmla="*/ 445103 h 2994025"/>
                <a:gd name="connsiteX12489" fmla="*/ 3759199 w 6130925"/>
                <a:gd name="connsiteY12489" fmla="*/ 442991 h 2994025"/>
                <a:gd name="connsiteX12490" fmla="*/ 3757611 w 6130925"/>
                <a:gd name="connsiteY12490" fmla="*/ 442463 h 2994025"/>
                <a:gd name="connsiteX12491" fmla="*/ 3755495 w 6130925"/>
                <a:gd name="connsiteY12491" fmla="*/ 442463 h 2994025"/>
                <a:gd name="connsiteX12492" fmla="*/ 3753907 w 6130925"/>
                <a:gd name="connsiteY12492" fmla="*/ 442991 h 2994025"/>
                <a:gd name="connsiteX12493" fmla="*/ 3752320 w 6130925"/>
                <a:gd name="connsiteY12493" fmla="*/ 444047 h 2994025"/>
                <a:gd name="connsiteX12494" fmla="*/ 3751790 w 6130925"/>
                <a:gd name="connsiteY12494" fmla="*/ 445631 h 2994025"/>
                <a:gd name="connsiteX12495" fmla="*/ 3751261 w 6130925"/>
                <a:gd name="connsiteY12495" fmla="*/ 447742 h 2994025"/>
                <a:gd name="connsiteX12496" fmla="*/ 3741736 w 6130925"/>
                <a:gd name="connsiteY12496" fmla="*/ 447214 h 2994025"/>
                <a:gd name="connsiteX12497" fmla="*/ 3742265 w 6130925"/>
                <a:gd name="connsiteY12497" fmla="*/ 445103 h 2994025"/>
                <a:gd name="connsiteX12498" fmla="*/ 3742265 w 6130925"/>
                <a:gd name="connsiteY12498" fmla="*/ 442991 h 2994025"/>
                <a:gd name="connsiteX12499" fmla="*/ 3741736 w 6130925"/>
                <a:gd name="connsiteY12499" fmla="*/ 441408 h 2994025"/>
                <a:gd name="connsiteX12500" fmla="*/ 3741736 w 6130925"/>
                <a:gd name="connsiteY12500" fmla="*/ 439824 h 2994025"/>
                <a:gd name="connsiteX12501" fmla="*/ 3741736 w 6130925"/>
                <a:gd name="connsiteY12501" fmla="*/ 438240 h 2994025"/>
                <a:gd name="connsiteX12502" fmla="*/ 3741736 w 6130925"/>
                <a:gd name="connsiteY12502" fmla="*/ 436657 h 2994025"/>
                <a:gd name="connsiteX12503" fmla="*/ 3741736 w 6130925"/>
                <a:gd name="connsiteY12503" fmla="*/ 432434 h 2994025"/>
                <a:gd name="connsiteX12504" fmla="*/ 3742265 w 6130925"/>
                <a:gd name="connsiteY12504" fmla="*/ 429267 h 2994025"/>
                <a:gd name="connsiteX12505" fmla="*/ 3743853 w 6130925"/>
                <a:gd name="connsiteY12505" fmla="*/ 428211 h 2994025"/>
                <a:gd name="connsiteX12506" fmla="*/ 3745970 w 6130925"/>
                <a:gd name="connsiteY12506" fmla="*/ 427155 h 2994025"/>
                <a:gd name="connsiteX12507" fmla="*/ 3745970 w 6130925"/>
                <a:gd name="connsiteY12507" fmla="*/ 425572 h 2994025"/>
                <a:gd name="connsiteX12508" fmla="*/ 3745970 w 6130925"/>
                <a:gd name="connsiteY12508" fmla="*/ 423460 h 2994025"/>
                <a:gd name="connsiteX12509" fmla="*/ 3747028 w 6130925"/>
                <a:gd name="connsiteY12509" fmla="*/ 421349 h 2994025"/>
                <a:gd name="connsiteX12510" fmla="*/ 3748086 w 6130925"/>
                <a:gd name="connsiteY12510" fmla="*/ 420293 h 2994025"/>
                <a:gd name="connsiteX12511" fmla="*/ 3750732 w 6130925"/>
                <a:gd name="connsiteY12511" fmla="*/ 419765 h 2994025"/>
                <a:gd name="connsiteX12512" fmla="*/ 3752320 w 6130925"/>
                <a:gd name="connsiteY12512" fmla="*/ 420293 h 2994025"/>
                <a:gd name="connsiteX12513" fmla="*/ 3755495 w 6130925"/>
                <a:gd name="connsiteY12513" fmla="*/ 419765 h 2994025"/>
                <a:gd name="connsiteX12514" fmla="*/ 3759199 w 6130925"/>
                <a:gd name="connsiteY12514" fmla="*/ 420293 h 2994025"/>
                <a:gd name="connsiteX12515" fmla="*/ 3759728 w 6130925"/>
                <a:gd name="connsiteY12515" fmla="*/ 418182 h 2994025"/>
                <a:gd name="connsiteX12516" fmla="*/ 3759728 w 6130925"/>
                <a:gd name="connsiteY12516" fmla="*/ 416598 h 2994025"/>
                <a:gd name="connsiteX12517" fmla="*/ 3759728 w 6130925"/>
                <a:gd name="connsiteY12517" fmla="*/ 415014 h 2994025"/>
                <a:gd name="connsiteX12518" fmla="*/ 3759728 w 6130925"/>
                <a:gd name="connsiteY12518" fmla="*/ 412903 h 2994025"/>
                <a:gd name="connsiteX12519" fmla="*/ 3762374 w 6130925"/>
                <a:gd name="connsiteY12519" fmla="*/ 411319 h 2994025"/>
                <a:gd name="connsiteX12520" fmla="*/ 3763961 w 6130925"/>
                <a:gd name="connsiteY12520" fmla="*/ 410264 h 2994025"/>
                <a:gd name="connsiteX12521" fmla="*/ 3764490 w 6130925"/>
                <a:gd name="connsiteY12521" fmla="*/ 408680 h 2994025"/>
                <a:gd name="connsiteX12522" fmla="*/ 3764490 w 6130925"/>
                <a:gd name="connsiteY12522" fmla="*/ 407096 h 2994025"/>
                <a:gd name="connsiteX12523" fmla="*/ 3763961 w 6130925"/>
                <a:gd name="connsiteY12523" fmla="*/ 404985 h 2994025"/>
                <a:gd name="connsiteX12524" fmla="*/ 3762903 w 6130925"/>
                <a:gd name="connsiteY12524" fmla="*/ 403401 h 2994025"/>
                <a:gd name="connsiteX12525" fmla="*/ 3762903 w 6130925"/>
                <a:gd name="connsiteY12525" fmla="*/ 401290 h 2994025"/>
                <a:gd name="connsiteX12526" fmla="*/ 3762903 w 6130925"/>
                <a:gd name="connsiteY12526" fmla="*/ 399706 h 2994025"/>
                <a:gd name="connsiteX12527" fmla="*/ 3766607 w 6130925"/>
                <a:gd name="connsiteY12527" fmla="*/ 398123 h 2994025"/>
                <a:gd name="connsiteX12528" fmla="*/ 3769782 w 6130925"/>
                <a:gd name="connsiteY12528" fmla="*/ 397067 h 2994025"/>
                <a:gd name="connsiteX12529" fmla="*/ 3774545 w 6130925"/>
                <a:gd name="connsiteY12529" fmla="*/ 397067 h 2994025"/>
                <a:gd name="connsiteX12530" fmla="*/ 3778778 w 6130925"/>
                <a:gd name="connsiteY12530" fmla="*/ 397067 h 2994025"/>
                <a:gd name="connsiteX12531" fmla="*/ 3778778 w 6130925"/>
                <a:gd name="connsiteY12531" fmla="*/ 385454 h 2994025"/>
                <a:gd name="connsiteX12532" fmla="*/ 3780895 w 6130925"/>
                <a:gd name="connsiteY12532" fmla="*/ 384926 h 2994025"/>
                <a:gd name="connsiteX12533" fmla="*/ 3783540 w 6130925"/>
                <a:gd name="connsiteY12533" fmla="*/ 384398 h 2994025"/>
                <a:gd name="connsiteX12534" fmla="*/ 3786715 w 6130925"/>
                <a:gd name="connsiteY12534" fmla="*/ 384926 h 2994025"/>
                <a:gd name="connsiteX12535" fmla="*/ 3790420 w 6130925"/>
                <a:gd name="connsiteY12535" fmla="*/ 385454 h 2994025"/>
                <a:gd name="connsiteX12536" fmla="*/ 3795711 w 6130925"/>
                <a:gd name="connsiteY12536" fmla="*/ 384926 h 2994025"/>
                <a:gd name="connsiteX12537" fmla="*/ 3800474 w 6130925"/>
                <a:gd name="connsiteY12537" fmla="*/ 383870 h 2994025"/>
                <a:gd name="connsiteX12538" fmla="*/ 3798886 w 6130925"/>
                <a:gd name="connsiteY12538" fmla="*/ 382287 h 2994025"/>
                <a:gd name="connsiteX12539" fmla="*/ 3797828 w 6130925"/>
                <a:gd name="connsiteY12539" fmla="*/ 379648 h 2994025"/>
                <a:gd name="connsiteX12540" fmla="*/ 3797828 w 6130925"/>
                <a:gd name="connsiteY12540" fmla="*/ 378064 h 2994025"/>
                <a:gd name="connsiteX12541" fmla="*/ 3798357 w 6130925"/>
                <a:gd name="connsiteY12541" fmla="*/ 375425 h 2994025"/>
                <a:gd name="connsiteX12542" fmla="*/ 3799416 w 6130925"/>
                <a:gd name="connsiteY12542" fmla="*/ 373313 h 2994025"/>
                <a:gd name="connsiteX12543" fmla="*/ 3796770 w 6130925"/>
                <a:gd name="connsiteY12543" fmla="*/ 372785 h 2994025"/>
                <a:gd name="connsiteX12544" fmla="*/ 3794653 w 6130925"/>
                <a:gd name="connsiteY12544" fmla="*/ 372257 h 2994025"/>
                <a:gd name="connsiteX12545" fmla="*/ 3790949 w 6130925"/>
                <a:gd name="connsiteY12545" fmla="*/ 373313 h 2994025"/>
                <a:gd name="connsiteX12546" fmla="*/ 3788832 w 6130925"/>
                <a:gd name="connsiteY12546" fmla="*/ 374897 h 2994025"/>
                <a:gd name="connsiteX12547" fmla="*/ 3787245 w 6130925"/>
                <a:gd name="connsiteY12547" fmla="*/ 375425 h 2994025"/>
                <a:gd name="connsiteX12548" fmla="*/ 3785128 w 6130925"/>
                <a:gd name="connsiteY12548" fmla="*/ 375425 h 2994025"/>
                <a:gd name="connsiteX12549" fmla="*/ 3784070 w 6130925"/>
                <a:gd name="connsiteY12549" fmla="*/ 373841 h 2994025"/>
                <a:gd name="connsiteX12550" fmla="*/ 3783540 w 6130925"/>
                <a:gd name="connsiteY12550" fmla="*/ 371202 h 2994025"/>
                <a:gd name="connsiteX12551" fmla="*/ 3784599 w 6130925"/>
                <a:gd name="connsiteY12551" fmla="*/ 366979 h 2994025"/>
                <a:gd name="connsiteX12552" fmla="*/ 3787774 w 6130925"/>
                <a:gd name="connsiteY12552" fmla="*/ 364339 h 2994025"/>
                <a:gd name="connsiteX12553" fmla="*/ 3789890 w 6130925"/>
                <a:gd name="connsiteY12553" fmla="*/ 362756 h 2994025"/>
                <a:gd name="connsiteX12554" fmla="*/ 3792007 w 6130925"/>
                <a:gd name="connsiteY12554" fmla="*/ 361700 h 2994025"/>
                <a:gd name="connsiteX12555" fmla="*/ 3796241 w 6130925"/>
                <a:gd name="connsiteY12555" fmla="*/ 360117 h 2994025"/>
                <a:gd name="connsiteX12556" fmla="*/ 3800474 w 6130925"/>
                <a:gd name="connsiteY12556" fmla="*/ 358533 h 2994025"/>
                <a:gd name="connsiteX12557" fmla="*/ 3803649 w 6130925"/>
                <a:gd name="connsiteY12557" fmla="*/ 358533 h 2994025"/>
                <a:gd name="connsiteX12558" fmla="*/ 3806295 w 6130925"/>
                <a:gd name="connsiteY12558" fmla="*/ 358533 h 2994025"/>
                <a:gd name="connsiteX12559" fmla="*/ 3808411 w 6130925"/>
                <a:gd name="connsiteY12559" fmla="*/ 358533 h 2994025"/>
                <a:gd name="connsiteX12560" fmla="*/ 3811057 w 6130925"/>
                <a:gd name="connsiteY12560" fmla="*/ 358533 h 2994025"/>
                <a:gd name="connsiteX12561" fmla="*/ 3813703 w 6130925"/>
                <a:gd name="connsiteY12561" fmla="*/ 358005 h 2994025"/>
                <a:gd name="connsiteX12562" fmla="*/ 3816349 w 6130925"/>
                <a:gd name="connsiteY12562" fmla="*/ 357477 h 2994025"/>
                <a:gd name="connsiteX12563" fmla="*/ 3816349 w 6130925"/>
                <a:gd name="connsiteY12563" fmla="*/ 346920 h 2994025"/>
                <a:gd name="connsiteX12564" fmla="*/ 3816349 w 6130925"/>
                <a:gd name="connsiteY12564" fmla="*/ 345336 h 2994025"/>
                <a:gd name="connsiteX12565" fmla="*/ 3816349 w 6130925"/>
                <a:gd name="connsiteY12565" fmla="*/ 343753 h 2994025"/>
                <a:gd name="connsiteX12566" fmla="*/ 3817936 w 6130925"/>
                <a:gd name="connsiteY12566" fmla="*/ 342169 h 2994025"/>
                <a:gd name="connsiteX12567" fmla="*/ 3820053 w 6130925"/>
                <a:gd name="connsiteY12567" fmla="*/ 341113 h 2994025"/>
                <a:gd name="connsiteX12568" fmla="*/ 3822699 w 6130925"/>
                <a:gd name="connsiteY12568" fmla="*/ 337946 h 2994025"/>
                <a:gd name="connsiteX12569" fmla="*/ 3824286 w 6130925"/>
                <a:gd name="connsiteY12569" fmla="*/ 333723 h 2994025"/>
                <a:gd name="connsiteX12570" fmla="*/ 3823228 w 6130925"/>
                <a:gd name="connsiteY12570" fmla="*/ 331612 h 2994025"/>
                <a:gd name="connsiteX12571" fmla="*/ 3821641 w 6130925"/>
                <a:gd name="connsiteY12571" fmla="*/ 329500 h 2994025"/>
                <a:gd name="connsiteX12572" fmla="*/ 3823228 w 6130925"/>
                <a:gd name="connsiteY12572" fmla="*/ 328973 h 2994025"/>
                <a:gd name="connsiteX12573" fmla="*/ 3825345 w 6130925"/>
                <a:gd name="connsiteY12573" fmla="*/ 328445 h 2994025"/>
                <a:gd name="connsiteX12574" fmla="*/ 3830636 w 6130925"/>
                <a:gd name="connsiteY12574" fmla="*/ 328445 h 2994025"/>
                <a:gd name="connsiteX12575" fmla="*/ 3836457 w 6130925"/>
                <a:gd name="connsiteY12575" fmla="*/ 328445 h 2994025"/>
                <a:gd name="connsiteX12576" fmla="*/ 3839103 w 6130925"/>
                <a:gd name="connsiteY12576" fmla="*/ 328973 h 2994025"/>
                <a:gd name="connsiteX12577" fmla="*/ 3841220 w 6130925"/>
                <a:gd name="connsiteY12577" fmla="*/ 329500 h 2994025"/>
                <a:gd name="connsiteX12578" fmla="*/ 3841220 w 6130925"/>
                <a:gd name="connsiteY12578" fmla="*/ 324750 h 2994025"/>
                <a:gd name="connsiteX12579" fmla="*/ 3841220 w 6130925"/>
                <a:gd name="connsiteY12579" fmla="*/ 321582 h 2994025"/>
                <a:gd name="connsiteX12580" fmla="*/ 3841220 w 6130925"/>
                <a:gd name="connsiteY12580" fmla="*/ 319471 h 2994025"/>
                <a:gd name="connsiteX12581" fmla="*/ 3841220 w 6130925"/>
                <a:gd name="connsiteY12581" fmla="*/ 317887 h 2994025"/>
                <a:gd name="connsiteX12582" fmla="*/ 3842807 w 6130925"/>
                <a:gd name="connsiteY12582" fmla="*/ 316304 h 2994025"/>
                <a:gd name="connsiteX12583" fmla="*/ 3844924 w 6130925"/>
                <a:gd name="connsiteY12583" fmla="*/ 314720 h 2994025"/>
                <a:gd name="connsiteX12584" fmla="*/ 3847041 w 6130925"/>
                <a:gd name="connsiteY12584" fmla="*/ 314192 h 2994025"/>
                <a:gd name="connsiteX12585" fmla="*/ 3848628 w 6130925"/>
                <a:gd name="connsiteY12585" fmla="*/ 314192 h 2994025"/>
                <a:gd name="connsiteX12586" fmla="*/ 3851274 w 6130925"/>
                <a:gd name="connsiteY12586" fmla="*/ 313664 h 2994025"/>
                <a:gd name="connsiteX12587" fmla="*/ 3853920 w 6130925"/>
                <a:gd name="connsiteY12587" fmla="*/ 313137 h 2994025"/>
                <a:gd name="connsiteX12588" fmla="*/ 3855507 w 6130925"/>
                <a:gd name="connsiteY12588" fmla="*/ 312609 h 2994025"/>
                <a:gd name="connsiteX12589" fmla="*/ 3857624 w 6130925"/>
                <a:gd name="connsiteY12589" fmla="*/ 312081 h 2994025"/>
                <a:gd name="connsiteX12590" fmla="*/ 3859211 w 6130925"/>
                <a:gd name="connsiteY12590" fmla="*/ 310497 h 2994025"/>
                <a:gd name="connsiteX12591" fmla="*/ 3860270 w 6130925"/>
                <a:gd name="connsiteY12591" fmla="*/ 308914 h 2994025"/>
                <a:gd name="connsiteX12592" fmla="*/ 3861328 w 6130925"/>
                <a:gd name="connsiteY12592" fmla="*/ 307330 h 2994025"/>
                <a:gd name="connsiteX12593" fmla="*/ 3862916 w 6130925"/>
                <a:gd name="connsiteY12593" fmla="*/ 305746 h 2994025"/>
                <a:gd name="connsiteX12594" fmla="*/ 3864503 w 6130925"/>
                <a:gd name="connsiteY12594" fmla="*/ 303635 h 2994025"/>
                <a:gd name="connsiteX12595" fmla="*/ 3866091 w 6130925"/>
                <a:gd name="connsiteY12595" fmla="*/ 302579 h 2994025"/>
                <a:gd name="connsiteX12596" fmla="*/ 3891491 w 6130925"/>
                <a:gd name="connsiteY12596" fmla="*/ 302579 h 2994025"/>
                <a:gd name="connsiteX12597" fmla="*/ 3893607 w 6130925"/>
                <a:gd name="connsiteY12597" fmla="*/ 298884 h 2994025"/>
                <a:gd name="connsiteX12598" fmla="*/ 3895724 w 6130925"/>
                <a:gd name="connsiteY12598" fmla="*/ 295717 h 2994025"/>
                <a:gd name="connsiteX12599" fmla="*/ 3896253 w 6130925"/>
                <a:gd name="connsiteY12599" fmla="*/ 294133 h 2994025"/>
                <a:gd name="connsiteX12600" fmla="*/ 3897311 w 6130925"/>
                <a:gd name="connsiteY12600" fmla="*/ 292022 h 2994025"/>
                <a:gd name="connsiteX12601" fmla="*/ 3901016 w 6130925"/>
                <a:gd name="connsiteY12601" fmla="*/ 289911 h 2994025"/>
                <a:gd name="connsiteX12602" fmla="*/ 3904720 w 6130925"/>
                <a:gd name="connsiteY12602" fmla="*/ 289383 h 2994025"/>
                <a:gd name="connsiteX12603" fmla="*/ 3906307 w 6130925"/>
                <a:gd name="connsiteY12603" fmla="*/ 288327 h 2994025"/>
                <a:gd name="connsiteX12604" fmla="*/ 3908424 w 6130925"/>
                <a:gd name="connsiteY12604" fmla="*/ 287271 h 2994025"/>
                <a:gd name="connsiteX12605" fmla="*/ 3911070 w 6130925"/>
                <a:gd name="connsiteY12605" fmla="*/ 287271 h 2994025"/>
                <a:gd name="connsiteX12606" fmla="*/ 3912657 w 6130925"/>
                <a:gd name="connsiteY12606" fmla="*/ 287271 h 2994025"/>
                <a:gd name="connsiteX12607" fmla="*/ 3914245 w 6130925"/>
                <a:gd name="connsiteY12607" fmla="*/ 287799 h 2994025"/>
                <a:gd name="connsiteX12608" fmla="*/ 3916362 w 6130925"/>
                <a:gd name="connsiteY12608" fmla="*/ 287271 h 2994025"/>
                <a:gd name="connsiteX12609" fmla="*/ 3917949 w 6130925"/>
                <a:gd name="connsiteY12609" fmla="*/ 287271 h 2994025"/>
                <a:gd name="connsiteX12610" fmla="*/ 3920066 w 6130925"/>
                <a:gd name="connsiteY12610" fmla="*/ 286743 h 2994025"/>
                <a:gd name="connsiteX12611" fmla="*/ 3924828 w 6130925"/>
                <a:gd name="connsiteY12611" fmla="*/ 286743 h 2994025"/>
                <a:gd name="connsiteX12612" fmla="*/ 3928003 w 6130925"/>
                <a:gd name="connsiteY12612" fmla="*/ 287271 h 2994025"/>
                <a:gd name="connsiteX12613" fmla="*/ 3931178 w 6130925"/>
                <a:gd name="connsiteY12613" fmla="*/ 287271 h 2994025"/>
                <a:gd name="connsiteX12614" fmla="*/ 3938057 w 6130925"/>
                <a:gd name="connsiteY12614" fmla="*/ 287799 h 2994025"/>
                <a:gd name="connsiteX12615" fmla="*/ 3944407 w 6130925"/>
                <a:gd name="connsiteY12615" fmla="*/ 287271 h 2994025"/>
                <a:gd name="connsiteX12616" fmla="*/ 3945466 w 6130925"/>
                <a:gd name="connsiteY12616" fmla="*/ 287271 h 2994025"/>
                <a:gd name="connsiteX12617" fmla="*/ 3945995 w 6130925"/>
                <a:gd name="connsiteY12617" fmla="*/ 287799 h 2994025"/>
                <a:gd name="connsiteX12618" fmla="*/ 3947053 w 6130925"/>
                <a:gd name="connsiteY12618" fmla="*/ 287799 h 2994025"/>
                <a:gd name="connsiteX12619" fmla="*/ 3947582 w 6130925"/>
                <a:gd name="connsiteY12619" fmla="*/ 287271 h 2994025"/>
                <a:gd name="connsiteX12620" fmla="*/ 3949699 w 6130925"/>
                <a:gd name="connsiteY12620" fmla="*/ 286215 h 2994025"/>
                <a:gd name="connsiteX12621" fmla="*/ 3951287 w 6130925"/>
                <a:gd name="connsiteY12621" fmla="*/ 285160 h 2994025"/>
                <a:gd name="connsiteX12622" fmla="*/ 3953403 w 6130925"/>
                <a:gd name="connsiteY12622" fmla="*/ 284632 h 2994025"/>
                <a:gd name="connsiteX12623" fmla="*/ 3954991 w 6130925"/>
                <a:gd name="connsiteY12623" fmla="*/ 284104 h 2994025"/>
                <a:gd name="connsiteX12624" fmla="*/ 3956578 w 6130925"/>
                <a:gd name="connsiteY12624" fmla="*/ 283048 h 2994025"/>
                <a:gd name="connsiteX12625" fmla="*/ 3958166 w 6130925"/>
                <a:gd name="connsiteY12625" fmla="*/ 281993 h 2994025"/>
                <a:gd name="connsiteX12626" fmla="*/ 3960812 w 6130925"/>
                <a:gd name="connsiteY12626" fmla="*/ 281465 h 2994025"/>
                <a:gd name="connsiteX12627" fmla="*/ 3963457 w 6130925"/>
                <a:gd name="connsiteY12627" fmla="*/ 280937 h 2994025"/>
                <a:gd name="connsiteX12628" fmla="*/ 3967691 w 6130925"/>
                <a:gd name="connsiteY12628" fmla="*/ 281465 h 2994025"/>
                <a:gd name="connsiteX12629" fmla="*/ 3970866 w 6130925"/>
                <a:gd name="connsiteY12629" fmla="*/ 280937 h 2994025"/>
                <a:gd name="connsiteX12630" fmla="*/ 3972453 w 6130925"/>
                <a:gd name="connsiteY12630" fmla="*/ 281465 h 2994025"/>
                <a:gd name="connsiteX12631" fmla="*/ 3974041 w 6130925"/>
                <a:gd name="connsiteY12631" fmla="*/ 280937 h 2994025"/>
                <a:gd name="connsiteX12632" fmla="*/ 3976687 w 6130925"/>
                <a:gd name="connsiteY12632" fmla="*/ 280409 h 2994025"/>
                <a:gd name="connsiteX12633" fmla="*/ 3978274 w 6130925"/>
                <a:gd name="connsiteY12633" fmla="*/ 279353 h 2994025"/>
                <a:gd name="connsiteX12634" fmla="*/ 3979862 w 6130925"/>
                <a:gd name="connsiteY12634" fmla="*/ 278298 h 2994025"/>
                <a:gd name="connsiteX12635" fmla="*/ 3981449 w 6130925"/>
                <a:gd name="connsiteY12635" fmla="*/ 276714 h 2994025"/>
                <a:gd name="connsiteX12636" fmla="*/ 3983037 w 6130925"/>
                <a:gd name="connsiteY12636" fmla="*/ 275658 h 2994025"/>
                <a:gd name="connsiteX12637" fmla="*/ 3985682 w 6130925"/>
                <a:gd name="connsiteY12637" fmla="*/ 275130 h 2994025"/>
                <a:gd name="connsiteX12638" fmla="*/ 3987270 w 6130925"/>
                <a:gd name="connsiteY12638" fmla="*/ 275130 h 2994025"/>
                <a:gd name="connsiteX12639" fmla="*/ 3988857 w 6130925"/>
                <a:gd name="connsiteY12639" fmla="*/ 275130 h 2994025"/>
                <a:gd name="connsiteX12640" fmla="*/ 3990445 w 6130925"/>
                <a:gd name="connsiteY12640" fmla="*/ 275130 h 2994025"/>
                <a:gd name="connsiteX12641" fmla="*/ 3991503 w 6130925"/>
                <a:gd name="connsiteY12641" fmla="*/ 275130 h 2994025"/>
                <a:gd name="connsiteX12642" fmla="*/ 3993620 w 6130925"/>
                <a:gd name="connsiteY12642" fmla="*/ 275658 h 2994025"/>
                <a:gd name="connsiteX12643" fmla="*/ 3996266 w 6130925"/>
                <a:gd name="connsiteY12643" fmla="*/ 275130 h 2994025"/>
                <a:gd name="connsiteX12644" fmla="*/ 3998382 w 6130925"/>
                <a:gd name="connsiteY12644" fmla="*/ 274075 h 2994025"/>
                <a:gd name="connsiteX12645" fmla="*/ 3999441 w 6130925"/>
                <a:gd name="connsiteY12645" fmla="*/ 272491 h 2994025"/>
                <a:gd name="connsiteX12646" fmla="*/ 4000499 w 6130925"/>
                <a:gd name="connsiteY12646" fmla="*/ 270380 h 2994025"/>
                <a:gd name="connsiteX12647" fmla="*/ 4001558 w 6130925"/>
                <a:gd name="connsiteY12647" fmla="*/ 268796 h 2994025"/>
                <a:gd name="connsiteX12648" fmla="*/ 4001558 w 6130925"/>
                <a:gd name="connsiteY12648" fmla="*/ 266684 h 2994025"/>
                <a:gd name="connsiteX12649" fmla="*/ 4002087 w 6130925"/>
                <a:gd name="connsiteY12649" fmla="*/ 265101 h 2994025"/>
                <a:gd name="connsiteX12650" fmla="*/ 4005262 w 6130925"/>
                <a:gd name="connsiteY12650" fmla="*/ 262989 h 2994025"/>
                <a:gd name="connsiteX12651" fmla="*/ 4009495 w 6130925"/>
                <a:gd name="connsiteY12651" fmla="*/ 261934 h 2994025"/>
                <a:gd name="connsiteX12652" fmla="*/ 4011612 w 6130925"/>
                <a:gd name="connsiteY12652" fmla="*/ 261934 h 2994025"/>
                <a:gd name="connsiteX12653" fmla="*/ 4013199 w 6130925"/>
                <a:gd name="connsiteY12653" fmla="*/ 261934 h 2994025"/>
                <a:gd name="connsiteX12654" fmla="*/ 4014787 w 6130925"/>
                <a:gd name="connsiteY12654" fmla="*/ 261934 h 2994025"/>
                <a:gd name="connsiteX12655" fmla="*/ 4016374 w 6130925"/>
                <a:gd name="connsiteY12655" fmla="*/ 261934 h 2994025"/>
                <a:gd name="connsiteX12656" fmla="*/ 4018491 w 6130925"/>
                <a:gd name="connsiteY12656" fmla="*/ 261406 h 2994025"/>
                <a:gd name="connsiteX12657" fmla="*/ 906462 w 6130925"/>
                <a:gd name="connsiteY12657" fmla="*/ 260350 h 2994025"/>
                <a:gd name="connsiteX12658" fmla="*/ 917304 w 6130925"/>
                <a:gd name="connsiteY12658" fmla="*/ 263152 h 2994025"/>
                <a:gd name="connsiteX12659" fmla="*/ 927603 w 6130925"/>
                <a:gd name="connsiteY12659" fmla="*/ 260350 h 2994025"/>
                <a:gd name="connsiteX12660" fmla="*/ 928688 w 6130925"/>
                <a:gd name="connsiteY12660" fmla="*/ 269875 h 2994025"/>
                <a:gd name="connsiteX12661" fmla="*/ 908088 w 6130925"/>
                <a:gd name="connsiteY12661" fmla="*/ 268194 h 2994025"/>
                <a:gd name="connsiteX12662" fmla="*/ 1232102 w 6130925"/>
                <a:gd name="connsiteY12662" fmla="*/ 255588 h 2994025"/>
                <a:gd name="connsiteX12663" fmla="*/ 1241973 w 6130925"/>
                <a:gd name="connsiteY12663" fmla="*/ 259821 h 2994025"/>
                <a:gd name="connsiteX12664" fmla="*/ 1258599 w 6130925"/>
                <a:gd name="connsiteY12664" fmla="*/ 259821 h 2994025"/>
                <a:gd name="connsiteX12665" fmla="*/ 1271068 w 6130925"/>
                <a:gd name="connsiteY12665" fmla="*/ 269346 h 2994025"/>
                <a:gd name="connsiteX12666" fmla="*/ 1271587 w 6130925"/>
                <a:gd name="connsiteY12666" fmla="*/ 277813 h 2994025"/>
                <a:gd name="connsiteX12667" fmla="*/ 1262235 w 6130925"/>
                <a:gd name="connsiteY12667" fmla="*/ 287338 h 2994025"/>
                <a:gd name="connsiteX12668" fmla="*/ 1245090 w 6130925"/>
                <a:gd name="connsiteY12668" fmla="*/ 286809 h 2994025"/>
                <a:gd name="connsiteX12669" fmla="*/ 1230543 w 6130925"/>
                <a:gd name="connsiteY12669" fmla="*/ 278871 h 2994025"/>
                <a:gd name="connsiteX12670" fmla="*/ 1214437 w 6130925"/>
                <a:gd name="connsiteY12670" fmla="*/ 269346 h 2994025"/>
                <a:gd name="connsiteX12671" fmla="*/ 1216515 w 6130925"/>
                <a:gd name="connsiteY12671" fmla="*/ 258234 h 2994025"/>
                <a:gd name="connsiteX12672" fmla="*/ 4506383 w 6130925"/>
                <a:gd name="connsiteY12672" fmla="*/ 252413 h 2994025"/>
                <a:gd name="connsiteX12673" fmla="*/ 4507970 w 6130925"/>
                <a:gd name="connsiteY12673" fmla="*/ 252413 h 2994025"/>
                <a:gd name="connsiteX12674" fmla="*/ 4511674 w 6130925"/>
                <a:gd name="connsiteY12674" fmla="*/ 252942 h 2994025"/>
                <a:gd name="connsiteX12675" fmla="*/ 4513791 w 6130925"/>
                <a:gd name="connsiteY12675" fmla="*/ 254530 h 2994025"/>
                <a:gd name="connsiteX12676" fmla="*/ 4513791 w 6130925"/>
                <a:gd name="connsiteY12676" fmla="*/ 256117 h 2994025"/>
                <a:gd name="connsiteX12677" fmla="*/ 4513791 w 6130925"/>
                <a:gd name="connsiteY12677" fmla="*/ 257705 h 2994025"/>
                <a:gd name="connsiteX12678" fmla="*/ 4514320 w 6130925"/>
                <a:gd name="connsiteY12678" fmla="*/ 260351 h 2994025"/>
                <a:gd name="connsiteX12679" fmla="*/ 4514849 w 6130925"/>
                <a:gd name="connsiteY12679" fmla="*/ 264055 h 2994025"/>
                <a:gd name="connsiteX12680" fmla="*/ 4513791 w 6130925"/>
                <a:gd name="connsiteY12680" fmla="*/ 265113 h 2994025"/>
                <a:gd name="connsiteX12681" fmla="*/ 4510616 w 6130925"/>
                <a:gd name="connsiteY12681" fmla="*/ 265113 h 2994025"/>
                <a:gd name="connsiteX12682" fmla="*/ 4507970 w 6130925"/>
                <a:gd name="connsiteY12682" fmla="*/ 264055 h 2994025"/>
                <a:gd name="connsiteX12683" fmla="*/ 4506383 w 6130925"/>
                <a:gd name="connsiteY12683" fmla="*/ 263526 h 2994025"/>
                <a:gd name="connsiteX12684" fmla="*/ 4503208 w 6130925"/>
                <a:gd name="connsiteY12684" fmla="*/ 262467 h 2994025"/>
                <a:gd name="connsiteX12685" fmla="*/ 4498974 w 6130925"/>
                <a:gd name="connsiteY12685" fmla="*/ 262467 h 2994025"/>
                <a:gd name="connsiteX12686" fmla="*/ 4497387 w 6130925"/>
                <a:gd name="connsiteY12686" fmla="*/ 262996 h 2994025"/>
                <a:gd name="connsiteX12687" fmla="*/ 4495799 w 6130925"/>
                <a:gd name="connsiteY12687" fmla="*/ 264055 h 2994025"/>
                <a:gd name="connsiteX12688" fmla="*/ 4495799 w 6130925"/>
                <a:gd name="connsiteY12688" fmla="*/ 259292 h 2994025"/>
                <a:gd name="connsiteX12689" fmla="*/ 4500562 w 6130925"/>
                <a:gd name="connsiteY12689" fmla="*/ 258234 h 2994025"/>
                <a:gd name="connsiteX12690" fmla="*/ 4503737 w 6130925"/>
                <a:gd name="connsiteY12690" fmla="*/ 256117 h 2994025"/>
                <a:gd name="connsiteX12691" fmla="*/ 4504795 w 6130925"/>
                <a:gd name="connsiteY12691" fmla="*/ 254001 h 2994025"/>
                <a:gd name="connsiteX12692" fmla="*/ 4633911 w 6130925"/>
                <a:gd name="connsiteY12692" fmla="*/ 238125 h 2994025"/>
                <a:gd name="connsiteX12693" fmla="*/ 4675186 w 6130925"/>
                <a:gd name="connsiteY12693" fmla="*/ 238125 h 2994025"/>
                <a:gd name="connsiteX12694" fmla="*/ 4675186 w 6130925"/>
                <a:gd name="connsiteY12694" fmla="*/ 245533 h 2994025"/>
                <a:gd name="connsiteX12695" fmla="*/ 4673070 w 6130925"/>
                <a:gd name="connsiteY12695" fmla="*/ 247121 h 2994025"/>
                <a:gd name="connsiteX12696" fmla="*/ 4671482 w 6130925"/>
                <a:gd name="connsiteY12696" fmla="*/ 248179 h 2994025"/>
                <a:gd name="connsiteX12697" fmla="*/ 4670953 w 6130925"/>
                <a:gd name="connsiteY12697" fmla="*/ 248179 h 2994025"/>
                <a:gd name="connsiteX12698" fmla="*/ 4669366 w 6130925"/>
                <a:gd name="connsiteY12698" fmla="*/ 248179 h 2994025"/>
                <a:gd name="connsiteX12699" fmla="*/ 4668307 w 6130925"/>
                <a:gd name="connsiteY12699" fmla="*/ 248179 h 2994025"/>
                <a:gd name="connsiteX12700" fmla="*/ 4667778 w 6130925"/>
                <a:gd name="connsiteY12700" fmla="*/ 248179 h 2994025"/>
                <a:gd name="connsiteX12701" fmla="*/ 4664074 w 6130925"/>
                <a:gd name="connsiteY12701" fmla="*/ 251354 h 2994025"/>
                <a:gd name="connsiteX12702" fmla="*/ 4661428 w 6130925"/>
                <a:gd name="connsiteY12702" fmla="*/ 254529 h 2994025"/>
                <a:gd name="connsiteX12703" fmla="*/ 4660899 w 6130925"/>
                <a:gd name="connsiteY12703" fmla="*/ 256117 h 2994025"/>
                <a:gd name="connsiteX12704" fmla="*/ 4659841 w 6130925"/>
                <a:gd name="connsiteY12704" fmla="*/ 258233 h 2994025"/>
                <a:gd name="connsiteX12705" fmla="*/ 4661428 w 6130925"/>
                <a:gd name="connsiteY12705" fmla="*/ 258233 h 2994025"/>
                <a:gd name="connsiteX12706" fmla="*/ 4663545 w 6130925"/>
                <a:gd name="connsiteY12706" fmla="*/ 258763 h 2994025"/>
                <a:gd name="connsiteX12707" fmla="*/ 4667778 w 6130925"/>
                <a:gd name="connsiteY12707" fmla="*/ 258763 h 2994025"/>
                <a:gd name="connsiteX12708" fmla="*/ 4672541 w 6130925"/>
                <a:gd name="connsiteY12708" fmla="*/ 258763 h 2994025"/>
                <a:gd name="connsiteX12709" fmla="*/ 4675716 w 6130925"/>
                <a:gd name="connsiteY12709" fmla="*/ 259821 h 2994025"/>
                <a:gd name="connsiteX12710" fmla="*/ 4679420 w 6130925"/>
                <a:gd name="connsiteY12710" fmla="*/ 260350 h 2994025"/>
                <a:gd name="connsiteX12711" fmla="*/ 4698999 w 6130925"/>
                <a:gd name="connsiteY12711" fmla="*/ 260350 h 2994025"/>
                <a:gd name="connsiteX12712" fmla="*/ 4699528 w 6130925"/>
                <a:gd name="connsiteY12712" fmla="*/ 262996 h 2994025"/>
                <a:gd name="connsiteX12713" fmla="*/ 4699528 w 6130925"/>
                <a:gd name="connsiteY12713" fmla="*/ 264583 h 2994025"/>
                <a:gd name="connsiteX12714" fmla="*/ 4698999 w 6130925"/>
                <a:gd name="connsiteY12714" fmla="*/ 268288 h 2994025"/>
                <a:gd name="connsiteX12715" fmla="*/ 4696353 w 6130925"/>
                <a:gd name="connsiteY12715" fmla="*/ 271992 h 2994025"/>
                <a:gd name="connsiteX12716" fmla="*/ 4696162 w 6130925"/>
                <a:gd name="connsiteY12716" fmla="*/ 272056 h 2994025"/>
                <a:gd name="connsiteX12717" fmla="*/ 4695832 w 6130925"/>
                <a:gd name="connsiteY12717" fmla="*/ 272517 h 2994025"/>
                <a:gd name="connsiteX12718" fmla="*/ 4694244 w 6130925"/>
                <a:gd name="connsiteY12718" fmla="*/ 273046 h 2994025"/>
                <a:gd name="connsiteX12719" fmla="*/ 4692828 w 6130925"/>
                <a:gd name="connsiteY12719" fmla="*/ 273046 h 2994025"/>
                <a:gd name="connsiteX12720" fmla="*/ 4692120 w 6130925"/>
                <a:gd name="connsiteY12720" fmla="*/ 274108 h 2994025"/>
                <a:gd name="connsiteX12721" fmla="*/ 4690532 w 6130925"/>
                <a:gd name="connsiteY12721" fmla="*/ 276225 h 2994025"/>
                <a:gd name="connsiteX12722" fmla="*/ 4694766 w 6130925"/>
                <a:gd name="connsiteY12722" fmla="*/ 278871 h 2994025"/>
                <a:gd name="connsiteX12723" fmla="*/ 4704832 w 6130925"/>
                <a:gd name="connsiteY12723" fmla="*/ 278871 h 2994025"/>
                <a:gd name="connsiteX12724" fmla="*/ 4704832 w 6130925"/>
                <a:gd name="connsiteY12724" fmla="*/ 268286 h 2994025"/>
                <a:gd name="connsiteX12725" fmla="*/ 4705349 w 6130925"/>
                <a:gd name="connsiteY12725" fmla="*/ 268182 h 2994025"/>
                <a:gd name="connsiteX12726" fmla="*/ 4705349 w 6130925"/>
                <a:gd name="connsiteY12726" fmla="*/ 267758 h 2994025"/>
                <a:gd name="connsiteX12727" fmla="*/ 4707995 w 6130925"/>
                <a:gd name="connsiteY12727" fmla="*/ 267229 h 2994025"/>
                <a:gd name="connsiteX12728" fmla="*/ 4710111 w 6130925"/>
                <a:gd name="connsiteY12728" fmla="*/ 267229 h 2994025"/>
                <a:gd name="connsiteX12729" fmla="*/ 4713286 w 6130925"/>
                <a:gd name="connsiteY12729" fmla="*/ 267229 h 2994025"/>
                <a:gd name="connsiteX12730" fmla="*/ 4715932 w 6130925"/>
                <a:gd name="connsiteY12730" fmla="*/ 267758 h 2994025"/>
                <a:gd name="connsiteX12731" fmla="*/ 4718049 w 6130925"/>
                <a:gd name="connsiteY12731" fmla="*/ 268288 h 2994025"/>
                <a:gd name="connsiteX12732" fmla="*/ 4719636 w 6130925"/>
                <a:gd name="connsiteY12732" fmla="*/ 268817 h 2994025"/>
                <a:gd name="connsiteX12733" fmla="*/ 4722811 w 6130925"/>
                <a:gd name="connsiteY12733" fmla="*/ 271992 h 2994025"/>
                <a:gd name="connsiteX12734" fmla="*/ 4725986 w 6130925"/>
                <a:gd name="connsiteY12734" fmla="*/ 275167 h 2994025"/>
                <a:gd name="connsiteX12735" fmla="*/ 4727574 w 6130925"/>
                <a:gd name="connsiteY12735" fmla="*/ 274638 h 2994025"/>
                <a:gd name="connsiteX12736" fmla="*/ 4729161 w 6130925"/>
                <a:gd name="connsiteY12736" fmla="*/ 274108 h 2994025"/>
                <a:gd name="connsiteX12737" fmla="*/ 4730258 w 6130925"/>
                <a:gd name="connsiteY12737" fmla="*/ 273012 h 2994025"/>
                <a:gd name="connsiteX12738" fmla="*/ 4731300 w 6130925"/>
                <a:gd name="connsiteY12738" fmla="*/ 270930 h 2994025"/>
                <a:gd name="connsiteX12739" fmla="*/ 4731666 w 6130925"/>
                <a:gd name="connsiteY12739" fmla="*/ 270686 h 2994025"/>
                <a:gd name="connsiteX12740" fmla="*/ 4731807 w 6130925"/>
                <a:gd name="connsiteY12740" fmla="*/ 270404 h 2994025"/>
                <a:gd name="connsiteX12741" fmla="*/ 4733395 w 6130925"/>
                <a:gd name="connsiteY12741" fmla="*/ 269346 h 2994025"/>
                <a:gd name="connsiteX12742" fmla="*/ 4736041 w 6130925"/>
                <a:gd name="connsiteY12742" fmla="*/ 268817 h 2994025"/>
                <a:gd name="connsiteX12743" fmla="*/ 4737628 w 6130925"/>
                <a:gd name="connsiteY12743" fmla="*/ 268817 h 2994025"/>
                <a:gd name="connsiteX12744" fmla="*/ 4739216 w 6130925"/>
                <a:gd name="connsiteY12744" fmla="*/ 268817 h 2994025"/>
                <a:gd name="connsiteX12745" fmla="*/ 4742920 w 6130925"/>
                <a:gd name="connsiteY12745" fmla="*/ 268817 h 2994025"/>
                <a:gd name="connsiteX12746" fmla="*/ 4747153 w 6130925"/>
                <a:gd name="connsiteY12746" fmla="*/ 269346 h 2994025"/>
                <a:gd name="connsiteX12747" fmla="*/ 4750857 w 6130925"/>
                <a:gd name="connsiteY12747" fmla="*/ 270404 h 2994025"/>
                <a:gd name="connsiteX12748" fmla="*/ 4754561 w 6130925"/>
                <a:gd name="connsiteY12748" fmla="*/ 271992 h 2994025"/>
                <a:gd name="connsiteX12749" fmla="*/ 4781020 w 6130925"/>
                <a:gd name="connsiteY12749" fmla="*/ 271992 h 2994025"/>
                <a:gd name="connsiteX12750" fmla="*/ 4780491 w 6130925"/>
                <a:gd name="connsiteY12750" fmla="*/ 276754 h 2994025"/>
                <a:gd name="connsiteX12751" fmla="*/ 4781020 w 6130925"/>
                <a:gd name="connsiteY12751" fmla="*/ 282046 h 2994025"/>
                <a:gd name="connsiteX12752" fmla="*/ 4783136 w 6130925"/>
                <a:gd name="connsiteY12752" fmla="*/ 283104 h 2994025"/>
                <a:gd name="connsiteX12753" fmla="*/ 4784724 w 6130925"/>
                <a:gd name="connsiteY12753" fmla="*/ 283104 h 2994025"/>
                <a:gd name="connsiteX12754" fmla="*/ 4785782 w 6130925"/>
                <a:gd name="connsiteY12754" fmla="*/ 283633 h 2994025"/>
                <a:gd name="connsiteX12755" fmla="*/ 4786841 w 6130925"/>
                <a:gd name="connsiteY12755" fmla="*/ 283633 h 2994025"/>
                <a:gd name="connsiteX12756" fmla="*/ 4788428 w 6130925"/>
                <a:gd name="connsiteY12756" fmla="*/ 283104 h 2994025"/>
                <a:gd name="connsiteX12757" fmla="*/ 4789486 w 6130925"/>
                <a:gd name="connsiteY12757" fmla="*/ 283104 h 2994025"/>
                <a:gd name="connsiteX12758" fmla="*/ 4791074 w 6130925"/>
                <a:gd name="connsiteY12758" fmla="*/ 284692 h 2994025"/>
                <a:gd name="connsiteX12759" fmla="*/ 4792661 w 6130925"/>
                <a:gd name="connsiteY12759" fmla="*/ 285750 h 2994025"/>
                <a:gd name="connsiteX12760" fmla="*/ 4795307 w 6130925"/>
                <a:gd name="connsiteY12760" fmla="*/ 287338 h 2994025"/>
                <a:gd name="connsiteX12761" fmla="*/ 4796895 w 6130925"/>
                <a:gd name="connsiteY12761" fmla="*/ 289454 h 2994025"/>
                <a:gd name="connsiteX12762" fmla="*/ 4797953 w 6130925"/>
                <a:gd name="connsiteY12762" fmla="*/ 291571 h 2994025"/>
                <a:gd name="connsiteX12763" fmla="*/ 4799541 w 6130925"/>
                <a:gd name="connsiteY12763" fmla="*/ 294217 h 2994025"/>
                <a:gd name="connsiteX12764" fmla="*/ 4799011 w 6130925"/>
                <a:gd name="connsiteY12764" fmla="*/ 295804 h 2994025"/>
                <a:gd name="connsiteX12765" fmla="*/ 4799541 w 6130925"/>
                <a:gd name="connsiteY12765" fmla="*/ 297392 h 2994025"/>
                <a:gd name="connsiteX12766" fmla="*/ 4800070 w 6130925"/>
                <a:gd name="connsiteY12766" fmla="*/ 297921 h 2994025"/>
                <a:gd name="connsiteX12767" fmla="*/ 4801128 w 6130925"/>
                <a:gd name="connsiteY12767" fmla="*/ 297392 h 2994025"/>
                <a:gd name="connsiteX12768" fmla="*/ 4802186 w 6130925"/>
                <a:gd name="connsiteY12768" fmla="*/ 297392 h 2994025"/>
                <a:gd name="connsiteX12769" fmla="*/ 4802716 w 6130925"/>
                <a:gd name="connsiteY12769" fmla="*/ 297392 h 2994025"/>
                <a:gd name="connsiteX12770" fmla="*/ 4803774 w 6130925"/>
                <a:gd name="connsiteY12770" fmla="*/ 298979 h 2994025"/>
                <a:gd name="connsiteX12771" fmla="*/ 4804303 w 6130925"/>
                <a:gd name="connsiteY12771" fmla="*/ 301096 h 2994025"/>
                <a:gd name="connsiteX12772" fmla="*/ 4804303 w 6130925"/>
                <a:gd name="connsiteY12772" fmla="*/ 302683 h 2994025"/>
                <a:gd name="connsiteX12773" fmla="*/ 4804303 w 6130925"/>
                <a:gd name="connsiteY12773" fmla="*/ 304800 h 2994025"/>
                <a:gd name="connsiteX12774" fmla="*/ 4804832 w 6130925"/>
                <a:gd name="connsiteY12774" fmla="*/ 305329 h 2994025"/>
                <a:gd name="connsiteX12775" fmla="*/ 4805891 w 6130925"/>
                <a:gd name="connsiteY12775" fmla="*/ 305329 h 2994025"/>
                <a:gd name="connsiteX12776" fmla="*/ 4806949 w 6130925"/>
                <a:gd name="connsiteY12776" fmla="*/ 305329 h 2994025"/>
                <a:gd name="connsiteX12777" fmla="*/ 4808007 w 6130925"/>
                <a:gd name="connsiteY12777" fmla="*/ 305858 h 2994025"/>
                <a:gd name="connsiteX12778" fmla="*/ 4808536 w 6130925"/>
                <a:gd name="connsiteY12778" fmla="*/ 307446 h 2994025"/>
                <a:gd name="connsiteX12779" fmla="*/ 4808536 w 6130925"/>
                <a:gd name="connsiteY12779" fmla="*/ 309033 h 2994025"/>
                <a:gd name="connsiteX12780" fmla="*/ 4809595 w 6130925"/>
                <a:gd name="connsiteY12780" fmla="*/ 310621 h 2994025"/>
                <a:gd name="connsiteX12781" fmla="*/ 4810124 w 6130925"/>
                <a:gd name="connsiteY12781" fmla="*/ 312208 h 2994025"/>
                <a:gd name="connsiteX12782" fmla="*/ 4809595 w 6130925"/>
                <a:gd name="connsiteY12782" fmla="*/ 314325 h 2994025"/>
                <a:gd name="connsiteX12783" fmla="*/ 4808007 w 6130925"/>
                <a:gd name="connsiteY12783" fmla="*/ 316442 h 2994025"/>
                <a:gd name="connsiteX12784" fmla="*/ 4807909 w 6130925"/>
                <a:gd name="connsiteY12784" fmla="*/ 316442 h 2994025"/>
                <a:gd name="connsiteX12785" fmla="*/ 4807528 w 6130925"/>
                <a:gd name="connsiteY12785" fmla="*/ 316950 h 2994025"/>
                <a:gd name="connsiteX12786" fmla="*/ 4806998 w 6130925"/>
                <a:gd name="connsiteY12786" fmla="*/ 316950 h 2994025"/>
                <a:gd name="connsiteX12787" fmla="*/ 4806469 w 6130925"/>
                <a:gd name="connsiteY12787" fmla="*/ 316950 h 2994025"/>
                <a:gd name="connsiteX12788" fmla="*/ 4805940 w 6130925"/>
                <a:gd name="connsiteY12788" fmla="*/ 316950 h 2994025"/>
                <a:gd name="connsiteX12789" fmla="*/ 4805410 w 6130925"/>
                <a:gd name="connsiteY12789" fmla="*/ 316950 h 2994025"/>
                <a:gd name="connsiteX12790" fmla="*/ 4804881 w 6130925"/>
                <a:gd name="connsiteY12790" fmla="*/ 316950 h 2994025"/>
                <a:gd name="connsiteX12791" fmla="*/ 4804352 w 6130925"/>
                <a:gd name="connsiteY12791" fmla="*/ 316421 h 2994025"/>
                <a:gd name="connsiteX12792" fmla="*/ 4804248 w 6130925"/>
                <a:gd name="connsiteY12792" fmla="*/ 316524 h 2994025"/>
                <a:gd name="connsiteX12793" fmla="*/ 4803245 w 6130925"/>
                <a:gd name="connsiteY12793" fmla="*/ 318029 h 2994025"/>
                <a:gd name="connsiteX12794" fmla="*/ 4802716 w 6130925"/>
                <a:gd name="connsiteY12794" fmla="*/ 319617 h 2994025"/>
                <a:gd name="connsiteX12795" fmla="*/ 4802716 w 6130925"/>
                <a:gd name="connsiteY12795" fmla="*/ 321204 h 2994025"/>
                <a:gd name="connsiteX12796" fmla="*/ 4802716 w 6130925"/>
                <a:gd name="connsiteY12796" fmla="*/ 323321 h 2994025"/>
                <a:gd name="connsiteX12797" fmla="*/ 4802186 w 6130925"/>
                <a:gd name="connsiteY12797" fmla="*/ 325967 h 2994025"/>
                <a:gd name="connsiteX12798" fmla="*/ 4801657 w 6130925"/>
                <a:gd name="connsiteY12798" fmla="*/ 328613 h 2994025"/>
                <a:gd name="connsiteX12799" fmla="*/ 4801276 w 6130925"/>
                <a:gd name="connsiteY12799" fmla="*/ 328613 h 2994025"/>
                <a:gd name="connsiteX12800" fmla="*/ 4801175 w 6130925"/>
                <a:gd name="connsiteY12800" fmla="*/ 329116 h 2994025"/>
                <a:gd name="connsiteX12801" fmla="*/ 4783594 w 6130925"/>
                <a:gd name="connsiteY12801" fmla="*/ 329116 h 2994025"/>
                <a:gd name="connsiteX12802" fmla="*/ 4783136 w 6130925"/>
                <a:gd name="connsiteY12802" fmla="*/ 332317 h 2994025"/>
                <a:gd name="connsiteX12803" fmla="*/ 4782078 w 6130925"/>
                <a:gd name="connsiteY12803" fmla="*/ 335492 h 2994025"/>
                <a:gd name="connsiteX12804" fmla="*/ 4782078 w 6130925"/>
                <a:gd name="connsiteY12804" fmla="*/ 337608 h 2994025"/>
                <a:gd name="connsiteX12805" fmla="*/ 4782078 w 6130925"/>
                <a:gd name="connsiteY12805" fmla="*/ 339725 h 2994025"/>
                <a:gd name="connsiteX12806" fmla="*/ 4781589 w 6130925"/>
                <a:gd name="connsiteY12806" fmla="*/ 340215 h 2994025"/>
                <a:gd name="connsiteX12807" fmla="*/ 4781589 w 6130925"/>
                <a:gd name="connsiteY12807" fmla="*/ 340224 h 2994025"/>
                <a:gd name="connsiteX12808" fmla="*/ 4780530 w 6130925"/>
                <a:gd name="connsiteY12808" fmla="*/ 341282 h 2994025"/>
                <a:gd name="connsiteX12809" fmla="*/ 4778413 w 6130925"/>
                <a:gd name="connsiteY12809" fmla="*/ 342340 h 2994025"/>
                <a:gd name="connsiteX12810" fmla="*/ 4776825 w 6130925"/>
                <a:gd name="connsiteY12810" fmla="*/ 343927 h 2994025"/>
                <a:gd name="connsiteX12811" fmla="*/ 4774178 w 6130925"/>
                <a:gd name="connsiteY12811" fmla="*/ 344985 h 2994025"/>
                <a:gd name="connsiteX12812" fmla="*/ 4772590 w 6130925"/>
                <a:gd name="connsiteY12812" fmla="*/ 345514 h 2994025"/>
                <a:gd name="connsiteX12813" fmla="*/ 4771002 w 6130925"/>
                <a:gd name="connsiteY12813" fmla="*/ 346043 h 2994025"/>
                <a:gd name="connsiteX12814" fmla="*/ 4769943 w 6130925"/>
                <a:gd name="connsiteY12814" fmla="*/ 346043 h 2994025"/>
                <a:gd name="connsiteX12815" fmla="*/ 4769414 w 6130925"/>
                <a:gd name="connsiteY12815" fmla="*/ 346043 h 2994025"/>
                <a:gd name="connsiteX12816" fmla="*/ 4768355 w 6130925"/>
                <a:gd name="connsiteY12816" fmla="*/ 346043 h 2994025"/>
                <a:gd name="connsiteX12817" fmla="*/ 4766767 w 6130925"/>
                <a:gd name="connsiteY12817" fmla="*/ 346043 h 2994025"/>
                <a:gd name="connsiteX12818" fmla="*/ 4764649 w 6130925"/>
                <a:gd name="connsiteY12818" fmla="*/ 346572 h 2994025"/>
                <a:gd name="connsiteX12819" fmla="*/ 4762532 w 6130925"/>
                <a:gd name="connsiteY12819" fmla="*/ 346572 h 2994025"/>
                <a:gd name="connsiteX12820" fmla="*/ 4759356 w 6130925"/>
                <a:gd name="connsiteY12820" fmla="*/ 346572 h 2994025"/>
                <a:gd name="connsiteX12821" fmla="*/ 4755650 w 6130925"/>
                <a:gd name="connsiteY12821" fmla="*/ 347101 h 2994025"/>
                <a:gd name="connsiteX12822" fmla="*/ 4751956 w 6130925"/>
                <a:gd name="connsiteY12822" fmla="*/ 349210 h 2994025"/>
                <a:gd name="connsiteX12823" fmla="*/ 4750857 w 6130925"/>
                <a:gd name="connsiteY12823" fmla="*/ 350308 h 2994025"/>
                <a:gd name="connsiteX12824" fmla="*/ 4749799 w 6130925"/>
                <a:gd name="connsiteY12824" fmla="*/ 351896 h 2994025"/>
                <a:gd name="connsiteX12825" fmla="*/ 4749799 w 6130925"/>
                <a:gd name="connsiteY12825" fmla="*/ 353483 h 2994025"/>
                <a:gd name="connsiteX12826" fmla="*/ 4749270 w 6130925"/>
                <a:gd name="connsiteY12826" fmla="*/ 355600 h 2994025"/>
                <a:gd name="connsiteX12827" fmla="*/ 4748816 w 6130925"/>
                <a:gd name="connsiteY12827" fmla="*/ 355903 h 2994025"/>
                <a:gd name="connsiteX12828" fmla="*/ 4748769 w 6130925"/>
                <a:gd name="connsiteY12828" fmla="*/ 356093 h 2994025"/>
                <a:gd name="connsiteX12829" fmla="*/ 4747180 w 6130925"/>
                <a:gd name="connsiteY12829" fmla="*/ 357151 h 2994025"/>
                <a:gd name="connsiteX12830" fmla="*/ 4745063 w 6130925"/>
                <a:gd name="connsiteY12830" fmla="*/ 357680 h 2994025"/>
                <a:gd name="connsiteX12831" fmla="*/ 4744004 w 6130925"/>
                <a:gd name="connsiteY12831" fmla="*/ 357680 h 2994025"/>
                <a:gd name="connsiteX12832" fmla="*/ 4743475 w 6130925"/>
                <a:gd name="connsiteY12832" fmla="*/ 357680 h 2994025"/>
                <a:gd name="connsiteX12833" fmla="*/ 4742416 w 6130925"/>
                <a:gd name="connsiteY12833" fmla="*/ 357680 h 2994025"/>
                <a:gd name="connsiteX12834" fmla="*/ 4741357 w 6130925"/>
                <a:gd name="connsiteY12834" fmla="*/ 357680 h 2994025"/>
                <a:gd name="connsiteX12835" fmla="*/ 4739769 w 6130925"/>
                <a:gd name="connsiteY12835" fmla="*/ 357680 h 2994025"/>
                <a:gd name="connsiteX12836" fmla="*/ 4737652 w 6130925"/>
                <a:gd name="connsiteY12836" fmla="*/ 358209 h 2994025"/>
                <a:gd name="connsiteX12837" fmla="*/ 4734476 w 6130925"/>
                <a:gd name="connsiteY12837" fmla="*/ 358209 h 2994025"/>
                <a:gd name="connsiteX12838" fmla="*/ 4730241 w 6130925"/>
                <a:gd name="connsiteY12838" fmla="*/ 358738 h 2994025"/>
                <a:gd name="connsiteX12839" fmla="*/ 4727315 w 6130925"/>
                <a:gd name="connsiteY12839" fmla="*/ 360687 h 2994025"/>
                <a:gd name="connsiteX12840" fmla="*/ 4725457 w 6130925"/>
                <a:gd name="connsiteY12840" fmla="*/ 363008 h 2994025"/>
                <a:gd name="connsiteX12841" fmla="*/ 4722811 w 6130925"/>
                <a:gd name="connsiteY12841" fmla="*/ 366713 h 2994025"/>
                <a:gd name="connsiteX12842" fmla="*/ 4719636 w 6130925"/>
                <a:gd name="connsiteY12842" fmla="*/ 370417 h 2994025"/>
                <a:gd name="connsiteX12843" fmla="*/ 4719451 w 6130925"/>
                <a:gd name="connsiteY12843" fmla="*/ 370523 h 2994025"/>
                <a:gd name="connsiteX12844" fmla="*/ 4719124 w 6130925"/>
                <a:gd name="connsiteY12844" fmla="*/ 370904 h 2994025"/>
                <a:gd name="connsiteX12845" fmla="*/ 4715419 w 6130925"/>
                <a:gd name="connsiteY12845" fmla="*/ 373020 h 2994025"/>
                <a:gd name="connsiteX12846" fmla="*/ 4713831 w 6130925"/>
                <a:gd name="connsiteY12846" fmla="*/ 374078 h 2994025"/>
                <a:gd name="connsiteX12847" fmla="*/ 4712096 w 6130925"/>
                <a:gd name="connsiteY12847" fmla="*/ 375378 h 2994025"/>
                <a:gd name="connsiteX12848" fmla="*/ 4711170 w 6130925"/>
                <a:gd name="connsiteY12848" fmla="*/ 376767 h 2994025"/>
                <a:gd name="connsiteX12849" fmla="*/ 4710641 w 6130925"/>
                <a:gd name="connsiteY12849" fmla="*/ 378354 h 2994025"/>
                <a:gd name="connsiteX12850" fmla="*/ 4710254 w 6130925"/>
                <a:gd name="connsiteY12850" fmla="*/ 378451 h 2994025"/>
                <a:gd name="connsiteX12851" fmla="*/ 4710125 w 6130925"/>
                <a:gd name="connsiteY12851" fmla="*/ 378838 h 2994025"/>
                <a:gd name="connsiteX12852" fmla="*/ 4709596 w 6130925"/>
                <a:gd name="connsiteY12852" fmla="*/ 379367 h 2994025"/>
                <a:gd name="connsiteX12853" fmla="*/ 4709066 w 6130925"/>
                <a:gd name="connsiteY12853" fmla="*/ 379367 h 2994025"/>
                <a:gd name="connsiteX12854" fmla="*/ 4707478 w 6130925"/>
                <a:gd name="connsiteY12854" fmla="*/ 378838 h 2994025"/>
                <a:gd name="connsiteX12855" fmla="*/ 4706420 w 6130925"/>
                <a:gd name="connsiteY12855" fmla="*/ 378838 h 2994025"/>
                <a:gd name="connsiteX12856" fmla="*/ 4705890 w 6130925"/>
                <a:gd name="connsiteY12856" fmla="*/ 378838 h 2994025"/>
                <a:gd name="connsiteX12857" fmla="*/ 4705361 w 6130925"/>
                <a:gd name="connsiteY12857" fmla="*/ 378838 h 2994025"/>
                <a:gd name="connsiteX12858" fmla="*/ 4704302 w 6130925"/>
                <a:gd name="connsiteY12858" fmla="*/ 378838 h 2994025"/>
                <a:gd name="connsiteX12859" fmla="*/ 4703243 w 6130925"/>
                <a:gd name="connsiteY12859" fmla="*/ 378838 h 2994025"/>
                <a:gd name="connsiteX12860" fmla="*/ 4702185 w 6130925"/>
                <a:gd name="connsiteY12860" fmla="*/ 378838 h 2994025"/>
                <a:gd name="connsiteX12861" fmla="*/ 4701126 w 6130925"/>
                <a:gd name="connsiteY12861" fmla="*/ 378838 h 2994025"/>
                <a:gd name="connsiteX12862" fmla="*/ 4700067 w 6130925"/>
                <a:gd name="connsiteY12862" fmla="*/ 378838 h 2994025"/>
                <a:gd name="connsiteX12863" fmla="*/ 4699009 w 6130925"/>
                <a:gd name="connsiteY12863" fmla="*/ 378838 h 2994025"/>
                <a:gd name="connsiteX12864" fmla="*/ 4697420 w 6130925"/>
                <a:gd name="connsiteY12864" fmla="*/ 379896 h 2994025"/>
                <a:gd name="connsiteX12865" fmla="*/ 4696121 w 6130925"/>
                <a:gd name="connsiteY12865" fmla="*/ 380329 h 2994025"/>
                <a:gd name="connsiteX12866" fmla="*/ 4694766 w 6130925"/>
                <a:gd name="connsiteY12866" fmla="*/ 382588 h 2994025"/>
                <a:gd name="connsiteX12867" fmla="*/ 4693707 w 6130925"/>
                <a:gd name="connsiteY12867" fmla="*/ 384175 h 2994025"/>
                <a:gd name="connsiteX12868" fmla="*/ 4693347 w 6130925"/>
                <a:gd name="connsiteY12868" fmla="*/ 384415 h 2994025"/>
                <a:gd name="connsiteX12869" fmla="*/ 4693186 w 6130925"/>
                <a:gd name="connsiteY12869" fmla="*/ 384657 h 2994025"/>
                <a:gd name="connsiteX12870" fmla="*/ 4691597 w 6130925"/>
                <a:gd name="connsiteY12870" fmla="*/ 385715 h 2994025"/>
                <a:gd name="connsiteX12871" fmla="*/ 4689885 w 6130925"/>
                <a:gd name="connsiteY12871" fmla="*/ 386998 h 2994025"/>
                <a:gd name="connsiteX12872" fmla="*/ 4688945 w 6130925"/>
                <a:gd name="connsiteY12872" fmla="*/ 388408 h 2994025"/>
                <a:gd name="connsiteX12873" fmla="*/ 4687357 w 6130925"/>
                <a:gd name="connsiteY12873" fmla="*/ 389996 h 2994025"/>
                <a:gd name="connsiteX12874" fmla="*/ 4687269 w 6130925"/>
                <a:gd name="connsiteY12874" fmla="*/ 390040 h 2994025"/>
                <a:gd name="connsiteX12875" fmla="*/ 4686833 w 6130925"/>
                <a:gd name="connsiteY12875" fmla="*/ 390476 h 2994025"/>
                <a:gd name="connsiteX12876" fmla="*/ 4684716 w 6130925"/>
                <a:gd name="connsiteY12876" fmla="*/ 391534 h 2994025"/>
                <a:gd name="connsiteX12877" fmla="*/ 4682785 w 6130925"/>
                <a:gd name="connsiteY12877" fmla="*/ 391534 h 2994025"/>
                <a:gd name="connsiteX12878" fmla="*/ 4683653 w 6130925"/>
                <a:gd name="connsiteY12878" fmla="*/ 392113 h 2994025"/>
                <a:gd name="connsiteX12879" fmla="*/ 4685241 w 6130925"/>
                <a:gd name="connsiteY12879" fmla="*/ 392113 h 2994025"/>
                <a:gd name="connsiteX12880" fmla="*/ 4690003 w 6130925"/>
                <a:gd name="connsiteY12880" fmla="*/ 391054 h 2994025"/>
                <a:gd name="connsiteX12881" fmla="*/ 4694766 w 6130925"/>
                <a:gd name="connsiteY12881" fmla="*/ 389996 h 2994025"/>
                <a:gd name="connsiteX12882" fmla="*/ 4701645 w 6130925"/>
                <a:gd name="connsiteY12882" fmla="*/ 389996 h 2994025"/>
                <a:gd name="connsiteX12883" fmla="*/ 4705349 w 6130925"/>
                <a:gd name="connsiteY12883" fmla="*/ 389996 h 2994025"/>
                <a:gd name="connsiteX12884" fmla="*/ 4708524 w 6130925"/>
                <a:gd name="connsiteY12884" fmla="*/ 389996 h 2994025"/>
                <a:gd name="connsiteX12885" fmla="*/ 4710569 w 6130925"/>
                <a:gd name="connsiteY12885" fmla="*/ 388974 h 2994025"/>
                <a:gd name="connsiteX12886" fmla="*/ 4711713 w 6130925"/>
                <a:gd name="connsiteY12886" fmla="*/ 387831 h 2994025"/>
                <a:gd name="connsiteX12887" fmla="*/ 4711771 w 6130925"/>
                <a:gd name="connsiteY12887" fmla="*/ 387808 h 2994025"/>
                <a:gd name="connsiteX12888" fmla="*/ 4712228 w 6130925"/>
                <a:gd name="connsiteY12888" fmla="*/ 387350 h 2994025"/>
                <a:gd name="connsiteX12889" fmla="*/ 4714874 w 6130925"/>
                <a:gd name="connsiteY12889" fmla="*/ 386292 h 2994025"/>
                <a:gd name="connsiteX12890" fmla="*/ 4716991 w 6130925"/>
                <a:gd name="connsiteY12890" fmla="*/ 385763 h 2994025"/>
                <a:gd name="connsiteX12891" fmla="*/ 4720166 w 6130925"/>
                <a:gd name="connsiteY12891" fmla="*/ 385763 h 2994025"/>
                <a:gd name="connsiteX12892" fmla="*/ 4724399 w 6130925"/>
                <a:gd name="connsiteY12892" fmla="*/ 385763 h 2994025"/>
                <a:gd name="connsiteX12893" fmla="*/ 4725986 w 6130925"/>
                <a:gd name="connsiteY12893" fmla="*/ 386292 h 2994025"/>
                <a:gd name="connsiteX12894" fmla="*/ 4727574 w 6130925"/>
                <a:gd name="connsiteY12894" fmla="*/ 386821 h 2994025"/>
                <a:gd name="connsiteX12895" fmla="*/ 4729691 w 6130925"/>
                <a:gd name="connsiteY12895" fmla="*/ 386821 h 2994025"/>
                <a:gd name="connsiteX12896" fmla="*/ 4732866 w 6130925"/>
                <a:gd name="connsiteY12896" fmla="*/ 386821 h 2994025"/>
                <a:gd name="connsiteX12897" fmla="*/ 4735802 w 6130925"/>
                <a:gd name="connsiteY12897" fmla="*/ 385843 h 2994025"/>
                <a:gd name="connsiteX12898" fmla="*/ 4736593 w 6130925"/>
                <a:gd name="connsiteY12898" fmla="*/ 384657 h 2994025"/>
                <a:gd name="connsiteX12899" fmla="*/ 4737652 w 6130925"/>
                <a:gd name="connsiteY12899" fmla="*/ 383070 h 2994025"/>
                <a:gd name="connsiteX12900" fmla="*/ 4737928 w 6130925"/>
                <a:gd name="connsiteY12900" fmla="*/ 382932 h 2994025"/>
                <a:gd name="connsiteX12901" fmla="*/ 4738157 w 6130925"/>
                <a:gd name="connsiteY12901" fmla="*/ 382588 h 2994025"/>
                <a:gd name="connsiteX12902" fmla="*/ 4740231 w 6130925"/>
                <a:gd name="connsiteY12902" fmla="*/ 381551 h 2994025"/>
                <a:gd name="connsiteX12903" fmla="*/ 4741357 w 6130925"/>
                <a:gd name="connsiteY12903" fmla="*/ 380425 h 2994025"/>
                <a:gd name="connsiteX12904" fmla="*/ 4741357 w 6130925"/>
                <a:gd name="connsiteY12904" fmla="*/ 378838 h 2994025"/>
                <a:gd name="connsiteX12905" fmla="*/ 4740299 w 6130925"/>
                <a:gd name="connsiteY12905" fmla="*/ 376194 h 2994025"/>
                <a:gd name="connsiteX12906" fmla="*/ 4738711 w 6130925"/>
                <a:gd name="connsiteY12906" fmla="*/ 374078 h 2994025"/>
                <a:gd name="connsiteX12907" fmla="*/ 4738181 w 6130925"/>
                <a:gd name="connsiteY12907" fmla="*/ 372491 h 2994025"/>
                <a:gd name="connsiteX12908" fmla="*/ 4737652 w 6130925"/>
                <a:gd name="connsiteY12908" fmla="*/ 369846 h 2994025"/>
                <a:gd name="connsiteX12909" fmla="*/ 4738207 w 6130925"/>
                <a:gd name="connsiteY12909" fmla="*/ 369608 h 2994025"/>
                <a:gd name="connsiteX12910" fmla="*/ 4738157 w 6130925"/>
                <a:gd name="connsiteY12910" fmla="*/ 369358 h 2994025"/>
                <a:gd name="connsiteX12911" fmla="*/ 4741861 w 6130925"/>
                <a:gd name="connsiteY12911" fmla="*/ 367771 h 2994025"/>
                <a:gd name="connsiteX12912" fmla="*/ 4763557 w 6130925"/>
                <a:gd name="connsiteY12912" fmla="*/ 367771 h 2994025"/>
                <a:gd name="connsiteX12913" fmla="*/ 4766723 w 6130925"/>
                <a:gd name="connsiteY12913" fmla="*/ 366716 h 2994025"/>
                <a:gd name="connsiteX12914" fmla="*/ 4766758 w 6130925"/>
                <a:gd name="connsiteY12914" fmla="*/ 366681 h 2994025"/>
                <a:gd name="connsiteX12915" fmla="*/ 4768849 w 6130925"/>
                <a:gd name="connsiteY12915" fmla="*/ 364067 h 2994025"/>
                <a:gd name="connsiteX12916" fmla="*/ 4770436 w 6130925"/>
                <a:gd name="connsiteY12916" fmla="*/ 363008 h 2994025"/>
                <a:gd name="connsiteX12917" fmla="*/ 4772017 w 6130925"/>
                <a:gd name="connsiteY12917" fmla="*/ 361955 h 2994025"/>
                <a:gd name="connsiteX12918" fmla="*/ 4773119 w 6130925"/>
                <a:gd name="connsiteY12918" fmla="*/ 360854 h 2994025"/>
                <a:gd name="connsiteX12919" fmla="*/ 4774178 w 6130925"/>
                <a:gd name="connsiteY12919" fmla="*/ 358209 h 2994025"/>
                <a:gd name="connsiteX12920" fmla="*/ 4774707 w 6130925"/>
                <a:gd name="connsiteY12920" fmla="*/ 356093 h 2994025"/>
                <a:gd name="connsiteX12921" fmla="*/ 4775766 w 6130925"/>
                <a:gd name="connsiteY12921" fmla="*/ 353977 h 2994025"/>
                <a:gd name="connsiteX12922" fmla="*/ 4776071 w 6130925"/>
                <a:gd name="connsiteY12922" fmla="*/ 353855 h 2994025"/>
                <a:gd name="connsiteX12923" fmla="*/ 4776257 w 6130925"/>
                <a:gd name="connsiteY12923" fmla="*/ 353483 h 2994025"/>
                <a:gd name="connsiteX12924" fmla="*/ 4778903 w 6130925"/>
                <a:gd name="connsiteY12924" fmla="*/ 352425 h 2994025"/>
                <a:gd name="connsiteX12925" fmla="*/ 4780491 w 6130925"/>
                <a:gd name="connsiteY12925" fmla="*/ 351896 h 2994025"/>
                <a:gd name="connsiteX12926" fmla="*/ 4782078 w 6130925"/>
                <a:gd name="connsiteY12926" fmla="*/ 350308 h 2994025"/>
                <a:gd name="connsiteX12927" fmla="*/ 4783666 w 6130925"/>
                <a:gd name="connsiteY12927" fmla="*/ 349250 h 2994025"/>
                <a:gd name="connsiteX12928" fmla="*/ 4788428 w 6130925"/>
                <a:gd name="connsiteY12928" fmla="*/ 347663 h 2994025"/>
                <a:gd name="connsiteX12929" fmla="*/ 4792661 w 6130925"/>
                <a:gd name="connsiteY12929" fmla="*/ 348721 h 2994025"/>
                <a:gd name="connsiteX12930" fmla="*/ 4795836 w 6130925"/>
                <a:gd name="connsiteY12930" fmla="*/ 347133 h 2994025"/>
                <a:gd name="connsiteX12931" fmla="*/ 4797953 w 6130925"/>
                <a:gd name="connsiteY12931" fmla="*/ 348721 h 2994025"/>
                <a:gd name="connsiteX12932" fmla="*/ 4799541 w 6130925"/>
                <a:gd name="connsiteY12932" fmla="*/ 350308 h 2994025"/>
                <a:gd name="connsiteX12933" fmla="*/ 4800070 w 6130925"/>
                <a:gd name="connsiteY12933" fmla="*/ 351896 h 2994025"/>
                <a:gd name="connsiteX12934" fmla="*/ 4800070 w 6130925"/>
                <a:gd name="connsiteY12934" fmla="*/ 353483 h 2994025"/>
                <a:gd name="connsiteX12935" fmla="*/ 4799541 w 6130925"/>
                <a:gd name="connsiteY12935" fmla="*/ 356658 h 2994025"/>
                <a:gd name="connsiteX12936" fmla="*/ 4799078 w 6130925"/>
                <a:gd name="connsiteY12936" fmla="*/ 357029 h 2994025"/>
                <a:gd name="connsiteX12937" fmla="*/ 4799058 w 6130925"/>
                <a:gd name="connsiteY12937" fmla="*/ 357151 h 2994025"/>
                <a:gd name="connsiteX12938" fmla="*/ 4796411 w 6130925"/>
                <a:gd name="connsiteY12938" fmla="*/ 359267 h 2994025"/>
                <a:gd name="connsiteX12939" fmla="*/ 4794823 w 6130925"/>
                <a:gd name="connsiteY12939" fmla="*/ 360325 h 2994025"/>
                <a:gd name="connsiteX12940" fmla="*/ 4793235 w 6130925"/>
                <a:gd name="connsiteY12940" fmla="*/ 361383 h 2994025"/>
                <a:gd name="connsiteX12941" fmla="*/ 4791117 w 6130925"/>
                <a:gd name="connsiteY12941" fmla="*/ 361912 h 2994025"/>
                <a:gd name="connsiteX12942" fmla="*/ 4789893 w 6130925"/>
                <a:gd name="connsiteY12942" fmla="*/ 362320 h 2994025"/>
                <a:gd name="connsiteX12943" fmla="*/ 4789486 w 6130925"/>
                <a:gd name="connsiteY12943" fmla="*/ 363538 h 2994025"/>
                <a:gd name="connsiteX12944" fmla="*/ 4788428 w 6130925"/>
                <a:gd name="connsiteY12944" fmla="*/ 365125 h 2994025"/>
                <a:gd name="connsiteX12945" fmla="*/ 4788107 w 6130925"/>
                <a:gd name="connsiteY12945" fmla="*/ 365366 h 2994025"/>
                <a:gd name="connsiteX12946" fmla="*/ 4787941 w 6130925"/>
                <a:gd name="connsiteY12946" fmla="*/ 365614 h 2994025"/>
                <a:gd name="connsiteX12947" fmla="*/ 4785824 w 6130925"/>
                <a:gd name="connsiteY12947" fmla="*/ 367201 h 2994025"/>
                <a:gd name="connsiteX12948" fmla="*/ 4784236 w 6130925"/>
                <a:gd name="connsiteY12948" fmla="*/ 368259 h 2994025"/>
                <a:gd name="connsiteX12949" fmla="*/ 4783706 w 6130925"/>
                <a:gd name="connsiteY12949" fmla="*/ 368259 h 2994025"/>
                <a:gd name="connsiteX12950" fmla="*/ 4783177 w 6130925"/>
                <a:gd name="connsiteY12950" fmla="*/ 368259 h 2994025"/>
                <a:gd name="connsiteX12951" fmla="*/ 4782118 w 6130925"/>
                <a:gd name="connsiteY12951" fmla="*/ 368259 h 2994025"/>
                <a:gd name="connsiteX12952" fmla="*/ 4780530 w 6130925"/>
                <a:gd name="connsiteY12952" fmla="*/ 368259 h 2994025"/>
                <a:gd name="connsiteX12953" fmla="*/ 4779472 w 6130925"/>
                <a:gd name="connsiteY12953" fmla="*/ 368259 h 2994025"/>
                <a:gd name="connsiteX12954" fmla="*/ 4778413 w 6130925"/>
                <a:gd name="connsiteY12954" fmla="*/ 368259 h 2994025"/>
                <a:gd name="connsiteX12955" fmla="*/ 4775766 w 6130925"/>
                <a:gd name="connsiteY12955" fmla="*/ 368259 h 2994025"/>
                <a:gd name="connsiteX12956" fmla="*/ 4774002 w 6130925"/>
                <a:gd name="connsiteY12956" fmla="*/ 368259 h 2994025"/>
                <a:gd name="connsiteX12957" fmla="*/ 4773082 w 6130925"/>
                <a:gd name="connsiteY12957" fmla="*/ 371475 h 2994025"/>
                <a:gd name="connsiteX12958" fmla="*/ 4774670 w 6130925"/>
                <a:gd name="connsiteY12958" fmla="*/ 373592 h 2994025"/>
                <a:gd name="connsiteX12959" fmla="*/ 4776257 w 6130925"/>
                <a:gd name="connsiteY12959" fmla="*/ 375179 h 2994025"/>
                <a:gd name="connsiteX12960" fmla="*/ 4779432 w 6130925"/>
                <a:gd name="connsiteY12960" fmla="*/ 375708 h 2994025"/>
                <a:gd name="connsiteX12961" fmla="*/ 4782078 w 6130925"/>
                <a:gd name="connsiteY12961" fmla="*/ 375708 h 2994025"/>
                <a:gd name="connsiteX12962" fmla="*/ 4786841 w 6130925"/>
                <a:gd name="connsiteY12962" fmla="*/ 375179 h 2994025"/>
                <a:gd name="connsiteX12963" fmla="*/ 4790608 w 6130925"/>
                <a:gd name="connsiteY12963" fmla="*/ 371883 h 2994025"/>
                <a:gd name="connsiteX12964" fmla="*/ 4791117 w 6130925"/>
                <a:gd name="connsiteY12964" fmla="*/ 369846 h 2994025"/>
                <a:gd name="connsiteX12965" fmla="*/ 4792176 w 6130925"/>
                <a:gd name="connsiteY12965" fmla="*/ 368259 h 2994025"/>
                <a:gd name="connsiteX12966" fmla="*/ 4792381 w 6130925"/>
                <a:gd name="connsiteY12966" fmla="*/ 368191 h 2994025"/>
                <a:gd name="connsiteX12967" fmla="*/ 4792661 w 6130925"/>
                <a:gd name="connsiteY12967" fmla="*/ 367771 h 2994025"/>
                <a:gd name="connsiteX12968" fmla="*/ 4794249 w 6130925"/>
                <a:gd name="connsiteY12968" fmla="*/ 367242 h 2994025"/>
                <a:gd name="connsiteX12969" fmla="*/ 4796366 w 6130925"/>
                <a:gd name="connsiteY12969" fmla="*/ 366713 h 2994025"/>
                <a:gd name="connsiteX12970" fmla="*/ 4802186 w 6130925"/>
                <a:gd name="connsiteY12970" fmla="*/ 367771 h 2994025"/>
                <a:gd name="connsiteX12971" fmla="*/ 4802186 w 6130925"/>
                <a:gd name="connsiteY12971" fmla="*/ 369358 h 2994025"/>
                <a:gd name="connsiteX12972" fmla="*/ 4801657 w 6130925"/>
                <a:gd name="connsiteY12972" fmla="*/ 371475 h 2994025"/>
                <a:gd name="connsiteX12973" fmla="*/ 4802186 w 6130925"/>
                <a:gd name="connsiteY12973" fmla="*/ 373592 h 2994025"/>
                <a:gd name="connsiteX12974" fmla="*/ 4802716 w 6130925"/>
                <a:gd name="connsiteY12974" fmla="*/ 375179 h 2994025"/>
                <a:gd name="connsiteX12975" fmla="*/ 4802716 w 6130925"/>
                <a:gd name="connsiteY12975" fmla="*/ 378354 h 2994025"/>
                <a:gd name="connsiteX12976" fmla="*/ 4802186 w 6130925"/>
                <a:gd name="connsiteY12976" fmla="*/ 382058 h 2994025"/>
                <a:gd name="connsiteX12977" fmla="*/ 4804303 w 6130925"/>
                <a:gd name="connsiteY12977" fmla="*/ 381529 h 2994025"/>
                <a:gd name="connsiteX12978" fmla="*/ 4805891 w 6130925"/>
                <a:gd name="connsiteY12978" fmla="*/ 381529 h 2994025"/>
                <a:gd name="connsiteX12979" fmla="*/ 4808007 w 6130925"/>
                <a:gd name="connsiteY12979" fmla="*/ 382058 h 2994025"/>
                <a:gd name="connsiteX12980" fmla="*/ 4810124 w 6130925"/>
                <a:gd name="connsiteY12980" fmla="*/ 382588 h 2994025"/>
                <a:gd name="connsiteX12981" fmla="*/ 4815416 w 6130925"/>
                <a:gd name="connsiteY12981" fmla="*/ 382588 h 2994025"/>
                <a:gd name="connsiteX12982" fmla="*/ 4818591 w 6130925"/>
                <a:gd name="connsiteY12982" fmla="*/ 383117 h 2994025"/>
                <a:gd name="connsiteX12983" fmla="*/ 4821291 w 6130925"/>
                <a:gd name="connsiteY12983" fmla="*/ 382667 h 2994025"/>
                <a:gd name="connsiteX12984" fmla="*/ 4821291 w 6130925"/>
                <a:gd name="connsiteY12984" fmla="*/ 380425 h 2994025"/>
                <a:gd name="connsiteX12985" fmla="*/ 4821820 w 6130925"/>
                <a:gd name="connsiteY12985" fmla="*/ 378838 h 2994025"/>
                <a:gd name="connsiteX12986" fmla="*/ 4822134 w 6130925"/>
                <a:gd name="connsiteY12986" fmla="*/ 378838 h 2994025"/>
                <a:gd name="connsiteX12987" fmla="*/ 4822295 w 6130925"/>
                <a:gd name="connsiteY12987" fmla="*/ 378354 h 2994025"/>
                <a:gd name="connsiteX12988" fmla="*/ 4823882 w 6130925"/>
                <a:gd name="connsiteY12988" fmla="*/ 378354 h 2994025"/>
                <a:gd name="connsiteX12989" fmla="*/ 4825999 w 6130925"/>
                <a:gd name="connsiteY12989" fmla="*/ 378354 h 2994025"/>
                <a:gd name="connsiteX12990" fmla="*/ 4830761 w 6130925"/>
                <a:gd name="connsiteY12990" fmla="*/ 378883 h 2994025"/>
                <a:gd name="connsiteX12991" fmla="*/ 4835524 w 6130925"/>
                <a:gd name="connsiteY12991" fmla="*/ 379942 h 2994025"/>
                <a:gd name="connsiteX12992" fmla="*/ 4842932 w 6130925"/>
                <a:gd name="connsiteY12992" fmla="*/ 378354 h 2994025"/>
                <a:gd name="connsiteX12993" fmla="*/ 4860395 w 6130925"/>
                <a:gd name="connsiteY12993" fmla="*/ 378354 h 2994025"/>
                <a:gd name="connsiteX12994" fmla="*/ 4861982 w 6130925"/>
                <a:gd name="connsiteY12994" fmla="*/ 379413 h 2994025"/>
                <a:gd name="connsiteX12995" fmla="*/ 4864628 w 6130925"/>
                <a:gd name="connsiteY12995" fmla="*/ 379942 h 2994025"/>
                <a:gd name="connsiteX12996" fmla="*/ 4867803 w 6130925"/>
                <a:gd name="connsiteY12996" fmla="*/ 379942 h 2994025"/>
                <a:gd name="connsiteX12997" fmla="*/ 4870978 w 6130925"/>
                <a:gd name="connsiteY12997" fmla="*/ 380471 h 2994025"/>
                <a:gd name="connsiteX12998" fmla="*/ 4874496 w 6130925"/>
                <a:gd name="connsiteY12998" fmla="*/ 381476 h 2994025"/>
                <a:gd name="connsiteX12999" fmla="*/ 4875286 w 6130925"/>
                <a:gd name="connsiteY12999" fmla="*/ 379896 h 2994025"/>
                <a:gd name="connsiteX13000" fmla="*/ 4876345 w 6130925"/>
                <a:gd name="connsiteY13000" fmla="*/ 378309 h 2994025"/>
                <a:gd name="connsiteX13001" fmla="*/ 4876739 w 6130925"/>
                <a:gd name="connsiteY13001" fmla="*/ 377915 h 2994025"/>
                <a:gd name="connsiteX13002" fmla="*/ 4876799 w 6130925"/>
                <a:gd name="connsiteY13002" fmla="*/ 377825 h 2994025"/>
                <a:gd name="connsiteX13003" fmla="*/ 4878386 w 6130925"/>
                <a:gd name="connsiteY13003" fmla="*/ 376238 h 2994025"/>
                <a:gd name="connsiteX13004" fmla="*/ 4879974 w 6130925"/>
                <a:gd name="connsiteY13004" fmla="*/ 375708 h 2994025"/>
                <a:gd name="connsiteX13005" fmla="*/ 4882091 w 6130925"/>
                <a:gd name="connsiteY13005" fmla="*/ 376238 h 2994025"/>
                <a:gd name="connsiteX13006" fmla="*/ 4884207 w 6130925"/>
                <a:gd name="connsiteY13006" fmla="*/ 376767 h 2994025"/>
                <a:gd name="connsiteX13007" fmla="*/ 4885795 w 6130925"/>
                <a:gd name="connsiteY13007" fmla="*/ 376767 h 2994025"/>
                <a:gd name="connsiteX13008" fmla="*/ 4887382 w 6130925"/>
                <a:gd name="connsiteY13008" fmla="*/ 376767 h 2994025"/>
                <a:gd name="connsiteX13009" fmla="*/ 4889499 w 6130925"/>
                <a:gd name="connsiteY13009" fmla="*/ 377825 h 2994025"/>
                <a:gd name="connsiteX13010" fmla="*/ 4891086 w 6130925"/>
                <a:gd name="connsiteY13010" fmla="*/ 379413 h 2994025"/>
                <a:gd name="connsiteX13011" fmla="*/ 4893203 w 6130925"/>
                <a:gd name="connsiteY13011" fmla="*/ 381529 h 2994025"/>
                <a:gd name="connsiteX13012" fmla="*/ 4895849 w 6130925"/>
                <a:gd name="connsiteY13012" fmla="*/ 383117 h 2994025"/>
                <a:gd name="connsiteX13013" fmla="*/ 4895849 w 6130925"/>
                <a:gd name="connsiteY13013" fmla="*/ 389996 h 2994025"/>
                <a:gd name="connsiteX13014" fmla="*/ 4895320 w 6130925"/>
                <a:gd name="connsiteY13014" fmla="*/ 394229 h 2994025"/>
                <a:gd name="connsiteX13015" fmla="*/ 4896378 w 6130925"/>
                <a:gd name="connsiteY13015" fmla="*/ 397404 h 2994025"/>
                <a:gd name="connsiteX13016" fmla="*/ 4898495 w 6130925"/>
                <a:gd name="connsiteY13016" fmla="*/ 399521 h 2994025"/>
                <a:gd name="connsiteX13017" fmla="*/ 4901670 w 6130925"/>
                <a:gd name="connsiteY13017" fmla="*/ 400050 h 2994025"/>
                <a:gd name="connsiteX13018" fmla="*/ 4902907 w 6130925"/>
                <a:gd name="connsiteY13018" fmla="*/ 398814 h 2994025"/>
                <a:gd name="connsiteX13019" fmla="*/ 4904401 w 6130925"/>
                <a:gd name="connsiteY13019" fmla="*/ 396823 h 2994025"/>
                <a:gd name="connsiteX13020" fmla="*/ 4904539 w 6130925"/>
                <a:gd name="connsiteY13020" fmla="*/ 396754 h 2994025"/>
                <a:gd name="connsiteX13021" fmla="*/ 4904845 w 6130925"/>
                <a:gd name="connsiteY13021" fmla="*/ 396346 h 2994025"/>
                <a:gd name="connsiteX13022" fmla="*/ 4906961 w 6130925"/>
                <a:gd name="connsiteY13022" fmla="*/ 395288 h 2994025"/>
                <a:gd name="connsiteX13023" fmla="*/ 4909078 w 6130925"/>
                <a:gd name="connsiteY13023" fmla="*/ 394758 h 2994025"/>
                <a:gd name="connsiteX13024" fmla="*/ 4911724 w 6130925"/>
                <a:gd name="connsiteY13024" fmla="*/ 395288 h 2994025"/>
                <a:gd name="connsiteX13025" fmla="*/ 4914370 w 6130925"/>
                <a:gd name="connsiteY13025" fmla="*/ 396346 h 2994025"/>
                <a:gd name="connsiteX13026" fmla="*/ 4916486 w 6130925"/>
                <a:gd name="connsiteY13026" fmla="*/ 398463 h 2994025"/>
                <a:gd name="connsiteX13027" fmla="*/ 4918074 w 6130925"/>
                <a:gd name="connsiteY13027" fmla="*/ 400050 h 2994025"/>
                <a:gd name="connsiteX13028" fmla="*/ 4921778 w 6130925"/>
                <a:gd name="connsiteY13028" fmla="*/ 401108 h 2994025"/>
                <a:gd name="connsiteX13029" fmla="*/ 4925482 w 6130925"/>
                <a:gd name="connsiteY13029" fmla="*/ 401638 h 2994025"/>
                <a:gd name="connsiteX13030" fmla="*/ 4928657 w 6130925"/>
                <a:gd name="connsiteY13030" fmla="*/ 403225 h 2994025"/>
                <a:gd name="connsiteX13031" fmla="*/ 4931303 w 6130925"/>
                <a:gd name="connsiteY13031" fmla="*/ 404813 h 2994025"/>
                <a:gd name="connsiteX13032" fmla="*/ 4936066 w 6130925"/>
                <a:gd name="connsiteY13032" fmla="*/ 406929 h 2994025"/>
                <a:gd name="connsiteX13033" fmla="*/ 4941357 w 6130925"/>
                <a:gd name="connsiteY13033" fmla="*/ 406929 h 2994025"/>
                <a:gd name="connsiteX13034" fmla="*/ 4946649 w 6130925"/>
                <a:gd name="connsiteY13034" fmla="*/ 406400 h 2994025"/>
                <a:gd name="connsiteX13035" fmla="*/ 4951941 w 6130925"/>
                <a:gd name="connsiteY13035" fmla="*/ 404813 h 2994025"/>
                <a:gd name="connsiteX13036" fmla="*/ 4954057 w 6130925"/>
                <a:gd name="connsiteY13036" fmla="*/ 403754 h 2994025"/>
                <a:gd name="connsiteX13037" fmla="*/ 4956174 w 6130925"/>
                <a:gd name="connsiteY13037" fmla="*/ 403225 h 2994025"/>
                <a:gd name="connsiteX13038" fmla="*/ 4979041 w 6130925"/>
                <a:gd name="connsiteY13038" fmla="*/ 403225 h 2994025"/>
                <a:gd name="connsiteX13039" fmla="*/ 4979041 w 6130925"/>
                <a:gd name="connsiteY13039" fmla="*/ 401055 h 2994025"/>
                <a:gd name="connsiteX13040" fmla="*/ 4980100 w 6130925"/>
                <a:gd name="connsiteY13040" fmla="*/ 398939 h 2994025"/>
                <a:gd name="connsiteX13041" fmla="*/ 4980100 w 6130925"/>
                <a:gd name="connsiteY13041" fmla="*/ 396294 h 2994025"/>
                <a:gd name="connsiteX13042" fmla="*/ 4979041 w 6130925"/>
                <a:gd name="connsiteY13042" fmla="*/ 394178 h 2994025"/>
                <a:gd name="connsiteX13043" fmla="*/ 4977982 w 6130925"/>
                <a:gd name="connsiteY13043" fmla="*/ 392591 h 2994025"/>
                <a:gd name="connsiteX13044" fmla="*/ 4976394 w 6130925"/>
                <a:gd name="connsiteY13044" fmla="*/ 390476 h 2994025"/>
                <a:gd name="connsiteX13045" fmla="*/ 4974806 w 6130925"/>
                <a:gd name="connsiteY13045" fmla="*/ 388889 h 2994025"/>
                <a:gd name="connsiteX13046" fmla="*/ 4973747 w 6130925"/>
                <a:gd name="connsiteY13046" fmla="*/ 387302 h 2994025"/>
                <a:gd name="connsiteX13047" fmla="*/ 4970571 w 6130925"/>
                <a:gd name="connsiteY13047" fmla="*/ 379896 h 2994025"/>
                <a:gd name="connsiteX13048" fmla="*/ 4971010 w 6130925"/>
                <a:gd name="connsiteY13048" fmla="*/ 379458 h 2994025"/>
                <a:gd name="connsiteX13049" fmla="*/ 4970991 w 6130925"/>
                <a:gd name="connsiteY13049" fmla="*/ 379413 h 2994025"/>
                <a:gd name="connsiteX13050" fmla="*/ 4973107 w 6130925"/>
                <a:gd name="connsiteY13050" fmla="*/ 377296 h 2994025"/>
                <a:gd name="connsiteX13051" fmla="*/ 4975224 w 6130925"/>
                <a:gd name="connsiteY13051" fmla="*/ 375708 h 2994025"/>
                <a:gd name="connsiteX13052" fmla="*/ 4976811 w 6130925"/>
                <a:gd name="connsiteY13052" fmla="*/ 375179 h 2994025"/>
                <a:gd name="connsiteX13053" fmla="*/ 4979457 w 6130925"/>
                <a:gd name="connsiteY13053" fmla="*/ 374121 h 2994025"/>
                <a:gd name="connsiteX13054" fmla="*/ 4982103 w 6130925"/>
                <a:gd name="connsiteY13054" fmla="*/ 373063 h 2994025"/>
                <a:gd name="connsiteX13055" fmla="*/ 4984220 w 6130925"/>
                <a:gd name="connsiteY13055" fmla="*/ 371475 h 2994025"/>
                <a:gd name="connsiteX13056" fmla="*/ 4986336 w 6130925"/>
                <a:gd name="connsiteY13056" fmla="*/ 370946 h 2994025"/>
                <a:gd name="connsiteX13057" fmla="*/ 4988453 w 6130925"/>
                <a:gd name="connsiteY13057" fmla="*/ 369358 h 2994025"/>
                <a:gd name="connsiteX13058" fmla="*/ 4991628 w 6130925"/>
                <a:gd name="connsiteY13058" fmla="*/ 368300 h 2994025"/>
                <a:gd name="connsiteX13059" fmla="*/ 4994803 w 6130925"/>
                <a:gd name="connsiteY13059" fmla="*/ 367771 h 2994025"/>
                <a:gd name="connsiteX13060" fmla="*/ 4999566 w 6130925"/>
                <a:gd name="connsiteY13060" fmla="*/ 368300 h 2994025"/>
                <a:gd name="connsiteX13061" fmla="*/ 5003799 w 6130925"/>
                <a:gd name="connsiteY13061" fmla="*/ 371475 h 2994025"/>
                <a:gd name="connsiteX13062" fmla="*/ 5004857 w 6130925"/>
                <a:gd name="connsiteY13062" fmla="*/ 373592 h 2994025"/>
                <a:gd name="connsiteX13063" fmla="*/ 5006445 w 6130925"/>
                <a:gd name="connsiteY13063" fmla="*/ 375179 h 2994025"/>
                <a:gd name="connsiteX13064" fmla="*/ 5009091 w 6130925"/>
                <a:gd name="connsiteY13064" fmla="*/ 375708 h 2994025"/>
                <a:gd name="connsiteX13065" fmla="*/ 5011736 w 6130925"/>
                <a:gd name="connsiteY13065" fmla="*/ 375708 h 2994025"/>
                <a:gd name="connsiteX13066" fmla="*/ 5013324 w 6130925"/>
                <a:gd name="connsiteY13066" fmla="*/ 375708 h 2994025"/>
                <a:gd name="connsiteX13067" fmla="*/ 5015441 w 6130925"/>
                <a:gd name="connsiteY13067" fmla="*/ 375708 h 2994025"/>
                <a:gd name="connsiteX13068" fmla="*/ 5017028 w 6130925"/>
                <a:gd name="connsiteY13068" fmla="*/ 375708 h 2994025"/>
                <a:gd name="connsiteX13069" fmla="*/ 5018616 w 6130925"/>
                <a:gd name="connsiteY13069" fmla="*/ 375708 h 2994025"/>
                <a:gd name="connsiteX13070" fmla="*/ 5020203 w 6130925"/>
                <a:gd name="connsiteY13070" fmla="*/ 377296 h 2994025"/>
                <a:gd name="connsiteX13071" fmla="*/ 5021261 w 6130925"/>
                <a:gd name="connsiteY13071" fmla="*/ 379413 h 2994025"/>
                <a:gd name="connsiteX13072" fmla="*/ 5023907 w 6130925"/>
                <a:gd name="connsiteY13072" fmla="*/ 381529 h 2994025"/>
                <a:gd name="connsiteX13073" fmla="*/ 5024966 w 6130925"/>
                <a:gd name="connsiteY13073" fmla="*/ 383117 h 2994025"/>
                <a:gd name="connsiteX13074" fmla="*/ 5025495 w 6130925"/>
                <a:gd name="connsiteY13074" fmla="*/ 385233 h 2994025"/>
                <a:gd name="connsiteX13075" fmla="*/ 5026024 w 6130925"/>
                <a:gd name="connsiteY13075" fmla="*/ 387350 h 2994025"/>
                <a:gd name="connsiteX13076" fmla="*/ 5027611 w 6130925"/>
                <a:gd name="connsiteY13076" fmla="*/ 389467 h 2994025"/>
                <a:gd name="connsiteX13077" fmla="*/ 5032903 w 6130925"/>
                <a:gd name="connsiteY13077" fmla="*/ 391054 h 2994025"/>
                <a:gd name="connsiteX13078" fmla="*/ 5036607 w 6130925"/>
                <a:gd name="connsiteY13078" fmla="*/ 391054 h 2994025"/>
                <a:gd name="connsiteX13079" fmla="*/ 5039782 w 6130925"/>
                <a:gd name="connsiteY13079" fmla="*/ 391054 h 2994025"/>
                <a:gd name="connsiteX13080" fmla="*/ 5041619 w 6130925"/>
                <a:gd name="connsiteY13080" fmla="*/ 390136 h 2994025"/>
                <a:gd name="connsiteX13081" fmla="*/ 5042035 w 6130925"/>
                <a:gd name="connsiteY13081" fmla="*/ 388889 h 2994025"/>
                <a:gd name="connsiteX13082" fmla="*/ 5042564 w 6130925"/>
                <a:gd name="connsiteY13082" fmla="*/ 387302 h 2994025"/>
                <a:gd name="connsiteX13083" fmla="*/ 5043094 w 6130925"/>
                <a:gd name="connsiteY13083" fmla="*/ 385186 h 2994025"/>
                <a:gd name="connsiteX13084" fmla="*/ 5043456 w 6130925"/>
                <a:gd name="connsiteY13084" fmla="*/ 384824 h 2994025"/>
                <a:gd name="connsiteX13085" fmla="*/ 5043486 w 6130925"/>
                <a:gd name="connsiteY13085" fmla="*/ 384704 h 2994025"/>
                <a:gd name="connsiteX13086" fmla="*/ 5045074 w 6130925"/>
                <a:gd name="connsiteY13086" fmla="*/ 383117 h 2994025"/>
                <a:gd name="connsiteX13087" fmla="*/ 5047191 w 6130925"/>
                <a:gd name="connsiteY13087" fmla="*/ 381529 h 2994025"/>
                <a:gd name="connsiteX13088" fmla="*/ 5050895 w 6130925"/>
                <a:gd name="connsiteY13088" fmla="*/ 381529 h 2994025"/>
                <a:gd name="connsiteX13089" fmla="*/ 5054070 w 6130925"/>
                <a:gd name="connsiteY13089" fmla="*/ 381529 h 2994025"/>
                <a:gd name="connsiteX13090" fmla="*/ 5057245 w 6130925"/>
                <a:gd name="connsiteY13090" fmla="*/ 382588 h 2994025"/>
                <a:gd name="connsiteX13091" fmla="*/ 5059361 w 6130925"/>
                <a:gd name="connsiteY13091" fmla="*/ 383117 h 2994025"/>
                <a:gd name="connsiteX13092" fmla="*/ 5061478 w 6130925"/>
                <a:gd name="connsiteY13092" fmla="*/ 384175 h 2994025"/>
                <a:gd name="connsiteX13093" fmla="*/ 5063595 w 6130925"/>
                <a:gd name="connsiteY13093" fmla="*/ 385763 h 2994025"/>
                <a:gd name="connsiteX13094" fmla="*/ 5066241 w 6130925"/>
                <a:gd name="connsiteY13094" fmla="*/ 387350 h 2994025"/>
                <a:gd name="connsiteX13095" fmla="*/ 5068357 w 6130925"/>
                <a:gd name="connsiteY13095" fmla="*/ 388408 h 2994025"/>
                <a:gd name="connsiteX13096" fmla="*/ 5069945 w 6130925"/>
                <a:gd name="connsiteY13096" fmla="*/ 389996 h 2994025"/>
                <a:gd name="connsiteX13097" fmla="*/ 5070474 w 6130925"/>
                <a:gd name="connsiteY13097" fmla="*/ 392113 h 2994025"/>
                <a:gd name="connsiteX13098" fmla="*/ 5071532 w 6130925"/>
                <a:gd name="connsiteY13098" fmla="*/ 393700 h 2994025"/>
                <a:gd name="connsiteX13099" fmla="*/ 5071532 w 6130925"/>
                <a:gd name="connsiteY13099" fmla="*/ 397404 h 2994025"/>
                <a:gd name="connsiteX13100" fmla="*/ 5071532 w 6130925"/>
                <a:gd name="connsiteY13100" fmla="*/ 400579 h 2994025"/>
                <a:gd name="connsiteX13101" fmla="*/ 5071532 w 6130925"/>
                <a:gd name="connsiteY13101" fmla="*/ 405342 h 2994025"/>
                <a:gd name="connsiteX13102" fmla="*/ 5072061 w 6130925"/>
                <a:gd name="connsiteY13102" fmla="*/ 409046 h 2994025"/>
                <a:gd name="connsiteX13103" fmla="*/ 5072591 w 6130925"/>
                <a:gd name="connsiteY13103" fmla="*/ 412750 h 2994025"/>
                <a:gd name="connsiteX13104" fmla="*/ 5072061 w 6130925"/>
                <a:gd name="connsiteY13104" fmla="*/ 416983 h 2994025"/>
                <a:gd name="connsiteX13105" fmla="*/ 5072061 w 6130925"/>
                <a:gd name="connsiteY13105" fmla="*/ 420688 h 2994025"/>
                <a:gd name="connsiteX13106" fmla="*/ 5072061 w 6130925"/>
                <a:gd name="connsiteY13106" fmla="*/ 423863 h 2994025"/>
                <a:gd name="connsiteX13107" fmla="*/ 5073120 w 6130925"/>
                <a:gd name="connsiteY13107" fmla="*/ 426508 h 2994025"/>
                <a:gd name="connsiteX13108" fmla="*/ 5074178 w 6130925"/>
                <a:gd name="connsiteY13108" fmla="*/ 428625 h 2994025"/>
                <a:gd name="connsiteX13109" fmla="*/ 5073718 w 6130925"/>
                <a:gd name="connsiteY13109" fmla="*/ 428932 h 2994025"/>
                <a:gd name="connsiteX13110" fmla="*/ 5073797 w 6130925"/>
                <a:gd name="connsiteY13110" fmla="*/ 429090 h 2994025"/>
                <a:gd name="connsiteX13111" fmla="*/ 5072209 w 6130925"/>
                <a:gd name="connsiteY13111" fmla="*/ 430148 h 2994025"/>
                <a:gd name="connsiteX13112" fmla="*/ 5070340 w 6130925"/>
                <a:gd name="connsiteY13112" fmla="*/ 430614 h 2994025"/>
                <a:gd name="connsiteX13113" fmla="*/ 5069945 w 6130925"/>
                <a:gd name="connsiteY13113" fmla="*/ 431800 h 2994025"/>
                <a:gd name="connsiteX13114" fmla="*/ 5069945 w 6130925"/>
                <a:gd name="connsiteY13114" fmla="*/ 433917 h 2994025"/>
                <a:gd name="connsiteX13115" fmla="*/ 5069945 w 6130925"/>
                <a:gd name="connsiteY13115" fmla="*/ 436033 h 2994025"/>
                <a:gd name="connsiteX13116" fmla="*/ 5071532 w 6130925"/>
                <a:gd name="connsiteY13116" fmla="*/ 440796 h 2994025"/>
                <a:gd name="connsiteX13117" fmla="*/ 5075766 w 6130925"/>
                <a:gd name="connsiteY13117" fmla="*/ 443442 h 2994025"/>
                <a:gd name="connsiteX13118" fmla="*/ 5077882 w 6130925"/>
                <a:gd name="connsiteY13118" fmla="*/ 445558 h 2994025"/>
                <a:gd name="connsiteX13119" fmla="*/ 5079470 w 6130925"/>
                <a:gd name="connsiteY13119" fmla="*/ 447675 h 2994025"/>
                <a:gd name="connsiteX13120" fmla="*/ 5081586 w 6130925"/>
                <a:gd name="connsiteY13120" fmla="*/ 448733 h 2994025"/>
                <a:gd name="connsiteX13121" fmla="*/ 5083703 w 6130925"/>
                <a:gd name="connsiteY13121" fmla="*/ 450321 h 2994025"/>
                <a:gd name="connsiteX13122" fmla="*/ 5085291 w 6130925"/>
                <a:gd name="connsiteY13122" fmla="*/ 451379 h 2994025"/>
                <a:gd name="connsiteX13123" fmla="*/ 5087936 w 6130925"/>
                <a:gd name="connsiteY13123" fmla="*/ 452438 h 2994025"/>
                <a:gd name="connsiteX13124" fmla="*/ 5089524 w 6130925"/>
                <a:gd name="connsiteY13124" fmla="*/ 452967 h 2994025"/>
                <a:gd name="connsiteX13125" fmla="*/ 5091111 w 6130925"/>
                <a:gd name="connsiteY13125" fmla="*/ 453496 h 2994025"/>
                <a:gd name="connsiteX13126" fmla="*/ 5093228 w 6130925"/>
                <a:gd name="connsiteY13126" fmla="*/ 455083 h 2994025"/>
                <a:gd name="connsiteX13127" fmla="*/ 5095345 w 6130925"/>
                <a:gd name="connsiteY13127" fmla="*/ 456671 h 2994025"/>
                <a:gd name="connsiteX13128" fmla="*/ 5096932 w 6130925"/>
                <a:gd name="connsiteY13128" fmla="*/ 458258 h 2994025"/>
                <a:gd name="connsiteX13129" fmla="*/ 5099578 w 6130925"/>
                <a:gd name="connsiteY13129" fmla="*/ 459846 h 2994025"/>
                <a:gd name="connsiteX13130" fmla="*/ 5101695 w 6130925"/>
                <a:gd name="connsiteY13130" fmla="*/ 464608 h 2994025"/>
                <a:gd name="connsiteX13131" fmla="*/ 5101166 w 6130925"/>
                <a:gd name="connsiteY13131" fmla="*/ 470429 h 2994025"/>
                <a:gd name="connsiteX13132" fmla="*/ 5119851 w 6130925"/>
                <a:gd name="connsiteY13132" fmla="*/ 470429 h 2994025"/>
                <a:gd name="connsiteX13133" fmla="*/ 5119851 w 6130925"/>
                <a:gd name="connsiteY13133" fmla="*/ 467175 h 2994025"/>
                <a:gd name="connsiteX13134" fmla="*/ 5120381 w 6130925"/>
                <a:gd name="connsiteY13134" fmla="*/ 464001 h 2994025"/>
                <a:gd name="connsiteX13135" fmla="*/ 5120910 w 6130925"/>
                <a:gd name="connsiteY13135" fmla="*/ 458712 h 2994025"/>
                <a:gd name="connsiteX13136" fmla="*/ 5120381 w 6130925"/>
                <a:gd name="connsiteY13136" fmla="*/ 452893 h 2994025"/>
                <a:gd name="connsiteX13137" fmla="*/ 5119322 w 6130925"/>
                <a:gd name="connsiteY13137" fmla="*/ 449190 h 2994025"/>
                <a:gd name="connsiteX13138" fmla="*/ 5119851 w 6130925"/>
                <a:gd name="connsiteY13138" fmla="*/ 444959 h 2994025"/>
                <a:gd name="connsiteX13139" fmla="*/ 5121439 w 6130925"/>
                <a:gd name="connsiteY13139" fmla="*/ 442843 h 2994025"/>
                <a:gd name="connsiteX13140" fmla="*/ 5121462 w 6130925"/>
                <a:gd name="connsiteY13140" fmla="*/ 442839 h 2994025"/>
                <a:gd name="connsiteX13141" fmla="*/ 5121803 w 6130925"/>
                <a:gd name="connsiteY13141" fmla="*/ 442383 h 2994025"/>
                <a:gd name="connsiteX13142" fmla="*/ 5124978 w 6130925"/>
                <a:gd name="connsiteY13142" fmla="*/ 441854 h 2994025"/>
                <a:gd name="connsiteX13143" fmla="*/ 5130270 w 6130925"/>
                <a:gd name="connsiteY13143" fmla="*/ 443442 h 2994025"/>
                <a:gd name="connsiteX13144" fmla="*/ 5134991 w 6130925"/>
                <a:gd name="connsiteY13144" fmla="*/ 445540 h 2994025"/>
                <a:gd name="connsiteX13145" fmla="*/ 5135732 w 6130925"/>
                <a:gd name="connsiteY13145" fmla="*/ 444430 h 2994025"/>
                <a:gd name="connsiteX13146" fmla="*/ 5137320 w 6130925"/>
                <a:gd name="connsiteY13146" fmla="*/ 442314 h 2994025"/>
                <a:gd name="connsiteX13147" fmla="*/ 5137338 w 6130925"/>
                <a:gd name="connsiteY13147" fmla="*/ 442308 h 2994025"/>
                <a:gd name="connsiteX13148" fmla="*/ 5137678 w 6130925"/>
                <a:gd name="connsiteY13148" fmla="*/ 441854 h 2994025"/>
                <a:gd name="connsiteX13149" fmla="*/ 5139266 w 6130925"/>
                <a:gd name="connsiteY13149" fmla="*/ 441325 h 2994025"/>
                <a:gd name="connsiteX13150" fmla="*/ 5141382 w 6130925"/>
                <a:gd name="connsiteY13150" fmla="*/ 441325 h 2994025"/>
                <a:gd name="connsiteX13151" fmla="*/ 5143499 w 6130925"/>
                <a:gd name="connsiteY13151" fmla="*/ 441325 h 2994025"/>
                <a:gd name="connsiteX13152" fmla="*/ 5144557 w 6130925"/>
                <a:gd name="connsiteY13152" fmla="*/ 441854 h 2994025"/>
                <a:gd name="connsiteX13153" fmla="*/ 5146145 w 6130925"/>
                <a:gd name="connsiteY13153" fmla="*/ 443442 h 2994025"/>
                <a:gd name="connsiteX13154" fmla="*/ 5147203 w 6130925"/>
                <a:gd name="connsiteY13154" fmla="*/ 445558 h 2994025"/>
                <a:gd name="connsiteX13155" fmla="*/ 5149320 w 6130925"/>
                <a:gd name="connsiteY13155" fmla="*/ 445558 h 2994025"/>
                <a:gd name="connsiteX13156" fmla="*/ 5150907 w 6130925"/>
                <a:gd name="connsiteY13156" fmla="*/ 445558 h 2994025"/>
                <a:gd name="connsiteX13157" fmla="*/ 5155670 w 6130925"/>
                <a:gd name="connsiteY13157" fmla="*/ 446088 h 2994025"/>
                <a:gd name="connsiteX13158" fmla="*/ 5159903 w 6130925"/>
                <a:gd name="connsiteY13158" fmla="*/ 446088 h 2994025"/>
                <a:gd name="connsiteX13159" fmla="*/ 5164666 w 6130925"/>
                <a:gd name="connsiteY13159" fmla="*/ 449792 h 2994025"/>
                <a:gd name="connsiteX13160" fmla="*/ 5169428 w 6130925"/>
                <a:gd name="connsiteY13160" fmla="*/ 450850 h 2994025"/>
                <a:gd name="connsiteX13161" fmla="*/ 5175778 w 6130925"/>
                <a:gd name="connsiteY13161" fmla="*/ 450850 h 2994025"/>
                <a:gd name="connsiteX13162" fmla="*/ 5180541 w 6130925"/>
                <a:gd name="connsiteY13162" fmla="*/ 447675 h 2994025"/>
                <a:gd name="connsiteX13163" fmla="*/ 5182128 w 6130925"/>
                <a:gd name="connsiteY13163" fmla="*/ 446088 h 2994025"/>
                <a:gd name="connsiteX13164" fmla="*/ 5183904 w 6130925"/>
                <a:gd name="connsiteY13164" fmla="*/ 444756 h 2994025"/>
                <a:gd name="connsiteX13165" fmla="*/ 5183904 w 6130925"/>
                <a:gd name="connsiteY13165" fmla="*/ 443372 h 2994025"/>
                <a:gd name="connsiteX13166" fmla="*/ 5183904 w 6130925"/>
                <a:gd name="connsiteY13166" fmla="*/ 441785 h 2994025"/>
                <a:gd name="connsiteX13167" fmla="*/ 5184245 w 6130925"/>
                <a:gd name="connsiteY13167" fmla="*/ 441444 h 2994025"/>
                <a:gd name="connsiteX13168" fmla="*/ 5184245 w 6130925"/>
                <a:gd name="connsiteY13168" fmla="*/ 441325 h 2994025"/>
                <a:gd name="connsiteX13169" fmla="*/ 5184423 w 6130925"/>
                <a:gd name="connsiteY13169" fmla="*/ 441266 h 2994025"/>
                <a:gd name="connsiteX13170" fmla="*/ 5184433 w 6130925"/>
                <a:gd name="connsiteY13170" fmla="*/ 441256 h 2994025"/>
                <a:gd name="connsiteX13171" fmla="*/ 5184453 w 6130925"/>
                <a:gd name="connsiteY13171" fmla="*/ 441256 h 2994025"/>
                <a:gd name="connsiteX13172" fmla="*/ 5185832 w 6130925"/>
                <a:gd name="connsiteY13172" fmla="*/ 440796 h 2994025"/>
                <a:gd name="connsiteX13173" fmla="*/ 5187420 w 6130925"/>
                <a:gd name="connsiteY13173" fmla="*/ 441325 h 2994025"/>
                <a:gd name="connsiteX13174" fmla="*/ 5189536 w 6130925"/>
                <a:gd name="connsiteY13174" fmla="*/ 440796 h 2994025"/>
                <a:gd name="connsiteX13175" fmla="*/ 5191653 w 6130925"/>
                <a:gd name="connsiteY13175" fmla="*/ 441325 h 2994025"/>
                <a:gd name="connsiteX13176" fmla="*/ 5195886 w 6130925"/>
                <a:gd name="connsiteY13176" fmla="*/ 440796 h 2994025"/>
                <a:gd name="connsiteX13177" fmla="*/ 5199061 w 6130925"/>
                <a:gd name="connsiteY13177" fmla="*/ 441325 h 2994025"/>
                <a:gd name="connsiteX13178" fmla="*/ 5201178 w 6130925"/>
                <a:gd name="connsiteY13178" fmla="*/ 441325 h 2994025"/>
                <a:gd name="connsiteX13179" fmla="*/ 5202766 w 6130925"/>
                <a:gd name="connsiteY13179" fmla="*/ 441854 h 2994025"/>
                <a:gd name="connsiteX13180" fmla="*/ 5202766 w 6130925"/>
                <a:gd name="connsiteY13180" fmla="*/ 443442 h 2994025"/>
                <a:gd name="connsiteX13181" fmla="*/ 5202766 w 6130925"/>
                <a:gd name="connsiteY13181" fmla="*/ 445558 h 2994025"/>
                <a:gd name="connsiteX13182" fmla="*/ 5203824 w 6130925"/>
                <a:gd name="connsiteY13182" fmla="*/ 447675 h 2994025"/>
                <a:gd name="connsiteX13183" fmla="*/ 5205941 w 6130925"/>
                <a:gd name="connsiteY13183" fmla="*/ 449263 h 2994025"/>
                <a:gd name="connsiteX13184" fmla="*/ 5206999 w 6130925"/>
                <a:gd name="connsiteY13184" fmla="*/ 450321 h 2994025"/>
                <a:gd name="connsiteX13185" fmla="*/ 5209116 w 6130925"/>
                <a:gd name="connsiteY13185" fmla="*/ 450850 h 2994025"/>
                <a:gd name="connsiteX13186" fmla="*/ 5210703 w 6130925"/>
                <a:gd name="connsiteY13186" fmla="*/ 452438 h 2994025"/>
                <a:gd name="connsiteX13187" fmla="*/ 5212291 w 6130925"/>
                <a:gd name="connsiteY13187" fmla="*/ 454554 h 2994025"/>
                <a:gd name="connsiteX13188" fmla="*/ 5214407 w 6130925"/>
                <a:gd name="connsiteY13188" fmla="*/ 455613 h 2994025"/>
                <a:gd name="connsiteX13189" fmla="*/ 5216524 w 6130925"/>
                <a:gd name="connsiteY13189" fmla="*/ 456671 h 2994025"/>
                <a:gd name="connsiteX13190" fmla="*/ 5219699 w 6130925"/>
                <a:gd name="connsiteY13190" fmla="*/ 459846 h 2994025"/>
                <a:gd name="connsiteX13191" fmla="*/ 5223844 w 6130925"/>
                <a:gd name="connsiteY13191" fmla="*/ 460882 h 2994025"/>
                <a:gd name="connsiteX13192" fmla="*/ 5225194 w 6130925"/>
                <a:gd name="connsiteY13192" fmla="*/ 458183 h 2994025"/>
                <a:gd name="connsiteX13193" fmla="*/ 5226253 w 6130925"/>
                <a:gd name="connsiteY13193" fmla="*/ 455009 h 2994025"/>
                <a:gd name="connsiteX13194" fmla="*/ 5224665 w 6130925"/>
                <a:gd name="connsiteY13194" fmla="*/ 452364 h 2994025"/>
                <a:gd name="connsiteX13195" fmla="*/ 5222018 w 6130925"/>
                <a:gd name="connsiteY13195" fmla="*/ 450777 h 2994025"/>
                <a:gd name="connsiteX13196" fmla="*/ 5220430 w 6130925"/>
                <a:gd name="connsiteY13196" fmla="*/ 449719 h 2994025"/>
                <a:gd name="connsiteX13197" fmla="*/ 5218842 w 6130925"/>
                <a:gd name="connsiteY13197" fmla="*/ 448661 h 2994025"/>
                <a:gd name="connsiteX13198" fmla="*/ 5214607 w 6130925"/>
                <a:gd name="connsiteY13198" fmla="*/ 446545 h 2994025"/>
                <a:gd name="connsiteX13199" fmla="*/ 5214607 w 6130925"/>
                <a:gd name="connsiteY13199" fmla="*/ 441785 h 2994025"/>
                <a:gd name="connsiteX13200" fmla="*/ 5214936 w 6130925"/>
                <a:gd name="connsiteY13200" fmla="*/ 441822 h 2994025"/>
                <a:gd name="connsiteX13201" fmla="*/ 5214936 w 6130925"/>
                <a:gd name="connsiteY13201" fmla="*/ 441325 h 2994025"/>
                <a:gd name="connsiteX13202" fmla="*/ 5219699 w 6130925"/>
                <a:gd name="connsiteY13202" fmla="*/ 441854 h 2994025"/>
                <a:gd name="connsiteX13203" fmla="*/ 5223932 w 6130925"/>
                <a:gd name="connsiteY13203" fmla="*/ 441854 h 2994025"/>
                <a:gd name="connsiteX13204" fmla="*/ 5225520 w 6130925"/>
                <a:gd name="connsiteY13204" fmla="*/ 441325 h 2994025"/>
                <a:gd name="connsiteX13205" fmla="*/ 5227636 w 6130925"/>
                <a:gd name="connsiteY13205" fmla="*/ 441325 h 2994025"/>
                <a:gd name="connsiteX13206" fmla="*/ 5229753 w 6130925"/>
                <a:gd name="connsiteY13206" fmla="*/ 441325 h 2994025"/>
                <a:gd name="connsiteX13207" fmla="*/ 5231341 w 6130925"/>
                <a:gd name="connsiteY13207" fmla="*/ 441854 h 2994025"/>
                <a:gd name="connsiteX13208" fmla="*/ 5232928 w 6130925"/>
                <a:gd name="connsiteY13208" fmla="*/ 443442 h 2994025"/>
                <a:gd name="connsiteX13209" fmla="*/ 5235045 w 6130925"/>
                <a:gd name="connsiteY13209" fmla="*/ 444500 h 2994025"/>
                <a:gd name="connsiteX13210" fmla="*/ 5236632 w 6130925"/>
                <a:gd name="connsiteY13210" fmla="*/ 445029 h 2994025"/>
                <a:gd name="connsiteX13211" fmla="*/ 5238749 w 6130925"/>
                <a:gd name="connsiteY13211" fmla="*/ 445558 h 2994025"/>
                <a:gd name="connsiteX13212" fmla="*/ 5239807 w 6130925"/>
                <a:gd name="connsiteY13212" fmla="*/ 445558 h 2994025"/>
                <a:gd name="connsiteX13213" fmla="*/ 5240866 w 6130925"/>
                <a:gd name="connsiteY13213" fmla="*/ 445558 h 2994025"/>
                <a:gd name="connsiteX13214" fmla="*/ 5241924 w 6130925"/>
                <a:gd name="connsiteY13214" fmla="*/ 445029 h 2994025"/>
                <a:gd name="connsiteX13215" fmla="*/ 5242982 w 6130925"/>
                <a:gd name="connsiteY13215" fmla="*/ 445558 h 2994025"/>
                <a:gd name="connsiteX13216" fmla="*/ 5244570 w 6130925"/>
                <a:gd name="connsiteY13216" fmla="*/ 445558 h 2994025"/>
                <a:gd name="connsiteX13217" fmla="*/ 5246157 w 6130925"/>
                <a:gd name="connsiteY13217" fmla="*/ 446088 h 2994025"/>
                <a:gd name="connsiteX13218" fmla="*/ 5250391 w 6130925"/>
                <a:gd name="connsiteY13218" fmla="*/ 447675 h 2994025"/>
                <a:gd name="connsiteX13219" fmla="*/ 5253566 w 6130925"/>
                <a:gd name="connsiteY13219" fmla="*/ 448204 h 2994025"/>
                <a:gd name="connsiteX13220" fmla="*/ 5257070 w 6130925"/>
                <a:gd name="connsiteY13220" fmla="*/ 448204 h 2994025"/>
                <a:gd name="connsiteX13221" fmla="*/ 5257485 w 6130925"/>
                <a:gd name="connsiteY13221" fmla="*/ 446545 h 2994025"/>
                <a:gd name="connsiteX13222" fmla="*/ 5257485 w 6130925"/>
                <a:gd name="connsiteY13222" fmla="*/ 444959 h 2994025"/>
                <a:gd name="connsiteX13223" fmla="*/ 5257485 w 6130925"/>
                <a:gd name="connsiteY13223" fmla="*/ 443372 h 2994025"/>
                <a:gd name="connsiteX13224" fmla="*/ 5256956 w 6130925"/>
                <a:gd name="connsiteY13224" fmla="*/ 441785 h 2994025"/>
                <a:gd name="connsiteX13225" fmla="*/ 5256427 w 6130925"/>
                <a:gd name="connsiteY13225" fmla="*/ 439669 h 2994025"/>
                <a:gd name="connsiteX13226" fmla="*/ 5255897 w 6130925"/>
                <a:gd name="connsiteY13226" fmla="*/ 438082 h 2994025"/>
                <a:gd name="connsiteX13227" fmla="*/ 5254309 w 6130925"/>
                <a:gd name="connsiteY13227" fmla="*/ 437024 h 2994025"/>
                <a:gd name="connsiteX13228" fmla="*/ 5252721 w 6130925"/>
                <a:gd name="connsiteY13228" fmla="*/ 434908 h 2994025"/>
                <a:gd name="connsiteX13229" fmla="*/ 5251662 w 6130925"/>
                <a:gd name="connsiteY13229" fmla="*/ 433321 h 2994025"/>
                <a:gd name="connsiteX13230" fmla="*/ 5250604 w 6130925"/>
                <a:gd name="connsiteY13230" fmla="*/ 431735 h 2994025"/>
                <a:gd name="connsiteX13231" fmla="*/ 5249015 w 6130925"/>
                <a:gd name="connsiteY13231" fmla="*/ 431206 h 2994025"/>
                <a:gd name="connsiteX13232" fmla="*/ 5246898 w 6130925"/>
                <a:gd name="connsiteY13232" fmla="*/ 430677 h 2994025"/>
                <a:gd name="connsiteX13233" fmla="*/ 5245310 w 6130925"/>
                <a:gd name="connsiteY13233" fmla="*/ 430148 h 2994025"/>
                <a:gd name="connsiteX13234" fmla="*/ 5243722 w 6130925"/>
                <a:gd name="connsiteY13234" fmla="*/ 429090 h 2994025"/>
                <a:gd name="connsiteX13235" fmla="*/ 5242134 w 6130925"/>
                <a:gd name="connsiteY13235" fmla="*/ 427503 h 2994025"/>
                <a:gd name="connsiteX13236" fmla="*/ 5241075 w 6130925"/>
                <a:gd name="connsiteY13236" fmla="*/ 425916 h 2994025"/>
                <a:gd name="connsiteX13237" fmla="*/ 5240016 w 6130925"/>
                <a:gd name="connsiteY13237" fmla="*/ 423271 h 2994025"/>
                <a:gd name="connsiteX13238" fmla="*/ 5239487 w 6130925"/>
                <a:gd name="connsiteY13238" fmla="*/ 421155 h 2994025"/>
                <a:gd name="connsiteX13239" fmla="*/ 5238958 w 6130925"/>
                <a:gd name="connsiteY13239" fmla="*/ 419039 h 2994025"/>
                <a:gd name="connsiteX13240" fmla="*/ 5239487 w 6130925"/>
                <a:gd name="connsiteY13240" fmla="*/ 417453 h 2994025"/>
                <a:gd name="connsiteX13241" fmla="*/ 5239668 w 6130925"/>
                <a:gd name="connsiteY13241" fmla="*/ 417401 h 2994025"/>
                <a:gd name="connsiteX13242" fmla="*/ 5239807 w 6130925"/>
                <a:gd name="connsiteY13242" fmla="*/ 416983 h 2994025"/>
                <a:gd name="connsiteX13243" fmla="*/ 5243511 w 6130925"/>
                <a:gd name="connsiteY13243" fmla="*/ 415925 h 2994025"/>
                <a:gd name="connsiteX13244" fmla="*/ 5247216 w 6130925"/>
                <a:gd name="connsiteY13244" fmla="*/ 415396 h 2994025"/>
                <a:gd name="connsiteX13245" fmla="*/ 5266543 w 6130925"/>
                <a:gd name="connsiteY13245" fmla="*/ 415396 h 2994025"/>
                <a:gd name="connsiteX13246" fmla="*/ 5267014 w 6130925"/>
                <a:gd name="connsiteY13246" fmla="*/ 411634 h 2994025"/>
                <a:gd name="connsiteX13247" fmla="*/ 5267543 w 6130925"/>
                <a:gd name="connsiteY13247" fmla="*/ 407931 h 2994025"/>
                <a:gd name="connsiteX13248" fmla="*/ 5267543 w 6130925"/>
                <a:gd name="connsiteY13248" fmla="*/ 405815 h 2994025"/>
                <a:gd name="connsiteX13249" fmla="*/ 5267543 w 6130925"/>
                <a:gd name="connsiteY13249" fmla="*/ 404229 h 2994025"/>
                <a:gd name="connsiteX13250" fmla="*/ 5267853 w 6130925"/>
                <a:gd name="connsiteY13250" fmla="*/ 403816 h 2994025"/>
                <a:gd name="connsiteX13251" fmla="*/ 5267853 w 6130925"/>
                <a:gd name="connsiteY13251" fmla="*/ 403754 h 2994025"/>
                <a:gd name="connsiteX13252" fmla="*/ 5269441 w 6130925"/>
                <a:gd name="connsiteY13252" fmla="*/ 401638 h 2994025"/>
                <a:gd name="connsiteX13253" fmla="*/ 5271557 w 6130925"/>
                <a:gd name="connsiteY13253" fmla="*/ 400579 h 2994025"/>
                <a:gd name="connsiteX13254" fmla="*/ 5273674 w 6130925"/>
                <a:gd name="connsiteY13254" fmla="*/ 401108 h 2994025"/>
                <a:gd name="connsiteX13255" fmla="*/ 5275262 w 6130925"/>
                <a:gd name="connsiteY13255" fmla="*/ 401638 h 2994025"/>
                <a:gd name="connsiteX13256" fmla="*/ 5278437 w 6130925"/>
                <a:gd name="connsiteY13256" fmla="*/ 402167 h 2994025"/>
                <a:gd name="connsiteX13257" fmla="*/ 5282670 w 6130925"/>
                <a:gd name="connsiteY13257" fmla="*/ 403754 h 2994025"/>
                <a:gd name="connsiteX13258" fmla="*/ 5285316 w 6130925"/>
                <a:gd name="connsiteY13258" fmla="*/ 403754 h 2994025"/>
                <a:gd name="connsiteX13259" fmla="*/ 5287962 w 6130925"/>
                <a:gd name="connsiteY13259" fmla="*/ 403754 h 2994025"/>
                <a:gd name="connsiteX13260" fmla="*/ 5291137 w 6130925"/>
                <a:gd name="connsiteY13260" fmla="*/ 403754 h 2994025"/>
                <a:gd name="connsiteX13261" fmla="*/ 5293782 w 6130925"/>
                <a:gd name="connsiteY13261" fmla="*/ 403754 h 2994025"/>
                <a:gd name="connsiteX13262" fmla="*/ 5297487 w 6130925"/>
                <a:gd name="connsiteY13262" fmla="*/ 404813 h 2994025"/>
                <a:gd name="connsiteX13263" fmla="*/ 5300662 w 6130925"/>
                <a:gd name="connsiteY13263" fmla="*/ 406400 h 2994025"/>
                <a:gd name="connsiteX13264" fmla="*/ 5302778 w 6130925"/>
                <a:gd name="connsiteY13264" fmla="*/ 406400 h 2994025"/>
                <a:gd name="connsiteX13265" fmla="*/ 5303837 w 6130925"/>
                <a:gd name="connsiteY13265" fmla="*/ 406400 h 2994025"/>
                <a:gd name="connsiteX13266" fmla="*/ 5304366 w 6130925"/>
                <a:gd name="connsiteY13266" fmla="*/ 406400 h 2994025"/>
                <a:gd name="connsiteX13267" fmla="*/ 5305424 w 6130925"/>
                <a:gd name="connsiteY13267" fmla="*/ 406400 h 2994025"/>
                <a:gd name="connsiteX13268" fmla="*/ 5308070 w 6130925"/>
                <a:gd name="connsiteY13268" fmla="*/ 407458 h 2994025"/>
                <a:gd name="connsiteX13269" fmla="*/ 5310716 w 6130925"/>
                <a:gd name="connsiteY13269" fmla="*/ 409046 h 2994025"/>
                <a:gd name="connsiteX13270" fmla="*/ 5314420 w 6130925"/>
                <a:gd name="connsiteY13270" fmla="*/ 409575 h 2994025"/>
                <a:gd name="connsiteX13271" fmla="*/ 5318124 w 6130925"/>
                <a:gd name="connsiteY13271" fmla="*/ 409575 h 2994025"/>
                <a:gd name="connsiteX13272" fmla="*/ 5321828 w 6130925"/>
                <a:gd name="connsiteY13272" fmla="*/ 410104 h 2994025"/>
                <a:gd name="connsiteX13273" fmla="*/ 5326062 w 6130925"/>
                <a:gd name="connsiteY13273" fmla="*/ 409575 h 2994025"/>
                <a:gd name="connsiteX13274" fmla="*/ 5328178 w 6130925"/>
                <a:gd name="connsiteY13274" fmla="*/ 409575 h 2994025"/>
                <a:gd name="connsiteX13275" fmla="*/ 5330295 w 6130925"/>
                <a:gd name="connsiteY13275" fmla="*/ 409046 h 2994025"/>
                <a:gd name="connsiteX13276" fmla="*/ 5332412 w 6130925"/>
                <a:gd name="connsiteY13276" fmla="*/ 409046 h 2994025"/>
                <a:gd name="connsiteX13277" fmla="*/ 5334528 w 6130925"/>
                <a:gd name="connsiteY13277" fmla="*/ 409046 h 2994025"/>
                <a:gd name="connsiteX13278" fmla="*/ 5337703 w 6130925"/>
                <a:gd name="connsiteY13278" fmla="*/ 410633 h 2994025"/>
                <a:gd name="connsiteX13279" fmla="*/ 5341407 w 6130925"/>
                <a:gd name="connsiteY13279" fmla="*/ 412221 h 2994025"/>
                <a:gd name="connsiteX13280" fmla="*/ 5342350 w 6130925"/>
                <a:gd name="connsiteY13280" fmla="*/ 412692 h 2994025"/>
                <a:gd name="connsiteX13281" fmla="*/ 5342583 w 6130925"/>
                <a:gd name="connsiteY13281" fmla="*/ 412692 h 2994025"/>
                <a:gd name="connsiteX13282" fmla="*/ 5343524 w 6130925"/>
                <a:gd name="connsiteY13282" fmla="*/ 412221 h 2994025"/>
                <a:gd name="connsiteX13283" fmla="*/ 5345112 w 6130925"/>
                <a:gd name="connsiteY13283" fmla="*/ 412221 h 2994025"/>
                <a:gd name="connsiteX13284" fmla="*/ 5346170 w 6130925"/>
                <a:gd name="connsiteY13284" fmla="*/ 412221 h 2994025"/>
                <a:gd name="connsiteX13285" fmla="*/ 5347757 w 6130925"/>
                <a:gd name="connsiteY13285" fmla="*/ 413279 h 2994025"/>
                <a:gd name="connsiteX13286" fmla="*/ 5349345 w 6130925"/>
                <a:gd name="connsiteY13286" fmla="*/ 415396 h 2994025"/>
                <a:gd name="connsiteX13287" fmla="*/ 5351462 w 6130925"/>
                <a:gd name="connsiteY13287" fmla="*/ 416454 h 2994025"/>
                <a:gd name="connsiteX13288" fmla="*/ 5353578 w 6130925"/>
                <a:gd name="connsiteY13288" fmla="*/ 416983 h 2994025"/>
                <a:gd name="connsiteX13289" fmla="*/ 5357282 w 6130925"/>
                <a:gd name="connsiteY13289" fmla="*/ 416983 h 2994025"/>
                <a:gd name="connsiteX13290" fmla="*/ 5360987 w 6130925"/>
                <a:gd name="connsiteY13290" fmla="*/ 416983 h 2994025"/>
                <a:gd name="connsiteX13291" fmla="*/ 5360987 w 6130925"/>
                <a:gd name="connsiteY13291" fmla="*/ 419100 h 2994025"/>
                <a:gd name="connsiteX13292" fmla="*/ 5360987 w 6130925"/>
                <a:gd name="connsiteY13292" fmla="*/ 420688 h 2994025"/>
                <a:gd name="connsiteX13293" fmla="*/ 5360711 w 6130925"/>
                <a:gd name="connsiteY13293" fmla="*/ 420688 h 2994025"/>
                <a:gd name="connsiteX13294" fmla="*/ 5360711 w 6130925"/>
                <a:gd name="connsiteY13294" fmla="*/ 421155 h 2994025"/>
                <a:gd name="connsiteX13295" fmla="*/ 5358593 w 6130925"/>
                <a:gd name="connsiteY13295" fmla="*/ 421155 h 2994025"/>
                <a:gd name="connsiteX13296" fmla="*/ 5357005 w 6130925"/>
                <a:gd name="connsiteY13296" fmla="*/ 421684 h 2994025"/>
                <a:gd name="connsiteX13297" fmla="*/ 5356173 w 6130925"/>
                <a:gd name="connsiteY13297" fmla="*/ 422932 h 2994025"/>
                <a:gd name="connsiteX13298" fmla="*/ 5355166 w 6130925"/>
                <a:gd name="connsiteY13298" fmla="*/ 425450 h 2994025"/>
                <a:gd name="connsiteX13299" fmla="*/ 5354936 w 6130925"/>
                <a:gd name="connsiteY13299" fmla="*/ 425795 h 2994025"/>
                <a:gd name="connsiteX13300" fmla="*/ 5354888 w 6130925"/>
                <a:gd name="connsiteY13300" fmla="*/ 425916 h 2994025"/>
                <a:gd name="connsiteX13301" fmla="*/ 5354123 w 6130925"/>
                <a:gd name="connsiteY13301" fmla="*/ 427062 h 2994025"/>
                <a:gd name="connsiteX13302" fmla="*/ 5355166 w 6130925"/>
                <a:gd name="connsiteY13302" fmla="*/ 428625 h 2994025"/>
                <a:gd name="connsiteX13303" fmla="*/ 5354855 w 6130925"/>
                <a:gd name="connsiteY13303" fmla="*/ 429040 h 2994025"/>
                <a:gd name="connsiteX13304" fmla="*/ 5354888 w 6130925"/>
                <a:gd name="connsiteY13304" fmla="*/ 429090 h 2994025"/>
                <a:gd name="connsiteX13305" fmla="*/ 5353440 w 6130925"/>
                <a:gd name="connsiteY13305" fmla="*/ 431019 h 2994025"/>
                <a:gd name="connsiteX13306" fmla="*/ 5352520 w 6130925"/>
                <a:gd name="connsiteY13306" fmla="*/ 432858 h 2994025"/>
                <a:gd name="connsiteX13307" fmla="*/ 5351991 w 6130925"/>
                <a:gd name="connsiteY13307" fmla="*/ 434446 h 2994025"/>
                <a:gd name="connsiteX13308" fmla="*/ 5350932 w 6130925"/>
                <a:gd name="connsiteY13308" fmla="*/ 436563 h 2994025"/>
                <a:gd name="connsiteX13309" fmla="*/ 5352520 w 6130925"/>
                <a:gd name="connsiteY13309" fmla="*/ 438150 h 2994025"/>
                <a:gd name="connsiteX13310" fmla="*/ 5355166 w 6130925"/>
                <a:gd name="connsiteY13310" fmla="*/ 439208 h 2994025"/>
                <a:gd name="connsiteX13311" fmla="*/ 5358341 w 6130925"/>
                <a:gd name="connsiteY13311" fmla="*/ 439208 h 2994025"/>
                <a:gd name="connsiteX13312" fmla="*/ 5359928 w 6130925"/>
                <a:gd name="connsiteY13312" fmla="*/ 439738 h 2994025"/>
                <a:gd name="connsiteX13313" fmla="*/ 5361516 w 6130925"/>
                <a:gd name="connsiteY13313" fmla="*/ 439208 h 2994025"/>
                <a:gd name="connsiteX13314" fmla="*/ 5365749 w 6130925"/>
                <a:gd name="connsiteY13314" fmla="*/ 437092 h 2994025"/>
                <a:gd name="connsiteX13315" fmla="*/ 5368395 w 6130925"/>
                <a:gd name="connsiteY13315" fmla="*/ 432858 h 2994025"/>
                <a:gd name="connsiteX13316" fmla="*/ 5369453 w 6130925"/>
                <a:gd name="connsiteY13316" fmla="*/ 431271 h 2994025"/>
                <a:gd name="connsiteX13317" fmla="*/ 5370276 w 6130925"/>
                <a:gd name="connsiteY13317" fmla="*/ 430037 h 2994025"/>
                <a:gd name="connsiteX13318" fmla="*/ 5371298 w 6130925"/>
                <a:gd name="connsiteY13318" fmla="*/ 426974 h 2994025"/>
                <a:gd name="connsiteX13319" fmla="*/ 5371298 w 6130925"/>
                <a:gd name="connsiteY13319" fmla="*/ 423271 h 2994025"/>
                <a:gd name="connsiteX13320" fmla="*/ 5371570 w 6130925"/>
                <a:gd name="connsiteY13320" fmla="*/ 423271 h 2994025"/>
                <a:gd name="connsiteX13321" fmla="*/ 5371570 w 6130925"/>
                <a:gd name="connsiteY13321" fmla="*/ 422804 h 2994025"/>
                <a:gd name="connsiteX13322" fmla="*/ 5416020 w 6130925"/>
                <a:gd name="connsiteY13322" fmla="*/ 422804 h 2994025"/>
                <a:gd name="connsiteX13323" fmla="*/ 5418137 w 6130925"/>
                <a:gd name="connsiteY13323" fmla="*/ 423333 h 2994025"/>
                <a:gd name="connsiteX13324" fmla="*/ 5420782 w 6130925"/>
                <a:gd name="connsiteY13324" fmla="*/ 425450 h 2994025"/>
                <a:gd name="connsiteX13325" fmla="*/ 5421841 w 6130925"/>
                <a:gd name="connsiteY13325" fmla="*/ 425450 h 2994025"/>
                <a:gd name="connsiteX13326" fmla="*/ 5422370 w 6130925"/>
                <a:gd name="connsiteY13326" fmla="*/ 425450 h 2994025"/>
                <a:gd name="connsiteX13327" fmla="*/ 5423428 w 6130925"/>
                <a:gd name="connsiteY13327" fmla="*/ 424921 h 2994025"/>
                <a:gd name="connsiteX13328" fmla="*/ 5424487 w 6130925"/>
                <a:gd name="connsiteY13328" fmla="*/ 425450 h 2994025"/>
                <a:gd name="connsiteX13329" fmla="*/ 5426074 w 6130925"/>
                <a:gd name="connsiteY13329" fmla="*/ 428625 h 2994025"/>
                <a:gd name="connsiteX13330" fmla="*/ 5425675 w 6130925"/>
                <a:gd name="connsiteY13330" fmla="*/ 428796 h 2994025"/>
                <a:gd name="connsiteX13331" fmla="*/ 5425822 w 6130925"/>
                <a:gd name="connsiteY13331" fmla="*/ 429090 h 2994025"/>
                <a:gd name="connsiteX13332" fmla="*/ 5422117 w 6130925"/>
                <a:gd name="connsiteY13332" fmla="*/ 430677 h 2994025"/>
                <a:gd name="connsiteX13333" fmla="*/ 5418940 w 6130925"/>
                <a:gd name="connsiteY13333" fmla="*/ 432792 h 2994025"/>
                <a:gd name="connsiteX13334" fmla="*/ 5417352 w 6130925"/>
                <a:gd name="connsiteY13334" fmla="*/ 433850 h 2994025"/>
                <a:gd name="connsiteX13335" fmla="*/ 5416028 w 6130925"/>
                <a:gd name="connsiteY13335" fmla="*/ 436056 h 2994025"/>
                <a:gd name="connsiteX13336" fmla="*/ 5417078 w 6130925"/>
                <a:gd name="connsiteY13336" fmla="*/ 439208 h 2994025"/>
                <a:gd name="connsiteX13337" fmla="*/ 5425015 w 6130925"/>
                <a:gd name="connsiteY13337" fmla="*/ 439208 h 2994025"/>
                <a:gd name="connsiteX13338" fmla="*/ 5428720 w 6130925"/>
                <a:gd name="connsiteY13338" fmla="*/ 439208 h 2994025"/>
                <a:gd name="connsiteX13339" fmla="*/ 5432424 w 6130925"/>
                <a:gd name="connsiteY13339" fmla="*/ 440267 h 2994025"/>
                <a:gd name="connsiteX13340" fmla="*/ 5433482 w 6130925"/>
                <a:gd name="connsiteY13340" fmla="*/ 441854 h 2994025"/>
                <a:gd name="connsiteX13341" fmla="*/ 5434011 w 6130925"/>
                <a:gd name="connsiteY13341" fmla="*/ 443442 h 2994025"/>
                <a:gd name="connsiteX13342" fmla="*/ 5436128 w 6130925"/>
                <a:gd name="connsiteY13342" fmla="*/ 445029 h 2994025"/>
                <a:gd name="connsiteX13343" fmla="*/ 5437715 w 6130925"/>
                <a:gd name="connsiteY13343" fmla="*/ 446088 h 2994025"/>
                <a:gd name="connsiteX13344" fmla="*/ 5441420 w 6130925"/>
                <a:gd name="connsiteY13344" fmla="*/ 448733 h 2994025"/>
                <a:gd name="connsiteX13345" fmla="*/ 5445124 w 6130925"/>
                <a:gd name="connsiteY13345" fmla="*/ 450321 h 2994025"/>
                <a:gd name="connsiteX13346" fmla="*/ 5444688 w 6130925"/>
                <a:gd name="connsiteY13346" fmla="*/ 450695 h 2994025"/>
                <a:gd name="connsiteX13347" fmla="*/ 5444879 w 6130925"/>
                <a:gd name="connsiteY13347" fmla="*/ 450777 h 2994025"/>
                <a:gd name="connsiteX13348" fmla="*/ 5441572 w 6130925"/>
                <a:gd name="connsiteY13348" fmla="*/ 453610 h 2994025"/>
                <a:gd name="connsiteX13349" fmla="*/ 5443537 w 6130925"/>
                <a:gd name="connsiteY13349" fmla="*/ 455083 h 2994025"/>
                <a:gd name="connsiteX13350" fmla="*/ 5445653 w 6130925"/>
                <a:gd name="connsiteY13350" fmla="*/ 456142 h 2994025"/>
                <a:gd name="connsiteX13351" fmla="*/ 5448299 w 6130925"/>
                <a:gd name="connsiteY13351" fmla="*/ 456671 h 2994025"/>
                <a:gd name="connsiteX13352" fmla="*/ 5451474 w 6130925"/>
                <a:gd name="connsiteY13352" fmla="*/ 456671 h 2994025"/>
                <a:gd name="connsiteX13353" fmla="*/ 5454120 w 6130925"/>
                <a:gd name="connsiteY13353" fmla="*/ 457729 h 2994025"/>
                <a:gd name="connsiteX13354" fmla="*/ 5456765 w 6130925"/>
                <a:gd name="connsiteY13354" fmla="*/ 458258 h 2994025"/>
                <a:gd name="connsiteX13355" fmla="*/ 5458353 w 6130925"/>
                <a:gd name="connsiteY13355" fmla="*/ 458788 h 2994025"/>
                <a:gd name="connsiteX13356" fmla="*/ 5460999 w 6130925"/>
                <a:gd name="connsiteY13356" fmla="*/ 459317 h 2994025"/>
                <a:gd name="connsiteX13357" fmla="*/ 5468937 w 6130925"/>
                <a:gd name="connsiteY13357" fmla="*/ 459317 h 2994025"/>
                <a:gd name="connsiteX13358" fmla="*/ 5470524 w 6130925"/>
                <a:gd name="connsiteY13358" fmla="*/ 459317 h 2994025"/>
                <a:gd name="connsiteX13359" fmla="*/ 5472641 w 6130925"/>
                <a:gd name="connsiteY13359" fmla="*/ 459846 h 2994025"/>
                <a:gd name="connsiteX13360" fmla="*/ 5475287 w 6130925"/>
                <a:gd name="connsiteY13360" fmla="*/ 460904 h 2994025"/>
                <a:gd name="connsiteX13361" fmla="*/ 5476874 w 6130925"/>
                <a:gd name="connsiteY13361" fmla="*/ 462492 h 2994025"/>
                <a:gd name="connsiteX13362" fmla="*/ 5478461 w 6130925"/>
                <a:gd name="connsiteY13362" fmla="*/ 464079 h 2994025"/>
                <a:gd name="connsiteX13363" fmla="*/ 5480578 w 6130925"/>
                <a:gd name="connsiteY13363" fmla="*/ 465667 h 2994025"/>
                <a:gd name="connsiteX13364" fmla="*/ 5482165 w 6130925"/>
                <a:gd name="connsiteY13364" fmla="*/ 466196 h 2994025"/>
                <a:gd name="connsiteX13365" fmla="*/ 5484282 w 6130925"/>
                <a:gd name="connsiteY13365" fmla="*/ 466725 h 2994025"/>
                <a:gd name="connsiteX13366" fmla="*/ 5485870 w 6130925"/>
                <a:gd name="connsiteY13366" fmla="*/ 467783 h 2994025"/>
                <a:gd name="connsiteX13367" fmla="*/ 5487987 w 6130925"/>
                <a:gd name="connsiteY13367" fmla="*/ 468842 h 2994025"/>
                <a:gd name="connsiteX13368" fmla="*/ 5489574 w 6130925"/>
                <a:gd name="connsiteY13368" fmla="*/ 468842 h 2994025"/>
                <a:gd name="connsiteX13369" fmla="*/ 5491161 w 6130925"/>
                <a:gd name="connsiteY13369" fmla="*/ 468842 h 2994025"/>
                <a:gd name="connsiteX13370" fmla="*/ 5494865 w 6130925"/>
                <a:gd name="connsiteY13370" fmla="*/ 468842 h 2994025"/>
                <a:gd name="connsiteX13371" fmla="*/ 5496982 w 6130925"/>
                <a:gd name="connsiteY13371" fmla="*/ 467254 h 2994025"/>
                <a:gd name="connsiteX13372" fmla="*/ 5498570 w 6130925"/>
                <a:gd name="connsiteY13372" fmla="*/ 465667 h 2994025"/>
                <a:gd name="connsiteX13373" fmla="*/ 5502803 w 6130925"/>
                <a:gd name="connsiteY13373" fmla="*/ 465138 h 2994025"/>
                <a:gd name="connsiteX13374" fmla="*/ 5507565 w 6130925"/>
                <a:gd name="connsiteY13374" fmla="*/ 465138 h 2994025"/>
                <a:gd name="connsiteX13375" fmla="*/ 5512857 w 6130925"/>
                <a:gd name="connsiteY13375" fmla="*/ 465138 h 2994025"/>
                <a:gd name="connsiteX13376" fmla="*/ 5519207 w 6130925"/>
                <a:gd name="connsiteY13376" fmla="*/ 465138 h 2994025"/>
                <a:gd name="connsiteX13377" fmla="*/ 5521324 w 6130925"/>
                <a:gd name="connsiteY13377" fmla="*/ 464608 h 2994025"/>
                <a:gd name="connsiteX13378" fmla="*/ 5523441 w 6130925"/>
                <a:gd name="connsiteY13378" fmla="*/ 464079 h 2994025"/>
                <a:gd name="connsiteX13379" fmla="*/ 5531378 w 6130925"/>
                <a:gd name="connsiteY13379" fmla="*/ 464079 h 2994025"/>
                <a:gd name="connsiteX13380" fmla="*/ 5532965 w 6130925"/>
                <a:gd name="connsiteY13380" fmla="*/ 464079 h 2994025"/>
                <a:gd name="connsiteX13381" fmla="*/ 5535082 w 6130925"/>
                <a:gd name="connsiteY13381" fmla="*/ 463550 h 2994025"/>
                <a:gd name="connsiteX13382" fmla="*/ 5537728 w 6130925"/>
                <a:gd name="connsiteY13382" fmla="*/ 463021 h 2994025"/>
                <a:gd name="connsiteX13383" fmla="*/ 5539845 w 6130925"/>
                <a:gd name="connsiteY13383" fmla="*/ 462492 h 2994025"/>
                <a:gd name="connsiteX13384" fmla="*/ 5540903 w 6130925"/>
                <a:gd name="connsiteY13384" fmla="*/ 460904 h 2994025"/>
                <a:gd name="connsiteX13385" fmla="*/ 5542491 w 6130925"/>
                <a:gd name="connsiteY13385" fmla="*/ 459317 h 2994025"/>
                <a:gd name="connsiteX13386" fmla="*/ 5544078 w 6130925"/>
                <a:gd name="connsiteY13386" fmla="*/ 458258 h 2994025"/>
                <a:gd name="connsiteX13387" fmla="*/ 5545665 w 6130925"/>
                <a:gd name="connsiteY13387" fmla="*/ 456671 h 2994025"/>
                <a:gd name="connsiteX13388" fmla="*/ 5547782 w 6130925"/>
                <a:gd name="connsiteY13388" fmla="*/ 455613 h 2994025"/>
                <a:gd name="connsiteX13389" fmla="*/ 5549370 w 6130925"/>
                <a:gd name="connsiteY13389" fmla="*/ 455083 h 2994025"/>
                <a:gd name="connsiteX13390" fmla="*/ 5550957 w 6130925"/>
                <a:gd name="connsiteY13390" fmla="*/ 455083 h 2994025"/>
                <a:gd name="connsiteX13391" fmla="*/ 5553074 w 6130925"/>
                <a:gd name="connsiteY13391" fmla="*/ 455083 h 2994025"/>
                <a:gd name="connsiteX13392" fmla="*/ 5556778 w 6130925"/>
                <a:gd name="connsiteY13392" fmla="*/ 455613 h 2994025"/>
                <a:gd name="connsiteX13393" fmla="*/ 5561011 w 6130925"/>
                <a:gd name="connsiteY13393" fmla="*/ 456142 h 2994025"/>
                <a:gd name="connsiteX13394" fmla="*/ 5564715 w 6130925"/>
                <a:gd name="connsiteY13394" fmla="*/ 456142 h 2994025"/>
                <a:gd name="connsiteX13395" fmla="*/ 5567891 w 6130925"/>
                <a:gd name="connsiteY13395" fmla="*/ 456142 h 2994025"/>
                <a:gd name="connsiteX13396" fmla="*/ 5570007 w 6130925"/>
                <a:gd name="connsiteY13396" fmla="*/ 456142 h 2994025"/>
                <a:gd name="connsiteX13397" fmla="*/ 5571595 w 6130925"/>
                <a:gd name="connsiteY13397" fmla="*/ 456671 h 2994025"/>
                <a:gd name="connsiteX13398" fmla="*/ 5574241 w 6130925"/>
                <a:gd name="connsiteY13398" fmla="*/ 457729 h 2994025"/>
                <a:gd name="connsiteX13399" fmla="*/ 5575828 w 6130925"/>
                <a:gd name="connsiteY13399" fmla="*/ 458258 h 2994025"/>
                <a:gd name="connsiteX13400" fmla="*/ 5577945 w 6130925"/>
                <a:gd name="connsiteY13400" fmla="*/ 459317 h 2994025"/>
                <a:gd name="connsiteX13401" fmla="*/ 5580061 w 6130925"/>
                <a:gd name="connsiteY13401" fmla="*/ 459846 h 2994025"/>
                <a:gd name="connsiteX13402" fmla="*/ 5581120 w 6130925"/>
                <a:gd name="connsiteY13402" fmla="*/ 459846 h 2994025"/>
                <a:gd name="connsiteX13403" fmla="*/ 5581649 w 6130925"/>
                <a:gd name="connsiteY13403" fmla="*/ 459846 h 2994025"/>
                <a:gd name="connsiteX13404" fmla="*/ 5582707 w 6130925"/>
                <a:gd name="connsiteY13404" fmla="*/ 459846 h 2994025"/>
                <a:gd name="connsiteX13405" fmla="*/ 5583237 w 6130925"/>
                <a:gd name="connsiteY13405" fmla="*/ 459846 h 2994025"/>
                <a:gd name="connsiteX13406" fmla="*/ 5585353 w 6130925"/>
                <a:gd name="connsiteY13406" fmla="*/ 460375 h 2994025"/>
                <a:gd name="connsiteX13407" fmla="*/ 5586941 w 6130925"/>
                <a:gd name="connsiteY13407" fmla="*/ 460904 h 2994025"/>
                <a:gd name="connsiteX13408" fmla="*/ 5587470 w 6130925"/>
                <a:gd name="connsiteY13408" fmla="*/ 462492 h 2994025"/>
                <a:gd name="connsiteX13409" fmla="*/ 5587470 w 6130925"/>
                <a:gd name="connsiteY13409" fmla="*/ 464079 h 2994025"/>
                <a:gd name="connsiteX13410" fmla="*/ 5589587 w 6130925"/>
                <a:gd name="connsiteY13410" fmla="*/ 465667 h 2994025"/>
                <a:gd name="connsiteX13411" fmla="*/ 5591703 w 6130925"/>
                <a:gd name="connsiteY13411" fmla="*/ 466725 h 2994025"/>
                <a:gd name="connsiteX13412" fmla="*/ 5593291 w 6130925"/>
                <a:gd name="connsiteY13412" fmla="*/ 467254 h 2994025"/>
                <a:gd name="connsiteX13413" fmla="*/ 5594878 w 6130925"/>
                <a:gd name="connsiteY13413" fmla="*/ 467783 h 2994025"/>
                <a:gd name="connsiteX13414" fmla="*/ 5595937 w 6130925"/>
                <a:gd name="connsiteY13414" fmla="*/ 469900 h 2994025"/>
                <a:gd name="connsiteX13415" fmla="*/ 5596465 w 6130925"/>
                <a:gd name="connsiteY13415" fmla="*/ 471488 h 2994025"/>
                <a:gd name="connsiteX13416" fmla="*/ 5598053 w 6130925"/>
                <a:gd name="connsiteY13416" fmla="*/ 473075 h 2994025"/>
                <a:gd name="connsiteX13417" fmla="*/ 5599111 w 6130925"/>
                <a:gd name="connsiteY13417" fmla="*/ 474663 h 2994025"/>
                <a:gd name="connsiteX13418" fmla="*/ 5600170 w 6130925"/>
                <a:gd name="connsiteY13418" fmla="*/ 476250 h 2994025"/>
                <a:gd name="connsiteX13419" fmla="*/ 5601228 w 6130925"/>
                <a:gd name="connsiteY13419" fmla="*/ 478367 h 2994025"/>
                <a:gd name="connsiteX13420" fmla="*/ 5601228 w 6130925"/>
                <a:gd name="connsiteY13420" fmla="*/ 480483 h 2994025"/>
                <a:gd name="connsiteX13421" fmla="*/ 5601041 w 6130925"/>
                <a:gd name="connsiteY13421" fmla="*/ 480764 h 2994025"/>
                <a:gd name="connsiteX13422" fmla="*/ 5601041 w 6130925"/>
                <a:gd name="connsiteY13422" fmla="*/ 480928 h 2994025"/>
                <a:gd name="connsiteX13423" fmla="*/ 5600031 w 6130925"/>
                <a:gd name="connsiteY13423" fmla="*/ 482441 h 2994025"/>
                <a:gd name="connsiteX13424" fmla="*/ 5598582 w 6130925"/>
                <a:gd name="connsiteY13424" fmla="*/ 486304 h 2994025"/>
                <a:gd name="connsiteX13425" fmla="*/ 5597524 w 6130925"/>
                <a:gd name="connsiteY13425" fmla="*/ 491067 h 2994025"/>
                <a:gd name="connsiteX13426" fmla="*/ 5598053 w 6130925"/>
                <a:gd name="connsiteY13426" fmla="*/ 494242 h 2994025"/>
                <a:gd name="connsiteX13427" fmla="*/ 5600170 w 6130925"/>
                <a:gd name="connsiteY13427" fmla="*/ 497417 h 2994025"/>
                <a:gd name="connsiteX13428" fmla="*/ 5601757 w 6130925"/>
                <a:gd name="connsiteY13428" fmla="*/ 499004 h 2994025"/>
                <a:gd name="connsiteX13429" fmla="*/ 5603874 w 6130925"/>
                <a:gd name="connsiteY13429" fmla="*/ 500592 h 2994025"/>
                <a:gd name="connsiteX13430" fmla="*/ 5605461 w 6130925"/>
                <a:gd name="connsiteY13430" fmla="*/ 502179 h 2994025"/>
                <a:gd name="connsiteX13431" fmla="*/ 5607578 w 6130925"/>
                <a:gd name="connsiteY13431" fmla="*/ 502708 h 2994025"/>
                <a:gd name="connsiteX13432" fmla="*/ 5609165 w 6130925"/>
                <a:gd name="connsiteY13432" fmla="*/ 503767 h 2994025"/>
                <a:gd name="connsiteX13433" fmla="*/ 5610753 w 6130925"/>
                <a:gd name="connsiteY13433" fmla="*/ 504296 h 2994025"/>
                <a:gd name="connsiteX13434" fmla="*/ 5612870 w 6130925"/>
                <a:gd name="connsiteY13434" fmla="*/ 504825 h 2994025"/>
                <a:gd name="connsiteX13435" fmla="*/ 5614987 w 6130925"/>
                <a:gd name="connsiteY13435" fmla="*/ 505354 h 2994025"/>
                <a:gd name="connsiteX13436" fmla="*/ 5616574 w 6130925"/>
                <a:gd name="connsiteY13436" fmla="*/ 506413 h 2994025"/>
                <a:gd name="connsiteX13437" fmla="*/ 5618161 w 6130925"/>
                <a:gd name="connsiteY13437" fmla="*/ 508000 h 2994025"/>
                <a:gd name="connsiteX13438" fmla="*/ 5619220 w 6130925"/>
                <a:gd name="connsiteY13438" fmla="*/ 511175 h 2994025"/>
                <a:gd name="connsiteX13439" fmla="*/ 5618691 w 6130925"/>
                <a:gd name="connsiteY13439" fmla="*/ 515408 h 2994025"/>
                <a:gd name="connsiteX13440" fmla="*/ 5618691 w 6130925"/>
                <a:gd name="connsiteY13440" fmla="*/ 522288 h 2994025"/>
                <a:gd name="connsiteX13441" fmla="*/ 5622924 w 6130925"/>
                <a:gd name="connsiteY13441" fmla="*/ 524404 h 2994025"/>
                <a:gd name="connsiteX13442" fmla="*/ 5628038 w 6130925"/>
                <a:gd name="connsiteY13442" fmla="*/ 523382 h 2994025"/>
                <a:gd name="connsiteX13443" fmla="*/ 5628038 w 6130925"/>
                <a:gd name="connsiteY13443" fmla="*/ 511608 h 2994025"/>
                <a:gd name="connsiteX13444" fmla="*/ 5627509 w 6130925"/>
                <a:gd name="connsiteY13444" fmla="*/ 510021 h 2994025"/>
                <a:gd name="connsiteX13445" fmla="*/ 5626980 w 6130925"/>
                <a:gd name="connsiteY13445" fmla="*/ 508434 h 2994025"/>
                <a:gd name="connsiteX13446" fmla="*/ 5627509 w 6130925"/>
                <a:gd name="connsiteY13446" fmla="*/ 505789 h 2994025"/>
                <a:gd name="connsiteX13447" fmla="*/ 5628038 w 6130925"/>
                <a:gd name="connsiteY13447" fmla="*/ 503144 h 2994025"/>
                <a:gd name="connsiteX13448" fmla="*/ 5628128 w 6130925"/>
                <a:gd name="connsiteY13448" fmla="*/ 503144 h 2994025"/>
                <a:gd name="connsiteX13449" fmla="*/ 5628215 w 6130925"/>
                <a:gd name="connsiteY13449" fmla="*/ 502708 h 2994025"/>
                <a:gd name="connsiteX13450" fmla="*/ 5635095 w 6130925"/>
                <a:gd name="connsiteY13450" fmla="*/ 502708 h 2994025"/>
                <a:gd name="connsiteX13451" fmla="*/ 5637211 w 6130925"/>
                <a:gd name="connsiteY13451" fmla="*/ 502708 h 2994025"/>
                <a:gd name="connsiteX13452" fmla="*/ 5638799 w 6130925"/>
                <a:gd name="connsiteY13452" fmla="*/ 503767 h 2994025"/>
                <a:gd name="connsiteX13453" fmla="*/ 5640387 w 6130925"/>
                <a:gd name="connsiteY13453" fmla="*/ 505883 h 2994025"/>
                <a:gd name="connsiteX13454" fmla="*/ 5641974 w 6130925"/>
                <a:gd name="connsiteY13454" fmla="*/ 508000 h 2994025"/>
                <a:gd name="connsiteX13455" fmla="*/ 5644620 w 6130925"/>
                <a:gd name="connsiteY13455" fmla="*/ 509058 h 2994025"/>
                <a:gd name="connsiteX13456" fmla="*/ 5646737 w 6130925"/>
                <a:gd name="connsiteY13456" fmla="*/ 509588 h 2994025"/>
                <a:gd name="connsiteX13457" fmla="*/ 5649382 w 6130925"/>
                <a:gd name="connsiteY13457" fmla="*/ 509588 h 2994025"/>
                <a:gd name="connsiteX13458" fmla="*/ 5652028 w 6130925"/>
                <a:gd name="connsiteY13458" fmla="*/ 509588 h 2994025"/>
                <a:gd name="connsiteX13459" fmla="*/ 5655203 w 6130925"/>
                <a:gd name="connsiteY13459" fmla="*/ 509588 h 2994025"/>
                <a:gd name="connsiteX13460" fmla="*/ 5657849 w 6130925"/>
                <a:gd name="connsiteY13460" fmla="*/ 509588 h 2994025"/>
                <a:gd name="connsiteX13461" fmla="*/ 5662082 w 6130925"/>
                <a:gd name="connsiteY13461" fmla="*/ 507471 h 2994025"/>
                <a:gd name="connsiteX13462" fmla="*/ 5666845 w 6130925"/>
                <a:gd name="connsiteY13462" fmla="*/ 505354 h 2994025"/>
                <a:gd name="connsiteX13463" fmla="*/ 5668961 w 6130925"/>
                <a:gd name="connsiteY13463" fmla="*/ 505354 h 2994025"/>
                <a:gd name="connsiteX13464" fmla="*/ 5671078 w 6130925"/>
                <a:gd name="connsiteY13464" fmla="*/ 505354 h 2994025"/>
                <a:gd name="connsiteX13465" fmla="*/ 5686953 w 6130925"/>
                <a:gd name="connsiteY13465" fmla="*/ 505354 h 2994025"/>
                <a:gd name="connsiteX13466" fmla="*/ 5696478 w 6130925"/>
                <a:gd name="connsiteY13466" fmla="*/ 504825 h 2994025"/>
                <a:gd name="connsiteX13467" fmla="*/ 5706532 w 6130925"/>
                <a:gd name="connsiteY13467" fmla="*/ 505354 h 2994025"/>
                <a:gd name="connsiteX13468" fmla="*/ 5710237 w 6130925"/>
                <a:gd name="connsiteY13468" fmla="*/ 506413 h 2994025"/>
                <a:gd name="connsiteX13469" fmla="*/ 5713941 w 6130925"/>
                <a:gd name="connsiteY13469" fmla="*/ 508000 h 2994025"/>
                <a:gd name="connsiteX13470" fmla="*/ 5715528 w 6130925"/>
                <a:gd name="connsiteY13470" fmla="*/ 509588 h 2994025"/>
                <a:gd name="connsiteX13471" fmla="*/ 5717115 w 6130925"/>
                <a:gd name="connsiteY13471" fmla="*/ 510646 h 2994025"/>
                <a:gd name="connsiteX13472" fmla="*/ 5719232 w 6130925"/>
                <a:gd name="connsiteY13472" fmla="*/ 510646 h 2994025"/>
                <a:gd name="connsiteX13473" fmla="*/ 5722407 w 6130925"/>
                <a:gd name="connsiteY13473" fmla="*/ 510117 h 2994025"/>
                <a:gd name="connsiteX13474" fmla="*/ 5725053 w 6130925"/>
                <a:gd name="connsiteY13474" fmla="*/ 509058 h 2994025"/>
                <a:gd name="connsiteX13475" fmla="*/ 5727170 w 6130925"/>
                <a:gd name="connsiteY13475" fmla="*/ 508529 h 2994025"/>
                <a:gd name="connsiteX13476" fmla="*/ 5728757 w 6130925"/>
                <a:gd name="connsiteY13476" fmla="*/ 508000 h 2994025"/>
                <a:gd name="connsiteX13477" fmla="*/ 5730303 w 6130925"/>
                <a:gd name="connsiteY13477" fmla="*/ 506455 h 2994025"/>
                <a:gd name="connsiteX13478" fmla="*/ 5730735 w 6130925"/>
                <a:gd name="connsiteY13478" fmla="*/ 504731 h 2994025"/>
                <a:gd name="connsiteX13479" fmla="*/ 5730735 w 6130925"/>
                <a:gd name="connsiteY13479" fmla="*/ 503144 h 2994025"/>
                <a:gd name="connsiteX13480" fmla="*/ 5730735 w 6130925"/>
                <a:gd name="connsiteY13480" fmla="*/ 501028 h 2994025"/>
                <a:gd name="connsiteX13481" fmla="*/ 5730735 w 6130925"/>
                <a:gd name="connsiteY13481" fmla="*/ 497326 h 2994025"/>
                <a:gd name="connsiteX13482" fmla="*/ 5730735 w 6130925"/>
                <a:gd name="connsiteY13482" fmla="*/ 493623 h 2994025"/>
                <a:gd name="connsiteX13483" fmla="*/ 5730874 w 6130925"/>
                <a:gd name="connsiteY13483" fmla="*/ 493623 h 2994025"/>
                <a:gd name="connsiteX13484" fmla="*/ 5730874 w 6130925"/>
                <a:gd name="connsiteY13484" fmla="*/ 493183 h 2994025"/>
                <a:gd name="connsiteX13485" fmla="*/ 5754687 w 6130925"/>
                <a:gd name="connsiteY13485" fmla="*/ 493183 h 2994025"/>
                <a:gd name="connsiteX13486" fmla="*/ 5756803 w 6130925"/>
                <a:gd name="connsiteY13486" fmla="*/ 493713 h 2994025"/>
                <a:gd name="connsiteX13487" fmla="*/ 5758391 w 6130925"/>
                <a:gd name="connsiteY13487" fmla="*/ 494771 h 2994025"/>
                <a:gd name="connsiteX13488" fmla="*/ 5759978 w 6130925"/>
                <a:gd name="connsiteY13488" fmla="*/ 495300 h 2994025"/>
                <a:gd name="connsiteX13489" fmla="*/ 5762095 w 6130925"/>
                <a:gd name="connsiteY13489" fmla="*/ 495300 h 2994025"/>
                <a:gd name="connsiteX13490" fmla="*/ 5763153 w 6130925"/>
                <a:gd name="connsiteY13490" fmla="*/ 499004 h 2994025"/>
                <a:gd name="connsiteX13491" fmla="*/ 5762943 w 6130925"/>
                <a:gd name="connsiteY13491" fmla="*/ 499154 h 2994025"/>
                <a:gd name="connsiteX13492" fmla="*/ 5763025 w 6130925"/>
                <a:gd name="connsiteY13492" fmla="*/ 499442 h 2994025"/>
                <a:gd name="connsiteX13493" fmla="*/ 5759320 w 6130925"/>
                <a:gd name="connsiteY13493" fmla="*/ 502086 h 2994025"/>
                <a:gd name="connsiteX13494" fmla="*/ 5755615 w 6130925"/>
                <a:gd name="connsiteY13494" fmla="*/ 504202 h 2994025"/>
                <a:gd name="connsiteX13495" fmla="*/ 5752438 w 6130925"/>
                <a:gd name="connsiteY13495" fmla="*/ 504731 h 2994025"/>
                <a:gd name="connsiteX13496" fmla="*/ 5749262 w 6130925"/>
                <a:gd name="connsiteY13496" fmla="*/ 505260 h 2994025"/>
                <a:gd name="connsiteX13497" fmla="*/ 5747284 w 6130925"/>
                <a:gd name="connsiteY13497" fmla="*/ 505260 h 2994025"/>
                <a:gd name="connsiteX13498" fmla="*/ 5747509 w 6130925"/>
                <a:gd name="connsiteY13498" fmla="*/ 505309 h 2994025"/>
                <a:gd name="connsiteX13499" fmla="*/ 5749717 w 6130925"/>
                <a:gd name="connsiteY13499" fmla="*/ 505309 h 2994025"/>
                <a:gd name="connsiteX13500" fmla="*/ 5752478 w 6130925"/>
                <a:gd name="connsiteY13500" fmla="*/ 505309 h 2994025"/>
                <a:gd name="connsiteX13501" fmla="*/ 5754687 w 6130925"/>
                <a:gd name="connsiteY13501" fmla="*/ 504826 h 2994025"/>
                <a:gd name="connsiteX13502" fmla="*/ 5754687 w 6130925"/>
                <a:gd name="connsiteY13502" fmla="*/ 515939 h 2994025"/>
                <a:gd name="connsiteX13503" fmla="*/ 5741987 w 6130925"/>
                <a:gd name="connsiteY13503" fmla="*/ 515939 h 2994025"/>
                <a:gd name="connsiteX13504" fmla="*/ 5741987 w 6130925"/>
                <a:gd name="connsiteY13504" fmla="*/ 516467 h 2994025"/>
                <a:gd name="connsiteX13505" fmla="*/ 5759978 w 6130925"/>
                <a:gd name="connsiteY13505" fmla="*/ 516467 h 2994025"/>
                <a:gd name="connsiteX13506" fmla="*/ 5759978 w 6130925"/>
                <a:gd name="connsiteY13506" fmla="*/ 529167 h 2994025"/>
                <a:gd name="connsiteX13507" fmla="*/ 5775324 w 6130925"/>
                <a:gd name="connsiteY13507" fmla="*/ 529167 h 2994025"/>
                <a:gd name="connsiteX13508" fmla="*/ 5777441 w 6130925"/>
                <a:gd name="connsiteY13508" fmla="*/ 529167 h 2994025"/>
                <a:gd name="connsiteX13509" fmla="*/ 5779028 w 6130925"/>
                <a:gd name="connsiteY13509" fmla="*/ 527579 h 2994025"/>
                <a:gd name="connsiteX13510" fmla="*/ 5780087 w 6130925"/>
                <a:gd name="connsiteY13510" fmla="*/ 525992 h 2994025"/>
                <a:gd name="connsiteX13511" fmla="*/ 5780615 w 6130925"/>
                <a:gd name="connsiteY13511" fmla="*/ 524404 h 2994025"/>
                <a:gd name="connsiteX13512" fmla="*/ 5783261 w 6130925"/>
                <a:gd name="connsiteY13512" fmla="*/ 522288 h 2994025"/>
                <a:gd name="connsiteX13513" fmla="*/ 5784320 w 6130925"/>
                <a:gd name="connsiteY13513" fmla="*/ 520171 h 2994025"/>
                <a:gd name="connsiteX13514" fmla="*/ 5784717 w 6130925"/>
                <a:gd name="connsiteY13514" fmla="*/ 518978 h 2994025"/>
                <a:gd name="connsiteX13515" fmla="*/ 5784200 w 6130925"/>
                <a:gd name="connsiteY13515" fmla="*/ 517426 h 2994025"/>
                <a:gd name="connsiteX13516" fmla="*/ 5784200 w 6130925"/>
                <a:gd name="connsiteY13516" fmla="*/ 513724 h 2994025"/>
                <a:gd name="connsiteX13517" fmla="*/ 5782083 w 6130925"/>
                <a:gd name="connsiteY13517" fmla="*/ 510021 h 2994025"/>
                <a:gd name="connsiteX13518" fmla="*/ 5780495 w 6130925"/>
                <a:gd name="connsiteY13518" fmla="*/ 508963 h 2994025"/>
                <a:gd name="connsiteX13519" fmla="*/ 5778906 w 6130925"/>
                <a:gd name="connsiteY13519" fmla="*/ 508434 h 2994025"/>
                <a:gd name="connsiteX13520" fmla="*/ 5777318 w 6130925"/>
                <a:gd name="connsiteY13520" fmla="*/ 506847 h 2994025"/>
                <a:gd name="connsiteX13521" fmla="*/ 5775201 w 6130925"/>
                <a:gd name="connsiteY13521" fmla="*/ 505789 h 2994025"/>
                <a:gd name="connsiteX13522" fmla="*/ 5773613 w 6130925"/>
                <a:gd name="connsiteY13522" fmla="*/ 505260 h 2994025"/>
                <a:gd name="connsiteX13523" fmla="*/ 5772025 w 6130925"/>
                <a:gd name="connsiteY13523" fmla="*/ 504731 h 2994025"/>
                <a:gd name="connsiteX13524" fmla="*/ 5772465 w 6130925"/>
                <a:gd name="connsiteY13524" fmla="*/ 504401 h 2994025"/>
                <a:gd name="connsiteX13525" fmla="*/ 5772149 w 6130925"/>
                <a:gd name="connsiteY13525" fmla="*/ 504296 h 2994025"/>
                <a:gd name="connsiteX13526" fmla="*/ 5774265 w 6130925"/>
                <a:gd name="connsiteY13526" fmla="*/ 502708 h 2994025"/>
                <a:gd name="connsiteX13527" fmla="*/ 5775324 w 6130925"/>
                <a:gd name="connsiteY13527" fmla="*/ 500592 h 2994025"/>
                <a:gd name="connsiteX13528" fmla="*/ 5776382 w 6130925"/>
                <a:gd name="connsiteY13528" fmla="*/ 499004 h 2994025"/>
                <a:gd name="connsiteX13529" fmla="*/ 5777441 w 6130925"/>
                <a:gd name="connsiteY13529" fmla="*/ 497417 h 2994025"/>
                <a:gd name="connsiteX13530" fmla="*/ 5778499 w 6130925"/>
                <a:gd name="connsiteY13530" fmla="*/ 495300 h 2994025"/>
                <a:gd name="connsiteX13531" fmla="*/ 5779436 w 6130925"/>
                <a:gd name="connsiteY13531" fmla="*/ 493895 h 2994025"/>
                <a:gd name="connsiteX13532" fmla="*/ 5779436 w 6130925"/>
                <a:gd name="connsiteY13532" fmla="*/ 492565 h 2994025"/>
                <a:gd name="connsiteX13533" fmla="*/ 5778906 w 6130925"/>
                <a:gd name="connsiteY13533" fmla="*/ 490978 h 2994025"/>
                <a:gd name="connsiteX13534" fmla="*/ 5779067 w 6130925"/>
                <a:gd name="connsiteY13534" fmla="*/ 490656 h 2994025"/>
                <a:gd name="connsiteX13535" fmla="*/ 5779028 w 6130925"/>
                <a:gd name="connsiteY13535" fmla="*/ 490538 h 2994025"/>
                <a:gd name="connsiteX13536" fmla="*/ 5780087 w 6130925"/>
                <a:gd name="connsiteY13536" fmla="*/ 488421 h 2994025"/>
                <a:gd name="connsiteX13537" fmla="*/ 5782203 w 6130925"/>
                <a:gd name="connsiteY13537" fmla="*/ 487363 h 2994025"/>
                <a:gd name="connsiteX13538" fmla="*/ 5784320 w 6130925"/>
                <a:gd name="connsiteY13538" fmla="*/ 486304 h 2994025"/>
                <a:gd name="connsiteX13539" fmla="*/ 5786437 w 6130925"/>
                <a:gd name="connsiteY13539" fmla="*/ 485775 h 2994025"/>
                <a:gd name="connsiteX13540" fmla="*/ 5788553 w 6130925"/>
                <a:gd name="connsiteY13540" fmla="*/ 485246 h 2994025"/>
                <a:gd name="connsiteX13541" fmla="*/ 5791199 w 6130925"/>
                <a:gd name="connsiteY13541" fmla="*/ 485775 h 2994025"/>
                <a:gd name="connsiteX13542" fmla="*/ 5794374 w 6130925"/>
                <a:gd name="connsiteY13542" fmla="*/ 485775 h 2994025"/>
                <a:gd name="connsiteX13543" fmla="*/ 5797020 w 6130925"/>
                <a:gd name="connsiteY13543" fmla="*/ 485775 h 2994025"/>
                <a:gd name="connsiteX13544" fmla="*/ 5798607 w 6130925"/>
                <a:gd name="connsiteY13544" fmla="*/ 486304 h 2994025"/>
                <a:gd name="connsiteX13545" fmla="*/ 5800195 w 6130925"/>
                <a:gd name="connsiteY13545" fmla="*/ 486304 h 2994025"/>
                <a:gd name="connsiteX13546" fmla="*/ 5804428 w 6130925"/>
                <a:gd name="connsiteY13546" fmla="*/ 488421 h 2994025"/>
                <a:gd name="connsiteX13547" fmla="*/ 5807603 w 6130925"/>
                <a:gd name="connsiteY13547" fmla="*/ 491067 h 2994025"/>
                <a:gd name="connsiteX13548" fmla="*/ 5811307 w 6130925"/>
                <a:gd name="connsiteY13548" fmla="*/ 492654 h 2994025"/>
                <a:gd name="connsiteX13549" fmla="*/ 5816070 w 6130925"/>
                <a:gd name="connsiteY13549" fmla="*/ 493713 h 2994025"/>
                <a:gd name="connsiteX13550" fmla="*/ 5816599 w 6130925"/>
                <a:gd name="connsiteY13550" fmla="*/ 493713 h 2994025"/>
                <a:gd name="connsiteX13551" fmla="*/ 5817657 w 6130925"/>
                <a:gd name="connsiteY13551" fmla="*/ 493713 h 2994025"/>
                <a:gd name="connsiteX13552" fmla="*/ 5818187 w 6130925"/>
                <a:gd name="connsiteY13552" fmla="*/ 493713 h 2994025"/>
                <a:gd name="connsiteX13553" fmla="*/ 5819245 w 6130925"/>
                <a:gd name="connsiteY13553" fmla="*/ 493713 h 2994025"/>
                <a:gd name="connsiteX13554" fmla="*/ 5820832 w 6130925"/>
                <a:gd name="connsiteY13554" fmla="*/ 495300 h 2994025"/>
                <a:gd name="connsiteX13555" fmla="*/ 5822420 w 6130925"/>
                <a:gd name="connsiteY13555" fmla="*/ 497417 h 2994025"/>
                <a:gd name="connsiteX13556" fmla="*/ 5824537 w 6130925"/>
                <a:gd name="connsiteY13556" fmla="*/ 497946 h 2994025"/>
                <a:gd name="connsiteX13557" fmla="*/ 5827182 w 6130925"/>
                <a:gd name="connsiteY13557" fmla="*/ 497946 h 2994025"/>
                <a:gd name="connsiteX13558" fmla="*/ 5830887 w 6130925"/>
                <a:gd name="connsiteY13558" fmla="*/ 497946 h 2994025"/>
                <a:gd name="connsiteX13559" fmla="*/ 5835120 w 6130925"/>
                <a:gd name="connsiteY13559" fmla="*/ 499004 h 2994025"/>
                <a:gd name="connsiteX13560" fmla="*/ 5840411 w 6130925"/>
                <a:gd name="connsiteY13560" fmla="*/ 499533 h 2994025"/>
                <a:gd name="connsiteX13561" fmla="*/ 5843587 w 6130925"/>
                <a:gd name="connsiteY13561" fmla="*/ 499533 h 2994025"/>
                <a:gd name="connsiteX13562" fmla="*/ 5845703 w 6130925"/>
                <a:gd name="connsiteY13562" fmla="*/ 499004 h 2994025"/>
                <a:gd name="connsiteX13563" fmla="*/ 5848349 w 6130925"/>
                <a:gd name="connsiteY13563" fmla="*/ 497417 h 2994025"/>
                <a:gd name="connsiteX13564" fmla="*/ 5850466 w 6130925"/>
                <a:gd name="connsiteY13564" fmla="*/ 495300 h 2994025"/>
                <a:gd name="connsiteX13565" fmla="*/ 5852053 w 6130925"/>
                <a:gd name="connsiteY13565" fmla="*/ 494242 h 2994025"/>
                <a:gd name="connsiteX13566" fmla="*/ 5854170 w 6130925"/>
                <a:gd name="connsiteY13566" fmla="*/ 493713 h 2994025"/>
                <a:gd name="connsiteX13567" fmla="*/ 5858932 w 6130925"/>
                <a:gd name="connsiteY13567" fmla="*/ 493713 h 2994025"/>
                <a:gd name="connsiteX13568" fmla="*/ 5864224 w 6130925"/>
                <a:gd name="connsiteY13568" fmla="*/ 493713 h 2994025"/>
                <a:gd name="connsiteX13569" fmla="*/ 5870045 w 6130925"/>
                <a:gd name="connsiteY13569" fmla="*/ 493713 h 2994025"/>
                <a:gd name="connsiteX13570" fmla="*/ 5872161 w 6130925"/>
                <a:gd name="connsiteY13570" fmla="*/ 495300 h 2994025"/>
                <a:gd name="connsiteX13571" fmla="*/ 5873749 w 6130925"/>
                <a:gd name="connsiteY13571" fmla="*/ 496358 h 2994025"/>
                <a:gd name="connsiteX13572" fmla="*/ 5877453 w 6130925"/>
                <a:gd name="connsiteY13572" fmla="*/ 498475 h 2994025"/>
                <a:gd name="connsiteX13573" fmla="*/ 5882745 w 6130925"/>
                <a:gd name="connsiteY13573" fmla="*/ 499533 h 2994025"/>
                <a:gd name="connsiteX13574" fmla="*/ 5884861 w 6130925"/>
                <a:gd name="connsiteY13574" fmla="*/ 500592 h 2994025"/>
                <a:gd name="connsiteX13575" fmla="*/ 5886978 w 6130925"/>
                <a:gd name="connsiteY13575" fmla="*/ 502179 h 2994025"/>
                <a:gd name="connsiteX13576" fmla="*/ 5888566 w 6130925"/>
                <a:gd name="connsiteY13576" fmla="*/ 503238 h 2994025"/>
                <a:gd name="connsiteX13577" fmla="*/ 5890682 w 6130925"/>
                <a:gd name="connsiteY13577" fmla="*/ 503767 h 2994025"/>
                <a:gd name="connsiteX13578" fmla="*/ 5897561 w 6130925"/>
                <a:gd name="connsiteY13578" fmla="*/ 503767 h 2994025"/>
                <a:gd name="connsiteX13579" fmla="*/ 5899149 w 6130925"/>
                <a:gd name="connsiteY13579" fmla="*/ 504296 h 2994025"/>
                <a:gd name="connsiteX13580" fmla="*/ 5901795 w 6130925"/>
                <a:gd name="connsiteY13580" fmla="*/ 505354 h 2994025"/>
                <a:gd name="connsiteX13581" fmla="*/ 5902324 w 6130925"/>
                <a:gd name="connsiteY13581" fmla="*/ 505354 h 2994025"/>
                <a:gd name="connsiteX13582" fmla="*/ 5903382 w 6130925"/>
                <a:gd name="connsiteY13582" fmla="*/ 505354 h 2994025"/>
                <a:gd name="connsiteX13583" fmla="*/ 5903911 w 6130925"/>
                <a:gd name="connsiteY13583" fmla="*/ 505354 h 2994025"/>
                <a:gd name="connsiteX13584" fmla="*/ 5904970 w 6130925"/>
                <a:gd name="connsiteY13584" fmla="*/ 505354 h 2994025"/>
                <a:gd name="connsiteX13585" fmla="*/ 5906557 w 6130925"/>
                <a:gd name="connsiteY13585" fmla="*/ 506942 h 2994025"/>
                <a:gd name="connsiteX13586" fmla="*/ 5908145 w 6130925"/>
                <a:gd name="connsiteY13586" fmla="*/ 509058 h 2994025"/>
                <a:gd name="connsiteX13587" fmla="*/ 5910261 w 6130925"/>
                <a:gd name="connsiteY13587" fmla="*/ 509588 h 2994025"/>
                <a:gd name="connsiteX13588" fmla="*/ 5913437 w 6130925"/>
                <a:gd name="connsiteY13588" fmla="*/ 510646 h 2994025"/>
                <a:gd name="connsiteX13589" fmla="*/ 5914495 w 6130925"/>
                <a:gd name="connsiteY13589" fmla="*/ 512233 h 2994025"/>
                <a:gd name="connsiteX13590" fmla="*/ 5916611 w 6130925"/>
                <a:gd name="connsiteY13590" fmla="*/ 512763 h 2994025"/>
                <a:gd name="connsiteX13591" fmla="*/ 5918728 w 6130925"/>
                <a:gd name="connsiteY13591" fmla="*/ 512763 h 2994025"/>
                <a:gd name="connsiteX13592" fmla="*/ 5920316 w 6130925"/>
                <a:gd name="connsiteY13592" fmla="*/ 512763 h 2994025"/>
                <a:gd name="connsiteX13593" fmla="*/ 5922961 w 6130925"/>
                <a:gd name="connsiteY13593" fmla="*/ 512763 h 2994025"/>
                <a:gd name="connsiteX13594" fmla="*/ 5924549 w 6130925"/>
                <a:gd name="connsiteY13594" fmla="*/ 512763 h 2994025"/>
                <a:gd name="connsiteX13595" fmla="*/ 5928253 w 6130925"/>
                <a:gd name="connsiteY13595" fmla="*/ 513292 h 2994025"/>
                <a:gd name="connsiteX13596" fmla="*/ 5931428 w 6130925"/>
                <a:gd name="connsiteY13596" fmla="*/ 514350 h 2994025"/>
                <a:gd name="connsiteX13597" fmla="*/ 5934074 w 6130925"/>
                <a:gd name="connsiteY13597" fmla="*/ 516467 h 2994025"/>
                <a:gd name="connsiteX13598" fmla="*/ 5936191 w 6130925"/>
                <a:gd name="connsiteY13598" fmla="*/ 518583 h 2994025"/>
                <a:gd name="connsiteX13599" fmla="*/ 5942011 w 6130925"/>
                <a:gd name="connsiteY13599" fmla="*/ 521758 h 2994025"/>
                <a:gd name="connsiteX13600" fmla="*/ 5946774 w 6130925"/>
                <a:gd name="connsiteY13600" fmla="*/ 525992 h 2994025"/>
                <a:gd name="connsiteX13601" fmla="*/ 5948891 w 6130925"/>
                <a:gd name="connsiteY13601" fmla="*/ 530225 h 2994025"/>
                <a:gd name="connsiteX13602" fmla="*/ 5948891 w 6130925"/>
                <a:gd name="connsiteY13602" fmla="*/ 536046 h 2994025"/>
                <a:gd name="connsiteX13603" fmla="*/ 5952595 w 6130925"/>
                <a:gd name="connsiteY13603" fmla="*/ 535517 h 2994025"/>
                <a:gd name="connsiteX13604" fmla="*/ 5956828 w 6130925"/>
                <a:gd name="connsiteY13604" fmla="*/ 536046 h 2994025"/>
                <a:gd name="connsiteX13605" fmla="*/ 5958416 w 6130925"/>
                <a:gd name="connsiteY13605" fmla="*/ 536046 h 2994025"/>
                <a:gd name="connsiteX13606" fmla="*/ 5960532 w 6130925"/>
                <a:gd name="connsiteY13606" fmla="*/ 536575 h 2994025"/>
                <a:gd name="connsiteX13607" fmla="*/ 5964766 w 6130925"/>
                <a:gd name="connsiteY13607" fmla="*/ 537104 h 2994025"/>
                <a:gd name="connsiteX13608" fmla="*/ 5968470 w 6130925"/>
                <a:gd name="connsiteY13608" fmla="*/ 537633 h 2994025"/>
                <a:gd name="connsiteX13609" fmla="*/ 5970587 w 6130925"/>
                <a:gd name="connsiteY13609" fmla="*/ 537633 h 2994025"/>
                <a:gd name="connsiteX13610" fmla="*/ 5972703 w 6130925"/>
                <a:gd name="connsiteY13610" fmla="*/ 538163 h 2994025"/>
                <a:gd name="connsiteX13611" fmla="*/ 5974291 w 6130925"/>
                <a:gd name="connsiteY13611" fmla="*/ 538692 h 2994025"/>
                <a:gd name="connsiteX13612" fmla="*/ 5976407 w 6130925"/>
                <a:gd name="connsiteY13612" fmla="*/ 539221 h 2994025"/>
                <a:gd name="connsiteX13613" fmla="*/ 5976937 w 6130925"/>
                <a:gd name="connsiteY13613" fmla="*/ 540808 h 2994025"/>
                <a:gd name="connsiteX13614" fmla="*/ 5977466 w 6130925"/>
                <a:gd name="connsiteY13614" fmla="*/ 542396 h 2994025"/>
                <a:gd name="connsiteX13615" fmla="*/ 5979053 w 6130925"/>
                <a:gd name="connsiteY13615" fmla="*/ 545042 h 2994025"/>
                <a:gd name="connsiteX13616" fmla="*/ 5980641 w 6130925"/>
                <a:gd name="connsiteY13616" fmla="*/ 546629 h 2994025"/>
                <a:gd name="connsiteX13617" fmla="*/ 5982757 w 6130925"/>
                <a:gd name="connsiteY13617" fmla="*/ 548746 h 2994025"/>
                <a:gd name="connsiteX13618" fmla="*/ 5984874 w 6130925"/>
                <a:gd name="connsiteY13618" fmla="*/ 549804 h 2994025"/>
                <a:gd name="connsiteX13619" fmla="*/ 5988578 w 6130925"/>
                <a:gd name="connsiteY13619" fmla="*/ 551392 h 2994025"/>
                <a:gd name="connsiteX13620" fmla="*/ 5991753 w 6130925"/>
                <a:gd name="connsiteY13620" fmla="*/ 552450 h 2994025"/>
                <a:gd name="connsiteX13621" fmla="*/ 5993870 w 6130925"/>
                <a:gd name="connsiteY13621" fmla="*/ 553508 h 2994025"/>
                <a:gd name="connsiteX13622" fmla="*/ 5995987 w 6130925"/>
                <a:gd name="connsiteY13622" fmla="*/ 554038 h 2994025"/>
                <a:gd name="connsiteX13623" fmla="*/ 5998103 w 6130925"/>
                <a:gd name="connsiteY13623" fmla="*/ 554567 h 2994025"/>
                <a:gd name="connsiteX13624" fmla="*/ 5999691 w 6130925"/>
                <a:gd name="connsiteY13624" fmla="*/ 555096 h 2994025"/>
                <a:gd name="connsiteX13625" fmla="*/ 6001278 w 6130925"/>
                <a:gd name="connsiteY13625" fmla="*/ 557213 h 2994025"/>
                <a:gd name="connsiteX13626" fmla="*/ 6003395 w 6130925"/>
                <a:gd name="connsiteY13626" fmla="*/ 558800 h 2994025"/>
                <a:gd name="connsiteX13627" fmla="*/ 6007628 w 6130925"/>
                <a:gd name="connsiteY13627" fmla="*/ 559858 h 2994025"/>
                <a:gd name="connsiteX13628" fmla="*/ 6011332 w 6130925"/>
                <a:gd name="connsiteY13628" fmla="*/ 559858 h 2994025"/>
                <a:gd name="connsiteX13629" fmla="*/ 6012920 w 6130925"/>
                <a:gd name="connsiteY13629" fmla="*/ 560388 h 2994025"/>
                <a:gd name="connsiteX13630" fmla="*/ 6014507 w 6130925"/>
                <a:gd name="connsiteY13630" fmla="*/ 560917 h 2994025"/>
                <a:gd name="connsiteX13631" fmla="*/ 6018741 w 6130925"/>
                <a:gd name="connsiteY13631" fmla="*/ 560917 h 2994025"/>
                <a:gd name="connsiteX13632" fmla="*/ 6020328 w 6130925"/>
                <a:gd name="connsiteY13632" fmla="*/ 561446 h 2994025"/>
                <a:gd name="connsiteX13633" fmla="*/ 6021916 w 6130925"/>
                <a:gd name="connsiteY13633" fmla="*/ 562504 h 2994025"/>
                <a:gd name="connsiteX13634" fmla="*/ 6024032 w 6130925"/>
                <a:gd name="connsiteY13634" fmla="*/ 563033 h 2994025"/>
                <a:gd name="connsiteX13635" fmla="*/ 6026149 w 6130925"/>
                <a:gd name="connsiteY13635" fmla="*/ 564092 h 2994025"/>
                <a:gd name="connsiteX13636" fmla="*/ 6028266 w 6130925"/>
                <a:gd name="connsiteY13636" fmla="*/ 565150 h 2994025"/>
                <a:gd name="connsiteX13637" fmla="*/ 6029324 w 6130925"/>
                <a:gd name="connsiteY13637" fmla="*/ 567796 h 2994025"/>
                <a:gd name="connsiteX13638" fmla="*/ 6029324 w 6130925"/>
                <a:gd name="connsiteY13638" fmla="*/ 589492 h 2994025"/>
                <a:gd name="connsiteX13639" fmla="*/ 6029324 w 6130925"/>
                <a:gd name="connsiteY13639" fmla="*/ 591608 h 2994025"/>
                <a:gd name="connsiteX13640" fmla="*/ 6030382 w 6130925"/>
                <a:gd name="connsiteY13640" fmla="*/ 592667 h 2994025"/>
                <a:gd name="connsiteX13641" fmla="*/ 6033557 w 6130925"/>
                <a:gd name="connsiteY13641" fmla="*/ 597429 h 2994025"/>
                <a:gd name="connsiteX13642" fmla="*/ 6038320 w 6130925"/>
                <a:gd name="connsiteY13642" fmla="*/ 599017 h 2994025"/>
                <a:gd name="connsiteX13643" fmla="*/ 6042553 w 6130925"/>
                <a:gd name="connsiteY13643" fmla="*/ 598488 h 2994025"/>
                <a:gd name="connsiteX13644" fmla="*/ 6044141 w 6130925"/>
                <a:gd name="connsiteY13644" fmla="*/ 596371 h 2994025"/>
                <a:gd name="connsiteX13645" fmla="*/ 6044599 w 6130925"/>
                <a:gd name="connsiteY13645" fmla="*/ 594996 h 2994025"/>
                <a:gd name="connsiteX13646" fmla="*/ 6044117 w 6130925"/>
                <a:gd name="connsiteY13646" fmla="*/ 593068 h 2994025"/>
                <a:gd name="connsiteX13647" fmla="*/ 6044117 w 6130925"/>
                <a:gd name="connsiteY13647" fmla="*/ 591481 h 2994025"/>
                <a:gd name="connsiteX13648" fmla="*/ 6044141 w 6130925"/>
                <a:gd name="connsiteY13648" fmla="*/ 591397 h 2994025"/>
                <a:gd name="connsiteX13649" fmla="*/ 6044141 w 6130925"/>
                <a:gd name="connsiteY13649" fmla="*/ 591079 h 2994025"/>
                <a:gd name="connsiteX13650" fmla="*/ 6045117 w 6130925"/>
                <a:gd name="connsiteY13650" fmla="*/ 587662 h 2994025"/>
                <a:gd name="connsiteX13651" fmla="*/ 6044117 w 6130925"/>
                <a:gd name="connsiteY13651" fmla="*/ 585662 h 2994025"/>
                <a:gd name="connsiteX13652" fmla="*/ 6042529 w 6130925"/>
                <a:gd name="connsiteY13652" fmla="*/ 585133 h 2994025"/>
                <a:gd name="connsiteX13653" fmla="*/ 6040941 w 6130925"/>
                <a:gd name="connsiteY13653" fmla="*/ 584075 h 2994025"/>
                <a:gd name="connsiteX13654" fmla="*/ 6040411 w 6130925"/>
                <a:gd name="connsiteY13654" fmla="*/ 584075 h 2994025"/>
                <a:gd name="connsiteX13655" fmla="*/ 6039882 w 6130925"/>
                <a:gd name="connsiteY13655" fmla="*/ 584075 h 2994025"/>
                <a:gd name="connsiteX13656" fmla="*/ 6038823 w 6130925"/>
                <a:gd name="connsiteY13656" fmla="*/ 584075 h 2994025"/>
                <a:gd name="connsiteX13657" fmla="*/ 6038294 w 6130925"/>
                <a:gd name="connsiteY13657" fmla="*/ 584075 h 2994025"/>
                <a:gd name="connsiteX13658" fmla="*/ 6038041 w 6130925"/>
                <a:gd name="connsiteY13658" fmla="*/ 584075 h 2994025"/>
                <a:gd name="connsiteX13659" fmla="*/ 6037791 w 6130925"/>
                <a:gd name="connsiteY13659" fmla="*/ 584200 h 2994025"/>
                <a:gd name="connsiteX13660" fmla="*/ 6037666 w 6130925"/>
                <a:gd name="connsiteY13660" fmla="*/ 584075 h 2994025"/>
                <a:gd name="connsiteX13661" fmla="*/ 6037235 w 6130925"/>
                <a:gd name="connsiteY13661" fmla="*/ 584075 h 2994025"/>
                <a:gd name="connsiteX13662" fmla="*/ 6035647 w 6130925"/>
                <a:gd name="connsiteY13662" fmla="*/ 582488 h 2994025"/>
                <a:gd name="connsiteX13663" fmla="*/ 6034588 w 6130925"/>
                <a:gd name="connsiteY13663" fmla="*/ 580902 h 2994025"/>
                <a:gd name="connsiteX13664" fmla="*/ 6034767 w 6130925"/>
                <a:gd name="connsiteY13664" fmla="*/ 580723 h 2994025"/>
                <a:gd name="connsiteX13665" fmla="*/ 6034616 w 6130925"/>
                <a:gd name="connsiteY13665" fmla="*/ 580496 h 2994025"/>
                <a:gd name="connsiteX13666" fmla="*/ 6036203 w 6130925"/>
                <a:gd name="connsiteY13666" fmla="*/ 578908 h 2994025"/>
                <a:gd name="connsiteX13667" fmla="*/ 6037791 w 6130925"/>
                <a:gd name="connsiteY13667" fmla="*/ 577850 h 2994025"/>
                <a:gd name="connsiteX13668" fmla="*/ 6040437 w 6130925"/>
                <a:gd name="connsiteY13668" fmla="*/ 577850 h 2994025"/>
                <a:gd name="connsiteX13669" fmla="*/ 6042024 w 6130925"/>
                <a:gd name="connsiteY13669" fmla="*/ 577850 h 2994025"/>
                <a:gd name="connsiteX13670" fmla="*/ 6044141 w 6130925"/>
                <a:gd name="connsiteY13670" fmla="*/ 577850 h 2994025"/>
                <a:gd name="connsiteX13671" fmla="*/ 6046257 w 6130925"/>
                <a:gd name="connsiteY13671" fmla="*/ 577850 h 2994025"/>
                <a:gd name="connsiteX13672" fmla="*/ 6047845 w 6130925"/>
                <a:gd name="connsiteY13672" fmla="*/ 579438 h 2994025"/>
                <a:gd name="connsiteX13673" fmla="*/ 6049432 w 6130925"/>
                <a:gd name="connsiteY13673" fmla="*/ 581025 h 2994025"/>
                <a:gd name="connsiteX13674" fmla="*/ 6051549 w 6130925"/>
                <a:gd name="connsiteY13674" fmla="*/ 582613 h 2994025"/>
                <a:gd name="connsiteX13675" fmla="*/ 6053137 w 6130925"/>
                <a:gd name="connsiteY13675" fmla="*/ 583671 h 2994025"/>
                <a:gd name="connsiteX13676" fmla="*/ 6054724 w 6130925"/>
                <a:gd name="connsiteY13676" fmla="*/ 583671 h 2994025"/>
                <a:gd name="connsiteX13677" fmla="*/ 6055782 w 6130925"/>
                <a:gd name="connsiteY13677" fmla="*/ 583671 h 2994025"/>
                <a:gd name="connsiteX13678" fmla="*/ 6056841 w 6130925"/>
                <a:gd name="connsiteY13678" fmla="*/ 583671 h 2994025"/>
                <a:gd name="connsiteX13679" fmla="*/ 6057370 w 6130925"/>
                <a:gd name="connsiteY13679" fmla="*/ 583671 h 2994025"/>
                <a:gd name="connsiteX13680" fmla="*/ 6061603 w 6130925"/>
                <a:gd name="connsiteY13680" fmla="*/ 583671 h 2994025"/>
                <a:gd name="connsiteX13681" fmla="*/ 6066366 w 6130925"/>
                <a:gd name="connsiteY13681" fmla="*/ 584729 h 2994025"/>
                <a:gd name="connsiteX13682" fmla="*/ 6071657 w 6130925"/>
                <a:gd name="connsiteY13682" fmla="*/ 585258 h 2994025"/>
                <a:gd name="connsiteX13683" fmla="*/ 6074303 w 6130925"/>
                <a:gd name="connsiteY13683" fmla="*/ 584729 h 2994025"/>
                <a:gd name="connsiteX13684" fmla="*/ 6077478 w 6130925"/>
                <a:gd name="connsiteY13684" fmla="*/ 583671 h 2994025"/>
                <a:gd name="connsiteX13685" fmla="*/ 6080653 w 6130925"/>
                <a:gd name="connsiteY13685" fmla="*/ 583671 h 2994025"/>
                <a:gd name="connsiteX13686" fmla="*/ 6085416 w 6130925"/>
                <a:gd name="connsiteY13686" fmla="*/ 583671 h 2994025"/>
                <a:gd name="connsiteX13687" fmla="*/ 6089120 w 6130925"/>
                <a:gd name="connsiteY13687" fmla="*/ 585258 h 2994025"/>
                <a:gd name="connsiteX13688" fmla="*/ 6090707 w 6130925"/>
                <a:gd name="connsiteY13688" fmla="*/ 586317 h 2994025"/>
                <a:gd name="connsiteX13689" fmla="*/ 6092295 w 6130925"/>
                <a:gd name="connsiteY13689" fmla="*/ 587904 h 2994025"/>
                <a:gd name="connsiteX13690" fmla="*/ 6093882 w 6130925"/>
                <a:gd name="connsiteY13690" fmla="*/ 590021 h 2994025"/>
                <a:gd name="connsiteX13691" fmla="*/ 6095470 w 6130925"/>
                <a:gd name="connsiteY13691" fmla="*/ 592138 h 2994025"/>
                <a:gd name="connsiteX13692" fmla="*/ 6095470 w 6130925"/>
                <a:gd name="connsiteY13692" fmla="*/ 593725 h 2994025"/>
                <a:gd name="connsiteX13693" fmla="*/ 6095999 w 6130925"/>
                <a:gd name="connsiteY13693" fmla="*/ 595313 h 2994025"/>
                <a:gd name="connsiteX13694" fmla="*/ 6098116 w 6130925"/>
                <a:gd name="connsiteY13694" fmla="*/ 596371 h 2994025"/>
                <a:gd name="connsiteX13695" fmla="*/ 6100232 w 6130925"/>
                <a:gd name="connsiteY13695" fmla="*/ 595842 h 2994025"/>
                <a:gd name="connsiteX13696" fmla="*/ 6101820 w 6130925"/>
                <a:gd name="connsiteY13696" fmla="*/ 595842 h 2994025"/>
                <a:gd name="connsiteX13697" fmla="*/ 6102878 w 6130925"/>
                <a:gd name="connsiteY13697" fmla="*/ 596371 h 2994025"/>
                <a:gd name="connsiteX13698" fmla="*/ 6104995 w 6130925"/>
                <a:gd name="connsiteY13698" fmla="*/ 596900 h 2994025"/>
                <a:gd name="connsiteX13699" fmla="*/ 6107111 w 6130925"/>
                <a:gd name="connsiteY13699" fmla="*/ 597958 h 2994025"/>
                <a:gd name="connsiteX13700" fmla="*/ 6110816 w 6130925"/>
                <a:gd name="connsiteY13700" fmla="*/ 600075 h 2994025"/>
                <a:gd name="connsiteX13701" fmla="*/ 6111874 w 6130925"/>
                <a:gd name="connsiteY13701" fmla="*/ 603779 h 2994025"/>
                <a:gd name="connsiteX13702" fmla="*/ 6111874 w 6130925"/>
                <a:gd name="connsiteY13702" fmla="*/ 604172 h 2994025"/>
                <a:gd name="connsiteX13703" fmla="*/ 6111875 w 6130925"/>
                <a:gd name="connsiteY13703" fmla="*/ 604176 h 2994025"/>
                <a:gd name="connsiteX13704" fmla="*/ 6111875 w 6130925"/>
                <a:gd name="connsiteY13704" fmla="*/ 605763 h 2994025"/>
                <a:gd name="connsiteX13705" fmla="*/ 6111346 w 6130925"/>
                <a:gd name="connsiteY13705" fmla="*/ 607350 h 2994025"/>
                <a:gd name="connsiteX13706" fmla="*/ 6109757 w 6130925"/>
                <a:gd name="connsiteY13706" fmla="*/ 608408 h 2994025"/>
                <a:gd name="connsiteX13707" fmla="*/ 6107640 w 6130925"/>
                <a:gd name="connsiteY13707" fmla="*/ 608937 h 2994025"/>
                <a:gd name="connsiteX13708" fmla="*/ 6106052 w 6130925"/>
                <a:gd name="connsiteY13708" fmla="*/ 611052 h 2994025"/>
                <a:gd name="connsiteX13709" fmla="*/ 6104464 w 6130925"/>
                <a:gd name="connsiteY13709" fmla="*/ 612110 h 2994025"/>
                <a:gd name="connsiteX13710" fmla="*/ 6103935 w 6130925"/>
                <a:gd name="connsiteY13710" fmla="*/ 612110 h 2994025"/>
                <a:gd name="connsiteX13711" fmla="*/ 6102876 w 6130925"/>
                <a:gd name="connsiteY13711" fmla="*/ 612110 h 2994025"/>
                <a:gd name="connsiteX13712" fmla="*/ 6102347 w 6130925"/>
                <a:gd name="connsiteY13712" fmla="*/ 612110 h 2994025"/>
                <a:gd name="connsiteX13713" fmla="*/ 6101817 w 6130925"/>
                <a:gd name="connsiteY13713" fmla="*/ 612110 h 2994025"/>
                <a:gd name="connsiteX13714" fmla="*/ 6101288 w 6130925"/>
                <a:gd name="connsiteY13714" fmla="*/ 612110 h 2994025"/>
                <a:gd name="connsiteX13715" fmla="*/ 6100758 w 6130925"/>
                <a:gd name="connsiteY13715" fmla="*/ 612110 h 2994025"/>
                <a:gd name="connsiteX13716" fmla="*/ 6100229 w 6130925"/>
                <a:gd name="connsiteY13716" fmla="*/ 612110 h 2994025"/>
                <a:gd name="connsiteX13717" fmla="*/ 6099700 w 6130925"/>
                <a:gd name="connsiteY13717" fmla="*/ 613697 h 2994025"/>
                <a:gd name="connsiteX13718" fmla="*/ 6098641 w 6130925"/>
                <a:gd name="connsiteY13718" fmla="*/ 615284 h 2994025"/>
                <a:gd name="connsiteX13719" fmla="*/ 6097053 w 6130925"/>
                <a:gd name="connsiteY13719" fmla="*/ 616871 h 2994025"/>
                <a:gd name="connsiteX13720" fmla="*/ 6095465 w 6130925"/>
                <a:gd name="connsiteY13720" fmla="*/ 617929 h 2994025"/>
                <a:gd name="connsiteX13721" fmla="*/ 6094406 w 6130925"/>
                <a:gd name="connsiteY13721" fmla="*/ 620045 h 2994025"/>
                <a:gd name="connsiteX13722" fmla="*/ 6092289 w 6130925"/>
                <a:gd name="connsiteY13722" fmla="*/ 622161 h 2994025"/>
                <a:gd name="connsiteX13723" fmla="*/ 6090701 w 6130925"/>
                <a:gd name="connsiteY13723" fmla="*/ 622690 h 2994025"/>
                <a:gd name="connsiteX13724" fmla="*/ 6089113 w 6130925"/>
                <a:gd name="connsiteY13724" fmla="*/ 623747 h 2994025"/>
                <a:gd name="connsiteX13725" fmla="*/ 6088583 w 6130925"/>
                <a:gd name="connsiteY13725" fmla="*/ 623747 h 2994025"/>
                <a:gd name="connsiteX13726" fmla="*/ 6088054 w 6130925"/>
                <a:gd name="connsiteY13726" fmla="*/ 623747 h 2994025"/>
                <a:gd name="connsiteX13727" fmla="*/ 6086466 w 6130925"/>
                <a:gd name="connsiteY13727" fmla="*/ 623747 h 2994025"/>
                <a:gd name="connsiteX13728" fmla="*/ 6085407 w 6130925"/>
                <a:gd name="connsiteY13728" fmla="*/ 623747 h 2994025"/>
                <a:gd name="connsiteX13729" fmla="*/ 6081701 w 6130925"/>
                <a:gd name="connsiteY13729" fmla="*/ 623747 h 2994025"/>
                <a:gd name="connsiteX13730" fmla="*/ 6080113 w 6130925"/>
                <a:gd name="connsiteY13730" fmla="*/ 622690 h 2994025"/>
                <a:gd name="connsiteX13731" fmla="*/ 6077996 w 6130925"/>
                <a:gd name="connsiteY13731" fmla="*/ 620574 h 2994025"/>
                <a:gd name="connsiteX13732" fmla="*/ 6074820 w 6130925"/>
                <a:gd name="connsiteY13732" fmla="*/ 618458 h 2994025"/>
                <a:gd name="connsiteX13733" fmla="*/ 6070585 w 6130925"/>
                <a:gd name="connsiteY13733" fmla="*/ 615284 h 2994025"/>
                <a:gd name="connsiteX13734" fmla="*/ 6068997 w 6130925"/>
                <a:gd name="connsiteY13734" fmla="*/ 616342 h 2994025"/>
                <a:gd name="connsiteX13735" fmla="*/ 6067409 w 6130925"/>
                <a:gd name="connsiteY13735" fmla="*/ 617400 h 2994025"/>
                <a:gd name="connsiteX13736" fmla="*/ 6066879 w 6130925"/>
                <a:gd name="connsiteY13736" fmla="*/ 618987 h 2994025"/>
                <a:gd name="connsiteX13737" fmla="*/ 6066366 w 6130925"/>
                <a:gd name="connsiteY13737" fmla="*/ 620526 h 2994025"/>
                <a:gd name="connsiteX13738" fmla="*/ 6066366 w 6130925"/>
                <a:gd name="connsiteY13738" fmla="*/ 622300 h 2994025"/>
                <a:gd name="connsiteX13739" fmla="*/ 6066366 w 6130925"/>
                <a:gd name="connsiteY13739" fmla="*/ 623888 h 2994025"/>
                <a:gd name="connsiteX13740" fmla="*/ 6066895 w 6130925"/>
                <a:gd name="connsiteY13740" fmla="*/ 626004 h 2994025"/>
                <a:gd name="connsiteX13741" fmla="*/ 6067424 w 6130925"/>
                <a:gd name="connsiteY13741" fmla="*/ 627592 h 2994025"/>
                <a:gd name="connsiteX13742" fmla="*/ 6067424 w 6130925"/>
                <a:gd name="connsiteY13742" fmla="*/ 633413 h 2994025"/>
                <a:gd name="connsiteX13743" fmla="*/ 6067424 w 6130925"/>
                <a:gd name="connsiteY13743" fmla="*/ 638175 h 2994025"/>
                <a:gd name="connsiteX13744" fmla="*/ 6067409 w 6130925"/>
                <a:gd name="connsiteY13744" fmla="*/ 638178 h 2994025"/>
                <a:gd name="connsiteX13745" fmla="*/ 6067409 w 6130925"/>
                <a:gd name="connsiteY13745" fmla="*/ 638558 h 2994025"/>
                <a:gd name="connsiteX13746" fmla="*/ 6064232 w 6130925"/>
                <a:gd name="connsiteY13746" fmla="*/ 639087 h 2994025"/>
                <a:gd name="connsiteX13747" fmla="*/ 6061586 w 6130925"/>
                <a:gd name="connsiteY13747" fmla="*/ 639616 h 2994025"/>
                <a:gd name="connsiteX13748" fmla="*/ 6057351 w 6130925"/>
                <a:gd name="connsiteY13748" fmla="*/ 639616 h 2994025"/>
                <a:gd name="connsiteX13749" fmla="*/ 6056841 w 6130925"/>
                <a:gd name="connsiteY13749" fmla="*/ 641143 h 2994025"/>
                <a:gd name="connsiteX13750" fmla="*/ 6056841 w 6130925"/>
                <a:gd name="connsiteY13750" fmla="*/ 642408 h 2994025"/>
                <a:gd name="connsiteX13751" fmla="*/ 6056841 w 6130925"/>
                <a:gd name="connsiteY13751" fmla="*/ 646642 h 2994025"/>
                <a:gd name="connsiteX13752" fmla="*/ 6056841 w 6130925"/>
                <a:gd name="connsiteY13752" fmla="*/ 649817 h 2994025"/>
                <a:gd name="connsiteX13753" fmla="*/ 6057370 w 6130925"/>
                <a:gd name="connsiteY13753" fmla="*/ 651404 h 2994025"/>
                <a:gd name="connsiteX13754" fmla="*/ 6057370 w 6130925"/>
                <a:gd name="connsiteY13754" fmla="*/ 652992 h 2994025"/>
                <a:gd name="connsiteX13755" fmla="*/ 6057351 w 6130925"/>
                <a:gd name="connsiteY13755" fmla="*/ 653040 h 2994025"/>
                <a:gd name="connsiteX13756" fmla="*/ 6057351 w 6130925"/>
                <a:gd name="connsiteY13756" fmla="*/ 653369 h 2994025"/>
                <a:gd name="connsiteX13757" fmla="*/ 6056292 w 6130925"/>
                <a:gd name="connsiteY13757" fmla="*/ 656014 h 2994025"/>
                <a:gd name="connsiteX13758" fmla="*/ 6054175 w 6130925"/>
                <a:gd name="connsiteY13758" fmla="*/ 656543 h 2994025"/>
                <a:gd name="connsiteX13759" fmla="*/ 6052587 w 6130925"/>
                <a:gd name="connsiteY13759" fmla="*/ 656543 h 2994025"/>
                <a:gd name="connsiteX13760" fmla="*/ 6049410 w 6130925"/>
                <a:gd name="connsiteY13760" fmla="*/ 656014 h 2994025"/>
                <a:gd name="connsiteX13761" fmla="*/ 6046763 w 6130925"/>
                <a:gd name="connsiteY13761" fmla="*/ 653369 h 2994025"/>
                <a:gd name="connsiteX13762" fmla="*/ 6044646 w 6130925"/>
                <a:gd name="connsiteY13762" fmla="*/ 652840 h 2994025"/>
                <a:gd name="connsiteX13763" fmla="*/ 6042529 w 6130925"/>
                <a:gd name="connsiteY13763" fmla="*/ 651782 h 2994025"/>
                <a:gd name="connsiteX13764" fmla="*/ 6038294 w 6130925"/>
                <a:gd name="connsiteY13764" fmla="*/ 650196 h 2994025"/>
                <a:gd name="connsiteX13765" fmla="*/ 6035117 w 6130925"/>
                <a:gd name="connsiteY13765" fmla="*/ 647551 h 2994025"/>
                <a:gd name="connsiteX13766" fmla="*/ 6034059 w 6130925"/>
                <a:gd name="connsiteY13766" fmla="*/ 645964 h 2994025"/>
                <a:gd name="connsiteX13767" fmla="*/ 6032471 w 6130925"/>
                <a:gd name="connsiteY13767" fmla="*/ 644377 h 2994025"/>
                <a:gd name="connsiteX13768" fmla="*/ 6029824 w 6130925"/>
                <a:gd name="connsiteY13768" fmla="*/ 641203 h 2994025"/>
                <a:gd name="connsiteX13769" fmla="*/ 6025060 w 6130925"/>
                <a:gd name="connsiteY13769" fmla="*/ 640145 h 2994025"/>
                <a:gd name="connsiteX13770" fmla="*/ 6008649 w 6130925"/>
                <a:gd name="connsiteY13770" fmla="*/ 640145 h 2994025"/>
                <a:gd name="connsiteX13771" fmla="*/ 6008692 w 6130925"/>
                <a:gd name="connsiteY13771" fmla="*/ 639763 h 2994025"/>
                <a:gd name="connsiteX13772" fmla="*/ 6008687 w 6130925"/>
                <a:gd name="connsiteY13772" fmla="*/ 639763 h 2994025"/>
                <a:gd name="connsiteX13773" fmla="*/ 6009176 w 6130925"/>
                <a:gd name="connsiteY13773" fmla="*/ 635356 h 2994025"/>
                <a:gd name="connsiteX13774" fmla="*/ 6008649 w 6130925"/>
                <a:gd name="connsiteY13774" fmla="*/ 629566 h 2994025"/>
                <a:gd name="connsiteX13775" fmla="*/ 6007591 w 6130925"/>
                <a:gd name="connsiteY13775" fmla="*/ 627979 h 2994025"/>
                <a:gd name="connsiteX13776" fmla="*/ 6004944 w 6130925"/>
                <a:gd name="connsiteY13776" fmla="*/ 626921 h 2994025"/>
                <a:gd name="connsiteX13777" fmla="*/ 6002827 w 6130925"/>
                <a:gd name="connsiteY13777" fmla="*/ 625863 h 2994025"/>
                <a:gd name="connsiteX13778" fmla="*/ 6000709 w 6130925"/>
                <a:gd name="connsiteY13778" fmla="*/ 625334 h 2994025"/>
                <a:gd name="connsiteX13779" fmla="*/ 5998592 w 6130925"/>
                <a:gd name="connsiteY13779" fmla="*/ 624805 h 2994025"/>
                <a:gd name="connsiteX13780" fmla="*/ 5995415 w 6130925"/>
                <a:gd name="connsiteY13780" fmla="*/ 624276 h 2994025"/>
                <a:gd name="connsiteX13781" fmla="*/ 5967359 w 6130925"/>
                <a:gd name="connsiteY13781" fmla="*/ 624276 h 2994025"/>
                <a:gd name="connsiteX13782" fmla="*/ 5964712 w 6130925"/>
                <a:gd name="connsiteY13782" fmla="*/ 620574 h 2994025"/>
                <a:gd name="connsiteX13783" fmla="*/ 5962066 w 6130925"/>
                <a:gd name="connsiteY13783" fmla="*/ 617400 h 2994025"/>
                <a:gd name="connsiteX13784" fmla="*/ 5961007 w 6130925"/>
                <a:gd name="connsiteY13784" fmla="*/ 615284 h 2994025"/>
                <a:gd name="connsiteX13785" fmla="*/ 5959948 w 6130925"/>
                <a:gd name="connsiteY13785" fmla="*/ 613697 h 2994025"/>
                <a:gd name="connsiteX13786" fmla="*/ 5960477 w 6130925"/>
                <a:gd name="connsiteY13786" fmla="*/ 612110 h 2994025"/>
                <a:gd name="connsiteX13787" fmla="*/ 5959948 w 6130925"/>
                <a:gd name="connsiteY13787" fmla="*/ 609994 h 2994025"/>
                <a:gd name="connsiteX13788" fmla="*/ 5958889 w 6130925"/>
                <a:gd name="connsiteY13788" fmla="*/ 607350 h 2994025"/>
                <a:gd name="connsiteX13789" fmla="*/ 5954655 w 6130925"/>
                <a:gd name="connsiteY13789" fmla="*/ 603647 h 2994025"/>
                <a:gd name="connsiteX13790" fmla="*/ 5950949 w 6130925"/>
                <a:gd name="connsiteY13790" fmla="*/ 603118 h 2994025"/>
                <a:gd name="connsiteX13791" fmla="*/ 5946714 w 6130925"/>
                <a:gd name="connsiteY13791" fmla="*/ 603647 h 2994025"/>
                <a:gd name="connsiteX13792" fmla="*/ 5942011 w 6130925"/>
                <a:gd name="connsiteY13792" fmla="*/ 604169 h 2994025"/>
                <a:gd name="connsiteX13793" fmla="*/ 5942011 w 6130925"/>
                <a:gd name="connsiteY13793" fmla="*/ 614363 h 2994025"/>
                <a:gd name="connsiteX13794" fmla="*/ 5942541 w 6130925"/>
                <a:gd name="connsiteY13794" fmla="*/ 616479 h 2994025"/>
                <a:gd name="connsiteX13795" fmla="*/ 5943599 w 6130925"/>
                <a:gd name="connsiteY13795" fmla="*/ 617538 h 2994025"/>
                <a:gd name="connsiteX13796" fmla="*/ 5944128 w 6130925"/>
                <a:gd name="connsiteY13796" fmla="*/ 618067 h 2994025"/>
                <a:gd name="connsiteX13797" fmla="*/ 5945187 w 6130925"/>
                <a:gd name="connsiteY13797" fmla="*/ 618067 h 2994025"/>
                <a:gd name="connsiteX13798" fmla="*/ 5946245 w 6130925"/>
                <a:gd name="connsiteY13798" fmla="*/ 618067 h 2994025"/>
                <a:gd name="connsiteX13799" fmla="*/ 5946636 w 6130925"/>
                <a:gd name="connsiteY13799" fmla="*/ 618458 h 2994025"/>
                <a:gd name="connsiteX13800" fmla="*/ 5946714 w 6130925"/>
                <a:gd name="connsiteY13800" fmla="*/ 618458 h 2994025"/>
                <a:gd name="connsiteX13801" fmla="*/ 5946714 w 6130925"/>
                <a:gd name="connsiteY13801" fmla="*/ 618536 h 2994025"/>
                <a:gd name="connsiteX13802" fmla="*/ 5946774 w 6130925"/>
                <a:gd name="connsiteY13802" fmla="*/ 618596 h 2994025"/>
                <a:gd name="connsiteX13803" fmla="*/ 5947303 w 6130925"/>
                <a:gd name="connsiteY13803" fmla="*/ 620713 h 2994025"/>
                <a:gd name="connsiteX13804" fmla="*/ 5947240 w 6130925"/>
                <a:gd name="connsiteY13804" fmla="*/ 621091 h 2994025"/>
                <a:gd name="connsiteX13805" fmla="*/ 5947243 w 6130925"/>
                <a:gd name="connsiteY13805" fmla="*/ 621103 h 2994025"/>
                <a:gd name="connsiteX13806" fmla="*/ 5946777 w 6130925"/>
                <a:gd name="connsiteY13806" fmla="*/ 623901 h 2994025"/>
                <a:gd name="connsiteX13807" fmla="*/ 5947303 w 6130925"/>
                <a:gd name="connsiteY13807" fmla="*/ 626533 h 2994025"/>
                <a:gd name="connsiteX13808" fmla="*/ 5947234 w 6130925"/>
                <a:gd name="connsiteY13808" fmla="*/ 626877 h 2994025"/>
                <a:gd name="connsiteX13809" fmla="*/ 5947243 w 6130925"/>
                <a:gd name="connsiteY13809" fmla="*/ 626921 h 2994025"/>
                <a:gd name="connsiteX13810" fmla="*/ 5946714 w 6130925"/>
                <a:gd name="connsiteY13810" fmla="*/ 629566 h 2994025"/>
                <a:gd name="connsiteX13811" fmla="*/ 5945126 w 6130925"/>
                <a:gd name="connsiteY13811" fmla="*/ 630624 h 2994025"/>
                <a:gd name="connsiteX13812" fmla="*/ 5943538 w 6130925"/>
                <a:gd name="connsiteY13812" fmla="*/ 631153 h 2994025"/>
                <a:gd name="connsiteX13813" fmla="*/ 5941421 w 6130925"/>
                <a:gd name="connsiteY13813" fmla="*/ 633798 h 2994025"/>
                <a:gd name="connsiteX13814" fmla="*/ 5939832 w 6130925"/>
                <a:gd name="connsiteY13814" fmla="*/ 635385 h 2994025"/>
                <a:gd name="connsiteX13815" fmla="*/ 5937186 w 6130925"/>
                <a:gd name="connsiteY13815" fmla="*/ 638558 h 2994025"/>
                <a:gd name="connsiteX13816" fmla="*/ 5933480 w 6130925"/>
                <a:gd name="connsiteY13816" fmla="*/ 641203 h 2994025"/>
                <a:gd name="connsiteX13817" fmla="*/ 5931892 w 6130925"/>
                <a:gd name="connsiteY13817" fmla="*/ 641732 h 2994025"/>
                <a:gd name="connsiteX13818" fmla="*/ 5930833 w 6130925"/>
                <a:gd name="connsiteY13818" fmla="*/ 641732 h 2994025"/>
                <a:gd name="connsiteX13819" fmla="*/ 5928716 w 6130925"/>
                <a:gd name="connsiteY13819" fmla="*/ 641203 h 2994025"/>
                <a:gd name="connsiteX13820" fmla="*/ 5926598 w 6130925"/>
                <a:gd name="connsiteY13820" fmla="*/ 641203 h 2994025"/>
                <a:gd name="connsiteX13821" fmla="*/ 5922893 w 6130925"/>
                <a:gd name="connsiteY13821" fmla="*/ 641732 h 2994025"/>
                <a:gd name="connsiteX13822" fmla="*/ 5918658 w 6130925"/>
                <a:gd name="connsiteY13822" fmla="*/ 642261 h 2994025"/>
                <a:gd name="connsiteX13823" fmla="*/ 5896954 w 6130925"/>
                <a:gd name="connsiteY13823" fmla="*/ 642261 h 2994025"/>
                <a:gd name="connsiteX13824" fmla="*/ 5894837 w 6130925"/>
                <a:gd name="connsiteY13824" fmla="*/ 641203 h 2994025"/>
                <a:gd name="connsiteX13825" fmla="*/ 5892190 w 6130925"/>
                <a:gd name="connsiteY13825" fmla="*/ 638029 h 2994025"/>
                <a:gd name="connsiteX13826" fmla="*/ 5890072 w 6130925"/>
                <a:gd name="connsiteY13826" fmla="*/ 636971 h 2994025"/>
                <a:gd name="connsiteX13827" fmla="*/ 5885837 w 6130925"/>
                <a:gd name="connsiteY13827" fmla="*/ 636971 h 2994025"/>
                <a:gd name="connsiteX13828" fmla="*/ 5884779 w 6130925"/>
                <a:gd name="connsiteY13828" fmla="*/ 636971 h 2994025"/>
                <a:gd name="connsiteX13829" fmla="*/ 5883720 w 6130925"/>
                <a:gd name="connsiteY13829" fmla="*/ 636971 h 2994025"/>
                <a:gd name="connsiteX13830" fmla="*/ 5883191 w 6130925"/>
                <a:gd name="connsiteY13830" fmla="*/ 636971 h 2994025"/>
                <a:gd name="connsiteX13831" fmla="*/ 5882661 w 6130925"/>
                <a:gd name="connsiteY13831" fmla="*/ 636971 h 2994025"/>
                <a:gd name="connsiteX13832" fmla="*/ 5881073 w 6130925"/>
                <a:gd name="connsiteY13832" fmla="*/ 638558 h 2994025"/>
                <a:gd name="connsiteX13833" fmla="*/ 5879485 w 6130925"/>
                <a:gd name="connsiteY13833" fmla="*/ 640145 h 2994025"/>
                <a:gd name="connsiteX13834" fmla="*/ 5876838 w 6130925"/>
                <a:gd name="connsiteY13834" fmla="*/ 640674 h 2994025"/>
                <a:gd name="connsiteX13835" fmla="*/ 5875250 w 6130925"/>
                <a:gd name="connsiteY13835" fmla="*/ 641203 h 2994025"/>
                <a:gd name="connsiteX13836" fmla="*/ 5874191 w 6130925"/>
                <a:gd name="connsiteY13836" fmla="*/ 642790 h 2994025"/>
                <a:gd name="connsiteX13837" fmla="*/ 5872740 w 6130925"/>
                <a:gd name="connsiteY13837" fmla="*/ 644723 h 2994025"/>
                <a:gd name="connsiteX13838" fmla="*/ 5873220 w 6130925"/>
                <a:gd name="connsiteY13838" fmla="*/ 646642 h 2994025"/>
                <a:gd name="connsiteX13839" fmla="*/ 5873749 w 6130925"/>
                <a:gd name="connsiteY13839" fmla="*/ 648229 h 2994025"/>
                <a:gd name="connsiteX13840" fmla="*/ 5875866 w 6130925"/>
                <a:gd name="connsiteY13840" fmla="*/ 648758 h 2994025"/>
                <a:gd name="connsiteX13841" fmla="*/ 5877982 w 6130925"/>
                <a:gd name="connsiteY13841" fmla="*/ 648758 h 2994025"/>
                <a:gd name="connsiteX13842" fmla="*/ 5895974 w 6130925"/>
                <a:gd name="connsiteY13842" fmla="*/ 648758 h 2994025"/>
                <a:gd name="connsiteX13843" fmla="*/ 5898620 w 6130925"/>
                <a:gd name="connsiteY13843" fmla="*/ 648758 h 2994025"/>
                <a:gd name="connsiteX13844" fmla="*/ 5900737 w 6130925"/>
                <a:gd name="connsiteY13844" fmla="*/ 649817 h 2994025"/>
                <a:gd name="connsiteX13845" fmla="*/ 5901795 w 6130925"/>
                <a:gd name="connsiteY13845" fmla="*/ 651404 h 2994025"/>
                <a:gd name="connsiteX13846" fmla="*/ 5902324 w 6130925"/>
                <a:gd name="connsiteY13846" fmla="*/ 652992 h 2994025"/>
                <a:gd name="connsiteX13847" fmla="*/ 5902853 w 6130925"/>
                <a:gd name="connsiteY13847" fmla="*/ 655638 h 2994025"/>
                <a:gd name="connsiteX13848" fmla="*/ 5903382 w 6130925"/>
                <a:gd name="connsiteY13848" fmla="*/ 657225 h 2994025"/>
                <a:gd name="connsiteX13849" fmla="*/ 5903911 w 6130925"/>
                <a:gd name="connsiteY13849" fmla="*/ 658813 h 2994025"/>
                <a:gd name="connsiteX13850" fmla="*/ 5904970 w 6130925"/>
                <a:gd name="connsiteY13850" fmla="*/ 660400 h 2994025"/>
                <a:gd name="connsiteX13851" fmla="*/ 5908456 w 6130925"/>
                <a:gd name="connsiteY13851" fmla="*/ 662891 h 2994025"/>
                <a:gd name="connsiteX13852" fmla="*/ 5909129 w 6130925"/>
                <a:gd name="connsiteY13852" fmla="*/ 662891 h 2994025"/>
                <a:gd name="connsiteX13853" fmla="*/ 5909607 w 6130925"/>
                <a:gd name="connsiteY13853" fmla="*/ 662891 h 2994025"/>
                <a:gd name="connsiteX13854" fmla="*/ 5915024 w 6130925"/>
                <a:gd name="connsiteY13854" fmla="*/ 661988 h 2994025"/>
                <a:gd name="connsiteX13855" fmla="*/ 5915553 w 6130925"/>
                <a:gd name="connsiteY13855" fmla="*/ 673100 h 2994025"/>
                <a:gd name="connsiteX13856" fmla="*/ 5916082 w 6130925"/>
                <a:gd name="connsiteY13856" fmla="*/ 674688 h 2994025"/>
                <a:gd name="connsiteX13857" fmla="*/ 5916611 w 6130925"/>
                <a:gd name="connsiteY13857" fmla="*/ 676804 h 2994025"/>
                <a:gd name="connsiteX13858" fmla="*/ 5917670 w 6130925"/>
                <a:gd name="connsiteY13858" fmla="*/ 678921 h 2994025"/>
                <a:gd name="connsiteX13859" fmla="*/ 5919257 w 6130925"/>
                <a:gd name="connsiteY13859" fmla="*/ 680508 h 2994025"/>
                <a:gd name="connsiteX13860" fmla="*/ 5920316 w 6130925"/>
                <a:gd name="connsiteY13860" fmla="*/ 682096 h 2994025"/>
                <a:gd name="connsiteX13861" fmla="*/ 5922432 w 6130925"/>
                <a:gd name="connsiteY13861" fmla="*/ 683683 h 2994025"/>
                <a:gd name="connsiteX13862" fmla="*/ 5924020 w 6130925"/>
                <a:gd name="connsiteY13862" fmla="*/ 687388 h 2994025"/>
                <a:gd name="connsiteX13863" fmla="*/ 5924549 w 6130925"/>
                <a:gd name="connsiteY13863" fmla="*/ 689504 h 2994025"/>
                <a:gd name="connsiteX13864" fmla="*/ 5924549 w 6130925"/>
                <a:gd name="connsiteY13864" fmla="*/ 691092 h 2994025"/>
                <a:gd name="connsiteX13865" fmla="*/ 5926137 w 6130925"/>
                <a:gd name="connsiteY13865" fmla="*/ 692679 h 2994025"/>
                <a:gd name="connsiteX13866" fmla="*/ 5928253 w 6130925"/>
                <a:gd name="connsiteY13866" fmla="*/ 693738 h 2994025"/>
                <a:gd name="connsiteX13867" fmla="*/ 5929841 w 6130925"/>
                <a:gd name="connsiteY13867" fmla="*/ 694796 h 2994025"/>
                <a:gd name="connsiteX13868" fmla="*/ 5931428 w 6130925"/>
                <a:gd name="connsiteY13868" fmla="*/ 695854 h 2994025"/>
                <a:gd name="connsiteX13869" fmla="*/ 5931428 w 6130925"/>
                <a:gd name="connsiteY13869" fmla="*/ 706967 h 2994025"/>
                <a:gd name="connsiteX13870" fmla="*/ 5931363 w 6130925"/>
                <a:gd name="connsiteY13870" fmla="*/ 706983 h 2994025"/>
                <a:gd name="connsiteX13871" fmla="*/ 5931363 w 6130925"/>
                <a:gd name="connsiteY13871" fmla="*/ 707323 h 2994025"/>
                <a:gd name="connsiteX13872" fmla="*/ 5929245 w 6130925"/>
                <a:gd name="connsiteY13872" fmla="*/ 707852 h 2994025"/>
                <a:gd name="connsiteX13873" fmla="*/ 5927128 w 6130925"/>
                <a:gd name="connsiteY13873" fmla="*/ 707852 h 2994025"/>
                <a:gd name="connsiteX13874" fmla="*/ 5922363 w 6130925"/>
                <a:gd name="connsiteY13874" fmla="*/ 707852 h 2994025"/>
                <a:gd name="connsiteX13875" fmla="*/ 5917070 w 6130925"/>
                <a:gd name="connsiteY13875" fmla="*/ 707852 h 2994025"/>
                <a:gd name="connsiteX13876" fmla="*/ 5913364 w 6130925"/>
                <a:gd name="connsiteY13876" fmla="*/ 707323 h 2994025"/>
                <a:gd name="connsiteX13877" fmla="*/ 5911247 w 6130925"/>
                <a:gd name="connsiteY13877" fmla="*/ 706794 h 2994025"/>
                <a:gd name="connsiteX13878" fmla="*/ 5909129 w 6130925"/>
                <a:gd name="connsiteY13878" fmla="*/ 706265 h 2994025"/>
                <a:gd name="connsiteX13879" fmla="*/ 5907541 w 6130925"/>
                <a:gd name="connsiteY13879" fmla="*/ 704679 h 2994025"/>
                <a:gd name="connsiteX13880" fmla="*/ 5905953 w 6130925"/>
                <a:gd name="connsiteY13880" fmla="*/ 703092 h 2994025"/>
                <a:gd name="connsiteX13881" fmla="*/ 5904365 w 6130925"/>
                <a:gd name="connsiteY13881" fmla="*/ 701505 h 2994025"/>
                <a:gd name="connsiteX13882" fmla="*/ 5902248 w 6130925"/>
                <a:gd name="connsiteY13882" fmla="*/ 700447 h 2994025"/>
                <a:gd name="connsiteX13883" fmla="*/ 5898013 w 6130925"/>
                <a:gd name="connsiteY13883" fmla="*/ 699389 h 2994025"/>
                <a:gd name="connsiteX13884" fmla="*/ 5894837 w 6130925"/>
                <a:gd name="connsiteY13884" fmla="*/ 699389 h 2994025"/>
                <a:gd name="connsiteX13885" fmla="*/ 5893249 w 6130925"/>
                <a:gd name="connsiteY13885" fmla="*/ 699389 h 2994025"/>
                <a:gd name="connsiteX13886" fmla="*/ 5891661 w 6130925"/>
                <a:gd name="connsiteY13886" fmla="*/ 699389 h 2994025"/>
                <a:gd name="connsiteX13887" fmla="*/ 5888484 w 6130925"/>
                <a:gd name="connsiteY13887" fmla="*/ 699389 h 2994025"/>
                <a:gd name="connsiteX13888" fmla="*/ 5886367 w 6130925"/>
                <a:gd name="connsiteY13888" fmla="*/ 699389 h 2994025"/>
                <a:gd name="connsiteX13889" fmla="*/ 5885308 w 6130925"/>
                <a:gd name="connsiteY13889" fmla="*/ 699389 h 2994025"/>
                <a:gd name="connsiteX13890" fmla="*/ 5884249 w 6130925"/>
                <a:gd name="connsiteY13890" fmla="*/ 699389 h 2994025"/>
                <a:gd name="connsiteX13891" fmla="*/ 5882661 w 6130925"/>
                <a:gd name="connsiteY13891" fmla="*/ 700447 h 2994025"/>
                <a:gd name="connsiteX13892" fmla="*/ 5881073 w 6130925"/>
                <a:gd name="connsiteY13892" fmla="*/ 702034 h 2994025"/>
                <a:gd name="connsiteX13893" fmla="*/ 5876838 w 6130925"/>
                <a:gd name="connsiteY13893" fmla="*/ 705736 h 2994025"/>
                <a:gd name="connsiteX13894" fmla="*/ 5873662 w 6130925"/>
                <a:gd name="connsiteY13894" fmla="*/ 710497 h 2994025"/>
                <a:gd name="connsiteX13895" fmla="*/ 5871545 w 6130925"/>
                <a:gd name="connsiteY13895" fmla="*/ 711555 h 2994025"/>
                <a:gd name="connsiteX13896" fmla="*/ 5869427 w 6130925"/>
                <a:gd name="connsiteY13896" fmla="*/ 712084 h 2994025"/>
                <a:gd name="connsiteX13897" fmla="*/ 5866781 w 6130925"/>
                <a:gd name="connsiteY13897" fmla="*/ 713142 h 2994025"/>
                <a:gd name="connsiteX13898" fmla="*/ 5864663 w 6130925"/>
                <a:gd name="connsiteY13898" fmla="*/ 713671 h 2994025"/>
                <a:gd name="connsiteX13899" fmla="*/ 5864134 w 6130925"/>
                <a:gd name="connsiteY13899" fmla="*/ 713671 h 2994025"/>
                <a:gd name="connsiteX13900" fmla="*/ 5863604 w 6130925"/>
                <a:gd name="connsiteY13900" fmla="*/ 713671 h 2994025"/>
                <a:gd name="connsiteX13901" fmla="*/ 5862546 w 6130925"/>
                <a:gd name="connsiteY13901" fmla="*/ 713671 h 2994025"/>
                <a:gd name="connsiteX13902" fmla="*/ 5861487 w 6130925"/>
                <a:gd name="connsiteY13902" fmla="*/ 713671 h 2994025"/>
                <a:gd name="connsiteX13903" fmla="*/ 5860428 w 6130925"/>
                <a:gd name="connsiteY13903" fmla="*/ 713671 h 2994025"/>
                <a:gd name="connsiteX13904" fmla="*/ 5859369 w 6130925"/>
                <a:gd name="connsiteY13904" fmla="*/ 713142 h 2994025"/>
                <a:gd name="connsiteX13905" fmla="*/ 5858311 w 6130925"/>
                <a:gd name="connsiteY13905" fmla="*/ 713671 h 2994025"/>
                <a:gd name="connsiteX13906" fmla="*/ 5856193 w 6130925"/>
                <a:gd name="connsiteY13906" fmla="*/ 713671 h 2994025"/>
                <a:gd name="connsiteX13907" fmla="*/ 5850900 w 6130925"/>
                <a:gd name="connsiteY13907" fmla="*/ 716316 h 2994025"/>
                <a:gd name="connsiteX13908" fmla="*/ 5845606 w 6130925"/>
                <a:gd name="connsiteY13908" fmla="*/ 721076 h 2994025"/>
                <a:gd name="connsiteX13909" fmla="*/ 5844018 w 6130925"/>
                <a:gd name="connsiteY13909" fmla="*/ 721605 h 2994025"/>
                <a:gd name="connsiteX13910" fmla="*/ 5842430 w 6130925"/>
                <a:gd name="connsiteY13910" fmla="*/ 721605 h 2994025"/>
                <a:gd name="connsiteX13911" fmla="*/ 5840312 w 6130925"/>
                <a:gd name="connsiteY13911" fmla="*/ 723192 h 2994025"/>
                <a:gd name="connsiteX13912" fmla="*/ 5838724 w 6130925"/>
                <a:gd name="connsiteY13912" fmla="*/ 725308 h 2994025"/>
                <a:gd name="connsiteX13913" fmla="*/ 5838195 w 6130925"/>
                <a:gd name="connsiteY13913" fmla="*/ 726895 h 2994025"/>
                <a:gd name="connsiteX13914" fmla="*/ 5837136 w 6130925"/>
                <a:gd name="connsiteY13914" fmla="*/ 728482 h 2994025"/>
                <a:gd name="connsiteX13915" fmla="*/ 5834489 w 6130925"/>
                <a:gd name="connsiteY13915" fmla="*/ 729540 h 2994025"/>
                <a:gd name="connsiteX13916" fmla="*/ 5832372 w 6130925"/>
                <a:gd name="connsiteY13916" fmla="*/ 730069 h 2994025"/>
                <a:gd name="connsiteX13917" fmla="*/ 5829196 w 6130925"/>
                <a:gd name="connsiteY13917" fmla="*/ 732184 h 2994025"/>
                <a:gd name="connsiteX13918" fmla="*/ 5825490 w 6130925"/>
                <a:gd name="connsiteY13918" fmla="*/ 733242 h 2994025"/>
                <a:gd name="connsiteX13919" fmla="*/ 5823373 w 6130925"/>
                <a:gd name="connsiteY13919" fmla="*/ 734300 h 2994025"/>
                <a:gd name="connsiteX13920" fmla="*/ 5821785 w 6130925"/>
                <a:gd name="connsiteY13920" fmla="*/ 734829 h 2994025"/>
                <a:gd name="connsiteX13921" fmla="*/ 5820197 w 6130925"/>
                <a:gd name="connsiteY13921" fmla="*/ 735358 h 2994025"/>
                <a:gd name="connsiteX13922" fmla="*/ 5819138 w 6130925"/>
                <a:gd name="connsiteY13922" fmla="*/ 735358 h 2994025"/>
                <a:gd name="connsiteX13923" fmla="*/ 5817021 w 6130925"/>
                <a:gd name="connsiteY13923" fmla="*/ 735358 h 2994025"/>
                <a:gd name="connsiteX13924" fmla="*/ 5813315 w 6130925"/>
                <a:gd name="connsiteY13924" fmla="*/ 734829 h 2994025"/>
                <a:gd name="connsiteX13925" fmla="*/ 5809080 w 6130925"/>
                <a:gd name="connsiteY13925" fmla="*/ 734829 h 2994025"/>
                <a:gd name="connsiteX13926" fmla="*/ 5806963 w 6130925"/>
                <a:gd name="connsiteY13926" fmla="*/ 735887 h 2994025"/>
                <a:gd name="connsiteX13927" fmla="*/ 5804845 w 6130925"/>
                <a:gd name="connsiteY13927" fmla="*/ 736945 h 2994025"/>
                <a:gd name="connsiteX13928" fmla="*/ 5801140 w 6130925"/>
                <a:gd name="connsiteY13928" fmla="*/ 737474 h 2994025"/>
                <a:gd name="connsiteX13929" fmla="*/ 5797434 w 6130925"/>
                <a:gd name="connsiteY13929" fmla="*/ 738532 h 2994025"/>
                <a:gd name="connsiteX13930" fmla="*/ 5796375 w 6130925"/>
                <a:gd name="connsiteY13930" fmla="*/ 740119 h 2994025"/>
                <a:gd name="connsiteX13931" fmla="*/ 5795317 w 6130925"/>
                <a:gd name="connsiteY13931" fmla="*/ 742235 h 2994025"/>
                <a:gd name="connsiteX13932" fmla="*/ 5792670 w 6130925"/>
                <a:gd name="connsiteY13932" fmla="*/ 744351 h 2994025"/>
                <a:gd name="connsiteX13933" fmla="*/ 5791082 w 6130925"/>
                <a:gd name="connsiteY13933" fmla="*/ 746466 h 2994025"/>
                <a:gd name="connsiteX13934" fmla="*/ 5788435 w 6130925"/>
                <a:gd name="connsiteY13934" fmla="*/ 750169 h 2994025"/>
                <a:gd name="connsiteX13935" fmla="*/ 5786317 w 6130925"/>
                <a:gd name="connsiteY13935" fmla="*/ 754930 h 2994025"/>
                <a:gd name="connsiteX13936" fmla="*/ 5785259 w 6130925"/>
                <a:gd name="connsiteY13936" fmla="*/ 756517 h 2994025"/>
                <a:gd name="connsiteX13937" fmla="*/ 5783671 w 6130925"/>
                <a:gd name="connsiteY13937" fmla="*/ 758104 h 2994025"/>
                <a:gd name="connsiteX13938" fmla="*/ 5781553 w 6130925"/>
                <a:gd name="connsiteY13938" fmla="*/ 759690 h 2994025"/>
                <a:gd name="connsiteX13939" fmla="*/ 5779436 w 6130925"/>
                <a:gd name="connsiteY13939" fmla="*/ 760748 h 2994025"/>
                <a:gd name="connsiteX13940" fmla="*/ 5777848 w 6130925"/>
                <a:gd name="connsiteY13940" fmla="*/ 761806 h 2994025"/>
                <a:gd name="connsiteX13941" fmla="*/ 5776260 w 6130925"/>
                <a:gd name="connsiteY13941" fmla="*/ 762335 h 2994025"/>
                <a:gd name="connsiteX13942" fmla="*/ 5774219 w 6130925"/>
                <a:gd name="connsiteY13942" fmla="*/ 765904 h 2994025"/>
                <a:gd name="connsiteX13943" fmla="*/ 5772678 w 6130925"/>
                <a:gd name="connsiteY13943" fmla="*/ 772583 h 2994025"/>
                <a:gd name="connsiteX13944" fmla="*/ 5773207 w 6130925"/>
                <a:gd name="connsiteY13944" fmla="*/ 776817 h 2994025"/>
                <a:gd name="connsiteX13945" fmla="*/ 5773042 w 6130925"/>
                <a:gd name="connsiteY13945" fmla="*/ 776817 h 2994025"/>
                <a:gd name="connsiteX13946" fmla="*/ 5773083 w 6130925"/>
                <a:gd name="connsiteY13946" fmla="*/ 777146 h 2994025"/>
                <a:gd name="connsiteX13947" fmla="*/ 5772554 w 6130925"/>
                <a:gd name="connsiteY13947" fmla="*/ 777146 h 2994025"/>
                <a:gd name="connsiteX13948" fmla="*/ 5772025 w 6130925"/>
                <a:gd name="connsiteY13948" fmla="*/ 777146 h 2994025"/>
                <a:gd name="connsiteX13949" fmla="*/ 5770966 w 6130925"/>
                <a:gd name="connsiteY13949" fmla="*/ 777146 h 2994025"/>
                <a:gd name="connsiteX13950" fmla="*/ 5770437 w 6130925"/>
                <a:gd name="connsiteY13950" fmla="*/ 777146 h 2994025"/>
                <a:gd name="connsiteX13951" fmla="*/ 5769907 w 6130925"/>
                <a:gd name="connsiteY13951" fmla="*/ 777146 h 2994025"/>
                <a:gd name="connsiteX13952" fmla="*/ 5769378 w 6130925"/>
                <a:gd name="connsiteY13952" fmla="*/ 777146 h 2994025"/>
                <a:gd name="connsiteX13953" fmla="*/ 5768849 w 6130925"/>
                <a:gd name="connsiteY13953" fmla="*/ 777146 h 2994025"/>
                <a:gd name="connsiteX13954" fmla="*/ 5765672 w 6130925"/>
                <a:gd name="connsiteY13954" fmla="*/ 773972 h 2994025"/>
                <a:gd name="connsiteX13955" fmla="*/ 5763555 w 6130925"/>
                <a:gd name="connsiteY13955" fmla="*/ 770799 h 2994025"/>
                <a:gd name="connsiteX13956" fmla="*/ 5763555 w 6130925"/>
                <a:gd name="connsiteY13956" fmla="*/ 769212 h 2994025"/>
                <a:gd name="connsiteX13957" fmla="*/ 5763555 w 6130925"/>
                <a:gd name="connsiteY13957" fmla="*/ 767096 h 2994025"/>
                <a:gd name="connsiteX13958" fmla="*/ 5763555 w 6130925"/>
                <a:gd name="connsiteY13958" fmla="*/ 763922 h 2994025"/>
                <a:gd name="connsiteX13959" fmla="*/ 5763555 w 6130925"/>
                <a:gd name="connsiteY13959" fmla="*/ 759690 h 2994025"/>
                <a:gd name="connsiteX13960" fmla="*/ 5737616 w 6130925"/>
                <a:gd name="connsiteY13960" fmla="*/ 759690 h 2994025"/>
                <a:gd name="connsiteX13961" fmla="*/ 5736028 w 6130925"/>
                <a:gd name="connsiteY13961" fmla="*/ 759690 h 2994025"/>
                <a:gd name="connsiteX13962" fmla="*/ 5733911 w 6130925"/>
                <a:gd name="connsiteY13962" fmla="*/ 759162 h 2994025"/>
                <a:gd name="connsiteX13963" fmla="*/ 5732852 w 6130925"/>
                <a:gd name="connsiteY13963" fmla="*/ 758633 h 2994025"/>
                <a:gd name="connsiteX13964" fmla="*/ 5730735 w 6130925"/>
                <a:gd name="connsiteY13964" fmla="*/ 758104 h 2994025"/>
                <a:gd name="connsiteX13965" fmla="*/ 5729676 w 6130925"/>
                <a:gd name="connsiteY13965" fmla="*/ 758104 h 2994025"/>
                <a:gd name="connsiteX13966" fmla="*/ 5728617 w 6130925"/>
                <a:gd name="connsiteY13966" fmla="*/ 758104 h 2994025"/>
                <a:gd name="connsiteX13967" fmla="*/ 5727029 w 6130925"/>
                <a:gd name="connsiteY13967" fmla="*/ 758104 h 2994025"/>
                <a:gd name="connsiteX13968" fmla="*/ 5724911 w 6130925"/>
                <a:gd name="connsiteY13968" fmla="*/ 758104 h 2994025"/>
                <a:gd name="connsiteX13969" fmla="*/ 5723323 w 6130925"/>
                <a:gd name="connsiteY13969" fmla="*/ 758104 h 2994025"/>
                <a:gd name="connsiteX13970" fmla="*/ 5721735 w 6130925"/>
                <a:gd name="connsiteY13970" fmla="*/ 758104 h 2994025"/>
                <a:gd name="connsiteX13971" fmla="*/ 5720677 w 6130925"/>
                <a:gd name="connsiteY13971" fmla="*/ 758104 h 2994025"/>
                <a:gd name="connsiteX13972" fmla="*/ 5720147 w 6130925"/>
                <a:gd name="connsiteY13972" fmla="*/ 758104 h 2994025"/>
                <a:gd name="connsiteX13973" fmla="*/ 5718559 w 6130925"/>
                <a:gd name="connsiteY13973" fmla="*/ 759690 h 2994025"/>
                <a:gd name="connsiteX13974" fmla="*/ 5716971 w 6130925"/>
                <a:gd name="connsiteY13974" fmla="*/ 761806 h 2994025"/>
                <a:gd name="connsiteX13975" fmla="*/ 5714854 w 6130925"/>
                <a:gd name="connsiteY13975" fmla="*/ 765509 h 2994025"/>
                <a:gd name="connsiteX13976" fmla="*/ 5711677 w 6130925"/>
                <a:gd name="connsiteY13976" fmla="*/ 768683 h 2994025"/>
                <a:gd name="connsiteX13977" fmla="*/ 5710089 w 6130925"/>
                <a:gd name="connsiteY13977" fmla="*/ 770270 h 2994025"/>
                <a:gd name="connsiteX13978" fmla="*/ 5708501 w 6130925"/>
                <a:gd name="connsiteY13978" fmla="*/ 771328 h 2994025"/>
                <a:gd name="connsiteX13979" fmla="*/ 5706384 w 6130925"/>
                <a:gd name="connsiteY13979" fmla="*/ 772915 h 2994025"/>
                <a:gd name="connsiteX13980" fmla="*/ 5704796 w 6130925"/>
                <a:gd name="connsiteY13980" fmla="*/ 773972 h 2994025"/>
                <a:gd name="connsiteX13981" fmla="*/ 5704266 w 6130925"/>
                <a:gd name="connsiteY13981" fmla="*/ 773972 h 2994025"/>
                <a:gd name="connsiteX13982" fmla="*/ 5703737 w 6130925"/>
                <a:gd name="connsiteY13982" fmla="*/ 773972 h 2994025"/>
                <a:gd name="connsiteX13983" fmla="*/ 5703208 w 6130925"/>
                <a:gd name="connsiteY13983" fmla="*/ 773972 h 2994025"/>
                <a:gd name="connsiteX13984" fmla="*/ 5702678 w 6130925"/>
                <a:gd name="connsiteY13984" fmla="*/ 773972 h 2994025"/>
                <a:gd name="connsiteX13985" fmla="*/ 5702149 w 6130925"/>
                <a:gd name="connsiteY13985" fmla="*/ 773972 h 2994025"/>
                <a:gd name="connsiteX13986" fmla="*/ 5701620 w 6130925"/>
                <a:gd name="connsiteY13986" fmla="*/ 773972 h 2994025"/>
                <a:gd name="connsiteX13987" fmla="*/ 5701090 w 6130925"/>
                <a:gd name="connsiteY13987" fmla="*/ 773972 h 2994025"/>
                <a:gd name="connsiteX13988" fmla="*/ 5700031 w 6130925"/>
                <a:gd name="connsiteY13988" fmla="*/ 772386 h 2994025"/>
                <a:gd name="connsiteX13989" fmla="*/ 5698443 w 6130925"/>
                <a:gd name="connsiteY13989" fmla="*/ 770799 h 2994025"/>
                <a:gd name="connsiteX13990" fmla="*/ 5698443 w 6130925"/>
                <a:gd name="connsiteY13990" fmla="*/ 768683 h 2994025"/>
                <a:gd name="connsiteX13991" fmla="*/ 5698443 w 6130925"/>
                <a:gd name="connsiteY13991" fmla="*/ 767096 h 2994025"/>
                <a:gd name="connsiteX13992" fmla="*/ 5696326 w 6130925"/>
                <a:gd name="connsiteY13992" fmla="*/ 766038 h 2994025"/>
                <a:gd name="connsiteX13993" fmla="*/ 5694738 w 6130925"/>
                <a:gd name="connsiteY13993" fmla="*/ 764451 h 2994025"/>
                <a:gd name="connsiteX13994" fmla="*/ 5693150 w 6130925"/>
                <a:gd name="connsiteY13994" fmla="*/ 765509 h 2994025"/>
                <a:gd name="connsiteX13995" fmla="*/ 5691562 w 6130925"/>
                <a:gd name="connsiteY13995" fmla="*/ 766567 h 2994025"/>
                <a:gd name="connsiteX13996" fmla="*/ 5689974 w 6130925"/>
                <a:gd name="connsiteY13996" fmla="*/ 768154 h 2994025"/>
                <a:gd name="connsiteX13997" fmla="*/ 5688915 w 6130925"/>
                <a:gd name="connsiteY13997" fmla="*/ 769741 h 2994025"/>
                <a:gd name="connsiteX13998" fmla="*/ 5687327 w 6130925"/>
                <a:gd name="connsiteY13998" fmla="*/ 771857 h 2994025"/>
                <a:gd name="connsiteX13999" fmla="*/ 5685739 w 6130925"/>
                <a:gd name="connsiteY13999" fmla="*/ 772915 h 2994025"/>
                <a:gd name="connsiteX14000" fmla="*/ 5683092 w 6130925"/>
                <a:gd name="connsiteY14000" fmla="*/ 775030 h 2994025"/>
                <a:gd name="connsiteX14001" fmla="*/ 5680445 w 6130925"/>
                <a:gd name="connsiteY14001" fmla="*/ 775559 h 2994025"/>
                <a:gd name="connsiteX14002" fmla="*/ 5677798 w 6130925"/>
                <a:gd name="connsiteY14002" fmla="*/ 775030 h 2994025"/>
                <a:gd name="connsiteX14003" fmla="*/ 5675681 w 6130925"/>
                <a:gd name="connsiteY14003" fmla="*/ 772386 h 2994025"/>
                <a:gd name="connsiteX14004" fmla="*/ 5674093 w 6130925"/>
                <a:gd name="connsiteY14004" fmla="*/ 770270 h 2994025"/>
                <a:gd name="connsiteX14005" fmla="*/ 5673034 w 6130925"/>
                <a:gd name="connsiteY14005" fmla="*/ 768683 h 2994025"/>
                <a:gd name="connsiteX14006" fmla="*/ 5670387 w 6130925"/>
                <a:gd name="connsiteY14006" fmla="*/ 766567 h 2994025"/>
                <a:gd name="connsiteX14007" fmla="*/ 5666682 w 6130925"/>
                <a:gd name="connsiteY14007" fmla="*/ 765509 h 2994025"/>
                <a:gd name="connsiteX14008" fmla="*/ 5664035 w 6130925"/>
                <a:gd name="connsiteY14008" fmla="*/ 766038 h 2994025"/>
                <a:gd name="connsiteX14009" fmla="*/ 5662447 w 6130925"/>
                <a:gd name="connsiteY14009" fmla="*/ 766567 h 2994025"/>
                <a:gd name="connsiteX14010" fmla="*/ 5660859 w 6130925"/>
                <a:gd name="connsiteY14010" fmla="*/ 766567 h 2994025"/>
                <a:gd name="connsiteX14011" fmla="*/ 5659271 w 6130925"/>
                <a:gd name="connsiteY14011" fmla="*/ 767096 h 2994025"/>
                <a:gd name="connsiteX14012" fmla="*/ 5657683 w 6130925"/>
                <a:gd name="connsiteY14012" fmla="*/ 768683 h 2994025"/>
                <a:gd name="connsiteX14013" fmla="*/ 5657500 w 6130925"/>
                <a:gd name="connsiteY14013" fmla="*/ 769048 h 2994025"/>
                <a:gd name="connsiteX14014" fmla="*/ 5656791 w 6130925"/>
                <a:gd name="connsiteY14014" fmla="*/ 770467 h 2994025"/>
                <a:gd name="connsiteX14015" fmla="*/ 5656261 w 6130925"/>
                <a:gd name="connsiteY14015" fmla="*/ 772054 h 2994025"/>
                <a:gd name="connsiteX14016" fmla="*/ 5655732 w 6130925"/>
                <a:gd name="connsiteY14016" fmla="*/ 773642 h 2994025"/>
                <a:gd name="connsiteX14017" fmla="*/ 5655203 w 6130925"/>
                <a:gd name="connsiteY14017" fmla="*/ 775758 h 2994025"/>
                <a:gd name="connsiteX14018" fmla="*/ 5655203 w 6130925"/>
                <a:gd name="connsiteY14018" fmla="*/ 777346 h 2994025"/>
                <a:gd name="connsiteX14019" fmla="*/ 5655203 w 6130925"/>
                <a:gd name="connsiteY14019" fmla="*/ 781579 h 2994025"/>
                <a:gd name="connsiteX14020" fmla="*/ 5655203 w 6130925"/>
                <a:gd name="connsiteY14020" fmla="*/ 785813 h 2994025"/>
                <a:gd name="connsiteX14021" fmla="*/ 5654674 w 6130925"/>
                <a:gd name="connsiteY14021" fmla="*/ 787400 h 2994025"/>
                <a:gd name="connsiteX14022" fmla="*/ 5654555 w 6130925"/>
                <a:gd name="connsiteY14022" fmla="*/ 787579 h 2994025"/>
                <a:gd name="connsiteX14023" fmla="*/ 5654506 w 6130925"/>
                <a:gd name="connsiteY14023" fmla="*/ 787725 h 2994025"/>
                <a:gd name="connsiteX14024" fmla="*/ 5653586 w 6130925"/>
                <a:gd name="connsiteY14024" fmla="*/ 789106 h 2994025"/>
                <a:gd name="connsiteX14025" fmla="*/ 5653087 w 6130925"/>
                <a:gd name="connsiteY14025" fmla="*/ 791104 h 2994025"/>
                <a:gd name="connsiteX14026" fmla="*/ 5652946 w 6130925"/>
                <a:gd name="connsiteY14026" fmla="*/ 791315 h 2994025"/>
                <a:gd name="connsiteX14027" fmla="*/ 5652918 w 6130925"/>
                <a:gd name="connsiteY14027" fmla="*/ 791428 h 2994025"/>
                <a:gd name="connsiteX14028" fmla="*/ 5651981 w 6130925"/>
                <a:gd name="connsiteY14028" fmla="*/ 792834 h 2994025"/>
                <a:gd name="connsiteX14029" fmla="*/ 5651499 w 6130925"/>
                <a:gd name="connsiteY14029" fmla="*/ 794279 h 2994025"/>
                <a:gd name="connsiteX14030" fmla="*/ 5650970 w 6130925"/>
                <a:gd name="connsiteY14030" fmla="*/ 796396 h 2994025"/>
                <a:gd name="connsiteX14031" fmla="*/ 5649911 w 6130925"/>
                <a:gd name="connsiteY14031" fmla="*/ 798513 h 2994025"/>
                <a:gd name="connsiteX14032" fmla="*/ 5649876 w 6130925"/>
                <a:gd name="connsiteY14032" fmla="*/ 798565 h 2994025"/>
                <a:gd name="connsiteX14033" fmla="*/ 5649742 w 6130925"/>
                <a:gd name="connsiteY14033" fmla="*/ 798834 h 2994025"/>
                <a:gd name="connsiteX14034" fmla="*/ 5648683 w 6130925"/>
                <a:gd name="connsiteY14034" fmla="*/ 800421 h 2994025"/>
                <a:gd name="connsiteX14035" fmla="*/ 5644978 w 6130925"/>
                <a:gd name="connsiteY14035" fmla="*/ 802007 h 2994025"/>
                <a:gd name="connsiteX14036" fmla="*/ 5641272 w 6130925"/>
                <a:gd name="connsiteY14036" fmla="*/ 803594 h 2994025"/>
                <a:gd name="connsiteX14037" fmla="*/ 5639684 w 6130925"/>
                <a:gd name="connsiteY14037" fmla="*/ 805181 h 2994025"/>
                <a:gd name="connsiteX14038" fmla="*/ 5638783 w 6130925"/>
                <a:gd name="connsiteY14038" fmla="*/ 806532 h 2994025"/>
                <a:gd name="connsiteX14039" fmla="*/ 5638270 w 6130925"/>
                <a:gd name="connsiteY14039" fmla="*/ 809096 h 2994025"/>
                <a:gd name="connsiteX14040" fmla="*/ 5637741 w 6130925"/>
                <a:gd name="connsiteY14040" fmla="*/ 810683 h 2994025"/>
                <a:gd name="connsiteX14041" fmla="*/ 5636153 w 6130925"/>
                <a:gd name="connsiteY14041" fmla="*/ 813858 h 2994025"/>
                <a:gd name="connsiteX14042" fmla="*/ 5634565 w 6130925"/>
                <a:gd name="connsiteY14042" fmla="*/ 818092 h 2994025"/>
                <a:gd name="connsiteX14043" fmla="*/ 5634037 w 6130925"/>
                <a:gd name="connsiteY14043" fmla="*/ 821796 h 2994025"/>
                <a:gd name="connsiteX14044" fmla="*/ 5634565 w 6130925"/>
                <a:gd name="connsiteY14044" fmla="*/ 825500 h 2994025"/>
                <a:gd name="connsiteX14045" fmla="*/ 5640915 w 6130925"/>
                <a:gd name="connsiteY14045" fmla="*/ 825500 h 2994025"/>
                <a:gd name="connsiteX14046" fmla="*/ 5642503 w 6130925"/>
                <a:gd name="connsiteY14046" fmla="*/ 823913 h 2994025"/>
                <a:gd name="connsiteX14047" fmla="*/ 5644091 w 6130925"/>
                <a:gd name="connsiteY14047" fmla="*/ 822325 h 2994025"/>
                <a:gd name="connsiteX14048" fmla="*/ 5644372 w 6130925"/>
                <a:gd name="connsiteY14048" fmla="*/ 822185 h 2994025"/>
                <a:gd name="connsiteX14049" fmla="*/ 5644449 w 6130925"/>
                <a:gd name="connsiteY14049" fmla="*/ 822108 h 2994025"/>
                <a:gd name="connsiteX14050" fmla="*/ 5644525 w 6130925"/>
                <a:gd name="connsiteY14050" fmla="*/ 822108 h 2994025"/>
                <a:gd name="connsiteX14051" fmla="*/ 5645149 w 6130925"/>
                <a:gd name="connsiteY14051" fmla="*/ 821796 h 2994025"/>
                <a:gd name="connsiteX14052" fmla="*/ 5646207 w 6130925"/>
                <a:gd name="connsiteY14052" fmla="*/ 822325 h 2994025"/>
                <a:gd name="connsiteX14053" fmla="*/ 5647265 w 6130925"/>
                <a:gd name="connsiteY14053" fmla="*/ 822325 h 2994025"/>
                <a:gd name="connsiteX14054" fmla="*/ 5647795 w 6130925"/>
                <a:gd name="connsiteY14054" fmla="*/ 822325 h 2994025"/>
                <a:gd name="connsiteX14055" fmla="*/ 5648853 w 6130925"/>
                <a:gd name="connsiteY14055" fmla="*/ 823913 h 2994025"/>
                <a:gd name="connsiteX14056" fmla="*/ 5650441 w 6130925"/>
                <a:gd name="connsiteY14056" fmla="*/ 825500 h 2994025"/>
                <a:gd name="connsiteX14057" fmla="*/ 5650441 w 6130925"/>
                <a:gd name="connsiteY14057" fmla="*/ 827088 h 2994025"/>
                <a:gd name="connsiteX14058" fmla="*/ 5650441 w 6130925"/>
                <a:gd name="connsiteY14058" fmla="*/ 829733 h 2994025"/>
                <a:gd name="connsiteX14059" fmla="*/ 5650271 w 6130925"/>
                <a:gd name="connsiteY14059" fmla="*/ 829776 h 2994025"/>
                <a:gd name="connsiteX14060" fmla="*/ 5650271 w 6130925"/>
                <a:gd name="connsiteY14060" fmla="*/ 830042 h 2994025"/>
                <a:gd name="connsiteX14061" fmla="*/ 5648154 w 6130925"/>
                <a:gd name="connsiteY14061" fmla="*/ 830571 h 2994025"/>
                <a:gd name="connsiteX14062" fmla="*/ 5646566 w 6130925"/>
                <a:gd name="connsiteY14062" fmla="*/ 831629 h 2994025"/>
                <a:gd name="connsiteX14063" fmla="*/ 5644978 w 6130925"/>
                <a:gd name="connsiteY14063" fmla="*/ 831629 h 2994025"/>
                <a:gd name="connsiteX14064" fmla="*/ 5642961 w 6130925"/>
                <a:gd name="connsiteY14064" fmla="*/ 832133 h 2994025"/>
                <a:gd name="connsiteX14065" fmla="*/ 5642503 w 6130925"/>
                <a:gd name="connsiteY14065" fmla="*/ 833967 h 2994025"/>
                <a:gd name="connsiteX14066" fmla="*/ 5643032 w 6130925"/>
                <a:gd name="connsiteY14066" fmla="*/ 836083 h 2994025"/>
                <a:gd name="connsiteX14067" fmla="*/ 5643032 w 6130925"/>
                <a:gd name="connsiteY14067" fmla="*/ 840317 h 2994025"/>
                <a:gd name="connsiteX14068" fmla="*/ 5644091 w 6130925"/>
                <a:gd name="connsiteY14068" fmla="*/ 843492 h 2994025"/>
                <a:gd name="connsiteX14069" fmla="*/ 5645149 w 6130925"/>
                <a:gd name="connsiteY14069" fmla="*/ 845079 h 2994025"/>
                <a:gd name="connsiteX14070" fmla="*/ 5646207 w 6130925"/>
                <a:gd name="connsiteY14070" fmla="*/ 847196 h 2994025"/>
                <a:gd name="connsiteX14071" fmla="*/ 5646207 w 6130925"/>
                <a:gd name="connsiteY14071" fmla="*/ 848783 h 2994025"/>
                <a:gd name="connsiteX14072" fmla="*/ 5646207 w 6130925"/>
                <a:gd name="connsiteY14072" fmla="*/ 850900 h 2994025"/>
                <a:gd name="connsiteX14073" fmla="*/ 5645678 w 6130925"/>
                <a:gd name="connsiteY14073" fmla="*/ 852488 h 2994025"/>
                <a:gd name="connsiteX14074" fmla="*/ 5646207 w 6130925"/>
                <a:gd name="connsiteY14074" fmla="*/ 854075 h 2994025"/>
                <a:gd name="connsiteX14075" fmla="*/ 5648324 w 6130925"/>
                <a:gd name="connsiteY14075" fmla="*/ 857779 h 2994025"/>
                <a:gd name="connsiteX14076" fmla="*/ 5652028 w 6130925"/>
                <a:gd name="connsiteY14076" fmla="*/ 860425 h 2994025"/>
                <a:gd name="connsiteX14077" fmla="*/ 5653615 w 6130925"/>
                <a:gd name="connsiteY14077" fmla="*/ 862542 h 2994025"/>
                <a:gd name="connsiteX14078" fmla="*/ 5655203 w 6130925"/>
                <a:gd name="connsiteY14078" fmla="*/ 864129 h 2994025"/>
                <a:gd name="connsiteX14079" fmla="*/ 5653615 w 6130925"/>
                <a:gd name="connsiteY14079" fmla="*/ 871008 h 2994025"/>
                <a:gd name="connsiteX14080" fmla="*/ 5653516 w 6130925"/>
                <a:gd name="connsiteY14080" fmla="*/ 871008 h 2994025"/>
                <a:gd name="connsiteX14081" fmla="*/ 5653448 w 6130925"/>
                <a:gd name="connsiteY14081" fmla="*/ 871301 h 2994025"/>
                <a:gd name="connsiteX14082" fmla="*/ 5646566 w 6130925"/>
                <a:gd name="connsiteY14082" fmla="*/ 871301 h 2994025"/>
                <a:gd name="connsiteX14083" fmla="*/ 5644978 w 6130925"/>
                <a:gd name="connsiteY14083" fmla="*/ 870243 h 2994025"/>
                <a:gd name="connsiteX14084" fmla="*/ 5642860 w 6130925"/>
                <a:gd name="connsiteY14084" fmla="*/ 868656 h 2994025"/>
                <a:gd name="connsiteX14085" fmla="*/ 5642331 w 6130925"/>
                <a:gd name="connsiteY14085" fmla="*/ 867070 h 2994025"/>
                <a:gd name="connsiteX14086" fmla="*/ 5641802 w 6130925"/>
                <a:gd name="connsiteY14086" fmla="*/ 865483 h 2994025"/>
                <a:gd name="connsiteX14087" fmla="*/ 5640214 w 6130925"/>
                <a:gd name="connsiteY14087" fmla="*/ 864425 h 2994025"/>
                <a:gd name="connsiteX14088" fmla="*/ 5638625 w 6130925"/>
                <a:gd name="connsiteY14088" fmla="*/ 864425 h 2994025"/>
                <a:gd name="connsiteX14089" fmla="*/ 5637567 w 6130925"/>
                <a:gd name="connsiteY14089" fmla="*/ 864425 h 2994025"/>
                <a:gd name="connsiteX14090" fmla="*/ 5637037 w 6130925"/>
                <a:gd name="connsiteY14090" fmla="*/ 864425 h 2994025"/>
                <a:gd name="connsiteX14091" fmla="*/ 5634920 w 6130925"/>
                <a:gd name="connsiteY14091" fmla="*/ 865483 h 2994025"/>
                <a:gd name="connsiteX14092" fmla="*/ 5633332 w 6130925"/>
                <a:gd name="connsiteY14092" fmla="*/ 868128 h 2994025"/>
                <a:gd name="connsiteX14093" fmla="*/ 5632273 w 6130925"/>
                <a:gd name="connsiteY14093" fmla="*/ 869714 h 2994025"/>
                <a:gd name="connsiteX14094" fmla="*/ 5631226 w 6130925"/>
                <a:gd name="connsiteY14094" fmla="*/ 871283 h 2994025"/>
                <a:gd name="connsiteX14095" fmla="*/ 5629803 w 6130925"/>
                <a:gd name="connsiteY14095" fmla="*/ 873654 h 2994025"/>
                <a:gd name="connsiteX14096" fmla="*/ 5629795 w 6130925"/>
                <a:gd name="connsiteY14096" fmla="*/ 873665 h 2994025"/>
                <a:gd name="connsiteX14097" fmla="*/ 5629626 w 6130925"/>
                <a:gd name="connsiteY14097" fmla="*/ 873946 h 2994025"/>
                <a:gd name="connsiteX14098" fmla="*/ 5628038 w 6130925"/>
                <a:gd name="connsiteY14098" fmla="*/ 876062 h 2994025"/>
                <a:gd name="connsiteX14099" fmla="*/ 5626450 w 6130925"/>
                <a:gd name="connsiteY14099" fmla="*/ 877649 h 2994025"/>
                <a:gd name="connsiteX14100" fmla="*/ 5625570 w 6130925"/>
                <a:gd name="connsiteY14100" fmla="*/ 878967 h 2994025"/>
                <a:gd name="connsiteX14101" fmla="*/ 5625570 w 6130925"/>
                <a:gd name="connsiteY14101" fmla="*/ 886354 h 2994025"/>
                <a:gd name="connsiteX14102" fmla="*/ 5626628 w 6130925"/>
                <a:gd name="connsiteY14102" fmla="*/ 887942 h 2994025"/>
                <a:gd name="connsiteX14103" fmla="*/ 5628215 w 6130925"/>
                <a:gd name="connsiteY14103" fmla="*/ 890058 h 2994025"/>
                <a:gd name="connsiteX14104" fmla="*/ 5630332 w 6130925"/>
                <a:gd name="connsiteY14104" fmla="*/ 892704 h 2994025"/>
                <a:gd name="connsiteX14105" fmla="*/ 5631391 w 6130925"/>
                <a:gd name="connsiteY14105" fmla="*/ 896938 h 2994025"/>
                <a:gd name="connsiteX14106" fmla="*/ 5631391 w 6130925"/>
                <a:gd name="connsiteY14106" fmla="*/ 906992 h 2994025"/>
                <a:gd name="connsiteX14107" fmla="*/ 5631214 w 6130925"/>
                <a:gd name="connsiteY14107" fmla="*/ 906992 h 2994025"/>
                <a:gd name="connsiteX14108" fmla="*/ 5631214 w 6130925"/>
                <a:gd name="connsiteY14108" fmla="*/ 907271 h 2994025"/>
                <a:gd name="connsiteX14109" fmla="*/ 5605276 w 6130925"/>
                <a:gd name="connsiteY14109" fmla="*/ 907271 h 2994025"/>
                <a:gd name="connsiteX14110" fmla="*/ 5603688 w 6130925"/>
                <a:gd name="connsiteY14110" fmla="*/ 908329 h 2994025"/>
                <a:gd name="connsiteX14111" fmla="*/ 5602100 w 6130925"/>
                <a:gd name="connsiteY14111" fmla="*/ 909915 h 2994025"/>
                <a:gd name="connsiteX14112" fmla="*/ 5598427 w 6130925"/>
                <a:gd name="connsiteY14112" fmla="*/ 913061 h 2994025"/>
                <a:gd name="connsiteX14113" fmla="*/ 5595937 w 6130925"/>
                <a:gd name="connsiteY14113" fmla="*/ 917046 h 2994025"/>
                <a:gd name="connsiteX14114" fmla="*/ 5595937 w 6130925"/>
                <a:gd name="connsiteY14114" fmla="*/ 934508 h 2994025"/>
                <a:gd name="connsiteX14115" fmla="*/ 5595407 w 6130925"/>
                <a:gd name="connsiteY14115" fmla="*/ 936625 h 2994025"/>
                <a:gd name="connsiteX14116" fmla="*/ 5594349 w 6130925"/>
                <a:gd name="connsiteY14116" fmla="*/ 938213 h 2994025"/>
                <a:gd name="connsiteX14117" fmla="*/ 5594238 w 6130925"/>
                <a:gd name="connsiteY14117" fmla="*/ 938361 h 2994025"/>
                <a:gd name="connsiteX14118" fmla="*/ 5594159 w 6130925"/>
                <a:gd name="connsiteY14118" fmla="*/ 938479 h 2994025"/>
                <a:gd name="connsiteX14119" fmla="*/ 5592685 w 6130925"/>
                <a:gd name="connsiteY14119" fmla="*/ 940444 h 2994025"/>
                <a:gd name="connsiteX14120" fmla="*/ 5591703 w 6130925"/>
                <a:gd name="connsiteY14120" fmla="*/ 941917 h 2994025"/>
                <a:gd name="connsiteX14121" fmla="*/ 5591689 w 6130925"/>
                <a:gd name="connsiteY14121" fmla="*/ 941917 h 2994025"/>
                <a:gd name="connsiteX14122" fmla="*/ 5591512 w 6130925"/>
                <a:gd name="connsiteY14122" fmla="*/ 942182 h 2994025"/>
                <a:gd name="connsiteX14123" fmla="*/ 5590983 w 6130925"/>
                <a:gd name="connsiteY14123" fmla="*/ 942182 h 2994025"/>
                <a:gd name="connsiteX14124" fmla="*/ 5590454 w 6130925"/>
                <a:gd name="connsiteY14124" fmla="*/ 942182 h 2994025"/>
                <a:gd name="connsiteX14125" fmla="*/ 5588865 w 6130925"/>
                <a:gd name="connsiteY14125" fmla="*/ 942182 h 2994025"/>
                <a:gd name="connsiteX14126" fmla="*/ 5587277 w 6130925"/>
                <a:gd name="connsiteY14126" fmla="*/ 942182 h 2994025"/>
                <a:gd name="connsiteX14127" fmla="*/ 5584101 w 6130925"/>
                <a:gd name="connsiteY14127" fmla="*/ 942182 h 2994025"/>
                <a:gd name="connsiteX14128" fmla="*/ 5582513 w 6130925"/>
                <a:gd name="connsiteY14128" fmla="*/ 941124 h 2994025"/>
                <a:gd name="connsiteX14129" fmla="*/ 5580925 w 6130925"/>
                <a:gd name="connsiteY14129" fmla="*/ 940595 h 2994025"/>
                <a:gd name="connsiteX14130" fmla="*/ 5578278 w 6130925"/>
                <a:gd name="connsiteY14130" fmla="*/ 940595 h 2994025"/>
                <a:gd name="connsiteX14131" fmla="*/ 5575674 w 6130925"/>
                <a:gd name="connsiteY14131" fmla="*/ 941116 h 2994025"/>
                <a:gd name="connsiteX14132" fmla="*/ 5574241 w 6130925"/>
                <a:gd name="connsiteY14132" fmla="*/ 943504 h 2994025"/>
                <a:gd name="connsiteX14133" fmla="*/ 5573711 w 6130925"/>
                <a:gd name="connsiteY14133" fmla="*/ 945092 h 2994025"/>
                <a:gd name="connsiteX14134" fmla="*/ 5572653 w 6130925"/>
                <a:gd name="connsiteY14134" fmla="*/ 946679 h 2994025"/>
                <a:gd name="connsiteX14135" fmla="*/ 5571065 w 6130925"/>
                <a:gd name="connsiteY14135" fmla="*/ 950913 h 2994025"/>
                <a:gd name="connsiteX14136" fmla="*/ 5570007 w 6130925"/>
                <a:gd name="connsiteY14136" fmla="*/ 952500 h 2994025"/>
                <a:gd name="connsiteX14137" fmla="*/ 5569959 w 6130925"/>
                <a:gd name="connsiteY14137" fmla="*/ 952536 h 2994025"/>
                <a:gd name="connsiteX14138" fmla="*/ 5569809 w 6130925"/>
                <a:gd name="connsiteY14138" fmla="*/ 952761 h 2994025"/>
                <a:gd name="connsiteX14139" fmla="*/ 5567803 w 6130925"/>
                <a:gd name="connsiteY14139" fmla="*/ 954264 h 2994025"/>
                <a:gd name="connsiteX14140" fmla="*/ 5566832 w 6130925"/>
                <a:gd name="connsiteY14140" fmla="*/ 956204 h 2994025"/>
                <a:gd name="connsiteX14141" fmla="*/ 5566692 w 6130925"/>
                <a:gd name="connsiteY14141" fmla="*/ 956344 h 2994025"/>
                <a:gd name="connsiteX14142" fmla="*/ 5566632 w 6130925"/>
                <a:gd name="connsiteY14142" fmla="*/ 956464 h 2994025"/>
                <a:gd name="connsiteX14143" fmla="*/ 5565044 w 6130925"/>
                <a:gd name="connsiteY14143" fmla="*/ 958051 h 2994025"/>
                <a:gd name="connsiteX14144" fmla="*/ 5563456 w 6130925"/>
                <a:gd name="connsiteY14144" fmla="*/ 958580 h 2994025"/>
                <a:gd name="connsiteX14145" fmla="*/ 5561884 w 6130925"/>
                <a:gd name="connsiteY14145" fmla="*/ 959627 h 2994025"/>
                <a:gd name="connsiteX14146" fmla="*/ 5560482 w 6130925"/>
                <a:gd name="connsiteY14146" fmla="*/ 961496 h 2994025"/>
                <a:gd name="connsiteX14147" fmla="*/ 5559424 w 6130925"/>
                <a:gd name="connsiteY14147" fmla="*/ 963083 h 2994025"/>
                <a:gd name="connsiteX14148" fmla="*/ 5559424 w 6130925"/>
                <a:gd name="connsiteY14148" fmla="*/ 964671 h 2994025"/>
                <a:gd name="connsiteX14149" fmla="*/ 5559424 w 6130925"/>
                <a:gd name="connsiteY14149" fmla="*/ 966788 h 2994025"/>
                <a:gd name="connsiteX14150" fmla="*/ 5558895 w 6130925"/>
                <a:gd name="connsiteY14150" fmla="*/ 972079 h 2994025"/>
                <a:gd name="connsiteX14151" fmla="*/ 5559424 w 6130925"/>
                <a:gd name="connsiteY14151" fmla="*/ 977371 h 2994025"/>
                <a:gd name="connsiteX14152" fmla="*/ 5559196 w 6130925"/>
                <a:gd name="connsiteY14152" fmla="*/ 977371 h 2994025"/>
                <a:gd name="connsiteX14153" fmla="*/ 5559221 w 6130925"/>
                <a:gd name="connsiteY14153" fmla="*/ 977622 h 2994025"/>
                <a:gd name="connsiteX14154" fmla="*/ 5556574 w 6130925"/>
                <a:gd name="connsiteY14154" fmla="*/ 977622 h 2994025"/>
                <a:gd name="connsiteX14155" fmla="*/ 5554457 w 6130925"/>
                <a:gd name="connsiteY14155" fmla="*/ 977622 h 2994025"/>
                <a:gd name="connsiteX14156" fmla="*/ 5553928 w 6130925"/>
                <a:gd name="connsiteY14156" fmla="*/ 977622 h 2994025"/>
                <a:gd name="connsiteX14157" fmla="*/ 5552869 w 6130925"/>
                <a:gd name="connsiteY14157" fmla="*/ 977622 h 2994025"/>
                <a:gd name="connsiteX14158" fmla="*/ 5551281 w 6130925"/>
                <a:gd name="connsiteY14158" fmla="*/ 977622 h 2994025"/>
                <a:gd name="connsiteX14159" fmla="*/ 5549163 w 6130925"/>
                <a:gd name="connsiteY14159" fmla="*/ 978680 h 2994025"/>
                <a:gd name="connsiteX14160" fmla="*/ 5547575 w 6130925"/>
                <a:gd name="connsiteY14160" fmla="*/ 979209 h 2994025"/>
                <a:gd name="connsiteX14161" fmla="*/ 5545458 w 6130925"/>
                <a:gd name="connsiteY14161" fmla="*/ 980267 h 2994025"/>
                <a:gd name="connsiteX14162" fmla="*/ 5543870 w 6130925"/>
                <a:gd name="connsiteY14162" fmla="*/ 980796 h 2994025"/>
                <a:gd name="connsiteX14163" fmla="*/ 5542303 w 6130925"/>
                <a:gd name="connsiteY14163" fmla="*/ 980796 h 2994025"/>
                <a:gd name="connsiteX14164" fmla="*/ 5540903 w 6130925"/>
                <a:gd name="connsiteY14164" fmla="*/ 982663 h 2994025"/>
                <a:gd name="connsiteX14165" fmla="*/ 5540868 w 6130925"/>
                <a:gd name="connsiteY14165" fmla="*/ 982681 h 2994025"/>
                <a:gd name="connsiteX14166" fmla="*/ 5540694 w 6130925"/>
                <a:gd name="connsiteY14166" fmla="*/ 982912 h 2994025"/>
                <a:gd name="connsiteX14167" fmla="*/ 5538576 w 6130925"/>
                <a:gd name="connsiteY14167" fmla="*/ 983970 h 2994025"/>
                <a:gd name="connsiteX14168" fmla="*/ 5536988 w 6130925"/>
                <a:gd name="connsiteY14168" fmla="*/ 983441 h 2994025"/>
                <a:gd name="connsiteX14169" fmla="*/ 5534341 w 6130925"/>
                <a:gd name="connsiteY14169" fmla="*/ 982383 h 2994025"/>
                <a:gd name="connsiteX14170" fmla="*/ 5534341 w 6130925"/>
                <a:gd name="connsiteY14170" fmla="*/ 953819 h 2994025"/>
                <a:gd name="connsiteX14171" fmla="*/ 5524813 w 6130925"/>
                <a:gd name="connsiteY14171" fmla="*/ 938479 h 2994025"/>
                <a:gd name="connsiteX14172" fmla="*/ 5525067 w 6130925"/>
                <a:gd name="connsiteY14172" fmla="*/ 938276 h 2994025"/>
                <a:gd name="connsiteX14173" fmla="*/ 5525028 w 6130925"/>
                <a:gd name="connsiteY14173" fmla="*/ 938213 h 2994025"/>
                <a:gd name="connsiteX14174" fmla="*/ 5527598 w 6130925"/>
                <a:gd name="connsiteY14174" fmla="*/ 936157 h 2994025"/>
                <a:gd name="connsiteX14175" fmla="*/ 5528518 w 6130925"/>
                <a:gd name="connsiteY14175" fmla="*/ 934777 h 2994025"/>
                <a:gd name="connsiteX14176" fmla="*/ 5529048 w 6130925"/>
                <a:gd name="connsiteY14176" fmla="*/ 932132 h 2994025"/>
                <a:gd name="connsiteX14177" fmla="*/ 5528518 w 6130925"/>
                <a:gd name="connsiteY14177" fmla="*/ 929487 h 2994025"/>
                <a:gd name="connsiteX14178" fmla="*/ 5527460 w 6130925"/>
                <a:gd name="connsiteY14178" fmla="*/ 910444 h 2994025"/>
                <a:gd name="connsiteX14179" fmla="*/ 5526401 w 6130925"/>
                <a:gd name="connsiteY14179" fmla="*/ 890873 h 2994025"/>
                <a:gd name="connsiteX14180" fmla="*/ 5526401 w 6130925"/>
                <a:gd name="connsiteY14180" fmla="*/ 887699 h 2994025"/>
                <a:gd name="connsiteX14181" fmla="*/ 5526930 w 6130925"/>
                <a:gd name="connsiteY14181" fmla="*/ 883996 h 2994025"/>
                <a:gd name="connsiteX14182" fmla="*/ 5526930 w 6130925"/>
                <a:gd name="connsiteY14182" fmla="*/ 879765 h 2994025"/>
                <a:gd name="connsiteX14183" fmla="*/ 5526930 w 6130925"/>
                <a:gd name="connsiteY14183" fmla="*/ 876062 h 2994025"/>
                <a:gd name="connsiteX14184" fmla="*/ 5529048 w 6130925"/>
                <a:gd name="connsiteY14184" fmla="*/ 872888 h 2994025"/>
                <a:gd name="connsiteX14185" fmla="*/ 5531165 w 6130925"/>
                <a:gd name="connsiteY14185" fmla="*/ 868656 h 2994025"/>
                <a:gd name="connsiteX14186" fmla="*/ 5531694 w 6130925"/>
                <a:gd name="connsiteY14186" fmla="*/ 865483 h 2994025"/>
                <a:gd name="connsiteX14187" fmla="*/ 5531165 w 6130925"/>
                <a:gd name="connsiteY14187" fmla="*/ 861251 h 2994025"/>
                <a:gd name="connsiteX14188" fmla="*/ 5531165 w 6130925"/>
                <a:gd name="connsiteY14188" fmla="*/ 859135 h 2994025"/>
                <a:gd name="connsiteX14189" fmla="*/ 5531165 w 6130925"/>
                <a:gd name="connsiteY14189" fmla="*/ 857019 h 2994025"/>
                <a:gd name="connsiteX14190" fmla="*/ 5532224 w 6130925"/>
                <a:gd name="connsiteY14190" fmla="*/ 854904 h 2994025"/>
                <a:gd name="connsiteX14191" fmla="*/ 5532413 w 6130925"/>
                <a:gd name="connsiteY14191" fmla="*/ 854651 h 2994025"/>
                <a:gd name="connsiteX14192" fmla="*/ 5532437 w 6130925"/>
                <a:gd name="connsiteY14192" fmla="*/ 854604 h 2994025"/>
                <a:gd name="connsiteX14193" fmla="*/ 5533822 w 6130925"/>
                <a:gd name="connsiteY14193" fmla="*/ 852757 h 2994025"/>
                <a:gd name="connsiteX14194" fmla="*/ 5534341 w 6130925"/>
                <a:gd name="connsiteY14194" fmla="*/ 851201 h 2994025"/>
                <a:gd name="connsiteX14195" fmla="*/ 5534871 w 6130925"/>
                <a:gd name="connsiteY14195" fmla="*/ 849085 h 2994025"/>
                <a:gd name="connsiteX14196" fmla="*/ 5535038 w 6130925"/>
                <a:gd name="connsiteY14196" fmla="*/ 848960 h 2994025"/>
                <a:gd name="connsiteX14197" fmla="*/ 5535082 w 6130925"/>
                <a:gd name="connsiteY14197" fmla="*/ 848783 h 2994025"/>
                <a:gd name="connsiteX14198" fmla="*/ 5537199 w 6130925"/>
                <a:gd name="connsiteY14198" fmla="*/ 847196 h 2994025"/>
                <a:gd name="connsiteX14199" fmla="*/ 5538787 w 6130925"/>
                <a:gd name="connsiteY14199" fmla="*/ 846138 h 2994025"/>
                <a:gd name="connsiteX14200" fmla="*/ 5540903 w 6130925"/>
                <a:gd name="connsiteY14200" fmla="*/ 844550 h 2994025"/>
                <a:gd name="connsiteX14201" fmla="*/ 5542306 w 6130925"/>
                <a:gd name="connsiteY14201" fmla="*/ 843149 h 2994025"/>
                <a:gd name="connsiteX14202" fmla="*/ 5543340 w 6130925"/>
                <a:gd name="connsiteY14202" fmla="*/ 837977 h 2994025"/>
                <a:gd name="connsiteX14203" fmla="*/ 5543870 w 6130925"/>
                <a:gd name="connsiteY14203" fmla="*/ 833216 h 2994025"/>
                <a:gd name="connsiteX14204" fmla="*/ 5542282 w 6130925"/>
                <a:gd name="connsiteY14204" fmla="*/ 830571 h 2994025"/>
                <a:gd name="connsiteX14205" fmla="*/ 5541223 w 6130925"/>
                <a:gd name="connsiteY14205" fmla="*/ 827398 h 2994025"/>
                <a:gd name="connsiteX14206" fmla="*/ 5541752 w 6130925"/>
                <a:gd name="connsiteY14206" fmla="*/ 825811 h 2994025"/>
                <a:gd name="connsiteX14207" fmla="*/ 5541893 w 6130925"/>
                <a:gd name="connsiteY14207" fmla="*/ 825705 h 2994025"/>
                <a:gd name="connsiteX14208" fmla="*/ 5541961 w 6130925"/>
                <a:gd name="connsiteY14208" fmla="*/ 825500 h 2994025"/>
                <a:gd name="connsiteX14209" fmla="*/ 5544078 w 6130925"/>
                <a:gd name="connsiteY14209" fmla="*/ 823913 h 2994025"/>
                <a:gd name="connsiteX14210" fmla="*/ 5545665 w 6130925"/>
                <a:gd name="connsiteY14210" fmla="*/ 822854 h 2994025"/>
                <a:gd name="connsiteX14211" fmla="*/ 5547782 w 6130925"/>
                <a:gd name="connsiteY14211" fmla="*/ 822325 h 2994025"/>
                <a:gd name="connsiteX14212" fmla="*/ 5547993 w 6130925"/>
                <a:gd name="connsiteY14212" fmla="*/ 822220 h 2994025"/>
                <a:gd name="connsiteX14213" fmla="*/ 5548105 w 6130925"/>
                <a:gd name="connsiteY14213" fmla="*/ 822108 h 2994025"/>
                <a:gd name="connsiteX14214" fmla="*/ 5548217 w 6130925"/>
                <a:gd name="connsiteY14214" fmla="*/ 822108 h 2994025"/>
                <a:gd name="connsiteX14215" fmla="*/ 5548841 w 6130925"/>
                <a:gd name="connsiteY14215" fmla="*/ 821796 h 2994025"/>
                <a:gd name="connsiteX14216" fmla="*/ 5549899 w 6130925"/>
                <a:gd name="connsiteY14216" fmla="*/ 822325 h 2994025"/>
                <a:gd name="connsiteX14217" fmla="*/ 5550428 w 6130925"/>
                <a:gd name="connsiteY14217" fmla="*/ 822325 h 2994025"/>
                <a:gd name="connsiteX14218" fmla="*/ 5551487 w 6130925"/>
                <a:gd name="connsiteY14218" fmla="*/ 822325 h 2994025"/>
                <a:gd name="connsiteX14219" fmla="*/ 5553074 w 6130925"/>
                <a:gd name="connsiteY14219" fmla="*/ 821267 h 2994025"/>
                <a:gd name="connsiteX14220" fmla="*/ 5554661 w 6130925"/>
                <a:gd name="connsiteY14220" fmla="*/ 820208 h 2994025"/>
                <a:gd name="connsiteX14221" fmla="*/ 5558895 w 6130925"/>
                <a:gd name="connsiteY14221" fmla="*/ 818621 h 2994025"/>
                <a:gd name="connsiteX14222" fmla="*/ 5562599 w 6130925"/>
                <a:gd name="connsiteY14222" fmla="*/ 816504 h 2994025"/>
                <a:gd name="connsiteX14223" fmla="*/ 5564715 w 6130925"/>
                <a:gd name="connsiteY14223" fmla="*/ 815975 h 2994025"/>
                <a:gd name="connsiteX14224" fmla="*/ 5566303 w 6130925"/>
                <a:gd name="connsiteY14224" fmla="*/ 815446 h 2994025"/>
                <a:gd name="connsiteX14225" fmla="*/ 5567891 w 6130925"/>
                <a:gd name="connsiteY14225" fmla="*/ 814917 h 2994025"/>
                <a:gd name="connsiteX14226" fmla="*/ 5570007 w 6130925"/>
                <a:gd name="connsiteY14226" fmla="*/ 813858 h 2994025"/>
                <a:gd name="connsiteX14227" fmla="*/ 5571065 w 6130925"/>
                <a:gd name="connsiteY14227" fmla="*/ 813858 h 2994025"/>
                <a:gd name="connsiteX14228" fmla="*/ 5572124 w 6130925"/>
                <a:gd name="connsiteY14228" fmla="*/ 813858 h 2994025"/>
                <a:gd name="connsiteX14229" fmla="*/ 5573182 w 6130925"/>
                <a:gd name="connsiteY14229" fmla="*/ 813858 h 2994025"/>
                <a:gd name="connsiteX14230" fmla="*/ 5574241 w 6130925"/>
                <a:gd name="connsiteY14230" fmla="*/ 813858 h 2994025"/>
                <a:gd name="connsiteX14231" fmla="*/ 5575299 w 6130925"/>
                <a:gd name="connsiteY14231" fmla="*/ 813858 h 2994025"/>
                <a:gd name="connsiteX14232" fmla="*/ 5575828 w 6130925"/>
                <a:gd name="connsiteY14232" fmla="*/ 813858 h 2994025"/>
                <a:gd name="connsiteX14233" fmla="*/ 5576887 w 6130925"/>
                <a:gd name="connsiteY14233" fmla="*/ 813858 h 2994025"/>
                <a:gd name="connsiteX14234" fmla="*/ 5577945 w 6130925"/>
                <a:gd name="connsiteY14234" fmla="*/ 813858 h 2994025"/>
                <a:gd name="connsiteX14235" fmla="*/ 5580544 w 6130925"/>
                <a:gd name="connsiteY14235" fmla="*/ 812819 h 2994025"/>
                <a:gd name="connsiteX14236" fmla="*/ 5581454 w 6130925"/>
                <a:gd name="connsiteY14236" fmla="*/ 811000 h 2994025"/>
                <a:gd name="connsiteX14237" fmla="*/ 5581984 w 6130925"/>
                <a:gd name="connsiteY14237" fmla="*/ 808884 h 2994025"/>
                <a:gd name="connsiteX14238" fmla="*/ 5582513 w 6130925"/>
                <a:gd name="connsiteY14238" fmla="*/ 806768 h 2994025"/>
                <a:gd name="connsiteX14239" fmla="*/ 5582650 w 6130925"/>
                <a:gd name="connsiteY14239" fmla="*/ 806677 h 2994025"/>
                <a:gd name="connsiteX14240" fmla="*/ 5582707 w 6130925"/>
                <a:gd name="connsiteY14240" fmla="*/ 806450 h 2994025"/>
                <a:gd name="connsiteX14241" fmla="*/ 5585882 w 6130925"/>
                <a:gd name="connsiteY14241" fmla="*/ 804333 h 2994025"/>
                <a:gd name="connsiteX14242" fmla="*/ 5589587 w 6130925"/>
                <a:gd name="connsiteY14242" fmla="*/ 802217 h 2994025"/>
                <a:gd name="connsiteX14243" fmla="*/ 5591174 w 6130925"/>
                <a:gd name="connsiteY14243" fmla="*/ 800629 h 2994025"/>
                <a:gd name="connsiteX14244" fmla="*/ 5592232 w 6130925"/>
                <a:gd name="connsiteY14244" fmla="*/ 799042 h 2994025"/>
                <a:gd name="connsiteX14245" fmla="*/ 5596465 w 6130925"/>
                <a:gd name="connsiteY14245" fmla="*/ 793221 h 2994025"/>
                <a:gd name="connsiteX14246" fmla="*/ 5601228 w 6130925"/>
                <a:gd name="connsiteY14246" fmla="*/ 788458 h 2994025"/>
                <a:gd name="connsiteX14247" fmla="*/ 5606520 w 6130925"/>
                <a:gd name="connsiteY14247" fmla="*/ 783696 h 2994025"/>
                <a:gd name="connsiteX14248" fmla="*/ 5612341 w 6130925"/>
                <a:gd name="connsiteY14248" fmla="*/ 779992 h 2994025"/>
                <a:gd name="connsiteX14249" fmla="*/ 5617632 w 6130925"/>
                <a:gd name="connsiteY14249" fmla="*/ 776817 h 2994025"/>
                <a:gd name="connsiteX14250" fmla="*/ 5623982 w 6130925"/>
                <a:gd name="connsiteY14250" fmla="*/ 772583 h 2994025"/>
                <a:gd name="connsiteX14251" fmla="*/ 5628745 w 6130925"/>
                <a:gd name="connsiteY14251" fmla="*/ 768879 h 2994025"/>
                <a:gd name="connsiteX14252" fmla="*/ 5634565 w 6130925"/>
                <a:gd name="connsiteY14252" fmla="*/ 765175 h 2994025"/>
                <a:gd name="connsiteX14253" fmla="*/ 5638799 w 6130925"/>
                <a:gd name="connsiteY14253" fmla="*/ 762529 h 2994025"/>
                <a:gd name="connsiteX14254" fmla="*/ 5641272 w 6130925"/>
                <a:gd name="connsiteY14254" fmla="*/ 759562 h 2994025"/>
                <a:gd name="connsiteX14255" fmla="*/ 5641272 w 6130925"/>
                <a:gd name="connsiteY14255" fmla="*/ 758104 h 2994025"/>
                <a:gd name="connsiteX14256" fmla="*/ 5641802 w 6130925"/>
                <a:gd name="connsiteY14256" fmla="*/ 756517 h 2994025"/>
                <a:gd name="connsiteX14257" fmla="*/ 5642331 w 6130925"/>
                <a:gd name="connsiteY14257" fmla="*/ 754930 h 2994025"/>
                <a:gd name="connsiteX14258" fmla="*/ 5642860 w 6130925"/>
                <a:gd name="connsiteY14258" fmla="*/ 753343 h 2994025"/>
                <a:gd name="connsiteX14259" fmla="*/ 5642939 w 6130925"/>
                <a:gd name="connsiteY14259" fmla="*/ 753284 h 2994025"/>
                <a:gd name="connsiteX14260" fmla="*/ 5643032 w 6130925"/>
                <a:gd name="connsiteY14260" fmla="*/ 753004 h 2994025"/>
                <a:gd name="connsiteX14261" fmla="*/ 5645149 w 6130925"/>
                <a:gd name="connsiteY14261" fmla="*/ 751417 h 2994025"/>
                <a:gd name="connsiteX14262" fmla="*/ 5646737 w 6130925"/>
                <a:gd name="connsiteY14262" fmla="*/ 751417 h 2994025"/>
                <a:gd name="connsiteX14263" fmla="*/ 5648853 w 6130925"/>
                <a:gd name="connsiteY14263" fmla="*/ 750358 h 2994025"/>
                <a:gd name="connsiteX14264" fmla="*/ 5650970 w 6130925"/>
                <a:gd name="connsiteY14264" fmla="*/ 749829 h 2994025"/>
                <a:gd name="connsiteX14265" fmla="*/ 5653087 w 6130925"/>
                <a:gd name="connsiteY14265" fmla="*/ 749300 h 2994025"/>
                <a:gd name="connsiteX14266" fmla="*/ 5655203 w 6130925"/>
                <a:gd name="connsiteY14266" fmla="*/ 748771 h 2994025"/>
                <a:gd name="connsiteX14267" fmla="*/ 5656791 w 6130925"/>
                <a:gd name="connsiteY14267" fmla="*/ 747183 h 2994025"/>
                <a:gd name="connsiteX14268" fmla="*/ 5657744 w 6130925"/>
                <a:gd name="connsiteY14268" fmla="*/ 745753 h 2994025"/>
                <a:gd name="connsiteX14269" fmla="*/ 5658212 w 6130925"/>
                <a:gd name="connsiteY14269" fmla="*/ 744351 h 2994025"/>
                <a:gd name="connsiteX14270" fmla="*/ 5658212 w 6130925"/>
                <a:gd name="connsiteY14270" fmla="*/ 742235 h 2994025"/>
                <a:gd name="connsiteX14271" fmla="*/ 5658741 w 6130925"/>
                <a:gd name="connsiteY14271" fmla="*/ 740119 h 2994025"/>
                <a:gd name="connsiteX14272" fmla="*/ 5659271 w 6130925"/>
                <a:gd name="connsiteY14272" fmla="*/ 738532 h 2994025"/>
                <a:gd name="connsiteX14273" fmla="*/ 5660859 w 6130925"/>
                <a:gd name="connsiteY14273" fmla="*/ 734829 h 2994025"/>
                <a:gd name="connsiteX14274" fmla="*/ 5662447 w 6130925"/>
                <a:gd name="connsiteY14274" fmla="*/ 730069 h 2994025"/>
                <a:gd name="connsiteX14275" fmla="*/ 5662976 w 6130925"/>
                <a:gd name="connsiteY14275" fmla="*/ 728482 h 2994025"/>
                <a:gd name="connsiteX14276" fmla="*/ 5663506 w 6130925"/>
                <a:gd name="connsiteY14276" fmla="*/ 726895 h 2994025"/>
                <a:gd name="connsiteX14277" fmla="*/ 5663506 w 6130925"/>
                <a:gd name="connsiteY14277" fmla="*/ 725308 h 2994025"/>
                <a:gd name="connsiteX14278" fmla="*/ 5663506 w 6130925"/>
                <a:gd name="connsiteY14278" fmla="*/ 723721 h 2994025"/>
                <a:gd name="connsiteX14279" fmla="*/ 5664035 w 6130925"/>
                <a:gd name="connsiteY14279" fmla="*/ 721605 h 2994025"/>
                <a:gd name="connsiteX14280" fmla="*/ 5664035 w 6130925"/>
                <a:gd name="connsiteY14280" fmla="*/ 719489 h 2994025"/>
                <a:gd name="connsiteX14281" fmla="*/ 5664199 w 6130925"/>
                <a:gd name="connsiteY14281" fmla="*/ 719326 h 2994025"/>
                <a:gd name="connsiteX14282" fmla="*/ 5664199 w 6130925"/>
                <a:gd name="connsiteY14282" fmla="*/ 719138 h 2994025"/>
                <a:gd name="connsiteX14283" fmla="*/ 5665787 w 6130925"/>
                <a:gd name="connsiteY14283" fmla="*/ 717550 h 2994025"/>
                <a:gd name="connsiteX14284" fmla="*/ 5666845 w 6130925"/>
                <a:gd name="connsiteY14284" fmla="*/ 715963 h 2994025"/>
                <a:gd name="connsiteX14285" fmla="*/ 5667903 w 6130925"/>
                <a:gd name="connsiteY14285" fmla="*/ 713846 h 2994025"/>
                <a:gd name="connsiteX14286" fmla="*/ 5670020 w 6130925"/>
                <a:gd name="connsiteY14286" fmla="*/ 712258 h 2994025"/>
                <a:gd name="connsiteX14287" fmla="*/ 5671607 w 6130925"/>
                <a:gd name="connsiteY14287" fmla="*/ 711729 h 2994025"/>
                <a:gd name="connsiteX14288" fmla="*/ 5673195 w 6130925"/>
                <a:gd name="connsiteY14288" fmla="*/ 710671 h 2994025"/>
                <a:gd name="connsiteX14289" fmla="*/ 5680603 w 6130925"/>
                <a:gd name="connsiteY14289" fmla="*/ 706967 h 2994025"/>
                <a:gd name="connsiteX14290" fmla="*/ 5682720 w 6130925"/>
                <a:gd name="connsiteY14290" fmla="*/ 705379 h 2994025"/>
                <a:gd name="connsiteX14291" fmla="*/ 5684151 w 6130925"/>
                <a:gd name="connsiteY14291" fmla="*/ 704425 h 2994025"/>
                <a:gd name="connsiteX14292" fmla="*/ 5684151 w 6130925"/>
                <a:gd name="connsiteY14292" fmla="*/ 699389 h 2994025"/>
                <a:gd name="connsiteX14293" fmla="*/ 5666682 w 6130925"/>
                <a:gd name="connsiteY14293" fmla="*/ 699389 h 2994025"/>
                <a:gd name="connsiteX14294" fmla="*/ 5662447 w 6130925"/>
                <a:gd name="connsiteY14294" fmla="*/ 700447 h 2994025"/>
                <a:gd name="connsiteX14295" fmla="*/ 5659271 w 6130925"/>
                <a:gd name="connsiteY14295" fmla="*/ 702034 h 2994025"/>
                <a:gd name="connsiteX14296" fmla="*/ 5658212 w 6130925"/>
                <a:gd name="connsiteY14296" fmla="*/ 702034 h 2994025"/>
                <a:gd name="connsiteX14297" fmla="*/ 5657153 w 6130925"/>
                <a:gd name="connsiteY14297" fmla="*/ 702034 h 2994025"/>
                <a:gd name="connsiteX14298" fmla="*/ 5654506 w 6130925"/>
                <a:gd name="connsiteY14298" fmla="*/ 702034 h 2994025"/>
                <a:gd name="connsiteX14299" fmla="*/ 5651909 w 6130925"/>
                <a:gd name="connsiteY14299" fmla="*/ 702034 h 2994025"/>
                <a:gd name="connsiteX14300" fmla="*/ 5650970 w 6130925"/>
                <a:gd name="connsiteY14300" fmla="*/ 704850 h 2994025"/>
                <a:gd name="connsiteX14301" fmla="*/ 5650441 w 6130925"/>
                <a:gd name="connsiteY14301" fmla="*/ 709083 h 2994025"/>
                <a:gd name="connsiteX14302" fmla="*/ 5650441 w 6130925"/>
                <a:gd name="connsiteY14302" fmla="*/ 712258 h 2994025"/>
                <a:gd name="connsiteX14303" fmla="*/ 5650441 w 6130925"/>
                <a:gd name="connsiteY14303" fmla="*/ 715963 h 2994025"/>
                <a:gd name="connsiteX14304" fmla="*/ 5650271 w 6130925"/>
                <a:gd name="connsiteY14304" fmla="*/ 716218 h 2994025"/>
                <a:gd name="connsiteX14305" fmla="*/ 5650271 w 6130925"/>
                <a:gd name="connsiteY14305" fmla="*/ 716316 h 2994025"/>
                <a:gd name="connsiteX14306" fmla="*/ 5649316 w 6130925"/>
                <a:gd name="connsiteY14306" fmla="*/ 717748 h 2994025"/>
                <a:gd name="connsiteX14307" fmla="*/ 5648853 w 6130925"/>
                <a:gd name="connsiteY14307" fmla="*/ 719138 h 2994025"/>
                <a:gd name="connsiteX14308" fmla="*/ 5647795 w 6130925"/>
                <a:gd name="connsiteY14308" fmla="*/ 721783 h 2994025"/>
                <a:gd name="connsiteX14309" fmla="*/ 5647721 w 6130925"/>
                <a:gd name="connsiteY14309" fmla="*/ 721894 h 2994025"/>
                <a:gd name="connsiteX14310" fmla="*/ 5647625 w 6130925"/>
                <a:gd name="connsiteY14310" fmla="*/ 722134 h 2994025"/>
                <a:gd name="connsiteX14311" fmla="*/ 5646674 w 6130925"/>
                <a:gd name="connsiteY14311" fmla="*/ 723559 h 2994025"/>
                <a:gd name="connsiteX14312" fmla="*/ 5646207 w 6130925"/>
                <a:gd name="connsiteY14312" fmla="*/ 724958 h 2994025"/>
                <a:gd name="connsiteX14313" fmla="*/ 5646100 w 6130925"/>
                <a:gd name="connsiteY14313" fmla="*/ 725118 h 2994025"/>
                <a:gd name="connsiteX14314" fmla="*/ 5646037 w 6130925"/>
                <a:gd name="connsiteY14314" fmla="*/ 725308 h 2994025"/>
                <a:gd name="connsiteX14315" fmla="*/ 5644978 w 6130925"/>
                <a:gd name="connsiteY14315" fmla="*/ 726895 h 2994025"/>
                <a:gd name="connsiteX14316" fmla="*/ 5644452 w 6130925"/>
                <a:gd name="connsiteY14316" fmla="*/ 726895 h 2994025"/>
                <a:gd name="connsiteX14317" fmla="*/ 5644091 w 6130925"/>
                <a:gd name="connsiteY14317" fmla="*/ 727075 h 2994025"/>
                <a:gd name="connsiteX14318" fmla="*/ 5643550 w 6130925"/>
                <a:gd name="connsiteY14318" fmla="*/ 726895 h 2994025"/>
                <a:gd name="connsiteX14319" fmla="*/ 5642860 w 6130925"/>
                <a:gd name="connsiteY14319" fmla="*/ 726895 h 2994025"/>
                <a:gd name="connsiteX14320" fmla="*/ 5642331 w 6130925"/>
                <a:gd name="connsiteY14320" fmla="*/ 726895 h 2994025"/>
                <a:gd name="connsiteX14321" fmla="*/ 5641802 w 6130925"/>
                <a:gd name="connsiteY14321" fmla="*/ 726895 h 2994025"/>
                <a:gd name="connsiteX14322" fmla="*/ 5641272 w 6130925"/>
                <a:gd name="connsiteY14322" fmla="*/ 726895 h 2994025"/>
                <a:gd name="connsiteX14323" fmla="*/ 5637567 w 6130925"/>
                <a:gd name="connsiteY14323" fmla="*/ 726895 h 2994025"/>
                <a:gd name="connsiteX14324" fmla="*/ 5634391 w 6130925"/>
                <a:gd name="connsiteY14324" fmla="*/ 727953 h 2994025"/>
                <a:gd name="connsiteX14325" fmla="*/ 5632319 w 6130925"/>
                <a:gd name="connsiteY14325" fmla="*/ 728988 h 2994025"/>
                <a:gd name="connsiteX14326" fmla="*/ 5631391 w 6130925"/>
                <a:gd name="connsiteY14326" fmla="*/ 731308 h 2994025"/>
                <a:gd name="connsiteX14327" fmla="*/ 5631328 w 6130925"/>
                <a:gd name="connsiteY14327" fmla="*/ 731371 h 2994025"/>
                <a:gd name="connsiteX14328" fmla="*/ 5631214 w 6130925"/>
                <a:gd name="connsiteY14328" fmla="*/ 731656 h 2994025"/>
                <a:gd name="connsiteX14329" fmla="*/ 5629626 w 6130925"/>
                <a:gd name="connsiteY14329" fmla="*/ 733242 h 2994025"/>
                <a:gd name="connsiteX14330" fmla="*/ 5628046 w 6130925"/>
                <a:gd name="connsiteY14330" fmla="*/ 734822 h 2994025"/>
                <a:gd name="connsiteX14331" fmla="*/ 5627157 w 6130925"/>
                <a:gd name="connsiteY14331" fmla="*/ 736600 h 2994025"/>
                <a:gd name="connsiteX14332" fmla="*/ 5627148 w 6130925"/>
                <a:gd name="connsiteY14332" fmla="*/ 736609 h 2994025"/>
                <a:gd name="connsiteX14333" fmla="*/ 5626980 w 6130925"/>
                <a:gd name="connsiteY14333" fmla="*/ 736945 h 2994025"/>
                <a:gd name="connsiteX14334" fmla="*/ 5625391 w 6130925"/>
                <a:gd name="connsiteY14334" fmla="*/ 738532 h 2994025"/>
                <a:gd name="connsiteX14335" fmla="*/ 5623803 w 6130925"/>
                <a:gd name="connsiteY14335" fmla="*/ 739590 h 2994025"/>
                <a:gd name="connsiteX14336" fmla="*/ 5621157 w 6130925"/>
                <a:gd name="connsiteY14336" fmla="*/ 741177 h 2994025"/>
                <a:gd name="connsiteX14337" fmla="*/ 5619569 w 6130925"/>
                <a:gd name="connsiteY14337" fmla="*/ 742235 h 2994025"/>
                <a:gd name="connsiteX14338" fmla="*/ 5617980 w 6130925"/>
                <a:gd name="connsiteY14338" fmla="*/ 742235 h 2994025"/>
                <a:gd name="connsiteX14339" fmla="*/ 5613745 w 6130925"/>
                <a:gd name="connsiteY14339" fmla="*/ 744351 h 2994025"/>
                <a:gd name="connsiteX14340" fmla="*/ 5610040 w 6130925"/>
                <a:gd name="connsiteY14340" fmla="*/ 747524 h 2994025"/>
                <a:gd name="connsiteX14341" fmla="*/ 5608452 w 6130925"/>
                <a:gd name="connsiteY14341" fmla="*/ 749111 h 2994025"/>
                <a:gd name="connsiteX14342" fmla="*/ 5607393 w 6130925"/>
                <a:gd name="connsiteY14342" fmla="*/ 750698 h 2994025"/>
                <a:gd name="connsiteX14343" fmla="*/ 5605276 w 6130925"/>
                <a:gd name="connsiteY14343" fmla="*/ 751756 h 2994025"/>
                <a:gd name="connsiteX14344" fmla="*/ 5603688 w 6130925"/>
                <a:gd name="connsiteY14344" fmla="*/ 753343 h 2994025"/>
                <a:gd name="connsiteX14345" fmla="*/ 5598394 w 6130925"/>
                <a:gd name="connsiteY14345" fmla="*/ 751756 h 2994025"/>
                <a:gd name="connsiteX14346" fmla="*/ 5598394 w 6130925"/>
                <a:gd name="connsiteY14346" fmla="*/ 748053 h 2994025"/>
                <a:gd name="connsiteX14347" fmla="*/ 5598394 w 6130925"/>
                <a:gd name="connsiteY14347" fmla="*/ 744880 h 2994025"/>
                <a:gd name="connsiteX14348" fmla="*/ 5598394 w 6130925"/>
                <a:gd name="connsiteY14348" fmla="*/ 743293 h 2994025"/>
                <a:gd name="connsiteX14349" fmla="*/ 5598394 w 6130925"/>
                <a:gd name="connsiteY14349" fmla="*/ 741177 h 2994025"/>
                <a:gd name="connsiteX14350" fmla="*/ 5596277 w 6130925"/>
                <a:gd name="connsiteY14350" fmla="*/ 740119 h 2994025"/>
                <a:gd name="connsiteX14351" fmla="*/ 5594689 w 6130925"/>
                <a:gd name="connsiteY14351" fmla="*/ 739061 h 2994025"/>
                <a:gd name="connsiteX14352" fmla="*/ 5593630 w 6130925"/>
                <a:gd name="connsiteY14352" fmla="*/ 737474 h 2994025"/>
                <a:gd name="connsiteX14353" fmla="*/ 5593100 w 6130925"/>
                <a:gd name="connsiteY14353" fmla="*/ 735887 h 2994025"/>
                <a:gd name="connsiteX14354" fmla="*/ 5593100 w 6130925"/>
                <a:gd name="connsiteY14354" fmla="*/ 734300 h 2994025"/>
                <a:gd name="connsiteX14355" fmla="*/ 5594159 w 6130925"/>
                <a:gd name="connsiteY14355" fmla="*/ 731656 h 2994025"/>
                <a:gd name="connsiteX14356" fmla="*/ 5594286 w 6130925"/>
                <a:gd name="connsiteY14356" fmla="*/ 731465 h 2994025"/>
                <a:gd name="connsiteX14357" fmla="*/ 5594349 w 6130925"/>
                <a:gd name="connsiteY14357" fmla="*/ 731308 h 2994025"/>
                <a:gd name="connsiteX14358" fmla="*/ 5596250 w 6130925"/>
                <a:gd name="connsiteY14358" fmla="*/ 728455 h 2994025"/>
                <a:gd name="connsiteX14359" fmla="*/ 5594689 w 6130925"/>
                <a:gd name="connsiteY14359" fmla="*/ 726895 h 2994025"/>
                <a:gd name="connsiteX14360" fmla="*/ 5593100 w 6130925"/>
                <a:gd name="connsiteY14360" fmla="*/ 725837 h 2994025"/>
                <a:gd name="connsiteX14361" fmla="*/ 5592571 w 6130925"/>
                <a:gd name="connsiteY14361" fmla="*/ 725837 h 2994025"/>
                <a:gd name="connsiteX14362" fmla="*/ 5592042 w 6130925"/>
                <a:gd name="connsiteY14362" fmla="*/ 725837 h 2994025"/>
                <a:gd name="connsiteX14363" fmla="*/ 5591512 w 6130925"/>
                <a:gd name="connsiteY14363" fmla="*/ 725837 h 2994025"/>
                <a:gd name="connsiteX14364" fmla="*/ 5591006 w 6130925"/>
                <a:gd name="connsiteY14364" fmla="*/ 725837 h 2994025"/>
                <a:gd name="connsiteX14365" fmla="*/ 5590961 w 6130925"/>
                <a:gd name="connsiteY14365" fmla="*/ 725859 h 2994025"/>
                <a:gd name="connsiteX14366" fmla="*/ 5590454 w 6130925"/>
                <a:gd name="connsiteY14366" fmla="*/ 726366 h 2994025"/>
                <a:gd name="connsiteX14367" fmla="*/ 5589395 w 6130925"/>
                <a:gd name="connsiteY14367" fmla="*/ 726366 h 2994025"/>
                <a:gd name="connsiteX14368" fmla="*/ 5589395 w 6130925"/>
                <a:gd name="connsiteY14368" fmla="*/ 725837 h 2994025"/>
                <a:gd name="connsiteX14369" fmla="*/ 5587277 w 6130925"/>
                <a:gd name="connsiteY14369" fmla="*/ 725837 h 2994025"/>
                <a:gd name="connsiteX14370" fmla="*/ 5585689 w 6130925"/>
                <a:gd name="connsiteY14370" fmla="*/ 725308 h 2994025"/>
                <a:gd name="connsiteX14371" fmla="*/ 5584101 w 6130925"/>
                <a:gd name="connsiteY14371" fmla="*/ 723721 h 2994025"/>
                <a:gd name="connsiteX14372" fmla="*/ 5583043 w 6130925"/>
                <a:gd name="connsiteY14372" fmla="*/ 721605 h 2994025"/>
                <a:gd name="connsiteX14373" fmla="*/ 5582513 w 6130925"/>
                <a:gd name="connsiteY14373" fmla="*/ 718960 h 2994025"/>
                <a:gd name="connsiteX14374" fmla="*/ 5580925 w 6130925"/>
                <a:gd name="connsiteY14374" fmla="*/ 717903 h 2994025"/>
                <a:gd name="connsiteX14375" fmla="*/ 5578278 w 6130925"/>
                <a:gd name="connsiteY14375" fmla="*/ 717903 h 2994025"/>
                <a:gd name="connsiteX14376" fmla="*/ 5576690 w 6130925"/>
                <a:gd name="connsiteY14376" fmla="*/ 718960 h 2994025"/>
                <a:gd name="connsiteX14377" fmla="*/ 5575102 w 6130925"/>
                <a:gd name="connsiteY14377" fmla="*/ 721605 h 2994025"/>
                <a:gd name="connsiteX14378" fmla="*/ 5573514 w 6130925"/>
                <a:gd name="connsiteY14378" fmla="*/ 723192 h 2994025"/>
                <a:gd name="connsiteX14379" fmla="*/ 5571397 w 6130925"/>
                <a:gd name="connsiteY14379" fmla="*/ 723721 h 2994025"/>
                <a:gd name="connsiteX14380" fmla="*/ 5569809 w 6130925"/>
                <a:gd name="connsiteY14380" fmla="*/ 723721 h 2994025"/>
                <a:gd name="connsiteX14381" fmla="*/ 5566632 w 6130925"/>
                <a:gd name="connsiteY14381" fmla="*/ 722663 h 2994025"/>
                <a:gd name="connsiteX14382" fmla="*/ 5564515 w 6130925"/>
                <a:gd name="connsiteY14382" fmla="*/ 721605 h 2994025"/>
                <a:gd name="connsiteX14383" fmla="*/ 5561868 w 6130925"/>
                <a:gd name="connsiteY14383" fmla="*/ 721076 h 2994025"/>
                <a:gd name="connsiteX14384" fmla="*/ 5559221 w 6130925"/>
                <a:gd name="connsiteY14384" fmla="*/ 721076 h 2994025"/>
                <a:gd name="connsiteX14385" fmla="*/ 5553928 w 6130925"/>
                <a:gd name="connsiteY14385" fmla="*/ 721605 h 2994025"/>
                <a:gd name="connsiteX14386" fmla="*/ 5550222 w 6130925"/>
                <a:gd name="connsiteY14386" fmla="*/ 724250 h 2994025"/>
                <a:gd name="connsiteX14387" fmla="*/ 5544929 w 6130925"/>
                <a:gd name="connsiteY14387" fmla="*/ 728482 h 2994025"/>
                <a:gd name="connsiteX14388" fmla="*/ 5540164 w 6130925"/>
                <a:gd name="connsiteY14388" fmla="*/ 734300 h 2994025"/>
                <a:gd name="connsiteX14389" fmla="*/ 5535976 w 6130925"/>
                <a:gd name="connsiteY14389" fmla="*/ 738486 h 2994025"/>
                <a:gd name="connsiteX14390" fmla="*/ 5533495 w 6130925"/>
                <a:gd name="connsiteY14390" fmla="*/ 742950 h 2994025"/>
                <a:gd name="connsiteX14391" fmla="*/ 5532437 w 6130925"/>
                <a:gd name="connsiteY14391" fmla="*/ 745596 h 2994025"/>
                <a:gd name="connsiteX14392" fmla="*/ 5532310 w 6130925"/>
                <a:gd name="connsiteY14392" fmla="*/ 745723 h 2994025"/>
                <a:gd name="connsiteX14393" fmla="*/ 5532224 w 6130925"/>
                <a:gd name="connsiteY14393" fmla="*/ 745937 h 2994025"/>
                <a:gd name="connsiteX14394" fmla="*/ 5530636 w 6130925"/>
                <a:gd name="connsiteY14394" fmla="*/ 747524 h 2994025"/>
                <a:gd name="connsiteX14395" fmla="*/ 5526930 w 6130925"/>
                <a:gd name="connsiteY14395" fmla="*/ 749111 h 2994025"/>
                <a:gd name="connsiteX14396" fmla="*/ 5526401 w 6130925"/>
                <a:gd name="connsiteY14396" fmla="*/ 749111 h 2994025"/>
                <a:gd name="connsiteX14397" fmla="*/ 5525871 w 6130925"/>
                <a:gd name="connsiteY14397" fmla="*/ 749111 h 2994025"/>
                <a:gd name="connsiteX14398" fmla="*/ 5524813 w 6130925"/>
                <a:gd name="connsiteY14398" fmla="*/ 749111 h 2994025"/>
                <a:gd name="connsiteX14399" fmla="*/ 5524283 w 6130925"/>
                <a:gd name="connsiteY14399" fmla="*/ 749111 h 2994025"/>
                <a:gd name="connsiteX14400" fmla="*/ 5523754 w 6130925"/>
                <a:gd name="connsiteY14400" fmla="*/ 749111 h 2994025"/>
                <a:gd name="connsiteX14401" fmla="*/ 5523225 w 6130925"/>
                <a:gd name="connsiteY14401" fmla="*/ 749111 h 2994025"/>
                <a:gd name="connsiteX14402" fmla="*/ 5521131 w 6130925"/>
                <a:gd name="connsiteY14402" fmla="*/ 750680 h 2994025"/>
                <a:gd name="connsiteX14403" fmla="*/ 5519737 w 6130925"/>
                <a:gd name="connsiteY14403" fmla="*/ 753004 h 2994025"/>
                <a:gd name="connsiteX14404" fmla="*/ 5519591 w 6130925"/>
                <a:gd name="connsiteY14404" fmla="*/ 753223 h 2994025"/>
                <a:gd name="connsiteX14405" fmla="*/ 5519519 w 6130925"/>
                <a:gd name="connsiteY14405" fmla="*/ 753343 h 2994025"/>
                <a:gd name="connsiteX14406" fmla="*/ 5518460 w 6130925"/>
                <a:gd name="connsiteY14406" fmla="*/ 754930 h 2994025"/>
                <a:gd name="connsiteX14407" fmla="*/ 5517402 w 6130925"/>
                <a:gd name="connsiteY14407" fmla="*/ 756517 h 2994025"/>
                <a:gd name="connsiteX14408" fmla="*/ 5515814 w 6130925"/>
                <a:gd name="connsiteY14408" fmla="*/ 758104 h 2994025"/>
                <a:gd name="connsiteX14409" fmla="*/ 5514329 w 6130925"/>
                <a:gd name="connsiteY14409" fmla="*/ 759587 h 2994025"/>
                <a:gd name="connsiteX14410" fmla="*/ 5513387 w 6130925"/>
                <a:gd name="connsiteY14410" fmla="*/ 761471 h 2994025"/>
                <a:gd name="connsiteX14411" fmla="*/ 5512857 w 6130925"/>
                <a:gd name="connsiteY14411" fmla="*/ 763588 h 2994025"/>
                <a:gd name="connsiteX14412" fmla="*/ 5512675 w 6130925"/>
                <a:gd name="connsiteY14412" fmla="*/ 763770 h 2994025"/>
                <a:gd name="connsiteX14413" fmla="*/ 5512637 w 6130925"/>
                <a:gd name="connsiteY14413" fmla="*/ 763922 h 2994025"/>
                <a:gd name="connsiteX14414" fmla="*/ 5511049 w 6130925"/>
                <a:gd name="connsiteY14414" fmla="*/ 765509 h 2994025"/>
                <a:gd name="connsiteX14415" fmla="*/ 5509991 w 6130925"/>
                <a:gd name="connsiteY14415" fmla="*/ 767096 h 2994025"/>
                <a:gd name="connsiteX14416" fmla="*/ 5509461 w 6130925"/>
                <a:gd name="connsiteY14416" fmla="*/ 767625 h 2994025"/>
                <a:gd name="connsiteX14417" fmla="*/ 5508932 w 6130925"/>
                <a:gd name="connsiteY14417" fmla="*/ 767096 h 2994025"/>
                <a:gd name="connsiteX14418" fmla="*/ 5508403 w 6130925"/>
                <a:gd name="connsiteY14418" fmla="*/ 767096 h 2994025"/>
                <a:gd name="connsiteX14419" fmla="*/ 5507873 w 6130925"/>
                <a:gd name="connsiteY14419" fmla="*/ 767096 h 2994025"/>
                <a:gd name="connsiteX14420" fmla="*/ 5507344 w 6130925"/>
                <a:gd name="connsiteY14420" fmla="*/ 767096 h 2994025"/>
                <a:gd name="connsiteX14421" fmla="*/ 5506814 w 6130925"/>
                <a:gd name="connsiteY14421" fmla="*/ 767096 h 2994025"/>
                <a:gd name="connsiteX14422" fmla="*/ 5506285 w 6130925"/>
                <a:gd name="connsiteY14422" fmla="*/ 767096 h 2994025"/>
                <a:gd name="connsiteX14423" fmla="*/ 5502200 w 6130925"/>
                <a:gd name="connsiteY14423" fmla="*/ 769137 h 2994025"/>
                <a:gd name="connsiteX14424" fmla="*/ 5501215 w 6130925"/>
                <a:gd name="connsiteY14424" fmla="*/ 772583 h 2994025"/>
                <a:gd name="connsiteX14425" fmla="*/ 5501215 w 6130925"/>
                <a:gd name="connsiteY14425" fmla="*/ 782108 h 2994025"/>
                <a:gd name="connsiteX14426" fmla="*/ 5502803 w 6130925"/>
                <a:gd name="connsiteY14426" fmla="*/ 782638 h 2994025"/>
                <a:gd name="connsiteX14427" fmla="*/ 5504920 w 6130925"/>
                <a:gd name="connsiteY14427" fmla="*/ 782638 h 2994025"/>
                <a:gd name="connsiteX14428" fmla="*/ 5508624 w 6130925"/>
                <a:gd name="connsiteY14428" fmla="*/ 782638 h 2994025"/>
                <a:gd name="connsiteX14429" fmla="*/ 5511799 w 6130925"/>
                <a:gd name="connsiteY14429" fmla="*/ 782108 h 2994025"/>
                <a:gd name="connsiteX14430" fmla="*/ 5512328 w 6130925"/>
                <a:gd name="connsiteY14430" fmla="*/ 783696 h 2994025"/>
                <a:gd name="connsiteX14431" fmla="*/ 5512857 w 6130925"/>
                <a:gd name="connsiteY14431" fmla="*/ 785813 h 2994025"/>
                <a:gd name="connsiteX14432" fmla="*/ 5513915 w 6130925"/>
                <a:gd name="connsiteY14432" fmla="*/ 787400 h 2994025"/>
                <a:gd name="connsiteX14433" fmla="*/ 5515503 w 6130925"/>
                <a:gd name="connsiteY14433" fmla="*/ 788988 h 2994025"/>
                <a:gd name="connsiteX14434" fmla="*/ 5516032 w 6130925"/>
                <a:gd name="connsiteY14434" fmla="*/ 790575 h 2994025"/>
                <a:gd name="connsiteX14435" fmla="*/ 5515503 w 6130925"/>
                <a:gd name="connsiteY14435" fmla="*/ 792692 h 2994025"/>
                <a:gd name="connsiteX14436" fmla="*/ 5515365 w 6130925"/>
                <a:gd name="connsiteY14436" fmla="*/ 792692 h 2994025"/>
                <a:gd name="connsiteX14437" fmla="*/ 5515284 w 6130925"/>
                <a:gd name="connsiteY14437" fmla="*/ 793015 h 2994025"/>
                <a:gd name="connsiteX14438" fmla="*/ 5505226 w 6130925"/>
                <a:gd name="connsiteY14438" fmla="*/ 793015 h 2994025"/>
                <a:gd name="connsiteX14439" fmla="*/ 5502580 w 6130925"/>
                <a:gd name="connsiteY14439" fmla="*/ 791957 h 2994025"/>
                <a:gd name="connsiteX14440" fmla="*/ 5500991 w 6130925"/>
                <a:gd name="connsiteY14440" fmla="*/ 790370 h 2994025"/>
                <a:gd name="connsiteX14441" fmla="*/ 5499403 w 6130925"/>
                <a:gd name="connsiteY14441" fmla="*/ 789841 h 2994025"/>
                <a:gd name="connsiteX14442" fmla="*/ 5497394 w 6130925"/>
                <a:gd name="connsiteY14442" fmla="*/ 789339 h 2994025"/>
                <a:gd name="connsiteX14443" fmla="*/ 5496982 w 6130925"/>
                <a:gd name="connsiteY14443" fmla="*/ 790575 h 2994025"/>
                <a:gd name="connsiteX14444" fmla="*/ 5495924 w 6130925"/>
                <a:gd name="connsiteY14444" fmla="*/ 792692 h 2994025"/>
                <a:gd name="connsiteX14445" fmla="*/ 5495924 w 6130925"/>
                <a:gd name="connsiteY14445" fmla="*/ 794279 h 2994025"/>
                <a:gd name="connsiteX14446" fmla="*/ 5495924 w 6130925"/>
                <a:gd name="connsiteY14446" fmla="*/ 796396 h 2994025"/>
                <a:gd name="connsiteX14447" fmla="*/ 5495698 w 6130925"/>
                <a:gd name="connsiteY14447" fmla="*/ 796170 h 2994025"/>
                <a:gd name="connsiteX14448" fmla="*/ 5495698 w 6130925"/>
                <a:gd name="connsiteY14448" fmla="*/ 796718 h 2994025"/>
                <a:gd name="connsiteX14449" fmla="*/ 5494110 w 6130925"/>
                <a:gd name="connsiteY14449" fmla="*/ 795131 h 2994025"/>
                <a:gd name="connsiteX14450" fmla="*/ 5491992 w 6130925"/>
                <a:gd name="connsiteY14450" fmla="*/ 793544 h 2994025"/>
                <a:gd name="connsiteX14451" fmla="*/ 5488287 w 6130925"/>
                <a:gd name="connsiteY14451" fmla="*/ 788254 h 2994025"/>
                <a:gd name="connsiteX14452" fmla="*/ 5483523 w 6130925"/>
                <a:gd name="connsiteY14452" fmla="*/ 786139 h 2994025"/>
                <a:gd name="connsiteX14453" fmla="*/ 5480876 w 6130925"/>
                <a:gd name="connsiteY14453" fmla="*/ 787196 h 2994025"/>
                <a:gd name="connsiteX14454" fmla="*/ 5479497 w 6130925"/>
                <a:gd name="connsiteY14454" fmla="*/ 789033 h 2994025"/>
                <a:gd name="connsiteX14455" fmla="*/ 5478461 w 6130925"/>
                <a:gd name="connsiteY14455" fmla="*/ 791104 h 2994025"/>
                <a:gd name="connsiteX14456" fmla="*/ 5478321 w 6130925"/>
                <a:gd name="connsiteY14456" fmla="*/ 791244 h 2994025"/>
                <a:gd name="connsiteX14457" fmla="*/ 5478229 w 6130925"/>
                <a:gd name="connsiteY14457" fmla="*/ 791428 h 2994025"/>
                <a:gd name="connsiteX14458" fmla="*/ 5476724 w 6130925"/>
                <a:gd name="connsiteY14458" fmla="*/ 792932 h 2994025"/>
                <a:gd name="connsiteX14459" fmla="*/ 5474228 w 6130925"/>
                <a:gd name="connsiteY14459" fmla="*/ 796925 h 2994025"/>
                <a:gd name="connsiteX14460" fmla="*/ 5474190 w 6130925"/>
                <a:gd name="connsiteY14460" fmla="*/ 796934 h 2994025"/>
                <a:gd name="connsiteX14461" fmla="*/ 5473994 w 6130925"/>
                <a:gd name="connsiteY14461" fmla="*/ 797247 h 2994025"/>
                <a:gd name="connsiteX14462" fmla="*/ 5469230 w 6130925"/>
                <a:gd name="connsiteY14462" fmla="*/ 798305 h 2994025"/>
                <a:gd name="connsiteX14463" fmla="*/ 5452290 w 6130925"/>
                <a:gd name="connsiteY14463" fmla="*/ 798305 h 2994025"/>
                <a:gd name="connsiteX14464" fmla="*/ 5449643 w 6130925"/>
                <a:gd name="connsiteY14464" fmla="*/ 798305 h 2994025"/>
                <a:gd name="connsiteX14465" fmla="*/ 5448055 w 6130925"/>
                <a:gd name="connsiteY14465" fmla="*/ 797776 h 2994025"/>
                <a:gd name="connsiteX14466" fmla="*/ 5446467 w 6130925"/>
                <a:gd name="connsiteY14466" fmla="*/ 794602 h 2994025"/>
                <a:gd name="connsiteX14467" fmla="*/ 5446467 w 6130925"/>
                <a:gd name="connsiteY14467" fmla="*/ 791428 h 2994025"/>
                <a:gd name="connsiteX14468" fmla="*/ 5447526 w 6130925"/>
                <a:gd name="connsiteY14468" fmla="*/ 789312 h 2994025"/>
                <a:gd name="connsiteX14469" fmla="*/ 5447657 w 6130925"/>
                <a:gd name="connsiteY14469" fmla="*/ 789214 h 2994025"/>
                <a:gd name="connsiteX14470" fmla="*/ 5447770 w 6130925"/>
                <a:gd name="connsiteY14470" fmla="*/ 788988 h 2994025"/>
                <a:gd name="connsiteX14471" fmla="*/ 5449706 w 6130925"/>
                <a:gd name="connsiteY14471" fmla="*/ 787536 h 2994025"/>
                <a:gd name="connsiteX14472" fmla="*/ 5450173 w 6130925"/>
                <a:gd name="connsiteY14472" fmla="*/ 786139 h 2994025"/>
                <a:gd name="connsiteX14473" fmla="*/ 5451231 w 6130925"/>
                <a:gd name="connsiteY14473" fmla="*/ 784023 h 2994025"/>
                <a:gd name="connsiteX14474" fmla="*/ 5449114 w 6130925"/>
                <a:gd name="connsiteY14474" fmla="*/ 782436 h 2994025"/>
                <a:gd name="connsiteX14475" fmla="*/ 5446997 w 6130925"/>
                <a:gd name="connsiteY14475" fmla="*/ 781378 h 2994025"/>
                <a:gd name="connsiteX14476" fmla="*/ 5445408 w 6130925"/>
                <a:gd name="connsiteY14476" fmla="*/ 780849 h 2994025"/>
                <a:gd name="connsiteX14477" fmla="*/ 5443820 w 6130925"/>
                <a:gd name="connsiteY14477" fmla="*/ 780320 h 2994025"/>
                <a:gd name="connsiteX14478" fmla="*/ 5442232 w 6130925"/>
                <a:gd name="connsiteY14478" fmla="*/ 778733 h 2994025"/>
                <a:gd name="connsiteX14479" fmla="*/ 5440644 w 6130925"/>
                <a:gd name="connsiteY14479" fmla="*/ 777146 h 2994025"/>
                <a:gd name="connsiteX14480" fmla="*/ 5437468 w 6130925"/>
                <a:gd name="connsiteY14480" fmla="*/ 775559 h 2994025"/>
                <a:gd name="connsiteX14481" fmla="*/ 5434821 w 6130925"/>
                <a:gd name="connsiteY14481" fmla="*/ 775559 h 2994025"/>
                <a:gd name="connsiteX14482" fmla="*/ 5431645 w 6130925"/>
                <a:gd name="connsiteY14482" fmla="*/ 776088 h 2994025"/>
                <a:gd name="connsiteX14483" fmla="*/ 5427410 w 6130925"/>
                <a:gd name="connsiteY14483" fmla="*/ 777146 h 2994025"/>
                <a:gd name="connsiteX14484" fmla="*/ 5424763 w 6130925"/>
                <a:gd name="connsiteY14484" fmla="*/ 776088 h 2994025"/>
                <a:gd name="connsiteX14485" fmla="*/ 5422646 w 6130925"/>
                <a:gd name="connsiteY14485" fmla="*/ 773972 h 2994025"/>
                <a:gd name="connsiteX14486" fmla="*/ 5420528 w 6130925"/>
                <a:gd name="connsiteY14486" fmla="*/ 772386 h 2994025"/>
                <a:gd name="connsiteX14487" fmla="*/ 5417882 w 6130925"/>
                <a:gd name="connsiteY14487" fmla="*/ 770799 h 2994025"/>
                <a:gd name="connsiteX14488" fmla="*/ 5415764 w 6130925"/>
                <a:gd name="connsiteY14488" fmla="*/ 771857 h 2994025"/>
                <a:gd name="connsiteX14489" fmla="*/ 5414352 w 6130925"/>
                <a:gd name="connsiteY14489" fmla="*/ 772798 h 2994025"/>
                <a:gd name="connsiteX14490" fmla="*/ 5412845 w 6130925"/>
                <a:gd name="connsiteY14490" fmla="*/ 776817 h 2994025"/>
                <a:gd name="connsiteX14491" fmla="*/ 5412845 w 6130925"/>
                <a:gd name="connsiteY14491" fmla="*/ 781050 h 2994025"/>
                <a:gd name="connsiteX14492" fmla="*/ 5412845 w 6130925"/>
                <a:gd name="connsiteY14492" fmla="*/ 788458 h 2994025"/>
                <a:gd name="connsiteX14493" fmla="*/ 5412588 w 6130925"/>
                <a:gd name="connsiteY14493" fmla="*/ 788458 h 2994025"/>
                <a:gd name="connsiteX14494" fmla="*/ 5412588 w 6130925"/>
                <a:gd name="connsiteY14494" fmla="*/ 788783 h 2994025"/>
                <a:gd name="connsiteX14495" fmla="*/ 5368122 w 6130925"/>
                <a:gd name="connsiteY14495" fmla="*/ 788783 h 2994025"/>
                <a:gd name="connsiteX14496" fmla="*/ 5366004 w 6130925"/>
                <a:gd name="connsiteY14496" fmla="*/ 789312 h 2994025"/>
                <a:gd name="connsiteX14497" fmla="*/ 5363887 w 6130925"/>
                <a:gd name="connsiteY14497" fmla="*/ 790370 h 2994025"/>
                <a:gd name="connsiteX14498" fmla="*/ 5361770 w 6130925"/>
                <a:gd name="connsiteY14498" fmla="*/ 790899 h 2994025"/>
                <a:gd name="connsiteX14499" fmla="*/ 5359123 w 6130925"/>
                <a:gd name="connsiteY14499" fmla="*/ 791428 h 2994025"/>
                <a:gd name="connsiteX14500" fmla="*/ 5353829 w 6130925"/>
                <a:gd name="connsiteY14500" fmla="*/ 789841 h 2994025"/>
                <a:gd name="connsiteX14501" fmla="*/ 5349594 w 6130925"/>
                <a:gd name="connsiteY14501" fmla="*/ 787725 h 2994025"/>
                <a:gd name="connsiteX14502" fmla="*/ 5348535 w 6130925"/>
                <a:gd name="connsiteY14502" fmla="*/ 786668 h 2994025"/>
                <a:gd name="connsiteX14503" fmla="*/ 5346418 w 6130925"/>
                <a:gd name="connsiteY14503" fmla="*/ 786139 h 2994025"/>
                <a:gd name="connsiteX14504" fmla="*/ 5344830 w 6130925"/>
                <a:gd name="connsiteY14504" fmla="*/ 786139 h 2994025"/>
                <a:gd name="connsiteX14505" fmla="*/ 5341654 w 6130925"/>
                <a:gd name="connsiteY14505" fmla="*/ 787196 h 2994025"/>
                <a:gd name="connsiteX14506" fmla="*/ 5339007 w 6130925"/>
                <a:gd name="connsiteY14506" fmla="*/ 788783 h 2994025"/>
                <a:gd name="connsiteX14507" fmla="*/ 5338478 w 6130925"/>
                <a:gd name="connsiteY14507" fmla="*/ 788783 h 2994025"/>
                <a:gd name="connsiteX14508" fmla="*/ 5337948 w 6130925"/>
                <a:gd name="connsiteY14508" fmla="*/ 788783 h 2994025"/>
                <a:gd name="connsiteX14509" fmla="*/ 5336890 w 6130925"/>
                <a:gd name="connsiteY14509" fmla="*/ 788783 h 2994025"/>
                <a:gd name="connsiteX14510" fmla="*/ 5335831 w 6130925"/>
                <a:gd name="connsiteY14510" fmla="*/ 788783 h 2994025"/>
                <a:gd name="connsiteX14511" fmla="*/ 5331596 w 6130925"/>
                <a:gd name="connsiteY14511" fmla="*/ 788783 h 2994025"/>
                <a:gd name="connsiteX14512" fmla="*/ 5330008 w 6130925"/>
                <a:gd name="connsiteY14512" fmla="*/ 787725 h 2994025"/>
                <a:gd name="connsiteX14513" fmla="*/ 5328420 w 6130925"/>
                <a:gd name="connsiteY14513" fmla="*/ 787196 h 2994025"/>
                <a:gd name="connsiteX14514" fmla="*/ 5326302 w 6130925"/>
                <a:gd name="connsiteY14514" fmla="*/ 787196 h 2994025"/>
                <a:gd name="connsiteX14515" fmla="*/ 5322597 w 6130925"/>
                <a:gd name="connsiteY14515" fmla="*/ 787725 h 2994025"/>
                <a:gd name="connsiteX14516" fmla="*/ 5317832 w 6130925"/>
                <a:gd name="connsiteY14516" fmla="*/ 788783 h 2994025"/>
                <a:gd name="connsiteX14517" fmla="*/ 5316244 w 6130925"/>
                <a:gd name="connsiteY14517" fmla="*/ 787725 h 2994025"/>
                <a:gd name="connsiteX14518" fmla="*/ 5312009 w 6130925"/>
                <a:gd name="connsiteY14518" fmla="*/ 786668 h 2994025"/>
                <a:gd name="connsiteX14519" fmla="*/ 5307245 w 6130925"/>
                <a:gd name="connsiteY14519" fmla="*/ 786139 h 2994025"/>
                <a:gd name="connsiteX14520" fmla="*/ 5303010 w 6130925"/>
                <a:gd name="connsiteY14520" fmla="*/ 787196 h 2994025"/>
                <a:gd name="connsiteX14521" fmla="*/ 5299834 w 6130925"/>
                <a:gd name="connsiteY14521" fmla="*/ 790370 h 2994025"/>
                <a:gd name="connsiteX14522" fmla="*/ 5297945 w 6130925"/>
                <a:gd name="connsiteY14522" fmla="*/ 792258 h 2994025"/>
                <a:gd name="connsiteX14523" fmla="*/ 5296428 w 6130925"/>
                <a:gd name="connsiteY14523" fmla="*/ 794279 h 2994025"/>
                <a:gd name="connsiteX14524" fmla="*/ 5295370 w 6130925"/>
                <a:gd name="connsiteY14524" fmla="*/ 796925 h 2994025"/>
                <a:gd name="connsiteX14525" fmla="*/ 5295136 w 6130925"/>
                <a:gd name="connsiteY14525" fmla="*/ 797081 h 2994025"/>
                <a:gd name="connsiteX14526" fmla="*/ 5295070 w 6130925"/>
                <a:gd name="connsiteY14526" fmla="*/ 797247 h 2994025"/>
                <a:gd name="connsiteX14527" fmla="*/ 5293482 w 6130925"/>
                <a:gd name="connsiteY14527" fmla="*/ 798305 h 2994025"/>
                <a:gd name="connsiteX14528" fmla="*/ 5289776 w 6130925"/>
                <a:gd name="connsiteY14528" fmla="*/ 800949 h 2994025"/>
                <a:gd name="connsiteX14529" fmla="*/ 5286600 w 6130925"/>
                <a:gd name="connsiteY14529" fmla="*/ 802536 h 2994025"/>
                <a:gd name="connsiteX14530" fmla="*/ 5285541 w 6130925"/>
                <a:gd name="connsiteY14530" fmla="*/ 803065 h 2994025"/>
                <a:gd name="connsiteX14531" fmla="*/ 5284483 w 6130925"/>
                <a:gd name="connsiteY14531" fmla="*/ 803065 h 2994025"/>
                <a:gd name="connsiteX14532" fmla="*/ 5283424 w 6130925"/>
                <a:gd name="connsiteY14532" fmla="*/ 803065 h 2994025"/>
                <a:gd name="connsiteX14533" fmla="*/ 5282365 w 6130925"/>
                <a:gd name="connsiteY14533" fmla="*/ 802536 h 2994025"/>
                <a:gd name="connsiteX14534" fmla="*/ 5281307 w 6130925"/>
                <a:gd name="connsiteY14534" fmla="*/ 802536 h 2994025"/>
                <a:gd name="connsiteX14535" fmla="*/ 5280248 w 6130925"/>
                <a:gd name="connsiteY14535" fmla="*/ 802536 h 2994025"/>
                <a:gd name="connsiteX14536" fmla="*/ 5279718 w 6130925"/>
                <a:gd name="connsiteY14536" fmla="*/ 802536 h 2994025"/>
                <a:gd name="connsiteX14537" fmla="*/ 5278130 w 6130925"/>
                <a:gd name="connsiteY14537" fmla="*/ 802536 h 2994025"/>
                <a:gd name="connsiteX14538" fmla="*/ 5274425 w 6130925"/>
                <a:gd name="connsiteY14538" fmla="*/ 803594 h 2994025"/>
                <a:gd name="connsiteX14539" fmla="*/ 5271538 w 6130925"/>
                <a:gd name="connsiteY14539" fmla="*/ 805998 h 2994025"/>
                <a:gd name="connsiteX14540" fmla="*/ 5271028 w 6130925"/>
                <a:gd name="connsiteY14540" fmla="*/ 808038 h 2994025"/>
                <a:gd name="connsiteX14541" fmla="*/ 5269970 w 6130925"/>
                <a:gd name="connsiteY14541" fmla="*/ 809625 h 2994025"/>
                <a:gd name="connsiteX14542" fmla="*/ 5269675 w 6130925"/>
                <a:gd name="connsiteY14542" fmla="*/ 809921 h 2994025"/>
                <a:gd name="connsiteX14543" fmla="*/ 5269661 w 6130925"/>
                <a:gd name="connsiteY14543" fmla="*/ 809942 h 2994025"/>
                <a:gd name="connsiteX14544" fmla="*/ 5268365 w 6130925"/>
                <a:gd name="connsiteY14544" fmla="*/ 811236 h 2994025"/>
                <a:gd name="connsiteX14545" fmla="*/ 5266795 w 6130925"/>
                <a:gd name="connsiteY14545" fmla="*/ 813329 h 2994025"/>
                <a:gd name="connsiteX14546" fmla="*/ 5266266 w 6130925"/>
                <a:gd name="connsiteY14546" fmla="*/ 814917 h 2994025"/>
                <a:gd name="connsiteX14547" fmla="*/ 5265207 w 6130925"/>
                <a:gd name="connsiteY14547" fmla="*/ 816504 h 2994025"/>
                <a:gd name="connsiteX14548" fmla="*/ 5264678 w 6130925"/>
                <a:gd name="connsiteY14548" fmla="*/ 818621 h 2994025"/>
                <a:gd name="connsiteX14549" fmla="*/ 5264678 w 6130925"/>
                <a:gd name="connsiteY14549" fmla="*/ 820208 h 2994025"/>
                <a:gd name="connsiteX14550" fmla="*/ 5263620 w 6130925"/>
                <a:gd name="connsiteY14550" fmla="*/ 822325 h 2994025"/>
                <a:gd name="connsiteX14551" fmla="*/ 5262562 w 6130925"/>
                <a:gd name="connsiteY14551" fmla="*/ 823913 h 2994025"/>
                <a:gd name="connsiteX14552" fmla="*/ 5262032 w 6130925"/>
                <a:gd name="connsiteY14552" fmla="*/ 826029 h 2994025"/>
                <a:gd name="connsiteX14553" fmla="*/ 5260974 w 6130925"/>
                <a:gd name="connsiteY14553" fmla="*/ 827088 h 2994025"/>
                <a:gd name="connsiteX14554" fmla="*/ 5260445 w 6130925"/>
                <a:gd name="connsiteY14554" fmla="*/ 827617 h 2994025"/>
                <a:gd name="connsiteX14555" fmla="*/ 5260443 w 6130925"/>
                <a:gd name="connsiteY14555" fmla="*/ 827616 h 2994025"/>
                <a:gd name="connsiteX14556" fmla="*/ 5260132 w 6130925"/>
                <a:gd name="connsiteY14556" fmla="*/ 827926 h 2994025"/>
                <a:gd name="connsiteX14557" fmla="*/ 5259603 w 6130925"/>
                <a:gd name="connsiteY14557" fmla="*/ 827398 h 2994025"/>
                <a:gd name="connsiteX14558" fmla="*/ 5259073 w 6130925"/>
                <a:gd name="connsiteY14558" fmla="*/ 827398 h 2994025"/>
                <a:gd name="connsiteX14559" fmla="*/ 5258544 w 6130925"/>
                <a:gd name="connsiteY14559" fmla="*/ 827398 h 2994025"/>
                <a:gd name="connsiteX14560" fmla="*/ 5257485 w 6130925"/>
                <a:gd name="connsiteY14560" fmla="*/ 827398 h 2994025"/>
                <a:gd name="connsiteX14561" fmla="*/ 5256956 w 6130925"/>
                <a:gd name="connsiteY14561" fmla="*/ 827398 h 2994025"/>
                <a:gd name="connsiteX14562" fmla="*/ 5254838 w 6130925"/>
                <a:gd name="connsiteY14562" fmla="*/ 827926 h 2994025"/>
                <a:gd name="connsiteX14563" fmla="*/ 5253444 w 6130925"/>
                <a:gd name="connsiteY14563" fmla="*/ 828391 h 2994025"/>
                <a:gd name="connsiteX14564" fmla="*/ 5252507 w 6130925"/>
                <a:gd name="connsiteY14564" fmla="*/ 830263 h 2994025"/>
                <a:gd name="connsiteX14565" fmla="*/ 5251978 w 6130925"/>
                <a:gd name="connsiteY14565" fmla="*/ 831850 h 2994025"/>
                <a:gd name="connsiteX14566" fmla="*/ 5251694 w 6130925"/>
                <a:gd name="connsiteY14566" fmla="*/ 832064 h 2994025"/>
                <a:gd name="connsiteX14567" fmla="*/ 5251662 w 6130925"/>
                <a:gd name="connsiteY14567" fmla="*/ 832158 h 2994025"/>
                <a:gd name="connsiteX14568" fmla="*/ 5249545 w 6130925"/>
                <a:gd name="connsiteY14568" fmla="*/ 833745 h 2994025"/>
                <a:gd name="connsiteX14569" fmla="*/ 5247104 w 6130925"/>
                <a:gd name="connsiteY14569" fmla="*/ 834721 h 2994025"/>
                <a:gd name="connsiteX14570" fmla="*/ 5246157 w 6130925"/>
                <a:gd name="connsiteY14570" fmla="*/ 836613 h 2994025"/>
                <a:gd name="connsiteX14571" fmla="*/ 5244570 w 6130925"/>
                <a:gd name="connsiteY14571" fmla="*/ 838200 h 2994025"/>
                <a:gd name="connsiteX14572" fmla="*/ 5244550 w 6130925"/>
                <a:gd name="connsiteY14572" fmla="*/ 838207 h 2994025"/>
                <a:gd name="connsiteX14573" fmla="*/ 5244251 w 6130925"/>
                <a:gd name="connsiteY14573" fmla="*/ 838506 h 2994025"/>
                <a:gd name="connsiteX14574" fmla="*/ 5242684 w 6130925"/>
                <a:gd name="connsiteY14574" fmla="*/ 839028 h 2994025"/>
                <a:gd name="connsiteX14575" fmla="*/ 5241395 w 6130925"/>
                <a:gd name="connsiteY14575" fmla="*/ 840317 h 2994025"/>
                <a:gd name="connsiteX14576" fmla="*/ 5241349 w 6130925"/>
                <a:gd name="connsiteY14576" fmla="*/ 840348 h 2994025"/>
                <a:gd name="connsiteX14577" fmla="*/ 5241075 w 6130925"/>
                <a:gd name="connsiteY14577" fmla="*/ 840622 h 2994025"/>
                <a:gd name="connsiteX14578" fmla="*/ 5239487 w 6130925"/>
                <a:gd name="connsiteY14578" fmla="*/ 841679 h 2994025"/>
                <a:gd name="connsiteX14579" fmla="*/ 5237485 w 6130925"/>
                <a:gd name="connsiteY14579" fmla="*/ 842180 h 2994025"/>
                <a:gd name="connsiteX14580" fmla="*/ 5236103 w 6130925"/>
                <a:gd name="connsiteY14580" fmla="*/ 844021 h 2994025"/>
                <a:gd name="connsiteX14581" fmla="*/ 5235574 w 6130925"/>
                <a:gd name="connsiteY14581" fmla="*/ 846138 h 2994025"/>
                <a:gd name="connsiteX14582" fmla="*/ 5235045 w 6130925"/>
                <a:gd name="connsiteY14582" fmla="*/ 848254 h 2994025"/>
                <a:gd name="connsiteX14583" fmla="*/ 5233986 w 6130925"/>
                <a:gd name="connsiteY14583" fmla="*/ 849313 h 2994025"/>
                <a:gd name="connsiteX14584" fmla="*/ 5232399 w 6130925"/>
                <a:gd name="connsiteY14584" fmla="*/ 850900 h 2994025"/>
                <a:gd name="connsiteX14585" fmla="*/ 5232331 w 6130925"/>
                <a:gd name="connsiteY14585" fmla="*/ 850946 h 2994025"/>
                <a:gd name="connsiteX14586" fmla="*/ 5232076 w 6130925"/>
                <a:gd name="connsiteY14586" fmla="*/ 851201 h 2994025"/>
                <a:gd name="connsiteX14587" fmla="*/ 5230488 w 6130925"/>
                <a:gd name="connsiteY14587" fmla="*/ 852259 h 2994025"/>
                <a:gd name="connsiteX14588" fmla="*/ 5228370 w 6130925"/>
                <a:gd name="connsiteY14588" fmla="*/ 853317 h 2994025"/>
                <a:gd name="connsiteX14589" fmla="*/ 5226859 w 6130925"/>
                <a:gd name="connsiteY14589" fmla="*/ 854323 h 2994025"/>
                <a:gd name="connsiteX14590" fmla="*/ 5225520 w 6130925"/>
                <a:gd name="connsiteY14590" fmla="*/ 855663 h 2994025"/>
                <a:gd name="connsiteX14591" fmla="*/ 5224991 w 6130925"/>
                <a:gd name="connsiteY14591" fmla="*/ 857779 h 2994025"/>
                <a:gd name="connsiteX14592" fmla="*/ 5223403 w 6130925"/>
                <a:gd name="connsiteY14592" fmla="*/ 864129 h 2994025"/>
                <a:gd name="connsiteX14593" fmla="*/ 5223932 w 6130925"/>
                <a:gd name="connsiteY14593" fmla="*/ 871008 h 2994025"/>
                <a:gd name="connsiteX14594" fmla="*/ 5223584 w 6130925"/>
                <a:gd name="connsiteY14594" fmla="*/ 871008 h 2994025"/>
                <a:gd name="connsiteX14595" fmla="*/ 5223606 w 6130925"/>
                <a:gd name="connsiteY14595" fmla="*/ 871301 h 2994025"/>
                <a:gd name="connsiteX14596" fmla="*/ 5221489 w 6130925"/>
                <a:gd name="connsiteY14596" fmla="*/ 871301 h 2994025"/>
                <a:gd name="connsiteX14597" fmla="*/ 5219371 w 6130925"/>
                <a:gd name="connsiteY14597" fmla="*/ 871301 h 2994025"/>
                <a:gd name="connsiteX14598" fmla="*/ 5218312 w 6130925"/>
                <a:gd name="connsiteY14598" fmla="*/ 871301 h 2994025"/>
                <a:gd name="connsiteX14599" fmla="*/ 5216724 w 6130925"/>
                <a:gd name="connsiteY14599" fmla="*/ 871301 h 2994025"/>
                <a:gd name="connsiteX14600" fmla="*/ 5214607 w 6130925"/>
                <a:gd name="connsiteY14600" fmla="*/ 872888 h 2994025"/>
                <a:gd name="connsiteX14601" fmla="*/ 5213019 w 6130925"/>
                <a:gd name="connsiteY14601" fmla="*/ 873417 h 2994025"/>
                <a:gd name="connsiteX14602" fmla="*/ 5211431 w 6130925"/>
                <a:gd name="connsiteY14602" fmla="*/ 873946 h 2994025"/>
                <a:gd name="connsiteX14603" fmla="*/ 5209843 w 6130925"/>
                <a:gd name="connsiteY14603" fmla="*/ 874475 h 2994025"/>
                <a:gd name="connsiteX14604" fmla="*/ 5207443 w 6130925"/>
                <a:gd name="connsiteY14604" fmla="*/ 875914 h 2994025"/>
                <a:gd name="connsiteX14605" fmla="*/ 5205941 w 6130925"/>
                <a:gd name="connsiteY14605" fmla="*/ 878417 h 2994025"/>
                <a:gd name="connsiteX14606" fmla="*/ 5205634 w 6130925"/>
                <a:gd name="connsiteY14606" fmla="*/ 878663 h 2994025"/>
                <a:gd name="connsiteX14607" fmla="*/ 5205608 w 6130925"/>
                <a:gd name="connsiteY14607" fmla="*/ 878707 h 2994025"/>
                <a:gd name="connsiteX14608" fmla="*/ 5203253 w 6130925"/>
                <a:gd name="connsiteY14608" fmla="*/ 880589 h 2994025"/>
                <a:gd name="connsiteX14609" fmla="*/ 5201707 w 6130925"/>
                <a:gd name="connsiteY14609" fmla="*/ 882650 h 2994025"/>
                <a:gd name="connsiteX14610" fmla="*/ 5200649 w 6130925"/>
                <a:gd name="connsiteY14610" fmla="*/ 884767 h 2994025"/>
                <a:gd name="connsiteX14611" fmla="*/ 5199061 w 6130925"/>
                <a:gd name="connsiteY14611" fmla="*/ 886354 h 2994025"/>
                <a:gd name="connsiteX14612" fmla="*/ 5198917 w 6130925"/>
                <a:gd name="connsiteY14612" fmla="*/ 886450 h 2994025"/>
                <a:gd name="connsiteX14613" fmla="*/ 5198726 w 6130925"/>
                <a:gd name="connsiteY14613" fmla="*/ 886641 h 2994025"/>
                <a:gd name="connsiteX14614" fmla="*/ 5197138 w 6130925"/>
                <a:gd name="connsiteY14614" fmla="*/ 887699 h 2994025"/>
                <a:gd name="connsiteX14615" fmla="*/ 5194491 w 6130925"/>
                <a:gd name="connsiteY14615" fmla="*/ 888228 h 2994025"/>
                <a:gd name="connsiteX14616" fmla="*/ 5190786 w 6130925"/>
                <a:gd name="connsiteY14616" fmla="*/ 889815 h 2994025"/>
                <a:gd name="connsiteX14617" fmla="*/ 5187080 w 6130925"/>
                <a:gd name="connsiteY14617" fmla="*/ 890873 h 2994025"/>
                <a:gd name="connsiteX14618" fmla="*/ 5186551 w 6130925"/>
                <a:gd name="connsiteY14618" fmla="*/ 890873 h 2994025"/>
                <a:gd name="connsiteX14619" fmla="*/ 5186021 w 6130925"/>
                <a:gd name="connsiteY14619" fmla="*/ 890873 h 2994025"/>
                <a:gd name="connsiteX14620" fmla="*/ 5185492 w 6130925"/>
                <a:gd name="connsiteY14620" fmla="*/ 890873 h 2994025"/>
                <a:gd name="connsiteX14621" fmla="*/ 5184963 w 6130925"/>
                <a:gd name="connsiteY14621" fmla="*/ 890873 h 2994025"/>
                <a:gd name="connsiteX14622" fmla="*/ 5184433 w 6130925"/>
                <a:gd name="connsiteY14622" fmla="*/ 890873 h 2994025"/>
                <a:gd name="connsiteX14623" fmla="*/ 5183904 w 6130925"/>
                <a:gd name="connsiteY14623" fmla="*/ 890873 h 2994025"/>
                <a:gd name="connsiteX14624" fmla="*/ 5182112 w 6130925"/>
                <a:gd name="connsiteY14624" fmla="*/ 892216 h 2994025"/>
                <a:gd name="connsiteX14625" fmla="*/ 5181070 w 6130925"/>
                <a:gd name="connsiteY14625" fmla="*/ 894821 h 2994025"/>
                <a:gd name="connsiteX14626" fmla="*/ 5179482 w 6130925"/>
                <a:gd name="connsiteY14626" fmla="*/ 896408 h 2994025"/>
                <a:gd name="connsiteX14627" fmla="*/ 5178424 w 6130925"/>
                <a:gd name="connsiteY14627" fmla="*/ 897996 h 2994025"/>
                <a:gd name="connsiteX14628" fmla="*/ 5177895 w 6130925"/>
                <a:gd name="connsiteY14628" fmla="*/ 901171 h 2994025"/>
                <a:gd name="connsiteX14629" fmla="*/ 5177895 w 6130925"/>
                <a:gd name="connsiteY14629" fmla="*/ 905404 h 2994025"/>
                <a:gd name="connsiteX14630" fmla="*/ 5179482 w 6130925"/>
                <a:gd name="connsiteY14630" fmla="*/ 906463 h 2994025"/>
                <a:gd name="connsiteX14631" fmla="*/ 5181070 w 6130925"/>
                <a:gd name="connsiteY14631" fmla="*/ 906992 h 2994025"/>
                <a:gd name="connsiteX14632" fmla="*/ 5189536 w 6130925"/>
                <a:gd name="connsiteY14632" fmla="*/ 906992 h 2994025"/>
                <a:gd name="connsiteX14633" fmla="*/ 5191124 w 6130925"/>
                <a:gd name="connsiteY14633" fmla="*/ 906463 h 2994025"/>
                <a:gd name="connsiteX14634" fmla="*/ 5192711 w 6130925"/>
                <a:gd name="connsiteY14634" fmla="*/ 905404 h 2994025"/>
                <a:gd name="connsiteX14635" fmla="*/ 5195041 w 6130925"/>
                <a:gd name="connsiteY14635" fmla="*/ 903541 h 2994025"/>
                <a:gd name="connsiteX14636" fmla="*/ 5196609 w 6130925"/>
                <a:gd name="connsiteY14636" fmla="*/ 901452 h 2994025"/>
                <a:gd name="connsiteX14637" fmla="*/ 5196689 w 6130925"/>
                <a:gd name="connsiteY14637" fmla="*/ 901512 h 2994025"/>
                <a:gd name="connsiteX14638" fmla="*/ 5196945 w 6130925"/>
                <a:gd name="connsiteY14638" fmla="*/ 901171 h 2994025"/>
                <a:gd name="connsiteX14639" fmla="*/ 5201178 w 6130925"/>
                <a:gd name="connsiteY14639" fmla="*/ 904346 h 2994025"/>
                <a:gd name="connsiteX14640" fmla="*/ 5202766 w 6130925"/>
                <a:gd name="connsiteY14640" fmla="*/ 909638 h 2994025"/>
                <a:gd name="connsiteX14641" fmla="*/ 5202236 w 6130925"/>
                <a:gd name="connsiteY14641" fmla="*/ 912283 h 2994025"/>
                <a:gd name="connsiteX14642" fmla="*/ 5201178 w 6130925"/>
                <a:gd name="connsiteY14642" fmla="*/ 914929 h 2994025"/>
                <a:gd name="connsiteX14643" fmla="*/ 5200649 w 6130925"/>
                <a:gd name="connsiteY14643" fmla="*/ 917046 h 2994025"/>
                <a:gd name="connsiteX14644" fmla="*/ 5200120 w 6130925"/>
                <a:gd name="connsiteY14644" fmla="*/ 918633 h 2994025"/>
                <a:gd name="connsiteX14645" fmla="*/ 5200120 w 6130925"/>
                <a:gd name="connsiteY14645" fmla="*/ 921808 h 2994025"/>
                <a:gd name="connsiteX14646" fmla="*/ 5201707 w 6130925"/>
                <a:gd name="connsiteY14646" fmla="*/ 922867 h 2994025"/>
                <a:gd name="connsiteX14647" fmla="*/ 5203295 w 6130925"/>
                <a:gd name="connsiteY14647" fmla="*/ 923925 h 2994025"/>
                <a:gd name="connsiteX14648" fmla="*/ 5205411 w 6130925"/>
                <a:gd name="connsiteY14648" fmla="*/ 923925 h 2994025"/>
                <a:gd name="connsiteX14649" fmla="*/ 5205941 w 6130925"/>
                <a:gd name="connsiteY14649" fmla="*/ 923925 h 2994025"/>
                <a:gd name="connsiteX14650" fmla="*/ 5206999 w 6130925"/>
                <a:gd name="connsiteY14650" fmla="*/ 923396 h 2994025"/>
                <a:gd name="connsiteX14651" fmla="*/ 5207823 w 6130925"/>
                <a:gd name="connsiteY14651" fmla="*/ 923808 h 2994025"/>
                <a:gd name="connsiteX14652" fmla="*/ 5208255 w 6130925"/>
                <a:gd name="connsiteY14652" fmla="*/ 922082 h 2994025"/>
                <a:gd name="connsiteX14653" fmla="*/ 5208784 w 6130925"/>
                <a:gd name="connsiteY14653" fmla="*/ 920495 h 2994025"/>
                <a:gd name="connsiteX14654" fmla="*/ 5208784 w 6130925"/>
                <a:gd name="connsiteY14654" fmla="*/ 913089 h 2994025"/>
                <a:gd name="connsiteX14655" fmla="*/ 5208255 w 6130925"/>
                <a:gd name="connsiteY14655" fmla="*/ 911502 h 2994025"/>
                <a:gd name="connsiteX14656" fmla="*/ 5207725 w 6130925"/>
                <a:gd name="connsiteY14656" fmla="*/ 909915 h 2994025"/>
                <a:gd name="connsiteX14657" fmla="*/ 5208117 w 6130925"/>
                <a:gd name="connsiteY14657" fmla="*/ 909818 h 2994025"/>
                <a:gd name="connsiteX14658" fmla="*/ 5208057 w 6130925"/>
                <a:gd name="connsiteY14658" fmla="*/ 909638 h 2994025"/>
                <a:gd name="connsiteX14659" fmla="*/ 5212291 w 6130925"/>
                <a:gd name="connsiteY14659" fmla="*/ 908579 h 2994025"/>
                <a:gd name="connsiteX14660" fmla="*/ 5217053 w 6130925"/>
                <a:gd name="connsiteY14660" fmla="*/ 913871 h 2994025"/>
                <a:gd name="connsiteX14661" fmla="*/ 5219699 w 6130925"/>
                <a:gd name="connsiteY14661" fmla="*/ 920221 h 2994025"/>
                <a:gd name="connsiteX14662" fmla="*/ 5220757 w 6130925"/>
                <a:gd name="connsiteY14662" fmla="*/ 921808 h 2994025"/>
                <a:gd name="connsiteX14663" fmla="*/ 5221286 w 6130925"/>
                <a:gd name="connsiteY14663" fmla="*/ 923925 h 2994025"/>
                <a:gd name="connsiteX14664" fmla="*/ 5221286 w 6130925"/>
                <a:gd name="connsiteY14664" fmla="*/ 925513 h 2994025"/>
                <a:gd name="connsiteX14665" fmla="*/ 5221286 w 6130925"/>
                <a:gd name="connsiteY14665" fmla="*/ 927629 h 2994025"/>
                <a:gd name="connsiteX14666" fmla="*/ 5236311 w 6130925"/>
                <a:gd name="connsiteY14666" fmla="*/ 927629 h 2994025"/>
                <a:gd name="connsiteX14667" fmla="*/ 5236311 w 6130925"/>
                <a:gd name="connsiteY14667" fmla="*/ 909915 h 2994025"/>
                <a:gd name="connsiteX14668" fmla="*/ 5236632 w 6130925"/>
                <a:gd name="connsiteY14668" fmla="*/ 909915 h 2994025"/>
                <a:gd name="connsiteX14669" fmla="*/ 5236632 w 6130925"/>
                <a:gd name="connsiteY14669" fmla="*/ 909638 h 2994025"/>
                <a:gd name="connsiteX14670" fmla="*/ 5247216 w 6130925"/>
                <a:gd name="connsiteY14670" fmla="*/ 909638 h 2994025"/>
                <a:gd name="connsiteX14671" fmla="*/ 5252507 w 6130925"/>
                <a:gd name="connsiteY14671" fmla="*/ 914929 h 2994025"/>
                <a:gd name="connsiteX14672" fmla="*/ 5257799 w 6130925"/>
                <a:gd name="connsiteY14672" fmla="*/ 919692 h 2994025"/>
                <a:gd name="connsiteX14673" fmla="*/ 5260445 w 6130925"/>
                <a:gd name="connsiteY14673" fmla="*/ 919692 h 2994025"/>
                <a:gd name="connsiteX14674" fmla="*/ 5262032 w 6130925"/>
                <a:gd name="connsiteY14674" fmla="*/ 920221 h 2994025"/>
                <a:gd name="connsiteX14675" fmla="*/ 5262562 w 6130925"/>
                <a:gd name="connsiteY14675" fmla="*/ 921808 h 2994025"/>
                <a:gd name="connsiteX14676" fmla="*/ 5263620 w 6130925"/>
                <a:gd name="connsiteY14676" fmla="*/ 923925 h 2994025"/>
                <a:gd name="connsiteX14677" fmla="*/ 5265737 w 6130925"/>
                <a:gd name="connsiteY14677" fmla="*/ 925513 h 2994025"/>
                <a:gd name="connsiteX14678" fmla="*/ 5267853 w 6130925"/>
                <a:gd name="connsiteY14678" fmla="*/ 926042 h 2994025"/>
                <a:gd name="connsiteX14679" fmla="*/ 5268382 w 6130925"/>
                <a:gd name="connsiteY14679" fmla="*/ 926571 h 2994025"/>
                <a:gd name="connsiteX14680" fmla="*/ 5269080 w 6130925"/>
                <a:gd name="connsiteY14680" fmla="*/ 926339 h 2994025"/>
                <a:gd name="connsiteX14681" fmla="*/ 5269131 w 6130925"/>
                <a:gd name="connsiteY14681" fmla="*/ 926313 h 2994025"/>
                <a:gd name="connsiteX14682" fmla="*/ 5269157 w 6130925"/>
                <a:gd name="connsiteY14682" fmla="*/ 926313 h 2994025"/>
                <a:gd name="connsiteX14683" fmla="*/ 5269970 w 6130925"/>
                <a:gd name="connsiteY14683" fmla="*/ 926042 h 2994025"/>
                <a:gd name="connsiteX14684" fmla="*/ 5271028 w 6130925"/>
                <a:gd name="connsiteY14684" fmla="*/ 926042 h 2994025"/>
                <a:gd name="connsiteX14685" fmla="*/ 5271557 w 6130925"/>
                <a:gd name="connsiteY14685" fmla="*/ 926042 h 2994025"/>
                <a:gd name="connsiteX14686" fmla="*/ 5273674 w 6130925"/>
                <a:gd name="connsiteY14686" fmla="*/ 928158 h 2994025"/>
                <a:gd name="connsiteX14687" fmla="*/ 5275262 w 6130925"/>
                <a:gd name="connsiteY14687" fmla="*/ 929217 h 2994025"/>
                <a:gd name="connsiteX14688" fmla="*/ 5277378 w 6130925"/>
                <a:gd name="connsiteY14688" fmla="*/ 930804 h 2994025"/>
                <a:gd name="connsiteX14689" fmla="*/ 5278437 w 6130925"/>
                <a:gd name="connsiteY14689" fmla="*/ 932921 h 2994025"/>
                <a:gd name="connsiteX14690" fmla="*/ 5280553 w 6130925"/>
                <a:gd name="connsiteY14690" fmla="*/ 934508 h 2994025"/>
                <a:gd name="connsiteX14691" fmla="*/ 5281612 w 6130925"/>
                <a:gd name="connsiteY14691" fmla="*/ 936096 h 2994025"/>
                <a:gd name="connsiteX14692" fmla="*/ 5281612 w 6130925"/>
                <a:gd name="connsiteY14692" fmla="*/ 940329 h 2994025"/>
                <a:gd name="connsiteX14693" fmla="*/ 5281612 w 6130925"/>
                <a:gd name="connsiteY14693" fmla="*/ 943504 h 2994025"/>
                <a:gd name="connsiteX14694" fmla="*/ 5280553 w 6130925"/>
                <a:gd name="connsiteY14694" fmla="*/ 946679 h 2994025"/>
                <a:gd name="connsiteX14695" fmla="*/ 5280024 w 6130925"/>
                <a:gd name="connsiteY14695" fmla="*/ 948267 h 2994025"/>
                <a:gd name="connsiteX14696" fmla="*/ 5280024 w 6130925"/>
                <a:gd name="connsiteY14696" fmla="*/ 950913 h 2994025"/>
                <a:gd name="connsiteX14697" fmla="*/ 5278966 w 6130925"/>
                <a:gd name="connsiteY14697" fmla="*/ 952500 h 2994025"/>
                <a:gd name="connsiteX14698" fmla="*/ 5278437 w 6130925"/>
                <a:gd name="connsiteY14698" fmla="*/ 954088 h 2994025"/>
                <a:gd name="connsiteX14699" fmla="*/ 5278966 w 6130925"/>
                <a:gd name="connsiteY14699" fmla="*/ 956204 h 2994025"/>
                <a:gd name="connsiteX14700" fmla="*/ 5280553 w 6130925"/>
                <a:gd name="connsiteY14700" fmla="*/ 957792 h 2994025"/>
                <a:gd name="connsiteX14701" fmla="*/ 5281612 w 6130925"/>
                <a:gd name="connsiteY14701" fmla="*/ 958321 h 2994025"/>
                <a:gd name="connsiteX14702" fmla="*/ 5282670 w 6130925"/>
                <a:gd name="connsiteY14702" fmla="*/ 958321 h 2994025"/>
                <a:gd name="connsiteX14703" fmla="*/ 5283199 w 6130925"/>
                <a:gd name="connsiteY14703" fmla="*/ 958321 h 2994025"/>
                <a:gd name="connsiteX14704" fmla="*/ 5284257 w 6130925"/>
                <a:gd name="connsiteY14704" fmla="*/ 958321 h 2994025"/>
                <a:gd name="connsiteX14705" fmla="*/ 5289776 w 6130925"/>
                <a:gd name="connsiteY14705" fmla="*/ 958321 h 2994025"/>
                <a:gd name="connsiteX14706" fmla="*/ 5289776 w 6130925"/>
                <a:gd name="connsiteY14706" fmla="*/ 955406 h 2994025"/>
                <a:gd name="connsiteX14707" fmla="*/ 5289776 w 6130925"/>
                <a:gd name="connsiteY14707" fmla="*/ 951703 h 2994025"/>
                <a:gd name="connsiteX14708" fmla="*/ 5288718 w 6130925"/>
                <a:gd name="connsiteY14708" fmla="*/ 950117 h 2994025"/>
                <a:gd name="connsiteX14709" fmla="*/ 5288188 w 6130925"/>
                <a:gd name="connsiteY14709" fmla="*/ 948001 h 2994025"/>
                <a:gd name="connsiteX14710" fmla="*/ 5288188 w 6130925"/>
                <a:gd name="connsiteY14710" fmla="*/ 944298 h 2994025"/>
                <a:gd name="connsiteX14711" fmla="*/ 5287659 w 6130925"/>
                <a:gd name="connsiteY14711" fmla="*/ 943240 h 2994025"/>
                <a:gd name="connsiteX14712" fmla="*/ 5287129 w 6130925"/>
                <a:gd name="connsiteY14712" fmla="*/ 941124 h 2994025"/>
                <a:gd name="connsiteX14713" fmla="*/ 5287129 w 6130925"/>
                <a:gd name="connsiteY14713" fmla="*/ 937421 h 2994025"/>
                <a:gd name="connsiteX14714" fmla="*/ 5287432 w 6130925"/>
                <a:gd name="connsiteY14714" fmla="*/ 937220 h 2994025"/>
                <a:gd name="connsiteX14715" fmla="*/ 5287432 w 6130925"/>
                <a:gd name="connsiteY14715" fmla="*/ 937154 h 2994025"/>
                <a:gd name="connsiteX14716" fmla="*/ 5289020 w 6130925"/>
                <a:gd name="connsiteY14716" fmla="*/ 936096 h 2994025"/>
                <a:gd name="connsiteX14717" fmla="*/ 5291666 w 6130925"/>
                <a:gd name="connsiteY14717" fmla="*/ 935038 h 2994025"/>
                <a:gd name="connsiteX14718" fmla="*/ 5294312 w 6130925"/>
                <a:gd name="connsiteY14718" fmla="*/ 935038 h 2994025"/>
                <a:gd name="connsiteX14719" fmla="*/ 5297187 w 6130925"/>
                <a:gd name="connsiteY14719" fmla="*/ 935038 h 2994025"/>
                <a:gd name="connsiteX14720" fmla="*/ 5297187 w 6130925"/>
                <a:gd name="connsiteY14720" fmla="*/ 909915 h 2994025"/>
                <a:gd name="connsiteX14721" fmla="*/ 5297487 w 6130925"/>
                <a:gd name="connsiteY14721" fmla="*/ 909915 h 2994025"/>
                <a:gd name="connsiteX14722" fmla="*/ 5297487 w 6130925"/>
                <a:gd name="connsiteY14722" fmla="*/ 909638 h 2994025"/>
                <a:gd name="connsiteX14723" fmla="*/ 5304895 w 6130925"/>
                <a:gd name="connsiteY14723" fmla="*/ 909638 h 2994025"/>
                <a:gd name="connsiteX14724" fmla="*/ 5305424 w 6130925"/>
                <a:gd name="connsiteY14724" fmla="*/ 912813 h 2994025"/>
                <a:gd name="connsiteX14725" fmla="*/ 5305424 w 6130925"/>
                <a:gd name="connsiteY14725" fmla="*/ 917046 h 2994025"/>
                <a:gd name="connsiteX14726" fmla="*/ 5305424 w 6130925"/>
                <a:gd name="connsiteY14726" fmla="*/ 920750 h 2994025"/>
                <a:gd name="connsiteX14727" fmla="*/ 5305424 w 6130925"/>
                <a:gd name="connsiteY14727" fmla="*/ 924454 h 2994025"/>
                <a:gd name="connsiteX14728" fmla="*/ 5306482 w 6130925"/>
                <a:gd name="connsiteY14728" fmla="*/ 928688 h 2994025"/>
                <a:gd name="connsiteX14729" fmla="*/ 5307541 w 6130925"/>
                <a:gd name="connsiteY14729" fmla="*/ 931863 h 2994025"/>
                <a:gd name="connsiteX14730" fmla="*/ 5307012 w 6130925"/>
                <a:gd name="connsiteY14730" fmla="*/ 935567 h 2994025"/>
                <a:gd name="connsiteX14731" fmla="*/ 5308070 w 6130925"/>
                <a:gd name="connsiteY14731" fmla="*/ 939271 h 2994025"/>
                <a:gd name="connsiteX14732" fmla="*/ 5308599 w 6130925"/>
                <a:gd name="connsiteY14732" fmla="*/ 939800 h 2994025"/>
                <a:gd name="connsiteX14733" fmla="*/ 5309657 w 6130925"/>
                <a:gd name="connsiteY14733" fmla="*/ 939800 h 2994025"/>
                <a:gd name="connsiteX14734" fmla="*/ 5310716 w 6130925"/>
                <a:gd name="connsiteY14734" fmla="*/ 939800 h 2994025"/>
                <a:gd name="connsiteX14735" fmla="*/ 5312303 w 6130925"/>
                <a:gd name="connsiteY14735" fmla="*/ 940329 h 2994025"/>
                <a:gd name="connsiteX14736" fmla="*/ 5312832 w 6130925"/>
                <a:gd name="connsiteY14736" fmla="*/ 941388 h 2994025"/>
                <a:gd name="connsiteX14737" fmla="*/ 5313891 w 6130925"/>
                <a:gd name="connsiteY14737" fmla="*/ 943504 h 2994025"/>
                <a:gd name="connsiteX14738" fmla="*/ 5313362 w 6130925"/>
                <a:gd name="connsiteY14738" fmla="*/ 945092 h 2994025"/>
                <a:gd name="connsiteX14739" fmla="*/ 5312832 w 6130925"/>
                <a:gd name="connsiteY14739" fmla="*/ 946679 h 2994025"/>
                <a:gd name="connsiteX14740" fmla="*/ 5313362 w 6130925"/>
                <a:gd name="connsiteY14740" fmla="*/ 948267 h 2994025"/>
                <a:gd name="connsiteX14741" fmla="*/ 5313891 w 6130925"/>
                <a:gd name="connsiteY14741" fmla="*/ 950913 h 2994025"/>
                <a:gd name="connsiteX14742" fmla="*/ 5313362 w 6130925"/>
                <a:gd name="connsiteY14742" fmla="*/ 953029 h 2994025"/>
                <a:gd name="connsiteX14743" fmla="*/ 5312832 w 6130925"/>
                <a:gd name="connsiteY14743" fmla="*/ 955146 h 2994025"/>
                <a:gd name="connsiteX14744" fmla="*/ 5312832 w 6130925"/>
                <a:gd name="connsiteY14744" fmla="*/ 958321 h 2994025"/>
                <a:gd name="connsiteX14745" fmla="*/ 5312303 w 6130925"/>
                <a:gd name="connsiteY14745" fmla="*/ 960438 h 2994025"/>
                <a:gd name="connsiteX14746" fmla="*/ 5312303 w 6130925"/>
                <a:gd name="connsiteY14746" fmla="*/ 962554 h 2994025"/>
                <a:gd name="connsiteX14747" fmla="*/ 5312303 w 6130925"/>
                <a:gd name="connsiteY14747" fmla="*/ 964142 h 2994025"/>
                <a:gd name="connsiteX14748" fmla="*/ 5312832 w 6130925"/>
                <a:gd name="connsiteY14748" fmla="*/ 965729 h 2994025"/>
                <a:gd name="connsiteX14749" fmla="*/ 5312303 w 6130925"/>
                <a:gd name="connsiteY14749" fmla="*/ 967846 h 2994025"/>
                <a:gd name="connsiteX14750" fmla="*/ 5312303 w 6130925"/>
                <a:gd name="connsiteY14750" fmla="*/ 968904 h 2994025"/>
                <a:gd name="connsiteX14751" fmla="*/ 5312832 w 6130925"/>
                <a:gd name="connsiteY14751" fmla="*/ 971550 h 2994025"/>
                <a:gd name="connsiteX14752" fmla="*/ 5313891 w 6130925"/>
                <a:gd name="connsiteY14752" fmla="*/ 973138 h 2994025"/>
                <a:gd name="connsiteX14753" fmla="*/ 5316537 w 6130925"/>
                <a:gd name="connsiteY14753" fmla="*/ 976842 h 2994025"/>
                <a:gd name="connsiteX14754" fmla="*/ 5319712 w 6130925"/>
                <a:gd name="connsiteY14754" fmla="*/ 980017 h 2994025"/>
                <a:gd name="connsiteX14755" fmla="*/ 5320770 w 6130925"/>
                <a:gd name="connsiteY14755" fmla="*/ 982133 h 2994025"/>
                <a:gd name="connsiteX14756" fmla="*/ 5321299 w 6130925"/>
                <a:gd name="connsiteY14756" fmla="*/ 983721 h 2994025"/>
                <a:gd name="connsiteX14757" fmla="*/ 5323416 w 6130925"/>
                <a:gd name="connsiteY14757" fmla="*/ 985308 h 2994025"/>
                <a:gd name="connsiteX14758" fmla="*/ 5324474 w 6130925"/>
                <a:gd name="connsiteY14758" fmla="*/ 987425 h 2994025"/>
                <a:gd name="connsiteX14759" fmla="*/ 5324474 w 6130925"/>
                <a:gd name="connsiteY14759" fmla="*/ 989013 h 2994025"/>
                <a:gd name="connsiteX14760" fmla="*/ 5324474 w 6130925"/>
                <a:gd name="connsiteY14760" fmla="*/ 990600 h 2994025"/>
                <a:gd name="connsiteX14761" fmla="*/ 5323945 w 6130925"/>
                <a:gd name="connsiteY14761" fmla="*/ 996421 h 2994025"/>
                <a:gd name="connsiteX14762" fmla="*/ 5324474 w 6130925"/>
                <a:gd name="connsiteY14762" fmla="*/ 1001183 h 2994025"/>
                <a:gd name="connsiteX14763" fmla="*/ 5325532 w 6130925"/>
                <a:gd name="connsiteY14763" fmla="*/ 1002771 h 2994025"/>
                <a:gd name="connsiteX14764" fmla="*/ 5327120 w 6130925"/>
                <a:gd name="connsiteY14764" fmla="*/ 1005417 h 2994025"/>
                <a:gd name="connsiteX14765" fmla="*/ 5327649 w 6130925"/>
                <a:gd name="connsiteY14765" fmla="*/ 1007004 h 2994025"/>
                <a:gd name="connsiteX14766" fmla="*/ 5327649 w 6130925"/>
                <a:gd name="connsiteY14766" fmla="*/ 1009650 h 2994025"/>
                <a:gd name="connsiteX14767" fmla="*/ 5327649 w 6130925"/>
                <a:gd name="connsiteY14767" fmla="*/ 1011238 h 2994025"/>
                <a:gd name="connsiteX14768" fmla="*/ 5327649 w 6130925"/>
                <a:gd name="connsiteY14768" fmla="*/ 1012825 h 2994025"/>
                <a:gd name="connsiteX14769" fmla="*/ 5329237 w 6130925"/>
                <a:gd name="connsiteY14769" fmla="*/ 1016529 h 2994025"/>
                <a:gd name="connsiteX14770" fmla="*/ 5330295 w 6130925"/>
                <a:gd name="connsiteY14770" fmla="*/ 1020233 h 2994025"/>
                <a:gd name="connsiteX14771" fmla="*/ 5330295 w 6130925"/>
                <a:gd name="connsiteY14771" fmla="*/ 1021821 h 2994025"/>
                <a:gd name="connsiteX14772" fmla="*/ 5330295 w 6130925"/>
                <a:gd name="connsiteY14772" fmla="*/ 1023408 h 2994025"/>
                <a:gd name="connsiteX14773" fmla="*/ 5331353 w 6130925"/>
                <a:gd name="connsiteY14773" fmla="*/ 1026054 h 2994025"/>
                <a:gd name="connsiteX14774" fmla="*/ 5331882 w 6130925"/>
                <a:gd name="connsiteY14774" fmla="*/ 1027642 h 2994025"/>
                <a:gd name="connsiteX14775" fmla="*/ 5331882 w 6130925"/>
                <a:gd name="connsiteY14775" fmla="*/ 1029229 h 2994025"/>
                <a:gd name="connsiteX14776" fmla="*/ 5331882 w 6130925"/>
                <a:gd name="connsiteY14776" fmla="*/ 1030817 h 2994025"/>
                <a:gd name="connsiteX14777" fmla="*/ 5330295 w 6130925"/>
                <a:gd name="connsiteY14777" fmla="*/ 1032404 h 2994025"/>
                <a:gd name="connsiteX14778" fmla="*/ 5330124 w 6130925"/>
                <a:gd name="connsiteY14778" fmla="*/ 1032519 h 2994025"/>
                <a:gd name="connsiteX14779" fmla="*/ 5330008 w 6130925"/>
                <a:gd name="connsiteY14779" fmla="*/ 1032634 h 2994025"/>
                <a:gd name="connsiteX14780" fmla="*/ 5328420 w 6130925"/>
                <a:gd name="connsiteY14780" fmla="*/ 1033692 h 2994025"/>
                <a:gd name="connsiteX14781" fmla="*/ 5324714 w 6130925"/>
                <a:gd name="connsiteY14781" fmla="*/ 1032105 h 2994025"/>
                <a:gd name="connsiteX14782" fmla="*/ 5321009 w 6130925"/>
                <a:gd name="connsiteY14782" fmla="*/ 1028403 h 2994025"/>
                <a:gd name="connsiteX14783" fmla="*/ 5317832 w 6130925"/>
                <a:gd name="connsiteY14783" fmla="*/ 1026816 h 2994025"/>
                <a:gd name="connsiteX14784" fmla="*/ 5314127 w 6130925"/>
                <a:gd name="connsiteY14784" fmla="*/ 1026287 h 2994025"/>
                <a:gd name="connsiteX14785" fmla="*/ 5312821 w 6130925"/>
                <a:gd name="connsiteY14785" fmla="*/ 1027157 h 2994025"/>
                <a:gd name="connsiteX14786" fmla="*/ 5312303 w 6130925"/>
                <a:gd name="connsiteY14786" fmla="*/ 1029229 h 2994025"/>
                <a:gd name="connsiteX14787" fmla="*/ 5310716 w 6130925"/>
                <a:gd name="connsiteY14787" fmla="*/ 1030817 h 2994025"/>
                <a:gd name="connsiteX14788" fmla="*/ 5309657 w 6130925"/>
                <a:gd name="connsiteY14788" fmla="*/ 1032404 h 2994025"/>
                <a:gd name="connsiteX14789" fmla="*/ 5309403 w 6130925"/>
                <a:gd name="connsiteY14789" fmla="*/ 1032574 h 2994025"/>
                <a:gd name="connsiteX14790" fmla="*/ 5309363 w 6130925"/>
                <a:gd name="connsiteY14790" fmla="*/ 1032634 h 2994025"/>
                <a:gd name="connsiteX14791" fmla="*/ 5307775 w 6130925"/>
                <a:gd name="connsiteY14791" fmla="*/ 1033692 h 2994025"/>
                <a:gd name="connsiteX14792" fmla="*/ 5306482 w 6130925"/>
                <a:gd name="connsiteY14792" fmla="*/ 1034553 h 2994025"/>
                <a:gd name="connsiteX14793" fmla="*/ 5306482 w 6130925"/>
                <a:gd name="connsiteY14793" fmla="*/ 1036638 h 2994025"/>
                <a:gd name="connsiteX14794" fmla="*/ 5306482 w 6130925"/>
                <a:gd name="connsiteY14794" fmla="*/ 1038225 h 2994025"/>
                <a:gd name="connsiteX14795" fmla="*/ 5306482 w 6130925"/>
                <a:gd name="connsiteY14795" fmla="*/ 1040342 h 2994025"/>
                <a:gd name="connsiteX14796" fmla="*/ 5306482 w 6130925"/>
                <a:gd name="connsiteY14796" fmla="*/ 1042458 h 2994025"/>
                <a:gd name="connsiteX14797" fmla="*/ 5305424 w 6130925"/>
                <a:gd name="connsiteY14797" fmla="*/ 1044575 h 2994025"/>
                <a:gd name="connsiteX14798" fmla="*/ 5305149 w 6130925"/>
                <a:gd name="connsiteY14798" fmla="*/ 1044759 h 2994025"/>
                <a:gd name="connsiteX14799" fmla="*/ 5305128 w 6130925"/>
                <a:gd name="connsiteY14799" fmla="*/ 1044801 h 2994025"/>
                <a:gd name="connsiteX14800" fmla="*/ 5303708 w 6130925"/>
                <a:gd name="connsiteY14800" fmla="*/ 1045747 h 2994025"/>
                <a:gd name="connsiteX14801" fmla="*/ 5299603 w 6130925"/>
                <a:gd name="connsiteY14801" fmla="*/ 1049338 h 2994025"/>
                <a:gd name="connsiteX14802" fmla="*/ 5297487 w 6130925"/>
                <a:gd name="connsiteY14802" fmla="*/ 1053042 h 2994025"/>
                <a:gd name="connsiteX14803" fmla="*/ 5298016 w 6130925"/>
                <a:gd name="connsiteY14803" fmla="*/ 1056746 h 2994025"/>
                <a:gd name="connsiteX14804" fmla="*/ 5300132 w 6130925"/>
                <a:gd name="connsiteY14804" fmla="*/ 1060450 h 2994025"/>
                <a:gd name="connsiteX14805" fmla="*/ 5301720 w 6130925"/>
                <a:gd name="connsiteY14805" fmla="*/ 1062038 h 2994025"/>
                <a:gd name="connsiteX14806" fmla="*/ 5303307 w 6130925"/>
                <a:gd name="connsiteY14806" fmla="*/ 1064154 h 2994025"/>
                <a:gd name="connsiteX14807" fmla="*/ 5303837 w 6130925"/>
                <a:gd name="connsiteY14807" fmla="*/ 1067858 h 2994025"/>
                <a:gd name="connsiteX14808" fmla="*/ 5304895 w 6130925"/>
                <a:gd name="connsiteY14808" fmla="*/ 1072092 h 2994025"/>
                <a:gd name="connsiteX14809" fmla="*/ 5306482 w 6130925"/>
                <a:gd name="connsiteY14809" fmla="*/ 1073679 h 2994025"/>
                <a:gd name="connsiteX14810" fmla="*/ 5308070 w 6130925"/>
                <a:gd name="connsiteY14810" fmla="*/ 1074738 h 2994025"/>
                <a:gd name="connsiteX14811" fmla="*/ 5309128 w 6130925"/>
                <a:gd name="connsiteY14811" fmla="*/ 1076325 h 2994025"/>
                <a:gd name="connsiteX14812" fmla="*/ 5309657 w 6130925"/>
                <a:gd name="connsiteY14812" fmla="*/ 1077913 h 2994025"/>
                <a:gd name="connsiteX14813" fmla="*/ 5312303 w 6130925"/>
                <a:gd name="connsiteY14813" fmla="*/ 1078971 h 2994025"/>
                <a:gd name="connsiteX14814" fmla="*/ 5314420 w 6130925"/>
                <a:gd name="connsiteY14814" fmla="*/ 1081088 h 2994025"/>
                <a:gd name="connsiteX14815" fmla="*/ 5316007 w 6130925"/>
                <a:gd name="connsiteY14815" fmla="*/ 1082675 h 2994025"/>
                <a:gd name="connsiteX14816" fmla="*/ 5317066 w 6130925"/>
                <a:gd name="connsiteY14816" fmla="*/ 1084792 h 2994025"/>
                <a:gd name="connsiteX14817" fmla="*/ 5317595 w 6130925"/>
                <a:gd name="connsiteY14817" fmla="*/ 1086379 h 2994025"/>
                <a:gd name="connsiteX14818" fmla="*/ 5318124 w 6130925"/>
                <a:gd name="connsiteY14818" fmla="*/ 1087967 h 2994025"/>
                <a:gd name="connsiteX14819" fmla="*/ 5319182 w 6130925"/>
                <a:gd name="connsiteY14819" fmla="*/ 1089554 h 2994025"/>
                <a:gd name="connsiteX14820" fmla="*/ 5319712 w 6130925"/>
                <a:gd name="connsiteY14820" fmla="*/ 1091671 h 2994025"/>
                <a:gd name="connsiteX14821" fmla="*/ 5319712 w 6130925"/>
                <a:gd name="connsiteY14821" fmla="*/ 1093258 h 2994025"/>
                <a:gd name="connsiteX14822" fmla="*/ 5319712 w 6130925"/>
                <a:gd name="connsiteY14822" fmla="*/ 1095375 h 2994025"/>
                <a:gd name="connsiteX14823" fmla="*/ 5319421 w 6130925"/>
                <a:gd name="connsiteY14823" fmla="*/ 1095346 h 2994025"/>
                <a:gd name="connsiteX14824" fmla="*/ 5319421 w 6130925"/>
                <a:gd name="connsiteY14824" fmla="*/ 1095581 h 2994025"/>
                <a:gd name="connsiteX14825" fmla="*/ 5314127 w 6130925"/>
                <a:gd name="connsiteY14825" fmla="*/ 1095052 h 2994025"/>
                <a:gd name="connsiteX14826" fmla="*/ 5308833 w 6130925"/>
                <a:gd name="connsiteY14826" fmla="*/ 1092936 h 2994025"/>
                <a:gd name="connsiteX14827" fmla="*/ 5306716 w 6130925"/>
                <a:gd name="connsiteY14827" fmla="*/ 1091878 h 2994025"/>
                <a:gd name="connsiteX14828" fmla="*/ 5305128 w 6130925"/>
                <a:gd name="connsiteY14828" fmla="*/ 1089762 h 2994025"/>
                <a:gd name="connsiteX14829" fmla="*/ 5305128 w 6130925"/>
                <a:gd name="connsiteY14829" fmla="*/ 1086588 h 2994025"/>
                <a:gd name="connsiteX14830" fmla="*/ 5305128 w 6130925"/>
                <a:gd name="connsiteY14830" fmla="*/ 1082886 h 2994025"/>
                <a:gd name="connsiteX14831" fmla="*/ 5304069 w 6130925"/>
                <a:gd name="connsiteY14831" fmla="*/ 1081828 h 2994025"/>
                <a:gd name="connsiteX14832" fmla="*/ 5302021 w 6130925"/>
                <a:gd name="connsiteY14832" fmla="*/ 1081316 h 2994025"/>
                <a:gd name="connsiteX14833" fmla="*/ 5300662 w 6130925"/>
                <a:gd name="connsiteY14833" fmla="*/ 1082675 h 2994025"/>
                <a:gd name="connsiteX14834" fmla="*/ 5300132 w 6130925"/>
                <a:gd name="connsiteY14834" fmla="*/ 1084792 h 2994025"/>
                <a:gd name="connsiteX14835" fmla="*/ 5299838 w 6130925"/>
                <a:gd name="connsiteY14835" fmla="*/ 1084989 h 2994025"/>
                <a:gd name="connsiteX14836" fmla="*/ 5299834 w 6130925"/>
                <a:gd name="connsiteY14836" fmla="*/ 1085002 h 2994025"/>
                <a:gd name="connsiteX14837" fmla="*/ 5298538 w 6130925"/>
                <a:gd name="connsiteY14837" fmla="*/ 1085866 h 2994025"/>
                <a:gd name="connsiteX14838" fmla="*/ 5297487 w 6130925"/>
                <a:gd name="connsiteY14838" fmla="*/ 1087967 h 2994025"/>
                <a:gd name="connsiteX14839" fmla="*/ 5295899 w 6130925"/>
                <a:gd name="connsiteY14839" fmla="*/ 1091671 h 2994025"/>
                <a:gd name="connsiteX14840" fmla="*/ 5295370 w 6130925"/>
                <a:gd name="connsiteY14840" fmla="*/ 1093788 h 2994025"/>
                <a:gd name="connsiteX14841" fmla="*/ 5294841 w 6130925"/>
                <a:gd name="connsiteY14841" fmla="*/ 1095375 h 2994025"/>
                <a:gd name="connsiteX14842" fmla="*/ 5294543 w 6130925"/>
                <a:gd name="connsiteY14842" fmla="*/ 1095574 h 2994025"/>
                <a:gd name="connsiteX14843" fmla="*/ 5294541 w 6130925"/>
                <a:gd name="connsiteY14843" fmla="*/ 1095581 h 2994025"/>
                <a:gd name="connsiteX14844" fmla="*/ 5292952 w 6130925"/>
                <a:gd name="connsiteY14844" fmla="*/ 1096639 h 2994025"/>
                <a:gd name="connsiteX14845" fmla="*/ 5291364 w 6130925"/>
                <a:gd name="connsiteY14845" fmla="*/ 1097168 h 2994025"/>
                <a:gd name="connsiteX14846" fmla="*/ 5284483 w 6130925"/>
                <a:gd name="connsiteY14846" fmla="*/ 1097168 h 2994025"/>
                <a:gd name="connsiteX14847" fmla="*/ 5284483 w 6130925"/>
                <a:gd name="connsiteY14847" fmla="*/ 1095581 h 2994025"/>
                <a:gd name="connsiteX14848" fmla="*/ 5284483 w 6130925"/>
                <a:gd name="connsiteY14848" fmla="*/ 1093994 h 2994025"/>
                <a:gd name="connsiteX14849" fmla="*/ 5284483 w 6130925"/>
                <a:gd name="connsiteY14849" fmla="*/ 1091349 h 2994025"/>
                <a:gd name="connsiteX14850" fmla="*/ 5283953 w 6130925"/>
                <a:gd name="connsiteY14850" fmla="*/ 1088704 h 2994025"/>
                <a:gd name="connsiteX14851" fmla="*/ 5283953 w 6130925"/>
                <a:gd name="connsiteY14851" fmla="*/ 1086588 h 2994025"/>
                <a:gd name="connsiteX14852" fmla="*/ 5284483 w 6130925"/>
                <a:gd name="connsiteY14852" fmla="*/ 1083944 h 2994025"/>
                <a:gd name="connsiteX14853" fmla="*/ 5283953 w 6130925"/>
                <a:gd name="connsiteY14853" fmla="*/ 1081299 h 2994025"/>
                <a:gd name="connsiteX14854" fmla="*/ 5283953 w 6130925"/>
                <a:gd name="connsiteY14854" fmla="*/ 1078125 h 2994025"/>
                <a:gd name="connsiteX14855" fmla="*/ 5285012 w 6130925"/>
                <a:gd name="connsiteY14855" fmla="*/ 1076538 h 2994025"/>
                <a:gd name="connsiteX14856" fmla="*/ 5285255 w 6130925"/>
                <a:gd name="connsiteY14856" fmla="*/ 1076417 h 2994025"/>
                <a:gd name="connsiteX14857" fmla="*/ 5285316 w 6130925"/>
                <a:gd name="connsiteY14857" fmla="*/ 1076325 h 2994025"/>
                <a:gd name="connsiteX14858" fmla="*/ 5287432 w 6130925"/>
                <a:gd name="connsiteY14858" fmla="*/ 1075267 h 2994025"/>
                <a:gd name="connsiteX14859" fmla="*/ 5289549 w 6130925"/>
                <a:gd name="connsiteY14859" fmla="*/ 1074208 h 2994025"/>
                <a:gd name="connsiteX14860" fmla="*/ 5291378 w 6130925"/>
                <a:gd name="connsiteY14860" fmla="*/ 1073294 h 2994025"/>
                <a:gd name="connsiteX14861" fmla="*/ 5291894 w 6130925"/>
                <a:gd name="connsiteY14861" fmla="*/ 1070720 h 2994025"/>
                <a:gd name="connsiteX14862" fmla="*/ 5291894 w 6130925"/>
                <a:gd name="connsiteY14862" fmla="*/ 1067546 h 2994025"/>
                <a:gd name="connsiteX14863" fmla="*/ 5291364 w 6130925"/>
                <a:gd name="connsiteY14863" fmla="*/ 1063314 h 2994025"/>
                <a:gd name="connsiteX14864" fmla="*/ 5288718 w 6130925"/>
                <a:gd name="connsiteY14864" fmla="*/ 1059083 h 2994025"/>
                <a:gd name="connsiteX14865" fmla="*/ 5287129 w 6130925"/>
                <a:gd name="connsiteY14865" fmla="*/ 1053793 h 2994025"/>
                <a:gd name="connsiteX14866" fmla="*/ 5285541 w 6130925"/>
                <a:gd name="connsiteY14866" fmla="*/ 1048503 h 2994025"/>
                <a:gd name="connsiteX14867" fmla="*/ 5285541 w 6130925"/>
                <a:gd name="connsiteY14867" fmla="*/ 1045330 h 2994025"/>
                <a:gd name="connsiteX14868" fmla="*/ 5285541 w 6130925"/>
                <a:gd name="connsiteY14868" fmla="*/ 1042685 h 2994025"/>
                <a:gd name="connsiteX14869" fmla="*/ 5285012 w 6130925"/>
                <a:gd name="connsiteY14869" fmla="*/ 1040040 h 2994025"/>
                <a:gd name="connsiteX14870" fmla="*/ 5285541 w 6130925"/>
                <a:gd name="connsiteY14870" fmla="*/ 1037395 h 2994025"/>
                <a:gd name="connsiteX14871" fmla="*/ 5287129 w 6130925"/>
                <a:gd name="connsiteY14871" fmla="*/ 1035808 h 2994025"/>
                <a:gd name="connsiteX14872" fmla="*/ 5287351 w 6130925"/>
                <a:gd name="connsiteY14872" fmla="*/ 1035660 h 2994025"/>
                <a:gd name="connsiteX14873" fmla="*/ 5287432 w 6130925"/>
                <a:gd name="connsiteY14873" fmla="*/ 1035579 h 2994025"/>
                <a:gd name="connsiteX14874" fmla="*/ 5289020 w 6130925"/>
                <a:gd name="connsiteY14874" fmla="*/ 1034521 h 2994025"/>
                <a:gd name="connsiteX14875" fmla="*/ 5290838 w 6130925"/>
                <a:gd name="connsiteY14875" fmla="*/ 1033157 h 2994025"/>
                <a:gd name="connsiteX14876" fmla="*/ 5291894 w 6130925"/>
                <a:gd name="connsiteY14876" fmla="*/ 1031048 h 2994025"/>
                <a:gd name="connsiteX14877" fmla="*/ 5292423 w 6130925"/>
                <a:gd name="connsiteY14877" fmla="*/ 1029461 h 2994025"/>
                <a:gd name="connsiteX14878" fmla="*/ 5291894 w 6130925"/>
                <a:gd name="connsiteY14878" fmla="*/ 1027874 h 2994025"/>
                <a:gd name="connsiteX14879" fmla="*/ 5292423 w 6130925"/>
                <a:gd name="connsiteY14879" fmla="*/ 1021526 h 2994025"/>
                <a:gd name="connsiteX14880" fmla="*/ 5291894 w 6130925"/>
                <a:gd name="connsiteY14880" fmla="*/ 1015708 h 2994025"/>
                <a:gd name="connsiteX14881" fmla="*/ 5292423 w 6130925"/>
                <a:gd name="connsiteY14881" fmla="*/ 1007773 h 2994025"/>
                <a:gd name="connsiteX14882" fmla="*/ 5291894 w 6130925"/>
                <a:gd name="connsiteY14882" fmla="*/ 999839 h 2994025"/>
                <a:gd name="connsiteX14883" fmla="*/ 5289776 w 6130925"/>
                <a:gd name="connsiteY14883" fmla="*/ 995607 h 2994025"/>
                <a:gd name="connsiteX14884" fmla="*/ 5288718 w 6130925"/>
                <a:gd name="connsiteY14884" fmla="*/ 990847 h 2994025"/>
                <a:gd name="connsiteX14885" fmla="*/ 5289247 w 6130925"/>
                <a:gd name="connsiteY14885" fmla="*/ 988202 h 2994025"/>
                <a:gd name="connsiteX14886" fmla="*/ 5289776 w 6130925"/>
                <a:gd name="connsiteY14886" fmla="*/ 985557 h 2994025"/>
                <a:gd name="connsiteX14887" fmla="*/ 5291364 w 6130925"/>
                <a:gd name="connsiteY14887" fmla="*/ 983970 h 2994025"/>
                <a:gd name="connsiteX14888" fmla="*/ 5291894 w 6130925"/>
                <a:gd name="connsiteY14888" fmla="*/ 982383 h 2994025"/>
                <a:gd name="connsiteX14889" fmla="*/ 5292423 w 6130925"/>
                <a:gd name="connsiteY14889" fmla="*/ 980267 h 2994025"/>
                <a:gd name="connsiteX14890" fmla="*/ 5292952 w 6130925"/>
                <a:gd name="connsiteY14890" fmla="*/ 978680 h 2994025"/>
                <a:gd name="connsiteX14891" fmla="*/ 5291894 w 6130925"/>
                <a:gd name="connsiteY14891" fmla="*/ 976565 h 2994025"/>
                <a:gd name="connsiteX14892" fmla="*/ 5289776 w 6130925"/>
                <a:gd name="connsiteY14892" fmla="*/ 974978 h 2994025"/>
                <a:gd name="connsiteX14893" fmla="*/ 5288188 w 6130925"/>
                <a:gd name="connsiteY14893" fmla="*/ 973391 h 2994025"/>
                <a:gd name="connsiteX14894" fmla="*/ 5286600 w 6130925"/>
                <a:gd name="connsiteY14894" fmla="*/ 972333 h 2994025"/>
                <a:gd name="connsiteX14895" fmla="*/ 5284483 w 6130925"/>
                <a:gd name="connsiteY14895" fmla="*/ 971804 h 2994025"/>
                <a:gd name="connsiteX14896" fmla="*/ 5282895 w 6130925"/>
                <a:gd name="connsiteY14896" fmla="*/ 971804 h 2994025"/>
                <a:gd name="connsiteX14897" fmla="*/ 5282365 w 6130925"/>
                <a:gd name="connsiteY14897" fmla="*/ 969688 h 2994025"/>
                <a:gd name="connsiteX14898" fmla="*/ 5281307 w 6130925"/>
                <a:gd name="connsiteY14898" fmla="*/ 967572 h 2994025"/>
                <a:gd name="connsiteX14899" fmla="*/ 5279718 w 6130925"/>
                <a:gd name="connsiteY14899" fmla="*/ 967043 h 2994025"/>
                <a:gd name="connsiteX14900" fmla="*/ 5277652 w 6130925"/>
                <a:gd name="connsiteY14900" fmla="*/ 967043 h 2994025"/>
                <a:gd name="connsiteX14901" fmla="*/ 5276320 w 6130925"/>
                <a:gd name="connsiteY14901" fmla="*/ 968375 h 2994025"/>
                <a:gd name="connsiteX14902" fmla="*/ 5275262 w 6130925"/>
                <a:gd name="connsiteY14902" fmla="*/ 969963 h 2994025"/>
                <a:gd name="connsiteX14903" fmla="*/ 5274203 w 6130925"/>
                <a:gd name="connsiteY14903" fmla="*/ 972079 h 2994025"/>
                <a:gd name="connsiteX14904" fmla="*/ 5273674 w 6130925"/>
                <a:gd name="connsiteY14904" fmla="*/ 973667 h 2994025"/>
                <a:gd name="connsiteX14905" fmla="*/ 5271557 w 6130925"/>
                <a:gd name="connsiteY14905" fmla="*/ 975783 h 2994025"/>
                <a:gd name="connsiteX14906" fmla="*/ 5269970 w 6130925"/>
                <a:gd name="connsiteY14906" fmla="*/ 977371 h 2994025"/>
                <a:gd name="connsiteX14907" fmla="*/ 5268382 w 6130925"/>
                <a:gd name="connsiteY14907" fmla="*/ 980546 h 2994025"/>
                <a:gd name="connsiteX14908" fmla="*/ 5267853 w 6130925"/>
                <a:gd name="connsiteY14908" fmla="*/ 984779 h 2994025"/>
                <a:gd name="connsiteX14909" fmla="*/ 5267853 w 6130925"/>
                <a:gd name="connsiteY14909" fmla="*/ 986367 h 2994025"/>
                <a:gd name="connsiteX14910" fmla="*/ 5267853 w 6130925"/>
                <a:gd name="connsiteY14910" fmla="*/ 987954 h 2994025"/>
                <a:gd name="connsiteX14911" fmla="*/ 5266266 w 6130925"/>
                <a:gd name="connsiteY14911" fmla="*/ 989542 h 2994025"/>
                <a:gd name="connsiteX14912" fmla="*/ 5265207 w 6130925"/>
                <a:gd name="connsiteY14912" fmla="*/ 991658 h 2994025"/>
                <a:gd name="connsiteX14913" fmla="*/ 5265207 w 6130925"/>
                <a:gd name="connsiteY14913" fmla="*/ 993775 h 2994025"/>
                <a:gd name="connsiteX14914" fmla="*/ 5265207 w 6130925"/>
                <a:gd name="connsiteY14914" fmla="*/ 995363 h 2994025"/>
                <a:gd name="connsiteX14915" fmla="*/ 5265207 w 6130925"/>
                <a:gd name="connsiteY14915" fmla="*/ 998538 h 2994025"/>
                <a:gd name="connsiteX14916" fmla="*/ 5265737 w 6130925"/>
                <a:gd name="connsiteY14916" fmla="*/ 1000654 h 2994025"/>
                <a:gd name="connsiteX14917" fmla="*/ 5266266 w 6130925"/>
                <a:gd name="connsiteY14917" fmla="*/ 1002242 h 2994025"/>
                <a:gd name="connsiteX14918" fmla="*/ 5266266 w 6130925"/>
                <a:gd name="connsiteY14918" fmla="*/ 1008592 h 2994025"/>
                <a:gd name="connsiteX14919" fmla="*/ 5266266 w 6130925"/>
                <a:gd name="connsiteY14919" fmla="*/ 1013354 h 2994025"/>
                <a:gd name="connsiteX14920" fmla="*/ 5265207 w 6130925"/>
                <a:gd name="connsiteY14920" fmla="*/ 1018646 h 2994025"/>
                <a:gd name="connsiteX14921" fmla="*/ 5264149 w 6130925"/>
                <a:gd name="connsiteY14921" fmla="*/ 1020233 h 2994025"/>
                <a:gd name="connsiteX14922" fmla="*/ 5262562 w 6130925"/>
                <a:gd name="connsiteY14922" fmla="*/ 1021821 h 2994025"/>
                <a:gd name="connsiteX14923" fmla="*/ 5261503 w 6130925"/>
                <a:gd name="connsiteY14923" fmla="*/ 1023408 h 2994025"/>
                <a:gd name="connsiteX14924" fmla="*/ 5260445 w 6130925"/>
                <a:gd name="connsiteY14924" fmla="*/ 1026054 h 2994025"/>
                <a:gd name="connsiteX14925" fmla="*/ 5260445 w 6130925"/>
                <a:gd name="connsiteY14925" fmla="*/ 1029229 h 2994025"/>
                <a:gd name="connsiteX14926" fmla="*/ 5260445 w 6130925"/>
                <a:gd name="connsiteY14926" fmla="*/ 1032404 h 2994025"/>
                <a:gd name="connsiteX14927" fmla="*/ 5260445 w 6130925"/>
                <a:gd name="connsiteY14927" fmla="*/ 1036638 h 2994025"/>
                <a:gd name="connsiteX14928" fmla="*/ 5259916 w 6130925"/>
                <a:gd name="connsiteY14928" fmla="*/ 1038225 h 2994025"/>
                <a:gd name="connsiteX14929" fmla="*/ 5259386 w 6130925"/>
                <a:gd name="connsiteY14929" fmla="*/ 1039813 h 2994025"/>
                <a:gd name="connsiteX14930" fmla="*/ 5259386 w 6130925"/>
                <a:gd name="connsiteY14930" fmla="*/ 1043517 h 2994025"/>
                <a:gd name="connsiteX14931" fmla="*/ 5259386 w 6130925"/>
                <a:gd name="connsiteY14931" fmla="*/ 1046692 h 2994025"/>
                <a:gd name="connsiteX14932" fmla="*/ 5257270 w 6130925"/>
                <a:gd name="connsiteY14932" fmla="*/ 1048808 h 2994025"/>
                <a:gd name="connsiteX14933" fmla="*/ 5257089 w 6130925"/>
                <a:gd name="connsiteY14933" fmla="*/ 1048899 h 2994025"/>
                <a:gd name="connsiteX14934" fmla="*/ 5256956 w 6130925"/>
                <a:gd name="connsiteY14934" fmla="*/ 1049032 h 2994025"/>
                <a:gd name="connsiteX14935" fmla="*/ 5255022 w 6130925"/>
                <a:gd name="connsiteY14935" fmla="*/ 1049998 h 2994025"/>
                <a:gd name="connsiteX14936" fmla="*/ 5253566 w 6130925"/>
                <a:gd name="connsiteY14936" fmla="*/ 1051454 h 2994025"/>
                <a:gd name="connsiteX14937" fmla="*/ 5251978 w 6130925"/>
                <a:gd name="connsiteY14937" fmla="*/ 1053042 h 2994025"/>
                <a:gd name="connsiteX14938" fmla="*/ 5250391 w 6130925"/>
                <a:gd name="connsiteY14938" fmla="*/ 1054629 h 2994025"/>
                <a:gd name="connsiteX14939" fmla="*/ 5248803 w 6130925"/>
                <a:gd name="connsiteY14939" fmla="*/ 1056746 h 2994025"/>
                <a:gd name="connsiteX14940" fmla="*/ 5247216 w 6130925"/>
                <a:gd name="connsiteY14940" fmla="*/ 1058863 h 2994025"/>
                <a:gd name="connsiteX14941" fmla="*/ 5246157 w 6130925"/>
                <a:gd name="connsiteY14941" fmla="*/ 1060450 h 2994025"/>
                <a:gd name="connsiteX14942" fmla="*/ 5244570 w 6130925"/>
                <a:gd name="connsiteY14942" fmla="*/ 1062038 h 2994025"/>
                <a:gd name="connsiteX14943" fmla="*/ 5244268 w 6130925"/>
                <a:gd name="connsiteY14943" fmla="*/ 1062240 h 2994025"/>
                <a:gd name="connsiteX14944" fmla="*/ 5244251 w 6130925"/>
                <a:gd name="connsiteY14944" fmla="*/ 1062256 h 2994025"/>
                <a:gd name="connsiteX14945" fmla="*/ 5242975 w 6130925"/>
                <a:gd name="connsiteY14945" fmla="*/ 1063107 h 2994025"/>
                <a:gd name="connsiteX14946" fmla="*/ 5240336 w 6130925"/>
                <a:gd name="connsiteY14946" fmla="*/ 1066800 h 2994025"/>
                <a:gd name="connsiteX14947" fmla="*/ 5236632 w 6130925"/>
                <a:gd name="connsiteY14947" fmla="*/ 1070504 h 2994025"/>
                <a:gd name="connsiteX14948" fmla="*/ 5236526 w 6130925"/>
                <a:gd name="connsiteY14948" fmla="*/ 1070504 h 2994025"/>
                <a:gd name="connsiteX14949" fmla="*/ 5236311 w 6130925"/>
                <a:gd name="connsiteY14949" fmla="*/ 1070720 h 2994025"/>
                <a:gd name="connsiteX14950" fmla="*/ 5235781 w 6130925"/>
                <a:gd name="connsiteY14950" fmla="*/ 1070720 h 2994025"/>
                <a:gd name="connsiteX14951" fmla="*/ 5235252 w 6130925"/>
                <a:gd name="connsiteY14951" fmla="*/ 1070720 h 2994025"/>
                <a:gd name="connsiteX14952" fmla="*/ 5234723 w 6130925"/>
                <a:gd name="connsiteY14952" fmla="*/ 1070720 h 2994025"/>
                <a:gd name="connsiteX14953" fmla="*/ 5234193 w 6130925"/>
                <a:gd name="connsiteY14953" fmla="*/ 1070191 h 2994025"/>
                <a:gd name="connsiteX14954" fmla="*/ 5233664 w 6130925"/>
                <a:gd name="connsiteY14954" fmla="*/ 1070191 h 2994025"/>
                <a:gd name="connsiteX14955" fmla="*/ 5233555 w 6130925"/>
                <a:gd name="connsiteY14955" fmla="*/ 1070191 h 2994025"/>
                <a:gd name="connsiteX14956" fmla="*/ 5232928 w 6130925"/>
                <a:gd name="connsiteY14956" fmla="*/ 1070504 h 2994025"/>
                <a:gd name="connsiteX14957" fmla="*/ 5232399 w 6130925"/>
                <a:gd name="connsiteY14957" fmla="*/ 1072092 h 2994025"/>
                <a:gd name="connsiteX14958" fmla="*/ 5231341 w 6130925"/>
                <a:gd name="connsiteY14958" fmla="*/ 1073679 h 2994025"/>
                <a:gd name="connsiteX14959" fmla="*/ 5229753 w 6130925"/>
                <a:gd name="connsiteY14959" fmla="*/ 1074738 h 2994025"/>
                <a:gd name="connsiteX14960" fmla="*/ 5229745 w 6130925"/>
                <a:gd name="connsiteY14960" fmla="*/ 1074741 h 2994025"/>
                <a:gd name="connsiteX14961" fmla="*/ 5229429 w 6130925"/>
                <a:gd name="connsiteY14961" fmla="*/ 1074951 h 2994025"/>
                <a:gd name="connsiteX14962" fmla="*/ 5227852 w 6130925"/>
                <a:gd name="connsiteY14962" fmla="*/ 1075477 h 2994025"/>
                <a:gd name="connsiteX14963" fmla="*/ 5223403 w 6130925"/>
                <a:gd name="connsiteY14963" fmla="*/ 1078442 h 2994025"/>
                <a:gd name="connsiteX14964" fmla="*/ 5220757 w 6130925"/>
                <a:gd name="connsiteY14964" fmla="*/ 1082675 h 2994025"/>
                <a:gd name="connsiteX14965" fmla="*/ 5219699 w 6130925"/>
                <a:gd name="connsiteY14965" fmla="*/ 1084263 h 2994025"/>
                <a:gd name="connsiteX14966" fmla="*/ 5218111 w 6130925"/>
                <a:gd name="connsiteY14966" fmla="*/ 1086379 h 2994025"/>
                <a:gd name="connsiteX14967" fmla="*/ 5217053 w 6130925"/>
                <a:gd name="connsiteY14967" fmla="*/ 1089554 h 2994025"/>
                <a:gd name="connsiteX14968" fmla="*/ 5214936 w 6130925"/>
                <a:gd name="connsiteY14968" fmla="*/ 1093788 h 2994025"/>
                <a:gd name="connsiteX14969" fmla="*/ 5214407 w 6130925"/>
                <a:gd name="connsiteY14969" fmla="*/ 1095375 h 2994025"/>
                <a:gd name="connsiteX14970" fmla="*/ 5214407 w 6130925"/>
                <a:gd name="connsiteY14970" fmla="*/ 1096963 h 2994025"/>
                <a:gd name="connsiteX14971" fmla="*/ 5212820 w 6130925"/>
                <a:gd name="connsiteY14971" fmla="*/ 1098550 h 2994025"/>
                <a:gd name="connsiteX14972" fmla="*/ 5211761 w 6130925"/>
                <a:gd name="connsiteY14972" fmla="*/ 1100138 h 2994025"/>
                <a:gd name="connsiteX14973" fmla="*/ 5211232 w 6130925"/>
                <a:gd name="connsiteY14973" fmla="*/ 1102783 h 2994025"/>
                <a:gd name="connsiteX14974" fmla="*/ 5210703 w 6130925"/>
                <a:gd name="connsiteY14974" fmla="*/ 1104371 h 2994025"/>
                <a:gd name="connsiteX14975" fmla="*/ 5209116 w 6130925"/>
                <a:gd name="connsiteY14975" fmla="*/ 1108075 h 2994025"/>
                <a:gd name="connsiteX14976" fmla="*/ 5205941 w 6130925"/>
                <a:gd name="connsiteY14976" fmla="*/ 1111250 h 2994025"/>
                <a:gd name="connsiteX14977" fmla="*/ 5203295 w 6130925"/>
                <a:gd name="connsiteY14977" fmla="*/ 1112838 h 2994025"/>
                <a:gd name="connsiteX14978" fmla="*/ 5201707 w 6130925"/>
                <a:gd name="connsiteY14978" fmla="*/ 1113896 h 2994025"/>
                <a:gd name="connsiteX14979" fmla="*/ 5196945 w 6130925"/>
                <a:gd name="connsiteY14979" fmla="*/ 1119188 h 2994025"/>
                <a:gd name="connsiteX14980" fmla="*/ 5192182 w 6130925"/>
                <a:gd name="connsiteY14980" fmla="*/ 1125538 h 2994025"/>
                <a:gd name="connsiteX14981" fmla="*/ 5190066 w 6130925"/>
                <a:gd name="connsiteY14981" fmla="*/ 1127125 h 2994025"/>
                <a:gd name="connsiteX14982" fmla="*/ 5188478 w 6130925"/>
                <a:gd name="connsiteY14982" fmla="*/ 1128183 h 2994025"/>
                <a:gd name="connsiteX14983" fmla="*/ 5187949 w 6130925"/>
                <a:gd name="connsiteY14983" fmla="*/ 1129771 h 2994025"/>
                <a:gd name="connsiteX14984" fmla="*/ 5186891 w 6130925"/>
                <a:gd name="connsiteY14984" fmla="*/ 1131358 h 2994025"/>
                <a:gd name="connsiteX14985" fmla="*/ 5185303 w 6130925"/>
                <a:gd name="connsiteY14985" fmla="*/ 1132417 h 2994025"/>
                <a:gd name="connsiteX14986" fmla="*/ 5185169 w 6130925"/>
                <a:gd name="connsiteY14986" fmla="*/ 1132471 h 2994025"/>
                <a:gd name="connsiteX14987" fmla="*/ 5184963 w 6130925"/>
                <a:gd name="connsiteY14987" fmla="*/ 1132608 h 2994025"/>
                <a:gd name="connsiteX14988" fmla="*/ 5182543 w 6130925"/>
                <a:gd name="connsiteY14988" fmla="*/ 1133576 h 2994025"/>
                <a:gd name="connsiteX14989" fmla="*/ 5178424 w 6130925"/>
                <a:gd name="connsiteY14989" fmla="*/ 1137179 h 2994025"/>
                <a:gd name="connsiteX14990" fmla="*/ 5174191 w 6130925"/>
                <a:gd name="connsiteY14990" fmla="*/ 1140883 h 2994025"/>
                <a:gd name="connsiteX14991" fmla="*/ 5174720 w 6130925"/>
                <a:gd name="connsiteY14991" fmla="*/ 1142471 h 2994025"/>
                <a:gd name="connsiteX14992" fmla="*/ 5174191 w 6130925"/>
                <a:gd name="connsiteY14992" fmla="*/ 1144058 h 2994025"/>
                <a:gd name="connsiteX14993" fmla="*/ 5172074 w 6130925"/>
                <a:gd name="connsiteY14993" fmla="*/ 1145646 h 2994025"/>
                <a:gd name="connsiteX14994" fmla="*/ 5170486 w 6130925"/>
                <a:gd name="connsiteY14994" fmla="*/ 1147233 h 2994025"/>
                <a:gd name="connsiteX14995" fmla="*/ 5170247 w 6130925"/>
                <a:gd name="connsiteY14995" fmla="*/ 1147313 h 2994025"/>
                <a:gd name="connsiteX14996" fmla="*/ 5170141 w 6130925"/>
                <a:gd name="connsiteY14996" fmla="*/ 1147419 h 2994025"/>
                <a:gd name="connsiteX14997" fmla="*/ 5168552 w 6130925"/>
                <a:gd name="connsiteY14997" fmla="*/ 1147948 h 2994025"/>
                <a:gd name="connsiteX14998" fmla="*/ 5166964 w 6130925"/>
                <a:gd name="connsiteY14998" fmla="*/ 1147948 h 2994025"/>
                <a:gd name="connsiteX14999" fmla="*/ 5165131 w 6130925"/>
                <a:gd name="connsiteY14999" fmla="*/ 1148864 h 2994025"/>
                <a:gd name="connsiteX15000" fmla="*/ 5163607 w 6130925"/>
                <a:gd name="connsiteY15000" fmla="*/ 1149879 h 2994025"/>
                <a:gd name="connsiteX15001" fmla="*/ 5163536 w 6130925"/>
                <a:gd name="connsiteY15001" fmla="*/ 1149879 h 2994025"/>
                <a:gd name="connsiteX15002" fmla="*/ 5163259 w 6130925"/>
                <a:gd name="connsiteY15002" fmla="*/ 1150064 h 2994025"/>
                <a:gd name="connsiteX15003" fmla="*/ 5162729 w 6130925"/>
                <a:gd name="connsiteY15003" fmla="*/ 1150064 h 2994025"/>
                <a:gd name="connsiteX15004" fmla="*/ 5162200 w 6130925"/>
                <a:gd name="connsiteY15004" fmla="*/ 1150064 h 2994025"/>
                <a:gd name="connsiteX15005" fmla="*/ 5160612 w 6130925"/>
                <a:gd name="connsiteY15005" fmla="*/ 1150064 h 2994025"/>
                <a:gd name="connsiteX15006" fmla="*/ 5160083 w 6130925"/>
                <a:gd name="connsiteY15006" fmla="*/ 1149535 h 2994025"/>
                <a:gd name="connsiteX15007" fmla="*/ 5159024 w 6130925"/>
                <a:gd name="connsiteY15007" fmla="*/ 1149535 h 2994025"/>
                <a:gd name="connsiteX15008" fmla="*/ 5157965 w 6130925"/>
                <a:gd name="connsiteY15008" fmla="*/ 1149535 h 2994025"/>
                <a:gd name="connsiteX15009" fmla="*/ 5157577 w 6130925"/>
                <a:gd name="connsiteY15009" fmla="*/ 1149535 h 2994025"/>
                <a:gd name="connsiteX15010" fmla="*/ 5156236 w 6130925"/>
                <a:gd name="connsiteY15010" fmla="*/ 1149870 h 2994025"/>
                <a:gd name="connsiteX15011" fmla="*/ 5156190 w 6130925"/>
                <a:gd name="connsiteY15011" fmla="*/ 1149893 h 2994025"/>
                <a:gd name="connsiteX15012" fmla="*/ 5155141 w 6130925"/>
                <a:gd name="connsiteY15012" fmla="*/ 1151467 h 2994025"/>
                <a:gd name="connsiteX15013" fmla="*/ 5154082 w 6130925"/>
                <a:gd name="connsiteY15013" fmla="*/ 1153054 h 2994025"/>
                <a:gd name="connsiteX15014" fmla="*/ 5153853 w 6130925"/>
                <a:gd name="connsiteY15014" fmla="*/ 1153054 h 2994025"/>
                <a:gd name="connsiteX15015" fmla="*/ 5153730 w 6130925"/>
                <a:gd name="connsiteY15015" fmla="*/ 1153238 h 2994025"/>
                <a:gd name="connsiteX15016" fmla="*/ 5153201 w 6130925"/>
                <a:gd name="connsiteY15016" fmla="*/ 1153238 h 2994025"/>
                <a:gd name="connsiteX15017" fmla="*/ 5152672 w 6130925"/>
                <a:gd name="connsiteY15017" fmla="*/ 1153238 h 2994025"/>
                <a:gd name="connsiteX15018" fmla="*/ 5152142 w 6130925"/>
                <a:gd name="connsiteY15018" fmla="*/ 1153238 h 2994025"/>
                <a:gd name="connsiteX15019" fmla="*/ 5151613 w 6130925"/>
                <a:gd name="connsiteY15019" fmla="*/ 1153238 h 2994025"/>
                <a:gd name="connsiteX15020" fmla="*/ 5150554 w 6130925"/>
                <a:gd name="connsiteY15020" fmla="*/ 1153238 h 2994025"/>
                <a:gd name="connsiteX15021" fmla="*/ 5150025 w 6130925"/>
                <a:gd name="connsiteY15021" fmla="*/ 1153238 h 2994025"/>
                <a:gd name="connsiteX15022" fmla="*/ 5149574 w 6130925"/>
                <a:gd name="connsiteY15022" fmla="*/ 1153238 h 2994025"/>
                <a:gd name="connsiteX15023" fmla="*/ 5148261 w 6130925"/>
                <a:gd name="connsiteY15023" fmla="*/ 1154113 h 2994025"/>
                <a:gd name="connsiteX15024" fmla="*/ 5146674 w 6130925"/>
                <a:gd name="connsiteY15024" fmla="*/ 1155700 h 2994025"/>
                <a:gd name="connsiteX15025" fmla="*/ 5145086 w 6130925"/>
                <a:gd name="connsiteY15025" fmla="*/ 1157817 h 2994025"/>
                <a:gd name="connsiteX15026" fmla="*/ 5144028 w 6130925"/>
                <a:gd name="connsiteY15026" fmla="*/ 1159404 h 2994025"/>
                <a:gd name="connsiteX15027" fmla="*/ 5142441 w 6130925"/>
                <a:gd name="connsiteY15027" fmla="*/ 1160463 h 2994025"/>
                <a:gd name="connsiteX15028" fmla="*/ 5142302 w 6130925"/>
                <a:gd name="connsiteY15028" fmla="*/ 1160498 h 2994025"/>
                <a:gd name="connsiteX15029" fmla="*/ 5142084 w 6130925"/>
                <a:gd name="connsiteY15029" fmla="*/ 1160643 h 2994025"/>
                <a:gd name="connsiteX15030" fmla="*/ 5140042 w 6130925"/>
                <a:gd name="connsiteY15030" fmla="*/ 1161153 h 2994025"/>
                <a:gd name="connsiteX15031" fmla="*/ 5136620 w 6130925"/>
                <a:gd name="connsiteY15031" fmla="*/ 1163108 h 2994025"/>
                <a:gd name="connsiteX15032" fmla="*/ 5136558 w 6130925"/>
                <a:gd name="connsiteY15032" fmla="*/ 1163119 h 2994025"/>
                <a:gd name="connsiteX15033" fmla="*/ 5136261 w 6130925"/>
                <a:gd name="connsiteY15033" fmla="*/ 1163288 h 2994025"/>
                <a:gd name="connsiteX15034" fmla="*/ 5133085 w 6130925"/>
                <a:gd name="connsiteY15034" fmla="*/ 1163817 h 2994025"/>
                <a:gd name="connsiteX15035" fmla="*/ 5130968 w 6130925"/>
                <a:gd name="connsiteY15035" fmla="*/ 1163817 h 2994025"/>
                <a:gd name="connsiteX15036" fmla="*/ 5128850 w 6130925"/>
                <a:gd name="connsiteY15036" fmla="*/ 1163288 h 2994025"/>
                <a:gd name="connsiteX15037" fmla="*/ 5121969 w 6130925"/>
                <a:gd name="connsiteY15037" fmla="*/ 1158527 h 2994025"/>
                <a:gd name="connsiteX15038" fmla="*/ 5115087 w 6130925"/>
                <a:gd name="connsiteY15038" fmla="*/ 1154296 h 2994025"/>
                <a:gd name="connsiteX15039" fmla="*/ 5114629 w 6130925"/>
                <a:gd name="connsiteY15039" fmla="*/ 1153838 h 2994025"/>
                <a:gd name="connsiteX15040" fmla="*/ 5114416 w 6130925"/>
                <a:gd name="connsiteY15040" fmla="*/ 1153767 h 2994025"/>
                <a:gd name="connsiteX15041" fmla="*/ 5114028 w 6130925"/>
                <a:gd name="connsiteY15041" fmla="*/ 1153767 h 2994025"/>
                <a:gd name="connsiteX15042" fmla="*/ 5113133 w 6130925"/>
                <a:gd name="connsiteY15042" fmla="*/ 1153767 h 2994025"/>
                <a:gd name="connsiteX15043" fmla="*/ 5111749 w 6130925"/>
                <a:gd name="connsiteY15043" fmla="*/ 1154113 h 2994025"/>
                <a:gd name="connsiteX15044" fmla="*/ 5111748 w 6130925"/>
                <a:gd name="connsiteY15044" fmla="*/ 1154113 h 2994025"/>
                <a:gd name="connsiteX15045" fmla="*/ 5111381 w 6130925"/>
                <a:gd name="connsiteY15045" fmla="*/ 1154296 h 2994025"/>
                <a:gd name="connsiteX15046" fmla="*/ 5110323 w 6130925"/>
                <a:gd name="connsiteY15046" fmla="*/ 1153767 h 2994025"/>
                <a:gd name="connsiteX15047" fmla="*/ 5109429 w 6130925"/>
                <a:gd name="connsiteY15047" fmla="*/ 1153767 h 2994025"/>
                <a:gd name="connsiteX15048" fmla="*/ 5108045 w 6130925"/>
                <a:gd name="connsiteY15048" fmla="*/ 1154113 h 2994025"/>
                <a:gd name="connsiteX15049" fmla="*/ 5104341 w 6130925"/>
                <a:gd name="connsiteY15049" fmla="*/ 1156758 h 2994025"/>
                <a:gd name="connsiteX15050" fmla="*/ 5101695 w 6130925"/>
                <a:gd name="connsiteY15050" fmla="*/ 1160463 h 2994025"/>
                <a:gd name="connsiteX15051" fmla="*/ 5100636 w 6130925"/>
                <a:gd name="connsiteY15051" fmla="*/ 1162050 h 2994025"/>
                <a:gd name="connsiteX15052" fmla="*/ 5099578 w 6130925"/>
                <a:gd name="connsiteY15052" fmla="*/ 1163638 h 2994025"/>
                <a:gd name="connsiteX15053" fmla="*/ 5095874 w 6130925"/>
                <a:gd name="connsiteY15053" fmla="*/ 1168929 h 2994025"/>
                <a:gd name="connsiteX15054" fmla="*/ 5092170 w 6130925"/>
                <a:gd name="connsiteY15054" fmla="*/ 1172104 h 2994025"/>
                <a:gd name="connsiteX15055" fmla="*/ 5091893 w 6130925"/>
                <a:gd name="connsiteY15055" fmla="*/ 1172197 h 2994025"/>
                <a:gd name="connsiteX15056" fmla="*/ 5091795 w 6130925"/>
                <a:gd name="connsiteY15056" fmla="*/ 1172280 h 2994025"/>
                <a:gd name="connsiteX15057" fmla="*/ 5090278 w 6130925"/>
                <a:gd name="connsiteY15057" fmla="*/ 1172785 h 2994025"/>
                <a:gd name="connsiteX15058" fmla="*/ 5088466 w 6130925"/>
                <a:gd name="connsiteY15058" fmla="*/ 1173692 h 2994025"/>
                <a:gd name="connsiteX15059" fmla="*/ 5088440 w 6130925"/>
                <a:gd name="connsiteY15059" fmla="*/ 1173692 h 2994025"/>
                <a:gd name="connsiteX15060" fmla="*/ 5088089 w 6130925"/>
                <a:gd name="connsiteY15060" fmla="*/ 1173867 h 2994025"/>
                <a:gd name="connsiteX15061" fmla="*/ 5087560 w 6130925"/>
                <a:gd name="connsiteY15061" fmla="*/ 1173867 h 2994025"/>
                <a:gd name="connsiteX15062" fmla="*/ 5087031 w 6130925"/>
                <a:gd name="connsiteY15062" fmla="*/ 1173867 h 2994025"/>
                <a:gd name="connsiteX15063" fmla="*/ 5085972 w 6130925"/>
                <a:gd name="connsiteY15063" fmla="*/ 1173867 h 2994025"/>
                <a:gd name="connsiteX15064" fmla="*/ 5085443 w 6130925"/>
                <a:gd name="connsiteY15064" fmla="*/ 1173867 h 2994025"/>
                <a:gd name="connsiteX15065" fmla="*/ 5084913 w 6130925"/>
                <a:gd name="connsiteY15065" fmla="*/ 1173867 h 2994025"/>
                <a:gd name="connsiteX15066" fmla="*/ 5084586 w 6130925"/>
                <a:gd name="connsiteY15066" fmla="*/ 1173867 h 2994025"/>
                <a:gd name="connsiteX15067" fmla="*/ 5083174 w 6130925"/>
                <a:gd name="connsiteY15067" fmla="*/ 1175279 h 2994025"/>
                <a:gd name="connsiteX15068" fmla="*/ 5082116 w 6130925"/>
                <a:gd name="connsiteY15068" fmla="*/ 1176867 h 2994025"/>
                <a:gd name="connsiteX15069" fmla="*/ 5081586 w 6130925"/>
                <a:gd name="connsiteY15069" fmla="*/ 1178983 h 2994025"/>
                <a:gd name="connsiteX15070" fmla="*/ 5081586 w 6130925"/>
                <a:gd name="connsiteY15070" fmla="*/ 1181100 h 2994025"/>
                <a:gd name="connsiteX15071" fmla="*/ 5081057 w 6130925"/>
                <a:gd name="connsiteY15071" fmla="*/ 1182688 h 2994025"/>
                <a:gd name="connsiteX15072" fmla="*/ 5080528 w 6130925"/>
                <a:gd name="connsiteY15072" fmla="*/ 1184275 h 2994025"/>
                <a:gd name="connsiteX15073" fmla="*/ 5080528 w 6130925"/>
                <a:gd name="connsiteY15073" fmla="*/ 1215496 h 2994025"/>
                <a:gd name="connsiteX15074" fmla="*/ 5080149 w 6130925"/>
                <a:gd name="connsiteY15074" fmla="*/ 1215559 h 2994025"/>
                <a:gd name="connsiteX15075" fmla="*/ 5080149 w 6130925"/>
                <a:gd name="connsiteY15075" fmla="*/ 1215655 h 2994025"/>
                <a:gd name="connsiteX15076" fmla="*/ 5076973 w 6130925"/>
                <a:gd name="connsiteY15076" fmla="*/ 1216184 h 2994025"/>
                <a:gd name="connsiteX15077" fmla="*/ 5072738 w 6130925"/>
                <a:gd name="connsiteY15077" fmla="*/ 1216713 h 2994025"/>
                <a:gd name="connsiteX15078" fmla="*/ 5069562 w 6130925"/>
                <a:gd name="connsiteY15078" fmla="*/ 1216713 h 2994025"/>
                <a:gd name="connsiteX15079" fmla="*/ 5064798 w 6130925"/>
                <a:gd name="connsiteY15079" fmla="*/ 1217242 h 2994025"/>
                <a:gd name="connsiteX15080" fmla="*/ 5061092 w 6130925"/>
                <a:gd name="connsiteY15080" fmla="*/ 1218300 h 2994025"/>
                <a:gd name="connsiteX15081" fmla="*/ 5060563 w 6130925"/>
                <a:gd name="connsiteY15081" fmla="*/ 1218300 h 2994025"/>
                <a:gd name="connsiteX15082" fmla="*/ 5060033 w 6130925"/>
                <a:gd name="connsiteY15082" fmla="*/ 1218300 h 2994025"/>
                <a:gd name="connsiteX15083" fmla="*/ 5059504 w 6130925"/>
                <a:gd name="connsiteY15083" fmla="*/ 1218300 h 2994025"/>
                <a:gd name="connsiteX15084" fmla="*/ 5058975 w 6130925"/>
                <a:gd name="connsiteY15084" fmla="*/ 1218300 h 2994025"/>
                <a:gd name="connsiteX15085" fmla="*/ 5058445 w 6130925"/>
                <a:gd name="connsiteY15085" fmla="*/ 1218300 h 2994025"/>
                <a:gd name="connsiteX15086" fmla="*/ 5058251 w 6130925"/>
                <a:gd name="connsiteY15086" fmla="*/ 1218300 h 2994025"/>
                <a:gd name="connsiteX15087" fmla="*/ 5057774 w 6130925"/>
                <a:gd name="connsiteY15087" fmla="*/ 1219729 h 2994025"/>
                <a:gd name="connsiteX15088" fmla="*/ 5057245 w 6130925"/>
                <a:gd name="connsiteY15088" fmla="*/ 1222375 h 2994025"/>
                <a:gd name="connsiteX15089" fmla="*/ 5056716 w 6130925"/>
                <a:gd name="connsiteY15089" fmla="*/ 1223963 h 2994025"/>
                <a:gd name="connsiteX15090" fmla="*/ 5055657 w 6130925"/>
                <a:gd name="connsiteY15090" fmla="*/ 1225550 h 2994025"/>
                <a:gd name="connsiteX15091" fmla="*/ 5053541 w 6130925"/>
                <a:gd name="connsiteY15091" fmla="*/ 1227138 h 2994025"/>
                <a:gd name="connsiteX15092" fmla="*/ 5052482 w 6130925"/>
                <a:gd name="connsiteY15092" fmla="*/ 1228725 h 2994025"/>
                <a:gd name="connsiteX15093" fmla="*/ 5051424 w 6130925"/>
                <a:gd name="connsiteY15093" fmla="*/ 1234017 h 2994025"/>
                <a:gd name="connsiteX15094" fmla="*/ 5051953 w 6130925"/>
                <a:gd name="connsiteY15094" fmla="*/ 1238779 h 2994025"/>
                <a:gd name="connsiteX15095" fmla="*/ 5051424 w 6130925"/>
                <a:gd name="connsiteY15095" fmla="*/ 1241425 h 2994025"/>
                <a:gd name="connsiteX15096" fmla="*/ 5051953 w 6130925"/>
                <a:gd name="connsiteY15096" fmla="*/ 1244600 h 2994025"/>
                <a:gd name="connsiteX15097" fmla="*/ 5053011 w 6130925"/>
                <a:gd name="connsiteY15097" fmla="*/ 1246188 h 2994025"/>
                <a:gd name="connsiteX15098" fmla="*/ 5054070 w 6130925"/>
                <a:gd name="connsiteY15098" fmla="*/ 1247775 h 2994025"/>
                <a:gd name="connsiteX15099" fmla="*/ 5054599 w 6130925"/>
                <a:gd name="connsiteY15099" fmla="*/ 1249363 h 2994025"/>
                <a:gd name="connsiteX15100" fmla="*/ 5055657 w 6130925"/>
                <a:gd name="connsiteY15100" fmla="*/ 1251479 h 2994025"/>
                <a:gd name="connsiteX15101" fmla="*/ 5057245 w 6130925"/>
                <a:gd name="connsiteY15101" fmla="*/ 1252538 h 2994025"/>
                <a:gd name="connsiteX15102" fmla="*/ 5058832 w 6130925"/>
                <a:gd name="connsiteY15102" fmla="*/ 1253596 h 2994025"/>
                <a:gd name="connsiteX15103" fmla="*/ 5060949 w 6130925"/>
                <a:gd name="connsiteY15103" fmla="*/ 1255183 h 2994025"/>
                <a:gd name="connsiteX15104" fmla="*/ 5062536 w 6130925"/>
                <a:gd name="connsiteY15104" fmla="*/ 1256242 h 2994025"/>
                <a:gd name="connsiteX15105" fmla="*/ 5063595 w 6130925"/>
                <a:gd name="connsiteY15105" fmla="*/ 1257829 h 2994025"/>
                <a:gd name="connsiteX15106" fmla="*/ 5065182 w 6130925"/>
                <a:gd name="connsiteY15106" fmla="*/ 1259417 h 2994025"/>
                <a:gd name="connsiteX15107" fmla="*/ 5067299 w 6130925"/>
                <a:gd name="connsiteY15107" fmla="*/ 1260475 h 2994025"/>
                <a:gd name="connsiteX15108" fmla="*/ 5068886 w 6130925"/>
                <a:gd name="connsiteY15108" fmla="*/ 1262063 h 2994025"/>
                <a:gd name="connsiteX15109" fmla="*/ 5071003 w 6130925"/>
                <a:gd name="connsiteY15109" fmla="*/ 1262592 h 2994025"/>
                <a:gd name="connsiteX15110" fmla="*/ 5072591 w 6130925"/>
                <a:gd name="connsiteY15110" fmla="*/ 1263650 h 2994025"/>
                <a:gd name="connsiteX15111" fmla="*/ 5072591 w 6130925"/>
                <a:gd name="connsiteY15111" fmla="*/ 1265767 h 2994025"/>
                <a:gd name="connsiteX15112" fmla="*/ 5072591 w 6130925"/>
                <a:gd name="connsiteY15112" fmla="*/ 1267354 h 2994025"/>
                <a:gd name="connsiteX15113" fmla="*/ 5072591 w 6130925"/>
                <a:gd name="connsiteY15113" fmla="*/ 1271058 h 2994025"/>
                <a:gd name="connsiteX15114" fmla="*/ 5072591 w 6130925"/>
                <a:gd name="connsiteY15114" fmla="*/ 1275292 h 2994025"/>
                <a:gd name="connsiteX15115" fmla="*/ 5073120 w 6130925"/>
                <a:gd name="connsiteY15115" fmla="*/ 1278467 h 2994025"/>
                <a:gd name="connsiteX15116" fmla="*/ 5074707 w 6130925"/>
                <a:gd name="connsiteY15116" fmla="*/ 1280054 h 2994025"/>
                <a:gd name="connsiteX15117" fmla="*/ 5079470 w 6130925"/>
                <a:gd name="connsiteY15117" fmla="*/ 1281642 h 2994025"/>
                <a:gd name="connsiteX15118" fmla="*/ 5083703 w 6130925"/>
                <a:gd name="connsiteY15118" fmla="*/ 1281642 h 2994025"/>
                <a:gd name="connsiteX15119" fmla="*/ 5083703 w 6130925"/>
                <a:gd name="connsiteY15119" fmla="*/ 1292754 h 2994025"/>
                <a:gd name="connsiteX15120" fmla="*/ 5083703 w 6130925"/>
                <a:gd name="connsiteY15120" fmla="*/ 1294342 h 2994025"/>
                <a:gd name="connsiteX15121" fmla="*/ 5083174 w 6130925"/>
                <a:gd name="connsiteY15121" fmla="*/ 1295929 h 2994025"/>
                <a:gd name="connsiteX15122" fmla="*/ 5082645 w 6130925"/>
                <a:gd name="connsiteY15122" fmla="*/ 1298575 h 2994025"/>
                <a:gd name="connsiteX15123" fmla="*/ 5082116 w 6130925"/>
                <a:gd name="connsiteY15123" fmla="*/ 1300692 h 2994025"/>
                <a:gd name="connsiteX15124" fmla="*/ 5082116 w 6130925"/>
                <a:gd name="connsiteY15124" fmla="*/ 1303867 h 2994025"/>
                <a:gd name="connsiteX15125" fmla="*/ 5082116 w 6130925"/>
                <a:gd name="connsiteY15125" fmla="*/ 1307571 h 2994025"/>
                <a:gd name="connsiteX15126" fmla="*/ 5082645 w 6130925"/>
                <a:gd name="connsiteY15126" fmla="*/ 1309688 h 2994025"/>
                <a:gd name="connsiteX15127" fmla="*/ 5082116 w 6130925"/>
                <a:gd name="connsiteY15127" fmla="*/ 1311275 h 2994025"/>
                <a:gd name="connsiteX15128" fmla="*/ 5080528 w 6130925"/>
                <a:gd name="connsiteY15128" fmla="*/ 1312863 h 2994025"/>
                <a:gd name="connsiteX15129" fmla="*/ 5078941 w 6130925"/>
                <a:gd name="connsiteY15129" fmla="*/ 1313921 h 2994025"/>
                <a:gd name="connsiteX15130" fmla="*/ 5078742 w 6130925"/>
                <a:gd name="connsiteY15130" fmla="*/ 1313921 h 2994025"/>
                <a:gd name="connsiteX15131" fmla="*/ 5078561 w 6130925"/>
                <a:gd name="connsiteY15131" fmla="*/ 1314042 h 2994025"/>
                <a:gd name="connsiteX15132" fmla="*/ 5078032 w 6130925"/>
                <a:gd name="connsiteY15132" fmla="*/ 1314042 h 2994025"/>
                <a:gd name="connsiteX15133" fmla="*/ 5077502 w 6130925"/>
                <a:gd name="connsiteY15133" fmla="*/ 1314042 h 2994025"/>
                <a:gd name="connsiteX15134" fmla="*/ 5076973 w 6130925"/>
                <a:gd name="connsiteY15134" fmla="*/ 1314042 h 2994025"/>
                <a:gd name="connsiteX15135" fmla="*/ 5076443 w 6130925"/>
                <a:gd name="connsiteY15135" fmla="*/ 1314042 h 2994025"/>
                <a:gd name="connsiteX15136" fmla="*/ 5074855 w 6130925"/>
                <a:gd name="connsiteY15136" fmla="*/ 1314042 h 2994025"/>
                <a:gd name="connsiteX15137" fmla="*/ 5074326 w 6130925"/>
                <a:gd name="connsiteY15137" fmla="*/ 1314042 h 2994025"/>
                <a:gd name="connsiteX15138" fmla="*/ 5073998 w 6130925"/>
                <a:gd name="connsiteY15138" fmla="*/ 1314042 h 2994025"/>
                <a:gd name="connsiteX15139" fmla="*/ 5072591 w 6130925"/>
                <a:gd name="connsiteY15139" fmla="*/ 1314979 h 2994025"/>
                <a:gd name="connsiteX15140" fmla="*/ 5070474 w 6130925"/>
                <a:gd name="connsiteY15140" fmla="*/ 1316567 h 2994025"/>
                <a:gd name="connsiteX15141" fmla="*/ 5068886 w 6130925"/>
                <a:gd name="connsiteY15141" fmla="*/ 1317096 h 2994025"/>
                <a:gd name="connsiteX15142" fmla="*/ 5067299 w 6130925"/>
                <a:gd name="connsiteY15142" fmla="*/ 1318154 h 2994025"/>
                <a:gd name="connsiteX15143" fmla="*/ 5066971 w 6130925"/>
                <a:gd name="connsiteY15143" fmla="*/ 1318236 h 2994025"/>
                <a:gd name="connsiteX15144" fmla="*/ 5066915 w 6130925"/>
                <a:gd name="connsiteY15144" fmla="*/ 1318274 h 2994025"/>
                <a:gd name="connsiteX15145" fmla="*/ 5064798 w 6130925"/>
                <a:gd name="connsiteY15145" fmla="*/ 1318802 h 2994025"/>
                <a:gd name="connsiteX15146" fmla="*/ 5062948 w 6130925"/>
                <a:gd name="connsiteY15146" fmla="*/ 1318802 h 2994025"/>
                <a:gd name="connsiteX15147" fmla="*/ 5060949 w 6130925"/>
                <a:gd name="connsiteY15147" fmla="*/ 1320800 h 2994025"/>
                <a:gd name="connsiteX15148" fmla="*/ 5058832 w 6130925"/>
                <a:gd name="connsiteY15148" fmla="*/ 1322917 h 2994025"/>
                <a:gd name="connsiteX15149" fmla="*/ 5056716 w 6130925"/>
                <a:gd name="connsiteY15149" fmla="*/ 1323975 h 2994025"/>
                <a:gd name="connsiteX15150" fmla="*/ 5054070 w 6130925"/>
                <a:gd name="connsiteY15150" fmla="*/ 1325563 h 2994025"/>
                <a:gd name="connsiteX15151" fmla="*/ 5050895 w 6130925"/>
                <a:gd name="connsiteY15151" fmla="*/ 1327150 h 2994025"/>
                <a:gd name="connsiteX15152" fmla="*/ 5046132 w 6130925"/>
                <a:gd name="connsiteY15152" fmla="*/ 1331913 h 2994025"/>
                <a:gd name="connsiteX15153" fmla="*/ 5045762 w 6130925"/>
                <a:gd name="connsiteY15153" fmla="*/ 1332006 h 2994025"/>
                <a:gd name="connsiteX15154" fmla="*/ 5045741 w 6130925"/>
                <a:gd name="connsiteY15154" fmla="*/ 1332027 h 2994025"/>
                <a:gd name="connsiteX15155" fmla="*/ 5039388 w 6130925"/>
                <a:gd name="connsiteY15155" fmla="*/ 1333613 h 2994025"/>
                <a:gd name="connsiteX15156" fmla="*/ 5019802 w 6130925"/>
                <a:gd name="connsiteY15156" fmla="*/ 1333613 h 2994025"/>
                <a:gd name="connsiteX15157" fmla="*/ 5019802 w 6130925"/>
                <a:gd name="connsiteY15157" fmla="*/ 1323034 h 2994025"/>
                <a:gd name="connsiteX15158" fmla="*/ 5020331 w 6130925"/>
                <a:gd name="connsiteY15158" fmla="*/ 1321447 h 2994025"/>
                <a:gd name="connsiteX15159" fmla="*/ 5020861 w 6130925"/>
                <a:gd name="connsiteY15159" fmla="*/ 1318802 h 2994025"/>
                <a:gd name="connsiteX15160" fmla="*/ 5021390 w 6130925"/>
                <a:gd name="connsiteY15160" fmla="*/ 1317216 h 2994025"/>
                <a:gd name="connsiteX15161" fmla="*/ 5021919 w 6130925"/>
                <a:gd name="connsiteY15161" fmla="*/ 1315629 h 2994025"/>
                <a:gd name="connsiteX15162" fmla="*/ 5023507 w 6130925"/>
                <a:gd name="connsiteY15162" fmla="*/ 1314042 h 2994025"/>
                <a:gd name="connsiteX15163" fmla="*/ 5025625 w 6130925"/>
                <a:gd name="connsiteY15163" fmla="*/ 1312984 h 2994025"/>
                <a:gd name="connsiteX15164" fmla="*/ 5027742 w 6130925"/>
                <a:gd name="connsiteY15164" fmla="*/ 1311397 h 2994025"/>
                <a:gd name="connsiteX15165" fmla="*/ 5029330 w 6130925"/>
                <a:gd name="connsiteY15165" fmla="*/ 1308223 h 2994025"/>
                <a:gd name="connsiteX15166" fmla="*/ 5029330 w 6130925"/>
                <a:gd name="connsiteY15166" fmla="*/ 1289181 h 2994025"/>
                <a:gd name="connsiteX15167" fmla="*/ 5027742 w 6130925"/>
                <a:gd name="connsiteY15167" fmla="*/ 1286536 h 2994025"/>
                <a:gd name="connsiteX15168" fmla="*/ 5025625 w 6130925"/>
                <a:gd name="connsiteY15168" fmla="*/ 1284420 h 2994025"/>
                <a:gd name="connsiteX15169" fmla="*/ 5024566 w 6130925"/>
                <a:gd name="connsiteY15169" fmla="*/ 1282833 h 2994025"/>
                <a:gd name="connsiteX15170" fmla="*/ 5024037 w 6130925"/>
                <a:gd name="connsiteY15170" fmla="*/ 1280717 h 2994025"/>
                <a:gd name="connsiteX15171" fmla="*/ 5023507 w 6130925"/>
                <a:gd name="connsiteY15171" fmla="*/ 1279130 h 2994025"/>
                <a:gd name="connsiteX15172" fmla="*/ 5022978 w 6130925"/>
                <a:gd name="connsiteY15172" fmla="*/ 1277543 h 2994025"/>
                <a:gd name="connsiteX15173" fmla="*/ 5021919 w 6130925"/>
                <a:gd name="connsiteY15173" fmla="*/ 1273841 h 2994025"/>
                <a:gd name="connsiteX15174" fmla="*/ 5020861 w 6130925"/>
                <a:gd name="connsiteY15174" fmla="*/ 1270138 h 2994025"/>
                <a:gd name="connsiteX15175" fmla="*/ 5020331 w 6130925"/>
                <a:gd name="connsiteY15175" fmla="*/ 1268551 h 2994025"/>
                <a:gd name="connsiteX15176" fmla="*/ 5019802 w 6130925"/>
                <a:gd name="connsiteY15176" fmla="*/ 1266964 h 2994025"/>
                <a:gd name="connsiteX15177" fmla="*/ 5017684 w 6130925"/>
                <a:gd name="connsiteY15177" fmla="*/ 1262733 h 2994025"/>
                <a:gd name="connsiteX15178" fmla="*/ 5013979 w 6130925"/>
                <a:gd name="connsiteY15178" fmla="*/ 1260617 h 2994025"/>
                <a:gd name="connsiteX15179" fmla="*/ 5012391 w 6130925"/>
                <a:gd name="connsiteY15179" fmla="*/ 1260088 h 2994025"/>
                <a:gd name="connsiteX15180" fmla="*/ 5010305 w 6130925"/>
                <a:gd name="connsiteY15180" fmla="*/ 1259567 h 2994025"/>
                <a:gd name="connsiteX15181" fmla="*/ 5008032 w 6130925"/>
                <a:gd name="connsiteY15181" fmla="*/ 1260475 h 2994025"/>
                <a:gd name="connsiteX15182" fmla="*/ 5006445 w 6130925"/>
                <a:gd name="connsiteY15182" fmla="*/ 1262063 h 2994025"/>
                <a:gd name="connsiteX15183" fmla="*/ 5002741 w 6130925"/>
                <a:gd name="connsiteY15183" fmla="*/ 1263650 h 2994025"/>
                <a:gd name="connsiteX15184" fmla="*/ 5002660 w 6130925"/>
                <a:gd name="connsiteY15184" fmla="*/ 1263650 h 2994025"/>
                <a:gd name="connsiteX15185" fmla="*/ 5002333 w 6130925"/>
                <a:gd name="connsiteY15185" fmla="*/ 1263790 h 2994025"/>
                <a:gd name="connsiteX15186" fmla="*/ 4995451 w 6130925"/>
                <a:gd name="connsiteY15186" fmla="*/ 1263790 h 2994025"/>
                <a:gd name="connsiteX15187" fmla="*/ 4994922 w 6130925"/>
                <a:gd name="connsiteY15187" fmla="*/ 1260088 h 2994025"/>
                <a:gd name="connsiteX15188" fmla="*/ 4994392 w 6130925"/>
                <a:gd name="connsiteY15188" fmla="*/ 1256385 h 2994025"/>
                <a:gd name="connsiteX15189" fmla="*/ 4995451 w 6130925"/>
                <a:gd name="connsiteY15189" fmla="*/ 1253211 h 2994025"/>
                <a:gd name="connsiteX15190" fmla="*/ 4997569 w 6130925"/>
                <a:gd name="connsiteY15190" fmla="*/ 1250566 h 2994025"/>
                <a:gd name="connsiteX15191" fmla="*/ 4997569 w 6130925"/>
                <a:gd name="connsiteY15191" fmla="*/ 1248980 h 2994025"/>
                <a:gd name="connsiteX15192" fmla="*/ 4997569 w 6130925"/>
                <a:gd name="connsiteY15192" fmla="*/ 1247393 h 2994025"/>
                <a:gd name="connsiteX15193" fmla="*/ 4999686 w 6130925"/>
                <a:gd name="connsiteY15193" fmla="*/ 1245277 h 2994025"/>
                <a:gd name="connsiteX15194" fmla="*/ 5001803 w 6130925"/>
                <a:gd name="connsiteY15194" fmla="*/ 1243161 h 2994025"/>
                <a:gd name="connsiteX15195" fmla="*/ 5002862 w 6130925"/>
                <a:gd name="connsiteY15195" fmla="*/ 1241574 h 2994025"/>
                <a:gd name="connsiteX15196" fmla="*/ 5003392 w 6130925"/>
                <a:gd name="connsiteY15196" fmla="*/ 1239987 h 2994025"/>
                <a:gd name="connsiteX15197" fmla="*/ 5003392 w 6130925"/>
                <a:gd name="connsiteY15197" fmla="*/ 1236285 h 2994025"/>
                <a:gd name="connsiteX15198" fmla="*/ 5003392 w 6130925"/>
                <a:gd name="connsiteY15198" fmla="*/ 1232053 h 2994025"/>
                <a:gd name="connsiteX15199" fmla="*/ 5001803 w 6130925"/>
                <a:gd name="connsiteY15199" fmla="*/ 1228879 h 2994025"/>
                <a:gd name="connsiteX15200" fmla="*/ 4999686 w 6130925"/>
                <a:gd name="connsiteY15200" fmla="*/ 1227821 h 2994025"/>
                <a:gd name="connsiteX15201" fmla="*/ 4997569 w 6130925"/>
                <a:gd name="connsiteY15201" fmla="*/ 1227292 h 2994025"/>
                <a:gd name="connsiteX15202" fmla="*/ 4994392 w 6130925"/>
                <a:gd name="connsiteY15202" fmla="*/ 1225705 h 2994025"/>
                <a:gd name="connsiteX15203" fmla="*/ 4990158 w 6130925"/>
                <a:gd name="connsiteY15203" fmla="*/ 1224647 h 2994025"/>
                <a:gd name="connsiteX15204" fmla="*/ 4989628 w 6130925"/>
                <a:gd name="connsiteY15204" fmla="*/ 1224647 h 2994025"/>
                <a:gd name="connsiteX15205" fmla="*/ 4989099 w 6130925"/>
                <a:gd name="connsiteY15205" fmla="*/ 1224647 h 2994025"/>
                <a:gd name="connsiteX15206" fmla="*/ 4988827 w 6130925"/>
                <a:gd name="connsiteY15206" fmla="*/ 1224647 h 2994025"/>
                <a:gd name="connsiteX15207" fmla="*/ 4988453 w 6130925"/>
                <a:gd name="connsiteY15207" fmla="*/ 1225021 h 2994025"/>
                <a:gd name="connsiteX15208" fmla="*/ 4987706 w 6130925"/>
                <a:gd name="connsiteY15208" fmla="*/ 1224647 h 2994025"/>
                <a:gd name="connsiteX15209" fmla="*/ 4987511 w 6130925"/>
                <a:gd name="connsiteY15209" fmla="*/ 1224647 h 2994025"/>
                <a:gd name="connsiteX15210" fmla="*/ 4986981 w 6130925"/>
                <a:gd name="connsiteY15210" fmla="*/ 1224647 h 2994025"/>
                <a:gd name="connsiteX15211" fmla="*/ 4982217 w 6130925"/>
                <a:gd name="connsiteY15211" fmla="*/ 1223060 h 2994025"/>
                <a:gd name="connsiteX15212" fmla="*/ 4976394 w 6130925"/>
                <a:gd name="connsiteY15212" fmla="*/ 1220945 h 2994025"/>
                <a:gd name="connsiteX15213" fmla="*/ 4974626 w 6130925"/>
                <a:gd name="connsiteY15213" fmla="*/ 1221386 h 2994025"/>
                <a:gd name="connsiteX15214" fmla="*/ 4973107 w 6130925"/>
                <a:gd name="connsiteY15214" fmla="*/ 1222904 h 2994025"/>
                <a:gd name="connsiteX15215" fmla="*/ 4972714 w 6130925"/>
                <a:gd name="connsiteY15215" fmla="*/ 1223035 h 2994025"/>
                <a:gd name="connsiteX15216" fmla="*/ 4972689 w 6130925"/>
                <a:gd name="connsiteY15216" fmla="*/ 1223060 h 2994025"/>
                <a:gd name="connsiteX15217" fmla="*/ 4971100 w 6130925"/>
                <a:gd name="connsiteY15217" fmla="*/ 1223589 h 2994025"/>
                <a:gd name="connsiteX15218" fmla="*/ 4969896 w 6130925"/>
                <a:gd name="connsiteY15218" fmla="*/ 1223991 h 2994025"/>
                <a:gd name="connsiteX15219" fmla="*/ 4967816 w 6130925"/>
                <a:gd name="connsiteY15219" fmla="*/ 1225550 h 2994025"/>
                <a:gd name="connsiteX15220" fmla="*/ 4966757 w 6130925"/>
                <a:gd name="connsiteY15220" fmla="*/ 1227138 h 2994025"/>
                <a:gd name="connsiteX15221" fmla="*/ 4964111 w 6130925"/>
                <a:gd name="connsiteY15221" fmla="*/ 1230313 h 2994025"/>
                <a:gd name="connsiteX15222" fmla="*/ 4960936 w 6130925"/>
                <a:gd name="connsiteY15222" fmla="*/ 1233488 h 2994025"/>
                <a:gd name="connsiteX15223" fmla="*/ 4958291 w 6130925"/>
                <a:gd name="connsiteY15223" fmla="*/ 1235604 h 2994025"/>
                <a:gd name="connsiteX15224" fmla="*/ 4957949 w 6130925"/>
                <a:gd name="connsiteY15224" fmla="*/ 1235690 h 2994025"/>
                <a:gd name="connsiteX15225" fmla="*/ 4957866 w 6130925"/>
                <a:gd name="connsiteY15225" fmla="*/ 1235756 h 2994025"/>
                <a:gd name="connsiteX15226" fmla="*/ 4955749 w 6130925"/>
                <a:gd name="connsiteY15226" fmla="*/ 1236285 h 2994025"/>
                <a:gd name="connsiteX15227" fmla="*/ 4938610 w 6130925"/>
                <a:gd name="connsiteY15227" fmla="*/ 1236285 h 2994025"/>
                <a:gd name="connsiteX15228" fmla="*/ 4937653 w 6130925"/>
                <a:gd name="connsiteY15228" fmla="*/ 1237721 h 2994025"/>
                <a:gd name="connsiteX15229" fmla="*/ 4935536 w 6130925"/>
                <a:gd name="connsiteY15229" fmla="*/ 1239838 h 2994025"/>
                <a:gd name="connsiteX15230" fmla="*/ 4935111 w 6130925"/>
                <a:gd name="connsiteY15230" fmla="*/ 1239980 h 2994025"/>
                <a:gd name="connsiteX15231" fmla="*/ 4935104 w 6130925"/>
                <a:gd name="connsiteY15231" fmla="*/ 1239987 h 2994025"/>
                <a:gd name="connsiteX15232" fmla="*/ 4933935 w 6130925"/>
                <a:gd name="connsiteY15232" fmla="*/ 1240376 h 2994025"/>
                <a:gd name="connsiteX15233" fmla="*/ 4932361 w 6130925"/>
                <a:gd name="connsiteY15233" fmla="*/ 1241425 h 2994025"/>
                <a:gd name="connsiteX15234" fmla="*/ 4932328 w 6130925"/>
                <a:gd name="connsiteY15234" fmla="*/ 1241308 h 2994025"/>
                <a:gd name="connsiteX15235" fmla="*/ 4931928 w 6130925"/>
                <a:gd name="connsiteY15235" fmla="*/ 1241574 h 2994025"/>
                <a:gd name="connsiteX15236" fmla="*/ 4930869 w 6130925"/>
                <a:gd name="connsiteY15236" fmla="*/ 1237871 h 2994025"/>
                <a:gd name="connsiteX15237" fmla="*/ 4931398 w 6130925"/>
                <a:gd name="connsiteY15237" fmla="*/ 1236285 h 2994025"/>
                <a:gd name="connsiteX15238" fmla="*/ 4931928 w 6130925"/>
                <a:gd name="connsiteY15238" fmla="*/ 1234698 h 2994025"/>
                <a:gd name="connsiteX15239" fmla="*/ 4933516 w 6130925"/>
                <a:gd name="connsiteY15239" fmla="*/ 1233640 h 2994025"/>
                <a:gd name="connsiteX15240" fmla="*/ 4935104 w 6130925"/>
                <a:gd name="connsiteY15240" fmla="*/ 1231524 h 2994025"/>
                <a:gd name="connsiteX15241" fmla="*/ 4937221 w 6130925"/>
                <a:gd name="connsiteY15241" fmla="*/ 1229937 h 2994025"/>
                <a:gd name="connsiteX15242" fmla="*/ 4938280 w 6130925"/>
                <a:gd name="connsiteY15242" fmla="*/ 1228350 h 2994025"/>
                <a:gd name="connsiteX15243" fmla="*/ 4941986 w 6130925"/>
                <a:gd name="connsiteY15243" fmla="*/ 1225176 h 2994025"/>
                <a:gd name="connsiteX15244" fmla="*/ 4944103 w 6130925"/>
                <a:gd name="connsiteY15244" fmla="*/ 1220945 h 2994025"/>
                <a:gd name="connsiteX15245" fmla="*/ 4944103 w 6130925"/>
                <a:gd name="connsiteY15245" fmla="*/ 1217242 h 2994025"/>
                <a:gd name="connsiteX15246" fmla="*/ 4945162 w 6130925"/>
                <a:gd name="connsiteY15246" fmla="*/ 1214068 h 2994025"/>
                <a:gd name="connsiteX15247" fmla="*/ 4946750 w 6130925"/>
                <a:gd name="connsiteY15247" fmla="*/ 1213010 h 2994025"/>
                <a:gd name="connsiteX15248" fmla="*/ 4948867 w 6130925"/>
                <a:gd name="connsiteY15248" fmla="*/ 1211423 h 2994025"/>
                <a:gd name="connsiteX15249" fmla="*/ 4950455 w 6130925"/>
                <a:gd name="connsiteY15249" fmla="*/ 1209307 h 2994025"/>
                <a:gd name="connsiteX15250" fmla="*/ 4951514 w 6130925"/>
                <a:gd name="connsiteY15250" fmla="*/ 1207721 h 2994025"/>
                <a:gd name="connsiteX15251" fmla="*/ 4950455 w 6130925"/>
                <a:gd name="connsiteY15251" fmla="*/ 1204547 h 2994025"/>
                <a:gd name="connsiteX15252" fmla="*/ 4948867 w 6130925"/>
                <a:gd name="connsiteY15252" fmla="*/ 1202960 h 2994025"/>
                <a:gd name="connsiteX15253" fmla="*/ 4946750 w 6130925"/>
                <a:gd name="connsiteY15253" fmla="*/ 1202431 h 2994025"/>
                <a:gd name="connsiteX15254" fmla="*/ 4945182 w 6130925"/>
                <a:gd name="connsiteY15254" fmla="*/ 1202431 h 2994025"/>
                <a:gd name="connsiteX15255" fmla="*/ 4942945 w 6130925"/>
                <a:gd name="connsiteY15255" fmla="*/ 1203325 h 2994025"/>
                <a:gd name="connsiteX15256" fmla="*/ 4941357 w 6130925"/>
                <a:gd name="connsiteY15256" fmla="*/ 1205971 h 2994025"/>
                <a:gd name="connsiteX15257" fmla="*/ 4939241 w 6130925"/>
                <a:gd name="connsiteY15257" fmla="*/ 1207029 h 2994025"/>
                <a:gd name="connsiteX15258" fmla="*/ 4936595 w 6130925"/>
                <a:gd name="connsiteY15258" fmla="*/ 1209146 h 2994025"/>
                <a:gd name="connsiteX15259" fmla="*/ 4935007 w 6130925"/>
                <a:gd name="connsiteY15259" fmla="*/ 1211263 h 2994025"/>
                <a:gd name="connsiteX15260" fmla="*/ 4933949 w 6130925"/>
                <a:gd name="connsiteY15260" fmla="*/ 1212850 h 2994025"/>
                <a:gd name="connsiteX15261" fmla="*/ 4932361 w 6130925"/>
                <a:gd name="connsiteY15261" fmla="*/ 1214967 h 2994025"/>
                <a:gd name="connsiteX15262" fmla="*/ 4930245 w 6130925"/>
                <a:gd name="connsiteY15262" fmla="*/ 1216554 h 2994025"/>
                <a:gd name="connsiteX15263" fmla="*/ 4929186 w 6130925"/>
                <a:gd name="connsiteY15263" fmla="*/ 1218671 h 2994025"/>
                <a:gd name="connsiteX15264" fmla="*/ 4928128 w 6130925"/>
                <a:gd name="connsiteY15264" fmla="*/ 1219729 h 2994025"/>
                <a:gd name="connsiteX15265" fmla="*/ 4927781 w 6130925"/>
                <a:gd name="connsiteY15265" fmla="*/ 1219799 h 2994025"/>
                <a:gd name="connsiteX15266" fmla="*/ 4927693 w 6130925"/>
                <a:gd name="connsiteY15266" fmla="*/ 1219887 h 2994025"/>
                <a:gd name="connsiteX15267" fmla="*/ 4927163 w 6130925"/>
                <a:gd name="connsiteY15267" fmla="*/ 1220416 h 2994025"/>
                <a:gd name="connsiteX15268" fmla="*/ 4925575 w 6130925"/>
                <a:gd name="connsiteY15268" fmla="*/ 1220416 h 2994025"/>
                <a:gd name="connsiteX15269" fmla="*/ 4924815 w 6130925"/>
                <a:gd name="connsiteY15269" fmla="*/ 1220036 h 2994025"/>
                <a:gd name="connsiteX15270" fmla="*/ 4924368 w 6130925"/>
                <a:gd name="connsiteY15270" fmla="*/ 1219887 h 2994025"/>
                <a:gd name="connsiteX15271" fmla="*/ 4923458 w 6130925"/>
                <a:gd name="connsiteY15271" fmla="*/ 1219887 h 2994025"/>
                <a:gd name="connsiteX15272" fmla="*/ 4922929 w 6130925"/>
                <a:gd name="connsiteY15272" fmla="*/ 1219887 h 2994025"/>
                <a:gd name="connsiteX15273" fmla="*/ 4921870 w 6130925"/>
                <a:gd name="connsiteY15273" fmla="*/ 1219887 h 2994025"/>
                <a:gd name="connsiteX15274" fmla="*/ 4920811 w 6130925"/>
                <a:gd name="connsiteY15274" fmla="*/ 1219887 h 2994025"/>
                <a:gd name="connsiteX15275" fmla="*/ 4919752 w 6130925"/>
                <a:gd name="connsiteY15275" fmla="*/ 1219887 h 2994025"/>
                <a:gd name="connsiteX15276" fmla="*/ 4918694 w 6130925"/>
                <a:gd name="connsiteY15276" fmla="*/ 1219887 h 2994025"/>
                <a:gd name="connsiteX15277" fmla="*/ 4917635 w 6130925"/>
                <a:gd name="connsiteY15277" fmla="*/ 1219887 h 2994025"/>
                <a:gd name="connsiteX15278" fmla="*/ 4916701 w 6130925"/>
                <a:gd name="connsiteY15278" fmla="*/ 1219887 h 2994025"/>
                <a:gd name="connsiteX15279" fmla="*/ 4914899 w 6130925"/>
                <a:gd name="connsiteY15279" fmla="*/ 1220788 h 2994025"/>
                <a:gd name="connsiteX15280" fmla="*/ 4913311 w 6130925"/>
                <a:gd name="connsiteY15280" fmla="*/ 1222375 h 2994025"/>
                <a:gd name="connsiteX15281" fmla="*/ 4913027 w 6130925"/>
                <a:gd name="connsiteY15281" fmla="*/ 1222375 h 2994025"/>
                <a:gd name="connsiteX15282" fmla="*/ 4912871 w 6130925"/>
                <a:gd name="connsiteY15282" fmla="*/ 1222532 h 2994025"/>
                <a:gd name="connsiteX15283" fmla="*/ 4910753 w 6130925"/>
                <a:gd name="connsiteY15283" fmla="*/ 1222532 h 2994025"/>
                <a:gd name="connsiteX15284" fmla="*/ 4909017 w 6130925"/>
                <a:gd name="connsiteY15284" fmla="*/ 1222965 h 2994025"/>
                <a:gd name="connsiteX15285" fmla="*/ 4907491 w 6130925"/>
                <a:gd name="connsiteY15285" fmla="*/ 1224492 h 2994025"/>
                <a:gd name="connsiteX15286" fmla="*/ 4906432 w 6130925"/>
                <a:gd name="connsiteY15286" fmla="*/ 1226608 h 2994025"/>
                <a:gd name="connsiteX15287" fmla="*/ 4904316 w 6130925"/>
                <a:gd name="connsiteY15287" fmla="*/ 1228196 h 2994025"/>
                <a:gd name="connsiteX15288" fmla="*/ 4903257 w 6130925"/>
                <a:gd name="connsiteY15288" fmla="*/ 1229783 h 2994025"/>
                <a:gd name="connsiteX15289" fmla="*/ 4903786 w 6130925"/>
                <a:gd name="connsiteY15289" fmla="*/ 1231900 h 2994025"/>
                <a:gd name="connsiteX15290" fmla="*/ 4903257 w 6130925"/>
                <a:gd name="connsiteY15290" fmla="*/ 1233488 h 2994025"/>
                <a:gd name="connsiteX15291" fmla="*/ 4901670 w 6130925"/>
                <a:gd name="connsiteY15291" fmla="*/ 1234546 h 2994025"/>
                <a:gd name="connsiteX15292" fmla="*/ 4901452 w 6130925"/>
                <a:gd name="connsiteY15292" fmla="*/ 1234546 h 2994025"/>
                <a:gd name="connsiteX15293" fmla="*/ 4901225 w 6130925"/>
                <a:gd name="connsiteY15293" fmla="*/ 1234698 h 2994025"/>
                <a:gd name="connsiteX15294" fmla="*/ 4899637 w 6130925"/>
                <a:gd name="connsiteY15294" fmla="*/ 1234698 h 2994025"/>
                <a:gd name="connsiteX15295" fmla="*/ 4899107 w 6130925"/>
                <a:gd name="connsiteY15295" fmla="*/ 1234698 h 2994025"/>
                <a:gd name="connsiteX15296" fmla="*/ 4898578 w 6130925"/>
                <a:gd name="connsiteY15296" fmla="*/ 1234698 h 2994025"/>
                <a:gd name="connsiteX15297" fmla="*/ 4897519 w 6130925"/>
                <a:gd name="connsiteY15297" fmla="*/ 1234698 h 2994025"/>
                <a:gd name="connsiteX15298" fmla="*/ 4895931 w 6130925"/>
                <a:gd name="connsiteY15298" fmla="*/ 1234698 h 2994025"/>
                <a:gd name="connsiteX15299" fmla="*/ 4891696 w 6130925"/>
                <a:gd name="connsiteY15299" fmla="*/ 1234698 h 2994025"/>
                <a:gd name="connsiteX15300" fmla="*/ 4889223 w 6130925"/>
                <a:gd name="connsiteY15300" fmla="*/ 1234203 h 2994025"/>
                <a:gd name="connsiteX15301" fmla="*/ 4886054 w 6130925"/>
                <a:gd name="connsiteY15301" fmla="*/ 1234520 h 2994025"/>
                <a:gd name="connsiteX15302" fmla="*/ 4885344 w 6130925"/>
                <a:gd name="connsiteY15302" fmla="*/ 1234698 h 2994025"/>
                <a:gd name="connsiteX15303" fmla="*/ 4883756 w 6130925"/>
                <a:gd name="connsiteY15303" fmla="*/ 1235227 h 2994025"/>
                <a:gd name="connsiteX15304" fmla="*/ 4881938 w 6130925"/>
                <a:gd name="connsiteY15304" fmla="*/ 1235681 h 2994025"/>
                <a:gd name="connsiteX15305" fmla="*/ 4879974 w 6130925"/>
                <a:gd name="connsiteY15305" fmla="*/ 1236663 h 2994025"/>
                <a:gd name="connsiteX15306" fmla="*/ 4878386 w 6130925"/>
                <a:gd name="connsiteY15306" fmla="*/ 1238779 h 2994025"/>
                <a:gd name="connsiteX15307" fmla="*/ 4877328 w 6130925"/>
                <a:gd name="connsiteY15307" fmla="*/ 1240367 h 2994025"/>
                <a:gd name="connsiteX15308" fmla="*/ 4876270 w 6130925"/>
                <a:gd name="connsiteY15308" fmla="*/ 1241954 h 2994025"/>
                <a:gd name="connsiteX15309" fmla="*/ 4875211 w 6130925"/>
                <a:gd name="connsiteY15309" fmla="*/ 1245129 h 2994025"/>
                <a:gd name="connsiteX15310" fmla="*/ 4875211 w 6130925"/>
                <a:gd name="connsiteY15310" fmla="*/ 1248304 h 2994025"/>
                <a:gd name="connsiteX15311" fmla="*/ 4875211 w 6130925"/>
                <a:gd name="connsiteY15311" fmla="*/ 1250950 h 2994025"/>
                <a:gd name="connsiteX15312" fmla="*/ 4878916 w 6130925"/>
                <a:gd name="connsiteY15312" fmla="*/ 1255713 h 2994025"/>
                <a:gd name="connsiteX15313" fmla="*/ 4881561 w 6130925"/>
                <a:gd name="connsiteY15313" fmla="*/ 1256242 h 2994025"/>
                <a:gd name="connsiteX15314" fmla="*/ 4903786 w 6130925"/>
                <a:gd name="connsiteY15314" fmla="*/ 1256242 h 2994025"/>
                <a:gd name="connsiteX15315" fmla="*/ 4903786 w 6130925"/>
                <a:gd name="connsiteY15315" fmla="*/ 1275821 h 2994025"/>
                <a:gd name="connsiteX15316" fmla="*/ 4906432 w 6130925"/>
                <a:gd name="connsiteY15316" fmla="*/ 1275292 h 2994025"/>
                <a:gd name="connsiteX15317" fmla="*/ 4908020 w 6130925"/>
                <a:gd name="connsiteY15317" fmla="*/ 1275292 h 2994025"/>
                <a:gd name="connsiteX15318" fmla="*/ 4909607 w 6130925"/>
                <a:gd name="connsiteY15318" fmla="*/ 1275821 h 2994025"/>
                <a:gd name="connsiteX15319" fmla="*/ 4911724 w 6130925"/>
                <a:gd name="connsiteY15319" fmla="*/ 1275821 h 2994025"/>
                <a:gd name="connsiteX15320" fmla="*/ 4913311 w 6130925"/>
                <a:gd name="connsiteY15320" fmla="*/ 1275821 h 2994025"/>
                <a:gd name="connsiteX15321" fmla="*/ 4914594 w 6130925"/>
                <a:gd name="connsiteY15321" fmla="*/ 1275821 h 2994025"/>
                <a:gd name="connsiteX15322" fmla="*/ 4916047 w 6130925"/>
                <a:gd name="connsiteY15322" fmla="*/ 1274370 h 2994025"/>
                <a:gd name="connsiteX15323" fmla="*/ 4916576 w 6130925"/>
                <a:gd name="connsiteY15323" fmla="*/ 1272783 h 2994025"/>
                <a:gd name="connsiteX15324" fmla="*/ 4917106 w 6130925"/>
                <a:gd name="connsiteY15324" fmla="*/ 1271196 h 2994025"/>
                <a:gd name="connsiteX15325" fmla="*/ 4916576 w 6130925"/>
                <a:gd name="connsiteY15325" fmla="*/ 1269609 h 2994025"/>
                <a:gd name="connsiteX15326" fmla="*/ 4917106 w 6130925"/>
                <a:gd name="connsiteY15326" fmla="*/ 1265906 h 2994025"/>
                <a:gd name="connsiteX15327" fmla="*/ 4917635 w 6130925"/>
                <a:gd name="connsiteY15327" fmla="*/ 1262204 h 2994025"/>
                <a:gd name="connsiteX15328" fmla="*/ 4918054 w 6130925"/>
                <a:gd name="connsiteY15328" fmla="*/ 1262204 h 2994025"/>
                <a:gd name="connsiteX15329" fmla="*/ 4918074 w 6130925"/>
                <a:gd name="connsiteY15329" fmla="*/ 1262063 h 2994025"/>
                <a:gd name="connsiteX15330" fmla="*/ 4931303 w 6130925"/>
                <a:gd name="connsiteY15330" fmla="*/ 1262063 h 2994025"/>
                <a:gd name="connsiteX15331" fmla="*/ 4933949 w 6130925"/>
                <a:gd name="connsiteY15331" fmla="*/ 1265767 h 2994025"/>
                <a:gd name="connsiteX15332" fmla="*/ 4936595 w 6130925"/>
                <a:gd name="connsiteY15332" fmla="*/ 1269471 h 2994025"/>
                <a:gd name="connsiteX15333" fmla="*/ 4937653 w 6130925"/>
                <a:gd name="connsiteY15333" fmla="*/ 1270529 h 2994025"/>
                <a:gd name="connsiteX15334" fmla="*/ 4938711 w 6130925"/>
                <a:gd name="connsiteY15334" fmla="*/ 1272117 h 2994025"/>
                <a:gd name="connsiteX15335" fmla="*/ 4956174 w 6130925"/>
                <a:gd name="connsiteY15335" fmla="*/ 1272117 h 2994025"/>
                <a:gd name="connsiteX15336" fmla="*/ 4956703 w 6130925"/>
                <a:gd name="connsiteY15336" fmla="*/ 1273704 h 2994025"/>
                <a:gd name="connsiteX15337" fmla="*/ 4957232 w 6130925"/>
                <a:gd name="connsiteY15337" fmla="*/ 1275292 h 2994025"/>
                <a:gd name="connsiteX15338" fmla="*/ 4956703 w 6130925"/>
                <a:gd name="connsiteY15338" fmla="*/ 1280054 h 2994025"/>
                <a:gd name="connsiteX15339" fmla="*/ 4956174 w 6130925"/>
                <a:gd name="connsiteY15339" fmla="*/ 1284288 h 2994025"/>
                <a:gd name="connsiteX15340" fmla="*/ 4955766 w 6130925"/>
                <a:gd name="connsiteY15340" fmla="*/ 1284288 h 2994025"/>
                <a:gd name="connsiteX15341" fmla="*/ 4955749 w 6130925"/>
                <a:gd name="connsiteY15341" fmla="*/ 1284420 h 2994025"/>
                <a:gd name="connsiteX15342" fmla="*/ 4952043 w 6130925"/>
                <a:gd name="connsiteY15342" fmla="*/ 1284420 h 2994025"/>
                <a:gd name="connsiteX15343" fmla="*/ 4948867 w 6130925"/>
                <a:gd name="connsiteY15343" fmla="*/ 1284420 h 2994025"/>
                <a:gd name="connsiteX15344" fmla="*/ 4946750 w 6130925"/>
                <a:gd name="connsiteY15344" fmla="*/ 1284420 h 2994025"/>
                <a:gd name="connsiteX15345" fmla="*/ 4945162 w 6130925"/>
                <a:gd name="connsiteY15345" fmla="*/ 1284420 h 2994025"/>
                <a:gd name="connsiteX15346" fmla="*/ 4941491 w 6130925"/>
                <a:gd name="connsiteY15346" fmla="*/ 1284420 h 2994025"/>
                <a:gd name="connsiteX15347" fmla="*/ 4940299 w 6130925"/>
                <a:gd name="connsiteY15347" fmla="*/ 1284817 h 2994025"/>
                <a:gd name="connsiteX15348" fmla="*/ 4938711 w 6130925"/>
                <a:gd name="connsiteY15348" fmla="*/ 1285875 h 2994025"/>
                <a:gd name="connsiteX15349" fmla="*/ 4938478 w 6130925"/>
                <a:gd name="connsiteY15349" fmla="*/ 1285875 h 2994025"/>
                <a:gd name="connsiteX15350" fmla="*/ 4938280 w 6130925"/>
                <a:gd name="connsiteY15350" fmla="*/ 1286007 h 2994025"/>
                <a:gd name="connsiteX15351" fmla="*/ 4937221 w 6130925"/>
                <a:gd name="connsiteY15351" fmla="*/ 1286007 h 2994025"/>
                <a:gd name="connsiteX15352" fmla="*/ 4935633 w 6130925"/>
                <a:gd name="connsiteY15352" fmla="*/ 1286007 h 2994025"/>
                <a:gd name="connsiteX15353" fmla="*/ 4934575 w 6130925"/>
                <a:gd name="connsiteY15353" fmla="*/ 1286007 h 2994025"/>
                <a:gd name="connsiteX15354" fmla="*/ 4934045 w 6130925"/>
                <a:gd name="connsiteY15354" fmla="*/ 1286007 h 2994025"/>
                <a:gd name="connsiteX15355" fmla="*/ 4933516 w 6130925"/>
                <a:gd name="connsiteY15355" fmla="*/ 1286007 h 2994025"/>
                <a:gd name="connsiteX15356" fmla="*/ 4932986 w 6130925"/>
                <a:gd name="connsiteY15356" fmla="*/ 1286007 h 2994025"/>
                <a:gd name="connsiteX15357" fmla="*/ 4932457 w 6130925"/>
                <a:gd name="connsiteY15357" fmla="*/ 1286007 h 2994025"/>
                <a:gd name="connsiteX15358" fmla="*/ 4931928 w 6130925"/>
                <a:gd name="connsiteY15358" fmla="*/ 1286007 h 2994025"/>
                <a:gd name="connsiteX15359" fmla="*/ 4931398 w 6130925"/>
                <a:gd name="connsiteY15359" fmla="*/ 1286007 h 2994025"/>
                <a:gd name="connsiteX15360" fmla="*/ 4931237 w 6130925"/>
                <a:gd name="connsiteY15360" fmla="*/ 1286007 h 2994025"/>
                <a:gd name="connsiteX15361" fmla="*/ 4930245 w 6130925"/>
                <a:gd name="connsiteY15361" fmla="*/ 1287992 h 2994025"/>
                <a:gd name="connsiteX15362" fmla="*/ 4929716 w 6130925"/>
                <a:gd name="connsiteY15362" fmla="*/ 1290109 h 2994025"/>
                <a:gd name="connsiteX15363" fmla="*/ 4928128 w 6130925"/>
                <a:gd name="connsiteY15363" fmla="*/ 1291696 h 2994025"/>
                <a:gd name="connsiteX15364" fmla="*/ 4927070 w 6130925"/>
                <a:gd name="connsiteY15364" fmla="*/ 1293284 h 2994025"/>
                <a:gd name="connsiteX15365" fmla="*/ 4924953 w 6130925"/>
                <a:gd name="connsiteY15365" fmla="*/ 1294871 h 2994025"/>
                <a:gd name="connsiteX15366" fmla="*/ 4923366 w 6130925"/>
                <a:gd name="connsiteY15366" fmla="*/ 1295929 h 2994025"/>
                <a:gd name="connsiteX15367" fmla="*/ 4923121 w 6130925"/>
                <a:gd name="connsiteY15367" fmla="*/ 1295929 h 2994025"/>
                <a:gd name="connsiteX15368" fmla="*/ 4922929 w 6130925"/>
                <a:gd name="connsiteY15368" fmla="*/ 1296057 h 2994025"/>
                <a:gd name="connsiteX15369" fmla="*/ 4913311 w 6130925"/>
                <a:gd name="connsiteY15369" fmla="*/ 1296057 h 2994025"/>
                <a:gd name="connsiteX15370" fmla="*/ 4913311 w 6130925"/>
                <a:gd name="connsiteY15370" fmla="*/ 1303338 h 2994025"/>
                <a:gd name="connsiteX15371" fmla="*/ 4913311 w 6130925"/>
                <a:gd name="connsiteY15371" fmla="*/ 1306513 h 2994025"/>
                <a:gd name="connsiteX15372" fmla="*/ 4913311 w 6130925"/>
                <a:gd name="connsiteY15372" fmla="*/ 1310217 h 2994025"/>
                <a:gd name="connsiteX15373" fmla="*/ 4911724 w 6130925"/>
                <a:gd name="connsiteY15373" fmla="*/ 1311804 h 2994025"/>
                <a:gd name="connsiteX15374" fmla="*/ 4909607 w 6130925"/>
                <a:gd name="connsiteY15374" fmla="*/ 1312863 h 2994025"/>
                <a:gd name="connsiteX15375" fmla="*/ 4908020 w 6130925"/>
                <a:gd name="connsiteY15375" fmla="*/ 1314450 h 2994025"/>
                <a:gd name="connsiteX15376" fmla="*/ 4906432 w 6130925"/>
                <a:gd name="connsiteY15376" fmla="*/ 1316567 h 2994025"/>
                <a:gd name="connsiteX15377" fmla="*/ 4904845 w 6130925"/>
                <a:gd name="connsiteY15377" fmla="*/ 1318154 h 2994025"/>
                <a:gd name="connsiteX15378" fmla="*/ 4904316 w 6130925"/>
                <a:gd name="connsiteY15378" fmla="*/ 1319742 h 2994025"/>
                <a:gd name="connsiteX15379" fmla="*/ 4904316 w 6130925"/>
                <a:gd name="connsiteY15379" fmla="*/ 1323446 h 2994025"/>
                <a:gd name="connsiteX15380" fmla="*/ 4903786 w 6130925"/>
                <a:gd name="connsiteY15380" fmla="*/ 1325563 h 2994025"/>
                <a:gd name="connsiteX15381" fmla="*/ 4904316 w 6130925"/>
                <a:gd name="connsiteY15381" fmla="*/ 1327150 h 2994025"/>
                <a:gd name="connsiteX15382" fmla="*/ 4906432 w 6130925"/>
                <a:gd name="connsiteY15382" fmla="*/ 1328738 h 2994025"/>
                <a:gd name="connsiteX15383" fmla="*/ 4908020 w 6130925"/>
                <a:gd name="connsiteY15383" fmla="*/ 1329796 h 2994025"/>
                <a:gd name="connsiteX15384" fmla="*/ 4909078 w 6130925"/>
                <a:gd name="connsiteY15384" fmla="*/ 1329796 h 2994025"/>
                <a:gd name="connsiteX15385" fmla="*/ 4910136 w 6130925"/>
                <a:gd name="connsiteY15385" fmla="*/ 1329796 h 2994025"/>
                <a:gd name="connsiteX15386" fmla="*/ 4911195 w 6130925"/>
                <a:gd name="connsiteY15386" fmla="*/ 1329267 h 2994025"/>
                <a:gd name="connsiteX15387" fmla="*/ 4912253 w 6130925"/>
                <a:gd name="connsiteY15387" fmla="*/ 1329796 h 2994025"/>
                <a:gd name="connsiteX15388" fmla="*/ 4913841 w 6130925"/>
                <a:gd name="connsiteY15388" fmla="*/ 1331384 h 2994025"/>
                <a:gd name="connsiteX15389" fmla="*/ 4916486 w 6130925"/>
                <a:gd name="connsiteY15389" fmla="*/ 1332971 h 2994025"/>
                <a:gd name="connsiteX15390" fmla="*/ 4920191 w 6130925"/>
                <a:gd name="connsiteY15390" fmla="*/ 1335617 h 2994025"/>
                <a:gd name="connsiteX15391" fmla="*/ 4923366 w 6130925"/>
                <a:gd name="connsiteY15391" fmla="*/ 1340379 h 2994025"/>
                <a:gd name="connsiteX15392" fmla="*/ 4926011 w 6130925"/>
                <a:gd name="connsiteY15392" fmla="*/ 1344084 h 2994025"/>
                <a:gd name="connsiteX15393" fmla="*/ 4928657 w 6130925"/>
                <a:gd name="connsiteY15393" fmla="*/ 1347788 h 2994025"/>
                <a:gd name="connsiteX15394" fmla="*/ 4930774 w 6130925"/>
                <a:gd name="connsiteY15394" fmla="*/ 1353079 h 2994025"/>
                <a:gd name="connsiteX15395" fmla="*/ 4931303 w 6130925"/>
                <a:gd name="connsiteY15395" fmla="*/ 1358371 h 2994025"/>
                <a:gd name="connsiteX15396" fmla="*/ 4930774 w 6130925"/>
                <a:gd name="connsiteY15396" fmla="*/ 1364192 h 2994025"/>
                <a:gd name="connsiteX15397" fmla="*/ 4930245 w 6130925"/>
                <a:gd name="connsiteY15397" fmla="*/ 1368954 h 2994025"/>
                <a:gd name="connsiteX15398" fmla="*/ 4931832 w 6130925"/>
                <a:gd name="connsiteY15398" fmla="*/ 1370542 h 2994025"/>
                <a:gd name="connsiteX15399" fmla="*/ 4933949 w 6130925"/>
                <a:gd name="connsiteY15399" fmla="*/ 1371600 h 2994025"/>
                <a:gd name="connsiteX15400" fmla="*/ 4936066 w 6130925"/>
                <a:gd name="connsiteY15400" fmla="*/ 1373188 h 2994025"/>
                <a:gd name="connsiteX15401" fmla="*/ 4937653 w 6130925"/>
                <a:gd name="connsiteY15401" fmla="*/ 1375834 h 2994025"/>
                <a:gd name="connsiteX15402" fmla="*/ 4937653 w 6130925"/>
                <a:gd name="connsiteY15402" fmla="*/ 1377421 h 2994025"/>
                <a:gd name="connsiteX15403" fmla="*/ 4937653 w 6130925"/>
                <a:gd name="connsiteY15403" fmla="*/ 1379009 h 2994025"/>
                <a:gd name="connsiteX15404" fmla="*/ 4937653 w 6130925"/>
                <a:gd name="connsiteY15404" fmla="*/ 1384300 h 2994025"/>
                <a:gd name="connsiteX15405" fmla="*/ 4937653 w 6130925"/>
                <a:gd name="connsiteY15405" fmla="*/ 1389592 h 2994025"/>
                <a:gd name="connsiteX15406" fmla="*/ 4938711 w 6130925"/>
                <a:gd name="connsiteY15406" fmla="*/ 1391179 h 2994025"/>
                <a:gd name="connsiteX15407" fmla="*/ 4940299 w 6130925"/>
                <a:gd name="connsiteY15407" fmla="*/ 1393296 h 2994025"/>
                <a:gd name="connsiteX15408" fmla="*/ 4940299 w 6130925"/>
                <a:gd name="connsiteY15408" fmla="*/ 1394884 h 2994025"/>
                <a:gd name="connsiteX15409" fmla="*/ 4940299 w 6130925"/>
                <a:gd name="connsiteY15409" fmla="*/ 1397000 h 2994025"/>
                <a:gd name="connsiteX15410" fmla="*/ 4939868 w 6130925"/>
                <a:gd name="connsiteY15410" fmla="*/ 1397000 h 2994025"/>
                <a:gd name="connsiteX15411" fmla="*/ 4939868 w 6130925"/>
                <a:gd name="connsiteY15411" fmla="*/ 1397089 h 2994025"/>
                <a:gd name="connsiteX15412" fmla="*/ 4933420 w 6130925"/>
                <a:gd name="connsiteY15412" fmla="*/ 1397089 h 2994025"/>
                <a:gd name="connsiteX15413" fmla="*/ 4933420 w 6130925"/>
                <a:gd name="connsiteY15413" fmla="*/ 1398588 h 2994025"/>
                <a:gd name="connsiteX15414" fmla="*/ 4933949 w 6130925"/>
                <a:gd name="connsiteY15414" fmla="*/ 1400175 h 2994025"/>
                <a:gd name="connsiteX15415" fmla="*/ 4933420 w 6130925"/>
                <a:gd name="connsiteY15415" fmla="*/ 1402292 h 2994025"/>
                <a:gd name="connsiteX15416" fmla="*/ 4932891 w 6130925"/>
                <a:gd name="connsiteY15416" fmla="*/ 1403879 h 2994025"/>
                <a:gd name="connsiteX15417" fmla="*/ 4933420 w 6130925"/>
                <a:gd name="connsiteY15417" fmla="*/ 1407054 h 2994025"/>
                <a:gd name="connsiteX15418" fmla="*/ 4933420 w 6130925"/>
                <a:gd name="connsiteY15418" fmla="*/ 1411288 h 2994025"/>
                <a:gd name="connsiteX15419" fmla="*/ 4937653 w 6130925"/>
                <a:gd name="connsiteY15419" fmla="*/ 1411288 h 2994025"/>
                <a:gd name="connsiteX15420" fmla="*/ 4941357 w 6130925"/>
                <a:gd name="connsiteY15420" fmla="*/ 1411817 h 2994025"/>
                <a:gd name="connsiteX15421" fmla="*/ 4941886 w 6130925"/>
                <a:gd name="connsiteY15421" fmla="*/ 1411817 h 2994025"/>
                <a:gd name="connsiteX15422" fmla="*/ 4942416 w 6130925"/>
                <a:gd name="connsiteY15422" fmla="*/ 1411817 h 2994025"/>
                <a:gd name="connsiteX15423" fmla="*/ 4943474 w 6130925"/>
                <a:gd name="connsiteY15423" fmla="*/ 1411817 h 2994025"/>
                <a:gd name="connsiteX15424" fmla="*/ 4944532 w 6130925"/>
                <a:gd name="connsiteY15424" fmla="*/ 1411817 h 2994025"/>
                <a:gd name="connsiteX15425" fmla="*/ 4946120 w 6130925"/>
                <a:gd name="connsiteY15425" fmla="*/ 1413404 h 2994025"/>
                <a:gd name="connsiteX15426" fmla="*/ 4947178 w 6130925"/>
                <a:gd name="connsiteY15426" fmla="*/ 1415521 h 2994025"/>
                <a:gd name="connsiteX15427" fmla="*/ 4949295 w 6130925"/>
                <a:gd name="connsiteY15427" fmla="*/ 1417638 h 2994025"/>
                <a:gd name="connsiteX15428" fmla="*/ 4949295 w 6130925"/>
                <a:gd name="connsiteY15428" fmla="*/ 1420813 h 2994025"/>
                <a:gd name="connsiteX15429" fmla="*/ 4947707 w 6130925"/>
                <a:gd name="connsiteY15429" fmla="*/ 1426104 h 2994025"/>
                <a:gd name="connsiteX15430" fmla="*/ 4944532 w 6130925"/>
                <a:gd name="connsiteY15430" fmla="*/ 1430867 h 2994025"/>
                <a:gd name="connsiteX15431" fmla="*/ 4941886 w 6130925"/>
                <a:gd name="connsiteY15431" fmla="*/ 1434571 h 2994025"/>
                <a:gd name="connsiteX15432" fmla="*/ 4938711 w 6130925"/>
                <a:gd name="connsiteY15432" fmla="*/ 1437746 h 2994025"/>
                <a:gd name="connsiteX15433" fmla="*/ 4935536 w 6130925"/>
                <a:gd name="connsiteY15433" fmla="*/ 1438804 h 2994025"/>
                <a:gd name="connsiteX15434" fmla="*/ 4933949 w 6130925"/>
                <a:gd name="connsiteY15434" fmla="*/ 1440921 h 2994025"/>
                <a:gd name="connsiteX15435" fmla="*/ 4933420 w 6130925"/>
                <a:gd name="connsiteY15435" fmla="*/ 1442509 h 2994025"/>
                <a:gd name="connsiteX15436" fmla="*/ 4932891 w 6130925"/>
                <a:gd name="connsiteY15436" fmla="*/ 1444096 h 2994025"/>
                <a:gd name="connsiteX15437" fmla="*/ 4932361 w 6130925"/>
                <a:gd name="connsiteY15437" fmla="*/ 1445684 h 2994025"/>
                <a:gd name="connsiteX15438" fmla="*/ 4932361 w 6130925"/>
                <a:gd name="connsiteY15438" fmla="*/ 1447800 h 2994025"/>
                <a:gd name="connsiteX15439" fmla="*/ 4931832 w 6130925"/>
                <a:gd name="connsiteY15439" fmla="*/ 1449388 h 2994025"/>
                <a:gd name="connsiteX15440" fmla="*/ 4932361 w 6130925"/>
                <a:gd name="connsiteY15440" fmla="*/ 1451504 h 2994025"/>
                <a:gd name="connsiteX15441" fmla="*/ 4931303 w 6130925"/>
                <a:gd name="connsiteY15441" fmla="*/ 1453621 h 2994025"/>
                <a:gd name="connsiteX15442" fmla="*/ 4930245 w 6130925"/>
                <a:gd name="connsiteY15442" fmla="*/ 1455738 h 2994025"/>
                <a:gd name="connsiteX15443" fmla="*/ 4930245 w 6130925"/>
                <a:gd name="connsiteY15443" fmla="*/ 1457854 h 2994025"/>
                <a:gd name="connsiteX15444" fmla="*/ 4929716 w 6130925"/>
                <a:gd name="connsiteY15444" fmla="*/ 1459971 h 2994025"/>
                <a:gd name="connsiteX15445" fmla="*/ 4928657 w 6130925"/>
                <a:gd name="connsiteY15445" fmla="*/ 1462617 h 2994025"/>
                <a:gd name="connsiteX15446" fmla="*/ 4927070 w 6130925"/>
                <a:gd name="connsiteY15446" fmla="*/ 1463675 h 2994025"/>
                <a:gd name="connsiteX15447" fmla="*/ 4924424 w 6130925"/>
                <a:gd name="connsiteY15447" fmla="*/ 1465263 h 2994025"/>
                <a:gd name="connsiteX15448" fmla="*/ 4922307 w 6130925"/>
                <a:gd name="connsiteY15448" fmla="*/ 1466321 h 2994025"/>
                <a:gd name="connsiteX15449" fmla="*/ 4920191 w 6130925"/>
                <a:gd name="connsiteY15449" fmla="*/ 1467909 h 2994025"/>
                <a:gd name="connsiteX15450" fmla="*/ 4918074 w 6130925"/>
                <a:gd name="connsiteY15450" fmla="*/ 1470025 h 2994025"/>
                <a:gd name="connsiteX15451" fmla="*/ 4917016 w 6130925"/>
                <a:gd name="connsiteY15451" fmla="*/ 1471613 h 2994025"/>
                <a:gd name="connsiteX15452" fmla="*/ 4914899 w 6130925"/>
                <a:gd name="connsiteY15452" fmla="*/ 1473729 h 2994025"/>
                <a:gd name="connsiteX15453" fmla="*/ 4913311 w 6130925"/>
                <a:gd name="connsiteY15453" fmla="*/ 1475317 h 2994025"/>
                <a:gd name="connsiteX15454" fmla="*/ 4911724 w 6130925"/>
                <a:gd name="connsiteY15454" fmla="*/ 1476904 h 2994025"/>
                <a:gd name="connsiteX15455" fmla="*/ 4911195 w 6130925"/>
                <a:gd name="connsiteY15455" fmla="*/ 1479021 h 2994025"/>
                <a:gd name="connsiteX15456" fmla="*/ 4910666 w 6130925"/>
                <a:gd name="connsiteY15456" fmla="*/ 1480609 h 2994025"/>
                <a:gd name="connsiteX15457" fmla="*/ 4908020 w 6130925"/>
                <a:gd name="connsiteY15457" fmla="*/ 1486429 h 2994025"/>
                <a:gd name="connsiteX15458" fmla="*/ 4904845 w 6130925"/>
                <a:gd name="connsiteY15458" fmla="*/ 1491192 h 2994025"/>
                <a:gd name="connsiteX15459" fmla="*/ 4901670 w 6130925"/>
                <a:gd name="connsiteY15459" fmla="*/ 1495425 h 2994025"/>
                <a:gd name="connsiteX15460" fmla="*/ 4898495 w 6130925"/>
                <a:gd name="connsiteY15460" fmla="*/ 1498600 h 2994025"/>
                <a:gd name="connsiteX15461" fmla="*/ 4897436 w 6130925"/>
                <a:gd name="connsiteY15461" fmla="*/ 1500188 h 2994025"/>
                <a:gd name="connsiteX15462" fmla="*/ 4896378 w 6130925"/>
                <a:gd name="connsiteY15462" fmla="*/ 1501775 h 2994025"/>
                <a:gd name="connsiteX15463" fmla="*/ 4896378 w 6130925"/>
                <a:gd name="connsiteY15463" fmla="*/ 1503892 h 2994025"/>
                <a:gd name="connsiteX15464" fmla="*/ 4895849 w 6130925"/>
                <a:gd name="connsiteY15464" fmla="*/ 1506009 h 2994025"/>
                <a:gd name="connsiteX15465" fmla="*/ 4893732 w 6130925"/>
                <a:gd name="connsiteY15465" fmla="*/ 1507596 h 2994025"/>
                <a:gd name="connsiteX15466" fmla="*/ 4892674 w 6130925"/>
                <a:gd name="connsiteY15466" fmla="*/ 1509184 h 2994025"/>
                <a:gd name="connsiteX15467" fmla="*/ 4891616 w 6130925"/>
                <a:gd name="connsiteY15467" fmla="*/ 1510771 h 2994025"/>
                <a:gd name="connsiteX15468" fmla="*/ 4890028 w 6130925"/>
                <a:gd name="connsiteY15468" fmla="*/ 1512888 h 2994025"/>
                <a:gd name="connsiteX15469" fmla="*/ 4888441 w 6130925"/>
                <a:gd name="connsiteY15469" fmla="*/ 1514475 h 2994025"/>
                <a:gd name="connsiteX15470" fmla="*/ 4886853 w 6130925"/>
                <a:gd name="connsiteY15470" fmla="*/ 1516063 h 2994025"/>
                <a:gd name="connsiteX15471" fmla="*/ 4884736 w 6130925"/>
                <a:gd name="connsiteY15471" fmla="*/ 1517121 h 2994025"/>
                <a:gd name="connsiteX15472" fmla="*/ 4882620 w 6130925"/>
                <a:gd name="connsiteY15472" fmla="*/ 1518179 h 2994025"/>
                <a:gd name="connsiteX15473" fmla="*/ 4882091 w 6130925"/>
                <a:gd name="connsiteY15473" fmla="*/ 1520296 h 2994025"/>
                <a:gd name="connsiteX15474" fmla="*/ 4881032 w 6130925"/>
                <a:gd name="connsiteY15474" fmla="*/ 1521884 h 2994025"/>
                <a:gd name="connsiteX15475" fmla="*/ 4877857 w 6130925"/>
                <a:gd name="connsiteY15475" fmla="*/ 1524529 h 2994025"/>
                <a:gd name="connsiteX15476" fmla="*/ 4874153 w 6130925"/>
                <a:gd name="connsiteY15476" fmla="*/ 1526117 h 2994025"/>
                <a:gd name="connsiteX15477" fmla="*/ 4873786 w 6130925"/>
                <a:gd name="connsiteY15477" fmla="*/ 1526117 h 2994025"/>
                <a:gd name="connsiteX15478" fmla="*/ 4873698 w 6130925"/>
                <a:gd name="connsiteY15478" fmla="*/ 1526155 h 2994025"/>
                <a:gd name="connsiteX15479" fmla="*/ 4873169 w 6130925"/>
                <a:gd name="connsiteY15479" fmla="*/ 1526155 h 2994025"/>
                <a:gd name="connsiteX15480" fmla="*/ 4872110 w 6130925"/>
                <a:gd name="connsiteY15480" fmla="*/ 1526155 h 2994025"/>
                <a:gd name="connsiteX15481" fmla="*/ 4871580 w 6130925"/>
                <a:gd name="connsiteY15481" fmla="*/ 1526155 h 2994025"/>
                <a:gd name="connsiteX15482" fmla="*/ 4871051 w 6130925"/>
                <a:gd name="connsiteY15482" fmla="*/ 1526155 h 2994025"/>
                <a:gd name="connsiteX15483" fmla="*/ 4870522 w 6130925"/>
                <a:gd name="connsiteY15483" fmla="*/ 1526155 h 2994025"/>
                <a:gd name="connsiteX15484" fmla="*/ 4869992 w 6130925"/>
                <a:gd name="connsiteY15484" fmla="*/ 1526155 h 2994025"/>
                <a:gd name="connsiteX15485" fmla="*/ 4869463 w 6130925"/>
                <a:gd name="connsiteY15485" fmla="*/ 1526155 h 2994025"/>
                <a:gd name="connsiteX15486" fmla="*/ 4868934 w 6130925"/>
                <a:gd name="connsiteY15486" fmla="*/ 1526155 h 2994025"/>
                <a:gd name="connsiteX15487" fmla="*/ 4867875 w 6130925"/>
                <a:gd name="connsiteY15487" fmla="*/ 1526155 h 2994025"/>
                <a:gd name="connsiteX15488" fmla="*/ 4866688 w 6130925"/>
                <a:gd name="connsiteY15488" fmla="*/ 1526155 h 2994025"/>
                <a:gd name="connsiteX15489" fmla="*/ 4865157 w 6130925"/>
                <a:gd name="connsiteY15489" fmla="*/ 1527175 h 2994025"/>
                <a:gd name="connsiteX15490" fmla="*/ 4863570 w 6130925"/>
                <a:gd name="connsiteY15490" fmla="*/ 1529292 h 2994025"/>
                <a:gd name="connsiteX15491" fmla="*/ 4860924 w 6130925"/>
                <a:gd name="connsiteY15491" fmla="*/ 1530350 h 2994025"/>
                <a:gd name="connsiteX15492" fmla="*/ 4859866 w 6130925"/>
                <a:gd name="connsiteY15492" fmla="*/ 1531409 h 2994025"/>
                <a:gd name="connsiteX15493" fmla="*/ 4858278 w 6130925"/>
                <a:gd name="connsiteY15493" fmla="*/ 1533525 h 2994025"/>
                <a:gd name="connsiteX15494" fmla="*/ 4857220 w 6130925"/>
                <a:gd name="connsiteY15494" fmla="*/ 1535113 h 2994025"/>
                <a:gd name="connsiteX15495" fmla="*/ 4856161 w 6130925"/>
                <a:gd name="connsiteY15495" fmla="*/ 1536700 h 2994025"/>
                <a:gd name="connsiteX15496" fmla="*/ 4855632 w 6130925"/>
                <a:gd name="connsiteY15496" fmla="*/ 1538817 h 2994025"/>
                <a:gd name="connsiteX15497" fmla="*/ 4854045 w 6130925"/>
                <a:gd name="connsiteY15497" fmla="*/ 1539875 h 2994025"/>
                <a:gd name="connsiteX15498" fmla="*/ 4851399 w 6130925"/>
                <a:gd name="connsiteY15498" fmla="*/ 1540404 h 2994025"/>
                <a:gd name="connsiteX15499" fmla="*/ 4849811 w 6130925"/>
                <a:gd name="connsiteY15499" fmla="*/ 1541992 h 2994025"/>
                <a:gd name="connsiteX15500" fmla="*/ 4848224 w 6130925"/>
                <a:gd name="connsiteY15500" fmla="*/ 1543050 h 2994025"/>
                <a:gd name="connsiteX15501" fmla="*/ 4846636 w 6130925"/>
                <a:gd name="connsiteY15501" fmla="*/ 1543579 h 2994025"/>
                <a:gd name="connsiteX15502" fmla="*/ 4844520 w 6130925"/>
                <a:gd name="connsiteY15502" fmla="*/ 1544109 h 2994025"/>
                <a:gd name="connsiteX15503" fmla="*/ 4842932 w 6130925"/>
                <a:gd name="connsiteY15503" fmla="*/ 1545167 h 2994025"/>
                <a:gd name="connsiteX15504" fmla="*/ 4841345 w 6130925"/>
                <a:gd name="connsiteY15504" fmla="*/ 1546754 h 2994025"/>
                <a:gd name="connsiteX15505" fmla="*/ 4839757 w 6130925"/>
                <a:gd name="connsiteY15505" fmla="*/ 1548342 h 2994025"/>
                <a:gd name="connsiteX15506" fmla="*/ 4838170 w 6130925"/>
                <a:gd name="connsiteY15506" fmla="*/ 1550459 h 2994025"/>
                <a:gd name="connsiteX15507" fmla="*/ 4837722 w 6130925"/>
                <a:gd name="connsiteY15507" fmla="*/ 1550459 h 2994025"/>
                <a:gd name="connsiteX15508" fmla="*/ 4837701 w 6130925"/>
                <a:gd name="connsiteY15508" fmla="*/ 1550487 h 2994025"/>
                <a:gd name="connsiteX15509" fmla="*/ 4837172 w 6130925"/>
                <a:gd name="connsiteY15509" fmla="*/ 1550487 h 2994025"/>
                <a:gd name="connsiteX15510" fmla="*/ 4836643 w 6130925"/>
                <a:gd name="connsiteY15510" fmla="*/ 1550487 h 2994025"/>
                <a:gd name="connsiteX15511" fmla="*/ 4836113 w 6130925"/>
                <a:gd name="connsiteY15511" fmla="*/ 1550487 h 2994025"/>
                <a:gd name="connsiteX15512" fmla="*/ 4835584 w 6130925"/>
                <a:gd name="connsiteY15512" fmla="*/ 1550487 h 2994025"/>
                <a:gd name="connsiteX15513" fmla="*/ 4835055 w 6130925"/>
                <a:gd name="connsiteY15513" fmla="*/ 1550487 h 2994025"/>
                <a:gd name="connsiteX15514" fmla="*/ 4834910 w 6130925"/>
                <a:gd name="connsiteY15514" fmla="*/ 1550487 h 2994025"/>
                <a:gd name="connsiteX15515" fmla="*/ 4833407 w 6130925"/>
                <a:gd name="connsiteY15515" fmla="*/ 1550988 h 2994025"/>
                <a:gd name="connsiteX15516" fmla="*/ 4831291 w 6130925"/>
                <a:gd name="connsiteY15516" fmla="*/ 1551517 h 2994025"/>
                <a:gd name="connsiteX15517" fmla="*/ 4830933 w 6130925"/>
                <a:gd name="connsiteY15517" fmla="*/ 1551517 h 2994025"/>
                <a:gd name="connsiteX15518" fmla="*/ 4830820 w 6130925"/>
                <a:gd name="connsiteY15518" fmla="*/ 1551545 h 2994025"/>
                <a:gd name="connsiteX15519" fmla="*/ 4830290 w 6130925"/>
                <a:gd name="connsiteY15519" fmla="*/ 1551545 h 2994025"/>
                <a:gd name="connsiteX15520" fmla="*/ 4828702 w 6130925"/>
                <a:gd name="connsiteY15520" fmla="*/ 1551545 h 2994025"/>
                <a:gd name="connsiteX15521" fmla="*/ 4827643 w 6130925"/>
                <a:gd name="connsiteY15521" fmla="*/ 1551545 h 2994025"/>
                <a:gd name="connsiteX15522" fmla="*/ 4827114 w 6130925"/>
                <a:gd name="connsiteY15522" fmla="*/ 1551545 h 2994025"/>
                <a:gd name="connsiteX15523" fmla="*/ 4826055 w 6130925"/>
                <a:gd name="connsiteY15523" fmla="*/ 1551545 h 2994025"/>
                <a:gd name="connsiteX15524" fmla="*/ 4824997 w 6130925"/>
                <a:gd name="connsiteY15524" fmla="*/ 1551545 h 2994025"/>
                <a:gd name="connsiteX15525" fmla="*/ 4824467 w 6130925"/>
                <a:gd name="connsiteY15525" fmla="*/ 1551545 h 2994025"/>
                <a:gd name="connsiteX15526" fmla="*/ 4823797 w 6130925"/>
                <a:gd name="connsiteY15526" fmla="*/ 1551545 h 2994025"/>
                <a:gd name="connsiteX15527" fmla="*/ 4822295 w 6130925"/>
                <a:gd name="connsiteY15527" fmla="*/ 1552046 h 2994025"/>
                <a:gd name="connsiteX15528" fmla="*/ 4820707 w 6130925"/>
                <a:gd name="connsiteY15528" fmla="*/ 1553104 h 2994025"/>
                <a:gd name="connsiteX15529" fmla="*/ 4820274 w 6130925"/>
                <a:gd name="connsiteY15529" fmla="*/ 1553104 h 2994025"/>
                <a:gd name="connsiteX15530" fmla="*/ 4820232 w 6130925"/>
                <a:gd name="connsiteY15530" fmla="*/ 1553132 h 2994025"/>
                <a:gd name="connsiteX15531" fmla="*/ 4816307 w 6130925"/>
                <a:gd name="connsiteY15531" fmla="*/ 1553132 h 2994025"/>
                <a:gd name="connsiteX15532" fmla="*/ 4813299 w 6130925"/>
                <a:gd name="connsiteY15532" fmla="*/ 1553634 h 2994025"/>
                <a:gd name="connsiteX15533" fmla="*/ 4812241 w 6130925"/>
                <a:gd name="connsiteY15533" fmla="*/ 1554692 h 2994025"/>
                <a:gd name="connsiteX15534" fmla="*/ 4811711 w 6130925"/>
                <a:gd name="connsiteY15534" fmla="*/ 1556279 h 2994025"/>
                <a:gd name="connsiteX15535" fmla="*/ 4810653 w 6130925"/>
                <a:gd name="connsiteY15535" fmla="*/ 1558396 h 2994025"/>
                <a:gd name="connsiteX15536" fmla="*/ 4808536 w 6130925"/>
                <a:gd name="connsiteY15536" fmla="*/ 1559984 h 2994025"/>
                <a:gd name="connsiteX15537" fmla="*/ 4806949 w 6130925"/>
                <a:gd name="connsiteY15537" fmla="*/ 1561042 h 2994025"/>
                <a:gd name="connsiteX15538" fmla="*/ 4805361 w 6130925"/>
                <a:gd name="connsiteY15538" fmla="*/ 1562100 h 2994025"/>
                <a:gd name="connsiteX15539" fmla="*/ 4804918 w 6130925"/>
                <a:gd name="connsiteY15539" fmla="*/ 1562100 h 2994025"/>
                <a:gd name="connsiteX15540" fmla="*/ 4804881 w 6130925"/>
                <a:gd name="connsiteY15540" fmla="*/ 1562125 h 2994025"/>
                <a:gd name="connsiteX15541" fmla="*/ 4804352 w 6130925"/>
                <a:gd name="connsiteY15541" fmla="*/ 1562125 h 2994025"/>
                <a:gd name="connsiteX15542" fmla="*/ 4803822 w 6130925"/>
                <a:gd name="connsiteY15542" fmla="*/ 1562125 h 2994025"/>
                <a:gd name="connsiteX15543" fmla="*/ 4802763 w 6130925"/>
                <a:gd name="connsiteY15543" fmla="*/ 1562125 h 2994025"/>
                <a:gd name="connsiteX15544" fmla="*/ 4801175 w 6130925"/>
                <a:gd name="connsiteY15544" fmla="*/ 1562125 h 2994025"/>
                <a:gd name="connsiteX15545" fmla="*/ 4797470 w 6130925"/>
                <a:gd name="connsiteY15545" fmla="*/ 1561596 h 2994025"/>
                <a:gd name="connsiteX15546" fmla="*/ 4793764 w 6130925"/>
                <a:gd name="connsiteY15546" fmla="*/ 1561067 h 2994025"/>
                <a:gd name="connsiteX15547" fmla="*/ 4792176 w 6130925"/>
                <a:gd name="connsiteY15547" fmla="*/ 1561067 h 2994025"/>
                <a:gd name="connsiteX15548" fmla="*/ 4790588 w 6130925"/>
                <a:gd name="connsiteY15548" fmla="*/ 1560009 h 2994025"/>
                <a:gd name="connsiteX15549" fmla="*/ 4786353 w 6130925"/>
                <a:gd name="connsiteY15549" fmla="*/ 1560009 h 2994025"/>
                <a:gd name="connsiteX15550" fmla="*/ 4783050 w 6130925"/>
                <a:gd name="connsiteY15550" fmla="*/ 1560009 h 2994025"/>
                <a:gd name="connsiteX15551" fmla="*/ 4779432 w 6130925"/>
                <a:gd name="connsiteY15551" fmla="*/ 1561042 h 2994025"/>
                <a:gd name="connsiteX15552" fmla="*/ 4775728 w 6130925"/>
                <a:gd name="connsiteY15552" fmla="*/ 1561571 h 2994025"/>
                <a:gd name="connsiteX15553" fmla="*/ 4772024 w 6130925"/>
                <a:gd name="connsiteY15553" fmla="*/ 1563159 h 2994025"/>
                <a:gd name="connsiteX15554" fmla="*/ 4770436 w 6130925"/>
                <a:gd name="connsiteY15554" fmla="*/ 1563688 h 2994025"/>
                <a:gd name="connsiteX15555" fmla="*/ 4768849 w 6130925"/>
                <a:gd name="connsiteY15555" fmla="*/ 1565275 h 2994025"/>
                <a:gd name="connsiteX15556" fmla="*/ 4767261 w 6130925"/>
                <a:gd name="connsiteY15556" fmla="*/ 1567392 h 2994025"/>
                <a:gd name="connsiteX15557" fmla="*/ 4765145 w 6130925"/>
                <a:gd name="connsiteY15557" fmla="*/ 1568979 h 2994025"/>
                <a:gd name="connsiteX15558" fmla="*/ 4763557 w 6130925"/>
                <a:gd name="connsiteY15558" fmla="*/ 1570038 h 2994025"/>
                <a:gd name="connsiteX15559" fmla="*/ 4761441 w 6130925"/>
                <a:gd name="connsiteY15559" fmla="*/ 1570567 h 2994025"/>
                <a:gd name="connsiteX15560" fmla="*/ 4761027 w 6130925"/>
                <a:gd name="connsiteY15560" fmla="*/ 1570567 h 2994025"/>
                <a:gd name="connsiteX15561" fmla="*/ 4760944 w 6130925"/>
                <a:gd name="connsiteY15561" fmla="*/ 1570588 h 2994025"/>
                <a:gd name="connsiteX15562" fmla="*/ 4757768 w 6130925"/>
                <a:gd name="connsiteY15562" fmla="*/ 1570588 h 2994025"/>
                <a:gd name="connsiteX15563" fmla="*/ 4756180 w 6130925"/>
                <a:gd name="connsiteY15563" fmla="*/ 1570588 h 2994025"/>
                <a:gd name="connsiteX15564" fmla="*/ 4754592 w 6130925"/>
                <a:gd name="connsiteY15564" fmla="*/ 1570588 h 2994025"/>
                <a:gd name="connsiteX15565" fmla="*/ 4752474 w 6130925"/>
                <a:gd name="connsiteY15565" fmla="*/ 1570588 h 2994025"/>
                <a:gd name="connsiteX15566" fmla="*/ 4750328 w 6130925"/>
                <a:gd name="connsiteY15566" fmla="*/ 1570588 h 2994025"/>
                <a:gd name="connsiteX15567" fmla="*/ 4750328 w 6130925"/>
                <a:gd name="connsiteY15567" fmla="*/ 1591734 h 2994025"/>
                <a:gd name="connsiteX15568" fmla="*/ 4754032 w 6130925"/>
                <a:gd name="connsiteY15568" fmla="*/ 1592792 h 2994025"/>
                <a:gd name="connsiteX15569" fmla="*/ 4757207 w 6130925"/>
                <a:gd name="connsiteY15569" fmla="*/ 1594909 h 2994025"/>
                <a:gd name="connsiteX15570" fmla="*/ 4757736 w 6130925"/>
                <a:gd name="connsiteY15570" fmla="*/ 1596496 h 2994025"/>
                <a:gd name="connsiteX15571" fmla="*/ 4757207 w 6130925"/>
                <a:gd name="connsiteY15571" fmla="*/ 1599142 h 2994025"/>
                <a:gd name="connsiteX15572" fmla="*/ 4757207 w 6130925"/>
                <a:gd name="connsiteY15572" fmla="*/ 1600729 h 2994025"/>
                <a:gd name="connsiteX15573" fmla="*/ 4757207 w 6130925"/>
                <a:gd name="connsiteY15573" fmla="*/ 1602846 h 2994025"/>
                <a:gd name="connsiteX15574" fmla="*/ 4756149 w 6130925"/>
                <a:gd name="connsiteY15574" fmla="*/ 1604963 h 2994025"/>
                <a:gd name="connsiteX15575" fmla="*/ 4754032 w 6130925"/>
                <a:gd name="connsiteY15575" fmla="*/ 1606550 h 2994025"/>
                <a:gd name="connsiteX15576" fmla="*/ 4753503 w 6130925"/>
                <a:gd name="connsiteY15576" fmla="*/ 1608138 h 2994025"/>
                <a:gd name="connsiteX15577" fmla="*/ 4753503 w 6130925"/>
                <a:gd name="connsiteY15577" fmla="*/ 1610254 h 2994025"/>
                <a:gd name="connsiteX15578" fmla="*/ 4751916 w 6130925"/>
                <a:gd name="connsiteY15578" fmla="*/ 1616604 h 2994025"/>
                <a:gd name="connsiteX15579" fmla="*/ 4751386 w 6130925"/>
                <a:gd name="connsiteY15579" fmla="*/ 1622425 h 2994025"/>
                <a:gd name="connsiteX15580" fmla="*/ 4750886 w 6130925"/>
                <a:gd name="connsiteY15580" fmla="*/ 1622425 h 2994025"/>
                <a:gd name="connsiteX15581" fmla="*/ 4750886 w 6130925"/>
                <a:gd name="connsiteY15581" fmla="*/ 1622426 h 2994025"/>
                <a:gd name="connsiteX15582" fmla="*/ 4722300 w 6130925"/>
                <a:gd name="connsiteY15582" fmla="*/ 1622426 h 2994025"/>
                <a:gd name="connsiteX15583" fmla="*/ 4720183 w 6130925"/>
                <a:gd name="connsiteY15583" fmla="*/ 1621897 h 2994025"/>
                <a:gd name="connsiteX15584" fmla="*/ 4719124 w 6130925"/>
                <a:gd name="connsiteY15584" fmla="*/ 1620839 h 2994025"/>
                <a:gd name="connsiteX15585" fmla="*/ 4718595 w 6130925"/>
                <a:gd name="connsiteY15585" fmla="*/ 1618723 h 2994025"/>
                <a:gd name="connsiteX15586" fmla="*/ 4718066 w 6130925"/>
                <a:gd name="connsiteY15586" fmla="*/ 1616608 h 2994025"/>
                <a:gd name="connsiteX15587" fmla="*/ 4717536 w 6130925"/>
                <a:gd name="connsiteY15587" fmla="*/ 1613434 h 2994025"/>
                <a:gd name="connsiteX15588" fmla="*/ 4717007 w 6130925"/>
                <a:gd name="connsiteY15588" fmla="*/ 1610789 h 2994025"/>
                <a:gd name="connsiteX15589" fmla="*/ 4718066 w 6130925"/>
                <a:gd name="connsiteY15589" fmla="*/ 1608144 h 2994025"/>
                <a:gd name="connsiteX15590" fmla="*/ 4720712 w 6130925"/>
                <a:gd name="connsiteY15590" fmla="*/ 1606028 h 2994025"/>
                <a:gd name="connsiteX15591" fmla="*/ 4721771 w 6130925"/>
                <a:gd name="connsiteY15591" fmla="*/ 1603384 h 2994025"/>
                <a:gd name="connsiteX15592" fmla="*/ 4723889 w 6130925"/>
                <a:gd name="connsiteY15592" fmla="*/ 1601797 h 2994025"/>
                <a:gd name="connsiteX15593" fmla="*/ 4725477 w 6130925"/>
                <a:gd name="connsiteY15593" fmla="*/ 1600210 h 2994025"/>
                <a:gd name="connsiteX15594" fmla="*/ 4727065 w 6130925"/>
                <a:gd name="connsiteY15594" fmla="*/ 1599152 h 2994025"/>
                <a:gd name="connsiteX15595" fmla="*/ 4727560 w 6130925"/>
                <a:gd name="connsiteY15595" fmla="*/ 1599152 h 2994025"/>
                <a:gd name="connsiteX15596" fmla="*/ 4727574 w 6130925"/>
                <a:gd name="connsiteY15596" fmla="*/ 1599142 h 2994025"/>
                <a:gd name="connsiteX15597" fmla="*/ 4728632 w 6130925"/>
                <a:gd name="connsiteY15597" fmla="*/ 1599142 h 2994025"/>
                <a:gd name="connsiteX15598" fmla="*/ 4729161 w 6130925"/>
                <a:gd name="connsiteY15598" fmla="*/ 1599142 h 2994025"/>
                <a:gd name="connsiteX15599" fmla="*/ 4729181 w 6130925"/>
                <a:gd name="connsiteY15599" fmla="*/ 1599152 h 2994025"/>
                <a:gd name="connsiteX15600" fmla="*/ 4729182 w 6130925"/>
                <a:gd name="connsiteY15600" fmla="*/ 1599152 h 2994025"/>
                <a:gd name="connsiteX15601" fmla="*/ 4729184 w 6130925"/>
                <a:gd name="connsiteY15601" fmla="*/ 1599153 h 2994025"/>
                <a:gd name="connsiteX15602" fmla="*/ 4730220 w 6130925"/>
                <a:gd name="connsiteY15602" fmla="*/ 1599671 h 2994025"/>
                <a:gd name="connsiteX15603" fmla="*/ 4730280 w 6130925"/>
                <a:gd name="connsiteY15603" fmla="*/ 1599641 h 2994025"/>
                <a:gd name="connsiteX15604" fmla="*/ 4730770 w 6130925"/>
                <a:gd name="connsiteY15604" fmla="*/ 1599152 h 2994025"/>
                <a:gd name="connsiteX15605" fmla="*/ 4732358 w 6130925"/>
                <a:gd name="connsiteY15605" fmla="*/ 1598623 h 2994025"/>
                <a:gd name="connsiteX15606" fmla="*/ 4734476 w 6130925"/>
                <a:gd name="connsiteY15606" fmla="*/ 1597565 h 2994025"/>
                <a:gd name="connsiteX15607" fmla="*/ 4736064 w 6130925"/>
                <a:gd name="connsiteY15607" fmla="*/ 1595978 h 2994025"/>
                <a:gd name="connsiteX15608" fmla="*/ 4737123 w 6130925"/>
                <a:gd name="connsiteY15608" fmla="*/ 1594391 h 2994025"/>
                <a:gd name="connsiteX15609" fmla="*/ 4737123 w 6130925"/>
                <a:gd name="connsiteY15609" fmla="*/ 1574291 h 2994025"/>
                <a:gd name="connsiteX15610" fmla="*/ 4737652 w 6130925"/>
                <a:gd name="connsiteY15610" fmla="*/ 1572704 h 2994025"/>
                <a:gd name="connsiteX15611" fmla="*/ 4737652 w 6130925"/>
                <a:gd name="connsiteY15611" fmla="*/ 1570588 h 2994025"/>
                <a:gd name="connsiteX15612" fmla="*/ 4737652 w 6130925"/>
                <a:gd name="connsiteY15612" fmla="*/ 1566385 h 2994025"/>
                <a:gd name="connsiteX15613" fmla="*/ 4732866 w 6130925"/>
                <a:gd name="connsiteY15613" fmla="*/ 1566863 h 2994025"/>
                <a:gd name="connsiteX15614" fmla="*/ 4727574 w 6130925"/>
                <a:gd name="connsiteY15614" fmla="*/ 1567392 h 2994025"/>
                <a:gd name="connsiteX15615" fmla="*/ 4727507 w 6130925"/>
                <a:gd name="connsiteY15615" fmla="*/ 1567370 h 2994025"/>
                <a:gd name="connsiteX15616" fmla="*/ 4727065 w 6130925"/>
                <a:gd name="connsiteY15616" fmla="*/ 1567414 h 2994025"/>
                <a:gd name="connsiteX15617" fmla="*/ 4725477 w 6130925"/>
                <a:gd name="connsiteY15617" fmla="*/ 1566885 h 2994025"/>
                <a:gd name="connsiteX15618" fmla="*/ 4723889 w 6130925"/>
                <a:gd name="connsiteY15618" fmla="*/ 1566356 h 2994025"/>
                <a:gd name="connsiteX15619" fmla="*/ 4720712 w 6130925"/>
                <a:gd name="connsiteY15619" fmla="*/ 1566356 h 2994025"/>
                <a:gd name="connsiteX15620" fmla="*/ 4718595 w 6130925"/>
                <a:gd name="connsiteY15620" fmla="*/ 1566356 h 2994025"/>
                <a:gd name="connsiteX15621" fmla="*/ 4717536 w 6130925"/>
                <a:gd name="connsiteY15621" fmla="*/ 1566356 h 2994025"/>
                <a:gd name="connsiteX15622" fmla="*/ 4716477 w 6130925"/>
                <a:gd name="connsiteY15622" fmla="*/ 1566356 h 2994025"/>
                <a:gd name="connsiteX15623" fmla="*/ 4715419 w 6130925"/>
                <a:gd name="connsiteY15623" fmla="*/ 1566356 h 2994025"/>
                <a:gd name="connsiteX15624" fmla="*/ 4714360 w 6130925"/>
                <a:gd name="connsiteY15624" fmla="*/ 1566356 h 2994025"/>
                <a:gd name="connsiteX15625" fmla="*/ 4713831 w 6130925"/>
                <a:gd name="connsiteY15625" fmla="*/ 1566356 h 2994025"/>
                <a:gd name="connsiteX15626" fmla="*/ 4713264 w 6130925"/>
                <a:gd name="connsiteY15626" fmla="*/ 1566356 h 2994025"/>
                <a:gd name="connsiteX15627" fmla="*/ 4711699 w 6130925"/>
                <a:gd name="connsiteY15627" fmla="*/ 1567921 h 2994025"/>
                <a:gd name="connsiteX15628" fmla="*/ 4710641 w 6130925"/>
                <a:gd name="connsiteY15628" fmla="*/ 1569509 h 2994025"/>
                <a:gd name="connsiteX15629" fmla="*/ 4709651 w 6130925"/>
                <a:gd name="connsiteY15629" fmla="*/ 1570004 h 2994025"/>
                <a:gd name="connsiteX15630" fmla="*/ 4709596 w 6130925"/>
                <a:gd name="connsiteY15630" fmla="*/ 1570059 h 2994025"/>
                <a:gd name="connsiteX15631" fmla="*/ 4709066 w 6130925"/>
                <a:gd name="connsiteY15631" fmla="*/ 1570059 h 2994025"/>
                <a:gd name="connsiteX15632" fmla="*/ 4708537 w 6130925"/>
                <a:gd name="connsiteY15632" fmla="*/ 1570059 h 2994025"/>
                <a:gd name="connsiteX15633" fmla="*/ 4708008 w 6130925"/>
                <a:gd name="connsiteY15633" fmla="*/ 1569530 h 2994025"/>
                <a:gd name="connsiteX15634" fmla="*/ 4707478 w 6130925"/>
                <a:gd name="connsiteY15634" fmla="*/ 1569530 h 2994025"/>
                <a:gd name="connsiteX15635" fmla="*/ 4706949 w 6130925"/>
                <a:gd name="connsiteY15635" fmla="*/ 1569530 h 2994025"/>
                <a:gd name="connsiteX15636" fmla="*/ 4706907 w 6130925"/>
                <a:gd name="connsiteY15636" fmla="*/ 1569530 h 2994025"/>
                <a:gd name="connsiteX15637" fmla="*/ 4703232 w 6130925"/>
                <a:gd name="connsiteY15637" fmla="*/ 1572154 h 2994025"/>
                <a:gd name="connsiteX15638" fmla="*/ 4698999 w 6130925"/>
                <a:gd name="connsiteY15638" fmla="*/ 1573742 h 2994025"/>
                <a:gd name="connsiteX15639" fmla="*/ 4698531 w 6130925"/>
                <a:gd name="connsiteY15639" fmla="*/ 1573742 h 2994025"/>
                <a:gd name="connsiteX15640" fmla="*/ 4698479 w 6130925"/>
                <a:gd name="connsiteY15640" fmla="*/ 1573762 h 2994025"/>
                <a:gd name="connsiteX15641" fmla="*/ 4697950 w 6130925"/>
                <a:gd name="connsiteY15641" fmla="*/ 1573762 h 2994025"/>
                <a:gd name="connsiteX15642" fmla="*/ 4696891 w 6130925"/>
                <a:gd name="connsiteY15642" fmla="*/ 1573762 h 2994025"/>
                <a:gd name="connsiteX15643" fmla="*/ 4696362 w 6130925"/>
                <a:gd name="connsiteY15643" fmla="*/ 1573762 h 2994025"/>
                <a:gd name="connsiteX15644" fmla="*/ 4695832 w 6130925"/>
                <a:gd name="connsiteY15644" fmla="*/ 1573233 h 2994025"/>
                <a:gd name="connsiteX15645" fmla="*/ 4695785 w 6130925"/>
                <a:gd name="connsiteY15645" fmla="*/ 1573233 h 2994025"/>
                <a:gd name="connsiteX15646" fmla="*/ 4694766 w 6130925"/>
                <a:gd name="connsiteY15646" fmla="*/ 1573742 h 2994025"/>
                <a:gd name="connsiteX15647" fmla="*/ 4693178 w 6130925"/>
                <a:gd name="connsiteY15647" fmla="*/ 1574271 h 2994025"/>
                <a:gd name="connsiteX15648" fmla="*/ 4692715 w 6130925"/>
                <a:gd name="connsiteY15648" fmla="*/ 1574271 h 2994025"/>
                <a:gd name="connsiteX15649" fmla="*/ 4692656 w 6130925"/>
                <a:gd name="connsiteY15649" fmla="*/ 1574291 h 2994025"/>
                <a:gd name="connsiteX15650" fmla="*/ 4690513 w 6130925"/>
                <a:gd name="connsiteY15650" fmla="*/ 1574291 h 2994025"/>
                <a:gd name="connsiteX15651" fmla="*/ 4688945 w 6130925"/>
                <a:gd name="connsiteY15651" fmla="*/ 1575859 h 2994025"/>
                <a:gd name="connsiteX15652" fmla="*/ 4688416 w 6130925"/>
                <a:gd name="connsiteY15652" fmla="*/ 1578504 h 2994025"/>
                <a:gd name="connsiteX15653" fmla="*/ 4687886 w 6130925"/>
                <a:gd name="connsiteY15653" fmla="*/ 1580621 h 2994025"/>
                <a:gd name="connsiteX15654" fmla="*/ 4687357 w 6130925"/>
                <a:gd name="connsiteY15654" fmla="*/ 1583267 h 2994025"/>
                <a:gd name="connsiteX15655" fmla="*/ 4686299 w 6130925"/>
                <a:gd name="connsiteY15655" fmla="*/ 1585913 h 2994025"/>
                <a:gd name="connsiteX15656" fmla="*/ 4685770 w 6130925"/>
                <a:gd name="connsiteY15656" fmla="*/ 1588559 h 2994025"/>
                <a:gd name="connsiteX15657" fmla="*/ 4685241 w 6130925"/>
                <a:gd name="connsiteY15657" fmla="*/ 1590675 h 2994025"/>
                <a:gd name="connsiteX15658" fmla="*/ 4684711 w 6130925"/>
                <a:gd name="connsiteY15658" fmla="*/ 1592792 h 2994025"/>
                <a:gd name="connsiteX15659" fmla="*/ 4684711 w 6130925"/>
                <a:gd name="connsiteY15659" fmla="*/ 1595438 h 2994025"/>
                <a:gd name="connsiteX15660" fmla="*/ 4684711 w 6130925"/>
                <a:gd name="connsiteY15660" fmla="*/ 1597554 h 2994025"/>
                <a:gd name="connsiteX15661" fmla="*/ 4683124 w 6130925"/>
                <a:gd name="connsiteY15661" fmla="*/ 1598613 h 2994025"/>
                <a:gd name="connsiteX15662" fmla="*/ 4681536 w 6130925"/>
                <a:gd name="connsiteY15662" fmla="*/ 1599142 h 2994025"/>
                <a:gd name="connsiteX15663" fmla="*/ 4679420 w 6130925"/>
                <a:gd name="connsiteY15663" fmla="*/ 1600729 h 2994025"/>
                <a:gd name="connsiteX15664" fmla="*/ 4677303 w 6130925"/>
                <a:gd name="connsiteY15664" fmla="*/ 1601788 h 2994025"/>
                <a:gd name="connsiteX15665" fmla="*/ 4676264 w 6130925"/>
                <a:gd name="connsiteY15665" fmla="*/ 1602308 h 2994025"/>
                <a:gd name="connsiteX15666" fmla="*/ 4676246 w 6130925"/>
                <a:gd name="connsiteY15666" fmla="*/ 1602326 h 2994025"/>
                <a:gd name="connsiteX15667" fmla="*/ 4675187 w 6130925"/>
                <a:gd name="connsiteY15667" fmla="*/ 1602855 h 2994025"/>
                <a:gd name="connsiteX15668" fmla="*/ 4675187 w 6130925"/>
                <a:gd name="connsiteY15668" fmla="*/ 1602846 h 2994025"/>
                <a:gd name="connsiteX15669" fmla="*/ 4675186 w 6130925"/>
                <a:gd name="connsiteY15669" fmla="*/ 1602846 h 2994025"/>
                <a:gd name="connsiteX15670" fmla="*/ 4674128 w 6130925"/>
                <a:gd name="connsiteY15670" fmla="*/ 1604963 h 2994025"/>
                <a:gd name="connsiteX15671" fmla="*/ 4673599 w 6130925"/>
                <a:gd name="connsiteY15671" fmla="*/ 1607079 h 2994025"/>
                <a:gd name="connsiteX15672" fmla="*/ 4673070 w 6130925"/>
                <a:gd name="connsiteY15672" fmla="*/ 1609196 h 2994025"/>
                <a:gd name="connsiteX15673" fmla="*/ 4673070 w 6130925"/>
                <a:gd name="connsiteY15673" fmla="*/ 1611842 h 2994025"/>
                <a:gd name="connsiteX15674" fmla="*/ 4673070 w 6130925"/>
                <a:gd name="connsiteY15674" fmla="*/ 1614488 h 2994025"/>
                <a:gd name="connsiteX15675" fmla="*/ 4672541 w 6130925"/>
                <a:gd name="connsiteY15675" fmla="*/ 1618192 h 2994025"/>
                <a:gd name="connsiteX15676" fmla="*/ 4673070 w 6130925"/>
                <a:gd name="connsiteY15676" fmla="*/ 1620838 h 2994025"/>
                <a:gd name="connsiteX15677" fmla="*/ 4675186 w 6130925"/>
                <a:gd name="connsiteY15677" fmla="*/ 1621896 h 2994025"/>
                <a:gd name="connsiteX15678" fmla="*/ 4675716 w 6130925"/>
                <a:gd name="connsiteY15678" fmla="*/ 1622426 h 2994025"/>
                <a:gd name="connsiteX15679" fmla="*/ 4676774 w 6130925"/>
                <a:gd name="connsiteY15679" fmla="*/ 1623484 h 2994025"/>
                <a:gd name="connsiteX15680" fmla="*/ 4676774 w 6130925"/>
                <a:gd name="connsiteY15680" fmla="*/ 1625071 h 2994025"/>
                <a:gd name="connsiteX15681" fmla="*/ 4676774 w 6130925"/>
                <a:gd name="connsiteY15681" fmla="*/ 1627188 h 2994025"/>
                <a:gd name="connsiteX15682" fmla="*/ 4676774 w 6130925"/>
                <a:gd name="connsiteY15682" fmla="*/ 1630892 h 2994025"/>
                <a:gd name="connsiteX15683" fmla="*/ 4677303 w 6130925"/>
                <a:gd name="connsiteY15683" fmla="*/ 1634067 h 2994025"/>
                <a:gd name="connsiteX15684" fmla="*/ 4678891 w 6130925"/>
                <a:gd name="connsiteY15684" fmla="*/ 1635125 h 2994025"/>
                <a:gd name="connsiteX15685" fmla="*/ 4681536 w 6130925"/>
                <a:gd name="connsiteY15685" fmla="*/ 1637242 h 2994025"/>
                <a:gd name="connsiteX15686" fmla="*/ 4682066 w 6130925"/>
                <a:gd name="connsiteY15686" fmla="*/ 1638829 h 2994025"/>
                <a:gd name="connsiteX15687" fmla="*/ 4683124 w 6130925"/>
                <a:gd name="connsiteY15687" fmla="*/ 1640417 h 2994025"/>
                <a:gd name="connsiteX15688" fmla="*/ 4685241 w 6130925"/>
                <a:gd name="connsiteY15688" fmla="*/ 1642004 h 2994025"/>
                <a:gd name="connsiteX15689" fmla="*/ 4687357 w 6130925"/>
                <a:gd name="connsiteY15689" fmla="*/ 1643063 h 2994025"/>
                <a:gd name="connsiteX15690" fmla="*/ 4690532 w 6130925"/>
                <a:gd name="connsiteY15690" fmla="*/ 1645709 h 2994025"/>
                <a:gd name="connsiteX15691" fmla="*/ 4692531 w 6130925"/>
                <a:gd name="connsiteY15691" fmla="*/ 1647208 h 2994025"/>
                <a:gd name="connsiteX15692" fmla="*/ 4694237 w 6130925"/>
                <a:gd name="connsiteY15692" fmla="*/ 1648271 h 2994025"/>
                <a:gd name="connsiteX15693" fmla="*/ 4695027 w 6130925"/>
                <a:gd name="connsiteY15693" fmla="*/ 1649058 h 2994025"/>
                <a:gd name="connsiteX15694" fmla="*/ 4696353 w 6130925"/>
                <a:gd name="connsiteY15694" fmla="*/ 1649942 h 2994025"/>
                <a:gd name="connsiteX15695" fmla="*/ 4697941 w 6130925"/>
                <a:gd name="connsiteY15695" fmla="*/ 1651000 h 2994025"/>
                <a:gd name="connsiteX15696" fmla="*/ 4700057 w 6130925"/>
                <a:gd name="connsiteY15696" fmla="*/ 1651529 h 2994025"/>
                <a:gd name="connsiteX15697" fmla="*/ 4701645 w 6130925"/>
                <a:gd name="connsiteY15697" fmla="*/ 1652059 h 2994025"/>
                <a:gd name="connsiteX15698" fmla="*/ 4701645 w 6130925"/>
                <a:gd name="connsiteY15698" fmla="*/ 1653646 h 2994025"/>
                <a:gd name="connsiteX15699" fmla="*/ 4701645 w 6130925"/>
                <a:gd name="connsiteY15699" fmla="*/ 1655234 h 2994025"/>
                <a:gd name="connsiteX15700" fmla="*/ 4703761 w 6130925"/>
                <a:gd name="connsiteY15700" fmla="*/ 1659996 h 2994025"/>
                <a:gd name="connsiteX15701" fmla="*/ 4706936 w 6130925"/>
                <a:gd name="connsiteY15701" fmla="*/ 1663700 h 2994025"/>
                <a:gd name="connsiteX15702" fmla="*/ 4707995 w 6130925"/>
                <a:gd name="connsiteY15702" fmla="*/ 1665288 h 2994025"/>
                <a:gd name="connsiteX15703" fmla="*/ 4709582 w 6130925"/>
                <a:gd name="connsiteY15703" fmla="*/ 1666875 h 2994025"/>
                <a:gd name="connsiteX15704" fmla="*/ 4711131 w 6130925"/>
                <a:gd name="connsiteY15704" fmla="*/ 1667908 h 2994025"/>
                <a:gd name="connsiteX15705" fmla="*/ 4712758 w 6130925"/>
                <a:gd name="connsiteY15705" fmla="*/ 1668314 h 2994025"/>
                <a:gd name="connsiteX15706" fmla="*/ 4712971 w 6130925"/>
                <a:gd name="connsiteY15706" fmla="*/ 1668384 h 2994025"/>
                <a:gd name="connsiteX15707" fmla="*/ 4713286 w 6130925"/>
                <a:gd name="connsiteY15707" fmla="*/ 1668463 h 2994025"/>
                <a:gd name="connsiteX15708" fmla="*/ 4716312 w 6130925"/>
                <a:gd name="connsiteY15708" fmla="*/ 1668841 h 2994025"/>
                <a:gd name="connsiteX15709" fmla="*/ 4718579 w 6130925"/>
                <a:gd name="connsiteY15709" fmla="*/ 1668841 h 2994025"/>
                <a:gd name="connsiteX15710" fmla="*/ 4721225 w 6130925"/>
                <a:gd name="connsiteY15710" fmla="*/ 1668314 h 2994025"/>
                <a:gd name="connsiteX15711" fmla="*/ 4721225 w 6130925"/>
                <a:gd name="connsiteY15711" fmla="*/ 1668529 h 2994025"/>
                <a:gd name="connsiteX15712" fmla="*/ 4721753 w 6130925"/>
                <a:gd name="connsiteY15712" fmla="*/ 1668463 h 2994025"/>
                <a:gd name="connsiteX15713" fmla="*/ 4721753 w 6130925"/>
                <a:gd name="connsiteY15713" fmla="*/ 1673225 h 2994025"/>
                <a:gd name="connsiteX15714" fmla="*/ 4721753 w 6130925"/>
                <a:gd name="connsiteY15714" fmla="*/ 1676929 h 2994025"/>
                <a:gd name="connsiteX15715" fmla="*/ 4722811 w 6130925"/>
                <a:gd name="connsiteY15715" fmla="*/ 1681163 h 2994025"/>
                <a:gd name="connsiteX15716" fmla="*/ 4724399 w 6130925"/>
                <a:gd name="connsiteY15716" fmla="*/ 1684867 h 2994025"/>
                <a:gd name="connsiteX15717" fmla="*/ 4726516 w 6130925"/>
                <a:gd name="connsiteY15717" fmla="*/ 1690688 h 2994025"/>
                <a:gd name="connsiteX15718" fmla="*/ 4729161 w 6130925"/>
                <a:gd name="connsiteY15718" fmla="*/ 1696509 h 2994025"/>
                <a:gd name="connsiteX15719" fmla="*/ 4729691 w 6130925"/>
                <a:gd name="connsiteY15719" fmla="*/ 1700213 h 2994025"/>
                <a:gd name="connsiteX15720" fmla="*/ 4729161 w 6130925"/>
                <a:gd name="connsiteY15720" fmla="*/ 1704975 h 2994025"/>
                <a:gd name="connsiteX15721" fmla="*/ 4729161 w 6130925"/>
                <a:gd name="connsiteY15721" fmla="*/ 1717675 h 2994025"/>
                <a:gd name="connsiteX15722" fmla="*/ 4729691 w 6130925"/>
                <a:gd name="connsiteY15722" fmla="*/ 1726671 h 2994025"/>
                <a:gd name="connsiteX15723" fmla="*/ 4729161 w 6130925"/>
                <a:gd name="connsiteY15723" fmla="*/ 1734609 h 2994025"/>
                <a:gd name="connsiteX15724" fmla="*/ 4729161 w 6130925"/>
                <a:gd name="connsiteY15724" fmla="*/ 1738842 h 2994025"/>
                <a:gd name="connsiteX15725" fmla="*/ 4728632 w 6130925"/>
                <a:gd name="connsiteY15725" fmla="*/ 1742017 h 2994025"/>
                <a:gd name="connsiteX15726" fmla="*/ 4728103 w 6130925"/>
                <a:gd name="connsiteY15726" fmla="*/ 1743604 h 2994025"/>
                <a:gd name="connsiteX15727" fmla="*/ 4727574 w 6130925"/>
                <a:gd name="connsiteY15727" fmla="*/ 1745192 h 2994025"/>
                <a:gd name="connsiteX15728" fmla="*/ 4725986 w 6130925"/>
                <a:gd name="connsiteY15728" fmla="*/ 1747309 h 2994025"/>
                <a:gd name="connsiteX15729" fmla="*/ 4724399 w 6130925"/>
                <a:gd name="connsiteY15729" fmla="*/ 1748367 h 2994025"/>
                <a:gd name="connsiteX15730" fmla="*/ 4722282 w 6130925"/>
                <a:gd name="connsiteY15730" fmla="*/ 1748896 h 2994025"/>
                <a:gd name="connsiteX15731" fmla="*/ 4720166 w 6130925"/>
                <a:gd name="connsiteY15731" fmla="*/ 1749425 h 2994025"/>
                <a:gd name="connsiteX15732" fmla="*/ 4718049 w 6130925"/>
                <a:gd name="connsiteY15732" fmla="*/ 1751013 h 2994025"/>
                <a:gd name="connsiteX15733" fmla="*/ 4715932 w 6130925"/>
                <a:gd name="connsiteY15733" fmla="*/ 1752600 h 2994025"/>
                <a:gd name="connsiteX15734" fmla="*/ 4711699 w 6130925"/>
                <a:gd name="connsiteY15734" fmla="*/ 1757363 h 2994025"/>
                <a:gd name="connsiteX15735" fmla="*/ 4707995 w 6130925"/>
                <a:gd name="connsiteY15735" fmla="*/ 1761067 h 2994025"/>
                <a:gd name="connsiteX15736" fmla="*/ 4705878 w 6130925"/>
                <a:gd name="connsiteY15736" fmla="*/ 1762654 h 2994025"/>
                <a:gd name="connsiteX15737" fmla="*/ 4703761 w 6130925"/>
                <a:gd name="connsiteY15737" fmla="*/ 1763713 h 2994025"/>
                <a:gd name="connsiteX15738" fmla="*/ 4700057 w 6130925"/>
                <a:gd name="connsiteY15738" fmla="*/ 1763713 h 2994025"/>
                <a:gd name="connsiteX15739" fmla="*/ 4696353 w 6130925"/>
                <a:gd name="connsiteY15739" fmla="*/ 1763713 h 2994025"/>
                <a:gd name="connsiteX15740" fmla="*/ 4694181 w 6130925"/>
                <a:gd name="connsiteY15740" fmla="*/ 1762844 h 2994025"/>
                <a:gd name="connsiteX15741" fmla="*/ 4693708 w 6130925"/>
                <a:gd name="connsiteY15741" fmla="*/ 1762726 h 2994025"/>
                <a:gd name="connsiteX15742" fmla="*/ 4693420 w 6130925"/>
                <a:gd name="connsiteY15742" fmla="*/ 1762654 h 2994025"/>
                <a:gd name="connsiteX15743" fmla="*/ 4690532 w 6130925"/>
                <a:gd name="connsiteY15743" fmla="*/ 1762654 h 2994025"/>
                <a:gd name="connsiteX15744" fmla="*/ 4688416 w 6130925"/>
                <a:gd name="connsiteY15744" fmla="*/ 1763713 h 2994025"/>
                <a:gd name="connsiteX15745" fmla="*/ 4687357 w 6130925"/>
                <a:gd name="connsiteY15745" fmla="*/ 1765829 h 2994025"/>
                <a:gd name="connsiteX15746" fmla="*/ 4686828 w 6130925"/>
                <a:gd name="connsiteY15746" fmla="*/ 1768475 h 2994025"/>
                <a:gd name="connsiteX15747" fmla="*/ 4686299 w 6130925"/>
                <a:gd name="connsiteY15747" fmla="*/ 1770063 h 2994025"/>
                <a:gd name="connsiteX15748" fmla="*/ 4686299 w 6130925"/>
                <a:gd name="connsiteY15748" fmla="*/ 1771650 h 2994025"/>
                <a:gd name="connsiteX15749" fmla="*/ 4685770 w 6130925"/>
                <a:gd name="connsiteY15749" fmla="*/ 1773238 h 2994025"/>
                <a:gd name="connsiteX15750" fmla="*/ 4684182 w 6130925"/>
                <a:gd name="connsiteY15750" fmla="*/ 1775354 h 2994025"/>
                <a:gd name="connsiteX15751" fmla="*/ 4683124 w 6130925"/>
                <a:gd name="connsiteY15751" fmla="*/ 1776942 h 2994025"/>
                <a:gd name="connsiteX15752" fmla="*/ 4682066 w 6130925"/>
                <a:gd name="connsiteY15752" fmla="*/ 1779059 h 2994025"/>
                <a:gd name="connsiteX15753" fmla="*/ 4681536 w 6130925"/>
                <a:gd name="connsiteY15753" fmla="*/ 1780646 h 2994025"/>
                <a:gd name="connsiteX15754" fmla="*/ 4679420 w 6130925"/>
                <a:gd name="connsiteY15754" fmla="*/ 1782234 h 2994025"/>
                <a:gd name="connsiteX15755" fmla="*/ 4677303 w 6130925"/>
                <a:gd name="connsiteY15755" fmla="*/ 1783292 h 2994025"/>
                <a:gd name="connsiteX15756" fmla="*/ 4675186 w 6130925"/>
                <a:gd name="connsiteY15756" fmla="*/ 1784879 h 2994025"/>
                <a:gd name="connsiteX15757" fmla="*/ 4673070 w 6130925"/>
                <a:gd name="connsiteY15757" fmla="*/ 1786467 h 2994025"/>
                <a:gd name="connsiteX15758" fmla="*/ 4671482 w 6130925"/>
                <a:gd name="connsiteY15758" fmla="*/ 1788054 h 2994025"/>
                <a:gd name="connsiteX15759" fmla="*/ 4669366 w 6130925"/>
                <a:gd name="connsiteY15759" fmla="*/ 1790700 h 2994025"/>
                <a:gd name="connsiteX15760" fmla="*/ 4667778 w 6130925"/>
                <a:gd name="connsiteY15760" fmla="*/ 1791759 h 2994025"/>
                <a:gd name="connsiteX15761" fmla="*/ 4665661 w 6130925"/>
                <a:gd name="connsiteY15761" fmla="*/ 1792817 h 2994025"/>
                <a:gd name="connsiteX15762" fmla="*/ 4662486 w 6130925"/>
                <a:gd name="connsiteY15762" fmla="*/ 1795992 h 2994025"/>
                <a:gd name="connsiteX15763" fmla="*/ 4659841 w 6130925"/>
                <a:gd name="connsiteY15763" fmla="*/ 1799696 h 2994025"/>
                <a:gd name="connsiteX15764" fmla="*/ 4658253 w 6130925"/>
                <a:gd name="connsiteY15764" fmla="*/ 1802342 h 2994025"/>
                <a:gd name="connsiteX15765" fmla="*/ 4656666 w 6130925"/>
                <a:gd name="connsiteY15765" fmla="*/ 1803929 h 2994025"/>
                <a:gd name="connsiteX15766" fmla="*/ 4652961 w 6130925"/>
                <a:gd name="connsiteY15766" fmla="*/ 1796521 h 2994025"/>
                <a:gd name="connsiteX15767" fmla="*/ 4651903 w 6130925"/>
                <a:gd name="connsiteY15767" fmla="*/ 1788054 h 2994025"/>
                <a:gd name="connsiteX15768" fmla="*/ 4651903 w 6130925"/>
                <a:gd name="connsiteY15768" fmla="*/ 1784879 h 2994025"/>
                <a:gd name="connsiteX15769" fmla="*/ 4652432 w 6130925"/>
                <a:gd name="connsiteY15769" fmla="*/ 1781704 h 2994025"/>
                <a:gd name="connsiteX15770" fmla="*/ 4654549 w 6130925"/>
                <a:gd name="connsiteY15770" fmla="*/ 1777471 h 2994025"/>
                <a:gd name="connsiteX15771" fmla="*/ 4656136 w 6130925"/>
                <a:gd name="connsiteY15771" fmla="*/ 1774296 h 2994025"/>
                <a:gd name="connsiteX15772" fmla="*/ 4655078 w 6130925"/>
                <a:gd name="connsiteY15772" fmla="*/ 1772179 h 2994025"/>
                <a:gd name="connsiteX15773" fmla="*/ 4653491 w 6130925"/>
                <a:gd name="connsiteY15773" fmla="*/ 1770592 h 2994025"/>
                <a:gd name="connsiteX15774" fmla="*/ 4651903 w 6130925"/>
                <a:gd name="connsiteY15774" fmla="*/ 1770063 h 2994025"/>
                <a:gd name="connsiteX15775" fmla="*/ 4650316 w 6130925"/>
                <a:gd name="connsiteY15775" fmla="*/ 1770063 h 2994025"/>
                <a:gd name="connsiteX15776" fmla="*/ 4647670 w 6130925"/>
                <a:gd name="connsiteY15776" fmla="*/ 1769534 h 2994025"/>
                <a:gd name="connsiteX15777" fmla="*/ 4646082 w 6130925"/>
                <a:gd name="connsiteY15777" fmla="*/ 1769004 h 2994025"/>
                <a:gd name="connsiteX15778" fmla="*/ 4644495 w 6130925"/>
                <a:gd name="connsiteY15778" fmla="*/ 1768475 h 2994025"/>
                <a:gd name="connsiteX15779" fmla="*/ 4642907 w 6130925"/>
                <a:gd name="connsiteY15779" fmla="*/ 1768475 h 2994025"/>
                <a:gd name="connsiteX15780" fmla="*/ 4641849 w 6130925"/>
                <a:gd name="connsiteY15780" fmla="*/ 1767417 h 2994025"/>
                <a:gd name="connsiteX15781" fmla="*/ 4641320 w 6130925"/>
                <a:gd name="connsiteY15781" fmla="*/ 1768475 h 2994025"/>
                <a:gd name="connsiteX15782" fmla="*/ 4640261 w 6130925"/>
                <a:gd name="connsiteY15782" fmla="*/ 1768475 h 2994025"/>
                <a:gd name="connsiteX15783" fmla="*/ 4639203 w 6130925"/>
                <a:gd name="connsiteY15783" fmla="*/ 1768475 h 2994025"/>
                <a:gd name="connsiteX15784" fmla="*/ 4635499 w 6130925"/>
                <a:gd name="connsiteY15784" fmla="*/ 1765300 h 2994025"/>
                <a:gd name="connsiteX15785" fmla="*/ 4632853 w 6130925"/>
                <a:gd name="connsiteY15785" fmla="*/ 1761596 h 2994025"/>
                <a:gd name="connsiteX15786" fmla="*/ 4630736 w 6130925"/>
                <a:gd name="connsiteY15786" fmla="*/ 1758421 h 2994025"/>
                <a:gd name="connsiteX15787" fmla="*/ 4628620 w 6130925"/>
                <a:gd name="connsiteY15787" fmla="*/ 1754188 h 2994025"/>
                <a:gd name="connsiteX15788" fmla="*/ 4626503 w 6130925"/>
                <a:gd name="connsiteY15788" fmla="*/ 1751013 h 2994025"/>
                <a:gd name="connsiteX15789" fmla="*/ 4624916 w 6130925"/>
                <a:gd name="connsiteY15789" fmla="*/ 1747838 h 2994025"/>
                <a:gd name="connsiteX15790" fmla="*/ 4623328 w 6130925"/>
                <a:gd name="connsiteY15790" fmla="*/ 1743075 h 2994025"/>
                <a:gd name="connsiteX15791" fmla="*/ 4622270 w 6130925"/>
                <a:gd name="connsiteY15791" fmla="*/ 1739371 h 2994025"/>
                <a:gd name="connsiteX15792" fmla="*/ 4620153 w 6130925"/>
                <a:gd name="connsiteY15792" fmla="*/ 1735667 h 2994025"/>
                <a:gd name="connsiteX15793" fmla="*/ 4616978 w 6130925"/>
                <a:gd name="connsiteY15793" fmla="*/ 1731963 h 2994025"/>
                <a:gd name="connsiteX15794" fmla="*/ 4614861 w 6130925"/>
                <a:gd name="connsiteY15794" fmla="*/ 1727729 h 2994025"/>
                <a:gd name="connsiteX15795" fmla="*/ 4611686 w 6130925"/>
                <a:gd name="connsiteY15795" fmla="*/ 1726142 h 2994025"/>
                <a:gd name="connsiteX15796" fmla="*/ 4609570 w 6130925"/>
                <a:gd name="connsiteY15796" fmla="*/ 1726671 h 2994025"/>
                <a:gd name="connsiteX15797" fmla="*/ 4607982 w 6130925"/>
                <a:gd name="connsiteY15797" fmla="*/ 1727729 h 2994025"/>
                <a:gd name="connsiteX15798" fmla="*/ 4606395 w 6130925"/>
                <a:gd name="connsiteY15798" fmla="*/ 1728788 h 2994025"/>
                <a:gd name="connsiteX15799" fmla="*/ 4604278 w 6130925"/>
                <a:gd name="connsiteY15799" fmla="*/ 1729846 h 2994025"/>
                <a:gd name="connsiteX15800" fmla="*/ 4602161 w 6130925"/>
                <a:gd name="connsiteY15800" fmla="*/ 1729846 h 2994025"/>
                <a:gd name="connsiteX15801" fmla="*/ 4599516 w 6130925"/>
                <a:gd name="connsiteY15801" fmla="*/ 1729317 h 2994025"/>
                <a:gd name="connsiteX15802" fmla="*/ 4597399 w 6130925"/>
                <a:gd name="connsiteY15802" fmla="*/ 1727729 h 2994025"/>
                <a:gd name="connsiteX15803" fmla="*/ 4595282 w 6130925"/>
                <a:gd name="connsiteY15803" fmla="*/ 1727200 h 2994025"/>
                <a:gd name="connsiteX15804" fmla="*/ 4593166 w 6130925"/>
                <a:gd name="connsiteY15804" fmla="*/ 1725613 h 2994025"/>
                <a:gd name="connsiteX15805" fmla="*/ 4592636 w 6130925"/>
                <a:gd name="connsiteY15805" fmla="*/ 1721379 h 2994025"/>
                <a:gd name="connsiteX15806" fmla="*/ 4591578 w 6130925"/>
                <a:gd name="connsiteY15806" fmla="*/ 1718204 h 2994025"/>
                <a:gd name="connsiteX15807" fmla="*/ 4589991 w 6130925"/>
                <a:gd name="connsiteY15807" fmla="*/ 1716617 h 2994025"/>
                <a:gd name="connsiteX15808" fmla="*/ 4588403 w 6130925"/>
                <a:gd name="connsiteY15808" fmla="*/ 1715559 h 2994025"/>
                <a:gd name="connsiteX15809" fmla="*/ 4587345 w 6130925"/>
                <a:gd name="connsiteY15809" fmla="*/ 1712913 h 2994025"/>
                <a:gd name="connsiteX15810" fmla="*/ 4586816 w 6130925"/>
                <a:gd name="connsiteY15810" fmla="*/ 1711325 h 2994025"/>
                <a:gd name="connsiteX15811" fmla="*/ 4585228 w 6130925"/>
                <a:gd name="connsiteY15811" fmla="*/ 1710267 h 2994025"/>
                <a:gd name="connsiteX15812" fmla="*/ 4582582 w 6130925"/>
                <a:gd name="connsiteY15812" fmla="*/ 1709209 h 2994025"/>
                <a:gd name="connsiteX15813" fmla="*/ 4580995 w 6130925"/>
                <a:gd name="connsiteY15813" fmla="*/ 1708679 h 2994025"/>
                <a:gd name="connsiteX15814" fmla="*/ 4579407 w 6130925"/>
                <a:gd name="connsiteY15814" fmla="*/ 1708150 h 2994025"/>
                <a:gd name="connsiteX15815" fmla="*/ 4578349 w 6130925"/>
                <a:gd name="connsiteY15815" fmla="*/ 1710267 h 2994025"/>
                <a:gd name="connsiteX15816" fmla="*/ 4576761 w 6130925"/>
                <a:gd name="connsiteY15816" fmla="*/ 1712384 h 2994025"/>
                <a:gd name="connsiteX15817" fmla="*/ 4575174 w 6130925"/>
                <a:gd name="connsiteY15817" fmla="*/ 1713971 h 2994025"/>
                <a:gd name="connsiteX15818" fmla="*/ 4573057 w 6130925"/>
                <a:gd name="connsiteY15818" fmla="*/ 1715559 h 2994025"/>
                <a:gd name="connsiteX15819" fmla="*/ 4571999 w 6130925"/>
                <a:gd name="connsiteY15819" fmla="*/ 1717675 h 2994025"/>
                <a:gd name="connsiteX15820" fmla="*/ 4571999 w 6130925"/>
                <a:gd name="connsiteY15820" fmla="*/ 1720321 h 2994025"/>
                <a:gd name="connsiteX15821" fmla="*/ 4573057 w 6130925"/>
                <a:gd name="connsiteY15821" fmla="*/ 1724554 h 2994025"/>
                <a:gd name="connsiteX15822" fmla="*/ 4574116 w 6130925"/>
                <a:gd name="connsiteY15822" fmla="*/ 1727729 h 2994025"/>
                <a:gd name="connsiteX15823" fmla="*/ 4573057 w 6130925"/>
                <a:gd name="connsiteY15823" fmla="*/ 1730375 h 2994025"/>
                <a:gd name="connsiteX15824" fmla="*/ 4571999 w 6130925"/>
                <a:gd name="connsiteY15824" fmla="*/ 1733021 h 2994025"/>
                <a:gd name="connsiteX15825" fmla="*/ 4569882 w 6130925"/>
                <a:gd name="connsiteY15825" fmla="*/ 1738842 h 2994025"/>
                <a:gd name="connsiteX15826" fmla="*/ 4566707 w 6130925"/>
                <a:gd name="connsiteY15826" fmla="*/ 1743604 h 2994025"/>
                <a:gd name="connsiteX15827" fmla="*/ 4561945 w 6130925"/>
                <a:gd name="connsiteY15827" fmla="*/ 1749425 h 2994025"/>
                <a:gd name="connsiteX15828" fmla="*/ 4559299 w 6130925"/>
                <a:gd name="connsiteY15828" fmla="*/ 1755246 h 2994025"/>
                <a:gd name="connsiteX15829" fmla="*/ 4559299 w 6130925"/>
                <a:gd name="connsiteY15829" fmla="*/ 1773238 h 2994025"/>
                <a:gd name="connsiteX15830" fmla="*/ 4561945 w 6130925"/>
                <a:gd name="connsiteY15830" fmla="*/ 1774296 h 2994025"/>
                <a:gd name="connsiteX15831" fmla="*/ 4564591 w 6130925"/>
                <a:gd name="connsiteY15831" fmla="*/ 1774825 h 2994025"/>
                <a:gd name="connsiteX15832" fmla="*/ 4566178 w 6130925"/>
                <a:gd name="connsiteY15832" fmla="*/ 1775884 h 2994025"/>
                <a:gd name="connsiteX15833" fmla="*/ 4567766 w 6130925"/>
                <a:gd name="connsiteY15833" fmla="*/ 1776413 h 2994025"/>
                <a:gd name="connsiteX15834" fmla="*/ 4569353 w 6130925"/>
                <a:gd name="connsiteY15834" fmla="*/ 1776942 h 2994025"/>
                <a:gd name="connsiteX15835" fmla="*/ 4569882 w 6130925"/>
                <a:gd name="connsiteY15835" fmla="*/ 1779059 h 2994025"/>
                <a:gd name="connsiteX15836" fmla="*/ 4569353 w 6130925"/>
                <a:gd name="connsiteY15836" fmla="*/ 1780646 h 2994025"/>
                <a:gd name="connsiteX15837" fmla="*/ 4569353 w 6130925"/>
                <a:gd name="connsiteY15837" fmla="*/ 1783821 h 2994025"/>
                <a:gd name="connsiteX15838" fmla="*/ 4569353 w 6130925"/>
                <a:gd name="connsiteY15838" fmla="*/ 1787525 h 2994025"/>
                <a:gd name="connsiteX15839" fmla="*/ 4570411 w 6130925"/>
                <a:gd name="connsiteY15839" fmla="*/ 1791229 h 2994025"/>
                <a:gd name="connsiteX15840" fmla="*/ 4571999 w 6130925"/>
                <a:gd name="connsiteY15840" fmla="*/ 1792288 h 2994025"/>
                <a:gd name="connsiteX15841" fmla="*/ 4574116 w 6130925"/>
                <a:gd name="connsiteY15841" fmla="*/ 1792817 h 2994025"/>
                <a:gd name="connsiteX15842" fmla="*/ 4576232 w 6130925"/>
                <a:gd name="connsiteY15842" fmla="*/ 1793875 h 2994025"/>
                <a:gd name="connsiteX15843" fmla="*/ 4577820 w 6130925"/>
                <a:gd name="connsiteY15843" fmla="*/ 1794934 h 2994025"/>
                <a:gd name="connsiteX15844" fmla="*/ 4578349 w 6130925"/>
                <a:gd name="connsiteY15844" fmla="*/ 1796521 h 2994025"/>
                <a:gd name="connsiteX15845" fmla="*/ 4578349 w 6130925"/>
                <a:gd name="connsiteY15845" fmla="*/ 1798109 h 2994025"/>
                <a:gd name="connsiteX15846" fmla="*/ 4578349 w 6130925"/>
                <a:gd name="connsiteY15846" fmla="*/ 1799696 h 2994025"/>
                <a:gd name="connsiteX15847" fmla="*/ 4578349 w 6130925"/>
                <a:gd name="connsiteY15847" fmla="*/ 1802342 h 2994025"/>
                <a:gd name="connsiteX15848" fmla="*/ 4578349 w 6130925"/>
                <a:gd name="connsiteY15848" fmla="*/ 1805517 h 2994025"/>
                <a:gd name="connsiteX15849" fmla="*/ 4578349 w 6130925"/>
                <a:gd name="connsiteY15849" fmla="*/ 1808692 h 2994025"/>
                <a:gd name="connsiteX15850" fmla="*/ 4578878 w 6130925"/>
                <a:gd name="connsiteY15850" fmla="*/ 1810809 h 2994025"/>
                <a:gd name="connsiteX15851" fmla="*/ 4579407 w 6130925"/>
                <a:gd name="connsiteY15851" fmla="*/ 1812925 h 2994025"/>
                <a:gd name="connsiteX15852" fmla="*/ 4580466 w 6130925"/>
                <a:gd name="connsiteY15852" fmla="*/ 1814513 h 2994025"/>
                <a:gd name="connsiteX15853" fmla="*/ 4582053 w 6130925"/>
                <a:gd name="connsiteY15853" fmla="*/ 1816100 h 2994025"/>
                <a:gd name="connsiteX15854" fmla="*/ 4584699 w 6130925"/>
                <a:gd name="connsiteY15854" fmla="*/ 1819275 h 2994025"/>
                <a:gd name="connsiteX15855" fmla="*/ 4588403 w 6130925"/>
                <a:gd name="connsiteY15855" fmla="*/ 1821392 h 2994025"/>
                <a:gd name="connsiteX15856" fmla="*/ 4589461 w 6130925"/>
                <a:gd name="connsiteY15856" fmla="*/ 1821392 h 2994025"/>
                <a:gd name="connsiteX15857" fmla="*/ 4590520 w 6130925"/>
                <a:gd name="connsiteY15857" fmla="*/ 1821392 h 2994025"/>
                <a:gd name="connsiteX15858" fmla="*/ 4591578 w 6130925"/>
                <a:gd name="connsiteY15858" fmla="*/ 1821392 h 2994025"/>
                <a:gd name="connsiteX15859" fmla="*/ 4592636 w 6130925"/>
                <a:gd name="connsiteY15859" fmla="*/ 1821392 h 2994025"/>
                <a:gd name="connsiteX15860" fmla="*/ 4596341 w 6130925"/>
                <a:gd name="connsiteY15860" fmla="*/ 1821921 h 2994025"/>
                <a:gd name="connsiteX15861" fmla="*/ 4600045 w 6130925"/>
                <a:gd name="connsiteY15861" fmla="*/ 1824567 h 2994025"/>
                <a:gd name="connsiteX15862" fmla="*/ 4601632 w 6130925"/>
                <a:gd name="connsiteY15862" fmla="*/ 1825625 h 2994025"/>
                <a:gd name="connsiteX15863" fmla="*/ 4603220 w 6130925"/>
                <a:gd name="connsiteY15863" fmla="*/ 1827742 h 2994025"/>
                <a:gd name="connsiteX15864" fmla="*/ 4604807 w 6130925"/>
                <a:gd name="connsiteY15864" fmla="*/ 1828800 h 2994025"/>
                <a:gd name="connsiteX15865" fmla="*/ 4607453 w 6130925"/>
                <a:gd name="connsiteY15865" fmla="*/ 1829329 h 2994025"/>
                <a:gd name="connsiteX15866" fmla="*/ 4608511 w 6130925"/>
                <a:gd name="connsiteY15866" fmla="*/ 1831446 h 2994025"/>
                <a:gd name="connsiteX15867" fmla="*/ 4609570 w 6130925"/>
                <a:gd name="connsiteY15867" fmla="*/ 1833034 h 2994025"/>
                <a:gd name="connsiteX15868" fmla="*/ 4611157 w 6130925"/>
                <a:gd name="connsiteY15868" fmla="*/ 1834621 h 2994025"/>
                <a:gd name="connsiteX15869" fmla="*/ 4613274 w 6130925"/>
                <a:gd name="connsiteY15869" fmla="*/ 1836209 h 2994025"/>
                <a:gd name="connsiteX15870" fmla="*/ 4618566 w 6130925"/>
                <a:gd name="connsiteY15870" fmla="*/ 1837267 h 2994025"/>
                <a:gd name="connsiteX15871" fmla="*/ 4623857 w 6130925"/>
                <a:gd name="connsiteY15871" fmla="*/ 1836738 h 2994025"/>
                <a:gd name="connsiteX15872" fmla="*/ 4623857 w 6130925"/>
                <a:gd name="connsiteY15872" fmla="*/ 1843617 h 2994025"/>
                <a:gd name="connsiteX15873" fmla="*/ 4624386 w 6130925"/>
                <a:gd name="connsiteY15873" fmla="*/ 1846263 h 2994025"/>
                <a:gd name="connsiteX15874" fmla="*/ 4624916 w 6130925"/>
                <a:gd name="connsiteY15874" fmla="*/ 1848379 h 2994025"/>
                <a:gd name="connsiteX15875" fmla="*/ 4624916 w 6130925"/>
                <a:gd name="connsiteY15875" fmla="*/ 1851554 h 2994025"/>
                <a:gd name="connsiteX15876" fmla="*/ 4624916 w 6130925"/>
                <a:gd name="connsiteY15876" fmla="*/ 1853671 h 2994025"/>
                <a:gd name="connsiteX15877" fmla="*/ 4625445 w 6130925"/>
                <a:gd name="connsiteY15877" fmla="*/ 1855788 h 2994025"/>
                <a:gd name="connsiteX15878" fmla="*/ 4625445 w 6130925"/>
                <a:gd name="connsiteY15878" fmla="*/ 1858963 h 2994025"/>
                <a:gd name="connsiteX15879" fmla="*/ 4624916 w 6130925"/>
                <a:gd name="connsiteY15879" fmla="*/ 1864254 h 2994025"/>
                <a:gd name="connsiteX15880" fmla="*/ 4625445 w 6130925"/>
                <a:gd name="connsiteY15880" fmla="*/ 1869546 h 2994025"/>
                <a:gd name="connsiteX15881" fmla="*/ 4627561 w 6130925"/>
                <a:gd name="connsiteY15881" fmla="*/ 1871663 h 2994025"/>
                <a:gd name="connsiteX15882" fmla="*/ 4629678 w 6130925"/>
                <a:gd name="connsiteY15882" fmla="*/ 1873250 h 2994025"/>
                <a:gd name="connsiteX15883" fmla="*/ 4630736 w 6130925"/>
                <a:gd name="connsiteY15883" fmla="*/ 1874838 h 2994025"/>
                <a:gd name="connsiteX15884" fmla="*/ 4631266 w 6130925"/>
                <a:gd name="connsiteY15884" fmla="*/ 1876425 h 2994025"/>
                <a:gd name="connsiteX15885" fmla="*/ 4631795 w 6130925"/>
                <a:gd name="connsiteY15885" fmla="*/ 1879071 h 2994025"/>
                <a:gd name="connsiteX15886" fmla="*/ 4631795 w 6130925"/>
                <a:gd name="connsiteY15886" fmla="*/ 1880659 h 2994025"/>
                <a:gd name="connsiteX15887" fmla="*/ 4632324 w 6130925"/>
                <a:gd name="connsiteY15887" fmla="*/ 1885421 h 2994025"/>
                <a:gd name="connsiteX15888" fmla="*/ 4631795 w 6130925"/>
                <a:gd name="connsiteY15888" fmla="*/ 1891242 h 2994025"/>
                <a:gd name="connsiteX15889" fmla="*/ 4632324 w 6130925"/>
                <a:gd name="connsiteY15889" fmla="*/ 1892829 h 2994025"/>
                <a:gd name="connsiteX15890" fmla="*/ 4632853 w 6130925"/>
                <a:gd name="connsiteY15890" fmla="*/ 1894417 h 2994025"/>
                <a:gd name="connsiteX15891" fmla="*/ 4632853 w 6130925"/>
                <a:gd name="connsiteY15891" fmla="*/ 1899179 h 2994025"/>
                <a:gd name="connsiteX15892" fmla="*/ 4632853 w 6130925"/>
                <a:gd name="connsiteY15892" fmla="*/ 1902884 h 2994025"/>
                <a:gd name="connsiteX15893" fmla="*/ 4634441 w 6130925"/>
                <a:gd name="connsiteY15893" fmla="*/ 1906588 h 2994025"/>
                <a:gd name="connsiteX15894" fmla="*/ 4637086 w 6130925"/>
                <a:gd name="connsiteY15894" fmla="*/ 1910292 h 2994025"/>
                <a:gd name="connsiteX15895" fmla="*/ 4639203 w 6130925"/>
                <a:gd name="connsiteY15895" fmla="*/ 1910292 h 2994025"/>
                <a:gd name="connsiteX15896" fmla="*/ 4640791 w 6130925"/>
                <a:gd name="connsiteY15896" fmla="*/ 1910821 h 2994025"/>
                <a:gd name="connsiteX15897" fmla="*/ 4641849 w 6130925"/>
                <a:gd name="connsiteY15897" fmla="*/ 1912409 h 2994025"/>
                <a:gd name="connsiteX15898" fmla="*/ 4642907 w 6130925"/>
                <a:gd name="connsiteY15898" fmla="*/ 1914525 h 2994025"/>
                <a:gd name="connsiteX15899" fmla="*/ 4645024 w 6130925"/>
                <a:gd name="connsiteY15899" fmla="*/ 1917700 h 2994025"/>
                <a:gd name="connsiteX15900" fmla="*/ 4647141 w 6130925"/>
                <a:gd name="connsiteY15900" fmla="*/ 1921934 h 2994025"/>
                <a:gd name="connsiteX15901" fmla="*/ 4645553 w 6130925"/>
                <a:gd name="connsiteY15901" fmla="*/ 1923521 h 2994025"/>
                <a:gd name="connsiteX15902" fmla="*/ 4643436 w 6130925"/>
                <a:gd name="connsiteY15902" fmla="*/ 1924050 h 2994025"/>
                <a:gd name="connsiteX15903" fmla="*/ 4641849 w 6130925"/>
                <a:gd name="connsiteY15903" fmla="*/ 1924050 h 2994025"/>
                <a:gd name="connsiteX15904" fmla="*/ 4638674 w 6130925"/>
                <a:gd name="connsiteY15904" fmla="*/ 1923521 h 2994025"/>
                <a:gd name="connsiteX15905" fmla="*/ 4635499 w 6130925"/>
                <a:gd name="connsiteY15905" fmla="*/ 1922463 h 2994025"/>
                <a:gd name="connsiteX15906" fmla="*/ 4633382 w 6130925"/>
                <a:gd name="connsiteY15906" fmla="*/ 1921934 h 2994025"/>
                <a:gd name="connsiteX15907" fmla="*/ 4631266 w 6130925"/>
                <a:gd name="connsiteY15907" fmla="*/ 1920346 h 2994025"/>
                <a:gd name="connsiteX15908" fmla="*/ 4629678 w 6130925"/>
                <a:gd name="connsiteY15908" fmla="*/ 1919817 h 2994025"/>
                <a:gd name="connsiteX15909" fmla="*/ 4627561 w 6130925"/>
                <a:gd name="connsiteY15909" fmla="*/ 1919288 h 2994025"/>
                <a:gd name="connsiteX15910" fmla="*/ 4625445 w 6130925"/>
                <a:gd name="connsiteY15910" fmla="*/ 1919288 h 2994025"/>
                <a:gd name="connsiteX15911" fmla="*/ 4623857 w 6130925"/>
                <a:gd name="connsiteY15911" fmla="*/ 1918759 h 2994025"/>
                <a:gd name="connsiteX15912" fmla="*/ 4622799 w 6130925"/>
                <a:gd name="connsiteY15912" fmla="*/ 1917171 h 2994025"/>
                <a:gd name="connsiteX15913" fmla="*/ 4622270 w 6130925"/>
                <a:gd name="connsiteY15913" fmla="*/ 1915054 h 2994025"/>
                <a:gd name="connsiteX15914" fmla="*/ 4620153 w 6130925"/>
                <a:gd name="connsiteY15914" fmla="*/ 1911350 h 2994025"/>
                <a:gd name="connsiteX15915" fmla="*/ 4618036 w 6130925"/>
                <a:gd name="connsiteY15915" fmla="*/ 1907646 h 2994025"/>
                <a:gd name="connsiteX15916" fmla="*/ 4614332 w 6130925"/>
                <a:gd name="connsiteY15916" fmla="*/ 1906059 h 2994025"/>
                <a:gd name="connsiteX15917" fmla="*/ 4610628 w 6130925"/>
                <a:gd name="connsiteY15917" fmla="*/ 1905529 h 2994025"/>
                <a:gd name="connsiteX15918" fmla="*/ 4604278 w 6130925"/>
                <a:gd name="connsiteY15918" fmla="*/ 1902354 h 2994025"/>
                <a:gd name="connsiteX15919" fmla="*/ 4598986 w 6130925"/>
                <a:gd name="connsiteY15919" fmla="*/ 1898121 h 2994025"/>
                <a:gd name="connsiteX15920" fmla="*/ 4597399 w 6130925"/>
                <a:gd name="connsiteY15920" fmla="*/ 1897063 h 2994025"/>
                <a:gd name="connsiteX15921" fmla="*/ 4595811 w 6130925"/>
                <a:gd name="connsiteY15921" fmla="*/ 1896534 h 2994025"/>
                <a:gd name="connsiteX15922" fmla="*/ 4593166 w 6130925"/>
                <a:gd name="connsiteY15922" fmla="*/ 1894946 h 2994025"/>
                <a:gd name="connsiteX15923" fmla="*/ 4591578 w 6130925"/>
                <a:gd name="connsiteY15923" fmla="*/ 1892829 h 2994025"/>
                <a:gd name="connsiteX15924" fmla="*/ 4589991 w 6130925"/>
                <a:gd name="connsiteY15924" fmla="*/ 1891242 h 2994025"/>
                <a:gd name="connsiteX15925" fmla="*/ 4588932 w 6130925"/>
                <a:gd name="connsiteY15925" fmla="*/ 1889654 h 2994025"/>
                <a:gd name="connsiteX15926" fmla="*/ 4588932 w 6130925"/>
                <a:gd name="connsiteY15926" fmla="*/ 1887009 h 2994025"/>
                <a:gd name="connsiteX15927" fmla="*/ 4588403 w 6130925"/>
                <a:gd name="connsiteY15927" fmla="*/ 1884892 h 2994025"/>
                <a:gd name="connsiteX15928" fmla="*/ 4587345 w 6130925"/>
                <a:gd name="connsiteY15928" fmla="*/ 1883304 h 2994025"/>
                <a:gd name="connsiteX15929" fmla="*/ 4586816 w 6130925"/>
                <a:gd name="connsiteY15929" fmla="*/ 1881188 h 2994025"/>
                <a:gd name="connsiteX15930" fmla="*/ 4586816 w 6130925"/>
                <a:gd name="connsiteY15930" fmla="*/ 1861609 h 2994025"/>
                <a:gd name="connsiteX15931" fmla="*/ 4585757 w 6130925"/>
                <a:gd name="connsiteY15931" fmla="*/ 1857904 h 2994025"/>
                <a:gd name="connsiteX15932" fmla="*/ 4583641 w 6130925"/>
                <a:gd name="connsiteY15932" fmla="*/ 1853671 h 2994025"/>
                <a:gd name="connsiteX15933" fmla="*/ 4581524 w 6130925"/>
                <a:gd name="connsiteY15933" fmla="*/ 1851554 h 2994025"/>
                <a:gd name="connsiteX15934" fmla="*/ 4579936 w 6130925"/>
                <a:gd name="connsiteY15934" fmla="*/ 1849967 h 2994025"/>
                <a:gd name="connsiteX15935" fmla="*/ 4579936 w 6130925"/>
                <a:gd name="connsiteY15935" fmla="*/ 1847850 h 2994025"/>
                <a:gd name="connsiteX15936" fmla="*/ 4579407 w 6130925"/>
                <a:gd name="connsiteY15936" fmla="*/ 1845734 h 2994025"/>
                <a:gd name="connsiteX15937" fmla="*/ 4577291 w 6130925"/>
                <a:gd name="connsiteY15937" fmla="*/ 1842029 h 2994025"/>
                <a:gd name="connsiteX15938" fmla="*/ 4575174 w 6130925"/>
                <a:gd name="connsiteY15938" fmla="*/ 1838325 h 2994025"/>
                <a:gd name="connsiteX15939" fmla="*/ 4574116 w 6130925"/>
                <a:gd name="connsiteY15939" fmla="*/ 1835150 h 2994025"/>
                <a:gd name="connsiteX15940" fmla="*/ 4573057 w 6130925"/>
                <a:gd name="connsiteY15940" fmla="*/ 1831446 h 2994025"/>
                <a:gd name="connsiteX15941" fmla="*/ 4573057 w 6130925"/>
                <a:gd name="connsiteY15941" fmla="*/ 1827213 h 2994025"/>
                <a:gd name="connsiteX15942" fmla="*/ 4573057 w 6130925"/>
                <a:gd name="connsiteY15942" fmla="*/ 1823509 h 2994025"/>
                <a:gd name="connsiteX15943" fmla="*/ 4571999 w 6130925"/>
                <a:gd name="connsiteY15943" fmla="*/ 1820863 h 2994025"/>
                <a:gd name="connsiteX15944" fmla="*/ 4570411 w 6130925"/>
                <a:gd name="connsiteY15944" fmla="*/ 1819804 h 2994025"/>
                <a:gd name="connsiteX15945" fmla="*/ 4569353 w 6130925"/>
                <a:gd name="connsiteY15945" fmla="*/ 1817688 h 2994025"/>
                <a:gd name="connsiteX15946" fmla="*/ 4567766 w 6130925"/>
                <a:gd name="connsiteY15946" fmla="*/ 1816100 h 2994025"/>
                <a:gd name="connsiteX15947" fmla="*/ 4566178 w 6130925"/>
                <a:gd name="connsiteY15947" fmla="*/ 1815571 h 2994025"/>
                <a:gd name="connsiteX15948" fmla="*/ 4564591 w 6130925"/>
                <a:gd name="connsiteY15948" fmla="*/ 1815571 h 2994025"/>
                <a:gd name="connsiteX15949" fmla="*/ 4559828 w 6130925"/>
                <a:gd name="connsiteY15949" fmla="*/ 1812925 h 2994025"/>
                <a:gd name="connsiteX15950" fmla="*/ 4557182 w 6130925"/>
                <a:gd name="connsiteY15950" fmla="*/ 1808692 h 2994025"/>
                <a:gd name="connsiteX15951" fmla="*/ 4554536 w 6130925"/>
                <a:gd name="connsiteY15951" fmla="*/ 1804988 h 2994025"/>
                <a:gd name="connsiteX15952" fmla="*/ 4550303 w 6130925"/>
                <a:gd name="connsiteY15952" fmla="*/ 1802342 h 2994025"/>
                <a:gd name="connsiteX15953" fmla="*/ 4548716 w 6130925"/>
                <a:gd name="connsiteY15953" fmla="*/ 1801813 h 2994025"/>
                <a:gd name="connsiteX15954" fmla="*/ 4547128 w 6130925"/>
                <a:gd name="connsiteY15954" fmla="*/ 1801284 h 2994025"/>
                <a:gd name="connsiteX15955" fmla="*/ 4545541 w 6130925"/>
                <a:gd name="connsiteY15955" fmla="*/ 1800225 h 2994025"/>
                <a:gd name="connsiteX15956" fmla="*/ 4543953 w 6130925"/>
                <a:gd name="connsiteY15956" fmla="*/ 1799167 h 2994025"/>
                <a:gd name="connsiteX15957" fmla="*/ 4542366 w 6130925"/>
                <a:gd name="connsiteY15957" fmla="*/ 1797579 h 2994025"/>
                <a:gd name="connsiteX15958" fmla="*/ 4540778 w 6130925"/>
                <a:gd name="connsiteY15958" fmla="*/ 1795463 h 2994025"/>
                <a:gd name="connsiteX15959" fmla="*/ 4539720 w 6130925"/>
                <a:gd name="connsiteY15959" fmla="*/ 1791229 h 2994025"/>
                <a:gd name="connsiteX15960" fmla="*/ 4539720 w 6130925"/>
                <a:gd name="connsiteY15960" fmla="*/ 1786467 h 2994025"/>
                <a:gd name="connsiteX15961" fmla="*/ 4539720 w 6130925"/>
                <a:gd name="connsiteY15961" fmla="*/ 1783292 h 2994025"/>
                <a:gd name="connsiteX15962" fmla="*/ 4539720 w 6130925"/>
                <a:gd name="connsiteY15962" fmla="*/ 1780646 h 2994025"/>
                <a:gd name="connsiteX15963" fmla="*/ 4540778 w 6130925"/>
                <a:gd name="connsiteY15963" fmla="*/ 1776942 h 2994025"/>
                <a:gd name="connsiteX15964" fmla="*/ 4541836 w 6130925"/>
                <a:gd name="connsiteY15964" fmla="*/ 1773238 h 2994025"/>
                <a:gd name="connsiteX15965" fmla="*/ 4541836 w 6130925"/>
                <a:gd name="connsiteY15965" fmla="*/ 1770063 h 2994025"/>
                <a:gd name="connsiteX15966" fmla="*/ 4541836 w 6130925"/>
                <a:gd name="connsiteY15966" fmla="*/ 1764242 h 2994025"/>
                <a:gd name="connsiteX15967" fmla="*/ 4541836 w 6130925"/>
                <a:gd name="connsiteY15967" fmla="*/ 1758950 h 2994025"/>
                <a:gd name="connsiteX15968" fmla="*/ 4542366 w 6130925"/>
                <a:gd name="connsiteY15968" fmla="*/ 1757363 h 2994025"/>
                <a:gd name="connsiteX15969" fmla="*/ 4542895 w 6130925"/>
                <a:gd name="connsiteY15969" fmla="*/ 1755246 h 2994025"/>
                <a:gd name="connsiteX15970" fmla="*/ 4543424 w 6130925"/>
                <a:gd name="connsiteY15970" fmla="*/ 1753129 h 2994025"/>
                <a:gd name="connsiteX15971" fmla="*/ 4544482 w 6130925"/>
                <a:gd name="connsiteY15971" fmla="*/ 1752071 h 2994025"/>
                <a:gd name="connsiteX15972" fmla="*/ 4546070 w 6130925"/>
                <a:gd name="connsiteY15972" fmla="*/ 1751542 h 2994025"/>
                <a:gd name="connsiteX15973" fmla="*/ 4548186 w 6130925"/>
                <a:gd name="connsiteY15973" fmla="*/ 1751013 h 2994025"/>
                <a:gd name="connsiteX15974" fmla="*/ 4549774 w 6130925"/>
                <a:gd name="connsiteY15974" fmla="*/ 1749954 h 2994025"/>
                <a:gd name="connsiteX15975" fmla="*/ 4551361 w 6130925"/>
                <a:gd name="connsiteY15975" fmla="*/ 1749425 h 2994025"/>
                <a:gd name="connsiteX15976" fmla="*/ 4556124 w 6130925"/>
                <a:gd name="connsiteY15976" fmla="*/ 1746250 h 2994025"/>
                <a:gd name="connsiteX15977" fmla="*/ 4557182 w 6130925"/>
                <a:gd name="connsiteY15977" fmla="*/ 1740959 h 2994025"/>
                <a:gd name="connsiteX15978" fmla="*/ 4555595 w 6130925"/>
                <a:gd name="connsiteY15978" fmla="*/ 1737784 h 2994025"/>
                <a:gd name="connsiteX15979" fmla="*/ 4554536 w 6130925"/>
                <a:gd name="connsiteY15979" fmla="*/ 1734079 h 2994025"/>
                <a:gd name="connsiteX15980" fmla="*/ 4555066 w 6130925"/>
                <a:gd name="connsiteY15980" fmla="*/ 1730375 h 2994025"/>
                <a:gd name="connsiteX15981" fmla="*/ 4556124 w 6130925"/>
                <a:gd name="connsiteY15981" fmla="*/ 1727200 h 2994025"/>
                <a:gd name="connsiteX15982" fmla="*/ 4555595 w 6130925"/>
                <a:gd name="connsiteY15982" fmla="*/ 1723496 h 2994025"/>
                <a:gd name="connsiteX15983" fmla="*/ 4554536 w 6130925"/>
                <a:gd name="connsiteY15983" fmla="*/ 1721379 h 2994025"/>
                <a:gd name="connsiteX15984" fmla="*/ 4552949 w 6130925"/>
                <a:gd name="connsiteY15984" fmla="*/ 1720321 h 2994025"/>
                <a:gd name="connsiteX15985" fmla="*/ 4550303 w 6130925"/>
                <a:gd name="connsiteY15985" fmla="*/ 1718734 h 2994025"/>
                <a:gd name="connsiteX15986" fmla="*/ 4547657 w 6130925"/>
                <a:gd name="connsiteY15986" fmla="*/ 1715559 h 2994025"/>
                <a:gd name="connsiteX15987" fmla="*/ 4545541 w 6130925"/>
                <a:gd name="connsiteY15987" fmla="*/ 1711325 h 2994025"/>
                <a:gd name="connsiteX15988" fmla="*/ 4543953 w 6130925"/>
                <a:gd name="connsiteY15988" fmla="*/ 1710267 h 2994025"/>
                <a:gd name="connsiteX15989" fmla="*/ 4541836 w 6130925"/>
                <a:gd name="connsiteY15989" fmla="*/ 1709209 h 2994025"/>
                <a:gd name="connsiteX15990" fmla="*/ 4540778 w 6130925"/>
                <a:gd name="connsiteY15990" fmla="*/ 1707621 h 2994025"/>
                <a:gd name="connsiteX15991" fmla="*/ 4539720 w 6130925"/>
                <a:gd name="connsiteY15991" fmla="*/ 1705504 h 2994025"/>
                <a:gd name="connsiteX15992" fmla="*/ 4538661 w 6130925"/>
                <a:gd name="connsiteY15992" fmla="*/ 1703917 h 2994025"/>
                <a:gd name="connsiteX15993" fmla="*/ 4538132 w 6130925"/>
                <a:gd name="connsiteY15993" fmla="*/ 1701800 h 2994025"/>
                <a:gd name="connsiteX15994" fmla="*/ 4538661 w 6130925"/>
                <a:gd name="connsiteY15994" fmla="*/ 1698096 h 2994025"/>
                <a:gd name="connsiteX15995" fmla="*/ 4543953 w 6130925"/>
                <a:gd name="connsiteY15995" fmla="*/ 1693334 h 2994025"/>
                <a:gd name="connsiteX15996" fmla="*/ 4544482 w 6130925"/>
                <a:gd name="connsiteY15996" fmla="*/ 1689100 h 2994025"/>
                <a:gd name="connsiteX15997" fmla="*/ 4544482 w 6130925"/>
                <a:gd name="connsiteY15997" fmla="*/ 1687513 h 2994025"/>
                <a:gd name="connsiteX15998" fmla="*/ 4543953 w 6130925"/>
                <a:gd name="connsiteY15998" fmla="*/ 1685925 h 2994025"/>
                <a:gd name="connsiteX15999" fmla="*/ 4542366 w 6130925"/>
                <a:gd name="connsiteY15999" fmla="*/ 1684867 h 2994025"/>
                <a:gd name="connsiteX16000" fmla="*/ 4539720 w 6130925"/>
                <a:gd name="connsiteY16000" fmla="*/ 1684338 h 2994025"/>
                <a:gd name="connsiteX16001" fmla="*/ 4538661 w 6130925"/>
                <a:gd name="connsiteY16001" fmla="*/ 1682750 h 2994025"/>
                <a:gd name="connsiteX16002" fmla="*/ 4537074 w 6130925"/>
                <a:gd name="connsiteY16002" fmla="*/ 1680104 h 2994025"/>
                <a:gd name="connsiteX16003" fmla="*/ 4536545 w 6130925"/>
                <a:gd name="connsiteY16003" fmla="*/ 1678517 h 2994025"/>
                <a:gd name="connsiteX16004" fmla="*/ 4536545 w 6130925"/>
                <a:gd name="connsiteY16004" fmla="*/ 1676929 h 2994025"/>
                <a:gd name="connsiteX16005" fmla="*/ 4534957 w 6130925"/>
                <a:gd name="connsiteY16005" fmla="*/ 1671109 h 2994025"/>
                <a:gd name="connsiteX16006" fmla="*/ 4533899 w 6130925"/>
                <a:gd name="connsiteY16006" fmla="*/ 1665288 h 2994025"/>
                <a:gd name="connsiteX16007" fmla="*/ 4532841 w 6130925"/>
                <a:gd name="connsiteY16007" fmla="*/ 1661584 h 2994025"/>
                <a:gd name="connsiteX16008" fmla="*/ 4531253 w 6130925"/>
                <a:gd name="connsiteY16008" fmla="*/ 1657879 h 2994025"/>
                <a:gd name="connsiteX16009" fmla="*/ 4530195 w 6130925"/>
                <a:gd name="connsiteY16009" fmla="*/ 1656292 h 2994025"/>
                <a:gd name="connsiteX16010" fmla="*/ 4529136 w 6130925"/>
                <a:gd name="connsiteY16010" fmla="*/ 1654704 h 2994025"/>
                <a:gd name="connsiteX16011" fmla="*/ 4528607 w 6130925"/>
                <a:gd name="connsiteY16011" fmla="*/ 1652588 h 2994025"/>
                <a:gd name="connsiteX16012" fmla="*/ 4527549 w 6130925"/>
                <a:gd name="connsiteY16012" fmla="*/ 1651000 h 2994025"/>
                <a:gd name="connsiteX16013" fmla="*/ 4522786 w 6130925"/>
                <a:gd name="connsiteY16013" fmla="*/ 1647296 h 2994025"/>
                <a:gd name="connsiteX16014" fmla="*/ 4516436 w 6130925"/>
                <a:gd name="connsiteY16014" fmla="*/ 1646238 h 2994025"/>
                <a:gd name="connsiteX16015" fmla="*/ 4515378 w 6130925"/>
                <a:gd name="connsiteY16015" fmla="*/ 1648884 h 2994025"/>
                <a:gd name="connsiteX16016" fmla="*/ 4514320 w 6130925"/>
                <a:gd name="connsiteY16016" fmla="*/ 1650471 h 2994025"/>
                <a:gd name="connsiteX16017" fmla="*/ 4514320 w 6130925"/>
                <a:gd name="connsiteY16017" fmla="*/ 1657350 h 2994025"/>
                <a:gd name="connsiteX16018" fmla="*/ 4510086 w 6130925"/>
                <a:gd name="connsiteY16018" fmla="*/ 1657879 h 2994025"/>
                <a:gd name="connsiteX16019" fmla="*/ 4505853 w 6130925"/>
                <a:gd name="connsiteY16019" fmla="*/ 1659467 h 2994025"/>
                <a:gd name="connsiteX16020" fmla="*/ 4504266 w 6130925"/>
                <a:gd name="connsiteY16020" fmla="*/ 1659996 h 2994025"/>
                <a:gd name="connsiteX16021" fmla="*/ 4502678 w 6130925"/>
                <a:gd name="connsiteY16021" fmla="*/ 1661054 h 2994025"/>
                <a:gd name="connsiteX16022" fmla="*/ 4501091 w 6130925"/>
                <a:gd name="connsiteY16022" fmla="*/ 1661584 h 2994025"/>
                <a:gd name="connsiteX16023" fmla="*/ 4498445 w 6130925"/>
                <a:gd name="connsiteY16023" fmla="*/ 1662113 h 2994025"/>
                <a:gd name="connsiteX16024" fmla="*/ 4497916 w 6130925"/>
                <a:gd name="connsiteY16024" fmla="*/ 1663700 h 2994025"/>
                <a:gd name="connsiteX16025" fmla="*/ 4496857 w 6130925"/>
                <a:gd name="connsiteY16025" fmla="*/ 1665288 h 2994025"/>
                <a:gd name="connsiteX16026" fmla="*/ 4495270 w 6130925"/>
                <a:gd name="connsiteY16026" fmla="*/ 1665288 h 2994025"/>
                <a:gd name="connsiteX16027" fmla="*/ 4493682 w 6130925"/>
                <a:gd name="connsiteY16027" fmla="*/ 1665288 h 2994025"/>
                <a:gd name="connsiteX16028" fmla="*/ 4489978 w 6130925"/>
                <a:gd name="connsiteY16028" fmla="*/ 1665288 h 2994025"/>
                <a:gd name="connsiteX16029" fmla="*/ 4486274 w 6130925"/>
                <a:gd name="connsiteY16029" fmla="*/ 1665288 h 2994025"/>
                <a:gd name="connsiteX16030" fmla="*/ 4483099 w 6130925"/>
                <a:gd name="connsiteY16030" fmla="*/ 1665288 h 2994025"/>
                <a:gd name="connsiteX16031" fmla="*/ 4480982 w 6130925"/>
                <a:gd name="connsiteY16031" fmla="*/ 1664229 h 2994025"/>
                <a:gd name="connsiteX16032" fmla="*/ 4479395 w 6130925"/>
                <a:gd name="connsiteY16032" fmla="*/ 1662642 h 2994025"/>
                <a:gd name="connsiteX16033" fmla="*/ 4477807 w 6130925"/>
                <a:gd name="connsiteY16033" fmla="*/ 1661584 h 2994025"/>
                <a:gd name="connsiteX16034" fmla="*/ 4475691 w 6130925"/>
                <a:gd name="connsiteY16034" fmla="*/ 1659996 h 2994025"/>
                <a:gd name="connsiteX16035" fmla="*/ 4473045 w 6130925"/>
                <a:gd name="connsiteY16035" fmla="*/ 1656821 h 2994025"/>
                <a:gd name="connsiteX16036" fmla="*/ 4471986 w 6130925"/>
                <a:gd name="connsiteY16036" fmla="*/ 1649942 h 2994025"/>
                <a:gd name="connsiteX16037" fmla="*/ 4471986 w 6130925"/>
                <a:gd name="connsiteY16037" fmla="*/ 1645709 h 2994025"/>
                <a:gd name="connsiteX16038" fmla="*/ 4471986 w 6130925"/>
                <a:gd name="connsiteY16038" fmla="*/ 1640417 h 2994025"/>
                <a:gd name="connsiteX16039" fmla="*/ 4473045 w 6130925"/>
                <a:gd name="connsiteY16039" fmla="*/ 1634596 h 2994025"/>
                <a:gd name="connsiteX16040" fmla="*/ 4474103 w 6130925"/>
                <a:gd name="connsiteY16040" fmla="*/ 1633009 h 2994025"/>
                <a:gd name="connsiteX16041" fmla="*/ 4474632 w 6130925"/>
                <a:gd name="connsiteY16041" fmla="*/ 1631421 h 2994025"/>
                <a:gd name="connsiteX16042" fmla="*/ 4475161 w 6130925"/>
                <a:gd name="connsiteY16042" fmla="*/ 1628246 h 2994025"/>
                <a:gd name="connsiteX16043" fmla="*/ 4475691 w 6130925"/>
                <a:gd name="connsiteY16043" fmla="*/ 1624013 h 2994025"/>
                <a:gd name="connsiteX16044" fmla="*/ 4475691 w 6130925"/>
                <a:gd name="connsiteY16044" fmla="*/ 1622425 h 2994025"/>
                <a:gd name="connsiteX16045" fmla="*/ 4475691 w 6130925"/>
                <a:gd name="connsiteY16045" fmla="*/ 1620838 h 2994025"/>
                <a:gd name="connsiteX16046" fmla="*/ 4474103 w 6130925"/>
                <a:gd name="connsiteY16046" fmla="*/ 1620309 h 2994025"/>
                <a:gd name="connsiteX16047" fmla="*/ 4471986 w 6130925"/>
                <a:gd name="connsiteY16047" fmla="*/ 1619779 h 2994025"/>
                <a:gd name="connsiteX16048" fmla="*/ 4470399 w 6130925"/>
                <a:gd name="connsiteY16048" fmla="*/ 1618721 h 2994025"/>
                <a:gd name="connsiteX16049" fmla="*/ 4468811 w 6130925"/>
                <a:gd name="connsiteY16049" fmla="*/ 1618192 h 2994025"/>
                <a:gd name="connsiteX16050" fmla="*/ 4464578 w 6130925"/>
                <a:gd name="connsiteY16050" fmla="*/ 1618192 h 2994025"/>
                <a:gd name="connsiteX16051" fmla="*/ 4461403 w 6130925"/>
                <a:gd name="connsiteY16051" fmla="*/ 1619250 h 2994025"/>
                <a:gd name="connsiteX16052" fmla="*/ 4461403 w 6130925"/>
                <a:gd name="connsiteY16052" fmla="*/ 1616075 h 2994025"/>
                <a:gd name="connsiteX16053" fmla="*/ 4461403 w 6130925"/>
                <a:gd name="connsiteY16053" fmla="*/ 1611842 h 2994025"/>
                <a:gd name="connsiteX16054" fmla="*/ 4461932 w 6130925"/>
                <a:gd name="connsiteY16054" fmla="*/ 1610254 h 2994025"/>
                <a:gd name="connsiteX16055" fmla="*/ 4462461 w 6130925"/>
                <a:gd name="connsiteY16055" fmla="*/ 1608138 h 2994025"/>
                <a:gd name="connsiteX16056" fmla="*/ 4462461 w 6130925"/>
                <a:gd name="connsiteY16056" fmla="*/ 1604963 h 2994025"/>
                <a:gd name="connsiteX16057" fmla="*/ 4461403 w 6130925"/>
                <a:gd name="connsiteY16057" fmla="*/ 1602317 h 2994025"/>
                <a:gd name="connsiteX16058" fmla="*/ 4459816 w 6130925"/>
                <a:gd name="connsiteY16058" fmla="*/ 1601259 h 2994025"/>
                <a:gd name="connsiteX16059" fmla="*/ 4458757 w 6130925"/>
                <a:gd name="connsiteY16059" fmla="*/ 1599142 h 2994025"/>
                <a:gd name="connsiteX16060" fmla="*/ 4457170 w 6130925"/>
                <a:gd name="connsiteY16060" fmla="*/ 1597554 h 2994025"/>
                <a:gd name="connsiteX16061" fmla="*/ 4455053 w 6130925"/>
                <a:gd name="connsiteY16061" fmla="*/ 1596496 h 2994025"/>
                <a:gd name="connsiteX16062" fmla="*/ 4453466 w 6130925"/>
                <a:gd name="connsiteY16062" fmla="*/ 1594909 h 2994025"/>
                <a:gd name="connsiteX16063" fmla="*/ 4449232 w 6130925"/>
                <a:gd name="connsiteY16063" fmla="*/ 1592263 h 2994025"/>
                <a:gd name="connsiteX16064" fmla="*/ 4446586 w 6130925"/>
                <a:gd name="connsiteY16064" fmla="*/ 1589617 h 2994025"/>
                <a:gd name="connsiteX16065" fmla="*/ 4446057 w 6130925"/>
                <a:gd name="connsiteY16065" fmla="*/ 1587500 h 2994025"/>
                <a:gd name="connsiteX16066" fmla="*/ 4445528 w 6130925"/>
                <a:gd name="connsiteY16066" fmla="*/ 1585913 h 2994025"/>
                <a:gd name="connsiteX16067" fmla="*/ 4443411 w 6130925"/>
                <a:gd name="connsiteY16067" fmla="*/ 1585384 h 2994025"/>
                <a:gd name="connsiteX16068" fmla="*/ 4441824 w 6130925"/>
                <a:gd name="connsiteY16068" fmla="*/ 1584325 h 2994025"/>
                <a:gd name="connsiteX16069" fmla="*/ 4440766 w 6130925"/>
                <a:gd name="connsiteY16069" fmla="*/ 1582738 h 2994025"/>
                <a:gd name="connsiteX16070" fmla="*/ 4439707 w 6130925"/>
                <a:gd name="connsiteY16070" fmla="*/ 1580621 h 2994025"/>
                <a:gd name="connsiteX16071" fmla="*/ 4438649 w 6130925"/>
                <a:gd name="connsiteY16071" fmla="*/ 1579034 h 2994025"/>
                <a:gd name="connsiteX16072" fmla="*/ 4438120 w 6130925"/>
                <a:gd name="connsiteY16072" fmla="*/ 1576917 h 2994025"/>
                <a:gd name="connsiteX16073" fmla="*/ 4438649 w 6130925"/>
                <a:gd name="connsiteY16073" fmla="*/ 1573742 h 2994025"/>
                <a:gd name="connsiteX16074" fmla="*/ 4439178 w 6130925"/>
                <a:gd name="connsiteY16074" fmla="*/ 1569509 h 2994025"/>
                <a:gd name="connsiteX16075" fmla="*/ 4438120 w 6130925"/>
                <a:gd name="connsiteY16075" fmla="*/ 1565804 h 2994025"/>
                <a:gd name="connsiteX16076" fmla="*/ 4436532 w 6130925"/>
                <a:gd name="connsiteY16076" fmla="*/ 1562100 h 2994025"/>
                <a:gd name="connsiteX16077" fmla="*/ 4436003 w 6130925"/>
                <a:gd name="connsiteY16077" fmla="*/ 1559984 h 2994025"/>
                <a:gd name="connsiteX16078" fmla="*/ 4434945 w 6130925"/>
                <a:gd name="connsiteY16078" fmla="*/ 1557867 h 2994025"/>
                <a:gd name="connsiteX16079" fmla="*/ 4432299 w 6130925"/>
                <a:gd name="connsiteY16079" fmla="*/ 1557338 h 2994025"/>
                <a:gd name="connsiteX16080" fmla="*/ 4430711 w 6130925"/>
                <a:gd name="connsiteY16080" fmla="*/ 1556279 h 2994025"/>
                <a:gd name="connsiteX16081" fmla="*/ 4430182 w 6130925"/>
                <a:gd name="connsiteY16081" fmla="*/ 1554692 h 2994025"/>
                <a:gd name="connsiteX16082" fmla="*/ 4429124 w 6130925"/>
                <a:gd name="connsiteY16082" fmla="*/ 1553104 h 2994025"/>
                <a:gd name="connsiteX16083" fmla="*/ 4428595 w 6130925"/>
                <a:gd name="connsiteY16083" fmla="*/ 1550988 h 2994025"/>
                <a:gd name="connsiteX16084" fmla="*/ 4428595 w 6130925"/>
                <a:gd name="connsiteY16084" fmla="*/ 1548871 h 2994025"/>
                <a:gd name="connsiteX16085" fmla="*/ 4427007 w 6130925"/>
                <a:gd name="connsiteY16085" fmla="*/ 1547284 h 2994025"/>
                <a:gd name="connsiteX16086" fmla="*/ 4425949 w 6130925"/>
                <a:gd name="connsiteY16086" fmla="*/ 1545696 h 2994025"/>
                <a:gd name="connsiteX16087" fmla="*/ 4424891 w 6130925"/>
                <a:gd name="connsiteY16087" fmla="*/ 1545167 h 2994025"/>
                <a:gd name="connsiteX16088" fmla="*/ 4423303 w 6130925"/>
                <a:gd name="connsiteY16088" fmla="*/ 1545696 h 2994025"/>
                <a:gd name="connsiteX16089" fmla="*/ 4422774 w 6130925"/>
                <a:gd name="connsiteY16089" fmla="*/ 1545696 h 2994025"/>
                <a:gd name="connsiteX16090" fmla="*/ 4421716 w 6130925"/>
                <a:gd name="connsiteY16090" fmla="*/ 1545696 h 2994025"/>
                <a:gd name="connsiteX16091" fmla="*/ 4419070 w 6130925"/>
                <a:gd name="connsiteY16091" fmla="*/ 1545167 h 2994025"/>
                <a:gd name="connsiteX16092" fmla="*/ 4415895 w 6130925"/>
                <a:gd name="connsiteY16092" fmla="*/ 1544638 h 2994025"/>
                <a:gd name="connsiteX16093" fmla="*/ 4415895 w 6130925"/>
                <a:gd name="connsiteY16093" fmla="*/ 1555750 h 2994025"/>
                <a:gd name="connsiteX16094" fmla="*/ 4397903 w 6130925"/>
                <a:gd name="connsiteY16094" fmla="*/ 1555750 h 2994025"/>
                <a:gd name="connsiteX16095" fmla="*/ 4397374 w 6130925"/>
                <a:gd name="connsiteY16095" fmla="*/ 1557338 h 2994025"/>
                <a:gd name="connsiteX16096" fmla="*/ 4396316 w 6130925"/>
                <a:gd name="connsiteY16096" fmla="*/ 1558925 h 2994025"/>
                <a:gd name="connsiteX16097" fmla="*/ 4394728 w 6130925"/>
                <a:gd name="connsiteY16097" fmla="*/ 1561042 h 2994025"/>
                <a:gd name="connsiteX16098" fmla="*/ 4392611 w 6130925"/>
                <a:gd name="connsiteY16098" fmla="*/ 1562100 h 2994025"/>
                <a:gd name="connsiteX16099" fmla="*/ 4390495 w 6130925"/>
                <a:gd name="connsiteY16099" fmla="*/ 1562629 h 2994025"/>
                <a:gd name="connsiteX16100" fmla="*/ 4388907 w 6130925"/>
                <a:gd name="connsiteY16100" fmla="*/ 1563159 h 2994025"/>
                <a:gd name="connsiteX16101" fmla="*/ 4387320 w 6130925"/>
                <a:gd name="connsiteY16101" fmla="*/ 1564746 h 2994025"/>
                <a:gd name="connsiteX16102" fmla="*/ 4385732 w 6130925"/>
                <a:gd name="connsiteY16102" fmla="*/ 1566334 h 2994025"/>
                <a:gd name="connsiteX16103" fmla="*/ 4384674 w 6130925"/>
                <a:gd name="connsiteY16103" fmla="*/ 1566334 h 2994025"/>
                <a:gd name="connsiteX16104" fmla="*/ 4383616 w 6130925"/>
                <a:gd name="connsiteY16104" fmla="*/ 1566334 h 2994025"/>
                <a:gd name="connsiteX16105" fmla="*/ 4383086 w 6130925"/>
                <a:gd name="connsiteY16105" fmla="*/ 1566334 h 2994025"/>
                <a:gd name="connsiteX16106" fmla="*/ 4382028 w 6130925"/>
                <a:gd name="connsiteY16106" fmla="*/ 1566334 h 2994025"/>
                <a:gd name="connsiteX16107" fmla="*/ 4379911 w 6130925"/>
                <a:gd name="connsiteY16107" fmla="*/ 1567921 h 2994025"/>
                <a:gd name="connsiteX16108" fmla="*/ 4378324 w 6130925"/>
                <a:gd name="connsiteY16108" fmla="*/ 1568979 h 2994025"/>
                <a:gd name="connsiteX16109" fmla="*/ 4376736 w 6130925"/>
                <a:gd name="connsiteY16109" fmla="*/ 1568979 h 2994025"/>
                <a:gd name="connsiteX16110" fmla="*/ 4374091 w 6130925"/>
                <a:gd name="connsiteY16110" fmla="*/ 1568450 h 2994025"/>
                <a:gd name="connsiteX16111" fmla="*/ 4371445 w 6130925"/>
                <a:gd name="connsiteY16111" fmla="*/ 1567921 h 2994025"/>
                <a:gd name="connsiteX16112" fmla="*/ 4369328 w 6130925"/>
                <a:gd name="connsiteY16112" fmla="*/ 1566863 h 2994025"/>
                <a:gd name="connsiteX16113" fmla="*/ 4367211 w 6130925"/>
                <a:gd name="connsiteY16113" fmla="*/ 1566334 h 2994025"/>
                <a:gd name="connsiteX16114" fmla="*/ 4350807 w 6130925"/>
                <a:gd name="connsiteY16114" fmla="*/ 1566334 h 2994025"/>
                <a:gd name="connsiteX16115" fmla="*/ 4350278 w 6130925"/>
                <a:gd name="connsiteY16115" fmla="*/ 1569509 h 2994025"/>
                <a:gd name="connsiteX16116" fmla="*/ 4349749 w 6130925"/>
                <a:gd name="connsiteY16116" fmla="*/ 1573742 h 2994025"/>
                <a:gd name="connsiteX16117" fmla="*/ 4349749 w 6130925"/>
                <a:gd name="connsiteY16117" fmla="*/ 1581150 h 2994025"/>
                <a:gd name="connsiteX16118" fmla="*/ 4346574 w 6130925"/>
                <a:gd name="connsiteY16118" fmla="*/ 1587500 h 2994025"/>
                <a:gd name="connsiteX16119" fmla="*/ 4346045 w 6130925"/>
                <a:gd name="connsiteY16119" fmla="*/ 1589617 h 2994025"/>
                <a:gd name="connsiteX16120" fmla="*/ 4344457 w 6130925"/>
                <a:gd name="connsiteY16120" fmla="*/ 1591204 h 2994025"/>
                <a:gd name="connsiteX16121" fmla="*/ 4342341 w 6130925"/>
                <a:gd name="connsiteY16121" fmla="*/ 1591734 h 2994025"/>
                <a:gd name="connsiteX16122" fmla="*/ 4339695 w 6130925"/>
                <a:gd name="connsiteY16122" fmla="*/ 1591734 h 2994025"/>
                <a:gd name="connsiteX16123" fmla="*/ 4338636 w 6130925"/>
                <a:gd name="connsiteY16123" fmla="*/ 1591734 h 2994025"/>
                <a:gd name="connsiteX16124" fmla="*/ 4337049 w 6130925"/>
                <a:gd name="connsiteY16124" fmla="*/ 1591734 h 2994025"/>
                <a:gd name="connsiteX16125" fmla="*/ 4335461 w 6130925"/>
                <a:gd name="connsiteY16125" fmla="*/ 1591734 h 2994025"/>
                <a:gd name="connsiteX16126" fmla="*/ 4333345 w 6130925"/>
                <a:gd name="connsiteY16126" fmla="*/ 1591734 h 2994025"/>
                <a:gd name="connsiteX16127" fmla="*/ 4330170 w 6130925"/>
                <a:gd name="connsiteY16127" fmla="*/ 1594379 h 2994025"/>
                <a:gd name="connsiteX16128" fmla="*/ 4326995 w 6130925"/>
                <a:gd name="connsiteY16128" fmla="*/ 1597554 h 2994025"/>
                <a:gd name="connsiteX16129" fmla="*/ 4326995 w 6130925"/>
                <a:gd name="connsiteY16129" fmla="*/ 1599142 h 2994025"/>
                <a:gd name="connsiteX16130" fmla="*/ 4326995 w 6130925"/>
                <a:gd name="connsiteY16130" fmla="*/ 1601259 h 2994025"/>
                <a:gd name="connsiteX16131" fmla="*/ 4325407 w 6130925"/>
                <a:gd name="connsiteY16131" fmla="*/ 1602846 h 2994025"/>
                <a:gd name="connsiteX16132" fmla="*/ 4323820 w 6130925"/>
                <a:gd name="connsiteY16132" fmla="*/ 1603375 h 2994025"/>
                <a:gd name="connsiteX16133" fmla="*/ 4322761 w 6130925"/>
                <a:gd name="connsiteY16133" fmla="*/ 1604434 h 2994025"/>
                <a:gd name="connsiteX16134" fmla="*/ 4321703 w 6130925"/>
                <a:gd name="connsiteY16134" fmla="*/ 1603375 h 2994025"/>
                <a:gd name="connsiteX16135" fmla="*/ 4321174 w 6130925"/>
                <a:gd name="connsiteY16135" fmla="*/ 1603375 h 2994025"/>
                <a:gd name="connsiteX16136" fmla="*/ 4320116 w 6130925"/>
                <a:gd name="connsiteY16136" fmla="*/ 1603375 h 2994025"/>
                <a:gd name="connsiteX16137" fmla="*/ 4319586 w 6130925"/>
                <a:gd name="connsiteY16137" fmla="*/ 1603375 h 2994025"/>
                <a:gd name="connsiteX16138" fmla="*/ 4319057 w 6130925"/>
                <a:gd name="connsiteY16138" fmla="*/ 1603375 h 2994025"/>
                <a:gd name="connsiteX16139" fmla="*/ 4317999 w 6130925"/>
                <a:gd name="connsiteY16139" fmla="*/ 1603375 h 2994025"/>
                <a:gd name="connsiteX16140" fmla="*/ 4316411 w 6130925"/>
                <a:gd name="connsiteY16140" fmla="*/ 1603375 h 2994025"/>
                <a:gd name="connsiteX16141" fmla="*/ 4315353 w 6130925"/>
                <a:gd name="connsiteY16141" fmla="*/ 1605492 h 2994025"/>
                <a:gd name="connsiteX16142" fmla="*/ 4314824 w 6130925"/>
                <a:gd name="connsiteY16142" fmla="*/ 1607609 h 2994025"/>
                <a:gd name="connsiteX16143" fmla="*/ 4313766 w 6130925"/>
                <a:gd name="connsiteY16143" fmla="*/ 1609196 h 2994025"/>
                <a:gd name="connsiteX16144" fmla="*/ 4313236 w 6130925"/>
                <a:gd name="connsiteY16144" fmla="*/ 1610784 h 2994025"/>
                <a:gd name="connsiteX16145" fmla="*/ 4311649 w 6130925"/>
                <a:gd name="connsiteY16145" fmla="*/ 1612900 h 2994025"/>
                <a:gd name="connsiteX16146" fmla="*/ 4310591 w 6130925"/>
                <a:gd name="connsiteY16146" fmla="*/ 1614488 h 2994025"/>
                <a:gd name="connsiteX16147" fmla="*/ 4307416 w 6130925"/>
                <a:gd name="connsiteY16147" fmla="*/ 1616604 h 2994025"/>
                <a:gd name="connsiteX16148" fmla="*/ 4303182 w 6130925"/>
                <a:gd name="connsiteY16148" fmla="*/ 1618192 h 2994025"/>
                <a:gd name="connsiteX16149" fmla="*/ 4301595 w 6130925"/>
                <a:gd name="connsiteY16149" fmla="*/ 1619779 h 2994025"/>
                <a:gd name="connsiteX16150" fmla="*/ 4300536 w 6130925"/>
                <a:gd name="connsiteY16150" fmla="*/ 1621367 h 2994025"/>
                <a:gd name="connsiteX16151" fmla="*/ 4299478 w 6130925"/>
                <a:gd name="connsiteY16151" fmla="*/ 1622954 h 2994025"/>
                <a:gd name="connsiteX16152" fmla="*/ 4297891 w 6130925"/>
                <a:gd name="connsiteY16152" fmla="*/ 1625071 h 2994025"/>
                <a:gd name="connsiteX16153" fmla="*/ 4296303 w 6130925"/>
                <a:gd name="connsiteY16153" fmla="*/ 1627188 h 2994025"/>
                <a:gd name="connsiteX16154" fmla="*/ 4294186 w 6130925"/>
                <a:gd name="connsiteY16154" fmla="*/ 1628775 h 2994025"/>
                <a:gd name="connsiteX16155" fmla="*/ 4292599 w 6130925"/>
                <a:gd name="connsiteY16155" fmla="*/ 1632479 h 2994025"/>
                <a:gd name="connsiteX16156" fmla="*/ 4290482 w 6130925"/>
                <a:gd name="connsiteY16156" fmla="*/ 1635654 h 2994025"/>
                <a:gd name="connsiteX16157" fmla="*/ 4289424 w 6130925"/>
                <a:gd name="connsiteY16157" fmla="*/ 1638300 h 2994025"/>
                <a:gd name="connsiteX16158" fmla="*/ 4288366 w 6130925"/>
                <a:gd name="connsiteY16158" fmla="*/ 1639888 h 2994025"/>
                <a:gd name="connsiteX16159" fmla="*/ 4286778 w 6130925"/>
                <a:gd name="connsiteY16159" fmla="*/ 1639888 h 2994025"/>
                <a:gd name="connsiteX16160" fmla="*/ 4284132 w 6130925"/>
                <a:gd name="connsiteY16160" fmla="*/ 1640417 h 2994025"/>
                <a:gd name="connsiteX16161" fmla="*/ 4282545 w 6130925"/>
                <a:gd name="connsiteY16161" fmla="*/ 1641475 h 2994025"/>
                <a:gd name="connsiteX16162" fmla="*/ 4280957 w 6130925"/>
                <a:gd name="connsiteY16162" fmla="*/ 1642004 h 2994025"/>
                <a:gd name="connsiteX16163" fmla="*/ 4279370 w 6130925"/>
                <a:gd name="connsiteY16163" fmla="*/ 1644121 h 2994025"/>
                <a:gd name="connsiteX16164" fmla="*/ 4278311 w 6130925"/>
                <a:gd name="connsiteY16164" fmla="*/ 1645709 h 2994025"/>
                <a:gd name="connsiteX16165" fmla="*/ 4276724 w 6130925"/>
                <a:gd name="connsiteY16165" fmla="*/ 1646767 h 2994025"/>
                <a:gd name="connsiteX16166" fmla="*/ 4275136 w 6130925"/>
                <a:gd name="connsiteY16166" fmla="*/ 1648884 h 2994025"/>
                <a:gd name="connsiteX16167" fmla="*/ 4272491 w 6130925"/>
                <a:gd name="connsiteY16167" fmla="*/ 1648884 h 2994025"/>
                <a:gd name="connsiteX16168" fmla="*/ 4270903 w 6130925"/>
                <a:gd name="connsiteY16168" fmla="*/ 1649413 h 2994025"/>
                <a:gd name="connsiteX16169" fmla="*/ 4269316 w 6130925"/>
                <a:gd name="connsiteY16169" fmla="*/ 1649942 h 2994025"/>
                <a:gd name="connsiteX16170" fmla="*/ 4267728 w 6130925"/>
                <a:gd name="connsiteY16170" fmla="*/ 1650471 h 2994025"/>
                <a:gd name="connsiteX16171" fmla="*/ 4265611 w 6130925"/>
                <a:gd name="connsiteY16171" fmla="*/ 1651529 h 2994025"/>
                <a:gd name="connsiteX16172" fmla="*/ 4264024 w 6130925"/>
                <a:gd name="connsiteY16172" fmla="*/ 1653646 h 2994025"/>
                <a:gd name="connsiteX16173" fmla="*/ 4262966 w 6130925"/>
                <a:gd name="connsiteY16173" fmla="*/ 1655234 h 2994025"/>
                <a:gd name="connsiteX16174" fmla="*/ 4261907 w 6130925"/>
                <a:gd name="connsiteY16174" fmla="*/ 1657350 h 2994025"/>
                <a:gd name="connsiteX16175" fmla="*/ 4261378 w 6130925"/>
                <a:gd name="connsiteY16175" fmla="*/ 1661584 h 2994025"/>
                <a:gd name="connsiteX16176" fmla="*/ 4259261 w 6130925"/>
                <a:gd name="connsiteY16176" fmla="*/ 1664229 h 2994025"/>
                <a:gd name="connsiteX16177" fmla="*/ 4255028 w 6130925"/>
                <a:gd name="connsiteY16177" fmla="*/ 1666346 h 2994025"/>
                <a:gd name="connsiteX16178" fmla="*/ 4248678 w 6130925"/>
                <a:gd name="connsiteY16178" fmla="*/ 1666346 h 2994025"/>
                <a:gd name="connsiteX16179" fmla="*/ 4243386 w 6130925"/>
                <a:gd name="connsiteY16179" fmla="*/ 1665288 h 2994025"/>
                <a:gd name="connsiteX16180" fmla="*/ 4238095 w 6130925"/>
                <a:gd name="connsiteY16180" fmla="*/ 1666875 h 2994025"/>
                <a:gd name="connsiteX16181" fmla="*/ 4237036 w 6130925"/>
                <a:gd name="connsiteY16181" fmla="*/ 1668463 h 2994025"/>
                <a:gd name="connsiteX16182" fmla="*/ 4236507 w 6130925"/>
                <a:gd name="connsiteY16182" fmla="*/ 1671109 h 2994025"/>
                <a:gd name="connsiteX16183" fmla="*/ 4234920 w 6130925"/>
                <a:gd name="connsiteY16183" fmla="*/ 1672167 h 2994025"/>
                <a:gd name="connsiteX16184" fmla="*/ 4234391 w 6130925"/>
                <a:gd name="connsiteY16184" fmla="*/ 1674284 h 2994025"/>
                <a:gd name="connsiteX16185" fmla="*/ 4234920 w 6130925"/>
                <a:gd name="connsiteY16185" fmla="*/ 1681692 h 2994025"/>
                <a:gd name="connsiteX16186" fmla="*/ 4235449 w 6130925"/>
                <a:gd name="connsiteY16186" fmla="*/ 1689100 h 2994025"/>
                <a:gd name="connsiteX16187" fmla="*/ 4235449 w 6130925"/>
                <a:gd name="connsiteY16187" fmla="*/ 1709209 h 2994025"/>
                <a:gd name="connsiteX16188" fmla="*/ 4234920 w 6130925"/>
                <a:gd name="connsiteY16188" fmla="*/ 1710796 h 2994025"/>
                <a:gd name="connsiteX16189" fmla="*/ 4234391 w 6130925"/>
                <a:gd name="connsiteY16189" fmla="*/ 1712384 h 2994025"/>
                <a:gd name="connsiteX16190" fmla="*/ 4234920 w 6130925"/>
                <a:gd name="connsiteY16190" fmla="*/ 1716088 h 2994025"/>
                <a:gd name="connsiteX16191" fmla="*/ 4235449 w 6130925"/>
                <a:gd name="connsiteY16191" fmla="*/ 1719792 h 2994025"/>
                <a:gd name="connsiteX16192" fmla="*/ 4235449 w 6130925"/>
                <a:gd name="connsiteY16192" fmla="*/ 1722967 h 2994025"/>
                <a:gd name="connsiteX16193" fmla="*/ 4235449 w 6130925"/>
                <a:gd name="connsiteY16193" fmla="*/ 1727200 h 2994025"/>
                <a:gd name="connsiteX16194" fmla="*/ 4234920 w 6130925"/>
                <a:gd name="connsiteY16194" fmla="*/ 1730375 h 2994025"/>
                <a:gd name="connsiteX16195" fmla="*/ 4233861 w 6130925"/>
                <a:gd name="connsiteY16195" fmla="*/ 1734079 h 2994025"/>
                <a:gd name="connsiteX16196" fmla="*/ 4232803 w 6130925"/>
                <a:gd name="connsiteY16196" fmla="*/ 1737784 h 2994025"/>
                <a:gd name="connsiteX16197" fmla="*/ 4230686 w 6130925"/>
                <a:gd name="connsiteY16197" fmla="*/ 1740959 h 2994025"/>
                <a:gd name="connsiteX16198" fmla="*/ 4229099 w 6130925"/>
                <a:gd name="connsiteY16198" fmla="*/ 1743075 h 2994025"/>
                <a:gd name="connsiteX16199" fmla="*/ 4228041 w 6130925"/>
                <a:gd name="connsiteY16199" fmla="*/ 1744663 h 2994025"/>
                <a:gd name="connsiteX16200" fmla="*/ 4228041 w 6130925"/>
                <a:gd name="connsiteY16200" fmla="*/ 1749425 h 2994025"/>
                <a:gd name="connsiteX16201" fmla="*/ 4229099 w 6130925"/>
                <a:gd name="connsiteY16201" fmla="*/ 1753659 h 2994025"/>
                <a:gd name="connsiteX16202" fmla="*/ 4227511 w 6130925"/>
                <a:gd name="connsiteY16202" fmla="*/ 1757363 h 2994025"/>
                <a:gd name="connsiteX16203" fmla="*/ 4225395 w 6130925"/>
                <a:gd name="connsiteY16203" fmla="*/ 1760009 h 2994025"/>
                <a:gd name="connsiteX16204" fmla="*/ 4224866 w 6130925"/>
                <a:gd name="connsiteY16204" fmla="*/ 1761596 h 2994025"/>
                <a:gd name="connsiteX16205" fmla="*/ 4223807 w 6130925"/>
                <a:gd name="connsiteY16205" fmla="*/ 1763713 h 2994025"/>
                <a:gd name="connsiteX16206" fmla="*/ 4223278 w 6130925"/>
                <a:gd name="connsiteY16206" fmla="*/ 1765300 h 2994025"/>
                <a:gd name="connsiteX16207" fmla="*/ 4223278 w 6130925"/>
                <a:gd name="connsiteY16207" fmla="*/ 1766888 h 2994025"/>
                <a:gd name="connsiteX16208" fmla="*/ 4221691 w 6130925"/>
                <a:gd name="connsiteY16208" fmla="*/ 1769004 h 2994025"/>
                <a:gd name="connsiteX16209" fmla="*/ 4219045 w 6130925"/>
                <a:gd name="connsiteY16209" fmla="*/ 1770063 h 2994025"/>
                <a:gd name="connsiteX16210" fmla="*/ 4217457 w 6130925"/>
                <a:gd name="connsiteY16210" fmla="*/ 1772179 h 2994025"/>
                <a:gd name="connsiteX16211" fmla="*/ 4215870 w 6130925"/>
                <a:gd name="connsiteY16211" fmla="*/ 1773238 h 2994025"/>
                <a:gd name="connsiteX16212" fmla="*/ 4213753 w 6130925"/>
                <a:gd name="connsiteY16212" fmla="*/ 1773767 h 2994025"/>
                <a:gd name="connsiteX16213" fmla="*/ 4212166 w 6130925"/>
                <a:gd name="connsiteY16213" fmla="*/ 1774296 h 2994025"/>
                <a:gd name="connsiteX16214" fmla="*/ 4211636 w 6130925"/>
                <a:gd name="connsiteY16214" fmla="*/ 1774296 h 2994025"/>
                <a:gd name="connsiteX16215" fmla="*/ 4210578 w 6130925"/>
                <a:gd name="connsiteY16215" fmla="*/ 1774296 h 2994025"/>
                <a:gd name="connsiteX16216" fmla="*/ 4208991 w 6130925"/>
                <a:gd name="connsiteY16216" fmla="*/ 1773767 h 2994025"/>
                <a:gd name="connsiteX16217" fmla="*/ 4208461 w 6130925"/>
                <a:gd name="connsiteY16217" fmla="*/ 1774296 h 2994025"/>
                <a:gd name="connsiteX16218" fmla="*/ 4207403 w 6130925"/>
                <a:gd name="connsiteY16218" fmla="*/ 1775884 h 2994025"/>
                <a:gd name="connsiteX16219" fmla="*/ 4206874 w 6130925"/>
                <a:gd name="connsiteY16219" fmla="*/ 1777471 h 2994025"/>
                <a:gd name="connsiteX16220" fmla="*/ 4203170 w 6130925"/>
                <a:gd name="connsiteY16220" fmla="*/ 1782763 h 2994025"/>
                <a:gd name="connsiteX16221" fmla="*/ 4200524 w 6130925"/>
                <a:gd name="connsiteY16221" fmla="*/ 1788054 h 2994025"/>
                <a:gd name="connsiteX16222" fmla="*/ 4199995 w 6130925"/>
                <a:gd name="connsiteY16222" fmla="*/ 1790700 h 2994025"/>
                <a:gd name="connsiteX16223" fmla="*/ 4198407 w 6130925"/>
                <a:gd name="connsiteY16223" fmla="*/ 1792288 h 2994025"/>
                <a:gd name="connsiteX16224" fmla="*/ 4198407 w 6130925"/>
                <a:gd name="connsiteY16224" fmla="*/ 1793875 h 2994025"/>
                <a:gd name="connsiteX16225" fmla="*/ 4197878 w 6130925"/>
                <a:gd name="connsiteY16225" fmla="*/ 1795463 h 2994025"/>
                <a:gd name="connsiteX16226" fmla="*/ 4196291 w 6130925"/>
                <a:gd name="connsiteY16226" fmla="*/ 1797050 h 2994025"/>
                <a:gd name="connsiteX16227" fmla="*/ 4194174 w 6130925"/>
                <a:gd name="connsiteY16227" fmla="*/ 1798109 h 2994025"/>
                <a:gd name="connsiteX16228" fmla="*/ 4192057 w 6130925"/>
                <a:gd name="connsiteY16228" fmla="*/ 1799167 h 2994025"/>
                <a:gd name="connsiteX16229" fmla="*/ 4189411 w 6130925"/>
                <a:gd name="connsiteY16229" fmla="*/ 1799167 h 2994025"/>
                <a:gd name="connsiteX16230" fmla="*/ 4185707 w 6130925"/>
                <a:gd name="connsiteY16230" fmla="*/ 1798109 h 2994025"/>
                <a:gd name="connsiteX16231" fmla="*/ 4183591 w 6130925"/>
                <a:gd name="connsiteY16231" fmla="*/ 1795463 h 2994025"/>
                <a:gd name="connsiteX16232" fmla="*/ 4181474 w 6130925"/>
                <a:gd name="connsiteY16232" fmla="*/ 1794404 h 2994025"/>
                <a:gd name="connsiteX16233" fmla="*/ 4179886 w 6130925"/>
                <a:gd name="connsiteY16233" fmla="*/ 1792817 h 2994025"/>
                <a:gd name="connsiteX16234" fmla="*/ 4178299 w 6130925"/>
                <a:gd name="connsiteY16234" fmla="*/ 1789113 h 2994025"/>
                <a:gd name="connsiteX16235" fmla="*/ 4178299 w 6130925"/>
                <a:gd name="connsiteY16235" fmla="*/ 1787525 h 2994025"/>
                <a:gd name="connsiteX16236" fmla="*/ 4177241 w 6130925"/>
                <a:gd name="connsiteY16236" fmla="*/ 1785938 h 2994025"/>
                <a:gd name="connsiteX16237" fmla="*/ 4174595 w 6130925"/>
                <a:gd name="connsiteY16237" fmla="*/ 1780646 h 2994025"/>
                <a:gd name="connsiteX16238" fmla="*/ 4171949 w 6130925"/>
                <a:gd name="connsiteY16238" fmla="*/ 1774825 h 2994025"/>
                <a:gd name="connsiteX16239" fmla="*/ 4168245 w 6130925"/>
                <a:gd name="connsiteY16239" fmla="*/ 1766888 h 2994025"/>
                <a:gd name="connsiteX16240" fmla="*/ 4164011 w 6130925"/>
                <a:gd name="connsiteY16240" fmla="*/ 1758950 h 2994025"/>
                <a:gd name="connsiteX16241" fmla="*/ 4162424 w 6130925"/>
                <a:gd name="connsiteY16241" fmla="*/ 1757363 h 2994025"/>
                <a:gd name="connsiteX16242" fmla="*/ 4161366 w 6130925"/>
                <a:gd name="connsiteY16242" fmla="*/ 1755246 h 2994025"/>
                <a:gd name="connsiteX16243" fmla="*/ 4160307 w 6130925"/>
                <a:gd name="connsiteY16243" fmla="*/ 1753659 h 2994025"/>
                <a:gd name="connsiteX16244" fmla="*/ 4159778 w 6130925"/>
                <a:gd name="connsiteY16244" fmla="*/ 1752071 h 2994025"/>
                <a:gd name="connsiteX16245" fmla="*/ 4157661 w 6130925"/>
                <a:gd name="connsiteY16245" fmla="*/ 1749954 h 2994025"/>
                <a:gd name="connsiteX16246" fmla="*/ 4155545 w 6130925"/>
                <a:gd name="connsiteY16246" fmla="*/ 1748367 h 2994025"/>
                <a:gd name="connsiteX16247" fmla="*/ 4152370 w 6130925"/>
                <a:gd name="connsiteY16247" fmla="*/ 1742546 h 2994025"/>
                <a:gd name="connsiteX16248" fmla="*/ 4152370 w 6130925"/>
                <a:gd name="connsiteY16248" fmla="*/ 1736196 h 2994025"/>
                <a:gd name="connsiteX16249" fmla="*/ 4152370 w 6130925"/>
                <a:gd name="connsiteY16249" fmla="*/ 1731963 h 2994025"/>
                <a:gd name="connsiteX16250" fmla="*/ 4152899 w 6130925"/>
                <a:gd name="connsiteY16250" fmla="*/ 1728788 h 2994025"/>
                <a:gd name="connsiteX16251" fmla="*/ 4152899 w 6130925"/>
                <a:gd name="connsiteY16251" fmla="*/ 1725613 h 2994025"/>
                <a:gd name="connsiteX16252" fmla="*/ 4152899 w 6130925"/>
                <a:gd name="connsiteY16252" fmla="*/ 1721379 h 2994025"/>
                <a:gd name="connsiteX16253" fmla="*/ 4152370 w 6130925"/>
                <a:gd name="connsiteY16253" fmla="*/ 1718204 h 2994025"/>
                <a:gd name="connsiteX16254" fmla="*/ 4150782 w 6130925"/>
                <a:gd name="connsiteY16254" fmla="*/ 1716088 h 2994025"/>
                <a:gd name="connsiteX16255" fmla="*/ 4148666 w 6130925"/>
                <a:gd name="connsiteY16255" fmla="*/ 1714500 h 2994025"/>
                <a:gd name="connsiteX16256" fmla="*/ 4148136 w 6130925"/>
                <a:gd name="connsiteY16256" fmla="*/ 1712384 h 2994025"/>
                <a:gd name="connsiteX16257" fmla="*/ 4147078 w 6130925"/>
                <a:gd name="connsiteY16257" fmla="*/ 1710796 h 2994025"/>
                <a:gd name="connsiteX16258" fmla="*/ 4144961 w 6130925"/>
                <a:gd name="connsiteY16258" fmla="*/ 1709209 h 2994025"/>
                <a:gd name="connsiteX16259" fmla="*/ 4143374 w 6130925"/>
                <a:gd name="connsiteY16259" fmla="*/ 1707092 h 2994025"/>
                <a:gd name="connsiteX16260" fmla="*/ 4142316 w 6130925"/>
                <a:gd name="connsiteY16260" fmla="*/ 1705504 h 2994025"/>
                <a:gd name="connsiteX16261" fmla="*/ 4141257 w 6130925"/>
                <a:gd name="connsiteY16261" fmla="*/ 1703917 h 2994025"/>
                <a:gd name="connsiteX16262" fmla="*/ 4140728 w 6130925"/>
                <a:gd name="connsiteY16262" fmla="*/ 1701800 h 2994025"/>
                <a:gd name="connsiteX16263" fmla="*/ 4139670 w 6130925"/>
                <a:gd name="connsiteY16263" fmla="*/ 1700213 h 2994025"/>
                <a:gd name="connsiteX16264" fmla="*/ 4139670 w 6130925"/>
                <a:gd name="connsiteY16264" fmla="*/ 1698096 h 2994025"/>
                <a:gd name="connsiteX16265" fmla="*/ 4139670 w 6130925"/>
                <a:gd name="connsiteY16265" fmla="*/ 1696509 h 2994025"/>
                <a:gd name="connsiteX16266" fmla="*/ 4139141 w 6130925"/>
                <a:gd name="connsiteY16266" fmla="*/ 1694392 h 2994025"/>
                <a:gd name="connsiteX16267" fmla="*/ 4138082 w 6130925"/>
                <a:gd name="connsiteY16267" fmla="*/ 1692275 h 2994025"/>
                <a:gd name="connsiteX16268" fmla="*/ 4136495 w 6130925"/>
                <a:gd name="connsiteY16268" fmla="*/ 1690159 h 2994025"/>
                <a:gd name="connsiteX16269" fmla="*/ 4135436 w 6130925"/>
                <a:gd name="connsiteY16269" fmla="*/ 1688571 h 2994025"/>
                <a:gd name="connsiteX16270" fmla="*/ 4134378 w 6130925"/>
                <a:gd name="connsiteY16270" fmla="*/ 1686984 h 2994025"/>
                <a:gd name="connsiteX16271" fmla="*/ 4134378 w 6130925"/>
                <a:gd name="connsiteY16271" fmla="*/ 1684867 h 2994025"/>
                <a:gd name="connsiteX16272" fmla="*/ 4133320 w 6130925"/>
                <a:gd name="connsiteY16272" fmla="*/ 1681163 h 2994025"/>
                <a:gd name="connsiteX16273" fmla="*/ 4132261 w 6130925"/>
                <a:gd name="connsiteY16273" fmla="*/ 1676929 h 2994025"/>
                <a:gd name="connsiteX16274" fmla="*/ 4132261 w 6130925"/>
                <a:gd name="connsiteY16274" fmla="*/ 1675342 h 2994025"/>
                <a:gd name="connsiteX16275" fmla="*/ 4132261 w 6130925"/>
                <a:gd name="connsiteY16275" fmla="*/ 1673225 h 2994025"/>
                <a:gd name="connsiteX16276" fmla="*/ 4131203 w 6130925"/>
                <a:gd name="connsiteY16276" fmla="*/ 1671638 h 2994025"/>
                <a:gd name="connsiteX16277" fmla="*/ 4130145 w 6130925"/>
                <a:gd name="connsiteY16277" fmla="*/ 1670050 h 2994025"/>
                <a:gd name="connsiteX16278" fmla="*/ 4128557 w 6130925"/>
                <a:gd name="connsiteY16278" fmla="*/ 1667934 h 2994025"/>
                <a:gd name="connsiteX16279" fmla="*/ 4126441 w 6130925"/>
                <a:gd name="connsiteY16279" fmla="*/ 1666346 h 2994025"/>
                <a:gd name="connsiteX16280" fmla="*/ 4125382 w 6130925"/>
                <a:gd name="connsiteY16280" fmla="*/ 1664229 h 2994025"/>
                <a:gd name="connsiteX16281" fmla="*/ 4123266 w 6130925"/>
                <a:gd name="connsiteY16281" fmla="*/ 1662642 h 2994025"/>
                <a:gd name="connsiteX16282" fmla="*/ 4120091 w 6130925"/>
                <a:gd name="connsiteY16282" fmla="*/ 1659996 h 2994025"/>
                <a:gd name="connsiteX16283" fmla="*/ 4118503 w 6130925"/>
                <a:gd name="connsiteY16283" fmla="*/ 1655234 h 2994025"/>
                <a:gd name="connsiteX16284" fmla="*/ 4118503 w 6130925"/>
                <a:gd name="connsiteY16284" fmla="*/ 1649942 h 2994025"/>
                <a:gd name="connsiteX16285" fmla="*/ 4118503 w 6130925"/>
                <a:gd name="connsiteY16285" fmla="*/ 1644121 h 2994025"/>
                <a:gd name="connsiteX16286" fmla="*/ 4117974 w 6130925"/>
                <a:gd name="connsiteY16286" fmla="*/ 1642004 h 2994025"/>
                <a:gd name="connsiteX16287" fmla="*/ 4117445 w 6130925"/>
                <a:gd name="connsiteY16287" fmla="*/ 1640417 h 2994025"/>
                <a:gd name="connsiteX16288" fmla="*/ 4116386 w 6130925"/>
                <a:gd name="connsiteY16288" fmla="*/ 1637242 h 2994025"/>
                <a:gd name="connsiteX16289" fmla="*/ 4114799 w 6130925"/>
                <a:gd name="connsiteY16289" fmla="*/ 1633009 h 2994025"/>
                <a:gd name="connsiteX16290" fmla="*/ 4114799 w 6130925"/>
                <a:gd name="connsiteY16290" fmla="*/ 1631421 h 2994025"/>
                <a:gd name="connsiteX16291" fmla="*/ 4114799 w 6130925"/>
                <a:gd name="connsiteY16291" fmla="*/ 1629834 h 2994025"/>
                <a:gd name="connsiteX16292" fmla="*/ 4114799 w 6130925"/>
                <a:gd name="connsiteY16292" fmla="*/ 1623484 h 2994025"/>
                <a:gd name="connsiteX16293" fmla="*/ 4114799 w 6130925"/>
                <a:gd name="connsiteY16293" fmla="*/ 1617134 h 2994025"/>
                <a:gd name="connsiteX16294" fmla="*/ 4115328 w 6130925"/>
                <a:gd name="connsiteY16294" fmla="*/ 1614488 h 2994025"/>
                <a:gd name="connsiteX16295" fmla="*/ 4115857 w 6130925"/>
                <a:gd name="connsiteY16295" fmla="*/ 1612371 h 2994025"/>
                <a:gd name="connsiteX16296" fmla="*/ 4115857 w 6130925"/>
                <a:gd name="connsiteY16296" fmla="*/ 1605492 h 2994025"/>
                <a:gd name="connsiteX16297" fmla="*/ 4115857 w 6130925"/>
                <a:gd name="connsiteY16297" fmla="*/ 1601259 h 2994025"/>
                <a:gd name="connsiteX16298" fmla="*/ 4115857 w 6130925"/>
                <a:gd name="connsiteY16298" fmla="*/ 1597554 h 2994025"/>
                <a:gd name="connsiteX16299" fmla="*/ 4115328 w 6130925"/>
                <a:gd name="connsiteY16299" fmla="*/ 1595967 h 2994025"/>
                <a:gd name="connsiteX16300" fmla="*/ 4114799 w 6130925"/>
                <a:gd name="connsiteY16300" fmla="*/ 1594379 h 2994025"/>
                <a:gd name="connsiteX16301" fmla="*/ 4112682 w 6130925"/>
                <a:gd name="connsiteY16301" fmla="*/ 1589617 h 2994025"/>
                <a:gd name="connsiteX16302" fmla="*/ 4111095 w 6130925"/>
                <a:gd name="connsiteY16302" fmla="*/ 1585913 h 2994025"/>
                <a:gd name="connsiteX16303" fmla="*/ 4110566 w 6130925"/>
                <a:gd name="connsiteY16303" fmla="*/ 1582738 h 2994025"/>
                <a:gd name="connsiteX16304" fmla="*/ 4110036 w 6130925"/>
                <a:gd name="connsiteY16304" fmla="*/ 1578504 h 2994025"/>
                <a:gd name="connsiteX16305" fmla="*/ 4110036 w 6130925"/>
                <a:gd name="connsiteY16305" fmla="*/ 1574271 h 2994025"/>
                <a:gd name="connsiteX16306" fmla="*/ 4108449 w 6130925"/>
                <a:gd name="connsiteY16306" fmla="*/ 1569509 h 2994025"/>
                <a:gd name="connsiteX16307" fmla="*/ 4107920 w 6130925"/>
                <a:gd name="connsiteY16307" fmla="*/ 1567921 h 2994025"/>
                <a:gd name="connsiteX16308" fmla="*/ 4106861 w 6130925"/>
                <a:gd name="connsiteY16308" fmla="*/ 1566334 h 2994025"/>
                <a:gd name="connsiteX16309" fmla="*/ 4103157 w 6130925"/>
                <a:gd name="connsiteY16309" fmla="*/ 1563688 h 2994025"/>
                <a:gd name="connsiteX16310" fmla="*/ 4097866 w 6130925"/>
                <a:gd name="connsiteY16310" fmla="*/ 1563159 h 2994025"/>
                <a:gd name="connsiteX16311" fmla="*/ 4095749 w 6130925"/>
                <a:gd name="connsiteY16311" fmla="*/ 1563688 h 2994025"/>
                <a:gd name="connsiteX16312" fmla="*/ 4094161 w 6130925"/>
                <a:gd name="connsiteY16312" fmla="*/ 1566334 h 2994025"/>
                <a:gd name="connsiteX16313" fmla="*/ 4093632 w 6130925"/>
                <a:gd name="connsiteY16313" fmla="*/ 1568979 h 2994025"/>
                <a:gd name="connsiteX16314" fmla="*/ 4091516 w 6130925"/>
                <a:gd name="connsiteY16314" fmla="*/ 1570567 h 2994025"/>
                <a:gd name="connsiteX16315" fmla="*/ 4087811 w 6130925"/>
                <a:gd name="connsiteY16315" fmla="*/ 1571625 h 2994025"/>
                <a:gd name="connsiteX16316" fmla="*/ 4084636 w 6130925"/>
                <a:gd name="connsiteY16316" fmla="*/ 1572684 h 2994025"/>
                <a:gd name="connsiteX16317" fmla="*/ 4083049 w 6130925"/>
                <a:gd name="connsiteY16317" fmla="*/ 1574271 h 2994025"/>
                <a:gd name="connsiteX16318" fmla="*/ 4081991 w 6130925"/>
                <a:gd name="connsiteY16318" fmla="*/ 1576388 h 2994025"/>
                <a:gd name="connsiteX16319" fmla="*/ 4079874 w 6130925"/>
                <a:gd name="connsiteY16319" fmla="*/ 1577446 h 2994025"/>
                <a:gd name="connsiteX16320" fmla="*/ 4078286 w 6130925"/>
                <a:gd name="connsiteY16320" fmla="*/ 1578504 h 2994025"/>
                <a:gd name="connsiteX16321" fmla="*/ 4076699 w 6130925"/>
                <a:gd name="connsiteY16321" fmla="*/ 1579034 h 2994025"/>
                <a:gd name="connsiteX16322" fmla="*/ 4074582 w 6130925"/>
                <a:gd name="connsiteY16322" fmla="*/ 1578504 h 2994025"/>
                <a:gd name="connsiteX16323" fmla="*/ 4072995 w 6130925"/>
                <a:gd name="connsiteY16323" fmla="*/ 1579034 h 2994025"/>
                <a:gd name="connsiteX16324" fmla="*/ 4071407 w 6130925"/>
                <a:gd name="connsiteY16324" fmla="*/ 1578504 h 2994025"/>
                <a:gd name="connsiteX16325" fmla="*/ 4068761 w 6130925"/>
                <a:gd name="connsiteY16325" fmla="*/ 1577446 h 2994025"/>
                <a:gd name="connsiteX16326" fmla="*/ 4067174 w 6130925"/>
                <a:gd name="connsiteY16326" fmla="*/ 1575329 h 2994025"/>
                <a:gd name="connsiteX16327" fmla="*/ 4065057 w 6130925"/>
                <a:gd name="connsiteY16327" fmla="*/ 1573742 h 2994025"/>
                <a:gd name="connsiteX16328" fmla="*/ 4062941 w 6130925"/>
                <a:gd name="connsiteY16328" fmla="*/ 1572684 h 2994025"/>
                <a:gd name="connsiteX16329" fmla="*/ 4058707 w 6130925"/>
                <a:gd name="connsiteY16329" fmla="*/ 1569509 h 2994025"/>
                <a:gd name="connsiteX16330" fmla="*/ 4055532 w 6130925"/>
                <a:gd name="connsiteY16330" fmla="*/ 1566334 h 2994025"/>
                <a:gd name="connsiteX16331" fmla="*/ 4054474 w 6130925"/>
                <a:gd name="connsiteY16331" fmla="*/ 1564746 h 2994025"/>
                <a:gd name="connsiteX16332" fmla="*/ 4053416 w 6130925"/>
                <a:gd name="connsiteY16332" fmla="*/ 1563159 h 2994025"/>
                <a:gd name="connsiteX16333" fmla="*/ 4052357 w 6130925"/>
                <a:gd name="connsiteY16333" fmla="*/ 1561042 h 2994025"/>
                <a:gd name="connsiteX16334" fmla="*/ 4050770 w 6130925"/>
                <a:gd name="connsiteY16334" fmla="*/ 1558925 h 2994025"/>
                <a:gd name="connsiteX16335" fmla="*/ 4048653 w 6130925"/>
                <a:gd name="connsiteY16335" fmla="*/ 1558396 h 2994025"/>
                <a:gd name="connsiteX16336" fmla="*/ 4046536 w 6130925"/>
                <a:gd name="connsiteY16336" fmla="*/ 1557867 h 2994025"/>
                <a:gd name="connsiteX16337" fmla="*/ 4044949 w 6130925"/>
                <a:gd name="connsiteY16337" fmla="*/ 1557867 h 2994025"/>
                <a:gd name="connsiteX16338" fmla="*/ 4043361 w 6130925"/>
                <a:gd name="connsiteY16338" fmla="*/ 1557338 h 2994025"/>
                <a:gd name="connsiteX16339" fmla="*/ 4042303 w 6130925"/>
                <a:gd name="connsiteY16339" fmla="*/ 1555750 h 2994025"/>
                <a:gd name="connsiteX16340" fmla="*/ 4041774 w 6130925"/>
                <a:gd name="connsiteY16340" fmla="*/ 1553634 h 2994025"/>
                <a:gd name="connsiteX16341" fmla="*/ 4041245 w 6130925"/>
                <a:gd name="connsiteY16341" fmla="*/ 1552046 h 2994025"/>
                <a:gd name="connsiteX16342" fmla="*/ 4041774 w 6130925"/>
                <a:gd name="connsiteY16342" fmla="*/ 1550459 h 2994025"/>
                <a:gd name="connsiteX16343" fmla="*/ 4043361 w 6130925"/>
                <a:gd name="connsiteY16343" fmla="*/ 1548871 h 2994025"/>
                <a:gd name="connsiteX16344" fmla="*/ 4044949 w 6130925"/>
                <a:gd name="connsiteY16344" fmla="*/ 1548342 h 2994025"/>
                <a:gd name="connsiteX16345" fmla="*/ 4048124 w 6130925"/>
                <a:gd name="connsiteY16345" fmla="*/ 1547284 h 2994025"/>
                <a:gd name="connsiteX16346" fmla="*/ 4052357 w 6130925"/>
                <a:gd name="connsiteY16346" fmla="*/ 1546754 h 2994025"/>
                <a:gd name="connsiteX16347" fmla="*/ 4057649 w 6130925"/>
                <a:gd name="connsiteY16347" fmla="*/ 1546225 h 2994025"/>
                <a:gd name="connsiteX16348" fmla="*/ 4062941 w 6130925"/>
                <a:gd name="connsiteY16348" fmla="*/ 1546754 h 2994025"/>
                <a:gd name="connsiteX16349" fmla="*/ 4058707 w 6130925"/>
                <a:gd name="connsiteY16349" fmla="*/ 1545167 h 2994025"/>
                <a:gd name="connsiteX16350" fmla="*/ 4055003 w 6130925"/>
                <a:gd name="connsiteY16350" fmla="*/ 1543050 h 2994025"/>
                <a:gd name="connsiteX16351" fmla="*/ 4053416 w 6130925"/>
                <a:gd name="connsiteY16351" fmla="*/ 1542521 h 2994025"/>
                <a:gd name="connsiteX16352" fmla="*/ 4051299 w 6130925"/>
                <a:gd name="connsiteY16352" fmla="*/ 1542521 h 2994025"/>
                <a:gd name="connsiteX16353" fmla="*/ 4049711 w 6130925"/>
                <a:gd name="connsiteY16353" fmla="*/ 1541463 h 2994025"/>
                <a:gd name="connsiteX16354" fmla="*/ 4047595 w 6130925"/>
                <a:gd name="connsiteY16354" fmla="*/ 1540404 h 2994025"/>
                <a:gd name="connsiteX16355" fmla="*/ 4044420 w 6130925"/>
                <a:gd name="connsiteY16355" fmla="*/ 1539875 h 2994025"/>
                <a:gd name="connsiteX16356" fmla="*/ 4040716 w 6130925"/>
                <a:gd name="connsiteY16356" fmla="*/ 1539875 h 2994025"/>
                <a:gd name="connsiteX16357" fmla="*/ 4037011 w 6130925"/>
                <a:gd name="connsiteY16357" fmla="*/ 1539875 h 2994025"/>
                <a:gd name="connsiteX16358" fmla="*/ 4035424 w 6130925"/>
                <a:gd name="connsiteY16358" fmla="*/ 1539875 h 2994025"/>
                <a:gd name="connsiteX16359" fmla="*/ 4033307 w 6130925"/>
                <a:gd name="connsiteY16359" fmla="*/ 1539875 h 2994025"/>
                <a:gd name="connsiteX16360" fmla="*/ 4032249 w 6130925"/>
                <a:gd name="connsiteY16360" fmla="*/ 1537759 h 2994025"/>
                <a:gd name="connsiteX16361" fmla="*/ 4031191 w 6130925"/>
                <a:gd name="connsiteY16361" fmla="*/ 1535642 h 2994025"/>
                <a:gd name="connsiteX16362" fmla="*/ 4030132 w 6130925"/>
                <a:gd name="connsiteY16362" fmla="*/ 1534054 h 2994025"/>
                <a:gd name="connsiteX16363" fmla="*/ 4029074 w 6130925"/>
                <a:gd name="connsiteY16363" fmla="*/ 1532467 h 2994025"/>
                <a:gd name="connsiteX16364" fmla="*/ 4027486 w 6130925"/>
                <a:gd name="connsiteY16364" fmla="*/ 1531938 h 2994025"/>
                <a:gd name="connsiteX16365" fmla="*/ 4024841 w 6130925"/>
                <a:gd name="connsiteY16365" fmla="*/ 1531938 h 2994025"/>
                <a:gd name="connsiteX16366" fmla="*/ 4023782 w 6130925"/>
                <a:gd name="connsiteY16366" fmla="*/ 1531938 h 2994025"/>
                <a:gd name="connsiteX16367" fmla="*/ 4022724 w 6130925"/>
                <a:gd name="connsiteY16367" fmla="*/ 1531409 h 2994025"/>
                <a:gd name="connsiteX16368" fmla="*/ 4022724 w 6130925"/>
                <a:gd name="connsiteY16368" fmla="*/ 1528234 h 2994025"/>
                <a:gd name="connsiteX16369" fmla="*/ 4021666 w 6130925"/>
                <a:gd name="connsiteY16369" fmla="*/ 1524529 h 2994025"/>
                <a:gd name="connsiteX16370" fmla="*/ 4021136 w 6130925"/>
                <a:gd name="connsiteY16370" fmla="*/ 1522413 h 2994025"/>
                <a:gd name="connsiteX16371" fmla="*/ 4020078 w 6130925"/>
                <a:gd name="connsiteY16371" fmla="*/ 1520825 h 2994025"/>
                <a:gd name="connsiteX16372" fmla="*/ 4018491 w 6130925"/>
                <a:gd name="connsiteY16372" fmla="*/ 1519238 h 2994025"/>
                <a:gd name="connsiteX16373" fmla="*/ 4016374 w 6130925"/>
                <a:gd name="connsiteY16373" fmla="*/ 1518179 h 2994025"/>
                <a:gd name="connsiteX16374" fmla="*/ 4014786 w 6130925"/>
                <a:gd name="connsiteY16374" fmla="*/ 1518179 h 2994025"/>
                <a:gd name="connsiteX16375" fmla="*/ 4013199 w 6130925"/>
                <a:gd name="connsiteY16375" fmla="*/ 1517650 h 2994025"/>
                <a:gd name="connsiteX16376" fmla="*/ 4011082 w 6130925"/>
                <a:gd name="connsiteY16376" fmla="*/ 1515534 h 2994025"/>
                <a:gd name="connsiteX16377" fmla="*/ 4009495 w 6130925"/>
                <a:gd name="connsiteY16377" fmla="*/ 1514475 h 2994025"/>
                <a:gd name="connsiteX16378" fmla="*/ 4007378 w 6130925"/>
                <a:gd name="connsiteY16378" fmla="*/ 1511300 h 2994025"/>
                <a:gd name="connsiteX16379" fmla="*/ 4004732 w 6130925"/>
                <a:gd name="connsiteY16379" fmla="*/ 1507596 h 2994025"/>
                <a:gd name="connsiteX16380" fmla="*/ 4003145 w 6130925"/>
                <a:gd name="connsiteY16380" fmla="*/ 1506009 h 2994025"/>
                <a:gd name="connsiteX16381" fmla="*/ 4001557 w 6130925"/>
                <a:gd name="connsiteY16381" fmla="*/ 1504421 h 2994025"/>
                <a:gd name="connsiteX16382" fmla="*/ 3999970 w 6130925"/>
                <a:gd name="connsiteY16382" fmla="*/ 1503363 h 2994025"/>
                <a:gd name="connsiteX16383" fmla="*/ 3997853 w 6130925"/>
                <a:gd name="connsiteY16383" fmla="*/ 1501775 h 2994025"/>
                <a:gd name="connsiteX16384" fmla="*/ 3994149 w 6130925"/>
                <a:gd name="connsiteY16384" fmla="*/ 1498600 h 2994025"/>
                <a:gd name="connsiteX16385" fmla="*/ 3990445 w 6130925"/>
                <a:gd name="connsiteY16385" fmla="*/ 1497013 h 2994025"/>
                <a:gd name="connsiteX16386" fmla="*/ 3969807 w 6130925"/>
                <a:gd name="connsiteY16386" fmla="*/ 1497013 h 2994025"/>
                <a:gd name="connsiteX16387" fmla="*/ 3947582 w 6130925"/>
                <a:gd name="connsiteY16387" fmla="*/ 1500188 h 2994025"/>
                <a:gd name="connsiteX16388" fmla="*/ 3917420 w 6130925"/>
                <a:gd name="connsiteY16388" fmla="*/ 1500188 h 2994025"/>
                <a:gd name="connsiteX16389" fmla="*/ 3913716 w 6130925"/>
                <a:gd name="connsiteY16389" fmla="*/ 1499129 h 2994025"/>
                <a:gd name="connsiteX16390" fmla="*/ 3910011 w 6130925"/>
                <a:gd name="connsiteY16390" fmla="*/ 1497542 h 2994025"/>
                <a:gd name="connsiteX16391" fmla="*/ 3892020 w 6130925"/>
                <a:gd name="connsiteY16391" fmla="*/ 1497542 h 2994025"/>
                <a:gd name="connsiteX16392" fmla="*/ 3889374 w 6130925"/>
                <a:gd name="connsiteY16392" fmla="*/ 1497542 h 2994025"/>
                <a:gd name="connsiteX16393" fmla="*/ 3886728 w 6130925"/>
                <a:gd name="connsiteY16393" fmla="*/ 1495954 h 2994025"/>
                <a:gd name="connsiteX16394" fmla="*/ 3885141 w 6130925"/>
                <a:gd name="connsiteY16394" fmla="*/ 1495425 h 2994025"/>
                <a:gd name="connsiteX16395" fmla="*/ 3883553 w 6130925"/>
                <a:gd name="connsiteY16395" fmla="*/ 1493838 h 2994025"/>
                <a:gd name="connsiteX16396" fmla="*/ 3882495 w 6130925"/>
                <a:gd name="connsiteY16396" fmla="*/ 1491721 h 2994025"/>
                <a:gd name="connsiteX16397" fmla="*/ 3881966 w 6130925"/>
                <a:gd name="connsiteY16397" fmla="*/ 1490663 h 2994025"/>
                <a:gd name="connsiteX16398" fmla="*/ 3880378 w 6130925"/>
                <a:gd name="connsiteY16398" fmla="*/ 1489075 h 2994025"/>
                <a:gd name="connsiteX16399" fmla="*/ 3877732 w 6130925"/>
                <a:gd name="connsiteY16399" fmla="*/ 1488017 h 2994025"/>
                <a:gd name="connsiteX16400" fmla="*/ 3875616 w 6130925"/>
                <a:gd name="connsiteY16400" fmla="*/ 1487488 h 2994025"/>
                <a:gd name="connsiteX16401" fmla="*/ 3873499 w 6130925"/>
                <a:gd name="connsiteY16401" fmla="*/ 1488017 h 2994025"/>
                <a:gd name="connsiteX16402" fmla="*/ 3871911 w 6130925"/>
                <a:gd name="connsiteY16402" fmla="*/ 1488017 h 2994025"/>
                <a:gd name="connsiteX16403" fmla="*/ 3869795 w 6130925"/>
                <a:gd name="connsiteY16403" fmla="*/ 1488546 h 2994025"/>
                <a:gd name="connsiteX16404" fmla="*/ 3851274 w 6130925"/>
                <a:gd name="connsiteY16404" fmla="*/ 1488546 h 2994025"/>
                <a:gd name="connsiteX16405" fmla="*/ 3849157 w 6130925"/>
                <a:gd name="connsiteY16405" fmla="*/ 1488546 h 2994025"/>
                <a:gd name="connsiteX16406" fmla="*/ 3847041 w 6130925"/>
                <a:gd name="connsiteY16406" fmla="*/ 1488017 h 2994025"/>
                <a:gd name="connsiteX16407" fmla="*/ 3844924 w 6130925"/>
                <a:gd name="connsiteY16407" fmla="*/ 1486959 h 2994025"/>
                <a:gd name="connsiteX16408" fmla="*/ 3843336 w 6130925"/>
                <a:gd name="connsiteY16408" fmla="*/ 1486429 h 2994025"/>
                <a:gd name="connsiteX16409" fmla="*/ 3841749 w 6130925"/>
                <a:gd name="connsiteY16409" fmla="*/ 1484842 h 2994025"/>
                <a:gd name="connsiteX16410" fmla="*/ 3841220 w 6130925"/>
                <a:gd name="connsiteY16410" fmla="*/ 1482196 h 2994025"/>
                <a:gd name="connsiteX16411" fmla="*/ 3840691 w 6130925"/>
                <a:gd name="connsiteY16411" fmla="*/ 1480609 h 2994025"/>
                <a:gd name="connsiteX16412" fmla="*/ 3840691 w 6130925"/>
                <a:gd name="connsiteY16412" fmla="*/ 1479021 h 2994025"/>
                <a:gd name="connsiteX16413" fmla="*/ 3840691 w 6130925"/>
                <a:gd name="connsiteY16413" fmla="*/ 1476904 h 2994025"/>
                <a:gd name="connsiteX16414" fmla="*/ 3840691 w 6130925"/>
                <a:gd name="connsiteY16414" fmla="*/ 1475317 h 2994025"/>
                <a:gd name="connsiteX16415" fmla="*/ 3838574 w 6130925"/>
                <a:gd name="connsiteY16415" fmla="*/ 1471613 h 2994025"/>
                <a:gd name="connsiteX16416" fmla="*/ 3834870 w 6130925"/>
                <a:gd name="connsiteY16416" fmla="*/ 1468967 h 2994025"/>
                <a:gd name="connsiteX16417" fmla="*/ 3833282 w 6130925"/>
                <a:gd name="connsiteY16417" fmla="*/ 1467379 h 2994025"/>
                <a:gd name="connsiteX16418" fmla="*/ 3831695 w 6130925"/>
                <a:gd name="connsiteY16418" fmla="*/ 1466321 h 2994025"/>
                <a:gd name="connsiteX16419" fmla="*/ 3827991 w 6130925"/>
                <a:gd name="connsiteY16419" fmla="*/ 1465792 h 2994025"/>
                <a:gd name="connsiteX16420" fmla="*/ 3824286 w 6130925"/>
                <a:gd name="connsiteY16420" fmla="*/ 1465792 h 2994025"/>
                <a:gd name="connsiteX16421" fmla="*/ 3820582 w 6130925"/>
                <a:gd name="connsiteY16421" fmla="*/ 1465792 h 2994025"/>
                <a:gd name="connsiteX16422" fmla="*/ 3818995 w 6130925"/>
                <a:gd name="connsiteY16422" fmla="*/ 1466321 h 2994025"/>
                <a:gd name="connsiteX16423" fmla="*/ 3817407 w 6130925"/>
                <a:gd name="connsiteY16423" fmla="*/ 1467379 h 2994025"/>
                <a:gd name="connsiteX16424" fmla="*/ 3815820 w 6130925"/>
                <a:gd name="connsiteY16424" fmla="*/ 1467379 h 2994025"/>
                <a:gd name="connsiteX16425" fmla="*/ 3813703 w 6130925"/>
                <a:gd name="connsiteY16425" fmla="*/ 1467379 h 2994025"/>
                <a:gd name="connsiteX16426" fmla="*/ 3811586 w 6130925"/>
                <a:gd name="connsiteY16426" fmla="*/ 1467379 h 2994025"/>
                <a:gd name="connsiteX16427" fmla="*/ 3809999 w 6130925"/>
                <a:gd name="connsiteY16427" fmla="*/ 1467379 h 2994025"/>
                <a:gd name="connsiteX16428" fmla="*/ 3808411 w 6130925"/>
                <a:gd name="connsiteY16428" fmla="*/ 1467909 h 2994025"/>
                <a:gd name="connsiteX16429" fmla="*/ 3806824 w 6130925"/>
                <a:gd name="connsiteY16429" fmla="*/ 1468967 h 2994025"/>
                <a:gd name="connsiteX16430" fmla="*/ 3800474 w 6130925"/>
                <a:gd name="connsiteY16430" fmla="*/ 1468967 h 2994025"/>
                <a:gd name="connsiteX16431" fmla="*/ 3794124 w 6130925"/>
                <a:gd name="connsiteY16431" fmla="*/ 1468438 h 2994025"/>
                <a:gd name="connsiteX16432" fmla="*/ 3786716 w 6130925"/>
                <a:gd name="connsiteY16432" fmla="*/ 1467379 h 2994025"/>
                <a:gd name="connsiteX16433" fmla="*/ 3785128 w 6130925"/>
                <a:gd name="connsiteY16433" fmla="*/ 1466850 h 2994025"/>
                <a:gd name="connsiteX16434" fmla="*/ 3783541 w 6130925"/>
                <a:gd name="connsiteY16434" fmla="*/ 1466321 h 2994025"/>
                <a:gd name="connsiteX16435" fmla="*/ 3781424 w 6130925"/>
                <a:gd name="connsiteY16435" fmla="*/ 1466321 h 2994025"/>
                <a:gd name="connsiteX16436" fmla="*/ 3779836 w 6130925"/>
                <a:gd name="connsiteY16436" fmla="*/ 1466321 h 2994025"/>
                <a:gd name="connsiteX16437" fmla="*/ 3777720 w 6130925"/>
                <a:gd name="connsiteY16437" fmla="*/ 1466850 h 2994025"/>
                <a:gd name="connsiteX16438" fmla="*/ 3775603 w 6130925"/>
                <a:gd name="connsiteY16438" fmla="*/ 1466321 h 2994025"/>
                <a:gd name="connsiteX16439" fmla="*/ 3771899 w 6130925"/>
                <a:gd name="connsiteY16439" fmla="*/ 1464734 h 2994025"/>
                <a:gd name="connsiteX16440" fmla="*/ 3768195 w 6130925"/>
                <a:gd name="connsiteY16440" fmla="*/ 1461559 h 2994025"/>
                <a:gd name="connsiteX16441" fmla="*/ 3764491 w 6130925"/>
                <a:gd name="connsiteY16441" fmla="*/ 1459442 h 2994025"/>
                <a:gd name="connsiteX16442" fmla="*/ 3761316 w 6130925"/>
                <a:gd name="connsiteY16442" fmla="*/ 1456796 h 2994025"/>
                <a:gd name="connsiteX16443" fmla="*/ 3757611 w 6130925"/>
                <a:gd name="connsiteY16443" fmla="*/ 1453092 h 2994025"/>
                <a:gd name="connsiteX16444" fmla="*/ 3753907 w 6130925"/>
                <a:gd name="connsiteY16444" fmla="*/ 1449917 h 2994025"/>
                <a:gd name="connsiteX16445" fmla="*/ 3748086 w 6130925"/>
                <a:gd name="connsiteY16445" fmla="*/ 1447800 h 2994025"/>
                <a:gd name="connsiteX16446" fmla="*/ 3743324 w 6130925"/>
                <a:gd name="connsiteY16446" fmla="*/ 1445154 h 2994025"/>
                <a:gd name="connsiteX16447" fmla="*/ 3741207 w 6130925"/>
                <a:gd name="connsiteY16447" fmla="*/ 1443567 h 2994025"/>
                <a:gd name="connsiteX16448" fmla="*/ 3739620 w 6130925"/>
                <a:gd name="connsiteY16448" fmla="*/ 1441450 h 2994025"/>
                <a:gd name="connsiteX16449" fmla="*/ 3736974 w 6130925"/>
                <a:gd name="connsiteY16449" fmla="*/ 1436159 h 2994025"/>
                <a:gd name="connsiteX16450" fmla="*/ 3734328 w 6130925"/>
                <a:gd name="connsiteY16450" fmla="*/ 1430867 h 2994025"/>
                <a:gd name="connsiteX16451" fmla="*/ 3732741 w 6130925"/>
                <a:gd name="connsiteY16451" fmla="*/ 1428750 h 2994025"/>
                <a:gd name="connsiteX16452" fmla="*/ 3730624 w 6130925"/>
                <a:gd name="connsiteY16452" fmla="*/ 1427163 h 2994025"/>
                <a:gd name="connsiteX16453" fmla="*/ 3727449 w 6130925"/>
                <a:gd name="connsiteY16453" fmla="*/ 1423459 h 2994025"/>
                <a:gd name="connsiteX16454" fmla="*/ 3724274 w 6130925"/>
                <a:gd name="connsiteY16454" fmla="*/ 1420284 h 2994025"/>
                <a:gd name="connsiteX16455" fmla="*/ 3722686 w 6130925"/>
                <a:gd name="connsiteY16455" fmla="*/ 1419225 h 2994025"/>
                <a:gd name="connsiteX16456" fmla="*/ 3721099 w 6130925"/>
                <a:gd name="connsiteY16456" fmla="*/ 1417109 h 2994025"/>
                <a:gd name="connsiteX16457" fmla="*/ 3716336 w 6130925"/>
                <a:gd name="connsiteY16457" fmla="*/ 1411817 h 2994025"/>
                <a:gd name="connsiteX16458" fmla="*/ 3711045 w 6130925"/>
                <a:gd name="connsiteY16458" fmla="*/ 1408642 h 2994025"/>
                <a:gd name="connsiteX16459" fmla="*/ 3706282 w 6130925"/>
                <a:gd name="connsiteY16459" fmla="*/ 1407054 h 2994025"/>
                <a:gd name="connsiteX16460" fmla="*/ 3702049 w 6130925"/>
                <a:gd name="connsiteY16460" fmla="*/ 1407054 h 2994025"/>
                <a:gd name="connsiteX16461" fmla="*/ 3699403 w 6130925"/>
                <a:gd name="connsiteY16461" fmla="*/ 1407054 h 2994025"/>
                <a:gd name="connsiteX16462" fmla="*/ 3696757 w 6130925"/>
                <a:gd name="connsiteY16462" fmla="*/ 1407054 h 2994025"/>
                <a:gd name="connsiteX16463" fmla="*/ 3694111 w 6130925"/>
                <a:gd name="connsiteY16463" fmla="*/ 1409171 h 2994025"/>
                <a:gd name="connsiteX16464" fmla="*/ 3693053 w 6130925"/>
                <a:gd name="connsiteY16464" fmla="*/ 1411288 h 2994025"/>
                <a:gd name="connsiteX16465" fmla="*/ 3691995 w 6130925"/>
                <a:gd name="connsiteY16465" fmla="*/ 1412875 h 2994025"/>
                <a:gd name="connsiteX16466" fmla="*/ 3691466 w 6130925"/>
                <a:gd name="connsiteY16466" fmla="*/ 1414463 h 2994025"/>
                <a:gd name="connsiteX16467" fmla="*/ 3691466 w 6130925"/>
                <a:gd name="connsiteY16467" fmla="*/ 1417109 h 2994025"/>
                <a:gd name="connsiteX16468" fmla="*/ 3691466 w 6130925"/>
                <a:gd name="connsiteY16468" fmla="*/ 1420813 h 2994025"/>
                <a:gd name="connsiteX16469" fmla="*/ 3691466 w 6130925"/>
                <a:gd name="connsiteY16469" fmla="*/ 1423459 h 2994025"/>
                <a:gd name="connsiteX16470" fmla="*/ 3691466 w 6130925"/>
                <a:gd name="connsiteY16470" fmla="*/ 1426104 h 2994025"/>
                <a:gd name="connsiteX16471" fmla="*/ 3692524 w 6130925"/>
                <a:gd name="connsiteY16471" fmla="*/ 1428221 h 2994025"/>
                <a:gd name="connsiteX16472" fmla="*/ 3693053 w 6130925"/>
                <a:gd name="connsiteY16472" fmla="*/ 1430867 h 2994025"/>
                <a:gd name="connsiteX16473" fmla="*/ 3693053 w 6130925"/>
                <a:gd name="connsiteY16473" fmla="*/ 1432454 h 2994025"/>
                <a:gd name="connsiteX16474" fmla="*/ 3693053 w 6130925"/>
                <a:gd name="connsiteY16474" fmla="*/ 1434042 h 2994025"/>
                <a:gd name="connsiteX16475" fmla="*/ 3693053 w 6130925"/>
                <a:gd name="connsiteY16475" fmla="*/ 1436159 h 2994025"/>
                <a:gd name="connsiteX16476" fmla="*/ 3693053 w 6130925"/>
                <a:gd name="connsiteY16476" fmla="*/ 1437746 h 2994025"/>
                <a:gd name="connsiteX16477" fmla="*/ 3694641 w 6130925"/>
                <a:gd name="connsiteY16477" fmla="*/ 1439334 h 2994025"/>
                <a:gd name="connsiteX16478" fmla="*/ 3696757 w 6130925"/>
                <a:gd name="connsiteY16478" fmla="*/ 1441450 h 2994025"/>
                <a:gd name="connsiteX16479" fmla="*/ 3699403 w 6130925"/>
                <a:gd name="connsiteY16479" fmla="*/ 1444625 h 2994025"/>
                <a:gd name="connsiteX16480" fmla="*/ 3700991 w 6130925"/>
                <a:gd name="connsiteY16480" fmla="*/ 1448329 h 2994025"/>
                <a:gd name="connsiteX16481" fmla="*/ 3701520 w 6130925"/>
                <a:gd name="connsiteY16481" fmla="*/ 1452563 h 2994025"/>
                <a:gd name="connsiteX16482" fmla="*/ 3700991 w 6130925"/>
                <a:gd name="connsiteY16482" fmla="*/ 1455738 h 2994025"/>
                <a:gd name="connsiteX16483" fmla="*/ 3700991 w 6130925"/>
                <a:gd name="connsiteY16483" fmla="*/ 1457854 h 2994025"/>
                <a:gd name="connsiteX16484" fmla="*/ 3700991 w 6130925"/>
                <a:gd name="connsiteY16484" fmla="*/ 1459971 h 2994025"/>
                <a:gd name="connsiteX16485" fmla="*/ 3703107 w 6130925"/>
                <a:gd name="connsiteY16485" fmla="*/ 1461559 h 2994025"/>
                <a:gd name="connsiteX16486" fmla="*/ 3706282 w 6130925"/>
                <a:gd name="connsiteY16486" fmla="*/ 1461559 h 2994025"/>
                <a:gd name="connsiteX16487" fmla="*/ 3708399 w 6130925"/>
                <a:gd name="connsiteY16487" fmla="*/ 1463146 h 2994025"/>
                <a:gd name="connsiteX16488" fmla="*/ 3709986 w 6130925"/>
                <a:gd name="connsiteY16488" fmla="*/ 1463675 h 2994025"/>
                <a:gd name="connsiteX16489" fmla="*/ 3712103 w 6130925"/>
                <a:gd name="connsiteY16489" fmla="*/ 1463675 h 2994025"/>
                <a:gd name="connsiteX16490" fmla="*/ 3713691 w 6130925"/>
                <a:gd name="connsiteY16490" fmla="*/ 1463675 h 2994025"/>
                <a:gd name="connsiteX16491" fmla="*/ 3715278 w 6130925"/>
                <a:gd name="connsiteY16491" fmla="*/ 1464204 h 2994025"/>
                <a:gd name="connsiteX16492" fmla="*/ 3716866 w 6130925"/>
                <a:gd name="connsiteY16492" fmla="*/ 1464734 h 2994025"/>
                <a:gd name="connsiteX16493" fmla="*/ 3719511 w 6130925"/>
                <a:gd name="connsiteY16493" fmla="*/ 1466321 h 2994025"/>
                <a:gd name="connsiteX16494" fmla="*/ 3721099 w 6130925"/>
                <a:gd name="connsiteY16494" fmla="*/ 1467909 h 2994025"/>
                <a:gd name="connsiteX16495" fmla="*/ 3722686 w 6130925"/>
                <a:gd name="connsiteY16495" fmla="*/ 1468438 h 2994025"/>
                <a:gd name="connsiteX16496" fmla="*/ 3724274 w 6130925"/>
                <a:gd name="connsiteY16496" fmla="*/ 1468967 h 2994025"/>
                <a:gd name="connsiteX16497" fmla="*/ 3725861 w 6130925"/>
                <a:gd name="connsiteY16497" fmla="*/ 1470554 h 2994025"/>
                <a:gd name="connsiteX16498" fmla="*/ 3726920 w 6130925"/>
                <a:gd name="connsiteY16498" fmla="*/ 1472142 h 2994025"/>
                <a:gd name="connsiteX16499" fmla="*/ 3726920 w 6130925"/>
                <a:gd name="connsiteY16499" fmla="*/ 1490663 h 2994025"/>
                <a:gd name="connsiteX16500" fmla="*/ 3731682 w 6130925"/>
                <a:gd name="connsiteY16500" fmla="*/ 1490663 h 2994025"/>
                <a:gd name="connsiteX16501" fmla="*/ 3733270 w 6130925"/>
                <a:gd name="connsiteY16501" fmla="*/ 1490663 h 2994025"/>
                <a:gd name="connsiteX16502" fmla="*/ 3734857 w 6130925"/>
                <a:gd name="connsiteY16502" fmla="*/ 1491192 h 2994025"/>
                <a:gd name="connsiteX16503" fmla="*/ 3738032 w 6130925"/>
                <a:gd name="connsiteY16503" fmla="*/ 1491192 h 2994025"/>
                <a:gd name="connsiteX16504" fmla="*/ 3740678 w 6130925"/>
                <a:gd name="connsiteY16504" fmla="*/ 1491192 h 2994025"/>
                <a:gd name="connsiteX16505" fmla="*/ 3743324 w 6130925"/>
                <a:gd name="connsiteY16505" fmla="*/ 1491192 h 2994025"/>
                <a:gd name="connsiteX16506" fmla="*/ 3746499 w 6130925"/>
                <a:gd name="connsiteY16506" fmla="*/ 1491192 h 2994025"/>
                <a:gd name="connsiteX16507" fmla="*/ 3751261 w 6130925"/>
                <a:gd name="connsiteY16507" fmla="*/ 1492779 h 2994025"/>
                <a:gd name="connsiteX16508" fmla="*/ 3755495 w 6130925"/>
                <a:gd name="connsiteY16508" fmla="*/ 1495425 h 2994025"/>
                <a:gd name="connsiteX16509" fmla="*/ 3757082 w 6130925"/>
                <a:gd name="connsiteY16509" fmla="*/ 1495425 h 2994025"/>
                <a:gd name="connsiteX16510" fmla="*/ 3759199 w 6130925"/>
                <a:gd name="connsiteY16510" fmla="*/ 1495425 h 2994025"/>
                <a:gd name="connsiteX16511" fmla="*/ 3761316 w 6130925"/>
                <a:gd name="connsiteY16511" fmla="*/ 1495425 h 2994025"/>
                <a:gd name="connsiteX16512" fmla="*/ 3762903 w 6130925"/>
                <a:gd name="connsiteY16512" fmla="*/ 1495954 h 2994025"/>
                <a:gd name="connsiteX16513" fmla="*/ 3766607 w 6130925"/>
                <a:gd name="connsiteY16513" fmla="*/ 1495954 h 2994025"/>
                <a:gd name="connsiteX16514" fmla="*/ 3769782 w 6130925"/>
                <a:gd name="connsiteY16514" fmla="*/ 1495425 h 2994025"/>
                <a:gd name="connsiteX16515" fmla="*/ 3773486 w 6130925"/>
                <a:gd name="connsiteY16515" fmla="*/ 1495425 h 2994025"/>
                <a:gd name="connsiteX16516" fmla="*/ 3777191 w 6130925"/>
                <a:gd name="connsiteY16516" fmla="*/ 1495425 h 2994025"/>
                <a:gd name="connsiteX16517" fmla="*/ 3778778 w 6130925"/>
                <a:gd name="connsiteY16517" fmla="*/ 1495954 h 2994025"/>
                <a:gd name="connsiteX16518" fmla="*/ 3780366 w 6130925"/>
                <a:gd name="connsiteY16518" fmla="*/ 1497542 h 2994025"/>
                <a:gd name="connsiteX16519" fmla="*/ 3780895 w 6130925"/>
                <a:gd name="connsiteY16519" fmla="*/ 1499129 h 2994025"/>
                <a:gd name="connsiteX16520" fmla="*/ 3780366 w 6130925"/>
                <a:gd name="connsiteY16520" fmla="*/ 1501246 h 2994025"/>
                <a:gd name="connsiteX16521" fmla="*/ 3778778 w 6130925"/>
                <a:gd name="connsiteY16521" fmla="*/ 1502304 h 2994025"/>
                <a:gd name="connsiteX16522" fmla="*/ 3777191 w 6130925"/>
                <a:gd name="connsiteY16522" fmla="*/ 1502834 h 2994025"/>
                <a:gd name="connsiteX16523" fmla="*/ 3774545 w 6130925"/>
                <a:gd name="connsiteY16523" fmla="*/ 1502834 h 2994025"/>
                <a:gd name="connsiteX16524" fmla="*/ 3770841 w 6130925"/>
                <a:gd name="connsiteY16524" fmla="*/ 1502834 h 2994025"/>
                <a:gd name="connsiteX16525" fmla="*/ 3768195 w 6130925"/>
                <a:gd name="connsiteY16525" fmla="*/ 1502834 h 2994025"/>
                <a:gd name="connsiteX16526" fmla="*/ 3765549 w 6130925"/>
                <a:gd name="connsiteY16526" fmla="*/ 1502834 h 2994025"/>
                <a:gd name="connsiteX16527" fmla="*/ 3762903 w 6130925"/>
                <a:gd name="connsiteY16527" fmla="*/ 1501246 h 2994025"/>
                <a:gd name="connsiteX16528" fmla="*/ 3759728 w 6130925"/>
                <a:gd name="connsiteY16528" fmla="*/ 1500188 h 2994025"/>
                <a:gd name="connsiteX16529" fmla="*/ 3758141 w 6130925"/>
                <a:gd name="connsiteY16529" fmla="*/ 1500188 h 2994025"/>
                <a:gd name="connsiteX16530" fmla="*/ 3753378 w 6130925"/>
                <a:gd name="connsiteY16530" fmla="*/ 1501246 h 2994025"/>
                <a:gd name="connsiteX16531" fmla="*/ 3749145 w 6130925"/>
                <a:gd name="connsiteY16531" fmla="*/ 1503892 h 2994025"/>
                <a:gd name="connsiteX16532" fmla="*/ 3747028 w 6130925"/>
                <a:gd name="connsiteY16532" fmla="*/ 1503892 h 2994025"/>
                <a:gd name="connsiteX16533" fmla="*/ 3745970 w 6130925"/>
                <a:gd name="connsiteY16533" fmla="*/ 1504421 h 2994025"/>
                <a:gd name="connsiteX16534" fmla="*/ 3745441 w 6130925"/>
                <a:gd name="connsiteY16534" fmla="*/ 1506538 h 2994025"/>
                <a:gd name="connsiteX16535" fmla="*/ 3745970 w 6130925"/>
                <a:gd name="connsiteY16535" fmla="*/ 1508654 h 2994025"/>
                <a:gd name="connsiteX16536" fmla="*/ 3745441 w 6130925"/>
                <a:gd name="connsiteY16536" fmla="*/ 1510242 h 2994025"/>
                <a:gd name="connsiteX16537" fmla="*/ 3745970 w 6130925"/>
                <a:gd name="connsiteY16537" fmla="*/ 1511829 h 2994025"/>
                <a:gd name="connsiteX16538" fmla="*/ 3747028 w 6130925"/>
                <a:gd name="connsiteY16538" fmla="*/ 1513946 h 2994025"/>
                <a:gd name="connsiteX16539" fmla="*/ 3749145 w 6130925"/>
                <a:gd name="connsiteY16539" fmla="*/ 1515004 h 2994025"/>
                <a:gd name="connsiteX16540" fmla="*/ 3751261 w 6130925"/>
                <a:gd name="connsiteY16540" fmla="*/ 1517650 h 2994025"/>
                <a:gd name="connsiteX16541" fmla="*/ 3753378 w 6130925"/>
                <a:gd name="connsiteY16541" fmla="*/ 1519238 h 2994025"/>
                <a:gd name="connsiteX16542" fmla="*/ 3756553 w 6130925"/>
                <a:gd name="connsiteY16542" fmla="*/ 1520825 h 2994025"/>
                <a:gd name="connsiteX16543" fmla="*/ 3759728 w 6130925"/>
                <a:gd name="connsiteY16543" fmla="*/ 1521884 h 2994025"/>
                <a:gd name="connsiteX16544" fmla="*/ 3762374 w 6130925"/>
                <a:gd name="connsiteY16544" fmla="*/ 1520825 h 2994025"/>
                <a:gd name="connsiteX16545" fmla="*/ 3763961 w 6130925"/>
                <a:gd name="connsiteY16545" fmla="*/ 1518179 h 2994025"/>
                <a:gd name="connsiteX16546" fmla="*/ 3765549 w 6130925"/>
                <a:gd name="connsiteY16546" fmla="*/ 1516063 h 2994025"/>
                <a:gd name="connsiteX16547" fmla="*/ 3767136 w 6130925"/>
                <a:gd name="connsiteY16547" fmla="*/ 1514475 h 2994025"/>
                <a:gd name="connsiteX16548" fmla="*/ 3768724 w 6130925"/>
                <a:gd name="connsiteY16548" fmla="*/ 1513417 h 2994025"/>
                <a:gd name="connsiteX16549" fmla="*/ 3770841 w 6130925"/>
                <a:gd name="connsiteY16549" fmla="*/ 1512888 h 2994025"/>
                <a:gd name="connsiteX16550" fmla="*/ 3772957 w 6130925"/>
                <a:gd name="connsiteY16550" fmla="*/ 1511300 h 2994025"/>
                <a:gd name="connsiteX16551" fmla="*/ 3774545 w 6130925"/>
                <a:gd name="connsiteY16551" fmla="*/ 1510242 h 2994025"/>
                <a:gd name="connsiteX16552" fmla="*/ 3775603 w 6130925"/>
                <a:gd name="connsiteY16552" fmla="*/ 1510242 h 2994025"/>
                <a:gd name="connsiteX16553" fmla="*/ 3776661 w 6130925"/>
                <a:gd name="connsiteY16553" fmla="*/ 1510242 h 2994025"/>
                <a:gd name="connsiteX16554" fmla="*/ 3779836 w 6130925"/>
                <a:gd name="connsiteY16554" fmla="*/ 1510771 h 2994025"/>
                <a:gd name="connsiteX16555" fmla="*/ 3783541 w 6130925"/>
                <a:gd name="connsiteY16555" fmla="*/ 1511829 h 2994025"/>
                <a:gd name="connsiteX16556" fmla="*/ 3785657 w 6130925"/>
                <a:gd name="connsiteY16556" fmla="*/ 1512888 h 2994025"/>
                <a:gd name="connsiteX16557" fmla="*/ 3787774 w 6130925"/>
                <a:gd name="connsiteY16557" fmla="*/ 1513417 h 2994025"/>
                <a:gd name="connsiteX16558" fmla="*/ 3790949 w 6130925"/>
                <a:gd name="connsiteY16558" fmla="*/ 1513417 h 2994025"/>
                <a:gd name="connsiteX16559" fmla="*/ 3795711 w 6130925"/>
                <a:gd name="connsiteY16559" fmla="*/ 1513417 h 2994025"/>
                <a:gd name="connsiteX16560" fmla="*/ 3799416 w 6130925"/>
                <a:gd name="connsiteY16560" fmla="*/ 1513417 h 2994025"/>
                <a:gd name="connsiteX16561" fmla="*/ 3802591 w 6130925"/>
                <a:gd name="connsiteY16561" fmla="*/ 1513946 h 2994025"/>
                <a:gd name="connsiteX16562" fmla="*/ 3806824 w 6130925"/>
                <a:gd name="connsiteY16562" fmla="*/ 1514475 h 2994025"/>
                <a:gd name="connsiteX16563" fmla="*/ 3807353 w 6130925"/>
                <a:gd name="connsiteY16563" fmla="*/ 1510771 h 2994025"/>
                <a:gd name="connsiteX16564" fmla="*/ 3807353 w 6130925"/>
                <a:gd name="connsiteY16564" fmla="*/ 1507596 h 2994025"/>
                <a:gd name="connsiteX16565" fmla="*/ 3807353 w 6130925"/>
                <a:gd name="connsiteY16565" fmla="*/ 1501775 h 2994025"/>
                <a:gd name="connsiteX16566" fmla="*/ 3807353 w 6130925"/>
                <a:gd name="connsiteY16566" fmla="*/ 1497013 h 2994025"/>
                <a:gd name="connsiteX16567" fmla="*/ 3808941 w 6130925"/>
                <a:gd name="connsiteY16567" fmla="*/ 1492250 h 2994025"/>
                <a:gd name="connsiteX16568" fmla="*/ 3811586 w 6130925"/>
                <a:gd name="connsiteY16568" fmla="*/ 1489604 h 2994025"/>
                <a:gd name="connsiteX16569" fmla="*/ 3813703 w 6130925"/>
                <a:gd name="connsiteY16569" fmla="*/ 1488546 h 2994025"/>
                <a:gd name="connsiteX16570" fmla="*/ 3815820 w 6130925"/>
                <a:gd name="connsiteY16570" fmla="*/ 1488017 h 2994025"/>
                <a:gd name="connsiteX16571" fmla="*/ 3817407 w 6130925"/>
                <a:gd name="connsiteY16571" fmla="*/ 1486959 h 2994025"/>
                <a:gd name="connsiteX16572" fmla="*/ 3818995 w 6130925"/>
                <a:gd name="connsiteY16572" fmla="*/ 1486429 h 2994025"/>
                <a:gd name="connsiteX16573" fmla="*/ 3820053 w 6130925"/>
                <a:gd name="connsiteY16573" fmla="*/ 1484842 h 2994025"/>
                <a:gd name="connsiteX16574" fmla="*/ 3820582 w 6130925"/>
                <a:gd name="connsiteY16574" fmla="*/ 1482196 h 2994025"/>
                <a:gd name="connsiteX16575" fmla="*/ 3822699 w 6130925"/>
                <a:gd name="connsiteY16575" fmla="*/ 1483254 h 2994025"/>
                <a:gd name="connsiteX16576" fmla="*/ 3824286 w 6130925"/>
                <a:gd name="connsiteY16576" fmla="*/ 1485371 h 2994025"/>
                <a:gd name="connsiteX16577" fmla="*/ 3825874 w 6130925"/>
                <a:gd name="connsiteY16577" fmla="*/ 1486959 h 2994025"/>
                <a:gd name="connsiteX16578" fmla="*/ 3827461 w 6130925"/>
                <a:gd name="connsiteY16578" fmla="*/ 1488546 h 2994025"/>
                <a:gd name="connsiteX16579" fmla="*/ 3827461 w 6130925"/>
                <a:gd name="connsiteY16579" fmla="*/ 1506538 h 2994025"/>
                <a:gd name="connsiteX16580" fmla="*/ 3828520 w 6130925"/>
                <a:gd name="connsiteY16580" fmla="*/ 1508654 h 2994025"/>
                <a:gd name="connsiteX16581" fmla="*/ 3830107 w 6130925"/>
                <a:gd name="connsiteY16581" fmla="*/ 1510242 h 2994025"/>
                <a:gd name="connsiteX16582" fmla="*/ 3831695 w 6130925"/>
                <a:gd name="connsiteY16582" fmla="*/ 1510771 h 2994025"/>
                <a:gd name="connsiteX16583" fmla="*/ 3833282 w 6130925"/>
                <a:gd name="connsiteY16583" fmla="*/ 1511829 h 2994025"/>
                <a:gd name="connsiteX16584" fmla="*/ 3833282 w 6130925"/>
                <a:gd name="connsiteY16584" fmla="*/ 1513417 h 2994025"/>
                <a:gd name="connsiteX16585" fmla="*/ 3833282 w 6130925"/>
                <a:gd name="connsiteY16585" fmla="*/ 1515004 h 2994025"/>
                <a:gd name="connsiteX16586" fmla="*/ 3833811 w 6130925"/>
                <a:gd name="connsiteY16586" fmla="*/ 1519767 h 2994025"/>
                <a:gd name="connsiteX16587" fmla="*/ 3834870 w 6130925"/>
                <a:gd name="connsiteY16587" fmla="*/ 1523471 h 2994025"/>
                <a:gd name="connsiteX16588" fmla="*/ 3838574 w 6130925"/>
                <a:gd name="connsiteY16588" fmla="*/ 1520825 h 2994025"/>
                <a:gd name="connsiteX16589" fmla="*/ 3840691 w 6130925"/>
                <a:gd name="connsiteY16589" fmla="*/ 1517650 h 2994025"/>
                <a:gd name="connsiteX16590" fmla="*/ 3841220 w 6130925"/>
                <a:gd name="connsiteY16590" fmla="*/ 1513417 h 2994025"/>
                <a:gd name="connsiteX16591" fmla="*/ 3840691 w 6130925"/>
                <a:gd name="connsiteY16591" fmla="*/ 1509184 h 2994025"/>
                <a:gd name="connsiteX16592" fmla="*/ 3847570 w 6130925"/>
                <a:gd name="connsiteY16592" fmla="*/ 1509184 h 2994025"/>
                <a:gd name="connsiteX16593" fmla="*/ 3849686 w 6130925"/>
                <a:gd name="connsiteY16593" fmla="*/ 1509713 h 2994025"/>
                <a:gd name="connsiteX16594" fmla="*/ 3851274 w 6130925"/>
                <a:gd name="connsiteY16594" fmla="*/ 1510771 h 2994025"/>
                <a:gd name="connsiteX16595" fmla="*/ 3853391 w 6130925"/>
                <a:gd name="connsiteY16595" fmla="*/ 1511829 h 2994025"/>
                <a:gd name="connsiteX16596" fmla="*/ 3854449 w 6130925"/>
                <a:gd name="connsiteY16596" fmla="*/ 1512888 h 2994025"/>
                <a:gd name="connsiteX16597" fmla="*/ 3855507 w 6130925"/>
                <a:gd name="connsiteY16597" fmla="*/ 1513946 h 2994025"/>
                <a:gd name="connsiteX16598" fmla="*/ 3855507 w 6130925"/>
                <a:gd name="connsiteY16598" fmla="*/ 1516063 h 2994025"/>
                <a:gd name="connsiteX16599" fmla="*/ 3854449 w 6130925"/>
                <a:gd name="connsiteY16599" fmla="*/ 1520296 h 2994025"/>
                <a:gd name="connsiteX16600" fmla="*/ 3852861 w 6130925"/>
                <a:gd name="connsiteY16600" fmla="*/ 1523471 h 2994025"/>
                <a:gd name="connsiteX16601" fmla="*/ 3852861 w 6130925"/>
                <a:gd name="connsiteY16601" fmla="*/ 1525059 h 2994025"/>
                <a:gd name="connsiteX16602" fmla="*/ 3852861 w 6130925"/>
                <a:gd name="connsiteY16602" fmla="*/ 1526646 h 2994025"/>
                <a:gd name="connsiteX16603" fmla="*/ 3854449 w 6130925"/>
                <a:gd name="connsiteY16603" fmla="*/ 1528234 h 2994025"/>
                <a:gd name="connsiteX16604" fmla="*/ 3857095 w 6130925"/>
                <a:gd name="connsiteY16604" fmla="*/ 1529292 h 2994025"/>
                <a:gd name="connsiteX16605" fmla="*/ 3858682 w 6130925"/>
                <a:gd name="connsiteY16605" fmla="*/ 1528763 h 2994025"/>
                <a:gd name="connsiteX16606" fmla="*/ 3860270 w 6130925"/>
                <a:gd name="connsiteY16606" fmla="*/ 1529292 h 2994025"/>
                <a:gd name="connsiteX16607" fmla="*/ 3863974 w 6130925"/>
                <a:gd name="connsiteY16607" fmla="*/ 1529821 h 2994025"/>
                <a:gd name="connsiteX16608" fmla="*/ 3867149 w 6130925"/>
                <a:gd name="connsiteY16608" fmla="*/ 1531409 h 2994025"/>
                <a:gd name="connsiteX16609" fmla="*/ 3869795 w 6130925"/>
                <a:gd name="connsiteY16609" fmla="*/ 1532996 h 2994025"/>
                <a:gd name="connsiteX16610" fmla="*/ 3870853 w 6130925"/>
                <a:gd name="connsiteY16610" fmla="*/ 1535113 h 2994025"/>
                <a:gd name="connsiteX16611" fmla="*/ 3871911 w 6130925"/>
                <a:gd name="connsiteY16611" fmla="*/ 1536700 h 2994025"/>
                <a:gd name="connsiteX16612" fmla="*/ 3872441 w 6130925"/>
                <a:gd name="connsiteY16612" fmla="*/ 1538817 h 2994025"/>
                <a:gd name="connsiteX16613" fmla="*/ 3872970 w 6130925"/>
                <a:gd name="connsiteY16613" fmla="*/ 1540934 h 2994025"/>
                <a:gd name="connsiteX16614" fmla="*/ 3873499 w 6130925"/>
                <a:gd name="connsiteY16614" fmla="*/ 1543050 h 2994025"/>
                <a:gd name="connsiteX16615" fmla="*/ 3873499 w 6130925"/>
                <a:gd name="connsiteY16615" fmla="*/ 1545167 h 2994025"/>
                <a:gd name="connsiteX16616" fmla="*/ 3873499 w 6130925"/>
                <a:gd name="connsiteY16616" fmla="*/ 1546754 h 2994025"/>
                <a:gd name="connsiteX16617" fmla="*/ 3875086 w 6130925"/>
                <a:gd name="connsiteY16617" fmla="*/ 1547813 h 2994025"/>
                <a:gd name="connsiteX16618" fmla="*/ 3877203 w 6130925"/>
                <a:gd name="connsiteY16618" fmla="*/ 1548342 h 2994025"/>
                <a:gd name="connsiteX16619" fmla="*/ 3879320 w 6130925"/>
                <a:gd name="connsiteY16619" fmla="*/ 1549929 h 2994025"/>
                <a:gd name="connsiteX16620" fmla="*/ 3880907 w 6130925"/>
                <a:gd name="connsiteY16620" fmla="*/ 1550459 h 2994025"/>
                <a:gd name="connsiteX16621" fmla="*/ 3881966 w 6130925"/>
                <a:gd name="connsiteY16621" fmla="*/ 1550459 h 2994025"/>
                <a:gd name="connsiteX16622" fmla="*/ 3882495 w 6130925"/>
                <a:gd name="connsiteY16622" fmla="*/ 1550459 h 2994025"/>
                <a:gd name="connsiteX16623" fmla="*/ 3883553 w 6130925"/>
                <a:gd name="connsiteY16623" fmla="*/ 1550459 h 2994025"/>
                <a:gd name="connsiteX16624" fmla="*/ 3884082 w 6130925"/>
                <a:gd name="connsiteY16624" fmla="*/ 1550459 h 2994025"/>
                <a:gd name="connsiteX16625" fmla="*/ 3886728 w 6130925"/>
                <a:gd name="connsiteY16625" fmla="*/ 1551517 h 2994025"/>
                <a:gd name="connsiteX16626" fmla="*/ 3887786 w 6130925"/>
                <a:gd name="connsiteY16626" fmla="*/ 1553634 h 2994025"/>
                <a:gd name="connsiteX16627" fmla="*/ 3889374 w 6130925"/>
                <a:gd name="connsiteY16627" fmla="*/ 1557867 h 2994025"/>
                <a:gd name="connsiteX16628" fmla="*/ 3889903 w 6130925"/>
                <a:gd name="connsiteY16628" fmla="*/ 1562100 h 2994025"/>
                <a:gd name="connsiteX16629" fmla="*/ 3886199 w 6130925"/>
                <a:gd name="connsiteY16629" fmla="*/ 1563688 h 2994025"/>
                <a:gd name="connsiteX16630" fmla="*/ 3882495 w 6130925"/>
                <a:gd name="connsiteY16630" fmla="*/ 1564746 h 2994025"/>
                <a:gd name="connsiteX16631" fmla="*/ 3881966 w 6130925"/>
                <a:gd name="connsiteY16631" fmla="*/ 1564746 h 2994025"/>
                <a:gd name="connsiteX16632" fmla="*/ 3880907 w 6130925"/>
                <a:gd name="connsiteY16632" fmla="*/ 1564746 h 2994025"/>
                <a:gd name="connsiteX16633" fmla="*/ 3879849 w 6130925"/>
                <a:gd name="connsiteY16633" fmla="*/ 1564746 h 2994025"/>
                <a:gd name="connsiteX16634" fmla="*/ 3879320 w 6130925"/>
                <a:gd name="connsiteY16634" fmla="*/ 1564746 h 2994025"/>
                <a:gd name="connsiteX16635" fmla="*/ 3876674 w 6130925"/>
                <a:gd name="connsiteY16635" fmla="*/ 1564746 h 2994025"/>
                <a:gd name="connsiteX16636" fmla="*/ 3875086 w 6130925"/>
                <a:gd name="connsiteY16636" fmla="*/ 1565275 h 2994025"/>
                <a:gd name="connsiteX16637" fmla="*/ 3874557 w 6130925"/>
                <a:gd name="connsiteY16637" fmla="*/ 1566863 h 2994025"/>
                <a:gd name="connsiteX16638" fmla="*/ 3874557 w 6130925"/>
                <a:gd name="connsiteY16638" fmla="*/ 1568979 h 2994025"/>
                <a:gd name="connsiteX16639" fmla="*/ 3874028 w 6130925"/>
                <a:gd name="connsiteY16639" fmla="*/ 1571625 h 2994025"/>
                <a:gd name="connsiteX16640" fmla="*/ 3873499 w 6130925"/>
                <a:gd name="connsiteY16640" fmla="*/ 1573742 h 2994025"/>
                <a:gd name="connsiteX16641" fmla="*/ 3871911 w 6130925"/>
                <a:gd name="connsiteY16641" fmla="*/ 1579034 h 2994025"/>
                <a:gd name="connsiteX16642" fmla="*/ 3870853 w 6130925"/>
                <a:gd name="connsiteY16642" fmla="*/ 1585384 h 2994025"/>
                <a:gd name="connsiteX16643" fmla="*/ 3870853 w 6130925"/>
                <a:gd name="connsiteY16643" fmla="*/ 1590146 h 2994025"/>
                <a:gd name="connsiteX16644" fmla="*/ 3870853 w 6130925"/>
                <a:gd name="connsiteY16644" fmla="*/ 1595967 h 2994025"/>
                <a:gd name="connsiteX16645" fmla="*/ 3869266 w 6130925"/>
                <a:gd name="connsiteY16645" fmla="*/ 1595438 h 2994025"/>
                <a:gd name="connsiteX16646" fmla="*/ 3867149 w 6130925"/>
                <a:gd name="connsiteY16646" fmla="*/ 1594909 h 2994025"/>
                <a:gd name="connsiteX16647" fmla="*/ 3866091 w 6130925"/>
                <a:gd name="connsiteY16647" fmla="*/ 1592792 h 2994025"/>
                <a:gd name="connsiteX16648" fmla="*/ 3864503 w 6130925"/>
                <a:gd name="connsiteY16648" fmla="*/ 1591204 h 2994025"/>
                <a:gd name="connsiteX16649" fmla="*/ 3862916 w 6130925"/>
                <a:gd name="connsiteY16649" fmla="*/ 1591204 h 2994025"/>
                <a:gd name="connsiteX16650" fmla="*/ 3859741 w 6130925"/>
                <a:gd name="connsiteY16650" fmla="*/ 1591734 h 2994025"/>
                <a:gd name="connsiteX16651" fmla="*/ 3857624 w 6130925"/>
                <a:gd name="connsiteY16651" fmla="*/ 1594379 h 2994025"/>
                <a:gd name="connsiteX16652" fmla="*/ 3856036 w 6130925"/>
                <a:gd name="connsiteY16652" fmla="*/ 1595967 h 2994025"/>
                <a:gd name="connsiteX16653" fmla="*/ 3855507 w 6130925"/>
                <a:gd name="connsiteY16653" fmla="*/ 1597554 h 2994025"/>
                <a:gd name="connsiteX16654" fmla="*/ 3853920 w 6130925"/>
                <a:gd name="connsiteY16654" fmla="*/ 1599142 h 2994025"/>
                <a:gd name="connsiteX16655" fmla="*/ 3852861 w 6130925"/>
                <a:gd name="connsiteY16655" fmla="*/ 1601259 h 2994025"/>
                <a:gd name="connsiteX16656" fmla="*/ 3852861 w 6130925"/>
                <a:gd name="connsiteY16656" fmla="*/ 1602846 h 2994025"/>
                <a:gd name="connsiteX16657" fmla="*/ 3852861 w 6130925"/>
                <a:gd name="connsiteY16657" fmla="*/ 1604963 h 2994025"/>
                <a:gd name="connsiteX16658" fmla="*/ 3851803 w 6130925"/>
                <a:gd name="connsiteY16658" fmla="*/ 1606550 h 2994025"/>
                <a:gd name="connsiteX16659" fmla="*/ 3851274 w 6130925"/>
                <a:gd name="connsiteY16659" fmla="*/ 1608138 h 2994025"/>
                <a:gd name="connsiteX16660" fmla="*/ 3849686 w 6130925"/>
                <a:gd name="connsiteY16660" fmla="*/ 1614488 h 2994025"/>
                <a:gd name="connsiteX16661" fmla="*/ 3848099 w 6130925"/>
                <a:gd name="connsiteY16661" fmla="*/ 1615546 h 2994025"/>
                <a:gd name="connsiteX16662" fmla="*/ 3845453 w 6130925"/>
                <a:gd name="connsiteY16662" fmla="*/ 1615546 h 2994025"/>
                <a:gd name="connsiteX16663" fmla="*/ 3842278 w 6130925"/>
                <a:gd name="connsiteY16663" fmla="*/ 1615546 h 2994025"/>
                <a:gd name="connsiteX16664" fmla="*/ 3840691 w 6130925"/>
                <a:gd name="connsiteY16664" fmla="*/ 1614488 h 2994025"/>
                <a:gd name="connsiteX16665" fmla="*/ 3838574 w 6130925"/>
                <a:gd name="connsiteY16665" fmla="*/ 1614488 h 2994025"/>
                <a:gd name="connsiteX16666" fmla="*/ 3836986 w 6130925"/>
                <a:gd name="connsiteY16666" fmla="*/ 1616604 h 2994025"/>
                <a:gd name="connsiteX16667" fmla="*/ 3834870 w 6130925"/>
                <a:gd name="connsiteY16667" fmla="*/ 1618192 h 2994025"/>
                <a:gd name="connsiteX16668" fmla="*/ 3833282 w 6130925"/>
                <a:gd name="connsiteY16668" fmla="*/ 1621367 h 2994025"/>
                <a:gd name="connsiteX16669" fmla="*/ 3832224 w 6130925"/>
                <a:gd name="connsiteY16669" fmla="*/ 1625071 h 2994025"/>
                <a:gd name="connsiteX16670" fmla="*/ 3831695 w 6130925"/>
                <a:gd name="connsiteY16670" fmla="*/ 1627188 h 2994025"/>
                <a:gd name="connsiteX16671" fmla="*/ 3830636 w 6130925"/>
                <a:gd name="connsiteY16671" fmla="*/ 1628775 h 2994025"/>
                <a:gd name="connsiteX16672" fmla="*/ 3830107 w 6130925"/>
                <a:gd name="connsiteY16672" fmla="*/ 1630363 h 2994025"/>
                <a:gd name="connsiteX16673" fmla="*/ 3830107 w 6130925"/>
                <a:gd name="connsiteY16673" fmla="*/ 1632479 h 2994025"/>
                <a:gd name="connsiteX16674" fmla="*/ 3811586 w 6130925"/>
                <a:gd name="connsiteY16674" fmla="*/ 1632479 h 2994025"/>
                <a:gd name="connsiteX16675" fmla="*/ 3809470 w 6130925"/>
                <a:gd name="connsiteY16675" fmla="*/ 1635654 h 2994025"/>
                <a:gd name="connsiteX16676" fmla="*/ 3807353 w 6130925"/>
                <a:gd name="connsiteY16676" fmla="*/ 1639888 h 2994025"/>
                <a:gd name="connsiteX16677" fmla="*/ 3807353 w 6130925"/>
                <a:gd name="connsiteY16677" fmla="*/ 1641475 h 2994025"/>
                <a:gd name="connsiteX16678" fmla="*/ 3807353 w 6130925"/>
                <a:gd name="connsiteY16678" fmla="*/ 1643063 h 2994025"/>
                <a:gd name="connsiteX16679" fmla="*/ 3807353 w 6130925"/>
                <a:gd name="connsiteY16679" fmla="*/ 1644650 h 2994025"/>
                <a:gd name="connsiteX16680" fmla="*/ 3806824 w 6130925"/>
                <a:gd name="connsiteY16680" fmla="*/ 1646238 h 2994025"/>
                <a:gd name="connsiteX16681" fmla="*/ 3806824 w 6130925"/>
                <a:gd name="connsiteY16681" fmla="*/ 1649413 h 2994025"/>
                <a:gd name="connsiteX16682" fmla="*/ 3806824 w 6130925"/>
                <a:gd name="connsiteY16682" fmla="*/ 1652059 h 2994025"/>
                <a:gd name="connsiteX16683" fmla="*/ 3781424 w 6130925"/>
                <a:gd name="connsiteY16683" fmla="*/ 1651000 h 2994025"/>
                <a:gd name="connsiteX16684" fmla="*/ 3779307 w 6130925"/>
                <a:gd name="connsiteY16684" fmla="*/ 1651529 h 2994025"/>
                <a:gd name="connsiteX16685" fmla="*/ 3777720 w 6130925"/>
                <a:gd name="connsiteY16685" fmla="*/ 1652059 h 2994025"/>
                <a:gd name="connsiteX16686" fmla="*/ 3776132 w 6130925"/>
                <a:gd name="connsiteY16686" fmla="*/ 1652059 h 2994025"/>
                <a:gd name="connsiteX16687" fmla="*/ 3774545 w 6130925"/>
                <a:gd name="connsiteY16687" fmla="*/ 1652059 h 2994025"/>
                <a:gd name="connsiteX16688" fmla="*/ 3772957 w 6130925"/>
                <a:gd name="connsiteY16688" fmla="*/ 1652588 h 2994025"/>
                <a:gd name="connsiteX16689" fmla="*/ 3770841 w 6130925"/>
                <a:gd name="connsiteY16689" fmla="*/ 1653646 h 2994025"/>
                <a:gd name="connsiteX16690" fmla="*/ 3768724 w 6130925"/>
                <a:gd name="connsiteY16690" fmla="*/ 1654175 h 2994025"/>
                <a:gd name="connsiteX16691" fmla="*/ 3767136 w 6130925"/>
                <a:gd name="connsiteY16691" fmla="*/ 1654704 h 2994025"/>
                <a:gd name="connsiteX16692" fmla="*/ 3765549 w 6130925"/>
                <a:gd name="connsiteY16692" fmla="*/ 1655763 h 2994025"/>
                <a:gd name="connsiteX16693" fmla="*/ 3763961 w 6130925"/>
                <a:gd name="connsiteY16693" fmla="*/ 1657350 h 2994025"/>
                <a:gd name="connsiteX16694" fmla="*/ 3762903 w 6130925"/>
                <a:gd name="connsiteY16694" fmla="*/ 1657350 h 2994025"/>
                <a:gd name="connsiteX16695" fmla="*/ 3762374 w 6130925"/>
                <a:gd name="connsiteY16695" fmla="*/ 1656821 h 2994025"/>
                <a:gd name="connsiteX16696" fmla="*/ 3761316 w 6130925"/>
                <a:gd name="connsiteY16696" fmla="*/ 1656821 h 2994025"/>
                <a:gd name="connsiteX16697" fmla="*/ 3759728 w 6130925"/>
                <a:gd name="connsiteY16697" fmla="*/ 1657350 h 2994025"/>
                <a:gd name="connsiteX16698" fmla="*/ 3758670 w 6130925"/>
                <a:gd name="connsiteY16698" fmla="*/ 1659467 h 2994025"/>
                <a:gd name="connsiteX16699" fmla="*/ 3757611 w 6130925"/>
                <a:gd name="connsiteY16699" fmla="*/ 1661054 h 2994025"/>
                <a:gd name="connsiteX16700" fmla="*/ 3757082 w 6130925"/>
                <a:gd name="connsiteY16700" fmla="*/ 1662642 h 2994025"/>
                <a:gd name="connsiteX16701" fmla="*/ 3757611 w 6130925"/>
                <a:gd name="connsiteY16701" fmla="*/ 1664229 h 2994025"/>
                <a:gd name="connsiteX16702" fmla="*/ 3757082 w 6130925"/>
                <a:gd name="connsiteY16702" fmla="*/ 1667404 h 2994025"/>
                <a:gd name="connsiteX16703" fmla="*/ 3757611 w 6130925"/>
                <a:gd name="connsiteY16703" fmla="*/ 1671109 h 2994025"/>
                <a:gd name="connsiteX16704" fmla="*/ 3752320 w 6130925"/>
                <a:gd name="connsiteY16704" fmla="*/ 1670579 h 2994025"/>
                <a:gd name="connsiteX16705" fmla="*/ 3746499 w 6130925"/>
                <a:gd name="connsiteY16705" fmla="*/ 1671109 h 2994025"/>
                <a:gd name="connsiteX16706" fmla="*/ 3744911 w 6130925"/>
                <a:gd name="connsiteY16706" fmla="*/ 1670579 h 2994025"/>
                <a:gd name="connsiteX16707" fmla="*/ 3743324 w 6130925"/>
                <a:gd name="connsiteY16707" fmla="*/ 1671109 h 2994025"/>
                <a:gd name="connsiteX16708" fmla="*/ 3741207 w 6130925"/>
                <a:gd name="connsiteY16708" fmla="*/ 1672167 h 2994025"/>
                <a:gd name="connsiteX16709" fmla="*/ 3739620 w 6130925"/>
                <a:gd name="connsiteY16709" fmla="*/ 1674284 h 2994025"/>
                <a:gd name="connsiteX16710" fmla="*/ 3735916 w 6130925"/>
                <a:gd name="connsiteY16710" fmla="*/ 1677459 h 2994025"/>
                <a:gd name="connsiteX16711" fmla="*/ 3734328 w 6130925"/>
                <a:gd name="connsiteY16711" fmla="*/ 1679575 h 2994025"/>
                <a:gd name="connsiteX16712" fmla="*/ 3732741 w 6130925"/>
                <a:gd name="connsiteY16712" fmla="*/ 1681692 h 2994025"/>
                <a:gd name="connsiteX16713" fmla="*/ 3729036 w 6130925"/>
                <a:gd name="connsiteY16713" fmla="*/ 1682221 h 2994025"/>
                <a:gd name="connsiteX16714" fmla="*/ 3725332 w 6130925"/>
                <a:gd name="connsiteY16714" fmla="*/ 1682750 h 2994025"/>
                <a:gd name="connsiteX16715" fmla="*/ 3723745 w 6130925"/>
                <a:gd name="connsiteY16715" fmla="*/ 1682221 h 2994025"/>
                <a:gd name="connsiteX16716" fmla="*/ 3721628 w 6130925"/>
                <a:gd name="connsiteY16716" fmla="*/ 1682750 h 2994025"/>
                <a:gd name="connsiteX16717" fmla="*/ 3720041 w 6130925"/>
                <a:gd name="connsiteY16717" fmla="*/ 1683809 h 2994025"/>
                <a:gd name="connsiteX16718" fmla="*/ 3718453 w 6130925"/>
                <a:gd name="connsiteY16718" fmla="*/ 1684867 h 2994025"/>
                <a:gd name="connsiteX16719" fmla="*/ 3716336 w 6130925"/>
                <a:gd name="connsiteY16719" fmla="*/ 1685396 h 2994025"/>
                <a:gd name="connsiteX16720" fmla="*/ 3714749 w 6130925"/>
                <a:gd name="connsiteY16720" fmla="*/ 1684867 h 2994025"/>
                <a:gd name="connsiteX16721" fmla="*/ 3712632 w 6130925"/>
                <a:gd name="connsiteY16721" fmla="*/ 1684867 h 2994025"/>
                <a:gd name="connsiteX16722" fmla="*/ 3711045 w 6130925"/>
                <a:gd name="connsiteY16722" fmla="*/ 1684867 h 2994025"/>
                <a:gd name="connsiteX16723" fmla="*/ 3709457 w 6130925"/>
                <a:gd name="connsiteY16723" fmla="*/ 1686454 h 2994025"/>
                <a:gd name="connsiteX16724" fmla="*/ 3707870 w 6130925"/>
                <a:gd name="connsiteY16724" fmla="*/ 1687513 h 2994025"/>
                <a:gd name="connsiteX16725" fmla="*/ 3702049 w 6130925"/>
                <a:gd name="connsiteY16725" fmla="*/ 1688571 h 2994025"/>
                <a:gd name="connsiteX16726" fmla="*/ 3696757 w 6130925"/>
                <a:gd name="connsiteY16726" fmla="*/ 1689100 h 2994025"/>
                <a:gd name="connsiteX16727" fmla="*/ 3694641 w 6130925"/>
                <a:gd name="connsiteY16727" fmla="*/ 1690688 h 2994025"/>
                <a:gd name="connsiteX16728" fmla="*/ 3693053 w 6130925"/>
                <a:gd name="connsiteY16728" fmla="*/ 1693334 h 2994025"/>
                <a:gd name="connsiteX16729" fmla="*/ 3690936 w 6130925"/>
                <a:gd name="connsiteY16729" fmla="*/ 1694392 h 2994025"/>
                <a:gd name="connsiteX16730" fmla="*/ 3688820 w 6130925"/>
                <a:gd name="connsiteY16730" fmla="*/ 1695979 h 2994025"/>
                <a:gd name="connsiteX16731" fmla="*/ 3687232 w 6130925"/>
                <a:gd name="connsiteY16731" fmla="*/ 1697567 h 2994025"/>
                <a:gd name="connsiteX16732" fmla="*/ 3686174 w 6130925"/>
                <a:gd name="connsiteY16732" fmla="*/ 1699154 h 2994025"/>
                <a:gd name="connsiteX16733" fmla="*/ 3682470 w 6130925"/>
                <a:gd name="connsiteY16733" fmla="*/ 1706563 h 2994025"/>
                <a:gd name="connsiteX16734" fmla="*/ 3681411 w 6130925"/>
                <a:gd name="connsiteY16734" fmla="*/ 1706563 h 2994025"/>
                <a:gd name="connsiteX16735" fmla="*/ 3680353 w 6130925"/>
                <a:gd name="connsiteY16735" fmla="*/ 1706563 h 2994025"/>
                <a:gd name="connsiteX16736" fmla="*/ 3679824 w 6130925"/>
                <a:gd name="connsiteY16736" fmla="*/ 1706563 h 2994025"/>
                <a:gd name="connsiteX16737" fmla="*/ 3678766 w 6130925"/>
                <a:gd name="connsiteY16737" fmla="*/ 1706563 h 2994025"/>
                <a:gd name="connsiteX16738" fmla="*/ 3677178 w 6130925"/>
                <a:gd name="connsiteY16738" fmla="*/ 1704975 h 2994025"/>
                <a:gd name="connsiteX16739" fmla="*/ 3674532 w 6130925"/>
                <a:gd name="connsiteY16739" fmla="*/ 1703917 h 2994025"/>
                <a:gd name="connsiteX16740" fmla="*/ 3652836 w 6130925"/>
                <a:gd name="connsiteY16740" fmla="*/ 1703917 h 2994025"/>
                <a:gd name="connsiteX16741" fmla="*/ 3651249 w 6130925"/>
                <a:gd name="connsiteY16741" fmla="*/ 1703917 h 2994025"/>
                <a:gd name="connsiteX16742" fmla="*/ 3649132 w 6130925"/>
                <a:gd name="connsiteY16742" fmla="*/ 1704975 h 2994025"/>
                <a:gd name="connsiteX16743" fmla="*/ 3645428 w 6130925"/>
                <a:gd name="connsiteY16743" fmla="*/ 1706563 h 2994025"/>
                <a:gd name="connsiteX16744" fmla="*/ 3642253 w 6130925"/>
                <a:gd name="connsiteY16744" fmla="*/ 1709209 h 2994025"/>
                <a:gd name="connsiteX16745" fmla="*/ 3639607 w 6130925"/>
                <a:gd name="connsiteY16745" fmla="*/ 1712384 h 2994025"/>
                <a:gd name="connsiteX16746" fmla="*/ 3637491 w 6130925"/>
                <a:gd name="connsiteY16746" fmla="*/ 1716617 h 2994025"/>
                <a:gd name="connsiteX16747" fmla="*/ 3636432 w 6130925"/>
                <a:gd name="connsiteY16747" fmla="*/ 1718204 h 2994025"/>
                <a:gd name="connsiteX16748" fmla="*/ 3634316 w 6130925"/>
                <a:gd name="connsiteY16748" fmla="*/ 1719792 h 2994025"/>
                <a:gd name="connsiteX16749" fmla="*/ 3629024 w 6130925"/>
                <a:gd name="connsiteY16749" fmla="*/ 1720850 h 2994025"/>
                <a:gd name="connsiteX16750" fmla="*/ 3623732 w 6130925"/>
                <a:gd name="connsiteY16750" fmla="*/ 1720321 h 2994025"/>
                <a:gd name="connsiteX16751" fmla="*/ 3619499 w 6130925"/>
                <a:gd name="connsiteY16751" fmla="*/ 1720850 h 2994025"/>
                <a:gd name="connsiteX16752" fmla="*/ 3616324 w 6130925"/>
                <a:gd name="connsiteY16752" fmla="*/ 1720321 h 2994025"/>
                <a:gd name="connsiteX16753" fmla="*/ 3612620 w 6130925"/>
                <a:gd name="connsiteY16753" fmla="*/ 1718734 h 2994025"/>
                <a:gd name="connsiteX16754" fmla="*/ 3608916 w 6130925"/>
                <a:gd name="connsiteY16754" fmla="*/ 1715559 h 2994025"/>
                <a:gd name="connsiteX16755" fmla="*/ 3606270 w 6130925"/>
                <a:gd name="connsiteY16755" fmla="*/ 1712913 h 2994025"/>
                <a:gd name="connsiteX16756" fmla="*/ 3600978 w 6130925"/>
                <a:gd name="connsiteY16756" fmla="*/ 1709209 h 2994025"/>
                <a:gd name="connsiteX16757" fmla="*/ 3600449 w 6130925"/>
                <a:gd name="connsiteY16757" fmla="*/ 1706034 h 2994025"/>
                <a:gd name="connsiteX16758" fmla="*/ 3600449 w 6130925"/>
                <a:gd name="connsiteY16758" fmla="*/ 1675342 h 2994025"/>
                <a:gd name="connsiteX16759" fmla="*/ 3598332 w 6130925"/>
                <a:gd name="connsiteY16759" fmla="*/ 1671638 h 2994025"/>
                <a:gd name="connsiteX16760" fmla="*/ 3595686 w 6130925"/>
                <a:gd name="connsiteY16760" fmla="*/ 1667934 h 2994025"/>
                <a:gd name="connsiteX16761" fmla="*/ 3594628 w 6130925"/>
                <a:gd name="connsiteY16761" fmla="*/ 1666346 h 2994025"/>
                <a:gd name="connsiteX16762" fmla="*/ 3594099 w 6130925"/>
                <a:gd name="connsiteY16762" fmla="*/ 1664229 h 2994025"/>
                <a:gd name="connsiteX16763" fmla="*/ 3594099 w 6130925"/>
                <a:gd name="connsiteY16763" fmla="*/ 1662642 h 2994025"/>
                <a:gd name="connsiteX16764" fmla="*/ 3594099 w 6130925"/>
                <a:gd name="connsiteY16764" fmla="*/ 1661054 h 2994025"/>
                <a:gd name="connsiteX16765" fmla="*/ 3594099 w 6130925"/>
                <a:gd name="connsiteY16765" fmla="*/ 1657350 h 2994025"/>
                <a:gd name="connsiteX16766" fmla="*/ 3594099 w 6130925"/>
                <a:gd name="connsiteY16766" fmla="*/ 1653646 h 2994025"/>
                <a:gd name="connsiteX16767" fmla="*/ 3593570 w 6130925"/>
                <a:gd name="connsiteY16767" fmla="*/ 1652059 h 2994025"/>
                <a:gd name="connsiteX16768" fmla="*/ 3592511 w 6130925"/>
                <a:gd name="connsiteY16768" fmla="*/ 1650471 h 2994025"/>
                <a:gd name="connsiteX16769" fmla="*/ 3590924 w 6130925"/>
                <a:gd name="connsiteY16769" fmla="*/ 1648354 h 2994025"/>
                <a:gd name="connsiteX16770" fmla="*/ 3589866 w 6130925"/>
                <a:gd name="connsiteY16770" fmla="*/ 1645709 h 2994025"/>
                <a:gd name="connsiteX16771" fmla="*/ 3588278 w 6130925"/>
                <a:gd name="connsiteY16771" fmla="*/ 1643592 h 2994025"/>
                <a:gd name="connsiteX16772" fmla="*/ 3587749 w 6130925"/>
                <a:gd name="connsiteY16772" fmla="*/ 1642004 h 2994025"/>
                <a:gd name="connsiteX16773" fmla="*/ 3582457 w 6130925"/>
                <a:gd name="connsiteY16773" fmla="*/ 1637242 h 2994025"/>
                <a:gd name="connsiteX16774" fmla="*/ 3576636 w 6130925"/>
                <a:gd name="connsiteY16774" fmla="*/ 1631421 h 2994025"/>
                <a:gd name="connsiteX16775" fmla="*/ 3573461 w 6130925"/>
                <a:gd name="connsiteY16775" fmla="*/ 1626129 h 2994025"/>
                <a:gd name="connsiteX16776" fmla="*/ 3570286 w 6130925"/>
                <a:gd name="connsiteY16776" fmla="*/ 1620838 h 2994025"/>
                <a:gd name="connsiteX16777" fmla="*/ 3567641 w 6130925"/>
                <a:gd name="connsiteY16777" fmla="*/ 1619250 h 2994025"/>
                <a:gd name="connsiteX16778" fmla="*/ 3564995 w 6130925"/>
                <a:gd name="connsiteY16778" fmla="*/ 1617134 h 2994025"/>
                <a:gd name="connsiteX16779" fmla="*/ 3563936 w 6130925"/>
                <a:gd name="connsiteY16779" fmla="*/ 1615546 h 2994025"/>
                <a:gd name="connsiteX16780" fmla="*/ 3562878 w 6130925"/>
                <a:gd name="connsiteY16780" fmla="*/ 1612371 h 2994025"/>
                <a:gd name="connsiteX16781" fmla="*/ 3561291 w 6130925"/>
                <a:gd name="connsiteY16781" fmla="*/ 1608667 h 2994025"/>
                <a:gd name="connsiteX16782" fmla="*/ 3559174 w 6130925"/>
                <a:gd name="connsiteY16782" fmla="*/ 1604963 h 2994025"/>
                <a:gd name="connsiteX16783" fmla="*/ 3557586 w 6130925"/>
                <a:gd name="connsiteY16783" fmla="*/ 1602846 h 2994025"/>
                <a:gd name="connsiteX16784" fmla="*/ 3555470 w 6130925"/>
                <a:gd name="connsiteY16784" fmla="*/ 1601259 h 2994025"/>
                <a:gd name="connsiteX16785" fmla="*/ 3554411 w 6130925"/>
                <a:gd name="connsiteY16785" fmla="*/ 1599142 h 2994025"/>
                <a:gd name="connsiteX16786" fmla="*/ 3553882 w 6130925"/>
                <a:gd name="connsiteY16786" fmla="*/ 1597554 h 2994025"/>
                <a:gd name="connsiteX16787" fmla="*/ 3551766 w 6130925"/>
                <a:gd name="connsiteY16787" fmla="*/ 1595967 h 2994025"/>
                <a:gd name="connsiteX16788" fmla="*/ 3550178 w 6130925"/>
                <a:gd name="connsiteY16788" fmla="*/ 1594909 h 2994025"/>
                <a:gd name="connsiteX16789" fmla="*/ 3547003 w 6130925"/>
                <a:gd name="connsiteY16789" fmla="*/ 1591204 h 2994025"/>
                <a:gd name="connsiteX16790" fmla="*/ 3542770 w 6130925"/>
                <a:gd name="connsiteY16790" fmla="*/ 1588559 h 2994025"/>
                <a:gd name="connsiteX16791" fmla="*/ 3541182 w 6130925"/>
                <a:gd name="connsiteY16791" fmla="*/ 1586971 h 2994025"/>
                <a:gd name="connsiteX16792" fmla="*/ 3539595 w 6130925"/>
                <a:gd name="connsiteY16792" fmla="*/ 1585384 h 2994025"/>
                <a:gd name="connsiteX16793" fmla="*/ 3538007 w 6130925"/>
                <a:gd name="connsiteY16793" fmla="*/ 1584325 h 2994025"/>
                <a:gd name="connsiteX16794" fmla="*/ 3536420 w 6130925"/>
                <a:gd name="connsiteY16794" fmla="*/ 1583267 h 2994025"/>
                <a:gd name="connsiteX16795" fmla="*/ 3533774 w 6130925"/>
                <a:gd name="connsiteY16795" fmla="*/ 1581679 h 2994025"/>
                <a:gd name="connsiteX16796" fmla="*/ 3532186 w 6130925"/>
                <a:gd name="connsiteY16796" fmla="*/ 1580621 h 2994025"/>
                <a:gd name="connsiteX16797" fmla="*/ 3530599 w 6130925"/>
                <a:gd name="connsiteY16797" fmla="*/ 1577446 h 2994025"/>
                <a:gd name="connsiteX16798" fmla="*/ 3530599 w 6130925"/>
                <a:gd name="connsiteY16798" fmla="*/ 1573742 h 2994025"/>
                <a:gd name="connsiteX16799" fmla="*/ 3530599 w 6130925"/>
                <a:gd name="connsiteY16799" fmla="*/ 1571625 h 2994025"/>
                <a:gd name="connsiteX16800" fmla="*/ 3530599 w 6130925"/>
                <a:gd name="connsiteY16800" fmla="*/ 1569509 h 2994025"/>
                <a:gd name="connsiteX16801" fmla="*/ 3531657 w 6130925"/>
                <a:gd name="connsiteY16801" fmla="*/ 1567921 h 2994025"/>
                <a:gd name="connsiteX16802" fmla="*/ 3533245 w 6130925"/>
                <a:gd name="connsiteY16802" fmla="*/ 1566334 h 2994025"/>
                <a:gd name="connsiteX16803" fmla="*/ 3533245 w 6130925"/>
                <a:gd name="connsiteY16803" fmla="*/ 1564746 h 2994025"/>
                <a:gd name="connsiteX16804" fmla="*/ 3533245 w 6130925"/>
                <a:gd name="connsiteY16804" fmla="*/ 1562629 h 2994025"/>
                <a:gd name="connsiteX16805" fmla="*/ 3532186 w 6130925"/>
                <a:gd name="connsiteY16805" fmla="*/ 1556279 h 2994025"/>
                <a:gd name="connsiteX16806" fmla="*/ 3529541 w 6130925"/>
                <a:gd name="connsiteY16806" fmla="*/ 1551517 h 2994025"/>
                <a:gd name="connsiteX16807" fmla="*/ 3526366 w 6130925"/>
                <a:gd name="connsiteY16807" fmla="*/ 1544109 h 2994025"/>
                <a:gd name="connsiteX16808" fmla="*/ 3524249 w 6130925"/>
                <a:gd name="connsiteY16808" fmla="*/ 1540404 h 2994025"/>
                <a:gd name="connsiteX16809" fmla="*/ 3522132 w 6130925"/>
                <a:gd name="connsiteY16809" fmla="*/ 1536700 h 2994025"/>
                <a:gd name="connsiteX16810" fmla="*/ 3518957 w 6130925"/>
                <a:gd name="connsiteY16810" fmla="*/ 1532996 h 2994025"/>
                <a:gd name="connsiteX16811" fmla="*/ 3515782 w 6130925"/>
                <a:gd name="connsiteY16811" fmla="*/ 1529292 h 2994025"/>
                <a:gd name="connsiteX16812" fmla="*/ 3514724 w 6130925"/>
                <a:gd name="connsiteY16812" fmla="*/ 1526646 h 2994025"/>
                <a:gd name="connsiteX16813" fmla="*/ 3513136 w 6130925"/>
                <a:gd name="connsiteY16813" fmla="*/ 1525059 h 2994025"/>
                <a:gd name="connsiteX16814" fmla="*/ 3512607 w 6130925"/>
                <a:gd name="connsiteY16814" fmla="*/ 1523471 h 2994025"/>
                <a:gd name="connsiteX16815" fmla="*/ 3511549 w 6130925"/>
                <a:gd name="connsiteY16815" fmla="*/ 1521884 h 2994025"/>
                <a:gd name="connsiteX16816" fmla="*/ 3509961 w 6130925"/>
                <a:gd name="connsiteY16816" fmla="*/ 1520296 h 2994025"/>
                <a:gd name="connsiteX16817" fmla="*/ 3508374 w 6130925"/>
                <a:gd name="connsiteY16817" fmla="*/ 1519238 h 2994025"/>
                <a:gd name="connsiteX16818" fmla="*/ 3506786 w 6130925"/>
                <a:gd name="connsiteY16818" fmla="*/ 1518709 h 2994025"/>
                <a:gd name="connsiteX16819" fmla="*/ 3504670 w 6130925"/>
                <a:gd name="connsiteY16819" fmla="*/ 1518179 h 2994025"/>
                <a:gd name="connsiteX16820" fmla="*/ 3502553 w 6130925"/>
                <a:gd name="connsiteY16820" fmla="*/ 1517650 h 2994025"/>
                <a:gd name="connsiteX16821" fmla="*/ 3500966 w 6130925"/>
                <a:gd name="connsiteY16821" fmla="*/ 1516063 h 2994025"/>
                <a:gd name="connsiteX16822" fmla="*/ 3497791 w 6130925"/>
                <a:gd name="connsiteY16822" fmla="*/ 1515004 h 2994025"/>
                <a:gd name="connsiteX16823" fmla="*/ 3495674 w 6130925"/>
                <a:gd name="connsiteY16823" fmla="*/ 1513417 h 2994025"/>
                <a:gd name="connsiteX16824" fmla="*/ 3494086 w 6130925"/>
                <a:gd name="connsiteY16824" fmla="*/ 1508654 h 2994025"/>
                <a:gd name="connsiteX16825" fmla="*/ 3494086 w 6130925"/>
                <a:gd name="connsiteY16825" fmla="*/ 1501775 h 2994025"/>
                <a:gd name="connsiteX16826" fmla="*/ 3494616 w 6130925"/>
                <a:gd name="connsiteY16826" fmla="*/ 1500188 h 2994025"/>
                <a:gd name="connsiteX16827" fmla="*/ 3495145 w 6130925"/>
                <a:gd name="connsiteY16827" fmla="*/ 1498600 h 2994025"/>
                <a:gd name="connsiteX16828" fmla="*/ 3495145 w 6130925"/>
                <a:gd name="connsiteY16828" fmla="*/ 1497013 h 2994025"/>
                <a:gd name="connsiteX16829" fmla="*/ 3495145 w 6130925"/>
                <a:gd name="connsiteY16829" fmla="*/ 1493309 h 2994025"/>
                <a:gd name="connsiteX16830" fmla="*/ 3494086 w 6130925"/>
                <a:gd name="connsiteY16830" fmla="*/ 1490663 h 2994025"/>
                <a:gd name="connsiteX16831" fmla="*/ 3491970 w 6130925"/>
                <a:gd name="connsiteY16831" fmla="*/ 1488546 h 2994025"/>
                <a:gd name="connsiteX16832" fmla="*/ 3490382 w 6130925"/>
                <a:gd name="connsiteY16832" fmla="*/ 1486959 h 2994025"/>
                <a:gd name="connsiteX16833" fmla="*/ 3487207 w 6130925"/>
                <a:gd name="connsiteY16833" fmla="*/ 1482725 h 2994025"/>
                <a:gd name="connsiteX16834" fmla="*/ 3484032 w 6130925"/>
                <a:gd name="connsiteY16834" fmla="*/ 1479021 h 2994025"/>
                <a:gd name="connsiteX16835" fmla="*/ 3482974 w 6130925"/>
                <a:gd name="connsiteY16835" fmla="*/ 1477434 h 2994025"/>
                <a:gd name="connsiteX16836" fmla="*/ 3481386 w 6130925"/>
                <a:gd name="connsiteY16836" fmla="*/ 1475317 h 2994025"/>
                <a:gd name="connsiteX16837" fmla="*/ 3480857 w 6130925"/>
                <a:gd name="connsiteY16837" fmla="*/ 1473729 h 2994025"/>
                <a:gd name="connsiteX16838" fmla="*/ 3480328 w 6130925"/>
                <a:gd name="connsiteY16838" fmla="*/ 1471613 h 2994025"/>
                <a:gd name="connsiteX16839" fmla="*/ 3480328 w 6130925"/>
                <a:gd name="connsiteY16839" fmla="*/ 1467379 h 2994025"/>
                <a:gd name="connsiteX16840" fmla="*/ 3479270 w 6130925"/>
                <a:gd name="connsiteY16840" fmla="*/ 1463675 h 2994025"/>
                <a:gd name="connsiteX16841" fmla="*/ 3478740 w 6130925"/>
                <a:gd name="connsiteY16841" fmla="*/ 1461559 h 2994025"/>
                <a:gd name="connsiteX16842" fmla="*/ 3477153 w 6130925"/>
                <a:gd name="connsiteY16842" fmla="*/ 1459971 h 2994025"/>
                <a:gd name="connsiteX16843" fmla="*/ 3475036 w 6130925"/>
                <a:gd name="connsiteY16843" fmla="*/ 1459442 h 2994025"/>
                <a:gd name="connsiteX16844" fmla="*/ 3473449 w 6130925"/>
                <a:gd name="connsiteY16844" fmla="*/ 1458384 h 2994025"/>
                <a:gd name="connsiteX16845" fmla="*/ 3471332 w 6130925"/>
                <a:gd name="connsiteY16845" fmla="*/ 1456796 h 2994025"/>
                <a:gd name="connsiteX16846" fmla="*/ 3469745 w 6130925"/>
                <a:gd name="connsiteY16846" fmla="*/ 1455738 h 2994025"/>
                <a:gd name="connsiteX16847" fmla="*/ 3468686 w 6130925"/>
                <a:gd name="connsiteY16847" fmla="*/ 1454150 h 2994025"/>
                <a:gd name="connsiteX16848" fmla="*/ 3468157 w 6130925"/>
                <a:gd name="connsiteY16848" fmla="*/ 1452563 h 2994025"/>
                <a:gd name="connsiteX16849" fmla="*/ 3463924 w 6130925"/>
                <a:gd name="connsiteY16849" fmla="*/ 1446742 h 2994025"/>
                <a:gd name="connsiteX16850" fmla="*/ 3459690 w 6130925"/>
                <a:gd name="connsiteY16850" fmla="*/ 1441450 h 2994025"/>
                <a:gd name="connsiteX16851" fmla="*/ 3458103 w 6130925"/>
                <a:gd name="connsiteY16851" fmla="*/ 1437746 h 2994025"/>
                <a:gd name="connsiteX16852" fmla="*/ 3455986 w 6130925"/>
                <a:gd name="connsiteY16852" fmla="*/ 1439334 h 2994025"/>
                <a:gd name="connsiteX16853" fmla="*/ 3454928 w 6130925"/>
                <a:gd name="connsiteY16853" fmla="*/ 1441450 h 2994025"/>
                <a:gd name="connsiteX16854" fmla="*/ 3454928 w 6130925"/>
                <a:gd name="connsiteY16854" fmla="*/ 1443567 h 2994025"/>
                <a:gd name="connsiteX16855" fmla="*/ 3454928 w 6130925"/>
                <a:gd name="connsiteY16855" fmla="*/ 1445154 h 2994025"/>
                <a:gd name="connsiteX16856" fmla="*/ 3453340 w 6130925"/>
                <a:gd name="connsiteY16856" fmla="*/ 1446742 h 2994025"/>
                <a:gd name="connsiteX16857" fmla="*/ 3451224 w 6130925"/>
                <a:gd name="connsiteY16857" fmla="*/ 1447800 h 2994025"/>
                <a:gd name="connsiteX16858" fmla="*/ 3449107 w 6130925"/>
                <a:gd name="connsiteY16858" fmla="*/ 1447800 h 2994025"/>
                <a:gd name="connsiteX16859" fmla="*/ 3446990 w 6130925"/>
                <a:gd name="connsiteY16859" fmla="*/ 1447800 h 2994025"/>
                <a:gd name="connsiteX16860" fmla="*/ 3443286 w 6130925"/>
                <a:gd name="connsiteY16860" fmla="*/ 1447800 h 2994025"/>
                <a:gd name="connsiteX16861" fmla="*/ 3441170 w 6130925"/>
                <a:gd name="connsiteY16861" fmla="*/ 1446742 h 2994025"/>
                <a:gd name="connsiteX16862" fmla="*/ 3439053 w 6130925"/>
                <a:gd name="connsiteY16862" fmla="*/ 1445684 h 2994025"/>
                <a:gd name="connsiteX16863" fmla="*/ 3436936 w 6130925"/>
                <a:gd name="connsiteY16863" fmla="*/ 1444625 h 2994025"/>
                <a:gd name="connsiteX16864" fmla="*/ 3435878 w 6130925"/>
                <a:gd name="connsiteY16864" fmla="*/ 1442509 h 2994025"/>
                <a:gd name="connsiteX16865" fmla="*/ 3434290 w 6130925"/>
                <a:gd name="connsiteY16865" fmla="*/ 1440921 h 2994025"/>
                <a:gd name="connsiteX16866" fmla="*/ 3433232 w 6130925"/>
                <a:gd name="connsiteY16866" fmla="*/ 1438275 h 2994025"/>
                <a:gd name="connsiteX16867" fmla="*/ 3431645 w 6130925"/>
                <a:gd name="connsiteY16867" fmla="*/ 1436688 h 2994025"/>
                <a:gd name="connsiteX16868" fmla="*/ 3430586 w 6130925"/>
                <a:gd name="connsiteY16868" fmla="*/ 1435100 h 2994025"/>
                <a:gd name="connsiteX16869" fmla="*/ 3428470 w 6130925"/>
                <a:gd name="connsiteY16869" fmla="*/ 1431925 h 2994025"/>
                <a:gd name="connsiteX16870" fmla="*/ 3427411 w 6130925"/>
                <a:gd name="connsiteY16870" fmla="*/ 1429809 h 2994025"/>
                <a:gd name="connsiteX16871" fmla="*/ 3426882 w 6130925"/>
                <a:gd name="connsiteY16871" fmla="*/ 1427692 h 2994025"/>
                <a:gd name="connsiteX16872" fmla="*/ 3424236 w 6130925"/>
                <a:gd name="connsiteY16872" fmla="*/ 1424517 h 2994025"/>
                <a:gd name="connsiteX16873" fmla="*/ 3421061 w 6130925"/>
                <a:gd name="connsiteY16873" fmla="*/ 1421871 h 2994025"/>
                <a:gd name="connsiteX16874" fmla="*/ 3418945 w 6130925"/>
                <a:gd name="connsiteY16874" fmla="*/ 1419754 h 2994025"/>
                <a:gd name="connsiteX16875" fmla="*/ 3417886 w 6130925"/>
                <a:gd name="connsiteY16875" fmla="*/ 1418696 h 2994025"/>
                <a:gd name="connsiteX16876" fmla="*/ 3417886 w 6130925"/>
                <a:gd name="connsiteY16876" fmla="*/ 1414463 h 2994025"/>
                <a:gd name="connsiteX16877" fmla="*/ 3417886 w 6130925"/>
                <a:gd name="connsiteY16877" fmla="*/ 1411288 h 2994025"/>
                <a:gd name="connsiteX16878" fmla="*/ 3417886 w 6130925"/>
                <a:gd name="connsiteY16878" fmla="*/ 1410229 h 2994025"/>
                <a:gd name="connsiteX16879" fmla="*/ 3418945 w 6130925"/>
                <a:gd name="connsiteY16879" fmla="*/ 1409171 h 2994025"/>
                <a:gd name="connsiteX16880" fmla="*/ 3417886 w 6130925"/>
                <a:gd name="connsiteY16880" fmla="*/ 1407054 h 2994025"/>
                <a:gd name="connsiteX16881" fmla="*/ 3418945 w 6130925"/>
                <a:gd name="connsiteY16881" fmla="*/ 1404938 h 2994025"/>
                <a:gd name="connsiteX16882" fmla="*/ 3418945 w 6130925"/>
                <a:gd name="connsiteY16882" fmla="*/ 1403350 h 2994025"/>
                <a:gd name="connsiteX16883" fmla="*/ 3417886 w 6130925"/>
                <a:gd name="connsiteY16883" fmla="*/ 1402292 h 2994025"/>
                <a:gd name="connsiteX16884" fmla="*/ 3416828 w 6130925"/>
                <a:gd name="connsiteY16884" fmla="*/ 1400175 h 2994025"/>
                <a:gd name="connsiteX16885" fmla="*/ 3415240 w 6130925"/>
                <a:gd name="connsiteY16885" fmla="*/ 1399117 h 2994025"/>
                <a:gd name="connsiteX16886" fmla="*/ 3414182 w 6130925"/>
                <a:gd name="connsiteY16886" fmla="*/ 1397529 h 2994025"/>
                <a:gd name="connsiteX16887" fmla="*/ 3414182 w 6130925"/>
                <a:gd name="connsiteY16887" fmla="*/ 1391179 h 2994025"/>
                <a:gd name="connsiteX16888" fmla="*/ 3412595 w 6130925"/>
                <a:gd name="connsiteY16888" fmla="*/ 1391179 h 2994025"/>
                <a:gd name="connsiteX16889" fmla="*/ 3411007 w 6130925"/>
                <a:gd name="connsiteY16889" fmla="*/ 1391179 h 2994025"/>
                <a:gd name="connsiteX16890" fmla="*/ 3408361 w 6130925"/>
                <a:gd name="connsiteY16890" fmla="*/ 1390650 h 2994025"/>
                <a:gd name="connsiteX16891" fmla="*/ 3404657 w 6130925"/>
                <a:gd name="connsiteY16891" fmla="*/ 1390121 h 2994025"/>
                <a:gd name="connsiteX16892" fmla="*/ 3402011 w 6130925"/>
                <a:gd name="connsiteY16892" fmla="*/ 1389063 h 2994025"/>
                <a:gd name="connsiteX16893" fmla="*/ 3399365 w 6130925"/>
                <a:gd name="connsiteY16893" fmla="*/ 1388004 h 2994025"/>
                <a:gd name="connsiteX16894" fmla="*/ 3397778 w 6130925"/>
                <a:gd name="connsiteY16894" fmla="*/ 1387475 h 2994025"/>
                <a:gd name="connsiteX16895" fmla="*/ 3395132 w 6130925"/>
                <a:gd name="connsiteY16895" fmla="*/ 1386417 h 2994025"/>
                <a:gd name="connsiteX16896" fmla="*/ 3396190 w 6130925"/>
                <a:gd name="connsiteY16896" fmla="*/ 1384829 h 2994025"/>
                <a:gd name="connsiteX16897" fmla="*/ 3397778 w 6130925"/>
                <a:gd name="connsiteY16897" fmla="*/ 1384300 h 2994025"/>
                <a:gd name="connsiteX16898" fmla="*/ 3401482 w 6130925"/>
                <a:gd name="connsiteY16898" fmla="*/ 1384300 h 2994025"/>
                <a:gd name="connsiteX16899" fmla="*/ 3402540 w 6130925"/>
                <a:gd name="connsiteY16899" fmla="*/ 1384829 h 2994025"/>
                <a:gd name="connsiteX16900" fmla="*/ 3403599 w 6130925"/>
                <a:gd name="connsiteY16900" fmla="*/ 1385888 h 2994025"/>
                <a:gd name="connsiteX16901" fmla="*/ 3405715 w 6130925"/>
                <a:gd name="connsiteY16901" fmla="*/ 1386417 h 2994025"/>
                <a:gd name="connsiteX16902" fmla="*/ 3408361 w 6130925"/>
                <a:gd name="connsiteY16902" fmla="*/ 1386417 h 2994025"/>
                <a:gd name="connsiteX16903" fmla="*/ 3409949 w 6130925"/>
                <a:gd name="connsiteY16903" fmla="*/ 1386417 h 2994025"/>
                <a:gd name="connsiteX16904" fmla="*/ 3411007 w 6130925"/>
                <a:gd name="connsiteY16904" fmla="*/ 1386946 h 2994025"/>
                <a:gd name="connsiteX16905" fmla="*/ 3412595 w 6130925"/>
                <a:gd name="connsiteY16905" fmla="*/ 1386946 h 2994025"/>
                <a:gd name="connsiteX16906" fmla="*/ 3413653 w 6130925"/>
                <a:gd name="connsiteY16906" fmla="*/ 1386946 h 2994025"/>
                <a:gd name="connsiteX16907" fmla="*/ 3415240 w 6130925"/>
                <a:gd name="connsiteY16907" fmla="*/ 1386946 h 2994025"/>
                <a:gd name="connsiteX16908" fmla="*/ 3416299 w 6130925"/>
                <a:gd name="connsiteY16908" fmla="*/ 1386946 h 2994025"/>
                <a:gd name="connsiteX16909" fmla="*/ 3418945 w 6130925"/>
                <a:gd name="connsiteY16909" fmla="*/ 1386946 h 2994025"/>
                <a:gd name="connsiteX16910" fmla="*/ 3421061 w 6130925"/>
                <a:gd name="connsiteY16910" fmla="*/ 1388004 h 2994025"/>
                <a:gd name="connsiteX16911" fmla="*/ 3422649 w 6130925"/>
                <a:gd name="connsiteY16911" fmla="*/ 1390121 h 2994025"/>
                <a:gd name="connsiteX16912" fmla="*/ 3424236 w 6130925"/>
                <a:gd name="connsiteY16912" fmla="*/ 1391179 h 2994025"/>
                <a:gd name="connsiteX16913" fmla="*/ 3425824 w 6130925"/>
                <a:gd name="connsiteY16913" fmla="*/ 1391709 h 2994025"/>
                <a:gd name="connsiteX16914" fmla="*/ 3427411 w 6130925"/>
                <a:gd name="connsiteY16914" fmla="*/ 1391709 h 2994025"/>
                <a:gd name="connsiteX16915" fmla="*/ 3428470 w 6130925"/>
                <a:gd name="connsiteY16915" fmla="*/ 1391179 h 2994025"/>
                <a:gd name="connsiteX16916" fmla="*/ 3430057 w 6130925"/>
                <a:gd name="connsiteY16916" fmla="*/ 1390121 h 2994025"/>
                <a:gd name="connsiteX16917" fmla="*/ 3431645 w 6130925"/>
                <a:gd name="connsiteY16917" fmla="*/ 1389063 h 2994025"/>
                <a:gd name="connsiteX16918" fmla="*/ 3433232 w 6130925"/>
                <a:gd name="connsiteY16918" fmla="*/ 1389063 h 2994025"/>
                <a:gd name="connsiteX16919" fmla="*/ 3435349 w 6130925"/>
                <a:gd name="connsiteY16919" fmla="*/ 1389063 h 2994025"/>
                <a:gd name="connsiteX16920" fmla="*/ 3436936 w 6130925"/>
                <a:gd name="connsiteY16920" fmla="*/ 1388534 h 2994025"/>
                <a:gd name="connsiteX16921" fmla="*/ 3438524 w 6130925"/>
                <a:gd name="connsiteY16921" fmla="*/ 1388004 h 2994025"/>
                <a:gd name="connsiteX16922" fmla="*/ 3441170 w 6130925"/>
                <a:gd name="connsiteY16922" fmla="*/ 1386946 h 2994025"/>
                <a:gd name="connsiteX16923" fmla="*/ 3442228 w 6130925"/>
                <a:gd name="connsiteY16923" fmla="*/ 1386946 h 2994025"/>
                <a:gd name="connsiteX16924" fmla="*/ 3443286 w 6130925"/>
                <a:gd name="connsiteY16924" fmla="*/ 1386946 h 2994025"/>
                <a:gd name="connsiteX16925" fmla="*/ 3443815 w 6130925"/>
                <a:gd name="connsiteY16925" fmla="*/ 1386946 h 2994025"/>
                <a:gd name="connsiteX16926" fmla="*/ 3444874 w 6130925"/>
                <a:gd name="connsiteY16926" fmla="*/ 1386946 h 2994025"/>
                <a:gd name="connsiteX16927" fmla="*/ 3446461 w 6130925"/>
                <a:gd name="connsiteY16927" fmla="*/ 1386946 h 2994025"/>
                <a:gd name="connsiteX16928" fmla="*/ 3448049 w 6130925"/>
                <a:gd name="connsiteY16928" fmla="*/ 1385888 h 2994025"/>
                <a:gd name="connsiteX16929" fmla="*/ 3450695 w 6130925"/>
                <a:gd name="connsiteY16929" fmla="*/ 1383771 h 2994025"/>
                <a:gd name="connsiteX16930" fmla="*/ 3452282 w 6130925"/>
                <a:gd name="connsiteY16930" fmla="*/ 1382184 h 2994025"/>
                <a:gd name="connsiteX16931" fmla="*/ 3453870 w 6130925"/>
                <a:gd name="connsiteY16931" fmla="*/ 1380596 h 2994025"/>
                <a:gd name="connsiteX16932" fmla="*/ 3454928 w 6130925"/>
                <a:gd name="connsiteY16932" fmla="*/ 1377950 h 2994025"/>
                <a:gd name="connsiteX16933" fmla="*/ 3455986 w 6130925"/>
                <a:gd name="connsiteY16933" fmla="*/ 1375834 h 2994025"/>
                <a:gd name="connsiteX16934" fmla="*/ 3456515 w 6130925"/>
                <a:gd name="connsiteY16934" fmla="*/ 1373188 h 2994025"/>
                <a:gd name="connsiteX16935" fmla="*/ 3458103 w 6130925"/>
                <a:gd name="connsiteY16935" fmla="*/ 1368954 h 2994025"/>
                <a:gd name="connsiteX16936" fmla="*/ 3459161 w 6130925"/>
                <a:gd name="connsiteY16936" fmla="*/ 1364721 h 2994025"/>
                <a:gd name="connsiteX16937" fmla="*/ 3459690 w 6130925"/>
                <a:gd name="connsiteY16937" fmla="*/ 1362604 h 2994025"/>
                <a:gd name="connsiteX16938" fmla="*/ 3459690 w 6130925"/>
                <a:gd name="connsiteY16938" fmla="*/ 1361017 h 2994025"/>
                <a:gd name="connsiteX16939" fmla="*/ 3460220 w 6130925"/>
                <a:gd name="connsiteY16939" fmla="*/ 1359429 h 2994025"/>
                <a:gd name="connsiteX16940" fmla="*/ 3461278 w 6130925"/>
                <a:gd name="connsiteY16940" fmla="*/ 1358371 h 2994025"/>
                <a:gd name="connsiteX16941" fmla="*/ 3462336 w 6130925"/>
                <a:gd name="connsiteY16941" fmla="*/ 1357313 h 2994025"/>
                <a:gd name="connsiteX16942" fmla="*/ 3463924 w 6130925"/>
                <a:gd name="connsiteY16942" fmla="*/ 1356254 h 2994025"/>
                <a:gd name="connsiteX16943" fmla="*/ 3464982 w 6130925"/>
                <a:gd name="connsiteY16943" fmla="*/ 1355725 h 2994025"/>
                <a:gd name="connsiteX16944" fmla="*/ 3466040 w 6130925"/>
                <a:gd name="connsiteY16944" fmla="*/ 1355196 h 2994025"/>
                <a:gd name="connsiteX16945" fmla="*/ 3468686 w 6130925"/>
                <a:gd name="connsiteY16945" fmla="*/ 1354138 h 2994025"/>
                <a:gd name="connsiteX16946" fmla="*/ 3470274 w 6130925"/>
                <a:gd name="connsiteY16946" fmla="*/ 1352021 h 2994025"/>
                <a:gd name="connsiteX16947" fmla="*/ 3470803 w 6130925"/>
                <a:gd name="connsiteY16947" fmla="*/ 1350434 h 2994025"/>
                <a:gd name="connsiteX16948" fmla="*/ 3471332 w 6130925"/>
                <a:gd name="connsiteY16948" fmla="*/ 1348317 h 2994025"/>
                <a:gd name="connsiteX16949" fmla="*/ 3473449 w 6130925"/>
                <a:gd name="connsiteY16949" fmla="*/ 1346200 h 2994025"/>
                <a:gd name="connsiteX16950" fmla="*/ 3475036 w 6130925"/>
                <a:gd name="connsiteY16950" fmla="*/ 1344084 h 2994025"/>
                <a:gd name="connsiteX16951" fmla="*/ 3476095 w 6130925"/>
                <a:gd name="connsiteY16951" fmla="*/ 1342496 h 2994025"/>
                <a:gd name="connsiteX16952" fmla="*/ 3477153 w 6130925"/>
                <a:gd name="connsiteY16952" fmla="*/ 1339850 h 2994025"/>
                <a:gd name="connsiteX16953" fmla="*/ 3476624 w 6130925"/>
                <a:gd name="connsiteY16953" fmla="*/ 1337734 h 2994025"/>
                <a:gd name="connsiteX16954" fmla="*/ 3477153 w 6130925"/>
                <a:gd name="connsiteY16954" fmla="*/ 1336146 h 2994025"/>
                <a:gd name="connsiteX16955" fmla="*/ 3477682 w 6130925"/>
                <a:gd name="connsiteY16955" fmla="*/ 1334559 h 2994025"/>
                <a:gd name="connsiteX16956" fmla="*/ 3479270 w 6130925"/>
                <a:gd name="connsiteY16956" fmla="*/ 1332971 h 2994025"/>
                <a:gd name="connsiteX16957" fmla="*/ 3480328 w 6130925"/>
                <a:gd name="connsiteY16957" fmla="*/ 1332442 h 2994025"/>
                <a:gd name="connsiteX16958" fmla="*/ 3481386 w 6130925"/>
                <a:gd name="connsiteY16958" fmla="*/ 1331384 h 2994025"/>
                <a:gd name="connsiteX16959" fmla="*/ 3481386 w 6130925"/>
                <a:gd name="connsiteY16959" fmla="*/ 1329267 h 2994025"/>
                <a:gd name="connsiteX16960" fmla="*/ 3481386 w 6130925"/>
                <a:gd name="connsiteY16960" fmla="*/ 1327679 h 2994025"/>
                <a:gd name="connsiteX16961" fmla="*/ 3481386 w 6130925"/>
                <a:gd name="connsiteY16961" fmla="*/ 1326621 h 2994025"/>
                <a:gd name="connsiteX16962" fmla="*/ 3481386 w 6130925"/>
                <a:gd name="connsiteY16962" fmla="*/ 1325563 h 2994025"/>
                <a:gd name="connsiteX16963" fmla="*/ 3480328 w 6130925"/>
                <a:gd name="connsiteY16963" fmla="*/ 1323975 h 2994025"/>
                <a:gd name="connsiteX16964" fmla="*/ 3479270 w 6130925"/>
                <a:gd name="connsiteY16964" fmla="*/ 1322917 h 2994025"/>
                <a:gd name="connsiteX16965" fmla="*/ 3479270 w 6130925"/>
                <a:gd name="connsiteY16965" fmla="*/ 1321329 h 2994025"/>
                <a:gd name="connsiteX16966" fmla="*/ 3478211 w 6130925"/>
                <a:gd name="connsiteY16966" fmla="*/ 1318684 h 2994025"/>
                <a:gd name="connsiteX16967" fmla="*/ 3477682 w 6130925"/>
                <a:gd name="connsiteY16967" fmla="*/ 1317625 h 2994025"/>
                <a:gd name="connsiteX16968" fmla="*/ 3477153 w 6130925"/>
                <a:gd name="connsiteY16968" fmla="*/ 1316567 h 2994025"/>
                <a:gd name="connsiteX16969" fmla="*/ 3477153 w 6130925"/>
                <a:gd name="connsiteY16969" fmla="*/ 1314979 h 2994025"/>
                <a:gd name="connsiteX16970" fmla="*/ 3477153 w 6130925"/>
                <a:gd name="connsiteY16970" fmla="*/ 1313392 h 2994025"/>
                <a:gd name="connsiteX16971" fmla="*/ 3477682 w 6130925"/>
                <a:gd name="connsiteY16971" fmla="*/ 1310217 h 2994025"/>
                <a:gd name="connsiteX16972" fmla="*/ 3478211 w 6130925"/>
                <a:gd name="connsiteY16972" fmla="*/ 1305984 h 2994025"/>
                <a:gd name="connsiteX16973" fmla="*/ 3479270 w 6130925"/>
                <a:gd name="connsiteY16973" fmla="*/ 1303867 h 2994025"/>
                <a:gd name="connsiteX16974" fmla="*/ 3480328 w 6130925"/>
                <a:gd name="connsiteY16974" fmla="*/ 1301221 h 2994025"/>
                <a:gd name="connsiteX16975" fmla="*/ 3480857 w 6130925"/>
                <a:gd name="connsiteY16975" fmla="*/ 1300163 h 2994025"/>
                <a:gd name="connsiteX16976" fmla="*/ 3481386 w 6130925"/>
                <a:gd name="connsiteY16976" fmla="*/ 1299104 h 2994025"/>
                <a:gd name="connsiteX16977" fmla="*/ 3481915 w 6130925"/>
                <a:gd name="connsiteY16977" fmla="*/ 1295929 h 2994025"/>
                <a:gd name="connsiteX16978" fmla="*/ 3481915 w 6130925"/>
                <a:gd name="connsiteY16978" fmla="*/ 1293284 h 2994025"/>
                <a:gd name="connsiteX16979" fmla="*/ 3482974 w 6130925"/>
                <a:gd name="connsiteY16979" fmla="*/ 1291696 h 2994025"/>
                <a:gd name="connsiteX16980" fmla="*/ 3481915 w 6130925"/>
                <a:gd name="connsiteY16980" fmla="*/ 1290109 h 2994025"/>
                <a:gd name="connsiteX16981" fmla="*/ 3481386 w 6130925"/>
                <a:gd name="connsiteY16981" fmla="*/ 1287992 h 2994025"/>
                <a:gd name="connsiteX16982" fmla="*/ 3479799 w 6130925"/>
                <a:gd name="connsiteY16982" fmla="*/ 1286934 h 2994025"/>
                <a:gd name="connsiteX16983" fmla="*/ 3479270 w 6130925"/>
                <a:gd name="connsiteY16983" fmla="*/ 1284817 h 2994025"/>
                <a:gd name="connsiteX16984" fmla="*/ 3478740 w 6130925"/>
                <a:gd name="connsiteY16984" fmla="*/ 1283229 h 2994025"/>
                <a:gd name="connsiteX16985" fmla="*/ 3477153 w 6130925"/>
                <a:gd name="connsiteY16985" fmla="*/ 1282700 h 2994025"/>
                <a:gd name="connsiteX16986" fmla="*/ 3475036 w 6130925"/>
                <a:gd name="connsiteY16986" fmla="*/ 1284288 h 2994025"/>
                <a:gd name="connsiteX16987" fmla="*/ 3474507 w 6130925"/>
                <a:gd name="connsiteY16987" fmla="*/ 1285875 h 2994025"/>
                <a:gd name="connsiteX16988" fmla="*/ 3472920 w 6130925"/>
                <a:gd name="connsiteY16988" fmla="*/ 1286934 h 2994025"/>
                <a:gd name="connsiteX16989" fmla="*/ 3470274 w 6130925"/>
                <a:gd name="connsiteY16989" fmla="*/ 1286934 h 2994025"/>
                <a:gd name="connsiteX16990" fmla="*/ 3468157 w 6130925"/>
                <a:gd name="connsiteY16990" fmla="*/ 1286934 h 2994025"/>
                <a:gd name="connsiteX16991" fmla="*/ 3466570 w 6130925"/>
                <a:gd name="connsiteY16991" fmla="*/ 1286404 h 2994025"/>
                <a:gd name="connsiteX16992" fmla="*/ 3464982 w 6130925"/>
                <a:gd name="connsiteY16992" fmla="*/ 1285346 h 2994025"/>
                <a:gd name="connsiteX16993" fmla="*/ 3463924 w 6130925"/>
                <a:gd name="connsiteY16993" fmla="*/ 1283758 h 2994025"/>
                <a:gd name="connsiteX16994" fmla="*/ 3462336 w 6130925"/>
                <a:gd name="connsiteY16994" fmla="*/ 1282171 h 2994025"/>
                <a:gd name="connsiteX16995" fmla="*/ 3459161 w 6130925"/>
                <a:gd name="connsiteY16995" fmla="*/ 1281113 h 2994025"/>
                <a:gd name="connsiteX16996" fmla="*/ 3455986 w 6130925"/>
                <a:gd name="connsiteY16996" fmla="*/ 1280583 h 2994025"/>
                <a:gd name="connsiteX16997" fmla="*/ 3454928 w 6130925"/>
                <a:gd name="connsiteY16997" fmla="*/ 1280583 h 2994025"/>
                <a:gd name="connsiteX16998" fmla="*/ 3453340 w 6130925"/>
                <a:gd name="connsiteY16998" fmla="*/ 1280583 h 2994025"/>
                <a:gd name="connsiteX16999" fmla="*/ 3451753 w 6130925"/>
                <a:gd name="connsiteY16999" fmla="*/ 1281113 h 2994025"/>
                <a:gd name="connsiteX17000" fmla="*/ 3449636 w 6130925"/>
                <a:gd name="connsiteY17000" fmla="*/ 1281642 h 2994025"/>
                <a:gd name="connsiteX17001" fmla="*/ 3448049 w 6130925"/>
                <a:gd name="connsiteY17001" fmla="*/ 1281642 h 2994025"/>
                <a:gd name="connsiteX17002" fmla="*/ 3446990 w 6130925"/>
                <a:gd name="connsiteY17002" fmla="*/ 1281113 h 2994025"/>
                <a:gd name="connsiteX17003" fmla="*/ 3446461 w 6130925"/>
                <a:gd name="connsiteY17003" fmla="*/ 1283229 h 2994025"/>
                <a:gd name="connsiteX17004" fmla="*/ 3445932 w 6130925"/>
                <a:gd name="connsiteY17004" fmla="*/ 1284817 h 2994025"/>
                <a:gd name="connsiteX17005" fmla="*/ 3446461 w 6130925"/>
                <a:gd name="connsiteY17005" fmla="*/ 1286404 h 2994025"/>
                <a:gd name="connsiteX17006" fmla="*/ 3446461 w 6130925"/>
                <a:gd name="connsiteY17006" fmla="*/ 1287992 h 2994025"/>
                <a:gd name="connsiteX17007" fmla="*/ 3446461 w 6130925"/>
                <a:gd name="connsiteY17007" fmla="*/ 1290109 h 2994025"/>
                <a:gd name="connsiteX17008" fmla="*/ 3446461 w 6130925"/>
                <a:gd name="connsiteY17008" fmla="*/ 1293284 h 2994025"/>
                <a:gd name="connsiteX17009" fmla="*/ 3446990 w 6130925"/>
                <a:gd name="connsiteY17009" fmla="*/ 1296459 h 2994025"/>
                <a:gd name="connsiteX17010" fmla="*/ 3422649 w 6130925"/>
                <a:gd name="connsiteY17010" fmla="*/ 1296459 h 2994025"/>
                <a:gd name="connsiteX17011" fmla="*/ 3421590 w 6130925"/>
                <a:gd name="connsiteY17011" fmla="*/ 1295929 h 2994025"/>
                <a:gd name="connsiteX17012" fmla="*/ 3420532 w 6130925"/>
                <a:gd name="connsiteY17012" fmla="*/ 1295400 h 2994025"/>
                <a:gd name="connsiteX17013" fmla="*/ 3418945 w 6130925"/>
                <a:gd name="connsiteY17013" fmla="*/ 1294871 h 2994025"/>
                <a:gd name="connsiteX17014" fmla="*/ 3416299 w 6130925"/>
                <a:gd name="connsiteY17014" fmla="*/ 1293813 h 2994025"/>
                <a:gd name="connsiteX17015" fmla="*/ 3415240 w 6130925"/>
                <a:gd name="connsiteY17015" fmla="*/ 1292225 h 2994025"/>
                <a:gd name="connsiteX17016" fmla="*/ 3414182 w 6130925"/>
                <a:gd name="connsiteY17016" fmla="*/ 1291167 h 2994025"/>
                <a:gd name="connsiteX17017" fmla="*/ 3412595 w 6130925"/>
                <a:gd name="connsiteY17017" fmla="*/ 1290109 h 2994025"/>
                <a:gd name="connsiteX17018" fmla="*/ 3411007 w 6130925"/>
                <a:gd name="connsiteY17018" fmla="*/ 1289050 h 2994025"/>
                <a:gd name="connsiteX17019" fmla="*/ 3409420 w 6130925"/>
                <a:gd name="connsiteY17019" fmla="*/ 1286934 h 2994025"/>
                <a:gd name="connsiteX17020" fmla="*/ 3407832 w 6130925"/>
                <a:gd name="connsiteY17020" fmla="*/ 1285346 h 2994025"/>
                <a:gd name="connsiteX17021" fmla="*/ 3405715 w 6130925"/>
                <a:gd name="connsiteY17021" fmla="*/ 1283758 h 2994025"/>
                <a:gd name="connsiteX17022" fmla="*/ 3404128 w 6130925"/>
                <a:gd name="connsiteY17022" fmla="*/ 1282171 h 2994025"/>
                <a:gd name="connsiteX17023" fmla="*/ 3402540 w 6130925"/>
                <a:gd name="connsiteY17023" fmla="*/ 1280583 h 2994025"/>
                <a:gd name="connsiteX17024" fmla="*/ 3399895 w 6130925"/>
                <a:gd name="connsiteY17024" fmla="*/ 1280054 h 2994025"/>
                <a:gd name="connsiteX17025" fmla="*/ 3397249 w 6130925"/>
                <a:gd name="connsiteY17025" fmla="*/ 1280054 h 2994025"/>
                <a:gd name="connsiteX17026" fmla="*/ 3394603 w 6130925"/>
                <a:gd name="connsiteY17026" fmla="*/ 1280054 h 2994025"/>
                <a:gd name="connsiteX17027" fmla="*/ 3392486 w 6130925"/>
                <a:gd name="connsiteY17027" fmla="*/ 1280583 h 2994025"/>
                <a:gd name="connsiteX17028" fmla="*/ 3389840 w 6130925"/>
                <a:gd name="connsiteY17028" fmla="*/ 1282171 h 2994025"/>
                <a:gd name="connsiteX17029" fmla="*/ 3389311 w 6130925"/>
                <a:gd name="connsiteY17029" fmla="*/ 1283758 h 2994025"/>
                <a:gd name="connsiteX17030" fmla="*/ 3388253 w 6130925"/>
                <a:gd name="connsiteY17030" fmla="*/ 1284817 h 2994025"/>
                <a:gd name="connsiteX17031" fmla="*/ 3387195 w 6130925"/>
                <a:gd name="connsiteY17031" fmla="*/ 1285346 h 2994025"/>
                <a:gd name="connsiteX17032" fmla="*/ 3387195 w 6130925"/>
                <a:gd name="connsiteY17032" fmla="*/ 1286404 h 2994025"/>
                <a:gd name="connsiteX17033" fmla="*/ 3387195 w 6130925"/>
                <a:gd name="connsiteY17033" fmla="*/ 1288521 h 2994025"/>
                <a:gd name="connsiteX17034" fmla="*/ 3387195 w 6130925"/>
                <a:gd name="connsiteY17034" fmla="*/ 1290638 h 2994025"/>
                <a:gd name="connsiteX17035" fmla="*/ 3387724 w 6130925"/>
                <a:gd name="connsiteY17035" fmla="*/ 1293284 h 2994025"/>
                <a:gd name="connsiteX17036" fmla="*/ 3387195 w 6130925"/>
                <a:gd name="connsiteY17036" fmla="*/ 1294871 h 2994025"/>
                <a:gd name="connsiteX17037" fmla="*/ 3387724 w 6130925"/>
                <a:gd name="connsiteY17037" fmla="*/ 1296459 h 2994025"/>
                <a:gd name="connsiteX17038" fmla="*/ 3385607 w 6130925"/>
                <a:gd name="connsiteY17038" fmla="*/ 1298575 h 2994025"/>
                <a:gd name="connsiteX17039" fmla="*/ 3384020 w 6130925"/>
                <a:gd name="connsiteY17039" fmla="*/ 1299104 h 2994025"/>
                <a:gd name="connsiteX17040" fmla="*/ 3381903 w 6130925"/>
                <a:gd name="connsiteY17040" fmla="*/ 1299104 h 2994025"/>
                <a:gd name="connsiteX17041" fmla="*/ 3380315 w 6130925"/>
                <a:gd name="connsiteY17041" fmla="*/ 1299104 h 2994025"/>
                <a:gd name="connsiteX17042" fmla="*/ 3378199 w 6130925"/>
                <a:gd name="connsiteY17042" fmla="*/ 1299104 h 2994025"/>
                <a:gd name="connsiteX17043" fmla="*/ 3376611 w 6130925"/>
                <a:gd name="connsiteY17043" fmla="*/ 1296988 h 2994025"/>
                <a:gd name="connsiteX17044" fmla="*/ 3374495 w 6130925"/>
                <a:gd name="connsiteY17044" fmla="*/ 1296459 h 2994025"/>
                <a:gd name="connsiteX17045" fmla="*/ 3372907 w 6130925"/>
                <a:gd name="connsiteY17045" fmla="*/ 1296459 h 2994025"/>
                <a:gd name="connsiteX17046" fmla="*/ 3371320 w 6130925"/>
                <a:gd name="connsiteY17046" fmla="*/ 1296459 h 2994025"/>
                <a:gd name="connsiteX17047" fmla="*/ 3369203 w 6130925"/>
                <a:gd name="connsiteY17047" fmla="*/ 1296459 h 2994025"/>
                <a:gd name="connsiteX17048" fmla="*/ 3367615 w 6130925"/>
                <a:gd name="connsiteY17048" fmla="*/ 1296459 h 2994025"/>
                <a:gd name="connsiteX17049" fmla="*/ 3366028 w 6130925"/>
                <a:gd name="connsiteY17049" fmla="*/ 1295929 h 2994025"/>
                <a:gd name="connsiteX17050" fmla="*/ 3364970 w 6130925"/>
                <a:gd name="connsiteY17050" fmla="*/ 1293813 h 2994025"/>
                <a:gd name="connsiteX17051" fmla="*/ 3362324 w 6130925"/>
                <a:gd name="connsiteY17051" fmla="*/ 1292225 h 2994025"/>
                <a:gd name="connsiteX17052" fmla="*/ 3360736 w 6130925"/>
                <a:gd name="connsiteY17052" fmla="*/ 1290109 h 2994025"/>
                <a:gd name="connsiteX17053" fmla="*/ 3359149 w 6130925"/>
                <a:gd name="connsiteY17053" fmla="*/ 1288521 h 2994025"/>
                <a:gd name="connsiteX17054" fmla="*/ 3357032 w 6130925"/>
                <a:gd name="connsiteY17054" fmla="*/ 1286404 h 2994025"/>
                <a:gd name="connsiteX17055" fmla="*/ 3355445 w 6130925"/>
                <a:gd name="connsiteY17055" fmla="*/ 1284817 h 2994025"/>
                <a:gd name="connsiteX17056" fmla="*/ 3353328 w 6130925"/>
                <a:gd name="connsiteY17056" fmla="*/ 1283229 h 2994025"/>
                <a:gd name="connsiteX17057" fmla="*/ 3351740 w 6130925"/>
                <a:gd name="connsiteY17057" fmla="*/ 1282171 h 2994025"/>
                <a:gd name="connsiteX17058" fmla="*/ 3350153 w 6130925"/>
                <a:gd name="connsiteY17058" fmla="*/ 1281642 h 2994025"/>
                <a:gd name="connsiteX17059" fmla="*/ 3346978 w 6130925"/>
                <a:gd name="connsiteY17059" fmla="*/ 1281642 h 2994025"/>
                <a:gd name="connsiteX17060" fmla="*/ 3346978 w 6130925"/>
                <a:gd name="connsiteY17060" fmla="*/ 1284288 h 2994025"/>
                <a:gd name="connsiteX17061" fmla="*/ 3346449 w 6130925"/>
                <a:gd name="connsiteY17061" fmla="*/ 1286934 h 2994025"/>
                <a:gd name="connsiteX17062" fmla="*/ 3346978 w 6130925"/>
                <a:gd name="connsiteY17062" fmla="*/ 1289050 h 2994025"/>
                <a:gd name="connsiteX17063" fmla="*/ 3346978 w 6130925"/>
                <a:gd name="connsiteY17063" fmla="*/ 1291696 h 2994025"/>
                <a:gd name="connsiteX17064" fmla="*/ 3346978 w 6130925"/>
                <a:gd name="connsiteY17064" fmla="*/ 1293813 h 2994025"/>
                <a:gd name="connsiteX17065" fmla="*/ 3346449 w 6130925"/>
                <a:gd name="connsiteY17065" fmla="*/ 1295929 h 2994025"/>
                <a:gd name="connsiteX17066" fmla="*/ 3346449 w 6130925"/>
                <a:gd name="connsiteY17066" fmla="*/ 1296988 h 2994025"/>
                <a:gd name="connsiteX17067" fmla="*/ 3345920 w 6130925"/>
                <a:gd name="connsiteY17067" fmla="*/ 1299104 h 2994025"/>
                <a:gd name="connsiteX17068" fmla="*/ 3345390 w 6130925"/>
                <a:gd name="connsiteY17068" fmla="*/ 1300692 h 2994025"/>
                <a:gd name="connsiteX17069" fmla="*/ 3344332 w 6130925"/>
                <a:gd name="connsiteY17069" fmla="*/ 1303338 h 2994025"/>
                <a:gd name="connsiteX17070" fmla="*/ 3341686 w 6130925"/>
                <a:gd name="connsiteY17070" fmla="*/ 1304396 h 2994025"/>
                <a:gd name="connsiteX17071" fmla="*/ 3340628 w 6130925"/>
                <a:gd name="connsiteY17071" fmla="*/ 1303867 h 2994025"/>
                <a:gd name="connsiteX17072" fmla="*/ 3339570 w 6130925"/>
                <a:gd name="connsiteY17072" fmla="*/ 1303338 h 2994025"/>
                <a:gd name="connsiteX17073" fmla="*/ 3337982 w 6130925"/>
                <a:gd name="connsiteY17073" fmla="*/ 1301221 h 2994025"/>
                <a:gd name="connsiteX17074" fmla="*/ 3337453 w 6130925"/>
                <a:gd name="connsiteY17074" fmla="*/ 1299634 h 2994025"/>
                <a:gd name="connsiteX17075" fmla="*/ 3336924 w 6130925"/>
                <a:gd name="connsiteY17075" fmla="*/ 1296988 h 2994025"/>
                <a:gd name="connsiteX17076" fmla="*/ 3336924 w 6130925"/>
                <a:gd name="connsiteY17076" fmla="*/ 1294342 h 2994025"/>
                <a:gd name="connsiteX17077" fmla="*/ 3336924 w 6130925"/>
                <a:gd name="connsiteY17077" fmla="*/ 1292754 h 2994025"/>
                <a:gd name="connsiteX17078" fmla="*/ 3336924 w 6130925"/>
                <a:gd name="connsiteY17078" fmla="*/ 1291167 h 2994025"/>
                <a:gd name="connsiteX17079" fmla="*/ 3336924 w 6130925"/>
                <a:gd name="connsiteY17079" fmla="*/ 1290109 h 2994025"/>
                <a:gd name="connsiteX17080" fmla="*/ 3337453 w 6130925"/>
                <a:gd name="connsiteY17080" fmla="*/ 1289050 h 2994025"/>
                <a:gd name="connsiteX17081" fmla="*/ 3338511 w 6130925"/>
                <a:gd name="connsiteY17081" fmla="*/ 1286934 h 2994025"/>
                <a:gd name="connsiteX17082" fmla="*/ 3339570 w 6130925"/>
                <a:gd name="connsiteY17082" fmla="*/ 1285875 h 2994025"/>
                <a:gd name="connsiteX17083" fmla="*/ 3340099 w 6130925"/>
                <a:gd name="connsiteY17083" fmla="*/ 1284817 h 2994025"/>
                <a:gd name="connsiteX17084" fmla="*/ 3340628 w 6130925"/>
                <a:gd name="connsiteY17084" fmla="*/ 1283758 h 2994025"/>
                <a:gd name="connsiteX17085" fmla="*/ 3340628 w 6130925"/>
                <a:gd name="connsiteY17085" fmla="*/ 1282171 h 2994025"/>
                <a:gd name="connsiteX17086" fmla="*/ 3340099 w 6130925"/>
                <a:gd name="connsiteY17086" fmla="*/ 1280583 h 2994025"/>
                <a:gd name="connsiteX17087" fmla="*/ 3339040 w 6130925"/>
                <a:gd name="connsiteY17087" fmla="*/ 1279525 h 2994025"/>
                <a:gd name="connsiteX17088" fmla="*/ 3337453 w 6130925"/>
                <a:gd name="connsiteY17088" fmla="*/ 1278467 h 2994025"/>
                <a:gd name="connsiteX17089" fmla="*/ 3335865 w 6130925"/>
                <a:gd name="connsiteY17089" fmla="*/ 1277408 h 2994025"/>
                <a:gd name="connsiteX17090" fmla="*/ 3335336 w 6130925"/>
                <a:gd name="connsiteY17090" fmla="*/ 1275821 h 2994025"/>
                <a:gd name="connsiteX17091" fmla="*/ 3333749 w 6130925"/>
                <a:gd name="connsiteY17091" fmla="*/ 1274233 h 2994025"/>
                <a:gd name="connsiteX17092" fmla="*/ 3331632 w 6130925"/>
                <a:gd name="connsiteY17092" fmla="*/ 1273704 h 2994025"/>
                <a:gd name="connsiteX17093" fmla="*/ 3330045 w 6130925"/>
                <a:gd name="connsiteY17093" fmla="*/ 1271588 h 2994025"/>
                <a:gd name="connsiteX17094" fmla="*/ 3328986 w 6130925"/>
                <a:gd name="connsiteY17094" fmla="*/ 1269471 h 2994025"/>
                <a:gd name="connsiteX17095" fmla="*/ 3327928 w 6130925"/>
                <a:gd name="connsiteY17095" fmla="*/ 1267883 h 2994025"/>
                <a:gd name="connsiteX17096" fmla="*/ 3326340 w 6130925"/>
                <a:gd name="connsiteY17096" fmla="*/ 1266296 h 2994025"/>
                <a:gd name="connsiteX17097" fmla="*/ 3325811 w 6130925"/>
                <a:gd name="connsiteY17097" fmla="*/ 1264179 h 2994025"/>
                <a:gd name="connsiteX17098" fmla="*/ 3325282 w 6130925"/>
                <a:gd name="connsiteY17098" fmla="*/ 1262063 h 2994025"/>
                <a:gd name="connsiteX17099" fmla="*/ 3325282 w 6130925"/>
                <a:gd name="connsiteY17099" fmla="*/ 1259417 h 2994025"/>
                <a:gd name="connsiteX17100" fmla="*/ 3325811 w 6130925"/>
                <a:gd name="connsiteY17100" fmla="*/ 1257829 h 2994025"/>
                <a:gd name="connsiteX17101" fmla="*/ 3326340 w 6130925"/>
                <a:gd name="connsiteY17101" fmla="*/ 1256242 h 2994025"/>
                <a:gd name="connsiteX17102" fmla="*/ 3325811 w 6130925"/>
                <a:gd name="connsiteY17102" fmla="*/ 1253596 h 2994025"/>
                <a:gd name="connsiteX17103" fmla="*/ 3325282 w 6130925"/>
                <a:gd name="connsiteY17103" fmla="*/ 1252008 h 2994025"/>
                <a:gd name="connsiteX17104" fmla="*/ 3326340 w 6130925"/>
                <a:gd name="connsiteY17104" fmla="*/ 1250421 h 2994025"/>
                <a:gd name="connsiteX17105" fmla="*/ 3326340 w 6130925"/>
                <a:gd name="connsiteY17105" fmla="*/ 1245129 h 2994025"/>
                <a:gd name="connsiteX17106" fmla="*/ 3323695 w 6130925"/>
                <a:gd name="connsiteY17106" fmla="*/ 1240367 h 2994025"/>
                <a:gd name="connsiteX17107" fmla="*/ 3319461 w 6130925"/>
                <a:gd name="connsiteY17107" fmla="*/ 1238779 h 2994025"/>
                <a:gd name="connsiteX17108" fmla="*/ 3316286 w 6130925"/>
                <a:gd name="connsiteY17108" fmla="*/ 1237192 h 2994025"/>
                <a:gd name="connsiteX17109" fmla="*/ 3313111 w 6130925"/>
                <a:gd name="connsiteY17109" fmla="*/ 1233488 h 2994025"/>
                <a:gd name="connsiteX17110" fmla="*/ 3312582 w 6130925"/>
                <a:gd name="connsiteY17110" fmla="*/ 1228196 h 2994025"/>
                <a:gd name="connsiteX17111" fmla="*/ 3313640 w 6130925"/>
                <a:gd name="connsiteY17111" fmla="*/ 1226079 h 2994025"/>
                <a:gd name="connsiteX17112" fmla="*/ 3316286 w 6130925"/>
                <a:gd name="connsiteY17112" fmla="*/ 1224492 h 2994025"/>
                <a:gd name="connsiteX17113" fmla="*/ 3317874 w 6130925"/>
                <a:gd name="connsiteY17113" fmla="*/ 1223963 h 2994025"/>
                <a:gd name="connsiteX17114" fmla="*/ 3319461 w 6130925"/>
                <a:gd name="connsiteY17114" fmla="*/ 1223963 h 2994025"/>
                <a:gd name="connsiteX17115" fmla="*/ 3320520 w 6130925"/>
                <a:gd name="connsiteY17115" fmla="*/ 1219729 h 2994025"/>
                <a:gd name="connsiteX17116" fmla="*/ 3318932 w 6130925"/>
                <a:gd name="connsiteY17116" fmla="*/ 1218671 h 2994025"/>
                <a:gd name="connsiteX17117" fmla="*/ 3316815 w 6130925"/>
                <a:gd name="connsiteY17117" fmla="*/ 1217613 h 2994025"/>
                <a:gd name="connsiteX17118" fmla="*/ 3315228 w 6130925"/>
                <a:gd name="connsiteY17118" fmla="*/ 1217083 h 2994025"/>
                <a:gd name="connsiteX17119" fmla="*/ 3313640 w 6130925"/>
                <a:gd name="connsiteY17119" fmla="*/ 1216554 h 2994025"/>
                <a:gd name="connsiteX17120" fmla="*/ 3313640 w 6130925"/>
                <a:gd name="connsiteY17120" fmla="*/ 1214967 h 2994025"/>
                <a:gd name="connsiteX17121" fmla="*/ 3313640 w 6130925"/>
                <a:gd name="connsiteY17121" fmla="*/ 1212850 h 2994025"/>
                <a:gd name="connsiteX17122" fmla="*/ 3313640 w 6130925"/>
                <a:gd name="connsiteY17122" fmla="*/ 1211263 h 2994025"/>
                <a:gd name="connsiteX17123" fmla="*/ 3312582 w 6130925"/>
                <a:gd name="connsiteY17123" fmla="*/ 1209146 h 2994025"/>
                <a:gd name="connsiteX17124" fmla="*/ 3310465 w 6130925"/>
                <a:gd name="connsiteY17124" fmla="*/ 1208617 h 2994025"/>
                <a:gd name="connsiteX17125" fmla="*/ 3308878 w 6130925"/>
                <a:gd name="connsiteY17125" fmla="*/ 1208617 h 2994025"/>
                <a:gd name="connsiteX17126" fmla="*/ 3307820 w 6130925"/>
                <a:gd name="connsiteY17126" fmla="*/ 1208088 h 2994025"/>
                <a:gd name="connsiteX17127" fmla="*/ 3306761 w 6130925"/>
                <a:gd name="connsiteY17127" fmla="*/ 1208088 h 2994025"/>
                <a:gd name="connsiteX17128" fmla="*/ 3306232 w 6130925"/>
                <a:gd name="connsiteY17128" fmla="*/ 1208617 h 2994025"/>
                <a:gd name="connsiteX17129" fmla="*/ 3305703 w 6130925"/>
                <a:gd name="connsiteY17129" fmla="*/ 1208617 h 2994025"/>
                <a:gd name="connsiteX17130" fmla="*/ 3303586 w 6130925"/>
                <a:gd name="connsiteY17130" fmla="*/ 1206500 h 2994025"/>
                <a:gd name="connsiteX17131" fmla="*/ 3301999 w 6130925"/>
                <a:gd name="connsiteY17131" fmla="*/ 1204913 h 2994025"/>
                <a:gd name="connsiteX17132" fmla="*/ 3299882 w 6130925"/>
                <a:gd name="connsiteY17132" fmla="*/ 1203854 h 2994025"/>
                <a:gd name="connsiteX17133" fmla="*/ 3298295 w 6130925"/>
                <a:gd name="connsiteY17133" fmla="*/ 1203325 h 2994025"/>
                <a:gd name="connsiteX17134" fmla="*/ 3296707 w 6130925"/>
                <a:gd name="connsiteY17134" fmla="*/ 1202796 h 2994025"/>
                <a:gd name="connsiteX17135" fmla="*/ 3294590 w 6130925"/>
                <a:gd name="connsiteY17135" fmla="*/ 1202267 h 2994025"/>
                <a:gd name="connsiteX17136" fmla="*/ 3290886 w 6130925"/>
                <a:gd name="connsiteY17136" fmla="*/ 1202267 h 2994025"/>
                <a:gd name="connsiteX17137" fmla="*/ 3286653 w 6130925"/>
                <a:gd name="connsiteY17137" fmla="*/ 1202267 h 2994025"/>
                <a:gd name="connsiteX17138" fmla="*/ 3282420 w 6130925"/>
                <a:gd name="connsiteY17138" fmla="*/ 1202267 h 2994025"/>
                <a:gd name="connsiteX17139" fmla="*/ 3278186 w 6130925"/>
                <a:gd name="connsiteY17139" fmla="*/ 1202267 h 2994025"/>
                <a:gd name="connsiteX17140" fmla="*/ 3276599 w 6130925"/>
                <a:gd name="connsiteY17140" fmla="*/ 1203325 h 2994025"/>
                <a:gd name="connsiteX17141" fmla="*/ 3275011 w 6130925"/>
                <a:gd name="connsiteY17141" fmla="*/ 1205971 h 2994025"/>
                <a:gd name="connsiteX17142" fmla="*/ 3273424 w 6130925"/>
                <a:gd name="connsiteY17142" fmla="*/ 1207558 h 2994025"/>
                <a:gd name="connsiteX17143" fmla="*/ 3272365 w 6130925"/>
                <a:gd name="connsiteY17143" fmla="*/ 1209146 h 2994025"/>
                <a:gd name="connsiteX17144" fmla="*/ 3274482 w 6130925"/>
                <a:gd name="connsiteY17144" fmla="*/ 1209675 h 2994025"/>
                <a:gd name="connsiteX17145" fmla="*/ 3276070 w 6130925"/>
                <a:gd name="connsiteY17145" fmla="*/ 1210204 h 2994025"/>
                <a:gd name="connsiteX17146" fmla="*/ 3277128 w 6130925"/>
                <a:gd name="connsiteY17146" fmla="*/ 1212321 h 2994025"/>
                <a:gd name="connsiteX17147" fmla="*/ 3278186 w 6130925"/>
                <a:gd name="connsiteY17147" fmla="*/ 1213908 h 2994025"/>
                <a:gd name="connsiteX17148" fmla="*/ 3276599 w 6130925"/>
                <a:gd name="connsiteY17148" fmla="*/ 1215496 h 2994025"/>
                <a:gd name="connsiteX17149" fmla="*/ 3275011 w 6130925"/>
                <a:gd name="connsiteY17149" fmla="*/ 1216554 h 2994025"/>
                <a:gd name="connsiteX17150" fmla="*/ 3267603 w 6130925"/>
                <a:gd name="connsiteY17150" fmla="*/ 1216554 h 2994025"/>
                <a:gd name="connsiteX17151" fmla="*/ 3264428 w 6130925"/>
                <a:gd name="connsiteY17151" fmla="*/ 1216554 h 2994025"/>
                <a:gd name="connsiteX17152" fmla="*/ 3260724 w 6130925"/>
                <a:gd name="connsiteY17152" fmla="*/ 1216554 h 2994025"/>
                <a:gd name="connsiteX17153" fmla="*/ 3259136 w 6130925"/>
                <a:gd name="connsiteY17153" fmla="*/ 1215496 h 2994025"/>
                <a:gd name="connsiteX17154" fmla="*/ 3257020 w 6130925"/>
                <a:gd name="connsiteY17154" fmla="*/ 1213908 h 2994025"/>
                <a:gd name="connsiteX17155" fmla="*/ 3255432 w 6130925"/>
                <a:gd name="connsiteY17155" fmla="*/ 1212850 h 2994025"/>
                <a:gd name="connsiteX17156" fmla="*/ 3253845 w 6130925"/>
                <a:gd name="connsiteY17156" fmla="*/ 1211263 h 2994025"/>
                <a:gd name="connsiteX17157" fmla="*/ 3250140 w 6130925"/>
                <a:gd name="connsiteY17157" fmla="*/ 1209146 h 2994025"/>
                <a:gd name="connsiteX17158" fmla="*/ 3248553 w 6130925"/>
                <a:gd name="connsiteY17158" fmla="*/ 1211263 h 2994025"/>
                <a:gd name="connsiteX17159" fmla="*/ 3247495 w 6130925"/>
                <a:gd name="connsiteY17159" fmla="*/ 1212850 h 2994025"/>
                <a:gd name="connsiteX17160" fmla="*/ 3247495 w 6130925"/>
                <a:gd name="connsiteY17160" fmla="*/ 1216554 h 2994025"/>
                <a:gd name="connsiteX17161" fmla="*/ 3247495 w 6130925"/>
                <a:gd name="connsiteY17161" fmla="*/ 1218142 h 2994025"/>
                <a:gd name="connsiteX17162" fmla="*/ 3247495 w 6130925"/>
                <a:gd name="connsiteY17162" fmla="*/ 1219729 h 2994025"/>
                <a:gd name="connsiteX17163" fmla="*/ 3249082 w 6130925"/>
                <a:gd name="connsiteY17163" fmla="*/ 1221317 h 2994025"/>
                <a:gd name="connsiteX17164" fmla="*/ 3251199 w 6130925"/>
                <a:gd name="connsiteY17164" fmla="*/ 1222904 h 2994025"/>
                <a:gd name="connsiteX17165" fmla="*/ 3252257 w 6130925"/>
                <a:gd name="connsiteY17165" fmla="*/ 1225021 h 2994025"/>
                <a:gd name="connsiteX17166" fmla="*/ 3254374 w 6130925"/>
                <a:gd name="connsiteY17166" fmla="*/ 1226608 h 2994025"/>
                <a:gd name="connsiteX17167" fmla="*/ 3255432 w 6130925"/>
                <a:gd name="connsiteY17167" fmla="*/ 1226608 h 2994025"/>
                <a:gd name="connsiteX17168" fmla="*/ 3255961 w 6130925"/>
                <a:gd name="connsiteY17168" fmla="*/ 1226079 h 2994025"/>
                <a:gd name="connsiteX17169" fmla="*/ 3257020 w 6130925"/>
                <a:gd name="connsiteY17169" fmla="*/ 1226079 h 2994025"/>
                <a:gd name="connsiteX17170" fmla="*/ 3258607 w 6130925"/>
                <a:gd name="connsiteY17170" fmla="*/ 1226608 h 2994025"/>
                <a:gd name="connsiteX17171" fmla="*/ 3260195 w 6130925"/>
                <a:gd name="connsiteY17171" fmla="*/ 1226608 h 2994025"/>
                <a:gd name="connsiteX17172" fmla="*/ 3261782 w 6130925"/>
                <a:gd name="connsiteY17172" fmla="*/ 1227138 h 2994025"/>
                <a:gd name="connsiteX17173" fmla="*/ 3262840 w 6130925"/>
                <a:gd name="connsiteY17173" fmla="*/ 1228725 h 2994025"/>
                <a:gd name="connsiteX17174" fmla="*/ 3263370 w 6130925"/>
                <a:gd name="connsiteY17174" fmla="*/ 1230842 h 2994025"/>
                <a:gd name="connsiteX17175" fmla="*/ 3263899 w 6130925"/>
                <a:gd name="connsiteY17175" fmla="*/ 1232958 h 2994025"/>
                <a:gd name="connsiteX17176" fmla="*/ 3264428 w 6130925"/>
                <a:gd name="connsiteY17176" fmla="*/ 1234546 h 2994025"/>
                <a:gd name="connsiteX17177" fmla="*/ 3264957 w 6130925"/>
                <a:gd name="connsiteY17177" fmla="*/ 1236133 h 2994025"/>
                <a:gd name="connsiteX17178" fmla="*/ 3264957 w 6130925"/>
                <a:gd name="connsiteY17178" fmla="*/ 1237721 h 2994025"/>
                <a:gd name="connsiteX17179" fmla="*/ 3264957 w 6130925"/>
                <a:gd name="connsiteY17179" fmla="*/ 1239838 h 2994025"/>
                <a:gd name="connsiteX17180" fmla="*/ 3264957 w 6130925"/>
                <a:gd name="connsiteY17180" fmla="*/ 1241425 h 2994025"/>
                <a:gd name="connsiteX17181" fmla="*/ 3266545 w 6130925"/>
                <a:gd name="connsiteY17181" fmla="*/ 1242483 h 2994025"/>
                <a:gd name="connsiteX17182" fmla="*/ 3269190 w 6130925"/>
                <a:gd name="connsiteY17182" fmla="*/ 1244600 h 2994025"/>
                <a:gd name="connsiteX17183" fmla="*/ 3270249 w 6130925"/>
                <a:gd name="connsiteY17183" fmla="*/ 1246717 h 2994025"/>
                <a:gd name="connsiteX17184" fmla="*/ 3271836 w 6130925"/>
                <a:gd name="connsiteY17184" fmla="*/ 1248833 h 2994025"/>
                <a:gd name="connsiteX17185" fmla="*/ 3273424 w 6130925"/>
                <a:gd name="connsiteY17185" fmla="*/ 1249363 h 2994025"/>
                <a:gd name="connsiteX17186" fmla="*/ 3275011 w 6130925"/>
                <a:gd name="connsiteY17186" fmla="*/ 1249363 h 2994025"/>
                <a:gd name="connsiteX17187" fmla="*/ 3277128 w 6130925"/>
                <a:gd name="connsiteY17187" fmla="*/ 1249892 h 2994025"/>
                <a:gd name="connsiteX17188" fmla="*/ 3279774 w 6130925"/>
                <a:gd name="connsiteY17188" fmla="*/ 1249363 h 2994025"/>
                <a:gd name="connsiteX17189" fmla="*/ 3280303 w 6130925"/>
                <a:gd name="connsiteY17189" fmla="*/ 1247775 h 2994025"/>
                <a:gd name="connsiteX17190" fmla="*/ 3280832 w 6130925"/>
                <a:gd name="connsiteY17190" fmla="*/ 1246188 h 2994025"/>
                <a:gd name="connsiteX17191" fmla="*/ 3280303 w 6130925"/>
                <a:gd name="connsiteY17191" fmla="*/ 1241954 h 2994025"/>
                <a:gd name="connsiteX17192" fmla="*/ 3279774 w 6130925"/>
                <a:gd name="connsiteY17192" fmla="*/ 1238779 h 2994025"/>
                <a:gd name="connsiteX17193" fmla="*/ 3281890 w 6130925"/>
                <a:gd name="connsiteY17193" fmla="*/ 1238250 h 2994025"/>
                <a:gd name="connsiteX17194" fmla="*/ 3284007 w 6130925"/>
                <a:gd name="connsiteY17194" fmla="*/ 1238779 h 2994025"/>
                <a:gd name="connsiteX17195" fmla="*/ 3286124 w 6130925"/>
                <a:gd name="connsiteY17195" fmla="*/ 1240367 h 2994025"/>
                <a:gd name="connsiteX17196" fmla="*/ 3287711 w 6130925"/>
                <a:gd name="connsiteY17196" fmla="*/ 1241954 h 2994025"/>
                <a:gd name="connsiteX17197" fmla="*/ 3289299 w 6130925"/>
                <a:gd name="connsiteY17197" fmla="*/ 1244071 h 2994025"/>
                <a:gd name="connsiteX17198" fmla="*/ 3291415 w 6130925"/>
                <a:gd name="connsiteY17198" fmla="*/ 1245129 h 2994025"/>
                <a:gd name="connsiteX17199" fmla="*/ 3293003 w 6130925"/>
                <a:gd name="connsiteY17199" fmla="*/ 1247246 h 2994025"/>
                <a:gd name="connsiteX17200" fmla="*/ 3294061 w 6130925"/>
                <a:gd name="connsiteY17200" fmla="*/ 1249363 h 2994025"/>
                <a:gd name="connsiteX17201" fmla="*/ 3291945 w 6130925"/>
                <a:gd name="connsiteY17201" fmla="*/ 1249892 h 2994025"/>
                <a:gd name="connsiteX17202" fmla="*/ 3290357 w 6130925"/>
                <a:gd name="connsiteY17202" fmla="*/ 1250421 h 2994025"/>
                <a:gd name="connsiteX17203" fmla="*/ 3286653 w 6130925"/>
                <a:gd name="connsiteY17203" fmla="*/ 1250421 h 2994025"/>
                <a:gd name="connsiteX17204" fmla="*/ 3282949 w 6130925"/>
                <a:gd name="connsiteY17204" fmla="*/ 1250421 h 2994025"/>
                <a:gd name="connsiteX17205" fmla="*/ 3282949 w 6130925"/>
                <a:gd name="connsiteY17205" fmla="*/ 1252008 h 2994025"/>
                <a:gd name="connsiteX17206" fmla="*/ 3282949 w 6130925"/>
                <a:gd name="connsiteY17206" fmla="*/ 1253596 h 2994025"/>
                <a:gd name="connsiteX17207" fmla="*/ 3282420 w 6130925"/>
                <a:gd name="connsiteY17207" fmla="*/ 1256242 h 2994025"/>
                <a:gd name="connsiteX17208" fmla="*/ 3282420 w 6130925"/>
                <a:gd name="connsiteY17208" fmla="*/ 1259946 h 2994025"/>
                <a:gd name="connsiteX17209" fmla="*/ 3282420 w 6130925"/>
                <a:gd name="connsiteY17209" fmla="*/ 1263650 h 2994025"/>
                <a:gd name="connsiteX17210" fmla="*/ 3280303 w 6130925"/>
                <a:gd name="connsiteY17210" fmla="*/ 1264179 h 2994025"/>
                <a:gd name="connsiteX17211" fmla="*/ 3277657 w 6130925"/>
                <a:gd name="connsiteY17211" fmla="*/ 1264708 h 2994025"/>
                <a:gd name="connsiteX17212" fmla="*/ 3274482 w 6130925"/>
                <a:gd name="connsiteY17212" fmla="*/ 1264708 h 2994025"/>
                <a:gd name="connsiteX17213" fmla="*/ 3272365 w 6130925"/>
                <a:gd name="connsiteY17213" fmla="*/ 1264708 h 2994025"/>
                <a:gd name="connsiteX17214" fmla="*/ 3270778 w 6130925"/>
                <a:gd name="connsiteY17214" fmla="*/ 1264708 h 2994025"/>
                <a:gd name="connsiteX17215" fmla="*/ 3269190 w 6130925"/>
                <a:gd name="connsiteY17215" fmla="*/ 1263121 h 2994025"/>
                <a:gd name="connsiteX17216" fmla="*/ 3267074 w 6130925"/>
                <a:gd name="connsiteY17216" fmla="*/ 1261004 h 2994025"/>
                <a:gd name="connsiteX17217" fmla="*/ 3265486 w 6130925"/>
                <a:gd name="connsiteY17217" fmla="*/ 1260475 h 2994025"/>
                <a:gd name="connsiteX17218" fmla="*/ 3263370 w 6130925"/>
                <a:gd name="connsiteY17218" fmla="*/ 1260475 h 2994025"/>
                <a:gd name="connsiteX17219" fmla="*/ 3261782 w 6130925"/>
                <a:gd name="connsiteY17219" fmla="*/ 1260475 h 2994025"/>
                <a:gd name="connsiteX17220" fmla="*/ 3260195 w 6130925"/>
                <a:gd name="connsiteY17220" fmla="*/ 1262063 h 2994025"/>
                <a:gd name="connsiteX17221" fmla="*/ 3258078 w 6130925"/>
                <a:gd name="connsiteY17221" fmla="*/ 1263121 h 2994025"/>
                <a:gd name="connsiteX17222" fmla="*/ 3257020 w 6130925"/>
                <a:gd name="connsiteY17222" fmla="*/ 1265767 h 2994025"/>
                <a:gd name="connsiteX17223" fmla="*/ 3258607 w 6130925"/>
                <a:gd name="connsiteY17223" fmla="*/ 1267354 h 2994025"/>
                <a:gd name="connsiteX17224" fmla="*/ 3259136 w 6130925"/>
                <a:gd name="connsiteY17224" fmla="*/ 1269471 h 2994025"/>
                <a:gd name="connsiteX17225" fmla="*/ 3259136 w 6130925"/>
                <a:gd name="connsiteY17225" fmla="*/ 1272646 h 2994025"/>
                <a:gd name="connsiteX17226" fmla="*/ 3259665 w 6130925"/>
                <a:gd name="connsiteY17226" fmla="*/ 1274233 h 2994025"/>
                <a:gd name="connsiteX17227" fmla="*/ 3259136 w 6130925"/>
                <a:gd name="connsiteY17227" fmla="*/ 1275821 h 2994025"/>
                <a:gd name="connsiteX17228" fmla="*/ 3257020 w 6130925"/>
                <a:gd name="connsiteY17228" fmla="*/ 1277938 h 2994025"/>
                <a:gd name="connsiteX17229" fmla="*/ 3255432 w 6130925"/>
                <a:gd name="connsiteY17229" fmla="*/ 1278996 h 2994025"/>
                <a:gd name="connsiteX17230" fmla="*/ 3254374 w 6130925"/>
                <a:gd name="connsiteY17230" fmla="*/ 1281113 h 2994025"/>
                <a:gd name="connsiteX17231" fmla="*/ 3253845 w 6130925"/>
                <a:gd name="connsiteY17231" fmla="*/ 1282700 h 2994025"/>
                <a:gd name="connsiteX17232" fmla="*/ 3251728 w 6130925"/>
                <a:gd name="connsiteY17232" fmla="*/ 1283229 h 2994025"/>
                <a:gd name="connsiteX17233" fmla="*/ 3250140 w 6130925"/>
                <a:gd name="connsiteY17233" fmla="*/ 1283229 h 2994025"/>
                <a:gd name="connsiteX17234" fmla="*/ 3248553 w 6130925"/>
                <a:gd name="connsiteY17234" fmla="*/ 1283229 h 2994025"/>
                <a:gd name="connsiteX17235" fmla="*/ 3246436 w 6130925"/>
                <a:gd name="connsiteY17235" fmla="*/ 1283229 h 2994025"/>
                <a:gd name="connsiteX17236" fmla="*/ 3238499 w 6130925"/>
                <a:gd name="connsiteY17236" fmla="*/ 1283229 h 2994025"/>
                <a:gd name="connsiteX17237" fmla="*/ 3235324 w 6130925"/>
                <a:gd name="connsiteY17237" fmla="*/ 1282171 h 2994025"/>
                <a:gd name="connsiteX17238" fmla="*/ 3233736 w 6130925"/>
                <a:gd name="connsiteY17238" fmla="*/ 1280054 h 2994025"/>
                <a:gd name="connsiteX17239" fmla="*/ 3233736 w 6130925"/>
                <a:gd name="connsiteY17239" fmla="*/ 1278467 h 2994025"/>
                <a:gd name="connsiteX17240" fmla="*/ 3233736 w 6130925"/>
                <a:gd name="connsiteY17240" fmla="*/ 1275821 h 2994025"/>
                <a:gd name="connsiteX17241" fmla="*/ 3234795 w 6130925"/>
                <a:gd name="connsiteY17241" fmla="*/ 1272117 h 2994025"/>
                <a:gd name="connsiteX17242" fmla="*/ 3234795 w 6130925"/>
                <a:gd name="connsiteY17242" fmla="*/ 1268413 h 2994025"/>
                <a:gd name="connsiteX17243" fmla="*/ 3231620 w 6130925"/>
                <a:gd name="connsiteY17243" fmla="*/ 1266296 h 2994025"/>
                <a:gd name="connsiteX17244" fmla="*/ 3227915 w 6130925"/>
                <a:gd name="connsiteY17244" fmla="*/ 1263650 h 2994025"/>
                <a:gd name="connsiteX17245" fmla="*/ 3227386 w 6130925"/>
                <a:gd name="connsiteY17245" fmla="*/ 1262063 h 2994025"/>
                <a:gd name="connsiteX17246" fmla="*/ 3226857 w 6130925"/>
                <a:gd name="connsiteY17246" fmla="*/ 1260475 h 2994025"/>
                <a:gd name="connsiteX17247" fmla="*/ 3226328 w 6130925"/>
                <a:gd name="connsiteY17247" fmla="*/ 1258358 h 2994025"/>
                <a:gd name="connsiteX17248" fmla="*/ 3226328 w 6130925"/>
                <a:gd name="connsiteY17248" fmla="*/ 1256771 h 2994025"/>
                <a:gd name="connsiteX17249" fmla="*/ 3223682 w 6130925"/>
                <a:gd name="connsiteY17249" fmla="*/ 1258358 h 2994025"/>
                <a:gd name="connsiteX17250" fmla="*/ 3222095 w 6130925"/>
                <a:gd name="connsiteY17250" fmla="*/ 1259417 h 2994025"/>
                <a:gd name="connsiteX17251" fmla="*/ 3222095 w 6130925"/>
                <a:gd name="connsiteY17251" fmla="*/ 1261004 h 2994025"/>
                <a:gd name="connsiteX17252" fmla="*/ 3221565 w 6130925"/>
                <a:gd name="connsiteY17252" fmla="*/ 1262592 h 2994025"/>
                <a:gd name="connsiteX17253" fmla="*/ 3219978 w 6130925"/>
                <a:gd name="connsiteY17253" fmla="*/ 1264179 h 2994025"/>
                <a:gd name="connsiteX17254" fmla="*/ 3217861 w 6130925"/>
                <a:gd name="connsiteY17254" fmla="*/ 1265767 h 2994025"/>
                <a:gd name="connsiteX17255" fmla="*/ 3216274 w 6130925"/>
                <a:gd name="connsiteY17255" fmla="*/ 1263650 h 2994025"/>
                <a:gd name="connsiteX17256" fmla="*/ 3214157 w 6130925"/>
                <a:gd name="connsiteY17256" fmla="*/ 1262063 h 2994025"/>
                <a:gd name="connsiteX17257" fmla="*/ 3212570 w 6130925"/>
                <a:gd name="connsiteY17257" fmla="*/ 1261004 h 2994025"/>
                <a:gd name="connsiteX17258" fmla="*/ 3210453 w 6130925"/>
                <a:gd name="connsiteY17258" fmla="*/ 1260475 h 2994025"/>
                <a:gd name="connsiteX17259" fmla="*/ 3207807 w 6130925"/>
                <a:gd name="connsiteY17259" fmla="*/ 1257300 h 2994025"/>
                <a:gd name="connsiteX17260" fmla="*/ 3205690 w 6130925"/>
                <a:gd name="connsiteY17260" fmla="*/ 1253067 h 2994025"/>
                <a:gd name="connsiteX17261" fmla="*/ 3203574 w 6130925"/>
                <a:gd name="connsiteY17261" fmla="*/ 1251479 h 2994025"/>
                <a:gd name="connsiteX17262" fmla="*/ 3202515 w 6130925"/>
                <a:gd name="connsiteY17262" fmla="*/ 1249363 h 2994025"/>
                <a:gd name="connsiteX17263" fmla="*/ 3201986 w 6130925"/>
                <a:gd name="connsiteY17263" fmla="*/ 1247775 h 2994025"/>
                <a:gd name="connsiteX17264" fmla="*/ 3201457 w 6130925"/>
                <a:gd name="connsiteY17264" fmla="*/ 1246188 h 2994025"/>
                <a:gd name="connsiteX17265" fmla="*/ 3203045 w 6130925"/>
                <a:gd name="connsiteY17265" fmla="*/ 1245129 h 2994025"/>
                <a:gd name="connsiteX17266" fmla="*/ 3205690 w 6130925"/>
                <a:gd name="connsiteY17266" fmla="*/ 1244600 h 2994025"/>
                <a:gd name="connsiteX17267" fmla="*/ 3207278 w 6130925"/>
                <a:gd name="connsiteY17267" fmla="*/ 1244600 h 2994025"/>
                <a:gd name="connsiteX17268" fmla="*/ 3208865 w 6130925"/>
                <a:gd name="connsiteY17268" fmla="*/ 1245129 h 2994025"/>
                <a:gd name="connsiteX17269" fmla="*/ 3209395 w 6130925"/>
                <a:gd name="connsiteY17269" fmla="*/ 1246717 h 2994025"/>
                <a:gd name="connsiteX17270" fmla="*/ 3208865 w 6130925"/>
                <a:gd name="connsiteY17270" fmla="*/ 1248833 h 2994025"/>
                <a:gd name="connsiteX17271" fmla="*/ 3217861 w 6130925"/>
                <a:gd name="connsiteY17271" fmla="*/ 1248833 h 2994025"/>
                <a:gd name="connsiteX17272" fmla="*/ 3217861 w 6130925"/>
                <a:gd name="connsiteY17272" fmla="*/ 1234546 h 2994025"/>
                <a:gd name="connsiteX17273" fmla="*/ 3214157 w 6130925"/>
                <a:gd name="connsiteY17273" fmla="*/ 1233488 h 2994025"/>
                <a:gd name="connsiteX17274" fmla="*/ 3210453 w 6130925"/>
                <a:gd name="connsiteY17274" fmla="*/ 1232958 h 2994025"/>
                <a:gd name="connsiteX17275" fmla="*/ 3208865 w 6130925"/>
                <a:gd name="connsiteY17275" fmla="*/ 1232958 h 2994025"/>
                <a:gd name="connsiteX17276" fmla="*/ 3207278 w 6130925"/>
                <a:gd name="connsiteY17276" fmla="*/ 1232958 h 2994025"/>
                <a:gd name="connsiteX17277" fmla="*/ 3206749 w 6130925"/>
                <a:gd name="connsiteY17277" fmla="*/ 1232958 h 2994025"/>
                <a:gd name="connsiteX17278" fmla="*/ 3205690 w 6130925"/>
                <a:gd name="connsiteY17278" fmla="*/ 1232958 h 2994025"/>
                <a:gd name="connsiteX17279" fmla="*/ 3204632 w 6130925"/>
                <a:gd name="connsiteY17279" fmla="*/ 1232958 h 2994025"/>
                <a:gd name="connsiteX17280" fmla="*/ 3203574 w 6130925"/>
                <a:gd name="connsiteY17280" fmla="*/ 1232958 h 2994025"/>
                <a:gd name="connsiteX17281" fmla="*/ 3202515 w 6130925"/>
                <a:gd name="connsiteY17281" fmla="*/ 1230842 h 2994025"/>
                <a:gd name="connsiteX17282" fmla="*/ 3201457 w 6130925"/>
                <a:gd name="connsiteY17282" fmla="*/ 1228725 h 2994025"/>
                <a:gd name="connsiteX17283" fmla="*/ 3198811 w 6130925"/>
                <a:gd name="connsiteY17283" fmla="*/ 1226079 h 2994025"/>
                <a:gd name="connsiteX17284" fmla="*/ 3197224 w 6130925"/>
                <a:gd name="connsiteY17284" fmla="*/ 1222375 h 2994025"/>
                <a:gd name="connsiteX17285" fmla="*/ 3197753 w 6130925"/>
                <a:gd name="connsiteY17285" fmla="*/ 1218142 h 2994025"/>
                <a:gd name="connsiteX17286" fmla="*/ 3198282 w 6130925"/>
                <a:gd name="connsiteY17286" fmla="*/ 1214967 h 2994025"/>
                <a:gd name="connsiteX17287" fmla="*/ 3196165 w 6130925"/>
                <a:gd name="connsiteY17287" fmla="*/ 1211263 h 2994025"/>
                <a:gd name="connsiteX17288" fmla="*/ 3191932 w 6130925"/>
                <a:gd name="connsiteY17288" fmla="*/ 1208617 h 2994025"/>
                <a:gd name="connsiteX17289" fmla="*/ 3190874 w 6130925"/>
                <a:gd name="connsiteY17289" fmla="*/ 1205971 h 2994025"/>
                <a:gd name="connsiteX17290" fmla="*/ 3190874 w 6130925"/>
                <a:gd name="connsiteY17290" fmla="*/ 1203325 h 2994025"/>
                <a:gd name="connsiteX17291" fmla="*/ 3191403 w 6130925"/>
                <a:gd name="connsiteY17291" fmla="*/ 1200679 h 2994025"/>
                <a:gd name="connsiteX17292" fmla="*/ 3191932 w 6130925"/>
                <a:gd name="connsiteY17292" fmla="*/ 1197504 h 2994025"/>
                <a:gd name="connsiteX17293" fmla="*/ 3191932 w 6130925"/>
                <a:gd name="connsiteY17293" fmla="*/ 1195917 h 2994025"/>
                <a:gd name="connsiteX17294" fmla="*/ 3191932 w 6130925"/>
                <a:gd name="connsiteY17294" fmla="*/ 1194329 h 2994025"/>
                <a:gd name="connsiteX17295" fmla="*/ 3194049 w 6130925"/>
                <a:gd name="connsiteY17295" fmla="*/ 1192742 h 2994025"/>
                <a:gd name="connsiteX17296" fmla="*/ 3195636 w 6130925"/>
                <a:gd name="connsiteY17296" fmla="*/ 1191683 h 2994025"/>
                <a:gd name="connsiteX17297" fmla="*/ 3196695 w 6130925"/>
                <a:gd name="connsiteY17297" fmla="*/ 1190096 h 2994025"/>
                <a:gd name="connsiteX17298" fmla="*/ 3197224 w 6130925"/>
                <a:gd name="connsiteY17298" fmla="*/ 1187979 h 2994025"/>
                <a:gd name="connsiteX17299" fmla="*/ 3196695 w 6130925"/>
                <a:gd name="connsiteY17299" fmla="*/ 1185863 h 2994025"/>
                <a:gd name="connsiteX17300" fmla="*/ 3195107 w 6130925"/>
                <a:gd name="connsiteY17300" fmla="*/ 1184275 h 2994025"/>
                <a:gd name="connsiteX17301" fmla="*/ 3194578 w 6130925"/>
                <a:gd name="connsiteY17301" fmla="*/ 1182688 h 2994025"/>
                <a:gd name="connsiteX17302" fmla="*/ 3194049 w 6130925"/>
                <a:gd name="connsiteY17302" fmla="*/ 1181100 h 2994025"/>
                <a:gd name="connsiteX17303" fmla="*/ 3191932 w 6130925"/>
                <a:gd name="connsiteY17303" fmla="*/ 1179513 h 2994025"/>
                <a:gd name="connsiteX17304" fmla="*/ 3190345 w 6130925"/>
                <a:gd name="connsiteY17304" fmla="*/ 1178454 h 2994025"/>
                <a:gd name="connsiteX17305" fmla="*/ 3186640 w 6130925"/>
                <a:gd name="connsiteY17305" fmla="*/ 1176867 h 2994025"/>
                <a:gd name="connsiteX17306" fmla="*/ 3183465 w 6130925"/>
                <a:gd name="connsiteY17306" fmla="*/ 1176338 h 2994025"/>
                <a:gd name="connsiteX17307" fmla="*/ 3177645 w 6130925"/>
                <a:gd name="connsiteY17307" fmla="*/ 1172104 h 2994025"/>
                <a:gd name="connsiteX17308" fmla="*/ 3172882 w 6130925"/>
                <a:gd name="connsiteY17308" fmla="*/ 1167871 h 2994025"/>
                <a:gd name="connsiteX17309" fmla="*/ 3168649 w 6130925"/>
                <a:gd name="connsiteY17309" fmla="*/ 1165754 h 2994025"/>
                <a:gd name="connsiteX17310" fmla="*/ 3165474 w 6130925"/>
                <a:gd name="connsiteY17310" fmla="*/ 1163638 h 2994025"/>
                <a:gd name="connsiteX17311" fmla="*/ 3163357 w 6130925"/>
                <a:gd name="connsiteY17311" fmla="*/ 1163108 h 2994025"/>
                <a:gd name="connsiteX17312" fmla="*/ 3161770 w 6130925"/>
                <a:gd name="connsiteY17312" fmla="*/ 1162050 h 2994025"/>
                <a:gd name="connsiteX17313" fmla="*/ 3160182 w 6130925"/>
                <a:gd name="connsiteY17313" fmla="*/ 1160463 h 2994025"/>
                <a:gd name="connsiteX17314" fmla="*/ 3158595 w 6130925"/>
                <a:gd name="connsiteY17314" fmla="*/ 1158875 h 2994025"/>
                <a:gd name="connsiteX17315" fmla="*/ 3158595 w 6130925"/>
                <a:gd name="connsiteY17315" fmla="*/ 1156758 h 2994025"/>
                <a:gd name="connsiteX17316" fmla="*/ 3158065 w 6130925"/>
                <a:gd name="connsiteY17316" fmla="*/ 1154642 h 2994025"/>
                <a:gd name="connsiteX17317" fmla="*/ 3155949 w 6130925"/>
                <a:gd name="connsiteY17317" fmla="*/ 1153583 h 2994025"/>
                <a:gd name="connsiteX17318" fmla="*/ 3153303 w 6130925"/>
                <a:gd name="connsiteY17318" fmla="*/ 1154113 h 2994025"/>
                <a:gd name="connsiteX17319" fmla="*/ 3152245 w 6130925"/>
                <a:gd name="connsiteY17319" fmla="*/ 1154113 h 2994025"/>
                <a:gd name="connsiteX17320" fmla="*/ 3151186 w 6130925"/>
                <a:gd name="connsiteY17320" fmla="*/ 1154113 h 2994025"/>
                <a:gd name="connsiteX17321" fmla="*/ 3146424 w 6130925"/>
                <a:gd name="connsiteY17321" fmla="*/ 1153054 h 2994025"/>
                <a:gd name="connsiteX17322" fmla="*/ 3143249 w 6130925"/>
                <a:gd name="connsiteY17322" fmla="*/ 1150408 h 2994025"/>
                <a:gd name="connsiteX17323" fmla="*/ 3141661 w 6130925"/>
                <a:gd name="connsiteY17323" fmla="*/ 1148821 h 2994025"/>
                <a:gd name="connsiteX17324" fmla="*/ 3140603 w 6130925"/>
                <a:gd name="connsiteY17324" fmla="*/ 1147233 h 2994025"/>
                <a:gd name="connsiteX17325" fmla="*/ 3137957 w 6130925"/>
                <a:gd name="connsiteY17325" fmla="*/ 1146175 h 2994025"/>
                <a:gd name="connsiteX17326" fmla="*/ 3136370 w 6130925"/>
                <a:gd name="connsiteY17326" fmla="*/ 1145646 h 2994025"/>
                <a:gd name="connsiteX17327" fmla="*/ 3133195 w 6130925"/>
                <a:gd name="connsiteY17327" fmla="*/ 1142471 h 2994025"/>
                <a:gd name="connsiteX17328" fmla="*/ 3128961 w 6130925"/>
                <a:gd name="connsiteY17328" fmla="*/ 1139825 h 2994025"/>
                <a:gd name="connsiteX17329" fmla="*/ 3128432 w 6130925"/>
                <a:gd name="connsiteY17329" fmla="*/ 1139825 h 2994025"/>
                <a:gd name="connsiteX17330" fmla="*/ 3127374 w 6130925"/>
                <a:gd name="connsiteY17330" fmla="*/ 1139825 h 2994025"/>
                <a:gd name="connsiteX17331" fmla="*/ 3126315 w 6130925"/>
                <a:gd name="connsiteY17331" fmla="*/ 1139825 h 2994025"/>
                <a:gd name="connsiteX17332" fmla="*/ 3125786 w 6130925"/>
                <a:gd name="connsiteY17332" fmla="*/ 1139825 h 2994025"/>
                <a:gd name="connsiteX17333" fmla="*/ 3123670 w 6130925"/>
                <a:gd name="connsiteY17333" fmla="*/ 1136121 h 2994025"/>
                <a:gd name="connsiteX17334" fmla="*/ 3123140 w 6130925"/>
                <a:gd name="connsiteY17334" fmla="*/ 1131358 h 2994025"/>
                <a:gd name="connsiteX17335" fmla="*/ 3122611 w 6130925"/>
                <a:gd name="connsiteY17335" fmla="*/ 1129242 h 2994025"/>
                <a:gd name="connsiteX17336" fmla="*/ 3120495 w 6130925"/>
                <a:gd name="connsiteY17336" fmla="*/ 1127125 h 2994025"/>
                <a:gd name="connsiteX17337" fmla="*/ 3118907 w 6130925"/>
                <a:gd name="connsiteY17337" fmla="*/ 1126067 h 2994025"/>
                <a:gd name="connsiteX17338" fmla="*/ 3116790 w 6130925"/>
                <a:gd name="connsiteY17338" fmla="*/ 1125008 h 2994025"/>
                <a:gd name="connsiteX17339" fmla="*/ 3116261 w 6130925"/>
                <a:gd name="connsiteY17339" fmla="*/ 1125008 h 2994025"/>
                <a:gd name="connsiteX17340" fmla="*/ 3115203 w 6130925"/>
                <a:gd name="connsiteY17340" fmla="*/ 1125008 h 2994025"/>
                <a:gd name="connsiteX17341" fmla="*/ 3114145 w 6130925"/>
                <a:gd name="connsiteY17341" fmla="*/ 1125008 h 2994025"/>
                <a:gd name="connsiteX17342" fmla="*/ 3113615 w 6130925"/>
                <a:gd name="connsiteY17342" fmla="*/ 1125008 h 2994025"/>
                <a:gd name="connsiteX17343" fmla="*/ 3111499 w 6130925"/>
                <a:gd name="connsiteY17343" fmla="*/ 1123950 h 2994025"/>
                <a:gd name="connsiteX17344" fmla="*/ 3109911 w 6130925"/>
                <a:gd name="connsiteY17344" fmla="*/ 1122363 h 2994025"/>
                <a:gd name="connsiteX17345" fmla="*/ 3108853 w 6130925"/>
                <a:gd name="connsiteY17345" fmla="*/ 1120775 h 2994025"/>
                <a:gd name="connsiteX17346" fmla="*/ 3106736 w 6130925"/>
                <a:gd name="connsiteY17346" fmla="*/ 1119188 h 2994025"/>
                <a:gd name="connsiteX17347" fmla="*/ 3105149 w 6130925"/>
                <a:gd name="connsiteY17347" fmla="*/ 1117600 h 2994025"/>
                <a:gd name="connsiteX17348" fmla="*/ 3103561 w 6130925"/>
                <a:gd name="connsiteY17348" fmla="*/ 1116542 h 2994025"/>
                <a:gd name="connsiteX17349" fmla="*/ 3101974 w 6130925"/>
                <a:gd name="connsiteY17349" fmla="*/ 1116013 h 2994025"/>
                <a:gd name="connsiteX17350" fmla="*/ 3100386 w 6130925"/>
                <a:gd name="connsiteY17350" fmla="*/ 1116013 h 2994025"/>
                <a:gd name="connsiteX17351" fmla="*/ 3099328 w 6130925"/>
                <a:gd name="connsiteY17351" fmla="*/ 1115483 h 2994025"/>
                <a:gd name="connsiteX17352" fmla="*/ 3098270 w 6130925"/>
                <a:gd name="connsiteY17352" fmla="*/ 1116013 h 2994025"/>
                <a:gd name="connsiteX17353" fmla="*/ 3097740 w 6130925"/>
                <a:gd name="connsiteY17353" fmla="*/ 1116013 h 2994025"/>
                <a:gd name="connsiteX17354" fmla="*/ 3096153 w 6130925"/>
                <a:gd name="connsiteY17354" fmla="*/ 1116013 h 2994025"/>
                <a:gd name="connsiteX17355" fmla="*/ 3095095 w 6130925"/>
                <a:gd name="connsiteY17355" fmla="*/ 1114425 h 2994025"/>
                <a:gd name="connsiteX17356" fmla="*/ 3094565 w 6130925"/>
                <a:gd name="connsiteY17356" fmla="*/ 1111779 h 2994025"/>
                <a:gd name="connsiteX17357" fmla="*/ 3094036 w 6130925"/>
                <a:gd name="connsiteY17357" fmla="*/ 1109663 h 2994025"/>
                <a:gd name="connsiteX17358" fmla="*/ 3093507 w 6130925"/>
                <a:gd name="connsiteY17358" fmla="*/ 1107546 h 2994025"/>
                <a:gd name="connsiteX17359" fmla="*/ 3091920 w 6130925"/>
                <a:gd name="connsiteY17359" fmla="*/ 1105958 h 2994025"/>
                <a:gd name="connsiteX17360" fmla="*/ 3090332 w 6130925"/>
                <a:gd name="connsiteY17360" fmla="*/ 1104900 h 2994025"/>
                <a:gd name="connsiteX17361" fmla="*/ 3087686 w 6130925"/>
                <a:gd name="connsiteY17361" fmla="*/ 1104371 h 2994025"/>
                <a:gd name="connsiteX17362" fmla="*/ 3084511 w 6130925"/>
                <a:gd name="connsiteY17362" fmla="*/ 1104371 h 2994025"/>
                <a:gd name="connsiteX17363" fmla="*/ 3081865 w 6130925"/>
                <a:gd name="connsiteY17363" fmla="*/ 1104371 h 2994025"/>
                <a:gd name="connsiteX17364" fmla="*/ 3079749 w 6130925"/>
                <a:gd name="connsiteY17364" fmla="*/ 1104900 h 2994025"/>
                <a:gd name="connsiteX17365" fmla="*/ 3077632 w 6130925"/>
                <a:gd name="connsiteY17365" fmla="*/ 1107017 h 2994025"/>
                <a:gd name="connsiteX17366" fmla="*/ 3077103 w 6130925"/>
                <a:gd name="connsiteY17366" fmla="*/ 1110192 h 2994025"/>
                <a:gd name="connsiteX17367" fmla="*/ 3078161 w 6130925"/>
                <a:gd name="connsiteY17367" fmla="*/ 1111779 h 2994025"/>
                <a:gd name="connsiteX17368" fmla="*/ 3080278 w 6130925"/>
                <a:gd name="connsiteY17368" fmla="*/ 1113896 h 2994025"/>
                <a:gd name="connsiteX17369" fmla="*/ 3080807 w 6130925"/>
                <a:gd name="connsiteY17369" fmla="*/ 1115483 h 2994025"/>
                <a:gd name="connsiteX17370" fmla="*/ 3081336 w 6130925"/>
                <a:gd name="connsiteY17370" fmla="*/ 1117600 h 2994025"/>
                <a:gd name="connsiteX17371" fmla="*/ 3081336 w 6130925"/>
                <a:gd name="connsiteY17371" fmla="*/ 1119188 h 2994025"/>
                <a:gd name="connsiteX17372" fmla="*/ 3080278 w 6130925"/>
                <a:gd name="connsiteY17372" fmla="*/ 1120775 h 2994025"/>
                <a:gd name="connsiteX17373" fmla="*/ 3077632 w 6130925"/>
                <a:gd name="connsiteY17373" fmla="*/ 1121833 h 2994025"/>
                <a:gd name="connsiteX17374" fmla="*/ 3073928 w 6130925"/>
                <a:gd name="connsiteY17374" fmla="*/ 1125538 h 2994025"/>
                <a:gd name="connsiteX17375" fmla="*/ 3073928 w 6130925"/>
                <a:gd name="connsiteY17375" fmla="*/ 1135063 h 2994025"/>
                <a:gd name="connsiteX17376" fmla="*/ 3078161 w 6130925"/>
                <a:gd name="connsiteY17376" fmla="*/ 1134004 h 2994025"/>
                <a:gd name="connsiteX17377" fmla="*/ 3081865 w 6130925"/>
                <a:gd name="connsiteY17377" fmla="*/ 1134004 h 2994025"/>
                <a:gd name="connsiteX17378" fmla="*/ 3086099 w 6130925"/>
                <a:gd name="connsiteY17378" fmla="*/ 1135063 h 2994025"/>
                <a:gd name="connsiteX17379" fmla="*/ 3090332 w 6130925"/>
                <a:gd name="connsiteY17379" fmla="*/ 1135592 h 2994025"/>
                <a:gd name="connsiteX17380" fmla="*/ 3089803 w 6130925"/>
                <a:gd name="connsiteY17380" fmla="*/ 1139296 h 2994025"/>
                <a:gd name="connsiteX17381" fmla="*/ 3090332 w 6130925"/>
                <a:gd name="connsiteY17381" fmla="*/ 1143000 h 2994025"/>
                <a:gd name="connsiteX17382" fmla="*/ 3090332 w 6130925"/>
                <a:gd name="connsiteY17382" fmla="*/ 1145646 h 2994025"/>
                <a:gd name="connsiteX17383" fmla="*/ 3090861 w 6130925"/>
                <a:gd name="connsiteY17383" fmla="*/ 1147233 h 2994025"/>
                <a:gd name="connsiteX17384" fmla="*/ 3091920 w 6130925"/>
                <a:gd name="connsiteY17384" fmla="*/ 1147233 h 2994025"/>
                <a:gd name="connsiteX17385" fmla="*/ 3092978 w 6130925"/>
                <a:gd name="connsiteY17385" fmla="*/ 1147233 h 2994025"/>
                <a:gd name="connsiteX17386" fmla="*/ 3093507 w 6130925"/>
                <a:gd name="connsiteY17386" fmla="*/ 1146704 h 2994025"/>
                <a:gd name="connsiteX17387" fmla="*/ 3094565 w 6130925"/>
                <a:gd name="connsiteY17387" fmla="*/ 1147233 h 2994025"/>
                <a:gd name="connsiteX17388" fmla="*/ 3095095 w 6130925"/>
                <a:gd name="connsiteY17388" fmla="*/ 1148821 h 2994025"/>
                <a:gd name="connsiteX17389" fmla="*/ 3096153 w 6130925"/>
                <a:gd name="connsiteY17389" fmla="*/ 1150408 h 2994025"/>
                <a:gd name="connsiteX17390" fmla="*/ 3101445 w 6130925"/>
                <a:gd name="connsiteY17390" fmla="*/ 1152525 h 2994025"/>
                <a:gd name="connsiteX17391" fmla="*/ 3106736 w 6130925"/>
                <a:gd name="connsiteY17391" fmla="*/ 1154113 h 2994025"/>
                <a:gd name="connsiteX17392" fmla="*/ 3109382 w 6130925"/>
                <a:gd name="connsiteY17392" fmla="*/ 1155171 h 2994025"/>
                <a:gd name="connsiteX17393" fmla="*/ 3110970 w 6130925"/>
                <a:gd name="connsiteY17393" fmla="*/ 1156758 h 2994025"/>
                <a:gd name="connsiteX17394" fmla="*/ 3112557 w 6130925"/>
                <a:gd name="connsiteY17394" fmla="*/ 1158875 h 2994025"/>
                <a:gd name="connsiteX17395" fmla="*/ 3113615 w 6130925"/>
                <a:gd name="connsiteY17395" fmla="*/ 1160992 h 2994025"/>
                <a:gd name="connsiteX17396" fmla="*/ 3113615 w 6130925"/>
                <a:gd name="connsiteY17396" fmla="*/ 1163108 h 2994025"/>
                <a:gd name="connsiteX17397" fmla="*/ 3114145 w 6130925"/>
                <a:gd name="connsiteY17397" fmla="*/ 1164696 h 2994025"/>
                <a:gd name="connsiteX17398" fmla="*/ 3113086 w 6130925"/>
                <a:gd name="connsiteY17398" fmla="*/ 1166283 h 2994025"/>
                <a:gd name="connsiteX17399" fmla="*/ 3111499 w 6130925"/>
                <a:gd name="connsiteY17399" fmla="*/ 1168400 h 2994025"/>
                <a:gd name="connsiteX17400" fmla="*/ 3111499 w 6130925"/>
                <a:gd name="connsiteY17400" fmla="*/ 1169988 h 2994025"/>
                <a:gd name="connsiteX17401" fmla="*/ 3111499 w 6130925"/>
                <a:gd name="connsiteY17401" fmla="*/ 1172104 h 2994025"/>
                <a:gd name="connsiteX17402" fmla="*/ 3112557 w 6130925"/>
                <a:gd name="connsiteY17402" fmla="*/ 1172104 h 2994025"/>
                <a:gd name="connsiteX17403" fmla="*/ 3113615 w 6130925"/>
                <a:gd name="connsiteY17403" fmla="*/ 1172104 h 2994025"/>
                <a:gd name="connsiteX17404" fmla="*/ 3114145 w 6130925"/>
                <a:gd name="connsiteY17404" fmla="*/ 1171575 h 2994025"/>
                <a:gd name="connsiteX17405" fmla="*/ 3115203 w 6130925"/>
                <a:gd name="connsiteY17405" fmla="*/ 1172104 h 2994025"/>
                <a:gd name="connsiteX17406" fmla="*/ 3116790 w 6130925"/>
                <a:gd name="connsiteY17406" fmla="*/ 1172633 h 2994025"/>
                <a:gd name="connsiteX17407" fmla="*/ 3118907 w 6130925"/>
                <a:gd name="connsiteY17407" fmla="*/ 1173692 h 2994025"/>
                <a:gd name="connsiteX17408" fmla="*/ 3119965 w 6130925"/>
                <a:gd name="connsiteY17408" fmla="*/ 1173692 h 2994025"/>
                <a:gd name="connsiteX17409" fmla="*/ 3120495 w 6130925"/>
                <a:gd name="connsiteY17409" fmla="*/ 1173692 h 2994025"/>
                <a:gd name="connsiteX17410" fmla="*/ 3121553 w 6130925"/>
                <a:gd name="connsiteY17410" fmla="*/ 1173163 h 2994025"/>
                <a:gd name="connsiteX17411" fmla="*/ 3122611 w 6130925"/>
                <a:gd name="connsiteY17411" fmla="*/ 1173692 h 2994025"/>
                <a:gd name="connsiteX17412" fmla="*/ 3124199 w 6130925"/>
                <a:gd name="connsiteY17412" fmla="*/ 1174750 h 2994025"/>
                <a:gd name="connsiteX17413" fmla="*/ 3125786 w 6130925"/>
                <a:gd name="connsiteY17413" fmla="*/ 1176338 h 2994025"/>
                <a:gd name="connsiteX17414" fmla="*/ 3126845 w 6130925"/>
                <a:gd name="connsiteY17414" fmla="*/ 1178454 h 2994025"/>
                <a:gd name="connsiteX17415" fmla="*/ 3127374 w 6130925"/>
                <a:gd name="connsiteY17415" fmla="*/ 1180042 h 2994025"/>
                <a:gd name="connsiteX17416" fmla="*/ 3128961 w 6130925"/>
                <a:gd name="connsiteY17416" fmla="*/ 1180571 h 2994025"/>
                <a:gd name="connsiteX17417" fmla="*/ 3131607 w 6130925"/>
                <a:gd name="connsiteY17417" fmla="*/ 1181100 h 2994025"/>
                <a:gd name="connsiteX17418" fmla="*/ 3133195 w 6130925"/>
                <a:gd name="connsiteY17418" fmla="*/ 1182158 h 2994025"/>
                <a:gd name="connsiteX17419" fmla="*/ 3134782 w 6130925"/>
                <a:gd name="connsiteY17419" fmla="*/ 1182688 h 2994025"/>
                <a:gd name="connsiteX17420" fmla="*/ 3135840 w 6130925"/>
                <a:gd name="connsiteY17420" fmla="*/ 1182688 h 2994025"/>
                <a:gd name="connsiteX17421" fmla="*/ 3136370 w 6130925"/>
                <a:gd name="connsiteY17421" fmla="*/ 1182688 h 2994025"/>
                <a:gd name="connsiteX17422" fmla="*/ 3137428 w 6130925"/>
                <a:gd name="connsiteY17422" fmla="*/ 1182688 h 2994025"/>
                <a:gd name="connsiteX17423" fmla="*/ 3137957 w 6130925"/>
                <a:gd name="connsiteY17423" fmla="*/ 1182688 h 2994025"/>
                <a:gd name="connsiteX17424" fmla="*/ 3139015 w 6130925"/>
                <a:gd name="connsiteY17424" fmla="*/ 1182688 h 2994025"/>
                <a:gd name="connsiteX17425" fmla="*/ 3139545 w 6130925"/>
                <a:gd name="connsiteY17425" fmla="*/ 1182688 h 2994025"/>
                <a:gd name="connsiteX17426" fmla="*/ 3141132 w 6130925"/>
                <a:gd name="connsiteY17426" fmla="*/ 1182688 h 2994025"/>
                <a:gd name="connsiteX17427" fmla="*/ 3142190 w 6130925"/>
                <a:gd name="connsiteY17427" fmla="*/ 1182688 h 2994025"/>
                <a:gd name="connsiteX17428" fmla="*/ 3142720 w 6130925"/>
                <a:gd name="connsiteY17428" fmla="*/ 1184275 h 2994025"/>
                <a:gd name="connsiteX17429" fmla="*/ 3143249 w 6130925"/>
                <a:gd name="connsiteY17429" fmla="*/ 1185863 h 2994025"/>
                <a:gd name="connsiteX17430" fmla="*/ 3144307 w 6130925"/>
                <a:gd name="connsiteY17430" fmla="*/ 1187979 h 2994025"/>
                <a:gd name="connsiteX17431" fmla="*/ 3145365 w 6130925"/>
                <a:gd name="connsiteY17431" fmla="*/ 1190096 h 2994025"/>
                <a:gd name="connsiteX17432" fmla="*/ 3146424 w 6130925"/>
                <a:gd name="connsiteY17432" fmla="*/ 1190096 h 2994025"/>
                <a:gd name="connsiteX17433" fmla="*/ 3147482 w 6130925"/>
                <a:gd name="connsiteY17433" fmla="*/ 1190096 h 2994025"/>
                <a:gd name="connsiteX17434" fmla="*/ 3148011 w 6130925"/>
                <a:gd name="connsiteY17434" fmla="*/ 1190096 h 2994025"/>
                <a:gd name="connsiteX17435" fmla="*/ 3149070 w 6130925"/>
                <a:gd name="connsiteY17435" fmla="*/ 1190096 h 2994025"/>
                <a:gd name="connsiteX17436" fmla="*/ 3151186 w 6130925"/>
                <a:gd name="connsiteY17436" fmla="*/ 1191683 h 2994025"/>
                <a:gd name="connsiteX17437" fmla="*/ 3152774 w 6130925"/>
                <a:gd name="connsiteY17437" fmla="*/ 1193271 h 2994025"/>
                <a:gd name="connsiteX17438" fmla="*/ 3154361 w 6130925"/>
                <a:gd name="connsiteY17438" fmla="*/ 1193800 h 2994025"/>
                <a:gd name="connsiteX17439" fmla="*/ 3156478 w 6130925"/>
                <a:gd name="connsiteY17439" fmla="*/ 1194329 h 2994025"/>
                <a:gd name="connsiteX17440" fmla="*/ 3158065 w 6130925"/>
                <a:gd name="connsiteY17440" fmla="*/ 1195917 h 2994025"/>
                <a:gd name="connsiteX17441" fmla="*/ 3159653 w 6130925"/>
                <a:gd name="connsiteY17441" fmla="*/ 1197504 h 2994025"/>
                <a:gd name="connsiteX17442" fmla="*/ 3161770 w 6130925"/>
                <a:gd name="connsiteY17442" fmla="*/ 1199092 h 2994025"/>
                <a:gd name="connsiteX17443" fmla="*/ 3163357 w 6130925"/>
                <a:gd name="connsiteY17443" fmla="*/ 1200679 h 2994025"/>
                <a:gd name="connsiteX17444" fmla="*/ 3165474 w 6130925"/>
                <a:gd name="connsiteY17444" fmla="*/ 1202267 h 2994025"/>
                <a:gd name="connsiteX17445" fmla="*/ 3167061 w 6130925"/>
                <a:gd name="connsiteY17445" fmla="*/ 1203325 h 2994025"/>
                <a:gd name="connsiteX17446" fmla="*/ 3167590 w 6130925"/>
                <a:gd name="connsiteY17446" fmla="*/ 1203325 h 2994025"/>
                <a:gd name="connsiteX17447" fmla="*/ 3168649 w 6130925"/>
                <a:gd name="connsiteY17447" fmla="*/ 1203325 h 2994025"/>
                <a:gd name="connsiteX17448" fmla="*/ 3169707 w 6130925"/>
                <a:gd name="connsiteY17448" fmla="*/ 1203325 h 2994025"/>
                <a:gd name="connsiteX17449" fmla="*/ 3170236 w 6130925"/>
                <a:gd name="connsiteY17449" fmla="*/ 1203325 h 2994025"/>
                <a:gd name="connsiteX17450" fmla="*/ 3173411 w 6130925"/>
                <a:gd name="connsiteY17450" fmla="*/ 1203854 h 2994025"/>
                <a:gd name="connsiteX17451" fmla="*/ 3176057 w 6130925"/>
                <a:gd name="connsiteY17451" fmla="*/ 1204383 h 2994025"/>
                <a:gd name="connsiteX17452" fmla="*/ 3176057 w 6130925"/>
                <a:gd name="connsiteY17452" fmla="*/ 1207558 h 2994025"/>
                <a:gd name="connsiteX17453" fmla="*/ 3176057 w 6130925"/>
                <a:gd name="connsiteY17453" fmla="*/ 1211263 h 2994025"/>
                <a:gd name="connsiteX17454" fmla="*/ 3177645 w 6130925"/>
                <a:gd name="connsiteY17454" fmla="*/ 1216554 h 2994025"/>
                <a:gd name="connsiteX17455" fmla="*/ 3180290 w 6130925"/>
                <a:gd name="connsiteY17455" fmla="*/ 1222375 h 2994025"/>
                <a:gd name="connsiteX17456" fmla="*/ 3178703 w 6130925"/>
                <a:gd name="connsiteY17456" fmla="*/ 1222904 h 2994025"/>
                <a:gd name="connsiteX17457" fmla="*/ 3176586 w 6130925"/>
                <a:gd name="connsiteY17457" fmla="*/ 1223963 h 2994025"/>
                <a:gd name="connsiteX17458" fmla="*/ 3174999 w 6130925"/>
                <a:gd name="connsiteY17458" fmla="*/ 1222375 h 2994025"/>
                <a:gd name="connsiteX17459" fmla="*/ 3173411 w 6130925"/>
                <a:gd name="connsiteY17459" fmla="*/ 1219729 h 2994025"/>
                <a:gd name="connsiteX17460" fmla="*/ 3171295 w 6130925"/>
                <a:gd name="connsiteY17460" fmla="*/ 1219200 h 2994025"/>
                <a:gd name="connsiteX17461" fmla="*/ 3169707 w 6130925"/>
                <a:gd name="connsiteY17461" fmla="*/ 1218142 h 2994025"/>
                <a:gd name="connsiteX17462" fmla="*/ 3166003 w 6130925"/>
                <a:gd name="connsiteY17462" fmla="*/ 1216554 h 2994025"/>
                <a:gd name="connsiteX17463" fmla="*/ 3162299 w 6130925"/>
                <a:gd name="connsiteY17463" fmla="*/ 1215496 h 2994025"/>
                <a:gd name="connsiteX17464" fmla="*/ 3148011 w 6130925"/>
                <a:gd name="connsiteY17464" fmla="*/ 1215496 h 2994025"/>
                <a:gd name="connsiteX17465" fmla="*/ 3147482 w 6130925"/>
                <a:gd name="connsiteY17465" fmla="*/ 1218142 h 2994025"/>
                <a:gd name="connsiteX17466" fmla="*/ 3147482 w 6130925"/>
                <a:gd name="connsiteY17466" fmla="*/ 1220788 h 2994025"/>
                <a:gd name="connsiteX17467" fmla="*/ 3147482 w 6130925"/>
                <a:gd name="connsiteY17467" fmla="*/ 1225021 h 2994025"/>
                <a:gd name="connsiteX17468" fmla="*/ 3149070 w 6130925"/>
                <a:gd name="connsiteY17468" fmla="*/ 1225550 h 2994025"/>
                <a:gd name="connsiteX17469" fmla="*/ 3151186 w 6130925"/>
                <a:gd name="connsiteY17469" fmla="*/ 1225550 h 2994025"/>
                <a:gd name="connsiteX17470" fmla="*/ 3158065 w 6130925"/>
                <a:gd name="connsiteY17470" fmla="*/ 1225550 h 2994025"/>
                <a:gd name="connsiteX17471" fmla="*/ 3160182 w 6130925"/>
                <a:gd name="connsiteY17471" fmla="*/ 1225550 h 2994025"/>
                <a:gd name="connsiteX17472" fmla="*/ 3162828 w 6130925"/>
                <a:gd name="connsiteY17472" fmla="*/ 1225021 h 2994025"/>
                <a:gd name="connsiteX17473" fmla="*/ 3162828 w 6130925"/>
                <a:gd name="connsiteY17473" fmla="*/ 1228725 h 2994025"/>
                <a:gd name="connsiteX17474" fmla="*/ 3163357 w 6130925"/>
                <a:gd name="connsiteY17474" fmla="*/ 1230842 h 2994025"/>
                <a:gd name="connsiteX17475" fmla="*/ 3163357 w 6130925"/>
                <a:gd name="connsiteY17475" fmla="*/ 1232958 h 2994025"/>
                <a:gd name="connsiteX17476" fmla="*/ 3163357 w 6130925"/>
                <a:gd name="connsiteY17476" fmla="*/ 1234546 h 2994025"/>
                <a:gd name="connsiteX17477" fmla="*/ 3162828 w 6130925"/>
                <a:gd name="connsiteY17477" fmla="*/ 1236133 h 2994025"/>
                <a:gd name="connsiteX17478" fmla="*/ 3159124 w 6130925"/>
                <a:gd name="connsiteY17478" fmla="*/ 1237721 h 2994025"/>
                <a:gd name="connsiteX17479" fmla="*/ 3156478 w 6130925"/>
                <a:gd name="connsiteY17479" fmla="*/ 1238779 h 2994025"/>
                <a:gd name="connsiteX17480" fmla="*/ 3155420 w 6130925"/>
                <a:gd name="connsiteY17480" fmla="*/ 1238779 h 2994025"/>
                <a:gd name="connsiteX17481" fmla="*/ 3154890 w 6130925"/>
                <a:gd name="connsiteY17481" fmla="*/ 1238779 h 2994025"/>
                <a:gd name="connsiteX17482" fmla="*/ 3153832 w 6130925"/>
                <a:gd name="connsiteY17482" fmla="*/ 1238779 h 2994025"/>
                <a:gd name="connsiteX17483" fmla="*/ 3152774 w 6130925"/>
                <a:gd name="connsiteY17483" fmla="*/ 1238779 h 2994025"/>
                <a:gd name="connsiteX17484" fmla="*/ 3151186 w 6130925"/>
                <a:gd name="connsiteY17484" fmla="*/ 1239838 h 2994025"/>
                <a:gd name="connsiteX17485" fmla="*/ 3149070 w 6130925"/>
                <a:gd name="connsiteY17485" fmla="*/ 1241425 h 2994025"/>
                <a:gd name="connsiteX17486" fmla="*/ 3148540 w 6130925"/>
                <a:gd name="connsiteY17486" fmla="*/ 1243013 h 2994025"/>
                <a:gd name="connsiteX17487" fmla="*/ 3148011 w 6130925"/>
                <a:gd name="connsiteY17487" fmla="*/ 1245129 h 2994025"/>
                <a:gd name="connsiteX17488" fmla="*/ 3147482 w 6130925"/>
                <a:gd name="connsiteY17488" fmla="*/ 1248833 h 2994025"/>
                <a:gd name="connsiteX17489" fmla="*/ 3146424 w 6130925"/>
                <a:gd name="connsiteY17489" fmla="*/ 1252008 h 2994025"/>
                <a:gd name="connsiteX17490" fmla="*/ 3145895 w 6130925"/>
                <a:gd name="connsiteY17490" fmla="*/ 1254125 h 2994025"/>
                <a:gd name="connsiteX17491" fmla="*/ 3145365 w 6130925"/>
                <a:gd name="connsiteY17491" fmla="*/ 1256242 h 2994025"/>
                <a:gd name="connsiteX17492" fmla="*/ 3144836 w 6130925"/>
                <a:gd name="connsiteY17492" fmla="*/ 1256242 h 2994025"/>
                <a:gd name="connsiteX17493" fmla="*/ 3143778 w 6130925"/>
                <a:gd name="connsiteY17493" fmla="*/ 1256242 h 2994025"/>
                <a:gd name="connsiteX17494" fmla="*/ 3142720 w 6130925"/>
                <a:gd name="connsiteY17494" fmla="*/ 1255713 h 2994025"/>
                <a:gd name="connsiteX17495" fmla="*/ 3142190 w 6130925"/>
                <a:gd name="connsiteY17495" fmla="*/ 1256242 h 2994025"/>
                <a:gd name="connsiteX17496" fmla="*/ 3140603 w 6130925"/>
                <a:gd name="connsiteY17496" fmla="*/ 1257300 h 2994025"/>
                <a:gd name="connsiteX17497" fmla="*/ 3137957 w 6130925"/>
                <a:gd name="connsiteY17497" fmla="*/ 1259417 h 2994025"/>
                <a:gd name="connsiteX17498" fmla="*/ 3134782 w 6130925"/>
                <a:gd name="connsiteY17498" fmla="*/ 1262063 h 2994025"/>
                <a:gd name="connsiteX17499" fmla="*/ 3131607 w 6130925"/>
                <a:gd name="connsiteY17499" fmla="*/ 1263650 h 2994025"/>
                <a:gd name="connsiteX17500" fmla="*/ 3128961 w 6130925"/>
                <a:gd name="connsiteY17500" fmla="*/ 1264708 h 2994025"/>
                <a:gd name="connsiteX17501" fmla="*/ 3126845 w 6130925"/>
                <a:gd name="connsiteY17501" fmla="*/ 1265767 h 2994025"/>
                <a:gd name="connsiteX17502" fmla="*/ 3126845 w 6130925"/>
                <a:gd name="connsiteY17502" fmla="*/ 1278996 h 2994025"/>
                <a:gd name="connsiteX17503" fmla="*/ 3105678 w 6130925"/>
                <a:gd name="connsiteY17503" fmla="*/ 1278996 h 2994025"/>
                <a:gd name="connsiteX17504" fmla="*/ 3101974 w 6130925"/>
                <a:gd name="connsiteY17504" fmla="*/ 1278467 h 2994025"/>
                <a:gd name="connsiteX17505" fmla="*/ 3098270 w 6130925"/>
                <a:gd name="connsiteY17505" fmla="*/ 1277408 h 2994025"/>
                <a:gd name="connsiteX17506" fmla="*/ 3097740 w 6130925"/>
                <a:gd name="connsiteY17506" fmla="*/ 1277408 h 2994025"/>
                <a:gd name="connsiteX17507" fmla="*/ 3096153 w 6130925"/>
                <a:gd name="connsiteY17507" fmla="*/ 1277408 h 2994025"/>
                <a:gd name="connsiteX17508" fmla="*/ 3095624 w 6130925"/>
                <a:gd name="connsiteY17508" fmla="*/ 1277408 h 2994025"/>
                <a:gd name="connsiteX17509" fmla="*/ 3094565 w 6130925"/>
                <a:gd name="connsiteY17509" fmla="*/ 1277408 h 2994025"/>
                <a:gd name="connsiteX17510" fmla="*/ 3092449 w 6130925"/>
                <a:gd name="connsiteY17510" fmla="*/ 1275821 h 2994025"/>
                <a:gd name="connsiteX17511" fmla="*/ 3090861 w 6130925"/>
                <a:gd name="connsiteY17511" fmla="*/ 1274233 h 2994025"/>
                <a:gd name="connsiteX17512" fmla="*/ 3090332 w 6130925"/>
                <a:gd name="connsiteY17512" fmla="*/ 1272646 h 2994025"/>
                <a:gd name="connsiteX17513" fmla="*/ 3089274 w 6130925"/>
                <a:gd name="connsiteY17513" fmla="*/ 1271058 h 2994025"/>
                <a:gd name="connsiteX17514" fmla="*/ 3088745 w 6130925"/>
                <a:gd name="connsiteY17514" fmla="*/ 1269471 h 2994025"/>
                <a:gd name="connsiteX17515" fmla="*/ 3087686 w 6130925"/>
                <a:gd name="connsiteY17515" fmla="*/ 1267354 h 2994025"/>
                <a:gd name="connsiteX17516" fmla="*/ 3085570 w 6130925"/>
                <a:gd name="connsiteY17516" fmla="*/ 1266296 h 2994025"/>
                <a:gd name="connsiteX17517" fmla="*/ 3083982 w 6130925"/>
                <a:gd name="connsiteY17517" fmla="*/ 1264708 h 2994025"/>
                <a:gd name="connsiteX17518" fmla="*/ 3080278 w 6130925"/>
                <a:gd name="connsiteY17518" fmla="*/ 1262592 h 2994025"/>
                <a:gd name="connsiteX17519" fmla="*/ 3077103 w 6130925"/>
                <a:gd name="connsiteY17519" fmla="*/ 1261004 h 2994025"/>
                <a:gd name="connsiteX17520" fmla="*/ 3075515 w 6130925"/>
                <a:gd name="connsiteY17520" fmla="*/ 1257300 h 2994025"/>
                <a:gd name="connsiteX17521" fmla="*/ 3088215 w 6130925"/>
                <a:gd name="connsiteY17521" fmla="*/ 1256771 h 2994025"/>
                <a:gd name="connsiteX17522" fmla="*/ 3100915 w 6130925"/>
                <a:gd name="connsiteY17522" fmla="*/ 1256771 h 2994025"/>
                <a:gd name="connsiteX17523" fmla="*/ 3103032 w 6130925"/>
                <a:gd name="connsiteY17523" fmla="*/ 1257300 h 2994025"/>
                <a:gd name="connsiteX17524" fmla="*/ 3105149 w 6130925"/>
                <a:gd name="connsiteY17524" fmla="*/ 1257829 h 2994025"/>
                <a:gd name="connsiteX17525" fmla="*/ 3109382 w 6130925"/>
                <a:gd name="connsiteY17525" fmla="*/ 1257829 h 2994025"/>
                <a:gd name="connsiteX17526" fmla="*/ 3112557 w 6130925"/>
                <a:gd name="connsiteY17526" fmla="*/ 1257829 h 2994025"/>
                <a:gd name="connsiteX17527" fmla="*/ 3114145 w 6130925"/>
                <a:gd name="connsiteY17527" fmla="*/ 1257300 h 2994025"/>
                <a:gd name="connsiteX17528" fmla="*/ 3115732 w 6130925"/>
                <a:gd name="connsiteY17528" fmla="*/ 1256771 h 2994025"/>
                <a:gd name="connsiteX17529" fmla="*/ 3117320 w 6130925"/>
                <a:gd name="connsiteY17529" fmla="*/ 1255183 h 2994025"/>
                <a:gd name="connsiteX17530" fmla="*/ 3118907 w 6130925"/>
                <a:gd name="connsiteY17530" fmla="*/ 1253067 h 2994025"/>
                <a:gd name="connsiteX17531" fmla="*/ 3123140 w 6130925"/>
                <a:gd name="connsiteY17531" fmla="*/ 1250950 h 2994025"/>
                <a:gd name="connsiteX17532" fmla="*/ 3131607 w 6130925"/>
                <a:gd name="connsiteY17532" fmla="*/ 1249363 h 2994025"/>
                <a:gd name="connsiteX17533" fmla="*/ 3136370 w 6130925"/>
                <a:gd name="connsiteY17533" fmla="*/ 1249363 h 2994025"/>
                <a:gd name="connsiteX17534" fmla="*/ 3136899 w 6130925"/>
                <a:gd name="connsiteY17534" fmla="*/ 1246188 h 2994025"/>
                <a:gd name="connsiteX17535" fmla="*/ 3137428 w 6130925"/>
                <a:gd name="connsiteY17535" fmla="*/ 1242483 h 2994025"/>
                <a:gd name="connsiteX17536" fmla="*/ 3136899 w 6130925"/>
                <a:gd name="connsiteY17536" fmla="*/ 1238779 h 2994025"/>
                <a:gd name="connsiteX17537" fmla="*/ 3136370 w 6130925"/>
                <a:gd name="connsiteY17537" fmla="*/ 1235604 h 2994025"/>
                <a:gd name="connsiteX17538" fmla="*/ 3136370 w 6130925"/>
                <a:gd name="connsiteY17538" fmla="*/ 1233488 h 2994025"/>
                <a:gd name="connsiteX17539" fmla="*/ 3135840 w 6130925"/>
                <a:gd name="connsiteY17539" fmla="*/ 1231371 h 2994025"/>
                <a:gd name="connsiteX17540" fmla="*/ 3134782 w 6130925"/>
                <a:gd name="connsiteY17540" fmla="*/ 1229783 h 2994025"/>
                <a:gd name="connsiteX17541" fmla="*/ 3133724 w 6130925"/>
                <a:gd name="connsiteY17541" fmla="*/ 1228196 h 2994025"/>
                <a:gd name="connsiteX17542" fmla="*/ 3130549 w 6130925"/>
                <a:gd name="connsiteY17542" fmla="*/ 1225550 h 2994025"/>
                <a:gd name="connsiteX17543" fmla="*/ 3126845 w 6130925"/>
                <a:gd name="connsiteY17543" fmla="*/ 1222904 h 2994025"/>
                <a:gd name="connsiteX17544" fmla="*/ 3124728 w 6130925"/>
                <a:gd name="connsiteY17544" fmla="*/ 1218671 h 2994025"/>
                <a:gd name="connsiteX17545" fmla="*/ 3122611 w 6130925"/>
                <a:gd name="connsiteY17545" fmla="*/ 1215496 h 2994025"/>
                <a:gd name="connsiteX17546" fmla="*/ 3121024 w 6130925"/>
                <a:gd name="connsiteY17546" fmla="*/ 1214967 h 2994025"/>
                <a:gd name="connsiteX17547" fmla="*/ 3118907 w 6130925"/>
                <a:gd name="connsiteY17547" fmla="*/ 1213908 h 2994025"/>
                <a:gd name="connsiteX17548" fmla="*/ 3116790 w 6130925"/>
                <a:gd name="connsiteY17548" fmla="*/ 1212850 h 2994025"/>
                <a:gd name="connsiteX17549" fmla="*/ 3115203 w 6130925"/>
                <a:gd name="connsiteY17549" fmla="*/ 1212321 h 2994025"/>
                <a:gd name="connsiteX17550" fmla="*/ 3113615 w 6130925"/>
                <a:gd name="connsiteY17550" fmla="*/ 1211792 h 2994025"/>
                <a:gd name="connsiteX17551" fmla="*/ 3111499 w 6130925"/>
                <a:gd name="connsiteY17551" fmla="*/ 1211263 h 2994025"/>
                <a:gd name="connsiteX17552" fmla="*/ 3106207 w 6130925"/>
                <a:gd name="connsiteY17552" fmla="*/ 1207029 h 2994025"/>
                <a:gd name="connsiteX17553" fmla="*/ 3102503 w 6130925"/>
                <a:gd name="connsiteY17553" fmla="*/ 1201738 h 2994025"/>
                <a:gd name="connsiteX17554" fmla="*/ 3101974 w 6130925"/>
                <a:gd name="connsiteY17554" fmla="*/ 1199092 h 2994025"/>
                <a:gd name="connsiteX17555" fmla="*/ 3100915 w 6130925"/>
                <a:gd name="connsiteY17555" fmla="*/ 1197504 h 2994025"/>
                <a:gd name="connsiteX17556" fmla="*/ 3099328 w 6130925"/>
                <a:gd name="connsiteY17556" fmla="*/ 1196446 h 2994025"/>
                <a:gd name="connsiteX17557" fmla="*/ 3097740 w 6130925"/>
                <a:gd name="connsiteY17557" fmla="*/ 1195917 h 2994025"/>
                <a:gd name="connsiteX17558" fmla="*/ 3095624 w 6130925"/>
                <a:gd name="connsiteY17558" fmla="*/ 1195917 h 2994025"/>
                <a:gd name="connsiteX17559" fmla="*/ 3094565 w 6130925"/>
                <a:gd name="connsiteY17559" fmla="*/ 1195917 h 2994025"/>
                <a:gd name="connsiteX17560" fmla="*/ 3093507 w 6130925"/>
                <a:gd name="connsiteY17560" fmla="*/ 1195917 h 2994025"/>
                <a:gd name="connsiteX17561" fmla="*/ 3092978 w 6130925"/>
                <a:gd name="connsiteY17561" fmla="*/ 1195917 h 2994025"/>
                <a:gd name="connsiteX17562" fmla="*/ 3089274 w 6130925"/>
                <a:gd name="connsiteY17562" fmla="*/ 1194858 h 2994025"/>
                <a:gd name="connsiteX17563" fmla="*/ 3085570 w 6130925"/>
                <a:gd name="connsiteY17563" fmla="*/ 1193271 h 2994025"/>
                <a:gd name="connsiteX17564" fmla="*/ 3083453 w 6130925"/>
                <a:gd name="connsiteY17564" fmla="*/ 1192742 h 2994025"/>
                <a:gd name="connsiteX17565" fmla="*/ 3081336 w 6130925"/>
                <a:gd name="connsiteY17565" fmla="*/ 1191683 h 2994025"/>
                <a:gd name="connsiteX17566" fmla="*/ 3079749 w 6130925"/>
                <a:gd name="connsiteY17566" fmla="*/ 1190096 h 2994025"/>
                <a:gd name="connsiteX17567" fmla="*/ 3077632 w 6130925"/>
                <a:gd name="connsiteY17567" fmla="*/ 1187979 h 2994025"/>
                <a:gd name="connsiteX17568" fmla="*/ 3075515 w 6130925"/>
                <a:gd name="connsiteY17568" fmla="*/ 1186921 h 2994025"/>
                <a:gd name="connsiteX17569" fmla="*/ 3073928 w 6130925"/>
                <a:gd name="connsiteY17569" fmla="*/ 1185863 h 2994025"/>
                <a:gd name="connsiteX17570" fmla="*/ 3072340 w 6130925"/>
                <a:gd name="connsiteY17570" fmla="*/ 1184275 h 2994025"/>
                <a:gd name="connsiteX17571" fmla="*/ 3070753 w 6130925"/>
                <a:gd name="connsiteY17571" fmla="*/ 1182688 h 2994025"/>
                <a:gd name="connsiteX17572" fmla="*/ 3068636 w 6130925"/>
                <a:gd name="connsiteY17572" fmla="*/ 1181629 h 2994025"/>
                <a:gd name="connsiteX17573" fmla="*/ 3068636 w 6130925"/>
                <a:gd name="connsiteY17573" fmla="*/ 1181760 h 2994025"/>
                <a:gd name="connsiteX17574" fmla="*/ 3067852 w 6130925"/>
                <a:gd name="connsiteY17574" fmla="*/ 1181368 h 2994025"/>
                <a:gd name="connsiteX17575" fmla="*/ 3067049 w 6130925"/>
                <a:gd name="connsiteY17575" fmla="*/ 1181100 h 2994025"/>
                <a:gd name="connsiteX17576" fmla="*/ 3066960 w 6130925"/>
                <a:gd name="connsiteY17576" fmla="*/ 1180921 h 2994025"/>
                <a:gd name="connsiteX17577" fmla="*/ 3066523 w 6130925"/>
                <a:gd name="connsiteY17577" fmla="*/ 1180703 h 2994025"/>
                <a:gd name="connsiteX17578" fmla="*/ 3065466 w 6130925"/>
                <a:gd name="connsiteY17578" fmla="*/ 1178588 h 2994025"/>
                <a:gd name="connsiteX17579" fmla="*/ 3063616 w 6130925"/>
                <a:gd name="connsiteY17579" fmla="*/ 1176738 h 2994025"/>
                <a:gd name="connsiteX17580" fmla="*/ 3061757 w 6130925"/>
                <a:gd name="connsiteY17580" fmla="*/ 1175808 h 2994025"/>
                <a:gd name="connsiteX17581" fmla="*/ 3061207 w 6130925"/>
                <a:gd name="connsiteY17581" fmla="*/ 1175396 h 2994025"/>
                <a:gd name="connsiteX17582" fmla="*/ 3059653 w 6130925"/>
                <a:gd name="connsiteY17582" fmla="*/ 1174360 h 2994025"/>
                <a:gd name="connsiteX17583" fmla="*/ 3059125 w 6130925"/>
                <a:gd name="connsiteY17583" fmla="*/ 1173831 h 2994025"/>
                <a:gd name="connsiteX17584" fmla="*/ 3059125 w 6130925"/>
                <a:gd name="connsiteY17584" fmla="*/ 1172245 h 2994025"/>
                <a:gd name="connsiteX17585" fmla="*/ 3058597 w 6130925"/>
                <a:gd name="connsiteY17585" fmla="*/ 1170660 h 2994025"/>
                <a:gd name="connsiteX17586" fmla="*/ 3057164 w 6130925"/>
                <a:gd name="connsiteY17586" fmla="*/ 1168749 h 2994025"/>
                <a:gd name="connsiteX17587" fmla="*/ 3055407 w 6130925"/>
                <a:gd name="connsiteY17587" fmla="*/ 1167871 h 2994025"/>
                <a:gd name="connsiteX17588" fmla="*/ 3053290 w 6130925"/>
                <a:gd name="connsiteY17588" fmla="*/ 1166283 h 2994025"/>
                <a:gd name="connsiteX17589" fmla="*/ 3051703 w 6130925"/>
                <a:gd name="connsiteY17589" fmla="*/ 1165225 h 2994025"/>
                <a:gd name="connsiteX17590" fmla="*/ 3047999 w 6130925"/>
                <a:gd name="connsiteY17590" fmla="*/ 1163638 h 2994025"/>
                <a:gd name="connsiteX17591" fmla="*/ 3046411 w 6130925"/>
                <a:gd name="connsiteY17591" fmla="*/ 1163108 h 2994025"/>
                <a:gd name="connsiteX17592" fmla="*/ 3044824 w 6130925"/>
                <a:gd name="connsiteY17592" fmla="*/ 1162050 h 2994025"/>
                <a:gd name="connsiteX17593" fmla="*/ 3042707 w 6130925"/>
                <a:gd name="connsiteY17593" fmla="*/ 1160463 h 2994025"/>
                <a:gd name="connsiteX17594" fmla="*/ 3042698 w 6130925"/>
                <a:gd name="connsiteY17594" fmla="*/ 1160450 h 2994025"/>
                <a:gd name="connsiteX17595" fmla="*/ 3042216 w 6130925"/>
                <a:gd name="connsiteY17595" fmla="*/ 1160088 h 2994025"/>
                <a:gd name="connsiteX17596" fmla="*/ 3041159 w 6130925"/>
                <a:gd name="connsiteY17596" fmla="*/ 1158502 h 2994025"/>
                <a:gd name="connsiteX17597" fmla="*/ 3040103 w 6130925"/>
                <a:gd name="connsiteY17597" fmla="*/ 1156917 h 2994025"/>
                <a:gd name="connsiteX17598" fmla="*/ 3038517 w 6130925"/>
                <a:gd name="connsiteY17598" fmla="*/ 1154274 h 2994025"/>
                <a:gd name="connsiteX17599" fmla="*/ 3038517 w 6130925"/>
                <a:gd name="connsiteY17599" fmla="*/ 1152688 h 2994025"/>
                <a:gd name="connsiteX17600" fmla="*/ 3037989 w 6130925"/>
                <a:gd name="connsiteY17600" fmla="*/ 1151102 h 2994025"/>
                <a:gd name="connsiteX17601" fmla="*/ 3035347 w 6130925"/>
                <a:gd name="connsiteY17601" fmla="*/ 1145817 h 2994025"/>
                <a:gd name="connsiteX17602" fmla="*/ 3031648 w 6130925"/>
                <a:gd name="connsiteY17602" fmla="*/ 1140531 h 2994025"/>
                <a:gd name="connsiteX17603" fmla="*/ 3029006 w 6130925"/>
                <a:gd name="connsiteY17603" fmla="*/ 1136831 h 2994025"/>
                <a:gd name="connsiteX17604" fmla="*/ 3025307 w 6130925"/>
                <a:gd name="connsiteY17604" fmla="*/ 1133659 h 2994025"/>
                <a:gd name="connsiteX17605" fmla="*/ 3023081 w 6130925"/>
                <a:gd name="connsiteY17605" fmla="*/ 1131878 h 2994025"/>
                <a:gd name="connsiteX17606" fmla="*/ 3018365 w 6130925"/>
                <a:gd name="connsiteY17606" fmla="*/ 1130829 h 2994025"/>
                <a:gd name="connsiteX17607" fmla="*/ 3016778 w 6130925"/>
                <a:gd name="connsiteY17607" fmla="*/ 1130300 h 2994025"/>
                <a:gd name="connsiteX17608" fmla="*/ 3015190 w 6130925"/>
                <a:gd name="connsiteY17608" fmla="*/ 1129771 h 2994025"/>
                <a:gd name="connsiteX17609" fmla="*/ 3013074 w 6130925"/>
                <a:gd name="connsiteY17609" fmla="*/ 1130829 h 2994025"/>
                <a:gd name="connsiteX17610" fmla="*/ 3012015 w 6130925"/>
                <a:gd name="connsiteY17610" fmla="*/ 1133475 h 2994025"/>
                <a:gd name="connsiteX17611" fmla="*/ 3009370 w 6130925"/>
                <a:gd name="connsiteY17611" fmla="*/ 1135063 h 2994025"/>
                <a:gd name="connsiteX17612" fmla="*/ 3007782 w 6130925"/>
                <a:gd name="connsiteY17612" fmla="*/ 1136121 h 2994025"/>
                <a:gd name="connsiteX17613" fmla="*/ 3006195 w 6130925"/>
                <a:gd name="connsiteY17613" fmla="*/ 1137708 h 2994025"/>
                <a:gd name="connsiteX17614" fmla="*/ 3004607 w 6130925"/>
                <a:gd name="connsiteY17614" fmla="*/ 1138767 h 2994025"/>
                <a:gd name="connsiteX17615" fmla="*/ 3003020 w 6130925"/>
                <a:gd name="connsiteY17615" fmla="*/ 1140354 h 2994025"/>
                <a:gd name="connsiteX17616" fmla="*/ 3000374 w 6130925"/>
                <a:gd name="connsiteY17616" fmla="*/ 1141413 h 2994025"/>
                <a:gd name="connsiteX17617" fmla="*/ 2997199 w 6130925"/>
                <a:gd name="connsiteY17617" fmla="*/ 1141942 h 2994025"/>
                <a:gd name="connsiteX17618" fmla="*/ 2994024 w 6130925"/>
                <a:gd name="connsiteY17618" fmla="*/ 1141413 h 2994025"/>
                <a:gd name="connsiteX17619" fmla="*/ 2989790 w 6130925"/>
                <a:gd name="connsiteY17619" fmla="*/ 1141413 h 2994025"/>
                <a:gd name="connsiteX17620" fmla="*/ 2988203 w 6130925"/>
                <a:gd name="connsiteY17620" fmla="*/ 1141413 h 2994025"/>
                <a:gd name="connsiteX17621" fmla="*/ 2986615 w 6130925"/>
                <a:gd name="connsiteY17621" fmla="*/ 1141413 h 2994025"/>
                <a:gd name="connsiteX17622" fmla="*/ 2985028 w 6130925"/>
                <a:gd name="connsiteY17622" fmla="*/ 1143000 h 2994025"/>
                <a:gd name="connsiteX17623" fmla="*/ 2983970 w 6130925"/>
                <a:gd name="connsiteY17623" fmla="*/ 1145646 h 2994025"/>
                <a:gd name="connsiteX17624" fmla="*/ 2982382 w 6130925"/>
                <a:gd name="connsiteY17624" fmla="*/ 1146704 h 2994025"/>
                <a:gd name="connsiteX17625" fmla="*/ 2980795 w 6130925"/>
                <a:gd name="connsiteY17625" fmla="*/ 1147763 h 2994025"/>
                <a:gd name="connsiteX17626" fmla="*/ 2979207 w 6130925"/>
                <a:gd name="connsiteY17626" fmla="*/ 1149350 h 2994025"/>
                <a:gd name="connsiteX17627" fmla="*/ 2979207 w 6130925"/>
                <a:gd name="connsiteY17627" fmla="*/ 1151467 h 2994025"/>
                <a:gd name="connsiteX17628" fmla="*/ 2978678 w 6130925"/>
                <a:gd name="connsiteY17628" fmla="*/ 1154113 h 2994025"/>
                <a:gd name="connsiteX17629" fmla="*/ 2979207 w 6130925"/>
                <a:gd name="connsiteY17629" fmla="*/ 1157817 h 2994025"/>
                <a:gd name="connsiteX17630" fmla="*/ 2977620 w 6130925"/>
                <a:gd name="connsiteY17630" fmla="*/ 1157288 h 2994025"/>
                <a:gd name="connsiteX17631" fmla="*/ 2975503 w 6130925"/>
                <a:gd name="connsiteY17631" fmla="*/ 1156758 h 2994025"/>
                <a:gd name="connsiteX17632" fmla="*/ 2973915 w 6130925"/>
                <a:gd name="connsiteY17632" fmla="*/ 1157288 h 2994025"/>
                <a:gd name="connsiteX17633" fmla="*/ 2972328 w 6130925"/>
                <a:gd name="connsiteY17633" fmla="*/ 1157817 h 2994025"/>
                <a:gd name="connsiteX17634" fmla="*/ 2967036 w 6130925"/>
                <a:gd name="connsiteY17634" fmla="*/ 1157817 h 2994025"/>
                <a:gd name="connsiteX17635" fmla="*/ 2962274 w 6130925"/>
                <a:gd name="connsiteY17635" fmla="*/ 1157817 h 2994025"/>
                <a:gd name="connsiteX17636" fmla="*/ 2957511 w 6130925"/>
                <a:gd name="connsiteY17636" fmla="*/ 1156758 h 2994025"/>
                <a:gd name="connsiteX17637" fmla="*/ 2952749 w 6130925"/>
                <a:gd name="connsiteY17637" fmla="*/ 1153583 h 2994025"/>
                <a:gd name="connsiteX17638" fmla="*/ 2946928 w 6130925"/>
                <a:gd name="connsiteY17638" fmla="*/ 1151467 h 2994025"/>
                <a:gd name="connsiteX17639" fmla="*/ 2946399 w 6130925"/>
                <a:gd name="connsiteY17639" fmla="*/ 1151467 h 2994025"/>
                <a:gd name="connsiteX17640" fmla="*/ 2945340 w 6130925"/>
                <a:gd name="connsiteY17640" fmla="*/ 1151467 h 2994025"/>
                <a:gd name="connsiteX17641" fmla="*/ 2944282 w 6130925"/>
                <a:gd name="connsiteY17641" fmla="*/ 1151467 h 2994025"/>
                <a:gd name="connsiteX17642" fmla="*/ 2943753 w 6130925"/>
                <a:gd name="connsiteY17642" fmla="*/ 1151467 h 2994025"/>
                <a:gd name="connsiteX17643" fmla="*/ 2939520 w 6130925"/>
                <a:gd name="connsiteY17643" fmla="*/ 1150408 h 2994025"/>
                <a:gd name="connsiteX17644" fmla="*/ 2934757 w 6130925"/>
                <a:gd name="connsiteY17644" fmla="*/ 1149879 h 2994025"/>
                <a:gd name="connsiteX17645" fmla="*/ 2932111 w 6130925"/>
                <a:gd name="connsiteY17645" fmla="*/ 1149879 h 2994025"/>
                <a:gd name="connsiteX17646" fmla="*/ 2929465 w 6130925"/>
                <a:gd name="connsiteY17646" fmla="*/ 1150408 h 2994025"/>
                <a:gd name="connsiteX17647" fmla="*/ 2925232 w 6130925"/>
                <a:gd name="connsiteY17647" fmla="*/ 1150938 h 2994025"/>
                <a:gd name="connsiteX17648" fmla="*/ 2922057 w 6130925"/>
                <a:gd name="connsiteY17648" fmla="*/ 1153054 h 2994025"/>
                <a:gd name="connsiteX17649" fmla="*/ 2920999 w 6130925"/>
                <a:gd name="connsiteY17649" fmla="*/ 1154642 h 2994025"/>
                <a:gd name="connsiteX17650" fmla="*/ 2920470 w 6130925"/>
                <a:gd name="connsiteY17650" fmla="*/ 1156758 h 2994025"/>
                <a:gd name="connsiteX17651" fmla="*/ 2920470 w 6130925"/>
                <a:gd name="connsiteY17651" fmla="*/ 1159933 h 2994025"/>
                <a:gd name="connsiteX17652" fmla="*/ 2920999 w 6130925"/>
                <a:gd name="connsiteY17652" fmla="*/ 1163638 h 2994025"/>
                <a:gd name="connsiteX17653" fmla="*/ 2920999 w 6130925"/>
                <a:gd name="connsiteY17653" fmla="*/ 1165225 h 2994025"/>
                <a:gd name="connsiteX17654" fmla="*/ 2920470 w 6130925"/>
                <a:gd name="connsiteY17654" fmla="*/ 1167871 h 2994025"/>
                <a:gd name="connsiteX17655" fmla="*/ 2920999 w 6130925"/>
                <a:gd name="connsiteY17655" fmla="*/ 1171046 h 2994025"/>
                <a:gd name="connsiteX17656" fmla="*/ 2921528 w 6130925"/>
                <a:gd name="connsiteY17656" fmla="*/ 1174221 h 2994025"/>
                <a:gd name="connsiteX17657" fmla="*/ 2921528 w 6130925"/>
                <a:gd name="connsiteY17657" fmla="*/ 1188508 h 2994025"/>
                <a:gd name="connsiteX17658" fmla="*/ 2917824 w 6130925"/>
                <a:gd name="connsiteY17658" fmla="*/ 1189567 h 2994025"/>
                <a:gd name="connsiteX17659" fmla="*/ 2914120 w 6130925"/>
                <a:gd name="connsiteY17659" fmla="*/ 1190096 h 2994025"/>
                <a:gd name="connsiteX17660" fmla="*/ 2911474 w 6130925"/>
                <a:gd name="connsiteY17660" fmla="*/ 1190096 h 2994025"/>
                <a:gd name="connsiteX17661" fmla="*/ 2909357 w 6130925"/>
                <a:gd name="connsiteY17661" fmla="*/ 1190096 h 2994025"/>
                <a:gd name="connsiteX17662" fmla="*/ 2906711 w 6130925"/>
                <a:gd name="connsiteY17662" fmla="*/ 1189567 h 2994025"/>
                <a:gd name="connsiteX17663" fmla="*/ 2903536 w 6130925"/>
                <a:gd name="connsiteY17663" fmla="*/ 1190096 h 2994025"/>
                <a:gd name="connsiteX17664" fmla="*/ 2901420 w 6130925"/>
                <a:gd name="connsiteY17664" fmla="*/ 1190625 h 2994025"/>
                <a:gd name="connsiteX17665" fmla="*/ 2899832 w 6130925"/>
                <a:gd name="connsiteY17665" fmla="*/ 1191683 h 2994025"/>
                <a:gd name="connsiteX17666" fmla="*/ 2899303 w 6130925"/>
                <a:gd name="connsiteY17666" fmla="*/ 1191683 h 2994025"/>
                <a:gd name="connsiteX17667" fmla="*/ 2898245 w 6130925"/>
                <a:gd name="connsiteY17667" fmla="*/ 1191683 h 2994025"/>
                <a:gd name="connsiteX17668" fmla="*/ 2897186 w 6130925"/>
                <a:gd name="connsiteY17668" fmla="*/ 1191683 h 2994025"/>
                <a:gd name="connsiteX17669" fmla="*/ 2896657 w 6130925"/>
                <a:gd name="connsiteY17669" fmla="*/ 1191683 h 2994025"/>
                <a:gd name="connsiteX17670" fmla="*/ 2895070 w 6130925"/>
                <a:gd name="connsiteY17670" fmla="*/ 1193271 h 2994025"/>
                <a:gd name="connsiteX17671" fmla="*/ 2893482 w 6130925"/>
                <a:gd name="connsiteY17671" fmla="*/ 1194858 h 2994025"/>
                <a:gd name="connsiteX17672" fmla="*/ 2892424 w 6130925"/>
                <a:gd name="connsiteY17672" fmla="*/ 1195388 h 2994025"/>
                <a:gd name="connsiteX17673" fmla="*/ 2891895 w 6130925"/>
                <a:gd name="connsiteY17673" fmla="*/ 1194858 h 2994025"/>
                <a:gd name="connsiteX17674" fmla="*/ 2890836 w 6130925"/>
                <a:gd name="connsiteY17674" fmla="*/ 1194858 h 2994025"/>
                <a:gd name="connsiteX17675" fmla="*/ 2889778 w 6130925"/>
                <a:gd name="connsiteY17675" fmla="*/ 1194858 h 2994025"/>
                <a:gd name="connsiteX17676" fmla="*/ 2888190 w 6130925"/>
                <a:gd name="connsiteY17676" fmla="*/ 1195388 h 2994025"/>
                <a:gd name="connsiteX17677" fmla="*/ 2886603 w 6130925"/>
                <a:gd name="connsiteY17677" fmla="*/ 1195917 h 2994025"/>
                <a:gd name="connsiteX17678" fmla="*/ 2885015 w 6130925"/>
                <a:gd name="connsiteY17678" fmla="*/ 1197504 h 2994025"/>
                <a:gd name="connsiteX17679" fmla="*/ 2883957 w 6130925"/>
                <a:gd name="connsiteY17679" fmla="*/ 1199092 h 2994025"/>
                <a:gd name="connsiteX17680" fmla="*/ 2882370 w 6130925"/>
                <a:gd name="connsiteY17680" fmla="*/ 1201738 h 2994025"/>
                <a:gd name="connsiteX17681" fmla="*/ 2880782 w 6130925"/>
                <a:gd name="connsiteY17681" fmla="*/ 1203325 h 2994025"/>
                <a:gd name="connsiteX17682" fmla="*/ 2877607 w 6130925"/>
                <a:gd name="connsiteY17682" fmla="*/ 1203854 h 2994025"/>
                <a:gd name="connsiteX17683" fmla="*/ 2874432 w 6130925"/>
                <a:gd name="connsiteY17683" fmla="*/ 1204383 h 2994025"/>
                <a:gd name="connsiteX17684" fmla="*/ 2873374 w 6130925"/>
                <a:gd name="connsiteY17684" fmla="*/ 1204383 h 2994025"/>
                <a:gd name="connsiteX17685" fmla="*/ 2872845 w 6130925"/>
                <a:gd name="connsiteY17685" fmla="*/ 1203854 h 2994025"/>
                <a:gd name="connsiteX17686" fmla="*/ 2871257 w 6130925"/>
                <a:gd name="connsiteY17686" fmla="*/ 1203854 h 2994025"/>
                <a:gd name="connsiteX17687" fmla="*/ 2870199 w 6130925"/>
                <a:gd name="connsiteY17687" fmla="*/ 1204383 h 2994025"/>
                <a:gd name="connsiteX17688" fmla="*/ 2869140 w 6130925"/>
                <a:gd name="connsiteY17688" fmla="*/ 1205442 h 2994025"/>
                <a:gd name="connsiteX17689" fmla="*/ 2868611 w 6130925"/>
                <a:gd name="connsiteY17689" fmla="*/ 1207558 h 2994025"/>
                <a:gd name="connsiteX17690" fmla="*/ 2867553 w 6130925"/>
                <a:gd name="connsiteY17690" fmla="*/ 1209146 h 2994025"/>
                <a:gd name="connsiteX17691" fmla="*/ 2867024 w 6130925"/>
                <a:gd name="connsiteY17691" fmla="*/ 1211263 h 2994025"/>
                <a:gd name="connsiteX17692" fmla="*/ 2864907 w 6130925"/>
                <a:gd name="connsiteY17692" fmla="*/ 1214967 h 2994025"/>
                <a:gd name="connsiteX17693" fmla="*/ 2862790 w 6130925"/>
                <a:gd name="connsiteY17693" fmla="*/ 1218671 h 2994025"/>
                <a:gd name="connsiteX17694" fmla="*/ 2860674 w 6130925"/>
                <a:gd name="connsiteY17694" fmla="*/ 1222904 h 2994025"/>
                <a:gd name="connsiteX17695" fmla="*/ 2859086 w 6130925"/>
                <a:gd name="connsiteY17695" fmla="*/ 1224492 h 2994025"/>
                <a:gd name="connsiteX17696" fmla="*/ 2858028 w 6130925"/>
                <a:gd name="connsiteY17696" fmla="*/ 1226608 h 2994025"/>
                <a:gd name="connsiteX17697" fmla="*/ 2856970 w 6130925"/>
                <a:gd name="connsiteY17697" fmla="*/ 1228725 h 2994025"/>
                <a:gd name="connsiteX17698" fmla="*/ 2856970 w 6130925"/>
                <a:gd name="connsiteY17698" fmla="*/ 1231371 h 2994025"/>
                <a:gd name="connsiteX17699" fmla="*/ 2857863 w 6130925"/>
                <a:gd name="connsiteY17699" fmla="*/ 1233604 h 2994025"/>
                <a:gd name="connsiteX17700" fmla="*/ 2859918 w 6130925"/>
                <a:gd name="connsiteY17700" fmla="*/ 1235146 h 2994025"/>
                <a:gd name="connsiteX17701" fmla="*/ 2862560 w 6130925"/>
                <a:gd name="connsiteY17701" fmla="*/ 1236732 h 2994025"/>
                <a:gd name="connsiteX17702" fmla="*/ 2864145 w 6130925"/>
                <a:gd name="connsiteY17702" fmla="*/ 1238317 h 2994025"/>
                <a:gd name="connsiteX17703" fmla="*/ 2865202 w 6130925"/>
                <a:gd name="connsiteY17703" fmla="*/ 1239903 h 2994025"/>
                <a:gd name="connsiteX17704" fmla="*/ 2865277 w 6130925"/>
                <a:gd name="connsiteY17704" fmla="*/ 1240128 h 2994025"/>
                <a:gd name="connsiteX17705" fmla="*/ 2865436 w 6130925"/>
                <a:gd name="connsiteY17705" fmla="*/ 1240367 h 2994025"/>
                <a:gd name="connsiteX17706" fmla="*/ 2865965 w 6130925"/>
                <a:gd name="connsiteY17706" fmla="*/ 1241954 h 2994025"/>
                <a:gd name="connsiteX17707" fmla="*/ 2865965 w 6130925"/>
                <a:gd name="connsiteY17707" fmla="*/ 1253596 h 2994025"/>
                <a:gd name="connsiteX17708" fmla="*/ 2862790 w 6130925"/>
                <a:gd name="connsiteY17708" fmla="*/ 1254125 h 2994025"/>
                <a:gd name="connsiteX17709" fmla="*/ 2858557 w 6130925"/>
                <a:gd name="connsiteY17709" fmla="*/ 1255183 h 2994025"/>
                <a:gd name="connsiteX17710" fmla="*/ 2855911 w 6130925"/>
                <a:gd name="connsiteY17710" fmla="*/ 1255183 h 2994025"/>
                <a:gd name="connsiteX17711" fmla="*/ 2853795 w 6130925"/>
                <a:gd name="connsiteY17711" fmla="*/ 1255183 h 2994025"/>
                <a:gd name="connsiteX17712" fmla="*/ 2850620 w 6130925"/>
                <a:gd name="connsiteY17712" fmla="*/ 1255183 h 2994025"/>
                <a:gd name="connsiteX17713" fmla="*/ 2846915 w 6130925"/>
                <a:gd name="connsiteY17713" fmla="*/ 1255183 h 2994025"/>
                <a:gd name="connsiteX17714" fmla="*/ 2843740 w 6130925"/>
                <a:gd name="connsiteY17714" fmla="*/ 1255713 h 2994025"/>
                <a:gd name="connsiteX17715" fmla="*/ 2840036 w 6130925"/>
                <a:gd name="connsiteY17715" fmla="*/ 1256771 h 2994025"/>
                <a:gd name="connsiteX17716" fmla="*/ 2834215 w 6130925"/>
                <a:gd name="connsiteY17716" fmla="*/ 1259946 h 2994025"/>
                <a:gd name="connsiteX17717" fmla="*/ 2828924 w 6130925"/>
                <a:gd name="connsiteY17717" fmla="*/ 1264708 h 2994025"/>
                <a:gd name="connsiteX17718" fmla="*/ 2826807 w 6130925"/>
                <a:gd name="connsiteY17718" fmla="*/ 1268942 h 2994025"/>
                <a:gd name="connsiteX17719" fmla="*/ 2824161 w 6130925"/>
                <a:gd name="connsiteY17719" fmla="*/ 1271588 h 2994025"/>
                <a:gd name="connsiteX17720" fmla="*/ 2822045 w 6130925"/>
                <a:gd name="connsiteY17720" fmla="*/ 1272646 h 2994025"/>
                <a:gd name="connsiteX17721" fmla="*/ 2819928 w 6130925"/>
                <a:gd name="connsiteY17721" fmla="*/ 1273704 h 2994025"/>
                <a:gd name="connsiteX17722" fmla="*/ 2817811 w 6130925"/>
                <a:gd name="connsiteY17722" fmla="*/ 1274763 h 2994025"/>
                <a:gd name="connsiteX17723" fmla="*/ 2815695 w 6130925"/>
                <a:gd name="connsiteY17723" fmla="*/ 1275292 h 2994025"/>
                <a:gd name="connsiteX17724" fmla="*/ 2814107 w 6130925"/>
                <a:gd name="connsiteY17724" fmla="*/ 1275292 h 2994025"/>
                <a:gd name="connsiteX17725" fmla="*/ 2812520 w 6130925"/>
                <a:gd name="connsiteY17725" fmla="*/ 1275292 h 2994025"/>
                <a:gd name="connsiteX17726" fmla="*/ 2810932 w 6130925"/>
                <a:gd name="connsiteY17726" fmla="*/ 1275292 h 2994025"/>
                <a:gd name="connsiteX17727" fmla="*/ 2808815 w 6130925"/>
                <a:gd name="connsiteY17727" fmla="*/ 1275292 h 2994025"/>
                <a:gd name="connsiteX17728" fmla="*/ 2805111 w 6130925"/>
                <a:gd name="connsiteY17728" fmla="*/ 1275821 h 2994025"/>
                <a:gd name="connsiteX17729" fmla="*/ 2801936 w 6130925"/>
                <a:gd name="connsiteY17729" fmla="*/ 1278467 h 2994025"/>
                <a:gd name="connsiteX17730" fmla="*/ 2799820 w 6130925"/>
                <a:gd name="connsiteY17730" fmla="*/ 1279525 h 2994025"/>
                <a:gd name="connsiteX17731" fmla="*/ 2798232 w 6130925"/>
                <a:gd name="connsiteY17731" fmla="*/ 1281642 h 2994025"/>
                <a:gd name="connsiteX17732" fmla="*/ 2794528 w 6130925"/>
                <a:gd name="connsiteY17732" fmla="*/ 1284288 h 2994025"/>
                <a:gd name="connsiteX17733" fmla="*/ 2790824 w 6130925"/>
                <a:gd name="connsiteY17733" fmla="*/ 1286934 h 2994025"/>
                <a:gd name="connsiteX17734" fmla="*/ 2789236 w 6130925"/>
                <a:gd name="connsiteY17734" fmla="*/ 1288521 h 2994025"/>
                <a:gd name="connsiteX17735" fmla="*/ 2787649 w 6130925"/>
                <a:gd name="connsiteY17735" fmla="*/ 1290109 h 2994025"/>
                <a:gd name="connsiteX17736" fmla="*/ 2783945 w 6130925"/>
                <a:gd name="connsiteY17736" fmla="*/ 1291167 h 2994025"/>
                <a:gd name="connsiteX17737" fmla="*/ 2780240 w 6130925"/>
                <a:gd name="connsiteY17737" fmla="*/ 1291696 h 2994025"/>
                <a:gd name="connsiteX17738" fmla="*/ 2778653 w 6130925"/>
                <a:gd name="connsiteY17738" fmla="*/ 1291696 h 2994025"/>
                <a:gd name="connsiteX17739" fmla="*/ 2777065 w 6130925"/>
                <a:gd name="connsiteY17739" fmla="*/ 1291696 h 2994025"/>
                <a:gd name="connsiteX17740" fmla="*/ 2774949 w 6130925"/>
                <a:gd name="connsiteY17740" fmla="*/ 1291696 h 2994025"/>
                <a:gd name="connsiteX17741" fmla="*/ 2772832 w 6130925"/>
                <a:gd name="connsiteY17741" fmla="*/ 1291696 h 2994025"/>
                <a:gd name="connsiteX17742" fmla="*/ 2771245 w 6130925"/>
                <a:gd name="connsiteY17742" fmla="*/ 1292225 h 2994025"/>
                <a:gd name="connsiteX17743" fmla="*/ 2770266 w 6130925"/>
                <a:gd name="connsiteY17743" fmla="*/ 1292878 h 2994025"/>
                <a:gd name="connsiteX17744" fmla="*/ 2772732 w 6130925"/>
                <a:gd name="connsiteY17744" fmla="*/ 1293289 h 2994025"/>
                <a:gd name="connsiteX17745" fmla="*/ 2772587 w 6130925"/>
                <a:gd name="connsiteY17745" fmla="*/ 1293772 h 2994025"/>
                <a:gd name="connsiteX17746" fmla="*/ 2772832 w 6130925"/>
                <a:gd name="connsiteY17746" fmla="*/ 1293813 h 2994025"/>
                <a:gd name="connsiteX17747" fmla="*/ 2771245 w 6130925"/>
                <a:gd name="connsiteY17747" fmla="*/ 1299104 h 2994025"/>
                <a:gd name="connsiteX17748" fmla="*/ 2769128 w 6130925"/>
                <a:gd name="connsiteY17748" fmla="*/ 1296988 h 2994025"/>
                <a:gd name="connsiteX17749" fmla="*/ 2768070 w 6130925"/>
                <a:gd name="connsiteY17749" fmla="*/ 1295929 h 2994025"/>
                <a:gd name="connsiteX17750" fmla="*/ 2767540 w 6130925"/>
                <a:gd name="connsiteY17750" fmla="*/ 1294342 h 2994025"/>
                <a:gd name="connsiteX17751" fmla="*/ 2767011 w 6130925"/>
                <a:gd name="connsiteY17751" fmla="*/ 1292225 h 2994025"/>
                <a:gd name="connsiteX17752" fmla="*/ 2765953 w 6130925"/>
                <a:gd name="connsiteY17752" fmla="*/ 1290638 h 2994025"/>
                <a:gd name="connsiteX17753" fmla="*/ 2763836 w 6130925"/>
                <a:gd name="connsiteY17753" fmla="*/ 1289050 h 2994025"/>
                <a:gd name="connsiteX17754" fmla="*/ 2762778 w 6130925"/>
                <a:gd name="connsiteY17754" fmla="*/ 1286404 h 2994025"/>
                <a:gd name="connsiteX17755" fmla="*/ 2761190 w 6130925"/>
                <a:gd name="connsiteY17755" fmla="*/ 1284817 h 2994025"/>
                <a:gd name="connsiteX17756" fmla="*/ 2758015 w 6130925"/>
                <a:gd name="connsiteY17756" fmla="*/ 1283229 h 2994025"/>
                <a:gd name="connsiteX17757" fmla="*/ 2756428 w 6130925"/>
                <a:gd name="connsiteY17757" fmla="*/ 1282700 h 2994025"/>
                <a:gd name="connsiteX17758" fmla="*/ 2754311 w 6130925"/>
                <a:gd name="connsiteY17758" fmla="*/ 1282700 h 2994025"/>
                <a:gd name="connsiteX17759" fmla="*/ 2752195 w 6130925"/>
                <a:gd name="connsiteY17759" fmla="*/ 1281642 h 2994025"/>
                <a:gd name="connsiteX17760" fmla="*/ 2750607 w 6130925"/>
                <a:gd name="connsiteY17760" fmla="*/ 1280583 h 2994025"/>
                <a:gd name="connsiteX17761" fmla="*/ 2749020 w 6130925"/>
                <a:gd name="connsiteY17761" fmla="*/ 1279525 h 2994025"/>
                <a:gd name="connsiteX17762" fmla="*/ 2747432 w 6130925"/>
                <a:gd name="connsiteY17762" fmla="*/ 1278467 h 2994025"/>
                <a:gd name="connsiteX17763" fmla="*/ 2742670 w 6130925"/>
                <a:gd name="connsiteY17763" fmla="*/ 1279525 h 2994025"/>
                <a:gd name="connsiteX17764" fmla="*/ 2738436 w 6130925"/>
                <a:gd name="connsiteY17764" fmla="*/ 1280583 h 2994025"/>
                <a:gd name="connsiteX17765" fmla="*/ 2735261 w 6130925"/>
                <a:gd name="connsiteY17765" fmla="*/ 1280583 h 2994025"/>
                <a:gd name="connsiteX17766" fmla="*/ 2732615 w 6130925"/>
                <a:gd name="connsiteY17766" fmla="*/ 1280054 h 2994025"/>
                <a:gd name="connsiteX17767" fmla="*/ 2731557 w 6130925"/>
                <a:gd name="connsiteY17767" fmla="*/ 1277938 h 2994025"/>
                <a:gd name="connsiteX17768" fmla="*/ 2729970 w 6130925"/>
                <a:gd name="connsiteY17768" fmla="*/ 1275821 h 2994025"/>
                <a:gd name="connsiteX17769" fmla="*/ 2728382 w 6130925"/>
                <a:gd name="connsiteY17769" fmla="*/ 1274763 h 2994025"/>
                <a:gd name="connsiteX17770" fmla="*/ 2726795 w 6130925"/>
                <a:gd name="connsiteY17770" fmla="*/ 1274233 h 2994025"/>
                <a:gd name="connsiteX17771" fmla="*/ 2722032 w 6130925"/>
                <a:gd name="connsiteY17771" fmla="*/ 1275292 h 2994025"/>
                <a:gd name="connsiteX17772" fmla="*/ 2718328 w 6130925"/>
                <a:gd name="connsiteY17772" fmla="*/ 1275821 h 2994025"/>
                <a:gd name="connsiteX17773" fmla="*/ 2707745 w 6130925"/>
                <a:gd name="connsiteY17773" fmla="*/ 1275821 h 2994025"/>
                <a:gd name="connsiteX17774" fmla="*/ 2707215 w 6130925"/>
                <a:gd name="connsiteY17774" fmla="*/ 1272117 h 2994025"/>
                <a:gd name="connsiteX17775" fmla="*/ 2706686 w 6130925"/>
                <a:gd name="connsiteY17775" fmla="*/ 1267883 h 2994025"/>
                <a:gd name="connsiteX17776" fmla="*/ 2706719 w 6130925"/>
                <a:gd name="connsiteY17776" fmla="*/ 1267685 h 2994025"/>
                <a:gd name="connsiteX17777" fmla="*/ 2706682 w 6130925"/>
                <a:gd name="connsiteY17777" fmla="*/ 1267389 h 2994025"/>
                <a:gd name="connsiteX17778" fmla="*/ 2707210 w 6130925"/>
                <a:gd name="connsiteY17778" fmla="*/ 1264217 h 2994025"/>
                <a:gd name="connsiteX17779" fmla="*/ 2707738 w 6130925"/>
                <a:gd name="connsiteY17779" fmla="*/ 1261575 h 2994025"/>
                <a:gd name="connsiteX17780" fmla="*/ 2709324 w 6130925"/>
                <a:gd name="connsiteY17780" fmla="*/ 1259989 h 2994025"/>
                <a:gd name="connsiteX17781" fmla="*/ 2710380 w 6130925"/>
                <a:gd name="connsiteY17781" fmla="*/ 1257875 h 2994025"/>
                <a:gd name="connsiteX17782" fmla="*/ 2710380 w 6130925"/>
                <a:gd name="connsiteY17782" fmla="*/ 1251454 h 2994025"/>
                <a:gd name="connsiteX17783" fmla="*/ 2709332 w 6130925"/>
                <a:gd name="connsiteY17783" fmla="*/ 1248833 h 2994025"/>
                <a:gd name="connsiteX17784" fmla="*/ 2707745 w 6130925"/>
                <a:gd name="connsiteY17784" fmla="*/ 1247246 h 2994025"/>
                <a:gd name="connsiteX17785" fmla="*/ 2706157 w 6130925"/>
                <a:gd name="connsiteY17785" fmla="*/ 1243013 h 2994025"/>
                <a:gd name="connsiteX17786" fmla="*/ 2704570 w 6130925"/>
                <a:gd name="connsiteY17786" fmla="*/ 1241425 h 2994025"/>
                <a:gd name="connsiteX17787" fmla="*/ 2703511 w 6130925"/>
                <a:gd name="connsiteY17787" fmla="*/ 1239838 h 2994025"/>
                <a:gd name="connsiteX17788" fmla="*/ 2703511 w 6130925"/>
                <a:gd name="connsiteY17788" fmla="*/ 1239374 h 2994025"/>
                <a:gd name="connsiteX17789" fmla="*/ 2703511 w 6130925"/>
                <a:gd name="connsiteY17789" fmla="*/ 1238250 h 2994025"/>
                <a:gd name="connsiteX17790" fmla="*/ 2703511 w 6130925"/>
                <a:gd name="connsiteY17790" fmla="*/ 1237789 h 2994025"/>
                <a:gd name="connsiteX17791" fmla="*/ 2703511 w 6130925"/>
                <a:gd name="connsiteY17791" fmla="*/ 1236133 h 2994025"/>
                <a:gd name="connsiteX17792" fmla="*/ 2703511 w 6130925"/>
                <a:gd name="connsiteY17792" fmla="*/ 1235674 h 2994025"/>
                <a:gd name="connsiteX17793" fmla="*/ 2704568 w 6130925"/>
                <a:gd name="connsiteY17793" fmla="*/ 1229860 h 2994025"/>
                <a:gd name="connsiteX17794" fmla="*/ 2707738 w 6130925"/>
                <a:gd name="connsiteY17794" fmla="*/ 1225103 h 2994025"/>
                <a:gd name="connsiteX17795" fmla="*/ 2708795 w 6130925"/>
                <a:gd name="connsiteY17795" fmla="*/ 1223517 h 2994025"/>
                <a:gd name="connsiteX17796" fmla="*/ 2709324 w 6130925"/>
                <a:gd name="connsiteY17796" fmla="*/ 1221931 h 2994025"/>
                <a:gd name="connsiteX17797" fmla="*/ 2710909 w 6130925"/>
                <a:gd name="connsiteY17797" fmla="*/ 1219817 h 2994025"/>
                <a:gd name="connsiteX17798" fmla="*/ 2713551 w 6130925"/>
                <a:gd name="connsiteY17798" fmla="*/ 1218760 h 2994025"/>
                <a:gd name="connsiteX17799" fmla="*/ 2714079 w 6130925"/>
                <a:gd name="connsiteY17799" fmla="*/ 1217174 h 2994025"/>
                <a:gd name="connsiteX17800" fmla="*/ 2714079 w 6130925"/>
                <a:gd name="connsiteY17800" fmla="*/ 1215060 h 2994025"/>
                <a:gd name="connsiteX17801" fmla="*/ 2714079 w 6130925"/>
                <a:gd name="connsiteY17801" fmla="*/ 1194281 h 2994025"/>
                <a:gd name="connsiteX17802" fmla="*/ 2713565 w 6130925"/>
                <a:gd name="connsiteY17802" fmla="*/ 1192742 h 2994025"/>
                <a:gd name="connsiteX17803" fmla="*/ 2711449 w 6130925"/>
                <a:gd name="connsiteY17803" fmla="*/ 1190625 h 2994025"/>
                <a:gd name="connsiteX17804" fmla="*/ 2710390 w 6130925"/>
                <a:gd name="connsiteY17804" fmla="*/ 1188508 h 2994025"/>
                <a:gd name="connsiteX17805" fmla="*/ 2709332 w 6130925"/>
                <a:gd name="connsiteY17805" fmla="*/ 1186921 h 2994025"/>
                <a:gd name="connsiteX17806" fmla="*/ 2708803 w 6130925"/>
                <a:gd name="connsiteY17806" fmla="*/ 1184275 h 2994025"/>
                <a:gd name="connsiteX17807" fmla="*/ 2708803 w 6130925"/>
                <a:gd name="connsiteY17807" fmla="*/ 1183914 h 2994025"/>
                <a:gd name="connsiteX17808" fmla="*/ 2708795 w 6130925"/>
                <a:gd name="connsiteY17808" fmla="*/ 1183874 h 2994025"/>
                <a:gd name="connsiteX17809" fmla="*/ 2708795 w 6130925"/>
                <a:gd name="connsiteY17809" fmla="*/ 1180703 h 2994025"/>
                <a:gd name="connsiteX17810" fmla="*/ 2709324 w 6130925"/>
                <a:gd name="connsiteY17810" fmla="*/ 1175417 h 2994025"/>
                <a:gd name="connsiteX17811" fmla="*/ 2711437 w 6130925"/>
                <a:gd name="connsiteY17811" fmla="*/ 1171717 h 2994025"/>
                <a:gd name="connsiteX17812" fmla="*/ 2712494 w 6130925"/>
                <a:gd name="connsiteY17812" fmla="*/ 1169074 h 2994025"/>
                <a:gd name="connsiteX17813" fmla="*/ 2712494 w 6130925"/>
                <a:gd name="connsiteY17813" fmla="*/ 1165902 h 2994025"/>
                <a:gd name="connsiteX17814" fmla="*/ 2712494 w 6130925"/>
                <a:gd name="connsiteY17814" fmla="*/ 1163606 h 2994025"/>
                <a:gd name="connsiteX17815" fmla="*/ 2711449 w 6130925"/>
                <a:gd name="connsiteY17815" fmla="*/ 1160992 h 2994025"/>
                <a:gd name="connsiteX17816" fmla="*/ 2709332 w 6130925"/>
                <a:gd name="connsiteY17816" fmla="*/ 1159933 h 2994025"/>
                <a:gd name="connsiteX17817" fmla="*/ 2707745 w 6130925"/>
                <a:gd name="connsiteY17817" fmla="*/ 1158875 h 2994025"/>
                <a:gd name="connsiteX17818" fmla="*/ 2706157 w 6130925"/>
                <a:gd name="connsiteY17818" fmla="*/ 1156758 h 2994025"/>
                <a:gd name="connsiteX17819" fmla="*/ 2705099 w 6130925"/>
                <a:gd name="connsiteY17819" fmla="*/ 1154642 h 2994025"/>
                <a:gd name="connsiteX17820" fmla="*/ 2705190 w 6130925"/>
                <a:gd name="connsiteY17820" fmla="*/ 1154461 h 2994025"/>
                <a:gd name="connsiteX17821" fmla="*/ 2705096 w 6130925"/>
                <a:gd name="connsiteY17821" fmla="*/ 1154274 h 2994025"/>
                <a:gd name="connsiteX17822" fmla="*/ 2706682 w 6130925"/>
                <a:gd name="connsiteY17822" fmla="*/ 1151102 h 2994025"/>
                <a:gd name="connsiteX17823" fmla="*/ 2725176 w 6130925"/>
                <a:gd name="connsiteY17823" fmla="*/ 1151102 h 2994025"/>
                <a:gd name="connsiteX17824" fmla="*/ 2725704 w 6130925"/>
                <a:gd name="connsiteY17824" fmla="*/ 1149517 h 2994025"/>
                <a:gd name="connsiteX17825" fmla="*/ 2726761 w 6130925"/>
                <a:gd name="connsiteY17825" fmla="*/ 1147402 h 2994025"/>
                <a:gd name="connsiteX17826" fmla="*/ 2726761 w 6130925"/>
                <a:gd name="connsiteY17826" fmla="*/ 1145817 h 2994025"/>
                <a:gd name="connsiteX17827" fmla="*/ 2726761 w 6130925"/>
                <a:gd name="connsiteY17827" fmla="*/ 1143702 h 2994025"/>
                <a:gd name="connsiteX17828" fmla="*/ 2727818 w 6130925"/>
                <a:gd name="connsiteY17828" fmla="*/ 1142645 h 2994025"/>
                <a:gd name="connsiteX17829" fmla="*/ 2729931 w 6130925"/>
                <a:gd name="connsiteY17829" fmla="*/ 1142117 h 2994025"/>
                <a:gd name="connsiteX17830" fmla="*/ 2731516 w 6130925"/>
                <a:gd name="connsiteY17830" fmla="*/ 1142117 h 2994025"/>
                <a:gd name="connsiteX17831" fmla="*/ 2734687 w 6130925"/>
                <a:gd name="connsiteY17831" fmla="*/ 1143702 h 2994025"/>
                <a:gd name="connsiteX17832" fmla="*/ 2737329 w 6130925"/>
                <a:gd name="connsiteY17832" fmla="*/ 1145817 h 2994025"/>
                <a:gd name="connsiteX17833" fmla="*/ 2737857 w 6130925"/>
                <a:gd name="connsiteY17833" fmla="*/ 1145817 h 2994025"/>
                <a:gd name="connsiteX17834" fmla="*/ 2738914 w 6130925"/>
                <a:gd name="connsiteY17834" fmla="*/ 1145817 h 2994025"/>
                <a:gd name="connsiteX17835" fmla="*/ 2739971 w 6130925"/>
                <a:gd name="connsiteY17835" fmla="*/ 1145817 h 2994025"/>
                <a:gd name="connsiteX17836" fmla="*/ 2741556 w 6130925"/>
                <a:gd name="connsiteY17836" fmla="*/ 1145817 h 2994025"/>
                <a:gd name="connsiteX17837" fmla="*/ 2746312 w 6130925"/>
                <a:gd name="connsiteY17837" fmla="*/ 1146345 h 2994025"/>
                <a:gd name="connsiteX17838" fmla="*/ 2750539 w 6130925"/>
                <a:gd name="connsiteY17838" fmla="*/ 1146874 h 2994025"/>
                <a:gd name="connsiteX17839" fmla="*/ 2782243 w 6130925"/>
                <a:gd name="connsiteY17839" fmla="*/ 1146874 h 2994025"/>
                <a:gd name="connsiteX17840" fmla="*/ 2784357 w 6130925"/>
                <a:gd name="connsiteY17840" fmla="*/ 1146874 h 2994025"/>
                <a:gd name="connsiteX17841" fmla="*/ 2785942 w 6130925"/>
                <a:gd name="connsiteY17841" fmla="*/ 1147402 h 2994025"/>
                <a:gd name="connsiteX17842" fmla="*/ 2788055 w 6130925"/>
                <a:gd name="connsiteY17842" fmla="*/ 1149517 h 2994025"/>
                <a:gd name="connsiteX17843" fmla="*/ 2790169 w 6130925"/>
                <a:gd name="connsiteY17843" fmla="*/ 1151102 h 2994025"/>
                <a:gd name="connsiteX17844" fmla="*/ 2791754 w 6130925"/>
                <a:gd name="connsiteY17844" fmla="*/ 1152688 h 2994025"/>
                <a:gd name="connsiteX17845" fmla="*/ 2793339 w 6130925"/>
                <a:gd name="connsiteY17845" fmla="*/ 1153745 h 2994025"/>
                <a:gd name="connsiteX17846" fmla="*/ 2794925 w 6130925"/>
                <a:gd name="connsiteY17846" fmla="*/ 1153745 h 2994025"/>
                <a:gd name="connsiteX17847" fmla="*/ 2796510 w 6130925"/>
                <a:gd name="connsiteY17847" fmla="*/ 1153745 h 2994025"/>
                <a:gd name="connsiteX17848" fmla="*/ 2799152 w 6130925"/>
                <a:gd name="connsiteY17848" fmla="*/ 1153745 h 2994025"/>
                <a:gd name="connsiteX17849" fmla="*/ 2802322 w 6130925"/>
                <a:gd name="connsiteY17849" fmla="*/ 1153745 h 2994025"/>
                <a:gd name="connsiteX17850" fmla="*/ 2804436 w 6130925"/>
                <a:gd name="connsiteY17850" fmla="*/ 1153745 h 2994025"/>
                <a:gd name="connsiteX17851" fmla="*/ 2806021 w 6130925"/>
                <a:gd name="connsiteY17851" fmla="*/ 1154274 h 2994025"/>
                <a:gd name="connsiteX17852" fmla="*/ 2809191 w 6130925"/>
                <a:gd name="connsiteY17852" fmla="*/ 1155331 h 2994025"/>
                <a:gd name="connsiteX17853" fmla="*/ 2812362 w 6130925"/>
                <a:gd name="connsiteY17853" fmla="*/ 1156388 h 2994025"/>
                <a:gd name="connsiteX17854" fmla="*/ 2814475 w 6130925"/>
                <a:gd name="connsiteY17854" fmla="*/ 1157445 h 2994025"/>
                <a:gd name="connsiteX17855" fmla="*/ 2816589 w 6130925"/>
                <a:gd name="connsiteY17855" fmla="*/ 1158502 h 2994025"/>
                <a:gd name="connsiteX17856" fmla="*/ 2820288 w 6130925"/>
                <a:gd name="connsiteY17856" fmla="*/ 1158502 h 2994025"/>
                <a:gd name="connsiteX17857" fmla="*/ 2826100 w 6130925"/>
                <a:gd name="connsiteY17857" fmla="*/ 1157445 h 2994025"/>
                <a:gd name="connsiteX17858" fmla="*/ 2831384 w 6130925"/>
                <a:gd name="connsiteY17858" fmla="*/ 1153745 h 2994025"/>
                <a:gd name="connsiteX17859" fmla="*/ 2832969 w 6130925"/>
                <a:gd name="connsiteY17859" fmla="*/ 1152688 h 2994025"/>
                <a:gd name="connsiteX17860" fmla="*/ 2834555 w 6130925"/>
                <a:gd name="connsiteY17860" fmla="*/ 1151631 h 2994025"/>
                <a:gd name="connsiteX17861" fmla="*/ 2835083 w 6130925"/>
                <a:gd name="connsiteY17861" fmla="*/ 1150045 h 2994025"/>
                <a:gd name="connsiteX17862" fmla="*/ 2835611 w 6130925"/>
                <a:gd name="connsiteY17862" fmla="*/ 1148459 h 2994025"/>
                <a:gd name="connsiteX17863" fmla="*/ 2841424 w 6130925"/>
                <a:gd name="connsiteY17863" fmla="*/ 1145288 h 2994025"/>
                <a:gd name="connsiteX17864" fmla="*/ 2845123 w 6130925"/>
                <a:gd name="connsiteY17864" fmla="*/ 1140531 h 2994025"/>
                <a:gd name="connsiteX17865" fmla="*/ 2845651 w 6130925"/>
                <a:gd name="connsiteY17865" fmla="*/ 1137888 h 2994025"/>
                <a:gd name="connsiteX17866" fmla="*/ 2845123 w 6130925"/>
                <a:gd name="connsiteY17866" fmla="*/ 1135245 h 2994025"/>
                <a:gd name="connsiteX17867" fmla="*/ 2845123 w 6130925"/>
                <a:gd name="connsiteY17867" fmla="*/ 1132074 h 2994025"/>
                <a:gd name="connsiteX17868" fmla="*/ 2845123 w 6130925"/>
                <a:gd name="connsiteY17868" fmla="*/ 1129431 h 2994025"/>
                <a:gd name="connsiteX17869" fmla="*/ 2843537 w 6130925"/>
                <a:gd name="connsiteY17869" fmla="*/ 1123616 h 2994025"/>
                <a:gd name="connsiteX17870" fmla="*/ 2842481 w 6130925"/>
                <a:gd name="connsiteY17870" fmla="*/ 1117273 h 2994025"/>
                <a:gd name="connsiteX17871" fmla="*/ 2843537 w 6130925"/>
                <a:gd name="connsiteY17871" fmla="*/ 1114102 h 2994025"/>
                <a:gd name="connsiteX17872" fmla="*/ 2844594 w 6130925"/>
                <a:gd name="connsiteY17872" fmla="*/ 1110931 h 2994025"/>
                <a:gd name="connsiteX17873" fmla="*/ 2845123 w 6130925"/>
                <a:gd name="connsiteY17873" fmla="*/ 1108288 h 2994025"/>
                <a:gd name="connsiteX17874" fmla="*/ 2845123 w 6130925"/>
                <a:gd name="connsiteY17874" fmla="*/ 1105645 h 2994025"/>
                <a:gd name="connsiteX17875" fmla="*/ 2844606 w 6130925"/>
                <a:gd name="connsiteY17875" fmla="*/ 1102541 h 2994025"/>
                <a:gd name="connsiteX17876" fmla="*/ 2842682 w 6130925"/>
                <a:gd name="connsiteY17876" fmla="*/ 1100138 h 2994025"/>
                <a:gd name="connsiteX17877" fmla="*/ 2838978 w 6130925"/>
                <a:gd name="connsiteY17877" fmla="*/ 1098550 h 2994025"/>
                <a:gd name="connsiteX17878" fmla="*/ 2835803 w 6130925"/>
                <a:gd name="connsiteY17878" fmla="*/ 1096963 h 2994025"/>
                <a:gd name="connsiteX17879" fmla="*/ 2833686 w 6130925"/>
                <a:gd name="connsiteY17879" fmla="*/ 1095904 h 2994025"/>
                <a:gd name="connsiteX17880" fmla="*/ 2832099 w 6130925"/>
                <a:gd name="connsiteY17880" fmla="*/ 1095375 h 2994025"/>
                <a:gd name="connsiteX17881" fmla="*/ 2831040 w 6130925"/>
                <a:gd name="connsiteY17881" fmla="*/ 1093788 h 2994025"/>
                <a:gd name="connsiteX17882" fmla="*/ 2828924 w 6130925"/>
                <a:gd name="connsiteY17882" fmla="*/ 1091671 h 2994025"/>
                <a:gd name="connsiteX17883" fmla="*/ 2828924 w 6130925"/>
                <a:gd name="connsiteY17883" fmla="*/ 1091555 h 2994025"/>
                <a:gd name="connsiteX17884" fmla="*/ 2828742 w 6130925"/>
                <a:gd name="connsiteY17884" fmla="*/ 1091373 h 2994025"/>
                <a:gd name="connsiteX17885" fmla="*/ 2828742 w 6130925"/>
                <a:gd name="connsiteY17885" fmla="*/ 1072968 h 2994025"/>
                <a:gd name="connsiteX17886" fmla="*/ 2825749 w 6130925"/>
                <a:gd name="connsiteY17886" fmla="*/ 1069975 h 2994025"/>
                <a:gd name="connsiteX17887" fmla="*/ 2822045 w 6130925"/>
                <a:gd name="connsiteY17887" fmla="*/ 1066271 h 2994025"/>
                <a:gd name="connsiteX17888" fmla="*/ 2820986 w 6130925"/>
                <a:gd name="connsiteY17888" fmla="*/ 1064683 h 2994025"/>
                <a:gd name="connsiteX17889" fmla="*/ 2819928 w 6130925"/>
                <a:gd name="connsiteY17889" fmla="*/ 1063096 h 2994025"/>
                <a:gd name="connsiteX17890" fmla="*/ 2817282 w 6130925"/>
                <a:gd name="connsiteY17890" fmla="*/ 1062038 h 2994025"/>
                <a:gd name="connsiteX17891" fmla="*/ 2815695 w 6130925"/>
                <a:gd name="connsiteY17891" fmla="*/ 1061508 h 2994025"/>
                <a:gd name="connsiteX17892" fmla="*/ 2814107 w 6130925"/>
                <a:gd name="connsiteY17892" fmla="*/ 1059921 h 2994025"/>
                <a:gd name="connsiteX17893" fmla="*/ 2812520 w 6130925"/>
                <a:gd name="connsiteY17893" fmla="*/ 1058863 h 2994025"/>
                <a:gd name="connsiteX17894" fmla="*/ 2810932 w 6130925"/>
                <a:gd name="connsiteY17894" fmla="*/ 1056746 h 2994025"/>
                <a:gd name="connsiteX17895" fmla="*/ 2808815 w 6130925"/>
                <a:gd name="connsiteY17895" fmla="*/ 1055688 h 2994025"/>
                <a:gd name="connsiteX17896" fmla="*/ 2805111 w 6130925"/>
                <a:gd name="connsiteY17896" fmla="*/ 1055688 h 2994025"/>
                <a:gd name="connsiteX17897" fmla="*/ 2803524 w 6130925"/>
                <a:gd name="connsiteY17897" fmla="*/ 1055688 h 2994025"/>
                <a:gd name="connsiteX17898" fmla="*/ 2801936 w 6130925"/>
                <a:gd name="connsiteY17898" fmla="*/ 1055688 h 2994025"/>
                <a:gd name="connsiteX17899" fmla="*/ 2799820 w 6130925"/>
                <a:gd name="connsiteY17899" fmla="*/ 1056217 h 2994025"/>
                <a:gd name="connsiteX17900" fmla="*/ 2797174 w 6130925"/>
                <a:gd name="connsiteY17900" fmla="*/ 1055688 h 2994025"/>
                <a:gd name="connsiteX17901" fmla="*/ 2795057 w 6130925"/>
                <a:gd name="connsiteY17901" fmla="*/ 1055158 h 2994025"/>
                <a:gd name="connsiteX17902" fmla="*/ 2793470 w 6130925"/>
                <a:gd name="connsiteY17902" fmla="*/ 1054100 h 2994025"/>
                <a:gd name="connsiteX17903" fmla="*/ 2791882 w 6130925"/>
                <a:gd name="connsiteY17903" fmla="*/ 1053042 h 2994025"/>
                <a:gd name="connsiteX17904" fmla="*/ 2790295 w 6130925"/>
                <a:gd name="connsiteY17904" fmla="*/ 1052513 h 2994025"/>
                <a:gd name="connsiteX17905" fmla="*/ 2788707 w 6130925"/>
                <a:gd name="connsiteY17905" fmla="*/ 1050925 h 2994025"/>
                <a:gd name="connsiteX17906" fmla="*/ 2787649 w 6130925"/>
                <a:gd name="connsiteY17906" fmla="*/ 1048808 h 2994025"/>
                <a:gd name="connsiteX17907" fmla="*/ 2786590 w 6130925"/>
                <a:gd name="connsiteY17907" fmla="*/ 1048808 h 2994025"/>
                <a:gd name="connsiteX17908" fmla="*/ 2785532 w 6130925"/>
                <a:gd name="connsiteY17908" fmla="*/ 1048808 h 2994025"/>
                <a:gd name="connsiteX17909" fmla="*/ 2784474 w 6130925"/>
                <a:gd name="connsiteY17909" fmla="*/ 1049338 h 2994025"/>
                <a:gd name="connsiteX17910" fmla="*/ 2784224 w 6130925"/>
                <a:gd name="connsiteY17910" fmla="*/ 1049087 h 2994025"/>
                <a:gd name="connsiteX17911" fmla="*/ 2783828 w 6130925"/>
                <a:gd name="connsiteY17911" fmla="*/ 1049087 h 2994025"/>
                <a:gd name="connsiteX17912" fmla="*/ 2783828 w 6130925"/>
                <a:gd name="connsiteY17912" fmla="*/ 1048652 h 2994025"/>
                <a:gd name="connsiteX17913" fmla="*/ 2782357 w 6130925"/>
                <a:gd name="connsiteY17913" fmla="*/ 1046692 h 2994025"/>
                <a:gd name="connsiteX17914" fmla="*/ 2782300 w 6130925"/>
                <a:gd name="connsiteY17914" fmla="*/ 1046520 h 2994025"/>
                <a:gd name="connsiteX17915" fmla="*/ 2782243 w 6130925"/>
                <a:gd name="connsiteY17915" fmla="*/ 1046444 h 2994025"/>
                <a:gd name="connsiteX17916" fmla="*/ 2781715 w 6130925"/>
                <a:gd name="connsiteY17916" fmla="*/ 1044859 h 2994025"/>
                <a:gd name="connsiteX17917" fmla="*/ 2781715 w 6130925"/>
                <a:gd name="connsiteY17917" fmla="*/ 1042744 h 2994025"/>
                <a:gd name="connsiteX17918" fmla="*/ 2782771 w 6130925"/>
                <a:gd name="connsiteY17918" fmla="*/ 1041159 h 2994025"/>
                <a:gd name="connsiteX17919" fmla="*/ 2783828 w 6130925"/>
                <a:gd name="connsiteY17919" fmla="*/ 1040101 h 2994025"/>
                <a:gd name="connsiteX17920" fmla="*/ 2785942 w 6130925"/>
                <a:gd name="connsiteY17920" fmla="*/ 1039044 h 2994025"/>
                <a:gd name="connsiteX17921" fmla="*/ 2789641 w 6130925"/>
                <a:gd name="connsiteY17921" fmla="*/ 1036930 h 2994025"/>
                <a:gd name="connsiteX17922" fmla="*/ 2793339 w 6130925"/>
                <a:gd name="connsiteY17922" fmla="*/ 1036401 h 2994025"/>
                <a:gd name="connsiteX17923" fmla="*/ 2793868 w 6130925"/>
                <a:gd name="connsiteY17923" fmla="*/ 1036401 h 2994025"/>
                <a:gd name="connsiteX17924" fmla="*/ 2794396 w 6130925"/>
                <a:gd name="connsiteY17924" fmla="*/ 1036401 h 2994025"/>
                <a:gd name="connsiteX17925" fmla="*/ 2794925 w 6130925"/>
                <a:gd name="connsiteY17925" fmla="*/ 1036401 h 2994025"/>
                <a:gd name="connsiteX17926" fmla="*/ 2795453 w 6130925"/>
                <a:gd name="connsiteY17926" fmla="*/ 1036401 h 2994025"/>
                <a:gd name="connsiteX17927" fmla="*/ 2795981 w 6130925"/>
                <a:gd name="connsiteY17927" fmla="*/ 1036401 h 2994025"/>
                <a:gd name="connsiteX17928" fmla="*/ 2796510 w 6130925"/>
                <a:gd name="connsiteY17928" fmla="*/ 1036401 h 2994025"/>
                <a:gd name="connsiteX17929" fmla="*/ 2797038 w 6130925"/>
                <a:gd name="connsiteY17929" fmla="*/ 1036401 h 2994025"/>
                <a:gd name="connsiteX17930" fmla="*/ 2800737 w 6130925"/>
                <a:gd name="connsiteY17930" fmla="*/ 1034816 h 2994025"/>
                <a:gd name="connsiteX17931" fmla="*/ 2803907 w 6130925"/>
                <a:gd name="connsiteY17931" fmla="*/ 1033230 h 2994025"/>
                <a:gd name="connsiteX17932" fmla="*/ 2804030 w 6130925"/>
                <a:gd name="connsiteY17932" fmla="*/ 1033475 h 2994025"/>
                <a:gd name="connsiteX17933" fmla="*/ 2804053 w 6130925"/>
                <a:gd name="connsiteY17933" fmla="*/ 1033463 h 2994025"/>
                <a:gd name="connsiteX17934" fmla="*/ 2805082 w 6130925"/>
                <a:gd name="connsiteY17934" fmla="*/ 1035521 h 2994025"/>
                <a:gd name="connsiteX17935" fmla="*/ 2806021 w 6130925"/>
                <a:gd name="connsiteY17935" fmla="*/ 1036930 h 2994025"/>
                <a:gd name="connsiteX17936" fmla="*/ 2807606 w 6130925"/>
                <a:gd name="connsiteY17936" fmla="*/ 1038516 h 2994025"/>
                <a:gd name="connsiteX17937" fmla="*/ 2809720 w 6130925"/>
                <a:gd name="connsiteY17937" fmla="*/ 1039573 h 2994025"/>
                <a:gd name="connsiteX17938" fmla="*/ 2810248 w 6130925"/>
                <a:gd name="connsiteY17938" fmla="*/ 1039573 h 2994025"/>
                <a:gd name="connsiteX17939" fmla="*/ 2811305 w 6130925"/>
                <a:gd name="connsiteY17939" fmla="*/ 1040101 h 2994025"/>
                <a:gd name="connsiteX17940" fmla="*/ 2812362 w 6130925"/>
                <a:gd name="connsiteY17940" fmla="*/ 1039573 h 2994025"/>
                <a:gd name="connsiteX17941" fmla="*/ 2813947 w 6130925"/>
                <a:gd name="connsiteY17941" fmla="*/ 1039573 h 2994025"/>
                <a:gd name="connsiteX17942" fmla="*/ 2815532 w 6130925"/>
                <a:gd name="connsiteY17942" fmla="*/ 1039044 h 2994025"/>
                <a:gd name="connsiteX17943" fmla="*/ 2817117 w 6130925"/>
                <a:gd name="connsiteY17943" fmla="*/ 1039044 h 2994025"/>
                <a:gd name="connsiteX17944" fmla="*/ 2819759 w 6130925"/>
                <a:gd name="connsiteY17944" fmla="*/ 1039044 h 2994025"/>
                <a:gd name="connsiteX17945" fmla="*/ 2821345 w 6130925"/>
                <a:gd name="connsiteY17945" fmla="*/ 1039573 h 2994025"/>
                <a:gd name="connsiteX17946" fmla="*/ 2822930 w 6130925"/>
                <a:gd name="connsiteY17946" fmla="*/ 1040630 h 2994025"/>
                <a:gd name="connsiteX17947" fmla="*/ 2825043 w 6130925"/>
                <a:gd name="connsiteY17947" fmla="*/ 1041159 h 2994025"/>
                <a:gd name="connsiteX17948" fmla="*/ 2830856 w 6130925"/>
                <a:gd name="connsiteY17948" fmla="*/ 1041159 h 2994025"/>
                <a:gd name="connsiteX17949" fmla="*/ 2836140 w 6130925"/>
                <a:gd name="connsiteY17949" fmla="*/ 1040630 h 2994025"/>
                <a:gd name="connsiteX17950" fmla="*/ 2836140 w 6130925"/>
                <a:gd name="connsiteY17950" fmla="*/ 1036401 h 2994025"/>
                <a:gd name="connsiteX17951" fmla="*/ 2834555 w 6130925"/>
                <a:gd name="connsiteY17951" fmla="*/ 1032173 h 2994025"/>
                <a:gd name="connsiteX17952" fmla="*/ 2837506 w 6130925"/>
                <a:gd name="connsiteY17952" fmla="*/ 1025778 h 2994025"/>
                <a:gd name="connsiteX17953" fmla="*/ 2834745 w 6130925"/>
                <a:gd name="connsiteY17953" fmla="*/ 1023938 h 2994025"/>
                <a:gd name="connsiteX17954" fmla="*/ 2831570 w 6130925"/>
                <a:gd name="connsiteY17954" fmla="*/ 1022879 h 2994025"/>
                <a:gd name="connsiteX17955" fmla="*/ 2831570 w 6130925"/>
                <a:gd name="connsiteY17955" fmla="*/ 1022720 h 2994025"/>
                <a:gd name="connsiteX17956" fmla="*/ 2831384 w 6130925"/>
                <a:gd name="connsiteY17956" fmla="*/ 1022658 h 2994025"/>
                <a:gd name="connsiteX17957" fmla="*/ 2831384 w 6130925"/>
                <a:gd name="connsiteY17957" fmla="*/ 1011558 h 2994025"/>
                <a:gd name="connsiteX17958" fmla="*/ 2833498 w 6130925"/>
                <a:gd name="connsiteY17958" fmla="*/ 1011558 h 2994025"/>
                <a:gd name="connsiteX17959" fmla="*/ 2836140 w 6130925"/>
                <a:gd name="connsiteY17959" fmla="*/ 1011030 h 2994025"/>
                <a:gd name="connsiteX17960" fmla="*/ 2838782 w 6130925"/>
                <a:gd name="connsiteY17960" fmla="*/ 1012087 h 2994025"/>
                <a:gd name="connsiteX17961" fmla="*/ 2838936 w 6130925"/>
                <a:gd name="connsiteY17961" fmla="*/ 1012279 h 2994025"/>
                <a:gd name="connsiteX17962" fmla="*/ 2838978 w 6130925"/>
                <a:gd name="connsiteY17962" fmla="*/ 1012296 h 2994025"/>
                <a:gd name="connsiteX17963" fmla="*/ 2841095 w 6130925"/>
                <a:gd name="connsiteY17963" fmla="*/ 1014942 h 2994025"/>
                <a:gd name="connsiteX17964" fmla="*/ 2841095 w 6130925"/>
                <a:gd name="connsiteY17964" fmla="*/ 1017058 h 2994025"/>
                <a:gd name="connsiteX17965" fmla="*/ 2841095 w 6130925"/>
                <a:gd name="connsiteY17965" fmla="*/ 1018480 h 2994025"/>
                <a:gd name="connsiteX17966" fmla="*/ 2843009 w 6130925"/>
                <a:gd name="connsiteY17966" fmla="*/ 1018958 h 2994025"/>
                <a:gd name="connsiteX17967" fmla="*/ 2845123 w 6130925"/>
                <a:gd name="connsiteY17967" fmla="*/ 1018958 h 2994025"/>
                <a:gd name="connsiteX17968" fmla="*/ 2845784 w 6130925"/>
                <a:gd name="connsiteY17968" fmla="*/ 1019289 h 2994025"/>
                <a:gd name="connsiteX17969" fmla="*/ 2846577 w 6130925"/>
                <a:gd name="connsiteY17969" fmla="*/ 1019487 h 2994025"/>
                <a:gd name="connsiteX17970" fmla="*/ 2847236 w 6130925"/>
                <a:gd name="connsiteY17970" fmla="*/ 1019487 h 2994025"/>
                <a:gd name="connsiteX17971" fmla="*/ 2848293 w 6130925"/>
                <a:gd name="connsiteY17971" fmla="*/ 1019487 h 2994025"/>
                <a:gd name="connsiteX17972" fmla="*/ 2848821 w 6130925"/>
                <a:gd name="connsiteY17972" fmla="*/ 1018958 h 2994025"/>
                <a:gd name="connsiteX17973" fmla="*/ 2849878 w 6130925"/>
                <a:gd name="connsiteY17973" fmla="*/ 1018958 h 2994025"/>
                <a:gd name="connsiteX17974" fmla="*/ 2851463 w 6130925"/>
                <a:gd name="connsiteY17974" fmla="*/ 1018958 h 2994025"/>
                <a:gd name="connsiteX17975" fmla="*/ 2851992 w 6130925"/>
                <a:gd name="connsiteY17975" fmla="*/ 1018958 h 2994025"/>
                <a:gd name="connsiteX17976" fmla="*/ 2852520 w 6130925"/>
                <a:gd name="connsiteY17976" fmla="*/ 1018958 h 2994025"/>
                <a:gd name="connsiteX17977" fmla="*/ 2854105 w 6130925"/>
                <a:gd name="connsiteY17977" fmla="*/ 1020016 h 2994025"/>
                <a:gd name="connsiteX17978" fmla="*/ 2856219 w 6130925"/>
                <a:gd name="connsiteY17978" fmla="*/ 1020544 h 2994025"/>
                <a:gd name="connsiteX17979" fmla="*/ 2869429 w 6130925"/>
                <a:gd name="connsiteY17979" fmla="*/ 1020544 h 2994025"/>
                <a:gd name="connsiteX17980" fmla="*/ 2869429 w 6130925"/>
                <a:gd name="connsiteY17980" fmla="*/ 1009973 h 2994025"/>
                <a:gd name="connsiteX17981" fmla="*/ 2871014 w 6130925"/>
                <a:gd name="connsiteY17981" fmla="*/ 1009444 h 2994025"/>
                <a:gd name="connsiteX17982" fmla="*/ 2873128 w 6130925"/>
                <a:gd name="connsiteY17982" fmla="*/ 1009444 h 2994025"/>
                <a:gd name="connsiteX17983" fmla="*/ 2874713 w 6130925"/>
                <a:gd name="connsiteY17983" fmla="*/ 1008916 h 2994025"/>
                <a:gd name="connsiteX17984" fmla="*/ 2876298 w 6130925"/>
                <a:gd name="connsiteY17984" fmla="*/ 1008387 h 2994025"/>
                <a:gd name="connsiteX17985" fmla="*/ 2882639 w 6130925"/>
                <a:gd name="connsiteY17985" fmla="*/ 1007330 h 2994025"/>
                <a:gd name="connsiteX17986" fmla="*/ 2889508 w 6130925"/>
                <a:gd name="connsiteY17986" fmla="*/ 1007330 h 2994025"/>
                <a:gd name="connsiteX17987" fmla="*/ 2889508 w 6130925"/>
                <a:gd name="connsiteY17987" fmla="*/ 986187 h 2994025"/>
                <a:gd name="connsiteX17988" fmla="*/ 2894264 w 6130925"/>
                <a:gd name="connsiteY17988" fmla="*/ 986187 h 2994025"/>
                <a:gd name="connsiteX17989" fmla="*/ 2897434 w 6130925"/>
                <a:gd name="connsiteY17989" fmla="*/ 986187 h 2994025"/>
                <a:gd name="connsiteX17990" fmla="*/ 2899020 w 6130925"/>
                <a:gd name="connsiteY17990" fmla="*/ 986187 h 2994025"/>
                <a:gd name="connsiteX17991" fmla="*/ 2901133 w 6130925"/>
                <a:gd name="connsiteY17991" fmla="*/ 986187 h 2994025"/>
                <a:gd name="connsiteX17992" fmla="*/ 2905360 w 6130925"/>
                <a:gd name="connsiteY17992" fmla="*/ 986187 h 2994025"/>
                <a:gd name="connsiteX17993" fmla="*/ 2906946 w 6130925"/>
                <a:gd name="connsiteY17993" fmla="*/ 985130 h 2994025"/>
                <a:gd name="connsiteX17994" fmla="*/ 2908531 w 6130925"/>
                <a:gd name="connsiteY17994" fmla="*/ 983544 h 2994025"/>
                <a:gd name="connsiteX17995" fmla="*/ 2910644 w 6130925"/>
                <a:gd name="connsiteY17995" fmla="*/ 981958 h 2994025"/>
                <a:gd name="connsiteX17996" fmla="*/ 2912230 w 6130925"/>
                <a:gd name="connsiteY17996" fmla="*/ 979844 h 2994025"/>
                <a:gd name="connsiteX17997" fmla="*/ 2915928 w 6130925"/>
                <a:gd name="connsiteY17997" fmla="*/ 976672 h 2994025"/>
                <a:gd name="connsiteX17998" fmla="*/ 2919099 w 6130925"/>
                <a:gd name="connsiteY17998" fmla="*/ 974558 h 2994025"/>
                <a:gd name="connsiteX17999" fmla="*/ 2920684 w 6130925"/>
                <a:gd name="connsiteY17999" fmla="*/ 973501 h 2994025"/>
                <a:gd name="connsiteX18000" fmla="*/ 2922798 w 6130925"/>
                <a:gd name="connsiteY18000" fmla="*/ 971915 h 2994025"/>
                <a:gd name="connsiteX18001" fmla="*/ 2924383 w 6130925"/>
                <a:gd name="connsiteY18001" fmla="*/ 971387 h 2994025"/>
                <a:gd name="connsiteX18002" fmla="*/ 2926496 w 6130925"/>
                <a:gd name="connsiteY18002" fmla="*/ 971387 h 2994025"/>
                <a:gd name="connsiteX18003" fmla="*/ 2928082 w 6130925"/>
                <a:gd name="connsiteY18003" fmla="*/ 969801 h 2994025"/>
                <a:gd name="connsiteX18004" fmla="*/ 2930195 w 6130925"/>
                <a:gd name="connsiteY18004" fmla="*/ 968744 h 2994025"/>
                <a:gd name="connsiteX18005" fmla="*/ 2930724 w 6130925"/>
                <a:gd name="connsiteY18005" fmla="*/ 968744 h 2994025"/>
                <a:gd name="connsiteX18006" fmla="*/ 2931780 w 6130925"/>
                <a:gd name="connsiteY18006" fmla="*/ 968744 h 2994025"/>
                <a:gd name="connsiteX18007" fmla="*/ 2933366 w 6130925"/>
                <a:gd name="connsiteY18007" fmla="*/ 968744 h 2994025"/>
                <a:gd name="connsiteX18008" fmla="*/ 2934951 w 6130925"/>
                <a:gd name="connsiteY18008" fmla="*/ 968744 h 2994025"/>
                <a:gd name="connsiteX18009" fmla="*/ 2934951 w 6130925"/>
                <a:gd name="connsiteY18009" fmla="*/ 957644 h 2994025"/>
                <a:gd name="connsiteX18010" fmla="*/ 2928082 w 6130925"/>
                <a:gd name="connsiteY18010" fmla="*/ 953944 h 2994025"/>
                <a:gd name="connsiteX18011" fmla="*/ 2928082 w 6130925"/>
                <a:gd name="connsiteY18011" fmla="*/ 947072 h 2994025"/>
                <a:gd name="connsiteX18012" fmla="*/ 2930195 w 6130925"/>
                <a:gd name="connsiteY18012" fmla="*/ 947072 h 2994025"/>
                <a:gd name="connsiteX18013" fmla="*/ 2931780 w 6130925"/>
                <a:gd name="connsiteY18013" fmla="*/ 947601 h 2994025"/>
                <a:gd name="connsiteX18014" fmla="*/ 2933366 w 6130925"/>
                <a:gd name="connsiteY18014" fmla="*/ 947072 h 2994025"/>
                <a:gd name="connsiteX18015" fmla="*/ 2934951 w 6130925"/>
                <a:gd name="connsiteY18015" fmla="*/ 946544 h 2994025"/>
                <a:gd name="connsiteX18016" fmla="*/ 2942348 w 6130925"/>
                <a:gd name="connsiteY18016" fmla="*/ 946544 h 2994025"/>
                <a:gd name="connsiteX18017" fmla="*/ 2942483 w 6130925"/>
                <a:gd name="connsiteY18017" fmla="*/ 946679 h 2994025"/>
                <a:gd name="connsiteX18018" fmla="*/ 2942695 w 6130925"/>
                <a:gd name="connsiteY18018" fmla="*/ 946679 h 2994025"/>
                <a:gd name="connsiteX18019" fmla="*/ 2944282 w 6130925"/>
                <a:gd name="connsiteY18019" fmla="*/ 948267 h 2994025"/>
                <a:gd name="connsiteX18020" fmla="*/ 2946152 w 6130925"/>
                <a:gd name="connsiteY18020" fmla="*/ 949669 h 2994025"/>
                <a:gd name="connsiteX18021" fmla="*/ 2950803 w 6130925"/>
                <a:gd name="connsiteY18021" fmla="*/ 947601 h 2994025"/>
                <a:gd name="connsiteX18022" fmla="*/ 2953973 w 6130925"/>
                <a:gd name="connsiteY18022" fmla="*/ 943372 h 2994025"/>
                <a:gd name="connsiteX18023" fmla="*/ 2954502 w 6130925"/>
                <a:gd name="connsiteY18023" fmla="*/ 941258 h 2994025"/>
                <a:gd name="connsiteX18024" fmla="*/ 2955558 w 6130925"/>
                <a:gd name="connsiteY18024" fmla="*/ 940201 h 2994025"/>
                <a:gd name="connsiteX18025" fmla="*/ 2956087 w 6130925"/>
                <a:gd name="connsiteY18025" fmla="*/ 938086 h 2994025"/>
                <a:gd name="connsiteX18026" fmla="*/ 2956615 w 6130925"/>
                <a:gd name="connsiteY18026" fmla="*/ 935972 h 2994025"/>
                <a:gd name="connsiteX18027" fmla="*/ 2960842 w 6130925"/>
                <a:gd name="connsiteY18027" fmla="*/ 934915 h 2994025"/>
                <a:gd name="connsiteX18028" fmla="*/ 2964541 w 6130925"/>
                <a:gd name="connsiteY18028" fmla="*/ 934386 h 2994025"/>
                <a:gd name="connsiteX18029" fmla="*/ 2966655 w 6130925"/>
                <a:gd name="connsiteY18029" fmla="*/ 933329 h 2994025"/>
                <a:gd name="connsiteX18030" fmla="*/ 2968768 w 6130925"/>
                <a:gd name="connsiteY18030" fmla="*/ 932801 h 2994025"/>
                <a:gd name="connsiteX18031" fmla="*/ 2969297 w 6130925"/>
                <a:gd name="connsiteY18031" fmla="*/ 930686 h 2994025"/>
                <a:gd name="connsiteX18032" fmla="*/ 2970354 w 6130925"/>
                <a:gd name="connsiteY18032" fmla="*/ 929101 h 2994025"/>
                <a:gd name="connsiteX18033" fmla="*/ 2971939 w 6130925"/>
                <a:gd name="connsiteY18033" fmla="*/ 928572 h 2994025"/>
                <a:gd name="connsiteX18034" fmla="*/ 2972674 w 6130925"/>
                <a:gd name="connsiteY18034" fmla="*/ 928572 h 2994025"/>
                <a:gd name="connsiteX18035" fmla="*/ 2973915 w 6130925"/>
                <a:gd name="connsiteY18035" fmla="*/ 928158 h 2994025"/>
                <a:gd name="connsiteX18036" fmla="*/ 2976809 w 6130925"/>
                <a:gd name="connsiteY18036" fmla="*/ 928572 h 2994025"/>
                <a:gd name="connsiteX18037" fmla="*/ 2977223 w 6130925"/>
                <a:gd name="connsiteY18037" fmla="*/ 928572 h 2994025"/>
                <a:gd name="connsiteX18038" fmla="*/ 2978663 w 6130925"/>
                <a:gd name="connsiteY18038" fmla="*/ 928572 h 2994025"/>
                <a:gd name="connsiteX18039" fmla="*/ 2982382 w 6130925"/>
                <a:gd name="connsiteY18039" fmla="*/ 928158 h 2994025"/>
                <a:gd name="connsiteX18040" fmla="*/ 2982433 w 6130925"/>
                <a:gd name="connsiteY18040" fmla="*/ 928165 h 2994025"/>
                <a:gd name="connsiteX18041" fmla="*/ 2983035 w 6130925"/>
                <a:gd name="connsiteY18041" fmla="*/ 928044 h 2994025"/>
                <a:gd name="connsiteX18042" fmla="*/ 2984620 w 6130925"/>
                <a:gd name="connsiteY18042" fmla="*/ 928044 h 2994025"/>
                <a:gd name="connsiteX18043" fmla="*/ 2986206 w 6130925"/>
                <a:gd name="connsiteY18043" fmla="*/ 928572 h 2994025"/>
                <a:gd name="connsiteX18044" fmla="*/ 2988848 w 6130925"/>
                <a:gd name="connsiteY18044" fmla="*/ 928572 h 2994025"/>
                <a:gd name="connsiteX18045" fmla="*/ 2992547 w 6130925"/>
                <a:gd name="connsiteY18045" fmla="*/ 929101 h 2994025"/>
                <a:gd name="connsiteX18046" fmla="*/ 2996774 w 6130925"/>
                <a:gd name="connsiteY18046" fmla="*/ 929101 h 2994025"/>
                <a:gd name="connsiteX18047" fmla="*/ 3001529 w 6130925"/>
                <a:gd name="connsiteY18047" fmla="*/ 929101 h 2994025"/>
                <a:gd name="connsiteX18048" fmla="*/ 3005757 w 6130925"/>
                <a:gd name="connsiteY18048" fmla="*/ 928572 h 2994025"/>
                <a:gd name="connsiteX18049" fmla="*/ 3007870 w 6130925"/>
                <a:gd name="connsiteY18049" fmla="*/ 928044 h 2994025"/>
                <a:gd name="connsiteX18050" fmla="*/ 3009984 w 6130925"/>
                <a:gd name="connsiteY18050" fmla="*/ 927515 h 2994025"/>
                <a:gd name="connsiteX18051" fmla="*/ 3015796 w 6130925"/>
                <a:gd name="connsiteY18051" fmla="*/ 927515 h 2994025"/>
                <a:gd name="connsiteX18052" fmla="*/ 3015796 w 6130925"/>
                <a:gd name="connsiteY18052" fmla="*/ 920643 h 2994025"/>
                <a:gd name="connsiteX18053" fmla="*/ 3014739 w 6130925"/>
                <a:gd name="connsiteY18053" fmla="*/ 916943 h 2994025"/>
                <a:gd name="connsiteX18054" fmla="*/ 3013154 w 6130925"/>
                <a:gd name="connsiteY18054" fmla="*/ 912715 h 2994025"/>
                <a:gd name="connsiteX18055" fmla="*/ 3011569 w 6130925"/>
                <a:gd name="connsiteY18055" fmla="*/ 911129 h 2994025"/>
                <a:gd name="connsiteX18056" fmla="*/ 3009984 w 6130925"/>
                <a:gd name="connsiteY18056" fmla="*/ 909543 h 2994025"/>
                <a:gd name="connsiteX18057" fmla="*/ 3009455 w 6130925"/>
                <a:gd name="connsiteY18057" fmla="*/ 907958 h 2994025"/>
                <a:gd name="connsiteX18058" fmla="*/ 3008927 w 6130925"/>
                <a:gd name="connsiteY18058" fmla="*/ 905843 h 2994025"/>
                <a:gd name="connsiteX18059" fmla="*/ 3009455 w 6130925"/>
                <a:gd name="connsiteY18059" fmla="*/ 905315 h 2994025"/>
                <a:gd name="connsiteX18060" fmla="*/ 3009455 w 6130925"/>
                <a:gd name="connsiteY18060" fmla="*/ 903729 h 2994025"/>
                <a:gd name="connsiteX18061" fmla="*/ 3009984 w 6130925"/>
                <a:gd name="connsiteY18061" fmla="*/ 900558 h 2994025"/>
                <a:gd name="connsiteX18062" fmla="*/ 3011569 w 6130925"/>
                <a:gd name="connsiteY18062" fmla="*/ 897915 h 2994025"/>
                <a:gd name="connsiteX18063" fmla="*/ 3011569 w 6130925"/>
                <a:gd name="connsiteY18063" fmla="*/ 894743 h 2994025"/>
                <a:gd name="connsiteX18064" fmla="*/ 3009984 w 6130925"/>
                <a:gd name="connsiteY18064" fmla="*/ 892100 h 2994025"/>
                <a:gd name="connsiteX18065" fmla="*/ 3009455 w 6130925"/>
                <a:gd name="connsiteY18065" fmla="*/ 890515 h 2994025"/>
                <a:gd name="connsiteX18066" fmla="*/ 3010512 w 6130925"/>
                <a:gd name="connsiteY18066" fmla="*/ 888929 h 2994025"/>
                <a:gd name="connsiteX18067" fmla="*/ 3012097 w 6130925"/>
                <a:gd name="connsiteY18067" fmla="*/ 887343 h 2994025"/>
                <a:gd name="connsiteX18068" fmla="*/ 3012626 w 6130925"/>
                <a:gd name="connsiteY18068" fmla="*/ 885757 h 2994025"/>
                <a:gd name="connsiteX18069" fmla="*/ 3013154 w 6130925"/>
                <a:gd name="connsiteY18069" fmla="*/ 883643 h 2994025"/>
                <a:gd name="connsiteX18070" fmla="*/ 3011569 w 6130925"/>
                <a:gd name="connsiteY18070" fmla="*/ 882057 h 2994025"/>
                <a:gd name="connsiteX18071" fmla="*/ 3008927 w 6130925"/>
                <a:gd name="connsiteY18071" fmla="*/ 881000 h 2994025"/>
                <a:gd name="connsiteX18072" fmla="*/ 3007342 w 6130925"/>
                <a:gd name="connsiteY18072" fmla="*/ 880472 h 2994025"/>
                <a:gd name="connsiteX18073" fmla="*/ 3005757 w 6130925"/>
                <a:gd name="connsiteY18073" fmla="*/ 879943 h 2994025"/>
                <a:gd name="connsiteX18074" fmla="*/ 3004171 w 6130925"/>
                <a:gd name="connsiteY18074" fmla="*/ 878357 h 2994025"/>
                <a:gd name="connsiteX18075" fmla="*/ 3003115 w 6130925"/>
                <a:gd name="connsiteY18075" fmla="*/ 876772 h 2994025"/>
                <a:gd name="connsiteX18076" fmla="*/ 3001001 w 6130925"/>
                <a:gd name="connsiteY18076" fmla="*/ 872543 h 2994025"/>
                <a:gd name="connsiteX18077" fmla="*/ 2999944 w 6130925"/>
                <a:gd name="connsiteY18077" fmla="*/ 867786 h 2994025"/>
                <a:gd name="connsiteX18078" fmla="*/ 3001001 w 6130925"/>
                <a:gd name="connsiteY18078" fmla="*/ 865143 h 2994025"/>
                <a:gd name="connsiteX18079" fmla="*/ 3003643 w 6130925"/>
                <a:gd name="connsiteY18079" fmla="*/ 860386 h 2994025"/>
                <a:gd name="connsiteX18080" fmla="*/ 3005757 w 6130925"/>
                <a:gd name="connsiteY18080" fmla="*/ 859329 h 2994025"/>
                <a:gd name="connsiteX18081" fmla="*/ 3007342 w 6130925"/>
                <a:gd name="connsiteY18081" fmla="*/ 858800 h 2994025"/>
                <a:gd name="connsiteX18082" fmla="*/ 3008927 w 6130925"/>
                <a:gd name="connsiteY18082" fmla="*/ 858800 h 2994025"/>
                <a:gd name="connsiteX18083" fmla="*/ 3011569 w 6130925"/>
                <a:gd name="connsiteY18083" fmla="*/ 858272 h 2994025"/>
                <a:gd name="connsiteX18084" fmla="*/ 3013154 w 6130925"/>
                <a:gd name="connsiteY18084" fmla="*/ 857743 h 2994025"/>
                <a:gd name="connsiteX18085" fmla="*/ 3013683 w 6130925"/>
                <a:gd name="connsiteY18085" fmla="*/ 856157 h 2994025"/>
                <a:gd name="connsiteX18086" fmla="*/ 3013683 w 6130925"/>
                <a:gd name="connsiteY18086" fmla="*/ 854043 h 2994025"/>
                <a:gd name="connsiteX18087" fmla="*/ 3013683 w 6130925"/>
                <a:gd name="connsiteY18087" fmla="*/ 852457 h 2994025"/>
                <a:gd name="connsiteX18088" fmla="*/ 3013154 w 6130925"/>
                <a:gd name="connsiteY18088" fmla="*/ 849286 h 2994025"/>
                <a:gd name="connsiteX18089" fmla="*/ 3012097 w 6130925"/>
                <a:gd name="connsiteY18089" fmla="*/ 847171 h 2994025"/>
                <a:gd name="connsiteX18090" fmla="*/ 3013154 w 6130925"/>
                <a:gd name="connsiteY18090" fmla="*/ 844529 h 2994025"/>
                <a:gd name="connsiteX18091" fmla="*/ 3015796 w 6130925"/>
                <a:gd name="connsiteY18091" fmla="*/ 843471 h 2994025"/>
                <a:gd name="connsiteX18092" fmla="*/ 3017910 w 6130925"/>
                <a:gd name="connsiteY18092" fmla="*/ 842943 h 2994025"/>
                <a:gd name="connsiteX18093" fmla="*/ 3020023 w 6130925"/>
                <a:gd name="connsiteY18093" fmla="*/ 842943 h 2994025"/>
                <a:gd name="connsiteX18094" fmla="*/ 3020552 w 6130925"/>
                <a:gd name="connsiteY18094" fmla="*/ 842414 h 2994025"/>
                <a:gd name="connsiteX18095" fmla="*/ 3020552 w 6130925"/>
                <a:gd name="connsiteY18095" fmla="*/ 842893 h 2994025"/>
                <a:gd name="connsiteX18096" fmla="*/ 3021011 w 6130925"/>
                <a:gd name="connsiteY18096" fmla="*/ 842433 h 2994025"/>
                <a:gd name="connsiteX18097" fmla="*/ 3021520 w 6130925"/>
                <a:gd name="connsiteY18097" fmla="*/ 842943 h 2994025"/>
                <a:gd name="connsiteX18098" fmla="*/ 3022137 w 6130925"/>
                <a:gd name="connsiteY18098" fmla="*/ 842943 h 2994025"/>
                <a:gd name="connsiteX18099" fmla="*/ 3022665 w 6130925"/>
                <a:gd name="connsiteY18099" fmla="*/ 842943 h 2994025"/>
                <a:gd name="connsiteX18100" fmla="*/ 3023194 w 6130925"/>
                <a:gd name="connsiteY18100" fmla="*/ 842943 h 2994025"/>
                <a:gd name="connsiteX18101" fmla="*/ 3023722 w 6130925"/>
                <a:gd name="connsiteY18101" fmla="*/ 842943 h 2994025"/>
                <a:gd name="connsiteX18102" fmla="*/ 3027421 w 6130925"/>
                <a:gd name="connsiteY18102" fmla="*/ 840829 h 2994025"/>
                <a:gd name="connsiteX18103" fmla="*/ 3029535 w 6130925"/>
                <a:gd name="connsiteY18103" fmla="*/ 836071 h 2994025"/>
                <a:gd name="connsiteX18104" fmla="*/ 3030591 w 6130925"/>
                <a:gd name="connsiteY18104" fmla="*/ 832900 h 2994025"/>
                <a:gd name="connsiteX18105" fmla="*/ 3031648 w 6130925"/>
                <a:gd name="connsiteY18105" fmla="*/ 829728 h 2994025"/>
                <a:gd name="connsiteX18106" fmla="*/ 3033233 w 6130925"/>
                <a:gd name="connsiteY18106" fmla="*/ 827086 h 2994025"/>
                <a:gd name="connsiteX18107" fmla="*/ 3036404 w 6130925"/>
                <a:gd name="connsiteY18107" fmla="*/ 826557 h 2994025"/>
                <a:gd name="connsiteX18108" fmla="*/ 3037989 w 6130925"/>
                <a:gd name="connsiteY18108" fmla="*/ 826028 h 2994025"/>
                <a:gd name="connsiteX18109" fmla="*/ 3039574 w 6130925"/>
                <a:gd name="connsiteY18109" fmla="*/ 825500 h 2994025"/>
                <a:gd name="connsiteX18110" fmla="*/ 3039737 w 6130925"/>
                <a:gd name="connsiteY18110" fmla="*/ 825608 h 2994025"/>
                <a:gd name="connsiteX18111" fmla="*/ 3040061 w 6130925"/>
                <a:gd name="connsiteY18111" fmla="*/ 825500 h 2994025"/>
                <a:gd name="connsiteX18112" fmla="*/ 3041649 w 6130925"/>
                <a:gd name="connsiteY18112" fmla="*/ 826558 h 2994025"/>
                <a:gd name="connsiteX18113" fmla="*/ 3042707 w 6130925"/>
                <a:gd name="connsiteY18113" fmla="*/ 829733 h 2994025"/>
                <a:gd name="connsiteX18114" fmla="*/ 3044295 w 6130925"/>
                <a:gd name="connsiteY18114" fmla="*/ 831321 h 2994025"/>
                <a:gd name="connsiteX18115" fmla="*/ 3044824 w 6130925"/>
                <a:gd name="connsiteY18115" fmla="*/ 832908 h 2994025"/>
                <a:gd name="connsiteX18116" fmla="*/ 3046411 w 6130925"/>
                <a:gd name="connsiteY18116" fmla="*/ 834496 h 2994025"/>
                <a:gd name="connsiteX18117" fmla="*/ 3047470 w 6130925"/>
                <a:gd name="connsiteY18117" fmla="*/ 836083 h 2994025"/>
                <a:gd name="connsiteX18118" fmla="*/ 3047470 w 6130925"/>
                <a:gd name="connsiteY18118" fmla="*/ 837671 h 2994025"/>
                <a:gd name="connsiteX18119" fmla="*/ 3047470 w 6130925"/>
                <a:gd name="connsiteY18119" fmla="*/ 840317 h 2994025"/>
                <a:gd name="connsiteX18120" fmla="*/ 3047470 w 6130925"/>
                <a:gd name="connsiteY18120" fmla="*/ 841904 h 2994025"/>
                <a:gd name="connsiteX18121" fmla="*/ 3047470 w 6130925"/>
                <a:gd name="connsiteY18121" fmla="*/ 843492 h 2994025"/>
                <a:gd name="connsiteX18122" fmla="*/ 3045353 w 6130925"/>
                <a:gd name="connsiteY18122" fmla="*/ 847196 h 2994025"/>
                <a:gd name="connsiteX18123" fmla="*/ 3042707 w 6130925"/>
                <a:gd name="connsiteY18123" fmla="*/ 850900 h 2994025"/>
                <a:gd name="connsiteX18124" fmla="*/ 3042178 w 6130925"/>
                <a:gd name="connsiteY18124" fmla="*/ 853017 h 2994025"/>
                <a:gd name="connsiteX18125" fmla="*/ 3041649 w 6130925"/>
                <a:gd name="connsiteY18125" fmla="*/ 855133 h 2994025"/>
                <a:gd name="connsiteX18126" fmla="*/ 3043236 w 6130925"/>
                <a:gd name="connsiteY18126" fmla="*/ 855663 h 2994025"/>
                <a:gd name="connsiteX18127" fmla="*/ 3045562 w 6130925"/>
                <a:gd name="connsiteY18127" fmla="*/ 856128 h 2994025"/>
                <a:gd name="connsiteX18128" fmla="*/ 3048557 w 6130925"/>
                <a:gd name="connsiteY18128" fmla="*/ 855629 h 2994025"/>
                <a:gd name="connsiteX18129" fmla="*/ 3051727 w 6130925"/>
                <a:gd name="connsiteY18129" fmla="*/ 855100 h 2994025"/>
                <a:gd name="connsiteX18130" fmla="*/ 3051727 w 6130925"/>
                <a:gd name="connsiteY18130" fmla="*/ 855217 h 2994025"/>
                <a:gd name="connsiteX18131" fmla="*/ 3052232 w 6130925"/>
                <a:gd name="connsiteY18131" fmla="*/ 855133 h 2994025"/>
                <a:gd name="connsiteX18132" fmla="*/ 3052232 w 6130925"/>
                <a:gd name="connsiteY18132" fmla="*/ 860425 h 2994025"/>
                <a:gd name="connsiteX18133" fmla="*/ 3052232 w 6130925"/>
                <a:gd name="connsiteY18133" fmla="*/ 862542 h 2994025"/>
                <a:gd name="connsiteX18134" fmla="*/ 3051703 w 6130925"/>
                <a:gd name="connsiteY18134" fmla="*/ 864129 h 2994025"/>
                <a:gd name="connsiteX18135" fmla="*/ 3050115 w 6130925"/>
                <a:gd name="connsiteY18135" fmla="*/ 865717 h 2994025"/>
                <a:gd name="connsiteX18136" fmla="*/ 3047999 w 6130925"/>
                <a:gd name="connsiteY18136" fmla="*/ 866775 h 2994025"/>
                <a:gd name="connsiteX18137" fmla="*/ 3047470 w 6130925"/>
                <a:gd name="connsiteY18137" fmla="*/ 869950 h 2994025"/>
                <a:gd name="connsiteX18138" fmla="*/ 3047470 w 6130925"/>
                <a:gd name="connsiteY18138" fmla="*/ 874183 h 2994025"/>
                <a:gd name="connsiteX18139" fmla="*/ 3048265 w 6130925"/>
                <a:gd name="connsiteY18139" fmla="*/ 874713 h 2994025"/>
                <a:gd name="connsiteX18140" fmla="*/ 3054230 w 6130925"/>
                <a:gd name="connsiteY18140" fmla="*/ 874713 h 2994025"/>
                <a:gd name="connsiteX18141" fmla="*/ 3054369 w 6130925"/>
                <a:gd name="connsiteY18141" fmla="*/ 874657 h 2994025"/>
                <a:gd name="connsiteX18142" fmla="*/ 3055955 w 6130925"/>
                <a:gd name="connsiteY18142" fmla="*/ 872543 h 2994025"/>
                <a:gd name="connsiteX18143" fmla="*/ 3056483 w 6130925"/>
                <a:gd name="connsiteY18143" fmla="*/ 869900 h 2994025"/>
                <a:gd name="connsiteX18144" fmla="*/ 3057540 w 6130925"/>
                <a:gd name="connsiteY18144" fmla="*/ 868314 h 2994025"/>
                <a:gd name="connsiteX18145" fmla="*/ 3058597 w 6130925"/>
                <a:gd name="connsiteY18145" fmla="*/ 867786 h 2994025"/>
                <a:gd name="connsiteX18146" fmla="*/ 3059653 w 6130925"/>
                <a:gd name="connsiteY18146" fmla="*/ 867257 h 2994025"/>
                <a:gd name="connsiteX18147" fmla="*/ 3060182 w 6130925"/>
                <a:gd name="connsiteY18147" fmla="*/ 866729 h 2994025"/>
                <a:gd name="connsiteX18148" fmla="*/ 3060699 w 6130925"/>
                <a:gd name="connsiteY18148" fmla="*/ 866729 h 2994025"/>
                <a:gd name="connsiteX18149" fmla="*/ 3060699 w 6130925"/>
                <a:gd name="connsiteY18149" fmla="*/ 823610 h 2994025"/>
                <a:gd name="connsiteX18150" fmla="*/ 3060241 w 6130925"/>
                <a:gd name="connsiteY18150" fmla="*/ 821752 h 2994025"/>
                <a:gd name="connsiteX18151" fmla="*/ 3060241 w 6130925"/>
                <a:gd name="connsiteY18151" fmla="*/ 820689 h 2994025"/>
                <a:gd name="connsiteX18152" fmla="*/ 3059717 w 6130925"/>
                <a:gd name="connsiteY18152" fmla="*/ 819625 h 2994025"/>
                <a:gd name="connsiteX18153" fmla="*/ 3059192 w 6130925"/>
                <a:gd name="connsiteY18153" fmla="*/ 819093 h 2994025"/>
                <a:gd name="connsiteX18154" fmla="*/ 3059192 w 6130925"/>
                <a:gd name="connsiteY18154" fmla="*/ 818561 h 2994025"/>
                <a:gd name="connsiteX18155" fmla="*/ 3059192 w 6130925"/>
                <a:gd name="connsiteY18155" fmla="*/ 817497 h 2994025"/>
                <a:gd name="connsiteX18156" fmla="*/ 3059717 w 6130925"/>
                <a:gd name="connsiteY18156" fmla="*/ 816965 h 2994025"/>
                <a:gd name="connsiteX18157" fmla="*/ 3061291 w 6130925"/>
                <a:gd name="connsiteY18157" fmla="*/ 815901 h 2994025"/>
                <a:gd name="connsiteX18158" fmla="*/ 3061933 w 6130925"/>
                <a:gd name="connsiteY18158" fmla="*/ 815250 h 2994025"/>
                <a:gd name="connsiteX18159" fmla="*/ 3060699 w 6130925"/>
                <a:gd name="connsiteY18159" fmla="*/ 815976 h 2994025"/>
                <a:gd name="connsiteX18160" fmla="*/ 3060699 w 6130925"/>
                <a:gd name="connsiteY18160" fmla="*/ 808919 h 2994025"/>
                <a:gd name="connsiteX18161" fmla="*/ 3059717 w 6130925"/>
                <a:gd name="connsiteY18161" fmla="*/ 807923 h 2994025"/>
                <a:gd name="connsiteX18162" fmla="*/ 3059192 w 6130925"/>
                <a:gd name="connsiteY18162" fmla="*/ 806859 h 2994025"/>
                <a:gd name="connsiteX18163" fmla="*/ 3057618 w 6130925"/>
                <a:gd name="connsiteY18163" fmla="*/ 805795 h 2994025"/>
                <a:gd name="connsiteX18164" fmla="*/ 3056044 w 6130925"/>
                <a:gd name="connsiteY18164" fmla="*/ 804731 h 2994025"/>
                <a:gd name="connsiteX18165" fmla="*/ 3055519 w 6130925"/>
                <a:gd name="connsiteY18165" fmla="*/ 802603 h 2994025"/>
                <a:gd name="connsiteX18166" fmla="*/ 3054995 w 6130925"/>
                <a:gd name="connsiteY18166" fmla="*/ 801008 h 2994025"/>
                <a:gd name="connsiteX18167" fmla="*/ 3054995 w 6130925"/>
                <a:gd name="connsiteY18167" fmla="*/ 797284 h 2994025"/>
                <a:gd name="connsiteX18168" fmla="*/ 3054995 w 6130925"/>
                <a:gd name="connsiteY18168" fmla="*/ 793029 h 2994025"/>
                <a:gd name="connsiteX18169" fmla="*/ 3052896 w 6130925"/>
                <a:gd name="connsiteY18169" fmla="*/ 791433 h 2994025"/>
                <a:gd name="connsiteX18170" fmla="*/ 3051322 w 6130925"/>
                <a:gd name="connsiteY18170" fmla="*/ 790369 h 2994025"/>
                <a:gd name="connsiteX18171" fmla="*/ 3051322 w 6130925"/>
                <a:gd name="connsiteY18171" fmla="*/ 788774 h 2994025"/>
                <a:gd name="connsiteX18172" fmla="*/ 3051322 w 6130925"/>
                <a:gd name="connsiteY18172" fmla="*/ 787178 h 2994025"/>
                <a:gd name="connsiteX18173" fmla="*/ 3050272 w 6130925"/>
                <a:gd name="connsiteY18173" fmla="*/ 784518 h 2994025"/>
                <a:gd name="connsiteX18174" fmla="*/ 3049748 w 6130925"/>
                <a:gd name="connsiteY18174" fmla="*/ 782923 h 2994025"/>
                <a:gd name="connsiteX18175" fmla="*/ 3048174 w 6130925"/>
                <a:gd name="connsiteY18175" fmla="*/ 781859 h 2994025"/>
                <a:gd name="connsiteX18176" fmla="*/ 3046075 w 6130925"/>
                <a:gd name="connsiteY18176" fmla="*/ 781327 h 2994025"/>
                <a:gd name="connsiteX18177" fmla="*/ 3045550 w 6130925"/>
                <a:gd name="connsiteY18177" fmla="*/ 781327 h 2994025"/>
                <a:gd name="connsiteX18178" fmla="*/ 3045026 w 6130925"/>
                <a:gd name="connsiteY18178" fmla="*/ 781327 h 2994025"/>
                <a:gd name="connsiteX18179" fmla="*/ 3044501 w 6130925"/>
                <a:gd name="connsiteY18179" fmla="*/ 781327 h 2994025"/>
                <a:gd name="connsiteX18180" fmla="*/ 3043976 w 6130925"/>
                <a:gd name="connsiteY18180" fmla="*/ 781327 h 2994025"/>
                <a:gd name="connsiteX18181" fmla="*/ 3042927 w 6130925"/>
                <a:gd name="connsiteY18181" fmla="*/ 781327 h 2994025"/>
                <a:gd name="connsiteX18182" fmla="*/ 3042707 w 6130925"/>
                <a:gd name="connsiteY18182" fmla="*/ 781327 h 2994025"/>
                <a:gd name="connsiteX18183" fmla="*/ 3042707 w 6130925"/>
                <a:gd name="connsiteY18183" fmla="*/ 788458 h 2994025"/>
                <a:gd name="connsiteX18184" fmla="*/ 3042402 w 6130925"/>
                <a:gd name="connsiteY18184" fmla="*/ 788662 h 2994025"/>
                <a:gd name="connsiteX18185" fmla="*/ 3042402 w 6130925"/>
                <a:gd name="connsiteY18185" fmla="*/ 788774 h 2994025"/>
                <a:gd name="connsiteX18186" fmla="*/ 3040828 w 6130925"/>
                <a:gd name="connsiteY18186" fmla="*/ 789837 h 2994025"/>
                <a:gd name="connsiteX18187" fmla="*/ 3038729 w 6130925"/>
                <a:gd name="connsiteY18187" fmla="*/ 790369 h 2994025"/>
                <a:gd name="connsiteX18188" fmla="*/ 3037155 w 6130925"/>
                <a:gd name="connsiteY18188" fmla="*/ 789837 h 2994025"/>
                <a:gd name="connsiteX18189" fmla="*/ 3036106 w 6130925"/>
                <a:gd name="connsiteY18189" fmla="*/ 789306 h 2994025"/>
                <a:gd name="connsiteX18190" fmla="*/ 3035581 w 6130925"/>
                <a:gd name="connsiteY18190" fmla="*/ 789306 h 2994025"/>
                <a:gd name="connsiteX18191" fmla="*/ 3034007 w 6130925"/>
                <a:gd name="connsiteY18191" fmla="*/ 789837 h 2994025"/>
                <a:gd name="connsiteX18192" fmla="*/ 3031908 w 6130925"/>
                <a:gd name="connsiteY18192" fmla="*/ 790369 h 2994025"/>
                <a:gd name="connsiteX18193" fmla="*/ 3030334 w 6130925"/>
                <a:gd name="connsiteY18193" fmla="*/ 791965 h 2994025"/>
                <a:gd name="connsiteX18194" fmla="*/ 3029285 w 6130925"/>
                <a:gd name="connsiteY18194" fmla="*/ 793561 h 2994025"/>
                <a:gd name="connsiteX18195" fmla="*/ 3026662 w 6130925"/>
                <a:gd name="connsiteY18195" fmla="*/ 797816 h 2994025"/>
                <a:gd name="connsiteX18196" fmla="*/ 3024038 w 6130925"/>
                <a:gd name="connsiteY18196" fmla="*/ 801008 h 2994025"/>
                <a:gd name="connsiteX18197" fmla="*/ 3022464 w 6130925"/>
                <a:gd name="connsiteY18197" fmla="*/ 802603 h 2994025"/>
                <a:gd name="connsiteX18198" fmla="*/ 3020365 w 6130925"/>
                <a:gd name="connsiteY18198" fmla="*/ 804731 h 2994025"/>
                <a:gd name="connsiteX18199" fmla="*/ 3019316 w 6130925"/>
                <a:gd name="connsiteY18199" fmla="*/ 806327 h 2994025"/>
                <a:gd name="connsiteX18200" fmla="*/ 3018267 w 6130925"/>
                <a:gd name="connsiteY18200" fmla="*/ 808455 h 2994025"/>
                <a:gd name="connsiteX18201" fmla="*/ 3016693 w 6130925"/>
                <a:gd name="connsiteY18201" fmla="*/ 810050 h 2994025"/>
                <a:gd name="connsiteX18202" fmla="*/ 3015119 w 6130925"/>
                <a:gd name="connsiteY18202" fmla="*/ 811114 h 2994025"/>
                <a:gd name="connsiteX18203" fmla="*/ 3013545 w 6130925"/>
                <a:gd name="connsiteY18203" fmla="*/ 811646 h 2994025"/>
                <a:gd name="connsiteX18204" fmla="*/ 3011971 w 6130925"/>
                <a:gd name="connsiteY18204" fmla="*/ 811646 h 2994025"/>
                <a:gd name="connsiteX18205" fmla="*/ 3010921 w 6130925"/>
                <a:gd name="connsiteY18205" fmla="*/ 811646 h 2994025"/>
                <a:gd name="connsiteX18206" fmla="*/ 3010921 w 6130925"/>
                <a:gd name="connsiteY18206" fmla="*/ 812178 h 2994025"/>
                <a:gd name="connsiteX18207" fmla="*/ 3010476 w 6130925"/>
                <a:gd name="connsiteY18207" fmla="*/ 811726 h 2994025"/>
                <a:gd name="connsiteX18208" fmla="*/ 3010428 w 6130925"/>
                <a:gd name="connsiteY18208" fmla="*/ 811742 h 2994025"/>
                <a:gd name="connsiteX18209" fmla="*/ 3010332 w 6130925"/>
                <a:gd name="connsiteY18209" fmla="*/ 811646 h 2994025"/>
                <a:gd name="connsiteX18210" fmla="*/ 3009872 w 6130925"/>
                <a:gd name="connsiteY18210" fmla="*/ 811646 h 2994025"/>
                <a:gd name="connsiteX18211" fmla="*/ 3009347 w 6130925"/>
                <a:gd name="connsiteY18211" fmla="*/ 811646 h 2994025"/>
                <a:gd name="connsiteX18212" fmla="*/ 3008822 w 6130925"/>
                <a:gd name="connsiteY18212" fmla="*/ 811646 h 2994025"/>
                <a:gd name="connsiteX18213" fmla="*/ 3008298 w 6130925"/>
                <a:gd name="connsiteY18213" fmla="*/ 811646 h 2994025"/>
                <a:gd name="connsiteX18214" fmla="*/ 3007773 w 6130925"/>
                <a:gd name="connsiteY18214" fmla="*/ 811646 h 2994025"/>
                <a:gd name="connsiteX18215" fmla="*/ 3006724 w 6130925"/>
                <a:gd name="connsiteY18215" fmla="*/ 813774 h 2994025"/>
                <a:gd name="connsiteX18216" fmla="*/ 3005150 w 6130925"/>
                <a:gd name="connsiteY18216" fmla="*/ 815369 h 2994025"/>
                <a:gd name="connsiteX18217" fmla="*/ 3001477 w 6130925"/>
                <a:gd name="connsiteY18217" fmla="*/ 817497 h 2994025"/>
                <a:gd name="connsiteX18218" fmla="*/ 2996230 w 6130925"/>
                <a:gd name="connsiteY18218" fmla="*/ 818561 h 2994025"/>
                <a:gd name="connsiteX18219" fmla="*/ 2993607 w 6130925"/>
                <a:gd name="connsiteY18219" fmla="*/ 816965 h 2994025"/>
                <a:gd name="connsiteX18220" fmla="*/ 2991508 w 6130925"/>
                <a:gd name="connsiteY18220" fmla="*/ 815901 h 2994025"/>
                <a:gd name="connsiteX18221" fmla="*/ 2989409 w 6130925"/>
                <a:gd name="connsiteY18221" fmla="*/ 815901 h 2994025"/>
                <a:gd name="connsiteX18222" fmla="*/ 2987311 w 6130925"/>
                <a:gd name="connsiteY18222" fmla="*/ 815369 h 2994025"/>
                <a:gd name="connsiteX18223" fmla="*/ 2981014 w 6130925"/>
                <a:gd name="connsiteY18223" fmla="*/ 816965 h 2994025"/>
                <a:gd name="connsiteX18224" fmla="*/ 2978391 w 6130925"/>
                <a:gd name="connsiteY18224" fmla="*/ 815369 h 2994025"/>
                <a:gd name="connsiteX18225" fmla="*/ 2976817 w 6130925"/>
                <a:gd name="connsiteY18225" fmla="*/ 813774 h 2994025"/>
                <a:gd name="connsiteX18226" fmla="*/ 2976633 w 6130925"/>
                <a:gd name="connsiteY18226" fmla="*/ 813401 h 2994025"/>
                <a:gd name="connsiteX18227" fmla="*/ 2976561 w 6130925"/>
                <a:gd name="connsiteY18227" fmla="*/ 813329 h 2994025"/>
                <a:gd name="connsiteX18228" fmla="*/ 2975671 w 6130925"/>
                <a:gd name="connsiteY18228" fmla="*/ 811548 h 2994025"/>
                <a:gd name="connsiteX18229" fmla="*/ 2974193 w 6130925"/>
                <a:gd name="connsiteY18229" fmla="*/ 810050 h 2994025"/>
                <a:gd name="connsiteX18230" fmla="*/ 2973669 w 6130925"/>
                <a:gd name="connsiteY18230" fmla="*/ 810050 h 2994025"/>
                <a:gd name="connsiteX18231" fmla="*/ 2973144 w 6130925"/>
                <a:gd name="connsiteY18231" fmla="*/ 810050 h 2994025"/>
                <a:gd name="connsiteX18232" fmla="*/ 2972619 w 6130925"/>
                <a:gd name="connsiteY18232" fmla="*/ 810050 h 2994025"/>
                <a:gd name="connsiteX18233" fmla="*/ 2971570 w 6130925"/>
                <a:gd name="connsiteY18233" fmla="*/ 810050 h 2994025"/>
                <a:gd name="connsiteX18234" fmla="*/ 2971045 w 6130925"/>
                <a:gd name="connsiteY18234" fmla="*/ 810050 h 2994025"/>
                <a:gd name="connsiteX18235" fmla="*/ 2970521 w 6130925"/>
                <a:gd name="connsiteY18235" fmla="*/ 810050 h 2994025"/>
                <a:gd name="connsiteX18236" fmla="*/ 2969996 w 6130925"/>
                <a:gd name="connsiteY18236" fmla="*/ 810050 h 2994025"/>
                <a:gd name="connsiteX18237" fmla="*/ 2968422 w 6130925"/>
                <a:gd name="connsiteY18237" fmla="*/ 810050 h 2994025"/>
                <a:gd name="connsiteX18238" fmla="*/ 2967373 w 6130925"/>
                <a:gd name="connsiteY18238" fmla="*/ 810050 h 2994025"/>
                <a:gd name="connsiteX18239" fmla="*/ 2965274 w 6130925"/>
                <a:gd name="connsiteY18239" fmla="*/ 810050 h 2994025"/>
                <a:gd name="connsiteX18240" fmla="*/ 2962650 w 6130925"/>
                <a:gd name="connsiteY18240" fmla="*/ 810050 h 2994025"/>
                <a:gd name="connsiteX18241" fmla="*/ 2962650 w 6130925"/>
                <a:gd name="connsiteY18241" fmla="*/ 809625 h 2994025"/>
                <a:gd name="connsiteX18242" fmla="*/ 2962274 w 6130925"/>
                <a:gd name="connsiteY18242" fmla="*/ 809625 h 2994025"/>
                <a:gd name="connsiteX18243" fmla="*/ 2962274 w 6130925"/>
                <a:gd name="connsiteY18243" fmla="*/ 808567 h 2994025"/>
                <a:gd name="connsiteX18244" fmla="*/ 2962274 w 6130925"/>
                <a:gd name="connsiteY18244" fmla="*/ 806450 h 2994025"/>
                <a:gd name="connsiteX18245" fmla="*/ 2961745 w 6130925"/>
                <a:gd name="connsiteY18245" fmla="*/ 804863 h 2994025"/>
                <a:gd name="connsiteX18246" fmla="*/ 2960686 w 6130925"/>
                <a:gd name="connsiteY18246" fmla="*/ 803275 h 2994025"/>
                <a:gd name="connsiteX18247" fmla="*/ 2961215 w 6130925"/>
                <a:gd name="connsiteY18247" fmla="*/ 801688 h 2994025"/>
                <a:gd name="connsiteX18248" fmla="*/ 2962274 w 6130925"/>
                <a:gd name="connsiteY18248" fmla="*/ 800100 h 2994025"/>
                <a:gd name="connsiteX18249" fmla="*/ 2964390 w 6130925"/>
                <a:gd name="connsiteY18249" fmla="*/ 798513 h 2994025"/>
                <a:gd name="connsiteX18250" fmla="*/ 2965978 w 6130925"/>
                <a:gd name="connsiteY18250" fmla="*/ 797454 h 2994025"/>
                <a:gd name="connsiteX18251" fmla="*/ 2967036 w 6130925"/>
                <a:gd name="connsiteY18251" fmla="*/ 793221 h 2994025"/>
                <a:gd name="connsiteX18252" fmla="*/ 2966544 w 6130925"/>
                <a:gd name="connsiteY18252" fmla="*/ 789280 h 2994025"/>
                <a:gd name="connsiteX18253" fmla="*/ 2960552 w 6130925"/>
                <a:gd name="connsiteY18253" fmla="*/ 788774 h 2994025"/>
                <a:gd name="connsiteX18254" fmla="*/ 2953206 w 6130925"/>
                <a:gd name="connsiteY18254" fmla="*/ 788774 h 2994025"/>
                <a:gd name="connsiteX18255" fmla="*/ 2953128 w 6130925"/>
                <a:gd name="connsiteY18255" fmla="*/ 788458 h 2994025"/>
                <a:gd name="connsiteX18256" fmla="*/ 2952749 w 6130925"/>
                <a:gd name="connsiteY18256" fmla="*/ 788458 h 2994025"/>
                <a:gd name="connsiteX18257" fmla="*/ 2952220 w 6130925"/>
                <a:gd name="connsiteY18257" fmla="*/ 786342 h 2994025"/>
                <a:gd name="connsiteX18258" fmla="*/ 2951690 w 6130925"/>
                <a:gd name="connsiteY18258" fmla="*/ 783696 h 2994025"/>
                <a:gd name="connsiteX18259" fmla="*/ 2952220 w 6130925"/>
                <a:gd name="connsiteY18259" fmla="*/ 781579 h 2994025"/>
                <a:gd name="connsiteX18260" fmla="*/ 2952749 w 6130925"/>
                <a:gd name="connsiteY18260" fmla="*/ 779992 h 2994025"/>
                <a:gd name="connsiteX18261" fmla="*/ 2954865 w 6130925"/>
                <a:gd name="connsiteY18261" fmla="*/ 779463 h 2994025"/>
                <a:gd name="connsiteX18262" fmla="*/ 2956982 w 6130925"/>
                <a:gd name="connsiteY18262" fmla="*/ 778404 h 2994025"/>
                <a:gd name="connsiteX18263" fmla="*/ 2956982 w 6130925"/>
                <a:gd name="connsiteY18263" fmla="*/ 776817 h 2994025"/>
                <a:gd name="connsiteX18264" fmla="*/ 2956982 w 6130925"/>
                <a:gd name="connsiteY18264" fmla="*/ 775229 h 2994025"/>
                <a:gd name="connsiteX18265" fmla="*/ 2956982 w 6130925"/>
                <a:gd name="connsiteY18265" fmla="*/ 772583 h 2994025"/>
                <a:gd name="connsiteX18266" fmla="*/ 2956982 w 6130925"/>
                <a:gd name="connsiteY18266" fmla="*/ 770996 h 2994025"/>
                <a:gd name="connsiteX18267" fmla="*/ 2959099 w 6130925"/>
                <a:gd name="connsiteY18267" fmla="*/ 769938 h 2994025"/>
                <a:gd name="connsiteX18268" fmla="*/ 2960686 w 6130925"/>
                <a:gd name="connsiteY18268" fmla="*/ 769408 h 2994025"/>
                <a:gd name="connsiteX18269" fmla="*/ 2961745 w 6130925"/>
                <a:gd name="connsiteY18269" fmla="*/ 767821 h 2994025"/>
                <a:gd name="connsiteX18270" fmla="*/ 2963332 w 6130925"/>
                <a:gd name="connsiteY18270" fmla="*/ 766233 h 2994025"/>
                <a:gd name="connsiteX18271" fmla="*/ 2962803 w 6130925"/>
                <a:gd name="connsiteY18271" fmla="*/ 764117 h 2994025"/>
                <a:gd name="connsiteX18272" fmla="*/ 2961775 w 6130925"/>
                <a:gd name="connsiteY18272" fmla="*/ 762059 h 2994025"/>
                <a:gd name="connsiteX18273" fmla="*/ 2960552 w 6130925"/>
                <a:gd name="connsiteY18273" fmla="*/ 761646 h 2994025"/>
                <a:gd name="connsiteX18274" fmla="*/ 2957928 w 6130925"/>
                <a:gd name="connsiteY18274" fmla="*/ 760582 h 2994025"/>
                <a:gd name="connsiteX18275" fmla="*/ 2957404 w 6130925"/>
                <a:gd name="connsiteY18275" fmla="*/ 760582 h 2994025"/>
                <a:gd name="connsiteX18276" fmla="*/ 2956354 w 6130925"/>
                <a:gd name="connsiteY18276" fmla="*/ 761114 h 2994025"/>
                <a:gd name="connsiteX18277" fmla="*/ 2954780 w 6130925"/>
                <a:gd name="connsiteY18277" fmla="*/ 761646 h 2994025"/>
                <a:gd name="connsiteX18278" fmla="*/ 2944811 w 6130925"/>
                <a:gd name="connsiteY18278" fmla="*/ 761646 h 2994025"/>
                <a:gd name="connsiteX18279" fmla="*/ 2944811 w 6130925"/>
                <a:gd name="connsiteY18279" fmla="*/ 761471 h 2994025"/>
                <a:gd name="connsiteX18280" fmla="*/ 2944282 w 6130925"/>
                <a:gd name="connsiteY18280" fmla="*/ 761471 h 2994025"/>
                <a:gd name="connsiteX18281" fmla="*/ 2944282 w 6130925"/>
                <a:gd name="connsiteY18281" fmla="*/ 754592 h 2994025"/>
                <a:gd name="connsiteX18282" fmla="*/ 2945340 w 6130925"/>
                <a:gd name="connsiteY18282" fmla="*/ 753004 h 2994025"/>
                <a:gd name="connsiteX18283" fmla="*/ 2946399 w 6130925"/>
                <a:gd name="connsiteY18283" fmla="*/ 750358 h 2994025"/>
                <a:gd name="connsiteX18284" fmla="*/ 2946928 w 6130925"/>
                <a:gd name="connsiteY18284" fmla="*/ 750358 h 2994025"/>
                <a:gd name="connsiteX18285" fmla="*/ 2948515 w 6130925"/>
                <a:gd name="connsiteY18285" fmla="*/ 750358 h 2994025"/>
                <a:gd name="connsiteX18286" fmla="*/ 2948750 w 6130925"/>
                <a:gd name="connsiteY18286" fmla="*/ 750476 h 2994025"/>
                <a:gd name="connsiteX18287" fmla="*/ 2949009 w 6130925"/>
                <a:gd name="connsiteY18287" fmla="*/ 750476 h 2994025"/>
                <a:gd name="connsiteX18288" fmla="*/ 2949261 w 6130925"/>
                <a:gd name="connsiteY18288" fmla="*/ 750731 h 2994025"/>
                <a:gd name="connsiteX18289" fmla="*/ 2949574 w 6130925"/>
                <a:gd name="connsiteY18289" fmla="*/ 750888 h 2994025"/>
                <a:gd name="connsiteX18290" fmla="*/ 2950103 w 6130925"/>
                <a:gd name="connsiteY18290" fmla="*/ 750358 h 2994025"/>
                <a:gd name="connsiteX18291" fmla="*/ 2951161 w 6130925"/>
                <a:gd name="connsiteY18291" fmla="*/ 747713 h 2994025"/>
                <a:gd name="connsiteX18292" fmla="*/ 2951161 w 6130925"/>
                <a:gd name="connsiteY18292" fmla="*/ 744538 h 2994025"/>
                <a:gd name="connsiteX18293" fmla="*/ 2949574 w 6130925"/>
                <a:gd name="connsiteY18293" fmla="*/ 741892 h 2994025"/>
                <a:gd name="connsiteX18294" fmla="*/ 2948515 w 6130925"/>
                <a:gd name="connsiteY18294" fmla="*/ 738717 h 2994025"/>
                <a:gd name="connsiteX18295" fmla="*/ 2947986 w 6130925"/>
                <a:gd name="connsiteY18295" fmla="*/ 737129 h 2994025"/>
                <a:gd name="connsiteX18296" fmla="*/ 2946928 w 6130925"/>
                <a:gd name="connsiteY18296" fmla="*/ 735542 h 2994025"/>
                <a:gd name="connsiteX18297" fmla="*/ 2947986 w 6130925"/>
                <a:gd name="connsiteY18297" fmla="*/ 733425 h 2994025"/>
                <a:gd name="connsiteX18298" fmla="*/ 2949045 w 6130925"/>
                <a:gd name="connsiteY18298" fmla="*/ 732367 h 2994025"/>
                <a:gd name="connsiteX18299" fmla="*/ 2949574 w 6130925"/>
                <a:gd name="connsiteY18299" fmla="*/ 731838 h 2994025"/>
                <a:gd name="connsiteX18300" fmla="*/ 2950632 w 6130925"/>
                <a:gd name="connsiteY18300" fmla="*/ 731838 h 2994025"/>
                <a:gd name="connsiteX18301" fmla="*/ 2951690 w 6130925"/>
                <a:gd name="connsiteY18301" fmla="*/ 731838 h 2994025"/>
                <a:gd name="connsiteX18302" fmla="*/ 2952749 w 6130925"/>
                <a:gd name="connsiteY18302" fmla="*/ 731308 h 2994025"/>
                <a:gd name="connsiteX18303" fmla="*/ 2953807 w 6130925"/>
                <a:gd name="connsiteY18303" fmla="*/ 729192 h 2994025"/>
                <a:gd name="connsiteX18304" fmla="*/ 2954336 w 6130925"/>
                <a:gd name="connsiteY18304" fmla="*/ 727604 h 2994025"/>
                <a:gd name="connsiteX18305" fmla="*/ 2953278 w 6130925"/>
                <a:gd name="connsiteY18305" fmla="*/ 725488 h 2994025"/>
                <a:gd name="connsiteX18306" fmla="*/ 2952749 w 6130925"/>
                <a:gd name="connsiteY18306" fmla="*/ 723900 h 2994025"/>
                <a:gd name="connsiteX18307" fmla="*/ 2952220 w 6130925"/>
                <a:gd name="connsiteY18307" fmla="*/ 722313 h 2994025"/>
                <a:gd name="connsiteX18308" fmla="*/ 2951690 w 6130925"/>
                <a:gd name="connsiteY18308" fmla="*/ 720725 h 2994025"/>
                <a:gd name="connsiteX18309" fmla="*/ 2952749 w 6130925"/>
                <a:gd name="connsiteY18309" fmla="*/ 718608 h 2994025"/>
                <a:gd name="connsiteX18310" fmla="*/ 2955395 w 6130925"/>
                <a:gd name="connsiteY18310" fmla="*/ 717550 h 2994025"/>
                <a:gd name="connsiteX18311" fmla="*/ 2956982 w 6130925"/>
                <a:gd name="connsiteY18311" fmla="*/ 715963 h 2994025"/>
                <a:gd name="connsiteX18312" fmla="*/ 2959099 w 6130925"/>
                <a:gd name="connsiteY18312" fmla="*/ 714904 h 2994025"/>
                <a:gd name="connsiteX18313" fmla="*/ 2959370 w 6130925"/>
                <a:gd name="connsiteY18313" fmla="*/ 714904 h 2994025"/>
                <a:gd name="connsiteX18314" fmla="*/ 2959502 w 6130925"/>
                <a:gd name="connsiteY18314" fmla="*/ 714837 h 2994025"/>
                <a:gd name="connsiteX18315" fmla="*/ 2960552 w 6130925"/>
                <a:gd name="connsiteY18315" fmla="*/ 714837 h 2994025"/>
                <a:gd name="connsiteX18316" fmla="*/ 2961601 w 6130925"/>
                <a:gd name="connsiteY18316" fmla="*/ 714837 h 2994025"/>
                <a:gd name="connsiteX18317" fmla="*/ 2962126 w 6130925"/>
                <a:gd name="connsiteY18317" fmla="*/ 714837 h 2994025"/>
                <a:gd name="connsiteX18318" fmla="*/ 2962650 w 6130925"/>
                <a:gd name="connsiteY18318" fmla="*/ 714837 h 2994025"/>
                <a:gd name="connsiteX18319" fmla="*/ 2963175 w 6130925"/>
                <a:gd name="connsiteY18319" fmla="*/ 714837 h 2994025"/>
                <a:gd name="connsiteX18320" fmla="*/ 2964224 w 6130925"/>
                <a:gd name="connsiteY18320" fmla="*/ 714837 h 2994025"/>
                <a:gd name="connsiteX18321" fmla="*/ 2965274 w 6130925"/>
                <a:gd name="connsiteY18321" fmla="*/ 714837 h 2994025"/>
                <a:gd name="connsiteX18322" fmla="*/ 2966079 w 6130925"/>
                <a:gd name="connsiteY18322" fmla="*/ 714837 h 2994025"/>
                <a:gd name="connsiteX18323" fmla="*/ 2967565 w 6130925"/>
                <a:gd name="connsiteY18323" fmla="*/ 713846 h 2994025"/>
                <a:gd name="connsiteX18324" fmla="*/ 2969682 w 6130925"/>
                <a:gd name="connsiteY18324" fmla="*/ 712258 h 2994025"/>
                <a:gd name="connsiteX18325" fmla="*/ 2971799 w 6130925"/>
                <a:gd name="connsiteY18325" fmla="*/ 711200 h 2994025"/>
                <a:gd name="connsiteX18326" fmla="*/ 2973386 w 6130925"/>
                <a:gd name="connsiteY18326" fmla="*/ 709083 h 2994025"/>
                <a:gd name="connsiteX18327" fmla="*/ 2973386 w 6130925"/>
                <a:gd name="connsiteY18327" fmla="*/ 706967 h 2994025"/>
                <a:gd name="connsiteX18328" fmla="*/ 2973386 w 6130925"/>
                <a:gd name="connsiteY18328" fmla="*/ 704850 h 2994025"/>
                <a:gd name="connsiteX18329" fmla="*/ 2972857 w 6130925"/>
                <a:gd name="connsiteY18329" fmla="*/ 703263 h 2994025"/>
                <a:gd name="connsiteX18330" fmla="*/ 2973386 w 6130925"/>
                <a:gd name="connsiteY18330" fmla="*/ 701675 h 2994025"/>
                <a:gd name="connsiteX18331" fmla="*/ 2974445 w 6130925"/>
                <a:gd name="connsiteY18331" fmla="*/ 700617 h 2994025"/>
                <a:gd name="connsiteX18332" fmla="*/ 2974622 w 6130925"/>
                <a:gd name="connsiteY18332" fmla="*/ 700573 h 2994025"/>
                <a:gd name="connsiteX18333" fmla="*/ 2974718 w 6130925"/>
                <a:gd name="connsiteY18333" fmla="*/ 700475 h 2994025"/>
                <a:gd name="connsiteX18334" fmla="*/ 2976817 w 6130925"/>
                <a:gd name="connsiteY18334" fmla="*/ 699943 h 2994025"/>
                <a:gd name="connsiteX18335" fmla="*/ 2976851 w 6130925"/>
                <a:gd name="connsiteY18335" fmla="*/ 699943 h 2994025"/>
                <a:gd name="connsiteX18336" fmla="*/ 2977620 w 6130925"/>
                <a:gd name="connsiteY18336" fmla="*/ 699558 h 2994025"/>
                <a:gd name="connsiteX18337" fmla="*/ 2978389 w 6130925"/>
                <a:gd name="connsiteY18337" fmla="*/ 699943 h 2994025"/>
                <a:gd name="connsiteX18338" fmla="*/ 2978391 w 6130925"/>
                <a:gd name="connsiteY18338" fmla="*/ 699943 h 2994025"/>
                <a:gd name="connsiteX18339" fmla="*/ 2978916 w 6130925"/>
                <a:gd name="connsiteY18339" fmla="*/ 699943 h 2994025"/>
                <a:gd name="connsiteX18340" fmla="*/ 2979440 w 6130925"/>
                <a:gd name="connsiteY18340" fmla="*/ 699943 h 2994025"/>
                <a:gd name="connsiteX18341" fmla="*/ 2980490 w 6130925"/>
                <a:gd name="connsiteY18341" fmla="*/ 699943 h 2994025"/>
                <a:gd name="connsiteX18342" fmla="*/ 2981012 w 6130925"/>
                <a:gd name="connsiteY18342" fmla="*/ 699943 h 2994025"/>
                <a:gd name="connsiteX18343" fmla="*/ 2981171 w 6130925"/>
                <a:gd name="connsiteY18343" fmla="*/ 699837 h 2994025"/>
                <a:gd name="connsiteX18344" fmla="*/ 2982398 w 6130925"/>
                <a:gd name="connsiteY18344" fmla="*/ 699008 h 2994025"/>
                <a:gd name="connsiteX18345" fmla="*/ 2983970 w 6130925"/>
                <a:gd name="connsiteY18345" fmla="*/ 696913 h 2994025"/>
                <a:gd name="connsiteX18346" fmla="*/ 2984114 w 6130925"/>
                <a:gd name="connsiteY18346" fmla="*/ 696817 h 2994025"/>
                <a:gd name="connsiteX18347" fmla="*/ 2984162 w 6130925"/>
                <a:gd name="connsiteY18347" fmla="*/ 696752 h 2994025"/>
                <a:gd name="connsiteX18348" fmla="*/ 2985697 w 6130925"/>
                <a:gd name="connsiteY18348" fmla="*/ 695715 h 2994025"/>
                <a:gd name="connsiteX18349" fmla="*/ 2986647 w 6130925"/>
                <a:gd name="connsiteY18349" fmla="*/ 694766 h 2994025"/>
                <a:gd name="connsiteX18350" fmla="*/ 2987311 w 6130925"/>
                <a:gd name="connsiteY18350" fmla="*/ 694092 h 2994025"/>
                <a:gd name="connsiteX18351" fmla="*/ 2991508 w 6130925"/>
                <a:gd name="connsiteY18351" fmla="*/ 691965 h 2994025"/>
                <a:gd name="connsiteX18352" fmla="*/ 2994656 w 6130925"/>
                <a:gd name="connsiteY18352" fmla="*/ 690901 h 2994025"/>
                <a:gd name="connsiteX18353" fmla="*/ 2995181 w 6130925"/>
                <a:gd name="connsiteY18353" fmla="*/ 690901 h 2994025"/>
                <a:gd name="connsiteX18354" fmla="*/ 2995705 w 6130925"/>
                <a:gd name="connsiteY18354" fmla="*/ 690901 h 2994025"/>
                <a:gd name="connsiteX18355" fmla="*/ 2996230 w 6130925"/>
                <a:gd name="connsiteY18355" fmla="*/ 690901 h 2994025"/>
                <a:gd name="connsiteX18356" fmla="*/ 2996755 w 6130925"/>
                <a:gd name="connsiteY18356" fmla="*/ 690901 h 2994025"/>
                <a:gd name="connsiteX18357" fmla="*/ 2997279 w 6130925"/>
                <a:gd name="connsiteY18357" fmla="*/ 690901 h 2994025"/>
                <a:gd name="connsiteX18358" fmla="*/ 2997804 w 6130925"/>
                <a:gd name="connsiteY18358" fmla="*/ 690901 h 2994025"/>
                <a:gd name="connsiteX18359" fmla="*/ 2998329 w 6130925"/>
                <a:gd name="connsiteY18359" fmla="*/ 690901 h 2994025"/>
                <a:gd name="connsiteX18360" fmla="*/ 3003576 w 6130925"/>
                <a:gd name="connsiteY18360" fmla="*/ 689837 h 2994025"/>
                <a:gd name="connsiteX18361" fmla="*/ 3008785 w 6130925"/>
                <a:gd name="connsiteY18361" fmla="*/ 688253 h 2994025"/>
                <a:gd name="connsiteX18362" fmla="*/ 3007782 w 6130925"/>
                <a:gd name="connsiteY18362" fmla="*/ 684742 h 2994025"/>
                <a:gd name="connsiteX18363" fmla="*/ 3006195 w 6130925"/>
                <a:gd name="connsiteY18363" fmla="*/ 681038 h 2994025"/>
                <a:gd name="connsiteX18364" fmla="*/ 3006226 w 6130925"/>
                <a:gd name="connsiteY18364" fmla="*/ 680857 h 2994025"/>
                <a:gd name="connsiteX18365" fmla="*/ 3006199 w 6130925"/>
                <a:gd name="connsiteY18365" fmla="*/ 680794 h 2994025"/>
                <a:gd name="connsiteX18366" fmla="*/ 3007248 w 6130925"/>
                <a:gd name="connsiteY18366" fmla="*/ 674411 h 2994025"/>
                <a:gd name="connsiteX18367" fmla="*/ 3014069 w 6130925"/>
                <a:gd name="connsiteY18367" fmla="*/ 674411 h 2994025"/>
                <a:gd name="connsiteX18368" fmla="*/ 3018267 w 6130925"/>
                <a:gd name="connsiteY18368" fmla="*/ 676539 h 2994025"/>
                <a:gd name="connsiteX18369" fmla="*/ 3023514 w 6130925"/>
                <a:gd name="connsiteY18369" fmla="*/ 678135 h 2994025"/>
                <a:gd name="connsiteX18370" fmla="*/ 3026662 w 6130925"/>
                <a:gd name="connsiteY18370" fmla="*/ 677603 h 2994025"/>
                <a:gd name="connsiteX18371" fmla="*/ 3028236 w 6130925"/>
                <a:gd name="connsiteY18371" fmla="*/ 674411 h 2994025"/>
                <a:gd name="connsiteX18372" fmla="*/ 3028760 w 6130925"/>
                <a:gd name="connsiteY18372" fmla="*/ 672816 h 2994025"/>
                <a:gd name="connsiteX18373" fmla="*/ 3029285 w 6130925"/>
                <a:gd name="connsiteY18373" fmla="*/ 670688 h 2994025"/>
                <a:gd name="connsiteX18374" fmla="*/ 3029810 w 6130925"/>
                <a:gd name="connsiteY18374" fmla="*/ 669092 h 2994025"/>
                <a:gd name="connsiteX18375" fmla="*/ 3030859 w 6130925"/>
                <a:gd name="connsiteY18375" fmla="*/ 667497 h 2994025"/>
                <a:gd name="connsiteX18376" fmla="*/ 3032433 w 6130925"/>
                <a:gd name="connsiteY18376" fmla="*/ 665901 h 2994025"/>
                <a:gd name="connsiteX18377" fmla="*/ 3034532 w 6130925"/>
                <a:gd name="connsiteY18377" fmla="*/ 664837 h 2994025"/>
                <a:gd name="connsiteX18378" fmla="*/ 3036106 w 6130925"/>
                <a:gd name="connsiteY18378" fmla="*/ 663773 h 2994025"/>
                <a:gd name="connsiteX18379" fmla="*/ 3038205 w 6130925"/>
                <a:gd name="connsiteY18379" fmla="*/ 663773 h 2994025"/>
                <a:gd name="connsiteX18380" fmla="*/ 3039779 w 6130925"/>
                <a:gd name="connsiteY18380" fmla="*/ 662177 h 2994025"/>
                <a:gd name="connsiteX18381" fmla="*/ 3041353 w 6130925"/>
                <a:gd name="connsiteY18381" fmla="*/ 661114 h 2994025"/>
                <a:gd name="connsiteX18382" fmla="*/ 3042927 w 6130925"/>
                <a:gd name="connsiteY18382" fmla="*/ 659518 h 2994025"/>
                <a:gd name="connsiteX18383" fmla="*/ 3045550 w 6130925"/>
                <a:gd name="connsiteY18383" fmla="*/ 657390 h 2994025"/>
                <a:gd name="connsiteX18384" fmla="*/ 3047649 w 6130925"/>
                <a:gd name="connsiteY18384" fmla="*/ 656858 h 2994025"/>
                <a:gd name="connsiteX18385" fmla="*/ 3050272 w 6130925"/>
                <a:gd name="connsiteY18385" fmla="*/ 656858 h 2994025"/>
                <a:gd name="connsiteX18386" fmla="*/ 3051846 w 6130925"/>
                <a:gd name="connsiteY18386" fmla="*/ 655262 h 2994025"/>
                <a:gd name="connsiteX18387" fmla="*/ 3054470 w 6130925"/>
                <a:gd name="connsiteY18387" fmla="*/ 654199 h 2994025"/>
                <a:gd name="connsiteX18388" fmla="*/ 3056044 w 6130925"/>
                <a:gd name="connsiteY18388" fmla="*/ 652603 h 2994025"/>
                <a:gd name="connsiteX18389" fmla="*/ 3057618 w 6130925"/>
                <a:gd name="connsiteY18389" fmla="*/ 652071 h 2994025"/>
                <a:gd name="connsiteX18390" fmla="*/ 3058667 w 6130925"/>
                <a:gd name="connsiteY18390" fmla="*/ 651539 h 2994025"/>
                <a:gd name="connsiteX18391" fmla="*/ 3059717 w 6130925"/>
                <a:gd name="connsiteY18391" fmla="*/ 651007 h 2994025"/>
                <a:gd name="connsiteX18392" fmla="*/ 3060241 w 6130925"/>
                <a:gd name="connsiteY18392" fmla="*/ 651007 h 2994025"/>
                <a:gd name="connsiteX18393" fmla="*/ 3060699 w 6130925"/>
                <a:gd name="connsiteY18393" fmla="*/ 650775 h 2994025"/>
                <a:gd name="connsiteX18394" fmla="*/ 3060699 w 6130925"/>
                <a:gd name="connsiteY18394" fmla="*/ 642938 h 2994025"/>
                <a:gd name="connsiteX18395" fmla="*/ 3061815 w 6130925"/>
                <a:gd name="connsiteY18395" fmla="*/ 642938 h 2994025"/>
                <a:gd name="connsiteX18396" fmla="*/ 3061815 w 6130925"/>
                <a:gd name="connsiteY18396" fmla="*/ 642408 h 2994025"/>
                <a:gd name="connsiteX18397" fmla="*/ 3055407 w 6130925"/>
                <a:gd name="connsiteY18397" fmla="*/ 642408 h 2994025"/>
                <a:gd name="connsiteX18398" fmla="*/ 3053290 w 6130925"/>
                <a:gd name="connsiteY18398" fmla="*/ 643467 h 2994025"/>
                <a:gd name="connsiteX18399" fmla="*/ 3051703 w 6130925"/>
                <a:gd name="connsiteY18399" fmla="*/ 643996 h 2994025"/>
                <a:gd name="connsiteX18400" fmla="*/ 3050115 w 6130925"/>
                <a:gd name="connsiteY18400" fmla="*/ 643467 h 2994025"/>
                <a:gd name="connsiteX18401" fmla="*/ 3047999 w 6130925"/>
                <a:gd name="connsiteY18401" fmla="*/ 642408 h 2994025"/>
                <a:gd name="connsiteX18402" fmla="*/ 3047964 w 6130925"/>
                <a:gd name="connsiteY18402" fmla="*/ 642124 h 2994025"/>
                <a:gd name="connsiteX18403" fmla="*/ 3047649 w 6130925"/>
                <a:gd name="connsiteY18403" fmla="*/ 641965 h 2994025"/>
                <a:gd name="connsiteX18404" fmla="*/ 3047124 w 6130925"/>
                <a:gd name="connsiteY18404" fmla="*/ 637709 h 2994025"/>
                <a:gd name="connsiteX18405" fmla="*/ 3048698 w 6130925"/>
                <a:gd name="connsiteY18405" fmla="*/ 636645 h 2994025"/>
                <a:gd name="connsiteX18406" fmla="*/ 3050272 w 6130925"/>
                <a:gd name="connsiteY18406" fmla="*/ 635050 h 2994025"/>
                <a:gd name="connsiteX18407" fmla="*/ 3052896 w 6130925"/>
                <a:gd name="connsiteY18407" fmla="*/ 634518 h 2994025"/>
                <a:gd name="connsiteX18408" fmla="*/ 3056044 w 6130925"/>
                <a:gd name="connsiteY18408" fmla="*/ 633454 h 2994025"/>
                <a:gd name="connsiteX18409" fmla="*/ 3056569 w 6130925"/>
                <a:gd name="connsiteY18409" fmla="*/ 633454 h 2994025"/>
                <a:gd name="connsiteX18410" fmla="*/ 3057093 w 6130925"/>
                <a:gd name="connsiteY18410" fmla="*/ 633454 h 2994025"/>
                <a:gd name="connsiteX18411" fmla="*/ 3057618 w 6130925"/>
                <a:gd name="connsiteY18411" fmla="*/ 633454 h 2994025"/>
                <a:gd name="connsiteX18412" fmla="*/ 3058143 w 6130925"/>
                <a:gd name="connsiteY18412" fmla="*/ 633986 h 2994025"/>
                <a:gd name="connsiteX18413" fmla="*/ 3058667 w 6130925"/>
                <a:gd name="connsiteY18413" fmla="*/ 633986 h 2994025"/>
                <a:gd name="connsiteX18414" fmla="*/ 3059192 w 6130925"/>
                <a:gd name="connsiteY18414" fmla="*/ 633454 h 2994025"/>
                <a:gd name="connsiteX18415" fmla="*/ 3059717 w 6130925"/>
                <a:gd name="connsiteY18415" fmla="*/ 633454 h 2994025"/>
                <a:gd name="connsiteX18416" fmla="*/ 3061291 w 6130925"/>
                <a:gd name="connsiteY18416" fmla="*/ 632390 h 2994025"/>
                <a:gd name="connsiteX18417" fmla="*/ 3062865 w 6130925"/>
                <a:gd name="connsiteY18417" fmla="*/ 630262 h 2994025"/>
                <a:gd name="connsiteX18418" fmla="*/ 3063914 w 6130925"/>
                <a:gd name="connsiteY18418" fmla="*/ 628667 h 2994025"/>
                <a:gd name="connsiteX18419" fmla="*/ 3066013 w 6130925"/>
                <a:gd name="connsiteY18419" fmla="*/ 627071 h 2994025"/>
                <a:gd name="connsiteX18420" fmla="*/ 3067062 w 6130925"/>
                <a:gd name="connsiteY18420" fmla="*/ 626007 h 2994025"/>
                <a:gd name="connsiteX18421" fmla="*/ 3068636 w 6130925"/>
                <a:gd name="connsiteY18421" fmla="*/ 625475 h 2994025"/>
                <a:gd name="connsiteX18422" fmla="*/ 3068636 w 6130925"/>
                <a:gd name="connsiteY18422" fmla="*/ 626534 h 2994025"/>
                <a:gd name="connsiteX18423" fmla="*/ 3069695 w 6130925"/>
                <a:gd name="connsiteY18423" fmla="*/ 626004 h 2994025"/>
                <a:gd name="connsiteX18424" fmla="*/ 3072870 w 6130925"/>
                <a:gd name="connsiteY18424" fmla="*/ 624946 h 2994025"/>
                <a:gd name="connsiteX18425" fmla="*/ 3074986 w 6130925"/>
                <a:gd name="connsiteY18425" fmla="*/ 623888 h 2994025"/>
                <a:gd name="connsiteX18426" fmla="*/ 3077103 w 6130925"/>
                <a:gd name="connsiteY18426" fmla="*/ 622300 h 2994025"/>
                <a:gd name="connsiteX18427" fmla="*/ 3077632 w 6130925"/>
                <a:gd name="connsiteY18427" fmla="*/ 626004 h 2994025"/>
                <a:gd name="connsiteX18428" fmla="*/ 3077632 w 6130925"/>
                <a:gd name="connsiteY18428" fmla="*/ 623888 h 2994025"/>
                <a:gd name="connsiteX18429" fmla="*/ 3077632 w 6130925"/>
                <a:gd name="connsiteY18429" fmla="*/ 622300 h 2994025"/>
                <a:gd name="connsiteX18430" fmla="*/ 3078690 w 6130925"/>
                <a:gd name="connsiteY18430" fmla="*/ 620183 h 2994025"/>
                <a:gd name="connsiteX18431" fmla="*/ 3079749 w 6130925"/>
                <a:gd name="connsiteY18431" fmla="*/ 618596 h 2994025"/>
                <a:gd name="connsiteX18432" fmla="*/ 3079220 w 6130925"/>
                <a:gd name="connsiteY18432" fmla="*/ 614892 h 2994025"/>
                <a:gd name="connsiteX18433" fmla="*/ 3079749 w 6130925"/>
                <a:gd name="connsiteY18433" fmla="*/ 611717 h 2994025"/>
                <a:gd name="connsiteX18434" fmla="*/ 3080807 w 6130925"/>
                <a:gd name="connsiteY18434" fmla="*/ 609071 h 2994025"/>
                <a:gd name="connsiteX18435" fmla="*/ 3082924 w 6130925"/>
                <a:gd name="connsiteY18435" fmla="*/ 608013 h 2994025"/>
                <a:gd name="connsiteX18436" fmla="*/ 3085040 w 6130925"/>
                <a:gd name="connsiteY18436" fmla="*/ 606425 h 2994025"/>
                <a:gd name="connsiteX18437" fmla="*/ 3086099 w 6130925"/>
                <a:gd name="connsiteY18437" fmla="*/ 604308 h 2994025"/>
                <a:gd name="connsiteX18438" fmla="*/ 3086099 w 6130925"/>
                <a:gd name="connsiteY18438" fmla="*/ 602721 h 2994025"/>
                <a:gd name="connsiteX18439" fmla="*/ 3086099 w 6130925"/>
                <a:gd name="connsiteY18439" fmla="*/ 601133 h 2994025"/>
                <a:gd name="connsiteX18440" fmla="*/ 3086099 w 6130925"/>
                <a:gd name="connsiteY18440" fmla="*/ 599017 h 2994025"/>
                <a:gd name="connsiteX18441" fmla="*/ 3086099 w 6130925"/>
                <a:gd name="connsiteY18441" fmla="*/ 596900 h 2994025"/>
                <a:gd name="connsiteX18442" fmla="*/ 3088215 w 6130925"/>
                <a:gd name="connsiteY18442" fmla="*/ 595842 h 2994025"/>
                <a:gd name="connsiteX18443" fmla="*/ 3090332 w 6130925"/>
                <a:gd name="connsiteY18443" fmla="*/ 594254 h 2994025"/>
                <a:gd name="connsiteX18444" fmla="*/ 3091920 w 6130925"/>
                <a:gd name="connsiteY18444" fmla="*/ 593725 h 2994025"/>
                <a:gd name="connsiteX18445" fmla="*/ 3093507 w 6130925"/>
                <a:gd name="connsiteY18445" fmla="*/ 592667 h 2994025"/>
                <a:gd name="connsiteX18446" fmla="*/ 3094565 w 6130925"/>
                <a:gd name="connsiteY18446" fmla="*/ 591079 h 2994025"/>
                <a:gd name="connsiteX18447" fmla="*/ 3095095 w 6130925"/>
                <a:gd name="connsiteY18447" fmla="*/ 589492 h 2994025"/>
                <a:gd name="connsiteX18448" fmla="*/ 3097740 w 6130925"/>
                <a:gd name="connsiteY18448" fmla="*/ 587375 h 2994025"/>
                <a:gd name="connsiteX18449" fmla="*/ 3099328 w 6130925"/>
                <a:gd name="connsiteY18449" fmla="*/ 586317 h 2994025"/>
                <a:gd name="connsiteX18450" fmla="*/ 3100915 w 6130925"/>
                <a:gd name="connsiteY18450" fmla="*/ 585788 h 2994025"/>
                <a:gd name="connsiteX18451" fmla="*/ 3102503 w 6130925"/>
                <a:gd name="connsiteY18451" fmla="*/ 584729 h 2994025"/>
                <a:gd name="connsiteX18452" fmla="*/ 3104620 w 6130925"/>
                <a:gd name="connsiteY18452" fmla="*/ 581554 h 2994025"/>
                <a:gd name="connsiteX18453" fmla="*/ 3106207 w 6130925"/>
                <a:gd name="connsiteY18453" fmla="*/ 577850 h 2994025"/>
                <a:gd name="connsiteX18454" fmla="*/ 3110440 w 6130925"/>
                <a:gd name="connsiteY18454" fmla="*/ 575204 h 2994025"/>
                <a:gd name="connsiteX18455" fmla="*/ 3115732 w 6130925"/>
                <a:gd name="connsiteY18455" fmla="*/ 575733 h 2994025"/>
                <a:gd name="connsiteX18456" fmla="*/ 3116261 w 6130925"/>
                <a:gd name="connsiteY18456" fmla="*/ 572029 h 2994025"/>
                <a:gd name="connsiteX18457" fmla="*/ 3116790 w 6130925"/>
                <a:gd name="connsiteY18457" fmla="*/ 568854 h 2994025"/>
                <a:gd name="connsiteX18458" fmla="*/ 3116261 w 6130925"/>
                <a:gd name="connsiteY18458" fmla="*/ 567267 h 2994025"/>
                <a:gd name="connsiteX18459" fmla="*/ 3115732 w 6130925"/>
                <a:gd name="connsiteY18459" fmla="*/ 565150 h 2994025"/>
                <a:gd name="connsiteX18460" fmla="*/ 3116790 w 6130925"/>
                <a:gd name="connsiteY18460" fmla="*/ 563033 h 2994025"/>
                <a:gd name="connsiteX18461" fmla="*/ 3117849 w 6130925"/>
                <a:gd name="connsiteY18461" fmla="*/ 561446 h 2994025"/>
                <a:gd name="connsiteX18462" fmla="*/ 3119965 w 6130925"/>
                <a:gd name="connsiteY18462" fmla="*/ 560917 h 2994025"/>
                <a:gd name="connsiteX18463" fmla="*/ 3121553 w 6130925"/>
                <a:gd name="connsiteY18463" fmla="*/ 559858 h 2994025"/>
                <a:gd name="connsiteX18464" fmla="*/ 3122611 w 6130925"/>
                <a:gd name="connsiteY18464" fmla="*/ 558271 h 2994025"/>
                <a:gd name="connsiteX18465" fmla="*/ 3123140 w 6130925"/>
                <a:gd name="connsiteY18465" fmla="*/ 556154 h 2994025"/>
                <a:gd name="connsiteX18466" fmla="*/ 3123670 w 6130925"/>
                <a:gd name="connsiteY18466" fmla="*/ 554038 h 2994025"/>
                <a:gd name="connsiteX18467" fmla="*/ 3124199 w 6130925"/>
                <a:gd name="connsiteY18467" fmla="*/ 552450 h 2994025"/>
                <a:gd name="connsiteX18468" fmla="*/ 3125257 w 6130925"/>
                <a:gd name="connsiteY18468" fmla="*/ 550863 h 2994025"/>
                <a:gd name="connsiteX18469" fmla="*/ 3127374 w 6130925"/>
                <a:gd name="connsiteY18469" fmla="*/ 549804 h 2994025"/>
                <a:gd name="connsiteX18470" fmla="*/ 3128432 w 6130925"/>
                <a:gd name="connsiteY18470" fmla="*/ 549804 h 2994025"/>
                <a:gd name="connsiteX18471" fmla="*/ 3130020 w 6130925"/>
                <a:gd name="connsiteY18471" fmla="*/ 550333 h 2994025"/>
                <a:gd name="connsiteX18472" fmla="*/ 3130549 w 6130925"/>
                <a:gd name="connsiteY18472" fmla="*/ 550863 h 2994025"/>
                <a:gd name="connsiteX18473" fmla="*/ 3131607 w 6130925"/>
                <a:gd name="connsiteY18473" fmla="*/ 550863 h 2994025"/>
                <a:gd name="connsiteX18474" fmla="*/ 3133195 w 6130925"/>
                <a:gd name="connsiteY18474" fmla="*/ 550333 h 2994025"/>
                <a:gd name="connsiteX18475" fmla="*/ 3134782 w 6130925"/>
                <a:gd name="connsiteY18475" fmla="*/ 549804 h 2994025"/>
                <a:gd name="connsiteX18476" fmla="*/ 3135311 w 6130925"/>
                <a:gd name="connsiteY18476" fmla="*/ 548217 h 2994025"/>
                <a:gd name="connsiteX18477" fmla="*/ 3135840 w 6130925"/>
                <a:gd name="connsiteY18477" fmla="*/ 546629 h 2994025"/>
                <a:gd name="connsiteX18478" fmla="*/ 3137428 w 6130925"/>
                <a:gd name="connsiteY18478" fmla="*/ 546100 h 2994025"/>
                <a:gd name="connsiteX18479" fmla="*/ 3139015 w 6130925"/>
                <a:gd name="connsiteY18479" fmla="*/ 546629 h 2994025"/>
                <a:gd name="connsiteX18480" fmla="*/ 3142720 w 6130925"/>
                <a:gd name="connsiteY18480" fmla="*/ 546100 h 2994025"/>
                <a:gd name="connsiteX18481" fmla="*/ 3146424 w 6130925"/>
                <a:gd name="connsiteY18481" fmla="*/ 546629 h 2994025"/>
                <a:gd name="connsiteX18482" fmla="*/ 3148011 w 6130925"/>
                <a:gd name="connsiteY18482" fmla="*/ 542396 h 2994025"/>
                <a:gd name="connsiteX18483" fmla="*/ 3146424 w 6130925"/>
                <a:gd name="connsiteY18483" fmla="*/ 541338 h 2994025"/>
                <a:gd name="connsiteX18484" fmla="*/ 3144836 w 6130925"/>
                <a:gd name="connsiteY18484" fmla="*/ 540279 h 2994025"/>
                <a:gd name="connsiteX18485" fmla="*/ 3139545 w 6130925"/>
                <a:gd name="connsiteY18485" fmla="*/ 539221 h 2994025"/>
                <a:gd name="connsiteX18486" fmla="*/ 3135311 w 6130925"/>
                <a:gd name="connsiteY18486" fmla="*/ 539221 h 2994025"/>
                <a:gd name="connsiteX18487" fmla="*/ 3130549 w 6130925"/>
                <a:gd name="connsiteY18487" fmla="*/ 539221 h 2994025"/>
                <a:gd name="connsiteX18488" fmla="*/ 3125786 w 6130925"/>
                <a:gd name="connsiteY18488" fmla="*/ 540279 h 2994025"/>
                <a:gd name="connsiteX18489" fmla="*/ 3124199 w 6130925"/>
                <a:gd name="connsiteY18489" fmla="*/ 541338 h 2994025"/>
                <a:gd name="connsiteX18490" fmla="*/ 3122611 w 6130925"/>
                <a:gd name="connsiteY18490" fmla="*/ 542396 h 2994025"/>
                <a:gd name="connsiteX18491" fmla="*/ 3121553 w 6130925"/>
                <a:gd name="connsiteY18491" fmla="*/ 542925 h 2994025"/>
                <a:gd name="connsiteX18492" fmla="*/ 3120495 w 6130925"/>
                <a:gd name="connsiteY18492" fmla="*/ 542396 h 2994025"/>
                <a:gd name="connsiteX18493" fmla="*/ 3119965 w 6130925"/>
                <a:gd name="connsiteY18493" fmla="*/ 542396 h 2994025"/>
                <a:gd name="connsiteX18494" fmla="*/ 3118907 w 6130925"/>
                <a:gd name="connsiteY18494" fmla="*/ 542396 h 2994025"/>
                <a:gd name="connsiteX18495" fmla="*/ 3117849 w 6130925"/>
                <a:gd name="connsiteY18495" fmla="*/ 542925 h 2994025"/>
                <a:gd name="connsiteX18496" fmla="*/ 3116790 w 6130925"/>
                <a:gd name="connsiteY18496" fmla="*/ 542396 h 2994025"/>
                <a:gd name="connsiteX18497" fmla="*/ 3115732 w 6130925"/>
                <a:gd name="connsiteY18497" fmla="*/ 542396 h 2994025"/>
                <a:gd name="connsiteX18498" fmla="*/ 3115203 w 6130925"/>
                <a:gd name="connsiteY18498" fmla="*/ 542396 h 2994025"/>
                <a:gd name="connsiteX18499" fmla="*/ 3114145 w 6130925"/>
                <a:gd name="connsiteY18499" fmla="*/ 545042 h 2994025"/>
                <a:gd name="connsiteX18500" fmla="*/ 3113615 w 6130925"/>
                <a:gd name="connsiteY18500" fmla="*/ 546629 h 2994025"/>
                <a:gd name="connsiteX18501" fmla="*/ 3112028 w 6130925"/>
                <a:gd name="connsiteY18501" fmla="*/ 547688 h 2994025"/>
                <a:gd name="connsiteX18502" fmla="*/ 3109911 w 6130925"/>
                <a:gd name="connsiteY18502" fmla="*/ 549275 h 2994025"/>
                <a:gd name="connsiteX18503" fmla="*/ 3108324 w 6130925"/>
                <a:gd name="connsiteY18503" fmla="*/ 548746 h 2994025"/>
                <a:gd name="connsiteX18504" fmla="*/ 3106207 w 6130925"/>
                <a:gd name="connsiteY18504" fmla="*/ 548217 h 2994025"/>
                <a:gd name="connsiteX18505" fmla="*/ 3104620 w 6130925"/>
                <a:gd name="connsiteY18505" fmla="*/ 548746 h 2994025"/>
                <a:gd name="connsiteX18506" fmla="*/ 3102503 w 6130925"/>
                <a:gd name="connsiteY18506" fmla="*/ 549275 h 2994025"/>
                <a:gd name="connsiteX18507" fmla="*/ 3100915 w 6130925"/>
                <a:gd name="connsiteY18507" fmla="*/ 548746 h 2994025"/>
                <a:gd name="connsiteX18508" fmla="*/ 3099328 w 6130925"/>
                <a:gd name="connsiteY18508" fmla="*/ 549275 h 2994025"/>
                <a:gd name="connsiteX18509" fmla="*/ 3097740 w 6130925"/>
                <a:gd name="connsiteY18509" fmla="*/ 549804 h 2994025"/>
                <a:gd name="connsiteX18510" fmla="*/ 3095095 w 6130925"/>
                <a:gd name="connsiteY18510" fmla="*/ 550863 h 2994025"/>
                <a:gd name="connsiteX18511" fmla="*/ 3094036 w 6130925"/>
                <a:gd name="connsiteY18511" fmla="*/ 552450 h 2994025"/>
                <a:gd name="connsiteX18512" fmla="*/ 3092978 w 6130925"/>
                <a:gd name="connsiteY18512" fmla="*/ 554038 h 2994025"/>
                <a:gd name="connsiteX18513" fmla="*/ 3091390 w 6130925"/>
                <a:gd name="connsiteY18513" fmla="*/ 556154 h 2994025"/>
                <a:gd name="connsiteX18514" fmla="*/ 3089274 w 6130925"/>
                <a:gd name="connsiteY18514" fmla="*/ 556154 h 2994025"/>
                <a:gd name="connsiteX18515" fmla="*/ 3081865 w 6130925"/>
                <a:gd name="connsiteY18515" fmla="*/ 556154 h 2994025"/>
                <a:gd name="connsiteX18516" fmla="*/ 3083453 w 6130925"/>
                <a:gd name="connsiteY18516" fmla="*/ 553508 h 2994025"/>
                <a:gd name="connsiteX18517" fmla="*/ 3085570 w 6130925"/>
                <a:gd name="connsiteY18517" fmla="*/ 551921 h 2994025"/>
                <a:gd name="connsiteX18518" fmla="*/ 3086099 w 6130925"/>
                <a:gd name="connsiteY18518" fmla="*/ 551392 h 2994025"/>
                <a:gd name="connsiteX18519" fmla="*/ 3087686 w 6130925"/>
                <a:gd name="connsiteY18519" fmla="*/ 551921 h 2994025"/>
                <a:gd name="connsiteX18520" fmla="*/ 3088745 w 6130925"/>
                <a:gd name="connsiteY18520" fmla="*/ 551921 h 2994025"/>
                <a:gd name="connsiteX18521" fmla="*/ 3089274 w 6130925"/>
                <a:gd name="connsiteY18521" fmla="*/ 551921 h 2994025"/>
                <a:gd name="connsiteX18522" fmla="*/ 3089803 w 6130925"/>
                <a:gd name="connsiteY18522" fmla="*/ 550333 h 2994025"/>
                <a:gd name="connsiteX18523" fmla="*/ 3090332 w 6130925"/>
                <a:gd name="connsiteY18523" fmla="*/ 548217 h 2994025"/>
                <a:gd name="connsiteX18524" fmla="*/ 3091920 w 6130925"/>
                <a:gd name="connsiteY18524" fmla="*/ 546629 h 2994025"/>
                <a:gd name="connsiteX18525" fmla="*/ 3093507 w 6130925"/>
                <a:gd name="connsiteY18525" fmla="*/ 545042 h 2994025"/>
                <a:gd name="connsiteX18526" fmla="*/ 3095624 w 6130925"/>
                <a:gd name="connsiteY18526" fmla="*/ 543983 h 2994025"/>
                <a:gd name="connsiteX18527" fmla="*/ 3097740 w 6130925"/>
                <a:gd name="connsiteY18527" fmla="*/ 543454 h 2994025"/>
                <a:gd name="connsiteX18528" fmla="*/ 3098270 w 6130925"/>
                <a:gd name="connsiteY18528" fmla="*/ 541867 h 2994025"/>
                <a:gd name="connsiteX18529" fmla="*/ 3098270 w 6130925"/>
                <a:gd name="connsiteY18529" fmla="*/ 540279 h 2994025"/>
                <a:gd name="connsiteX18530" fmla="*/ 3099857 w 6130925"/>
                <a:gd name="connsiteY18530" fmla="*/ 538692 h 2994025"/>
                <a:gd name="connsiteX18531" fmla="*/ 3101974 w 6130925"/>
                <a:gd name="connsiteY18531" fmla="*/ 537633 h 2994025"/>
                <a:gd name="connsiteX18532" fmla="*/ 3103561 w 6130925"/>
                <a:gd name="connsiteY18532" fmla="*/ 537104 h 2994025"/>
                <a:gd name="connsiteX18533" fmla="*/ 3105149 w 6130925"/>
                <a:gd name="connsiteY18533" fmla="*/ 537633 h 2994025"/>
                <a:gd name="connsiteX18534" fmla="*/ 3106736 w 6130925"/>
                <a:gd name="connsiteY18534" fmla="*/ 537104 h 2994025"/>
                <a:gd name="connsiteX18535" fmla="*/ 3109382 w 6130925"/>
                <a:gd name="connsiteY18535" fmla="*/ 536575 h 2994025"/>
                <a:gd name="connsiteX18536" fmla="*/ 3113615 w 6130925"/>
                <a:gd name="connsiteY18536" fmla="*/ 536575 h 2994025"/>
                <a:gd name="connsiteX18537" fmla="*/ 3117849 w 6130925"/>
                <a:gd name="connsiteY18537" fmla="*/ 536575 h 2994025"/>
                <a:gd name="connsiteX18538" fmla="*/ 3118907 w 6130925"/>
                <a:gd name="connsiteY18538" fmla="*/ 534988 h 2994025"/>
                <a:gd name="connsiteX18539" fmla="*/ 3119965 w 6130925"/>
                <a:gd name="connsiteY18539" fmla="*/ 532871 h 2994025"/>
                <a:gd name="connsiteX18540" fmla="*/ 3117849 w 6130925"/>
                <a:gd name="connsiteY18540" fmla="*/ 531813 h 2994025"/>
                <a:gd name="connsiteX18541" fmla="*/ 3115732 w 6130925"/>
                <a:gd name="connsiteY18541" fmla="*/ 531283 h 2994025"/>
                <a:gd name="connsiteX18542" fmla="*/ 3115732 w 6130925"/>
                <a:gd name="connsiteY18542" fmla="*/ 529167 h 2994025"/>
                <a:gd name="connsiteX18543" fmla="*/ 3115203 w 6130925"/>
                <a:gd name="connsiteY18543" fmla="*/ 527579 h 2994025"/>
                <a:gd name="connsiteX18544" fmla="*/ 3119436 w 6130925"/>
                <a:gd name="connsiteY18544" fmla="*/ 525463 h 2994025"/>
                <a:gd name="connsiteX18545" fmla="*/ 3124199 w 6130925"/>
                <a:gd name="connsiteY18545" fmla="*/ 524404 h 2994025"/>
                <a:gd name="connsiteX18546" fmla="*/ 3126845 w 6130925"/>
                <a:gd name="connsiteY18546" fmla="*/ 524933 h 2994025"/>
                <a:gd name="connsiteX18547" fmla="*/ 3128961 w 6130925"/>
                <a:gd name="connsiteY18547" fmla="*/ 525992 h 2994025"/>
                <a:gd name="connsiteX18548" fmla="*/ 3131607 w 6130925"/>
                <a:gd name="connsiteY18548" fmla="*/ 525463 h 2994025"/>
                <a:gd name="connsiteX18549" fmla="*/ 3133195 w 6130925"/>
                <a:gd name="connsiteY18549" fmla="*/ 524404 h 2994025"/>
                <a:gd name="connsiteX18550" fmla="*/ 3133195 w 6130925"/>
                <a:gd name="connsiteY18550" fmla="*/ 513821 h 2994025"/>
                <a:gd name="connsiteX18551" fmla="*/ 3135840 w 6130925"/>
                <a:gd name="connsiteY18551" fmla="*/ 512763 h 2994025"/>
                <a:gd name="connsiteX18552" fmla="*/ 3137957 w 6130925"/>
                <a:gd name="connsiteY18552" fmla="*/ 511175 h 2994025"/>
                <a:gd name="connsiteX18553" fmla="*/ 3139545 w 6130925"/>
                <a:gd name="connsiteY18553" fmla="*/ 513292 h 2994025"/>
                <a:gd name="connsiteX18554" fmla="*/ 3140603 w 6130925"/>
                <a:gd name="connsiteY18554" fmla="*/ 515408 h 2994025"/>
                <a:gd name="connsiteX18555" fmla="*/ 3139545 w 6130925"/>
                <a:gd name="connsiteY18555" fmla="*/ 520700 h 2994025"/>
                <a:gd name="connsiteX18556" fmla="*/ 3137957 w 6130925"/>
                <a:gd name="connsiteY18556" fmla="*/ 525992 h 2994025"/>
                <a:gd name="connsiteX18557" fmla="*/ 3140603 w 6130925"/>
                <a:gd name="connsiteY18557" fmla="*/ 527050 h 2994025"/>
                <a:gd name="connsiteX18558" fmla="*/ 3143249 w 6130925"/>
                <a:gd name="connsiteY18558" fmla="*/ 527579 h 2994025"/>
                <a:gd name="connsiteX18559" fmla="*/ 3144836 w 6130925"/>
                <a:gd name="connsiteY18559" fmla="*/ 527579 h 2994025"/>
                <a:gd name="connsiteX18560" fmla="*/ 3146424 w 6130925"/>
                <a:gd name="connsiteY18560" fmla="*/ 527579 h 2994025"/>
                <a:gd name="connsiteX18561" fmla="*/ 3148540 w 6130925"/>
                <a:gd name="connsiteY18561" fmla="*/ 527579 h 2994025"/>
                <a:gd name="connsiteX18562" fmla="*/ 3151186 w 6130925"/>
                <a:gd name="connsiteY18562" fmla="*/ 527579 h 2994025"/>
                <a:gd name="connsiteX18563" fmla="*/ 3152774 w 6130925"/>
                <a:gd name="connsiteY18563" fmla="*/ 529167 h 2994025"/>
                <a:gd name="connsiteX18564" fmla="*/ 3154361 w 6130925"/>
                <a:gd name="connsiteY18564" fmla="*/ 531283 h 2994025"/>
                <a:gd name="connsiteX18565" fmla="*/ 3156478 w 6130925"/>
                <a:gd name="connsiteY18565" fmla="*/ 531813 h 2994025"/>
                <a:gd name="connsiteX18566" fmla="*/ 3158065 w 6130925"/>
                <a:gd name="connsiteY18566" fmla="*/ 531813 h 2994025"/>
                <a:gd name="connsiteX18567" fmla="*/ 3159124 w 6130925"/>
                <a:gd name="connsiteY18567" fmla="*/ 530225 h 2994025"/>
                <a:gd name="connsiteX18568" fmla="*/ 3159653 w 6130925"/>
                <a:gd name="connsiteY18568" fmla="*/ 528638 h 2994025"/>
                <a:gd name="connsiteX18569" fmla="*/ 3159653 w 6130925"/>
                <a:gd name="connsiteY18569" fmla="*/ 524933 h 2994025"/>
                <a:gd name="connsiteX18570" fmla="*/ 3160182 w 6130925"/>
                <a:gd name="connsiteY18570" fmla="*/ 523346 h 2994025"/>
                <a:gd name="connsiteX18571" fmla="*/ 3159653 w 6130925"/>
                <a:gd name="connsiteY18571" fmla="*/ 521229 h 2994025"/>
                <a:gd name="connsiteX18572" fmla="*/ 3158065 w 6130925"/>
                <a:gd name="connsiteY18572" fmla="*/ 520171 h 2994025"/>
                <a:gd name="connsiteX18573" fmla="*/ 3156478 w 6130925"/>
                <a:gd name="connsiteY18573" fmla="*/ 519642 h 2994025"/>
                <a:gd name="connsiteX18574" fmla="*/ 3155420 w 6130925"/>
                <a:gd name="connsiteY18574" fmla="*/ 519113 h 2994025"/>
                <a:gd name="connsiteX18575" fmla="*/ 3154361 w 6130925"/>
                <a:gd name="connsiteY18575" fmla="*/ 519642 h 2994025"/>
                <a:gd name="connsiteX18576" fmla="*/ 3153832 w 6130925"/>
                <a:gd name="connsiteY18576" fmla="*/ 519642 h 2994025"/>
                <a:gd name="connsiteX18577" fmla="*/ 3152774 w 6130925"/>
                <a:gd name="connsiteY18577" fmla="*/ 519642 h 2994025"/>
                <a:gd name="connsiteX18578" fmla="*/ 3151715 w 6130925"/>
                <a:gd name="connsiteY18578" fmla="*/ 518054 h 2994025"/>
                <a:gd name="connsiteX18579" fmla="*/ 3151186 w 6130925"/>
                <a:gd name="connsiteY18579" fmla="*/ 515938 h 2994025"/>
                <a:gd name="connsiteX18580" fmla="*/ 3152245 w 6130925"/>
                <a:gd name="connsiteY18580" fmla="*/ 509588 h 2994025"/>
                <a:gd name="connsiteX18581" fmla="*/ 3155420 w 6130925"/>
                <a:gd name="connsiteY18581" fmla="*/ 509588 h 2994025"/>
                <a:gd name="connsiteX18582" fmla="*/ 3158595 w 6130925"/>
                <a:gd name="connsiteY18582" fmla="*/ 509058 h 2994025"/>
                <a:gd name="connsiteX18583" fmla="*/ 3159653 w 6130925"/>
                <a:gd name="connsiteY18583" fmla="*/ 508529 h 2994025"/>
                <a:gd name="connsiteX18584" fmla="*/ 3160182 w 6130925"/>
                <a:gd name="connsiteY18584" fmla="*/ 509058 h 2994025"/>
                <a:gd name="connsiteX18585" fmla="*/ 3161770 w 6130925"/>
                <a:gd name="connsiteY18585" fmla="*/ 509058 h 2994025"/>
                <a:gd name="connsiteX18586" fmla="*/ 3162828 w 6130925"/>
                <a:gd name="connsiteY18586" fmla="*/ 509058 h 2994025"/>
                <a:gd name="connsiteX18587" fmla="*/ 3163357 w 6130925"/>
                <a:gd name="connsiteY18587" fmla="*/ 506942 h 2994025"/>
                <a:gd name="connsiteX18588" fmla="*/ 3163357 w 6130925"/>
                <a:gd name="connsiteY18588" fmla="*/ 504296 h 2994025"/>
                <a:gd name="connsiteX18589" fmla="*/ 3164945 w 6130925"/>
                <a:gd name="connsiteY18589" fmla="*/ 503767 h 2994025"/>
                <a:gd name="connsiteX18590" fmla="*/ 3167061 w 6130925"/>
                <a:gd name="connsiteY18590" fmla="*/ 502708 h 2994025"/>
                <a:gd name="connsiteX18591" fmla="*/ 3167061 w 6130925"/>
                <a:gd name="connsiteY18591" fmla="*/ 504825 h 2994025"/>
                <a:gd name="connsiteX18592" fmla="*/ 3167061 w 6130925"/>
                <a:gd name="connsiteY18592" fmla="*/ 506413 h 2994025"/>
                <a:gd name="connsiteX18593" fmla="*/ 3167590 w 6130925"/>
                <a:gd name="connsiteY18593" fmla="*/ 508000 h 2994025"/>
                <a:gd name="connsiteX18594" fmla="*/ 3168649 w 6130925"/>
                <a:gd name="connsiteY18594" fmla="*/ 509588 h 2994025"/>
                <a:gd name="connsiteX18595" fmla="*/ 3168649 w 6130925"/>
                <a:gd name="connsiteY18595" fmla="*/ 511175 h 2994025"/>
                <a:gd name="connsiteX18596" fmla="*/ 3168649 w 6130925"/>
                <a:gd name="connsiteY18596" fmla="*/ 513821 h 2994025"/>
                <a:gd name="connsiteX18597" fmla="*/ 3170765 w 6130925"/>
                <a:gd name="connsiteY18597" fmla="*/ 514350 h 2994025"/>
                <a:gd name="connsiteX18598" fmla="*/ 3174470 w 6130925"/>
                <a:gd name="connsiteY18598" fmla="*/ 514350 h 2994025"/>
                <a:gd name="connsiteX18599" fmla="*/ 3177115 w 6130925"/>
                <a:gd name="connsiteY18599" fmla="*/ 513821 h 2994025"/>
                <a:gd name="connsiteX18600" fmla="*/ 3179232 w 6130925"/>
                <a:gd name="connsiteY18600" fmla="*/ 511175 h 2994025"/>
                <a:gd name="connsiteX18601" fmla="*/ 3181349 w 6130925"/>
                <a:gd name="connsiteY18601" fmla="*/ 510117 h 2994025"/>
                <a:gd name="connsiteX18602" fmla="*/ 3183465 w 6130925"/>
                <a:gd name="connsiteY18602" fmla="*/ 509058 h 2994025"/>
                <a:gd name="connsiteX18603" fmla="*/ 3182407 w 6130925"/>
                <a:gd name="connsiteY18603" fmla="*/ 506942 h 2994025"/>
                <a:gd name="connsiteX18604" fmla="*/ 3181878 w 6130925"/>
                <a:gd name="connsiteY18604" fmla="*/ 505354 h 2994025"/>
                <a:gd name="connsiteX18605" fmla="*/ 3183995 w 6130925"/>
                <a:gd name="connsiteY18605" fmla="*/ 502179 h 2994025"/>
                <a:gd name="connsiteX18606" fmla="*/ 3185053 w 6130925"/>
                <a:gd name="connsiteY18606" fmla="*/ 497946 h 2994025"/>
                <a:gd name="connsiteX18607" fmla="*/ 3184524 w 6130925"/>
                <a:gd name="connsiteY18607" fmla="*/ 495829 h 2994025"/>
                <a:gd name="connsiteX18608" fmla="*/ 3183995 w 6130925"/>
                <a:gd name="connsiteY18608" fmla="*/ 493713 h 2994025"/>
                <a:gd name="connsiteX18609" fmla="*/ 3183465 w 6130925"/>
                <a:gd name="connsiteY18609" fmla="*/ 492125 h 2994025"/>
                <a:gd name="connsiteX18610" fmla="*/ 3181878 w 6130925"/>
                <a:gd name="connsiteY18610" fmla="*/ 489479 h 2994025"/>
                <a:gd name="connsiteX18611" fmla="*/ 3181878 w 6130925"/>
                <a:gd name="connsiteY18611" fmla="*/ 483129 h 2994025"/>
                <a:gd name="connsiteX18612" fmla="*/ 3185582 w 6130925"/>
                <a:gd name="connsiteY18612" fmla="*/ 482600 h 2994025"/>
                <a:gd name="connsiteX18613" fmla="*/ 3188228 w 6130925"/>
                <a:gd name="connsiteY18613" fmla="*/ 482071 h 2994025"/>
                <a:gd name="connsiteX18614" fmla="*/ 3191932 w 6130925"/>
                <a:gd name="connsiteY18614" fmla="*/ 484188 h 2994025"/>
                <a:gd name="connsiteX18615" fmla="*/ 3195636 w 6130925"/>
                <a:gd name="connsiteY18615" fmla="*/ 487363 h 2994025"/>
                <a:gd name="connsiteX18616" fmla="*/ 3196695 w 6130925"/>
                <a:gd name="connsiteY18616" fmla="*/ 487363 h 2994025"/>
                <a:gd name="connsiteX18617" fmla="*/ 3197753 w 6130925"/>
                <a:gd name="connsiteY18617" fmla="*/ 487363 h 2994025"/>
                <a:gd name="connsiteX18618" fmla="*/ 3198282 w 6130925"/>
                <a:gd name="connsiteY18618" fmla="*/ 487363 h 2994025"/>
                <a:gd name="connsiteX18619" fmla="*/ 3199340 w 6130925"/>
                <a:gd name="connsiteY18619" fmla="*/ 487363 h 2994025"/>
                <a:gd name="connsiteX18620" fmla="*/ 3200399 w 6130925"/>
                <a:gd name="connsiteY18620" fmla="*/ 488950 h 2994025"/>
                <a:gd name="connsiteX18621" fmla="*/ 3201457 w 6130925"/>
                <a:gd name="connsiteY18621" fmla="*/ 491067 h 2994025"/>
                <a:gd name="connsiteX18622" fmla="*/ 3203045 w 6130925"/>
                <a:gd name="connsiteY18622" fmla="*/ 492654 h 2994025"/>
                <a:gd name="connsiteX18623" fmla="*/ 3205690 w 6130925"/>
                <a:gd name="connsiteY18623" fmla="*/ 493713 h 2994025"/>
                <a:gd name="connsiteX18624" fmla="*/ 3206220 w 6130925"/>
                <a:gd name="connsiteY18624" fmla="*/ 493713 h 2994025"/>
                <a:gd name="connsiteX18625" fmla="*/ 3207278 w 6130925"/>
                <a:gd name="connsiteY18625" fmla="*/ 493713 h 2994025"/>
                <a:gd name="connsiteX18626" fmla="*/ 3208336 w 6130925"/>
                <a:gd name="connsiteY18626" fmla="*/ 493713 h 2994025"/>
                <a:gd name="connsiteX18627" fmla="*/ 3208865 w 6130925"/>
                <a:gd name="connsiteY18627" fmla="*/ 493713 h 2994025"/>
                <a:gd name="connsiteX18628" fmla="*/ 3210982 w 6130925"/>
                <a:gd name="connsiteY18628" fmla="*/ 494242 h 2994025"/>
                <a:gd name="connsiteX18629" fmla="*/ 3212570 w 6130925"/>
                <a:gd name="connsiteY18629" fmla="*/ 495300 h 2994025"/>
                <a:gd name="connsiteX18630" fmla="*/ 3213099 w 6130925"/>
                <a:gd name="connsiteY18630" fmla="*/ 496888 h 2994025"/>
                <a:gd name="connsiteX18631" fmla="*/ 3213099 w 6130925"/>
                <a:gd name="connsiteY18631" fmla="*/ 499004 h 2994025"/>
                <a:gd name="connsiteX18632" fmla="*/ 3213628 w 6130925"/>
                <a:gd name="connsiteY18632" fmla="*/ 502708 h 2994025"/>
                <a:gd name="connsiteX18633" fmla="*/ 3213099 w 6130925"/>
                <a:gd name="connsiteY18633" fmla="*/ 506413 h 2994025"/>
                <a:gd name="connsiteX18634" fmla="*/ 3215745 w 6130925"/>
                <a:gd name="connsiteY18634" fmla="*/ 505354 h 2994025"/>
                <a:gd name="connsiteX18635" fmla="*/ 3217332 w 6130925"/>
                <a:gd name="connsiteY18635" fmla="*/ 504296 h 2994025"/>
                <a:gd name="connsiteX18636" fmla="*/ 3218390 w 6130925"/>
                <a:gd name="connsiteY18636" fmla="*/ 502708 h 2994025"/>
                <a:gd name="connsiteX18637" fmla="*/ 3218920 w 6130925"/>
                <a:gd name="connsiteY18637" fmla="*/ 500592 h 2994025"/>
                <a:gd name="connsiteX18638" fmla="*/ 3218920 w 6130925"/>
                <a:gd name="connsiteY18638" fmla="*/ 499004 h 2994025"/>
                <a:gd name="connsiteX18639" fmla="*/ 3218920 w 6130925"/>
                <a:gd name="connsiteY18639" fmla="*/ 497417 h 2994025"/>
                <a:gd name="connsiteX18640" fmla="*/ 3218920 w 6130925"/>
                <a:gd name="connsiteY18640" fmla="*/ 492654 h 2994025"/>
                <a:gd name="connsiteX18641" fmla="*/ 3218920 w 6130925"/>
                <a:gd name="connsiteY18641" fmla="*/ 487363 h 2994025"/>
                <a:gd name="connsiteX18642" fmla="*/ 3225270 w 6130925"/>
                <a:gd name="connsiteY18642" fmla="*/ 487363 h 2994025"/>
                <a:gd name="connsiteX18643" fmla="*/ 3227915 w 6130925"/>
                <a:gd name="connsiteY18643" fmla="*/ 487892 h 2994025"/>
                <a:gd name="connsiteX18644" fmla="*/ 3229503 w 6130925"/>
                <a:gd name="connsiteY18644" fmla="*/ 488421 h 2994025"/>
                <a:gd name="connsiteX18645" fmla="*/ 3232678 w 6130925"/>
                <a:gd name="connsiteY18645" fmla="*/ 488950 h 2994025"/>
                <a:gd name="connsiteX18646" fmla="*/ 3236911 w 6130925"/>
                <a:gd name="connsiteY18646" fmla="*/ 488950 h 2994025"/>
                <a:gd name="connsiteX18647" fmla="*/ 3240615 w 6130925"/>
                <a:gd name="connsiteY18647" fmla="*/ 488950 h 2994025"/>
                <a:gd name="connsiteX18648" fmla="*/ 3244320 w 6130925"/>
                <a:gd name="connsiteY18648" fmla="*/ 488950 h 2994025"/>
                <a:gd name="connsiteX18649" fmla="*/ 3246436 w 6130925"/>
                <a:gd name="connsiteY18649" fmla="*/ 491067 h 2994025"/>
                <a:gd name="connsiteX18650" fmla="*/ 3248553 w 6130925"/>
                <a:gd name="connsiteY18650" fmla="*/ 492125 h 2994025"/>
                <a:gd name="connsiteX18651" fmla="*/ 3255432 w 6130925"/>
                <a:gd name="connsiteY18651" fmla="*/ 492125 h 2994025"/>
                <a:gd name="connsiteX18652" fmla="*/ 3255432 w 6130925"/>
                <a:gd name="connsiteY18652" fmla="*/ 484188 h 2994025"/>
                <a:gd name="connsiteX18653" fmla="*/ 3252257 w 6130925"/>
                <a:gd name="connsiteY18653" fmla="*/ 483658 h 2994025"/>
                <a:gd name="connsiteX18654" fmla="*/ 3249082 w 6130925"/>
                <a:gd name="connsiteY18654" fmla="*/ 483129 h 2994025"/>
                <a:gd name="connsiteX18655" fmla="*/ 3245378 w 6130925"/>
                <a:gd name="connsiteY18655" fmla="*/ 483129 h 2994025"/>
                <a:gd name="connsiteX18656" fmla="*/ 3242203 w 6130925"/>
                <a:gd name="connsiteY18656" fmla="*/ 482071 h 2994025"/>
                <a:gd name="connsiteX18657" fmla="*/ 3239557 w 6130925"/>
                <a:gd name="connsiteY18657" fmla="*/ 481013 h 2994025"/>
                <a:gd name="connsiteX18658" fmla="*/ 3238499 w 6130925"/>
                <a:gd name="connsiteY18658" fmla="*/ 478367 h 2994025"/>
                <a:gd name="connsiteX18659" fmla="*/ 3237440 w 6130925"/>
                <a:gd name="connsiteY18659" fmla="*/ 476779 h 2994025"/>
                <a:gd name="connsiteX18660" fmla="*/ 3236911 w 6130925"/>
                <a:gd name="connsiteY18660" fmla="*/ 474663 h 2994025"/>
                <a:gd name="connsiteX18661" fmla="*/ 3237440 w 6130925"/>
                <a:gd name="connsiteY18661" fmla="*/ 473075 h 2994025"/>
                <a:gd name="connsiteX18662" fmla="*/ 3237970 w 6130925"/>
                <a:gd name="connsiteY18662" fmla="*/ 471488 h 2994025"/>
                <a:gd name="connsiteX18663" fmla="*/ 3239028 w 6130925"/>
                <a:gd name="connsiteY18663" fmla="*/ 469900 h 2994025"/>
                <a:gd name="connsiteX18664" fmla="*/ 3242203 w 6130925"/>
                <a:gd name="connsiteY18664" fmla="*/ 468842 h 2994025"/>
                <a:gd name="connsiteX18665" fmla="*/ 3244320 w 6130925"/>
                <a:gd name="connsiteY18665" fmla="*/ 467254 h 2994025"/>
                <a:gd name="connsiteX18666" fmla="*/ 3246436 w 6130925"/>
                <a:gd name="connsiteY18666" fmla="*/ 466725 h 2994025"/>
                <a:gd name="connsiteX18667" fmla="*/ 3251728 w 6130925"/>
                <a:gd name="connsiteY18667" fmla="*/ 465138 h 2994025"/>
                <a:gd name="connsiteX18668" fmla="*/ 3257020 w 6130925"/>
                <a:gd name="connsiteY18668" fmla="*/ 464079 h 2994025"/>
                <a:gd name="connsiteX18669" fmla="*/ 3269720 w 6130925"/>
                <a:gd name="connsiteY18669" fmla="*/ 464079 h 2994025"/>
                <a:gd name="connsiteX18670" fmla="*/ 3267603 w 6130925"/>
                <a:gd name="connsiteY18670" fmla="*/ 465138 h 2994025"/>
                <a:gd name="connsiteX18671" fmla="*/ 3266015 w 6130925"/>
                <a:gd name="connsiteY18671" fmla="*/ 466725 h 2994025"/>
                <a:gd name="connsiteX18672" fmla="*/ 3264957 w 6130925"/>
                <a:gd name="connsiteY18672" fmla="*/ 468842 h 2994025"/>
                <a:gd name="connsiteX18673" fmla="*/ 3264428 w 6130925"/>
                <a:gd name="connsiteY18673" fmla="*/ 470429 h 2994025"/>
                <a:gd name="connsiteX18674" fmla="*/ 3265486 w 6130925"/>
                <a:gd name="connsiteY18674" fmla="*/ 472546 h 2994025"/>
                <a:gd name="connsiteX18675" fmla="*/ 3267074 w 6130925"/>
                <a:gd name="connsiteY18675" fmla="*/ 474133 h 2994025"/>
                <a:gd name="connsiteX18676" fmla="*/ 3269190 w 6130925"/>
                <a:gd name="connsiteY18676" fmla="*/ 474663 h 2994025"/>
                <a:gd name="connsiteX18677" fmla="*/ 3271836 w 6130925"/>
                <a:gd name="connsiteY18677" fmla="*/ 474663 h 2994025"/>
                <a:gd name="connsiteX18678" fmla="*/ 3273424 w 6130925"/>
                <a:gd name="connsiteY18678" fmla="*/ 474663 h 2994025"/>
                <a:gd name="connsiteX18679" fmla="*/ 3276070 w 6130925"/>
                <a:gd name="connsiteY18679" fmla="*/ 474133 h 2994025"/>
                <a:gd name="connsiteX18680" fmla="*/ 3278186 w 6130925"/>
                <a:gd name="connsiteY18680" fmla="*/ 472546 h 2994025"/>
                <a:gd name="connsiteX18681" fmla="*/ 3281361 w 6130925"/>
                <a:gd name="connsiteY18681" fmla="*/ 469371 h 2994025"/>
                <a:gd name="connsiteX18682" fmla="*/ 3282420 w 6130925"/>
                <a:gd name="connsiteY18682" fmla="*/ 465138 h 2994025"/>
                <a:gd name="connsiteX18683" fmla="*/ 3282949 w 6130925"/>
                <a:gd name="connsiteY18683" fmla="*/ 463021 h 2994025"/>
                <a:gd name="connsiteX18684" fmla="*/ 3285065 w 6130925"/>
                <a:gd name="connsiteY18684" fmla="*/ 461433 h 2994025"/>
                <a:gd name="connsiteX18685" fmla="*/ 3286653 w 6130925"/>
                <a:gd name="connsiteY18685" fmla="*/ 461433 h 2994025"/>
                <a:gd name="connsiteX18686" fmla="*/ 3288240 w 6130925"/>
                <a:gd name="connsiteY18686" fmla="*/ 461433 h 2994025"/>
                <a:gd name="connsiteX18687" fmla="*/ 3290357 w 6130925"/>
                <a:gd name="connsiteY18687" fmla="*/ 461963 h 2994025"/>
                <a:gd name="connsiteX18688" fmla="*/ 3292474 w 6130925"/>
                <a:gd name="connsiteY18688" fmla="*/ 462492 h 2994025"/>
                <a:gd name="connsiteX18689" fmla="*/ 3294061 w 6130925"/>
                <a:gd name="connsiteY18689" fmla="*/ 461963 h 2994025"/>
                <a:gd name="connsiteX18690" fmla="*/ 3295649 w 6130925"/>
                <a:gd name="connsiteY18690" fmla="*/ 460904 h 2994025"/>
                <a:gd name="connsiteX18691" fmla="*/ 3299882 w 6130925"/>
                <a:gd name="connsiteY18691" fmla="*/ 458788 h 2994025"/>
                <a:gd name="connsiteX18692" fmla="*/ 3303586 w 6130925"/>
                <a:gd name="connsiteY18692" fmla="*/ 455083 h 2994025"/>
                <a:gd name="connsiteX18693" fmla="*/ 3307820 w 6130925"/>
                <a:gd name="connsiteY18693" fmla="*/ 456142 h 2994025"/>
                <a:gd name="connsiteX18694" fmla="*/ 3307820 w 6130925"/>
                <a:gd name="connsiteY18694" fmla="*/ 465138 h 2994025"/>
                <a:gd name="connsiteX18695" fmla="*/ 3307290 w 6130925"/>
                <a:gd name="connsiteY18695" fmla="*/ 465138 h 2994025"/>
                <a:gd name="connsiteX18696" fmla="*/ 3307290 w 6130925"/>
                <a:gd name="connsiteY18696" fmla="*/ 467078 h 2994025"/>
                <a:gd name="connsiteX18697" fmla="*/ 3306232 w 6130925"/>
                <a:gd name="connsiteY18697" fmla="*/ 466725 h 2994025"/>
                <a:gd name="connsiteX18698" fmla="*/ 3304645 w 6130925"/>
                <a:gd name="connsiteY18698" fmla="*/ 467254 h 2994025"/>
                <a:gd name="connsiteX18699" fmla="*/ 3303057 w 6130925"/>
                <a:gd name="connsiteY18699" fmla="*/ 467783 h 2994025"/>
                <a:gd name="connsiteX18700" fmla="*/ 3295120 w 6130925"/>
                <a:gd name="connsiteY18700" fmla="*/ 467783 h 2994025"/>
                <a:gd name="connsiteX18701" fmla="*/ 3295649 w 6130925"/>
                <a:gd name="connsiteY18701" fmla="*/ 469900 h 2994025"/>
                <a:gd name="connsiteX18702" fmla="*/ 3295120 w 6130925"/>
                <a:gd name="connsiteY18702" fmla="*/ 471488 h 2994025"/>
                <a:gd name="connsiteX18703" fmla="*/ 3294590 w 6130925"/>
                <a:gd name="connsiteY18703" fmla="*/ 473075 h 2994025"/>
                <a:gd name="connsiteX18704" fmla="*/ 3295120 w 6130925"/>
                <a:gd name="connsiteY18704" fmla="*/ 478367 h 2994025"/>
                <a:gd name="connsiteX18705" fmla="*/ 3295120 w 6130925"/>
                <a:gd name="connsiteY18705" fmla="*/ 483658 h 2994025"/>
                <a:gd name="connsiteX18706" fmla="*/ 3307290 w 6130925"/>
                <a:gd name="connsiteY18706" fmla="*/ 483658 h 2994025"/>
                <a:gd name="connsiteX18707" fmla="*/ 3307290 w 6130925"/>
                <a:gd name="connsiteY18707" fmla="*/ 467078 h 2994025"/>
                <a:gd name="connsiteX18708" fmla="*/ 3307820 w 6130925"/>
                <a:gd name="connsiteY18708" fmla="*/ 467254 h 2994025"/>
                <a:gd name="connsiteX18709" fmla="*/ 3307820 w 6130925"/>
                <a:gd name="connsiteY18709" fmla="*/ 465138 h 2994025"/>
                <a:gd name="connsiteX18710" fmla="*/ 3315228 w 6130925"/>
                <a:gd name="connsiteY18710" fmla="*/ 465138 h 2994025"/>
                <a:gd name="connsiteX18711" fmla="*/ 3317345 w 6130925"/>
                <a:gd name="connsiteY18711" fmla="*/ 465138 h 2994025"/>
                <a:gd name="connsiteX18712" fmla="*/ 3318932 w 6130925"/>
                <a:gd name="connsiteY18712" fmla="*/ 466725 h 2994025"/>
                <a:gd name="connsiteX18713" fmla="*/ 3320520 w 6130925"/>
                <a:gd name="connsiteY18713" fmla="*/ 469371 h 2994025"/>
                <a:gd name="connsiteX18714" fmla="*/ 3321049 w 6130925"/>
                <a:gd name="connsiteY18714" fmla="*/ 472546 h 2994025"/>
                <a:gd name="connsiteX18715" fmla="*/ 3321049 w 6130925"/>
                <a:gd name="connsiteY18715" fmla="*/ 475192 h 2994025"/>
                <a:gd name="connsiteX18716" fmla="*/ 3320520 w 6130925"/>
                <a:gd name="connsiteY18716" fmla="*/ 477308 h 2994025"/>
                <a:gd name="connsiteX18717" fmla="*/ 3319990 w 6130925"/>
                <a:gd name="connsiteY18717" fmla="*/ 479954 h 2994025"/>
                <a:gd name="connsiteX18718" fmla="*/ 3319461 w 6130925"/>
                <a:gd name="connsiteY18718" fmla="*/ 481542 h 2994025"/>
                <a:gd name="connsiteX18719" fmla="*/ 3324753 w 6130925"/>
                <a:gd name="connsiteY18719" fmla="*/ 482071 h 2994025"/>
                <a:gd name="connsiteX18720" fmla="*/ 3324224 w 6130925"/>
                <a:gd name="connsiteY18720" fmla="*/ 480483 h 2994025"/>
                <a:gd name="connsiteX18721" fmla="*/ 3323695 w 6130925"/>
                <a:gd name="connsiteY18721" fmla="*/ 478367 h 2994025"/>
                <a:gd name="connsiteX18722" fmla="*/ 3323695 w 6130925"/>
                <a:gd name="connsiteY18722" fmla="*/ 474663 h 2994025"/>
                <a:gd name="connsiteX18723" fmla="*/ 3324224 w 6130925"/>
                <a:gd name="connsiteY18723" fmla="*/ 473075 h 2994025"/>
                <a:gd name="connsiteX18724" fmla="*/ 3325282 w 6130925"/>
                <a:gd name="connsiteY18724" fmla="*/ 471488 h 2994025"/>
                <a:gd name="connsiteX18725" fmla="*/ 3325282 w 6130925"/>
                <a:gd name="connsiteY18725" fmla="*/ 465667 h 2994025"/>
                <a:gd name="connsiteX18726" fmla="*/ 3324753 w 6130925"/>
                <a:gd name="connsiteY18726" fmla="*/ 460375 h 2994025"/>
                <a:gd name="connsiteX18727" fmla="*/ 3349095 w 6130925"/>
                <a:gd name="connsiteY18727" fmla="*/ 460375 h 2994025"/>
                <a:gd name="connsiteX18728" fmla="*/ 3349095 w 6130925"/>
                <a:gd name="connsiteY18728" fmla="*/ 461963 h 2994025"/>
                <a:gd name="connsiteX18729" fmla="*/ 3349095 w 6130925"/>
                <a:gd name="connsiteY18729" fmla="*/ 463550 h 2994025"/>
                <a:gd name="connsiteX18730" fmla="*/ 3347507 w 6130925"/>
                <a:gd name="connsiteY18730" fmla="*/ 465138 h 2994025"/>
                <a:gd name="connsiteX18731" fmla="*/ 3345920 w 6130925"/>
                <a:gd name="connsiteY18731" fmla="*/ 466725 h 2994025"/>
                <a:gd name="connsiteX18732" fmla="*/ 3344861 w 6130925"/>
                <a:gd name="connsiteY18732" fmla="*/ 468842 h 2994025"/>
                <a:gd name="connsiteX18733" fmla="*/ 3344332 w 6130925"/>
                <a:gd name="connsiteY18733" fmla="*/ 470429 h 2994025"/>
                <a:gd name="connsiteX18734" fmla="*/ 3344332 w 6130925"/>
                <a:gd name="connsiteY18734" fmla="*/ 477308 h 2994025"/>
                <a:gd name="connsiteX18735" fmla="*/ 3348565 w 6130925"/>
                <a:gd name="connsiteY18735" fmla="*/ 477308 h 2994025"/>
                <a:gd name="connsiteX18736" fmla="*/ 3353328 w 6130925"/>
                <a:gd name="connsiteY18736" fmla="*/ 476779 h 2994025"/>
                <a:gd name="connsiteX18737" fmla="*/ 3353328 w 6130925"/>
                <a:gd name="connsiteY18737" fmla="*/ 465667 h 2994025"/>
                <a:gd name="connsiteX18738" fmla="*/ 3357561 w 6130925"/>
                <a:gd name="connsiteY18738" fmla="*/ 465138 h 2994025"/>
                <a:gd name="connsiteX18739" fmla="*/ 3359149 w 6130925"/>
                <a:gd name="connsiteY18739" fmla="*/ 465667 h 2994025"/>
                <a:gd name="connsiteX18740" fmla="*/ 3360736 w 6130925"/>
                <a:gd name="connsiteY18740" fmla="*/ 465667 h 2994025"/>
                <a:gd name="connsiteX18741" fmla="*/ 3362324 w 6130925"/>
                <a:gd name="connsiteY18741" fmla="*/ 467783 h 2994025"/>
                <a:gd name="connsiteX18742" fmla="*/ 3363382 w 6130925"/>
                <a:gd name="connsiteY18742" fmla="*/ 469900 h 2994025"/>
                <a:gd name="connsiteX18743" fmla="*/ 3364970 w 6130925"/>
                <a:gd name="connsiteY18743" fmla="*/ 471488 h 2994025"/>
                <a:gd name="connsiteX18744" fmla="*/ 3366557 w 6130925"/>
                <a:gd name="connsiteY18744" fmla="*/ 473075 h 2994025"/>
                <a:gd name="connsiteX18745" fmla="*/ 3369732 w 6130925"/>
                <a:gd name="connsiteY18745" fmla="*/ 474133 h 2994025"/>
                <a:gd name="connsiteX18746" fmla="*/ 3373436 w 6130925"/>
                <a:gd name="connsiteY18746" fmla="*/ 474133 h 2994025"/>
                <a:gd name="connsiteX18747" fmla="*/ 3377670 w 6130925"/>
                <a:gd name="connsiteY18747" fmla="*/ 473604 h 2994025"/>
                <a:gd name="connsiteX18748" fmla="*/ 3381374 w 6130925"/>
                <a:gd name="connsiteY18748" fmla="*/ 474133 h 2994025"/>
                <a:gd name="connsiteX18749" fmla="*/ 3382961 w 6130925"/>
                <a:gd name="connsiteY18749" fmla="*/ 474133 h 2994025"/>
                <a:gd name="connsiteX18750" fmla="*/ 3384549 w 6130925"/>
                <a:gd name="connsiteY18750" fmla="*/ 474133 h 2994025"/>
                <a:gd name="connsiteX18751" fmla="*/ 3386665 w 6130925"/>
                <a:gd name="connsiteY18751" fmla="*/ 475721 h 2994025"/>
                <a:gd name="connsiteX18752" fmla="*/ 3387724 w 6130925"/>
                <a:gd name="connsiteY18752" fmla="*/ 477308 h 2994025"/>
                <a:gd name="connsiteX18753" fmla="*/ 3389311 w 6130925"/>
                <a:gd name="connsiteY18753" fmla="*/ 478896 h 2994025"/>
                <a:gd name="connsiteX18754" fmla="*/ 3390370 w 6130925"/>
                <a:gd name="connsiteY18754" fmla="*/ 481542 h 2994025"/>
                <a:gd name="connsiteX18755" fmla="*/ 3389311 w 6130925"/>
                <a:gd name="connsiteY18755" fmla="*/ 488421 h 2994025"/>
                <a:gd name="connsiteX18756" fmla="*/ 3387195 w 6130925"/>
                <a:gd name="connsiteY18756" fmla="*/ 488421 h 2994025"/>
                <a:gd name="connsiteX18757" fmla="*/ 3384549 w 6130925"/>
                <a:gd name="connsiteY18757" fmla="*/ 488421 h 2994025"/>
                <a:gd name="connsiteX18758" fmla="*/ 3382961 w 6130925"/>
                <a:gd name="connsiteY18758" fmla="*/ 488421 h 2994025"/>
                <a:gd name="connsiteX18759" fmla="*/ 3381374 w 6130925"/>
                <a:gd name="connsiteY18759" fmla="*/ 488950 h 2994025"/>
                <a:gd name="connsiteX18760" fmla="*/ 3379786 w 6130925"/>
                <a:gd name="connsiteY18760" fmla="*/ 488950 h 2994025"/>
                <a:gd name="connsiteX18761" fmla="*/ 3378199 w 6130925"/>
                <a:gd name="connsiteY18761" fmla="*/ 488421 h 2994025"/>
                <a:gd name="connsiteX18762" fmla="*/ 3378199 w 6130925"/>
                <a:gd name="connsiteY18762" fmla="*/ 493183 h 2994025"/>
                <a:gd name="connsiteX18763" fmla="*/ 3379786 w 6130925"/>
                <a:gd name="connsiteY18763" fmla="*/ 493183 h 2994025"/>
                <a:gd name="connsiteX18764" fmla="*/ 3381374 w 6130925"/>
                <a:gd name="connsiteY18764" fmla="*/ 493713 h 2994025"/>
                <a:gd name="connsiteX18765" fmla="*/ 3385078 w 6130925"/>
                <a:gd name="connsiteY18765" fmla="*/ 494771 h 2994025"/>
                <a:gd name="connsiteX18766" fmla="*/ 3389311 w 6130925"/>
                <a:gd name="connsiteY18766" fmla="*/ 495300 h 2994025"/>
                <a:gd name="connsiteX18767" fmla="*/ 3393545 w 6130925"/>
                <a:gd name="connsiteY18767" fmla="*/ 495300 h 2994025"/>
                <a:gd name="connsiteX18768" fmla="*/ 3397778 w 6130925"/>
                <a:gd name="connsiteY18768" fmla="*/ 494771 h 2994025"/>
                <a:gd name="connsiteX18769" fmla="*/ 3397778 w 6130925"/>
                <a:gd name="connsiteY18769" fmla="*/ 496358 h 2994025"/>
                <a:gd name="connsiteX18770" fmla="*/ 3398307 w 6130925"/>
                <a:gd name="connsiteY18770" fmla="*/ 497946 h 2994025"/>
                <a:gd name="connsiteX18771" fmla="*/ 3400424 w 6130925"/>
                <a:gd name="connsiteY18771" fmla="*/ 499004 h 2994025"/>
                <a:gd name="connsiteX18772" fmla="*/ 3402011 w 6130925"/>
                <a:gd name="connsiteY18772" fmla="*/ 499533 h 2994025"/>
                <a:gd name="connsiteX18773" fmla="*/ 3404128 w 6130925"/>
                <a:gd name="connsiteY18773" fmla="*/ 501650 h 2994025"/>
                <a:gd name="connsiteX18774" fmla="*/ 3407832 w 6130925"/>
                <a:gd name="connsiteY18774" fmla="*/ 502179 h 2994025"/>
                <a:gd name="connsiteX18775" fmla="*/ 3409420 w 6130925"/>
                <a:gd name="connsiteY18775" fmla="*/ 500063 h 2994025"/>
                <a:gd name="connsiteX18776" fmla="*/ 3411007 w 6130925"/>
                <a:gd name="connsiteY18776" fmla="*/ 497946 h 2994025"/>
                <a:gd name="connsiteX18777" fmla="*/ 3412595 w 6130925"/>
                <a:gd name="connsiteY18777" fmla="*/ 496888 h 2994025"/>
                <a:gd name="connsiteX18778" fmla="*/ 3414711 w 6130925"/>
                <a:gd name="connsiteY18778" fmla="*/ 496358 h 2994025"/>
                <a:gd name="connsiteX18779" fmla="*/ 3425295 w 6130925"/>
                <a:gd name="connsiteY18779" fmla="*/ 496358 h 2994025"/>
                <a:gd name="connsiteX18780" fmla="*/ 3425295 w 6130925"/>
                <a:gd name="connsiteY18780" fmla="*/ 498475 h 2994025"/>
                <a:gd name="connsiteX18781" fmla="*/ 3425824 w 6130925"/>
                <a:gd name="connsiteY18781" fmla="*/ 500592 h 2994025"/>
                <a:gd name="connsiteX18782" fmla="*/ 3425824 w 6130925"/>
                <a:gd name="connsiteY18782" fmla="*/ 502708 h 2994025"/>
                <a:gd name="connsiteX18783" fmla="*/ 3425824 w 6130925"/>
                <a:gd name="connsiteY18783" fmla="*/ 504296 h 2994025"/>
                <a:gd name="connsiteX18784" fmla="*/ 3427411 w 6130925"/>
                <a:gd name="connsiteY18784" fmla="*/ 505354 h 2994025"/>
                <a:gd name="connsiteX18785" fmla="*/ 3430057 w 6130925"/>
                <a:gd name="connsiteY18785" fmla="*/ 506413 h 2994025"/>
                <a:gd name="connsiteX18786" fmla="*/ 3431645 w 6130925"/>
                <a:gd name="connsiteY18786" fmla="*/ 506942 h 2994025"/>
                <a:gd name="connsiteX18787" fmla="*/ 3433232 w 6130925"/>
                <a:gd name="connsiteY18787" fmla="*/ 508000 h 2994025"/>
                <a:gd name="connsiteX18788" fmla="*/ 3433232 w 6130925"/>
                <a:gd name="connsiteY18788" fmla="*/ 509588 h 2994025"/>
                <a:gd name="connsiteX18789" fmla="*/ 3432703 w 6130925"/>
                <a:gd name="connsiteY18789" fmla="*/ 512763 h 2994025"/>
                <a:gd name="connsiteX18790" fmla="*/ 3431645 w 6130925"/>
                <a:gd name="connsiteY18790" fmla="*/ 515408 h 2994025"/>
                <a:gd name="connsiteX18791" fmla="*/ 3430586 w 6130925"/>
                <a:gd name="connsiteY18791" fmla="*/ 516996 h 2994025"/>
                <a:gd name="connsiteX18792" fmla="*/ 3430057 w 6130925"/>
                <a:gd name="connsiteY18792" fmla="*/ 518583 h 2994025"/>
                <a:gd name="connsiteX18793" fmla="*/ 3431645 w 6130925"/>
                <a:gd name="connsiteY18793" fmla="*/ 520171 h 2994025"/>
                <a:gd name="connsiteX18794" fmla="*/ 3434290 w 6130925"/>
                <a:gd name="connsiteY18794" fmla="*/ 521229 h 2994025"/>
                <a:gd name="connsiteX18795" fmla="*/ 3437465 w 6130925"/>
                <a:gd name="connsiteY18795" fmla="*/ 521229 h 2994025"/>
                <a:gd name="connsiteX18796" fmla="*/ 3439053 w 6130925"/>
                <a:gd name="connsiteY18796" fmla="*/ 521229 h 2994025"/>
                <a:gd name="connsiteX18797" fmla="*/ 3441170 w 6130925"/>
                <a:gd name="connsiteY18797" fmla="*/ 521229 h 2994025"/>
                <a:gd name="connsiteX18798" fmla="*/ 3442757 w 6130925"/>
                <a:gd name="connsiteY18798" fmla="*/ 520171 h 2994025"/>
                <a:gd name="connsiteX18799" fmla="*/ 3443286 w 6130925"/>
                <a:gd name="connsiteY18799" fmla="*/ 518054 h 2994025"/>
                <a:gd name="connsiteX18800" fmla="*/ 3443286 w 6130925"/>
                <a:gd name="connsiteY18800" fmla="*/ 515408 h 2994025"/>
                <a:gd name="connsiteX18801" fmla="*/ 3443286 w 6130925"/>
                <a:gd name="connsiteY18801" fmla="*/ 512763 h 2994025"/>
                <a:gd name="connsiteX18802" fmla="*/ 3453870 w 6130925"/>
                <a:gd name="connsiteY18802" fmla="*/ 512763 h 2994025"/>
                <a:gd name="connsiteX18803" fmla="*/ 3456515 w 6130925"/>
                <a:gd name="connsiteY18803" fmla="*/ 515938 h 2994025"/>
                <a:gd name="connsiteX18804" fmla="*/ 3459690 w 6130925"/>
                <a:gd name="connsiteY18804" fmla="*/ 518583 h 2994025"/>
                <a:gd name="connsiteX18805" fmla="*/ 3462336 w 6130925"/>
                <a:gd name="connsiteY18805" fmla="*/ 519642 h 2994025"/>
                <a:gd name="connsiteX18806" fmla="*/ 3464453 w 6130925"/>
                <a:gd name="connsiteY18806" fmla="*/ 520171 h 2994025"/>
                <a:gd name="connsiteX18807" fmla="*/ 3466040 w 6130925"/>
                <a:gd name="connsiteY18807" fmla="*/ 521758 h 2994025"/>
                <a:gd name="connsiteX18808" fmla="*/ 3468157 w 6130925"/>
                <a:gd name="connsiteY18808" fmla="*/ 523346 h 2994025"/>
                <a:gd name="connsiteX18809" fmla="*/ 3469745 w 6130925"/>
                <a:gd name="connsiteY18809" fmla="*/ 523346 h 2994025"/>
                <a:gd name="connsiteX18810" fmla="*/ 3472920 w 6130925"/>
                <a:gd name="connsiteY18810" fmla="*/ 523346 h 2994025"/>
                <a:gd name="connsiteX18811" fmla="*/ 3475036 w 6130925"/>
                <a:gd name="connsiteY18811" fmla="*/ 522288 h 2994025"/>
                <a:gd name="connsiteX18812" fmla="*/ 3479270 w 6130925"/>
                <a:gd name="connsiteY18812" fmla="*/ 521229 h 2994025"/>
                <a:gd name="connsiteX18813" fmla="*/ 3484032 w 6130925"/>
                <a:gd name="connsiteY18813" fmla="*/ 521229 h 2994025"/>
                <a:gd name="connsiteX18814" fmla="*/ 3488266 w 6130925"/>
                <a:gd name="connsiteY18814" fmla="*/ 521229 h 2994025"/>
                <a:gd name="connsiteX18815" fmla="*/ 3491970 w 6130925"/>
                <a:gd name="connsiteY18815" fmla="*/ 522288 h 2994025"/>
                <a:gd name="connsiteX18816" fmla="*/ 3494086 w 6130925"/>
                <a:gd name="connsiteY18816" fmla="*/ 522288 h 2994025"/>
                <a:gd name="connsiteX18817" fmla="*/ 3495674 w 6130925"/>
                <a:gd name="connsiteY18817" fmla="*/ 523346 h 2994025"/>
                <a:gd name="connsiteX18818" fmla="*/ 3497791 w 6130925"/>
                <a:gd name="connsiteY18818" fmla="*/ 524933 h 2994025"/>
                <a:gd name="connsiteX18819" fmla="*/ 3499378 w 6130925"/>
                <a:gd name="connsiteY18819" fmla="*/ 525992 h 2994025"/>
                <a:gd name="connsiteX18820" fmla="*/ 3502553 w 6130925"/>
                <a:gd name="connsiteY18820" fmla="*/ 527579 h 2994025"/>
                <a:gd name="connsiteX18821" fmla="*/ 3504670 w 6130925"/>
                <a:gd name="connsiteY18821" fmla="*/ 528108 h 2994025"/>
                <a:gd name="connsiteX18822" fmla="*/ 3506786 w 6130925"/>
                <a:gd name="connsiteY18822" fmla="*/ 528638 h 2994025"/>
                <a:gd name="connsiteX18823" fmla="*/ 3507845 w 6130925"/>
                <a:gd name="connsiteY18823" fmla="*/ 530225 h 2994025"/>
                <a:gd name="connsiteX18824" fmla="*/ 3508903 w 6130925"/>
                <a:gd name="connsiteY18824" fmla="*/ 531813 h 2994025"/>
                <a:gd name="connsiteX18825" fmla="*/ 3512607 w 6130925"/>
                <a:gd name="connsiteY18825" fmla="*/ 533400 h 2994025"/>
                <a:gd name="connsiteX18826" fmla="*/ 3513136 w 6130925"/>
                <a:gd name="connsiteY18826" fmla="*/ 534458 h 2994025"/>
                <a:gd name="connsiteX18827" fmla="*/ 3514724 w 6130925"/>
                <a:gd name="connsiteY18827" fmla="*/ 533400 h 2994025"/>
                <a:gd name="connsiteX18828" fmla="*/ 3515782 w 6130925"/>
                <a:gd name="connsiteY18828" fmla="*/ 533400 h 2994025"/>
                <a:gd name="connsiteX18829" fmla="*/ 3516311 w 6130925"/>
                <a:gd name="connsiteY18829" fmla="*/ 533400 h 2994025"/>
                <a:gd name="connsiteX18830" fmla="*/ 3517899 w 6130925"/>
                <a:gd name="connsiteY18830" fmla="*/ 535517 h 2994025"/>
                <a:gd name="connsiteX18831" fmla="*/ 3518957 w 6130925"/>
                <a:gd name="connsiteY18831" fmla="*/ 537633 h 2994025"/>
                <a:gd name="connsiteX18832" fmla="*/ 3520545 w 6130925"/>
                <a:gd name="connsiteY18832" fmla="*/ 538163 h 2994025"/>
                <a:gd name="connsiteX18833" fmla="*/ 3522132 w 6130925"/>
                <a:gd name="connsiteY18833" fmla="*/ 539221 h 2994025"/>
                <a:gd name="connsiteX18834" fmla="*/ 3523191 w 6130925"/>
                <a:gd name="connsiteY18834" fmla="*/ 540808 h 2994025"/>
                <a:gd name="connsiteX18835" fmla="*/ 3524249 w 6130925"/>
                <a:gd name="connsiteY18835" fmla="*/ 542396 h 2994025"/>
                <a:gd name="connsiteX18836" fmla="*/ 3526366 w 6130925"/>
                <a:gd name="connsiteY18836" fmla="*/ 543454 h 2994025"/>
                <a:gd name="connsiteX18837" fmla="*/ 3527953 w 6130925"/>
                <a:gd name="connsiteY18837" fmla="*/ 545042 h 2994025"/>
                <a:gd name="connsiteX18838" fmla="*/ 3531128 w 6130925"/>
                <a:gd name="connsiteY18838" fmla="*/ 547688 h 2994025"/>
                <a:gd name="connsiteX18839" fmla="*/ 3534832 w 6130925"/>
                <a:gd name="connsiteY18839" fmla="*/ 549275 h 2994025"/>
                <a:gd name="connsiteX18840" fmla="*/ 3538536 w 6130925"/>
                <a:gd name="connsiteY18840" fmla="*/ 549275 h 2994025"/>
                <a:gd name="connsiteX18841" fmla="*/ 3542241 w 6130925"/>
                <a:gd name="connsiteY18841" fmla="*/ 549275 h 2994025"/>
                <a:gd name="connsiteX18842" fmla="*/ 3545416 w 6130925"/>
                <a:gd name="connsiteY18842" fmla="*/ 548746 h 2994025"/>
                <a:gd name="connsiteX18843" fmla="*/ 3549649 w 6130925"/>
                <a:gd name="connsiteY18843" fmla="*/ 549275 h 2994025"/>
                <a:gd name="connsiteX18844" fmla="*/ 3551766 w 6130925"/>
                <a:gd name="connsiteY18844" fmla="*/ 549275 h 2994025"/>
                <a:gd name="connsiteX18845" fmla="*/ 3553882 w 6130925"/>
                <a:gd name="connsiteY18845" fmla="*/ 549804 h 2994025"/>
                <a:gd name="connsiteX18846" fmla="*/ 3555470 w 6130925"/>
                <a:gd name="connsiteY18846" fmla="*/ 550333 h 2994025"/>
                <a:gd name="connsiteX18847" fmla="*/ 3557586 w 6130925"/>
                <a:gd name="connsiteY18847" fmla="*/ 550863 h 2994025"/>
                <a:gd name="connsiteX18848" fmla="*/ 3559703 w 6130925"/>
                <a:gd name="connsiteY18848" fmla="*/ 551921 h 2994025"/>
                <a:gd name="connsiteX18849" fmla="*/ 3560761 w 6130925"/>
                <a:gd name="connsiteY18849" fmla="*/ 554038 h 2994025"/>
                <a:gd name="connsiteX18850" fmla="*/ 3562878 w 6130925"/>
                <a:gd name="connsiteY18850" fmla="*/ 556154 h 2994025"/>
                <a:gd name="connsiteX18851" fmla="*/ 3564466 w 6130925"/>
                <a:gd name="connsiteY18851" fmla="*/ 557213 h 2994025"/>
                <a:gd name="connsiteX18852" fmla="*/ 3566582 w 6130925"/>
                <a:gd name="connsiteY18852" fmla="*/ 560388 h 2994025"/>
                <a:gd name="connsiteX18853" fmla="*/ 3567641 w 6130925"/>
                <a:gd name="connsiteY18853" fmla="*/ 564092 h 2994025"/>
                <a:gd name="connsiteX18854" fmla="*/ 3568699 w 6130925"/>
                <a:gd name="connsiteY18854" fmla="*/ 565679 h 2994025"/>
                <a:gd name="connsiteX18855" fmla="*/ 3567641 w 6130925"/>
                <a:gd name="connsiteY18855" fmla="*/ 567796 h 2994025"/>
                <a:gd name="connsiteX18856" fmla="*/ 3569228 w 6130925"/>
                <a:gd name="connsiteY18856" fmla="*/ 573088 h 2994025"/>
                <a:gd name="connsiteX18857" fmla="*/ 3569228 w 6130925"/>
                <a:gd name="connsiteY18857" fmla="*/ 578908 h 2994025"/>
                <a:gd name="connsiteX18858" fmla="*/ 3569228 w 6130925"/>
                <a:gd name="connsiteY18858" fmla="*/ 582083 h 2994025"/>
                <a:gd name="connsiteX18859" fmla="*/ 3567641 w 6130925"/>
                <a:gd name="connsiteY18859" fmla="*/ 585258 h 2994025"/>
                <a:gd name="connsiteX18860" fmla="*/ 3567111 w 6130925"/>
                <a:gd name="connsiteY18860" fmla="*/ 587375 h 2994025"/>
                <a:gd name="connsiteX18861" fmla="*/ 3566053 w 6130925"/>
                <a:gd name="connsiteY18861" fmla="*/ 589492 h 2994025"/>
                <a:gd name="connsiteX18862" fmla="*/ 3564466 w 6130925"/>
                <a:gd name="connsiteY18862" fmla="*/ 591079 h 2994025"/>
                <a:gd name="connsiteX18863" fmla="*/ 3562878 w 6130925"/>
                <a:gd name="connsiteY18863" fmla="*/ 592138 h 2994025"/>
                <a:gd name="connsiteX18864" fmla="*/ 3561291 w 6130925"/>
                <a:gd name="connsiteY18864" fmla="*/ 593196 h 2994025"/>
                <a:gd name="connsiteX18865" fmla="*/ 3559174 w 6130925"/>
                <a:gd name="connsiteY18865" fmla="*/ 594254 h 2994025"/>
                <a:gd name="connsiteX18866" fmla="*/ 3557586 w 6130925"/>
                <a:gd name="connsiteY18866" fmla="*/ 595842 h 2994025"/>
                <a:gd name="connsiteX18867" fmla="*/ 3555470 w 6130925"/>
                <a:gd name="connsiteY18867" fmla="*/ 596900 h 2994025"/>
                <a:gd name="connsiteX18868" fmla="*/ 3552295 w 6130925"/>
                <a:gd name="connsiteY18868" fmla="*/ 597958 h 2994025"/>
                <a:gd name="connsiteX18869" fmla="*/ 3548591 w 6130925"/>
                <a:gd name="connsiteY18869" fmla="*/ 597958 h 2994025"/>
                <a:gd name="connsiteX18870" fmla="*/ 3547003 w 6130925"/>
                <a:gd name="connsiteY18870" fmla="*/ 597958 h 2994025"/>
                <a:gd name="connsiteX18871" fmla="*/ 3544886 w 6130925"/>
                <a:gd name="connsiteY18871" fmla="*/ 597958 h 2994025"/>
                <a:gd name="connsiteX18872" fmla="*/ 3541182 w 6130925"/>
                <a:gd name="connsiteY18872" fmla="*/ 600075 h 2994025"/>
                <a:gd name="connsiteX18873" fmla="*/ 3538007 w 6130925"/>
                <a:gd name="connsiteY18873" fmla="*/ 601663 h 2994025"/>
                <a:gd name="connsiteX18874" fmla="*/ 3536420 w 6130925"/>
                <a:gd name="connsiteY18874" fmla="*/ 602192 h 2994025"/>
                <a:gd name="connsiteX18875" fmla="*/ 3533774 w 6130925"/>
                <a:gd name="connsiteY18875" fmla="*/ 602721 h 2994025"/>
                <a:gd name="connsiteX18876" fmla="*/ 3533245 w 6130925"/>
                <a:gd name="connsiteY18876" fmla="*/ 602721 h 2994025"/>
                <a:gd name="connsiteX18877" fmla="*/ 3532186 w 6130925"/>
                <a:gd name="connsiteY18877" fmla="*/ 602721 h 2994025"/>
                <a:gd name="connsiteX18878" fmla="*/ 3531657 w 6130925"/>
                <a:gd name="connsiteY18878" fmla="*/ 602721 h 2994025"/>
                <a:gd name="connsiteX18879" fmla="*/ 3530599 w 6130925"/>
                <a:gd name="connsiteY18879" fmla="*/ 602721 h 2994025"/>
                <a:gd name="connsiteX18880" fmla="*/ 3529011 w 6130925"/>
                <a:gd name="connsiteY18880" fmla="*/ 603779 h 2994025"/>
                <a:gd name="connsiteX18881" fmla="*/ 3526895 w 6130925"/>
                <a:gd name="connsiteY18881" fmla="*/ 604308 h 2994025"/>
                <a:gd name="connsiteX18882" fmla="*/ 3520016 w 6130925"/>
                <a:gd name="connsiteY18882" fmla="*/ 604308 h 2994025"/>
                <a:gd name="connsiteX18883" fmla="*/ 3516311 w 6130925"/>
                <a:gd name="connsiteY18883" fmla="*/ 604308 h 2994025"/>
                <a:gd name="connsiteX18884" fmla="*/ 3512607 w 6130925"/>
                <a:gd name="connsiteY18884" fmla="*/ 604308 h 2994025"/>
                <a:gd name="connsiteX18885" fmla="*/ 3511020 w 6130925"/>
                <a:gd name="connsiteY18885" fmla="*/ 603779 h 2994025"/>
                <a:gd name="connsiteX18886" fmla="*/ 3508903 w 6130925"/>
                <a:gd name="connsiteY18886" fmla="*/ 603779 h 2994025"/>
                <a:gd name="connsiteX18887" fmla="*/ 3507316 w 6130925"/>
                <a:gd name="connsiteY18887" fmla="*/ 603779 h 2994025"/>
                <a:gd name="connsiteX18888" fmla="*/ 3505728 w 6130925"/>
                <a:gd name="connsiteY18888" fmla="*/ 603779 h 2994025"/>
                <a:gd name="connsiteX18889" fmla="*/ 3504141 w 6130925"/>
                <a:gd name="connsiteY18889" fmla="*/ 603250 h 2994025"/>
                <a:gd name="connsiteX18890" fmla="*/ 3502024 w 6130925"/>
                <a:gd name="connsiteY18890" fmla="*/ 602721 h 2994025"/>
                <a:gd name="connsiteX18891" fmla="*/ 3500966 w 6130925"/>
                <a:gd name="connsiteY18891" fmla="*/ 601133 h 2994025"/>
                <a:gd name="connsiteX18892" fmla="*/ 3499907 w 6130925"/>
                <a:gd name="connsiteY18892" fmla="*/ 599017 h 2994025"/>
                <a:gd name="connsiteX18893" fmla="*/ 3498320 w 6130925"/>
                <a:gd name="connsiteY18893" fmla="*/ 598488 h 2994025"/>
                <a:gd name="connsiteX18894" fmla="*/ 3496732 w 6130925"/>
                <a:gd name="connsiteY18894" fmla="*/ 597958 h 2994025"/>
                <a:gd name="connsiteX18895" fmla="*/ 3495145 w 6130925"/>
                <a:gd name="connsiteY18895" fmla="*/ 597429 h 2994025"/>
                <a:gd name="connsiteX18896" fmla="*/ 3492499 w 6130925"/>
                <a:gd name="connsiteY18896" fmla="*/ 596900 h 2994025"/>
                <a:gd name="connsiteX18897" fmla="*/ 3468157 w 6130925"/>
                <a:gd name="connsiteY18897" fmla="*/ 596900 h 2994025"/>
                <a:gd name="connsiteX18898" fmla="*/ 3464453 w 6130925"/>
                <a:gd name="connsiteY18898" fmla="*/ 596371 h 2994025"/>
                <a:gd name="connsiteX18899" fmla="*/ 3461278 w 6130925"/>
                <a:gd name="connsiteY18899" fmla="*/ 593725 h 2994025"/>
                <a:gd name="connsiteX18900" fmla="*/ 3459690 w 6130925"/>
                <a:gd name="connsiteY18900" fmla="*/ 592138 h 2994025"/>
                <a:gd name="connsiteX18901" fmla="*/ 3458103 w 6130925"/>
                <a:gd name="connsiteY18901" fmla="*/ 590021 h 2994025"/>
                <a:gd name="connsiteX18902" fmla="*/ 3456515 w 6130925"/>
                <a:gd name="connsiteY18902" fmla="*/ 590021 h 2994025"/>
                <a:gd name="connsiteX18903" fmla="*/ 3454928 w 6130925"/>
                <a:gd name="connsiteY18903" fmla="*/ 590021 h 2994025"/>
                <a:gd name="connsiteX18904" fmla="*/ 3451753 w 6130925"/>
                <a:gd name="connsiteY18904" fmla="*/ 590021 h 2994025"/>
                <a:gd name="connsiteX18905" fmla="*/ 3448578 w 6130925"/>
                <a:gd name="connsiteY18905" fmla="*/ 590550 h 2994025"/>
                <a:gd name="connsiteX18906" fmla="*/ 3445403 w 6130925"/>
                <a:gd name="connsiteY18906" fmla="*/ 590550 h 2994025"/>
                <a:gd name="connsiteX18907" fmla="*/ 3442228 w 6130925"/>
                <a:gd name="connsiteY18907" fmla="*/ 590021 h 2994025"/>
                <a:gd name="connsiteX18908" fmla="*/ 3440640 w 6130925"/>
                <a:gd name="connsiteY18908" fmla="*/ 589492 h 2994025"/>
                <a:gd name="connsiteX18909" fmla="*/ 3438524 w 6130925"/>
                <a:gd name="connsiteY18909" fmla="*/ 587904 h 2994025"/>
                <a:gd name="connsiteX18910" fmla="*/ 3434820 w 6130925"/>
                <a:gd name="connsiteY18910" fmla="*/ 585788 h 2994025"/>
                <a:gd name="connsiteX18911" fmla="*/ 3431645 w 6130925"/>
                <a:gd name="connsiteY18911" fmla="*/ 583671 h 2994025"/>
                <a:gd name="connsiteX18912" fmla="*/ 3427411 w 6130925"/>
                <a:gd name="connsiteY18912" fmla="*/ 582613 h 2994025"/>
                <a:gd name="connsiteX18913" fmla="*/ 3424236 w 6130925"/>
                <a:gd name="connsiteY18913" fmla="*/ 581025 h 2994025"/>
                <a:gd name="connsiteX18914" fmla="*/ 3423178 w 6130925"/>
                <a:gd name="connsiteY18914" fmla="*/ 579438 h 2994025"/>
                <a:gd name="connsiteX18915" fmla="*/ 3422649 w 6130925"/>
                <a:gd name="connsiteY18915" fmla="*/ 577850 h 2994025"/>
                <a:gd name="connsiteX18916" fmla="*/ 3421061 w 6130925"/>
                <a:gd name="connsiteY18916" fmla="*/ 576792 h 2994025"/>
                <a:gd name="connsiteX18917" fmla="*/ 3418945 w 6130925"/>
                <a:gd name="connsiteY18917" fmla="*/ 576263 h 2994025"/>
                <a:gd name="connsiteX18918" fmla="*/ 3416828 w 6130925"/>
                <a:gd name="connsiteY18918" fmla="*/ 575733 h 2994025"/>
                <a:gd name="connsiteX18919" fmla="*/ 3415240 w 6130925"/>
                <a:gd name="connsiteY18919" fmla="*/ 575733 h 2994025"/>
                <a:gd name="connsiteX18920" fmla="*/ 3414182 w 6130925"/>
                <a:gd name="connsiteY18920" fmla="*/ 579438 h 2994025"/>
                <a:gd name="connsiteX18921" fmla="*/ 3417886 w 6130925"/>
                <a:gd name="connsiteY18921" fmla="*/ 581025 h 2994025"/>
                <a:gd name="connsiteX18922" fmla="*/ 3421590 w 6130925"/>
                <a:gd name="connsiteY18922" fmla="*/ 583142 h 2994025"/>
                <a:gd name="connsiteX18923" fmla="*/ 3423178 w 6130925"/>
                <a:gd name="connsiteY18923" fmla="*/ 584729 h 2994025"/>
                <a:gd name="connsiteX18924" fmla="*/ 3425295 w 6130925"/>
                <a:gd name="connsiteY18924" fmla="*/ 586317 h 2994025"/>
                <a:gd name="connsiteX18925" fmla="*/ 3426882 w 6130925"/>
                <a:gd name="connsiteY18925" fmla="*/ 586317 h 2994025"/>
                <a:gd name="connsiteX18926" fmla="*/ 3428470 w 6130925"/>
                <a:gd name="connsiteY18926" fmla="*/ 586317 h 2994025"/>
                <a:gd name="connsiteX18927" fmla="*/ 3431115 w 6130925"/>
                <a:gd name="connsiteY18927" fmla="*/ 586317 h 2994025"/>
                <a:gd name="connsiteX18928" fmla="*/ 3433232 w 6130925"/>
                <a:gd name="connsiteY18928" fmla="*/ 587375 h 2994025"/>
                <a:gd name="connsiteX18929" fmla="*/ 3434820 w 6130925"/>
                <a:gd name="connsiteY18929" fmla="*/ 590550 h 2994025"/>
                <a:gd name="connsiteX18930" fmla="*/ 3435878 w 6130925"/>
                <a:gd name="connsiteY18930" fmla="*/ 594254 h 2994025"/>
                <a:gd name="connsiteX18931" fmla="*/ 3437465 w 6130925"/>
                <a:gd name="connsiteY18931" fmla="*/ 596371 h 2994025"/>
                <a:gd name="connsiteX18932" fmla="*/ 3439053 w 6130925"/>
                <a:gd name="connsiteY18932" fmla="*/ 597958 h 2994025"/>
                <a:gd name="connsiteX18933" fmla="*/ 3440640 w 6130925"/>
                <a:gd name="connsiteY18933" fmla="*/ 600604 h 2994025"/>
                <a:gd name="connsiteX18934" fmla="*/ 3441170 w 6130925"/>
                <a:gd name="connsiteY18934" fmla="*/ 601663 h 2994025"/>
                <a:gd name="connsiteX18935" fmla="*/ 3443815 w 6130925"/>
                <a:gd name="connsiteY18935" fmla="*/ 602192 h 2994025"/>
                <a:gd name="connsiteX18936" fmla="*/ 3445932 w 6130925"/>
                <a:gd name="connsiteY18936" fmla="*/ 602192 h 2994025"/>
                <a:gd name="connsiteX18937" fmla="*/ 3449107 w 6130925"/>
                <a:gd name="connsiteY18937" fmla="*/ 602192 h 2994025"/>
                <a:gd name="connsiteX18938" fmla="*/ 3452282 w 6130925"/>
                <a:gd name="connsiteY18938" fmla="*/ 603779 h 2994025"/>
                <a:gd name="connsiteX18939" fmla="*/ 3453870 w 6130925"/>
                <a:gd name="connsiteY18939" fmla="*/ 606425 h 2994025"/>
                <a:gd name="connsiteX18940" fmla="*/ 3454928 w 6130925"/>
                <a:gd name="connsiteY18940" fmla="*/ 610658 h 2994025"/>
                <a:gd name="connsiteX18941" fmla="*/ 3454399 w 6130925"/>
                <a:gd name="connsiteY18941" fmla="*/ 618067 h 2994025"/>
                <a:gd name="connsiteX18942" fmla="*/ 3452811 w 6130925"/>
                <a:gd name="connsiteY18942" fmla="*/ 626004 h 2994025"/>
                <a:gd name="connsiteX18943" fmla="*/ 3453340 w 6130925"/>
                <a:gd name="connsiteY18943" fmla="*/ 637117 h 2994025"/>
                <a:gd name="connsiteX18944" fmla="*/ 3464453 w 6130925"/>
                <a:gd name="connsiteY18944" fmla="*/ 637117 h 2994025"/>
                <a:gd name="connsiteX18945" fmla="*/ 3464453 w 6130925"/>
                <a:gd name="connsiteY18945" fmla="*/ 642408 h 2994025"/>
                <a:gd name="connsiteX18946" fmla="*/ 3464453 w 6130925"/>
                <a:gd name="connsiteY18946" fmla="*/ 648229 h 2994025"/>
                <a:gd name="connsiteX18947" fmla="*/ 3464453 w 6130925"/>
                <a:gd name="connsiteY18947" fmla="*/ 649817 h 2994025"/>
                <a:gd name="connsiteX18948" fmla="*/ 3464453 w 6130925"/>
                <a:gd name="connsiteY18948" fmla="*/ 651404 h 2994025"/>
                <a:gd name="connsiteX18949" fmla="*/ 3464982 w 6130925"/>
                <a:gd name="connsiteY18949" fmla="*/ 653521 h 2994025"/>
                <a:gd name="connsiteX18950" fmla="*/ 3466040 w 6130925"/>
                <a:gd name="connsiteY18950" fmla="*/ 655638 h 2994025"/>
                <a:gd name="connsiteX18951" fmla="*/ 3468686 w 6130925"/>
                <a:gd name="connsiteY18951" fmla="*/ 658813 h 2994025"/>
                <a:gd name="connsiteX18952" fmla="*/ 3472920 w 6130925"/>
                <a:gd name="connsiteY18952" fmla="*/ 660400 h 2994025"/>
                <a:gd name="connsiteX18953" fmla="*/ 3473449 w 6130925"/>
                <a:gd name="connsiteY18953" fmla="*/ 660400 h 2994025"/>
                <a:gd name="connsiteX18954" fmla="*/ 3474507 w 6130925"/>
                <a:gd name="connsiteY18954" fmla="*/ 660400 h 2994025"/>
                <a:gd name="connsiteX18955" fmla="*/ 3475565 w 6130925"/>
                <a:gd name="connsiteY18955" fmla="*/ 660400 h 2994025"/>
                <a:gd name="connsiteX18956" fmla="*/ 3476095 w 6130925"/>
                <a:gd name="connsiteY18956" fmla="*/ 660400 h 2994025"/>
                <a:gd name="connsiteX18957" fmla="*/ 3481915 w 6130925"/>
                <a:gd name="connsiteY18957" fmla="*/ 661458 h 2994025"/>
                <a:gd name="connsiteX18958" fmla="*/ 3486678 w 6130925"/>
                <a:gd name="connsiteY18958" fmla="*/ 665163 h 2994025"/>
                <a:gd name="connsiteX18959" fmla="*/ 3488795 w 6130925"/>
                <a:gd name="connsiteY18959" fmla="*/ 666221 h 2994025"/>
                <a:gd name="connsiteX18960" fmla="*/ 3490382 w 6130925"/>
                <a:gd name="connsiteY18960" fmla="*/ 667808 h 2994025"/>
                <a:gd name="connsiteX18961" fmla="*/ 3490382 w 6130925"/>
                <a:gd name="connsiteY18961" fmla="*/ 669925 h 2994025"/>
                <a:gd name="connsiteX18962" fmla="*/ 3490911 w 6130925"/>
                <a:gd name="connsiteY18962" fmla="*/ 670983 h 2994025"/>
                <a:gd name="connsiteX18963" fmla="*/ 3492499 w 6130925"/>
                <a:gd name="connsiteY18963" fmla="*/ 672042 h 2994025"/>
                <a:gd name="connsiteX18964" fmla="*/ 3495145 w 6130925"/>
                <a:gd name="connsiteY18964" fmla="*/ 672042 h 2994025"/>
                <a:gd name="connsiteX18965" fmla="*/ 3496732 w 6130925"/>
                <a:gd name="connsiteY18965" fmla="*/ 672042 h 2994025"/>
                <a:gd name="connsiteX18966" fmla="*/ 3498320 w 6130925"/>
                <a:gd name="connsiteY18966" fmla="*/ 670983 h 2994025"/>
                <a:gd name="connsiteX18967" fmla="*/ 3499378 w 6130925"/>
                <a:gd name="connsiteY18967" fmla="*/ 669925 h 2994025"/>
                <a:gd name="connsiteX18968" fmla="*/ 3499907 w 6130925"/>
                <a:gd name="connsiteY18968" fmla="*/ 667808 h 2994025"/>
                <a:gd name="connsiteX18969" fmla="*/ 3518428 w 6130925"/>
                <a:gd name="connsiteY18969" fmla="*/ 667808 h 2994025"/>
                <a:gd name="connsiteX18970" fmla="*/ 3519486 w 6130925"/>
                <a:gd name="connsiteY18970" fmla="*/ 666221 h 2994025"/>
                <a:gd name="connsiteX18971" fmla="*/ 3520545 w 6130925"/>
                <a:gd name="connsiteY18971" fmla="*/ 664104 h 2994025"/>
                <a:gd name="connsiteX18972" fmla="*/ 3520016 w 6130925"/>
                <a:gd name="connsiteY18972" fmla="*/ 661458 h 2994025"/>
                <a:gd name="connsiteX18973" fmla="*/ 3518428 w 6130925"/>
                <a:gd name="connsiteY18973" fmla="*/ 659871 h 2994025"/>
                <a:gd name="connsiteX18974" fmla="*/ 3515253 w 6130925"/>
                <a:gd name="connsiteY18974" fmla="*/ 657225 h 2994025"/>
                <a:gd name="connsiteX18975" fmla="*/ 3511020 w 6130925"/>
                <a:gd name="connsiteY18975" fmla="*/ 655638 h 2994025"/>
                <a:gd name="connsiteX18976" fmla="*/ 3507316 w 6130925"/>
                <a:gd name="connsiteY18976" fmla="*/ 655638 h 2994025"/>
                <a:gd name="connsiteX18977" fmla="*/ 3502553 w 6130925"/>
                <a:gd name="connsiteY18977" fmla="*/ 656167 h 2994025"/>
                <a:gd name="connsiteX18978" fmla="*/ 3499378 w 6130925"/>
                <a:gd name="connsiteY18978" fmla="*/ 656167 h 2994025"/>
                <a:gd name="connsiteX18979" fmla="*/ 3498320 w 6130925"/>
                <a:gd name="connsiteY18979" fmla="*/ 654579 h 2994025"/>
                <a:gd name="connsiteX18980" fmla="*/ 3497791 w 6130925"/>
                <a:gd name="connsiteY18980" fmla="*/ 652463 h 2994025"/>
                <a:gd name="connsiteX18981" fmla="*/ 3497791 w 6130925"/>
                <a:gd name="connsiteY18981" fmla="*/ 650346 h 2994025"/>
                <a:gd name="connsiteX18982" fmla="*/ 3497791 w 6130925"/>
                <a:gd name="connsiteY18982" fmla="*/ 648758 h 2994025"/>
                <a:gd name="connsiteX18983" fmla="*/ 3496203 w 6130925"/>
                <a:gd name="connsiteY18983" fmla="*/ 648229 h 2994025"/>
                <a:gd name="connsiteX18984" fmla="*/ 3494086 w 6130925"/>
                <a:gd name="connsiteY18984" fmla="*/ 648229 h 2994025"/>
                <a:gd name="connsiteX18985" fmla="*/ 3491970 w 6130925"/>
                <a:gd name="connsiteY18985" fmla="*/ 646642 h 2994025"/>
                <a:gd name="connsiteX18986" fmla="*/ 3490382 w 6130925"/>
                <a:gd name="connsiteY18986" fmla="*/ 645583 h 2994025"/>
                <a:gd name="connsiteX18987" fmla="*/ 3488795 w 6130925"/>
                <a:gd name="connsiteY18987" fmla="*/ 643467 h 2994025"/>
                <a:gd name="connsiteX18988" fmla="*/ 3488795 w 6130925"/>
                <a:gd name="connsiteY18988" fmla="*/ 639763 h 2994025"/>
                <a:gd name="connsiteX18989" fmla="*/ 3489324 w 6130925"/>
                <a:gd name="connsiteY18989" fmla="*/ 637117 h 2994025"/>
                <a:gd name="connsiteX18990" fmla="*/ 3491970 w 6130925"/>
                <a:gd name="connsiteY18990" fmla="*/ 635529 h 2994025"/>
                <a:gd name="connsiteX18991" fmla="*/ 3493557 w 6130925"/>
                <a:gd name="connsiteY18991" fmla="*/ 635529 h 2994025"/>
                <a:gd name="connsiteX18992" fmla="*/ 3494616 w 6130925"/>
                <a:gd name="connsiteY18992" fmla="*/ 635529 h 2994025"/>
                <a:gd name="connsiteX18993" fmla="*/ 3495145 w 6130925"/>
                <a:gd name="connsiteY18993" fmla="*/ 636058 h 2994025"/>
                <a:gd name="connsiteX18994" fmla="*/ 3495674 w 6130925"/>
                <a:gd name="connsiteY18994" fmla="*/ 635529 h 2994025"/>
                <a:gd name="connsiteX18995" fmla="*/ 3497261 w 6130925"/>
                <a:gd name="connsiteY18995" fmla="*/ 633942 h 2994025"/>
                <a:gd name="connsiteX18996" fmla="*/ 3498320 w 6130925"/>
                <a:gd name="connsiteY18996" fmla="*/ 632354 h 2994025"/>
                <a:gd name="connsiteX18997" fmla="*/ 3499907 w 6130925"/>
                <a:gd name="connsiteY18997" fmla="*/ 630767 h 2994025"/>
                <a:gd name="connsiteX18998" fmla="*/ 3502024 w 6130925"/>
                <a:gd name="connsiteY18998" fmla="*/ 630238 h 2994025"/>
                <a:gd name="connsiteX18999" fmla="*/ 3504141 w 6130925"/>
                <a:gd name="connsiteY18999" fmla="*/ 633942 h 2994025"/>
                <a:gd name="connsiteX19000" fmla="*/ 3504670 w 6130925"/>
                <a:gd name="connsiteY19000" fmla="*/ 636588 h 2994025"/>
                <a:gd name="connsiteX19001" fmla="*/ 3506786 w 6130925"/>
                <a:gd name="connsiteY19001" fmla="*/ 638175 h 2994025"/>
                <a:gd name="connsiteX19002" fmla="*/ 3508374 w 6130925"/>
                <a:gd name="connsiteY19002" fmla="*/ 639763 h 2994025"/>
                <a:gd name="connsiteX19003" fmla="*/ 3509961 w 6130925"/>
                <a:gd name="connsiteY19003" fmla="*/ 640821 h 2994025"/>
                <a:gd name="connsiteX19004" fmla="*/ 3511020 w 6130925"/>
                <a:gd name="connsiteY19004" fmla="*/ 640821 h 2994025"/>
                <a:gd name="connsiteX19005" fmla="*/ 3511549 w 6130925"/>
                <a:gd name="connsiteY19005" fmla="*/ 640821 h 2994025"/>
                <a:gd name="connsiteX19006" fmla="*/ 3512607 w 6130925"/>
                <a:gd name="connsiteY19006" fmla="*/ 640821 h 2994025"/>
                <a:gd name="connsiteX19007" fmla="*/ 3513136 w 6130925"/>
                <a:gd name="connsiteY19007" fmla="*/ 640821 h 2994025"/>
                <a:gd name="connsiteX19008" fmla="*/ 3515782 w 6130925"/>
                <a:gd name="connsiteY19008" fmla="*/ 641350 h 2994025"/>
                <a:gd name="connsiteX19009" fmla="*/ 3517370 w 6130925"/>
                <a:gd name="connsiteY19009" fmla="*/ 641879 h 2994025"/>
                <a:gd name="connsiteX19010" fmla="*/ 3518957 w 6130925"/>
                <a:gd name="connsiteY19010" fmla="*/ 643467 h 2994025"/>
                <a:gd name="connsiteX19011" fmla="*/ 3520545 w 6130925"/>
                <a:gd name="connsiteY19011" fmla="*/ 644525 h 2994025"/>
                <a:gd name="connsiteX19012" fmla="*/ 3524249 w 6130925"/>
                <a:gd name="connsiteY19012" fmla="*/ 645583 h 2994025"/>
                <a:gd name="connsiteX19013" fmla="*/ 3529011 w 6130925"/>
                <a:gd name="connsiteY19013" fmla="*/ 645583 h 2994025"/>
                <a:gd name="connsiteX19014" fmla="*/ 3530599 w 6130925"/>
                <a:gd name="connsiteY19014" fmla="*/ 646113 h 2994025"/>
                <a:gd name="connsiteX19015" fmla="*/ 3532186 w 6130925"/>
                <a:gd name="connsiteY19015" fmla="*/ 646642 h 2994025"/>
                <a:gd name="connsiteX19016" fmla="*/ 3536420 w 6130925"/>
                <a:gd name="connsiteY19016" fmla="*/ 646642 h 2994025"/>
                <a:gd name="connsiteX19017" fmla="*/ 3539595 w 6130925"/>
                <a:gd name="connsiteY19017" fmla="*/ 647171 h 2994025"/>
                <a:gd name="connsiteX19018" fmla="*/ 3542770 w 6130925"/>
                <a:gd name="connsiteY19018" fmla="*/ 648229 h 2994025"/>
                <a:gd name="connsiteX19019" fmla="*/ 3547003 w 6130925"/>
                <a:gd name="connsiteY19019" fmla="*/ 648229 h 2994025"/>
                <a:gd name="connsiteX19020" fmla="*/ 3550178 w 6130925"/>
                <a:gd name="connsiteY19020" fmla="*/ 648229 h 2994025"/>
                <a:gd name="connsiteX19021" fmla="*/ 3553882 w 6130925"/>
                <a:gd name="connsiteY19021" fmla="*/ 647700 h 2994025"/>
                <a:gd name="connsiteX19022" fmla="*/ 3557586 w 6130925"/>
                <a:gd name="connsiteY19022" fmla="*/ 648229 h 2994025"/>
                <a:gd name="connsiteX19023" fmla="*/ 3557586 w 6130925"/>
                <a:gd name="connsiteY19023" fmla="*/ 649817 h 2994025"/>
                <a:gd name="connsiteX19024" fmla="*/ 3558116 w 6130925"/>
                <a:gd name="connsiteY19024" fmla="*/ 647171 h 2994025"/>
                <a:gd name="connsiteX19025" fmla="*/ 3558645 w 6130925"/>
                <a:gd name="connsiteY19025" fmla="*/ 644525 h 2994025"/>
                <a:gd name="connsiteX19026" fmla="*/ 3558116 w 6130925"/>
                <a:gd name="connsiteY19026" fmla="*/ 641350 h 2994025"/>
                <a:gd name="connsiteX19027" fmla="*/ 3556528 w 6130925"/>
                <a:gd name="connsiteY19027" fmla="*/ 639233 h 2994025"/>
                <a:gd name="connsiteX19028" fmla="*/ 3554411 w 6130925"/>
                <a:gd name="connsiteY19028" fmla="*/ 638175 h 2994025"/>
                <a:gd name="connsiteX19029" fmla="*/ 3552824 w 6130925"/>
                <a:gd name="connsiteY19029" fmla="*/ 637117 h 2994025"/>
                <a:gd name="connsiteX19030" fmla="*/ 3551236 w 6130925"/>
                <a:gd name="connsiteY19030" fmla="*/ 637117 h 2994025"/>
                <a:gd name="connsiteX19031" fmla="*/ 3549649 w 6130925"/>
                <a:gd name="connsiteY19031" fmla="*/ 636588 h 2994025"/>
                <a:gd name="connsiteX19032" fmla="*/ 3549120 w 6130925"/>
                <a:gd name="connsiteY19032" fmla="*/ 635000 h 2994025"/>
                <a:gd name="connsiteX19033" fmla="*/ 3548591 w 6130925"/>
                <a:gd name="connsiteY19033" fmla="*/ 632883 h 2994025"/>
                <a:gd name="connsiteX19034" fmla="*/ 3547532 w 6130925"/>
                <a:gd name="connsiteY19034" fmla="*/ 631296 h 2994025"/>
                <a:gd name="connsiteX19035" fmla="*/ 3547003 w 6130925"/>
                <a:gd name="connsiteY19035" fmla="*/ 629179 h 2994025"/>
                <a:gd name="connsiteX19036" fmla="*/ 3547003 w 6130925"/>
                <a:gd name="connsiteY19036" fmla="*/ 626004 h 2994025"/>
                <a:gd name="connsiteX19037" fmla="*/ 3547003 w 6130925"/>
                <a:gd name="connsiteY19037" fmla="*/ 622300 h 2994025"/>
                <a:gd name="connsiteX19038" fmla="*/ 3548591 w 6130925"/>
                <a:gd name="connsiteY19038" fmla="*/ 622300 h 2994025"/>
                <a:gd name="connsiteX19039" fmla="*/ 3551766 w 6130925"/>
                <a:gd name="connsiteY19039" fmla="*/ 621771 h 2994025"/>
                <a:gd name="connsiteX19040" fmla="*/ 3553882 w 6130925"/>
                <a:gd name="connsiteY19040" fmla="*/ 619654 h 2994025"/>
                <a:gd name="connsiteX19041" fmla="*/ 3555470 w 6130925"/>
                <a:gd name="connsiteY19041" fmla="*/ 618596 h 2994025"/>
                <a:gd name="connsiteX19042" fmla="*/ 3556528 w 6130925"/>
                <a:gd name="connsiteY19042" fmla="*/ 617008 h 2994025"/>
                <a:gd name="connsiteX19043" fmla="*/ 3557586 w 6130925"/>
                <a:gd name="connsiteY19043" fmla="*/ 614892 h 2994025"/>
                <a:gd name="connsiteX19044" fmla="*/ 3559174 w 6130925"/>
                <a:gd name="connsiteY19044" fmla="*/ 613304 h 2994025"/>
                <a:gd name="connsiteX19045" fmla="*/ 3560761 w 6130925"/>
                <a:gd name="connsiteY19045" fmla="*/ 612775 h 2994025"/>
                <a:gd name="connsiteX19046" fmla="*/ 3563407 w 6130925"/>
                <a:gd name="connsiteY19046" fmla="*/ 611717 h 2994025"/>
                <a:gd name="connsiteX19047" fmla="*/ 3564995 w 6130925"/>
                <a:gd name="connsiteY19047" fmla="*/ 611717 h 2994025"/>
                <a:gd name="connsiteX19048" fmla="*/ 3569228 w 6130925"/>
                <a:gd name="connsiteY19048" fmla="*/ 611188 h 2994025"/>
                <a:gd name="connsiteX19049" fmla="*/ 3572403 w 6130925"/>
                <a:gd name="connsiteY19049" fmla="*/ 609600 h 2994025"/>
                <a:gd name="connsiteX19050" fmla="*/ 3574520 w 6130925"/>
                <a:gd name="connsiteY19050" fmla="*/ 609071 h 2994025"/>
                <a:gd name="connsiteX19051" fmla="*/ 3576107 w 6130925"/>
                <a:gd name="connsiteY19051" fmla="*/ 608542 h 2994025"/>
                <a:gd name="connsiteX19052" fmla="*/ 3577695 w 6130925"/>
                <a:gd name="connsiteY19052" fmla="*/ 608013 h 2994025"/>
                <a:gd name="connsiteX19053" fmla="*/ 3579811 w 6130925"/>
                <a:gd name="connsiteY19053" fmla="*/ 606954 h 2994025"/>
                <a:gd name="connsiteX19054" fmla="*/ 3580341 w 6130925"/>
                <a:gd name="connsiteY19054" fmla="*/ 605367 h 2994025"/>
                <a:gd name="connsiteX19055" fmla="*/ 3580870 w 6130925"/>
                <a:gd name="connsiteY19055" fmla="*/ 603779 h 2994025"/>
                <a:gd name="connsiteX19056" fmla="*/ 3580870 w 6130925"/>
                <a:gd name="connsiteY19056" fmla="*/ 602192 h 2994025"/>
                <a:gd name="connsiteX19057" fmla="*/ 3580870 w 6130925"/>
                <a:gd name="connsiteY19057" fmla="*/ 600075 h 2994025"/>
                <a:gd name="connsiteX19058" fmla="*/ 3582457 w 6130925"/>
                <a:gd name="connsiteY19058" fmla="*/ 599017 h 2994025"/>
                <a:gd name="connsiteX19059" fmla="*/ 3584045 w 6130925"/>
                <a:gd name="connsiteY19059" fmla="*/ 599017 h 2994025"/>
                <a:gd name="connsiteX19060" fmla="*/ 3587749 w 6130925"/>
                <a:gd name="connsiteY19060" fmla="*/ 599017 h 2994025"/>
                <a:gd name="connsiteX19061" fmla="*/ 3592511 w 6130925"/>
                <a:gd name="connsiteY19061" fmla="*/ 599017 h 2994025"/>
                <a:gd name="connsiteX19062" fmla="*/ 3594099 w 6130925"/>
                <a:gd name="connsiteY19062" fmla="*/ 599017 h 2994025"/>
                <a:gd name="connsiteX19063" fmla="*/ 3595686 w 6130925"/>
                <a:gd name="connsiteY19063" fmla="*/ 599017 h 2994025"/>
                <a:gd name="connsiteX19064" fmla="*/ 3597274 w 6130925"/>
                <a:gd name="connsiteY19064" fmla="*/ 597429 h 2994025"/>
                <a:gd name="connsiteX19065" fmla="*/ 3598861 w 6130925"/>
                <a:gd name="connsiteY19065" fmla="*/ 596371 h 2994025"/>
                <a:gd name="connsiteX19066" fmla="*/ 3601507 w 6130925"/>
                <a:gd name="connsiteY19066" fmla="*/ 596371 h 2994025"/>
                <a:gd name="connsiteX19067" fmla="*/ 3603624 w 6130925"/>
                <a:gd name="connsiteY19067" fmla="*/ 596371 h 2994025"/>
                <a:gd name="connsiteX19068" fmla="*/ 3605741 w 6130925"/>
                <a:gd name="connsiteY19068" fmla="*/ 595842 h 2994025"/>
                <a:gd name="connsiteX19069" fmla="*/ 3607328 w 6130925"/>
                <a:gd name="connsiteY19069" fmla="*/ 596371 h 2994025"/>
                <a:gd name="connsiteX19070" fmla="*/ 3608916 w 6130925"/>
                <a:gd name="connsiteY19070" fmla="*/ 597429 h 2994025"/>
                <a:gd name="connsiteX19071" fmla="*/ 3609974 w 6130925"/>
                <a:gd name="connsiteY19071" fmla="*/ 600075 h 2994025"/>
                <a:gd name="connsiteX19072" fmla="*/ 3609974 w 6130925"/>
                <a:gd name="connsiteY19072" fmla="*/ 601663 h 2994025"/>
                <a:gd name="connsiteX19073" fmla="*/ 3609974 w 6130925"/>
                <a:gd name="connsiteY19073" fmla="*/ 603779 h 2994025"/>
                <a:gd name="connsiteX19074" fmla="*/ 3612091 w 6130925"/>
                <a:gd name="connsiteY19074" fmla="*/ 604838 h 2994025"/>
                <a:gd name="connsiteX19075" fmla="*/ 3613678 w 6130925"/>
                <a:gd name="connsiteY19075" fmla="*/ 605896 h 2994025"/>
                <a:gd name="connsiteX19076" fmla="*/ 3615266 w 6130925"/>
                <a:gd name="connsiteY19076" fmla="*/ 606425 h 2994025"/>
                <a:gd name="connsiteX19077" fmla="*/ 3617382 w 6130925"/>
                <a:gd name="connsiteY19077" fmla="*/ 605896 h 2994025"/>
                <a:gd name="connsiteX19078" fmla="*/ 3620557 w 6130925"/>
                <a:gd name="connsiteY19078" fmla="*/ 606425 h 2994025"/>
                <a:gd name="connsiteX19079" fmla="*/ 3624791 w 6130925"/>
                <a:gd name="connsiteY19079" fmla="*/ 606954 h 2994025"/>
                <a:gd name="connsiteX19080" fmla="*/ 3625320 w 6130925"/>
                <a:gd name="connsiteY19080" fmla="*/ 605367 h 2994025"/>
                <a:gd name="connsiteX19081" fmla="*/ 3625320 w 6130925"/>
                <a:gd name="connsiteY19081" fmla="*/ 600075 h 2994025"/>
                <a:gd name="connsiteX19082" fmla="*/ 3625320 w 6130925"/>
                <a:gd name="connsiteY19082" fmla="*/ 594254 h 2994025"/>
                <a:gd name="connsiteX19083" fmla="*/ 3625320 w 6130925"/>
                <a:gd name="connsiteY19083" fmla="*/ 593196 h 2994025"/>
                <a:gd name="connsiteX19084" fmla="*/ 3624791 w 6130925"/>
                <a:gd name="connsiteY19084" fmla="*/ 591608 h 2994025"/>
                <a:gd name="connsiteX19085" fmla="*/ 3626378 w 6130925"/>
                <a:gd name="connsiteY19085" fmla="*/ 590550 h 2994025"/>
                <a:gd name="connsiteX19086" fmla="*/ 3627966 w 6130925"/>
                <a:gd name="connsiteY19086" fmla="*/ 589492 h 2994025"/>
                <a:gd name="connsiteX19087" fmla="*/ 3627966 w 6130925"/>
                <a:gd name="connsiteY19087" fmla="*/ 587375 h 2994025"/>
                <a:gd name="connsiteX19088" fmla="*/ 3626907 w 6130925"/>
                <a:gd name="connsiteY19088" fmla="*/ 584729 h 2994025"/>
                <a:gd name="connsiteX19089" fmla="*/ 3624261 w 6130925"/>
                <a:gd name="connsiteY19089" fmla="*/ 583142 h 2994025"/>
                <a:gd name="connsiteX19090" fmla="*/ 3623203 w 6130925"/>
                <a:gd name="connsiteY19090" fmla="*/ 581025 h 2994025"/>
                <a:gd name="connsiteX19091" fmla="*/ 3622145 w 6130925"/>
                <a:gd name="connsiteY19091" fmla="*/ 579438 h 2994025"/>
                <a:gd name="connsiteX19092" fmla="*/ 3619499 w 6130925"/>
                <a:gd name="connsiteY19092" fmla="*/ 578908 h 2994025"/>
                <a:gd name="connsiteX19093" fmla="*/ 3617911 w 6130925"/>
                <a:gd name="connsiteY19093" fmla="*/ 577850 h 2994025"/>
                <a:gd name="connsiteX19094" fmla="*/ 3616324 w 6130925"/>
                <a:gd name="connsiteY19094" fmla="*/ 577850 h 2994025"/>
                <a:gd name="connsiteX19095" fmla="*/ 3614736 w 6130925"/>
                <a:gd name="connsiteY19095" fmla="*/ 576263 h 2994025"/>
                <a:gd name="connsiteX19096" fmla="*/ 3614207 w 6130925"/>
                <a:gd name="connsiteY19096" fmla="*/ 575204 h 2994025"/>
                <a:gd name="connsiteX19097" fmla="*/ 3614736 w 6130925"/>
                <a:gd name="connsiteY19097" fmla="*/ 573088 h 2994025"/>
                <a:gd name="connsiteX19098" fmla="*/ 3614207 w 6130925"/>
                <a:gd name="connsiteY19098" fmla="*/ 571500 h 2994025"/>
                <a:gd name="connsiteX19099" fmla="*/ 3613678 w 6130925"/>
                <a:gd name="connsiteY19099" fmla="*/ 569913 h 2994025"/>
                <a:gd name="connsiteX19100" fmla="*/ 3615266 w 6130925"/>
                <a:gd name="connsiteY19100" fmla="*/ 568325 h 2994025"/>
                <a:gd name="connsiteX19101" fmla="*/ 3617382 w 6130925"/>
                <a:gd name="connsiteY19101" fmla="*/ 567267 h 2994025"/>
                <a:gd name="connsiteX19102" fmla="*/ 3618441 w 6130925"/>
                <a:gd name="connsiteY19102" fmla="*/ 565150 h 2994025"/>
                <a:gd name="connsiteX19103" fmla="*/ 3619499 w 6130925"/>
                <a:gd name="connsiteY19103" fmla="*/ 563033 h 2994025"/>
                <a:gd name="connsiteX19104" fmla="*/ 3619499 w 6130925"/>
                <a:gd name="connsiteY19104" fmla="*/ 541867 h 2994025"/>
                <a:gd name="connsiteX19105" fmla="*/ 3617911 w 6130925"/>
                <a:gd name="connsiteY19105" fmla="*/ 540808 h 2994025"/>
                <a:gd name="connsiteX19106" fmla="*/ 3616324 w 6130925"/>
                <a:gd name="connsiteY19106" fmla="*/ 540279 h 2994025"/>
                <a:gd name="connsiteX19107" fmla="*/ 3613149 w 6130925"/>
                <a:gd name="connsiteY19107" fmla="*/ 539750 h 2994025"/>
                <a:gd name="connsiteX19108" fmla="*/ 3608916 w 6130925"/>
                <a:gd name="connsiteY19108" fmla="*/ 539221 h 2994025"/>
                <a:gd name="connsiteX19109" fmla="*/ 3608916 w 6130925"/>
                <a:gd name="connsiteY19109" fmla="*/ 531283 h 2994025"/>
                <a:gd name="connsiteX19110" fmla="*/ 3611032 w 6130925"/>
                <a:gd name="connsiteY19110" fmla="*/ 531813 h 2994025"/>
                <a:gd name="connsiteX19111" fmla="*/ 3612091 w 6130925"/>
                <a:gd name="connsiteY19111" fmla="*/ 531813 h 2994025"/>
                <a:gd name="connsiteX19112" fmla="*/ 3613678 w 6130925"/>
                <a:gd name="connsiteY19112" fmla="*/ 531283 h 2994025"/>
                <a:gd name="connsiteX19113" fmla="*/ 3615266 w 6130925"/>
                <a:gd name="connsiteY19113" fmla="*/ 531283 h 2994025"/>
                <a:gd name="connsiteX19114" fmla="*/ 3623203 w 6130925"/>
                <a:gd name="connsiteY19114" fmla="*/ 531283 h 2994025"/>
                <a:gd name="connsiteX19115" fmla="*/ 3626907 w 6130925"/>
                <a:gd name="connsiteY19115" fmla="*/ 530754 h 2994025"/>
                <a:gd name="connsiteX19116" fmla="*/ 3630611 w 6130925"/>
                <a:gd name="connsiteY19116" fmla="*/ 531283 h 2994025"/>
                <a:gd name="connsiteX19117" fmla="*/ 3632728 w 6130925"/>
                <a:gd name="connsiteY19117" fmla="*/ 531283 h 2994025"/>
                <a:gd name="connsiteX19118" fmla="*/ 3634316 w 6130925"/>
                <a:gd name="connsiteY19118" fmla="*/ 531813 h 2994025"/>
                <a:gd name="connsiteX19119" fmla="*/ 3635903 w 6130925"/>
                <a:gd name="connsiteY19119" fmla="*/ 534458 h 2994025"/>
                <a:gd name="connsiteX19120" fmla="*/ 3637491 w 6130925"/>
                <a:gd name="connsiteY19120" fmla="*/ 536046 h 2994025"/>
                <a:gd name="connsiteX19121" fmla="*/ 3639607 w 6130925"/>
                <a:gd name="connsiteY19121" fmla="*/ 536046 h 2994025"/>
                <a:gd name="connsiteX19122" fmla="*/ 3643311 w 6130925"/>
                <a:gd name="connsiteY19122" fmla="*/ 534988 h 2994025"/>
                <a:gd name="connsiteX19123" fmla="*/ 3647016 w 6130925"/>
                <a:gd name="connsiteY19123" fmla="*/ 533400 h 2994025"/>
                <a:gd name="connsiteX19124" fmla="*/ 3649132 w 6130925"/>
                <a:gd name="connsiteY19124" fmla="*/ 534988 h 2994025"/>
                <a:gd name="connsiteX19125" fmla="*/ 3650191 w 6130925"/>
                <a:gd name="connsiteY19125" fmla="*/ 537633 h 2994025"/>
                <a:gd name="connsiteX19126" fmla="*/ 3651249 w 6130925"/>
                <a:gd name="connsiteY19126" fmla="*/ 539221 h 2994025"/>
                <a:gd name="connsiteX19127" fmla="*/ 3652836 w 6130925"/>
                <a:gd name="connsiteY19127" fmla="*/ 540808 h 2994025"/>
                <a:gd name="connsiteX19128" fmla="*/ 3653895 w 6130925"/>
                <a:gd name="connsiteY19128" fmla="*/ 542925 h 2994025"/>
                <a:gd name="connsiteX19129" fmla="*/ 3654953 w 6130925"/>
                <a:gd name="connsiteY19129" fmla="*/ 545042 h 2994025"/>
                <a:gd name="connsiteX19130" fmla="*/ 3656541 w 6130925"/>
                <a:gd name="connsiteY19130" fmla="*/ 545571 h 2994025"/>
                <a:gd name="connsiteX19131" fmla="*/ 3658128 w 6130925"/>
                <a:gd name="connsiteY19131" fmla="*/ 545571 h 2994025"/>
                <a:gd name="connsiteX19132" fmla="*/ 3660245 w 6130925"/>
                <a:gd name="connsiteY19132" fmla="*/ 547158 h 2994025"/>
                <a:gd name="connsiteX19133" fmla="*/ 3661832 w 6130925"/>
                <a:gd name="connsiteY19133" fmla="*/ 549275 h 2994025"/>
                <a:gd name="connsiteX19134" fmla="*/ 3661832 w 6130925"/>
                <a:gd name="connsiteY19134" fmla="*/ 560388 h 2994025"/>
                <a:gd name="connsiteX19135" fmla="*/ 3642253 w 6130925"/>
                <a:gd name="connsiteY19135" fmla="*/ 560388 h 2994025"/>
                <a:gd name="connsiteX19136" fmla="*/ 3641724 w 6130925"/>
                <a:gd name="connsiteY19136" fmla="*/ 564092 h 2994025"/>
                <a:gd name="connsiteX19137" fmla="*/ 3641195 w 6130925"/>
                <a:gd name="connsiteY19137" fmla="*/ 568854 h 2994025"/>
                <a:gd name="connsiteX19138" fmla="*/ 3642253 w 6130925"/>
                <a:gd name="connsiteY19138" fmla="*/ 571500 h 2994025"/>
                <a:gd name="connsiteX19139" fmla="*/ 3644899 w 6130925"/>
                <a:gd name="connsiteY19139" fmla="*/ 574146 h 2994025"/>
                <a:gd name="connsiteX19140" fmla="*/ 3645428 w 6130925"/>
                <a:gd name="connsiteY19140" fmla="*/ 575733 h 2994025"/>
                <a:gd name="connsiteX19141" fmla="*/ 3645957 w 6130925"/>
                <a:gd name="connsiteY19141" fmla="*/ 577850 h 2994025"/>
                <a:gd name="connsiteX19142" fmla="*/ 3647545 w 6130925"/>
                <a:gd name="connsiteY19142" fmla="*/ 579438 h 2994025"/>
                <a:gd name="connsiteX19143" fmla="*/ 3649132 w 6130925"/>
                <a:gd name="connsiteY19143" fmla="*/ 581025 h 2994025"/>
                <a:gd name="connsiteX19144" fmla="*/ 3651778 w 6130925"/>
                <a:gd name="connsiteY19144" fmla="*/ 582083 h 2994025"/>
                <a:gd name="connsiteX19145" fmla="*/ 3653895 w 6130925"/>
                <a:gd name="connsiteY19145" fmla="*/ 583142 h 2994025"/>
                <a:gd name="connsiteX19146" fmla="*/ 3654953 w 6130925"/>
                <a:gd name="connsiteY19146" fmla="*/ 585258 h 2994025"/>
                <a:gd name="connsiteX19147" fmla="*/ 3656541 w 6130925"/>
                <a:gd name="connsiteY19147" fmla="*/ 586317 h 2994025"/>
                <a:gd name="connsiteX19148" fmla="*/ 3658128 w 6130925"/>
                <a:gd name="connsiteY19148" fmla="*/ 586317 h 2994025"/>
                <a:gd name="connsiteX19149" fmla="*/ 3660774 w 6130925"/>
                <a:gd name="connsiteY19149" fmla="*/ 585258 h 2994025"/>
                <a:gd name="connsiteX19150" fmla="*/ 3663420 w 6130925"/>
                <a:gd name="connsiteY19150" fmla="*/ 583671 h 2994025"/>
                <a:gd name="connsiteX19151" fmla="*/ 3666066 w 6130925"/>
                <a:gd name="connsiteY19151" fmla="*/ 583671 h 2994025"/>
                <a:gd name="connsiteX19152" fmla="*/ 3668182 w 6130925"/>
                <a:gd name="connsiteY19152" fmla="*/ 583671 h 2994025"/>
                <a:gd name="connsiteX19153" fmla="*/ 3669770 w 6130925"/>
                <a:gd name="connsiteY19153" fmla="*/ 583671 h 2994025"/>
                <a:gd name="connsiteX19154" fmla="*/ 3671886 w 6130925"/>
                <a:gd name="connsiteY19154" fmla="*/ 583671 h 2994025"/>
                <a:gd name="connsiteX19155" fmla="*/ 3673474 w 6130925"/>
                <a:gd name="connsiteY19155" fmla="*/ 583671 h 2994025"/>
                <a:gd name="connsiteX19156" fmla="*/ 3675591 w 6130925"/>
                <a:gd name="connsiteY19156" fmla="*/ 583142 h 2994025"/>
                <a:gd name="connsiteX19157" fmla="*/ 3677178 w 6130925"/>
                <a:gd name="connsiteY19157" fmla="*/ 581554 h 2994025"/>
                <a:gd name="connsiteX19158" fmla="*/ 3678766 w 6130925"/>
                <a:gd name="connsiteY19158" fmla="*/ 580496 h 2994025"/>
                <a:gd name="connsiteX19159" fmla="*/ 3682470 w 6130925"/>
                <a:gd name="connsiteY19159" fmla="*/ 578908 h 2994025"/>
                <a:gd name="connsiteX19160" fmla="*/ 3686174 w 6130925"/>
                <a:gd name="connsiteY19160" fmla="*/ 576263 h 2994025"/>
                <a:gd name="connsiteX19161" fmla="*/ 3687761 w 6130925"/>
                <a:gd name="connsiteY19161" fmla="*/ 574146 h 2994025"/>
                <a:gd name="connsiteX19162" fmla="*/ 3687761 w 6130925"/>
                <a:gd name="connsiteY19162" fmla="*/ 571500 h 2994025"/>
                <a:gd name="connsiteX19163" fmla="*/ 3686703 w 6130925"/>
                <a:gd name="connsiteY19163" fmla="*/ 568854 h 2994025"/>
                <a:gd name="connsiteX19164" fmla="*/ 3684057 w 6130925"/>
                <a:gd name="connsiteY19164" fmla="*/ 567267 h 2994025"/>
                <a:gd name="connsiteX19165" fmla="*/ 3682999 w 6130925"/>
                <a:gd name="connsiteY19165" fmla="*/ 565150 h 2994025"/>
                <a:gd name="connsiteX19166" fmla="*/ 3682470 w 6130925"/>
                <a:gd name="connsiteY19166" fmla="*/ 563033 h 2994025"/>
                <a:gd name="connsiteX19167" fmla="*/ 3684057 w 6130925"/>
                <a:gd name="connsiteY19167" fmla="*/ 561446 h 2994025"/>
                <a:gd name="connsiteX19168" fmla="*/ 3686174 w 6130925"/>
                <a:gd name="connsiteY19168" fmla="*/ 559858 h 2994025"/>
                <a:gd name="connsiteX19169" fmla="*/ 3690407 w 6130925"/>
                <a:gd name="connsiteY19169" fmla="*/ 558800 h 2994025"/>
                <a:gd name="connsiteX19170" fmla="*/ 3694111 w 6130925"/>
                <a:gd name="connsiteY19170" fmla="*/ 559329 h 2994025"/>
                <a:gd name="connsiteX19171" fmla="*/ 3697286 w 6130925"/>
                <a:gd name="connsiteY19171" fmla="*/ 559329 h 2994025"/>
                <a:gd name="connsiteX19172" fmla="*/ 3700461 w 6130925"/>
                <a:gd name="connsiteY19172" fmla="*/ 558800 h 2994025"/>
                <a:gd name="connsiteX19173" fmla="*/ 3702578 w 6130925"/>
                <a:gd name="connsiteY19173" fmla="*/ 558271 h 2994025"/>
                <a:gd name="connsiteX19174" fmla="*/ 3704695 w 6130925"/>
                <a:gd name="connsiteY19174" fmla="*/ 556154 h 2994025"/>
                <a:gd name="connsiteX19175" fmla="*/ 3708399 w 6130925"/>
                <a:gd name="connsiteY19175" fmla="*/ 552979 h 2994025"/>
                <a:gd name="connsiteX19176" fmla="*/ 3712103 w 6130925"/>
                <a:gd name="connsiteY19176" fmla="*/ 549804 h 2994025"/>
                <a:gd name="connsiteX19177" fmla="*/ 3713691 w 6130925"/>
                <a:gd name="connsiteY19177" fmla="*/ 548217 h 2994025"/>
                <a:gd name="connsiteX19178" fmla="*/ 3715278 w 6130925"/>
                <a:gd name="connsiteY19178" fmla="*/ 547158 h 2994025"/>
                <a:gd name="connsiteX19179" fmla="*/ 3719511 w 6130925"/>
                <a:gd name="connsiteY19179" fmla="*/ 546100 h 2994025"/>
                <a:gd name="connsiteX19180" fmla="*/ 3723745 w 6130925"/>
                <a:gd name="connsiteY19180" fmla="*/ 545571 h 2994025"/>
                <a:gd name="connsiteX19181" fmla="*/ 3725332 w 6130925"/>
                <a:gd name="connsiteY19181" fmla="*/ 545042 h 2994025"/>
                <a:gd name="connsiteX19182" fmla="*/ 3726920 w 6130925"/>
                <a:gd name="connsiteY19182" fmla="*/ 545042 h 2994025"/>
                <a:gd name="connsiteX19183" fmla="*/ 3730624 w 6130925"/>
                <a:gd name="connsiteY19183" fmla="*/ 545042 h 2994025"/>
                <a:gd name="connsiteX19184" fmla="*/ 3732741 w 6130925"/>
                <a:gd name="connsiteY19184" fmla="*/ 545042 h 2994025"/>
                <a:gd name="connsiteX19185" fmla="*/ 3734328 w 6130925"/>
                <a:gd name="connsiteY19185" fmla="*/ 545042 h 2994025"/>
                <a:gd name="connsiteX19186" fmla="*/ 3735916 w 6130925"/>
                <a:gd name="connsiteY19186" fmla="*/ 543454 h 2994025"/>
                <a:gd name="connsiteX19187" fmla="*/ 3737503 w 6130925"/>
                <a:gd name="connsiteY19187" fmla="*/ 542396 h 2994025"/>
                <a:gd name="connsiteX19188" fmla="*/ 3738032 w 6130925"/>
                <a:gd name="connsiteY19188" fmla="*/ 540808 h 2994025"/>
                <a:gd name="connsiteX19189" fmla="*/ 3738561 w 6130925"/>
                <a:gd name="connsiteY19189" fmla="*/ 539221 h 2994025"/>
                <a:gd name="connsiteX19190" fmla="*/ 3740678 w 6130925"/>
                <a:gd name="connsiteY19190" fmla="*/ 538163 h 2994025"/>
                <a:gd name="connsiteX19191" fmla="*/ 3742266 w 6130925"/>
                <a:gd name="connsiteY19191" fmla="*/ 537633 h 2994025"/>
                <a:gd name="connsiteX19192" fmla="*/ 3747028 w 6130925"/>
                <a:gd name="connsiteY19192" fmla="*/ 536046 h 2994025"/>
                <a:gd name="connsiteX19193" fmla="*/ 3753378 w 6130925"/>
                <a:gd name="connsiteY19193" fmla="*/ 536575 h 2994025"/>
                <a:gd name="connsiteX19194" fmla="*/ 3758141 w 6130925"/>
                <a:gd name="connsiteY19194" fmla="*/ 536575 h 2994025"/>
                <a:gd name="connsiteX19195" fmla="*/ 3762374 w 6130925"/>
                <a:gd name="connsiteY19195" fmla="*/ 534988 h 2994025"/>
                <a:gd name="connsiteX19196" fmla="*/ 3765549 w 6130925"/>
                <a:gd name="connsiteY19196" fmla="*/ 532871 h 2994025"/>
                <a:gd name="connsiteX19197" fmla="*/ 3766607 w 6130925"/>
                <a:gd name="connsiteY19197" fmla="*/ 531283 h 2994025"/>
                <a:gd name="connsiteX19198" fmla="*/ 3768195 w 6130925"/>
                <a:gd name="connsiteY19198" fmla="*/ 529167 h 2994025"/>
                <a:gd name="connsiteX19199" fmla="*/ 3770311 w 6130925"/>
                <a:gd name="connsiteY19199" fmla="*/ 528638 h 2994025"/>
                <a:gd name="connsiteX19200" fmla="*/ 3773486 w 6130925"/>
                <a:gd name="connsiteY19200" fmla="*/ 528638 h 2994025"/>
                <a:gd name="connsiteX19201" fmla="*/ 3774545 w 6130925"/>
                <a:gd name="connsiteY19201" fmla="*/ 528638 h 2994025"/>
                <a:gd name="connsiteX19202" fmla="*/ 3776132 w 6130925"/>
                <a:gd name="connsiteY19202" fmla="*/ 528638 h 2994025"/>
                <a:gd name="connsiteX19203" fmla="*/ 3777720 w 6130925"/>
                <a:gd name="connsiteY19203" fmla="*/ 528108 h 2994025"/>
                <a:gd name="connsiteX19204" fmla="*/ 3779836 w 6130925"/>
                <a:gd name="connsiteY19204" fmla="*/ 527579 h 2994025"/>
                <a:gd name="connsiteX19205" fmla="*/ 3781424 w 6130925"/>
                <a:gd name="connsiteY19205" fmla="*/ 527579 h 2994025"/>
                <a:gd name="connsiteX19206" fmla="*/ 3783541 w 6130925"/>
                <a:gd name="connsiteY19206" fmla="*/ 527050 h 2994025"/>
                <a:gd name="connsiteX19207" fmla="*/ 3784599 w 6130925"/>
                <a:gd name="connsiteY19207" fmla="*/ 525463 h 2994025"/>
                <a:gd name="connsiteX19208" fmla="*/ 3785128 w 6130925"/>
                <a:gd name="connsiteY19208" fmla="*/ 523346 h 2994025"/>
                <a:gd name="connsiteX19209" fmla="*/ 3786716 w 6130925"/>
                <a:gd name="connsiteY19209" fmla="*/ 522288 h 2994025"/>
                <a:gd name="connsiteX19210" fmla="*/ 3788832 w 6130925"/>
                <a:gd name="connsiteY19210" fmla="*/ 522288 h 2994025"/>
                <a:gd name="connsiteX19211" fmla="*/ 3789361 w 6130925"/>
                <a:gd name="connsiteY19211" fmla="*/ 525992 h 2994025"/>
                <a:gd name="connsiteX19212" fmla="*/ 3787774 w 6130925"/>
                <a:gd name="connsiteY19212" fmla="*/ 529167 h 2994025"/>
                <a:gd name="connsiteX19213" fmla="*/ 3786186 w 6130925"/>
                <a:gd name="connsiteY19213" fmla="*/ 532871 h 2994025"/>
                <a:gd name="connsiteX19214" fmla="*/ 3786186 w 6130925"/>
                <a:gd name="connsiteY19214" fmla="*/ 534988 h 2994025"/>
                <a:gd name="connsiteX19215" fmla="*/ 3786186 w 6130925"/>
                <a:gd name="connsiteY19215" fmla="*/ 536575 h 2994025"/>
                <a:gd name="connsiteX19216" fmla="*/ 3785128 w 6130925"/>
                <a:gd name="connsiteY19216" fmla="*/ 538163 h 2994025"/>
                <a:gd name="connsiteX19217" fmla="*/ 3784599 w 6130925"/>
                <a:gd name="connsiteY19217" fmla="*/ 540279 h 2994025"/>
                <a:gd name="connsiteX19218" fmla="*/ 3786186 w 6130925"/>
                <a:gd name="connsiteY19218" fmla="*/ 540279 h 2994025"/>
                <a:gd name="connsiteX19219" fmla="*/ 3787774 w 6130925"/>
                <a:gd name="connsiteY19219" fmla="*/ 540808 h 2994025"/>
                <a:gd name="connsiteX19220" fmla="*/ 3788832 w 6130925"/>
                <a:gd name="connsiteY19220" fmla="*/ 542396 h 2994025"/>
                <a:gd name="connsiteX19221" fmla="*/ 3789361 w 6130925"/>
                <a:gd name="connsiteY19221" fmla="*/ 545042 h 2994025"/>
                <a:gd name="connsiteX19222" fmla="*/ 3790949 w 6130925"/>
                <a:gd name="connsiteY19222" fmla="*/ 546100 h 2994025"/>
                <a:gd name="connsiteX19223" fmla="*/ 3793595 w 6130925"/>
                <a:gd name="connsiteY19223" fmla="*/ 547158 h 2994025"/>
                <a:gd name="connsiteX19224" fmla="*/ 3804178 w 6130925"/>
                <a:gd name="connsiteY19224" fmla="*/ 547158 h 2994025"/>
                <a:gd name="connsiteX19225" fmla="*/ 3804178 w 6130925"/>
                <a:gd name="connsiteY19225" fmla="*/ 538163 h 2994025"/>
                <a:gd name="connsiteX19226" fmla="*/ 3805766 w 6130925"/>
                <a:gd name="connsiteY19226" fmla="*/ 537633 h 2994025"/>
                <a:gd name="connsiteX19227" fmla="*/ 3807353 w 6130925"/>
                <a:gd name="connsiteY19227" fmla="*/ 537633 h 2994025"/>
                <a:gd name="connsiteX19228" fmla="*/ 3818995 w 6130925"/>
                <a:gd name="connsiteY19228" fmla="*/ 537633 h 2994025"/>
                <a:gd name="connsiteX19229" fmla="*/ 3820582 w 6130925"/>
                <a:gd name="connsiteY19229" fmla="*/ 538163 h 2994025"/>
                <a:gd name="connsiteX19230" fmla="*/ 3822699 w 6130925"/>
                <a:gd name="connsiteY19230" fmla="*/ 538163 h 2994025"/>
                <a:gd name="connsiteX19231" fmla="*/ 3826403 w 6130925"/>
                <a:gd name="connsiteY19231" fmla="*/ 538163 h 2994025"/>
                <a:gd name="connsiteX19232" fmla="*/ 3828520 w 6130925"/>
                <a:gd name="connsiteY19232" fmla="*/ 538692 h 2994025"/>
                <a:gd name="connsiteX19233" fmla="*/ 3830636 w 6130925"/>
                <a:gd name="connsiteY19233" fmla="*/ 538163 h 2994025"/>
                <a:gd name="connsiteX19234" fmla="*/ 3832224 w 6130925"/>
                <a:gd name="connsiteY19234" fmla="*/ 536575 h 2994025"/>
                <a:gd name="connsiteX19235" fmla="*/ 3833282 w 6130925"/>
                <a:gd name="connsiteY19235" fmla="*/ 534988 h 2994025"/>
                <a:gd name="connsiteX19236" fmla="*/ 3833811 w 6130925"/>
                <a:gd name="connsiteY19236" fmla="*/ 532871 h 2994025"/>
                <a:gd name="connsiteX19237" fmla="*/ 3834870 w 6130925"/>
                <a:gd name="connsiteY19237" fmla="*/ 531283 h 2994025"/>
                <a:gd name="connsiteX19238" fmla="*/ 3836457 w 6130925"/>
                <a:gd name="connsiteY19238" fmla="*/ 530754 h 2994025"/>
                <a:gd name="connsiteX19239" fmla="*/ 3838045 w 6130925"/>
                <a:gd name="connsiteY19239" fmla="*/ 530754 h 2994025"/>
                <a:gd name="connsiteX19240" fmla="*/ 3838574 w 6130925"/>
                <a:gd name="connsiteY19240" fmla="*/ 531283 h 2994025"/>
                <a:gd name="connsiteX19241" fmla="*/ 3839632 w 6130925"/>
                <a:gd name="connsiteY19241" fmla="*/ 531283 h 2994025"/>
                <a:gd name="connsiteX19242" fmla="*/ 3843336 w 6130925"/>
                <a:gd name="connsiteY19242" fmla="*/ 531283 h 2994025"/>
                <a:gd name="connsiteX19243" fmla="*/ 3847041 w 6130925"/>
                <a:gd name="connsiteY19243" fmla="*/ 531813 h 2994025"/>
                <a:gd name="connsiteX19244" fmla="*/ 3850216 w 6130925"/>
                <a:gd name="connsiteY19244" fmla="*/ 531813 h 2994025"/>
                <a:gd name="connsiteX19245" fmla="*/ 3854449 w 6130925"/>
                <a:gd name="connsiteY19245" fmla="*/ 532871 h 2994025"/>
                <a:gd name="connsiteX19246" fmla="*/ 3857624 w 6130925"/>
                <a:gd name="connsiteY19246" fmla="*/ 531813 h 2994025"/>
                <a:gd name="connsiteX19247" fmla="*/ 3858682 w 6130925"/>
                <a:gd name="connsiteY19247" fmla="*/ 530225 h 2994025"/>
                <a:gd name="connsiteX19248" fmla="*/ 3859211 w 6130925"/>
                <a:gd name="connsiteY19248" fmla="*/ 528638 h 2994025"/>
                <a:gd name="connsiteX19249" fmla="*/ 3860270 w 6130925"/>
                <a:gd name="connsiteY19249" fmla="*/ 527050 h 2994025"/>
                <a:gd name="connsiteX19250" fmla="*/ 3861328 w 6130925"/>
                <a:gd name="connsiteY19250" fmla="*/ 524933 h 2994025"/>
                <a:gd name="connsiteX19251" fmla="*/ 3862386 w 6130925"/>
                <a:gd name="connsiteY19251" fmla="*/ 523875 h 2994025"/>
                <a:gd name="connsiteX19252" fmla="*/ 3864503 w 6130925"/>
                <a:gd name="connsiteY19252" fmla="*/ 522288 h 2994025"/>
                <a:gd name="connsiteX19253" fmla="*/ 3866091 w 6130925"/>
                <a:gd name="connsiteY19253" fmla="*/ 521758 h 2994025"/>
                <a:gd name="connsiteX19254" fmla="*/ 3868736 w 6130925"/>
                <a:gd name="connsiteY19254" fmla="*/ 521229 h 2994025"/>
                <a:gd name="connsiteX19255" fmla="*/ 3872970 w 6130925"/>
                <a:gd name="connsiteY19255" fmla="*/ 521229 h 2994025"/>
                <a:gd name="connsiteX19256" fmla="*/ 3874028 w 6130925"/>
                <a:gd name="connsiteY19256" fmla="*/ 523346 h 2994025"/>
                <a:gd name="connsiteX19257" fmla="*/ 3874557 w 6130925"/>
                <a:gd name="connsiteY19257" fmla="*/ 524933 h 2994025"/>
                <a:gd name="connsiteX19258" fmla="*/ 3874557 w 6130925"/>
                <a:gd name="connsiteY19258" fmla="*/ 528638 h 2994025"/>
                <a:gd name="connsiteX19259" fmla="*/ 3874557 w 6130925"/>
                <a:gd name="connsiteY19259" fmla="*/ 531813 h 2994025"/>
                <a:gd name="connsiteX19260" fmla="*/ 3874028 w 6130925"/>
                <a:gd name="connsiteY19260" fmla="*/ 533400 h 2994025"/>
                <a:gd name="connsiteX19261" fmla="*/ 3873499 w 6130925"/>
                <a:gd name="connsiteY19261" fmla="*/ 536046 h 2994025"/>
                <a:gd name="connsiteX19262" fmla="*/ 3873499 w 6130925"/>
                <a:gd name="connsiteY19262" fmla="*/ 539221 h 2994025"/>
                <a:gd name="connsiteX19263" fmla="*/ 3872970 w 6130925"/>
                <a:gd name="connsiteY19263" fmla="*/ 542396 h 2994025"/>
                <a:gd name="connsiteX19264" fmla="*/ 3877203 w 6130925"/>
                <a:gd name="connsiteY19264" fmla="*/ 543454 h 2994025"/>
                <a:gd name="connsiteX19265" fmla="*/ 3879320 w 6130925"/>
                <a:gd name="connsiteY19265" fmla="*/ 542925 h 2994025"/>
                <a:gd name="connsiteX19266" fmla="*/ 3880907 w 6130925"/>
                <a:gd name="connsiteY19266" fmla="*/ 541867 h 2994025"/>
                <a:gd name="connsiteX19267" fmla="*/ 3881966 w 6130925"/>
                <a:gd name="connsiteY19267" fmla="*/ 540279 h 2994025"/>
                <a:gd name="connsiteX19268" fmla="*/ 3882495 w 6130925"/>
                <a:gd name="connsiteY19268" fmla="*/ 538163 h 2994025"/>
                <a:gd name="connsiteX19269" fmla="*/ 3883024 w 6130925"/>
                <a:gd name="connsiteY19269" fmla="*/ 536575 h 2994025"/>
                <a:gd name="connsiteX19270" fmla="*/ 3883553 w 6130925"/>
                <a:gd name="connsiteY19270" fmla="*/ 534988 h 2994025"/>
                <a:gd name="connsiteX19271" fmla="*/ 3884082 w 6130925"/>
                <a:gd name="connsiteY19271" fmla="*/ 532342 h 2994025"/>
                <a:gd name="connsiteX19272" fmla="*/ 3885141 w 6130925"/>
                <a:gd name="connsiteY19272" fmla="*/ 531283 h 2994025"/>
                <a:gd name="connsiteX19273" fmla="*/ 3886728 w 6130925"/>
                <a:gd name="connsiteY19273" fmla="*/ 530754 h 2994025"/>
                <a:gd name="connsiteX19274" fmla="*/ 3888316 w 6130925"/>
                <a:gd name="connsiteY19274" fmla="*/ 531283 h 2994025"/>
                <a:gd name="connsiteX19275" fmla="*/ 3892549 w 6130925"/>
                <a:gd name="connsiteY19275" fmla="*/ 531283 h 2994025"/>
                <a:gd name="connsiteX19276" fmla="*/ 3894136 w 6130925"/>
                <a:gd name="connsiteY19276" fmla="*/ 531283 h 2994025"/>
                <a:gd name="connsiteX19277" fmla="*/ 3895724 w 6130925"/>
                <a:gd name="connsiteY19277" fmla="*/ 531283 h 2994025"/>
                <a:gd name="connsiteX19278" fmla="*/ 3899957 w 6130925"/>
                <a:gd name="connsiteY19278" fmla="*/ 529167 h 2994025"/>
                <a:gd name="connsiteX19279" fmla="*/ 3902074 w 6130925"/>
                <a:gd name="connsiteY19279" fmla="*/ 524933 h 2994025"/>
                <a:gd name="connsiteX19280" fmla="*/ 3903132 w 6130925"/>
                <a:gd name="connsiteY19280" fmla="*/ 523346 h 2994025"/>
                <a:gd name="connsiteX19281" fmla="*/ 3903132 w 6130925"/>
                <a:gd name="connsiteY19281" fmla="*/ 521229 h 2994025"/>
                <a:gd name="connsiteX19282" fmla="*/ 3903661 w 6130925"/>
                <a:gd name="connsiteY19282" fmla="*/ 519642 h 2994025"/>
                <a:gd name="connsiteX19283" fmla="*/ 3904191 w 6130925"/>
                <a:gd name="connsiteY19283" fmla="*/ 518054 h 2994025"/>
                <a:gd name="connsiteX19284" fmla="*/ 3903132 w 6130925"/>
                <a:gd name="connsiteY19284" fmla="*/ 515938 h 2994025"/>
                <a:gd name="connsiteX19285" fmla="*/ 3901545 w 6130925"/>
                <a:gd name="connsiteY19285" fmla="*/ 514350 h 2994025"/>
                <a:gd name="connsiteX19286" fmla="*/ 3899957 w 6130925"/>
                <a:gd name="connsiteY19286" fmla="*/ 513292 h 2994025"/>
                <a:gd name="connsiteX19287" fmla="*/ 3897311 w 6130925"/>
                <a:gd name="connsiteY19287" fmla="*/ 512763 h 2994025"/>
                <a:gd name="connsiteX19288" fmla="*/ 3893607 w 6130925"/>
                <a:gd name="connsiteY19288" fmla="*/ 510646 h 2994025"/>
                <a:gd name="connsiteX19289" fmla="*/ 3888316 w 6130925"/>
                <a:gd name="connsiteY19289" fmla="*/ 509588 h 2994025"/>
                <a:gd name="connsiteX19290" fmla="*/ 3887786 w 6130925"/>
                <a:gd name="connsiteY19290" fmla="*/ 507471 h 2994025"/>
                <a:gd name="connsiteX19291" fmla="*/ 3886728 w 6130925"/>
                <a:gd name="connsiteY19291" fmla="*/ 505354 h 2994025"/>
                <a:gd name="connsiteX19292" fmla="*/ 3886728 w 6130925"/>
                <a:gd name="connsiteY19292" fmla="*/ 503767 h 2994025"/>
                <a:gd name="connsiteX19293" fmla="*/ 3886199 w 6130925"/>
                <a:gd name="connsiteY19293" fmla="*/ 502179 h 2994025"/>
                <a:gd name="connsiteX19294" fmla="*/ 3884611 w 6130925"/>
                <a:gd name="connsiteY19294" fmla="*/ 500063 h 2994025"/>
                <a:gd name="connsiteX19295" fmla="*/ 3882495 w 6130925"/>
                <a:gd name="connsiteY19295" fmla="*/ 499533 h 2994025"/>
                <a:gd name="connsiteX19296" fmla="*/ 3880907 w 6130925"/>
                <a:gd name="connsiteY19296" fmla="*/ 499533 h 2994025"/>
                <a:gd name="connsiteX19297" fmla="*/ 3879320 w 6130925"/>
                <a:gd name="connsiteY19297" fmla="*/ 499533 h 2994025"/>
                <a:gd name="connsiteX19298" fmla="*/ 3877203 w 6130925"/>
                <a:gd name="connsiteY19298" fmla="*/ 499533 h 2994025"/>
                <a:gd name="connsiteX19299" fmla="*/ 3875086 w 6130925"/>
                <a:gd name="connsiteY19299" fmla="*/ 499004 h 2994025"/>
                <a:gd name="connsiteX19300" fmla="*/ 3871911 w 6130925"/>
                <a:gd name="connsiteY19300" fmla="*/ 499004 h 2994025"/>
                <a:gd name="connsiteX19301" fmla="*/ 3868736 w 6130925"/>
                <a:gd name="connsiteY19301" fmla="*/ 499004 h 2994025"/>
                <a:gd name="connsiteX19302" fmla="*/ 3868736 w 6130925"/>
                <a:gd name="connsiteY19302" fmla="*/ 496888 h 2994025"/>
                <a:gd name="connsiteX19303" fmla="*/ 3868736 w 6130925"/>
                <a:gd name="connsiteY19303" fmla="*/ 494771 h 2994025"/>
                <a:gd name="connsiteX19304" fmla="*/ 3868207 w 6130925"/>
                <a:gd name="connsiteY19304" fmla="*/ 493183 h 2994025"/>
                <a:gd name="connsiteX19305" fmla="*/ 3868736 w 6130925"/>
                <a:gd name="connsiteY19305" fmla="*/ 491067 h 2994025"/>
                <a:gd name="connsiteX19306" fmla="*/ 3866620 w 6130925"/>
                <a:gd name="connsiteY19306" fmla="*/ 489479 h 2994025"/>
                <a:gd name="connsiteX19307" fmla="*/ 3864503 w 6130925"/>
                <a:gd name="connsiteY19307" fmla="*/ 488421 h 2994025"/>
                <a:gd name="connsiteX19308" fmla="*/ 3862386 w 6130925"/>
                <a:gd name="connsiteY19308" fmla="*/ 486833 h 2994025"/>
                <a:gd name="connsiteX19309" fmla="*/ 3861328 w 6130925"/>
                <a:gd name="connsiteY19309" fmla="*/ 484717 h 2994025"/>
                <a:gd name="connsiteX19310" fmla="*/ 3860270 w 6130925"/>
                <a:gd name="connsiteY19310" fmla="*/ 482600 h 2994025"/>
                <a:gd name="connsiteX19311" fmla="*/ 3860270 w 6130925"/>
                <a:gd name="connsiteY19311" fmla="*/ 479954 h 2994025"/>
                <a:gd name="connsiteX19312" fmla="*/ 3861328 w 6130925"/>
                <a:gd name="connsiteY19312" fmla="*/ 476779 h 2994025"/>
                <a:gd name="connsiteX19313" fmla="*/ 3863445 w 6130925"/>
                <a:gd name="connsiteY19313" fmla="*/ 475721 h 2994025"/>
                <a:gd name="connsiteX19314" fmla="*/ 3865032 w 6130925"/>
                <a:gd name="connsiteY19314" fmla="*/ 474663 h 2994025"/>
                <a:gd name="connsiteX19315" fmla="*/ 3867149 w 6130925"/>
                <a:gd name="connsiteY19315" fmla="*/ 474133 h 2994025"/>
                <a:gd name="connsiteX19316" fmla="*/ 3869266 w 6130925"/>
                <a:gd name="connsiteY19316" fmla="*/ 474133 h 2994025"/>
                <a:gd name="connsiteX19317" fmla="*/ 3871911 w 6130925"/>
                <a:gd name="connsiteY19317" fmla="*/ 474133 h 2994025"/>
                <a:gd name="connsiteX19318" fmla="*/ 3874557 w 6130925"/>
                <a:gd name="connsiteY19318" fmla="*/ 474663 h 2994025"/>
                <a:gd name="connsiteX19319" fmla="*/ 3875086 w 6130925"/>
                <a:gd name="connsiteY19319" fmla="*/ 475192 h 2994025"/>
                <a:gd name="connsiteX19320" fmla="*/ 3875616 w 6130925"/>
                <a:gd name="connsiteY19320" fmla="*/ 474663 h 2994025"/>
                <a:gd name="connsiteX19321" fmla="*/ 3876674 w 6130925"/>
                <a:gd name="connsiteY19321" fmla="*/ 474663 h 2994025"/>
                <a:gd name="connsiteX19322" fmla="*/ 3877732 w 6130925"/>
                <a:gd name="connsiteY19322" fmla="*/ 474663 h 2994025"/>
                <a:gd name="connsiteX19323" fmla="*/ 3878791 w 6130925"/>
                <a:gd name="connsiteY19323" fmla="*/ 476779 h 2994025"/>
                <a:gd name="connsiteX19324" fmla="*/ 3879320 w 6130925"/>
                <a:gd name="connsiteY19324" fmla="*/ 478367 h 2994025"/>
                <a:gd name="connsiteX19325" fmla="*/ 3880907 w 6130925"/>
                <a:gd name="connsiteY19325" fmla="*/ 479954 h 2994025"/>
                <a:gd name="connsiteX19326" fmla="*/ 3882495 w 6130925"/>
                <a:gd name="connsiteY19326" fmla="*/ 481542 h 2994025"/>
                <a:gd name="connsiteX19327" fmla="*/ 3884082 w 6130925"/>
                <a:gd name="connsiteY19327" fmla="*/ 482071 h 2994025"/>
                <a:gd name="connsiteX19328" fmla="*/ 3886199 w 6130925"/>
                <a:gd name="connsiteY19328" fmla="*/ 482071 h 2994025"/>
                <a:gd name="connsiteX19329" fmla="*/ 3886728 w 6130925"/>
                <a:gd name="connsiteY19329" fmla="*/ 484188 h 2994025"/>
                <a:gd name="connsiteX19330" fmla="*/ 3887786 w 6130925"/>
                <a:gd name="connsiteY19330" fmla="*/ 485775 h 2994025"/>
                <a:gd name="connsiteX19331" fmla="*/ 3889903 w 6130925"/>
                <a:gd name="connsiteY19331" fmla="*/ 485775 h 2994025"/>
                <a:gd name="connsiteX19332" fmla="*/ 3891491 w 6130925"/>
                <a:gd name="connsiteY19332" fmla="*/ 486304 h 2994025"/>
                <a:gd name="connsiteX19333" fmla="*/ 3895195 w 6130925"/>
                <a:gd name="connsiteY19333" fmla="*/ 488950 h 2994025"/>
                <a:gd name="connsiteX19334" fmla="*/ 3898370 w 6130925"/>
                <a:gd name="connsiteY19334" fmla="*/ 491067 h 2994025"/>
                <a:gd name="connsiteX19335" fmla="*/ 3902074 w 6130925"/>
                <a:gd name="connsiteY19335" fmla="*/ 494242 h 2994025"/>
                <a:gd name="connsiteX19336" fmla="*/ 3905778 w 6130925"/>
                <a:gd name="connsiteY19336" fmla="*/ 495300 h 2994025"/>
                <a:gd name="connsiteX19337" fmla="*/ 3924299 w 6130925"/>
                <a:gd name="connsiteY19337" fmla="*/ 495300 h 2994025"/>
                <a:gd name="connsiteX19338" fmla="*/ 3926416 w 6130925"/>
                <a:gd name="connsiteY19338" fmla="*/ 495829 h 2994025"/>
                <a:gd name="connsiteX19339" fmla="*/ 3928003 w 6130925"/>
                <a:gd name="connsiteY19339" fmla="*/ 497417 h 2994025"/>
                <a:gd name="connsiteX19340" fmla="*/ 3929061 w 6130925"/>
                <a:gd name="connsiteY19340" fmla="*/ 499004 h 2994025"/>
                <a:gd name="connsiteX19341" fmla="*/ 3929591 w 6130925"/>
                <a:gd name="connsiteY19341" fmla="*/ 500592 h 2994025"/>
                <a:gd name="connsiteX19342" fmla="*/ 3931178 w 6130925"/>
                <a:gd name="connsiteY19342" fmla="*/ 502179 h 2994025"/>
                <a:gd name="connsiteX19343" fmla="*/ 3933824 w 6130925"/>
                <a:gd name="connsiteY19343" fmla="*/ 502708 h 2994025"/>
                <a:gd name="connsiteX19344" fmla="*/ 3950757 w 6130925"/>
                <a:gd name="connsiteY19344" fmla="*/ 502708 h 2994025"/>
                <a:gd name="connsiteX19345" fmla="*/ 3953403 w 6130925"/>
                <a:gd name="connsiteY19345" fmla="*/ 503238 h 2994025"/>
                <a:gd name="connsiteX19346" fmla="*/ 3954991 w 6130925"/>
                <a:gd name="connsiteY19346" fmla="*/ 504296 h 2994025"/>
                <a:gd name="connsiteX19347" fmla="*/ 3957107 w 6130925"/>
                <a:gd name="connsiteY19347" fmla="*/ 505883 h 2994025"/>
                <a:gd name="connsiteX19348" fmla="*/ 3959224 w 6130925"/>
                <a:gd name="connsiteY19348" fmla="*/ 506942 h 2994025"/>
                <a:gd name="connsiteX19349" fmla="*/ 3960811 w 6130925"/>
                <a:gd name="connsiteY19349" fmla="*/ 507471 h 2994025"/>
                <a:gd name="connsiteX19350" fmla="*/ 3962928 w 6130925"/>
                <a:gd name="connsiteY19350" fmla="*/ 508000 h 2994025"/>
                <a:gd name="connsiteX19351" fmla="*/ 3965045 w 6130925"/>
                <a:gd name="connsiteY19351" fmla="*/ 508529 h 2994025"/>
                <a:gd name="connsiteX19352" fmla="*/ 3966632 w 6130925"/>
                <a:gd name="connsiteY19352" fmla="*/ 509058 h 2994025"/>
                <a:gd name="connsiteX19353" fmla="*/ 3967691 w 6130925"/>
                <a:gd name="connsiteY19353" fmla="*/ 510646 h 2994025"/>
                <a:gd name="connsiteX19354" fmla="*/ 3968220 w 6130925"/>
                <a:gd name="connsiteY19354" fmla="*/ 513821 h 2994025"/>
                <a:gd name="connsiteX19355" fmla="*/ 3969807 w 6130925"/>
                <a:gd name="connsiteY19355" fmla="*/ 515938 h 2994025"/>
                <a:gd name="connsiteX19356" fmla="*/ 3971924 w 6130925"/>
                <a:gd name="connsiteY19356" fmla="*/ 516996 h 2994025"/>
                <a:gd name="connsiteX19357" fmla="*/ 3975628 w 6130925"/>
                <a:gd name="connsiteY19357" fmla="*/ 517525 h 2994025"/>
                <a:gd name="connsiteX19358" fmla="*/ 3978803 w 6130925"/>
                <a:gd name="connsiteY19358" fmla="*/ 518054 h 2994025"/>
                <a:gd name="connsiteX19359" fmla="*/ 3980920 w 6130925"/>
                <a:gd name="connsiteY19359" fmla="*/ 518054 h 2994025"/>
                <a:gd name="connsiteX19360" fmla="*/ 3982507 w 6130925"/>
                <a:gd name="connsiteY19360" fmla="*/ 518583 h 2994025"/>
                <a:gd name="connsiteX19361" fmla="*/ 3984095 w 6130925"/>
                <a:gd name="connsiteY19361" fmla="*/ 518583 h 2994025"/>
                <a:gd name="connsiteX19362" fmla="*/ 3985682 w 6130925"/>
                <a:gd name="connsiteY19362" fmla="*/ 518583 h 2994025"/>
                <a:gd name="connsiteX19363" fmla="*/ 3987799 w 6130925"/>
                <a:gd name="connsiteY19363" fmla="*/ 518054 h 2994025"/>
                <a:gd name="connsiteX19364" fmla="*/ 3989916 w 6130925"/>
                <a:gd name="connsiteY19364" fmla="*/ 518583 h 2994025"/>
                <a:gd name="connsiteX19365" fmla="*/ 3991503 w 6130925"/>
                <a:gd name="connsiteY19365" fmla="*/ 519642 h 2994025"/>
                <a:gd name="connsiteX19366" fmla="*/ 3993091 w 6130925"/>
                <a:gd name="connsiteY19366" fmla="*/ 521229 h 2994025"/>
                <a:gd name="connsiteX19367" fmla="*/ 3994678 w 6130925"/>
                <a:gd name="connsiteY19367" fmla="*/ 523346 h 2994025"/>
                <a:gd name="connsiteX19368" fmla="*/ 3996266 w 6130925"/>
                <a:gd name="connsiteY19368" fmla="*/ 524933 h 2994025"/>
                <a:gd name="connsiteX19369" fmla="*/ 4001028 w 6130925"/>
                <a:gd name="connsiteY19369" fmla="*/ 527050 h 2994025"/>
                <a:gd name="connsiteX19370" fmla="*/ 4006849 w 6130925"/>
                <a:gd name="connsiteY19370" fmla="*/ 527050 h 2994025"/>
                <a:gd name="connsiteX19371" fmla="*/ 4010553 w 6130925"/>
                <a:gd name="connsiteY19371" fmla="*/ 527050 h 2994025"/>
                <a:gd name="connsiteX19372" fmla="*/ 4013728 w 6130925"/>
                <a:gd name="connsiteY19372" fmla="*/ 527579 h 2994025"/>
                <a:gd name="connsiteX19373" fmla="*/ 4013728 w 6130925"/>
                <a:gd name="connsiteY19373" fmla="*/ 531283 h 2994025"/>
                <a:gd name="connsiteX19374" fmla="*/ 4015316 w 6130925"/>
                <a:gd name="connsiteY19374" fmla="*/ 538163 h 2994025"/>
                <a:gd name="connsiteX19375" fmla="*/ 4018491 w 6130925"/>
                <a:gd name="connsiteY19375" fmla="*/ 540279 h 2994025"/>
                <a:gd name="connsiteX19376" fmla="*/ 4021666 w 6130925"/>
                <a:gd name="connsiteY19376" fmla="*/ 541867 h 2994025"/>
                <a:gd name="connsiteX19377" fmla="*/ 4025370 w 6130925"/>
                <a:gd name="connsiteY19377" fmla="*/ 543454 h 2994025"/>
                <a:gd name="connsiteX19378" fmla="*/ 4029074 w 6130925"/>
                <a:gd name="connsiteY19378" fmla="*/ 543454 h 2994025"/>
                <a:gd name="connsiteX19379" fmla="*/ 4032778 w 6130925"/>
                <a:gd name="connsiteY19379" fmla="*/ 543454 h 2994025"/>
                <a:gd name="connsiteX19380" fmla="*/ 4035953 w 6130925"/>
                <a:gd name="connsiteY19380" fmla="*/ 543454 h 2994025"/>
                <a:gd name="connsiteX19381" fmla="*/ 4037541 w 6130925"/>
                <a:gd name="connsiteY19381" fmla="*/ 543983 h 2994025"/>
                <a:gd name="connsiteX19382" fmla="*/ 4040186 w 6130925"/>
                <a:gd name="connsiteY19382" fmla="*/ 543454 h 2994025"/>
                <a:gd name="connsiteX19383" fmla="*/ 4040716 w 6130925"/>
                <a:gd name="connsiteY19383" fmla="*/ 541867 h 2994025"/>
                <a:gd name="connsiteX19384" fmla="*/ 4040716 w 6130925"/>
                <a:gd name="connsiteY19384" fmla="*/ 540279 h 2994025"/>
                <a:gd name="connsiteX19385" fmla="*/ 4042832 w 6130925"/>
                <a:gd name="connsiteY19385" fmla="*/ 538692 h 2994025"/>
                <a:gd name="connsiteX19386" fmla="*/ 4044420 w 6130925"/>
                <a:gd name="connsiteY19386" fmla="*/ 536575 h 2994025"/>
                <a:gd name="connsiteX19387" fmla="*/ 4044420 w 6130925"/>
                <a:gd name="connsiteY19387" fmla="*/ 534988 h 2994025"/>
                <a:gd name="connsiteX19388" fmla="*/ 4044420 w 6130925"/>
                <a:gd name="connsiteY19388" fmla="*/ 532871 h 2994025"/>
                <a:gd name="connsiteX19389" fmla="*/ 4044420 w 6130925"/>
                <a:gd name="connsiteY19389" fmla="*/ 530754 h 2994025"/>
                <a:gd name="connsiteX19390" fmla="*/ 4044420 w 6130925"/>
                <a:gd name="connsiteY19390" fmla="*/ 529167 h 2994025"/>
                <a:gd name="connsiteX19391" fmla="*/ 4042832 w 6130925"/>
                <a:gd name="connsiteY19391" fmla="*/ 528638 h 2994025"/>
                <a:gd name="connsiteX19392" fmla="*/ 4040716 w 6130925"/>
                <a:gd name="connsiteY19392" fmla="*/ 527579 h 2994025"/>
                <a:gd name="connsiteX19393" fmla="*/ 4037541 w 6130925"/>
                <a:gd name="connsiteY19393" fmla="*/ 524404 h 2994025"/>
                <a:gd name="connsiteX19394" fmla="*/ 4034366 w 6130925"/>
                <a:gd name="connsiteY19394" fmla="*/ 521229 h 2994025"/>
                <a:gd name="connsiteX19395" fmla="*/ 4032778 w 6130925"/>
                <a:gd name="connsiteY19395" fmla="*/ 520700 h 2994025"/>
                <a:gd name="connsiteX19396" fmla="*/ 4031191 w 6130925"/>
                <a:gd name="connsiteY19396" fmla="*/ 520171 h 2994025"/>
                <a:gd name="connsiteX19397" fmla="*/ 4029603 w 6130925"/>
                <a:gd name="connsiteY19397" fmla="*/ 518583 h 2994025"/>
                <a:gd name="connsiteX19398" fmla="*/ 4028545 w 6130925"/>
                <a:gd name="connsiteY19398" fmla="*/ 516996 h 2994025"/>
                <a:gd name="connsiteX19399" fmla="*/ 4025899 w 6130925"/>
                <a:gd name="connsiteY19399" fmla="*/ 516467 h 2994025"/>
                <a:gd name="connsiteX19400" fmla="*/ 4024311 w 6130925"/>
                <a:gd name="connsiteY19400" fmla="*/ 515408 h 2994025"/>
                <a:gd name="connsiteX19401" fmla="*/ 4023782 w 6130925"/>
                <a:gd name="connsiteY19401" fmla="*/ 513821 h 2994025"/>
                <a:gd name="connsiteX19402" fmla="*/ 4022724 w 6130925"/>
                <a:gd name="connsiteY19402" fmla="*/ 511175 h 2994025"/>
                <a:gd name="connsiteX19403" fmla="*/ 4022724 w 6130925"/>
                <a:gd name="connsiteY19403" fmla="*/ 509588 h 2994025"/>
                <a:gd name="connsiteX19404" fmla="*/ 4022724 w 6130925"/>
                <a:gd name="connsiteY19404" fmla="*/ 508000 h 2994025"/>
                <a:gd name="connsiteX19405" fmla="*/ 4021666 w 6130925"/>
                <a:gd name="connsiteY19405" fmla="*/ 505883 h 2994025"/>
                <a:gd name="connsiteX19406" fmla="*/ 4020078 w 6130925"/>
                <a:gd name="connsiteY19406" fmla="*/ 504296 h 2994025"/>
                <a:gd name="connsiteX19407" fmla="*/ 4018491 w 6130925"/>
                <a:gd name="connsiteY19407" fmla="*/ 503238 h 2994025"/>
                <a:gd name="connsiteX19408" fmla="*/ 4016374 w 6130925"/>
                <a:gd name="connsiteY19408" fmla="*/ 502179 h 2994025"/>
                <a:gd name="connsiteX19409" fmla="*/ 4014786 w 6130925"/>
                <a:gd name="connsiteY19409" fmla="*/ 501650 h 2994025"/>
                <a:gd name="connsiteX19410" fmla="*/ 4013199 w 6130925"/>
                <a:gd name="connsiteY19410" fmla="*/ 502179 h 2994025"/>
                <a:gd name="connsiteX19411" fmla="*/ 4009495 w 6130925"/>
                <a:gd name="connsiteY19411" fmla="*/ 501650 h 2994025"/>
                <a:gd name="connsiteX19412" fmla="*/ 4005791 w 6130925"/>
                <a:gd name="connsiteY19412" fmla="*/ 502179 h 2994025"/>
                <a:gd name="connsiteX19413" fmla="*/ 4005261 w 6130925"/>
                <a:gd name="connsiteY19413" fmla="*/ 497946 h 2994025"/>
                <a:gd name="connsiteX19414" fmla="*/ 4004732 w 6130925"/>
                <a:gd name="connsiteY19414" fmla="*/ 494771 h 2994025"/>
                <a:gd name="connsiteX19415" fmla="*/ 4004203 w 6130925"/>
                <a:gd name="connsiteY19415" fmla="*/ 491596 h 2994025"/>
                <a:gd name="connsiteX19416" fmla="*/ 4005791 w 6130925"/>
                <a:gd name="connsiteY19416" fmla="*/ 488950 h 2994025"/>
                <a:gd name="connsiteX19417" fmla="*/ 4007907 w 6130925"/>
                <a:gd name="connsiteY19417" fmla="*/ 488421 h 2994025"/>
                <a:gd name="connsiteX19418" fmla="*/ 4009495 w 6130925"/>
                <a:gd name="connsiteY19418" fmla="*/ 487363 h 2994025"/>
                <a:gd name="connsiteX19419" fmla="*/ 4011082 w 6130925"/>
                <a:gd name="connsiteY19419" fmla="*/ 486833 h 2994025"/>
                <a:gd name="connsiteX19420" fmla="*/ 4013199 w 6130925"/>
                <a:gd name="connsiteY19420" fmla="*/ 486304 h 2994025"/>
                <a:gd name="connsiteX19421" fmla="*/ 4014786 w 6130925"/>
                <a:gd name="connsiteY19421" fmla="*/ 483658 h 2994025"/>
                <a:gd name="connsiteX19422" fmla="*/ 4014786 w 6130925"/>
                <a:gd name="connsiteY19422" fmla="*/ 479954 h 2994025"/>
                <a:gd name="connsiteX19423" fmla="*/ 4014786 w 6130925"/>
                <a:gd name="connsiteY19423" fmla="*/ 475721 h 2994025"/>
                <a:gd name="connsiteX19424" fmla="*/ 4013728 w 6130925"/>
                <a:gd name="connsiteY19424" fmla="*/ 472546 h 2994025"/>
                <a:gd name="connsiteX19425" fmla="*/ 4011611 w 6130925"/>
                <a:gd name="connsiteY19425" fmla="*/ 468842 h 2994025"/>
                <a:gd name="connsiteX19426" fmla="*/ 4007907 w 6130925"/>
                <a:gd name="connsiteY19426" fmla="*/ 465667 h 2994025"/>
                <a:gd name="connsiteX19427" fmla="*/ 4006849 w 6130925"/>
                <a:gd name="connsiteY19427" fmla="*/ 465667 h 2994025"/>
                <a:gd name="connsiteX19428" fmla="*/ 4005791 w 6130925"/>
                <a:gd name="connsiteY19428" fmla="*/ 466196 h 2994025"/>
                <a:gd name="connsiteX19429" fmla="*/ 4004732 w 6130925"/>
                <a:gd name="connsiteY19429" fmla="*/ 466196 h 2994025"/>
                <a:gd name="connsiteX19430" fmla="*/ 4003674 w 6130925"/>
                <a:gd name="connsiteY19430" fmla="*/ 465667 h 2994025"/>
                <a:gd name="connsiteX19431" fmla="*/ 4003145 w 6130925"/>
                <a:gd name="connsiteY19431" fmla="*/ 464079 h 2994025"/>
                <a:gd name="connsiteX19432" fmla="*/ 4003145 w 6130925"/>
                <a:gd name="connsiteY19432" fmla="*/ 461433 h 2994025"/>
                <a:gd name="connsiteX19433" fmla="*/ 4003145 w 6130925"/>
                <a:gd name="connsiteY19433" fmla="*/ 459846 h 2994025"/>
                <a:gd name="connsiteX19434" fmla="*/ 4003145 w 6130925"/>
                <a:gd name="connsiteY19434" fmla="*/ 456142 h 2994025"/>
                <a:gd name="connsiteX19435" fmla="*/ 4004732 w 6130925"/>
                <a:gd name="connsiteY19435" fmla="*/ 454554 h 2994025"/>
                <a:gd name="connsiteX19436" fmla="*/ 4006849 w 6130925"/>
                <a:gd name="connsiteY19436" fmla="*/ 452967 h 2994025"/>
                <a:gd name="connsiteX19437" fmla="*/ 4008436 w 6130925"/>
                <a:gd name="connsiteY19437" fmla="*/ 452438 h 2994025"/>
                <a:gd name="connsiteX19438" fmla="*/ 4012141 w 6130925"/>
                <a:gd name="connsiteY19438" fmla="*/ 452438 h 2994025"/>
                <a:gd name="connsiteX19439" fmla="*/ 4013728 w 6130925"/>
                <a:gd name="connsiteY19439" fmla="*/ 452438 h 2994025"/>
                <a:gd name="connsiteX19440" fmla="*/ 4014786 w 6130925"/>
                <a:gd name="connsiteY19440" fmla="*/ 452967 h 2994025"/>
                <a:gd name="connsiteX19441" fmla="*/ 4016903 w 6130925"/>
                <a:gd name="connsiteY19441" fmla="*/ 452967 h 2994025"/>
                <a:gd name="connsiteX19442" fmla="*/ 4019549 w 6130925"/>
                <a:gd name="connsiteY19442" fmla="*/ 452438 h 2994025"/>
                <a:gd name="connsiteX19443" fmla="*/ 4021136 w 6130925"/>
                <a:gd name="connsiteY19443" fmla="*/ 452438 h 2994025"/>
                <a:gd name="connsiteX19444" fmla="*/ 4022724 w 6130925"/>
                <a:gd name="connsiteY19444" fmla="*/ 451908 h 2994025"/>
                <a:gd name="connsiteX19445" fmla="*/ 4024311 w 6130925"/>
                <a:gd name="connsiteY19445" fmla="*/ 450321 h 2994025"/>
                <a:gd name="connsiteX19446" fmla="*/ 4024311 w 6130925"/>
                <a:gd name="connsiteY19446" fmla="*/ 447675 h 2994025"/>
                <a:gd name="connsiteX19447" fmla="*/ 4025370 w 6130925"/>
                <a:gd name="connsiteY19447" fmla="*/ 443442 h 2994025"/>
                <a:gd name="connsiteX19448" fmla="*/ 4025899 w 6130925"/>
                <a:gd name="connsiteY19448" fmla="*/ 440267 h 2994025"/>
                <a:gd name="connsiteX19449" fmla="*/ 4029074 w 6130925"/>
                <a:gd name="connsiteY19449" fmla="*/ 436563 h 2994025"/>
                <a:gd name="connsiteX19450" fmla="*/ 4032778 w 6130925"/>
                <a:gd name="connsiteY19450" fmla="*/ 432858 h 2994025"/>
                <a:gd name="connsiteX19451" fmla="*/ 4033836 w 6130925"/>
                <a:gd name="connsiteY19451" fmla="*/ 431271 h 2994025"/>
                <a:gd name="connsiteX19452" fmla="*/ 4035424 w 6130925"/>
                <a:gd name="connsiteY19452" fmla="*/ 429683 h 2994025"/>
                <a:gd name="connsiteX19453" fmla="*/ 4037541 w 6130925"/>
                <a:gd name="connsiteY19453" fmla="*/ 426508 h 2994025"/>
                <a:gd name="connsiteX19454" fmla="*/ 4040186 w 6130925"/>
                <a:gd name="connsiteY19454" fmla="*/ 422275 h 2994025"/>
                <a:gd name="connsiteX19455" fmla="*/ 4040186 w 6130925"/>
                <a:gd name="connsiteY19455" fmla="*/ 420158 h 2994025"/>
                <a:gd name="connsiteX19456" fmla="*/ 4040186 w 6130925"/>
                <a:gd name="connsiteY19456" fmla="*/ 418042 h 2994025"/>
                <a:gd name="connsiteX19457" fmla="*/ 4040186 w 6130925"/>
                <a:gd name="connsiteY19457" fmla="*/ 412221 h 2994025"/>
                <a:gd name="connsiteX19458" fmla="*/ 4040186 w 6130925"/>
                <a:gd name="connsiteY19458" fmla="*/ 406929 h 2994025"/>
                <a:gd name="connsiteX19459" fmla="*/ 4041774 w 6130925"/>
                <a:gd name="connsiteY19459" fmla="*/ 406929 h 2994025"/>
                <a:gd name="connsiteX19460" fmla="*/ 4043361 w 6130925"/>
                <a:gd name="connsiteY19460" fmla="*/ 406400 h 2994025"/>
                <a:gd name="connsiteX19461" fmla="*/ 4046536 w 6130925"/>
                <a:gd name="connsiteY19461" fmla="*/ 406400 h 2994025"/>
                <a:gd name="connsiteX19462" fmla="*/ 4050770 w 6130925"/>
                <a:gd name="connsiteY19462" fmla="*/ 406400 h 2994025"/>
                <a:gd name="connsiteX19463" fmla="*/ 4052357 w 6130925"/>
                <a:gd name="connsiteY19463" fmla="*/ 406400 h 2994025"/>
                <a:gd name="connsiteX19464" fmla="*/ 4053945 w 6130925"/>
                <a:gd name="connsiteY19464" fmla="*/ 406400 h 2994025"/>
                <a:gd name="connsiteX19465" fmla="*/ 4055532 w 6130925"/>
                <a:gd name="connsiteY19465" fmla="*/ 405871 h 2994025"/>
                <a:gd name="connsiteX19466" fmla="*/ 4057649 w 6130925"/>
                <a:gd name="connsiteY19466" fmla="*/ 404813 h 2994025"/>
                <a:gd name="connsiteX19467" fmla="*/ 4059236 w 6130925"/>
                <a:gd name="connsiteY19467" fmla="*/ 403225 h 2994025"/>
                <a:gd name="connsiteX19468" fmla="*/ 4061353 w 6130925"/>
                <a:gd name="connsiteY19468" fmla="*/ 401638 h 2994025"/>
                <a:gd name="connsiteX19469" fmla="*/ 4065586 w 6130925"/>
                <a:gd name="connsiteY19469" fmla="*/ 400050 h 2994025"/>
                <a:gd name="connsiteX19470" fmla="*/ 4069820 w 6130925"/>
                <a:gd name="connsiteY19470" fmla="*/ 400050 h 2994025"/>
                <a:gd name="connsiteX19471" fmla="*/ 4072995 w 6130925"/>
                <a:gd name="connsiteY19471" fmla="*/ 400579 h 2994025"/>
                <a:gd name="connsiteX19472" fmla="*/ 4075641 w 6130925"/>
                <a:gd name="connsiteY19472" fmla="*/ 400579 h 2994025"/>
                <a:gd name="connsiteX19473" fmla="*/ 4083049 w 6130925"/>
                <a:gd name="connsiteY19473" fmla="*/ 400579 h 2994025"/>
                <a:gd name="connsiteX19474" fmla="*/ 4086224 w 6130925"/>
                <a:gd name="connsiteY19474" fmla="*/ 400579 h 2994025"/>
                <a:gd name="connsiteX19475" fmla="*/ 4089399 w 6130925"/>
                <a:gd name="connsiteY19475" fmla="*/ 400579 h 2994025"/>
                <a:gd name="connsiteX19476" fmla="*/ 4091516 w 6130925"/>
                <a:gd name="connsiteY19476" fmla="*/ 401108 h 2994025"/>
                <a:gd name="connsiteX19477" fmla="*/ 4093632 w 6130925"/>
                <a:gd name="connsiteY19477" fmla="*/ 401638 h 2994025"/>
                <a:gd name="connsiteX19478" fmla="*/ 4095220 w 6130925"/>
                <a:gd name="connsiteY19478" fmla="*/ 403754 h 2994025"/>
                <a:gd name="connsiteX19479" fmla="*/ 4096807 w 6130925"/>
                <a:gd name="connsiteY19479" fmla="*/ 405342 h 2994025"/>
                <a:gd name="connsiteX19480" fmla="*/ 4101041 w 6130925"/>
                <a:gd name="connsiteY19480" fmla="*/ 406400 h 2994025"/>
                <a:gd name="connsiteX19481" fmla="*/ 4106332 w 6130925"/>
                <a:gd name="connsiteY19481" fmla="*/ 406400 h 2994025"/>
                <a:gd name="connsiteX19482" fmla="*/ 4105803 w 6130925"/>
                <a:gd name="connsiteY19482" fmla="*/ 428096 h 2994025"/>
                <a:gd name="connsiteX19483" fmla="*/ 4105274 w 6130925"/>
                <a:gd name="connsiteY19483" fmla="*/ 427567 h 2994025"/>
                <a:gd name="connsiteX19484" fmla="*/ 4103157 w 6130925"/>
                <a:gd name="connsiteY19484" fmla="*/ 428096 h 2994025"/>
                <a:gd name="connsiteX19485" fmla="*/ 4101041 w 6130925"/>
                <a:gd name="connsiteY19485" fmla="*/ 428625 h 2994025"/>
                <a:gd name="connsiteX19486" fmla="*/ 4097866 w 6130925"/>
                <a:gd name="connsiteY19486" fmla="*/ 428625 h 2994025"/>
                <a:gd name="connsiteX19487" fmla="*/ 4094161 w 6130925"/>
                <a:gd name="connsiteY19487" fmla="*/ 428096 h 2994025"/>
                <a:gd name="connsiteX19488" fmla="*/ 4094161 w 6130925"/>
                <a:gd name="connsiteY19488" fmla="*/ 450321 h 2994025"/>
                <a:gd name="connsiteX19489" fmla="*/ 4094691 w 6130925"/>
                <a:gd name="connsiteY19489" fmla="*/ 451908 h 2994025"/>
                <a:gd name="connsiteX19490" fmla="*/ 4096278 w 6130925"/>
                <a:gd name="connsiteY19490" fmla="*/ 453496 h 2994025"/>
                <a:gd name="connsiteX19491" fmla="*/ 4097336 w 6130925"/>
                <a:gd name="connsiteY19491" fmla="*/ 455083 h 2994025"/>
                <a:gd name="connsiteX19492" fmla="*/ 4098395 w 6130925"/>
                <a:gd name="connsiteY19492" fmla="*/ 456671 h 2994025"/>
                <a:gd name="connsiteX19493" fmla="*/ 4099982 w 6130925"/>
                <a:gd name="connsiteY19493" fmla="*/ 460904 h 2994025"/>
                <a:gd name="connsiteX19494" fmla="*/ 4101041 w 6130925"/>
                <a:gd name="connsiteY19494" fmla="*/ 464079 h 2994025"/>
                <a:gd name="connsiteX19495" fmla="*/ 4101570 w 6130925"/>
                <a:gd name="connsiteY19495" fmla="*/ 465667 h 2994025"/>
                <a:gd name="connsiteX19496" fmla="*/ 4102099 w 6130925"/>
                <a:gd name="connsiteY19496" fmla="*/ 467783 h 2994025"/>
                <a:gd name="connsiteX19497" fmla="*/ 4104216 w 6130925"/>
                <a:gd name="connsiteY19497" fmla="*/ 471488 h 2994025"/>
                <a:gd name="connsiteX19498" fmla="*/ 4105803 w 6130925"/>
                <a:gd name="connsiteY19498" fmla="*/ 474663 h 2994025"/>
                <a:gd name="connsiteX19499" fmla="*/ 4105803 w 6130925"/>
                <a:gd name="connsiteY19499" fmla="*/ 476779 h 2994025"/>
                <a:gd name="connsiteX19500" fmla="*/ 4105803 w 6130925"/>
                <a:gd name="connsiteY19500" fmla="*/ 478367 h 2994025"/>
                <a:gd name="connsiteX19501" fmla="*/ 4105274 w 6130925"/>
                <a:gd name="connsiteY19501" fmla="*/ 484188 h 2994025"/>
                <a:gd name="connsiteX19502" fmla="*/ 4104216 w 6130925"/>
                <a:gd name="connsiteY19502" fmla="*/ 488950 h 2994025"/>
                <a:gd name="connsiteX19503" fmla="*/ 4103157 w 6130925"/>
                <a:gd name="connsiteY19503" fmla="*/ 492654 h 2994025"/>
                <a:gd name="connsiteX19504" fmla="*/ 4102099 w 6130925"/>
                <a:gd name="connsiteY19504" fmla="*/ 496358 h 2994025"/>
                <a:gd name="connsiteX19505" fmla="*/ 4102099 w 6130925"/>
                <a:gd name="connsiteY19505" fmla="*/ 499533 h 2994025"/>
                <a:gd name="connsiteX19506" fmla="*/ 4102099 w 6130925"/>
                <a:gd name="connsiteY19506" fmla="*/ 505354 h 2994025"/>
                <a:gd name="connsiteX19507" fmla="*/ 4102099 w 6130925"/>
                <a:gd name="connsiteY19507" fmla="*/ 510646 h 2994025"/>
                <a:gd name="connsiteX19508" fmla="*/ 4101041 w 6130925"/>
                <a:gd name="connsiteY19508" fmla="*/ 515408 h 2994025"/>
                <a:gd name="connsiteX19509" fmla="*/ 4100511 w 6130925"/>
                <a:gd name="connsiteY19509" fmla="*/ 519642 h 2994025"/>
                <a:gd name="connsiteX19510" fmla="*/ 4100511 w 6130925"/>
                <a:gd name="connsiteY19510" fmla="*/ 522288 h 2994025"/>
                <a:gd name="connsiteX19511" fmla="*/ 4101041 w 6130925"/>
                <a:gd name="connsiteY19511" fmla="*/ 524933 h 2994025"/>
                <a:gd name="connsiteX19512" fmla="*/ 4102099 w 6130925"/>
                <a:gd name="connsiteY19512" fmla="*/ 527050 h 2994025"/>
                <a:gd name="connsiteX19513" fmla="*/ 4104216 w 6130925"/>
                <a:gd name="connsiteY19513" fmla="*/ 528638 h 2994025"/>
                <a:gd name="connsiteX19514" fmla="*/ 4106332 w 6130925"/>
                <a:gd name="connsiteY19514" fmla="*/ 529167 h 2994025"/>
                <a:gd name="connsiteX19515" fmla="*/ 4108449 w 6130925"/>
                <a:gd name="connsiteY19515" fmla="*/ 530225 h 2994025"/>
                <a:gd name="connsiteX19516" fmla="*/ 4110566 w 6130925"/>
                <a:gd name="connsiteY19516" fmla="*/ 530754 h 2994025"/>
                <a:gd name="connsiteX19517" fmla="*/ 4112682 w 6130925"/>
                <a:gd name="connsiteY19517" fmla="*/ 531283 h 2994025"/>
                <a:gd name="connsiteX19518" fmla="*/ 4116916 w 6130925"/>
                <a:gd name="connsiteY19518" fmla="*/ 530754 h 2994025"/>
                <a:gd name="connsiteX19519" fmla="*/ 4120091 w 6130925"/>
                <a:gd name="connsiteY19519" fmla="*/ 530225 h 2994025"/>
                <a:gd name="connsiteX19520" fmla="*/ 4120620 w 6130925"/>
                <a:gd name="connsiteY19520" fmla="*/ 532342 h 2994025"/>
                <a:gd name="connsiteX19521" fmla="*/ 4121149 w 6130925"/>
                <a:gd name="connsiteY19521" fmla="*/ 534988 h 2994025"/>
                <a:gd name="connsiteX19522" fmla="*/ 4120091 w 6130925"/>
                <a:gd name="connsiteY19522" fmla="*/ 537104 h 2994025"/>
                <a:gd name="connsiteX19523" fmla="*/ 4119032 w 6130925"/>
                <a:gd name="connsiteY19523" fmla="*/ 538163 h 2994025"/>
                <a:gd name="connsiteX19524" fmla="*/ 4119032 w 6130925"/>
                <a:gd name="connsiteY19524" fmla="*/ 540279 h 2994025"/>
                <a:gd name="connsiteX19525" fmla="*/ 4118503 w 6130925"/>
                <a:gd name="connsiteY19525" fmla="*/ 541867 h 2994025"/>
                <a:gd name="connsiteX19526" fmla="*/ 4117974 w 6130925"/>
                <a:gd name="connsiteY19526" fmla="*/ 543454 h 2994025"/>
                <a:gd name="connsiteX19527" fmla="*/ 4117445 w 6130925"/>
                <a:gd name="connsiteY19527" fmla="*/ 545571 h 2994025"/>
                <a:gd name="connsiteX19528" fmla="*/ 4116386 w 6130925"/>
                <a:gd name="connsiteY19528" fmla="*/ 549275 h 2994025"/>
                <a:gd name="connsiteX19529" fmla="*/ 4114799 w 6130925"/>
                <a:gd name="connsiteY19529" fmla="*/ 552450 h 2994025"/>
                <a:gd name="connsiteX19530" fmla="*/ 4114799 w 6130925"/>
                <a:gd name="connsiteY19530" fmla="*/ 554038 h 2994025"/>
                <a:gd name="connsiteX19531" fmla="*/ 4114270 w 6130925"/>
                <a:gd name="connsiteY19531" fmla="*/ 556154 h 2994025"/>
                <a:gd name="connsiteX19532" fmla="*/ 4114270 w 6130925"/>
                <a:gd name="connsiteY19532" fmla="*/ 558271 h 2994025"/>
                <a:gd name="connsiteX19533" fmla="*/ 4114270 w 6130925"/>
                <a:gd name="connsiteY19533" fmla="*/ 559858 h 2994025"/>
                <a:gd name="connsiteX19534" fmla="*/ 4112153 w 6130925"/>
                <a:gd name="connsiteY19534" fmla="*/ 560917 h 2994025"/>
                <a:gd name="connsiteX19535" fmla="*/ 4110036 w 6130925"/>
                <a:gd name="connsiteY19535" fmla="*/ 561446 h 2994025"/>
                <a:gd name="connsiteX19536" fmla="*/ 4108449 w 6130925"/>
                <a:gd name="connsiteY19536" fmla="*/ 562504 h 2994025"/>
                <a:gd name="connsiteX19537" fmla="*/ 4106861 w 6130925"/>
                <a:gd name="connsiteY19537" fmla="*/ 563033 h 2994025"/>
                <a:gd name="connsiteX19538" fmla="*/ 4106332 w 6130925"/>
                <a:gd name="connsiteY19538" fmla="*/ 565150 h 2994025"/>
                <a:gd name="connsiteX19539" fmla="*/ 4105803 w 6130925"/>
                <a:gd name="connsiteY19539" fmla="*/ 567267 h 2994025"/>
                <a:gd name="connsiteX19540" fmla="*/ 4103157 w 6130925"/>
                <a:gd name="connsiteY19540" fmla="*/ 570442 h 2994025"/>
                <a:gd name="connsiteX19541" fmla="*/ 4099453 w 6130925"/>
                <a:gd name="connsiteY19541" fmla="*/ 573088 h 2994025"/>
                <a:gd name="connsiteX19542" fmla="*/ 4097866 w 6130925"/>
                <a:gd name="connsiteY19542" fmla="*/ 573617 h 2994025"/>
                <a:gd name="connsiteX19543" fmla="*/ 4096278 w 6130925"/>
                <a:gd name="connsiteY19543" fmla="*/ 574675 h 2994025"/>
                <a:gd name="connsiteX19544" fmla="*/ 4094161 w 6130925"/>
                <a:gd name="connsiteY19544" fmla="*/ 578379 h 2994025"/>
                <a:gd name="connsiteX19545" fmla="*/ 4092574 w 6130925"/>
                <a:gd name="connsiteY19545" fmla="*/ 582083 h 2994025"/>
                <a:gd name="connsiteX19546" fmla="*/ 4090457 w 6130925"/>
                <a:gd name="connsiteY19546" fmla="*/ 583671 h 2994025"/>
                <a:gd name="connsiteX19547" fmla="*/ 4088870 w 6130925"/>
                <a:gd name="connsiteY19547" fmla="*/ 584729 h 2994025"/>
                <a:gd name="connsiteX19548" fmla="*/ 4087282 w 6130925"/>
                <a:gd name="connsiteY19548" fmla="*/ 585788 h 2994025"/>
                <a:gd name="connsiteX19549" fmla="*/ 4085166 w 6130925"/>
                <a:gd name="connsiteY19549" fmla="*/ 587375 h 2994025"/>
                <a:gd name="connsiteX19550" fmla="*/ 4083578 w 6130925"/>
                <a:gd name="connsiteY19550" fmla="*/ 588963 h 2994025"/>
                <a:gd name="connsiteX19551" fmla="*/ 4081991 w 6130925"/>
                <a:gd name="connsiteY19551" fmla="*/ 590021 h 2994025"/>
                <a:gd name="connsiteX19552" fmla="*/ 4078286 w 6130925"/>
                <a:gd name="connsiteY19552" fmla="*/ 590550 h 2994025"/>
                <a:gd name="connsiteX19553" fmla="*/ 4074582 w 6130925"/>
                <a:gd name="connsiteY19553" fmla="*/ 590021 h 2994025"/>
                <a:gd name="connsiteX19554" fmla="*/ 4071407 w 6130925"/>
                <a:gd name="connsiteY19554" fmla="*/ 590550 h 2994025"/>
                <a:gd name="connsiteX19555" fmla="*/ 4067174 w 6130925"/>
                <a:gd name="connsiteY19555" fmla="*/ 590021 h 2994025"/>
                <a:gd name="connsiteX19556" fmla="*/ 4065586 w 6130925"/>
                <a:gd name="connsiteY19556" fmla="*/ 589492 h 2994025"/>
                <a:gd name="connsiteX19557" fmla="*/ 4063999 w 6130925"/>
                <a:gd name="connsiteY19557" fmla="*/ 587904 h 2994025"/>
                <a:gd name="connsiteX19558" fmla="*/ 4061353 w 6130925"/>
                <a:gd name="connsiteY19558" fmla="*/ 587904 h 2994025"/>
                <a:gd name="connsiteX19559" fmla="*/ 4058178 w 6130925"/>
                <a:gd name="connsiteY19559" fmla="*/ 587904 h 2994025"/>
                <a:gd name="connsiteX19560" fmla="*/ 4055532 w 6130925"/>
                <a:gd name="connsiteY19560" fmla="*/ 587904 h 2994025"/>
                <a:gd name="connsiteX19561" fmla="*/ 4053416 w 6130925"/>
                <a:gd name="connsiteY19561" fmla="*/ 587904 h 2994025"/>
                <a:gd name="connsiteX19562" fmla="*/ 4051828 w 6130925"/>
                <a:gd name="connsiteY19562" fmla="*/ 590021 h 2994025"/>
                <a:gd name="connsiteX19563" fmla="*/ 4050770 w 6130925"/>
                <a:gd name="connsiteY19563" fmla="*/ 592138 h 2994025"/>
                <a:gd name="connsiteX19564" fmla="*/ 4048653 w 6130925"/>
                <a:gd name="connsiteY19564" fmla="*/ 593725 h 2994025"/>
                <a:gd name="connsiteX19565" fmla="*/ 4047595 w 6130925"/>
                <a:gd name="connsiteY19565" fmla="*/ 595313 h 2994025"/>
                <a:gd name="connsiteX19566" fmla="*/ 4051299 w 6130925"/>
                <a:gd name="connsiteY19566" fmla="*/ 596900 h 2994025"/>
                <a:gd name="connsiteX19567" fmla="*/ 4072995 w 6130925"/>
                <a:gd name="connsiteY19567" fmla="*/ 596900 h 2994025"/>
                <a:gd name="connsiteX19568" fmla="*/ 4074582 w 6130925"/>
                <a:gd name="connsiteY19568" fmla="*/ 597958 h 2994025"/>
                <a:gd name="connsiteX19569" fmla="*/ 4076170 w 6130925"/>
                <a:gd name="connsiteY19569" fmla="*/ 600075 h 2994025"/>
                <a:gd name="connsiteX19570" fmla="*/ 4078286 w 6130925"/>
                <a:gd name="connsiteY19570" fmla="*/ 600604 h 2994025"/>
                <a:gd name="connsiteX19571" fmla="*/ 4079874 w 6130925"/>
                <a:gd name="connsiteY19571" fmla="*/ 601133 h 2994025"/>
                <a:gd name="connsiteX19572" fmla="*/ 4081991 w 6130925"/>
                <a:gd name="connsiteY19572" fmla="*/ 602192 h 2994025"/>
                <a:gd name="connsiteX19573" fmla="*/ 4083578 w 6130925"/>
                <a:gd name="connsiteY19573" fmla="*/ 602721 h 2994025"/>
                <a:gd name="connsiteX19574" fmla="*/ 4086753 w 6130925"/>
                <a:gd name="connsiteY19574" fmla="*/ 603250 h 2994025"/>
                <a:gd name="connsiteX19575" fmla="*/ 4090457 w 6130925"/>
                <a:gd name="connsiteY19575" fmla="*/ 603779 h 2994025"/>
                <a:gd name="connsiteX19576" fmla="*/ 4092574 w 6130925"/>
                <a:gd name="connsiteY19576" fmla="*/ 603779 h 2994025"/>
                <a:gd name="connsiteX19577" fmla="*/ 4094161 w 6130925"/>
                <a:gd name="connsiteY19577" fmla="*/ 603779 h 2994025"/>
                <a:gd name="connsiteX19578" fmla="*/ 4095749 w 6130925"/>
                <a:gd name="connsiteY19578" fmla="*/ 602192 h 2994025"/>
                <a:gd name="connsiteX19579" fmla="*/ 4096807 w 6130925"/>
                <a:gd name="connsiteY19579" fmla="*/ 600075 h 2994025"/>
                <a:gd name="connsiteX19580" fmla="*/ 4096807 w 6130925"/>
                <a:gd name="connsiteY19580" fmla="*/ 597958 h 2994025"/>
                <a:gd name="connsiteX19581" fmla="*/ 4096807 w 6130925"/>
                <a:gd name="connsiteY19581" fmla="*/ 596371 h 2994025"/>
                <a:gd name="connsiteX19582" fmla="*/ 4099982 w 6130925"/>
                <a:gd name="connsiteY19582" fmla="*/ 593725 h 2994025"/>
                <a:gd name="connsiteX19583" fmla="*/ 4104216 w 6130925"/>
                <a:gd name="connsiteY19583" fmla="*/ 592138 h 2994025"/>
                <a:gd name="connsiteX19584" fmla="*/ 4108978 w 6130925"/>
                <a:gd name="connsiteY19584" fmla="*/ 588963 h 2994025"/>
                <a:gd name="connsiteX19585" fmla="*/ 4114799 w 6130925"/>
                <a:gd name="connsiteY19585" fmla="*/ 585258 h 2994025"/>
                <a:gd name="connsiteX19586" fmla="*/ 4118503 w 6130925"/>
                <a:gd name="connsiteY19586" fmla="*/ 585258 h 2994025"/>
                <a:gd name="connsiteX19587" fmla="*/ 4121678 w 6130925"/>
                <a:gd name="connsiteY19587" fmla="*/ 585258 h 2994025"/>
                <a:gd name="connsiteX19588" fmla="*/ 4121149 w 6130925"/>
                <a:gd name="connsiteY19588" fmla="*/ 581025 h 2994025"/>
                <a:gd name="connsiteX19589" fmla="*/ 4121678 w 6130925"/>
                <a:gd name="connsiteY19589" fmla="*/ 576263 h 2994025"/>
                <a:gd name="connsiteX19590" fmla="*/ 4123266 w 6130925"/>
                <a:gd name="connsiteY19590" fmla="*/ 575204 h 2994025"/>
                <a:gd name="connsiteX19591" fmla="*/ 4125911 w 6130925"/>
                <a:gd name="connsiteY19591" fmla="*/ 574146 h 2994025"/>
                <a:gd name="connsiteX19592" fmla="*/ 4127499 w 6130925"/>
                <a:gd name="connsiteY19592" fmla="*/ 572029 h 2994025"/>
                <a:gd name="connsiteX19593" fmla="*/ 4130145 w 6130925"/>
                <a:gd name="connsiteY19593" fmla="*/ 570442 h 2994025"/>
                <a:gd name="connsiteX19594" fmla="*/ 4131732 w 6130925"/>
                <a:gd name="connsiteY19594" fmla="*/ 569383 h 2994025"/>
                <a:gd name="connsiteX19595" fmla="*/ 4133320 w 6130925"/>
                <a:gd name="connsiteY19595" fmla="*/ 567796 h 2994025"/>
                <a:gd name="connsiteX19596" fmla="*/ 4135966 w 6130925"/>
                <a:gd name="connsiteY19596" fmla="*/ 566208 h 2994025"/>
                <a:gd name="connsiteX19597" fmla="*/ 4137024 w 6130925"/>
                <a:gd name="connsiteY19597" fmla="*/ 564092 h 2994025"/>
                <a:gd name="connsiteX19598" fmla="*/ 4137553 w 6130925"/>
                <a:gd name="connsiteY19598" fmla="*/ 562504 h 2994025"/>
                <a:gd name="connsiteX19599" fmla="*/ 4138082 w 6130925"/>
                <a:gd name="connsiteY19599" fmla="*/ 560917 h 2994025"/>
                <a:gd name="connsiteX19600" fmla="*/ 4139670 w 6130925"/>
                <a:gd name="connsiteY19600" fmla="*/ 556683 h 2994025"/>
                <a:gd name="connsiteX19601" fmla="*/ 4139670 w 6130925"/>
                <a:gd name="connsiteY19601" fmla="*/ 551921 h 2994025"/>
                <a:gd name="connsiteX19602" fmla="*/ 4139141 w 6130925"/>
                <a:gd name="connsiteY19602" fmla="*/ 547158 h 2994025"/>
                <a:gd name="connsiteX19603" fmla="*/ 4137024 w 6130925"/>
                <a:gd name="connsiteY19603" fmla="*/ 542396 h 2994025"/>
                <a:gd name="connsiteX19604" fmla="*/ 4136495 w 6130925"/>
                <a:gd name="connsiteY19604" fmla="*/ 540808 h 2994025"/>
                <a:gd name="connsiteX19605" fmla="*/ 4136495 w 6130925"/>
                <a:gd name="connsiteY19605" fmla="*/ 539221 h 2994025"/>
                <a:gd name="connsiteX19606" fmla="*/ 4135966 w 6130925"/>
                <a:gd name="connsiteY19606" fmla="*/ 537633 h 2994025"/>
                <a:gd name="connsiteX19607" fmla="*/ 4135436 w 6130925"/>
                <a:gd name="connsiteY19607" fmla="*/ 536046 h 2994025"/>
                <a:gd name="connsiteX19608" fmla="*/ 4136495 w 6130925"/>
                <a:gd name="connsiteY19608" fmla="*/ 532871 h 2994025"/>
                <a:gd name="connsiteX19609" fmla="*/ 4139141 w 6130925"/>
                <a:gd name="connsiteY19609" fmla="*/ 531813 h 2994025"/>
                <a:gd name="connsiteX19610" fmla="*/ 4140728 w 6130925"/>
                <a:gd name="connsiteY19610" fmla="*/ 530754 h 2994025"/>
                <a:gd name="connsiteX19611" fmla="*/ 4142316 w 6130925"/>
                <a:gd name="connsiteY19611" fmla="*/ 530225 h 2994025"/>
                <a:gd name="connsiteX19612" fmla="*/ 4143903 w 6130925"/>
                <a:gd name="connsiteY19612" fmla="*/ 529167 h 2994025"/>
                <a:gd name="connsiteX19613" fmla="*/ 4146549 w 6130925"/>
                <a:gd name="connsiteY19613" fmla="*/ 528638 h 2994025"/>
                <a:gd name="connsiteX19614" fmla="*/ 4148136 w 6130925"/>
                <a:gd name="connsiteY19614" fmla="*/ 528638 h 2994025"/>
                <a:gd name="connsiteX19615" fmla="*/ 4149724 w 6130925"/>
                <a:gd name="connsiteY19615" fmla="*/ 528638 h 2994025"/>
                <a:gd name="connsiteX19616" fmla="*/ 4155016 w 6130925"/>
                <a:gd name="connsiteY19616" fmla="*/ 528108 h 2994025"/>
                <a:gd name="connsiteX19617" fmla="*/ 4160307 w 6130925"/>
                <a:gd name="connsiteY19617" fmla="*/ 527579 h 2994025"/>
                <a:gd name="connsiteX19618" fmla="*/ 4164011 w 6130925"/>
                <a:gd name="connsiteY19618" fmla="*/ 528108 h 2994025"/>
                <a:gd name="connsiteX19619" fmla="*/ 4167716 w 6130925"/>
                <a:gd name="connsiteY19619" fmla="*/ 528638 h 2994025"/>
                <a:gd name="connsiteX19620" fmla="*/ 4169832 w 6130925"/>
                <a:gd name="connsiteY19620" fmla="*/ 528638 h 2994025"/>
                <a:gd name="connsiteX19621" fmla="*/ 4171949 w 6130925"/>
                <a:gd name="connsiteY19621" fmla="*/ 529167 h 2994025"/>
                <a:gd name="connsiteX19622" fmla="*/ 4173536 w 6130925"/>
                <a:gd name="connsiteY19622" fmla="*/ 529696 h 2994025"/>
                <a:gd name="connsiteX19623" fmla="*/ 4175124 w 6130925"/>
                <a:gd name="connsiteY19623" fmla="*/ 530225 h 2994025"/>
                <a:gd name="connsiteX19624" fmla="*/ 4176711 w 6130925"/>
                <a:gd name="connsiteY19624" fmla="*/ 531813 h 2994025"/>
                <a:gd name="connsiteX19625" fmla="*/ 4178299 w 6130925"/>
                <a:gd name="connsiteY19625" fmla="*/ 533400 h 2994025"/>
                <a:gd name="connsiteX19626" fmla="*/ 4178299 w 6130925"/>
                <a:gd name="connsiteY19626" fmla="*/ 535517 h 2994025"/>
                <a:gd name="connsiteX19627" fmla="*/ 4178299 w 6130925"/>
                <a:gd name="connsiteY19627" fmla="*/ 537633 h 2994025"/>
                <a:gd name="connsiteX19628" fmla="*/ 4179886 w 6130925"/>
                <a:gd name="connsiteY19628" fmla="*/ 538692 h 2994025"/>
                <a:gd name="connsiteX19629" fmla="*/ 4182003 w 6130925"/>
                <a:gd name="connsiteY19629" fmla="*/ 539221 h 2994025"/>
                <a:gd name="connsiteX19630" fmla="*/ 4185707 w 6130925"/>
                <a:gd name="connsiteY19630" fmla="*/ 541867 h 2994025"/>
                <a:gd name="connsiteX19631" fmla="*/ 4186766 w 6130925"/>
                <a:gd name="connsiteY19631" fmla="*/ 546629 h 2994025"/>
                <a:gd name="connsiteX19632" fmla="*/ 4186766 w 6130925"/>
                <a:gd name="connsiteY19632" fmla="*/ 548217 h 2994025"/>
                <a:gd name="connsiteX19633" fmla="*/ 4186236 w 6130925"/>
                <a:gd name="connsiteY19633" fmla="*/ 549804 h 2994025"/>
                <a:gd name="connsiteX19634" fmla="*/ 4186236 w 6130925"/>
                <a:gd name="connsiteY19634" fmla="*/ 555096 h 2994025"/>
                <a:gd name="connsiteX19635" fmla="*/ 4185707 w 6130925"/>
                <a:gd name="connsiteY19635" fmla="*/ 560917 h 2994025"/>
                <a:gd name="connsiteX19636" fmla="*/ 4187824 w 6130925"/>
                <a:gd name="connsiteY19636" fmla="*/ 564092 h 2994025"/>
                <a:gd name="connsiteX19637" fmla="*/ 4189941 w 6130925"/>
                <a:gd name="connsiteY19637" fmla="*/ 564621 h 2994025"/>
                <a:gd name="connsiteX19638" fmla="*/ 4191528 w 6130925"/>
                <a:gd name="connsiteY19638" fmla="*/ 565150 h 2994025"/>
                <a:gd name="connsiteX19639" fmla="*/ 4193116 w 6130925"/>
                <a:gd name="connsiteY19639" fmla="*/ 566208 h 2994025"/>
                <a:gd name="connsiteX19640" fmla="*/ 4195232 w 6130925"/>
                <a:gd name="connsiteY19640" fmla="*/ 567796 h 2994025"/>
                <a:gd name="connsiteX19641" fmla="*/ 4196820 w 6130925"/>
                <a:gd name="connsiteY19641" fmla="*/ 569383 h 2994025"/>
                <a:gd name="connsiteX19642" fmla="*/ 4198407 w 6130925"/>
                <a:gd name="connsiteY19642" fmla="*/ 570442 h 2994025"/>
                <a:gd name="connsiteX19643" fmla="*/ 4202641 w 6130925"/>
                <a:gd name="connsiteY19643" fmla="*/ 570442 h 2994025"/>
                <a:gd name="connsiteX19644" fmla="*/ 4205816 w 6130925"/>
                <a:gd name="connsiteY19644" fmla="*/ 570442 h 2994025"/>
                <a:gd name="connsiteX19645" fmla="*/ 4208991 w 6130925"/>
                <a:gd name="connsiteY19645" fmla="*/ 569913 h 2994025"/>
                <a:gd name="connsiteX19646" fmla="*/ 4211636 w 6130925"/>
                <a:gd name="connsiteY19646" fmla="*/ 568854 h 2994025"/>
                <a:gd name="connsiteX19647" fmla="*/ 4213224 w 6130925"/>
                <a:gd name="connsiteY19647" fmla="*/ 567796 h 2994025"/>
                <a:gd name="connsiteX19648" fmla="*/ 4215870 w 6130925"/>
                <a:gd name="connsiteY19648" fmla="*/ 564092 h 2994025"/>
                <a:gd name="connsiteX19649" fmla="*/ 4213753 w 6130925"/>
                <a:gd name="connsiteY19649" fmla="*/ 563563 h 2994025"/>
                <a:gd name="connsiteX19650" fmla="*/ 4212166 w 6130925"/>
                <a:gd name="connsiteY19650" fmla="*/ 563033 h 2994025"/>
                <a:gd name="connsiteX19651" fmla="*/ 4210578 w 6130925"/>
                <a:gd name="connsiteY19651" fmla="*/ 563033 h 2994025"/>
                <a:gd name="connsiteX19652" fmla="*/ 4208461 w 6130925"/>
                <a:gd name="connsiteY19652" fmla="*/ 563033 h 2994025"/>
                <a:gd name="connsiteX19653" fmla="*/ 4204757 w 6130925"/>
                <a:gd name="connsiteY19653" fmla="*/ 563563 h 2994025"/>
                <a:gd name="connsiteX19654" fmla="*/ 4201582 w 6130925"/>
                <a:gd name="connsiteY19654" fmla="*/ 562504 h 2994025"/>
                <a:gd name="connsiteX19655" fmla="*/ 4199995 w 6130925"/>
                <a:gd name="connsiteY19655" fmla="*/ 560388 h 2994025"/>
                <a:gd name="connsiteX19656" fmla="*/ 4198407 w 6130925"/>
                <a:gd name="connsiteY19656" fmla="*/ 558800 h 2994025"/>
                <a:gd name="connsiteX19657" fmla="*/ 4195232 w 6130925"/>
                <a:gd name="connsiteY19657" fmla="*/ 557213 h 2994025"/>
                <a:gd name="connsiteX19658" fmla="*/ 4194174 w 6130925"/>
                <a:gd name="connsiteY19658" fmla="*/ 557213 h 2994025"/>
                <a:gd name="connsiteX19659" fmla="*/ 4193116 w 6130925"/>
                <a:gd name="connsiteY19659" fmla="*/ 557213 h 2994025"/>
                <a:gd name="connsiteX19660" fmla="*/ 4192586 w 6130925"/>
                <a:gd name="connsiteY19660" fmla="*/ 557213 h 2994025"/>
                <a:gd name="connsiteX19661" fmla="*/ 4191528 w 6130925"/>
                <a:gd name="connsiteY19661" fmla="*/ 557213 h 2994025"/>
                <a:gd name="connsiteX19662" fmla="*/ 4190999 w 6130925"/>
                <a:gd name="connsiteY19662" fmla="*/ 555096 h 2994025"/>
                <a:gd name="connsiteX19663" fmla="*/ 4189941 w 6130925"/>
                <a:gd name="connsiteY19663" fmla="*/ 553508 h 2994025"/>
                <a:gd name="connsiteX19664" fmla="*/ 4191528 w 6130925"/>
                <a:gd name="connsiteY19664" fmla="*/ 551921 h 2994025"/>
                <a:gd name="connsiteX19665" fmla="*/ 4193645 w 6130925"/>
                <a:gd name="connsiteY19665" fmla="*/ 550863 h 2994025"/>
                <a:gd name="connsiteX19666" fmla="*/ 4194703 w 6130925"/>
                <a:gd name="connsiteY19666" fmla="*/ 549275 h 2994025"/>
                <a:gd name="connsiteX19667" fmla="*/ 4195761 w 6130925"/>
                <a:gd name="connsiteY19667" fmla="*/ 547158 h 2994025"/>
                <a:gd name="connsiteX19668" fmla="*/ 4197878 w 6130925"/>
                <a:gd name="connsiteY19668" fmla="*/ 543983 h 2994025"/>
                <a:gd name="connsiteX19669" fmla="*/ 4198407 w 6130925"/>
                <a:gd name="connsiteY19669" fmla="*/ 540279 h 2994025"/>
                <a:gd name="connsiteX19670" fmla="*/ 4197349 w 6130925"/>
                <a:gd name="connsiteY19670" fmla="*/ 538163 h 2994025"/>
                <a:gd name="connsiteX19671" fmla="*/ 4195761 w 6130925"/>
                <a:gd name="connsiteY19671" fmla="*/ 536575 h 2994025"/>
                <a:gd name="connsiteX19672" fmla="*/ 4194703 w 6130925"/>
                <a:gd name="connsiteY19672" fmla="*/ 534988 h 2994025"/>
                <a:gd name="connsiteX19673" fmla="*/ 4192586 w 6130925"/>
                <a:gd name="connsiteY19673" fmla="*/ 533400 h 2994025"/>
                <a:gd name="connsiteX19674" fmla="*/ 4189411 w 6130925"/>
                <a:gd name="connsiteY19674" fmla="*/ 530754 h 2994025"/>
                <a:gd name="connsiteX19675" fmla="*/ 4186236 w 6130925"/>
                <a:gd name="connsiteY19675" fmla="*/ 527579 h 2994025"/>
                <a:gd name="connsiteX19676" fmla="*/ 4184649 w 6130925"/>
                <a:gd name="connsiteY19676" fmla="*/ 524404 h 2994025"/>
                <a:gd name="connsiteX19677" fmla="*/ 4182532 w 6130925"/>
                <a:gd name="connsiteY19677" fmla="*/ 520171 h 2994025"/>
                <a:gd name="connsiteX19678" fmla="*/ 4181474 w 6130925"/>
                <a:gd name="connsiteY19678" fmla="*/ 519113 h 2994025"/>
                <a:gd name="connsiteX19679" fmla="*/ 4179357 w 6130925"/>
                <a:gd name="connsiteY19679" fmla="*/ 518054 h 2994025"/>
                <a:gd name="connsiteX19680" fmla="*/ 4177241 w 6130925"/>
                <a:gd name="connsiteY19680" fmla="*/ 517525 h 2994025"/>
                <a:gd name="connsiteX19681" fmla="*/ 4175124 w 6130925"/>
                <a:gd name="connsiteY19681" fmla="*/ 516996 h 2994025"/>
                <a:gd name="connsiteX19682" fmla="*/ 4171949 w 6130925"/>
                <a:gd name="connsiteY19682" fmla="*/ 514879 h 2994025"/>
                <a:gd name="connsiteX19683" fmla="*/ 4168774 w 6130925"/>
                <a:gd name="connsiteY19683" fmla="*/ 512763 h 2994025"/>
                <a:gd name="connsiteX19684" fmla="*/ 4166657 w 6130925"/>
                <a:gd name="connsiteY19684" fmla="*/ 510117 h 2994025"/>
                <a:gd name="connsiteX19685" fmla="*/ 4165599 w 6130925"/>
                <a:gd name="connsiteY19685" fmla="*/ 509058 h 2994025"/>
                <a:gd name="connsiteX19686" fmla="*/ 4164011 w 6130925"/>
                <a:gd name="connsiteY19686" fmla="*/ 508000 h 2994025"/>
                <a:gd name="connsiteX19687" fmla="*/ 4161895 w 6130925"/>
                <a:gd name="connsiteY19687" fmla="*/ 508000 h 2994025"/>
                <a:gd name="connsiteX19688" fmla="*/ 4160307 w 6130925"/>
                <a:gd name="connsiteY19688" fmla="*/ 508000 h 2994025"/>
                <a:gd name="connsiteX19689" fmla="*/ 4158191 w 6130925"/>
                <a:gd name="connsiteY19689" fmla="*/ 509058 h 2994025"/>
                <a:gd name="connsiteX19690" fmla="*/ 4157132 w 6130925"/>
                <a:gd name="connsiteY19690" fmla="*/ 511175 h 2994025"/>
                <a:gd name="connsiteX19691" fmla="*/ 4155016 w 6130925"/>
                <a:gd name="connsiteY19691" fmla="*/ 512763 h 2994025"/>
                <a:gd name="connsiteX19692" fmla="*/ 4152899 w 6130925"/>
                <a:gd name="connsiteY19692" fmla="*/ 514350 h 2994025"/>
                <a:gd name="connsiteX19693" fmla="*/ 4151841 w 6130925"/>
                <a:gd name="connsiteY19693" fmla="*/ 515938 h 2994025"/>
                <a:gd name="connsiteX19694" fmla="*/ 4150782 w 6130925"/>
                <a:gd name="connsiteY19694" fmla="*/ 518054 h 2994025"/>
                <a:gd name="connsiteX19695" fmla="*/ 4132791 w 6130925"/>
                <a:gd name="connsiteY19695" fmla="*/ 518054 h 2994025"/>
                <a:gd name="connsiteX19696" fmla="*/ 4130674 w 6130925"/>
                <a:gd name="connsiteY19696" fmla="*/ 517525 h 2994025"/>
                <a:gd name="connsiteX19697" fmla="*/ 4129086 w 6130925"/>
                <a:gd name="connsiteY19697" fmla="*/ 515938 h 2994025"/>
                <a:gd name="connsiteX19698" fmla="*/ 4126970 w 6130925"/>
                <a:gd name="connsiteY19698" fmla="*/ 512763 h 2994025"/>
                <a:gd name="connsiteX19699" fmla="*/ 4125911 w 6130925"/>
                <a:gd name="connsiteY19699" fmla="*/ 509058 h 2994025"/>
                <a:gd name="connsiteX19700" fmla="*/ 4125382 w 6130925"/>
                <a:gd name="connsiteY19700" fmla="*/ 506942 h 2994025"/>
                <a:gd name="connsiteX19701" fmla="*/ 4124853 w 6130925"/>
                <a:gd name="connsiteY19701" fmla="*/ 505354 h 2994025"/>
                <a:gd name="connsiteX19702" fmla="*/ 4125911 w 6130925"/>
                <a:gd name="connsiteY19702" fmla="*/ 503767 h 2994025"/>
                <a:gd name="connsiteX19703" fmla="*/ 4126441 w 6130925"/>
                <a:gd name="connsiteY19703" fmla="*/ 502179 h 2994025"/>
                <a:gd name="connsiteX19704" fmla="*/ 4125911 w 6130925"/>
                <a:gd name="connsiteY19704" fmla="*/ 499533 h 2994025"/>
                <a:gd name="connsiteX19705" fmla="*/ 4125911 w 6130925"/>
                <a:gd name="connsiteY19705" fmla="*/ 497946 h 2994025"/>
                <a:gd name="connsiteX19706" fmla="*/ 4125382 w 6130925"/>
                <a:gd name="connsiteY19706" fmla="*/ 495829 h 2994025"/>
                <a:gd name="connsiteX19707" fmla="*/ 4124853 w 6130925"/>
                <a:gd name="connsiteY19707" fmla="*/ 493713 h 2994025"/>
                <a:gd name="connsiteX19708" fmla="*/ 4123266 w 6130925"/>
                <a:gd name="connsiteY19708" fmla="*/ 492125 h 2994025"/>
                <a:gd name="connsiteX19709" fmla="*/ 4122736 w 6130925"/>
                <a:gd name="connsiteY19709" fmla="*/ 490538 h 2994025"/>
                <a:gd name="connsiteX19710" fmla="*/ 4122736 w 6130925"/>
                <a:gd name="connsiteY19710" fmla="*/ 488421 h 2994025"/>
                <a:gd name="connsiteX19711" fmla="*/ 4124853 w 6130925"/>
                <a:gd name="connsiteY19711" fmla="*/ 485246 h 2994025"/>
                <a:gd name="connsiteX19712" fmla="*/ 4127499 w 6130925"/>
                <a:gd name="connsiteY19712" fmla="*/ 483129 h 2994025"/>
                <a:gd name="connsiteX19713" fmla="*/ 4128557 w 6130925"/>
                <a:gd name="connsiteY19713" fmla="*/ 481542 h 2994025"/>
                <a:gd name="connsiteX19714" fmla="*/ 4129086 w 6130925"/>
                <a:gd name="connsiteY19714" fmla="*/ 479954 h 2994025"/>
                <a:gd name="connsiteX19715" fmla="*/ 4129616 w 6130925"/>
                <a:gd name="connsiteY19715" fmla="*/ 477838 h 2994025"/>
                <a:gd name="connsiteX19716" fmla="*/ 4130145 w 6130925"/>
                <a:gd name="connsiteY19716" fmla="*/ 475721 h 2994025"/>
                <a:gd name="connsiteX19717" fmla="*/ 4129086 w 6130925"/>
                <a:gd name="connsiteY19717" fmla="*/ 472017 h 2994025"/>
                <a:gd name="connsiteX19718" fmla="*/ 4128028 w 6130925"/>
                <a:gd name="connsiteY19718" fmla="*/ 468842 h 2994025"/>
                <a:gd name="connsiteX19719" fmla="*/ 4128557 w 6130925"/>
                <a:gd name="connsiteY19719" fmla="*/ 466725 h 2994025"/>
                <a:gd name="connsiteX19720" fmla="*/ 4128028 w 6130925"/>
                <a:gd name="connsiteY19720" fmla="*/ 465138 h 2994025"/>
                <a:gd name="connsiteX19721" fmla="*/ 4125911 w 6130925"/>
                <a:gd name="connsiteY19721" fmla="*/ 461963 h 2994025"/>
                <a:gd name="connsiteX19722" fmla="*/ 4121678 w 6130925"/>
                <a:gd name="connsiteY19722" fmla="*/ 459317 h 2994025"/>
                <a:gd name="connsiteX19723" fmla="*/ 4116916 w 6130925"/>
                <a:gd name="connsiteY19723" fmla="*/ 454554 h 2994025"/>
                <a:gd name="connsiteX19724" fmla="*/ 4114270 w 6130925"/>
                <a:gd name="connsiteY19724" fmla="*/ 449263 h 2994025"/>
                <a:gd name="connsiteX19725" fmla="*/ 4114270 w 6130925"/>
                <a:gd name="connsiteY19725" fmla="*/ 447675 h 2994025"/>
                <a:gd name="connsiteX19726" fmla="*/ 4114270 w 6130925"/>
                <a:gd name="connsiteY19726" fmla="*/ 444500 h 2994025"/>
                <a:gd name="connsiteX19727" fmla="*/ 4116386 w 6130925"/>
                <a:gd name="connsiteY19727" fmla="*/ 440796 h 2994025"/>
                <a:gd name="connsiteX19728" fmla="*/ 4118503 w 6130925"/>
                <a:gd name="connsiteY19728" fmla="*/ 439208 h 2994025"/>
                <a:gd name="connsiteX19729" fmla="*/ 4120091 w 6130925"/>
                <a:gd name="connsiteY19729" fmla="*/ 439208 h 2994025"/>
                <a:gd name="connsiteX19730" fmla="*/ 4121678 w 6130925"/>
                <a:gd name="connsiteY19730" fmla="*/ 438679 h 2994025"/>
                <a:gd name="connsiteX19731" fmla="*/ 4123795 w 6130925"/>
                <a:gd name="connsiteY19731" fmla="*/ 437621 h 2994025"/>
                <a:gd name="connsiteX19732" fmla="*/ 4125911 w 6130925"/>
                <a:gd name="connsiteY19732" fmla="*/ 436563 h 2994025"/>
                <a:gd name="connsiteX19733" fmla="*/ 4126441 w 6130925"/>
                <a:gd name="connsiteY19733" fmla="*/ 434975 h 2994025"/>
                <a:gd name="connsiteX19734" fmla="*/ 4126441 w 6130925"/>
                <a:gd name="connsiteY19734" fmla="*/ 432858 h 2994025"/>
                <a:gd name="connsiteX19735" fmla="*/ 4126970 w 6130925"/>
                <a:gd name="connsiteY19735" fmla="*/ 430213 h 2994025"/>
                <a:gd name="connsiteX19736" fmla="*/ 4126441 w 6130925"/>
                <a:gd name="connsiteY19736" fmla="*/ 427567 h 2994025"/>
                <a:gd name="connsiteX19737" fmla="*/ 4128028 w 6130925"/>
                <a:gd name="connsiteY19737" fmla="*/ 427567 h 2994025"/>
                <a:gd name="connsiteX19738" fmla="*/ 4130145 w 6130925"/>
                <a:gd name="connsiteY19738" fmla="*/ 427567 h 2994025"/>
                <a:gd name="connsiteX19739" fmla="*/ 4132261 w 6130925"/>
                <a:gd name="connsiteY19739" fmla="*/ 427567 h 2994025"/>
                <a:gd name="connsiteX19740" fmla="*/ 4134378 w 6130925"/>
                <a:gd name="connsiteY19740" fmla="*/ 427038 h 2994025"/>
                <a:gd name="connsiteX19741" fmla="*/ 4138082 w 6130925"/>
                <a:gd name="connsiteY19741" fmla="*/ 427038 h 2994025"/>
                <a:gd name="connsiteX19742" fmla="*/ 4141257 w 6130925"/>
                <a:gd name="connsiteY19742" fmla="*/ 427567 h 2994025"/>
                <a:gd name="connsiteX19743" fmla="*/ 4141257 w 6130925"/>
                <a:gd name="connsiteY19743" fmla="*/ 422804 h 2994025"/>
                <a:gd name="connsiteX19744" fmla="*/ 4141786 w 6130925"/>
                <a:gd name="connsiteY19744" fmla="*/ 421217 h 2994025"/>
                <a:gd name="connsiteX19745" fmla="*/ 4142316 w 6130925"/>
                <a:gd name="connsiteY19745" fmla="*/ 419629 h 2994025"/>
                <a:gd name="connsiteX19746" fmla="*/ 4142316 w 6130925"/>
                <a:gd name="connsiteY19746" fmla="*/ 414338 h 2994025"/>
                <a:gd name="connsiteX19747" fmla="*/ 4142316 w 6130925"/>
                <a:gd name="connsiteY19747" fmla="*/ 409046 h 2994025"/>
                <a:gd name="connsiteX19748" fmla="*/ 4141786 w 6130925"/>
                <a:gd name="connsiteY19748" fmla="*/ 406929 h 2994025"/>
                <a:gd name="connsiteX19749" fmla="*/ 4141257 w 6130925"/>
                <a:gd name="connsiteY19749" fmla="*/ 405342 h 2994025"/>
                <a:gd name="connsiteX19750" fmla="*/ 4141257 w 6130925"/>
                <a:gd name="connsiteY19750" fmla="*/ 402167 h 2994025"/>
                <a:gd name="connsiteX19751" fmla="*/ 4141257 w 6130925"/>
                <a:gd name="connsiteY19751" fmla="*/ 400050 h 2994025"/>
                <a:gd name="connsiteX19752" fmla="*/ 4142316 w 6130925"/>
                <a:gd name="connsiteY19752" fmla="*/ 400050 h 2994025"/>
                <a:gd name="connsiteX19753" fmla="*/ 4143374 w 6130925"/>
                <a:gd name="connsiteY19753" fmla="*/ 400050 h 2994025"/>
                <a:gd name="connsiteX19754" fmla="*/ 4143903 w 6130925"/>
                <a:gd name="connsiteY19754" fmla="*/ 400050 h 2994025"/>
                <a:gd name="connsiteX19755" fmla="*/ 4144961 w 6130925"/>
                <a:gd name="connsiteY19755" fmla="*/ 400050 h 2994025"/>
                <a:gd name="connsiteX19756" fmla="*/ 4147078 w 6130925"/>
                <a:gd name="connsiteY19756" fmla="*/ 398992 h 2994025"/>
                <a:gd name="connsiteX19757" fmla="*/ 4148666 w 6130925"/>
                <a:gd name="connsiteY19757" fmla="*/ 397933 h 2994025"/>
                <a:gd name="connsiteX19758" fmla="*/ 4150782 w 6130925"/>
                <a:gd name="connsiteY19758" fmla="*/ 401638 h 2994025"/>
                <a:gd name="connsiteX19759" fmla="*/ 4152370 w 6130925"/>
                <a:gd name="connsiteY19759" fmla="*/ 405342 h 2994025"/>
                <a:gd name="connsiteX19760" fmla="*/ 4152370 w 6130925"/>
                <a:gd name="connsiteY19760" fmla="*/ 407458 h 2994025"/>
                <a:gd name="connsiteX19761" fmla="*/ 4152370 w 6130925"/>
                <a:gd name="connsiteY19761" fmla="*/ 409046 h 2994025"/>
                <a:gd name="connsiteX19762" fmla="*/ 4153957 w 6130925"/>
                <a:gd name="connsiteY19762" fmla="*/ 409575 h 2994025"/>
                <a:gd name="connsiteX19763" fmla="*/ 4155545 w 6130925"/>
                <a:gd name="connsiteY19763" fmla="*/ 410633 h 2994025"/>
                <a:gd name="connsiteX19764" fmla="*/ 4156074 w 6130925"/>
                <a:gd name="connsiteY19764" fmla="*/ 412221 h 2994025"/>
                <a:gd name="connsiteX19765" fmla="*/ 4157132 w 6130925"/>
                <a:gd name="connsiteY19765" fmla="*/ 414338 h 2994025"/>
                <a:gd name="connsiteX19766" fmla="*/ 4157132 w 6130925"/>
                <a:gd name="connsiteY19766" fmla="*/ 415925 h 2994025"/>
                <a:gd name="connsiteX19767" fmla="*/ 4157132 w 6130925"/>
                <a:gd name="connsiteY19767" fmla="*/ 418042 h 2994025"/>
                <a:gd name="connsiteX19768" fmla="*/ 4157132 w 6130925"/>
                <a:gd name="connsiteY19768" fmla="*/ 419629 h 2994025"/>
                <a:gd name="connsiteX19769" fmla="*/ 4157132 w 6130925"/>
                <a:gd name="connsiteY19769" fmla="*/ 421217 h 2994025"/>
                <a:gd name="connsiteX19770" fmla="*/ 4155016 w 6130925"/>
                <a:gd name="connsiteY19770" fmla="*/ 422804 h 2994025"/>
                <a:gd name="connsiteX19771" fmla="*/ 4153957 w 6130925"/>
                <a:gd name="connsiteY19771" fmla="*/ 425450 h 2994025"/>
                <a:gd name="connsiteX19772" fmla="*/ 4153957 w 6130925"/>
                <a:gd name="connsiteY19772" fmla="*/ 428625 h 2994025"/>
                <a:gd name="connsiteX19773" fmla="*/ 4153957 w 6130925"/>
                <a:gd name="connsiteY19773" fmla="*/ 431800 h 2994025"/>
                <a:gd name="connsiteX19774" fmla="*/ 4153957 w 6130925"/>
                <a:gd name="connsiteY19774" fmla="*/ 439208 h 2994025"/>
                <a:gd name="connsiteX19775" fmla="*/ 4153428 w 6130925"/>
                <a:gd name="connsiteY19775" fmla="*/ 441325 h 2994025"/>
                <a:gd name="connsiteX19776" fmla="*/ 4152899 w 6130925"/>
                <a:gd name="connsiteY19776" fmla="*/ 442913 h 2994025"/>
                <a:gd name="connsiteX19777" fmla="*/ 4153957 w 6130925"/>
                <a:gd name="connsiteY19777" fmla="*/ 444500 h 2994025"/>
                <a:gd name="connsiteX19778" fmla="*/ 4155545 w 6130925"/>
                <a:gd name="connsiteY19778" fmla="*/ 446088 h 2994025"/>
                <a:gd name="connsiteX19779" fmla="*/ 4157661 w 6130925"/>
                <a:gd name="connsiteY19779" fmla="*/ 448733 h 2994025"/>
                <a:gd name="connsiteX19780" fmla="*/ 4159778 w 6130925"/>
                <a:gd name="connsiteY19780" fmla="*/ 450321 h 2994025"/>
                <a:gd name="connsiteX19781" fmla="*/ 4162953 w 6130925"/>
                <a:gd name="connsiteY19781" fmla="*/ 451908 h 2994025"/>
                <a:gd name="connsiteX19782" fmla="*/ 4166128 w 6130925"/>
                <a:gd name="connsiteY19782" fmla="*/ 452438 h 2994025"/>
                <a:gd name="connsiteX19783" fmla="*/ 4169832 w 6130925"/>
                <a:gd name="connsiteY19783" fmla="*/ 452967 h 2994025"/>
                <a:gd name="connsiteX19784" fmla="*/ 4171949 w 6130925"/>
                <a:gd name="connsiteY19784" fmla="*/ 452438 h 2994025"/>
                <a:gd name="connsiteX19785" fmla="*/ 4174595 w 6130925"/>
                <a:gd name="connsiteY19785" fmla="*/ 452438 h 2994025"/>
                <a:gd name="connsiteX19786" fmla="*/ 4177241 w 6130925"/>
                <a:gd name="connsiteY19786" fmla="*/ 452438 h 2994025"/>
                <a:gd name="connsiteX19787" fmla="*/ 4179357 w 6130925"/>
                <a:gd name="connsiteY19787" fmla="*/ 452967 h 2994025"/>
                <a:gd name="connsiteX19788" fmla="*/ 4180945 w 6130925"/>
                <a:gd name="connsiteY19788" fmla="*/ 453496 h 2994025"/>
                <a:gd name="connsiteX19789" fmla="*/ 4182532 w 6130925"/>
                <a:gd name="connsiteY19789" fmla="*/ 454554 h 2994025"/>
                <a:gd name="connsiteX19790" fmla="*/ 4184649 w 6130925"/>
                <a:gd name="connsiteY19790" fmla="*/ 456142 h 2994025"/>
                <a:gd name="connsiteX19791" fmla="*/ 4185178 w 6130925"/>
                <a:gd name="connsiteY19791" fmla="*/ 456142 h 2994025"/>
                <a:gd name="connsiteX19792" fmla="*/ 4186236 w 6130925"/>
                <a:gd name="connsiteY19792" fmla="*/ 456142 h 2994025"/>
                <a:gd name="connsiteX19793" fmla="*/ 4186766 w 6130925"/>
                <a:gd name="connsiteY19793" fmla="*/ 456142 h 2994025"/>
                <a:gd name="connsiteX19794" fmla="*/ 4187824 w 6130925"/>
                <a:gd name="connsiteY19794" fmla="*/ 456142 h 2994025"/>
                <a:gd name="connsiteX19795" fmla="*/ 4188882 w 6130925"/>
                <a:gd name="connsiteY19795" fmla="*/ 456142 h 2994025"/>
                <a:gd name="connsiteX19796" fmla="*/ 4189941 w 6130925"/>
                <a:gd name="connsiteY19796" fmla="*/ 456142 h 2994025"/>
                <a:gd name="connsiteX19797" fmla="*/ 4190999 w 6130925"/>
                <a:gd name="connsiteY19797" fmla="*/ 456142 h 2994025"/>
                <a:gd name="connsiteX19798" fmla="*/ 4191528 w 6130925"/>
                <a:gd name="connsiteY19798" fmla="*/ 456142 h 2994025"/>
                <a:gd name="connsiteX19799" fmla="*/ 4193645 w 6130925"/>
                <a:gd name="connsiteY19799" fmla="*/ 457729 h 2994025"/>
                <a:gd name="connsiteX19800" fmla="*/ 4195232 w 6130925"/>
                <a:gd name="connsiteY19800" fmla="*/ 459317 h 2994025"/>
                <a:gd name="connsiteX19801" fmla="*/ 4196820 w 6130925"/>
                <a:gd name="connsiteY19801" fmla="*/ 459317 h 2994025"/>
                <a:gd name="connsiteX19802" fmla="*/ 4198407 w 6130925"/>
                <a:gd name="connsiteY19802" fmla="*/ 459317 h 2994025"/>
                <a:gd name="connsiteX19803" fmla="*/ 4200524 w 6130925"/>
                <a:gd name="connsiteY19803" fmla="*/ 459317 h 2994025"/>
                <a:gd name="connsiteX19804" fmla="*/ 4202641 w 6130925"/>
                <a:gd name="connsiteY19804" fmla="*/ 459846 h 2994025"/>
                <a:gd name="connsiteX19805" fmla="*/ 4204228 w 6130925"/>
                <a:gd name="connsiteY19805" fmla="*/ 461963 h 2994025"/>
                <a:gd name="connsiteX19806" fmla="*/ 4205816 w 6130925"/>
                <a:gd name="connsiteY19806" fmla="*/ 465138 h 2994025"/>
                <a:gd name="connsiteX19807" fmla="*/ 4206874 w 6130925"/>
                <a:gd name="connsiteY19807" fmla="*/ 463550 h 2994025"/>
                <a:gd name="connsiteX19808" fmla="*/ 4207403 w 6130925"/>
                <a:gd name="connsiteY19808" fmla="*/ 461433 h 2994025"/>
                <a:gd name="connsiteX19809" fmla="*/ 4206874 w 6130925"/>
                <a:gd name="connsiteY19809" fmla="*/ 459846 h 2994025"/>
                <a:gd name="connsiteX19810" fmla="*/ 4205816 w 6130925"/>
                <a:gd name="connsiteY19810" fmla="*/ 458258 h 2994025"/>
                <a:gd name="connsiteX19811" fmla="*/ 4204228 w 6130925"/>
                <a:gd name="connsiteY19811" fmla="*/ 456671 h 2994025"/>
                <a:gd name="connsiteX19812" fmla="*/ 4202641 w 6130925"/>
                <a:gd name="connsiteY19812" fmla="*/ 456142 h 2994025"/>
                <a:gd name="connsiteX19813" fmla="*/ 4200524 w 6130925"/>
                <a:gd name="connsiteY19813" fmla="*/ 455613 h 2994025"/>
                <a:gd name="connsiteX19814" fmla="*/ 4198407 w 6130925"/>
                <a:gd name="connsiteY19814" fmla="*/ 455083 h 2994025"/>
                <a:gd name="connsiteX19815" fmla="*/ 4197349 w 6130925"/>
                <a:gd name="connsiteY19815" fmla="*/ 453496 h 2994025"/>
                <a:gd name="connsiteX19816" fmla="*/ 4195761 w 6130925"/>
                <a:gd name="connsiteY19816" fmla="*/ 451908 h 2994025"/>
                <a:gd name="connsiteX19817" fmla="*/ 4190999 w 6130925"/>
                <a:gd name="connsiteY19817" fmla="*/ 449263 h 2994025"/>
                <a:gd name="connsiteX19818" fmla="*/ 4185178 w 6130925"/>
                <a:gd name="connsiteY19818" fmla="*/ 447675 h 2994025"/>
                <a:gd name="connsiteX19819" fmla="*/ 4183591 w 6130925"/>
                <a:gd name="connsiteY19819" fmla="*/ 447146 h 2994025"/>
                <a:gd name="connsiteX19820" fmla="*/ 4182003 w 6130925"/>
                <a:gd name="connsiteY19820" fmla="*/ 446088 h 2994025"/>
                <a:gd name="connsiteX19821" fmla="*/ 4179886 w 6130925"/>
                <a:gd name="connsiteY19821" fmla="*/ 446088 h 2994025"/>
                <a:gd name="connsiteX19822" fmla="*/ 4178299 w 6130925"/>
                <a:gd name="connsiteY19822" fmla="*/ 446088 h 2994025"/>
                <a:gd name="connsiteX19823" fmla="*/ 4176182 w 6130925"/>
                <a:gd name="connsiteY19823" fmla="*/ 446088 h 2994025"/>
                <a:gd name="connsiteX19824" fmla="*/ 4174595 w 6130925"/>
                <a:gd name="connsiteY19824" fmla="*/ 446088 h 2994025"/>
                <a:gd name="connsiteX19825" fmla="*/ 4171420 w 6130925"/>
                <a:gd name="connsiteY19825" fmla="*/ 445558 h 2994025"/>
                <a:gd name="connsiteX19826" fmla="*/ 4166128 w 6130925"/>
                <a:gd name="connsiteY19826" fmla="*/ 441854 h 2994025"/>
                <a:gd name="connsiteX19827" fmla="*/ 4165599 w 6130925"/>
                <a:gd name="connsiteY19827" fmla="*/ 438679 h 2994025"/>
                <a:gd name="connsiteX19828" fmla="*/ 4166657 w 6130925"/>
                <a:gd name="connsiteY19828" fmla="*/ 436563 h 2994025"/>
                <a:gd name="connsiteX19829" fmla="*/ 4169303 w 6130925"/>
                <a:gd name="connsiteY19829" fmla="*/ 434446 h 2994025"/>
                <a:gd name="connsiteX19830" fmla="*/ 4169832 w 6130925"/>
                <a:gd name="connsiteY19830" fmla="*/ 432858 h 2994025"/>
                <a:gd name="connsiteX19831" fmla="*/ 4170361 w 6130925"/>
                <a:gd name="connsiteY19831" fmla="*/ 431271 h 2994025"/>
                <a:gd name="connsiteX19832" fmla="*/ 4170891 w 6130925"/>
                <a:gd name="connsiteY19832" fmla="*/ 429154 h 2994025"/>
                <a:gd name="connsiteX19833" fmla="*/ 4171949 w 6130925"/>
                <a:gd name="connsiteY19833" fmla="*/ 427567 h 2994025"/>
                <a:gd name="connsiteX19834" fmla="*/ 4173536 w 6130925"/>
                <a:gd name="connsiteY19834" fmla="*/ 427567 h 2994025"/>
                <a:gd name="connsiteX19835" fmla="*/ 4175124 w 6130925"/>
                <a:gd name="connsiteY19835" fmla="*/ 427567 h 2994025"/>
                <a:gd name="connsiteX19836" fmla="*/ 4178299 w 6130925"/>
                <a:gd name="connsiteY19836" fmla="*/ 427567 h 2994025"/>
                <a:gd name="connsiteX19837" fmla="*/ 4180945 w 6130925"/>
                <a:gd name="connsiteY19837" fmla="*/ 427567 h 2994025"/>
                <a:gd name="connsiteX19838" fmla="*/ 4183591 w 6130925"/>
                <a:gd name="connsiteY19838" fmla="*/ 427567 h 2994025"/>
                <a:gd name="connsiteX19839" fmla="*/ 4184649 w 6130925"/>
                <a:gd name="connsiteY19839" fmla="*/ 429683 h 2994025"/>
                <a:gd name="connsiteX19840" fmla="*/ 4186236 w 6130925"/>
                <a:gd name="connsiteY19840" fmla="*/ 431271 h 2994025"/>
                <a:gd name="connsiteX19841" fmla="*/ 4187824 w 6130925"/>
                <a:gd name="connsiteY19841" fmla="*/ 431800 h 2994025"/>
                <a:gd name="connsiteX19842" fmla="*/ 4189941 w 6130925"/>
                <a:gd name="connsiteY19842" fmla="*/ 431800 h 2994025"/>
                <a:gd name="connsiteX19843" fmla="*/ 4193645 w 6130925"/>
                <a:gd name="connsiteY19843" fmla="*/ 432858 h 2994025"/>
                <a:gd name="connsiteX19844" fmla="*/ 4197878 w 6130925"/>
                <a:gd name="connsiteY19844" fmla="*/ 432858 h 2994025"/>
                <a:gd name="connsiteX19845" fmla="*/ 4198407 w 6130925"/>
                <a:gd name="connsiteY19845" fmla="*/ 431271 h 2994025"/>
                <a:gd name="connsiteX19846" fmla="*/ 4199995 w 6130925"/>
                <a:gd name="connsiteY19846" fmla="*/ 429683 h 2994025"/>
                <a:gd name="connsiteX19847" fmla="*/ 4198407 w 6130925"/>
                <a:gd name="connsiteY19847" fmla="*/ 427567 h 2994025"/>
                <a:gd name="connsiteX19848" fmla="*/ 4196820 w 6130925"/>
                <a:gd name="connsiteY19848" fmla="*/ 425979 h 2994025"/>
                <a:gd name="connsiteX19849" fmla="*/ 4195761 w 6130925"/>
                <a:gd name="connsiteY19849" fmla="*/ 423333 h 2994025"/>
                <a:gd name="connsiteX19850" fmla="*/ 4194174 w 6130925"/>
                <a:gd name="connsiteY19850" fmla="*/ 422275 h 2994025"/>
                <a:gd name="connsiteX19851" fmla="*/ 4192586 w 6130925"/>
                <a:gd name="connsiteY19851" fmla="*/ 422275 h 2994025"/>
                <a:gd name="connsiteX19852" fmla="*/ 4190999 w 6130925"/>
                <a:gd name="connsiteY19852" fmla="*/ 422275 h 2994025"/>
                <a:gd name="connsiteX19853" fmla="*/ 4187295 w 6130925"/>
                <a:gd name="connsiteY19853" fmla="*/ 422275 h 2994025"/>
                <a:gd name="connsiteX19854" fmla="*/ 4183591 w 6130925"/>
                <a:gd name="connsiteY19854" fmla="*/ 422275 h 2994025"/>
                <a:gd name="connsiteX19855" fmla="*/ 4182003 w 6130925"/>
                <a:gd name="connsiteY19855" fmla="*/ 421746 h 2994025"/>
                <a:gd name="connsiteX19856" fmla="*/ 4179886 w 6130925"/>
                <a:gd name="connsiteY19856" fmla="*/ 421217 h 2994025"/>
                <a:gd name="connsiteX19857" fmla="*/ 4179357 w 6130925"/>
                <a:gd name="connsiteY19857" fmla="*/ 418042 h 2994025"/>
                <a:gd name="connsiteX19858" fmla="*/ 4184649 w 6130925"/>
                <a:gd name="connsiteY19858" fmla="*/ 416983 h 2994025"/>
                <a:gd name="connsiteX19859" fmla="*/ 4189941 w 6130925"/>
                <a:gd name="connsiteY19859" fmla="*/ 415396 h 2994025"/>
                <a:gd name="connsiteX19860" fmla="*/ 4191528 w 6130925"/>
                <a:gd name="connsiteY19860" fmla="*/ 414867 h 2994025"/>
                <a:gd name="connsiteX19861" fmla="*/ 4193645 w 6130925"/>
                <a:gd name="connsiteY19861" fmla="*/ 414338 h 2994025"/>
                <a:gd name="connsiteX19862" fmla="*/ 4195232 w 6130925"/>
                <a:gd name="connsiteY19862" fmla="*/ 412750 h 2994025"/>
                <a:gd name="connsiteX19863" fmla="*/ 4196820 w 6130925"/>
                <a:gd name="connsiteY19863" fmla="*/ 411692 h 2994025"/>
                <a:gd name="connsiteX19864" fmla="*/ 4198407 w 6130925"/>
                <a:gd name="connsiteY19864" fmla="*/ 411163 h 2994025"/>
                <a:gd name="connsiteX19865" fmla="*/ 4200524 w 6130925"/>
                <a:gd name="connsiteY19865" fmla="*/ 411692 h 2994025"/>
                <a:gd name="connsiteX19866" fmla="*/ 4204228 w 6130925"/>
                <a:gd name="connsiteY19866" fmla="*/ 411692 h 2994025"/>
                <a:gd name="connsiteX19867" fmla="*/ 4207403 w 6130925"/>
                <a:gd name="connsiteY19867" fmla="*/ 413279 h 2994025"/>
                <a:gd name="connsiteX19868" fmla="*/ 4207932 w 6130925"/>
                <a:gd name="connsiteY19868" fmla="*/ 415396 h 2994025"/>
                <a:gd name="connsiteX19869" fmla="*/ 4208461 w 6130925"/>
                <a:gd name="connsiteY19869" fmla="*/ 416983 h 2994025"/>
                <a:gd name="connsiteX19870" fmla="*/ 4212166 w 6130925"/>
                <a:gd name="connsiteY19870" fmla="*/ 419629 h 2994025"/>
                <a:gd name="connsiteX19871" fmla="*/ 4215870 w 6130925"/>
                <a:gd name="connsiteY19871" fmla="*/ 420688 h 2994025"/>
                <a:gd name="connsiteX19872" fmla="*/ 4237036 w 6130925"/>
                <a:gd name="connsiteY19872" fmla="*/ 420688 h 2994025"/>
                <a:gd name="connsiteX19873" fmla="*/ 4239153 w 6130925"/>
                <a:gd name="connsiteY19873" fmla="*/ 421217 h 2994025"/>
                <a:gd name="connsiteX19874" fmla="*/ 4240741 w 6130925"/>
                <a:gd name="connsiteY19874" fmla="*/ 422275 h 2994025"/>
                <a:gd name="connsiteX19875" fmla="*/ 4240741 w 6130925"/>
                <a:gd name="connsiteY19875" fmla="*/ 423863 h 2994025"/>
                <a:gd name="connsiteX19876" fmla="*/ 4241270 w 6130925"/>
                <a:gd name="connsiteY19876" fmla="*/ 425979 h 2994025"/>
                <a:gd name="connsiteX19877" fmla="*/ 4242328 w 6130925"/>
                <a:gd name="connsiteY19877" fmla="*/ 428096 h 2994025"/>
                <a:gd name="connsiteX19878" fmla="*/ 4242857 w 6130925"/>
                <a:gd name="connsiteY19878" fmla="*/ 429683 h 2994025"/>
                <a:gd name="connsiteX19879" fmla="*/ 4244445 w 6130925"/>
                <a:gd name="connsiteY19879" fmla="*/ 430213 h 2994025"/>
                <a:gd name="connsiteX19880" fmla="*/ 4246032 w 6130925"/>
                <a:gd name="connsiteY19880" fmla="*/ 430213 h 2994025"/>
                <a:gd name="connsiteX19881" fmla="*/ 4247620 w 6130925"/>
                <a:gd name="connsiteY19881" fmla="*/ 430742 h 2994025"/>
                <a:gd name="connsiteX19882" fmla="*/ 4249736 w 6130925"/>
                <a:gd name="connsiteY19882" fmla="*/ 431271 h 2994025"/>
                <a:gd name="connsiteX19883" fmla="*/ 4251853 w 6130925"/>
                <a:gd name="connsiteY19883" fmla="*/ 432329 h 2994025"/>
                <a:gd name="connsiteX19884" fmla="*/ 4254499 w 6130925"/>
                <a:gd name="connsiteY19884" fmla="*/ 432858 h 2994025"/>
                <a:gd name="connsiteX19885" fmla="*/ 4255028 w 6130925"/>
                <a:gd name="connsiteY19885" fmla="*/ 432858 h 2994025"/>
                <a:gd name="connsiteX19886" fmla="*/ 4256086 w 6130925"/>
                <a:gd name="connsiteY19886" fmla="*/ 432858 h 2994025"/>
                <a:gd name="connsiteX19887" fmla="*/ 4257145 w 6130925"/>
                <a:gd name="connsiteY19887" fmla="*/ 432858 h 2994025"/>
                <a:gd name="connsiteX19888" fmla="*/ 4257674 w 6130925"/>
                <a:gd name="connsiteY19888" fmla="*/ 432858 h 2994025"/>
                <a:gd name="connsiteX19889" fmla="*/ 4258732 w 6130925"/>
                <a:gd name="connsiteY19889" fmla="*/ 434446 h 2994025"/>
                <a:gd name="connsiteX19890" fmla="*/ 4259261 w 6130925"/>
                <a:gd name="connsiteY19890" fmla="*/ 436563 h 2994025"/>
                <a:gd name="connsiteX19891" fmla="*/ 4260849 w 6130925"/>
                <a:gd name="connsiteY19891" fmla="*/ 437621 h 2994025"/>
                <a:gd name="connsiteX19892" fmla="*/ 4262966 w 6130925"/>
                <a:gd name="connsiteY19892" fmla="*/ 438679 h 2994025"/>
                <a:gd name="connsiteX19893" fmla="*/ 4265611 w 6130925"/>
                <a:gd name="connsiteY19893" fmla="*/ 439738 h 2994025"/>
                <a:gd name="connsiteX19894" fmla="*/ 4268257 w 6130925"/>
                <a:gd name="connsiteY19894" fmla="*/ 440267 h 2994025"/>
                <a:gd name="connsiteX19895" fmla="*/ 4270903 w 6130925"/>
                <a:gd name="connsiteY19895" fmla="*/ 440267 h 2994025"/>
                <a:gd name="connsiteX19896" fmla="*/ 4275666 w 6130925"/>
                <a:gd name="connsiteY19896" fmla="*/ 437621 h 2994025"/>
                <a:gd name="connsiteX19897" fmla="*/ 4276724 w 6130925"/>
                <a:gd name="connsiteY19897" fmla="*/ 434446 h 2994025"/>
                <a:gd name="connsiteX19898" fmla="*/ 4276724 w 6130925"/>
                <a:gd name="connsiteY19898" fmla="*/ 431271 h 2994025"/>
                <a:gd name="connsiteX19899" fmla="*/ 4276724 w 6130925"/>
                <a:gd name="connsiteY19899" fmla="*/ 429154 h 2994025"/>
                <a:gd name="connsiteX19900" fmla="*/ 4276724 w 6130925"/>
                <a:gd name="connsiteY19900" fmla="*/ 427567 h 2994025"/>
                <a:gd name="connsiteX19901" fmla="*/ 4275136 w 6130925"/>
                <a:gd name="connsiteY19901" fmla="*/ 425979 h 2994025"/>
                <a:gd name="connsiteX19902" fmla="*/ 4272491 w 6130925"/>
                <a:gd name="connsiteY19902" fmla="*/ 423863 h 2994025"/>
                <a:gd name="connsiteX19903" fmla="*/ 4271432 w 6130925"/>
                <a:gd name="connsiteY19903" fmla="*/ 421746 h 2994025"/>
                <a:gd name="connsiteX19904" fmla="*/ 4270374 w 6130925"/>
                <a:gd name="connsiteY19904" fmla="*/ 420688 h 2994025"/>
                <a:gd name="connsiteX19905" fmla="*/ 4268257 w 6130925"/>
                <a:gd name="connsiteY19905" fmla="*/ 419629 h 2994025"/>
                <a:gd name="connsiteX19906" fmla="*/ 4266670 w 6130925"/>
                <a:gd name="connsiteY19906" fmla="*/ 418571 h 2994025"/>
                <a:gd name="connsiteX19907" fmla="*/ 4264553 w 6130925"/>
                <a:gd name="connsiteY19907" fmla="*/ 419100 h 2994025"/>
                <a:gd name="connsiteX19908" fmla="*/ 4261907 w 6130925"/>
                <a:gd name="connsiteY19908" fmla="*/ 419629 h 2994025"/>
                <a:gd name="connsiteX19909" fmla="*/ 4257145 w 6130925"/>
                <a:gd name="connsiteY19909" fmla="*/ 419629 h 2994025"/>
                <a:gd name="connsiteX19910" fmla="*/ 4251853 w 6130925"/>
                <a:gd name="connsiteY19910" fmla="*/ 420158 h 2994025"/>
                <a:gd name="connsiteX19911" fmla="*/ 4247620 w 6130925"/>
                <a:gd name="connsiteY19911" fmla="*/ 418571 h 2994025"/>
                <a:gd name="connsiteX19912" fmla="*/ 4247091 w 6130925"/>
                <a:gd name="connsiteY19912" fmla="*/ 417513 h 2994025"/>
                <a:gd name="connsiteX19913" fmla="*/ 4247091 w 6130925"/>
                <a:gd name="connsiteY19913" fmla="*/ 415396 h 2994025"/>
                <a:gd name="connsiteX19914" fmla="*/ 4246032 w 6130925"/>
                <a:gd name="connsiteY19914" fmla="*/ 413279 h 2994025"/>
                <a:gd name="connsiteX19915" fmla="*/ 4245503 w 6130925"/>
                <a:gd name="connsiteY19915" fmla="*/ 411692 h 2994025"/>
                <a:gd name="connsiteX19916" fmla="*/ 4244974 w 6130925"/>
                <a:gd name="connsiteY19916" fmla="*/ 410104 h 2994025"/>
                <a:gd name="connsiteX19917" fmla="*/ 4245503 w 6130925"/>
                <a:gd name="connsiteY19917" fmla="*/ 407988 h 2994025"/>
                <a:gd name="connsiteX19918" fmla="*/ 4245503 w 6130925"/>
                <a:gd name="connsiteY19918" fmla="*/ 404813 h 2994025"/>
                <a:gd name="connsiteX19919" fmla="*/ 4245503 w 6130925"/>
                <a:gd name="connsiteY19919" fmla="*/ 400579 h 2994025"/>
                <a:gd name="connsiteX19920" fmla="*/ 4243916 w 6130925"/>
                <a:gd name="connsiteY19920" fmla="*/ 399521 h 2994025"/>
                <a:gd name="connsiteX19921" fmla="*/ 4241270 w 6130925"/>
                <a:gd name="connsiteY19921" fmla="*/ 397933 h 2994025"/>
                <a:gd name="connsiteX19922" fmla="*/ 4239682 w 6130925"/>
                <a:gd name="connsiteY19922" fmla="*/ 396346 h 2994025"/>
                <a:gd name="connsiteX19923" fmla="*/ 4238095 w 6130925"/>
                <a:gd name="connsiteY19923" fmla="*/ 394758 h 2994025"/>
                <a:gd name="connsiteX19924" fmla="*/ 4235978 w 6130925"/>
                <a:gd name="connsiteY19924" fmla="*/ 393171 h 2994025"/>
                <a:gd name="connsiteX19925" fmla="*/ 4234391 w 6130925"/>
                <a:gd name="connsiteY19925" fmla="*/ 391054 h 2994025"/>
                <a:gd name="connsiteX19926" fmla="*/ 4233861 w 6130925"/>
                <a:gd name="connsiteY19926" fmla="*/ 388938 h 2994025"/>
                <a:gd name="connsiteX19927" fmla="*/ 4232803 w 6130925"/>
                <a:gd name="connsiteY19927" fmla="*/ 387350 h 2994025"/>
                <a:gd name="connsiteX19928" fmla="*/ 4235449 w 6130925"/>
                <a:gd name="connsiteY19928" fmla="*/ 384175 h 2994025"/>
                <a:gd name="connsiteX19929" fmla="*/ 4239153 w 6130925"/>
                <a:gd name="connsiteY19929" fmla="*/ 382588 h 2994025"/>
                <a:gd name="connsiteX19930" fmla="*/ 4257674 w 6130925"/>
                <a:gd name="connsiteY19930" fmla="*/ 382588 h 2994025"/>
                <a:gd name="connsiteX19931" fmla="*/ 4258732 w 6130925"/>
                <a:gd name="connsiteY19931" fmla="*/ 379942 h 2994025"/>
                <a:gd name="connsiteX19932" fmla="*/ 4260320 w 6130925"/>
                <a:gd name="connsiteY19932" fmla="*/ 378354 h 2994025"/>
                <a:gd name="connsiteX19933" fmla="*/ 4260320 w 6130925"/>
                <a:gd name="connsiteY19933" fmla="*/ 376767 h 2994025"/>
                <a:gd name="connsiteX19934" fmla="*/ 4261378 w 6130925"/>
                <a:gd name="connsiteY19934" fmla="*/ 375179 h 2994025"/>
                <a:gd name="connsiteX19935" fmla="*/ 4262436 w 6130925"/>
                <a:gd name="connsiteY19935" fmla="*/ 374650 h 2994025"/>
                <a:gd name="connsiteX19936" fmla="*/ 4265082 w 6130925"/>
                <a:gd name="connsiteY19936" fmla="*/ 374121 h 2994025"/>
                <a:gd name="connsiteX19937" fmla="*/ 4266670 w 6130925"/>
                <a:gd name="connsiteY19937" fmla="*/ 374650 h 2994025"/>
                <a:gd name="connsiteX19938" fmla="*/ 4268786 w 6130925"/>
                <a:gd name="connsiteY19938" fmla="*/ 375179 h 2994025"/>
                <a:gd name="connsiteX19939" fmla="*/ 4285191 w 6130925"/>
                <a:gd name="connsiteY19939" fmla="*/ 375179 h 2994025"/>
                <a:gd name="connsiteX19940" fmla="*/ 4287307 w 6130925"/>
                <a:gd name="connsiteY19940" fmla="*/ 374121 h 2994025"/>
                <a:gd name="connsiteX19941" fmla="*/ 4288895 w 6130925"/>
                <a:gd name="connsiteY19941" fmla="*/ 373592 h 2994025"/>
                <a:gd name="connsiteX19942" fmla="*/ 4290482 w 6130925"/>
                <a:gd name="connsiteY19942" fmla="*/ 373063 h 2994025"/>
                <a:gd name="connsiteX19943" fmla="*/ 4292599 w 6130925"/>
                <a:gd name="connsiteY19943" fmla="*/ 372533 h 2994025"/>
                <a:gd name="connsiteX19944" fmla="*/ 4296303 w 6130925"/>
                <a:gd name="connsiteY19944" fmla="*/ 372533 h 2994025"/>
                <a:gd name="connsiteX19945" fmla="*/ 4299478 w 6130925"/>
                <a:gd name="connsiteY19945" fmla="*/ 372533 h 2994025"/>
                <a:gd name="connsiteX19946" fmla="*/ 4304241 w 6130925"/>
                <a:gd name="connsiteY19946" fmla="*/ 372004 h 2994025"/>
                <a:gd name="connsiteX19947" fmla="*/ 4309532 w 6130925"/>
                <a:gd name="connsiteY19947" fmla="*/ 371475 h 2994025"/>
                <a:gd name="connsiteX19948" fmla="*/ 4311649 w 6130925"/>
                <a:gd name="connsiteY19948" fmla="*/ 373063 h 2994025"/>
                <a:gd name="connsiteX19949" fmla="*/ 4313766 w 6130925"/>
                <a:gd name="connsiteY19949" fmla="*/ 375179 h 2994025"/>
                <a:gd name="connsiteX19950" fmla="*/ 4315353 w 6130925"/>
                <a:gd name="connsiteY19950" fmla="*/ 375179 h 2994025"/>
                <a:gd name="connsiteX19951" fmla="*/ 4317999 w 6130925"/>
                <a:gd name="connsiteY19951" fmla="*/ 375179 h 2994025"/>
                <a:gd name="connsiteX19952" fmla="*/ 4319586 w 6130925"/>
                <a:gd name="connsiteY19952" fmla="*/ 375179 h 2994025"/>
                <a:gd name="connsiteX19953" fmla="*/ 4321174 w 6130925"/>
                <a:gd name="connsiteY19953" fmla="*/ 375179 h 2994025"/>
                <a:gd name="connsiteX19954" fmla="*/ 4322761 w 6130925"/>
                <a:gd name="connsiteY19954" fmla="*/ 374121 h 2994025"/>
                <a:gd name="connsiteX19955" fmla="*/ 4324349 w 6130925"/>
                <a:gd name="connsiteY19955" fmla="*/ 372533 h 2994025"/>
                <a:gd name="connsiteX19956" fmla="*/ 4325936 w 6130925"/>
                <a:gd name="connsiteY19956" fmla="*/ 370946 h 2994025"/>
                <a:gd name="connsiteX19957" fmla="*/ 4326995 w 6130925"/>
                <a:gd name="connsiteY19957" fmla="*/ 368829 h 2994025"/>
                <a:gd name="connsiteX19958" fmla="*/ 4329111 w 6130925"/>
                <a:gd name="connsiteY19958" fmla="*/ 367771 h 2994025"/>
                <a:gd name="connsiteX19959" fmla="*/ 4331228 w 6130925"/>
                <a:gd name="connsiteY19959" fmla="*/ 367771 h 2994025"/>
                <a:gd name="connsiteX19960" fmla="*/ 4334403 w 6130925"/>
                <a:gd name="connsiteY19960" fmla="*/ 367242 h 2994025"/>
                <a:gd name="connsiteX19961" fmla="*/ 4338636 w 6130925"/>
                <a:gd name="connsiteY19961" fmla="*/ 366713 h 2994025"/>
                <a:gd name="connsiteX19962" fmla="*/ 4343928 w 6130925"/>
                <a:gd name="connsiteY19962" fmla="*/ 367242 h 2994025"/>
                <a:gd name="connsiteX19963" fmla="*/ 4349749 w 6130925"/>
                <a:gd name="connsiteY19963" fmla="*/ 368829 h 2994025"/>
                <a:gd name="connsiteX19964" fmla="*/ 4351866 w 6130925"/>
                <a:gd name="connsiteY19964" fmla="*/ 368829 h 2994025"/>
                <a:gd name="connsiteX19965" fmla="*/ 4353453 w 6130925"/>
                <a:gd name="connsiteY19965" fmla="*/ 369358 h 2994025"/>
                <a:gd name="connsiteX19966" fmla="*/ 4355041 w 6130925"/>
                <a:gd name="connsiteY19966" fmla="*/ 367771 h 2994025"/>
                <a:gd name="connsiteX19967" fmla="*/ 4356099 w 6130925"/>
                <a:gd name="connsiteY19967" fmla="*/ 366183 h 2994025"/>
                <a:gd name="connsiteX19968" fmla="*/ 4356099 w 6130925"/>
                <a:gd name="connsiteY19968" fmla="*/ 362479 h 2994025"/>
                <a:gd name="connsiteX19969" fmla="*/ 4356099 w 6130925"/>
                <a:gd name="connsiteY19969" fmla="*/ 360892 h 2994025"/>
                <a:gd name="connsiteX19970" fmla="*/ 4356099 w 6130925"/>
                <a:gd name="connsiteY19970" fmla="*/ 358775 h 2994025"/>
                <a:gd name="connsiteX19971" fmla="*/ 4354511 w 6130925"/>
                <a:gd name="connsiteY19971" fmla="*/ 357717 h 2994025"/>
                <a:gd name="connsiteX19972" fmla="*/ 4352395 w 6130925"/>
                <a:gd name="connsiteY19972" fmla="*/ 357188 h 2994025"/>
                <a:gd name="connsiteX19973" fmla="*/ 4348161 w 6130925"/>
                <a:gd name="connsiteY19973" fmla="*/ 355600 h 2994025"/>
                <a:gd name="connsiteX19974" fmla="*/ 4344457 w 6130925"/>
                <a:gd name="connsiteY19974" fmla="*/ 354542 h 2994025"/>
                <a:gd name="connsiteX19975" fmla="*/ 4342341 w 6130925"/>
                <a:gd name="connsiteY19975" fmla="*/ 354013 h 2994025"/>
                <a:gd name="connsiteX19976" fmla="*/ 4340753 w 6130925"/>
                <a:gd name="connsiteY19976" fmla="*/ 352954 h 2994025"/>
                <a:gd name="connsiteX19977" fmla="*/ 4337578 w 6130925"/>
                <a:gd name="connsiteY19977" fmla="*/ 349779 h 2994025"/>
                <a:gd name="connsiteX19978" fmla="*/ 4337049 w 6130925"/>
                <a:gd name="connsiteY19978" fmla="*/ 345546 h 2994025"/>
                <a:gd name="connsiteX19979" fmla="*/ 4337578 w 6130925"/>
                <a:gd name="connsiteY19979" fmla="*/ 342900 h 2994025"/>
                <a:gd name="connsiteX19980" fmla="*/ 4340753 w 6130925"/>
                <a:gd name="connsiteY19980" fmla="*/ 341842 h 2994025"/>
                <a:gd name="connsiteX19981" fmla="*/ 4342341 w 6130925"/>
                <a:gd name="connsiteY19981" fmla="*/ 341313 h 2994025"/>
                <a:gd name="connsiteX19982" fmla="*/ 4344457 w 6130925"/>
                <a:gd name="connsiteY19982" fmla="*/ 341313 h 2994025"/>
                <a:gd name="connsiteX19983" fmla="*/ 4346045 w 6130925"/>
                <a:gd name="connsiteY19983" fmla="*/ 340783 h 2994025"/>
                <a:gd name="connsiteX19984" fmla="*/ 4347632 w 6130925"/>
                <a:gd name="connsiteY19984" fmla="*/ 340254 h 2994025"/>
                <a:gd name="connsiteX19985" fmla="*/ 4349749 w 6130925"/>
                <a:gd name="connsiteY19985" fmla="*/ 339725 h 2994025"/>
                <a:gd name="connsiteX19986" fmla="*/ 4351866 w 6130925"/>
                <a:gd name="connsiteY19986" fmla="*/ 339725 h 2994025"/>
                <a:gd name="connsiteX19987" fmla="*/ 4353982 w 6130925"/>
                <a:gd name="connsiteY19987" fmla="*/ 339725 h 2994025"/>
                <a:gd name="connsiteX19988" fmla="*/ 4356099 w 6130925"/>
                <a:gd name="connsiteY19988" fmla="*/ 339725 h 2994025"/>
                <a:gd name="connsiteX19989" fmla="*/ 4356628 w 6130925"/>
                <a:gd name="connsiteY19989" fmla="*/ 339196 h 2994025"/>
                <a:gd name="connsiteX19990" fmla="*/ 4357157 w 6130925"/>
                <a:gd name="connsiteY19990" fmla="*/ 339725 h 2994025"/>
                <a:gd name="connsiteX19991" fmla="*/ 4358216 w 6130925"/>
                <a:gd name="connsiteY19991" fmla="*/ 339725 h 2994025"/>
                <a:gd name="connsiteX19992" fmla="*/ 4359274 w 6130925"/>
                <a:gd name="connsiteY19992" fmla="*/ 339725 h 2994025"/>
                <a:gd name="connsiteX19993" fmla="*/ 4360861 w 6130925"/>
                <a:gd name="connsiteY19993" fmla="*/ 338138 h 2994025"/>
                <a:gd name="connsiteX19994" fmla="*/ 4361391 w 6130925"/>
                <a:gd name="connsiteY19994" fmla="*/ 335492 h 2994025"/>
                <a:gd name="connsiteX19995" fmla="*/ 4361920 w 6130925"/>
                <a:gd name="connsiteY19995" fmla="*/ 333375 h 2994025"/>
                <a:gd name="connsiteX19996" fmla="*/ 4362449 w 6130925"/>
                <a:gd name="connsiteY19996" fmla="*/ 331258 h 2994025"/>
                <a:gd name="connsiteX19997" fmla="*/ 4363507 w 6130925"/>
                <a:gd name="connsiteY19997" fmla="*/ 329142 h 2994025"/>
                <a:gd name="connsiteX19998" fmla="*/ 4365095 w 6130925"/>
                <a:gd name="connsiteY19998" fmla="*/ 328083 h 2994025"/>
                <a:gd name="connsiteX19999" fmla="*/ 4368270 w 6130925"/>
                <a:gd name="connsiteY19999" fmla="*/ 325438 h 2994025"/>
                <a:gd name="connsiteX20000" fmla="*/ 4371974 w 6130925"/>
                <a:gd name="connsiteY20000" fmla="*/ 323850 h 2994025"/>
                <a:gd name="connsiteX20001" fmla="*/ 4376207 w 6130925"/>
                <a:gd name="connsiteY20001" fmla="*/ 323321 h 2994025"/>
                <a:gd name="connsiteX20002" fmla="*/ 4381499 w 6130925"/>
                <a:gd name="connsiteY20002" fmla="*/ 323321 h 2994025"/>
                <a:gd name="connsiteX20003" fmla="*/ 4383616 w 6130925"/>
                <a:gd name="connsiteY20003" fmla="*/ 323321 h 2994025"/>
                <a:gd name="connsiteX20004" fmla="*/ 4385732 w 6130925"/>
                <a:gd name="connsiteY20004" fmla="*/ 323321 h 2994025"/>
                <a:gd name="connsiteX20005" fmla="*/ 4387320 w 6130925"/>
                <a:gd name="connsiteY20005" fmla="*/ 322792 h 2994025"/>
                <a:gd name="connsiteX20006" fmla="*/ 4388907 w 6130925"/>
                <a:gd name="connsiteY20006" fmla="*/ 322263 h 2994025"/>
                <a:gd name="connsiteX20007" fmla="*/ 4390495 w 6130925"/>
                <a:gd name="connsiteY20007" fmla="*/ 320675 h 2994025"/>
                <a:gd name="connsiteX20008" fmla="*/ 4392611 w 6130925"/>
                <a:gd name="connsiteY20008" fmla="*/ 319088 h 2994025"/>
                <a:gd name="connsiteX20009" fmla="*/ 4396316 w 6130925"/>
                <a:gd name="connsiteY20009" fmla="*/ 316971 h 2994025"/>
                <a:gd name="connsiteX20010" fmla="*/ 4399491 w 6130925"/>
                <a:gd name="connsiteY20010" fmla="*/ 314854 h 2994025"/>
                <a:gd name="connsiteX20011" fmla="*/ 4401078 w 6130925"/>
                <a:gd name="connsiteY20011" fmla="*/ 313796 h 2994025"/>
                <a:gd name="connsiteX20012" fmla="*/ 4403724 w 6130925"/>
                <a:gd name="connsiteY20012" fmla="*/ 312208 h 2994025"/>
                <a:gd name="connsiteX20013" fmla="*/ 4406899 w 6130925"/>
                <a:gd name="connsiteY20013" fmla="*/ 311679 h 2994025"/>
                <a:gd name="connsiteX20014" fmla="*/ 4410603 w 6130925"/>
                <a:gd name="connsiteY20014" fmla="*/ 311679 h 2994025"/>
                <a:gd name="connsiteX20015" fmla="*/ 4412720 w 6130925"/>
                <a:gd name="connsiteY20015" fmla="*/ 311150 h 2994025"/>
                <a:gd name="connsiteX20016" fmla="*/ 4415366 w 6130925"/>
                <a:gd name="connsiteY20016" fmla="*/ 311679 h 2994025"/>
                <a:gd name="connsiteX20017" fmla="*/ 4415895 w 6130925"/>
                <a:gd name="connsiteY20017" fmla="*/ 313267 h 2994025"/>
                <a:gd name="connsiteX20018" fmla="*/ 4416953 w 6130925"/>
                <a:gd name="connsiteY20018" fmla="*/ 314854 h 2994025"/>
                <a:gd name="connsiteX20019" fmla="*/ 4418541 w 6130925"/>
                <a:gd name="connsiteY20019" fmla="*/ 315913 h 2994025"/>
                <a:gd name="connsiteX20020" fmla="*/ 4420128 w 6130925"/>
                <a:gd name="connsiteY20020" fmla="*/ 316442 h 2994025"/>
                <a:gd name="connsiteX20021" fmla="*/ 4422245 w 6130925"/>
                <a:gd name="connsiteY20021" fmla="*/ 314325 h 2994025"/>
                <a:gd name="connsiteX20022" fmla="*/ 4424891 w 6130925"/>
                <a:gd name="connsiteY20022" fmla="*/ 312208 h 2994025"/>
                <a:gd name="connsiteX20023" fmla="*/ 4426478 w 6130925"/>
                <a:gd name="connsiteY20023" fmla="*/ 312208 h 2994025"/>
                <a:gd name="connsiteX20024" fmla="*/ 4428595 w 6130925"/>
                <a:gd name="connsiteY20024" fmla="*/ 311679 h 2994025"/>
                <a:gd name="connsiteX20025" fmla="*/ 4431770 w 6130925"/>
                <a:gd name="connsiteY20025" fmla="*/ 310092 h 2994025"/>
                <a:gd name="connsiteX20026" fmla="*/ 4435474 w 6130925"/>
                <a:gd name="connsiteY20026" fmla="*/ 307975 h 2994025"/>
                <a:gd name="connsiteX20027" fmla="*/ 4437591 w 6130925"/>
                <a:gd name="connsiteY20027" fmla="*/ 307446 h 2994025"/>
                <a:gd name="connsiteX20028" fmla="*/ 4439707 w 6130925"/>
                <a:gd name="connsiteY20028" fmla="*/ 306388 h 2994025"/>
                <a:gd name="connsiteX20029" fmla="*/ 4443941 w 6130925"/>
                <a:gd name="connsiteY20029" fmla="*/ 303742 h 2994025"/>
                <a:gd name="connsiteX20030" fmla="*/ 4449232 w 6130925"/>
                <a:gd name="connsiteY20030" fmla="*/ 302683 h 2994025"/>
                <a:gd name="connsiteX20031" fmla="*/ 4468282 w 6130925"/>
                <a:gd name="connsiteY20031" fmla="*/ 302683 h 2994025"/>
                <a:gd name="connsiteX20032" fmla="*/ 4470928 w 6130925"/>
                <a:gd name="connsiteY20032" fmla="*/ 302154 h 2994025"/>
                <a:gd name="connsiteX20033" fmla="*/ 4473045 w 6130925"/>
                <a:gd name="connsiteY20033" fmla="*/ 301096 h 2994025"/>
                <a:gd name="connsiteX20034" fmla="*/ 4475161 w 6130925"/>
                <a:gd name="connsiteY20034" fmla="*/ 300567 h 2994025"/>
                <a:gd name="connsiteX20035" fmla="*/ 4476220 w 6130925"/>
                <a:gd name="connsiteY20035" fmla="*/ 298979 h 2994025"/>
                <a:gd name="connsiteX20036" fmla="*/ 4476749 w 6130925"/>
                <a:gd name="connsiteY20036" fmla="*/ 297392 h 2994025"/>
                <a:gd name="connsiteX20037" fmla="*/ 4477807 w 6130925"/>
                <a:gd name="connsiteY20037" fmla="*/ 295804 h 2994025"/>
                <a:gd name="connsiteX20038" fmla="*/ 4476749 w 6130925"/>
                <a:gd name="connsiteY20038" fmla="*/ 293158 h 2994025"/>
                <a:gd name="connsiteX20039" fmla="*/ 4476220 w 6130925"/>
                <a:gd name="connsiteY20039" fmla="*/ 291042 h 2994025"/>
                <a:gd name="connsiteX20040" fmla="*/ 4477807 w 6130925"/>
                <a:gd name="connsiteY20040" fmla="*/ 289454 h 2994025"/>
                <a:gd name="connsiteX20041" fmla="*/ 4479395 w 6130925"/>
                <a:gd name="connsiteY20041" fmla="*/ 287338 h 2994025"/>
                <a:gd name="connsiteX20042" fmla="*/ 4480453 w 6130925"/>
                <a:gd name="connsiteY20042" fmla="*/ 286808 h 2994025"/>
                <a:gd name="connsiteX20043" fmla="*/ 4482041 w 6130925"/>
                <a:gd name="connsiteY20043" fmla="*/ 286808 h 2994025"/>
                <a:gd name="connsiteX20044" fmla="*/ 4483099 w 6130925"/>
                <a:gd name="connsiteY20044" fmla="*/ 286808 h 2994025"/>
                <a:gd name="connsiteX20045" fmla="*/ 4483628 w 6130925"/>
                <a:gd name="connsiteY20045" fmla="*/ 286808 h 2994025"/>
                <a:gd name="connsiteX20046" fmla="*/ 4485745 w 6130925"/>
                <a:gd name="connsiteY20046" fmla="*/ 286279 h 2994025"/>
                <a:gd name="connsiteX20047" fmla="*/ 4488391 w 6130925"/>
                <a:gd name="connsiteY20047" fmla="*/ 285750 h 2994025"/>
                <a:gd name="connsiteX20048" fmla="*/ 4492095 w 6130925"/>
                <a:gd name="connsiteY20048" fmla="*/ 287338 h 2994025"/>
                <a:gd name="connsiteX20049" fmla="*/ 4496328 w 6130925"/>
                <a:gd name="connsiteY20049" fmla="*/ 288396 h 2994025"/>
                <a:gd name="connsiteX20050" fmla="*/ 4500032 w 6130925"/>
                <a:gd name="connsiteY20050" fmla="*/ 288396 h 2994025"/>
                <a:gd name="connsiteX20051" fmla="*/ 4504266 w 6130925"/>
                <a:gd name="connsiteY20051" fmla="*/ 288396 h 2994025"/>
                <a:gd name="connsiteX20052" fmla="*/ 4508499 w 6130925"/>
                <a:gd name="connsiteY20052" fmla="*/ 288396 h 2994025"/>
                <a:gd name="connsiteX20053" fmla="*/ 4510616 w 6130925"/>
                <a:gd name="connsiteY20053" fmla="*/ 288396 h 2994025"/>
                <a:gd name="connsiteX20054" fmla="*/ 4512203 w 6130925"/>
                <a:gd name="connsiteY20054" fmla="*/ 288396 h 2994025"/>
                <a:gd name="connsiteX20055" fmla="*/ 4514320 w 6130925"/>
                <a:gd name="connsiteY20055" fmla="*/ 288925 h 2994025"/>
                <a:gd name="connsiteX20056" fmla="*/ 4515907 w 6130925"/>
                <a:gd name="connsiteY20056" fmla="*/ 289454 h 2994025"/>
                <a:gd name="connsiteX20057" fmla="*/ 4516966 w 6130925"/>
                <a:gd name="connsiteY20057" fmla="*/ 291042 h 2994025"/>
                <a:gd name="connsiteX20058" fmla="*/ 4518553 w 6130925"/>
                <a:gd name="connsiteY20058" fmla="*/ 292629 h 2994025"/>
                <a:gd name="connsiteX20059" fmla="*/ 4520670 w 6130925"/>
                <a:gd name="connsiteY20059" fmla="*/ 294746 h 2994025"/>
                <a:gd name="connsiteX20060" fmla="*/ 4522257 w 6130925"/>
                <a:gd name="connsiteY20060" fmla="*/ 295804 h 2994025"/>
                <a:gd name="connsiteX20061" fmla="*/ 4523845 w 6130925"/>
                <a:gd name="connsiteY20061" fmla="*/ 296863 h 2994025"/>
                <a:gd name="connsiteX20062" fmla="*/ 4525432 w 6130925"/>
                <a:gd name="connsiteY20062" fmla="*/ 297392 h 2994025"/>
                <a:gd name="connsiteX20063" fmla="*/ 4528607 w 6130925"/>
                <a:gd name="connsiteY20063" fmla="*/ 297921 h 2994025"/>
                <a:gd name="connsiteX20064" fmla="*/ 4532311 w 6130925"/>
                <a:gd name="connsiteY20064" fmla="*/ 297392 h 2994025"/>
                <a:gd name="connsiteX20065" fmla="*/ 4537074 w 6130925"/>
                <a:gd name="connsiteY20065" fmla="*/ 297921 h 2994025"/>
                <a:gd name="connsiteX20066" fmla="*/ 4541836 w 6130925"/>
                <a:gd name="connsiteY20066" fmla="*/ 296863 h 2994025"/>
                <a:gd name="connsiteX20067" fmla="*/ 4543953 w 6130925"/>
                <a:gd name="connsiteY20067" fmla="*/ 295804 h 2994025"/>
                <a:gd name="connsiteX20068" fmla="*/ 4545541 w 6130925"/>
                <a:gd name="connsiteY20068" fmla="*/ 294746 h 2994025"/>
                <a:gd name="connsiteX20069" fmla="*/ 4546599 w 6130925"/>
                <a:gd name="connsiteY20069" fmla="*/ 293158 h 2994025"/>
                <a:gd name="connsiteX20070" fmla="*/ 4548186 w 6130925"/>
                <a:gd name="connsiteY20070" fmla="*/ 291042 h 2994025"/>
                <a:gd name="connsiteX20071" fmla="*/ 4547657 w 6130925"/>
                <a:gd name="connsiteY20071" fmla="*/ 289454 h 2994025"/>
                <a:gd name="connsiteX20072" fmla="*/ 4548186 w 6130925"/>
                <a:gd name="connsiteY20072" fmla="*/ 287338 h 2994025"/>
                <a:gd name="connsiteX20073" fmla="*/ 4549774 w 6130925"/>
                <a:gd name="connsiteY20073" fmla="*/ 286808 h 2994025"/>
                <a:gd name="connsiteX20074" fmla="*/ 4551891 w 6130925"/>
                <a:gd name="connsiteY20074" fmla="*/ 286808 h 2994025"/>
                <a:gd name="connsiteX20075" fmla="*/ 4554536 w 6130925"/>
                <a:gd name="connsiteY20075" fmla="*/ 286808 h 2994025"/>
                <a:gd name="connsiteX20076" fmla="*/ 4556124 w 6130925"/>
                <a:gd name="connsiteY20076" fmla="*/ 285750 h 2994025"/>
                <a:gd name="connsiteX20077" fmla="*/ 4557711 w 6130925"/>
                <a:gd name="connsiteY20077" fmla="*/ 283104 h 2994025"/>
                <a:gd name="connsiteX20078" fmla="*/ 4557711 w 6130925"/>
                <a:gd name="connsiteY20078" fmla="*/ 278342 h 2994025"/>
                <a:gd name="connsiteX20079" fmla="*/ 4593166 w 6130925"/>
                <a:gd name="connsiteY20079" fmla="*/ 278342 h 2994025"/>
                <a:gd name="connsiteX20080" fmla="*/ 4594224 w 6130925"/>
                <a:gd name="connsiteY20080" fmla="*/ 274108 h 2994025"/>
                <a:gd name="connsiteX20081" fmla="*/ 4592636 w 6130925"/>
                <a:gd name="connsiteY20081" fmla="*/ 273579 h 2994025"/>
                <a:gd name="connsiteX20082" fmla="*/ 4591049 w 6130925"/>
                <a:gd name="connsiteY20082" fmla="*/ 272521 h 2994025"/>
                <a:gd name="connsiteX20083" fmla="*/ 4589991 w 6130925"/>
                <a:gd name="connsiteY20083" fmla="*/ 270404 h 2994025"/>
                <a:gd name="connsiteX20084" fmla="*/ 4588932 w 6130925"/>
                <a:gd name="connsiteY20084" fmla="*/ 268817 h 2994025"/>
                <a:gd name="connsiteX20085" fmla="*/ 4592636 w 6130925"/>
                <a:gd name="connsiteY20085" fmla="*/ 267229 h 2994025"/>
                <a:gd name="connsiteX20086" fmla="*/ 4596341 w 6130925"/>
                <a:gd name="connsiteY20086" fmla="*/ 265113 h 2994025"/>
                <a:gd name="connsiteX20087" fmla="*/ 4597928 w 6130925"/>
                <a:gd name="connsiteY20087" fmla="*/ 264054 h 2994025"/>
                <a:gd name="connsiteX20088" fmla="*/ 4598986 w 6130925"/>
                <a:gd name="connsiteY20088" fmla="*/ 261938 h 2994025"/>
                <a:gd name="connsiteX20089" fmla="*/ 4598986 w 6130925"/>
                <a:gd name="connsiteY20089" fmla="*/ 259821 h 2994025"/>
                <a:gd name="connsiteX20090" fmla="*/ 4598986 w 6130925"/>
                <a:gd name="connsiteY20090" fmla="*/ 258233 h 2994025"/>
                <a:gd name="connsiteX20091" fmla="*/ 4598986 w 6130925"/>
                <a:gd name="connsiteY20091" fmla="*/ 256117 h 2994025"/>
                <a:gd name="connsiteX20092" fmla="*/ 4598986 w 6130925"/>
                <a:gd name="connsiteY20092" fmla="*/ 254529 h 2994025"/>
                <a:gd name="connsiteX20093" fmla="*/ 4599516 w 6130925"/>
                <a:gd name="connsiteY20093" fmla="*/ 252413 h 2994025"/>
                <a:gd name="connsiteX20094" fmla="*/ 4601632 w 6130925"/>
                <a:gd name="connsiteY20094" fmla="*/ 250296 h 2994025"/>
                <a:gd name="connsiteX20095" fmla="*/ 4603220 w 6130925"/>
                <a:gd name="connsiteY20095" fmla="*/ 248708 h 2994025"/>
                <a:gd name="connsiteX20096" fmla="*/ 4604807 w 6130925"/>
                <a:gd name="connsiteY20096" fmla="*/ 247121 h 2994025"/>
                <a:gd name="connsiteX20097" fmla="*/ 4606924 w 6130925"/>
                <a:gd name="connsiteY20097" fmla="*/ 247121 h 2994025"/>
                <a:gd name="connsiteX20098" fmla="*/ 4609041 w 6130925"/>
                <a:gd name="connsiteY20098" fmla="*/ 246592 h 2994025"/>
                <a:gd name="connsiteX20099" fmla="*/ 4613803 w 6130925"/>
                <a:gd name="connsiteY20099" fmla="*/ 244475 h 2994025"/>
                <a:gd name="connsiteX20100" fmla="*/ 4619624 w 6130925"/>
                <a:gd name="connsiteY20100" fmla="*/ 242888 h 2994025"/>
                <a:gd name="connsiteX20101" fmla="*/ 4621211 w 6130925"/>
                <a:gd name="connsiteY20101" fmla="*/ 242888 h 2994025"/>
                <a:gd name="connsiteX20102" fmla="*/ 4622799 w 6130925"/>
                <a:gd name="connsiteY20102" fmla="*/ 242888 h 2994025"/>
                <a:gd name="connsiteX20103" fmla="*/ 4626503 w 6130925"/>
                <a:gd name="connsiteY20103" fmla="*/ 242358 h 2994025"/>
                <a:gd name="connsiteX20104" fmla="*/ 4630207 w 6130925"/>
                <a:gd name="connsiteY20104" fmla="*/ 240771 h 2994025"/>
                <a:gd name="connsiteX20105" fmla="*/ 4631795 w 6130925"/>
                <a:gd name="connsiteY20105" fmla="*/ 238654 h 2994025"/>
                <a:gd name="connsiteX20106" fmla="*/ 869420 w 6130925"/>
                <a:gd name="connsiteY20106" fmla="*/ 238125 h 2994025"/>
                <a:gd name="connsiteX20107" fmla="*/ 888999 w 6130925"/>
                <a:gd name="connsiteY20107" fmla="*/ 242888 h 2994025"/>
                <a:gd name="connsiteX20108" fmla="*/ 883708 w 6130925"/>
                <a:gd name="connsiteY20108" fmla="*/ 254529 h 2994025"/>
                <a:gd name="connsiteX20109" fmla="*/ 878945 w 6130925"/>
                <a:gd name="connsiteY20109" fmla="*/ 271992 h 2994025"/>
                <a:gd name="connsiteX20110" fmla="*/ 864129 w 6130925"/>
                <a:gd name="connsiteY20110" fmla="*/ 276754 h 2994025"/>
                <a:gd name="connsiteX20111" fmla="*/ 855132 w 6130925"/>
                <a:gd name="connsiteY20111" fmla="*/ 280458 h 2994025"/>
                <a:gd name="connsiteX20112" fmla="*/ 847195 w 6130925"/>
                <a:gd name="connsiteY20112" fmla="*/ 268817 h 2994025"/>
                <a:gd name="connsiteX20113" fmla="*/ 837141 w 6130925"/>
                <a:gd name="connsiteY20113" fmla="*/ 276225 h 2994025"/>
                <a:gd name="connsiteX20114" fmla="*/ 833966 w 6130925"/>
                <a:gd name="connsiteY20114" fmla="*/ 286808 h 2994025"/>
                <a:gd name="connsiteX20115" fmla="*/ 822324 w 6130925"/>
                <a:gd name="connsiteY20115" fmla="*/ 287338 h 2994025"/>
                <a:gd name="connsiteX20116" fmla="*/ 820737 w 6130925"/>
                <a:gd name="connsiteY20116" fmla="*/ 294746 h 2994025"/>
                <a:gd name="connsiteX20117" fmla="*/ 810682 w 6130925"/>
                <a:gd name="connsiteY20117" fmla="*/ 300038 h 2994025"/>
                <a:gd name="connsiteX20118" fmla="*/ 800099 w 6130925"/>
                <a:gd name="connsiteY20118" fmla="*/ 292629 h 2994025"/>
                <a:gd name="connsiteX20119" fmla="*/ 792691 w 6130925"/>
                <a:gd name="connsiteY20119" fmla="*/ 301625 h 2994025"/>
                <a:gd name="connsiteX20120" fmla="*/ 774699 w 6130925"/>
                <a:gd name="connsiteY20120" fmla="*/ 295804 h 2994025"/>
                <a:gd name="connsiteX20121" fmla="*/ 768349 w 6130925"/>
                <a:gd name="connsiteY20121" fmla="*/ 285221 h 2994025"/>
                <a:gd name="connsiteX20122" fmla="*/ 783696 w 6130925"/>
                <a:gd name="connsiteY20122" fmla="*/ 278871 h 2994025"/>
                <a:gd name="connsiteX20123" fmla="*/ 800099 w 6130925"/>
                <a:gd name="connsiteY20123" fmla="*/ 278871 h 2994025"/>
                <a:gd name="connsiteX20124" fmla="*/ 804862 w 6130925"/>
                <a:gd name="connsiteY20124" fmla="*/ 274108 h 2994025"/>
                <a:gd name="connsiteX20125" fmla="*/ 813329 w 6130925"/>
                <a:gd name="connsiteY20125" fmla="*/ 265113 h 2994025"/>
                <a:gd name="connsiteX20126" fmla="*/ 820737 w 6130925"/>
                <a:gd name="connsiteY20126" fmla="*/ 254000 h 2994025"/>
                <a:gd name="connsiteX20127" fmla="*/ 825500 w 6130925"/>
                <a:gd name="connsiteY20127" fmla="*/ 246592 h 2994025"/>
                <a:gd name="connsiteX20128" fmla="*/ 838729 w 6130925"/>
                <a:gd name="connsiteY20128" fmla="*/ 247121 h 2994025"/>
                <a:gd name="connsiteX20129" fmla="*/ 859366 w 6130925"/>
                <a:gd name="connsiteY20129" fmla="*/ 247121 h 2994025"/>
                <a:gd name="connsiteX20130" fmla="*/ 1321706 w 6130925"/>
                <a:gd name="connsiteY20130" fmla="*/ 233363 h 2994025"/>
                <a:gd name="connsiteX20131" fmla="*/ 1328675 w 6130925"/>
                <a:gd name="connsiteY20131" fmla="*/ 241086 h 2994025"/>
                <a:gd name="connsiteX20132" fmla="*/ 1333499 w 6130925"/>
                <a:gd name="connsiteY20132" fmla="*/ 246235 h 2994025"/>
                <a:gd name="connsiteX20133" fmla="*/ 1318490 w 6130925"/>
                <a:gd name="connsiteY20133" fmla="*/ 252413 h 2994025"/>
                <a:gd name="connsiteX20134" fmla="*/ 1292224 w 6130925"/>
                <a:gd name="connsiteY20134" fmla="*/ 248809 h 2994025"/>
                <a:gd name="connsiteX20135" fmla="*/ 1300801 w 6130925"/>
                <a:gd name="connsiteY20135" fmla="*/ 236452 h 2994025"/>
                <a:gd name="connsiteX20136" fmla="*/ 1235716 w 6130925"/>
                <a:gd name="connsiteY20136" fmla="*/ 230188 h 2994025"/>
                <a:gd name="connsiteX20137" fmla="*/ 1273174 w 6130925"/>
                <a:gd name="connsiteY20137" fmla="*/ 230188 h 2994025"/>
                <a:gd name="connsiteX20138" fmla="*/ 1273174 w 6130925"/>
                <a:gd name="connsiteY20138" fmla="*/ 238071 h 2994025"/>
                <a:gd name="connsiteX20139" fmla="*/ 1258726 w 6130925"/>
                <a:gd name="connsiteY20139" fmla="*/ 241027 h 2994025"/>
                <a:gd name="connsiteX20140" fmla="*/ 1247489 w 6130925"/>
                <a:gd name="connsiteY20140" fmla="*/ 243491 h 2994025"/>
                <a:gd name="connsiteX20141" fmla="*/ 1225549 w 6130925"/>
                <a:gd name="connsiteY20141" fmla="*/ 244476 h 2994025"/>
                <a:gd name="connsiteX20142" fmla="*/ 1225549 w 6130925"/>
                <a:gd name="connsiteY20142" fmla="*/ 237578 h 2994025"/>
                <a:gd name="connsiteX20143" fmla="*/ 1054100 w 6130925"/>
                <a:gd name="connsiteY20143" fmla="*/ 228600 h 2994025"/>
                <a:gd name="connsiteX20144" fmla="*/ 1068387 w 6130925"/>
                <a:gd name="connsiteY20144" fmla="*/ 236009 h 2994025"/>
                <a:gd name="connsiteX20145" fmla="*/ 1079500 w 6130925"/>
                <a:gd name="connsiteY20145" fmla="*/ 251355 h 2994025"/>
                <a:gd name="connsiteX20146" fmla="*/ 1069976 w 6130925"/>
                <a:gd name="connsiteY20146" fmla="*/ 255588 h 2994025"/>
                <a:gd name="connsiteX20147" fmla="*/ 1063625 w 6130925"/>
                <a:gd name="connsiteY20147" fmla="*/ 250826 h 2994025"/>
                <a:gd name="connsiteX20148" fmla="*/ 1055158 w 6130925"/>
                <a:gd name="connsiteY20148" fmla="*/ 240242 h 2994025"/>
                <a:gd name="connsiteX20149" fmla="*/ 1052513 w 6130925"/>
                <a:gd name="connsiteY20149" fmla="*/ 231246 h 2994025"/>
                <a:gd name="connsiteX20150" fmla="*/ 1122044 w 6130925"/>
                <a:gd name="connsiteY20150" fmla="*/ 225425 h 2994025"/>
                <a:gd name="connsiteX20151" fmla="*/ 1133474 w 6130925"/>
                <a:gd name="connsiteY20151" fmla="*/ 234084 h 2994025"/>
                <a:gd name="connsiteX20152" fmla="*/ 1122044 w 6130925"/>
                <a:gd name="connsiteY20152" fmla="*/ 238125 h 2994025"/>
                <a:gd name="connsiteX20153" fmla="*/ 1108016 w 6130925"/>
                <a:gd name="connsiteY20153" fmla="*/ 236971 h 2994025"/>
                <a:gd name="connsiteX20154" fmla="*/ 1104900 w 6130925"/>
                <a:gd name="connsiteY20154" fmla="*/ 226002 h 2994025"/>
                <a:gd name="connsiteX20155" fmla="*/ 2505406 w 6130925"/>
                <a:gd name="connsiteY20155" fmla="*/ 224368 h 2994025"/>
                <a:gd name="connsiteX20156" fmla="*/ 2501236 w 6130925"/>
                <a:gd name="connsiteY20156" fmla="*/ 224897 h 2994025"/>
                <a:gd name="connsiteX20157" fmla="*/ 2501757 w 6130925"/>
                <a:gd name="connsiteY20157" fmla="*/ 228601 h 2994025"/>
                <a:gd name="connsiteX20158" fmla="*/ 2501236 w 6130925"/>
                <a:gd name="connsiteY20158" fmla="*/ 231247 h 2994025"/>
                <a:gd name="connsiteX20159" fmla="*/ 2500715 w 6130925"/>
                <a:gd name="connsiteY20159" fmla="*/ 233364 h 2994025"/>
                <a:gd name="connsiteX20160" fmla="*/ 2499673 w 6130925"/>
                <a:gd name="connsiteY20160" fmla="*/ 234950 h 2994025"/>
                <a:gd name="connsiteX20161" fmla="*/ 2500162 w 6130925"/>
                <a:gd name="connsiteY20161" fmla="*/ 234950 h 2994025"/>
                <a:gd name="connsiteX20162" fmla="*/ 2501222 w 6130925"/>
                <a:gd name="connsiteY20162" fmla="*/ 233362 h 2994025"/>
                <a:gd name="connsiteX20163" fmla="*/ 2501751 w 6130925"/>
                <a:gd name="connsiteY20163" fmla="*/ 231246 h 2994025"/>
                <a:gd name="connsiteX20164" fmla="*/ 2502281 w 6130925"/>
                <a:gd name="connsiteY20164" fmla="*/ 228600 h 2994025"/>
                <a:gd name="connsiteX20165" fmla="*/ 2501751 w 6130925"/>
                <a:gd name="connsiteY20165" fmla="*/ 224896 h 2994025"/>
                <a:gd name="connsiteX20166" fmla="*/ 2501752 w 6130925"/>
                <a:gd name="connsiteY20166" fmla="*/ 224896 h 2994025"/>
                <a:gd name="connsiteX20167" fmla="*/ 2505984 w 6130925"/>
                <a:gd name="connsiteY20167" fmla="*/ 224368 h 2994025"/>
                <a:gd name="connsiteX20168" fmla="*/ 1455736 w 6130925"/>
                <a:gd name="connsiteY20168" fmla="*/ 222250 h 2994025"/>
                <a:gd name="connsiteX20169" fmla="*/ 1452561 w 6130925"/>
                <a:gd name="connsiteY20169" fmla="*/ 230188 h 2994025"/>
                <a:gd name="connsiteX20170" fmla="*/ 1452561 w 6130925"/>
                <a:gd name="connsiteY20170" fmla="*/ 224585 h 2994025"/>
                <a:gd name="connsiteX20171" fmla="*/ 1454829 w 6130925"/>
                <a:gd name="connsiteY20171" fmla="*/ 222717 h 2994025"/>
                <a:gd name="connsiteX20172" fmla="*/ 958084 w 6130925"/>
                <a:gd name="connsiteY20172" fmla="*/ 220663 h 2994025"/>
                <a:gd name="connsiteX20173" fmla="*/ 990600 w 6130925"/>
                <a:gd name="connsiteY20173" fmla="*/ 220663 h 2994025"/>
                <a:gd name="connsiteX20174" fmla="*/ 984307 w 6130925"/>
                <a:gd name="connsiteY20174" fmla="*/ 229130 h 2994025"/>
                <a:gd name="connsiteX20175" fmla="*/ 975391 w 6130925"/>
                <a:gd name="connsiteY20175" fmla="*/ 229659 h 2994025"/>
                <a:gd name="connsiteX20176" fmla="*/ 984307 w 6130925"/>
                <a:gd name="connsiteY20176" fmla="*/ 237596 h 2994025"/>
                <a:gd name="connsiteX20177" fmla="*/ 980111 w 6130925"/>
                <a:gd name="connsiteY20177" fmla="*/ 245005 h 2994025"/>
                <a:gd name="connsiteX20178" fmla="*/ 960182 w 6130925"/>
                <a:gd name="connsiteY20178" fmla="*/ 245534 h 2994025"/>
                <a:gd name="connsiteX20179" fmla="*/ 950742 w 6130925"/>
                <a:gd name="connsiteY20179" fmla="*/ 249238 h 2994025"/>
                <a:gd name="connsiteX20180" fmla="*/ 941827 w 6130925"/>
                <a:gd name="connsiteY20180" fmla="*/ 247121 h 2994025"/>
                <a:gd name="connsiteX20181" fmla="*/ 931862 w 6130925"/>
                <a:gd name="connsiteY20181" fmla="*/ 231246 h 2994025"/>
                <a:gd name="connsiteX20182" fmla="*/ 944450 w 6130925"/>
                <a:gd name="connsiteY20182" fmla="*/ 224367 h 2994025"/>
                <a:gd name="connsiteX20183" fmla="*/ 2495396 w 6130925"/>
                <a:gd name="connsiteY20183" fmla="*/ 218017 h 2994025"/>
                <a:gd name="connsiteX20184" fmla="*/ 2495395 w 6130925"/>
                <a:gd name="connsiteY20184" fmla="*/ 218018 h 2994025"/>
                <a:gd name="connsiteX20185" fmla="*/ 2496544 w 6130925"/>
                <a:gd name="connsiteY20185" fmla="*/ 218018 h 2994025"/>
                <a:gd name="connsiteX20186" fmla="*/ 2496547 w 6130925"/>
                <a:gd name="connsiteY20186" fmla="*/ 218017 h 2994025"/>
                <a:gd name="connsiteX20187" fmla="*/ 4675726 w 6130925"/>
                <a:gd name="connsiteY20187" fmla="*/ 211138 h 2994025"/>
                <a:gd name="connsiteX20188" fmla="*/ 4676266 w 6130925"/>
                <a:gd name="connsiteY20188" fmla="*/ 211138 h 2994025"/>
                <a:gd name="connsiteX20189" fmla="*/ 4677240 w 6130925"/>
                <a:gd name="connsiteY20189" fmla="*/ 211138 h 2994025"/>
                <a:gd name="connsiteX20190" fmla="*/ 4679500 w 6130925"/>
                <a:gd name="connsiteY20190" fmla="*/ 211138 h 2994025"/>
                <a:gd name="connsiteX20191" fmla="*/ 4680360 w 6130925"/>
                <a:gd name="connsiteY20191" fmla="*/ 211138 h 2994025"/>
                <a:gd name="connsiteX20192" fmla="*/ 4681657 w 6130925"/>
                <a:gd name="connsiteY20192" fmla="*/ 211138 h 2994025"/>
                <a:gd name="connsiteX20193" fmla="*/ 4682960 w 6130925"/>
                <a:gd name="connsiteY20193" fmla="*/ 211138 h 2994025"/>
                <a:gd name="connsiteX20194" fmla="*/ 4683275 w 6130925"/>
                <a:gd name="connsiteY20194" fmla="*/ 211138 h 2994025"/>
                <a:gd name="connsiteX20195" fmla="*/ 4683814 w 6130925"/>
                <a:gd name="connsiteY20195" fmla="*/ 211138 h 2994025"/>
                <a:gd name="connsiteX20196" fmla="*/ 4684353 w 6130925"/>
                <a:gd name="connsiteY20196" fmla="*/ 211138 h 2994025"/>
                <a:gd name="connsiteX20197" fmla="*/ 4685040 w 6130925"/>
                <a:gd name="connsiteY20197" fmla="*/ 211138 h 2994025"/>
                <a:gd name="connsiteX20198" fmla="*/ 4686601 w 6130925"/>
                <a:gd name="connsiteY20198" fmla="*/ 212196 h 2994025"/>
                <a:gd name="connsiteX20199" fmla="*/ 4688681 w 6130925"/>
                <a:gd name="connsiteY20199" fmla="*/ 212726 h 2994025"/>
                <a:gd name="connsiteX20200" fmla="*/ 4691901 w 6130925"/>
                <a:gd name="connsiteY20200" fmla="*/ 212726 h 2994025"/>
                <a:gd name="connsiteX20201" fmla="*/ 4692321 w 6130925"/>
                <a:gd name="connsiteY20201" fmla="*/ 212726 h 2994025"/>
                <a:gd name="connsiteX20202" fmla="*/ 4694401 w 6130925"/>
                <a:gd name="connsiteY20202" fmla="*/ 213255 h 2994025"/>
                <a:gd name="connsiteX20203" fmla="*/ 4696482 w 6130925"/>
                <a:gd name="connsiteY20203" fmla="*/ 213784 h 2994025"/>
                <a:gd name="connsiteX20204" fmla="*/ 4697832 w 6130925"/>
                <a:gd name="connsiteY20204" fmla="*/ 213784 h 2994025"/>
                <a:gd name="connsiteX20205" fmla="*/ 4698042 w 6130925"/>
                <a:gd name="connsiteY20205" fmla="*/ 213784 h 2994025"/>
                <a:gd name="connsiteX20206" fmla="*/ 4699602 w 6130925"/>
                <a:gd name="connsiteY20206" fmla="*/ 214842 h 2994025"/>
                <a:gd name="connsiteX20207" fmla="*/ 4700122 w 6130925"/>
                <a:gd name="connsiteY20207" fmla="*/ 215901 h 2994025"/>
                <a:gd name="connsiteX20208" fmla="*/ 4699602 w 6130925"/>
                <a:gd name="connsiteY20208" fmla="*/ 218547 h 2994025"/>
                <a:gd name="connsiteX20209" fmla="*/ 4701162 w 6130925"/>
                <a:gd name="connsiteY20209" fmla="*/ 219605 h 2994025"/>
                <a:gd name="connsiteX20210" fmla="*/ 4703762 w 6130925"/>
                <a:gd name="connsiteY20210" fmla="*/ 221193 h 2994025"/>
                <a:gd name="connsiteX20211" fmla="*/ 4703762 w 6130925"/>
                <a:gd name="connsiteY20211" fmla="*/ 222780 h 2994025"/>
                <a:gd name="connsiteX20212" fmla="*/ 4703762 w 6130925"/>
                <a:gd name="connsiteY20212" fmla="*/ 224368 h 2994025"/>
                <a:gd name="connsiteX20213" fmla="*/ 4701682 w 6130925"/>
                <a:gd name="connsiteY20213" fmla="*/ 224897 h 2994025"/>
                <a:gd name="connsiteX20214" fmla="*/ 4699602 w 6130925"/>
                <a:gd name="connsiteY20214" fmla="*/ 225426 h 2994025"/>
                <a:gd name="connsiteX20215" fmla="*/ 4699449 w 6130925"/>
                <a:gd name="connsiteY20215" fmla="*/ 225426 h 2994025"/>
                <a:gd name="connsiteX20216" fmla="*/ 4695961 w 6130925"/>
                <a:gd name="connsiteY20216" fmla="*/ 225426 h 2994025"/>
                <a:gd name="connsiteX20217" fmla="*/ 4695675 w 6130925"/>
                <a:gd name="connsiteY20217" fmla="*/ 225426 h 2994025"/>
                <a:gd name="connsiteX20218" fmla="*/ 4694058 w 6130925"/>
                <a:gd name="connsiteY20218" fmla="*/ 225426 h 2994025"/>
                <a:gd name="connsiteX20219" fmla="*/ 4692440 w 6130925"/>
                <a:gd name="connsiteY20219" fmla="*/ 225426 h 2994025"/>
                <a:gd name="connsiteX20220" fmla="*/ 4691801 w 6130925"/>
                <a:gd name="connsiteY20220" fmla="*/ 225426 h 2994025"/>
                <a:gd name="connsiteX20221" fmla="*/ 4689205 w 6130925"/>
                <a:gd name="connsiteY20221" fmla="*/ 225426 h 2994025"/>
                <a:gd name="connsiteX20222" fmla="*/ 4687049 w 6130925"/>
                <a:gd name="connsiteY20222" fmla="*/ 224368 h 2994025"/>
                <a:gd name="connsiteX20223" fmla="*/ 4685431 w 6130925"/>
                <a:gd name="connsiteY20223" fmla="*/ 222780 h 2994025"/>
                <a:gd name="connsiteX20224" fmla="*/ 4684353 w 6130925"/>
                <a:gd name="connsiteY20224" fmla="*/ 221193 h 2994025"/>
                <a:gd name="connsiteX20225" fmla="*/ 4682735 w 6130925"/>
                <a:gd name="connsiteY20225" fmla="*/ 219605 h 2994025"/>
                <a:gd name="connsiteX20226" fmla="*/ 4681118 w 6130925"/>
                <a:gd name="connsiteY20226" fmla="*/ 218547 h 2994025"/>
                <a:gd name="connsiteX20227" fmla="*/ 4680579 w 6130925"/>
                <a:gd name="connsiteY20227" fmla="*/ 218547 h 2994025"/>
                <a:gd name="connsiteX20228" fmla="*/ 4680360 w 6130925"/>
                <a:gd name="connsiteY20228" fmla="*/ 218547 h 2994025"/>
                <a:gd name="connsiteX20229" fmla="*/ 4679500 w 6130925"/>
                <a:gd name="connsiteY20229" fmla="*/ 218547 h 2994025"/>
                <a:gd name="connsiteX20230" fmla="*/ 4679320 w 6130925"/>
                <a:gd name="connsiteY20230" fmla="*/ 218547 h 2994025"/>
                <a:gd name="connsiteX20231" fmla="*/ 4678961 w 6130925"/>
                <a:gd name="connsiteY20231" fmla="*/ 218547 h 2994025"/>
                <a:gd name="connsiteX20232" fmla="*/ 4678800 w 6130925"/>
                <a:gd name="connsiteY20232" fmla="*/ 218547 h 2994025"/>
                <a:gd name="connsiteX20233" fmla="*/ 4678422 w 6130925"/>
                <a:gd name="connsiteY20233" fmla="*/ 218547 h 2994025"/>
                <a:gd name="connsiteX20234" fmla="*/ 4677883 w 6130925"/>
                <a:gd name="connsiteY20234" fmla="*/ 218547 h 2994025"/>
                <a:gd name="connsiteX20235" fmla="*/ 4677760 w 6130925"/>
                <a:gd name="connsiteY20235" fmla="*/ 218547 h 2994025"/>
                <a:gd name="connsiteX20236" fmla="*/ 4677344 w 6130925"/>
                <a:gd name="connsiteY20236" fmla="*/ 218547 h 2994025"/>
                <a:gd name="connsiteX20237" fmla="*/ 4676805 w 6130925"/>
                <a:gd name="connsiteY20237" fmla="*/ 218547 h 2994025"/>
                <a:gd name="connsiteX20238" fmla="*/ 4676266 w 6130925"/>
                <a:gd name="connsiteY20238" fmla="*/ 218547 h 2994025"/>
                <a:gd name="connsiteX20239" fmla="*/ 4675187 w 6130925"/>
                <a:gd name="connsiteY20239" fmla="*/ 218018 h 2994025"/>
                <a:gd name="connsiteX20240" fmla="*/ 4675187 w 6130925"/>
                <a:gd name="connsiteY20240" fmla="*/ 217674 h 2994025"/>
                <a:gd name="connsiteX20241" fmla="*/ 4674639 w 6130925"/>
                <a:gd name="connsiteY20241" fmla="*/ 217488 h 2994025"/>
                <a:gd name="connsiteX20242" fmla="*/ 4673599 w 6130925"/>
                <a:gd name="connsiteY20242" fmla="*/ 213784 h 2994025"/>
                <a:gd name="connsiteX20243" fmla="*/ 4675159 w 6130925"/>
                <a:gd name="connsiteY20243" fmla="*/ 212196 h 2994025"/>
                <a:gd name="connsiteX20244" fmla="*/ 4675187 w 6130925"/>
                <a:gd name="connsiteY20244" fmla="*/ 212182 h 2994025"/>
                <a:gd name="connsiteX20245" fmla="*/ 4675187 w 6130925"/>
                <a:gd name="connsiteY20245" fmla="*/ 211667 h 2994025"/>
                <a:gd name="connsiteX20246" fmla="*/ 976841 w 6130925"/>
                <a:gd name="connsiteY20246" fmla="*/ 195263 h 2994025"/>
                <a:gd name="connsiteX20247" fmla="*/ 983191 w 6130925"/>
                <a:gd name="connsiteY20247" fmla="*/ 197727 h 2994025"/>
                <a:gd name="connsiteX20248" fmla="*/ 993245 w 6130925"/>
                <a:gd name="connsiteY20248" fmla="*/ 200190 h 2994025"/>
                <a:gd name="connsiteX20249" fmla="*/ 995891 w 6130925"/>
                <a:gd name="connsiteY20249" fmla="*/ 201668 h 2994025"/>
                <a:gd name="connsiteX20250" fmla="*/ 996950 w 6130925"/>
                <a:gd name="connsiteY20250" fmla="*/ 208566 h 2994025"/>
                <a:gd name="connsiteX20251" fmla="*/ 996950 w 6130925"/>
                <a:gd name="connsiteY20251" fmla="*/ 209551 h 2994025"/>
                <a:gd name="connsiteX20252" fmla="*/ 933449 w 6130925"/>
                <a:gd name="connsiteY20252" fmla="*/ 209551 h 2994025"/>
                <a:gd name="connsiteX20253" fmla="*/ 945620 w 6130925"/>
                <a:gd name="connsiteY20253" fmla="*/ 199697 h 2994025"/>
                <a:gd name="connsiteX20254" fmla="*/ 960437 w 6130925"/>
                <a:gd name="connsiteY20254" fmla="*/ 196249 h 2994025"/>
                <a:gd name="connsiteX20255" fmla="*/ 1458730 w 6130925"/>
                <a:gd name="connsiteY20255" fmla="*/ 193368 h 2994025"/>
                <a:gd name="connsiteX20256" fmla="*/ 1458237 w 6130925"/>
                <a:gd name="connsiteY20256" fmla="*/ 193596 h 2994025"/>
                <a:gd name="connsiteX20257" fmla="*/ 1457721 w 6130925"/>
                <a:gd name="connsiteY20257" fmla="*/ 195818 h 2994025"/>
                <a:gd name="connsiteX20258" fmla="*/ 1457721 w 6130925"/>
                <a:gd name="connsiteY20258" fmla="*/ 205018 h 2994025"/>
                <a:gd name="connsiteX20259" fmla="*/ 1458362 w 6130925"/>
                <a:gd name="connsiteY20259" fmla="*/ 205466 h 2994025"/>
                <a:gd name="connsiteX20260" fmla="*/ 1458382 w 6130925"/>
                <a:gd name="connsiteY20260" fmla="*/ 205480 h 2994025"/>
                <a:gd name="connsiteX20261" fmla="*/ 1458382 w 6130925"/>
                <a:gd name="connsiteY20261" fmla="*/ 195446 h 2994025"/>
                <a:gd name="connsiteX20262" fmla="*/ 1458385 w 6130925"/>
                <a:gd name="connsiteY20262" fmla="*/ 195434 h 2994025"/>
                <a:gd name="connsiteX20263" fmla="*/ 1461848 w 6130925"/>
                <a:gd name="connsiteY20263" fmla="*/ 191929 h 2994025"/>
                <a:gd name="connsiteX20264" fmla="*/ 1461627 w 6130925"/>
                <a:gd name="connsiteY20264" fmla="*/ 192031 h 2994025"/>
                <a:gd name="connsiteX20265" fmla="*/ 1462045 w 6130925"/>
                <a:gd name="connsiteY20265" fmla="*/ 191993 h 2994025"/>
                <a:gd name="connsiteX20266" fmla="*/ 1462195 w 6130925"/>
                <a:gd name="connsiteY20266" fmla="*/ 191929 h 2994025"/>
                <a:gd name="connsiteX20267" fmla="*/ 1193800 w 6130925"/>
                <a:gd name="connsiteY20267" fmla="*/ 188913 h 2994025"/>
                <a:gd name="connsiteX20268" fmla="*/ 1210733 w 6130925"/>
                <a:gd name="connsiteY20268" fmla="*/ 199496 h 2994025"/>
                <a:gd name="connsiteX20269" fmla="*/ 1231900 w 6130925"/>
                <a:gd name="connsiteY20269" fmla="*/ 201613 h 2994025"/>
                <a:gd name="connsiteX20270" fmla="*/ 1247775 w 6130925"/>
                <a:gd name="connsiteY20270" fmla="*/ 212196 h 2994025"/>
                <a:gd name="connsiteX20271" fmla="*/ 1243542 w 6130925"/>
                <a:gd name="connsiteY20271" fmla="*/ 219605 h 2994025"/>
                <a:gd name="connsiteX20272" fmla="*/ 1229254 w 6130925"/>
                <a:gd name="connsiteY20272" fmla="*/ 221721 h 2994025"/>
                <a:gd name="connsiteX20273" fmla="*/ 1213908 w 6130925"/>
                <a:gd name="connsiteY20273" fmla="*/ 223838 h 2994025"/>
                <a:gd name="connsiteX20274" fmla="*/ 1198033 w 6130925"/>
                <a:gd name="connsiteY20274" fmla="*/ 221192 h 2994025"/>
                <a:gd name="connsiteX20275" fmla="*/ 1193271 w 6130925"/>
                <a:gd name="connsiteY20275" fmla="*/ 204788 h 2994025"/>
                <a:gd name="connsiteX20276" fmla="*/ 1185862 w 6130925"/>
                <a:gd name="connsiteY20276" fmla="*/ 195263 h 2994025"/>
                <a:gd name="connsiteX20277" fmla="*/ 3066608 w 6130925"/>
                <a:gd name="connsiteY20277" fmla="*/ 186348 h 2994025"/>
                <a:gd name="connsiteX20278" fmla="*/ 3064668 w 6130925"/>
                <a:gd name="connsiteY20278" fmla="*/ 187161 h 2994025"/>
                <a:gd name="connsiteX20279" fmla="*/ 3064578 w 6130925"/>
                <a:gd name="connsiteY20279" fmla="*/ 187255 h 2994025"/>
                <a:gd name="connsiteX20280" fmla="*/ 3066588 w 6130925"/>
                <a:gd name="connsiteY20280" fmla="*/ 186452 h 2994025"/>
                <a:gd name="connsiteX20281" fmla="*/ 1473165 w 6130925"/>
                <a:gd name="connsiteY20281" fmla="*/ 185879 h 2994025"/>
                <a:gd name="connsiteX20282" fmla="*/ 1471651 w 6130925"/>
                <a:gd name="connsiteY20282" fmla="*/ 188595 h 2994025"/>
                <a:gd name="connsiteX20283" fmla="*/ 1466770 w 6130925"/>
                <a:gd name="connsiteY20283" fmla="*/ 191749 h 2994025"/>
                <a:gd name="connsiteX20284" fmla="*/ 1467378 w 6130925"/>
                <a:gd name="connsiteY20284" fmla="*/ 191749 h 2994025"/>
                <a:gd name="connsiteX20285" fmla="*/ 1472670 w 6130925"/>
                <a:gd name="connsiteY20285" fmla="*/ 188580 h 2994025"/>
                <a:gd name="connsiteX20286" fmla="*/ 1472673 w 6130925"/>
                <a:gd name="connsiteY20286" fmla="*/ 188575 h 2994025"/>
                <a:gd name="connsiteX20287" fmla="*/ 1473729 w 6130925"/>
                <a:gd name="connsiteY20287" fmla="*/ 185940 h 2994025"/>
                <a:gd name="connsiteX20288" fmla="*/ 1098020 w 6130925"/>
                <a:gd name="connsiteY20288" fmla="*/ 171450 h 2994025"/>
                <a:gd name="connsiteX20289" fmla="*/ 1111249 w 6130925"/>
                <a:gd name="connsiteY20289" fmla="*/ 178794 h 2994025"/>
                <a:gd name="connsiteX20290" fmla="*/ 1121304 w 6130925"/>
                <a:gd name="connsiteY20290" fmla="*/ 186138 h 2994025"/>
                <a:gd name="connsiteX20291" fmla="*/ 1131887 w 6130925"/>
                <a:gd name="connsiteY20291" fmla="*/ 183515 h 2994025"/>
                <a:gd name="connsiteX20292" fmla="*/ 1142470 w 6130925"/>
                <a:gd name="connsiteY20292" fmla="*/ 190334 h 2994025"/>
                <a:gd name="connsiteX20293" fmla="*/ 1155700 w 6130925"/>
                <a:gd name="connsiteY20293" fmla="*/ 195580 h 2994025"/>
                <a:gd name="connsiteX20294" fmla="*/ 1159934 w 6130925"/>
                <a:gd name="connsiteY20294" fmla="*/ 205547 h 2994025"/>
                <a:gd name="connsiteX20295" fmla="*/ 1169987 w 6130925"/>
                <a:gd name="connsiteY20295" fmla="*/ 212891 h 2994025"/>
                <a:gd name="connsiteX20296" fmla="*/ 1173163 w 6130925"/>
                <a:gd name="connsiteY20296" fmla="*/ 223907 h 2994025"/>
                <a:gd name="connsiteX20297" fmla="*/ 1168401 w 6130925"/>
                <a:gd name="connsiteY20297" fmla="*/ 231775 h 2994025"/>
                <a:gd name="connsiteX20298" fmla="*/ 1152525 w 6130925"/>
                <a:gd name="connsiteY20298" fmla="*/ 228628 h 2994025"/>
                <a:gd name="connsiteX20299" fmla="*/ 1136120 w 6130925"/>
                <a:gd name="connsiteY20299" fmla="*/ 214989 h 2994025"/>
                <a:gd name="connsiteX20300" fmla="*/ 1114424 w 6130925"/>
                <a:gd name="connsiteY20300" fmla="*/ 212891 h 2994025"/>
                <a:gd name="connsiteX20301" fmla="*/ 1105428 w 6130925"/>
                <a:gd name="connsiteY20301" fmla="*/ 212366 h 2994025"/>
                <a:gd name="connsiteX20302" fmla="*/ 1095903 w 6130925"/>
                <a:gd name="connsiteY20302" fmla="*/ 217087 h 2994025"/>
                <a:gd name="connsiteX20303" fmla="*/ 1089024 w 6130925"/>
                <a:gd name="connsiteY20303" fmla="*/ 210793 h 2994025"/>
                <a:gd name="connsiteX20304" fmla="*/ 1078970 w 6130925"/>
                <a:gd name="connsiteY20304" fmla="*/ 211317 h 2994025"/>
                <a:gd name="connsiteX20305" fmla="*/ 1073678 w 6130925"/>
                <a:gd name="connsiteY20305" fmla="*/ 201875 h 2994025"/>
                <a:gd name="connsiteX20306" fmla="*/ 1089024 w 6130925"/>
                <a:gd name="connsiteY20306" fmla="*/ 201875 h 2994025"/>
                <a:gd name="connsiteX20307" fmla="*/ 1085849 w 6130925"/>
                <a:gd name="connsiteY20307" fmla="*/ 190859 h 2994025"/>
                <a:gd name="connsiteX20308" fmla="*/ 1076324 w 6130925"/>
                <a:gd name="connsiteY20308" fmla="*/ 186663 h 2994025"/>
                <a:gd name="connsiteX20309" fmla="*/ 1066799 w 6130925"/>
                <a:gd name="connsiteY20309" fmla="*/ 187712 h 2994025"/>
                <a:gd name="connsiteX20310" fmla="*/ 1060449 w 6130925"/>
                <a:gd name="connsiteY20310" fmla="*/ 178794 h 2994025"/>
                <a:gd name="connsiteX20311" fmla="*/ 1087437 w 6130925"/>
                <a:gd name="connsiteY20311" fmla="*/ 173024 h 2994025"/>
                <a:gd name="connsiteX20312" fmla="*/ 4611687 w 6130925"/>
                <a:gd name="connsiteY20312" fmla="*/ 168275 h 2994025"/>
                <a:gd name="connsiteX20313" fmla="*/ 4613274 w 6130925"/>
                <a:gd name="connsiteY20313" fmla="*/ 168275 h 2994025"/>
                <a:gd name="connsiteX20314" fmla="*/ 4614862 w 6130925"/>
                <a:gd name="connsiteY20314" fmla="*/ 169890 h 2994025"/>
                <a:gd name="connsiteX20315" fmla="*/ 4616979 w 6130925"/>
                <a:gd name="connsiteY20315" fmla="*/ 172042 h 2994025"/>
                <a:gd name="connsiteX20316" fmla="*/ 4618566 w 6130925"/>
                <a:gd name="connsiteY20316" fmla="*/ 172042 h 2994025"/>
                <a:gd name="connsiteX20317" fmla="*/ 4620683 w 6130925"/>
                <a:gd name="connsiteY20317" fmla="*/ 172580 h 2994025"/>
                <a:gd name="connsiteX20318" fmla="*/ 4622270 w 6130925"/>
                <a:gd name="connsiteY20318" fmla="*/ 173656 h 2994025"/>
                <a:gd name="connsiteX20319" fmla="*/ 4623858 w 6130925"/>
                <a:gd name="connsiteY20319" fmla="*/ 174195 h 2994025"/>
                <a:gd name="connsiteX20320" fmla="*/ 4623858 w 6130925"/>
                <a:gd name="connsiteY20320" fmla="*/ 175809 h 2994025"/>
                <a:gd name="connsiteX20321" fmla="*/ 4623858 w 6130925"/>
                <a:gd name="connsiteY20321" fmla="*/ 177423 h 2994025"/>
                <a:gd name="connsiteX20322" fmla="*/ 4622270 w 6130925"/>
                <a:gd name="connsiteY20322" fmla="*/ 179038 h 2994025"/>
                <a:gd name="connsiteX20323" fmla="*/ 4620683 w 6130925"/>
                <a:gd name="connsiteY20323" fmla="*/ 180114 h 2994025"/>
                <a:gd name="connsiteX20324" fmla="*/ 4619095 w 6130925"/>
                <a:gd name="connsiteY20324" fmla="*/ 181729 h 2994025"/>
                <a:gd name="connsiteX20325" fmla="*/ 4616979 w 6130925"/>
                <a:gd name="connsiteY20325" fmla="*/ 183343 h 2994025"/>
                <a:gd name="connsiteX20326" fmla="*/ 4618566 w 6130925"/>
                <a:gd name="connsiteY20326" fmla="*/ 185495 h 2994025"/>
                <a:gd name="connsiteX20327" fmla="*/ 4620683 w 6130925"/>
                <a:gd name="connsiteY20327" fmla="*/ 186572 h 2994025"/>
                <a:gd name="connsiteX20328" fmla="*/ 4622270 w 6130925"/>
                <a:gd name="connsiteY20328" fmla="*/ 186572 h 2994025"/>
                <a:gd name="connsiteX20329" fmla="*/ 4624387 w 6130925"/>
                <a:gd name="connsiteY20329" fmla="*/ 185495 h 2994025"/>
                <a:gd name="connsiteX20330" fmla="*/ 4625445 w 6130925"/>
                <a:gd name="connsiteY20330" fmla="*/ 182805 h 2994025"/>
                <a:gd name="connsiteX20331" fmla="*/ 4626504 w 6130925"/>
                <a:gd name="connsiteY20331" fmla="*/ 180652 h 2994025"/>
                <a:gd name="connsiteX20332" fmla="*/ 4627562 w 6130925"/>
                <a:gd name="connsiteY20332" fmla="*/ 179038 h 2994025"/>
                <a:gd name="connsiteX20333" fmla="*/ 4629679 w 6130925"/>
                <a:gd name="connsiteY20333" fmla="*/ 179038 h 2994025"/>
                <a:gd name="connsiteX20334" fmla="*/ 4631795 w 6130925"/>
                <a:gd name="connsiteY20334" fmla="*/ 179038 h 2994025"/>
                <a:gd name="connsiteX20335" fmla="*/ 4637087 w 6130925"/>
                <a:gd name="connsiteY20335" fmla="*/ 179576 h 2994025"/>
                <a:gd name="connsiteX20336" fmla="*/ 4642908 w 6130925"/>
                <a:gd name="connsiteY20336" fmla="*/ 181190 h 2994025"/>
                <a:gd name="connsiteX20337" fmla="*/ 4644495 w 6130925"/>
                <a:gd name="connsiteY20337" fmla="*/ 181190 h 2994025"/>
                <a:gd name="connsiteX20338" fmla="*/ 4646083 w 6130925"/>
                <a:gd name="connsiteY20338" fmla="*/ 181729 h 2994025"/>
                <a:gd name="connsiteX20339" fmla="*/ 4648200 w 6130925"/>
                <a:gd name="connsiteY20339" fmla="*/ 182267 h 2994025"/>
                <a:gd name="connsiteX20340" fmla="*/ 4650316 w 6130925"/>
                <a:gd name="connsiteY20340" fmla="*/ 183343 h 2994025"/>
                <a:gd name="connsiteX20341" fmla="*/ 4650316 w 6130925"/>
                <a:gd name="connsiteY20341" fmla="*/ 185495 h 2994025"/>
                <a:gd name="connsiteX20342" fmla="*/ 4650316 w 6130925"/>
                <a:gd name="connsiteY20342" fmla="*/ 187648 h 2994025"/>
                <a:gd name="connsiteX20343" fmla="*/ 4650316 w 6130925"/>
                <a:gd name="connsiteY20343" fmla="*/ 191415 h 2994025"/>
                <a:gd name="connsiteX20344" fmla="*/ 4650316 w 6130925"/>
                <a:gd name="connsiteY20344" fmla="*/ 195720 h 2994025"/>
                <a:gd name="connsiteX20345" fmla="*/ 4665133 w 6130925"/>
                <a:gd name="connsiteY20345" fmla="*/ 195720 h 2994025"/>
                <a:gd name="connsiteX20346" fmla="*/ 4665133 w 6130925"/>
                <a:gd name="connsiteY20346" fmla="*/ 200025 h 2994025"/>
                <a:gd name="connsiteX20347" fmla="*/ 4665662 w 6130925"/>
                <a:gd name="connsiteY20347" fmla="*/ 202178 h 2994025"/>
                <a:gd name="connsiteX20348" fmla="*/ 4665662 w 6130925"/>
                <a:gd name="connsiteY20348" fmla="*/ 203792 h 2994025"/>
                <a:gd name="connsiteX20349" fmla="*/ 4665662 w 6130925"/>
                <a:gd name="connsiteY20349" fmla="*/ 205406 h 2994025"/>
                <a:gd name="connsiteX20350" fmla="*/ 4665133 w 6130925"/>
                <a:gd name="connsiteY20350" fmla="*/ 207559 h 2994025"/>
                <a:gd name="connsiteX20351" fmla="*/ 4664604 w 6130925"/>
                <a:gd name="connsiteY20351" fmla="*/ 209712 h 2994025"/>
                <a:gd name="connsiteX20352" fmla="*/ 4663546 w 6130925"/>
                <a:gd name="connsiteY20352" fmla="*/ 211326 h 2994025"/>
                <a:gd name="connsiteX20353" fmla="*/ 4660371 w 6130925"/>
                <a:gd name="connsiteY20353" fmla="*/ 212940 h 2994025"/>
                <a:gd name="connsiteX20354" fmla="*/ 4656137 w 6130925"/>
                <a:gd name="connsiteY20354" fmla="*/ 212940 h 2994025"/>
                <a:gd name="connsiteX20355" fmla="*/ 4651904 w 6130925"/>
                <a:gd name="connsiteY20355" fmla="*/ 212402 h 2994025"/>
                <a:gd name="connsiteX20356" fmla="*/ 4647141 w 6130925"/>
                <a:gd name="connsiteY20356" fmla="*/ 211864 h 2994025"/>
                <a:gd name="connsiteX20357" fmla="*/ 4644495 w 6130925"/>
                <a:gd name="connsiteY20357" fmla="*/ 213479 h 2994025"/>
                <a:gd name="connsiteX20358" fmla="*/ 4641850 w 6130925"/>
                <a:gd name="connsiteY20358" fmla="*/ 214555 h 2994025"/>
                <a:gd name="connsiteX20359" fmla="*/ 4640262 w 6130925"/>
                <a:gd name="connsiteY20359" fmla="*/ 214555 h 2994025"/>
                <a:gd name="connsiteX20360" fmla="*/ 4638675 w 6130925"/>
                <a:gd name="connsiteY20360" fmla="*/ 214555 h 2994025"/>
                <a:gd name="connsiteX20361" fmla="*/ 4634441 w 6130925"/>
                <a:gd name="connsiteY20361" fmla="*/ 214555 h 2994025"/>
                <a:gd name="connsiteX20362" fmla="*/ 4631266 w 6130925"/>
                <a:gd name="connsiteY20362" fmla="*/ 214555 h 2994025"/>
                <a:gd name="connsiteX20363" fmla="*/ 4629150 w 6130925"/>
                <a:gd name="connsiteY20363" fmla="*/ 214555 h 2994025"/>
                <a:gd name="connsiteX20364" fmla="*/ 4627562 w 6130925"/>
                <a:gd name="connsiteY20364" fmla="*/ 214555 h 2994025"/>
                <a:gd name="connsiteX20365" fmla="*/ 4625445 w 6130925"/>
                <a:gd name="connsiteY20365" fmla="*/ 215093 h 2994025"/>
                <a:gd name="connsiteX20366" fmla="*/ 4623858 w 6130925"/>
                <a:gd name="connsiteY20366" fmla="*/ 216169 h 2994025"/>
                <a:gd name="connsiteX20367" fmla="*/ 4622270 w 6130925"/>
                <a:gd name="connsiteY20367" fmla="*/ 218322 h 2994025"/>
                <a:gd name="connsiteX20368" fmla="*/ 4620154 w 6130925"/>
                <a:gd name="connsiteY20368" fmla="*/ 219398 h 2994025"/>
                <a:gd name="connsiteX20369" fmla="*/ 4600574 w 6130925"/>
                <a:gd name="connsiteY20369" fmla="*/ 219398 h 2994025"/>
                <a:gd name="connsiteX20370" fmla="*/ 4598987 w 6130925"/>
                <a:gd name="connsiteY20370" fmla="*/ 218322 h 2994025"/>
                <a:gd name="connsiteX20371" fmla="*/ 4597399 w 6130925"/>
                <a:gd name="connsiteY20371" fmla="*/ 217784 h 2994025"/>
                <a:gd name="connsiteX20372" fmla="*/ 4595283 w 6130925"/>
                <a:gd name="connsiteY20372" fmla="*/ 217784 h 2994025"/>
                <a:gd name="connsiteX20373" fmla="*/ 4592637 w 6130925"/>
                <a:gd name="connsiteY20373" fmla="*/ 218322 h 2994025"/>
                <a:gd name="connsiteX20374" fmla="*/ 4591049 w 6130925"/>
                <a:gd name="connsiteY20374" fmla="*/ 218860 h 2994025"/>
                <a:gd name="connsiteX20375" fmla="*/ 4588933 w 6130925"/>
                <a:gd name="connsiteY20375" fmla="*/ 219398 h 2994025"/>
                <a:gd name="connsiteX20376" fmla="*/ 4587345 w 6130925"/>
                <a:gd name="connsiteY20376" fmla="*/ 221012 h 2994025"/>
                <a:gd name="connsiteX20377" fmla="*/ 4585758 w 6130925"/>
                <a:gd name="connsiteY20377" fmla="*/ 222627 h 2994025"/>
                <a:gd name="connsiteX20378" fmla="*/ 4583641 w 6130925"/>
                <a:gd name="connsiteY20378" fmla="*/ 224779 h 2994025"/>
                <a:gd name="connsiteX20379" fmla="*/ 4582053 w 6130925"/>
                <a:gd name="connsiteY20379" fmla="*/ 226394 h 2994025"/>
                <a:gd name="connsiteX20380" fmla="*/ 4578349 w 6130925"/>
                <a:gd name="connsiteY20380" fmla="*/ 230699 h 2994025"/>
                <a:gd name="connsiteX20381" fmla="*/ 4573058 w 6130925"/>
                <a:gd name="connsiteY20381" fmla="*/ 231775 h 2994025"/>
                <a:gd name="connsiteX20382" fmla="*/ 4569353 w 6130925"/>
                <a:gd name="connsiteY20382" fmla="*/ 229623 h 2994025"/>
                <a:gd name="connsiteX20383" fmla="*/ 4566178 w 6130925"/>
                <a:gd name="connsiteY20383" fmla="*/ 225317 h 2994025"/>
                <a:gd name="connsiteX20384" fmla="*/ 4565649 w 6130925"/>
                <a:gd name="connsiteY20384" fmla="*/ 223165 h 2994025"/>
                <a:gd name="connsiteX20385" fmla="*/ 4566178 w 6130925"/>
                <a:gd name="connsiteY20385" fmla="*/ 221012 h 2994025"/>
                <a:gd name="connsiteX20386" fmla="*/ 4565649 w 6130925"/>
                <a:gd name="connsiteY20386" fmla="*/ 218860 h 2994025"/>
                <a:gd name="connsiteX20387" fmla="*/ 4566178 w 6130925"/>
                <a:gd name="connsiteY20387" fmla="*/ 216169 h 2994025"/>
                <a:gd name="connsiteX20388" fmla="*/ 4567237 w 6130925"/>
                <a:gd name="connsiteY20388" fmla="*/ 214555 h 2994025"/>
                <a:gd name="connsiteX20389" fmla="*/ 4568295 w 6130925"/>
                <a:gd name="connsiteY20389" fmla="*/ 212940 h 2994025"/>
                <a:gd name="connsiteX20390" fmla="*/ 4569883 w 6130925"/>
                <a:gd name="connsiteY20390" fmla="*/ 211864 h 2994025"/>
                <a:gd name="connsiteX20391" fmla="*/ 4571999 w 6130925"/>
                <a:gd name="connsiteY20391" fmla="*/ 211326 h 2994025"/>
                <a:gd name="connsiteX20392" fmla="*/ 4574645 w 6130925"/>
                <a:gd name="connsiteY20392" fmla="*/ 210250 h 2994025"/>
                <a:gd name="connsiteX20393" fmla="*/ 4576762 w 6130925"/>
                <a:gd name="connsiteY20393" fmla="*/ 209173 h 2994025"/>
                <a:gd name="connsiteX20394" fmla="*/ 4578878 w 6130925"/>
                <a:gd name="connsiteY20394" fmla="*/ 208635 h 2994025"/>
                <a:gd name="connsiteX20395" fmla="*/ 4579937 w 6130925"/>
                <a:gd name="connsiteY20395" fmla="*/ 207559 h 2994025"/>
                <a:gd name="connsiteX20396" fmla="*/ 4580995 w 6130925"/>
                <a:gd name="connsiteY20396" fmla="*/ 205406 h 2994025"/>
                <a:gd name="connsiteX20397" fmla="*/ 4582053 w 6130925"/>
                <a:gd name="connsiteY20397" fmla="*/ 203792 h 2994025"/>
                <a:gd name="connsiteX20398" fmla="*/ 4582053 w 6130925"/>
                <a:gd name="connsiteY20398" fmla="*/ 200025 h 2994025"/>
                <a:gd name="connsiteX20399" fmla="*/ 4582053 w 6130925"/>
                <a:gd name="connsiteY20399" fmla="*/ 196796 h 2994025"/>
                <a:gd name="connsiteX20400" fmla="*/ 4581524 w 6130925"/>
                <a:gd name="connsiteY20400" fmla="*/ 194644 h 2994025"/>
                <a:gd name="connsiteX20401" fmla="*/ 4582053 w 6130925"/>
                <a:gd name="connsiteY20401" fmla="*/ 192491 h 2994025"/>
                <a:gd name="connsiteX20402" fmla="*/ 4583112 w 6130925"/>
                <a:gd name="connsiteY20402" fmla="*/ 191415 h 2994025"/>
                <a:gd name="connsiteX20403" fmla="*/ 4585758 w 6130925"/>
                <a:gd name="connsiteY20403" fmla="*/ 190339 h 2994025"/>
                <a:gd name="connsiteX20404" fmla="*/ 4586287 w 6130925"/>
                <a:gd name="connsiteY20404" fmla="*/ 189801 h 2994025"/>
                <a:gd name="connsiteX20405" fmla="*/ 4587345 w 6130925"/>
                <a:gd name="connsiteY20405" fmla="*/ 190339 h 2994025"/>
                <a:gd name="connsiteX20406" fmla="*/ 4588404 w 6130925"/>
                <a:gd name="connsiteY20406" fmla="*/ 190339 h 2994025"/>
                <a:gd name="connsiteX20407" fmla="*/ 4588933 w 6130925"/>
                <a:gd name="connsiteY20407" fmla="*/ 190339 h 2994025"/>
                <a:gd name="connsiteX20408" fmla="*/ 4589991 w 6130925"/>
                <a:gd name="connsiteY20408" fmla="*/ 188724 h 2994025"/>
                <a:gd name="connsiteX20409" fmla="*/ 4591049 w 6130925"/>
                <a:gd name="connsiteY20409" fmla="*/ 186572 h 2994025"/>
                <a:gd name="connsiteX20410" fmla="*/ 4591579 w 6130925"/>
                <a:gd name="connsiteY20410" fmla="*/ 184957 h 2994025"/>
                <a:gd name="connsiteX20411" fmla="*/ 4591579 w 6130925"/>
                <a:gd name="connsiteY20411" fmla="*/ 182805 h 2994025"/>
                <a:gd name="connsiteX20412" fmla="*/ 4592637 w 6130925"/>
                <a:gd name="connsiteY20412" fmla="*/ 180652 h 2994025"/>
                <a:gd name="connsiteX20413" fmla="*/ 4593166 w 6130925"/>
                <a:gd name="connsiteY20413" fmla="*/ 179038 h 2994025"/>
                <a:gd name="connsiteX20414" fmla="*/ 4595283 w 6130925"/>
                <a:gd name="connsiteY20414" fmla="*/ 177962 h 2994025"/>
                <a:gd name="connsiteX20415" fmla="*/ 4597399 w 6130925"/>
                <a:gd name="connsiteY20415" fmla="*/ 176885 h 2994025"/>
                <a:gd name="connsiteX20416" fmla="*/ 4598458 w 6130925"/>
                <a:gd name="connsiteY20416" fmla="*/ 174733 h 2994025"/>
                <a:gd name="connsiteX20417" fmla="*/ 4600045 w 6130925"/>
                <a:gd name="connsiteY20417" fmla="*/ 172580 h 2994025"/>
                <a:gd name="connsiteX20418" fmla="*/ 4601633 w 6130925"/>
                <a:gd name="connsiteY20418" fmla="*/ 172042 h 2994025"/>
                <a:gd name="connsiteX20419" fmla="*/ 4603220 w 6130925"/>
                <a:gd name="connsiteY20419" fmla="*/ 172042 h 2994025"/>
                <a:gd name="connsiteX20420" fmla="*/ 4605337 w 6130925"/>
                <a:gd name="connsiteY20420" fmla="*/ 171504 h 2994025"/>
                <a:gd name="connsiteX20421" fmla="*/ 4607983 w 6130925"/>
                <a:gd name="connsiteY20421" fmla="*/ 170966 h 2994025"/>
                <a:gd name="connsiteX20422" fmla="*/ 4609570 w 6130925"/>
                <a:gd name="connsiteY20422" fmla="*/ 169351 h 2994025"/>
                <a:gd name="connsiteX20423" fmla="*/ 3143778 w 6130925"/>
                <a:gd name="connsiteY20423" fmla="*/ 150813 h 2994025"/>
                <a:gd name="connsiteX20424" fmla="*/ 3144836 w 6130925"/>
                <a:gd name="connsiteY20424" fmla="*/ 150813 h 2994025"/>
                <a:gd name="connsiteX20425" fmla="*/ 3145895 w 6130925"/>
                <a:gd name="connsiteY20425" fmla="*/ 150813 h 2994025"/>
                <a:gd name="connsiteX20426" fmla="*/ 3146424 w 6130925"/>
                <a:gd name="connsiteY20426" fmla="*/ 150813 h 2994025"/>
                <a:gd name="connsiteX20427" fmla="*/ 3147482 w 6130925"/>
                <a:gd name="connsiteY20427" fmla="*/ 150813 h 2994025"/>
                <a:gd name="connsiteX20428" fmla="*/ 3178703 w 6130925"/>
                <a:gd name="connsiteY20428" fmla="*/ 156634 h 2994025"/>
                <a:gd name="connsiteX20429" fmla="*/ 3178703 w 6130925"/>
                <a:gd name="connsiteY20429" fmla="*/ 158221 h 2994025"/>
                <a:gd name="connsiteX20430" fmla="*/ 3178703 w 6130925"/>
                <a:gd name="connsiteY20430" fmla="*/ 159809 h 2994025"/>
                <a:gd name="connsiteX20431" fmla="*/ 3176057 w 6130925"/>
                <a:gd name="connsiteY20431" fmla="*/ 164042 h 2994025"/>
                <a:gd name="connsiteX20432" fmla="*/ 3173412 w 6130925"/>
                <a:gd name="connsiteY20432" fmla="*/ 167217 h 2994025"/>
                <a:gd name="connsiteX20433" fmla="*/ 3172882 w 6130925"/>
                <a:gd name="connsiteY20433" fmla="*/ 168805 h 2994025"/>
                <a:gd name="connsiteX20434" fmla="*/ 3172882 w 6130925"/>
                <a:gd name="connsiteY20434" fmla="*/ 170392 h 2994025"/>
                <a:gd name="connsiteX20435" fmla="*/ 3173941 w 6130925"/>
                <a:gd name="connsiteY20435" fmla="*/ 171451 h 2994025"/>
                <a:gd name="connsiteX20436" fmla="*/ 3176057 w 6130925"/>
                <a:gd name="connsiteY20436" fmla="*/ 172509 h 2994025"/>
                <a:gd name="connsiteX20437" fmla="*/ 3178703 w 6130925"/>
                <a:gd name="connsiteY20437" fmla="*/ 172509 h 2994025"/>
                <a:gd name="connsiteX20438" fmla="*/ 3181349 w 6130925"/>
                <a:gd name="connsiteY20438" fmla="*/ 172509 h 2994025"/>
                <a:gd name="connsiteX20439" fmla="*/ 3184524 w 6130925"/>
                <a:gd name="connsiteY20439" fmla="*/ 172509 h 2994025"/>
                <a:gd name="connsiteX20440" fmla="*/ 3186641 w 6130925"/>
                <a:gd name="connsiteY20440" fmla="*/ 172509 h 2994025"/>
                <a:gd name="connsiteX20441" fmla="*/ 3186641 w 6130925"/>
                <a:gd name="connsiteY20441" fmla="*/ 181505 h 2994025"/>
                <a:gd name="connsiteX20442" fmla="*/ 3187699 w 6130925"/>
                <a:gd name="connsiteY20442" fmla="*/ 182563 h 2994025"/>
                <a:gd name="connsiteX20443" fmla="*/ 3189287 w 6130925"/>
                <a:gd name="connsiteY20443" fmla="*/ 183621 h 2994025"/>
                <a:gd name="connsiteX20444" fmla="*/ 3189816 w 6130925"/>
                <a:gd name="connsiteY20444" fmla="*/ 184680 h 2994025"/>
                <a:gd name="connsiteX20445" fmla="*/ 3190874 w 6130925"/>
                <a:gd name="connsiteY20445" fmla="*/ 183621 h 2994025"/>
                <a:gd name="connsiteX20446" fmla="*/ 3191932 w 6130925"/>
                <a:gd name="connsiteY20446" fmla="*/ 183621 h 2994025"/>
                <a:gd name="connsiteX20447" fmla="*/ 3192462 w 6130925"/>
                <a:gd name="connsiteY20447" fmla="*/ 183621 h 2994025"/>
                <a:gd name="connsiteX20448" fmla="*/ 3196166 w 6130925"/>
                <a:gd name="connsiteY20448" fmla="*/ 185738 h 2994025"/>
                <a:gd name="connsiteX20449" fmla="*/ 3199341 w 6130925"/>
                <a:gd name="connsiteY20449" fmla="*/ 186267 h 2994025"/>
                <a:gd name="connsiteX20450" fmla="*/ 3202516 w 6130925"/>
                <a:gd name="connsiteY20450" fmla="*/ 184680 h 2994025"/>
                <a:gd name="connsiteX20451" fmla="*/ 3205691 w 6130925"/>
                <a:gd name="connsiteY20451" fmla="*/ 182034 h 2994025"/>
                <a:gd name="connsiteX20452" fmla="*/ 3207278 w 6130925"/>
                <a:gd name="connsiteY20452" fmla="*/ 181505 h 2994025"/>
                <a:gd name="connsiteX20453" fmla="*/ 3208866 w 6130925"/>
                <a:gd name="connsiteY20453" fmla="*/ 181505 h 2994025"/>
                <a:gd name="connsiteX20454" fmla="*/ 3210982 w 6130925"/>
                <a:gd name="connsiteY20454" fmla="*/ 181505 h 2994025"/>
                <a:gd name="connsiteX20455" fmla="*/ 3212570 w 6130925"/>
                <a:gd name="connsiteY20455" fmla="*/ 182034 h 2994025"/>
                <a:gd name="connsiteX20456" fmla="*/ 3214157 w 6130925"/>
                <a:gd name="connsiteY20456" fmla="*/ 182563 h 2994025"/>
                <a:gd name="connsiteX20457" fmla="*/ 3216274 w 6130925"/>
                <a:gd name="connsiteY20457" fmla="*/ 183092 h 2994025"/>
                <a:gd name="connsiteX20458" fmla="*/ 3218391 w 6130925"/>
                <a:gd name="connsiteY20458" fmla="*/ 186796 h 2994025"/>
                <a:gd name="connsiteX20459" fmla="*/ 3219978 w 6130925"/>
                <a:gd name="connsiteY20459" fmla="*/ 190501 h 2994025"/>
                <a:gd name="connsiteX20460" fmla="*/ 3221037 w 6130925"/>
                <a:gd name="connsiteY20460" fmla="*/ 191559 h 2994025"/>
                <a:gd name="connsiteX20461" fmla="*/ 3223153 w 6130925"/>
                <a:gd name="connsiteY20461" fmla="*/ 192617 h 2994025"/>
                <a:gd name="connsiteX20462" fmla="*/ 3224741 w 6130925"/>
                <a:gd name="connsiteY20462" fmla="*/ 193146 h 2994025"/>
                <a:gd name="connsiteX20463" fmla="*/ 3226857 w 6130925"/>
                <a:gd name="connsiteY20463" fmla="*/ 192617 h 2994025"/>
                <a:gd name="connsiteX20464" fmla="*/ 3231091 w 6130925"/>
                <a:gd name="connsiteY20464" fmla="*/ 193146 h 2994025"/>
                <a:gd name="connsiteX20465" fmla="*/ 3234795 w 6130925"/>
                <a:gd name="connsiteY20465" fmla="*/ 194734 h 2994025"/>
                <a:gd name="connsiteX20466" fmla="*/ 3235324 w 6130925"/>
                <a:gd name="connsiteY20466" fmla="*/ 196851 h 2994025"/>
                <a:gd name="connsiteX20467" fmla="*/ 3235324 w 6130925"/>
                <a:gd name="connsiteY20467" fmla="*/ 198438 h 2994025"/>
                <a:gd name="connsiteX20468" fmla="*/ 3236912 w 6130925"/>
                <a:gd name="connsiteY20468" fmla="*/ 200026 h 2994025"/>
                <a:gd name="connsiteX20469" fmla="*/ 3237970 w 6130925"/>
                <a:gd name="connsiteY20469" fmla="*/ 202142 h 2994025"/>
                <a:gd name="connsiteX20470" fmla="*/ 3239557 w 6130925"/>
                <a:gd name="connsiteY20470" fmla="*/ 202671 h 2994025"/>
                <a:gd name="connsiteX20471" fmla="*/ 3241145 w 6130925"/>
                <a:gd name="connsiteY20471" fmla="*/ 203730 h 2994025"/>
                <a:gd name="connsiteX20472" fmla="*/ 3242732 w 6130925"/>
                <a:gd name="connsiteY20472" fmla="*/ 204259 h 2994025"/>
                <a:gd name="connsiteX20473" fmla="*/ 3244320 w 6130925"/>
                <a:gd name="connsiteY20473" fmla="*/ 204259 h 2994025"/>
                <a:gd name="connsiteX20474" fmla="*/ 3247495 w 6130925"/>
                <a:gd name="connsiteY20474" fmla="*/ 207434 h 2994025"/>
                <a:gd name="connsiteX20475" fmla="*/ 3248024 w 6130925"/>
                <a:gd name="connsiteY20475" fmla="*/ 213784 h 2994025"/>
                <a:gd name="connsiteX20476" fmla="*/ 3247495 w 6130925"/>
                <a:gd name="connsiteY20476" fmla="*/ 218017 h 2994025"/>
                <a:gd name="connsiteX20477" fmla="*/ 3270249 w 6130925"/>
                <a:gd name="connsiteY20477" fmla="*/ 218017 h 2994025"/>
                <a:gd name="connsiteX20478" fmla="*/ 3270249 w 6130925"/>
                <a:gd name="connsiteY20478" fmla="*/ 220134 h 2994025"/>
                <a:gd name="connsiteX20479" fmla="*/ 3269720 w 6130925"/>
                <a:gd name="connsiteY20479" fmla="*/ 221721 h 2994025"/>
                <a:gd name="connsiteX20480" fmla="*/ 3270249 w 6130925"/>
                <a:gd name="connsiteY20480" fmla="*/ 225426 h 2994025"/>
                <a:gd name="connsiteX20481" fmla="*/ 3270249 w 6130925"/>
                <a:gd name="connsiteY20481" fmla="*/ 230188 h 2994025"/>
                <a:gd name="connsiteX20482" fmla="*/ 3274483 w 6130925"/>
                <a:gd name="connsiteY20482" fmla="*/ 230717 h 2994025"/>
                <a:gd name="connsiteX20483" fmla="*/ 3278187 w 6130925"/>
                <a:gd name="connsiteY20483" fmla="*/ 230717 h 2994025"/>
                <a:gd name="connsiteX20484" fmla="*/ 3280833 w 6130925"/>
                <a:gd name="connsiteY20484" fmla="*/ 230188 h 2994025"/>
                <a:gd name="connsiteX20485" fmla="*/ 3282420 w 6130925"/>
                <a:gd name="connsiteY20485" fmla="*/ 229659 h 2994025"/>
                <a:gd name="connsiteX20486" fmla="*/ 3287712 w 6130925"/>
                <a:gd name="connsiteY20486" fmla="*/ 231776 h 2994025"/>
                <a:gd name="connsiteX20487" fmla="*/ 3292474 w 6130925"/>
                <a:gd name="connsiteY20487" fmla="*/ 236538 h 2994025"/>
                <a:gd name="connsiteX20488" fmla="*/ 3291416 w 6130925"/>
                <a:gd name="connsiteY20488" fmla="*/ 240771 h 2994025"/>
                <a:gd name="connsiteX20489" fmla="*/ 3284008 w 6130925"/>
                <a:gd name="connsiteY20489" fmla="*/ 242359 h 2994025"/>
                <a:gd name="connsiteX20490" fmla="*/ 3263370 w 6130925"/>
                <a:gd name="connsiteY20490" fmla="*/ 242359 h 2994025"/>
                <a:gd name="connsiteX20491" fmla="*/ 3262841 w 6130925"/>
                <a:gd name="connsiteY20491" fmla="*/ 243946 h 2994025"/>
                <a:gd name="connsiteX20492" fmla="*/ 3261783 w 6130925"/>
                <a:gd name="connsiteY20492" fmla="*/ 245534 h 2994025"/>
                <a:gd name="connsiteX20493" fmla="*/ 3261253 w 6130925"/>
                <a:gd name="connsiteY20493" fmla="*/ 247121 h 2994025"/>
                <a:gd name="connsiteX20494" fmla="*/ 3260724 w 6130925"/>
                <a:gd name="connsiteY20494" fmla="*/ 249238 h 2994025"/>
                <a:gd name="connsiteX20495" fmla="*/ 3259666 w 6130925"/>
                <a:gd name="connsiteY20495" fmla="*/ 250826 h 2994025"/>
                <a:gd name="connsiteX20496" fmla="*/ 3257020 w 6130925"/>
                <a:gd name="connsiteY20496" fmla="*/ 251355 h 2994025"/>
                <a:gd name="connsiteX20497" fmla="*/ 3247495 w 6130925"/>
                <a:gd name="connsiteY20497" fmla="*/ 251355 h 2994025"/>
                <a:gd name="connsiteX20498" fmla="*/ 3247495 w 6130925"/>
                <a:gd name="connsiteY20498" fmla="*/ 247121 h 2994025"/>
                <a:gd name="connsiteX20499" fmla="*/ 3247495 w 6130925"/>
                <a:gd name="connsiteY20499" fmla="*/ 243946 h 2994025"/>
                <a:gd name="connsiteX20500" fmla="*/ 3248024 w 6130925"/>
                <a:gd name="connsiteY20500" fmla="*/ 242359 h 2994025"/>
                <a:gd name="connsiteX20501" fmla="*/ 3247495 w 6130925"/>
                <a:gd name="connsiteY20501" fmla="*/ 240771 h 2994025"/>
                <a:gd name="connsiteX20502" fmla="*/ 3245907 w 6130925"/>
                <a:gd name="connsiteY20502" fmla="*/ 238126 h 2994025"/>
                <a:gd name="connsiteX20503" fmla="*/ 3243791 w 6130925"/>
                <a:gd name="connsiteY20503" fmla="*/ 237596 h 2994025"/>
                <a:gd name="connsiteX20504" fmla="*/ 3240087 w 6130925"/>
                <a:gd name="connsiteY20504" fmla="*/ 238655 h 2994025"/>
                <a:gd name="connsiteX20505" fmla="*/ 3236912 w 6130925"/>
                <a:gd name="connsiteY20505" fmla="*/ 241301 h 2994025"/>
                <a:gd name="connsiteX20506" fmla="*/ 3231620 w 6130925"/>
                <a:gd name="connsiteY20506" fmla="*/ 245534 h 2994025"/>
                <a:gd name="connsiteX20507" fmla="*/ 3225270 w 6130925"/>
                <a:gd name="connsiteY20507" fmla="*/ 247121 h 2994025"/>
                <a:gd name="connsiteX20508" fmla="*/ 3217862 w 6130925"/>
                <a:gd name="connsiteY20508" fmla="*/ 247121 h 2994025"/>
                <a:gd name="connsiteX20509" fmla="*/ 3217862 w 6130925"/>
                <a:gd name="connsiteY20509" fmla="*/ 245534 h 2994025"/>
                <a:gd name="connsiteX20510" fmla="*/ 3217332 w 6130925"/>
                <a:gd name="connsiteY20510" fmla="*/ 243417 h 2994025"/>
                <a:gd name="connsiteX20511" fmla="*/ 3218391 w 6130925"/>
                <a:gd name="connsiteY20511" fmla="*/ 238126 h 2994025"/>
                <a:gd name="connsiteX20512" fmla="*/ 3222095 w 6130925"/>
                <a:gd name="connsiteY20512" fmla="*/ 234951 h 2994025"/>
                <a:gd name="connsiteX20513" fmla="*/ 3224212 w 6130925"/>
                <a:gd name="connsiteY20513" fmla="*/ 234421 h 2994025"/>
                <a:gd name="connsiteX20514" fmla="*/ 3226328 w 6130925"/>
                <a:gd name="connsiteY20514" fmla="*/ 233363 h 2994025"/>
                <a:gd name="connsiteX20515" fmla="*/ 3226857 w 6130925"/>
                <a:gd name="connsiteY20515" fmla="*/ 229659 h 2994025"/>
                <a:gd name="connsiteX20516" fmla="*/ 3226857 w 6130925"/>
                <a:gd name="connsiteY20516" fmla="*/ 225955 h 2994025"/>
                <a:gd name="connsiteX20517" fmla="*/ 3227387 w 6130925"/>
                <a:gd name="connsiteY20517" fmla="*/ 223838 h 2994025"/>
                <a:gd name="connsiteX20518" fmla="*/ 3226857 w 6130925"/>
                <a:gd name="connsiteY20518" fmla="*/ 222251 h 2994025"/>
                <a:gd name="connsiteX20519" fmla="*/ 3225270 w 6130925"/>
                <a:gd name="connsiteY20519" fmla="*/ 220663 h 2994025"/>
                <a:gd name="connsiteX20520" fmla="*/ 3223153 w 6130925"/>
                <a:gd name="connsiteY20520" fmla="*/ 220134 h 2994025"/>
                <a:gd name="connsiteX20521" fmla="*/ 3221566 w 6130925"/>
                <a:gd name="connsiteY20521" fmla="*/ 218546 h 2994025"/>
                <a:gd name="connsiteX20522" fmla="*/ 3218920 w 6130925"/>
                <a:gd name="connsiteY20522" fmla="*/ 218017 h 2994025"/>
                <a:gd name="connsiteX20523" fmla="*/ 3215216 w 6130925"/>
                <a:gd name="connsiteY20523" fmla="*/ 218017 h 2994025"/>
                <a:gd name="connsiteX20524" fmla="*/ 3211512 w 6130925"/>
                <a:gd name="connsiteY20524" fmla="*/ 218017 h 2994025"/>
                <a:gd name="connsiteX20525" fmla="*/ 3210982 w 6130925"/>
                <a:gd name="connsiteY20525" fmla="*/ 215901 h 2994025"/>
                <a:gd name="connsiteX20526" fmla="*/ 3210453 w 6130925"/>
                <a:gd name="connsiteY20526" fmla="*/ 214313 h 2994025"/>
                <a:gd name="connsiteX20527" fmla="*/ 3211512 w 6130925"/>
                <a:gd name="connsiteY20527" fmla="*/ 211138 h 2994025"/>
                <a:gd name="connsiteX20528" fmla="*/ 3213099 w 6130925"/>
                <a:gd name="connsiteY20528" fmla="*/ 207434 h 2994025"/>
                <a:gd name="connsiteX20529" fmla="*/ 3213099 w 6130925"/>
                <a:gd name="connsiteY20529" fmla="*/ 204788 h 2994025"/>
                <a:gd name="connsiteX20530" fmla="*/ 3213099 w 6130925"/>
                <a:gd name="connsiteY20530" fmla="*/ 202142 h 2994025"/>
                <a:gd name="connsiteX20531" fmla="*/ 3187699 w 6130925"/>
                <a:gd name="connsiteY20531" fmla="*/ 202142 h 2994025"/>
                <a:gd name="connsiteX20532" fmla="*/ 3188228 w 6130925"/>
                <a:gd name="connsiteY20532" fmla="*/ 204259 h 2994025"/>
                <a:gd name="connsiteX20533" fmla="*/ 3188228 w 6130925"/>
                <a:gd name="connsiteY20533" fmla="*/ 205846 h 2994025"/>
                <a:gd name="connsiteX20534" fmla="*/ 3188228 w 6130925"/>
                <a:gd name="connsiteY20534" fmla="*/ 208492 h 2994025"/>
                <a:gd name="connsiteX20535" fmla="*/ 3187699 w 6130925"/>
                <a:gd name="connsiteY20535" fmla="*/ 210080 h 2994025"/>
                <a:gd name="connsiteX20536" fmla="*/ 3187699 w 6130925"/>
                <a:gd name="connsiteY20536" fmla="*/ 211667 h 2994025"/>
                <a:gd name="connsiteX20537" fmla="*/ 3187699 w 6130925"/>
                <a:gd name="connsiteY20537" fmla="*/ 213784 h 2994025"/>
                <a:gd name="connsiteX20538" fmla="*/ 3187699 w 6130925"/>
                <a:gd name="connsiteY20538" fmla="*/ 215371 h 2994025"/>
                <a:gd name="connsiteX20539" fmla="*/ 3187699 w 6130925"/>
                <a:gd name="connsiteY20539" fmla="*/ 217488 h 2994025"/>
                <a:gd name="connsiteX20540" fmla="*/ 3188757 w 6130925"/>
                <a:gd name="connsiteY20540" fmla="*/ 219076 h 2994025"/>
                <a:gd name="connsiteX20541" fmla="*/ 3190345 w 6130925"/>
                <a:gd name="connsiteY20541" fmla="*/ 220663 h 2994025"/>
                <a:gd name="connsiteX20542" fmla="*/ 3187170 w 6130925"/>
                <a:gd name="connsiteY20542" fmla="*/ 223309 h 2994025"/>
                <a:gd name="connsiteX20543" fmla="*/ 3183466 w 6130925"/>
                <a:gd name="connsiteY20543" fmla="*/ 224896 h 2994025"/>
                <a:gd name="connsiteX20544" fmla="*/ 3179762 w 6130925"/>
                <a:gd name="connsiteY20544" fmla="*/ 225426 h 2994025"/>
                <a:gd name="connsiteX20545" fmla="*/ 3176587 w 6130925"/>
                <a:gd name="connsiteY20545" fmla="*/ 224896 h 2994025"/>
                <a:gd name="connsiteX20546" fmla="*/ 3176587 w 6130925"/>
                <a:gd name="connsiteY20546" fmla="*/ 242888 h 2994025"/>
                <a:gd name="connsiteX20547" fmla="*/ 3173412 w 6130925"/>
                <a:gd name="connsiteY20547" fmla="*/ 242888 h 2994025"/>
                <a:gd name="connsiteX20548" fmla="*/ 3169707 w 6130925"/>
                <a:gd name="connsiteY20548" fmla="*/ 242888 h 2994025"/>
                <a:gd name="connsiteX20549" fmla="*/ 3167591 w 6130925"/>
                <a:gd name="connsiteY20549" fmla="*/ 243417 h 2994025"/>
                <a:gd name="connsiteX20550" fmla="*/ 3166003 w 6130925"/>
                <a:gd name="connsiteY20550" fmla="*/ 245005 h 2994025"/>
                <a:gd name="connsiteX20551" fmla="*/ 3163886 w 6130925"/>
                <a:gd name="connsiteY20551" fmla="*/ 246063 h 2994025"/>
                <a:gd name="connsiteX20552" fmla="*/ 3162828 w 6130925"/>
                <a:gd name="connsiteY20552" fmla="*/ 248180 h 2994025"/>
                <a:gd name="connsiteX20553" fmla="*/ 3161770 w 6130925"/>
                <a:gd name="connsiteY20553" fmla="*/ 250296 h 2994025"/>
                <a:gd name="connsiteX20554" fmla="*/ 3160711 w 6130925"/>
                <a:gd name="connsiteY20554" fmla="*/ 251884 h 2994025"/>
                <a:gd name="connsiteX20555" fmla="*/ 3160711 w 6130925"/>
                <a:gd name="connsiteY20555" fmla="*/ 256117 h 2994025"/>
                <a:gd name="connsiteX20556" fmla="*/ 3160711 w 6130925"/>
                <a:gd name="connsiteY20556" fmla="*/ 259821 h 2994025"/>
                <a:gd name="connsiteX20557" fmla="*/ 3160182 w 6130925"/>
                <a:gd name="connsiteY20557" fmla="*/ 261938 h 2994025"/>
                <a:gd name="connsiteX20558" fmla="*/ 3159653 w 6130925"/>
                <a:gd name="connsiteY20558" fmla="*/ 263526 h 2994025"/>
                <a:gd name="connsiteX20559" fmla="*/ 3156478 w 6130925"/>
                <a:gd name="connsiteY20559" fmla="*/ 266171 h 2994025"/>
                <a:gd name="connsiteX20560" fmla="*/ 3152774 w 6130925"/>
                <a:gd name="connsiteY20560" fmla="*/ 267759 h 2994025"/>
                <a:gd name="connsiteX20561" fmla="*/ 3151186 w 6130925"/>
                <a:gd name="connsiteY20561" fmla="*/ 268817 h 2994025"/>
                <a:gd name="connsiteX20562" fmla="*/ 3149070 w 6130925"/>
                <a:gd name="connsiteY20562" fmla="*/ 269346 h 2994025"/>
                <a:gd name="connsiteX20563" fmla="*/ 3147482 w 6130925"/>
                <a:gd name="connsiteY20563" fmla="*/ 270934 h 2994025"/>
                <a:gd name="connsiteX20564" fmla="*/ 3146424 w 6130925"/>
                <a:gd name="connsiteY20564" fmla="*/ 273580 h 2994025"/>
                <a:gd name="connsiteX20565" fmla="*/ 3146424 w 6130925"/>
                <a:gd name="connsiteY20565" fmla="*/ 275167 h 2994025"/>
                <a:gd name="connsiteX20566" fmla="*/ 3146424 w 6130925"/>
                <a:gd name="connsiteY20566" fmla="*/ 276755 h 2994025"/>
                <a:gd name="connsiteX20567" fmla="*/ 3143249 w 6130925"/>
                <a:gd name="connsiteY20567" fmla="*/ 277813 h 2994025"/>
                <a:gd name="connsiteX20568" fmla="*/ 3140603 w 6130925"/>
                <a:gd name="connsiteY20568" fmla="*/ 274638 h 2994025"/>
                <a:gd name="connsiteX20569" fmla="*/ 3137428 w 6130925"/>
                <a:gd name="connsiteY20569" fmla="*/ 270405 h 2994025"/>
                <a:gd name="connsiteX20570" fmla="*/ 3135841 w 6130925"/>
                <a:gd name="connsiteY20570" fmla="*/ 268817 h 2994025"/>
                <a:gd name="connsiteX20571" fmla="*/ 3134782 w 6130925"/>
                <a:gd name="connsiteY20571" fmla="*/ 267230 h 2994025"/>
                <a:gd name="connsiteX20572" fmla="*/ 3134253 w 6130925"/>
                <a:gd name="connsiteY20572" fmla="*/ 265113 h 2994025"/>
                <a:gd name="connsiteX20573" fmla="*/ 3133195 w 6130925"/>
                <a:gd name="connsiteY20573" fmla="*/ 263526 h 2994025"/>
                <a:gd name="connsiteX20574" fmla="*/ 3131607 w 6130925"/>
                <a:gd name="connsiteY20574" fmla="*/ 261938 h 2994025"/>
                <a:gd name="connsiteX20575" fmla="*/ 3128961 w 6130925"/>
                <a:gd name="connsiteY20575" fmla="*/ 260351 h 2994025"/>
                <a:gd name="connsiteX20576" fmla="*/ 3125786 w 6130925"/>
                <a:gd name="connsiteY20576" fmla="*/ 258234 h 2994025"/>
                <a:gd name="connsiteX20577" fmla="*/ 3122611 w 6130925"/>
                <a:gd name="connsiteY20577" fmla="*/ 257176 h 2994025"/>
                <a:gd name="connsiteX20578" fmla="*/ 3121024 w 6130925"/>
                <a:gd name="connsiteY20578" fmla="*/ 256646 h 2994025"/>
                <a:gd name="connsiteX20579" fmla="*/ 3118907 w 6130925"/>
                <a:gd name="connsiteY20579" fmla="*/ 256117 h 2994025"/>
                <a:gd name="connsiteX20580" fmla="*/ 3116791 w 6130925"/>
                <a:gd name="connsiteY20580" fmla="*/ 256117 h 2994025"/>
                <a:gd name="connsiteX20581" fmla="*/ 3115203 w 6130925"/>
                <a:gd name="connsiteY20581" fmla="*/ 256117 h 2994025"/>
                <a:gd name="connsiteX20582" fmla="*/ 3113616 w 6130925"/>
                <a:gd name="connsiteY20582" fmla="*/ 256646 h 2994025"/>
                <a:gd name="connsiteX20583" fmla="*/ 3111499 w 6130925"/>
                <a:gd name="connsiteY20583" fmla="*/ 256117 h 2994025"/>
                <a:gd name="connsiteX20584" fmla="*/ 3109911 w 6130925"/>
                <a:gd name="connsiteY20584" fmla="*/ 256646 h 2994025"/>
                <a:gd name="connsiteX20585" fmla="*/ 3108324 w 6130925"/>
                <a:gd name="connsiteY20585" fmla="*/ 256117 h 2994025"/>
                <a:gd name="connsiteX20586" fmla="*/ 3104091 w 6130925"/>
                <a:gd name="connsiteY20586" fmla="*/ 254001 h 2994025"/>
                <a:gd name="connsiteX20587" fmla="*/ 3101974 w 6130925"/>
                <a:gd name="connsiteY20587" fmla="*/ 250296 h 2994025"/>
                <a:gd name="connsiteX20588" fmla="*/ 3101445 w 6130925"/>
                <a:gd name="connsiteY20588" fmla="*/ 248180 h 2994025"/>
                <a:gd name="connsiteX20589" fmla="*/ 3100916 w 6130925"/>
                <a:gd name="connsiteY20589" fmla="*/ 246592 h 2994025"/>
                <a:gd name="connsiteX20590" fmla="*/ 3100916 w 6130925"/>
                <a:gd name="connsiteY20590" fmla="*/ 244476 h 2994025"/>
                <a:gd name="connsiteX20591" fmla="*/ 3101974 w 6130925"/>
                <a:gd name="connsiteY20591" fmla="*/ 242888 h 2994025"/>
                <a:gd name="connsiteX20592" fmla="*/ 3103032 w 6130925"/>
                <a:gd name="connsiteY20592" fmla="*/ 242359 h 2994025"/>
                <a:gd name="connsiteX20593" fmla="*/ 3105149 w 6130925"/>
                <a:gd name="connsiteY20593" fmla="*/ 242359 h 2994025"/>
                <a:gd name="connsiteX20594" fmla="*/ 3106736 w 6130925"/>
                <a:gd name="connsiteY20594" fmla="*/ 241301 h 2994025"/>
                <a:gd name="connsiteX20595" fmla="*/ 3109382 w 6130925"/>
                <a:gd name="connsiteY20595" fmla="*/ 240771 h 2994025"/>
                <a:gd name="connsiteX20596" fmla="*/ 3110970 w 6130925"/>
                <a:gd name="connsiteY20596" fmla="*/ 240242 h 2994025"/>
                <a:gd name="connsiteX20597" fmla="*/ 3112557 w 6130925"/>
                <a:gd name="connsiteY20597" fmla="*/ 240771 h 2994025"/>
                <a:gd name="connsiteX20598" fmla="*/ 3118907 w 6130925"/>
                <a:gd name="connsiteY20598" fmla="*/ 240242 h 2994025"/>
                <a:gd name="connsiteX20599" fmla="*/ 3124728 w 6130925"/>
                <a:gd name="connsiteY20599" fmla="*/ 240771 h 2994025"/>
                <a:gd name="connsiteX20600" fmla="*/ 3127374 w 6130925"/>
                <a:gd name="connsiteY20600" fmla="*/ 241301 h 2994025"/>
                <a:gd name="connsiteX20601" fmla="*/ 3130549 w 6130925"/>
                <a:gd name="connsiteY20601" fmla="*/ 241301 h 2994025"/>
                <a:gd name="connsiteX20602" fmla="*/ 3133195 w 6130925"/>
                <a:gd name="connsiteY20602" fmla="*/ 240771 h 2994025"/>
                <a:gd name="connsiteX20603" fmla="*/ 3135841 w 6130925"/>
                <a:gd name="connsiteY20603" fmla="*/ 238126 h 2994025"/>
                <a:gd name="connsiteX20604" fmla="*/ 3136899 w 6130925"/>
                <a:gd name="connsiteY20604" fmla="*/ 236538 h 2994025"/>
                <a:gd name="connsiteX20605" fmla="*/ 3137957 w 6130925"/>
                <a:gd name="connsiteY20605" fmla="*/ 234951 h 2994025"/>
                <a:gd name="connsiteX20606" fmla="*/ 3140603 w 6130925"/>
                <a:gd name="connsiteY20606" fmla="*/ 234421 h 2994025"/>
                <a:gd name="connsiteX20607" fmla="*/ 3142191 w 6130925"/>
                <a:gd name="connsiteY20607" fmla="*/ 233892 h 2994025"/>
                <a:gd name="connsiteX20608" fmla="*/ 3143249 w 6130925"/>
                <a:gd name="connsiteY20608" fmla="*/ 233892 h 2994025"/>
                <a:gd name="connsiteX20609" fmla="*/ 3143778 w 6130925"/>
                <a:gd name="connsiteY20609" fmla="*/ 233892 h 2994025"/>
                <a:gd name="connsiteX20610" fmla="*/ 3144836 w 6130925"/>
                <a:gd name="connsiteY20610" fmla="*/ 233892 h 2994025"/>
                <a:gd name="connsiteX20611" fmla="*/ 3145366 w 6130925"/>
                <a:gd name="connsiteY20611" fmla="*/ 233892 h 2994025"/>
                <a:gd name="connsiteX20612" fmla="*/ 3146953 w 6130925"/>
                <a:gd name="connsiteY20612" fmla="*/ 232305 h 2994025"/>
                <a:gd name="connsiteX20613" fmla="*/ 3148011 w 6130925"/>
                <a:gd name="connsiteY20613" fmla="*/ 230717 h 2994025"/>
                <a:gd name="connsiteX20614" fmla="*/ 3147482 w 6130925"/>
                <a:gd name="connsiteY20614" fmla="*/ 228601 h 2994025"/>
                <a:gd name="connsiteX20615" fmla="*/ 3146424 w 6130925"/>
                <a:gd name="connsiteY20615" fmla="*/ 226484 h 2994025"/>
                <a:gd name="connsiteX20616" fmla="*/ 3144836 w 6130925"/>
                <a:gd name="connsiteY20616" fmla="*/ 225955 h 2994025"/>
                <a:gd name="connsiteX20617" fmla="*/ 3143249 w 6130925"/>
                <a:gd name="connsiteY20617" fmla="*/ 225955 h 2994025"/>
                <a:gd name="connsiteX20618" fmla="*/ 3141132 w 6130925"/>
                <a:gd name="connsiteY20618" fmla="*/ 225955 h 2994025"/>
                <a:gd name="connsiteX20619" fmla="*/ 3137957 w 6130925"/>
                <a:gd name="connsiteY20619" fmla="*/ 226484 h 2994025"/>
                <a:gd name="connsiteX20620" fmla="*/ 3135841 w 6130925"/>
                <a:gd name="connsiteY20620" fmla="*/ 229130 h 2994025"/>
                <a:gd name="connsiteX20621" fmla="*/ 3132136 w 6130925"/>
                <a:gd name="connsiteY20621" fmla="*/ 231246 h 2994025"/>
                <a:gd name="connsiteX20622" fmla="*/ 3128432 w 6130925"/>
                <a:gd name="connsiteY20622" fmla="*/ 233363 h 2994025"/>
                <a:gd name="connsiteX20623" fmla="*/ 3124199 w 6130925"/>
                <a:gd name="connsiteY20623" fmla="*/ 234421 h 2994025"/>
                <a:gd name="connsiteX20624" fmla="*/ 3119966 w 6130925"/>
                <a:gd name="connsiteY20624" fmla="*/ 234951 h 2994025"/>
                <a:gd name="connsiteX20625" fmla="*/ 3116261 w 6130925"/>
                <a:gd name="connsiteY20625" fmla="*/ 234421 h 2994025"/>
                <a:gd name="connsiteX20626" fmla="*/ 3113616 w 6130925"/>
                <a:gd name="connsiteY20626" fmla="*/ 233892 h 2994025"/>
                <a:gd name="connsiteX20627" fmla="*/ 3111499 w 6130925"/>
                <a:gd name="connsiteY20627" fmla="*/ 233363 h 2994025"/>
                <a:gd name="connsiteX20628" fmla="*/ 3109911 w 6130925"/>
                <a:gd name="connsiteY20628" fmla="*/ 233363 h 2994025"/>
                <a:gd name="connsiteX20629" fmla="*/ 3106207 w 6130925"/>
                <a:gd name="connsiteY20629" fmla="*/ 233363 h 2994025"/>
                <a:gd name="connsiteX20630" fmla="*/ 3100916 w 6130925"/>
                <a:gd name="connsiteY20630" fmla="*/ 233363 h 2994025"/>
                <a:gd name="connsiteX20631" fmla="*/ 3095095 w 6130925"/>
                <a:gd name="connsiteY20631" fmla="*/ 234951 h 2994025"/>
                <a:gd name="connsiteX20632" fmla="*/ 3095095 w 6130925"/>
                <a:gd name="connsiteY20632" fmla="*/ 227013 h 2994025"/>
                <a:gd name="connsiteX20633" fmla="*/ 3095095 w 6130925"/>
                <a:gd name="connsiteY20633" fmla="*/ 224896 h 2994025"/>
                <a:gd name="connsiteX20634" fmla="*/ 3096153 w 6130925"/>
                <a:gd name="connsiteY20634" fmla="*/ 223309 h 2994025"/>
                <a:gd name="connsiteX20635" fmla="*/ 3101445 w 6130925"/>
                <a:gd name="connsiteY20635" fmla="*/ 220663 h 2994025"/>
                <a:gd name="connsiteX20636" fmla="*/ 3106736 w 6130925"/>
                <a:gd name="connsiteY20636" fmla="*/ 220134 h 2994025"/>
                <a:gd name="connsiteX20637" fmla="*/ 3109911 w 6130925"/>
                <a:gd name="connsiteY20637" fmla="*/ 219605 h 2994025"/>
                <a:gd name="connsiteX20638" fmla="*/ 3112557 w 6130925"/>
                <a:gd name="connsiteY20638" fmla="*/ 220134 h 2994025"/>
                <a:gd name="connsiteX20639" fmla="*/ 3115203 w 6130925"/>
                <a:gd name="connsiteY20639" fmla="*/ 220134 h 2994025"/>
                <a:gd name="connsiteX20640" fmla="*/ 3118907 w 6130925"/>
                <a:gd name="connsiteY20640" fmla="*/ 220134 h 2994025"/>
                <a:gd name="connsiteX20641" fmla="*/ 3120495 w 6130925"/>
                <a:gd name="connsiteY20641" fmla="*/ 219076 h 2994025"/>
                <a:gd name="connsiteX20642" fmla="*/ 3122611 w 6130925"/>
                <a:gd name="connsiteY20642" fmla="*/ 218017 h 2994025"/>
                <a:gd name="connsiteX20643" fmla="*/ 3124199 w 6130925"/>
                <a:gd name="connsiteY20643" fmla="*/ 217488 h 2994025"/>
                <a:gd name="connsiteX20644" fmla="*/ 3125786 w 6130925"/>
                <a:gd name="connsiteY20644" fmla="*/ 215901 h 2994025"/>
                <a:gd name="connsiteX20645" fmla="*/ 3128961 w 6130925"/>
                <a:gd name="connsiteY20645" fmla="*/ 215901 h 2994025"/>
                <a:gd name="connsiteX20646" fmla="*/ 3133195 w 6130925"/>
                <a:gd name="connsiteY20646" fmla="*/ 215901 h 2994025"/>
                <a:gd name="connsiteX20647" fmla="*/ 3134782 w 6130925"/>
                <a:gd name="connsiteY20647" fmla="*/ 216430 h 2994025"/>
                <a:gd name="connsiteX20648" fmla="*/ 3136370 w 6130925"/>
                <a:gd name="connsiteY20648" fmla="*/ 217488 h 2994025"/>
                <a:gd name="connsiteX20649" fmla="*/ 3141132 w 6130925"/>
                <a:gd name="connsiteY20649" fmla="*/ 217488 h 2994025"/>
                <a:gd name="connsiteX20650" fmla="*/ 3145366 w 6130925"/>
                <a:gd name="connsiteY20650" fmla="*/ 218017 h 2994025"/>
                <a:gd name="connsiteX20651" fmla="*/ 3149070 w 6130925"/>
                <a:gd name="connsiteY20651" fmla="*/ 218017 h 2994025"/>
                <a:gd name="connsiteX20652" fmla="*/ 3150128 w 6130925"/>
                <a:gd name="connsiteY20652" fmla="*/ 216430 h 2994025"/>
                <a:gd name="connsiteX20653" fmla="*/ 3151186 w 6130925"/>
                <a:gd name="connsiteY20653" fmla="*/ 214313 h 2994025"/>
                <a:gd name="connsiteX20654" fmla="*/ 3149070 w 6130925"/>
                <a:gd name="connsiteY20654" fmla="*/ 213255 h 2994025"/>
                <a:gd name="connsiteX20655" fmla="*/ 3148541 w 6130925"/>
                <a:gd name="connsiteY20655" fmla="*/ 209551 h 2994025"/>
                <a:gd name="connsiteX20656" fmla="*/ 3149070 w 6130925"/>
                <a:gd name="connsiteY20656" fmla="*/ 205317 h 2994025"/>
                <a:gd name="connsiteX20657" fmla="*/ 3145366 w 6130925"/>
                <a:gd name="connsiteY20657" fmla="*/ 202671 h 2994025"/>
                <a:gd name="connsiteX20658" fmla="*/ 3137957 w 6130925"/>
                <a:gd name="connsiteY20658" fmla="*/ 208492 h 2994025"/>
                <a:gd name="connsiteX20659" fmla="*/ 3124728 w 6130925"/>
                <a:gd name="connsiteY20659" fmla="*/ 208492 h 2994025"/>
                <a:gd name="connsiteX20660" fmla="*/ 3124728 w 6130925"/>
                <a:gd name="connsiteY20660" fmla="*/ 204259 h 2994025"/>
                <a:gd name="connsiteX20661" fmla="*/ 3124199 w 6130925"/>
                <a:gd name="connsiteY20661" fmla="*/ 201084 h 2994025"/>
                <a:gd name="connsiteX20662" fmla="*/ 3124199 w 6130925"/>
                <a:gd name="connsiteY20662" fmla="*/ 199496 h 2994025"/>
                <a:gd name="connsiteX20663" fmla="*/ 3124199 w 6130925"/>
                <a:gd name="connsiteY20663" fmla="*/ 197380 h 2994025"/>
                <a:gd name="connsiteX20664" fmla="*/ 3122611 w 6130925"/>
                <a:gd name="connsiteY20664" fmla="*/ 196321 h 2994025"/>
                <a:gd name="connsiteX20665" fmla="*/ 3120495 w 6130925"/>
                <a:gd name="connsiteY20665" fmla="*/ 194734 h 2994025"/>
                <a:gd name="connsiteX20666" fmla="*/ 3113616 w 6130925"/>
                <a:gd name="connsiteY20666" fmla="*/ 195792 h 2994025"/>
                <a:gd name="connsiteX20667" fmla="*/ 3113616 w 6130925"/>
                <a:gd name="connsiteY20667" fmla="*/ 201084 h 2994025"/>
                <a:gd name="connsiteX20668" fmla="*/ 3113616 w 6130925"/>
                <a:gd name="connsiteY20668" fmla="*/ 202671 h 2994025"/>
                <a:gd name="connsiteX20669" fmla="*/ 3114145 w 6130925"/>
                <a:gd name="connsiteY20669" fmla="*/ 204259 h 2994025"/>
                <a:gd name="connsiteX20670" fmla="*/ 3112557 w 6130925"/>
                <a:gd name="connsiteY20670" fmla="*/ 205317 h 2994025"/>
                <a:gd name="connsiteX20671" fmla="*/ 3110970 w 6130925"/>
                <a:gd name="connsiteY20671" fmla="*/ 205846 h 2994025"/>
                <a:gd name="connsiteX20672" fmla="*/ 3109911 w 6130925"/>
                <a:gd name="connsiteY20672" fmla="*/ 206905 h 2994025"/>
                <a:gd name="connsiteX20673" fmla="*/ 3109382 w 6130925"/>
                <a:gd name="connsiteY20673" fmla="*/ 205846 h 2994025"/>
                <a:gd name="connsiteX20674" fmla="*/ 3108324 w 6130925"/>
                <a:gd name="connsiteY20674" fmla="*/ 205846 h 2994025"/>
                <a:gd name="connsiteX20675" fmla="*/ 3106736 w 6130925"/>
                <a:gd name="connsiteY20675" fmla="*/ 205846 h 2994025"/>
                <a:gd name="connsiteX20676" fmla="*/ 3105149 w 6130925"/>
                <a:gd name="connsiteY20676" fmla="*/ 207963 h 2994025"/>
                <a:gd name="connsiteX20677" fmla="*/ 3104620 w 6130925"/>
                <a:gd name="connsiteY20677" fmla="*/ 210080 h 2994025"/>
                <a:gd name="connsiteX20678" fmla="*/ 3104091 w 6130925"/>
                <a:gd name="connsiteY20678" fmla="*/ 211667 h 2994025"/>
                <a:gd name="connsiteX20679" fmla="*/ 3104620 w 6130925"/>
                <a:gd name="connsiteY20679" fmla="*/ 213255 h 2994025"/>
                <a:gd name="connsiteX20680" fmla="*/ 3103561 w 6130925"/>
                <a:gd name="connsiteY20680" fmla="*/ 215371 h 2994025"/>
                <a:gd name="connsiteX20681" fmla="*/ 3101974 w 6130925"/>
                <a:gd name="connsiteY20681" fmla="*/ 217488 h 2994025"/>
                <a:gd name="connsiteX20682" fmla="*/ 3100386 w 6130925"/>
                <a:gd name="connsiteY20682" fmla="*/ 217488 h 2994025"/>
                <a:gd name="connsiteX20683" fmla="*/ 3098270 w 6130925"/>
                <a:gd name="connsiteY20683" fmla="*/ 217488 h 2994025"/>
                <a:gd name="connsiteX20684" fmla="*/ 3094566 w 6130925"/>
                <a:gd name="connsiteY20684" fmla="*/ 217488 h 2994025"/>
                <a:gd name="connsiteX20685" fmla="*/ 3090861 w 6130925"/>
                <a:gd name="connsiteY20685" fmla="*/ 217488 h 2994025"/>
                <a:gd name="connsiteX20686" fmla="*/ 3087686 w 6130925"/>
                <a:gd name="connsiteY20686" fmla="*/ 217488 h 2994025"/>
                <a:gd name="connsiteX20687" fmla="*/ 3085570 w 6130925"/>
                <a:gd name="connsiteY20687" fmla="*/ 216430 h 2994025"/>
                <a:gd name="connsiteX20688" fmla="*/ 3083982 w 6130925"/>
                <a:gd name="connsiteY20688" fmla="*/ 215371 h 2994025"/>
                <a:gd name="connsiteX20689" fmla="*/ 3081865 w 6130925"/>
                <a:gd name="connsiteY20689" fmla="*/ 214313 h 2994025"/>
                <a:gd name="connsiteX20690" fmla="*/ 3080278 w 6130925"/>
                <a:gd name="connsiteY20690" fmla="*/ 212726 h 2994025"/>
                <a:gd name="connsiteX20691" fmla="*/ 3079220 w 6130925"/>
                <a:gd name="connsiteY20691" fmla="*/ 209021 h 2994025"/>
                <a:gd name="connsiteX20692" fmla="*/ 3077632 w 6130925"/>
                <a:gd name="connsiteY20692" fmla="*/ 205317 h 2994025"/>
                <a:gd name="connsiteX20693" fmla="*/ 3074986 w 6130925"/>
                <a:gd name="connsiteY20693" fmla="*/ 204259 h 2994025"/>
                <a:gd name="connsiteX20694" fmla="*/ 3072870 w 6130925"/>
                <a:gd name="connsiteY20694" fmla="*/ 204259 h 2994025"/>
                <a:gd name="connsiteX20695" fmla="*/ 3071282 w 6130925"/>
                <a:gd name="connsiteY20695" fmla="*/ 204259 h 2994025"/>
                <a:gd name="connsiteX20696" fmla="*/ 3070224 w 6130925"/>
                <a:gd name="connsiteY20696" fmla="*/ 204259 h 2994025"/>
                <a:gd name="connsiteX20697" fmla="*/ 3069695 w 6130925"/>
                <a:gd name="connsiteY20697" fmla="*/ 205846 h 2994025"/>
                <a:gd name="connsiteX20698" fmla="*/ 3069695 w 6130925"/>
                <a:gd name="connsiteY20698" fmla="*/ 208492 h 2994025"/>
                <a:gd name="connsiteX20699" fmla="*/ 3069695 w 6130925"/>
                <a:gd name="connsiteY20699" fmla="*/ 211667 h 2994025"/>
                <a:gd name="connsiteX20700" fmla="*/ 3070224 w 6130925"/>
                <a:gd name="connsiteY20700" fmla="*/ 215371 h 2994025"/>
                <a:gd name="connsiteX20701" fmla="*/ 3068636 w 6130925"/>
                <a:gd name="connsiteY20701" fmla="*/ 215371 h 2994025"/>
                <a:gd name="connsiteX20702" fmla="*/ 3068636 w 6130925"/>
                <a:gd name="connsiteY20702" fmla="*/ 215377 h 2994025"/>
                <a:gd name="connsiteX20703" fmla="*/ 3067603 w 6130925"/>
                <a:gd name="connsiteY20703" fmla="*/ 215901 h 2994025"/>
                <a:gd name="connsiteX20704" fmla="*/ 3066052 w 6130925"/>
                <a:gd name="connsiteY20704" fmla="*/ 215901 h 2994025"/>
                <a:gd name="connsiteX20705" fmla="*/ 3064497 w 6130925"/>
                <a:gd name="connsiteY20705" fmla="*/ 215676 h 2994025"/>
                <a:gd name="connsiteX20706" fmla="*/ 3061757 w 6130925"/>
                <a:gd name="connsiteY20706" fmla="*/ 215371 h 2994025"/>
                <a:gd name="connsiteX20707" fmla="*/ 3060134 w 6130925"/>
                <a:gd name="connsiteY20707" fmla="*/ 214444 h 2994025"/>
                <a:gd name="connsiteX20708" fmla="*/ 3059850 w 6130925"/>
                <a:gd name="connsiteY20708" fmla="*/ 214329 h 2994025"/>
                <a:gd name="connsiteX20709" fmla="*/ 3058816 w 6130925"/>
                <a:gd name="connsiteY20709" fmla="*/ 213804 h 2994025"/>
                <a:gd name="connsiteX20710" fmla="*/ 3057782 w 6130925"/>
                <a:gd name="connsiteY20710" fmla="*/ 213280 h 2994025"/>
                <a:gd name="connsiteX20711" fmla="*/ 3055715 w 6130925"/>
                <a:gd name="connsiteY20711" fmla="*/ 212232 h 2994025"/>
                <a:gd name="connsiteX20712" fmla="*/ 3054681 w 6130925"/>
                <a:gd name="connsiteY20712" fmla="*/ 210135 h 2994025"/>
                <a:gd name="connsiteX20713" fmla="*/ 3052097 w 6130925"/>
                <a:gd name="connsiteY20713" fmla="*/ 208563 h 2994025"/>
                <a:gd name="connsiteX20714" fmla="*/ 3050546 w 6130925"/>
                <a:gd name="connsiteY20714" fmla="*/ 205942 h 2994025"/>
                <a:gd name="connsiteX20715" fmla="*/ 3050546 w 6130925"/>
                <a:gd name="connsiteY20715" fmla="*/ 205551 h 2994025"/>
                <a:gd name="connsiteX20716" fmla="*/ 3050115 w 6130925"/>
                <a:gd name="connsiteY20716" fmla="*/ 204259 h 2994025"/>
                <a:gd name="connsiteX20717" fmla="*/ 3050115 w 6130925"/>
                <a:gd name="connsiteY20717" fmla="*/ 203058 h 2994025"/>
                <a:gd name="connsiteX20718" fmla="*/ 3050029 w 6130925"/>
                <a:gd name="connsiteY20718" fmla="*/ 202797 h 2994025"/>
                <a:gd name="connsiteX20719" fmla="*/ 3050029 w 6130925"/>
                <a:gd name="connsiteY20719" fmla="*/ 201224 h 2994025"/>
                <a:gd name="connsiteX20720" fmla="*/ 3050029 w 6130925"/>
                <a:gd name="connsiteY20720" fmla="*/ 199652 h 2994025"/>
                <a:gd name="connsiteX20721" fmla="*/ 3048479 w 6130925"/>
                <a:gd name="connsiteY20721" fmla="*/ 195982 h 2994025"/>
                <a:gd name="connsiteX20722" fmla="*/ 3046411 w 6130925"/>
                <a:gd name="connsiteY20722" fmla="*/ 192313 h 2994025"/>
                <a:gd name="connsiteX20723" fmla="*/ 3046540 w 6130925"/>
                <a:gd name="connsiteY20723" fmla="*/ 192313 h 2994025"/>
                <a:gd name="connsiteX20724" fmla="*/ 3046411 w 6130925"/>
                <a:gd name="connsiteY20724" fmla="*/ 192088 h 2994025"/>
                <a:gd name="connsiteX20725" fmla="*/ 3047470 w 6130925"/>
                <a:gd name="connsiteY20725" fmla="*/ 192088 h 2994025"/>
                <a:gd name="connsiteX20726" fmla="*/ 3047999 w 6130925"/>
                <a:gd name="connsiteY20726" fmla="*/ 192088 h 2994025"/>
                <a:gd name="connsiteX20727" fmla="*/ 3049057 w 6130925"/>
                <a:gd name="connsiteY20727" fmla="*/ 191559 h 2994025"/>
                <a:gd name="connsiteX20728" fmla="*/ 3050115 w 6130925"/>
                <a:gd name="connsiteY20728" fmla="*/ 192088 h 2994025"/>
                <a:gd name="connsiteX20729" fmla="*/ 3051703 w 6130925"/>
                <a:gd name="connsiteY20729" fmla="*/ 192617 h 2994025"/>
                <a:gd name="connsiteX20730" fmla="*/ 3053290 w 6130925"/>
                <a:gd name="connsiteY20730" fmla="*/ 193676 h 2994025"/>
                <a:gd name="connsiteX20731" fmla="*/ 3055936 w 6130925"/>
                <a:gd name="connsiteY20731" fmla="*/ 194734 h 2994025"/>
                <a:gd name="connsiteX20732" fmla="*/ 3056708 w 6130925"/>
                <a:gd name="connsiteY20732" fmla="*/ 196277 h 2994025"/>
                <a:gd name="connsiteX20733" fmla="*/ 3057265 w 6130925"/>
                <a:gd name="connsiteY20733" fmla="*/ 197031 h 2994025"/>
                <a:gd name="connsiteX20734" fmla="*/ 3057412 w 6130925"/>
                <a:gd name="connsiteY20734" fmla="*/ 197476 h 2994025"/>
                <a:gd name="connsiteX20735" fmla="*/ 3058053 w 6130925"/>
                <a:gd name="connsiteY20735" fmla="*/ 198438 h 2994025"/>
                <a:gd name="connsiteX20736" fmla="*/ 3059111 w 6130925"/>
                <a:gd name="connsiteY20736" fmla="*/ 201084 h 2994025"/>
                <a:gd name="connsiteX20737" fmla="*/ 3059111 w 6130925"/>
                <a:gd name="connsiteY20737" fmla="*/ 202671 h 2994025"/>
                <a:gd name="connsiteX20738" fmla="*/ 3059640 w 6130925"/>
                <a:gd name="connsiteY20738" fmla="*/ 204259 h 2994025"/>
                <a:gd name="connsiteX20739" fmla="*/ 3061228 w 6130925"/>
                <a:gd name="connsiteY20739" fmla="*/ 205317 h 2994025"/>
                <a:gd name="connsiteX20740" fmla="*/ 3063345 w 6130925"/>
                <a:gd name="connsiteY20740" fmla="*/ 205846 h 2994025"/>
                <a:gd name="connsiteX20741" fmla="*/ 3065461 w 6130925"/>
                <a:gd name="connsiteY20741" fmla="*/ 207434 h 2994025"/>
                <a:gd name="connsiteX20742" fmla="*/ 3066697 w 6130925"/>
                <a:gd name="connsiteY20742" fmla="*/ 208258 h 2994025"/>
                <a:gd name="connsiteX20743" fmla="*/ 3066897 w 6130925"/>
                <a:gd name="connsiteY20743" fmla="*/ 207787 h 2994025"/>
                <a:gd name="connsiteX20744" fmla="*/ 3065660 w 6130925"/>
                <a:gd name="connsiteY20744" fmla="*/ 206923 h 2994025"/>
                <a:gd name="connsiteX20745" fmla="*/ 3063676 w 6130925"/>
                <a:gd name="connsiteY20745" fmla="*/ 205363 h 2994025"/>
                <a:gd name="connsiteX20746" fmla="*/ 3062188 w 6130925"/>
                <a:gd name="connsiteY20746" fmla="*/ 204843 h 2994025"/>
                <a:gd name="connsiteX20747" fmla="*/ 3060699 w 6130925"/>
                <a:gd name="connsiteY20747" fmla="*/ 204323 h 2994025"/>
                <a:gd name="connsiteX20748" fmla="*/ 3060699 w 6130925"/>
                <a:gd name="connsiteY20748" fmla="*/ 178160 h 2994025"/>
                <a:gd name="connsiteX20749" fmla="*/ 3059850 w 6130925"/>
                <a:gd name="connsiteY20749" fmla="*/ 178160 h 2994025"/>
                <a:gd name="connsiteX20750" fmla="*/ 3059333 w 6130925"/>
                <a:gd name="connsiteY20750" fmla="*/ 178160 h 2994025"/>
                <a:gd name="connsiteX20751" fmla="*/ 3058299 w 6130925"/>
                <a:gd name="connsiteY20751" fmla="*/ 178684 h 2994025"/>
                <a:gd name="connsiteX20752" fmla="*/ 3056748 w 6130925"/>
                <a:gd name="connsiteY20752" fmla="*/ 178684 h 2994025"/>
                <a:gd name="connsiteX20753" fmla="*/ 3055198 w 6130925"/>
                <a:gd name="connsiteY20753" fmla="*/ 178684 h 2994025"/>
                <a:gd name="connsiteX20754" fmla="*/ 3053130 w 6130925"/>
                <a:gd name="connsiteY20754" fmla="*/ 178160 h 2994025"/>
                <a:gd name="connsiteX20755" fmla="*/ 3051580 w 6130925"/>
                <a:gd name="connsiteY20755" fmla="*/ 177112 h 2994025"/>
                <a:gd name="connsiteX20756" fmla="*/ 3050546 w 6130925"/>
                <a:gd name="connsiteY20756" fmla="*/ 175015 h 2994025"/>
                <a:gd name="connsiteX20757" fmla="*/ 3048479 w 6130925"/>
                <a:gd name="connsiteY20757" fmla="*/ 172918 h 2994025"/>
                <a:gd name="connsiteX20758" fmla="*/ 3047445 w 6130925"/>
                <a:gd name="connsiteY20758" fmla="*/ 170822 h 2994025"/>
                <a:gd name="connsiteX20759" fmla="*/ 3046411 w 6130925"/>
                <a:gd name="connsiteY20759" fmla="*/ 167677 h 2994025"/>
                <a:gd name="connsiteX20760" fmla="*/ 3046411 w 6130925"/>
                <a:gd name="connsiteY20760" fmla="*/ 167217 h 2994025"/>
                <a:gd name="connsiteX20761" fmla="*/ 3046411 w 6130925"/>
                <a:gd name="connsiteY20761" fmla="*/ 164007 h 2994025"/>
                <a:gd name="connsiteX20762" fmla="*/ 3046411 w 6130925"/>
                <a:gd name="connsiteY20762" fmla="*/ 163513 h 2994025"/>
                <a:gd name="connsiteX20763" fmla="*/ 3047999 w 6130925"/>
                <a:gd name="connsiteY20763" fmla="*/ 162984 h 2994025"/>
                <a:gd name="connsiteX20764" fmla="*/ 3050115 w 6130925"/>
                <a:gd name="connsiteY20764" fmla="*/ 161396 h 2994025"/>
                <a:gd name="connsiteX20765" fmla="*/ 3053820 w 6130925"/>
                <a:gd name="connsiteY20765" fmla="*/ 161396 h 2994025"/>
                <a:gd name="connsiteX20766" fmla="*/ 3058053 w 6130925"/>
                <a:gd name="connsiteY20766" fmla="*/ 160867 h 2994025"/>
                <a:gd name="connsiteX20767" fmla="*/ 3059640 w 6130925"/>
                <a:gd name="connsiteY20767" fmla="*/ 160338 h 2994025"/>
                <a:gd name="connsiteX20768" fmla="*/ 3061757 w 6130925"/>
                <a:gd name="connsiteY20768" fmla="*/ 159809 h 2994025"/>
                <a:gd name="connsiteX20769" fmla="*/ 3084511 w 6130925"/>
                <a:gd name="connsiteY20769" fmla="*/ 159809 h 2994025"/>
                <a:gd name="connsiteX20770" fmla="*/ 3085570 w 6130925"/>
                <a:gd name="connsiteY20770" fmla="*/ 157692 h 2994025"/>
                <a:gd name="connsiteX20771" fmla="*/ 3086099 w 6130925"/>
                <a:gd name="connsiteY20771" fmla="*/ 156634 h 2994025"/>
                <a:gd name="connsiteX20772" fmla="*/ 3088745 w 6130925"/>
                <a:gd name="connsiteY20772" fmla="*/ 155576 h 2994025"/>
                <a:gd name="connsiteX20773" fmla="*/ 3090332 w 6130925"/>
                <a:gd name="connsiteY20773" fmla="*/ 154517 h 2994025"/>
                <a:gd name="connsiteX20774" fmla="*/ 3091920 w 6130925"/>
                <a:gd name="connsiteY20774" fmla="*/ 153459 h 2994025"/>
                <a:gd name="connsiteX20775" fmla="*/ 3093507 w 6130925"/>
                <a:gd name="connsiteY20775" fmla="*/ 152401 h 2994025"/>
                <a:gd name="connsiteX20776" fmla="*/ 3094566 w 6130925"/>
                <a:gd name="connsiteY20776" fmla="*/ 151871 h 2994025"/>
                <a:gd name="connsiteX20777" fmla="*/ 3095624 w 6130925"/>
                <a:gd name="connsiteY20777" fmla="*/ 152401 h 2994025"/>
                <a:gd name="connsiteX20778" fmla="*/ 3096153 w 6130925"/>
                <a:gd name="connsiteY20778" fmla="*/ 152401 h 2994025"/>
                <a:gd name="connsiteX20779" fmla="*/ 3097741 w 6130925"/>
                <a:gd name="connsiteY20779" fmla="*/ 152401 h 2994025"/>
                <a:gd name="connsiteX20780" fmla="*/ 3098270 w 6130925"/>
                <a:gd name="connsiteY20780" fmla="*/ 155576 h 2994025"/>
                <a:gd name="connsiteX20781" fmla="*/ 3096153 w 6130925"/>
                <a:gd name="connsiteY20781" fmla="*/ 156634 h 2994025"/>
                <a:gd name="connsiteX20782" fmla="*/ 3094566 w 6130925"/>
                <a:gd name="connsiteY20782" fmla="*/ 158221 h 2994025"/>
                <a:gd name="connsiteX20783" fmla="*/ 3093507 w 6130925"/>
                <a:gd name="connsiteY20783" fmla="*/ 158221 h 2994025"/>
                <a:gd name="connsiteX20784" fmla="*/ 3092978 w 6130925"/>
                <a:gd name="connsiteY20784" fmla="*/ 158221 h 2994025"/>
                <a:gd name="connsiteX20785" fmla="*/ 3091920 w 6130925"/>
                <a:gd name="connsiteY20785" fmla="*/ 158221 h 2994025"/>
                <a:gd name="connsiteX20786" fmla="*/ 3090861 w 6130925"/>
                <a:gd name="connsiteY20786" fmla="*/ 158221 h 2994025"/>
                <a:gd name="connsiteX20787" fmla="*/ 3089803 w 6130925"/>
                <a:gd name="connsiteY20787" fmla="*/ 159809 h 2994025"/>
                <a:gd name="connsiteX20788" fmla="*/ 3089274 w 6130925"/>
                <a:gd name="connsiteY20788" fmla="*/ 161396 h 2994025"/>
                <a:gd name="connsiteX20789" fmla="*/ 3089274 w 6130925"/>
                <a:gd name="connsiteY20789" fmla="*/ 168276 h 2994025"/>
                <a:gd name="connsiteX20790" fmla="*/ 3100916 w 6130925"/>
                <a:gd name="connsiteY20790" fmla="*/ 168276 h 2994025"/>
                <a:gd name="connsiteX20791" fmla="*/ 3103032 w 6130925"/>
                <a:gd name="connsiteY20791" fmla="*/ 167217 h 2994025"/>
                <a:gd name="connsiteX20792" fmla="*/ 3104620 w 6130925"/>
                <a:gd name="connsiteY20792" fmla="*/ 165630 h 2994025"/>
                <a:gd name="connsiteX20793" fmla="*/ 3106207 w 6130925"/>
                <a:gd name="connsiteY20793" fmla="*/ 164571 h 2994025"/>
                <a:gd name="connsiteX20794" fmla="*/ 3108324 w 6130925"/>
                <a:gd name="connsiteY20794" fmla="*/ 162984 h 2994025"/>
                <a:gd name="connsiteX20795" fmla="*/ 3108853 w 6130925"/>
                <a:gd name="connsiteY20795" fmla="*/ 160867 h 2994025"/>
                <a:gd name="connsiteX20796" fmla="*/ 3109911 w 6130925"/>
                <a:gd name="connsiteY20796" fmla="*/ 159280 h 2994025"/>
                <a:gd name="connsiteX20797" fmla="*/ 3113086 w 6130925"/>
                <a:gd name="connsiteY20797" fmla="*/ 157163 h 2994025"/>
                <a:gd name="connsiteX20798" fmla="*/ 3116791 w 6130925"/>
                <a:gd name="connsiteY20798" fmla="*/ 155576 h 2994025"/>
                <a:gd name="connsiteX20799" fmla="*/ 3124199 w 6130925"/>
                <a:gd name="connsiteY20799" fmla="*/ 156634 h 2994025"/>
                <a:gd name="connsiteX20800" fmla="*/ 3124728 w 6130925"/>
                <a:gd name="connsiteY20800" fmla="*/ 159280 h 2994025"/>
                <a:gd name="connsiteX20801" fmla="*/ 3124728 w 6130925"/>
                <a:gd name="connsiteY20801" fmla="*/ 162984 h 2994025"/>
                <a:gd name="connsiteX20802" fmla="*/ 3124728 w 6130925"/>
                <a:gd name="connsiteY20802" fmla="*/ 166159 h 2994025"/>
                <a:gd name="connsiteX20803" fmla="*/ 3125257 w 6130925"/>
                <a:gd name="connsiteY20803" fmla="*/ 168276 h 2994025"/>
                <a:gd name="connsiteX20804" fmla="*/ 3125786 w 6130925"/>
                <a:gd name="connsiteY20804" fmla="*/ 169863 h 2994025"/>
                <a:gd name="connsiteX20805" fmla="*/ 3125786 w 6130925"/>
                <a:gd name="connsiteY20805" fmla="*/ 173038 h 2994025"/>
                <a:gd name="connsiteX20806" fmla="*/ 3126316 w 6130925"/>
                <a:gd name="connsiteY20806" fmla="*/ 177801 h 2994025"/>
                <a:gd name="connsiteX20807" fmla="*/ 3128432 w 6130925"/>
                <a:gd name="connsiteY20807" fmla="*/ 181505 h 2994025"/>
                <a:gd name="connsiteX20808" fmla="*/ 3131078 w 6130925"/>
                <a:gd name="connsiteY20808" fmla="*/ 183092 h 2994025"/>
                <a:gd name="connsiteX20809" fmla="*/ 3133724 w 6130925"/>
                <a:gd name="connsiteY20809" fmla="*/ 183092 h 2994025"/>
                <a:gd name="connsiteX20810" fmla="*/ 3136899 w 6130925"/>
                <a:gd name="connsiteY20810" fmla="*/ 182563 h 2994025"/>
                <a:gd name="connsiteX20811" fmla="*/ 3139016 w 6130925"/>
                <a:gd name="connsiteY20811" fmla="*/ 180446 h 2994025"/>
                <a:gd name="connsiteX20812" fmla="*/ 3141661 w 6130925"/>
                <a:gd name="connsiteY20812" fmla="*/ 177801 h 2994025"/>
                <a:gd name="connsiteX20813" fmla="*/ 3142191 w 6130925"/>
                <a:gd name="connsiteY20813" fmla="*/ 175155 h 2994025"/>
                <a:gd name="connsiteX20814" fmla="*/ 3141132 w 6130925"/>
                <a:gd name="connsiteY20814" fmla="*/ 171451 h 2994025"/>
                <a:gd name="connsiteX20815" fmla="*/ 3139016 w 6130925"/>
                <a:gd name="connsiteY20815" fmla="*/ 168805 h 2994025"/>
                <a:gd name="connsiteX20816" fmla="*/ 3138486 w 6130925"/>
                <a:gd name="connsiteY20816" fmla="*/ 167217 h 2994025"/>
                <a:gd name="connsiteX20817" fmla="*/ 3137957 w 6130925"/>
                <a:gd name="connsiteY20817" fmla="*/ 165630 h 2994025"/>
                <a:gd name="connsiteX20818" fmla="*/ 3137957 w 6130925"/>
                <a:gd name="connsiteY20818" fmla="*/ 161396 h 2994025"/>
                <a:gd name="connsiteX20819" fmla="*/ 3138486 w 6130925"/>
                <a:gd name="connsiteY20819" fmla="*/ 157692 h 2994025"/>
                <a:gd name="connsiteX20820" fmla="*/ 3140603 w 6130925"/>
                <a:gd name="connsiteY20820" fmla="*/ 154517 h 2994025"/>
                <a:gd name="connsiteX20821" fmla="*/ 3141661 w 6130925"/>
                <a:gd name="connsiteY20821" fmla="*/ 152401 h 2994025"/>
                <a:gd name="connsiteX20822" fmla="*/ 4432169 w 6130925"/>
                <a:gd name="connsiteY20822" fmla="*/ 147638 h 2994025"/>
                <a:gd name="connsiteX20823" fmla="*/ 4433735 w 6130925"/>
                <a:gd name="connsiteY20823" fmla="*/ 148167 h 2994025"/>
                <a:gd name="connsiteX20824" fmla="*/ 4435822 w 6130925"/>
                <a:gd name="connsiteY20824" fmla="*/ 148696 h 2994025"/>
                <a:gd name="connsiteX20825" fmla="*/ 4439476 w 6130925"/>
                <a:gd name="connsiteY20825" fmla="*/ 148696 h 2994025"/>
                <a:gd name="connsiteX20826" fmla="*/ 4441563 w 6130925"/>
                <a:gd name="connsiteY20826" fmla="*/ 149226 h 2994025"/>
                <a:gd name="connsiteX20827" fmla="*/ 4443651 w 6130925"/>
                <a:gd name="connsiteY20827" fmla="*/ 150284 h 2994025"/>
                <a:gd name="connsiteX20828" fmla="*/ 4446261 w 6130925"/>
                <a:gd name="connsiteY20828" fmla="*/ 151342 h 2994025"/>
                <a:gd name="connsiteX20829" fmla="*/ 4448348 w 6130925"/>
                <a:gd name="connsiteY20829" fmla="*/ 151872 h 2994025"/>
                <a:gd name="connsiteX20830" fmla="*/ 4449914 w 6130925"/>
                <a:gd name="connsiteY20830" fmla="*/ 152401 h 2994025"/>
                <a:gd name="connsiteX20831" fmla="*/ 4451480 w 6130925"/>
                <a:gd name="connsiteY20831" fmla="*/ 153459 h 2994025"/>
                <a:gd name="connsiteX20832" fmla="*/ 4453567 w 6130925"/>
                <a:gd name="connsiteY20832" fmla="*/ 153988 h 2994025"/>
                <a:gd name="connsiteX20833" fmla="*/ 4455133 w 6130925"/>
                <a:gd name="connsiteY20833" fmla="*/ 153988 h 2994025"/>
                <a:gd name="connsiteX20834" fmla="*/ 4457221 w 6130925"/>
                <a:gd name="connsiteY20834" fmla="*/ 153988 h 2994025"/>
                <a:gd name="connsiteX20835" fmla="*/ 4458787 w 6130925"/>
                <a:gd name="connsiteY20835" fmla="*/ 153459 h 2994025"/>
                <a:gd name="connsiteX20836" fmla="*/ 4459830 w 6130925"/>
                <a:gd name="connsiteY20836" fmla="*/ 155047 h 2994025"/>
                <a:gd name="connsiteX20837" fmla="*/ 4460352 w 6130925"/>
                <a:gd name="connsiteY20837" fmla="*/ 156634 h 2994025"/>
                <a:gd name="connsiteX20838" fmla="*/ 4460352 w 6130925"/>
                <a:gd name="connsiteY20838" fmla="*/ 160338 h 2994025"/>
                <a:gd name="connsiteX20839" fmla="*/ 4460874 w 6130925"/>
                <a:gd name="connsiteY20839" fmla="*/ 162455 h 2994025"/>
                <a:gd name="connsiteX20840" fmla="*/ 4460352 w 6130925"/>
                <a:gd name="connsiteY20840" fmla="*/ 164043 h 2994025"/>
                <a:gd name="connsiteX20841" fmla="*/ 4459308 w 6130925"/>
                <a:gd name="connsiteY20841" fmla="*/ 165101 h 2994025"/>
                <a:gd name="connsiteX20842" fmla="*/ 4457221 w 6130925"/>
                <a:gd name="connsiteY20842" fmla="*/ 165630 h 2994025"/>
                <a:gd name="connsiteX20843" fmla="*/ 4455133 w 6130925"/>
                <a:gd name="connsiteY20843" fmla="*/ 167218 h 2994025"/>
                <a:gd name="connsiteX20844" fmla="*/ 4453567 w 6130925"/>
                <a:gd name="connsiteY20844" fmla="*/ 168276 h 2994025"/>
                <a:gd name="connsiteX20845" fmla="*/ 4451480 w 6130925"/>
                <a:gd name="connsiteY20845" fmla="*/ 168276 h 2994025"/>
                <a:gd name="connsiteX20846" fmla="*/ 4449914 w 6130925"/>
                <a:gd name="connsiteY20846" fmla="*/ 168276 h 2994025"/>
                <a:gd name="connsiteX20847" fmla="*/ 4448348 w 6130925"/>
                <a:gd name="connsiteY20847" fmla="*/ 168276 h 2994025"/>
                <a:gd name="connsiteX20848" fmla="*/ 4446782 w 6130925"/>
                <a:gd name="connsiteY20848" fmla="*/ 168276 h 2994025"/>
                <a:gd name="connsiteX20849" fmla="*/ 4445739 w 6130925"/>
                <a:gd name="connsiteY20849" fmla="*/ 166689 h 2994025"/>
                <a:gd name="connsiteX20850" fmla="*/ 4444695 w 6130925"/>
                <a:gd name="connsiteY20850" fmla="*/ 164043 h 2994025"/>
                <a:gd name="connsiteX20851" fmla="*/ 4442607 w 6130925"/>
                <a:gd name="connsiteY20851" fmla="*/ 162455 h 2994025"/>
                <a:gd name="connsiteX20852" fmla="*/ 4441041 w 6130925"/>
                <a:gd name="connsiteY20852" fmla="*/ 160868 h 2994025"/>
                <a:gd name="connsiteX20853" fmla="*/ 4437910 w 6130925"/>
                <a:gd name="connsiteY20853" fmla="*/ 160868 h 2994025"/>
                <a:gd name="connsiteX20854" fmla="*/ 4430081 w 6130925"/>
                <a:gd name="connsiteY20854" fmla="*/ 160338 h 2994025"/>
                <a:gd name="connsiteX20855" fmla="*/ 4422774 w 6130925"/>
                <a:gd name="connsiteY20855" fmla="*/ 160338 h 2994025"/>
                <a:gd name="connsiteX20856" fmla="*/ 4423296 w 6130925"/>
                <a:gd name="connsiteY20856" fmla="*/ 155047 h 2994025"/>
                <a:gd name="connsiteX20857" fmla="*/ 4422774 w 6130925"/>
                <a:gd name="connsiteY20857" fmla="*/ 149226 h 2994025"/>
                <a:gd name="connsiteX20858" fmla="*/ 4429559 w 6130925"/>
                <a:gd name="connsiteY20858" fmla="*/ 149226 h 2994025"/>
                <a:gd name="connsiteX20859" fmla="*/ 4431125 w 6130925"/>
                <a:gd name="connsiteY20859" fmla="*/ 148696 h 2994025"/>
                <a:gd name="connsiteX20860" fmla="*/ 1464288 w 6130925"/>
                <a:gd name="connsiteY20860" fmla="*/ 143846 h 2994025"/>
                <a:gd name="connsiteX20861" fmla="*/ 1470666 w 6130925"/>
                <a:gd name="connsiteY20861" fmla="*/ 147956 h 2994025"/>
                <a:gd name="connsiteX20862" fmla="*/ 1475322 w 6130925"/>
                <a:gd name="connsiteY20862" fmla="*/ 157401 h 2994025"/>
                <a:gd name="connsiteX20863" fmla="*/ 1497263 w 6130925"/>
                <a:gd name="connsiteY20863" fmla="*/ 161067 h 2994025"/>
                <a:gd name="connsiteX20864" fmla="*/ 1499657 w 6130925"/>
                <a:gd name="connsiteY20864" fmla="*/ 160589 h 2994025"/>
                <a:gd name="connsiteX20865" fmla="*/ 1475845 w 6130925"/>
                <a:gd name="connsiteY20865" fmla="*/ 156892 h 2994025"/>
                <a:gd name="connsiteX20866" fmla="*/ 1471082 w 6130925"/>
                <a:gd name="connsiteY20866" fmla="*/ 147914 h 2994025"/>
                <a:gd name="connsiteX20867" fmla="*/ 4519354 w 6130925"/>
                <a:gd name="connsiteY20867" fmla="*/ 142875 h 2994025"/>
                <a:gd name="connsiteX20868" fmla="*/ 4524140 w 6130925"/>
                <a:gd name="connsiteY20868" fmla="*/ 143410 h 2994025"/>
                <a:gd name="connsiteX20869" fmla="*/ 4529457 w 6130925"/>
                <a:gd name="connsiteY20869" fmla="*/ 143410 h 2994025"/>
                <a:gd name="connsiteX20870" fmla="*/ 4535307 w 6130925"/>
                <a:gd name="connsiteY20870" fmla="*/ 143410 h 2994025"/>
                <a:gd name="connsiteX20871" fmla="*/ 4536370 w 6130925"/>
                <a:gd name="connsiteY20871" fmla="*/ 147686 h 2994025"/>
                <a:gd name="connsiteX20872" fmla="*/ 4534775 w 6130925"/>
                <a:gd name="connsiteY20872" fmla="*/ 148755 h 2994025"/>
                <a:gd name="connsiteX20873" fmla="*/ 4532648 w 6130925"/>
                <a:gd name="connsiteY20873" fmla="*/ 149825 h 2994025"/>
                <a:gd name="connsiteX20874" fmla="*/ 4532116 w 6130925"/>
                <a:gd name="connsiteY20874" fmla="*/ 152497 h 2994025"/>
                <a:gd name="connsiteX20875" fmla="*/ 4531053 w 6130925"/>
                <a:gd name="connsiteY20875" fmla="*/ 154101 h 2994025"/>
                <a:gd name="connsiteX20876" fmla="*/ 4534775 w 6130925"/>
                <a:gd name="connsiteY20876" fmla="*/ 154101 h 2994025"/>
                <a:gd name="connsiteX20877" fmla="*/ 4537966 w 6130925"/>
                <a:gd name="connsiteY20877" fmla="*/ 154101 h 2994025"/>
                <a:gd name="connsiteX20878" fmla="*/ 4539561 w 6130925"/>
                <a:gd name="connsiteY20878" fmla="*/ 154101 h 2994025"/>
                <a:gd name="connsiteX20879" fmla="*/ 4541688 w 6130925"/>
                <a:gd name="connsiteY20879" fmla="*/ 154101 h 2994025"/>
                <a:gd name="connsiteX20880" fmla="*/ 4543815 w 6130925"/>
                <a:gd name="connsiteY20880" fmla="*/ 153032 h 2994025"/>
                <a:gd name="connsiteX20881" fmla="*/ 4545411 w 6130925"/>
                <a:gd name="connsiteY20881" fmla="*/ 150894 h 2994025"/>
                <a:gd name="connsiteX20882" fmla="*/ 4545942 w 6130925"/>
                <a:gd name="connsiteY20882" fmla="*/ 149290 h 2994025"/>
                <a:gd name="connsiteX20883" fmla="*/ 4547006 w 6130925"/>
                <a:gd name="connsiteY20883" fmla="*/ 147686 h 2994025"/>
                <a:gd name="connsiteX20884" fmla="*/ 4548601 w 6130925"/>
                <a:gd name="connsiteY20884" fmla="*/ 146617 h 2994025"/>
                <a:gd name="connsiteX20885" fmla="*/ 4550197 w 6130925"/>
                <a:gd name="connsiteY20885" fmla="*/ 145548 h 2994025"/>
                <a:gd name="connsiteX20886" fmla="*/ 4553387 w 6130925"/>
                <a:gd name="connsiteY20886" fmla="*/ 145548 h 2994025"/>
                <a:gd name="connsiteX20887" fmla="*/ 4556046 w 6130925"/>
                <a:gd name="connsiteY20887" fmla="*/ 145548 h 2994025"/>
                <a:gd name="connsiteX20888" fmla="*/ 4560832 w 6130925"/>
                <a:gd name="connsiteY20888" fmla="*/ 145548 h 2994025"/>
                <a:gd name="connsiteX20889" fmla="*/ 4565086 w 6130925"/>
                <a:gd name="connsiteY20889" fmla="*/ 146617 h 2994025"/>
                <a:gd name="connsiteX20890" fmla="*/ 4566682 w 6130925"/>
                <a:gd name="connsiteY20890" fmla="*/ 148221 h 2994025"/>
                <a:gd name="connsiteX20891" fmla="*/ 4567745 w 6130925"/>
                <a:gd name="connsiteY20891" fmla="*/ 149825 h 2994025"/>
                <a:gd name="connsiteX20892" fmla="*/ 4568809 w 6130925"/>
                <a:gd name="connsiteY20892" fmla="*/ 151963 h 2994025"/>
                <a:gd name="connsiteX20893" fmla="*/ 4569340 w 6130925"/>
                <a:gd name="connsiteY20893" fmla="*/ 154101 h 2994025"/>
                <a:gd name="connsiteX20894" fmla="*/ 4571467 w 6130925"/>
                <a:gd name="connsiteY20894" fmla="*/ 156774 h 2994025"/>
                <a:gd name="connsiteX20895" fmla="*/ 4571999 w 6130925"/>
                <a:gd name="connsiteY20895" fmla="*/ 159981 h 2994025"/>
                <a:gd name="connsiteX20896" fmla="*/ 4570936 w 6130925"/>
                <a:gd name="connsiteY20896" fmla="*/ 162120 h 2994025"/>
                <a:gd name="connsiteX20897" fmla="*/ 4568277 w 6130925"/>
                <a:gd name="connsiteY20897" fmla="*/ 164793 h 2994025"/>
                <a:gd name="connsiteX20898" fmla="*/ 4567213 w 6130925"/>
                <a:gd name="connsiteY20898" fmla="*/ 166396 h 2994025"/>
                <a:gd name="connsiteX20899" fmla="*/ 4566150 w 6130925"/>
                <a:gd name="connsiteY20899" fmla="*/ 168535 h 2994025"/>
                <a:gd name="connsiteX20900" fmla="*/ 4565086 w 6130925"/>
                <a:gd name="connsiteY20900" fmla="*/ 170138 h 2994025"/>
                <a:gd name="connsiteX20901" fmla="*/ 4564554 w 6130925"/>
                <a:gd name="connsiteY20901" fmla="*/ 171742 h 2994025"/>
                <a:gd name="connsiteX20902" fmla="*/ 4563491 w 6130925"/>
                <a:gd name="connsiteY20902" fmla="*/ 175484 h 2994025"/>
                <a:gd name="connsiteX20903" fmla="*/ 4563491 w 6130925"/>
                <a:gd name="connsiteY20903" fmla="*/ 179226 h 2994025"/>
                <a:gd name="connsiteX20904" fmla="*/ 4565086 w 6130925"/>
                <a:gd name="connsiteY20904" fmla="*/ 180295 h 2994025"/>
                <a:gd name="connsiteX20905" fmla="*/ 4566682 w 6130925"/>
                <a:gd name="connsiteY20905" fmla="*/ 180830 h 2994025"/>
                <a:gd name="connsiteX20906" fmla="*/ 4569340 w 6130925"/>
                <a:gd name="connsiteY20906" fmla="*/ 180830 h 2994025"/>
                <a:gd name="connsiteX20907" fmla="*/ 4571999 w 6130925"/>
                <a:gd name="connsiteY20907" fmla="*/ 180830 h 2994025"/>
                <a:gd name="connsiteX20908" fmla="*/ 4571999 w 6130925"/>
                <a:gd name="connsiteY20908" fmla="*/ 188314 h 2994025"/>
                <a:gd name="connsiteX20909" fmla="*/ 4571467 w 6130925"/>
                <a:gd name="connsiteY20909" fmla="*/ 190452 h 2994025"/>
                <a:gd name="connsiteX20910" fmla="*/ 4570404 w 6130925"/>
                <a:gd name="connsiteY20910" fmla="*/ 191521 h 2994025"/>
                <a:gd name="connsiteX20911" fmla="*/ 4566682 w 6130925"/>
                <a:gd name="connsiteY20911" fmla="*/ 193125 h 2994025"/>
                <a:gd name="connsiteX20912" fmla="*/ 4563491 w 6130925"/>
                <a:gd name="connsiteY20912" fmla="*/ 194194 h 2994025"/>
                <a:gd name="connsiteX20913" fmla="*/ 4561364 w 6130925"/>
                <a:gd name="connsiteY20913" fmla="*/ 194729 h 2994025"/>
                <a:gd name="connsiteX20914" fmla="*/ 4559237 w 6130925"/>
                <a:gd name="connsiteY20914" fmla="*/ 195263 h 2994025"/>
                <a:gd name="connsiteX20915" fmla="*/ 4556578 w 6130925"/>
                <a:gd name="connsiteY20915" fmla="*/ 195263 h 2994025"/>
                <a:gd name="connsiteX20916" fmla="*/ 4553919 w 6130925"/>
                <a:gd name="connsiteY20916" fmla="*/ 195263 h 2994025"/>
                <a:gd name="connsiteX20917" fmla="*/ 4548069 w 6130925"/>
                <a:gd name="connsiteY20917" fmla="*/ 195263 h 2994025"/>
                <a:gd name="connsiteX20918" fmla="*/ 4545942 w 6130925"/>
                <a:gd name="connsiteY20918" fmla="*/ 194729 h 2994025"/>
                <a:gd name="connsiteX20919" fmla="*/ 4544347 w 6130925"/>
                <a:gd name="connsiteY20919" fmla="*/ 194194 h 2994025"/>
                <a:gd name="connsiteX20920" fmla="*/ 4532648 w 6130925"/>
                <a:gd name="connsiteY20920" fmla="*/ 194194 h 2994025"/>
                <a:gd name="connsiteX20921" fmla="*/ 4520949 w 6130925"/>
                <a:gd name="connsiteY20921" fmla="*/ 195263 h 2994025"/>
                <a:gd name="connsiteX20922" fmla="*/ 4519354 w 6130925"/>
                <a:gd name="connsiteY20922" fmla="*/ 192590 h 2994025"/>
                <a:gd name="connsiteX20923" fmla="*/ 4518290 w 6130925"/>
                <a:gd name="connsiteY20923" fmla="*/ 190987 h 2994025"/>
                <a:gd name="connsiteX20924" fmla="*/ 4517227 w 6130925"/>
                <a:gd name="connsiteY20924" fmla="*/ 188848 h 2994025"/>
                <a:gd name="connsiteX20925" fmla="*/ 4515631 w 6130925"/>
                <a:gd name="connsiteY20925" fmla="*/ 187245 h 2994025"/>
                <a:gd name="connsiteX20926" fmla="*/ 4514568 w 6130925"/>
                <a:gd name="connsiteY20926" fmla="*/ 187245 h 2994025"/>
                <a:gd name="connsiteX20927" fmla="*/ 4514036 w 6130925"/>
                <a:gd name="connsiteY20927" fmla="*/ 187245 h 2994025"/>
                <a:gd name="connsiteX20928" fmla="*/ 4512972 w 6130925"/>
                <a:gd name="connsiteY20928" fmla="*/ 187245 h 2994025"/>
                <a:gd name="connsiteX20929" fmla="*/ 4511909 w 6130925"/>
                <a:gd name="connsiteY20929" fmla="*/ 187245 h 2994025"/>
                <a:gd name="connsiteX20930" fmla="*/ 4510314 w 6130925"/>
                <a:gd name="connsiteY20930" fmla="*/ 186710 h 2994025"/>
                <a:gd name="connsiteX20931" fmla="*/ 4508186 w 6130925"/>
                <a:gd name="connsiteY20931" fmla="*/ 186710 h 2994025"/>
                <a:gd name="connsiteX20932" fmla="*/ 4475748 w 6130925"/>
                <a:gd name="connsiteY20932" fmla="*/ 186710 h 2994025"/>
                <a:gd name="connsiteX20933" fmla="*/ 4475216 w 6130925"/>
                <a:gd name="connsiteY20933" fmla="*/ 183503 h 2994025"/>
                <a:gd name="connsiteX20934" fmla="*/ 4475216 w 6130925"/>
                <a:gd name="connsiteY20934" fmla="*/ 180830 h 2994025"/>
                <a:gd name="connsiteX20935" fmla="*/ 4475216 w 6130925"/>
                <a:gd name="connsiteY20935" fmla="*/ 179226 h 2994025"/>
                <a:gd name="connsiteX20936" fmla="*/ 4475216 w 6130925"/>
                <a:gd name="connsiteY20936" fmla="*/ 177622 h 2994025"/>
                <a:gd name="connsiteX20937" fmla="*/ 4475216 w 6130925"/>
                <a:gd name="connsiteY20937" fmla="*/ 175484 h 2994025"/>
                <a:gd name="connsiteX20938" fmla="*/ 4475216 w 6130925"/>
                <a:gd name="connsiteY20938" fmla="*/ 173346 h 2994025"/>
                <a:gd name="connsiteX20939" fmla="*/ 4473621 w 6130925"/>
                <a:gd name="connsiteY20939" fmla="*/ 172277 h 2994025"/>
                <a:gd name="connsiteX20940" fmla="*/ 4471494 w 6130925"/>
                <a:gd name="connsiteY20940" fmla="*/ 171742 h 2994025"/>
                <a:gd name="connsiteX20941" fmla="*/ 4468303 w 6130925"/>
                <a:gd name="connsiteY20941" fmla="*/ 170138 h 2994025"/>
                <a:gd name="connsiteX20942" fmla="*/ 4464049 w 6130925"/>
                <a:gd name="connsiteY20942" fmla="*/ 169069 h 2994025"/>
                <a:gd name="connsiteX20943" fmla="*/ 4464049 w 6130925"/>
                <a:gd name="connsiteY20943" fmla="*/ 168000 h 2994025"/>
                <a:gd name="connsiteX20944" fmla="*/ 4464049 w 6130925"/>
                <a:gd name="connsiteY20944" fmla="*/ 166396 h 2994025"/>
                <a:gd name="connsiteX20945" fmla="*/ 4465645 w 6130925"/>
                <a:gd name="connsiteY20945" fmla="*/ 164793 h 2994025"/>
                <a:gd name="connsiteX20946" fmla="*/ 4467240 w 6130925"/>
                <a:gd name="connsiteY20946" fmla="*/ 163189 h 2994025"/>
                <a:gd name="connsiteX20947" fmla="*/ 4468835 w 6130925"/>
                <a:gd name="connsiteY20947" fmla="*/ 160516 h 2994025"/>
                <a:gd name="connsiteX20948" fmla="*/ 4470962 w 6130925"/>
                <a:gd name="connsiteY20948" fmla="*/ 159447 h 2994025"/>
                <a:gd name="connsiteX20949" fmla="*/ 4472558 w 6130925"/>
                <a:gd name="connsiteY20949" fmla="*/ 158912 h 2994025"/>
                <a:gd name="connsiteX20950" fmla="*/ 4474153 w 6130925"/>
                <a:gd name="connsiteY20950" fmla="*/ 158378 h 2994025"/>
                <a:gd name="connsiteX20951" fmla="*/ 4475216 w 6130925"/>
                <a:gd name="connsiteY20951" fmla="*/ 158378 h 2994025"/>
                <a:gd name="connsiteX20952" fmla="*/ 4475748 w 6130925"/>
                <a:gd name="connsiteY20952" fmla="*/ 158378 h 2994025"/>
                <a:gd name="connsiteX20953" fmla="*/ 4477344 w 6130925"/>
                <a:gd name="connsiteY20953" fmla="*/ 158378 h 2994025"/>
                <a:gd name="connsiteX20954" fmla="*/ 4477875 w 6130925"/>
                <a:gd name="connsiteY20954" fmla="*/ 158378 h 2994025"/>
                <a:gd name="connsiteX20955" fmla="*/ 4479471 w 6130925"/>
                <a:gd name="connsiteY20955" fmla="*/ 156774 h 2994025"/>
                <a:gd name="connsiteX20956" fmla="*/ 4480534 w 6130925"/>
                <a:gd name="connsiteY20956" fmla="*/ 154636 h 2994025"/>
                <a:gd name="connsiteX20957" fmla="*/ 4482130 w 6130925"/>
                <a:gd name="connsiteY20957" fmla="*/ 153567 h 2994025"/>
                <a:gd name="connsiteX20958" fmla="*/ 4484257 w 6130925"/>
                <a:gd name="connsiteY20958" fmla="*/ 152497 h 2994025"/>
                <a:gd name="connsiteX20959" fmla="*/ 4484788 w 6130925"/>
                <a:gd name="connsiteY20959" fmla="*/ 151963 h 2994025"/>
                <a:gd name="connsiteX20960" fmla="*/ 4485852 w 6130925"/>
                <a:gd name="connsiteY20960" fmla="*/ 152497 h 2994025"/>
                <a:gd name="connsiteX20961" fmla="*/ 4486916 w 6130925"/>
                <a:gd name="connsiteY20961" fmla="*/ 152497 h 2994025"/>
                <a:gd name="connsiteX20962" fmla="*/ 4487979 w 6130925"/>
                <a:gd name="connsiteY20962" fmla="*/ 152497 h 2994025"/>
                <a:gd name="connsiteX20963" fmla="*/ 4489574 w 6130925"/>
                <a:gd name="connsiteY20963" fmla="*/ 151963 h 2994025"/>
                <a:gd name="connsiteX20964" fmla="*/ 4491170 w 6130925"/>
                <a:gd name="connsiteY20964" fmla="*/ 150894 h 2994025"/>
                <a:gd name="connsiteX20965" fmla="*/ 4493829 w 6130925"/>
                <a:gd name="connsiteY20965" fmla="*/ 150894 h 2994025"/>
                <a:gd name="connsiteX20966" fmla="*/ 4495424 w 6130925"/>
                <a:gd name="connsiteY20966" fmla="*/ 150894 h 2994025"/>
                <a:gd name="connsiteX20967" fmla="*/ 4499146 w 6130925"/>
                <a:gd name="connsiteY20967" fmla="*/ 151963 h 2994025"/>
                <a:gd name="connsiteX20968" fmla="*/ 4502337 w 6130925"/>
                <a:gd name="connsiteY20968" fmla="*/ 150894 h 2994025"/>
                <a:gd name="connsiteX20969" fmla="*/ 4503932 w 6130925"/>
                <a:gd name="connsiteY20969" fmla="*/ 150359 h 2994025"/>
                <a:gd name="connsiteX20970" fmla="*/ 4505528 w 6130925"/>
                <a:gd name="connsiteY20970" fmla="*/ 149825 h 2994025"/>
                <a:gd name="connsiteX20971" fmla="*/ 4507123 w 6130925"/>
                <a:gd name="connsiteY20971" fmla="*/ 148221 h 2994025"/>
                <a:gd name="connsiteX20972" fmla="*/ 4508186 w 6130925"/>
                <a:gd name="connsiteY20972" fmla="*/ 146617 h 2994025"/>
                <a:gd name="connsiteX20973" fmla="*/ 4510314 w 6130925"/>
                <a:gd name="connsiteY20973" fmla="*/ 145548 h 2994025"/>
                <a:gd name="connsiteX20974" fmla="*/ 4511909 w 6130925"/>
                <a:gd name="connsiteY20974" fmla="*/ 145013 h 2994025"/>
                <a:gd name="connsiteX20975" fmla="*/ 4514036 w 6130925"/>
                <a:gd name="connsiteY20975" fmla="*/ 143944 h 2994025"/>
                <a:gd name="connsiteX20976" fmla="*/ 4515631 w 6130925"/>
                <a:gd name="connsiteY20976" fmla="*/ 143410 h 2994025"/>
                <a:gd name="connsiteX20977" fmla="*/ 3885141 w 6130925"/>
                <a:gd name="connsiteY20977" fmla="*/ 142875 h 2994025"/>
                <a:gd name="connsiteX20978" fmla="*/ 3886729 w 6130925"/>
                <a:gd name="connsiteY20978" fmla="*/ 144463 h 2994025"/>
                <a:gd name="connsiteX20979" fmla="*/ 3887787 w 6130925"/>
                <a:gd name="connsiteY20979" fmla="*/ 146050 h 2994025"/>
                <a:gd name="connsiteX20980" fmla="*/ 3887787 w 6130925"/>
                <a:gd name="connsiteY20980" fmla="*/ 148167 h 2994025"/>
                <a:gd name="connsiteX20981" fmla="*/ 3887787 w 6130925"/>
                <a:gd name="connsiteY20981" fmla="*/ 149755 h 2994025"/>
                <a:gd name="connsiteX20982" fmla="*/ 3884083 w 6130925"/>
                <a:gd name="connsiteY20982" fmla="*/ 150284 h 2994025"/>
                <a:gd name="connsiteX20983" fmla="*/ 3880908 w 6130925"/>
                <a:gd name="connsiteY20983" fmla="*/ 151342 h 2994025"/>
                <a:gd name="connsiteX20984" fmla="*/ 3879320 w 6130925"/>
                <a:gd name="connsiteY20984" fmla="*/ 152930 h 2994025"/>
                <a:gd name="connsiteX20985" fmla="*/ 3877204 w 6130925"/>
                <a:gd name="connsiteY20985" fmla="*/ 153459 h 2994025"/>
                <a:gd name="connsiteX20986" fmla="*/ 3875087 w 6130925"/>
                <a:gd name="connsiteY20986" fmla="*/ 153459 h 2994025"/>
                <a:gd name="connsiteX20987" fmla="*/ 3872970 w 6130925"/>
                <a:gd name="connsiteY20987" fmla="*/ 153459 h 2994025"/>
                <a:gd name="connsiteX20988" fmla="*/ 3870854 w 6130925"/>
                <a:gd name="connsiteY20988" fmla="*/ 153988 h 2994025"/>
                <a:gd name="connsiteX20989" fmla="*/ 3869266 w 6130925"/>
                <a:gd name="connsiteY20989" fmla="*/ 153459 h 2994025"/>
                <a:gd name="connsiteX20990" fmla="*/ 3868208 w 6130925"/>
                <a:gd name="connsiteY20990" fmla="*/ 151342 h 2994025"/>
                <a:gd name="connsiteX20991" fmla="*/ 3867149 w 6130925"/>
                <a:gd name="connsiteY20991" fmla="*/ 149755 h 2994025"/>
                <a:gd name="connsiteX20992" fmla="*/ 3867149 w 6130925"/>
                <a:gd name="connsiteY20992" fmla="*/ 148167 h 2994025"/>
                <a:gd name="connsiteX20993" fmla="*/ 3867149 w 6130925"/>
                <a:gd name="connsiteY20993" fmla="*/ 146050 h 2994025"/>
                <a:gd name="connsiteX20994" fmla="*/ 3870854 w 6130925"/>
                <a:gd name="connsiteY20994" fmla="*/ 146050 h 2994025"/>
                <a:gd name="connsiteX20995" fmla="*/ 3872441 w 6130925"/>
                <a:gd name="connsiteY20995" fmla="*/ 146050 h 2994025"/>
                <a:gd name="connsiteX20996" fmla="*/ 3873499 w 6130925"/>
                <a:gd name="connsiteY20996" fmla="*/ 145521 h 2994025"/>
                <a:gd name="connsiteX20997" fmla="*/ 3877204 w 6130925"/>
                <a:gd name="connsiteY20997" fmla="*/ 145521 h 2994025"/>
                <a:gd name="connsiteX20998" fmla="*/ 3879320 w 6130925"/>
                <a:gd name="connsiteY20998" fmla="*/ 144463 h 2994025"/>
                <a:gd name="connsiteX20999" fmla="*/ 3881966 w 6130925"/>
                <a:gd name="connsiteY20999" fmla="*/ 143934 h 2994025"/>
                <a:gd name="connsiteX21000" fmla="*/ 3883554 w 6130925"/>
                <a:gd name="connsiteY21000" fmla="*/ 143404 h 2994025"/>
                <a:gd name="connsiteX21001" fmla="*/ 1152524 w 6130925"/>
                <a:gd name="connsiteY21001" fmla="*/ 139700 h 2994025"/>
                <a:gd name="connsiteX21002" fmla="*/ 1163942 w 6130925"/>
                <a:gd name="connsiteY21002" fmla="*/ 139700 h 2994025"/>
                <a:gd name="connsiteX21003" fmla="*/ 1175360 w 6130925"/>
                <a:gd name="connsiteY21003" fmla="*/ 143934 h 2994025"/>
                <a:gd name="connsiteX21004" fmla="*/ 1179512 w 6130925"/>
                <a:gd name="connsiteY21004" fmla="*/ 156105 h 2994025"/>
                <a:gd name="connsiteX21005" fmla="*/ 1168613 w 6130925"/>
                <a:gd name="connsiteY21005" fmla="*/ 160338 h 2994025"/>
                <a:gd name="connsiteX21006" fmla="*/ 1165499 w 6130925"/>
                <a:gd name="connsiteY21006" fmla="*/ 150284 h 2994025"/>
                <a:gd name="connsiteX21007" fmla="*/ 1152524 w 6130925"/>
                <a:gd name="connsiteY21007" fmla="*/ 150284 h 2994025"/>
                <a:gd name="connsiteX21008" fmla="*/ 3843369 w 6130925"/>
                <a:gd name="connsiteY21008" fmla="*/ 130175 h 2994025"/>
                <a:gd name="connsiteX21009" fmla="*/ 3869806 w 6130925"/>
                <a:gd name="connsiteY21009" fmla="*/ 130175 h 2994025"/>
                <a:gd name="connsiteX21010" fmla="*/ 3870324 w 6130925"/>
                <a:gd name="connsiteY21010" fmla="*/ 131763 h 2994025"/>
                <a:gd name="connsiteX21011" fmla="*/ 3870324 w 6130925"/>
                <a:gd name="connsiteY21011" fmla="*/ 133879 h 2994025"/>
                <a:gd name="connsiteX21012" fmla="*/ 3870324 w 6130925"/>
                <a:gd name="connsiteY21012" fmla="*/ 137054 h 2994025"/>
                <a:gd name="connsiteX21013" fmla="*/ 3854773 w 6130925"/>
                <a:gd name="connsiteY21013" fmla="*/ 137054 h 2994025"/>
                <a:gd name="connsiteX21014" fmla="*/ 3855292 w 6130925"/>
                <a:gd name="connsiteY21014" fmla="*/ 142875 h 2994025"/>
                <a:gd name="connsiteX21015" fmla="*/ 3854773 w 6130925"/>
                <a:gd name="connsiteY21015" fmla="*/ 147638 h 2994025"/>
                <a:gd name="connsiteX21016" fmla="*/ 3853218 w 6130925"/>
                <a:gd name="connsiteY21016" fmla="*/ 147638 h 2994025"/>
                <a:gd name="connsiteX21017" fmla="*/ 3851145 w 6130925"/>
                <a:gd name="connsiteY21017" fmla="*/ 147638 h 2994025"/>
                <a:gd name="connsiteX21018" fmla="*/ 3849590 w 6130925"/>
                <a:gd name="connsiteY21018" fmla="*/ 148696 h 2994025"/>
                <a:gd name="connsiteX21019" fmla="*/ 3848034 w 6130925"/>
                <a:gd name="connsiteY21019" fmla="*/ 149225 h 2994025"/>
                <a:gd name="connsiteX21020" fmla="*/ 3844924 w 6130925"/>
                <a:gd name="connsiteY21020" fmla="*/ 149225 h 2994025"/>
                <a:gd name="connsiteX21021" fmla="*/ 3842851 w 6130925"/>
                <a:gd name="connsiteY21021" fmla="*/ 147638 h 2994025"/>
                <a:gd name="connsiteX21022" fmla="*/ 3841296 w 6130925"/>
                <a:gd name="connsiteY21022" fmla="*/ 143933 h 2994025"/>
                <a:gd name="connsiteX21023" fmla="*/ 3841296 w 6130925"/>
                <a:gd name="connsiteY21023" fmla="*/ 138642 h 2994025"/>
                <a:gd name="connsiteX21024" fmla="*/ 3840259 w 6130925"/>
                <a:gd name="connsiteY21024" fmla="*/ 139700 h 2994025"/>
                <a:gd name="connsiteX21025" fmla="*/ 3838704 w 6130925"/>
                <a:gd name="connsiteY21025" fmla="*/ 140758 h 2994025"/>
                <a:gd name="connsiteX21026" fmla="*/ 3839222 w 6130925"/>
                <a:gd name="connsiteY21026" fmla="*/ 142875 h 2994025"/>
                <a:gd name="connsiteX21027" fmla="*/ 3838704 w 6130925"/>
                <a:gd name="connsiteY21027" fmla="*/ 144463 h 2994025"/>
                <a:gd name="connsiteX21028" fmla="*/ 3837667 w 6130925"/>
                <a:gd name="connsiteY21028" fmla="*/ 146050 h 2994025"/>
                <a:gd name="connsiteX21029" fmla="*/ 3835075 w 6130925"/>
                <a:gd name="connsiteY21029" fmla="*/ 147638 h 2994025"/>
                <a:gd name="connsiteX21030" fmla="*/ 3819524 w 6130925"/>
                <a:gd name="connsiteY21030" fmla="*/ 147638 h 2994025"/>
                <a:gd name="connsiteX21031" fmla="*/ 3819524 w 6130925"/>
                <a:gd name="connsiteY21031" fmla="*/ 139700 h 2994025"/>
                <a:gd name="connsiteX21032" fmla="*/ 3824190 w 6130925"/>
                <a:gd name="connsiteY21032" fmla="*/ 138642 h 2994025"/>
                <a:gd name="connsiteX21033" fmla="*/ 3828336 w 6130925"/>
                <a:gd name="connsiteY21033" fmla="*/ 137054 h 2994025"/>
                <a:gd name="connsiteX21034" fmla="*/ 3829892 w 6130925"/>
                <a:gd name="connsiteY21034" fmla="*/ 135996 h 2994025"/>
                <a:gd name="connsiteX21035" fmla="*/ 3831965 w 6130925"/>
                <a:gd name="connsiteY21035" fmla="*/ 134408 h 2994025"/>
                <a:gd name="connsiteX21036" fmla="*/ 3834039 w 6130925"/>
                <a:gd name="connsiteY21036" fmla="*/ 133350 h 2994025"/>
                <a:gd name="connsiteX21037" fmla="*/ 3836630 w 6130925"/>
                <a:gd name="connsiteY21037" fmla="*/ 132821 h 2994025"/>
                <a:gd name="connsiteX21038" fmla="*/ 3839741 w 6130925"/>
                <a:gd name="connsiteY21038" fmla="*/ 131233 h 2994025"/>
                <a:gd name="connsiteX21039" fmla="*/ 3269720 w 6130925"/>
                <a:gd name="connsiteY21039" fmla="*/ 127000 h 2994025"/>
                <a:gd name="connsiteX21040" fmla="*/ 3270250 w 6130925"/>
                <a:gd name="connsiteY21040" fmla="*/ 129674 h 2994025"/>
                <a:gd name="connsiteX21041" fmla="*/ 3270250 w 6130925"/>
                <a:gd name="connsiteY21041" fmla="*/ 131278 h 2994025"/>
                <a:gd name="connsiteX21042" fmla="*/ 3270250 w 6130925"/>
                <a:gd name="connsiteY21042" fmla="*/ 132882 h 2994025"/>
                <a:gd name="connsiteX21043" fmla="*/ 3263370 w 6130925"/>
                <a:gd name="connsiteY21043" fmla="*/ 140903 h 2994025"/>
                <a:gd name="connsiteX21044" fmla="*/ 3264958 w 6130925"/>
                <a:gd name="connsiteY21044" fmla="*/ 142507 h 2994025"/>
                <a:gd name="connsiteX21045" fmla="*/ 3266545 w 6130925"/>
                <a:gd name="connsiteY21045" fmla="*/ 143577 h 2994025"/>
                <a:gd name="connsiteX21046" fmla="*/ 3268133 w 6130925"/>
                <a:gd name="connsiteY21046" fmla="*/ 143042 h 2994025"/>
                <a:gd name="connsiteX21047" fmla="*/ 3270250 w 6130925"/>
                <a:gd name="connsiteY21047" fmla="*/ 143042 h 2994025"/>
                <a:gd name="connsiteX21048" fmla="*/ 3274483 w 6130925"/>
                <a:gd name="connsiteY21048" fmla="*/ 141973 h 2994025"/>
                <a:gd name="connsiteX21049" fmla="*/ 3278187 w 6130925"/>
                <a:gd name="connsiteY21049" fmla="*/ 138230 h 2994025"/>
                <a:gd name="connsiteX21050" fmla="*/ 3280304 w 6130925"/>
                <a:gd name="connsiteY21050" fmla="*/ 136091 h 2994025"/>
                <a:gd name="connsiteX21051" fmla="*/ 3281891 w 6130925"/>
                <a:gd name="connsiteY21051" fmla="*/ 134486 h 2994025"/>
                <a:gd name="connsiteX21052" fmla="*/ 3282950 w 6130925"/>
                <a:gd name="connsiteY21052" fmla="*/ 132882 h 2994025"/>
                <a:gd name="connsiteX21053" fmla="*/ 3284537 w 6130925"/>
                <a:gd name="connsiteY21053" fmla="*/ 131278 h 2994025"/>
                <a:gd name="connsiteX21054" fmla="*/ 3286125 w 6130925"/>
                <a:gd name="connsiteY21054" fmla="*/ 130743 h 2994025"/>
                <a:gd name="connsiteX21055" fmla="*/ 3288241 w 6130925"/>
                <a:gd name="connsiteY21055" fmla="*/ 130209 h 2994025"/>
                <a:gd name="connsiteX21056" fmla="*/ 3289300 w 6130925"/>
                <a:gd name="connsiteY21056" fmla="*/ 132347 h 2994025"/>
                <a:gd name="connsiteX21057" fmla="*/ 3290887 w 6130925"/>
                <a:gd name="connsiteY21057" fmla="*/ 133952 h 2994025"/>
                <a:gd name="connsiteX21058" fmla="*/ 3293533 w 6130925"/>
                <a:gd name="connsiteY21058" fmla="*/ 135556 h 2994025"/>
                <a:gd name="connsiteX21059" fmla="*/ 3295120 w 6130925"/>
                <a:gd name="connsiteY21059" fmla="*/ 137160 h 2994025"/>
                <a:gd name="connsiteX21060" fmla="*/ 3296179 w 6130925"/>
                <a:gd name="connsiteY21060" fmla="*/ 138764 h 2994025"/>
                <a:gd name="connsiteX21061" fmla="*/ 3297237 w 6130925"/>
                <a:gd name="connsiteY21061" fmla="*/ 140903 h 2994025"/>
                <a:gd name="connsiteX21062" fmla="*/ 3297237 w 6130925"/>
                <a:gd name="connsiteY21062" fmla="*/ 143042 h 2994025"/>
                <a:gd name="connsiteX21063" fmla="*/ 3297237 w 6130925"/>
                <a:gd name="connsiteY21063" fmla="*/ 145181 h 2994025"/>
                <a:gd name="connsiteX21064" fmla="*/ 3304116 w 6130925"/>
                <a:gd name="connsiteY21064" fmla="*/ 145181 h 2994025"/>
                <a:gd name="connsiteX21065" fmla="*/ 3307821 w 6130925"/>
                <a:gd name="connsiteY21065" fmla="*/ 144112 h 2994025"/>
                <a:gd name="connsiteX21066" fmla="*/ 3310996 w 6130925"/>
                <a:gd name="connsiteY21066" fmla="*/ 143042 h 2994025"/>
                <a:gd name="connsiteX21067" fmla="*/ 3313641 w 6130925"/>
                <a:gd name="connsiteY21067" fmla="*/ 142507 h 2994025"/>
                <a:gd name="connsiteX21068" fmla="*/ 3315229 w 6130925"/>
                <a:gd name="connsiteY21068" fmla="*/ 143042 h 2994025"/>
                <a:gd name="connsiteX21069" fmla="*/ 3319462 w 6130925"/>
                <a:gd name="connsiteY21069" fmla="*/ 142507 h 2994025"/>
                <a:gd name="connsiteX21070" fmla="*/ 3323166 w 6130925"/>
                <a:gd name="connsiteY21070" fmla="*/ 143577 h 2994025"/>
                <a:gd name="connsiteX21071" fmla="*/ 3326341 w 6130925"/>
                <a:gd name="connsiteY21071" fmla="*/ 146251 h 2994025"/>
                <a:gd name="connsiteX21072" fmla="*/ 3328987 w 6130925"/>
                <a:gd name="connsiteY21072" fmla="*/ 149459 h 2994025"/>
                <a:gd name="connsiteX21073" fmla="*/ 3325812 w 6130925"/>
                <a:gd name="connsiteY21073" fmla="*/ 152133 h 2994025"/>
                <a:gd name="connsiteX21074" fmla="*/ 3324225 w 6130925"/>
                <a:gd name="connsiteY21074" fmla="*/ 153202 h 2994025"/>
                <a:gd name="connsiteX21075" fmla="*/ 3321579 w 6130925"/>
                <a:gd name="connsiteY21075" fmla="*/ 154272 h 2994025"/>
                <a:gd name="connsiteX21076" fmla="*/ 3319462 w 6130925"/>
                <a:gd name="connsiteY21076" fmla="*/ 154806 h 2994025"/>
                <a:gd name="connsiteX21077" fmla="*/ 3317346 w 6130925"/>
                <a:gd name="connsiteY21077" fmla="*/ 155341 h 2994025"/>
                <a:gd name="connsiteX21078" fmla="*/ 3315758 w 6130925"/>
                <a:gd name="connsiteY21078" fmla="*/ 155341 h 2994025"/>
                <a:gd name="connsiteX21079" fmla="*/ 3314171 w 6130925"/>
                <a:gd name="connsiteY21079" fmla="*/ 155341 h 2994025"/>
                <a:gd name="connsiteX21080" fmla="*/ 3310466 w 6130925"/>
                <a:gd name="connsiteY21080" fmla="*/ 156945 h 2994025"/>
                <a:gd name="connsiteX21081" fmla="*/ 3308350 w 6130925"/>
                <a:gd name="connsiteY21081" fmla="*/ 160689 h 2994025"/>
                <a:gd name="connsiteX21082" fmla="*/ 3308879 w 6130925"/>
                <a:gd name="connsiteY21082" fmla="*/ 164432 h 2994025"/>
                <a:gd name="connsiteX21083" fmla="*/ 3308350 w 6130925"/>
                <a:gd name="connsiteY21083" fmla="*/ 168175 h 2994025"/>
                <a:gd name="connsiteX21084" fmla="*/ 3307291 w 6130925"/>
                <a:gd name="connsiteY21084" fmla="*/ 169244 h 2994025"/>
                <a:gd name="connsiteX21085" fmla="*/ 3305175 w 6130925"/>
                <a:gd name="connsiteY21085" fmla="*/ 169779 h 2994025"/>
                <a:gd name="connsiteX21086" fmla="*/ 3301470 w 6130925"/>
                <a:gd name="connsiteY21086" fmla="*/ 171918 h 2994025"/>
                <a:gd name="connsiteX21087" fmla="*/ 3296179 w 6130925"/>
                <a:gd name="connsiteY21087" fmla="*/ 172453 h 2994025"/>
                <a:gd name="connsiteX21088" fmla="*/ 3290887 w 6130925"/>
                <a:gd name="connsiteY21088" fmla="*/ 170314 h 2994025"/>
                <a:gd name="connsiteX21089" fmla="*/ 3284537 w 6130925"/>
                <a:gd name="connsiteY21089" fmla="*/ 168710 h 2994025"/>
                <a:gd name="connsiteX21090" fmla="*/ 3282420 w 6130925"/>
                <a:gd name="connsiteY21090" fmla="*/ 169779 h 2994025"/>
                <a:gd name="connsiteX21091" fmla="*/ 3280304 w 6130925"/>
                <a:gd name="connsiteY21091" fmla="*/ 172453 h 2994025"/>
                <a:gd name="connsiteX21092" fmla="*/ 3278187 w 6130925"/>
                <a:gd name="connsiteY21092" fmla="*/ 174057 h 2994025"/>
                <a:gd name="connsiteX21093" fmla="*/ 3276600 w 6130925"/>
                <a:gd name="connsiteY21093" fmla="*/ 175126 h 2994025"/>
                <a:gd name="connsiteX21094" fmla="*/ 3274483 w 6130925"/>
                <a:gd name="connsiteY21094" fmla="*/ 176196 h 2994025"/>
                <a:gd name="connsiteX21095" fmla="*/ 3272895 w 6130925"/>
                <a:gd name="connsiteY21095" fmla="*/ 177265 h 2994025"/>
                <a:gd name="connsiteX21096" fmla="*/ 3268133 w 6130925"/>
                <a:gd name="connsiteY21096" fmla="*/ 177800 h 2994025"/>
                <a:gd name="connsiteX21097" fmla="*/ 3263900 w 6130925"/>
                <a:gd name="connsiteY21097" fmla="*/ 177800 h 2994025"/>
                <a:gd name="connsiteX21098" fmla="*/ 3261254 w 6130925"/>
                <a:gd name="connsiteY21098" fmla="*/ 177800 h 2994025"/>
                <a:gd name="connsiteX21099" fmla="*/ 3259137 w 6130925"/>
                <a:gd name="connsiteY21099" fmla="*/ 177800 h 2994025"/>
                <a:gd name="connsiteX21100" fmla="*/ 3256491 w 6130925"/>
                <a:gd name="connsiteY21100" fmla="*/ 177265 h 2994025"/>
                <a:gd name="connsiteX21101" fmla="*/ 3254904 w 6130925"/>
                <a:gd name="connsiteY21101" fmla="*/ 177265 h 2994025"/>
                <a:gd name="connsiteX21102" fmla="*/ 3252787 w 6130925"/>
                <a:gd name="connsiteY21102" fmla="*/ 176731 h 2994025"/>
                <a:gd name="connsiteX21103" fmla="*/ 3250670 w 6130925"/>
                <a:gd name="connsiteY21103" fmla="*/ 175126 h 2994025"/>
                <a:gd name="connsiteX21104" fmla="*/ 3249612 w 6130925"/>
                <a:gd name="connsiteY21104" fmla="*/ 172987 h 2994025"/>
                <a:gd name="connsiteX21105" fmla="*/ 3248024 w 6130925"/>
                <a:gd name="connsiteY21105" fmla="*/ 171383 h 2994025"/>
                <a:gd name="connsiteX21106" fmla="*/ 3244320 w 6130925"/>
                <a:gd name="connsiteY21106" fmla="*/ 170314 h 2994025"/>
                <a:gd name="connsiteX21107" fmla="*/ 3240616 w 6130925"/>
                <a:gd name="connsiteY21107" fmla="*/ 170314 h 2994025"/>
                <a:gd name="connsiteX21108" fmla="*/ 3239029 w 6130925"/>
                <a:gd name="connsiteY21108" fmla="*/ 170849 h 2994025"/>
                <a:gd name="connsiteX21109" fmla="*/ 3237441 w 6130925"/>
                <a:gd name="connsiteY21109" fmla="*/ 171383 h 2994025"/>
                <a:gd name="connsiteX21110" fmla="*/ 3217862 w 6130925"/>
                <a:gd name="connsiteY21110" fmla="*/ 171383 h 2994025"/>
                <a:gd name="connsiteX21111" fmla="*/ 3213629 w 6130925"/>
                <a:gd name="connsiteY21111" fmla="*/ 170314 h 2994025"/>
                <a:gd name="connsiteX21112" fmla="*/ 3210454 w 6130925"/>
                <a:gd name="connsiteY21112" fmla="*/ 168175 h 2994025"/>
                <a:gd name="connsiteX21113" fmla="*/ 3207278 w 6130925"/>
                <a:gd name="connsiteY21113" fmla="*/ 166571 h 2994025"/>
                <a:gd name="connsiteX21114" fmla="*/ 3203045 w 6130925"/>
                <a:gd name="connsiteY21114" fmla="*/ 165501 h 2994025"/>
                <a:gd name="connsiteX21115" fmla="*/ 3203045 w 6130925"/>
                <a:gd name="connsiteY21115" fmla="*/ 156945 h 2994025"/>
                <a:gd name="connsiteX21116" fmla="*/ 3230033 w 6130925"/>
                <a:gd name="connsiteY21116" fmla="*/ 156945 h 2994025"/>
                <a:gd name="connsiteX21117" fmla="*/ 3230033 w 6130925"/>
                <a:gd name="connsiteY21117" fmla="*/ 155341 h 2994025"/>
                <a:gd name="connsiteX21118" fmla="*/ 3229504 w 6130925"/>
                <a:gd name="connsiteY21118" fmla="*/ 153737 h 2994025"/>
                <a:gd name="connsiteX21119" fmla="*/ 3227387 w 6130925"/>
                <a:gd name="connsiteY21119" fmla="*/ 152133 h 2994025"/>
                <a:gd name="connsiteX21120" fmla="*/ 3225270 w 6130925"/>
                <a:gd name="connsiteY21120" fmla="*/ 150529 h 2994025"/>
                <a:gd name="connsiteX21121" fmla="*/ 3223683 w 6130925"/>
                <a:gd name="connsiteY21121" fmla="*/ 149994 h 2994025"/>
                <a:gd name="connsiteX21122" fmla="*/ 3222095 w 6130925"/>
                <a:gd name="connsiteY21122" fmla="*/ 149459 h 2994025"/>
                <a:gd name="connsiteX21123" fmla="*/ 3219449 w 6130925"/>
                <a:gd name="connsiteY21123" fmla="*/ 148924 h 2994025"/>
                <a:gd name="connsiteX21124" fmla="*/ 3216804 w 6130925"/>
                <a:gd name="connsiteY21124" fmla="*/ 148924 h 2994025"/>
                <a:gd name="connsiteX21125" fmla="*/ 3213629 w 6130925"/>
                <a:gd name="connsiteY21125" fmla="*/ 149459 h 2994025"/>
                <a:gd name="connsiteX21126" fmla="*/ 3210983 w 6130925"/>
                <a:gd name="connsiteY21126" fmla="*/ 150529 h 2994025"/>
                <a:gd name="connsiteX21127" fmla="*/ 3208866 w 6130925"/>
                <a:gd name="connsiteY21127" fmla="*/ 151598 h 2994025"/>
                <a:gd name="connsiteX21128" fmla="*/ 3206220 w 6130925"/>
                <a:gd name="connsiteY21128" fmla="*/ 152133 h 2994025"/>
                <a:gd name="connsiteX21129" fmla="*/ 3203045 w 6130925"/>
                <a:gd name="connsiteY21129" fmla="*/ 150529 h 2994025"/>
                <a:gd name="connsiteX21130" fmla="*/ 3200399 w 6130925"/>
                <a:gd name="connsiteY21130" fmla="*/ 149459 h 2994025"/>
                <a:gd name="connsiteX21131" fmla="*/ 3198812 w 6130925"/>
                <a:gd name="connsiteY21131" fmla="*/ 148924 h 2994025"/>
                <a:gd name="connsiteX21132" fmla="*/ 3197224 w 6130925"/>
                <a:gd name="connsiteY21132" fmla="*/ 148924 h 2994025"/>
                <a:gd name="connsiteX21133" fmla="*/ 3192991 w 6130925"/>
                <a:gd name="connsiteY21133" fmla="*/ 148924 h 2994025"/>
                <a:gd name="connsiteX21134" fmla="*/ 3191403 w 6130925"/>
                <a:gd name="connsiteY21134" fmla="*/ 147855 h 2994025"/>
                <a:gd name="connsiteX21135" fmla="*/ 3189816 w 6130925"/>
                <a:gd name="connsiteY21135" fmla="*/ 147320 h 2994025"/>
                <a:gd name="connsiteX21136" fmla="*/ 3187170 w 6130925"/>
                <a:gd name="connsiteY21136" fmla="*/ 146785 h 2994025"/>
                <a:gd name="connsiteX21137" fmla="*/ 3185583 w 6130925"/>
                <a:gd name="connsiteY21137" fmla="*/ 145181 h 2994025"/>
                <a:gd name="connsiteX21138" fmla="*/ 3184524 w 6130925"/>
                <a:gd name="connsiteY21138" fmla="*/ 142507 h 2994025"/>
                <a:gd name="connsiteX21139" fmla="*/ 3184524 w 6130925"/>
                <a:gd name="connsiteY21139" fmla="*/ 138764 h 2994025"/>
                <a:gd name="connsiteX21140" fmla="*/ 3185583 w 6130925"/>
                <a:gd name="connsiteY21140" fmla="*/ 135556 h 2994025"/>
                <a:gd name="connsiteX21141" fmla="*/ 3188758 w 6130925"/>
                <a:gd name="connsiteY21141" fmla="*/ 133952 h 2994025"/>
                <a:gd name="connsiteX21142" fmla="*/ 3190345 w 6130925"/>
                <a:gd name="connsiteY21142" fmla="*/ 133417 h 2994025"/>
                <a:gd name="connsiteX21143" fmla="*/ 3192462 w 6130925"/>
                <a:gd name="connsiteY21143" fmla="*/ 132882 h 2994025"/>
                <a:gd name="connsiteX21144" fmla="*/ 3194578 w 6130925"/>
                <a:gd name="connsiteY21144" fmla="*/ 132347 h 2994025"/>
                <a:gd name="connsiteX21145" fmla="*/ 3196695 w 6130925"/>
                <a:gd name="connsiteY21145" fmla="*/ 131813 h 2994025"/>
                <a:gd name="connsiteX21146" fmla="*/ 3210983 w 6130925"/>
                <a:gd name="connsiteY21146" fmla="*/ 132347 h 2994025"/>
                <a:gd name="connsiteX21147" fmla="*/ 3225270 w 6130925"/>
                <a:gd name="connsiteY21147" fmla="*/ 132882 h 2994025"/>
                <a:gd name="connsiteX21148" fmla="*/ 3227387 w 6130925"/>
                <a:gd name="connsiteY21148" fmla="*/ 132882 h 2994025"/>
                <a:gd name="connsiteX21149" fmla="*/ 3229504 w 6130925"/>
                <a:gd name="connsiteY21149" fmla="*/ 133952 h 2994025"/>
                <a:gd name="connsiteX21150" fmla="*/ 3231091 w 6130925"/>
                <a:gd name="connsiteY21150" fmla="*/ 134486 h 2994025"/>
                <a:gd name="connsiteX21151" fmla="*/ 3232679 w 6130925"/>
                <a:gd name="connsiteY21151" fmla="*/ 135556 h 2994025"/>
                <a:gd name="connsiteX21152" fmla="*/ 3234795 w 6130925"/>
                <a:gd name="connsiteY21152" fmla="*/ 136625 h 2994025"/>
                <a:gd name="connsiteX21153" fmla="*/ 3235854 w 6130925"/>
                <a:gd name="connsiteY21153" fmla="*/ 138230 h 2994025"/>
                <a:gd name="connsiteX21154" fmla="*/ 3238499 w 6130925"/>
                <a:gd name="connsiteY21154" fmla="*/ 143042 h 2994025"/>
                <a:gd name="connsiteX21155" fmla="*/ 3238499 w 6130925"/>
                <a:gd name="connsiteY21155" fmla="*/ 148924 h 2994025"/>
                <a:gd name="connsiteX21156" fmla="*/ 3241674 w 6130925"/>
                <a:gd name="connsiteY21156" fmla="*/ 149459 h 2994025"/>
                <a:gd name="connsiteX21157" fmla="*/ 3243262 w 6130925"/>
                <a:gd name="connsiteY21157" fmla="*/ 147855 h 2994025"/>
                <a:gd name="connsiteX21158" fmla="*/ 3244320 w 6130925"/>
                <a:gd name="connsiteY21158" fmla="*/ 146251 h 2994025"/>
                <a:gd name="connsiteX21159" fmla="*/ 3244849 w 6130925"/>
                <a:gd name="connsiteY21159" fmla="*/ 143042 h 2994025"/>
                <a:gd name="connsiteX21160" fmla="*/ 3244849 w 6130925"/>
                <a:gd name="connsiteY21160" fmla="*/ 138764 h 2994025"/>
                <a:gd name="connsiteX21161" fmla="*/ 3245379 w 6130925"/>
                <a:gd name="connsiteY21161" fmla="*/ 134486 h 2994025"/>
                <a:gd name="connsiteX21162" fmla="*/ 3245908 w 6130925"/>
                <a:gd name="connsiteY21162" fmla="*/ 130209 h 2994025"/>
                <a:gd name="connsiteX21163" fmla="*/ 3256491 w 6130925"/>
                <a:gd name="connsiteY21163" fmla="*/ 130209 h 2994025"/>
                <a:gd name="connsiteX21164" fmla="*/ 3258608 w 6130925"/>
                <a:gd name="connsiteY21164" fmla="*/ 131278 h 2994025"/>
                <a:gd name="connsiteX21165" fmla="*/ 3260725 w 6130925"/>
                <a:gd name="connsiteY21165" fmla="*/ 131813 h 2994025"/>
                <a:gd name="connsiteX21166" fmla="*/ 3262312 w 6130925"/>
                <a:gd name="connsiteY21166" fmla="*/ 131813 h 2994025"/>
                <a:gd name="connsiteX21167" fmla="*/ 3264429 w 6130925"/>
                <a:gd name="connsiteY21167" fmla="*/ 130743 h 2994025"/>
                <a:gd name="connsiteX21168" fmla="*/ 3265487 w 6130925"/>
                <a:gd name="connsiteY21168" fmla="*/ 128070 h 2994025"/>
                <a:gd name="connsiteX21169" fmla="*/ 3267604 w 6130925"/>
                <a:gd name="connsiteY21169" fmla="*/ 127535 h 2994025"/>
                <a:gd name="connsiteX21170" fmla="*/ 1536699 w 6130925"/>
                <a:gd name="connsiteY21170" fmla="*/ 109889 h 2994025"/>
                <a:gd name="connsiteX21171" fmla="*/ 1517457 w 6130925"/>
                <a:gd name="connsiteY21171" fmla="*/ 110927 h 2994025"/>
                <a:gd name="connsiteX21172" fmla="*/ 1517120 w 6130925"/>
                <a:gd name="connsiteY21172" fmla="*/ 111146 h 2994025"/>
                <a:gd name="connsiteX21173" fmla="*/ 1536699 w 6130925"/>
                <a:gd name="connsiteY21173" fmla="*/ 110115 h 2994025"/>
                <a:gd name="connsiteX21174" fmla="*/ 1545166 w 6130925"/>
                <a:gd name="connsiteY21174" fmla="*/ 111661 h 2994025"/>
                <a:gd name="connsiteX21175" fmla="*/ 1553006 w 6130925"/>
                <a:gd name="connsiteY21175" fmla="*/ 112680 h 2994025"/>
                <a:gd name="connsiteX21176" fmla="*/ 1553103 w 6130925"/>
                <a:gd name="connsiteY21176" fmla="*/ 112529 h 2994025"/>
                <a:gd name="connsiteX21177" fmla="*/ 1545165 w 6130925"/>
                <a:gd name="connsiteY21177" fmla="*/ 111473 h 2994025"/>
                <a:gd name="connsiteX21178" fmla="*/ 3724883 w 6130925"/>
                <a:gd name="connsiteY21178" fmla="*/ 104775 h 2994025"/>
                <a:gd name="connsiteX21179" fmla="*/ 3726462 w 6130925"/>
                <a:gd name="connsiteY21179" fmla="*/ 104775 h 2994025"/>
                <a:gd name="connsiteX21180" fmla="*/ 3728568 w 6130925"/>
                <a:gd name="connsiteY21180" fmla="*/ 105299 h 2994025"/>
                <a:gd name="connsiteX21181" fmla="*/ 3730147 w 6130925"/>
                <a:gd name="connsiteY21181" fmla="*/ 106346 h 2994025"/>
                <a:gd name="connsiteX21182" fmla="*/ 3730147 w 6130925"/>
                <a:gd name="connsiteY21182" fmla="*/ 116817 h 2994025"/>
                <a:gd name="connsiteX21183" fmla="*/ 3734885 w 6130925"/>
                <a:gd name="connsiteY21183" fmla="*/ 116817 h 2994025"/>
                <a:gd name="connsiteX21184" fmla="*/ 3740149 w 6130925"/>
                <a:gd name="connsiteY21184" fmla="*/ 117864 h 2994025"/>
                <a:gd name="connsiteX21185" fmla="*/ 3740149 w 6130925"/>
                <a:gd name="connsiteY21185" fmla="*/ 124670 h 2994025"/>
                <a:gd name="connsiteX21186" fmla="*/ 3739623 w 6130925"/>
                <a:gd name="connsiteY21186" fmla="*/ 126764 h 2994025"/>
                <a:gd name="connsiteX21187" fmla="*/ 3738044 w 6130925"/>
                <a:gd name="connsiteY21187" fmla="*/ 128335 h 2994025"/>
                <a:gd name="connsiteX21188" fmla="*/ 3736464 w 6130925"/>
                <a:gd name="connsiteY21188" fmla="*/ 129905 h 2994025"/>
                <a:gd name="connsiteX21189" fmla="*/ 3734359 w 6130925"/>
                <a:gd name="connsiteY21189" fmla="*/ 130429 h 2994025"/>
                <a:gd name="connsiteX21190" fmla="*/ 3732779 w 6130925"/>
                <a:gd name="connsiteY21190" fmla="*/ 131999 h 2994025"/>
                <a:gd name="connsiteX21191" fmla="*/ 3731200 w 6130925"/>
                <a:gd name="connsiteY21191" fmla="*/ 133046 h 2994025"/>
                <a:gd name="connsiteX21192" fmla="*/ 3728568 w 6130925"/>
                <a:gd name="connsiteY21192" fmla="*/ 134094 h 2994025"/>
                <a:gd name="connsiteX21193" fmla="*/ 3724883 w 6130925"/>
                <a:gd name="connsiteY21193" fmla="*/ 134094 h 2994025"/>
                <a:gd name="connsiteX21194" fmla="*/ 3723304 w 6130925"/>
                <a:gd name="connsiteY21194" fmla="*/ 134094 h 2994025"/>
                <a:gd name="connsiteX21195" fmla="*/ 3721198 w 6130925"/>
                <a:gd name="connsiteY21195" fmla="*/ 133570 h 2994025"/>
                <a:gd name="connsiteX21196" fmla="*/ 3719619 w 6130925"/>
                <a:gd name="connsiteY21196" fmla="*/ 133046 h 2994025"/>
                <a:gd name="connsiteX21197" fmla="*/ 3713828 w 6130925"/>
                <a:gd name="connsiteY21197" fmla="*/ 133570 h 2994025"/>
                <a:gd name="connsiteX21198" fmla="*/ 3709090 w 6130925"/>
                <a:gd name="connsiteY21198" fmla="*/ 134094 h 2994025"/>
                <a:gd name="connsiteX21199" fmla="*/ 3709090 w 6130925"/>
                <a:gd name="connsiteY21199" fmla="*/ 137235 h 2994025"/>
                <a:gd name="connsiteX21200" fmla="*/ 3709617 w 6130925"/>
                <a:gd name="connsiteY21200" fmla="*/ 140900 h 2994025"/>
                <a:gd name="connsiteX21201" fmla="*/ 3709617 w 6130925"/>
                <a:gd name="connsiteY21201" fmla="*/ 144564 h 2994025"/>
                <a:gd name="connsiteX21202" fmla="*/ 3709090 w 6130925"/>
                <a:gd name="connsiteY21202" fmla="*/ 147182 h 2994025"/>
                <a:gd name="connsiteX21203" fmla="*/ 3707511 w 6130925"/>
                <a:gd name="connsiteY21203" fmla="*/ 149276 h 2994025"/>
                <a:gd name="connsiteX21204" fmla="*/ 3705405 w 6130925"/>
                <a:gd name="connsiteY21204" fmla="*/ 151370 h 2994025"/>
                <a:gd name="connsiteX21205" fmla="*/ 3703300 w 6130925"/>
                <a:gd name="connsiteY21205" fmla="*/ 152417 h 2994025"/>
                <a:gd name="connsiteX21206" fmla="*/ 3700141 w 6130925"/>
                <a:gd name="connsiteY21206" fmla="*/ 153988 h 2994025"/>
                <a:gd name="connsiteX21207" fmla="*/ 3696982 w 6130925"/>
                <a:gd name="connsiteY21207" fmla="*/ 153988 h 2994025"/>
                <a:gd name="connsiteX21208" fmla="*/ 3691718 w 6130925"/>
                <a:gd name="connsiteY21208" fmla="*/ 153465 h 2994025"/>
                <a:gd name="connsiteX21209" fmla="*/ 3686980 w 6130925"/>
                <a:gd name="connsiteY21209" fmla="*/ 150323 h 2994025"/>
                <a:gd name="connsiteX21210" fmla="*/ 3682769 w 6130925"/>
                <a:gd name="connsiteY21210" fmla="*/ 148753 h 2994025"/>
                <a:gd name="connsiteX21211" fmla="*/ 3680663 w 6130925"/>
                <a:gd name="connsiteY21211" fmla="*/ 147182 h 2994025"/>
                <a:gd name="connsiteX21212" fmla="*/ 3678558 w 6130925"/>
                <a:gd name="connsiteY21212" fmla="*/ 145088 h 2994025"/>
                <a:gd name="connsiteX21213" fmla="*/ 3677505 w 6130925"/>
                <a:gd name="connsiteY21213" fmla="*/ 144041 h 2994025"/>
                <a:gd name="connsiteX21214" fmla="*/ 3676978 w 6130925"/>
                <a:gd name="connsiteY21214" fmla="*/ 141947 h 2994025"/>
                <a:gd name="connsiteX21215" fmla="*/ 3676978 w 6130925"/>
                <a:gd name="connsiteY21215" fmla="*/ 134617 h 2994025"/>
                <a:gd name="connsiteX21216" fmla="*/ 3680663 w 6130925"/>
                <a:gd name="connsiteY21216" fmla="*/ 135141 h 2994025"/>
                <a:gd name="connsiteX21217" fmla="*/ 3684875 w 6130925"/>
                <a:gd name="connsiteY21217" fmla="*/ 134617 h 2994025"/>
                <a:gd name="connsiteX21218" fmla="*/ 3686980 w 6130925"/>
                <a:gd name="connsiteY21218" fmla="*/ 133570 h 2994025"/>
                <a:gd name="connsiteX21219" fmla="*/ 3688560 w 6130925"/>
                <a:gd name="connsiteY21219" fmla="*/ 131476 h 2994025"/>
                <a:gd name="connsiteX21220" fmla="*/ 3687507 w 6130925"/>
                <a:gd name="connsiteY21220" fmla="*/ 125717 h 2994025"/>
                <a:gd name="connsiteX21221" fmla="*/ 3685927 w 6130925"/>
                <a:gd name="connsiteY21221" fmla="*/ 126240 h 2994025"/>
                <a:gd name="connsiteX21222" fmla="*/ 3683822 w 6130925"/>
                <a:gd name="connsiteY21222" fmla="*/ 126764 h 2994025"/>
                <a:gd name="connsiteX21223" fmla="*/ 3682243 w 6130925"/>
                <a:gd name="connsiteY21223" fmla="*/ 126240 h 2994025"/>
                <a:gd name="connsiteX21224" fmla="*/ 3680137 w 6130925"/>
                <a:gd name="connsiteY21224" fmla="*/ 125717 h 2994025"/>
                <a:gd name="connsiteX21225" fmla="*/ 3676978 w 6130925"/>
                <a:gd name="connsiteY21225" fmla="*/ 125193 h 2994025"/>
                <a:gd name="connsiteX21226" fmla="*/ 3673293 w 6130925"/>
                <a:gd name="connsiteY21226" fmla="*/ 124670 h 2994025"/>
                <a:gd name="connsiteX21227" fmla="*/ 3669608 w 6130925"/>
                <a:gd name="connsiteY21227" fmla="*/ 125193 h 2994025"/>
                <a:gd name="connsiteX21228" fmla="*/ 3666450 w 6130925"/>
                <a:gd name="connsiteY21228" fmla="*/ 125717 h 2994025"/>
                <a:gd name="connsiteX21229" fmla="*/ 3664870 w 6130925"/>
                <a:gd name="connsiteY21229" fmla="*/ 126764 h 2994025"/>
                <a:gd name="connsiteX21230" fmla="*/ 3662238 w 6130925"/>
                <a:gd name="connsiteY21230" fmla="*/ 127287 h 2994025"/>
                <a:gd name="connsiteX21231" fmla="*/ 3660133 w 6130925"/>
                <a:gd name="connsiteY21231" fmla="*/ 128335 h 2994025"/>
                <a:gd name="connsiteX21232" fmla="*/ 3658027 w 6130925"/>
                <a:gd name="connsiteY21232" fmla="*/ 129905 h 2994025"/>
                <a:gd name="connsiteX21233" fmla="*/ 3656448 w 6130925"/>
                <a:gd name="connsiteY21233" fmla="*/ 129905 h 2994025"/>
                <a:gd name="connsiteX21234" fmla="*/ 3654868 w 6130925"/>
                <a:gd name="connsiteY21234" fmla="*/ 130429 h 2994025"/>
                <a:gd name="connsiteX21235" fmla="*/ 3651183 w 6130925"/>
                <a:gd name="connsiteY21235" fmla="*/ 131999 h 2994025"/>
                <a:gd name="connsiteX21236" fmla="*/ 3647498 w 6130925"/>
                <a:gd name="connsiteY21236" fmla="*/ 133046 h 2994025"/>
                <a:gd name="connsiteX21237" fmla="*/ 3644866 w 6130925"/>
                <a:gd name="connsiteY21237" fmla="*/ 132523 h 2994025"/>
                <a:gd name="connsiteX21238" fmla="*/ 3640655 w 6130925"/>
                <a:gd name="connsiteY21238" fmla="*/ 130429 h 2994025"/>
                <a:gd name="connsiteX21239" fmla="*/ 3639602 w 6130925"/>
                <a:gd name="connsiteY21239" fmla="*/ 127287 h 2994025"/>
                <a:gd name="connsiteX21240" fmla="*/ 3638549 w 6130925"/>
                <a:gd name="connsiteY21240" fmla="*/ 123623 h 2994025"/>
                <a:gd name="connsiteX21241" fmla="*/ 3638549 w 6130925"/>
                <a:gd name="connsiteY21241" fmla="*/ 119958 h 2994025"/>
                <a:gd name="connsiteX21242" fmla="*/ 3645919 w 6130925"/>
                <a:gd name="connsiteY21242" fmla="*/ 119958 h 2994025"/>
                <a:gd name="connsiteX21243" fmla="*/ 3649078 w 6130925"/>
                <a:gd name="connsiteY21243" fmla="*/ 120481 h 2994025"/>
                <a:gd name="connsiteX21244" fmla="*/ 3652763 w 6130925"/>
                <a:gd name="connsiteY21244" fmla="*/ 121528 h 2994025"/>
                <a:gd name="connsiteX21245" fmla="*/ 3654868 w 6130925"/>
                <a:gd name="connsiteY21245" fmla="*/ 122052 h 2994025"/>
                <a:gd name="connsiteX21246" fmla="*/ 3656448 w 6130925"/>
                <a:gd name="connsiteY21246" fmla="*/ 122576 h 2994025"/>
                <a:gd name="connsiteX21247" fmla="*/ 3658027 w 6130925"/>
                <a:gd name="connsiteY21247" fmla="*/ 123623 h 2994025"/>
                <a:gd name="connsiteX21248" fmla="*/ 3660133 w 6130925"/>
                <a:gd name="connsiteY21248" fmla="*/ 124670 h 2994025"/>
                <a:gd name="connsiteX21249" fmla="*/ 3661712 w 6130925"/>
                <a:gd name="connsiteY21249" fmla="*/ 124146 h 2994025"/>
                <a:gd name="connsiteX21250" fmla="*/ 3663291 w 6130925"/>
                <a:gd name="connsiteY21250" fmla="*/ 123099 h 2994025"/>
                <a:gd name="connsiteX21251" fmla="*/ 3663818 w 6130925"/>
                <a:gd name="connsiteY21251" fmla="*/ 122052 h 2994025"/>
                <a:gd name="connsiteX21252" fmla="*/ 3664870 w 6130925"/>
                <a:gd name="connsiteY21252" fmla="*/ 119958 h 2994025"/>
                <a:gd name="connsiteX21253" fmla="*/ 3665923 w 6130925"/>
                <a:gd name="connsiteY21253" fmla="*/ 117340 h 2994025"/>
                <a:gd name="connsiteX21254" fmla="*/ 3666976 w 6130925"/>
                <a:gd name="connsiteY21254" fmla="*/ 115246 h 2994025"/>
                <a:gd name="connsiteX21255" fmla="*/ 3669608 w 6130925"/>
                <a:gd name="connsiteY21255" fmla="*/ 115770 h 2994025"/>
                <a:gd name="connsiteX21256" fmla="*/ 3671188 w 6130925"/>
                <a:gd name="connsiteY21256" fmla="*/ 116817 h 2994025"/>
                <a:gd name="connsiteX21257" fmla="*/ 3673293 w 6130925"/>
                <a:gd name="connsiteY21257" fmla="*/ 117340 h 2994025"/>
                <a:gd name="connsiteX21258" fmla="*/ 3675399 w 6130925"/>
                <a:gd name="connsiteY21258" fmla="*/ 117864 h 2994025"/>
                <a:gd name="connsiteX21259" fmla="*/ 3677505 w 6130925"/>
                <a:gd name="connsiteY21259" fmla="*/ 118387 h 2994025"/>
                <a:gd name="connsiteX21260" fmla="*/ 3680137 w 6130925"/>
                <a:gd name="connsiteY21260" fmla="*/ 118387 h 2994025"/>
                <a:gd name="connsiteX21261" fmla="*/ 3682243 w 6130925"/>
                <a:gd name="connsiteY21261" fmla="*/ 118387 h 2994025"/>
                <a:gd name="connsiteX21262" fmla="*/ 3683822 w 6130925"/>
                <a:gd name="connsiteY21262" fmla="*/ 117864 h 2994025"/>
                <a:gd name="connsiteX21263" fmla="*/ 3685927 w 6130925"/>
                <a:gd name="connsiteY21263" fmla="*/ 116817 h 2994025"/>
                <a:gd name="connsiteX21264" fmla="*/ 3687507 w 6130925"/>
                <a:gd name="connsiteY21264" fmla="*/ 115770 h 2994025"/>
                <a:gd name="connsiteX21265" fmla="*/ 3689612 w 6130925"/>
                <a:gd name="connsiteY21265" fmla="*/ 115246 h 2994025"/>
                <a:gd name="connsiteX21266" fmla="*/ 3692771 w 6130925"/>
                <a:gd name="connsiteY21266" fmla="*/ 114722 h 2994025"/>
                <a:gd name="connsiteX21267" fmla="*/ 3696456 w 6130925"/>
                <a:gd name="connsiteY21267" fmla="*/ 115246 h 2994025"/>
                <a:gd name="connsiteX21268" fmla="*/ 3702773 w 6130925"/>
                <a:gd name="connsiteY21268" fmla="*/ 116293 h 2994025"/>
                <a:gd name="connsiteX21269" fmla="*/ 3709090 w 6130925"/>
                <a:gd name="connsiteY21269" fmla="*/ 115770 h 2994025"/>
                <a:gd name="connsiteX21270" fmla="*/ 3711196 w 6130925"/>
                <a:gd name="connsiteY21270" fmla="*/ 114722 h 2994025"/>
                <a:gd name="connsiteX21271" fmla="*/ 3712249 w 6130925"/>
                <a:gd name="connsiteY21271" fmla="*/ 112628 h 2994025"/>
                <a:gd name="connsiteX21272" fmla="*/ 3714354 w 6130925"/>
                <a:gd name="connsiteY21272" fmla="*/ 111581 h 2994025"/>
                <a:gd name="connsiteX21273" fmla="*/ 3715934 w 6130925"/>
                <a:gd name="connsiteY21273" fmla="*/ 110011 h 2994025"/>
                <a:gd name="connsiteX21274" fmla="*/ 3715934 w 6130925"/>
                <a:gd name="connsiteY21274" fmla="*/ 108440 h 2994025"/>
                <a:gd name="connsiteX21275" fmla="*/ 3715934 w 6130925"/>
                <a:gd name="connsiteY21275" fmla="*/ 106346 h 2994025"/>
                <a:gd name="connsiteX21276" fmla="*/ 3719092 w 6130925"/>
                <a:gd name="connsiteY21276" fmla="*/ 105299 h 2994025"/>
                <a:gd name="connsiteX21277" fmla="*/ 3723304 w 6130925"/>
                <a:gd name="connsiteY21277" fmla="*/ 105299 h 2994025"/>
                <a:gd name="connsiteX21278" fmla="*/ 3909309 w 6130925"/>
                <a:gd name="connsiteY21278" fmla="*/ 103188 h 2994025"/>
                <a:gd name="connsiteX21279" fmla="*/ 3915192 w 6130925"/>
                <a:gd name="connsiteY21279" fmla="*/ 104209 h 2994025"/>
                <a:gd name="connsiteX21280" fmla="*/ 3914657 w 6130925"/>
                <a:gd name="connsiteY21280" fmla="*/ 107781 h 2994025"/>
                <a:gd name="connsiteX21281" fmla="*/ 3915192 w 6130925"/>
                <a:gd name="connsiteY21281" fmla="*/ 111352 h 2994025"/>
                <a:gd name="connsiteX21282" fmla="*/ 3916796 w 6130925"/>
                <a:gd name="connsiteY21282" fmla="*/ 114414 h 2994025"/>
                <a:gd name="connsiteX21283" fmla="*/ 3919469 w 6130925"/>
                <a:gd name="connsiteY21283" fmla="*/ 117986 h 2994025"/>
                <a:gd name="connsiteX21284" fmla="*/ 3919469 w 6130925"/>
                <a:gd name="connsiteY21284" fmla="*/ 120027 h 2994025"/>
                <a:gd name="connsiteX21285" fmla="*/ 3919469 w 6130925"/>
                <a:gd name="connsiteY21285" fmla="*/ 121558 h 2994025"/>
                <a:gd name="connsiteX21286" fmla="*/ 3920539 w 6130925"/>
                <a:gd name="connsiteY21286" fmla="*/ 123089 h 2994025"/>
                <a:gd name="connsiteX21287" fmla="*/ 3922678 w 6130925"/>
                <a:gd name="connsiteY21287" fmla="*/ 124619 h 2994025"/>
                <a:gd name="connsiteX21288" fmla="*/ 3924282 w 6130925"/>
                <a:gd name="connsiteY21288" fmla="*/ 126660 h 2994025"/>
                <a:gd name="connsiteX21289" fmla="*/ 3925886 w 6130925"/>
                <a:gd name="connsiteY21289" fmla="*/ 128702 h 2994025"/>
                <a:gd name="connsiteX21290" fmla="*/ 3924282 w 6130925"/>
                <a:gd name="connsiteY21290" fmla="*/ 129722 h 2994025"/>
                <a:gd name="connsiteX21291" fmla="*/ 3922678 w 6130925"/>
                <a:gd name="connsiteY21291" fmla="*/ 130232 h 2994025"/>
                <a:gd name="connsiteX21292" fmla="*/ 3915726 w 6130925"/>
                <a:gd name="connsiteY21292" fmla="*/ 130743 h 2994025"/>
                <a:gd name="connsiteX21293" fmla="*/ 3908775 w 6130925"/>
                <a:gd name="connsiteY21293" fmla="*/ 130232 h 2994025"/>
                <a:gd name="connsiteX21294" fmla="*/ 3906636 w 6130925"/>
                <a:gd name="connsiteY21294" fmla="*/ 129722 h 2994025"/>
                <a:gd name="connsiteX21295" fmla="*/ 3904497 w 6130925"/>
                <a:gd name="connsiteY21295" fmla="*/ 129722 h 2994025"/>
                <a:gd name="connsiteX21296" fmla="*/ 3898615 w 6130925"/>
                <a:gd name="connsiteY21296" fmla="*/ 129722 h 2994025"/>
                <a:gd name="connsiteX21297" fmla="*/ 3895941 w 6130925"/>
                <a:gd name="connsiteY21297" fmla="*/ 128702 h 2994025"/>
                <a:gd name="connsiteX21298" fmla="*/ 3893267 w 6130925"/>
                <a:gd name="connsiteY21298" fmla="*/ 129722 h 2994025"/>
                <a:gd name="connsiteX21299" fmla="*/ 3891663 w 6130925"/>
                <a:gd name="connsiteY21299" fmla="*/ 130743 h 2994025"/>
                <a:gd name="connsiteX21300" fmla="*/ 3890059 w 6130925"/>
                <a:gd name="connsiteY21300" fmla="*/ 131763 h 2994025"/>
                <a:gd name="connsiteX21301" fmla="*/ 3887920 w 6130925"/>
                <a:gd name="connsiteY21301" fmla="*/ 131763 h 2994025"/>
                <a:gd name="connsiteX21302" fmla="*/ 3885246 w 6130925"/>
                <a:gd name="connsiteY21302" fmla="*/ 131763 h 2994025"/>
                <a:gd name="connsiteX21303" fmla="*/ 3882573 w 6130925"/>
                <a:gd name="connsiteY21303" fmla="*/ 131253 h 2994025"/>
                <a:gd name="connsiteX21304" fmla="*/ 3880968 w 6130925"/>
                <a:gd name="connsiteY21304" fmla="*/ 129722 h 2994025"/>
                <a:gd name="connsiteX21305" fmla="*/ 3879364 w 6130925"/>
                <a:gd name="connsiteY21305" fmla="*/ 128191 h 2994025"/>
                <a:gd name="connsiteX21306" fmla="*/ 3875086 w 6130925"/>
                <a:gd name="connsiteY21306" fmla="*/ 126660 h 2994025"/>
                <a:gd name="connsiteX21307" fmla="*/ 3875621 w 6130925"/>
                <a:gd name="connsiteY21307" fmla="*/ 124619 h 2994025"/>
                <a:gd name="connsiteX21308" fmla="*/ 3877225 w 6130925"/>
                <a:gd name="connsiteY21308" fmla="*/ 123089 h 2994025"/>
                <a:gd name="connsiteX21309" fmla="*/ 3880968 w 6130925"/>
                <a:gd name="connsiteY21309" fmla="*/ 121048 h 2994025"/>
                <a:gd name="connsiteX21310" fmla="*/ 3884177 w 6130925"/>
                <a:gd name="connsiteY21310" fmla="*/ 118496 h 2994025"/>
                <a:gd name="connsiteX21311" fmla="*/ 3886316 w 6130925"/>
                <a:gd name="connsiteY21311" fmla="*/ 118496 h 2994025"/>
                <a:gd name="connsiteX21312" fmla="*/ 3887920 w 6130925"/>
                <a:gd name="connsiteY21312" fmla="*/ 117986 h 2994025"/>
                <a:gd name="connsiteX21313" fmla="*/ 3887920 w 6130925"/>
                <a:gd name="connsiteY21313" fmla="*/ 116455 h 2994025"/>
                <a:gd name="connsiteX21314" fmla="*/ 3887920 w 6130925"/>
                <a:gd name="connsiteY21314" fmla="*/ 114414 h 2994025"/>
                <a:gd name="connsiteX21315" fmla="*/ 3887920 w 6130925"/>
                <a:gd name="connsiteY21315" fmla="*/ 112883 h 2994025"/>
                <a:gd name="connsiteX21316" fmla="*/ 3887920 w 6130925"/>
                <a:gd name="connsiteY21316" fmla="*/ 111352 h 2994025"/>
                <a:gd name="connsiteX21317" fmla="*/ 3892733 w 6130925"/>
                <a:gd name="connsiteY21317" fmla="*/ 113904 h 2994025"/>
                <a:gd name="connsiteX21318" fmla="*/ 3894337 w 6130925"/>
                <a:gd name="connsiteY21318" fmla="*/ 112883 h 2994025"/>
                <a:gd name="connsiteX21319" fmla="*/ 3895941 w 6130925"/>
                <a:gd name="connsiteY21319" fmla="*/ 111863 h 2994025"/>
                <a:gd name="connsiteX21320" fmla="*/ 3897545 w 6130925"/>
                <a:gd name="connsiteY21320" fmla="*/ 111863 h 2994025"/>
                <a:gd name="connsiteX21321" fmla="*/ 3900219 w 6130925"/>
                <a:gd name="connsiteY21321" fmla="*/ 111352 h 2994025"/>
                <a:gd name="connsiteX21322" fmla="*/ 3901823 w 6130925"/>
                <a:gd name="connsiteY21322" fmla="*/ 109822 h 2994025"/>
                <a:gd name="connsiteX21323" fmla="*/ 3903427 w 6130925"/>
                <a:gd name="connsiteY21323" fmla="*/ 107270 h 2994025"/>
                <a:gd name="connsiteX21324" fmla="*/ 3904497 w 6130925"/>
                <a:gd name="connsiteY21324" fmla="*/ 105739 h 2994025"/>
                <a:gd name="connsiteX21325" fmla="*/ 3906101 w 6130925"/>
                <a:gd name="connsiteY21325" fmla="*/ 104209 h 2994025"/>
                <a:gd name="connsiteX21326" fmla="*/ 3907705 w 6130925"/>
                <a:gd name="connsiteY21326" fmla="*/ 103698 h 2994025"/>
                <a:gd name="connsiteX21327" fmla="*/ 3968037 w 6130925"/>
                <a:gd name="connsiteY21327" fmla="*/ 101600 h 2994025"/>
                <a:gd name="connsiteX21328" fmla="*/ 3970708 w 6130925"/>
                <a:gd name="connsiteY21328" fmla="*/ 102118 h 2994025"/>
                <a:gd name="connsiteX21329" fmla="*/ 3973378 w 6130925"/>
                <a:gd name="connsiteY21329" fmla="*/ 102118 h 2994025"/>
                <a:gd name="connsiteX21330" fmla="*/ 3976583 w 6130925"/>
                <a:gd name="connsiteY21330" fmla="*/ 102118 h 2994025"/>
                <a:gd name="connsiteX21331" fmla="*/ 3978185 w 6130925"/>
                <a:gd name="connsiteY21331" fmla="*/ 102635 h 2994025"/>
                <a:gd name="connsiteX21332" fmla="*/ 3979788 w 6130925"/>
                <a:gd name="connsiteY21332" fmla="*/ 102635 h 2994025"/>
                <a:gd name="connsiteX21333" fmla="*/ 3982992 w 6130925"/>
                <a:gd name="connsiteY21333" fmla="*/ 102635 h 2994025"/>
                <a:gd name="connsiteX21334" fmla="*/ 3985663 w 6130925"/>
                <a:gd name="connsiteY21334" fmla="*/ 103671 h 2994025"/>
                <a:gd name="connsiteX21335" fmla="*/ 3987265 w 6130925"/>
                <a:gd name="connsiteY21335" fmla="*/ 104706 h 2994025"/>
                <a:gd name="connsiteX21336" fmla="*/ 3987799 w 6130925"/>
                <a:gd name="connsiteY21336" fmla="*/ 108330 h 2994025"/>
                <a:gd name="connsiteX21337" fmla="*/ 3984060 w 6130925"/>
                <a:gd name="connsiteY21337" fmla="*/ 108848 h 2994025"/>
                <a:gd name="connsiteX21338" fmla="*/ 3980856 w 6130925"/>
                <a:gd name="connsiteY21338" fmla="*/ 109883 h 2994025"/>
                <a:gd name="connsiteX21339" fmla="*/ 3978719 w 6130925"/>
                <a:gd name="connsiteY21339" fmla="*/ 110918 h 2994025"/>
                <a:gd name="connsiteX21340" fmla="*/ 3977117 w 6130925"/>
                <a:gd name="connsiteY21340" fmla="*/ 111436 h 2994025"/>
                <a:gd name="connsiteX21341" fmla="*/ 3975515 w 6130925"/>
                <a:gd name="connsiteY21341" fmla="*/ 112471 h 2994025"/>
                <a:gd name="connsiteX21342" fmla="*/ 3973378 w 6130925"/>
                <a:gd name="connsiteY21342" fmla="*/ 113507 h 2994025"/>
                <a:gd name="connsiteX21343" fmla="*/ 3971242 w 6130925"/>
                <a:gd name="connsiteY21343" fmla="*/ 113507 h 2994025"/>
                <a:gd name="connsiteX21344" fmla="*/ 3969639 w 6130925"/>
                <a:gd name="connsiteY21344" fmla="*/ 114024 h 2994025"/>
                <a:gd name="connsiteX21345" fmla="*/ 3968571 w 6130925"/>
                <a:gd name="connsiteY21345" fmla="*/ 115577 h 2994025"/>
                <a:gd name="connsiteX21346" fmla="*/ 3967503 w 6130925"/>
                <a:gd name="connsiteY21346" fmla="*/ 117648 h 2994025"/>
                <a:gd name="connsiteX21347" fmla="*/ 3966435 w 6130925"/>
                <a:gd name="connsiteY21347" fmla="*/ 119719 h 2994025"/>
                <a:gd name="connsiteX21348" fmla="*/ 3965367 w 6130925"/>
                <a:gd name="connsiteY21348" fmla="*/ 121272 h 2994025"/>
                <a:gd name="connsiteX21349" fmla="*/ 3963230 w 6130925"/>
                <a:gd name="connsiteY21349" fmla="*/ 122307 h 2994025"/>
                <a:gd name="connsiteX21350" fmla="*/ 3961628 w 6130925"/>
                <a:gd name="connsiteY21350" fmla="*/ 122825 h 2994025"/>
                <a:gd name="connsiteX21351" fmla="*/ 3960025 w 6130925"/>
                <a:gd name="connsiteY21351" fmla="*/ 123860 h 2994025"/>
                <a:gd name="connsiteX21352" fmla="*/ 3957889 w 6130925"/>
                <a:gd name="connsiteY21352" fmla="*/ 124378 h 2994025"/>
                <a:gd name="connsiteX21353" fmla="*/ 3955753 w 6130925"/>
                <a:gd name="connsiteY21353" fmla="*/ 125413 h 2994025"/>
                <a:gd name="connsiteX21354" fmla="*/ 3953082 w 6130925"/>
                <a:gd name="connsiteY21354" fmla="*/ 125413 h 2994025"/>
                <a:gd name="connsiteX21355" fmla="*/ 3947741 w 6130925"/>
                <a:gd name="connsiteY21355" fmla="*/ 124895 h 2994025"/>
                <a:gd name="connsiteX21356" fmla="*/ 3944002 w 6130925"/>
                <a:gd name="connsiteY21356" fmla="*/ 122825 h 2994025"/>
                <a:gd name="connsiteX21357" fmla="*/ 3942400 w 6130925"/>
                <a:gd name="connsiteY21357" fmla="*/ 121789 h 2994025"/>
                <a:gd name="connsiteX21358" fmla="*/ 3939729 w 6130925"/>
                <a:gd name="connsiteY21358" fmla="*/ 120754 h 2994025"/>
                <a:gd name="connsiteX21359" fmla="*/ 3936524 w 6130925"/>
                <a:gd name="connsiteY21359" fmla="*/ 117130 h 2994025"/>
                <a:gd name="connsiteX21360" fmla="*/ 3933320 w 6130925"/>
                <a:gd name="connsiteY21360" fmla="*/ 114024 h 2994025"/>
                <a:gd name="connsiteX21361" fmla="*/ 3930649 w 6130925"/>
                <a:gd name="connsiteY21361" fmla="*/ 110918 h 2994025"/>
                <a:gd name="connsiteX21362" fmla="*/ 3933320 w 6130925"/>
                <a:gd name="connsiteY21362" fmla="*/ 111954 h 2994025"/>
                <a:gd name="connsiteX21363" fmla="*/ 3935456 w 6130925"/>
                <a:gd name="connsiteY21363" fmla="*/ 112471 h 2994025"/>
                <a:gd name="connsiteX21364" fmla="*/ 3937593 w 6130925"/>
                <a:gd name="connsiteY21364" fmla="*/ 111436 h 2994025"/>
                <a:gd name="connsiteX21365" fmla="*/ 3939195 w 6130925"/>
                <a:gd name="connsiteY21365" fmla="*/ 109883 h 2994025"/>
                <a:gd name="connsiteX21366" fmla="*/ 3940797 w 6130925"/>
                <a:gd name="connsiteY21366" fmla="*/ 108848 h 2994025"/>
                <a:gd name="connsiteX21367" fmla="*/ 3942934 w 6130925"/>
                <a:gd name="connsiteY21367" fmla="*/ 106777 h 2994025"/>
                <a:gd name="connsiteX21368" fmla="*/ 3944536 w 6130925"/>
                <a:gd name="connsiteY21368" fmla="*/ 106777 h 2994025"/>
                <a:gd name="connsiteX21369" fmla="*/ 3946673 w 6130925"/>
                <a:gd name="connsiteY21369" fmla="*/ 106259 h 2994025"/>
                <a:gd name="connsiteX21370" fmla="*/ 3949343 w 6130925"/>
                <a:gd name="connsiteY21370" fmla="*/ 105742 h 2994025"/>
                <a:gd name="connsiteX21371" fmla="*/ 3951480 w 6130925"/>
                <a:gd name="connsiteY21371" fmla="*/ 106259 h 2994025"/>
                <a:gd name="connsiteX21372" fmla="*/ 3954684 w 6130925"/>
                <a:gd name="connsiteY21372" fmla="*/ 106259 h 2994025"/>
                <a:gd name="connsiteX21373" fmla="*/ 3957355 w 6130925"/>
                <a:gd name="connsiteY21373" fmla="*/ 106259 h 2994025"/>
                <a:gd name="connsiteX21374" fmla="*/ 3958957 w 6130925"/>
                <a:gd name="connsiteY21374" fmla="*/ 106259 h 2994025"/>
                <a:gd name="connsiteX21375" fmla="*/ 3960560 w 6130925"/>
                <a:gd name="connsiteY21375" fmla="*/ 106259 h 2994025"/>
                <a:gd name="connsiteX21376" fmla="*/ 3961094 w 6130925"/>
                <a:gd name="connsiteY21376" fmla="*/ 104706 h 2994025"/>
                <a:gd name="connsiteX21377" fmla="*/ 3961628 w 6130925"/>
                <a:gd name="connsiteY21377" fmla="*/ 102635 h 2994025"/>
                <a:gd name="connsiteX21378" fmla="*/ 3963230 w 6130925"/>
                <a:gd name="connsiteY21378" fmla="*/ 102118 h 2994025"/>
                <a:gd name="connsiteX21379" fmla="*/ 3965367 w 6130925"/>
                <a:gd name="connsiteY21379" fmla="*/ 102118 h 2994025"/>
                <a:gd name="connsiteX21380" fmla="*/ 4498974 w 6130925"/>
                <a:gd name="connsiteY21380" fmla="*/ 100013 h 2994025"/>
                <a:gd name="connsiteX21381" fmla="*/ 4501620 w 6130925"/>
                <a:gd name="connsiteY21381" fmla="*/ 100542 h 2994025"/>
                <a:gd name="connsiteX21382" fmla="*/ 4503207 w 6130925"/>
                <a:gd name="connsiteY21382" fmla="*/ 101601 h 2994025"/>
                <a:gd name="connsiteX21383" fmla="*/ 4503737 w 6130925"/>
                <a:gd name="connsiteY21383" fmla="*/ 101601 h 2994025"/>
                <a:gd name="connsiteX21384" fmla="*/ 4504795 w 6130925"/>
                <a:gd name="connsiteY21384" fmla="*/ 101601 h 2994025"/>
                <a:gd name="connsiteX21385" fmla="*/ 4505853 w 6130925"/>
                <a:gd name="connsiteY21385" fmla="*/ 101601 h 2994025"/>
                <a:gd name="connsiteX21386" fmla="*/ 4506382 w 6130925"/>
                <a:gd name="connsiteY21386" fmla="*/ 101601 h 2994025"/>
                <a:gd name="connsiteX21387" fmla="*/ 4507441 w 6130925"/>
                <a:gd name="connsiteY21387" fmla="*/ 103188 h 2994025"/>
                <a:gd name="connsiteX21388" fmla="*/ 4507970 w 6130925"/>
                <a:gd name="connsiteY21388" fmla="*/ 105305 h 2994025"/>
                <a:gd name="connsiteX21389" fmla="*/ 4510616 w 6130925"/>
                <a:gd name="connsiteY21389" fmla="*/ 109538 h 2994025"/>
                <a:gd name="connsiteX21390" fmla="*/ 4510616 w 6130925"/>
                <a:gd name="connsiteY21390" fmla="*/ 114301 h 2994025"/>
                <a:gd name="connsiteX21391" fmla="*/ 4533370 w 6130925"/>
                <a:gd name="connsiteY21391" fmla="*/ 114301 h 2994025"/>
                <a:gd name="connsiteX21392" fmla="*/ 4533370 w 6130925"/>
                <a:gd name="connsiteY21392" fmla="*/ 114830 h 2994025"/>
                <a:gd name="connsiteX21393" fmla="*/ 4534958 w 6130925"/>
                <a:gd name="connsiteY21393" fmla="*/ 115888 h 2994025"/>
                <a:gd name="connsiteX21394" fmla="*/ 4537074 w 6130925"/>
                <a:gd name="connsiteY21394" fmla="*/ 116417 h 2994025"/>
                <a:gd name="connsiteX21395" fmla="*/ 4535487 w 6130925"/>
                <a:gd name="connsiteY21395" fmla="*/ 117476 h 2994025"/>
                <a:gd name="connsiteX21396" fmla="*/ 4533370 w 6130925"/>
                <a:gd name="connsiteY21396" fmla="*/ 118534 h 2994025"/>
                <a:gd name="connsiteX21397" fmla="*/ 4532312 w 6130925"/>
                <a:gd name="connsiteY21397" fmla="*/ 120651 h 2994025"/>
                <a:gd name="connsiteX21398" fmla="*/ 4530195 w 6130925"/>
                <a:gd name="connsiteY21398" fmla="*/ 122238 h 2994025"/>
                <a:gd name="connsiteX21399" fmla="*/ 4529666 w 6130925"/>
                <a:gd name="connsiteY21399" fmla="*/ 122768 h 2994025"/>
                <a:gd name="connsiteX21400" fmla="*/ 4528608 w 6130925"/>
                <a:gd name="connsiteY21400" fmla="*/ 122238 h 2994025"/>
                <a:gd name="connsiteX21401" fmla="*/ 4527549 w 6130925"/>
                <a:gd name="connsiteY21401" fmla="*/ 122238 h 2994025"/>
                <a:gd name="connsiteX21402" fmla="*/ 4527020 w 6130925"/>
                <a:gd name="connsiteY21402" fmla="*/ 122238 h 2994025"/>
                <a:gd name="connsiteX21403" fmla="*/ 4525433 w 6130925"/>
                <a:gd name="connsiteY21403" fmla="*/ 123826 h 2994025"/>
                <a:gd name="connsiteX21404" fmla="*/ 4524374 w 6130925"/>
                <a:gd name="connsiteY21404" fmla="*/ 125413 h 2994025"/>
                <a:gd name="connsiteX21405" fmla="*/ 4523845 w 6130925"/>
                <a:gd name="connsiteY21405" fmla="*/ 129118 h 2994025"/>
                <a:gd name="connsiteX21406" fmla="*/ 4523845 w 6130925"/>
                <a:gd name="connsiteY21406" fmla="*/ 132822 h 2994025"/>
                <a:gd name="connsiteX21407" fmla="*/ 4523316 w 6130925"/>
                <a:gd name="connsiteY21407" fmla="*/ 134938 h 2994025"/>
                <a:gd name="connsiteX21408" fmla="*/ 4522787 w 6130925"/>
                <a:gd name="connsiteY21408" fmla="*/ 137055 h 2994025"/>
                <a:gd name="connsiteX21409" fmla="*/ 4515378 w 6130925"/>
                <a:gd name="connsiteY21409" fmla="*/ 138114 h 2994025"/>
                <a:gd name="connsiteX21410" fmla="*/ 4507970 w 6130925"/>
                <a:gd name="connsiteY21410" fmla="*/ 138114 h 2994025"/>
                <a:gd name="connsiteX21411" fmla="*/ 4504795 w 6130925"/>
                <a:gd name="connsiteY21411" fmla="*/ 137584 h 2994025"/>
                <a:gd name="connsiteX21412" fmla="*/ 4501620 w 6130925"/>
                <a:gd name="connsiteY21412" fmla="*/ 138114 h 2994025"/>
                <a:gd name="connsiteX21413" fmla="*/ 4500032 w 6130925"/>
                <a:gd name="connsiteY21413" fmla="*/ 139701 h 2994025"/>
                <a:gd name="connsiteX21414" fmla="*/ 4498445 w 6130925"/>
                <a:gd name="connsiteY21414" fmla="*/ 141818 h 2994025"/>
                <a:gd name="connsiteX21415" fmla="*/ 4496857 w 6130925"/>
                <a:gd name="connsiteY21415" fmla="*/ 142347 h 2994025"/>
                <a:gd name="connsiteX21416" fmla="*/ 4494741 w 6130925"/>
                <a:gd name="connsiteY21416" fmla="*/ 142876 h 2994025"/>
                <a:gd name="connsiteX21417" fmla="*/ 4493153 w 6130925"/>
                <a:gd name="connsiteY21417" fmla="*/ 142876 h 2994025"/>
                <a:gd name="connsiteX21418" fmla="*/ 4491037 w 6130925"/>
                <a:gd name="connsiteY21418" fmla="*/ 142876 h 2994025"/>
                <a:gd name="connsiteX21419" fmla="*/ 4489449 w 6130925"/>
                <a:gd name="connsiteY21419" fmla="*/ 142876 h 2994025"/>
                <a:gd name="connsiteX21420" fmla="*/ 4487332 w 6130925"/>
                <a:gd name="connsiteY21420" fmla="*/ 142876 h 2994025"/>
                <a:gd name="connsiteX21421" fmla="*/ 4485745 w 6130925"/>
                <a:gd name="connsiteY21421" fmla="*/ 142876 h 2994025"/>
                <a:gd name="connsiteX21422" fmla="*/ 4484157 w 6130925"/>
                <a:gd name="connsiteY21422" fmla="*/ 142876 h 2994025"/>
                <a:gd name="connsiteX21423" fmla="*/ 4482570 w 6130925"/>
                <a:gd name="connsiteY21423" fmla="*/ 144464 h 2994025"/>
                <a:gd name="connsiteX21424" fmla="*/ 4480982 w 6130925"/>
                <a:gd name="connsiteY21424" fmla="*/ 146051 h 2994025"/>
                <a:gd name="connsiteX21425" fmla="*/ 4479395 w 6130925"/>
                <a:gd name="connsiteY21425" fmla="*/ 147639 h 2994025"/>
                <a:gd name="connsiteX21426" fmla="*/ 4476749 w 6130925"/>
                <a:gd name="connsiteY21426" fmla="*/ 148697 h 2994025"/>
                <a:gd name="connsiteX21427" fmla="*/ 4474632 w 6130925"/>
                <a:gd name="connsiteY21427" fmla="*/ 148697 h 2994025"/>
                <a:gd name="connsiteX21428" fmla="*/ 4471986 w 6130925"/>
                <a:gd name="connsiteY21428" fmla="*/ 148697 h 2994025"/>
                <a:gd name="connsiteX21429" fmla="*/ 4469341 w 6130925"/>
                <a:gd name="connsiteY21429" fmla="*/ 149226 h 2994025"/>
                <a:gd name="connsiteX21430" fmla="*/ 4466166 w 6130925"/>
                <a:gd name="connsiteY21430" fmla="*/ 148697 h 2994025"/>
                <a:gd name="connsiteX21431" fmla="*/ 4464578 w 6130925"/>
                <a:gd name="connsiteY21431" fmla="*/ 148168 h 2994025"/>
                <a:gd name="connsiteX21432" fmla="*/ 4462991 w 6130925"/>
                <a:gd name="connsiteY21432" fmla="*/ 147109 h 2994025"/>
                <a:gd name="connsiteX21433" fmla="*/ 4461403 w 6130925"/>
                <a:gd name="connsiteY21433" fmla="*/ 146051 h 2994025"/>
                <a:gd name="connsiteX21434" fmla="*/ 4460345 w 6130925"/>
                <a:gd name="connsiteY21434" fmla="*/ 145522 h 2994025"/>
                <a:gd name="connsiteX21435" fmla="*/ 4458228 w 6130925"/>
                <a:gd name="connsiteY21435" fmla="*/ 144993 h 2994025"/>
                <a:gd name="connsiteX21436" fmla="*/ 4456111 w 6130925"/>
                <a:gd name="connsiteY21436" fmla="*/ 144464 h 2994025"/>
                <a:gd name="connsiteX21437" fmla="*/ 4455053 w 6130925"/>
                <a:gd name="connsiteY21437" fmla="*/ 142876 h 2994025"/>
                <a:gd name="connsiteX21438" fmla="*/ 4453995 w 6130925"/>
                <a:gd name="connsiteY21438" fmla="*/ 140759 h 2994025"/>
                <a:gd name="connsiteX21439" fmla="*/ 4452407 w 6130925"/>
                <a:gd name="connsiteY21439" fmla="*/ 138643 h 2994025"/>
                <a:gd name="connsiteX21440" fmla="*/ 4450290 w 6130925"/>
                <a:gd name="connsiteY21440" fmla="*/ 137055 h 2994025"/>
                <a:gd name="connsiteX21441" fmla="*/ 4448703 w 6130925"/>
                <a:gd name="connsiteY21441" fmla="*/ 137055 h 2994025"/>
                <a:gd name="connsiteX21442" fmla="*/ 4444470 w 6130925"/>
                <a:gd name="connsiteY21442" fmla="*/ 138114 h 2994025"/>
                <a:gd name="connsiteX21443" fmla="*/ 4441295 w 6130925"/>
                <a:gd name="connsiteY21443" fmla="*/ 139172 h 2994025"/>
                <a:gd name="connsiteX21444" fmla="*/ 4438649 w 6130925"/>
                <a:gd name="connsiteY21444" fmla="*/ 138643 h 2994025"/>
                <a:gd name="connsiteX21445" fmla="*/ 4436003 w 6130925"/>
                <a:gd name="connsiteY21445" fmla="*/ 137055 h 2994025"/>
                <a:gd name="connsiteX21446" fmla="*/ 4434415 w 6130925"/>
                <a:gd name="connsiteY21446" fmla="*/ 135997 h 2994025"/>
                <a:gd name="connsiteX21447" fmla="*/ 4433886 w 6130925"/>
                <a:gd name="connsiteY21447" fmla="*/ 133880 h 2994025"/>
                <a:gd name="connsiteX21448" fmla="*/ 4434415 w 6130925"/>
                <a:gd name="connsiteY21448" fmla="*/ 131763 h 2994025"/>
                <a:gd name="connsiteX21449" fmla="*/ 4435474 w 6130925"/>
                <a:gd name="connsiteY21449" fmla="*/ 130705 h 2994025"/>
                <a:gd name="connsiteX21450" fmla="*/ 4437590 w 6130925"/>
                <a:gd name="connsiteY21450" fmla="*/ 129647 h 2994025"/>
                <a:gd name="connsiteX21451" fmla="*/ 4439707 w 6130925"/>
                <a:gd name="connsiteY21451" fmla="*/ 129118 h 2994025"/>
                <a:gd name="connsiteX21452" fmla="*/ 4441295 w 6130925"/>
                <a:gd name="connsiteY21452" fmla="*/ 128059 h 2994025"/>
                <a:gd name="connsiteX21453" fmla="*/ 4442882 w 6130925"/>
                <a:gd name="connsiteY21453" fmla="*/ 127530 h 2994025"/>
                <a:gd name="connsiteX21454" fmla="*/ 4444470 w 6130925"/>
                <a:gd name="connsiteY21454" fmla="*/ 127001 h 2994025"/>
                <a:gd name="connsiteX21455" fmla="*/ 4447115 w 6130925"/>
                <a:gd name="connsiteY21455" fmla="*/ 127530 h 2994025"/>
                <a:gd name="connsiteX21456" fmla="*/ 4448703 w 6130925"/>
                <a:gd name="connsiteY21456" fmla="*/ 127530 h 2994025"/>
                <a:gd name="connsiteX21457" fmla="*/ 4450290 w 6130925"/>
                <a:gd name="connsiteY21457" fmla="*/ 127530 h 2994025"/>
                <a:gd name="connsiteX21458" fmla="*/ 4452407 w 6130925"/>
                <a:gd name="connsiteY21458" fmla="*/ 126472 h 2994025"/>
                <a:gd name="connsiteX21459" fmla="*/ 4453995 w 6130925"/>
                <a:gd name="connsiteY21459" fmla="*/ 123826 h 2994025"/>
                <a:gd name="connsiteX21460" fmla="*/ 4455053 w 6130925"/>
                <a:gd name="connsiteY21460" fmla="*/ 122238 h 2994025"/>
                <a:gd name="connsiteX21461" fmla="*/ 4455582 w 6130925"/>
                <a:gd name="connsiteY21461" fmla="*/ 120651 h 2994025"/>
                <a:gd name="connsiteX21462" fmla="*/ 4455582 w 6130925"/>
                <a:gd name="connsiteY21462" fmla="*/ 116417 h 2994025"/>
                <a:gd name="connsiteX21463" fmla="*/ 4455582 w 6130925"/>
                <a:gd name="connsiteY21463" fmla="*/ 113242 h 2994025"/>
                <a:gd name="connsiteX21464" fmla="*/ 4457699 w 6130925"/>
                <a:gd name="connsiteY21464" fmla="*/ 112713 h 2994025"/>
                <a:gd name="connsiteX21465" fmla="*/ 4459286 w 6130925"/>
                <a:gd name="connsiteY21465" fmla="*/ 112184 h 2994025"/>
                <a:gd name="connsiteX21466" fmla="*/ 4463520 w 6130925"/>
                <a:gd name="connsiteY21466" fmla="*/ 112713 h 2994025"/>
                <a:gd name="connsiteX21467" fmla="*/ 4467753 w 6130925"/>
                <a:gd name="connsiteY21467" fmla="*/ 112184 h 2994025"/>
                <a:gd name="connsiteX21468" fmla="*/ 4470928 w 6130925"/>
                <a:gd name="connsiteY21468" fmla="*/ 111655 h 2994025"/>
                <a:gd name="connsiteX21469" fmla="*/ 4474103 w 6130925"/>
                <a:gd name="connsiteY21469" fmla="*/ 110067 h 2994025"/>
                <a:gd name="connsiteX21470" fmla="*/ 4476220 w 6130925"/>
                <a:gd name="connsiteY21470" fmla="*/ 109009 h 2994025"/>
                <a:gd name="connsiteX21471" fmla="*/ 4478336 w 6130925"/>
                <a:gd name="connsiteY21471" fmla="*/ 107422 h 2994025"/>
                <a:gd name="connsiteX21472" fmla="*/ 4479924 w 6130925"/>
                <a:gd name="connsiteY21472" fmla="*/ 107422 h 2994025"/>
                <a:gd name="connsiteX21473" fmla="*/ 4481511 w 6130925"/>
                <a:gd name="connsiteY21473" fmla="*/ 107422 h 2994025"/>
                <a:gd name="connsiteX21474" fmla="*/ 4483628 w 6130925"/>
                <a:gd name="connsiteY21474" fmla="*/ 107422 h 2994025"/>
                <a:gd name="connsiteX21475" fmla="*/ 4485745 w 6130925"/>
                <a:gd name="connsiteY21475" fmla="*/ 106892 h 2994025"/>
                <a:gd name="connsiteX21476" fmla="*/ 4487332 w 6130925"/>
                <a:gd name="connsiteY21476" fmla="*/ 105305 h 2994025"/>
                <a:gd name="connsiteX21477" fmla="*/ 4488920 w 6130925"/>
                <a:gd name="connsiteY21477" fmla="*/ 103188 h 2994025"/>
                <a:gd name="connsiteX21478" fmla="*/ 4490507 w 6130925"/>
                <a:gd name="connsiteY21478" fmla="*/ 103188 h 2994025"/>
                <a:gd name="connsiteX21479" fmla="*/ 4492095 w 6130925"/>
                <a:gd name="connsiteY21479" fmla="*/ 102659 h 2994025"/>
                <a:gd name="connsiteX21480" fmla="*/ 4495799 w 6130925"/>
                <a:gd name="connsiteY21480" fmla="*/ 100542 h 2994025"/>
                <a:gd name="connsiteX21481" fmla="*/ 1512887 w 6130925"/>
                <a:gd name="connsiteY21481" fmla="*/ 97742 h 2994025"/>
                <a:gd name="connsiteX21482" fmla="*/ 1511300 w 6130925"/>
                <a:gd name="connsiteY21482" fmla="*/ 103551 h 2994025"/>
                <a:gd name="connsiteX21483" fmla="*/ 1502304 w 6130925"/>
                <a:gd name="connsiteY21483" fmla="*/ 111473 h 2994025"/>
                <a:gd name="connsiteX21484" fmla="*/ 1491442 w 6130925"/>
                <a:gd name="connsiteY21484" fmla="*/ 119278 h 2994025"/>
                <a:gd name="connsiteX21485" fmla="*/ 1502303 w 6130925"/>
                <a:gd name="connsiteY21485" fmla="*/ 111661 h 2994025"/>
                <a:gd name="connsiteX21486" fmla="*/ 1511299 w 6130925"/>
                <a:gd name="connsiteY21486" fmla="*/ 103930 h 2994025"/>
                <a:gd name="connsiteX21487" fmla="*/ 1512887 w 6130925"/>
                <a:gd name="connsiteY21487" fmla="*/ 98260 h 2994025"/>
                <a:gd name="connsiteX21488" fmla="*/ 1515003 w 6130925"/>
                <a:gd name="connsiteY21488" fmla="*/ 98260 h 2994025"/>
                <a:gd name="connsiteX21489" fmla="*/ 1517045 w 6130925"/>
                <a:gd name="connsiteY21489" fmla="*/ 98260 h 2994025"/>
                <a:gd name="connsiteX21490" fmla="*/ 4405311 w 6130925"/>
                <a:gd name="connsiteY21490" fmla="*/ 96838 h 2994025"/>
                <a:gd name="connsiteX21491" fmla="*/ 4406899 w 6130925"/>
                <a:gd name="connsiteY21491" fmla="*/ 97896 h 2994025"/>
                <a:gd name="connsiteX21492" fmla="*/ 4408486 w 6130925"/>
                <a:gd name="connsiteY21492" fmla="*/ 98426 h 2994025"/>
                <a:gd name="connsiteX21493" fmla="*/ 4410603 w 6130925"/>
                <a:gd name="connsiteY21493" fmla="*/ 99484 h 2994025"/>
                <a:gd name="connsiteX21494" fmla="*/ 4412720 w 6130925"/>
                <a:gd name="connsiteY21494" fmla="*/ 100013 h 2994025"/>
                <a:gd name="connsiteX21495" fmla="*/ 4415895 w 6130925"/>
                <a:gd name="connsiteY21495" fmla="*/ 98955 h 2994025"/>
                <a:gd name="connsiteX21496" fmla="*/ 4418541 w 6130925"/>
                <a:gd name="connsiteY21496" fmla="*/ 96838 h 2994025"/>
                <a:gd name="connsiteX21497" fmla="*/ 4421716 w 6130925"/>
                <a:gd name="connsiteY21497" fmla="*/ 97896 h 2994025"/>
                <a:gd name="connsiteX21498" fmla="*/ 4424362 w 6130925"/>
                <a:gd name="connsiteY21498" fmla="*/ 100013 h 2994025"/>
                <a:gd name="connsiteX21499" fmla="*/ 4424362 w 6130925"/>
                <a:gd name="connsiteY21499" fmla="*/ 101601 h 2994025"/>
                <a:gd name="connsiteX21500" fmla="*/ 4424362 w 6130925"/>
                <a:gd name="connsiteY21500" fmla="*/ 103188 h 2994025"/>
                <a:gd name="connsiteX21501" fmla="*/ 4424891 w 6130925"/>
                <a:gd name="connsiteY21501" fmla="*/ 104776 h 2994025"/>
                <a:gd name="connsiteX21502" fmla="*/ 4425949 w 6130925"/>
                <a:gd name="connsiteY21502" fmla="*/ 106893 h 2994025"/>
                <a:gd name="connsiteX21503" fmla="*/ 4425420 w 6130925"/>
                <a:gd name="connsiteY21503" fmla="*/ 109009 h 2994025"/>
                <a:gd name="connsiteX21504" fmla="*/ 4424891 w 6130925"/>
                <a:gd name="connsiteY21504" fmla="*/ 110597 h 2994025"/>
                <a:gd name="connsiteX21505" fmla="*/ 4423303 w 6130925"/>
                <a:gd name="connsiteY21505" fmla="*/ 111655 h 2994025"/>
                <a:gd name="connsiteX21506" fmla="*/ 4421187 w 6130925"/>
                <a:gd name="connsiteY21506" fmla="*/ 112184 h 2994025"/>
                <a:gd name="connsiteX21507" fmla="*/ 4418541 w 6130925"/>
                <a:gd name="connsiteY21507" fmla="*/ 113772 h 2994025"/>
                <a:gd name="connsiteX21508" fmla="*/ 4415895 w 6130925"/>
                <a:gd name="connsiteY21508" fmla="*/ 114301 h 2994025"/>
                <a:gd name="connsiteX21509" fmla="*/ 4414307 w 6130925"/>
                <a:gd name="connsiteY21509" fmla="*/ 114301 h 2994025"/>
                <a:gd name="connsiteX21510" fmla="*/ 4411661 w 6130925"/>
                <a:gd name="connsiteY21510" fmla="*/ 113243 h 2994025"/>
                <a:gd name="connsiteX21511" fmla="*/ 4410074 w 6130925"/>
                <a:gd name="connsiteY21511" fmla="*/ 111655 h 2994025"/>
                <a:gd name="connsiteX21512" fmla="*/ 4408486 w 6130925"/>
                <a:gd name="connsiteY21512" fmla="*/ 110068 h 2994025"/>
                <a:gd name="connsiteX21513" fmla="*/ 4406899 w 6130925"/>
                <a:gd name="connsiteY21513" fmla="*/ 109009 h 2994025"/>
                <a:gd name="connsiteX21514" fmla="*/ 4404782 w 6130925"/>
                <a:gd name="connsiteY21514" fmla="*/ 107951 h 2994025"/>
                <a:gd name="connsiteX21515" fmla="*/ 4402136 w 6130925"/>
                <a:gd name="connsiteY21515" fmla="*/ 107422 h 2994025"/>
                <a:gd name="connsiteX21516" fmla="*/ 4402136 w 6130925"/>
                <a:gd name="connsiteY21516" fmla="*/ 101072 h 2994025"/>
                <a:gd name="connsiteX21517" fmla="*/ 1540933 w 6130925"/>
                <a:gd name="connsiteY21517" fmla="*/ 91404 h 2994025"/>
                <a:gd name="connsiteX21518" fmla="*/ 1534583 w 6130925"/>
                <a:gd name="connsiteY21518" fmla="*/ 93517 h 2994025"/>
                <a:gd name="connsiteX21519" fmla="*/ 1524529 w 6130925"/>
                <a:gd name="connsiteY21519" fmla="*/ 97742 h 2994025"/>
                <a:gd name="connsiteX21520" fmla="*/ 1517254 w 6130925"/>
                <a:gd name="connsiteY21520" fmla="*/ 98260 h 2994025"/>
                <a:gd name="connsiteX21521" fmla="*/ 1519766 w 6130925"/>
                <a:gd name="connsiteY21521" fmla="*/ 98260 h 2994025"/>
                <a:gd name="connsiteX21522" fmla="*/ 1522412 w 6130925"/>
                <a:gd name="connsiteY21522" fmla="*/ 98260 h 2994025"/>
                <a:gd name="connsiteX21523" fmla="*/ 1524528 w 6130925"/>
                <a:gd name="connsiteY21523" fmla="*/ 98260 h 2994025"/>
                <a:gd name="connsiteX21524" fmla="*/ 1534582 w 6130925"/>
                <a:gd name="connsiteY21524" fmla="*/ 94137 h 2994025"/>
                <a:gd name="connsiteX21525" fmla="*/ 1540933 w 6130925"/>
                <a:gd name="connsiteY21525" fmla="*/ 92075 h 2994025"/>
                <a:gd name="connsiteX21526" fmla="*/ 1551646 w 6130925"/>
                <a:gd name="connsiteY21526" fmla="*/ 93193 h 2994025"/>
                <a:gd name="connsiteX21527" fmla="*/ 1555749 w 6130925"/>
                <a:gd name="connsiteY21527" fmla="*/ 92988 h 2994025"/>
                <a:gd name="connsiteX21528" fmla="*/ 1271887 w 6130925"/>
                <a:gd name="connsiteY21528" fmla="*/ 90488 h 2994025"/>
                <a:gd name="connsiteX21529" fmla="*/ 1275080 w 6130925"/>
                <a:gd name="connsiteY21529" fmla="*/ 90488 h 2994025"/>
                <a:gd name="connsiteX21530" fmla="*/ 1281999 w 6130925"/>
                <a:gd name="connsiteY21530" fmla="*/ 91542 h 2994025"/>
                <a:gd name="connsiteX21531" fmla="*/ 1291579 w 6130925"/>
                <a:gd name="connsiteY21531" fmla="*/ 97338 h 2994025"/>
                <a:gd name="connsiteX21532" fmla="*/ 1296901 w 6130925"/>
                <a:gd name="connsiteY21532" fmla="*/ 102080 h 2994025"/>
                <a:gd name="connsiteX21533" fmla="*/ 1305948 w 6130925"/>
                <a:gd name="connsiteY21533" fmla="*/ 109983 h 2994025"/>
                <a:gd name="connsiteX21534" fmla="*/ 1307012 w 6130925"/>
                <a:gd name="connsiteY21534" fmla="*/ 113144 h 2994025"/>
                <a:gd name="connsiteX21535" fmla="*/ 1316060 w 6130925"/>
                <a:gd name="connsiteY21535" fmla="*/ 118413 h 2994025"/>
                <a:gd name="connsiteX21536" fmla="*/ 1327768 w 6130925"/>
                <a:gd name="connsiteY21536" fmla="*/ 121575 h 2994025"/>
                <a:gd name="connsiteX21537" fmla="*/ 1335219 w 6130925"/>
                <a:gd name="connsiteY21537" fmla="*/ 123155 h 2994025"/>
                <a:gd name="connsiteX21538" fmla="*/ 1337880 w 6130925"/>
                <a:gd name="connsiteY21538" fmla="*/ 124736 h 2994025"/>
                <a:gd name="connsiteX21539" fmla="*/ 1343734 w 6130925"/>
                <a:gd name="connsiteY21539" fmla="*/ 128424 h 2994025"/>
                <a:gd name="connsiteX21540" fmla="*/ 1344266 w 6130925"/>
                <a:gd name="connsiteY21540" fmla="*/ 131585 h 2994025"/>
                <a:gd name="connsiteX21541" fmla="*/ 1344266 w 6130925"/>
                <a:gd name="connsiteY21541" fmla="*/ 134220 h 2994025"/>
                <a:gd name="connsiteX21542" fmla="*/ 1347460 w 6130925"/>
                <a:gd name="connsiteY21542" fmla="*/ 138962 h 2994025"/>
                <a:gd name="connsiteX21543" fmla="*/ 1350121 w 6130925"/>
                <a:gd name="connsiteY21543" fmla="*/ 140016 h 2994025"/>
                <a:gd name="connsiteX21544" fmla="*/ 1356507 w 6130925"/>
                <a:gd name="connsiteY21544" fmla="*/ 137381 h 2994025"/>
                <a:gd name="connsiteX21545" fmla="*/ 1359168 w 6130925"/>
                <a:gd name="connsiteY21545" fmla="*/ 134220 h 2994025"/>
                <a:gd name="connsiteX21546" fmla="*/ 1369812 w 6130925"/>
                <a:gd name="connsiteY21546" fmla="*/ 140016 h 2994025"/>
                <a:gd name="connsiteX21547" fmla="*/ 1369812 w 6130925"/>
                <a:gd name="connsiteY21547" fmla="*/ 147392 h 2994025"/>
                <a:gd name="connsiteX21548" fmla="*/ 1375666 w 6130925"/>
                <a:gd name="connsiteY21548" fmla="*/ 156349 h 2994025"/>
                <a:gd name="connsiteX21549" fmla="*/ 1385246 w 6130925"/>
                <a:gd name="connsiteY21549" fmla="*/ 159510 h 2994025"/>
                <a:gd name="connsiteX21550" fmla="*/ 1387375 w 6130925"/>
                <a:gd name="connsiteY21550" fmla="*/ 159510 h 2994025"/>
                <a:gd name="connsiteX21551" fmla="*/ 1404937 w 6130925"/>
                <a:gd name="connsiteY21551" fmla="*/ 165306 h 2994025"/>
                <a:gd name="connsiteX21552" fmla="*/ 1404937 w 6130925"/>
                <a:gd name="connsiteY21552" fmla="*/ 178478 h 2994025"/>
                <a:gd name="connsiteX21553" fmla="*/ 1403873 w 6130925"/>
                <a:gd name="connsiteY21553" fmla="*/ 179532 h 2994025"/>
                <a:gd name="connsiteX21554" fmla="*/ 1397486 w 6130925"/>
                <a:gd name="connsiteY21554" fmla="*/ 186382 h 2994025"/>
                <a:gd name="connsiteX21555" fmla="*/ 1393229 w 6130925"/>
                <a:gd name="connsiteY21555" fmla="*/ 186382 h 2994025"/>
                <a:gd name="connsiteX21556" fmla="*/ 1388971 w 6130925"/>
                <a:gd name="connsiteY21556" fmla="*/ 185328 h 2994025"/>
                <a:gd name="connsiteX21557" fmla="*/ 1378859 w 6130925"/>
                <a:gd name="connsiteY21557" fmla="*/ 183220 h 2994025"/>
                <a:gd name="connsiteX21558" fmla="*/ 1377263 w 6130925"/>
                <a:gd name="connsiteY21558" fmla="*/ 185855 h 2994025"/>
                <a:gd name="connsiteX21559" fmla="*/ 1374602 w 6130925"/>
                <a:gd name="connsiteY21559" fmla="*/ 190597 h 2994025"/>
                <a:gd name="connsiteX21560" fmla="*/ 1372473 w 6130925"/>
                <a:gd name="connsiteY21560" fmla="*/ 192177 h 2994025"/>
                <a:gd name="connsiteX21561" fmla="*/ 1359168 w 6130925"/>
                <a:gd name="connsiteY21561" fmla="*/ 187436 h 2994025"/>
                <a:gd name="connsiteX21562" fmla="*/ 1357571 w 6130925"/>
                <a:gd name="connsiteY21562" fmla="*/ 196919 h 2994025"/>
                <a:gd name="connsiteX21563" fmla="*/ 1357571 w 6130925"/>
                <a:gd name="connsiteY21563" fmla="*/ 197973 h 2994025"/>
                <a:gd name="connsiteX21564" fmla="*/ 1358104 w 6130925"/>
                <a:gd name="connsiteY21564" fmla="*/ 204296 h 2994025"/>
                <a:gd name="connsiteX21565" fmla="*/ 1355975 w 6130925"/>
                <a:gd name="connsiteY21565" fmla="*/ 205350 h 2994025"/>
                <a:gd name="connsiteX21566" fmla="*/ 1347460 w 6130925"/>
                <a:gd name="connsiteY21566" fmla="*/ 205350 h 2994025"/>
                <a:gd name="connsiteX21567" fmla="*/ 1341073 w 6130925"/>
                <a:gd name="connsiteY21567" fmla="*/ 212726 h 2994025"/>
                <a:gd name="connsiteX21568" fmla="*/ 1323511 w 6130925"/>
                <a:gd name="connsiteY21568" fmla="*/ 208511 h 2994025"/>
                <a:gd name="connsiteX21569" fmla="*/ 1303819 w 6130925"/>
                <a:gd name="connsiteY21569" fmla="*/ 211145 h 2994025"/>
                <a:gd name="connsiteX21570" fmla="*/ 1277209 w 6130925"/>
                <a:gd name="connsiteY21570" fmla="*/ 205350 h 2994025"/>
                <a:gd name="connsiteX21571" fmla="*/ 1269758 w 6130925"/>
                <a:gd name="connsiteY21571" fmla="*/ 193231 h 2994025"/>
                <a:gd name="connsiteX21572" fmla="*/ 1253792 w 6130925"/>
                <a:gd name="connsiteY21572" fmla="*/ 185855 h 2994025"/>
                <a:gd name="connsiteX21573" fmla="*/ 1264968 w 6130925"/>
                <a:gd name="connsiteY21573" fmla="*/ 180059 h 2994025"/>
                <a:gd name="connsiteX21574" fmla="*/ 1280402 w 6130925"/>
                <a:gd name="connsiteY21574" fmla="*/ 180059 h 2994025"/>
                <a:gd name="connsiteX21575" fmla="*/ 1289982 w 6130925"/>
                <a:gd name="connsiteY21575" fmla="*/ 177952 h 2994025"/>
                <a:gd name="connsiteX21576" fmla="*/ 1295304 w 6130925"/>
                <a:gd name="connsiteY21576" fmla="*/ 175844 h 2994025"/>
                <a:gd name="connsiteX21577" fmla="*/ 1287321 w 6130925"/>
                <a:gd name="connsiteY21577" fmla="*/ 166887 h 2994025"/>
                <a:gd name="connsiteX21578" fmla="*/ 1270291 w 6130925"/>
                <a:gd name="connsiteY21578" fmla="*/ 167941 h 2994025"/>
                <a:gd name="connsiteX21579" fmla="*/ 1258050 w 6130925"/>
                <a:gd name="connsiteY21579" fmla="*/ 171102 h 2994025"/>
                <a:gd name="connsiteX21580" fmla="*/ 1244745 w 6130925"/>
                <a:gd name="connsiteY21580" fmla="*/ 172683 h 2994025"/>
                <a:gd name="connsiteX21581" fmla="*/ 1230908 w 6130925"/>
                <a:gd name="connsiteY21581" fmla="*/ 165833 h 2994025"/>
                <a:gd name="connsiteX21582" fmla="*/ 1230908 w 6130925"/>
                <a:gd name="connsiteY21582" fmla="*/ 154242 h 2994025"/>
                <a:gd name="connsiteX21583" fmla="*/ 1219199 w 6130925"/>
                <a:gd name="connsiteY21583" fmla="*/ 153715 h 2994025"/>
                <a:gd name="connsiteX21584" fmla="*/ 1219199 w 6130925"/>
                <a:gd name="connsiteY21584" fmla="*/ 143177 h 2994025"/>
                <a:gd name="connsiteX21585" fmla="*/ 1228247 w 6130925"/>
                <a:gd name="connsiteY21585" fmla="*/ 137381 h 2994025"/>
                <a:gd name="connsiteX21586" fmla="*/ 1225586 w 6130925"/>
                <a:gd name="connsiteY21586" fmla="*/ 125790 h 2994025"/>
                <a:gd name="connsiteX21587" fmla="*/ 1235697 w 6130925"/>
                <a:gd name="connsiteY21587" fmla="*/ 124209 h 2994025"/>
                <a:gd name="connsiteX21588" fmla="*/ 1249535 w 6130925"/>
                <a:gd name="connsiteY21588" fmla="*/ 124736 h 2994025"/>
                <a:gd name="connsiteX21589" fmla="*/ 1250067 w 6130925"/>
                <a:gd name="connsiteY21589" fmla="*/ 124209 h 2994025"/>
                <a:gd name="connsiteX21590" fmla="*/ 1251131 w 6130925"/>
                <a:gd name="connsiteY21590" fmla="*/ 118413 h 2994025"/>
                <a:gd name="connsiteX21591" fmla="*/ 1249002 w 6130925"/>
                <a:gd name="connsiteY21591" fmla="*/ 116833 h 2994025"/>
                <a:gd name="connsiteX21592" fmla="*/ 1240487 w 6130925"/>
                <a:gd name="connsiteY21592" fmla="*/ 112617 h 2994025"/>
                <a:gd name="connsiteX21593" fmla="*/ 1237294 w 6130925"/>
                <a:gd name="connsiteY21593" fmla="*/ 109983 h 2994025"/>
                <a:gd name="connsiteX21594" fmla="*/ 1244213 w 6130925"/>
                <a:gd name="connsiteY21594" fmla="*/ 106822 h 2994025"/>
                <a:gd name="connsiteX21595" fmla="*/ 1261243 w 6130925"/>
                <a:gd name="connsiteY21595" fmla="*/ 106822 h 2994025"/>
                <a:gd name="connsiteX21596" fmla="*/ 1262840 w 6130925"/>
                <a:gd name="connsiteY21596" fmla="*/ 107349 h 2994025"/>
                <a:gd name="connsiteX21597" fmla="*/ 1271355 w 6130925"/>
                <a:gd name="connsiteY21597" fmla="*/ 106822 h 2994025"/>
                <a:gd name="connsiteX21598" fmla="*/ 1271887 w 6130925"/>
                <a:gd name="connsiteY21598" fmla="*/ 104714 h 2994025"/>
                <a:gd name="connsiteX21599" fmla="*/ 1271887 w 6130925"/>
                <a:gd name="connsiteY21599" fmla="*/ 101553 h 2994025"/>
                <a:gd name="connsiteX21600" fmla="*/ 1270823 w 6130925"/>
                <a:gd name="connsiteY21600" fmla="*/ 98918 h 2994025"/>
                <a:gd name="connsiteX21601" fmla="*/ 1267097 w 6130925"/>
                <a:gd name="connsiteY21601" fmla="*/ 98391 h 2994025"/>
                <a:gd name="connsiteX21602" fmla="*/ 1253792 w 6130925"/>
                <a:gd name="connsiteY21602" fmla="*/ 98391 h 2994025"/>
                <a:gd name="connsiteX21603" fmla="*/ 1254324 w 6130925"/>
                <a:gd name="connsiteY21603" fmla="*/ 96284 h 2994025"/>
                <a:gd name="connsiteX21604" fmla="*/ 1259646 w 6130925"/>
                <a:gd name="connsiteY21604" fmla="*/ 93123 h 2994025"/>
                <a:gd name="connsiteX21605" fmla="*/ 1269758 w 6130925"/>
                <a:gd name="connsiteY21605" fmla="*/ 91015 h 2994025"/>
                <a:gd name="connsiteX21606" fmla="*/ 3855426 w 6130925"/>
                <a:gd name="connsiteY21606" fmla="*/ 87313 h 2994025"/>
                <a:gd name="connsiteX21607" fmla="*/ 3857553 w 6130925"/>
                <a:gd name="connsiteY21607" fmla="*/ 87313 h 2994025"/>
                <a:gd name="connsiteX21608" fmla="*/ 3859149 w 6130925"/>
                <a:gd name="connsiteY21608" fmla="*/ 87313 h 2994025"/>
                <a:gd name="connsiteX21609" fmla="*/ 3860212 w 6130925"/>
                <a:gd name="connsiteY21609" fmla="*/ 91094 h 2994025"/>
                <a:gd name="connsiteX21610" fmla="*/ 3858617 w 6130925"/>
                <a:gd name="connsiteY21610" fmla="*/ 93254 h 2994025"/>
                <a:gd name="connsiteX21611" fmla="*/ 3857022 w 6130925"/>
                <a:gd name="connsiteY21611" fmla="*/ 95414 h 2994025"/>
                <a:gd name="connsiteX21612" fmla="*/ 3853831 w 6130925"/>
                <a:gd name="connsiteY21612" fmla="*/ 97575 h 2994025"/>
                <a:gd name="connsiteX21613" fmla="*/ 3852236 w 6130925"/>
                <a:gd name="connsiteY21613" fmla="*/ 99195 h 2994025"/>
                <a:gd name="connsiteX21614" fmla="*/ 3850109 w 6130925"/>
                <a:gd name="connsiteY21614" fmla="*/ 101895 h 2994025"/>
                <a:gd name="connsiteX21615" fmla="*/ 3848513 w 6130925"/>
                <a:gd name="connsiteY21615" fmla="*/ 104596 h 2994025"/>
                <a:gd name="connsiteX21616" fmla="*/ 3850109 w 6130925"/>
                <a:gd name="connsiteY21616" fmla="*/ 105136 h 2994025"/>
                <a:gd name="connsiteX21617" fmla="*/ 3852236 w 6130925"/>
                <a:gd name="connsiteY21617" fmla="*/ 105136 h 2994025"/>
                <a:gd name="connsiteX21618" fmla="*/ 3855426 w 6130925"/>
                <a:gd name="connsiteY21618" fmla="*/ 105136 h 2994025"/>
                <a:gd name="connsiteX21619" fmla="*/ 3859149 w 6130925"/>
                <a:gd name="connsiteY21619" fmla="*/ 105136 h 2994025"/>
                <a:gd name="connsiteX21620" fmla="*/ 3861276 w 6130925"/>
                <a:gd name="connsiteY21620" fmla="*/ 104596 h 2994025"/>
                <a:gd name="connsiteX21621" fmla="*/ 3862871 w 6130925"/>
                <a:gd name="connsiteY21621" fmla="*/ 104596 h 2994025"/>
                <a:gd name="connsiteX21622" fmla="*/ 3866594 w 6130925"/>
                <a:gd name="connsiteY21622" fmla="*/ 104056 h 2994025"/>
                <a:gd name="connsiteX21623" fmla="*/ 3870848 w 6130925"/>
                <a:gd name="connsiteY21623" fmla="*/ 104596 h 2994025"/>
                <a:gd name="connsiteX21624" fmla="*/ 3870848 w 6130925"/>
                <a:gd name="connsiteY21624" fmla="*/ 109457 h 2994025"/>
                <a:gd name="connsiteX21625" fmla="*/ 3871379 w 6130925"/>
                <a:gd name="connsiteY21625" fmla="*/ 111077 h 2994025"/>
                <a:gd name="connsiteX21626" fmla="*/ 3871911 w 6130925"/>
                <a:gd name="connsiteY21626" fmla="*/ 112697 h 2994025"/>
                <a:gd name="connsiteX21627" fmla="*/ 3871379 w 6130925"/>
                <a:gd name="connsiteY21627" fmla="*/ 114857 h 2994025"/>
                <a:gd name="connsiteX21628" fmla="*/ 3870848 w 6130925"/>
                <a:gd name="connsiteY21628" fmla="*/ 117018 h 2994025"/>
                <a:gd name="connsiteX21629" fmla="*/ 3866062 w 6130925"/>
                <a:gd name="connsiteY21629" fmla="*/ 117558 h 2994025"/>
                <a:gd name="connsiteX21630" fmla="*/ 3861276 w 6130925"/>
                <a:gd name="connsiteY21630" fmla="*/ 118098 h 2994025"/>
                <a:gd name="connsiteX21631" fmla="*/ 3855958 w 6130925"/>
                <a:gd name="connsiteY21631" fmla="*/ 117558 h 2994025"/>
                <a:gd name="connsiteX21632" fmla="*/ 3852236 w 6130925"/>
                <a:gd name="connsiteY21632" fmla="*/ 114317 h 2994025"/>
                <a:gd name="connsiteX21633" fmla="*/ 3851172 w 6130925"/>
                <a:gd name="connsiteY21633" fmla="*/ 112697 h 2994025"/>
                <a:gd name="connsiteX21634" fmla="*/ 3850109 w 6130925"/>
                <a:gd name="connsiteY21634" fmla="*/ 111077 h 2994025"/>
                <a:gd name="connsiteX21635" fmla="*/ 3848513 w 6130925"/>
                <a:gd name="connsiteY21635" fmla="*/ 110537 h 2994025"/>
                <a:gd name="connsiteX21636" fmla="*/ 3846918 w 6130925"/>
                <a:gd name="connsiteY21636" fmla="*/ 109997 h 2994025"/>
                <a:gd name="connsiteX21637" fmla="*/ 3844259 w 6130925"/>
                <a:gd name="connsiteY21637" fmla="*/ 108916 h 2994025"/>
                <a:gd name="connsiteX21638" fmla="*/ 3841068 w 6130925"/>
                <a:gd name="connsiteY21638" fmla="*/ 108376 h 2994025"/>
                <a:gd name="connsiteX21639" fmla="*/ 3838941 w 6130925"/>
                <a:gd name="connsiteY21639" fmla="*/ 108376 h 2994025"/>
                <a:gd name="connsiteX21640" fmla="*/ 3834155 w 6130925"/>
                <a:gd name="connsiteY21640" fmla="*/ 110537 h 2994025"/>
                <a:gd name="connsiteX21641" fmla="*/ 3834155 w 6130925"/>
                <a:gd name="connsiteY21641" fmla="*/ 112697 h 2994025"/>
                <a:gd name="connsiteX21642" fmla="*/ 3834687 w 6130925"/>
                <a:gd name="connsiteY21642" fmla="*/ 116478 h 2994025"/>
                <a:gd name="connsiteX21643" fmla="*/ 3836814 w 6130925"/>
                <a:gd name="connsiteY21643" fmla="*/ 120258 h 2994025"/>
                <a:gd name="connsiteX21644" fmla="*/ 3836814 w 6130925"/>
                <a:gd name="connsiteY21644" fmla="*/ 121878 h 2994025"/>
                <a:gd name="connsiteX21645" fmla="*/ 3836814 w 6130925"/>
                <a:gd name="connsiteY21645" fmla="*/ 123499 h 2994025"/>
                <a:gd name="connsiteX21646" fmla="*/ 3829901 w 6130925"/>
                <a:gd name="connsiteY21646" fmla="*/ 123499 h 2994025"/>
                <a:gd name="connsiteX21647" fmla="*/ 3827774 w 6130925"/>
                <a:gd name="connsiteY21647" fmla="*/ 123499 h 2994025"/>
                <a:gd name="connsiteX21648" fmla="*/ 3825115 w 6130925"/>
                <a:gd name="connsiteY21648" fmla="*/ 122959 h 2994025"/>
                <a:gd name="connsiteX21649" fmla="*/ 3822988 w 6130925"/>
                <a:gd name="connsiteY21649" fmla="*/ 122418 h 2994025"/>
                <a:gd name="connsiteX21650" fmla="*/ 3821393 w 6130925"/>
                <a:gd name="connsiteY21650" fmla="*/ 121878 h 2994025"/>
                <a:gd name="connsiteX21651" fmla="*/ 3818202 w 6130925"/>
                <a:gd name="connsiteY21651" fmla="*/ 120258 h 2994025"/>
                <a:gd name="connsiteX21652" fmla="*/ 3814480 w 6130925"/>
                <a:gd name="connsiteY21652" fmla="*/ 118638 h 2994025"/>
                <a:gd name="connsiteX21653" fmla="*/ 3812884 w 6130925"/>
                <a:gd name="connsiteY21653" fmla="*/ 120798 h 2994025"/>
                <a:gd name="connsiteX21654" fmla="*/ 3812353 w 6130925"/>
                <a:gd name="connsiteY21654" fmla="*/ 122959 h 2994025"/>
                <a:gd name="connsiteX21655" fmla="*/ 3810757 w 6130925"/>
                <a:gd name="connsiteY21655" fmla="*/ 123499 h 2994025"/>
                <a:gd name="connsiteX21656" fmla="*/ 3809162 w 6130925"/>
                <a:gd name="connsiteY21656" fmla="*/ 123499 h 2994025"/>
                <a:gd name="connsiteX21657" fmla="*/ 3805440 w 6130925"/>
                <a:gd name="connsiteY21657" fmla="*/ 124579 h 2994025"/>
                <a:gd name="connsiteX21658" fmla="*/ 3801717 w 6130925"/>
                <a:gd name="connsiteY21658" fmla="*/ 124579 h 2994025"/>
                <a:gd name="connsiteX21659" fmla="*/ 3800122 w 6130925"/>
                <a:gd name="connsiteY21659" fmla="*/ 124579 h 2994025"/>
                <a:gd name="connsiteX21660" fmla="*/ 3797995 w 6130925"/>
                <a:gd name="connsiteY21660" fmla="*/ 124579 h 2994025"/>
                <a:gd name="connsiteX21661" fmla="*/ 3796399 w 6130925"/>
                <a:gd name="connsiteY21661" fmla="*/ 125659 h 2994025"/>
                <a:gd name="connsiteX21662" fmla="*/ 3794804 w 6130925"/>
                <a:gd name="connsiteY21662" fmla="*/ 127279 h 2994025"/>
                <a:gd name="connsiteX21663" fmla="*/ 3793209 w 6130925"/>
                <a:gd name="connsiteY21663" fmla="*/ 127279 h 2994025"/>
                <a:gd name="connsiteX21664" fmla="*/ 3791082 w 6130925"/>
                <a:gd name="connsiteY21664" fmla="*/ 127279 h 2994025"/>
                <a:gd name="connsiteX21665" fmla="*/ 3788955 w 6130925"/>
                <a:gd name="connsiteY21665" fmla="*/ 126739 h 2994025"/>
                <a:gd name="connsiteX21666" fmla="*/ 3787359 w 6130925"/>
                <a:gd name="connsiteY21666" fmla="*/ 127279 h 2994025"/>
                <a:gd name="connsiteX21667" fmla="*/ 3785764 w 6130925"/>
                <a:gd name="connsiteY21667" fmla="*/ 128359 h 2994025"/>
                <a:gd name="connsiteX21668" fmla="*/ 3784169 w 6130925"/>
                <a:gd name="connsiteY21668" fmla="*/ 130520 h 2994025"/>
                <a:gd name="connsiteX21669" fmla="*/ 3782042 w 6130925"/>
                <a:gd name="connsiteY21669" fmla="*/ 130520 h 2994025"/>
                <a:gd name="connsiteX21670" fmla="*/ 3779914 w 6130925"/>
                <a:gd name="connsiteY21670" fmla="*/ 131060 h 2994025"/>
                <a:gd name="connsiteX21671" fmla="*/ 3778319 w 6130925"/>
                <a:gd name="connsiteY21671" fmla="*/ 131060 h 2994025"/>
                <a:gd name="connsiteX21672" fmla="*/ 3777256 w 6130925"/>
                <a:gd name="connsiteY21672" fmla="*/ 131060 h 2994025"/>
                <a:gd name="connsiteX21673" fmla="*/ 3775128 w 6130925"/>
                <a:gd name="connsiteY21673" fmla="*/ 130520 h 2994025"/>
                <a:gd name="connsiteX21674" fmla="*/ 3773001 w 6130925"/>
                <a:gd name="connsiteY21674" fmla="*/ 131060 h 2994025"/>
                <a:gd name="connsiteX21675" fmla="*/ 3771938 w 6130925"/>
                <a:gd name="connsiteY21675" fmla="*/ 132680 h 2994025"/>
                <a:gd name="connsiteX21676" fmla="*/ 3771406 w 6130925"/>
                <a:gd name="connsiteY21676" fmla="*/ 134840 h 2994025"/>
                <a:gd name="connsiteX21677" fmla="*/ 3771406 w 6130925"/>
                <a:gd name="connsiteY21677" fmla="*/ 136461 h 2994025"/>
                <a:gd name="connsiteX21678" fmla="*/ 3771406 w 6130925"/>
                <a:gd name="connsiteY21678" fmla="*/ 138081 h 2994025"/>
                <a:gd name="connsiteX21679" fmla="*/ 3769279 w 6130925"/>
                <a:gd name="connsiteY21679" fmla="*/ 139161 h 2994025"/>
                <a:gd name="connsiteX21680" fmla="*/ 3767684 w 6130925"/>
                <a:gd name="connsiteY21680" fmla="*/ 139701 h 2994025"/>
                <a:gd name="connsiteX21681" fmla="*/ 3763961 w 6130925"/>
                <a:gd name="connsiteY21681" fmla="*/ 137001 h 2994025"/>
                <a:gd name="connsiteX21682" fmla="*/ 3767684 w 6130925"/>
                <a:gd name="connsiteY21682" fmla="*/ 133760 h 2994025"/>
                <a:gd name="connsiteX21683" fmla="*/ 3769279 w 6130925"/>
                <a:gd name="connsiteY21683" fmla="*/ 131600 h 2994025"/>
                <a:gd name="connsiteX21684" fmla="*/ 3771406 w 6130925"/>
                <a:gd name="connsiteY21684" fmla="*/ 130520 h 2994025"/>
                <a:gd name="connsiteX21685" fmla="*/ 3773001 w 6130925"/>
                <a:gd name="connsiteY21685" fmla="*/ 128899 h 2994025"/>
                <a:gd name="connsiteX21686" fmla="*/ 3775128 w 6130925"/>
                <a:gd name="connsiteY21686" fmla="*/ 127819 h 2994025"/>
                <a:gd name="connsiteX21687" fmla="*/ 3775660 w 6130925"/>
                <a:gd name="connsiteY21687" fmla="*/ 127819 h 2994025"/>
                <a:gd name="connsiteX21688" fmla="*/ 3776724 w 6130925"/>
                <a:gd name="connsiteY21688" fmla="*/ 127819 h 2994025"/>
                <a:gd name="connsiteX21689" fmla="*/ 3777256 w 6130925"/>
                <a:gd name="connsiteY21689" fmla="*/ 127819 h 2994025"/>
                <a:gd name="connsiteX21690" fmla="*/ 3778319 w 6130925"/>
                <a:gd name="connsiteY21690" fmla="*/ 127819 h 2994025"/>
                <a:gd name="connsiteX21691" fmla="*/ 3779914 w 6130925"/>
                <a:gd name="connsiteY21691" fmla="*/ 127279 h 2994025"/>
                <a:gd name="connsiteX21692" fmla="*/ 3782042 w 6130925"/>
                <a:gd name="connsiteY21692" fmla="*/ 126199 h 2994025"/>
                <a:gd name="connsiteX21693" fmla="*/ 3784169 w 6130925"/>
                <a:gd name="connsiteY21693" fmla="*/ 125659 h 2994025"/>
                <a:gd name="connsiteX21694" fmla="*/ 3785764 w 6130925"/>
                <a:gd name="connsiteY21694" fmla="*/ 125119 h 2994025"/>
                <a:gd name="connsiteX21695" fmla="*/ 3787891 w 6130925"/>
                <a:gd name="connsiteY21695" fmla="*/ 124579 h 2994025"/>
                <a:gd name="connsiteX21696" fmla="*/ 3790018 w 6130925"/>
                <a:gd name="connsiteY21696" fmla="*/ 124579 h 2994025"/>
                <a:gd name="connsiteX21697" fmla="*/ 3797463 w 6130925"/>
                <a:gd name="connsiteY21697" fmla="*/ 124039 h 2994025"/>
                <a:gd name="connsiteX21698" fmla="*/ 3804908 w 6130925"/>
                <a:gd name="connsiteY21698" fmla="*/ 123499 h 2994025"/>
                <a:gd name="connsiteX21699" fmla="*/ 3804908 w 6130925"/>
                <a:gd name="connsiteY21699" fmla="*/ 117018 h 2994025"/>
                <a:gd name="connsiteX21700" fmla="*/ 3803844 w 6130925"/>
                <a:gd name="connsiteY21700" fmla="*/ 115397 h 2994025"/>
                <a:gd name="connsiteX21701" fmla="*/ 3802249 w 6130925"/>
                <a:gd name="connsiteY21701" fmla="*/ 113777 h 2994025"/>
                <a:gd name="connsiteX21702" fmla="*/ 3804376 w 6130925"/>
                <a:gd name="connsiteY21702" fmla="*/ 112697 h 2994025"/>
                <a:gd name="connsiteX21703" fmla="*/ 3806503 w 6130925"/>
                <a:gd name="connsiteY21703" fmla="*/ 111617 h 2994025"/>
                <a:gd name="connsiteX21704" fmla="*/ 3805971 w 6130925"/>
                <a:gd name="connsiteY21704" fmla="*/ 109997 h 2994025"/>
                <a:gd name="connsiteX21705" fmla="*/ 3805440 w 6130925"/>
                <a:gd name="connsiteY21705" fmla="*/ 108376 h 2994025"/>
                <a:gd name="connsiteX21706" fmla="*/ 3805971 w 6130925"/>
                <a:gd name="connsiteY21706" fmla="*/ 105676 h 2994025"/>
                <a:gd name="connsiteX21707" fmla="*/ 3808098 w 6130925"/>
                <a:gd name="connsiteY21707" fmla="*/ 104596 h 2994025"/>
                <a:gd name="connsiteX21708" fmla="*/ 3809162 w 6130925"/>
                <a:gd name="connsiteY21708" fmla="*/ 104056 h 2994025"/>
                <a:gd name="connsiteX21709" fmla="*/ 3810757 w 6130925"/>
                <a:gd name="connsiteY21709" fmla="*/ 104056 h 2994025"/>
                <a:gd name="connsiteX21710" fmla="*/ 3811289 w 6130925"/>
                <a:gd name="connsiteY21710" fmla="*/ 104596 h 2994025"/>
                <a:gd name="connsiteX21711" fmla="*/ 3812353 w 6130925"/>
                <a:gd name="connsiteY21711" fmla="*/ 104596 h 2994025"/>
                <a:gd name="connsiteX21712" fmla="*/ 3820329 w 6130925"/>
                <a:gd name="connsiteY21712" fmla="*/ 104596 h 2994025"/>
                <a:gd name="connsiteX21713" fmla="*/ 3822456 w 6130925"/>
                <a:gd name="connsiteY21713" fmla="*/ 104596 h 2994025"/>
                <a:gd name="connsiteX21714" fmla="*/ 3824052 w 6130925"/>
                <a:gd name="connsiteY21714" fmla="*/ 105136 h 2994025"/>
                <a:gd name="connsiteX21715" fmla="*/ 3828306 w 6130925"/>
                <a:gd name="connsiteY21715" fmla="*/ 105136 h 2994025"/>
                <a:gd name="connsiteX21716" fmla="*/ 3832028 w 6130925"/>
                <a:gd name="connsiteY21716" fmla="*/ 105136 h 2994025"/>
                <a:gd name="connsiteX21717" fmla="*/ 3832560 w 6130925"/>
                <a:gd name="connsiteY21717" fmla="*/ 102976 h 2994025"/>
                <a:gd name="connsiteX21718" fmla="*/ 3833092 w 6130925"/>
                <a:gd name="connsiteY21718" fmla="*/ 100815 h 2994025"/>
                <a:gd name="connsiteX21719" fmla="*/ 3832560 w 6130925"/>
                <a:gd name="connsiteY21719" fmla="*/ 99195 h 2994025"/>
                <a:gd name="connsiteX21720" fmla="*/ 3832028 w 6130925"/>
                <a:gd name="connsiteY21720" fmla="*/ 97575 h 2994025"/>
                <a:gd name="connsiteX21721" fmla="*/ 3832028 w 6130925"/>
                <a:gd name="connsiteY21721" fmla="*/ 94874 h 2994025"/>
                <a:gd name="connsiteX21722" fmla="*/ 3832028 w 6130925"/>
                <a:gd name="connsiteY21722" fmla="*/ 93254 h 2994025"/>
                <a:gd name="connsiteX21723" fmla="*/ 3833092 w 6130925"/>
                <a:gd name="connsiteY21723" fmla="*/ 91634 h 2994025"/>
                <a:gd name="connsiteX21724" fmla="*/ 3836282 w 6130925"/>
                <a:gd name="connsiteY21724" fmla="*/ 91094 h 2994025"/>
                <a:gd name="connsiteX21725" fmla="*/ 3838410 w 6130925"/>
                <a:gd name="connsiteY21725" fmla="*/ 90014 h 2994025"/>
                <a:gd name="connsiteX21726" fmla="*/ 3840537 w 6130925"/>
                <a:gd name="connsiteY21726" fmla="*/ 90014 h 2994025"/>
                <a:gd name="connsiteX21727" fmla="*/ 3842132 w 6130925"/>
                <a:gd name="connsiteY21727" fmla="*/ 89473 h 2994025"/>
                <a:gd name="connsiteX21728" fmla="*/ 3843727 w 6130925"/>
                <a:gd name="connsiteY21728" fmla="*/ 88933 h 2994025"/>
                <a:gd name="connsiteX21729" fmla="*/ 3847981 w 6130925"/>
                <a:gd name="connsiteY21729" fmla="*/ 88933 h 2994025"/>
                <a:gd name="connsiteX21730" fmla="*/ 3849577 w 6130925"/>
                <a:gd name="connsiteY21730" fmla="*/ 88393 h 2994025"/>
                <a:gd name="connsiteX21731" fmla="*/ 3851172 w 6130925"/>
                <a:gd name="connsiteY21731" fmla="*/ 88393 h 2994025"/>
                <a:gd name="connsiteX21732" fmla="*/ 3853299 w 6130925"/>
                <a:gd name="connsiteY21732" fmla="*/ 87853 h 2994025"/>
                <a:gd name="connsiteX21733" fmla="*/ 1501288 w 6130925"/>
                <a:gd name="connsiteY21733" fmla="*/ 74071 h 2994025"/>
                <a:gd name="connsiteX21734" fmla="*/ 1500026 w 6130925"/>
                <a:gd name="connsiteY21734" fmla="*/ 74203 h 2994025"/>
                <a:gd name="connsiteX21735" fmla="*/ 1501349 w 6130925"/>
                <a:gd name="connsiteY21735" fmla="*/ 74071 h 2994025"/>
                <a:gd name="connsiteX21736" fmla="*/ 1497012 w 6130925"/>
                <a:gd name="connsiteY21736" fmla="*/ 61301 h 2994025"/>
                <a:gd name="connsiteX21737" fmla="*/ 1496754 w 6130925"/>
                <a:gd name="connsiteY21737" fmla="*/ 61337 h 2994025"/>
                <a:gd name="connsiteX21738" fmla="*/ 1497659 w 6130925"/>
                <a:gd name="connsiteY21738" fmla="*/ 63230 h 2994025"/>
                <a:gd name="connsiteX21739" fmla="*/ 1501288 w 6130925"/>
                <a:gd name="connsiteY21739" fmla="*/ 70819 h 2994025"/>
                <a:gd name="connsiteX21740" fmla="*/ 1503301 w 6130925"/>
                <a:gd name="connsiteY21740" fmla="*/ 73976 h 2994025"/>
                <a:gd name="connsiteX21741" fmla="*/ 1504420 w 6130925"/>
                <a:gd name="connsiteY21741" fmla="*/ 73976 h 2994025"/>
                <a:gd name="connsiteX21742" fmla="*/ 1502303 w 6130925"/>
                <a:gd name="connsiteY21742" fmla="*/ 70807 h 2994025"/>
                <a:gd name="connsiteX21743" fmla="*/ 1498599 w 6130925"/>
                <a:gd name="connsiteY21743" fmla="*/ 63413 h 2994025"/>
                <a:gd name="connsiteX21744" fmla="*/ 1498597 w 6130925"/>
                <a:gd name="connsiteY21744" fmla="*/ 63409 h 2994025"/>
                <a:gd name="connsiteX21745" fmla="*/ 1481234 w 6130925"/>
                <a:gd name="connsiteY21745" fmla="*/ 59551 h 2994025"/>
                <a:gd name="connsiteX21746" fmla="*/ 1482108 w 6130925"/>
                <a:gd name="connsiteY21746" fmla="*/ 59977 h 2994025"/>
                <a:gd name="connsiteX21747" fmla="*/ 1482192 w 6130925"/>
                <a:gd name="connsiteY21747" fmla="*/ 59996 h 2994025"/>
                <a:gd name="connsiteX21748" fmla="*/ 1649940 w 6130925"/>
                <a:gd name="connsiteY21748" fmla="*/ 19050 h 2994025"/>
                <a:gd name="connsiteX21749" fmla="*/ 1649941 w 6130925"/>
                <a:gd name="connsiteY21749" fmla="*/ 19050 h 2994025"/>
                <a:gd name="connsiteX21750" fmla="*/ 1654703 w 6130925"/>
                <a:gd name="connsiteY21750" fmla="*/ 19050 h 2994025"/>
                <a:gd name="connsiteX21751" fmla="*/ 1654704 w 6130925"/>
                <a:gd name="connsiteY21751" fmla="*/ 19050 h 2994025"/>
                <a:gd name="connsiteX21752" fmla="*/ 1667933 w 6130925"/>
                <a:gd name="connsiteY21752" fmla="*/ 23803 h 2994025"/>
                <a:gd name="connsiteX21753" fmla="*/ 1681162 w 6130925"/>
                <a:gd name="connsiteY21753" fmla="*/ 24331 h 2994025"/>
                <a:gd name="connsiteX21754" fmla="*/ 1682221 w 6130925"/>
                <a:gd name="connsiteY21754" fmla="*/ 25916 h 2994025"/>
                <a:gd name="connsiteX21755" fmla="*/ 1685925 w 6130925"/>
                <a:gd name="connsiteY21755" fmla="*/ 30141 h 2994025"/>
                <a:gd name="connsiteX21756" fmla="*/ 1688041 w 6130925"/>
                <a:gd name="connsiteY21756" fmla="*/ 32253 h 2994025"/>
                <a:gd name="connsiteX21757" fmla="*/ 1697566 w 6130925"/>
                <a:gd name="connsiteY21757" fmla="*/ 30141 h 2994025"/>
                <a:gd name="connsiteX21758" fmla="*/ 1699148 w 6130925"/>
                <a:gd name="connsiteY21758" fmla="*/ 29615 h 2994025"/>
                <a:gd name="connsiteX21759" fmla="*/ 1699153 w 6130925"/>
                <a:gd name="connsiteY21759" fmla="*/ 29613 h 2994025"/>
                <a:gd name="connsiteX21760" fmla="*/ 1699154 w 6130925"/>
                <a:gd name="connsiteY21760" fmla="*/ 29613 h 2994025"/>
                <a:gd name="connsiteX21761" fmla="*/ 1713971 w 6130925"/>
                <a:gd name="connsiteY21761" fmla="*/ 30141 h 2994025"/>
                <a:gd name="connsiteX21762" fmla="*/ 1713969 w 6130925"/>
                <a:gd name="connsiteY21762" fmla="*/ 30157 h 2994025"/>
                <a:gd name="connsiteX21763" fmla="*/ 1713449 w 6130925"/>
                <a:gd name="connsiteY21763" fmla="*/ 38454 h 2994025"/>
                <a:gd name="connsiteX21764" fmla="*/ 1733511 w 6130925"/>
                <a:gd name="connsiteY21764" fmla="*/ 33320 h 2994025"/>
                <a:gd name="connsiteX21765" fmla="*/ 1733549 w 6130925"/>
                <a:gd name="connsiteY21765" fmla="*/ 33310 h 2994025"/>
                <a:gd name="connsiteX21766" fmla="*/ 1733550 w 6130925"/>
                <a:gd name="connsiteY21766" fmla="*/ 33310 h 2994025"/>
                <a:gd name="connsiteX21767" fmla="*/ 1752599 w 6130925"/>
                <a:gd name="connsiteY21767" fmla="*/ 33310 h 2994025"/>
                <a:gd name="connsiteX21768" fmla="*/ 1765828 w 6130925"/>
                <a:gd name="connsiteY21768" fmla="*/ 29613 h 2994025"/>
                <a:gd name="connsiteX21769" fmla="*/ 1765829 w 6130925"/>
                <a:gd name="connsiteY21769" fmla="*/ 29613 h 2994025"/>
                <a:gd name="connsiteX21770" fmla="*/ 1783821 w 6130925"/>
                <a:gd name="connsiteY21770" fmla="*/ 38591 h 2994025"/>
                <a:gd name="connsiteX21771" fmla="*/ 1787525 w 6130925"/>
                <a:gd name="connsiteY21771" fmla="*/ 47569 h 2994025"/>
                <a:gd name="connsiteX21772" fmla="*/ 1800753 w 6130925"/>
                <a:gd name="connsiteY21772" fmla="*/ 49154 h 2994025"/>
                <a:gd name="connsiteX21773" fmla="*/ 1816099 w 6130925"/>
                <a:gd name="connsiteY21773" fmla="*/ 45985 h 2994025"/>
                <a:gd name="connsiteX21774" fmla="*/ 1816100 w 6130925"/>
                <a:gd name="connsiteY21774" fmla="*/ 45985 h 2994025"/>
                <a:gd name="connsiteX21775" fmla="*/ 1817158 w 6130925"/>
                <a:gd name="connsiteY21775" fmla="*/ 46513 h 2994025"/>
                <a:gd name="connsiteX21776" fmla="*/ 1820862 w 6130925"/>
                <a:gd name="connsiteY21776" fmla="*/ 53907 h 2994025"/>
                <a:gd name="connsiteX21777" fmla="*/ 1819275 w 6130925"/>
                <a:gd name="connsiteY21777" fmla="*/ 58132 h 2994025"/>
                <a:gd name="connsiteX21778" fmla="*/ 1816100 w 6130925"/>
                <a:gd name="connsiteY21778" fmla="*/ 64997 h 2994025"/>
                <a:gd name="connsiteX21779" fmla="*/ 1814512 w 6130925"/>
                <a:gd name="connsiteY21779" fmla="*/ 68166 h 2994025"/>
                <a:gd name="connsiteX21780" fmla="*/ 1794933 w 6130925"/>
                <a:gd name="connsiteY21780" fmla="*/ 68694 h 2994025"/>
                <a:gd name="connsiteX21781" fmla="*/ 1789112 w 6130925"/>
                <a:gd name="connsiteY21781" fmla="*/ 71335 h 2994025"/>
                <a:gd name="connsiteX21782" fmla="*/ 1776412 w 6130925"/>
                <a:gd name="connsiteY21782" fmla="*/ 73976 h 2994025"/>
                <a:gd name="connsiteX21783" fmla="*/ 1763712 w 6130925"/>
                <a:gd name="connsiteY21783" fmla="*/ 76616 h 2994025"/>
                <a:gd name="connsiteX21784" fmla="*/ 1757891 w 6130925"/>
                <a:gd name="connsiteY21784" fmla="*/ 78729 h 2994025"/>
                <a:gd name="connsiteX21785" fmla="*/ 1757890 w 6130925"/>
                <a:gd name="connsiteY21785" fmla="*/ 78729 h 2994025"/>
                <a:gd name="connsiteX21786" fmla="*/ 1718733 w 6130925"/>
                <a:gd name="connsiteY21786" fmla="*/ 78729 h 2994025"/>
                <a:gd name="connsiteX21787" fmla="*/ 1701800 w 6130925"/>
                <a:gd name="connsiteY21787" fmla="*/ 82426 h 2994025"/>
                <a:gd name="connsiteX21788" fmla="*/ 1698096 w 6130925"/>
                <a:gd name="connsiteY21788" fmla="*/ 90348 h 2994025"/>
                <a:gd name="connsiteX21789" fmla="*/ 1705503 w 6130925"/>
                <a:gd name="connsiteY21789" fmla="*/ 89820 h 2994025"/>
                <a:gd name="connsiteX21790" fmla="*/ 1720320 w 6130925"/>
                <a:gd name="connsiteY21790" fmla="*/ 89292 h 2994025"/>
                <a:gd name="connsiteX21791" fmla="*/ 1720321 w 6130925"/>
                <a:gd name="connsiteY21791" fmla="*/ 89292 h 2994025"/>
                <a:gd name="connsiteX21792" fmla="*/ 1724554 w 6130925"/>
                <a:gd name="connsiteY21792" fmla="*/ 89820 h 2994025"/>
                <a:gd name="connsiteX21793" fmla="*/ 1726141 w 6130925"/>
                <a:gd name="connsiteY21793" fmla="*/ 91404 h 2994025"/>
                <a:gd name="connsiteX21794" fmla="*/ 1728787 w 6130925"/>
                <a:gd name="connsiteY21794" fmla="*/ 92988 h 2994025"/>
                <a:gd name="connsiteX21795" fmla="*/ 1731286 w 6130925"/>
                <a:gd name="connsiteY21795" fmla="*/ 93404 h 2994025"/>
                <a:gd name="connsiteX21796" fmla="*/ 1736445 w 6130925"/>
                <a:gd name="connsiteY21796" fmla="*/ 91890 h 2994025"/>
                <a:gd name="connsiteX21797" fmla="*/ 1743604 w 6130925"/>
                <a:gd name="connsiteY21797" fmla="*/ 89292 h 2994025"/>
                <a:gd name="connsiteX21798" fmla="*/ 1747306 w 6130925"/>
                <a:gd name="connsiteY21798" fmla="*/ 88764 h 2994025"/>
                <a:gd name="connsiteX21799" fmla="*/ 1747307 w 6130925"/>
                <a:gd name="connsiteY21799" fmla="*/ 88763 h 2994025"/>
                <a:gd name="connsiteX21800" fmla="*/ 1754715 w 6130925"/>
                <a:gd name="connsiteY21800" fmla="*/ 86651 h 2994025"/>
                <a:gd name="connsiteX21801" fmla="*/ 1758420 w 6130925"/>
                <a:gd name="connsiteY21801" fmla="*/ 84010 h 2994025"/>
                <a:gd name="connsiteX21802" fmla="*/ 1758420 w 6130925"/>
                <a:gd name="connsiteY21802" fmla="*/ 84011 h 2994025"/>
                <a:gd name="connsiteX21803" fmla="*/ 1758421 w 6130925"/>
                <a:gd name="connsiteY21803" fmla="*/ 84010 h 2994025"/>
                <a:gd name="connsiteX21804" fmla="*/ 1765829 w 6130925"/>
                <a:gd name="connsiteY21804" fmla="*/ 92988 h 2994025"/>
                <a:gd name="connsiteX21805" fmla="*/ 1756833 w 6130925"/>
                <a:gd name="connsiteY21805" fmla="*/ 98270 h 2994025"/>
                <a:gd name="connsiteX21806" fmla="*/ 1740958 w 6130925"/>
                <a:gd name="connsiteY21806" fmla="*/ 99326 h 2994025"/>
                <a:gd name="connsiteX21807" fmla="*/ 1735137 w 6130925"/>
                <a:gd name="connsiteY21807" fmla="*/ 104607 h 2994025"/>
                <a:gd name="connsiteX21808" fmla="*/ 1724554 w 6130925"/>
                <a:gd name="connsiteY21808" fmla="*/ 110945 h 2994025"/>
                <a:gd name="connsiteX21809" fmla="*/ 1712912 w 6130925"/>
                <a:gd name="connsiteY21809" fmla="*/ 114114 h 2994025"/>
                <a:gd name="connsiteX21810" fmla="*/ 1704975 w 6130925"/>
                <a:gd name="connsiteY21810" fmla="*/ 116754 h 2994025"/>
                <a:gd name="connsiteX21811" fmla="*/ 1690158 w 6130925"/>
                <a:gd name="connsiteY21811" fmla="*/ 126789 h 2994025"/>
                <a:gd name="connsiteX21812" fmla="*/ 1675341 w 6130925"/>
                <a:gd name="connsiteY21812" fmla="*/ 131542 h 2994025"/>
                <a:gd name="connsiteX21813" fmla="*/ 1667933 w 6130925"/>
                <a:gd name="connsiteY21813" fmla="*/ 138936 h 2994025"/>
                <a:gd name="connsiteX21814" fmla="*/ 1667932 w 6130925"/>
                <a:gd name="connsiteY21814" fmla="*/ 138936 h 2994025"/>
                <a:gd name="connsiteX21815" fmla="*/ 1634596 w 6130925"/>
                <a:gd name="connsiteY21815" fmla="*/ 138936 h 2994025"/>
                <a:gd name="connsiteX21816" fmla="*/ 1646237 w 6130925"/>
                <a:gd name="connsiteY21816" fmla="*/ 143689 h 2994025"/>
                <a:gd name="connsiteX21817" fmla="*/ 1653116 w 6130925"/>
                <a:gd name="connsiteY21817" fmla="*/ 156364 h 2994025"/>
                <a:gd name="connsiteX21818" fmla="*/ 1636712 w 6130925"/>
                <a:gd name="connsiteY21818" fmla="*/ 161117 h 2994025"/>
                <a:gd name="connsiteX21819" fmla="*/ 1622425 w 6130925"/>
                <a:gd name="connsiteY21819" fmla="*/ 162702 h 2994025"/>
                <a:gd name="connsiteX21820" fmla="*/ 1622424 w 6130925"/>
                <a:gd name="connsiteY21820" fmla="*/ 162702 h 2994025"/>
                <a:gd name="connsiteX21821" fmla="*/ 1615015 w 6130925"/>
                <a:gd name="connsiteY21821" fmla="*/ 154252 h 2994025"/>
                <a:gd name="connsiteX21822" fmla="*/ 1597025 w 6130925"/>
                <a:gd name="connsiteY21822" fmla="*/ 155308 h 2994025"/>
                <a:gd name="connsiteX21823" fmla="*/ 1613429 w 6130925"/>
                <a:gd name="connsiteY21823" fmla="*/ 166927 h 2994025"/>
                <a:gd name="connsiteX21824" fmla="*/ 1608137 w 6130925"/>
                <a:gd name="connsiteY21824" fmla="*/ 169568 h 2994025"/>
                <a:gd name="connsiteX21825" fmla="*/ 1599671 w 6130925"/>
                <a:gd name="connsiteY21825" fmla="*/ 175905 h 2994025"/>
                <a:gd name="connsiteX21826" fmla="*/ 1599668 w 6130925"/>
                <a:gd name="connsiteY21826" fmla="*/ 175907 h 2994025"/>
                <a:gd name="connsiteX21827" fmla="*/ 1595436 w 6130925"/>
                <a:gd name="connsiteY21827" fmla="*/ 178546 h 2994025"/>
                <a:gd name="connsiteX21828" fmla="*/ 1593497 w 6130925"/>
                <a:gd name="connsiteY21828" fmla="*/ 178546 h 2994025"/>
                <a:gd name="connsiteX21829" fmla="*/ 1592262 w 6130925"/>
                <a:gd name="connsiteY21829" fmla="*/ 179074 h 2994025"/>
                <a:gd name="connsiteX21830" fmla="*/ 1588029 w 6130925"/>
                <a:gd name="connsiteY21830" fmla="*/ 178546 h 2994025"/>
                <a:gd name="connsiteX21831" fmla="*/ 1588028 w 6130925"/>
                <a:gd name="connsiteY21831" fmla="*/ 178546 h 2994025"/>
                <a:gd name="connsiteX21832" fmla="*/ 1570565 w 6130925"/>
                <a:gd name="connsiteY21832" fmla="*/ 175905 h 2994025"/>
                <a:gd name="connsiteX21833" fmla="*/ 1564215 w 6130925"/>
                <a:gd name="connsiteY21833" fmla="*/ 168511 h 2994025"/>
                <a:gd name="connsiteX21834" fmla="*/ 1550458 w 6130925"/>
                <a:gd name="connsiteY21834" fmla="*/ 168511 h 2994025"/>
                <a:gd name="connsiteX21835" fmla="*/ 1547283 w 6130925"/>
                <a:gd name="connsiteY21835" fmla="*/ 170624 h 2994025"/>
                <a:gd name="connsiteX21836" fmla="*/ 1539875 w 6130925"/>
                <a:gd name="connsiteY21836" fmla="*/ 174321 h 2994025"/>
                <a:gd name="connsiteX21837" fmla="*/ 1537758 w 6130925"/>
                <a:gd name="connsiteY21837" fmla="*/ 177489 h 2994025"/>
                <a:gd name="connsiteX21838" fmla="*/ 1539346 w 6130925"/>
                <a:gd name="connsiteY21838" fmla="*/ 180130 h 2994025"/>
                <a:gd name="connsiteX21839" fmla="*/ 1524529 w 6130925"/>
                <a:gd name="connsiteY21839" fmla="*/ 183299 h 2994025"/>
                <a:gd name="connsiteX21840" fmla="*/ 1528233 w 6130925"/>
                <a:gd name="connsiteY21840" fmla="*/ 192277 h 2994025"/>
                <a:gd name="connsiteX21841" fmla="*/ 1537228 w 6130925"/>
                <a:gd name="connsiteY21841" fmla="*/ 187524 h 2994025"/>
                <a:gd name="connsiteX21842" fmla="*/ 1548870 w 6130925"/>
                <a:gd name="connsiteY21842" fmla="*/ 181186 h 2994025"/>
                <a:gd name="connsiteX21843" fmla="*/ 1549399 w 6130925"/>
                <a:gd name="connsiteY21843" fmla="*/ 180658 h 2994025"/>
                <a:gd name="connsiteX21844" fmla="*/ 1551515 w 6130925"/>
                <a:gd name="connsiteY21844" fmla="*/ 180658 h 2994025"/>
                <a:gd name="connsiteX21845" fmla="*/ 1552726 w 6130925"/>
                <a:gd name="connsiteY21845" fmla="*/ 180759 h 2994025"/>
                <a:gd name="connsiteX21846" fmla="*/ 1553633 w 6130925"/>
                <a:gd name="connsiteY21846" fmla="*/ 180658 h 2994025"/>
                <a:gd name="connsiteX21847" fmla="*/ 1554541 w 6130925"/>
                <a:gd name="connsiteY21847" fmla="*/ 180910 h 2994025"/>
                <a:gd name="connsiteX21848" fmla="*/ 1557865 w 6130925"/>
                <a:gd name="connsiteY21848" fmla="*/ 181186 h 2994025"/>
                <a:gd name="connsiteX21849" fmla="*/ 1563155 w 6130925"/>
                <a:gd name="connsiteY21849" fmla="*/ 183298 h 2994025"/>
                <a:gd name="connsiteX21850" fmla="*/ 1563158 w 6130925"/>
                <a:gd name="connsiteY21850" fmla="*/ 183299 h 2994025"/>
                <a:gd name="connsiteX21851" fmla="*/ 1572683 w 6130925"/>
                <a:gd name="connsiteY21851" fmla="*/ 187524 h 2994025"/>
                <a:gd name="connsiteX21852" fmla="*/ 1577445 w 6130925"/>
                <a:gd name="connsiteY21852" fmla="*/ 187524 h 2994025"/>
                <a:gd name="connsiteX21853" fmla="*/ 1577446 w 6130925"/>
                <a:gd name="connsiteY21853" fmla="*/ 187524 h 2994025"/>
                <a:gd name="connsiteX21854" fmla="*/ 1581679 w 6130925"/>
                <a:gd name="connsiteY21854" fmla="*/ 190693 h 2994025"/>
                <a:gd name="connsiteX21855" fmla="*/ 1585383 w 6130925"/>
                <a:gd name="connsiteY21855" fmla="*/ 199143 h 2994025"/>
                <a:gd name="connsiteX21856" fmla="*/ 1584854 w 6130925"/>
                <a:gd name="connsiteY21856" fmla="*/ 201255 h 2994025"/>
                <a:gd name="connsiteX21857" fmla="*/ 1584853 w 6130925"/>
                <a:gd name="connsiteY21857" fmla="*/ 201255 h 2994025"/>
                <a:gd name="connsiteX21858" fmla="*/ 1583265 w 6130925"/>
                <a:gd name="connsiteY21858" fmla="*/ 201255 h 2994025"/>
                <a:gd name="connsiteX21859" fmla="*/ 1580090 w 6130925"/>
                <a:gd name="connsiteY21859" fmla="*/ 201255 h 2994025"/>
                <a:gd name="connsiteX21860" fmla="*/ 1575328 w 6130925"/>
                <a:gd name="connsiteY21860" fmla="*/ 200727 h 2994025"/>
                <a:gd name="connsiteX21861" fmla="*/ 1560512 w 6130925"/>
                <a:gd name="connsiteY21861" fmla="*/ 200727 h 2994025"/>
                <a:gd name="connsiteX21862" fmla="*/ 1560511 w 6130925"/>
                <a:gd name="connsiteY21862" fmla="*/ 200727 h 2994025"/>
                <a:gd name="connsiteX21863" fmla="*/ 1558396 w 6130925"/>
                <a:gd name="connsiteY21863" fmla="*/ 200727 h 2994025"/>
                <a:gd name="connsiteX21864" fmla="*/ 1558925 w 6130925"/>
                <a:gd name="connsiteY21864" fmla="*/ 203896 h 2994025"/>
                <a:gd name="connsiteX21865" fmla="*/ 1566333 w 6130925"/>
                <a:gd name="connsiteY21865" fmla="*/ 210234 h 2994025"/>
                <a:gd name="connsiteX21866" fmla="*/ 1568979 w 6130925"/>
                <a:gd name="connsiteY21866" fmla="*/ 211290 h 2994025"/>
                <a:gd name="connsiteX21867" fmla="*/ 1569508 w 6130925"/>
                <a:gd name="connsiteY21867" fmla="*/ 214987 h 2994025"/>
                <a:gd name="connsiteX21868" fmla="*/ 1567391 w 6130925"/>
                <a:gd name="connsiteY21868" fmla="*/ 222909 h 2994025"/>
                <a:gd name="connsiteX21869" fmla="*/ 1567389 w 6130925"/>
                <a:gd name="connsiteY21869" fmla="*/ 222910 h 2994025"/>
                <a:gd name="connsiteX21870" fmla="*/ 1565274 w 6130925"/>
                <a:gd name="connsiteY21870" fmla="*/ 225021 h 2994025"/>
                <a:gd name="connsiteX21871" fmla="*/ 1563158 w 6130925"/>
                <a:gd name="connsiteY21871" fmla="*/ 225021 h 2994025"/>
                <a:gd name="connsiteX21872" fmla="*/ 1562100 w 6130925"/>
                <a:gd name="connsiteY21872" fmla="*/ 225549 h 2994025"/>
                <a:gd name="connsiteX21873" fmla="*/ 1561042 w 6130925"/>
                <a:gd name="connsiteY21873" fmla="*/ 225021 h 2994025"/>
                <a:gd name="connsiteX21874" fmla="*/ 1560511 w 6130925"/>
                <a:gd name="connsiteY21874" fmla="*/ 225021 h 2994025"/>
                <a:gd name="connsiteX21875" fmla="*/ 1559982 w 6130925"/>
                <a:gd name="connsiteY21875" fmla="*/ 224493 h 2994025"/>
                <a:gd name="connsiteX21876" fmla="*/ 1539874 w 6130925"/>
                <a:gd name="connsiteY21876" fmla="*/ 223965 h 2994025"/>
                <a:gd name="connsiteX21877" fmla="*/ 1529291 w 6130925"/>
                <a:gd name="connsiteY21877" fmla="*/ 223965 h 2994025"/>
                <a:gd name="connsiteX21878" fmla="*/ 1534583 w 6130925"/>
                <a:gd name="connsiteY21878" fmla="*/ 235056 h 2994025"/>
                <a:gd name="connsiteX21879" fmla="*/ 1530350 w 6130925"/>
                <a:gd name="connsiteY21879" fmla="*/ 247731 h 2994025"/>
                <a:gd name="connsiteX21880" fmla="*/ 1515004 w 6130925"/>
                <a:gd name="connsiteY21880" fmla="*/ 250900 h 2994025"/>
                <a:gd name="connsiteX21881" fmla="*/ 1519237 w 6130925"/>
                <a:gd name="connsiteY21881" fmla="*/ 264103 h 2994025"/>
                <a:gd name="connsiteX21882" fmla="*/ 1533524 w 6130925"/>
                <a:gd name="connsiteY21882" fmla="*/ 257765 h 2994025"/>
                <a:gd name="connsiteX21883" fmla="*/ 1533524 w 6130925"/>
                <a:gd name="connsiteY21883" fmla="*/ 257766 h 2994025"/>
                <a:gd name="connsiteX21884" fmla="*/ 1533525 w 6130925"/>
                <a:gd name="connsiteY21884" fmla="*/ 257765 h 2994025"/>
                <a:gd name="connsiteX21885" fmla="*/ 1537229 w 6130925"/>
                <a:gd name="connsiteY21885" fmla="*/ 267272 h 2994025"/>
                <a:gd name="connsiteX21886" fmla="*/ 1536700 w 6130925"/>
                <a:gd name="connsiteY21886" fmla="*/ 268328 h 2994025"/>
                <a:gd name="connsiteX21887" fmla="*/ 1530879 w 6130925"/>
                <a:gd name="connsiteY21887" fmla="*/ 276250 h 2994025"/>
                <a:gd name="connsiteX21888" fmla="*/ 1526646 w 6130925"/>
                <a:gd name="connsiteY21888" fmla="*/ 277306 h 2994025"/>
                <a:gd name="connsiteX21889" fmla="*/ 1519766 w 6130925"/>
                <a:gd name="connsiteY21889" fmla="*/ 279419 h 2994025"/>
                <a:gd name="connsiteX21890" fmla="*/ 1519237 w 6130925"/>
                <a:gd name="connsiteY21890" fmla="*/ 281531 h 2994025"/>
                <a:gd name="connsiteX21891" fmla="*/ 1505479 w 6130925"/>
                <a:gd name="connsiteY21891" fmla="*/ 286813 h 2994025"/>
                <a:gd name="connsiteX21892" fmla="*/ 1505478 w 6130925"/>
                <a:gd name="connsiteY21892" fmla="*/ 286813 h 2994025"/>
                <a:gd name="connsiteX21893" fmla="*/ 1494366 w 6130925"/>
                <a:gd name="connsiteY21893" fmla="*/ 286813 h 2994025"/>
                <a:gd name="connsiteX21894" fmla="*/ 1491191 w 6130925"/>
                <a:gd name="connsiteY21894" fmla="*/ 288925 h 2994025"/>
                <a:gd name="connsiteX21895" fmla="*/ 1486908 w 6130925"/>
                <a:gd name="connsiteY21895" fmla="*/ 288630 h 2994025"/>
                <a:gd name="connsiteX21896" fmla="*/ 1484840 w 6130925"/>
                <a:gd name="connsiteY21896" fmla="*/ 288925 h 2994025"/>
                <a:gd name="connsiteX21897" fmla="*/ 1480078 w 6130925"/>
                <a:gd name="connsiteY21897" fmla="*/ 288925 h 2994025"/>
                <a:gd name="connsiteX21898" fmla="*/ 1475845 w 6130925"/>
                <a:gd name="connsiteY21898" fmla="*/ 287869 h 2994025"/>
                <a:gd name="connsiteX21899" fmla="*/ 1474257 w 6130925"/>
                <a:gd name="connsiteY21899" fmla="*/ 286813 h 2994025"/>
                <a:gd name="connsiteX21900" fmla="*/ 1476903 w 6130925"/>
                <a:gd name="connsiteY21900" fmla="*/ 280475 h 2994025"/>
                <a:gd name="connsiteX21901" fmla="*/ 1476374 w 6130925"/>
                <a:gd name="connsiteY21901" fmla="*/ 277306 h 2994025"/>
                <a:gd name="connsiteX21902" fmla="*/ 1462616 w 6130925"/>
                <a:gd name="connsiteY21902" fmla="*/ 277306 h 2994025"/>
                <a:gd name="connsiteX21903" fmla="*/ 1457854 w 6130925"/>
                <a:gd name="connsiteY21903" fmla="*/ 277834 h 2994025"/>
                <a:gd name="connsiteX21904" fmla="*/ 1455737 w 6130925"/>
                <a:gd name="connsiteY21904" fmla="*/ 279947 h 2994025"/>
                <a:gd name="connsiteX21905" fmla="*/ 1455736 w 6130925"/>
                <a:gd name="connsiteY21905" fmla="*/ 279947 h 2994025"/>
                <a:gd name="connsiteX21906" fmla="*/ 1454678 w 6130925"/>
                <a:gd name="connsiteY21906" fmla="*/ 280475 h 2994025"/>
                <a:gd name="connsiteX21907" fmla="*/ 1453090 w 6130925"/>
                <a:gd name="connsiteY21907" fmla="*/ 280475 h 2994025"/>
                <a:gd name="connsiteX21908" fmla="*/ 1453090 w 6130925"/>
                <a:gd name="connsiteY21908" fmla="*/ 280150 h 2994025"/>
                <a:gd name="connsiteX21909" fmla="*/ 1448858 w 6130925"/>
                <a:gd name="connsiteY21909" fmla="*/ 280475 h 2994025"/>
                <a:gd name="connsiteX21910" fmla="*/ 1442508 w 6130925"/>
                <a:gd name="connsiteY21910" fmla="*/ 279947 h 2994025"/>
                <a:gd name="connsiteX21911" fmla="*/ 1435629 w 6130925"/>
                <a:gd name="connsiteY21911" fmla="*/ 277306 h 2994025"/>
                <a:gd name="connsiteX21912" fmla="*/ 1431925 w 6130925"/>
                <a:gd name="connsiteY21912" fmla="*/ 274666 h 2994025"/>
                <a:gd name="connsiteX21913" fmla="*/ 1426104 w 6130925"/>
                <a:gd name="connsiteY21913" fmla="*/ 275722 h 2994025"/>
                <a:gd name="connsiteX21914" fmla="*/ 1420283 w 6130925"/>
                <a:gd name="connsiteY21914" fmla="*/ 280475 h 2994025"/>
                <a:gd name="connsiteX21915" fmla="*/ 1415521 w 6130925"/>
                <a:gd name="connsiteY21915" fmla="*/ 283116 h 2994025"/>
                <a:gd name="connsiteX21916" fmla="*/ 1408112 w 6130925"/>
                <a:gd name="connsiteY21916" fmla="*/ 280475 h 2994025"/>
                <a:gd name="connsiteX21917" fmla="*/ 1401233 w 6130925"/>
                <a:gd name="connsiteY21917" fmla="*/ 280475 h 2994025"/>
                <a:gd name="connsiteX21918" fmla="*/ 1391708 w 6130925"/>
                <a:gd name="connsiteY21918" fmla="*/ 277306 h 2994025"/>
                <a:gd name="connsiteX21919" fmla="*/ 1384829 w 6130925"/>
                <a:gd name="connsiteY21919" fmla="*/ 276250 h 2994025"/>
                <a:gd name="connsiteX21920" fmla="*/ 1385358 w 6130925"/>
                <a:gd name="connsiteY21920" fmla="*/ 278363 h 2994025"/>
                <a:gd name="connsiteX21921" fmla="*/ 1368425 w 6130925"/>
                <a:gd name="connsiteY21921" fmla="*/ 283644 h 2994025"/>
                <a:gd name="connsiteX21922" fmla="*/ 1352021 w 6130925"/>
                <a:gd name="connsiteY21922" fmla="*/ 277306 h 2994025"/>
                <a:gd name="connsiteX21923" fmla="*/ 1339850 w 6130925"/>
                <a:gd name="connsiteY21923" fmla="*/ 264103 h 2994025"/>
                <a:gd name="connsiteX21924" fmla="*/ 1347258 w 6130925"/>
                <a:gd name="connsiteY21924" fmla="*/ 254068 h 2994025"/>
                <a:gd name="connsiteX21925" fmla="*/ 1353608 w 6130925"/>
                <a:gd name="connsiteY21925" fmla="*/ 253012 h 2994025"/>
                <a:gd name="connsiteX21926" fmla="*/ 1363662 w 6130925"/>
                <a:gd name="connsiteY21926" fmla="*/ 251428 h 2994025"/>
                <a:gd name="connsiteX21927" fmla="*/ 1364191 w 6130925"/>
                <a:gd name="connsiteY21927" fmla="*/ 244562 h 2994025"/>
                <a:gd name="connsiteX21928" fmla="*/ 1361016 w 6130925"/>
                <a:gd name="connsiteY21928" fmla="*/ 237168 h 2994025"/>
                <a:gd name="connsiteX21929" fmla="*/ 1356783 w 6130925"/>
                <a:gd name="connsiteY21929" fmla="*/ 227134 h 2994025"/>
                <a:gd name="connsiteX21930" fmla="*/ 1363133 w 6130925"/>
                <a:gd name="connsiteY21930" fmla="*/ 226606 h 2994025"/>
                <a:gd name="connsiteX21931" fmla="*/ 1377421 w 6130925"/>
                <a:gd name="connsiteY21931" fmla="*/ 226078 h 2994025"/>
                <a:gd name="connsiteX21932" fmla="*/ 1390121 w 6130925"/>
                <a:gd name="connsiteY21932" fmla="*/ 230831 h 2994025"/>
                <a:gd name="connsiteX21933" fmla="*/ 1395941 w 6130925"/>
                <a:gd name="connsiteY21933" fmla="*/ 235056 h 2994025"/>
                <a:gd name="connsiteX21934" fmla="*/ 1421341 w 6130925"/>
                <a:gd name="connsiteY21934" fmla="*/ 243506 h 2994025"/>
                <a:gd name="connsiteX21935" fmla="*/ 1437216 w 6130925"/>
                <a:gd name="connsiteY21935" fmla="*/ 242450 h 2994025"/>
                <a:gd name="connsiteX21936" fmla="*/ 1451504 w 6130925"/>
                <a:gd name="connsiteY21936" fmla="*/ 232943 h 2994025"/>
                <a:gd name="connsiteX21937" fmla="*/ 1456785 w 6130925"/>
                <a:gd name="connsiteY21937" fmla="*/ 221348 h 2994025"/>
                <a:gd name="connsiteX21938" fmla="*/ 1456794 w 6130925"/>
                <a:gd name="connsiteY21938" fmla="*/ 221325 h 2994025"/>
                <a:gd name="connsiteX21939" fmla="*/ 1454769 w 6130925"/>
                <a:gd name="connsiteY21939" fmla="*/ 222625 h 2994025"/>
                <a:gd name="connsiteX21940" fmla="*/ 1453090 w 6130925"/>
                <a:gd name="connsiteY21940" fmla="*/ 223965 h 2994025"/>
                <a:gd name="connsiteX21941" fmla="*/ 1453090 w 6130925"/>
                <a:gd name="connsiteY21941" fmla="*/ 223702 h 2994025"/>
                <a:gd name="connsiteX21942" fmla="*/ 1449387 w 6130925"/>
                <a:gd name="connsiteY21942" fmla="*/ 226078 h 2994025"/>
                <a:gd name="connsiteX21943" fmla="*/ 1437746 w 6130925"/>
                <a:gd name="connsiteY21943" fmla="*/ 233471 h 2994025"/>
                <a:gd name="connsiteX21944" fmla="*/ 1430866 w 6130925"/>
                <a:gd name="connsiteY21944" fmla="*/ 235584 h 2994025"/>
                <a:gd name="connsiteX21945" fmla="*/ 1428221 w 6130925"/>
                <a:gd name="connsiteY21945" fmla="*/ 236112 h 2994025"/>
                <a:gd name="connsiteX21946" fmla="*/ 1414991 w 6130925"/>
                <a:gd name="connsiteY21946" fmla="*/ 234528 h 2994025"/>
                <a:gd name="connsiteX21947" fmla="*/ 1410758 w 6130925"/>
                <a:gd name="connsiteY21947" fmla="*/ 224493 h 2994025"/>
                <a:gd name="connsiteX21948" fmla="*/ 1425575 w 6130925"/>
                <a:gd name="connsiteY21948" fmla="*/ 217099 h 2994025"/>
                <a:gd name="connsiteX21949" fmla="*/ 1409700 w 6130925"/>
                <a:gd name="connsiteY21949" fmla="*/ 218684 h 2994025"/>
                <a:gd name="connsiteX21950" fmla="*/ 1390121 w 6130925"/>
                <a:gd name="connsiteY21950" fmla="*/ 218684 h 2994025"/>
                <a:gd name="connsiteX21951" fmla="*/ 1376891 w 6130925"/>
                <a:gd name="connsiteY21951" fmla="*/ 215515 h 2994025"/>
                <a:gd name="connsiteX21952" fmla="*/ 1375833 w 6130925"/>
                <a:gd name="connsiteY21952" fmla="*/ 208649 h 2994025"/>
                <a:gd name="connsiteX21953" fmla="*/ 1375833 w 6130925"/>
                <a:gd name="connsiteY21953" fmla="*/ 199143 h 2994025"/>
                <a:gd name="connsiteX21954" fmla="*/ 1389062 w 6130925"/>
                <a:gd name="connsiteY21954" fmla="*/ 192277 h 2994025"/>
                <a:gd name="connsiteX21955" fmla="*/ 1402291 w 6130925"/>
                <a:gd name="connsiteY21955" fmla="*/ 190165 h 2994025"/>
                <a:gd name="connsiteX21956" fmla="*/ 1421341 w 6130925"/>
                <a:gd name="connsiteY21956" fmla="*/ 188052 h 2994025"/>
                <a:gd name="connsiteX21957" fmla="*/ 1436158 w 6130925"/>
                <a:gd name="connsiteY21957" fmla="*/ 190693 h 2994025"/>
                <a:gd name="connsiteX21958" fmla="*/ 1452561 w 6130925"/>
                <a:gd name="connsiteY21958" fmla="*/ 201607 h 2994025"/>
                <a:gd name="connsiteX21959" fmla="*/ 1452561 w 6130925"/>
                <a:gd name="connsiteY21959" fmla="*/ 184150 h 2994025"/>
                <a:gd name="connsiteX21960" fmla="*/ 1453090 w 6130925"/>
                <a:gd name="connsiteY21960" fmla="*/ 184193 h 2994025"/>
                <a:gd name="connsiteX21961" fmla="*/ 1453090 w 6130925"/>
                <a:gd name="connsiteY21961" fmla="*/ 183701 h 2994025"/>
                <a:gd name="connsiteX21962" fmla="*/ 1449387 w 6130925"/>
                <a:gd name="connsiteY21962" fmla="*/ 183299 h 2994025"/>
                <a:gd name="connsiteX21963" fmla="*/ 1434571 w 6130925"/>
                <a:gd name="connsiteY21963" fmla="*/ 177489 h 2994025"/>
                <a:gd name="connsiteX21964" fmla="*/ 1411287 w 6130925"/>
                <a:gd name="connsiteY21964" fmla="*/ 163230 h 2994025"/>
                <a:gd name="connsiteX21965" fmla="*/ 1398058 w 6130925"/>
                <a:gd name="connsiteY21965" fmla="*/ 152667 h 2994025"/>
                <a:gd name="connsiteX21966" fmla="*/ 1388004 w 6130925"/>
                <a:gd name="connsiteY21966" fmla="*/ 144745 h 2994025"/>
                <a:gd name="connsiteX21967" fmla="*/ 1390121 w 6130925"/>
                <a:gd name="connsiteY21967" fmla="*/ 134711 h 2994025"/>
                <a:gd name="connsiteX21968" fmla="*/ 1416579 w 6130925"/>
                <a:gd name="connsiteY21968" fmla="*/ 137351 h 2994025"/>
                <a:gd name="connsiteX21969" fmla="*/ 1423987 w 6130925"/>
                <a:gd name="connsiteY21969" fmla="*/ 137880 h 2994025"/>
                <a:gd name="connsiteX21970" fmla="*/ 1434571 w 6130925"/>
                <a:gd name="connsiteY21970" fmla="*/ 138408 h 2994025"/>
                <a:gd name="connsiteX21971" fmla="*/ 1445683 w 6130925"/>
                <a:gd name="connsiteY21971" fmla="*/ 143689 h 2994025"/>
                <a:gd name="connsiteX21972" fmla="*/ 1452561 w 6130925"/>
                <a:gd name="connsiteY21972" fmla="*/ 147569 h 2994025"/>
                <a:gd name="connsiteX21973" fmla="*/ 1452561 w 6130925"/>
                <a:gd name="connsiteY21973" fmla="*/ 141577 h 2994025"/>
                <a:gd name="connsiteX21974" fmla="*/ 1452561 w 6130925"/>
                <a:gd name="connsiteY21974" fmla="*/ 141288 h 2994025"/>
                <a:gd name="connsiteX21975" fmla="*/ 1452561 w 6130925"/>
                <a:gd name="connsiteY21975" fmla="*/ 141240 h 2994025"/>
                <a:gd name="connsiteX21976" fmla="*/ 1451504 w 6130925"/>
                <a:gd name="connsiteY21976" fmla="*/ 141048 h 2994025"/>
                <a:gd name="connsiteX21977" fmla="*/ 1451504 w 6130925"/>
                <a:gd name="connsiteY21977" fmla="*/ 132070 h 2994025"/>
                <a:gd name="connsiteX21978" fmla="*/ 1462606 w 6130925"/>
                <a:gd name="connsiteY21978" fmla="*/ 130487 h 2994025"/>
                <a:gd name="connsiteX21979" fmla="*/ 1462615 w 6130925"/>
                <a:gd name="connsiteY21979" fmla="*/ 130486 h 2994025"/>
                <a:gd name="connsiteX21980" fmla="*/ 1462616 w 6130925"/>
                <a:gd name="connsiteY21980" fmla="*/ 130486 h 2994025"/>
                <a:gd name="connsiteX21981" fmla="*/ 1473199 w 6130925"/>
                <a:gd name="connsiteY21981" fmla="*/ 130486 h 2994025"/>
                <a:gd name="connsiteX21982" fmla="*/ 1479549 w 6130925"/>
                <a:gd name="connsiteY21982" fmla="*/ 129958 h 2994025"/>
                <a:gd name="connsiteX21983" fmla="*/ 1493836 w 6130925"/>
                <a:gd name="connsiteY21983" fmla="*/ 124676 h 2994025"/>
                <a:gd name="connsiteX21984" fmla="*/ 1502303 w 6130925"/>
                <a:gd name="connsiteY21984" fmla="*/ 124148 h 2994025"/>
                <a:gd name="connsiteX21985" fmla="*/ 1512357 w 6130925"/>
                <a:gd name="connsiteY21985" fmla="*/ 120979 h 2994025"/>
                <a:gd name="connsiteX21986" fmla="*/ 1528232 w 6130925"/>
                <a:gd name="connsiteY21986" fmla="*/ 119923 h 2994025"/>
                <a:gd name="connsiteX21987" fmla="*/ 1528233 w 6130925"/>
                <a:gd name="connsiteY21987" fmla="*/ 119923 h 2994025"/>
                <a:gd name="connsiteX21988" fmla="*/ 1548340 w 6130925"/>
                <a:gd name="connsiteY21988" fmla="*/ 119923 h 2994025"/>
                <a:gd name="connsiteX21989" fmla="*/ 1548707 w 6130925"/>
                <a:gd name="connsiteY21989" fmla="*/ 119354 h 2994025"/>
                <a:gd name="connsiteX21990" fmla="*/ 1548341 w 6130925"/>
                <a:gd name="connsiteY21990" fmla="*/ 119908 h 2994025"/>
                <a:gd name="connsiteX21991" fmla="*/ 1528232 w 6130925"/>
                <a:gd name="connsiteY21991" fmla="*/ 119908 h 2994025"/>
                <a:gd name="connsiteX21992" fmla="*/ 1512357 w 6130925"/>
                <a:gd name="connsiteY21992" fmla="*/ 120939 h 2994025"/>
                <a:gd name="connsiteX21993" fmla="*/ 1502303 w 6130925"/>
                <a:gd name="connsiteY21993" fmla="*/ 124032 h 2994025"/>
                <a:gd name="connsiteX21994" fmla="*/ 1493836 w 6130925"/>
                <a:gd name="connsiteY21994" fmla="*/ 124547 h 2994025"/>
                <a:gd name="connsiteX21995" fmla="*/ 1479549 w 6130925"/>
                <a:gd name="connsiteY21995" fmla="*/ 129701 h 2994025"/>
                <a:gd name="connsiteX21996" fmla="*/ 1473199 w 6130925"/>
                <a:gd name="connsiteY21996" fmla="*/ 130217 h 2994025"/>
                <a:gd name="connsiteX21997" fmla="*/ 1462615 w 6130925"/>
                <a:gd name="connsiteY21997" fmla="*/ 130217 h 2994025"/>
                <a:gd name="connsiteX21998" fmla="*/ 1452561 w 6130925"/>
                <a:gd name="connsiteY21998" fmla="*/ 131763 h 2994025"/>
                <a:gd name="connsiteX21999" fmla="*/ 1452561 w 6130925"/>
                <a:gd name="connsiteY21999" fmla="*/ 119395 h 2994025"/>
                <a:gd name="connsiteX22000" fmla="*/ 1452561 w 6130925"/>
                <a:gd name="connsiteY22000" fmla="*/ 119393 h 2994025"/>
                <a:gd name="connsiteX22001" fmla="*/ 1452561 w 6130925"/>
                <a:gd name="connsiteY22001" fmla="*/ 118819 h 2994025"/>
                <a:gd name="connsiteX22002" fmla="*/ 1449387 w 6130925"/>
                <a:gd name="connsiteY22002" fmla="*/ 118339 h 2994025"/>
                <a:gd name="connsiteX22003" fmla="*/ 1446741 w 6130925"/>
                <a:gd name="connsiteY22003" fmla="*/ 121508 h 2994025"/>
                <a:gd name="connsiteX22004" fmla="*/ 1441979 w 6130925"/>
                <a:gd name="connsiteY22004" fmla="*/ 129958 h 2994025"/>
                <a:gd name="connsiteX22005" fmla="*/ 1440921 w 6130925"/>
                <a:gd name="connsiteY22005" fmla="*/ 131542 h 2994025"/>
                <a:gd name="connsiteX22006" fmla="*/ 1434041 w 6130925"/>
                <a:gd name="connsiteY22006" fmla="*/ 132070 h 2994025"/>
                <a:gd name="connsiteX22007" fmla="*/ 1422929 w 6130925"/>
                <a:gd name="connsiteY22007" fmla="*/ 130486 h 2994025"/>
                <a:gd name="connsiteX22008" fmla="*/ 1420283 w 6130925"/>
                <a:gd name="connsiteY22008" fmla="*/ 129958 h 2994025"/>
                <a:gd name="connsiteX22009" fmla="*/ 1394354 w 6130925"/>
                <a:gd name="connsiteY22009" fmla="*/ 130486 h 2994025"/>
                <a:gd name="connsiteX22010" fmla="*/ 1392237 w 6130925"/>
                <a:gd name="connsiteY22010" fmla="*/ 119923 h 2994025"/>
                <a:gd name="connsiteX22011" fmla="*/ 1400704 w 6130925"/>
                <a:gd name="connsiteY22011" fmla="*/ 109361 h 2994025"/>
                <a:gd name="connsiteX22012" fmla="*/ 1412346 w 6130925"/>
                <a:gd name="connsiteY22012" fmla="*/ 100910 h 2994025"/>
                <a:gd name="connsiteX22013" fmla="*/ 1394354 w 6130925"/>
                <a:gd name="connsiteY22013" fmla="*/ 102495 h 2994025"/>
                <a:gd name="connsiteX22014" fmla="*/ 1389062 w 6130925"/>
                <a:gd name="connsiteY22014" fmla="*/ 109361 h 2994025"/>
                <a:gd name="connsiteX22015" fmla="*/ 1380066 w 6130925"/>
                <a:gd name="connsiteY22015" fmla="*/ 119923 h 2994025"/>
                <a:gd name="connsiteX22016" fmla="*/ 1375833 w 6130925"/>
                <a:gd name="connsiteY22016" fmla="*/ 119923 h 2994025"/>
                <a:gd name="connsiteX22017" fmla="*/ 1365250 w 6130925"/>
                <a:gd name="connsiteY22017" fmla="*/ 117811 h 2994025"/>
                <a:gd name="connsiteX22018" fmla="*/ 1355196 w 6130925"/>
                <a:gd name="connsiteY22018" fmla="*/ 114642 h 2994025"/>
                <a:gd name="connsiteX22019" fmla="*/ 1351491 w 6130925"/>
                <a:gd name="connsiteY22019" fmla="*/ 113586 h 2994025"/>
                <a:gd name="connsiteX22020" fmla="*/ 1345671 w 6130925"/>
                <a:gd name="connsiteY22020" fmla="*/ 113057 h 2994025"/>
                <a:gd name="connsiteX22021" fmla="*/ 1336146 w 6130925"/>
                <a:gd name="connsiteY22021" fmla="*/ 112529 h 2994025"/>
                <a:gd name="connsiteX22022" fmla="*/ 1330325 w 6130925"/>
                <a:gd name="connsiteY22022" fmla="*/ 107248 h 2994025"/>
                <a:gd name="connsiteX22023" fmla="*/ 1328208 w 6130925"/>
                <a:gd name="connsiteY22023" fmla="*/ 102495 h 2994025"/>
                <a:gd name="connsiteX22024" fmla="*/ 1313921 w 6130925"/>
                <a:gd name="connsiteY22024" fmla="*/ 100382 h 2994025"/>
                <a:gd name="connsiteX22025" fmla="*/ 1314979 w 6130925"/>
                <a:gd name="connsiteY22025" fmla="*/ 89292 h 2994025"/>
                <a:gd name="connsiteX22026" fmla="*/ 1308629 w 6130925"/>
                <a:gd name="connsiteY22026" fmla="*/ 87707 h 2994025"/>
                <a:gd name="connsiteX22027" fmla="*/ 1296987 w 6130925"/>
                <a:gd name="connsiteY22027" fmla="*/ 85595 h 2994025"/>
                <a:gd name="connsiteX22028" fmla="*/ 1297516 w 6130925"/>
                <a:gd name="connsiteY22028" fmla="*/ 77673 h 2994025"/>
                <a:gd name="connsiteX22029" fmla="*/ 1316037 w 6130925"/>
                <a:gd name="connsiteY22029" fmla="*/ 78729 h 2994025"/>
                <a:gd name="connsiteX22030" fmla="*/ 1317625 w 6130925"/>
                <a:gd name="connsiteY22030" fmla="*/ 71335 h 2994025"/>
                <a:gd name="connsiteX22031" fmla="*/ 1336146 w 6130925"/>
                <a:gd name="connsiteY22031" fmla="*/ 71335 h 2994025"/>
                <a:gd name="connsiteX22032" fmla="*/ 1341966 w 6130925"/>
                <a:gd name="connsiteY22032" fmla="*/ 69751 h 2994025"/>
                <a:gd name="connsiteX22033" fmla="*/ 1344612 w 6130925"/>
                <a:gd name="connsiteY22033" fmla="*/ 68166 h 2994025"/>
                <a:gd name="connsiteX22034" fmla="*/ 1352021 w 6130925"/>
                <a:gd name="connsiteY22034" fmla="*/ 60772 h 2994025"/>
                <a:gd name="connsiteX22035" fmla="*/ 1360487 w 6130925"/>
                <a:gd name="connsiteY22035" fmla="*/ 60772 h 2994025"/>
                <a:gd name="connsiteX22036" fmla="*/ 1375833 w 6130925"/>
                <a:gd name="connsiteY22036" fmla="*/ 65526 h 2994025"/>
                <a:gd name="connsiteX22037" fmla="*/ 1388004 w 6130925"/>
                <a:gd name="connsiteY22037" fmla="*/ 65526 h 2994025"/>
                <a:gd name="connsiteX22038" fmla="*/ 1390121 w 6130925"/>
                <a:gd name="connsiteY22038" fmla="*/ 60244 h 2994025"/>
                <a:gd name="connsiteX22039" fmla="*/ 1388004 w 6130925"/>
                <a:gd name="connsiteY22039" fmla="*/ 55491 h 2994025"/>
                <a:gd name="connsiteX22040" fmla="*/ 1390121 w 6130925"/>
                <a:gd name="connsiteY22040" fmla="*/ 47569 h 2994025"/>
                <a:gd name="connsiteX22041" fmla="*/ 1399116 w 6130925"/>
                <a:gd name="connsiteY22041" fmla="*/ 45985 h 2994025"/>
                <a:gd name="connsiteX22042" fmla="*/ 1404937 w 6130925"/>
                <a:gd name="connsiteY22042" fmla="*/ 45457 h 2994025"/>
                <a:gd name="connsiteX22043" fmla="*/ 1406525 w 6130925"/>
                <a:gd name="connsiteY22043" fmla="*/ 45985 h 2994025"/>
                <a:gd name="connsiteX22044" fmla="*/ 1417108 w 6130925"/>
                <a:gd name="connsiteY22044" fmla="*/ 51794 h 2994025"/>
                <a:gd name="connsiteX22045" fmla="*/ 1422400 w 6130925"/>
                <a:gd name="connsiteY22045" fmla="*/ 51266 h 2994025"/>
                <a:gd name="connsiteX22046" fmla="*/ 1431925 w 6130925"/>
                <a:gd name="connsiteY22046" fmla="*/ 50210 h 2994025"/>
                <a:gd name="connsiteX22047" fmla="*/ 1435100 w 6130925"/>
                <a:gd name="connsiteY22047" fmla="*/ 50210 h 2994025"/>
                <a:gd name="connsiteX22048" fmla="*/ 1438804 w 6130925"/>
                <a:gd name="connsiteY22048" fmla="*/ 57076 h 2994025"/>
                <a:gd name="connsiteX22049" fmla="*/ 1440921 w 6130925"/>
                <a:gd name="connsiteY22049" fmla="*/ 59716 h 2994025"/>
                <a:gd name="connsiteX22050" fmla="*/ 1448858 w 6130925"/>
                <a:gd name="connsiteY22050" fmla="*/ 64469 h 2994025"/>
                <a:gd name="connsiteX22051" fmla="*/ 1452561 w 6130925"/>
                <a:gd name="connsiteY22051" fmla="*/ 64469 h 2994025"/>
                <a:gd name="connsiteX22052" fmla="*/ 1454149 w 6130925"/>
                <a:gd name="connsiteY22052" fmla="*/ 64469 h 2994025"/>
                <a:gd name="connsiteX22053" fmla="*/ 1454150 w 6130925"/>
                <a:gd name="connsiteY22053" fmla="*/ 64469 h 2994025"/>
                <a:gd name="connsiteX22054" fmla="*/ 1473729 w 6130925"/>
                <a:gd name="connsiteY22054" fmla="*/ 64469 h 2994025"/>
                <a:gd name="connsiteX22055" fmla="*/ 1474257 w 6130925"/>
                <a:gd name="connsiteY22055" fmla="*/ 64469 h 2994025"/>
                <a:gd name="connsiteX22056" fmla="*/ 1474333 w 6130925"/>
                <a:gd name="connsiteY22056" fmla="*/ 64494 h 2994025"/>
                <a:gd name="connsiteX22057" fmla="*/ 1473814 w 6130925"/>
                <a:gd name="connsiteY22057" fmla="*/ 64314 h 2994025"/>
                <a:gd name="connsiteX22058" fmla="*/ 1454116 w 6130925"/>
                <a:gd name="connsiteY22058" fmla="*/ 64314 h 2994025"/>
                <a:gd name="connsiteX22059" fmla="*/ 1452561 w 6130925"/>
                <a:gd name="connsiteY22059" fmla="*/ 64314 h 2994025"/>
                <a:gd name="connsiteX22060" fmla="*/ 1452561 w 6130925"/>
                <a:gd name="connsiteY22060" fmla="*/ 52850 h 2994025"/>
                <a:gd name="connsiteX22061" fmla="*/ 1446212 w 6130925"/>
                <a:gd name="connsiteY22061" fmla="*/ 52850 h 2994025"/>
                <a:gd name="connsiteX22062" fmla="*/ 1454144 w 6130925"/>
                <a:gd name="connsiteY22062" fmla="*/ 41768 h 2994025"/>
                <a:gd name="connsiteX22063" fmla="*/ 1454149 w 6130925"/>
                <a:gd name="connsiteY22063" fmla="*/ 41760 h 2994025"/>
                <a:gd name="connsiteX22064" fmla="*/ 1459970 w 6130925"/>
                <a:gd name="connsiteY22064" fmla="*/ 41232 h 2994025"/>
                <a:gd name="connsiteX22065" fmla="*/ 1471082 w 6130925"/>
                <a:gd name="connsiteY22065" fmla="*/ 34894 h 2994025"/>
                <a:gd name="connsiteX22066" fmla="*/ 1471083 w 6130925"/>
                <a:gd name="connsiteY22066" fmla="*/ 34894 h 2994025"/>
                <a:gd name="connsiteX22067" fmla="*/ 1472670 w 6130925"/>
                <a:gd name="connsiteY22067" fmla="*/ 34894 h 2994025"/>
                <a:gd name="connsiteX22068" fmla="*/ 1476903 w 6130925"/>
                <a:gd name="connsiteY22068" fmla="*/ 34894 h 2994025"/>
                <a:gd name="connsiteX22069" fmla="*/ 1478491 w 6130925"/>
                <a:gd name="connsiteY22069" fmla="*/ 34894 h 2994025"/>
                <a:gd name="connsiteX22070" fmla="*/ 1485899 w 6130925"/>
                <a:gd name="connsiteY22070" fmla="*/ 34894 h 2994025"/>
                <a:gd name="connsiteX22071" fmla="*/ 1494365 w 6130925"/>
                <a:gd name="connsiteY22071" fmla="*/ 37007 h 2994025"/>
                <a:gd name="connsiteX22072" fmla="*/ 1494366 w 6130925"/>
                <a:gd name="connsiteY22072" fmla="*/ 37007 h 2994025"/>
                <a:gd name="connsiteX22073" fmla="*/ 1508653 w 6130925"/>
                <a:gd name="connsiteY22073" fmla="*/ 37007 h 2994025"/>
                <a:gd name="connsiteX22074" fmla="*/ 1509711 w 6130925"/>
                <a:gd name="connsiteY22074" fmla="*/ 29613 h 2994025"/>
                <a:gd name="connsiteX22075" fmla="*/ 1509712 w 6130925"/>
                <a:gd name="connsiteY22075" fmla="*/ 29613 h 2994025"/>
                <a:gd name="connsiteX22076" fmla="*/ 1526115 w 6130925"/>
                <a:gd name="connsiteY22076" fmla="*/ 29613 h 2994025"/>
                <a:gd name="connsiteX22077" fmla="*/ 1526116 w 6130925"/>
                <a:gd name="connsiteY22077" fmla="*/ 29613 h 2994025"/>
                <a:gd name="connsiteX22078" fmla="*/ 1532466 w 6130925"/>
                <a:gd name="connsiteY22078" fmla="*/ 31725 h 2994025"/>
                <a:gd name="connsiteX22079" fmla="*/ 1533525 w 6130925"/>
                <a:gd name="connsiteY22079" fmla="*/ 33310 h 2994025"/>
                <a:gd name="connsiteX22080" fmla="*/ 1544108 w 6130925"/>
                <a:gd name="connsiteY22080" fmla="*/ 39119 h 2994025"/>
                <a:gd name="connsiteX22081" fmla="*/ 1552574 w 6130925"/>
                <a:gd name="connsiteY22081" fmla="*/ 39119 h 2994025"/>
                <a:gd name="connsiteX22082" fmla="*/ 1550457 w 6130925"/>
                <a:gd name="connsiteY22082" fmla="*/ 34894 h 2994025"/>
                <a:gd name="connsiteX22083" fmla="*/ 1550457 w 6130925"/>
                <a:gd name="connsiteY22083" fmla="*/ 22747 h 2994025"/>
                <a:gd name="connsiteX22084" fmla="*/ 1552045 w 6130925"/>
                <a:gd name="connsiteY22084" fmla="*/ 21163 h 2994025"/>
                <a:gd name="connsiteX22085" fmla="*/ 1552046 w 6130925"/>
                <a:gd name="connsiteY22085" fmla="*/ 21163 h 2994025"/>
                <a:gd name="connsiteX22086" fmla="*/ 1553104 w 6130925"/>
                <a:gd name="connsiteY22086" fmla="*/ 20106 h 2994025"/>
                <a:gd name="connsiteX22087" fmla="*/ 1559898 w 6130925"/>
                <a:gd name="connsiteY22087" fmla="*/ 21534 h 2994025"/>
                <a:gd name="connsiteX22088" fmla="*/ 1562099 w 6130925"/>
                <a:gd name="connsiteY22088" fmla="*/ 21691 h 2994025"/>
                <a:gd name="connsiteX22089" fmla="*/ 1564741 w 6130925"/>
                <a:gd name="connsiteY22089" fmla="*/ 22746 h 2994025"/>
                <a:gd name="connsiteX22090" fmla="*/ 1564746 w 6130925"/>
                <a:gd name="connsiteY22090" fmla="*/ 22747 h 2994025"/>
                <a:gd name="connsiteX22091" fmla="*/ 1570349 w 6130925"/>
                <a:gd name="connsiteY22091" fmla="*/ 23086 h 2994025"/>
                <a:gd name="connsiteX22092" fmla="*/ 1582208 w 6130925"/>
                <a:gd name="connsiteY22092" fmla="*/ 23803 h 2994025"/>
                <a:gd name="connsiteX22093" fmla="*/ 1584853 w 6130925"/>
                <a:gd name="connsiteY22093" fmla="*/ 23803 h 2994025"/>
                <a:gd name="connsiteX22094" fmla="*/ 1584854 w 6130925"/>
                <a:gd name="connsiteY22094" fmla="*/ 23803 h 2994025"/>
                <a:gd name="connsiteX22095" fmla="*/ 1598083 w 6130925"/>
                <a:gd name="connsiteY22095" fmla="*/ 33310 h 2994025"/>
                <a:gd name="connsiteX22096" fmla="*/ 1599141 w 6130925"/>
                <a:gd name="connsiteY22096" fmla="*/ 33838 h 2994025"/>
                <a:gd name="connsiteX22097" fmla="*/ 1606198 w 6130925"/>
                <a:gd name="connsiteY22097" fmla="*/ 35599 h 2994025"/>
                <a:gd name="connsiteX22098" fmla="*/ 1608665 w 6130925"/>
                <a:gd name="connsiteY22098" fmla="*/ 35950 h 2994025"/>
                <a:gd name="connsiteX22099" fmla="*/ 1611048 w 6130925"/>
                <a:gd name="connsiteY22099" fmla="*/ 35950 h 2994025"/>
                <a:gd name="connsiteX22100" fmla="*/ 1615013 w 6130925"/>
                <a:gd name="connsiteY22100" fmla="*/ 34367 h 2994025"/>
                <a:gd name="connsiteX22101" fmla="*/ 1615015 w 6130925"/>
                <a:gd name="connsiteY22101" fmla="*/ 34366 h 2994025"/>
                <a:gd name="connsiteX22102" fmla="*/ 1614486 w 6130925"/>
                <a:gd name="connsiteY22102" fmla="*/ 29085 h 2994025"/>
                <a:gd name="connsiteX22103" fmla="*/ 1617661 w 6130925"/>
                <a:gd name="connsiteY22103" fmla="*/ 24331 h 2994025"/>
                <a:gd name="connsiteX22104" fmla="*/ 1622424 w 6130925"/>
                <a:gd name="connsiteY22104" fmla="*/ 23803 h 2994025"/>
                <a:gd name="connsiteX22105" fmla="*/ 1622425 w 6130925"/>
                <a:gd name="connsiteY22105" fmla="*/ 23803 h 2994025"/>
                <a:gd name="connsiteX22106" fmla="*/ 1629303 w 6130925"/>
                <a:gd name="connsiteY22106" fmla="*/ 23803 h 2994025"/>
                <a:gd name="connsiteX22107" fmla="*/ 1629304 w 6130925"/>
                <a:gd name="connsiteY22107" fmla="*/ 23803 h 2994025"/>
                <a:gd name="connsiteX22108" fmla="*/ 1633007 w 6130925"/>
                <a:gd name="connsiteY22108" fmla="*/ 23803 h 2994025"/>
                <a:gd name="connsiteX22109" fmla="*/ 1633008 w 6130925"/>
                <a:gd name="connsiteY22109" fmla="*/ 23803 h 2994025"/>
                <a:gd name="connsiteX22110" fmla="*/ 1635654 w 6130925"/>
                <a:gd name="connsiteY22110" fmla="*/ 27500 h 2994025"/>
                <a:gd name="connsiteX22111" fmla="*/ 1637241 w 6130925"/>
                <a:gd name="connsiteY22111" fmla="*/ 30141 h 2994025"/>
                <a:gd name="connsiteX22112" fmla="*/ 1639887 w 6130925"/>
                <a:gd name="connsiteY22112" fmla="*/ 32782 h 2994025"/>
                <a:gd name="connsiteX22113" fmla="*/ 1640415 w 6130925"/>
                <a:gd name="connsiteY22113" fmla="*/ 32782 h 2994025"/>
                <a:gd name="connsiteX22114" fmla="*/ 1642003 w 6130925"/>
                <a:gd name="connsiteY22114" fmla="*/ 32782 h 2994025"/>
                <a:gd name="connsiteX22115" fmla="*/ 1643590 w 6130925"/>
                <a:gd name="connsiteY22115" fmla="*/ 32253 h 2994025"/>
                <a:gd name="connsiteX22116" fmla="*/ 1644649 w 6130925"/>
                <a:gd name="connsiteY22116" fmla="*/ 31725 h 2994025"/>
                <a:gd name="connsiteX22117" fmla="*/ 1645179 w 6130925"/>
                <a:gd name="connsiteY22117" fmla="*/ 31725 h 2994025"/>
                <a:gd name="connsiteX22118" fmla="*/ 1646236 w 6130925"/>
                <a:gd name="connsiteY22118" fmla="*/ 31725 h 2994025"/>
                <a:gd name="connsiteX22119" fmla="*/ 1646765 w 6130925"/>
                <a:gd name="connsiteY22119" fmla="*/ 31725 h 2994025"/>
                <a:gd name="connsiteX22120" fmla="*/ 1647295 w 6130925"/>
                <a:gd name="connsiteY22120" fmla="*/ 31725 h 2994025"/>
                <a:gd name="connsiteX22121" fmla="*/ 1649940 w 6130925"/>
                <a:gd name="connsiteY22121" fmla="*/ 25388 h 2994025"/>
                <a:gd name="connsiteX22122" fmla="*/ 2270266 w 6130925"/>
                <a:gd name="connsiteY22122" fmla="*/ 0 h 2994025"/>
                <a:gd name="connsiteX22123" fmla="*/ 2270267 w 6130925"/>
                <a:gd name="connsiteY22123" fmla="*/ 0 h 2994025"/>
                <a:gd name="connsiteX22124" fmla="*/ 2308935 w 6130925"/>
                <a:gd name="connsiteY22124" fmla="*/ 0 h 2994025"/>
                <a:gd name="connsiteX22125" fmla="*/ 2308936 w 6130925"/>
                <a:gd name="connsiteY22125" fmla="*/ 0 h 2994025"/>
                <a:gd name="connsiteX22126" fmla="*/ 2312896 w 6130925"/>
                <a:gd name="connsiteY22126" fmla="*/ 56 h 2994025"/>
                <a:gd name="connsiteX22127" fmla="*/ 2346545 w 6130925"/>
                <a:gd name="connsiteY22127" fmla="*/ 529 h 2994025"/>
                <a:gd name="connsiteX22128" fmla="*/ 2350783 w 6130925"/>
                <a:gd name="connsiteY22128" fmla="*/ 1058 h 2994025"/>
                <a:gd name="connsiteX22129" fmla="*/ 2352111 w 6130925"/>
                <a:gd name="connsiteY22129" fmla="*/ 1437 h 2994025"/>
                <a:gd name="connsiteX22130" fmla="*/ 2354492 w 6130925"/>
                <a:gd name="connsiteY22130" fmla="*/ 2117 h 2994025"/>
                <a:gd name="connsiteX22131" fmla="*/ 2358729 w 6130925"/>
                <a:gd name="connsiteY22131" fmla="*/ 2117 h 2994025"/>
                <a:gd name="connsiteX22132" fmla="*/ 2362967 w 6130925"/>
                <a:gd name="connsiteY22132" fmla="*/ 2117 h 2994025"/>
                <a:gd name="connsiteX22133" fmla="*/ 2366675 w 6130925"/>
                <a:gd name="connsiteY22133" fmla="*/ 2117 h 2994025"/>
                <a:gd name="connsiteX22134" fmla="*/ 2366723 w 6130925"/>
                <a:gd name="connsiteY22134" fmla="*/ 2101 h 2994025"/>
                <a:gd name="connsiteX22135" fmla="*/ 2368263 w 6130925"/>
                <a:gd name="connsiteY22135" fmla="*/ 1587 h 2994025"/>
                <a:gd name="connsiteX22136" fmla="*/ 2370912 w 6130925"/>
                <a:gd name="connsiteY22136" fmla="*/ 1058 h 2994025"/>
                <a:gd name="connsiteX22137" fmla="*/ 2371971 w 6130925"/>
                <a:gd name="connsiteY22137" fmla="*/ 1058 h 2994025"/>
                <a:gd name="connsiteX22138" fmla="*/ 2373031 w 6130925"/>
                <a:gd name="connsiteY22138" fmla="*/ 1058 h 2994025"/>
                <a:gd name="connsiteX22139" fmla="*/ 2375679 w 6130925"/>
                <a:gd name="connsiteY22139" fmla="*/ 1058 h 2994025"/>
                <a:gd name="connsiteX22140" fmla="*/ 2378328 w 6130925"/>
                <a:gd name="connsiteY22140" fmla="*/ 1058 h 2994025"/>
                <a:gd name="connsiteX22141" fmla="*/ 2381506 w 6130925"/>
                <a:gd name="connsiteY22141" fmla="*/ 1058 h 2994025"/>
                <a:gd name="connsiteX22142" fmla="*/ 2384155 w 6130925"/>
                <a:gd name="connsiteY22142" fmla="*/ 1058 h 2994025"/>
                <a:gd name="connsiteX22143" fmla="*/ 2385214 w 6130925"/>
                <a:gd name="connsiteY22143" fmla="*/ 1058 h 2994025"/>
                <a:gd name="connsiteX22144" fmla="*/ 2386274 w 6130925"/>
                <a:gd name="connsiteY22144" fmla="*/ 1058 h 2994025"/>
                <a:gd name="connsiteX22145" fmla="*/ 2388392 w 6130925"/>
                <a:gd name="connsiteY22145" fmla="*/ 1587 h 2994025"/>
                <a:gd name="connsiteX22146" fmla="*/ 2388580 w 6130925"/>
                <a:gd name="connsiteY22146" fmla="*/ 1650 h 2994025"/>
                <a:gd name="connsiteX22147" fmla="*/ 2389983 w 6130925"/>
                <a:gd name="connsiteY22147" fmla="*/ 2117 h 2994025"/>
                <a:gd name="connsiteX22148" fmla="*/ 2392101 w 6130925"/>
                <a:gd name="connsiteY22148" fmla="*/ 3175 h 2994025"/>
                <a:gd name="connsiteX22149" fmla="*/ 2393691 w 6130925"/>
                <a:gd name="connsiteY22149" fmla="*/ 3704 h 2994025"/>
                <a:gd name="connsiteX22150" fmla="*/ 2394672 w 6130925"/>
                <a:gd name="connsiteY22150" fmla="*/ 4031 h 2994025"/>
                <a:gd name="connsiteX22151" fmla="*/ 2396868 w 6130925"/>
                <a:gd name="connsiteY22151" fmla="*/ 4762 h 2994025"/>
                <a:gd name="connsiteX22152" fmla="*/ 2400576 w 6130925"/>
                <a:gd name="connsiteY22152" fmla="*/ 4762 h 2994025"/>
                <a:gd name="connsiteX22153" fmla="*/ 2402717 w 6130925"/>
                <a:gd name="connsiteY22153" fmla="*/ 5030 h 2994025"/>
                <a:gd name="connsiteX22154" fmla="*/ 2404815 w 6130925"/>
                <a:gd name="connsiteY22154" fmla="*/ 5292 h 2994025"/>
                <a:gd name="connsiteX22155" fmla="*/ 2409052 w 6130925"/>
                <a:gd name="connsiteY22155" fmla="*/ 5292 h 2994025"/>
                <a:gd name="connsiteX22156" fmla="*/ 2413820 w 6130925"/>
                <a:gd name="connsiteY22156" fmla="*/ 5292 h 2994025"/>
                <a:gd name="connsiteX22157" fmla="*/ 2417528 w 6130925"/>
                <a:gd name="connsiteY22157" fmla="*/ 5821 h 2994025"/>
                <a:gd name="connsiteX22158" fmla="*/ 2420392 w 6130925"/>
                <a:gd name="connsiteY22158" fmla="*/ 7047 h 2994025"/>
                <a:gd name="connsiteX22159" fmla="*/ 2421235 w 6130925"/>
                <a:gd name="connsiteY22159" fmla="*/ 7408 h 2994025"/>
                <a:gd name="connsiteX22160" fmla="*/ 2422824 w 6130925"/>
                <a:gd name="connsiteY22160" fmla="*/ 7937 h 2994025"/>
                <a:gd name="connsiteX22161" fmla="*/ 2423563 w 6130925"/>
                <a:gd name="connsiteY22161" fmla="*/ 8306 h 2994025"/>
                <a:gd name="connsiteX22162" fmla="*/ 2424944 w 6130925"/>
                <a:gd name="connsiteY22162" fmla="*/ 8996 h 2994025"/>
                <a:gd name="connsiteX22163" fmla="*/ 2426838 w 6130925"/>
                <a:gd name="connsiteY22163" fmla="*/ 10888 h 2994025"/>
                <a:gd name="connsiteX22164" fmla="*/ 2427062 w 6130925"/>
                <a:gd name="connsiteY22164" fmla="*/ 11112 h 2994025"/>
                <a:gd name="connsiteX22165" fmla="*/ 2427266 w 6130925"/>
                <a:gd name="connsiteY22165" fmla="*/ 11316 h 2994025"/>
                <a:gd name="connsiteX22166" fmla="*/ 2428652 w 6130925"/>
                <a:gd name="connsiteY22166" fmla="*/ 12700 h 2994025"/>
                <a:gd name="connsiteX22167" fmla="*/ 2428652 w 6130925"/>
                <a:gd name="connsiteY22167" fmla="*/ 14817 h 2994025"/>
                <a:gd name="connsiteX22168" fmla="*/ 2428652 w 6130925"/>
                <a:gd name="connsiteY22168" fmla="*/ 16933 h 2994025"/>
                <a:gd name="connsiteX22169" fmla="*/ 2321120 w 6130925"/>
                <a:gd name="connsiteY22169" fmla="*/ 16933 h 2994025"/>
                <a:gd name="connsiteX22170" fmla="*/ 2320590 w 6130925"/>
                <a:gd name="connsiteY22170" fmla="*/ 18521 h 2994025"/>
                <a:gd name="connsiteX22171" fmla="*/ 2319531 w 6130925"/>
                <a:gd name="connsiteY22171" fmla="*/ 21167 h 2994025"/>
                <a:gd name="connsiteX22172" fmla="*/ 2318471 w 6130925"/>
                <a:gd name="connsiteY22172" fmla="*/ 23283 h 2994025"/>
                <a:gd name="connsiteX22173" fmla="*/ 2316882 w 6130925"/>
                <a:gd name="connsiteY22173" fmla="*/ 24342 h 2994025"/>
                <a:gd name="connsiteX22174" fmla="*/ 2316881 w 6130925"/>
                <a:gd name="connsiteY22174" fmla="*/ 24342 h 2994025"/>
                <a:gd name="connsiteX22175" fmla="*/ 2315822 w 6130925"/>
                <a:gd name="connsiteY22175" fmla="*/ 24342 h 2994025"/>
                <a:gd name="connsiteX22176" fmla="*/ 2315292 w 6130925"/>
                <a:gd name="connsiteY22176" fmla="*/ 24342 h 2994025"/>
                <a:gd name="connsiteX22177" fmla="*/ 2315291 w 6130925"/>
                <a:gd name="connsiteY22177" fmla="*/ 24342 h 2994025"/>
                <a:gd name="connsiteX22178" fmla="*/ 2313174 w 6130925"/>
                <a:gd name="connsiteY22178" fmla="*/ 24342 h 2994025"/>
                <a:gd name="connsiteX22179" fmla="*/ 2309466 w 6130925"/>
                <a:gd name="connsiteY22179" fmla="*/ 23813 h 2994025"/>
                <a:gd name="connsiteX22180" fmla="*/ 2302580 w 6130925"/>
                <a:gd name="connsiteY22180" fmla="*/ 23813 h 2994025"/>
                <a:gd name="connsiteX22181" fmla="*/ 2301520 w 6130925"/>
                <a:gd name="connsiteY22181" fmla="*/ 27517 h 2994025"/>
                <a:gd name="connsiteX22182" fmla="*/ 2332773 w 6130925"/>
                <a:gd name="connsiteY22182" fmla="*/ 27517 h 2994025"/>
                <a:gd name="connsiteX22183" fmla="*/ 2334362 w 6130925"/>
                <a:gd name="connsiteY22183" fmla="*/ 25929 h 2994025"/>
                <a:gd name="connsiteX22184" fmla="*/ 2336480 w 6130925"/>
                <a:gd name="connsiteY22184" fmla="*/ 24342 h 2994025"/>
                <a:gd name="connsiteX22185" fmla="*/ 2336481 w 6130925"/>
                <a:gd name="connsiteY22185" fmla="*/ 24342 h 2994025"/>
                <a:gd name="connsiteX22186" fmla="*/ 2337526 w 6130925"/>
                <a:gd name="connsiteY22186" fmla="*/ 24193 h 2994025"/>
                <a:gd name="connsiteX22187" fmla="*/ 2340188 w 6130925"/>
                <a:gd name="connsiteY22187" fmla="*/ 23812 h 2994025"/>
                <a:gd name="connsiteX22188" fmla="*/ 2343367 w 6130925"/>
                <a:gd name="connsiteY22188" fmla="*/ 23812 h 2994025"/>
                <a:gd name="connsiteX22189" fmla="*/ 2390511 w 6130925"/>
                <a:gd name="connsiteY22189" fmla="*/ 23812 h 2994025"/>
                <a:gd name="connsiteX22190" fmla="*/ 2394219 w 6130925"/>
                <a:gd name="connsiteY22190" fmla="*/ 23283 h 2994025"/>
                <a:gd name="connsiteX22191" fmla="*/ 2396338 w 6130925"/>
                <a:gd name="connsiteY22191" fmla="*/ 23283 h 2994025"/>
                <a:gd name="connsiteX22192" fmla="*/ 2397398 w 6130925"/>
                <a:gd name="connsiteY22192" fmla="*/ 23283 h 2994025"/>
                <a:gd name="connsiteX22193" fmla="*/ 2398987 w 6130925"/>
                <a:gd name="connsiteY22193" fmla="*/ 23812 h 2994025"/>
                <a:gd name="connsiteX22194" fmla="*/ 2400576 w 6130925"/>
                <a:gd name="connsiteY22194" fmla="*/ 23812 h 2994025"/>
                <a:gd name="connsiteX22195" fmla="*/ 2401357 w 6130925"/>
                <a:gd name="connsiteY22195" fmla="*/ 24007 h 2994025"/>
                <a:gd name="connsiteX22196" fmla="*/ 2402696 w 6130925"/>
                <a:gd name="connsiteY22196" fmla="*/ 24342 h 2994025"/>
                <a:gd name="connsiteX22197" fmla="*/ 2405730 w 6130925"/>
                <a:gd name="connsiteY22197" fmla="*/ 26507 h 2994025"/>
                <a:gd name="connsiteX22198" fmla="*/ 2406403 w 6130925"/>
                <a:gd name="connsiteY22198" fmla="*/ 26987 h 2994025"/>
                <a:gd name="connsiteX22199" fmla="*/ 2408638 w 6130925"/>
                <a:gd name="connsiteY22199" fmla="*/ 27944 h 2994025"/>
                <a:gd name="connsiteX22200" fmla="*/ 2410112 w 6130925"/>
                <a:gd name="connsiteY22200" fmla="*/ 28575 h 2994025"/>
                <a:gd name="connsiteX22201" fmla="*/ 2427591 w 6130925"/>
                <a:gd name="connsiteY22201" fmla="*/ 28575 h 2994025"/>
                <a:gd name="connsiteX22202" fmla="*/ 2429180 w 6130925"/>
                <a:gd name="connsiteY22202" fmla="*/ 27517 h 2994025"/>
                <a:gd name="connsiteX22203" fmla="*/ 2431299 w 6130925"/>
                <a:gd name="connsiteY22203" fmla="*/ 25929 h 2994025"/>
                <a:gd name="connsiteX22204" fmla="*/ 2431300 w 6130925"/>
                <a:gd name="connsiteY22204" fmla="*/ 25929 h 2994025"/>
                <a:gd name="connsiteX22205" fmla="*/ 2431829 w 6130925"/>
                <a:gd name="connsiteY22205" fmla="*/ 25929 h 2994025"/>
                <a:gd name="connsiteX22206" fmla="*/ 2431830 w 6130925"/>
                <a:gd name="connsiteY22206" fmla="*/ 25929 h 2994025"/>
                <a:gd name="connsiteX22207" fmla="*/ 2432359 w 6130925"/>
                <a:gd name="connsiteY22207" fmla="*/ 25929 h 2994025"/>
                <a:gd name="connsiteX22208" fmla="*/ 2433418 w 6130925"/>
                <a:gd name="connsiteY22208" fmla="*/ 25929 h 2994025"/>
                <a:gd name="connsiteX22209" fmla="*/ 2433419 w 6130925"/>
                <a:gd name="connsiteY22209" fmla="*/ 25929 h 2994025"/>
                <a:gd name="connsiteX22210" fmla="*/ 2435470 w 6130925"/>
                <a:gd name="connsiteY22210" fmla="*/ 26515 h 2994025"/>
                <a:gd name="connsiteX22211" fmla="*/ 2437126 w 6130925"/>
                <a:gd name="connsiteY22211" fmla="*/ 26987 h 2994025"/>
                <a:gd name="connsiteX22212" fmla="*/ 2437927 w 6130925"/>
                <a:gd name="connsiteY22212" fmla="*/ 27254 h 2994025"/>
                <a:gd name="connsiteX22213" fmla="*/ 2440305 w 6130925"/>
                <a:gd name="connsiteY22213" fmla="*/ 28046 h 2994025"/>
                <a:gd name="connsiteX22214" fmla="*/ 2441895 w 6130925"/>
                <a:gd name="connsiteY22214" fmla="*/ 28046 h 2994025"/>
                <a:gd name="connsiteX22215" fmla="*/ 2443484 w 6130925"/>
                <a:gd name="connsiteY22215" fmla="*/ 28046 h 2994025"/>
                <a:gd name="connsiteX22216" fmla="*/ 2444543 w 6130925"/>
                <a:gd name="connsiteY22216" fmla="*/ 29633 h 2994025"/>
                <a:gd name="connsiteX22217" fmla="*/ 2445603 w 6130925"/>
                <a:gd name="connsiteY22217" fmla="*/ 31750 h 2994025"/>
                <a:gd name="connsiteX22218" fmla="*/ 2444013 w 6130925"/>
                <a:gd name="connsiteY22218" fmla="*/ 33338 h 2994025"/>
                <a:gd name="connsiteX22219" fmla="*/ 2441895 w 6130925"/>
                <a:gd name="connsiteY22219" fmla="*/ 34396 h 2994025"/>
                <a:gd name="connsiteX22220" fmla="*/ 2443484 w 6130925"/>
                <a:gd name="connsiteY22220" fmla="*/ 35454 h 2994025"/>
                <a:gd name="connsiteX22221" fmla="*/ 2445602 w 6130925"/>
                <a:gd name="connsiteY22221" fmla="*/ 35983 h 2994025"/>
                <a:gd name="connsiteX22222" fmla="*/ 2446460 w 6130925"/>
                <a:gd name="connsiteY22222" fmla="*/ 36197 h 2994025"/>
                <a:gd name="connsiteX22223" fmla="*/ 2449840 w 6130925"/>
                <a:gd name="connsiteY22223" fmla="*/ 37042 h 2994025"/>
                <a:gd name="connsiteX22224" fmla="*/ 2454078 w 6130925"/>
                <a:gd name="connsiteY22224" fmla="*/ 37042 h 2994025"/>
                <a:gd name="connsiteX22225" fmla="*/ 2455320 w 6130925"/>
                <a:gd name="connsiteY22225" fmla="*/ 36887 h 2994025"/>
                <a:gd name="connsiteX22226" fmla="*/ 2458315 w 6130925"/>
                <a:gd name="connsiteY22226" fmla="*/ 36512 h 2994025"/>
                <a:gd name="connsiteX22227" fmla="*/ 2461493 w 6130925"/>
                <a:gd name="connsiteY22227" fmla="*/ 35983 h 2994025"/>
                <a:gd name="connsiteX22228" fmla="*/ 2467850 w 6130925"/>
                <a:gd name="connsiteY22228" fmla="*/ 36512 h 2994025"/>
                <a:gd name="connsiteX22229" fmla="*/ 2471448 w 6130925"/>
                <a:gd name="connsiteY22229" fmla="*/ 37231 h 2994025"/>
                <a:gd name="connsiteX22230" fmla="*/ 2473148 w 6130925"/>
                <a:gd name="connsiteY22230" fmla="*/ 37571 h 2994025"/>
                <a:gd name="connsiteX22231" fmla="*/ 2474737 w 6130925"/>
                <a:gd name="connsiteY22231" fmla="*/ 38629 h 2994025"/>
                <a:gd name="connsiteX22232" fmla="*/ 2477384 w 6130925"/>
                <a:gd name="connsiteY22232" fmla="*/ 39158 h 2994025"/>
                <a:gd name="connsiteX22233" fmla="*/ 2478974 w 6130925"/>
                <a:gd name="connsiteY22233" fmla="*/ 39158 h 2994025"/>
                <a:gd name="connsiteX22234" fmla="*/ 2481622 w 6130925"/>
                <a:gd name="connsiteY22234" fmla="*/ 38629 h 2994025"/>
                <a:gd name="connsiteX22235" fmla="*/ 2483741 w 6130925"/>
                <a:gd name="connsiteY22235" fmla="*/ 37571 h 2994025"/>
                <a:gd name="connsiteX22236" fmla="*/ 2483742 w 6130925"/>
                <a:gd name="connsiteY22236" fmla="*/ 37571 h 2994025"/>
                <a:gd name="connsiteX22237" fmla="*/ 2492944 w 6130925"/>
                <a:gd name="connsiteY22237" fmla="*/ 38446 h 2994025"/>
                <a:gd name="connsiteX22238" fmla="*/ 2494865 w 6130925"/>
                <a:gd name="connsiteY22238" fmla="*/ 38629 h 2994025"/>
                <a:gd name="connsiteX22239" fmla="*/ 2494866 w 6130925"/>
                <a:gd name="connsiteY22239" fmla="*/ 38629 h 2994025"/>
                <a:gd name="connsiteX22240" fmla="*/ 2494866 w 6130925"/>
                <a:gd name="connsiteY22240" fmla="*/ 46567 h 2994025"/>
                <a:gd name="connsiteX22241" fmla="*/ 2494865 w 6130925"/>
                <a:gd name="connsiteY22241" fmla="*/ 46567 h 2994025"/>
                <a:gd name="connsiteX22242" fmla="*/ 2493852 w 6130925"/>
                <a:gd name="connsiteY22242" fmla="*/ 46820 h 2994025"/>
                <a:gd name="connsiteX22243" fmla="*/ 2492747 w 6130925"/>
                <a:gd name="connsiteY22243" fmla="*/ 47096 h 2994025"/>
                <a:gd name="connsiteX22244" fmla="*/ 2490628 w 6130925"/>
                <a:gd name="connsiteY22244" fmla="*/ 47625 h 2994025"/>
                <a:gd name="connsiteX22245" fmla="*/ 2490627 w 6130925"/>
                <a:gd name="connsiteY22245" fmla="*/ 47625 h 2994025"/>
                <a:gd name="connsiteX22246" fmla="*/ 2490098 w 6130925"/>
                <a:gd name="connsiteY22246" fmla="*/ 47625 h 2994025"/>
                <a:gd name="connsiteX22247" fmla="*/ 2489038 w 6130925"/>
                <a:gd name="connsiteY22247" fmla="*/ 47625 h 2994025"/>
                <a:gd name="connsiteX22248" fmla="*/ 2487450 w 6130925"/>
                <a:gd name="connsiteY22248" fmla="*/ 47625 h 2994025"/>
                <a:gd name="connsiteX22249" fmla="*/ 2486919 w 6130925"/>
                <a:gd name="connsiteY22249" fmla="*/ 47625 h 2994025"/>
                <a:gd name="connsiteX22250" fmla="*/ 2485331 w 6130925"/>
                <a:gd name="connsiteY22250" fmla="*/ 47625 h 2994025"/>
                <a:gd name="connsiteX22251" fmla="*/ 2485330 w 6130925"/>
                <a:gd name="connsiteY22251" fmla="*/ 47625 h 2994025"/>
                <a:gd name="connsiteX22252" fmla="*/ 2485329 w 6130925"/>
                <a:gd name="connsiteY22252" fmla="*/ 47625 h 2994025"/>
                <a:gd name="connsiteX22253" fmla="*/ 2482154 w 6130925"/>
                <a:gd name="connsiteY22253" fmla="*/ 47096 h 2994025"/>
                <a:gd name="connsiteX22254" fmla="*/ 2482152 w 6130925"/>
                <a:gd name="connsiteY22254" fmla="*/ 47096 h 2994025"/>
                <a:gd name="connsiteX22255" fmla="*/ 2478975 w 6130925"/>
                <a:gd name="connsiteY22255" fmla="*/ 47625 h 2994025"/>
                <a:gd name="connsiteX22256" fmla="*/ 2476326 w 6130925"/>
                <a:gd name="connsiteY22256" fmla="*/ 48683 h 2994025"/>
                <a:gd name="connsiteX22257" fmla="*/ 2474737 w 6130925"/>
                <a:gd name="connsiteY22257" fmla="*/ 50271 h 2994025"/>
                <a:gd name="connsiteX22258" fmla="*/ 2474736 w 6130925"/>
                <a:gd name="connsiteY22258" fmla="*/ 50271 h 2994025"/>
                <a:gd name="connsiteX22259" fmla="*/ 2474206 w 6130925"/>
                <a:gd name="connsiteY22259" fmla="*/ 50271 h 2994025"/>
                <a:gd name="connsiteX22260" fmla="*/ 2473676 w 6130925"/>
                <a:gd name="connsiteY22260" fmla="*/ 50271 h 2994025"/>
                <a:gd name="connsiteX22261" fmla="*/ 2473147 w 6130925"/>
                <a:gd name="connsiteY22261" fmla="*/ 50271 h 2994025"/>
                <a:gd name="connsiteX22262" fmla="*/ 2472617 w 6130925"/>
                <a:gd name="connsiteY22262" fmla="*/ 50271 h 2994025"/>
                <a:gd name="connsiteX22263" fmla="*/ 2472087 w 6130925"/>
                <a:gd name="connsiteY22263" fmla="*/ 50271 h 2994025"/>
                <a:gd name="connsiteX22264" fmla="*/ 2471558 w 6130925"/>
                <a:gd name="connsiteY22264" fmla="*/ 50271 h 2994025"/>
                <a:gd name="connsiteX22265" fmla="*/ 2471028 w 6130925"/>
                <a:gd name="connsiteY22265" fmla="*/ 50271 h 2994025"/>
                <a:gd name="connsiteX22266" fmla="*/ 2470498 w 6130925"/>
                <a:gd name="connsiteY22266" fmla="*/ 50271 h 2994025"/>
                <a:gd name="connsiteX22267" fmla="*/ 2469439 w 6130925"/>
                <a:gd name="connsiteY22267" fmla="*/ 50271 h 2994025"/>
                <a:gd name="connsiteX22268" fmla="*/ 2467850 w 6130925"/>
                <a:gd name="connsiteY22268" fmla="*/ 50271 h 2994025"/>
                <a:gd name="connsiteX22269" fmla="*/ 2466934 w 6130925"/>
                <a:gd name="connsiteY22269" fmla="*/ 50500 h 2994025"/>
                <a:gd name="connsiteX22270" fmla="*/ 2465732 w 6130925"/>
                <a:gd name="connsiteY22270" fmla="*/ 50800 h 2994025"/>
                <a:gd name="connsiteX22271" fmla="*/ 2464143 w 6130925"/>
                <a:gd name="connsiteY22271" fmla="*/ 51858 h 2994025"/>
                <a:gd name="connsiteX22272" fmla="*/ 2463613 w 6130925"/>
                <a:gd name="connsiteY22272" fmla="*/ 51858 h 2994025"/>
                <a:gd name="connsiteX22273" fmla="*/ 2462553 w 6130925"/>
                <a:gd name="connsiteY22273" fmla="*/ 51858 h 2994025"/>
                <a:gd name="connsiteX22274" fmla="*/ 2462552 w 6130925"/>
                <a:gd name="connsiteY22274" fmla="*/ 51858 h 2994025"/>
                <a:gd name="connsiteX22275" fmla="*/ 2462023 w 6130925"/>
                <a:gd name="connsiteY22275" fmla="*/ 51858 h 2994025"/>
                <a:gd name="connsiteX22276" fmla="*/ 2461494 w 6130925"/>
                <a:gd name="connsiteY22276" fmla="*/ 51330 h 2994025"/>
                <a:gd name="connsiteX22277" fmla="*/ 2460964 w 6130925"/>
                <a:gd name="connsiteY22277" fmla="*/ 51858 h 2994025"/>
                <a:gd name="connsiteX22278" fmla="*/ 2459905 w 6130925"/>
                <a:gd name="connsiteY22278" fmla="*/ 53975 h 2994025"/>
                <a:gd name="connsiteX22279" fmla="*/ 2458845 w 6130925"/>
                <a:gd name="connsiteY22279" fmla="*/ 55563 h 2994025"/>
                <a:gd name="connsiteX22280" fmla="*/ 2457256 w 6130925"/>
                <a:gd name="connsiteY22280" fmla="*/ 56621 h 2994025"/>
                <a:gd name="connsiteX22281" fmla="*/ 2455137 w 6130925"/>
                <a:gd name="connsiteY22281" fmla="*/ 57679 h 2994025"/>
                <a:gd name="connsiteX22282" fmla="*/ 2451959 w 6130925"/>
                <a:gd name="connsiteY22282" fmla="*/ 57679 h 2994025"/>
                <a:gd name="connsiteX22283" fmla="*/ 2448251 w 6130925"/>
                <a:gd name="connsiteY22283" fmla="*/ 57679 h 2994025"/>
                <a:gd name="connsiteX22284" fmla="*/ 2446662 w 6130925"/>
                <a:gd name="connsiteY22284" fmla="*/ 57679 h 2994025"/>
                <a:gd name="connsiteX22285" fmla="*/ 2444013 w 6130925"/>
                <a:gd name="connsiteY22285" fmla="*/ 58208 h 2994025"/>
                <a:gd name="connsiteX22286" fmla="*/ 2394220 w 6130925"/>
                <a:gd name="connsiteY22286" fmla="*/ 58208 h 2994025"/>
                <a:gd name="connsiteX22287" fmla="*/ 2392101 w 6130925"/>
                <a:gd name="connsiteY22287" fmla="*/ 58208 h 2994025"/>
                <a:gd name="connsiteX22288" fmla="*/ 2390304 w 6130925"/>
                <a:gd name="connsiteY22288" fmla="*/ 59106 h 2994025"/>
                <a:gd name="connsiteX22289" fmla="*/ 2389983 w 6130925"/>
                <a:gd name="connsiteY22289" fmla="*/ 59267 h 2994025"/>
                <a:gd name="connsiteX22290" fmla="*/ 2388393 w 6130925"/>
                <a:gd name="connsiteY22290" fmla="*/ 60854 h 2994025"/>
                <a:gd name="connsiteX22291" fmla="*/ 2387334 w 6130925"/>
                <a:gd name="connsiteY22291" fmla="*/ 62442 h 2994025"/>
                <a:gd name="connsiteX22292" fmla="*/ 2385745 w 6130925"/>
                <a:gd name="connsiteY22292" fmla="*/ 63500 h 2994025"/>
                <a:gd name="connsiteX22293" fmla="*/ 2385744 w 6130925"/>
                <a:gd name="connsiteY22293" fmla="*/ 63500 h 2994025"/>
                <a:gd name="connsiteX22294" fmla="*/ 2383626 w 6130925"/>
                <a:gd name="connsiteY22294" fmla="*/ 63500 h 2994025"/>
                <a:gd name="connsiteX22295" fmla="*/ 2383625 w 6130925"/>
                <a:gd name="connsiteY22295" fmla="*/ 63500 h 2994025"/>
                <a:gd name="connsiteX22296" fmla="*/ 2323239 w 6130925"/>
                <a:gd name="connsiteY22296" fmla="*/ 63500 h 2994025"/>
                <a:gd name="connsiteX22297" fmla="*/ 2323238 w 6130925"/>
                <a:gd name="connsiteY22297" fmla="*/ 63500 h 2994025"/>
                <a:gd name="connsiteX22298" fmla="*/ 2321120 w 6130925"/>
                <a:gd name="connsiteY22298" fmla="*/ 63500 h 2994025"/>
                <a:gd name="connsiteX22299" fmla="*/ 2318471 w 6130925"/>
                <a:gd name="connsiteY22299" fmla="*/ 64559 h 2994025"/>
                <a:gd name="connsiteX22300" fmla="*/ 2315181 w 6130925"/>
                <a:gd name="connsiteY22300" fmla="*/ 65289 h 2994025"/>
                <a:gd name="connsiteX22301" fmla="*/ 2313703 w 6130925"/>
                <a:gd name="connsiteY22301" fmla="*/ 65617 h 2994025"/>
                <a:gd name="connsiteX22302" fmla="*/ 2310525 w 6130925"/>
                <a:gd name="connsiteY22302" fmla="*/ 68263 h 2994025"/>
                <a:gd name="connsiteX22303" fmla="*/ 2308936 w 6130925"/>
                <a:gd name="connsiteY22303" fmla="*/ 69850 h 2994025"/>
                <a:gd name="connsiteX22304" fmla="*/ 2307877 w 6130925"/>
                <a:gd name="connsiteY22304" fmla="*/ 71438 h 2994025"/>
                <a:gd name="connsiteX22305" fmla="*/ 2304699 w 6130925"/>
                <a:gd name="connsiteY22305" fmla="*/ 74613 h 2994025"/>
                <a:gd name="connsiteX22306" fmla="*/ 2302580 w 6130925"/>
                <a:gd name="connsiteY22306" fmla="*/ 78846 h 2994025"/>
                <a:gd name="connsiteX22307" fmla="*/ 2302050 w 6130925"/>
                <a:gd name="connsiteY22307" fmla="*/ 80433 h 2994025"/>
                <a:gd name="connsiteX22308" fmla="*/ 2301520 w 6130925"/>
                <a:gd name="connsiteY22308" fmla="*/ 82550 h 2994025"/>
                <a:gd name="connsiteX22309" fmla="*/ 2303109 w 6130925"/>
                <a:gd name="connsiteY22309" fmla="*/ 83079 h 2994025"/>
                <a:gd name="connsiteX22310" fmla="*/ 2304226 w 6130925"/>
                <a:gd name="connsiteY22310" fmla="*/ 83823 h 2994025"/>
                <a:gd name="connsiteX22311" fmla="*/ 2304698 w 6130925"/>
                <a:gd name="connsiteY22311" fmla="*/ 84137 h 2994025"/>
                <a:gd name="connsiteX22312" fmla="*/ 2307876 w 6130925"/>
                <a:gd name="connsiteY22312" fmla="*/ 83079 h 2994025"/>
                <a:gd name="connsiteX22313" fmla="*/ 2309465 w 6130925"/>
                <a:gd name="connsiteY22313" fmla="*/ 82550 h 2994025"/>
                <a:gd name="connsiteX22314" fmla="*/ 2310940 w 6130925"/>
                <a:gd name="connsiteY22314" fmla="*/ 82182 h 2994025"/>
                <a:gd name="connsiteX22315" fmla="*/ 2311585 w 6130925"/>
                <a:gd name="connsiteY22315" fmla="*/ 82021 h 2994025"/>
                <a:gd name="connsiteX22316" fmla="*/ 2312209 w 6130925"/>
                <a:gd name="connsiteY22316" fmla="*/ 81813 h 2994025"/>
                <a:gd name="connsiteX22317" fmla="*/ 2313173 w 6130925"/>
                <a:gd name="connsiteY22317" fmla="*/ 81492 h 2994025"/>
                <a:gd name="connsiteX22318" fmla="*/ 2315292 w 6130925"/>
                <a:gd name="connsiteY22318" fmla="*/ 80433 h 2994025"/>
                <a:gd name="connsiteX22319" fmla="*/ 2317940 w 6130925"/>
                <a:gd name="connsiteY22319" fmla="*/ 79904 h 2994025"/>
                <a:gd name="connsiteX22320" fmla="*/ 2317942 w 6130925"/>
                <a:gd name="connsiteY22320" fmla="*/ 79904 h 2994025"/>
                <a:gd name="connsiteX22321" fmla="*/ 2319001 w 6130925"/>
                <a:gd name="connsiteY22321" fmla="*/ 79375 h 2994025"/>
                <a:gd name="connsiteX22322" fmla="*/ 2320060 w 6130925"/>
                <a:gd name="connsiteY22322" fmla="*/ 79904 h 2994025"/>
                <a:gd name="connsiteX22323" fmla="*/ 2320589 w 6130925"/>
                <a:gd name="connsiteY22323" fmla="*/ 79904 h 2994025"/>
                <a:gd name="connsiteX22324" fmla="*/ 2321119 w 6130925"/>
                <a:gd name="connsiteY22324" fmla="*/ 79904 h 2994025"/>
                <a:gd name="connsiteX22325" fmla="*/ 2321648 w 6130925"/>
                <a:gd name="connsiteY22325" fmla="*/ 79904 h 2994025"/>
                <a:gd name="connsiteX22326" fmla="*/ 2322178 w 6130925"/>
                <a:gd name="connsiteY22326" fmla="*/ 79904 h 2994025"/>
                <a:gd name="connsiteX22327" fmla="*/ 2324827 w 6130925"/>
                <a:gd name="connsiteY22327" fmla="*/ 78846 h 2994025"/>
                <a:gd name="connsiteX22328" fmla="*/ 2324828 w 6130925"/>
                <a:gd name="connsiteY22328" fmla="*/ 78846 h 2994025"/>
                <a:gd name="connsiteX22329" fmla="*/ 2327476 w 6130925"/>
                <a:gd name="connsiteY22329" fmla="*/ 77788 h 2994025"/>
                <a:gd name="connsiteX22330" fmla="*/ 2328004 w 6130925"/>
                <a:gd name="connsiteY22330" fmla="*/ 77788 h 2994025"/>
                <a:gd name="connsiteX22331" fmla="*/ 2328005 w 6130925"/>
                <a:gd name="connsiteY22331" fmla="*/ 77787 h 2994025"/>
                <a:gd name="connsiteX22332" fmla="*/ 2328535 w 6130925"/>
                <a:gd name="connsiteY22332" fmla="*/ 77787 h 2994025"/>
                <a:gd name="connsiteX22333" fmla="*/ 2329594 w 6130925"/>
                <a:gd name="connsiteY22333" fmla="*/ 77787 h 2994025"/>
                <a:gd name="connsiteX22334" fmla="*/ 2330124 w 6130925"/>
                <a:gd name="connsiteY22334" fmla="*/ 77787 h 2994025"/>
                <a:gd name="connsiteX22335" fmla="*/ 2330125 w 6130925"/>
                <a:gd name="connsiteY22335" fmla="*/ 77788 h 2994025"/>
                <a:gd name="connsiteX22336" fmla="*/ 2331184 w 6130925"/>
                <a:gd name="connsiteY22336" fmla="*/ 78317 h 2994025"/>
                <a:gd name="connsiteX22337" fmla="*/ 2332242 w 6130925"/>
                <a:gd name="connsiteY22337" fmla="*/ 77789 h 2994025"/>
                <a:gd name="connsiteX22338" fmla="*/ 2332243 w 6130925"/>
                <a:gd name="connsiteY22338" fmla="*/ 77787 h 2994025"/>
                <a:gd name="connsiteX22339" fmla="*/ 2334362 w 6130925"/>
                <a:gd name="connsiteY22339" fmla="*/ 76729 h 2994025"/>
                <a:gd name="connsiteX22340" fmla="*/ 2337010 w 6130925"/>
                <a:gd name="connsiteY22340" fmla="*/ 75671 h 2994025"/>
                <a:gd name="connsiteX22341" fmla="*/ 2339129 w 6130925"/>
                <a:gd name="connsiteY22341" fmla="*/ 74612 h 2994025"/>
                <a:gd name="connsiteX22342" fmla="*/ 2341248 w 6130925"/>
                <a:gd name="connsiteY22342" fmla="*/ 74083 h 2994025"/>
                <a:gd name="connsiteX22343" fmla="*/ 2342837 w 6130925"/>
                <a:gd name="connsiteY22343" fmla="*/ 73025 h 2994025"/>
                <a:gd name="connsiteX22344" fmla="*/ 2344426 w 6130925"/>
                <a:gd name="connsiteY22344" fmla="*/ 72496 h 2994025"/>
                <a:gd name="connsiteX22345" fmla="*/ 2344856 w 6130925"/>
                <a:gd name="connsiteY22345" fmla="*/ 72389 h 2994025"/>
                <a:gd name="connsiteX22346" fmla="*/ 2346546 w 6130925"/>
                <a:gd name="connsiteY22346" fmla="*/ 71967 h 2994025"/>
                <a:gd name="connsiteX22347" fmla="*/ 2347094 w 6130925"/>
                <a:gd name="connsiteY22347" fmla="*/ 71857 h 2994025"/>
                <a:gd name="connsiteX22348" fmla="*/ 2349194 w 6130925"/>
                <a:gd name="connsiteY22348" fmla="*/ 71437 h 2994025"/>
                <a:gd name="connsiteX22349" fmla="*/ 2353431 w 6130925"/>
                <a:gd name="connsiteY22349" fmla="*/ 70379 h 2994025"/>
                <a:gd name="connsiteX22350" fmla="*/ 2358199 w 6130925"/>
                <a:gd name="connsiteY22350" fmla="*/ 69850 h 2994025"/>
                <a:gd name="connsiteX22351" fmla="*/ 2358200 w 6130925"/>
                <a:gd name="connsiteY22351" fmla="*/ 69850 h 2994025"/>
                <a:gd name="connsiteX22352" fmla="*/ 2360245 w 6130925"/>
                <a:gd name="connsiteY22352" fmla="*/ 70304 h 2994025"/>
                <a:gd name="connsiteX22353" fmla="*/ 2362966 w 6130925"/>
                <a:gd name="connsiteY22353" fmla="*/ 70908 h 2994025"/>
                <a:gd name="connsiteX22354" fmla="*/ 2367734 w 6130925"/>
                <a:gd name="connsiteY22354" fmla="*/ 71437 h 2994025"/>
                <a:gd name="connsiteX22355" fmla="*/ 2392630 w 6130925"/>
                <a:gd name="connsiteY22355" fmla="*/ 71437 h 2994025"/>
                <a:gd name="connsiteX22356" fmla="*/ 2394749 w 6130925"/>
                <a:gd name="connsiteY22356" fmla="*/ 70908 h 2994025"/>
                <a:gd name="connsiteX22357" fmla="*/ 2396338 w 6130925"/>
                <a:gd name="connsiteY22357" fmla="*/ 70908 h 2994025"/>
                <a:gd name="connsiteX22358" fmla="*/ 2398987 w 6130925"/>
                <a:gd name="connsiteY22358" fmla="*/ 70908 h 2994025"/>
                <a:gd name="connsiteX22359" fmla="*/ 2401106 w 6130925"/>
                <a:gd name="connsiteY22359" fmla="*/ 70908 h 2994025"/>
                <a:gd name="connsiteX22360" fmla="*/ 2402695 w 6130925"/>
                <a:gd name="connsiteY22360" fmla="*/ 70908 h 2994025"/>
                <a:gd name="connsiteX22361" fmla="*/ 2403754 w 6130925"/>
                <a:gd name="connsiteY22361" fmla="*/ 70908 h 2994025"/>
                <a:gd name="connsiteX22362" fmla="*/ 2409907 w 6130925"/>
                <a:gd name="connsiteY22362" fmla="*/ 69372 h 2994025"/>
                <a:gd name="connsiteX22363" fmla="*/ 2410112 w 6130925"/>
                <a:gd name="connsiteY22363" fmla="*/ 69321 h 2994025"/>
                <a:gd name="connsiteX22364" fmla="*/ 2411065 w 6130925"/>
                <a:gd name="connsiteY22364" fmla="*/ 69185 h 2994025"/>
                <a:gd name="connsiteX22365" fmla="*/ 2417527 w 6130925"/>
                <a:gd name="connsiteY22365" fmla="*/ 68262 h 2994025"/>
                <a:gd name="connsiteX22366" fmla="*/ 2420175 w 6130925"/>
                <a:gd name="connsiteY22366" fmla="*/ 68262 h 2994025"/>
                <a:gd name="connsiteX22367" fmla="*/ 2420975 w 6130925"/>
                <a:gd name="connsiteY22367" fmla="*/ 68422 h 2994025"/>
                <a:gd name="connsiteX22368" fmla="*/ 2422825 w 6130925"/>
                <a:gd name="connsiteY22368" fmla="*/ 68792 h 2994025"/>
                <a:gd name="connsiteX22369" fmla="*/ 2424414 w 6130925"/>
                <a:gd name="connsiteY22369" fmla="*/ 69321 h 2994025"/>
                <a:gd name="connsiteX22370" fmla="*/ 2425472 w 6130925"/>
                <a:gd name="connsiteY22370" fmla="*/ 68793 h 2994025"/>
                <a:gd name="connsiteX22371" fmla="*/ 2425472 w 6130925"/>
                <a:gd name="connsiteY22371" fmla="*/ 68792 h 2994025"/>
                <a:gd name="connsiteX22372" fmla="*/ 2425473 w 6130925"/>
                <a:gd name="connsiteY22372" fmla="*/ 68792 h 2994025"/>
                <a:gd name="connsiteX22373" fmla="*/ 2426533 w 6130925"/>
                <a:gd name="connsiteY22373" fmla="*/ 68792 h 2994025"/>
                <a:gd name="connsiteX22374" fmla="*/ 2427592 w 6130925"/>
                <a:gd name="connsiteY22374" fmla="*/ 68792 h 2994025"/>
                <a:gd name="connsiteX22375" fmla="*/ 2429711 w 6130925"/>
                <a:gd name="connsiteY22375" fmla="*/ 69850 h 2994025"/>
                <a:gd name="connsiteX22376" fmla="*/ 2431300 w 6130925"/>
                <a:gd name="connsiteY22376" fmla="*/ 70908 h 2994025"/>
                <a:gd name="connsiteX22377" fmla="*/ 2431830 w 6130925"/>
                <a:gd name="connsiteY22377" fmla="*/ 74083 h 2994025"/>
                <a:gd name="connsiteX22378" fmla="*/ 2430241 w 6130925"/>
                <a:gd name="connsiteY22378" fmla="*/ 76200 h 2994025"/>
                <a:gd name="connsiteX22379" fmla="*/ 2428652 w 6130925"/>
                <a:gd name="connsiteY22379" fmla="*/ 77258 h 2994025"/>
                <a:gd name="connsiteX22380" fmla="*/ 2425473 w 6130925"/>
                <a:gd name="connsiteY22380" fmla="*/ 77788 h 2994025"/>
                <a:gd name="connsiteX22381" fmla="*/ 2421236 w 6130925"/>
                <a:gd name="connsiteY22381" fmla="*/ 77788 h 2994025"/>
                <a:gd name="connsiteX22382" fmla="*/ 2417528 w 6130925"/>
                <a:gd name="connsiteY22382" fmla="*/ 77788 h 2994025"/>
                <a:gd name="connsiteX22383" fmla="*/ 2413820 w 6130925"/>
                <a:gd name="connsiteY22383" fmla="*/ 77788 h 2994025"/>
                <a:gd name="connsiteX22384" fmla="*/ 2409582 w 6130925"/>
                <a:gd name="connsiteY22384" fmla="*/ 77788 h 2994025"/>
                <a:gd name="connsiteX22385" fmla="*/ 2407993 w 6130925"/>
                <a:gd name="connsiteY22385" fmla="*/ 78846 h 2994025"/>
                <a:gd name="connsiteX22386" fmla="*/ 2406404 w 6130925"/>
                <a:gd name="connsiteY22386" fmla="*/ 80433 h 2994025"/>
                <a:gd name="connsiteX22387" fmla="*/ 2404815 w 6130925"/>
                <a:gd name="connsiteY22387" fmla="*/ 82550 h 2994025"/>
                <a:gd name="connsiteX22388" fmla="*/ 2404815 w 6130925"/>
                <a:gd name="connsiteY22388" fmla="*/ 84667 h 2994025"/>
                <a:gd name="connsiteX22389" fmla="*/ 2403755 w 6130925"/>
                <a:gd name="connsiteY22389" fmla="*/ 87313 h 2994025"/>
                <a:gd name="connsiteX22390" fmla="*/ 2402696 w 6130925"/>
                <a:gd name="connsiteY22390" fmla="*/ 88900 h 2994025"/>
                <a:gd name="connsiteX22391" fmla="*/ 2402696 w 6130925"/>
                <a:gd name="connsiteY22391" fmla="*/ 90488 h 2994025"/>
                <a:gd name="connsiteX22392" fmla="*/ 2401636 w 6130925"/>
                <a:gd name="connsiteY22392" fmla="*/ 92075 h 2994025"/>
                <a:gd name="connsiteX22393" fmla="*/ 2402695 w 6130925"/>
                <a:gd name="connsiteY22393" fmla="*/ 92075 h 2994025"/>
                <a:gd name="connsiteX22394" fmla="*/ 2402696 w 6130925"/>
                <a:gd name="connsiteY22394" fmla="*/ 92075 h 2994025"/>
                <a:gd name="connsiteX22395" fmla="*/ 2403224 w 6130925"/>
                <a:gd name="connsiteY22395" fmla="*/ 92075 h 2994025"/>
                <a:gd name="connsiteX22396" fmla="*/ 2403225 w 6130925"/>
                <a:gd name="connsiteY22396" fmla="*/ 92075 h 2994025"/>
                <a:gd name="connsiteX22397" fmla="*/ 2403754 w 6130925"/>
                <a:gd name="connsiteY22397" fmla="*/ 92075 h 2994025"/>
                <a:gd name="connsiteX22398" fmla="*/ 2404284 w 6130925"/>
                <a:gd name="connsiteY22398" fmla="*/ 92075 h 2994025"/>
                <a:gd name="connsiteX22399" fmla="*/ 2404285 w 6130925"/>
                <a:gd name="connsiteY22399" fmla="*/ 92075 h 2994025"/>
                <a:gd name="connsiteX22400" fmla="*/ 2404814 w 6130925"/>
                <a:gd name="connsiteY22400" fmla="*/ 92075 h 2994025"/>
                <a:gd name="connsiteX22401" fmla="*/ 2405343 w 6130925"/>
                <a:gd name="connsiteY22401" fmla="*/ 92075 h 2994025"/>
                <a:gd name="connsiteX22402" fmla="*/ 2406932 w 6130925"/>
                <a:gd name="connsiteY22402" fmla="*/ 91017 h 2994025"/>
                <a:gd name="connsiteX22403" fmla="*/ 2409051 w 6130925"/>
                <a:gd name="connsiteY22403" fmla="*/ 89429 h 2994025"/>
                <a:gd name="connsiteX22404" fmla="*/ 2410640 w 6130925"/>
                <a:gd name="connsiteY22404" fmla="*/ 89429 h 2994025"/>
                <a:gd name="connsiteX22405" fmla="*/ 2412230 w 6130925"/>
                <a:gd name="connsiteY22405" fmla="*/ 88900 h 2994025"/>
                <a:gd name="connsiteX22406" fmla="*/ 2415938 w 6130925"/>
                <a:gd name="connsiteY22406" fmla="*/ 86783 h 2994025"/>
                <a:gd name="connsiteX22407" fmla="*/ 2419593 w 6130925"/>
                <a:gd name="connsiteY22407" fmla="*/ 84698 h 2994025"/>
                <a:gd name="connsiteX22408" fmla="*/ 2419647 w 6130925"/>
                <a:gd name="connsiteY22408" fmla="*/ 84667 h 2994025"/>
                <a:gd name="connsiteX22409" fmla="*/ 2422295 w 6130925"/>
                <a:gd name="connsiteY22409" fmla="*/ 84667 h 2994025"/>
                <a:gd name="connsiteX22410" fmla="*/ 2426003 w 6130925"/>
                <a:gd name="connsiteY22410" fmla="*/ 84667 h 2994025"/>
                <a:gd name="connsiteX22411" fmla="*/ 2429181 w 6130925"/>
                <a:gd name="connsiteY22411" fmla="*/ 84667 h 2994025"/>
                <a:gd name="connsiteX22412" fmla="*/ 2431830 w 6130925"/>
                <a:gd name="connsiteY22412" fmla="*/ 84667 h 2994025"/>
                <a:gd name="connsiteX22413" fmla="*/ 2433949 w 6130925"/>
                <a:gd name="connsiteY22413" fmla="*/ 85725 h 2994025"/>
                <a:gd name="connsiteX22414" fmla="*/ 2436596 w 6130925"/>
                <a:gd name="connsiteY22414" fmla="*/ 86783 h 2994025"/>
                <a:gd name="connsiteX22415" fmla="*/ 2438715 w 6130925"/>
                <a:gd name="connsiteY22415" fmla="*/ 85725 h 2994025"/>
                <a:gd name="connsiteX22416" fmla="*/ 2440696 w 6130925"/>
                <a:gd name="connsiteY22416" fmla="*/ 85231 h 2994025"/>
                <a:gd name="connsiteX22417" fmla="*/ 2440834 w 6130925"/>
                <a:gd name="connsiteY22417" fmla="*/ 85196 h 2994025"/>
                <a:gd name="connsiteX22418" fmla="*/ 2440834 w 6130925"/>
                <a:gd name="connsiteY22418" fmla="*/ 83608 h 2994025"/>
                <a:gd name="connsiteX22419" fmla="*/ 2440304 w 6130925"/>
                <a:gd name="connsiteY22419" fmla="*/ 82550 h 2994025"/>
                <a:gd name="connsiteX22420" fmla="*/ 2440834 w 6130925"/>
                <a:gd name="connsiteY22420" fmla="*/ 80433 h 2994025"/>
                <a:gd name="connsiteX22421" fmla="*/ 2440834 w 6130925"/>
                <a:gd name="connsiteY22421" fmla="*/ 78846 h 2994025"/>
                <a:gd name="connsiteX22422" fmla="*/ 2441364 w 6130925"/>
                <a:gd name="connsiteY22422" fmla="*/ 73025 h 2994025"/>
                <a:gd name="connsiteX22423" fmla="*/ 2440834 w 6130925"/>
                <a:gd name="connsiteY22423" fmla="*/ 67733 h 2994025"/>
                <a:gd name="connsiteX22424" fmla="*/ 2442953 w 6130925"/>
                <a:gd name="connsiteY22424" fmla="*/ 68262 h 2994025"/>
                <a:gd name="connsiteX22425" fmla="*/ 2443775 w 6130925"/>
                <a:gd name="connsiteY22425" fmla="*/ 68427 h 2994025"/>
                <a:gd name="connsiteX22426" fmla="*/ 2445603 w 6130925"/>
                <a:gd name="connsiteY22426" fmla="*/ 68792 h 2994025"/>
                <a:gd name="connsiteX22427" fmla="*/ 2451429 w 6130925"/>
                <a:gd name="connsiteY22427" fmla="*/ 69321 h 2994025"/>
                <a:gd name="connsiteX22428" fmla="*/ 2457256 w 6130925"/>
                <a:gd name="connsiteY22428" fmla="*/ 68792 h 2994025"/>
                <a:gd name="connsiteX22429" fmla="*/ 2458845 w 6130925"/>
                <a:gd name="connsiteY22429" fmla="*/ 68792 h 2994025"/>
                <a:gd name="connsiteX22430" fmla="*/ 2459143 w 6130925"/>
                <a:gd name="connsiteY22430" fmla="*/ 68718 h 2994025"/>
                <a:gd name="connsiteX22431" fmla="*/ 2460963 w 6130925"/>
                <a:gd name="connsiteY22431" fmla="*/ 68262 h 2994025"/>
                <a:gd name="connsiteX22432" fmla="*/ 2462023 w 6130925"/>
                <a:gd name="connsiteY22432" fmla="*/ 68262 h 2994025"/>
                <a:gd name="connsiteX22433" fmla="*/ 2462552 w 6130925"/>
                <a:gd name="connsiteY22433" fmla="*/ 68262 h 2994025"/>
                <a:gd name="connsiteX22434" fmla="*/ 2463612 w 6130925"/>
                <a:gd name="connsiteY22434" fmla="*/ 68262 h 2994025"/>
                <a:gd name="connsiteX22435" fmla="*/ 2465201 w 6130925"/>
                <a:gd name="connsiteY22435" fmla="*/ 68262 h 2994025"/>
                <a:gd name="connsiteX22436" fmla="*/ 2466790 w 6130925"/>
                <a:gd name="connsiteY22436" fmla="*/ 68262 h 2994025"/>
                <a:gd name="connsiteX22437" fmla="*/ 2467850 w 6130925"/>
                <a:gd name="connsiteY22437" fmla="*/ 68262 h 2994025"/>
                <a:gd name="connsiteX22438" fmla="*/ 2468909 w 6130925"/>
                <a:gd name="connsiteY22438" fmla="*/ 68262 h 2994025"/>
                <a:gd name="connsiteX22439" fmla="*/ 2469968 w 6130925"/>
                <a:gd name="connsiteY22439" fmla="*/ 68262 h 2994025"/>
                <a:gd name="connsiteX22440" fmla="*/ 2471558 w 6130925"/>
                <a:gd name="connsiteY22440" fmla="*/ 67733 h 2994025"/>
                <a:gd name="connsiteX22441" fmla="*/ 2473147 w 6130925"/>
                <a:gd name="connsiteY22441" fmla="*/ 67204 h 2994025"/>
                <a:gd name="connsiteX22442" fmla="*/ 2477384 w 6130925"/>
                <a:gd name="connsiteY22442" fmla="*/ 67204 h 2994025"/>
                <a:gd name="connsiteX22443" fmla="*/ 2478444 w 6130925"/>
                <a:gd name="connsiteY22443" fmla="*/ 67204 h 2994025"/>
                <a:gd name="connsiteX22444" fmla="*/ 2479503 w 6130925"/>
                <a:gd name="connsiteY22444" fmla="*/ 67204 h 2994025"/>
                <a:gd name="connsiteX22445" fmla="*/ 2480033 w 6130925"/>
                <a:gd name="connsiteY22445" fmla="*/ 67204 h 2994025"/>
                <a:gd name="connsiteX22446" fmla="*/ 2480563 w 6130925"/>
                <a:gd name="connsiteY22446" fmla="*/ 67204 h 2994025"/>
                <a:gd name="connsiteX22447" fmla="*/ 2480564 w 6130925"/>
                <a:gd name="connsiteY22447" fmla="*/ 67204 h 2994025"/>
                <a:gd name="connsiteX22448" fmla="*/ 2482153 w 6130925"/>
                <a:gd name="connsiteY22448" fmla="*/ 68792 h 2994025"/>
                <a:gd name="connsiteX22449" fmla="*/ 2483212 w 6130925"/>
                <a:gd name="connsiteY22449" fmla="*/ 70908 h 2994025"/>
                <a:gd name="connsiteX22450" fmla="*/ 2484272 w 6130925"/>
                <a:gd name="connsiteY22450" fmla="*/ 72496 h 2994025"/>
                <a:gd name="connsiteX22451" fmla="*/ 2484801 w 6130925"/>
                <a:gd name="connsiteY22451" fmla="*/ 74083 h 2994025"/>
                <a:gd name="connsiteX22452" fmla="*/ 2484801 w 6130925"/>
                <a:gd name="connsiteY22452" fmla="*/ 76200 h 2994025"/>
                <a:gd name="connsiteX22453" fmla="*/ 2484801 w 6130925"/>
                <a:gd name="connsiteY22453" fmla="*/ 77788 h 2994025"/>
                <a:gd name="connsiteX22454" fmla="*/ 2485331 w 6130925"/>
                <a:gd name="connsiteY22454" fmla="*/ 79904 h 2994025"/>
                <a:gd name="connsiteX22455" fmla="*/ 2484801 w 6130925"/>
                <a:gd name="connsiteY22455" fmla="*/ 81492 h 2994025"/>
                <a:gd name="connsiteX22456" fmla="*/ 2483212 w 6130925"/>
                <a:gd name="connsiteY22456" fmla="*/ 83079 h 2994025"/>
                <a:gd name="connsiteX22457" fmla="*/ 2481093 w 6130925"/>
                <a:gd name="connsiteY22457" fmla="*/ 84138 h 2994025"/>
                <a:gd name="connsiteX22458" fmla="*/ 2479504 w 6130925"/>
                <a:gd name="connsiteY22458" fmla="*/ 84667 h 2994025"/>
                <a:gd name="connsiteX22459" fmla="*/ 2479503 w 6130925"/>
                <a:gd name="connsiteY22459" fmla="*/ 84667 h 2994025"/>
                <a:gd name="connsiteX22460" fmla="*/ 2477915 w 6130925"/>
                <a:gd name="connsiteY22460" fmla="*/ 84667 h 2994025"/>
                <a:gd name="connsiteX22461" fmla="*/ 2475267 w 6130925"/>
                <a:gd name="connsiteY22461" fmla="*/ 86783 h 2994025"/>
                <a:gd name="connsiteX22462" fmla="*/ 2473148 w 6130925"/>
                <a:gd name="connsiteY22462" fmla="*/ 88900 h 2994025"/>
                <a:gd name="connsiteX22463" fmla="*/ 2473148 w 6130925"/>
                <a:gd name="connsiteY22463" fmla="*/ 96308 h 2994025"/>
                <a:gd name="connsiteX22464" fmla="*/ 2473148 w 6130925"/>
                <a:gd name="connsiteY22464" fmla="*/ 98425 h 2994025"/>
                <a:gd name="connsiteX22465" fmla="*/ 2473677 w 6130925"/>
                <a:gd name="connsiteY22465" fmla="*/ 100542 h 2994025"/>
                <a:gd name="connsiteX22466" fmla="*/ 2471029 w 6130925"/>
                <a:gd name="connsiteY22466" fmla="*/ 101600 h 2994025"/>
                <a:gd name="connsiteX22467" fmla="*/ 2467851 w 6130925"/>
                <a:gd name="connsiteY22467" fmla="*/ 102658 h 2994025"/>
                <a:gd name="connsiteX22468" fmla="*/ 2467850 w 6130925"/>
                <a:gd name="connsiteY22468" fmla="*/ 102659 h 2994025"/>
                <a:gd name="connsiteX22469" fmla="*/ 2467850 w 6130925"/>
                <a:gd name="connsiteY22469" fmla="*/ 103187 h 2994025"/>
                <a:gd name="connsiteX22470" fmla="*/ 2467321 w 6130925"/>
                <a:gd name="connsiteY22470" fmla="*/ 103187 h 2994025"/>
                <a:gd name="connsiteX22471" fmla="*/ 2467321 w 6130925"/>
                <a:gd name="connsiteY22471" fmla="*/ 103188 h 2994025"/>
                <a:gd name="connsiteX22472" fmla="*/ 2467319 w 6130925"/>
                <a:gd name="connsiteY22472" fmla="*/ 103187 h 2994025"/>
                <a:gd name="connsiteX22473" fmla="*/ 2466790 w 6130925"/>
                <a:gd name="connsiteY22473" fmla="*/ 103187 h 2994025"/>
                <a:gd name="connsiteX22474" fmla="*/ 2465732 w 6130925"/>
                <a:gd name="connsiteY22474" fmla="*/ 102658 h 2994025"/>
                <a:gd name="connsiteX22475" fmla="*/ 2464672 w 6130925"/>
                <a:gd name="connsiteY22475" fmla="*/ 102658 h 2994025"/>
                <a:gd name="connsiteX22476" fmla="*/ 2464143 w 6130925"/>
                <a:gd name="connsiteY22476" fmla="*/ 102658 h 2994025"/>
                <a:gd name="connsiteX22477" fmla="*/ 2461494 w 6130925"/>
                <a:gd name="connsiteY22477" fmla="*/ 105833 h 2994025"/>
                <a:gd name="connsiteX22478" fmla="*/ 2459905 w 6130925"/>
                <a:gd name="connsiteY22478" fmla="*/ 110067 h 2994025"/>
                <a:gd name="connsiteX22479" fmla="*/ 2458845 w 6130925"/>
                <a:gd name="connsiteY22479" fmla="*/ 111654 h 2994025"/>
                <a:gd name="connsiteX22480" fmla="*/ 2457256 w 6130925"/>
                <a:gd name="connsiteY22480" fmla="*/ 113771 h 2994025"/>
                <a:gd name="connsiteX22481" fmla="*/ 2456727 w 6130925"/>
                <a:gd name="connsiteY22481" fmla="*/ 115358 h 2994025"/>
                <a:gd name="connsiteX22482" fmla="*/ 2455137 w 6130925"/>
                <a:gd name="connsiteY22482" fmla="*/ 116946 h 2994025"/>
                <a:gd name="connsiteX22483" fmla="*/ 2453548 w 6130925"/>
                <a:gd name="connsiteY22483" fmla="*/ 118004 h 2994025"/>
                <a:gd name="connsiteX22484" fmla="*/ 2451959 w 6130925"/>
                <a:gd name="connsiteY22484" fmla="*/ 118533 h 2994025"/>
                <a:gd name="connsiteX22485" fmla="*/ 2450900 w 6130925"/>
                <a:gd name="connsiteY22485" fmla="*/ 120650 h 2994025"/>
                <a:gd name="connsiteX22486" fmla="*/ 2449840 w 6130925"/>
                <a:gd name="connsiteY22486" fmla="*/ 122767 h 2994025"/>
                <a:gd name="connsiteX22487" fmla="*/ 2451959 w 6130925"/>
                <a:gd name="connsiteY22487" fmla="*/ 123296 h 2994025"/>
                <a:gd name="connsiteX22488" fmla="*/ 2453548 w 6130925"/>
                <a:gd name="connsiteY22488" fmla="*/ 124354 h 2994025"/>
                <a:gd name="connsiteX22489" fmla="*/ 2455136 w 6130925"/>
                <a:gd name="connsiteY22489" fmla="*/ 123825 h 2994025"/>
                <a:gd name="connsiteX22490" fmla="*/ 2457255 w 6130925"/>
                <a:gd name="connsiteY22490" fmla="*/ 122767 h 2994025"/>
                <a:gd name="connsiteX22491" fmla="*/ 2460434 w 6130925"/>
                <a:gd name="connsiteY22491" fmla="*/ 118533 h 2994025"/>
                <a:gd name="connsiteX22492" fmla="*/ 2462552 w 6130925"/>
                <a:gd name="connsiteY22492" fmla="*/ 113771 h 2994025"/>
                <a:gd name="connsiteX22493" fmla="*/ 2464142 w 6130925"/>
                <a:gd name="connsiteY22493" fmla="*/ 111654 h 2994025"/>
                <a:gd name="connsiteX22494" fmla="*/ 2467100 w 6130925"/>
                <a:gd name="connsiteY22494" fmla="*/ 110177 h 2994025"/>
                <a:gd name="connsiteX22495" fmla="*/ 2467320 w 6130925"/>
                <a:gd name="connsiteY22495" fmla="*/ 110067 h 2994025"/>
                <a:gd name="connsiteX22496" fmla="*/ 2468909 w 6130925"/>
                <a:gd name="connsiteY22496" fmla="*/ 108479 h 2994025"/>
                <a:gd name="connsiteX22497" fmla="*/ 2470498 w 6130925"/>
                <a:gd name="connsiteY22497" fmla="*/ 106892 h 2994025"/>
                <a:gd name="connsiteX22498" fmla="*/ 2470499 w 6130925"/>
                <a:gd name="connsiteY22498" fmla="*/ 106892 h 2994025"/>
                <a:gd name="connsiteX22499" fmla="*/ 2471108 w 6130925"/>
                <a:gd name="connsiteY22499" fmla="*/ 106805 h 2994025"/>
                <a:gd name="connsiteX22500" fmla="*/ 2474206 w 6130925"/>
                <a:gd name="connsiteY22500" fmla="*/ 106362 h 2994025"/>
                <a:gd name="connsiteX22501" fmla="*/ 2478974 w 6130925"/>
                <a:gd name="connsiteY22501" fmla="*/ 105304 h 2994025"/>
                <a:gd name="connsiteX22502" fmla="*/ 2480563 w 6130925"/>
                <a:gd name="connsiteY22502" fmla="*/ 104246 h 2994025"/>
                <a:gd name="connsiteX22503" fmla="*/ 2482152 w 6130925"/>
                <a:gd name="connsiteY22503" fmla="*/ 102658 h 2994025"/>
                <a:gd name="connsiteX22504" fmla="*/ 2485330 w 6130925"/>
                <a:gd name="connsiteY22504" fmla="*/ 101600 h 2994025"/>
                <a:gd name="connsiteX22505" fmla="*/ 2487150 w 6130925"/>
                <a:gd name="connsiteY22505" fmla="*/ 101373 h 2994025"/>
                <a:gd name="connsiteX22506" fmla="*/ 2489569 w 6130925"/>
                <a:gd name="connsiteY22506" fmla="*/ 101071 h 2994025"/>
                <a:gd name="connsiteX22507" fmla="*/ 2491688 w 6130925"/>
                <a:gd name="connsiteY22507" fmla="*/ 101071 h 2994025"/>
                <a:gd name="connsiteX22508" fmla="*/ 2493277 w 6130925"/>
                <a:gd name="connsiteY22508" fmla="*/ 101071 h 2994025"/>
                <a:gd name="connsiteX22509" fmla="*/ 2495396 w 6130925"/>
                <a:gd name="connsiteY22509" fmla="*/ 101071 h 2994025"/>
                <a:gd name="connsiteX22510" fmla="*/ 2496985 w 6130925"/>
                <a:gd name="connsiteY22510" fmla="*/ 101071 h 2994025"/>
                <a:gd name="connsiteX22511" fmla="*/ 2499633 w 6130925"/>
                <a:gd name="connsiteY22511" fmla="*/ 101071 h 2994025"/>
                <a:gd name="connsiteX22512" fmla="*/ 2501223 w 6130925"/>
                <a:gd name="connsiteY22512" fmla="*/ 101071 h 2994025"/>
                <a:gd name="connsiteX22513" fmla="*/ 2502812 w 6130925"/>
                <a:gd name="connsiteY22513" fmla="*/ 100542 h 2994025"/>
                <a:gd name="connsiteX22514" fmla="*/ 2504400 w 6130925"/>
                <a:gd name="connsiteY22514" fmla="*/ 99483 h 2994025"/>
                <a:gd name="connsiteX22515" fmla="*/ 2505459 w 6130925"/>
                <a:gd name="connsiteY22515" fmla="*/ 97896 h 2994025"/>
                <a:gd name="connsiteX22516" fmla="*/ 2505989 w 6130925"/>
                <a:gd name="connsiteY22516" fmla="*/ 95779 h 2994025"/>
                <a:gd name="connsiteX22517" fmla="*/ 2508638 w 6130925"/>
                <a:gd name="connsiteY22517" fmla="*/ 92075 h 2994025"/>
                <a:gd name="connsiteX22518" fmla="*/ 2512875 w 6130925"/>
                <a:gd name="connsiteY22518" fmla="*/ 89429 h 2994025"/>
                <a:gd name="connsiteX22519" fmla="*/ 2512878 w 6130925"/>
                <a:gd name="connsiteY22519" fmla="*/ 89429 h 2994025"/>
                <a:gd name="connsiteX22520" fmla="*/ 2515525 w 6130925"/>
                <a:gd name="connsiteY22520" fmla="*/ 88900 h 2994025"/>
                <a:gd name="connsiteX22521" fmla="*/ 2518172 w 6130925"/>
                <a:gd name="connsiteY22521" fmla="*/ 89429 h 2994025"/>
                <a:gd name="connsiteX22522" fmla="*/ 2518176 w 6130925"/>
                <a:gd name="connsiteY22522" fmla="*/ 89429 h 2994025"/>
                <a:gd name="connsiteX22523" fmla="*/ 2523471 w 6130925"/>
                <a:gd name="connsiteY22523" fmla="*/ 88900 h 2994025"/>
                <a:gd name="connsiteX22524" fmla="*/ 2524883 w 6130925"/>
                <a:gd name="connsiteY22524" fmla="*/ 89429 h 2994025"/>
                <a:gd name="connsiteX22525" fmla="*/ 2525588 w 6130925"/>
                <a:gd name="connsiteY22525" fmla="*/ 89429 h 2994025"/>
                <a:gd name="connsiteX22526" fmla="*/ 2527707 w 6130925"/>
                <a:gd name="connsiteY22526" fmla="*/ 90487 h 2994025"/>
                <a:gd name="connsiteX22527" fmla="*/ 2527708 w 6130925"/>
                <a:gd name="connsiteY22527" fmla="*/ 90488 h 2994025"/>
                <a:gd name="connsiteX22528" fmla="*/ 2528768 w 6130925"/>
                <a:gd name="connsiteY22528" fmla="*/ 92075 h 2994025"/>
                <a:gd name="connsiteX22529" fmla="*/ 2530240 w 6130925"/>
                <a:gd name="connsiteY22529" fmla="*/ 93178 h 2994025"/>
                <a:gd name="connsiteX22530" fmla="*/ 2530886 w 6130925"/>
                <a:gd name="connsiteY22530" fmla="*/ 93662 h 2994025"/>
                <a:gd name="connsiteX22531" fmla="*/ 2530888 w 6130925"/>
                <a:gd name="connsiteY22531" fmla="*/ 93663 h 2994025"/>
                <a:gd name="connsiteX22532" fmla="*/ 2534065 w 6130925"/>
                <a:gd name="connsiteY22532" fmla="*/ 94721 h 2994025"/>
                <a:gd name="connsiteX22533" fmla="*/ 2537773 w 6130925"/>
                <a:gd name="connsiteY22533" fmla="*/ 94721 h 2994025"/>
                <a:gd name="connsiteX22534" fmla="*/ 2542011 w 6130925"/>
                <a:gd name="connsiteY22534" fmla="*/ 94192 h 2994025"/>
                <a:gd name="connsiteX22535" fmla="*/ 2542817 w 6130925"/>
                <a:gd name="connsiteY22535" fmla="*/ 94077 h 2994025"/>
                <a:gd name="connsiteX22536" fmla="*/ 2545718 w 6130925"/>
                <a:gd name="connsiteY22536" fmla="*/ 93662 h 2994025"/>
                <a:gd name="connsiteX22537" fmla="*/ 2546247 w 6130925"/>
                <a:gd name="connsiteY22537" fmla="*/ 93662 h 2994025"/>
                <a:gd name="connsiteX22538" fmla="*/ 2546777 w 6130925"/>
                <a:gd name="connsiteY22538" fmla="*/ 93662 h 2994025"/>
                <a:gd name="connsiteX22539" fmla="*/ 2547836 w 6130925"/>
                <a:gd name="connsiteY22539" fmla="*/ 93662 h 2994025"/>
                <a:gd name="connsiteX22540" fmla="*/ 2548894 w 6130925"/>
                <a:gd name="connsiteY22540" fmla="*/ 94191 h 2994025"/>
                <a:gd name="connsiteX22541" fmla="*/ 2548897 w 6130925"/>
                <a:gd name="connsiteY22541" fmla="*/ 94192 h 2994025"/>
                <a:gd name="connsiteX22542" fmla="*/ 2551016 w 6130925"/>
                <a:gd name="connsiteY22542" fmla="*/ 94192 h 2994025"/>
                <a:gd name="connsiteX22543" fmla="*/ 2553661 w 6130925"/>
                <a:gd name="connsiteY22543" fmla="*/ 93663 h 2994025"/>
                <a:gd name="connsiteX22544" fmla="*/ 2553663 w 6130925"/>
                <a:gd name="connsiteY22544" fmla="*/ 93662 h 2994025"/>
                <a:gd name="connsiteX22545" fmla="*/ 2555782 w 6130925"/>
                <a:gd name="connsiteY22545" fmla="*/ 93662 h 2994025"/>
                <a:gd name="connsiteX22546" fmla="*/ 2557371 w 6130925"/>
                <a:gd name="connsiteY22546" fmla="*/ 93133 h 2994025"/>
                <a:gd name="connsiteX22547" fmla="*/ 2558431 w 6130925"/>
                <a:gd name="connsiteY22547" fmla="*/ 91546 h 2994025"/>
                <a:gd name="connsiteX22548" fmla="*/ 2558960 w 6130925"/>
                <a:gd name="connsiteY22548" fmla="*/ 89429 h 2994025"/>
                <a:gd name="connsiteX22549" fmla="*/ 2560020 w 6130925"/>
                <a:gd name="connsiteY22549" fmla="*/ 85725 h 2994025"/>
                <a:gd name="connsiteX22550" fmla="*/ 2561609 w 6130925"/>
                <a:gd name="connsiteY22550" fmla="*/ 82550 h 2994025"/>
                <a:gd name="connsiteX22551" fmla="*/ 2563728 w 6130925"/>
                <a:gd name="connsiteY22551" fmla="*/ 80962 h 2994025"/>
                <a:gd name="connsiteX22552" fmla="*/ 2565317 w 6130925"/>
                <a:gd name="connsiteY22552" fmla="*/ 79904 h 2994025"/>
                <a:gd name="connsiteX22553" fmla="*/ 2566906 w 6130925"/>
                <a:gd name="connsiteY22553" fmla="*/ 78317 h 2994025"/>
                <a:gd name="connsiteX22554" fmla="*/ 2569025 w 6130925"/>
                <a:gd name="connsiteY22554" fmla="*/ 77258 h 2994025"/>
                <a:gd name="connsiteX22555" fmla="*/ 2572733 w 6130925"/>
                <a:gd name="connsiteY22555" fmla="*/ 76200 h 2994025"/>
                <a:gd name="connsiteX22556" fmla="*/ 2575357 w 6130925"/>
                <a:gd name="connsiteY22556" fmla="*/ 75873 h 2994025"/>
                <a:gd name="connsiteX22557" fmla="*/ 2576972 w 6130925"/>
                <a:gd name="connsiteY22557" fmla="*/ 75671 h 2994025"/>
                <a:gd name="connsiteX22558" fmla="*/ 2578031 w 6130925"/>
                <a:gd name="connsiteY22558" fmla="*/ 74613 h 2994025"/>
                <a:gd name="connsiteX22559" fmla="*/ 2579091 w 6130925"/>
                <a:gd name="connsiteY22559" fmla="*/ 75671 h 2994025"/>
                <a:gd name="connsiteX22560" fmla="*/ 2580150 w 6130925"/>
                <a:gd name="connsiteY22560" fmla="*/ 75671 h 2994025"/>
                <a:gd name="connsiteX22561" fmla="*/ 2581209 w 6130925"/>
                <a:gd name="connsiteY22561" fmla="*/ 75671 h 2994025"/>
                <a:gd name="connsiteX22562" fmla="*/ 2585446 w 6130925"/>
                <a:gd name="connsiteY22562" fmla="*/ 74083 h 2994025"/>
                <a:gd name="connsiteX22563" fmla="*/ 2589684 w 6130925"/>
                <a:gd name="connsiteY22563" fmla="*/ 73025 h 2994025"/>
                <a:gd name="connsiteX22564" fmla="*/ 2589685 w 6130925"/>
                <a:gd name="connsiteY22564" fmla="*/ 73025 h 2994025"/>
                <a:gd name="connsiteX22565" fmla="*/ 2591305 w 6130925"/>
                <a:gd name="connsiteY22565" fmla="*/ 73834 h 2994025"/>
                <a:gd name="connsiteX22566" fmla="*/ 2591803 w 6130925"/>
                <a:gd name="connsiteY22566" fmla="*/ 74083 h 2994025"/>
                <a:gd name="connsiteX22567" fmla="*/ 2591804 w 6130925"/>
                <a:gd name="connsiteY22567" fmla="*/ 74083 h 2994025"/>
                <a:gd name="connsiteX22568" fmla="*/ 2593923 w 6130925"/>
                <a:gd name="connsiteY22568" fmla="*/ 75671 h 2994025"/>
                <a:gd name="connsiteX22569" fmla="*/ 2596741 w 6130925"/>
                <a:gd name="connsiteY22569" fmla="*/ 76515 h 2994025"/>
                <a:gd name="connsiteX22570" fmla="*/ 2599219 w 6130925"/>
                <a:gd name="connsiteY22570" fmla="*/ 77258 h 2994025"/>
                <a:gd name="connsiteX22571" fmla="*/ 2601338 w 6130925"/>
                <a:gd name="connsiteY22571" fmla="*/ 77787 h 2994025"/>
                <a:gd name="connsiteX22572" fmla="*/ 2601958 w 6130925"/>
                <a:gd name="connsiteY22572" fmla="*/ 78097 h 2994025"/>
                <a:gd name="connsiteX22573" fmla="*/ 2603457 w 6130925"/>
                <a:gd name="connsiteY22573" fmla="*/ 78846 h 2994025"/>
                <a:gd name="connsiteX22574" fmla="*/ 2607695 w 6130925"/>
                <a:gd name="connsiteY22574" fmla="*/ 80433 h 2994025"/>
                <a:gd name="connsiteX22575" fmla="*/ 2611932 w 6130925"/>
                <a:gd name="connsiteY22575" fmla="*/ 80433 h 2994025"/>
                <a:gd name="connsiteX22576" fmla="*/ 2615110 w 6130925"/>
                <a:gd name="connsiteY22576" fmla="*/ 80433 h 2994025"/>
                <a:gd name="connsiteX22577" fmla="*/ 2619348 w 6130925"/>
                <a:gd name="connsiteY22577" fmla="*/ 79904 h 2994025"/>
                <a:gd name="connsiteX22578" fmla="*/ 2621467 w 6130925"/>
                <a:gd name="connsiteY22578" fmla="*/ 78317 h 2994025"/>
                <a:gd name="connsiteX22579" fmla="*/ 2621468 w 6130925"/>
                <a:gd name="connsiteY22579" fmla="*/ 78317 h 2994025"/>
                <a:gd name="connsiteX22580" fmla="*/ 2621717 w 6130925"/>
                <a:gd name="connsiteY22580" fmla="*/ 78192 h 2994025"/>
                <a:gd name="connsiteX22581" fmla="*/ 2623586 w 6130925"/>
                <a:gd name="connsiteY22581" fmla="*/ 77258 h 2994025"/>
                <a:gd name="connsiteX22582" fmla="*/ 2627823 w 6130925"/>
                <a:gd name="connsiteY22582" fmla="*/ 76200 h 2994025"/>
                <a:gd name="connsiteX22583" fmla="*/ 2627824 w 6130925"/>
                <a:gd name="connsiteY22583" fmla="*/ 76200 h 2994025"/>
                <a:gd name="connsiteX22584" fmla="*/ 2631531 w 6130925"/>
                <a:gd name="connsiteY22584" fmla="*/ 76200 h 2994025"/>
                <a:gd name="connsiteX22585" fmla="*/ 2631532 w 6130925"/>
                <a:gd name="connsiteY22585" fmla="*/ 76200 h 2994025"/>
                <a:gd name="connsiteX22586" fmla="*/ 2632591 w 6130925"/>
                <a:gd name="connsiteY22586" fmla="*/ 76200 h 2994025"/>
                <a:gd name="connsiteX22587" fmla="*/ 2634180 w 6130925"/>
                <a:gd name="connsiteY22587" fmla="*/ 76200 h 2994025"/>
                <a:gd name="connsiteX22588" fmla="*/ 2635770 w 6130925"/>
                <a:gd name="connsiteY22588" fmla="*/ 76200 h 2994025"/>
                <a:gd name="connsiteX22589" fmla="*/ 2636829 w 6130925"/>
                <a:gd name="connsiteY22589" fmla="*/ 76200 h 2994025"/>
                <a:gd name="connsiteX22590" fmla="*/ 2640007 w 6130925"/>
                <a:gd name="connsiteY22590" fmla="*/ 77258 h 2994025"/>
                <a:gd name="connsiteX22591" fmla="*/ 2641596 w 6130925"/>
                <a:gd name="connsiteY22591" fmla="*/ 77787 h 2994025"/>
                <a:gd name="connsiteX22592" fmla="*/ 2641877 w 6130925"/>
                <a:gd name="connsiteY22592" fmla="*/ 77974 h 2994025"/>
                <a:gd name="connsiteX22593" fmla="*/ 2643186 w 6130925"/>
                <a:gd name="connsiteY22593" fmla="*/ 78846 h 2994025"/>
                <a:gd name="connsiteX22594" fmla="*/ 2644775 w 6130925"/>
                <a:gd name="connsiteY22594" fmla="*/ 82021 h 2994025"/>
                <a:gd name="connsiteX22595" fmla="*/ 2644775 w 6130925"/>
                <a:gd name="connsiteY22595" fmla="*/ 85725 h 2994025"/>
                <a:gd name="connsiteX22596" fmla="*/ 2644775 w 6130925"/>
                <a:gd name="connsiteY22596" fmla="*/ 89429 h 2994025"/>
                <a:gd name="connsiteX22597" fmla="*/ 2644246 w 6130925"/>
                <a:gd name="connsiteY22597" fmla="*/ 93133 h 2994025"/>
                <a:gd name="connsiteX22598" fmla="*/ 2643186 w 6130925"/>
                <a:gd name="connsiteY22598" fmla="*/ 94721 h 2994025"/>
                <a:gd name="connsiteX22599" fmla="*/ 2641597 w 6130925"/>
                <a:gd name="connsiteY22599" fmla="*/ 96308 h 2994025"/>
                <a:gd name="connsiteX22600" fmla="*/ 2640008 w 6130925"/>
                <a:gd name="connsiteY22600" fmla="*/ 98954 h 2994025"/>
                <a:gd name="connsiteX22601" fmla="*/ 2637359 w 6130925"/>
                <a:gd name="connsiteY22601" fmla="*/ 100542 h 2994025"/>
                <a:gd name="connsiteX22602" fmla="*/ 2635770 w 6130925"/>
                <a:gd name="connsiteY22602" fmla="*/ 101071 h 2994025"/>
                <a:gd name="connsiteX22603" fmla="*/ 2635769 w 6130925"/>
                <a:gd name="connsiteY22603" fmla="*/ 101071 h 2994025"/>
                <a:gd name="connsiteX22604" fmla="*/ 2634180 w 6130925"/>
                <a:gd name="connsiteY22604" fmla="*/ 101071 h 2994025"/>
                <a:gd name="connsiteX22605" fmla="*/ 2633733 w 6130925"/>
                <a:gd name="connsiteY22605" fmla="*/ 101220 h 2994025"/>
                <a:gd name="connsiteX22606" fmla="*/ 2632592 w 6130925"/>
                <a:gd name="connsiteY22606" fmla="*/ 101600 h 2994025"/>
                <a:gd name="connsiteX22607" fmla="*/ 2630473 w 6130925"/>
                <a:gd name="connsiteY22607" fmla="*/ 102129 h 2994025"/>
                <a:gd name="connsiteX22608" fmla="*/ 2623587 w 6130925"/>
                <a:gd name="connsiteY22608" fmla="*/ 102658 h 2994025"/>
                <a:gd name="connsiteX22609" fmla="*/ 2616700 w 6130925"/>
                <a:gd name="connsiteY22609" fmla="*/ 102658 h 2994025"/>
                <a:gd name="connsiteX22610" fmla="*/ 2612463 w 6130925"/>
                <a:gd name="connsiteY22610" fmla="*/ 102658 h 2994025"/>
                <a:gd name="connsiteX22611" fmla="*/ 2609284 w 6130925"/>
                <a:gd name="connsiteY22611" fmla="*/ 102658 h 2994025"/>
                <a:gd name="connsiteX22612" fmla="*/ 2606106 w 6130925"/>
                <a:gd name="connsiteY22612" fmla="*/ 103717 h 2994025"/>
                <a:gd name="connsiteX22613" fmla="*/ 2603987 w 6130925"/>
                <a:gd name="connsiteY22613" fmla="*/ 105304 h 2994025"/>
                <a:gd name="connsiteX22614" fmla="*/ 2602928 w 6130925"/>
                <a:gd name="connsiteY22614" fmla="*/ 106892 h 2994025"/>
                <a:gd name="connsiteX22615" fmla="*/ 2600809 w 6130925"/>
                <a:gd name="connsiteY22615" fmla="*/ 109538 h 2994025"/>
                <a:gd name="connsiteX22616" fmla="*/ 2598690 w 6130925"/>
                <a:gd name="connsiteY22616" fmla="*/ 111654 h 2994025"/>
                <a:gd name="connsiteX22617" fmla="*/ 2597101 w 6130925"/>
                <a:gd name="connsiteY22617" fmla="*/ 113771 h 2994025"/>
                <a:gd name="connsiteX22618" fmla="*/ 2596041 w 6130925"/>
                <a:gd name="connsiteY22618" fmla="*/ 115358 h 2994025"/>
                <a:gd name="connsiteX22619" fmla="*/ 2594452 w 6130925"/>
                <a:gd name="connsiteY22619" fmla="*/ 116946 h 2994025"/>
                <a:gd name="connsiteX22620" fmla="*/ 2592863 w 6130925"/>
                <a:gd name="connsiteY22620" fmla="*/ 118533 h 2994025"/>
                <a:gd name="connsiteX22621" fmla="*/ 2590744 w 6130925"/>
                <a:gd name="connsiteY22621" fmla="*/ 119592 h 2994025"/>
                <a:gd name="connsiteX22622" fmla="*/ 2590743 w 6130925"/>
                <a:gd name="connsiteY22622" fmla="*/ 119592 h 2994025"/>
                <a:gd name="connsiteX22623" fmla="*/ 2588624 w 6130925"/>
                <a:gd name="connsiteY22623" fmla="*/ 120121 h 2994025"/>
                <a:gd name="connsiteX22624" fmla="*/ 2588095 w 6130925"/>
                <a:gd name="connsiteY22624" fmla="*/ 120121 h 2994025"/>
                <a:gd name="connsiteX22625" fmla="*/ 2587565 w 6130925"/>
                <a:gd name="connsiteY22625" fmla="*/ 120121 h 2994025"/>
                <a:gd name="connsiteX22626" fmla="*/ 2586506 w 6130925"/>
                <a:gd name="connsiteY22626" fmla="*/ 120121 h 2994025"/>
                <a:gd name="connsiteX22627" fmla="*/ 2585446 w 6130925"/>
                <a:gd name="connsiteY22627" fmla="*/ 120121 h 2994025"/>
                <a:gd name="connsiteX22628" fmla="*/ 2584435 w 6130925"/>
                <a:gd name="connsiteY22628" fmla="*/ 120323 h 2994025"/>
                <a:gd name="connsiteX22629" fmla="*/ 2582799 w 6130925"/>
                <a:gd name="connsiteY22629" fmla="*/ 120650 h 2994025"/>
                <a:gd name="connsiteX22630" fmla="*/ 2581209 w 6130925"/>
                <a:gd name="connsiteY22630" fmla="*/ 121179 h 2994025"/>
                <a:gd name="connsiteX22631" fmla="*/ 2577501 w 6130925"/>
                <a:gd name="connsiteY22631" fmla="*/ 121179 h 2994025"/>
                <a:gd name="connsiteX22632" fmla="*/ 2575383 w 6130925"/>
                <a:gd name="connsiteY22632" fmla="*/ 121179 h 2994025"/>
                <a:gd name="connsiteX22633" fmla="*/ 2573793 w 6130925"/>
                <a:gd name="connsiteY22633" fmla="*/ 121179 h 2994025"/>
                <a:gd name="connsiteX22634" fmla="*/ 2573792 w 6130925"/>
                <a:gd name="connsiteY22634" fmla="*/ 121179 h 2994025"/>
                <a:gd name="connsiteX22635" fmla="*/ 2571144 w 6130925"/>
                <a:gd name="connsiteY22635" fmla="*/ 119592 h 2994025"/>
                <a:gd name="connsiteX22636" fmla="*/ 2569025 w 6130925"/>
                <a:gd name="connsiteY22636" fmla="*/ 118004 h 2994025"/>
                <a:gd name="connsiteX22637" fmla="*/ 2566376 w 6130925"/>
                <a:gd name="connsiteY22637" fmla="*/ 116417 h 2994025"/>
                <a:gd name="connsiteX22638" fmla="*/ 2564984 w 6130925"/>
                <a:gd name="connsiteY22638" fmla="*/ 116138 h 2994025"/>
                <a:gd name="connsiteX22639" fmla="*/ 2563729 w 6130925"/>
                <a:gd name="connsiteY22639" fmla="*/ 115888 h 2994025"/>
                <a:gd name="connsiteX22640" fmla="*/ 2558432 w 6130925"/>
                <a:gd name="connsiteY22640" fmla="*/ 118533 h 2994025"/>
                <a:gd name="connsiteX22641" fmla="*/ 2553664 w 6130925"/>
                <a:gd name="connsiteY22641" fmla="*/ 122767 h 2994025"/>
                <a:gd name="connsiteX22642" fmla="*/ 2553663 w 6130925"/>
                <a:gd name="connsiteY22642" fmla="*/ 122767 h 2994025"/>
                <a:gd name="connsiteX22643" fmla="*/ 2553182 w 6130925"/>
                <a:gd name="connsiteY22643" fmla="*/ 122887 h 2994025"/>
                <a:gd name="connsiteX22644" fmla="*/ 2549427 w 6130925"/>
                <a:gd name="connsiteY22644" fmla="*/ 123825 h 2994025"/>
                <a:gd name="connsiteX22645" fmla="*/ 2545719 w 6130925"/>
                <a:gd name="connsiteY22645" fmla="*/ 124354 h 2994025"/>
                <a:gd name="connsiteX22646" fmla="*/ 2548390 w 6130925"/>
                <a:gd name="connsiteY22646" fmla="*/ 124982 h 2994025"/>
                <a:gd name="connsiteX22647" fmla="*/ 2554724 w 6130925"/>
                <a:gd name="connsiteY22647" fmla="*/ 126471 h 2994025"/>
                <a:gd name="connsiteX22648" fmla="*/ 2587566 w 6130925"/>
                <a:gd name="connsiteY22648" fmla="*/ 126471 h 2994025"/>
                <a:gd name="connsiteX22649" fmla="*/ 2588625 w 6130925"/>
                <a:gd name="connsiteY22649" fmla="*/ 130704 h 2994025"/>
                <a:gd name="connsiteX22650" fmla="*/ 2587566 w 6130925"/>
                <a:gd name="connsiteY22650" fmla="*/ 132821 h 2994025"/>
                <a:gd name="connsiteX22651" fmla="*/ 2585977 w 6130925"/>
                <a:gd name="connsiteY22651" fmla="*/ 134408 h 2994025"/>
                <a:gd name="connsiteX22652" fmla="*/ 2585447 w 6130925"/>
                <a:gd name="connsiteY22652" fmla="*/ 134408 h 2994025"/>
                <a:gd name="connsiteX22653" fmla="*/ 2583858 w 6130925"/>
                <a:gd name="connsiteY22653" fmla="*/ 134408 h 2994025"/>
                <a:gd name="connsiteX22654" fmla="*/ 2583857 w 6130925"/>
                <a:gd name="connsiteY22654" fmla="*/ 134408 h 2994025"/>
                <a:gd name="connsiteX22655" fmla="*/ 2582799 w 6130925"/>
                <a:gd name="connsiteY22655" fmla="*/ 133879 h 2994025"/>
                <a:gd name="connsiteX22656" fmla="*/ 2582269 w 6130925"/>
                <a:gd name="connsiteY22656" fmla="*/ 134408 h 2994025"/>
                <a:gd name="connsiteX22657" fmla="*/ 2580680 w 6130925"/>
                <a:gd name="connsiteY22657" fmla="*/ 134938 h 2994025"/>
                <a:gd name="connsiteX22658" fmla="*/ 2578561 w 6130925"/>
                <a:gd name="connsiteY22658" fmla="*/ 134938 h 2994025"/>
                <a:gd name="connsiteX22659" fmla="*/ 2576972 w 6130925"/>
                <a:gd name="connsiteY22659" fmla="*/ 134938 h 2994025"/>
                <a:gd name="connsiteX22660" fmla="*/ 2575383 w 6130925"/>
                <a:gd name="connsiteY22660" fmla="*/ 134938 h 2994025"/>
                <a:gd name="connsiteX22661" fmla="*/ 2573793 w 6130925"/>
                <a:gd name="connsiteY22661" fmla="*/ 135467 h 2994025"/>
                <a:gd name="connsiteX22662" fmla="*/ 2571675 w 6130925"/>
                <a:gd name="connsiteY22662" fmla="*/ 136525 h 2994025"/>
                <a:gd name="connsiteX22663" fmla="*/ 2569556 w 6130925"/>
                <a:gd name="connsiteY22663" fmla="*/ 137583 h 2994025"/>
                <a:gd name="connsiteX22664" fmla="*/ 2567967 w 6130925"/>
                <a:gd name="connsiteY22664" fmla="*/ 138642 h 2994025"/>
                <a:gd name="connsiteX22665" fmla="*/ 2566907 w 6130925"/>
                <a:gd name="connsiteY22665" fmla="*/ 140229 h 2994025"/>
                <a:gd name="connsiteX22666" fmla="*/ 2566377 w 6130925"/>
                <a:gd name="connsiteY22666" fmla="*/ 142346 h 2994025"/>
                <a:gd name="connsiteX22667" fmla="*/ 2565848 w 6130925"/>
                <a:gd name="connsiteY22667" fmla="*/ 143933 h 2994025"/>
                <a:gd name="connsiteX22668" fmla="*/ 2565318 w 6130925"/>
                <a:gd name="connsiteY22668" fmla="*/ 145521 h 2994025"/>
                <a:gd name="connsiteX22669" fmla="*/ 2564788 w 6130925"/>
                <a:gd name="connsiteY22669" fmla="*/ 147638 h 2994025"/>
                <a:gd name="connsiteX22670" fmla="*/ 2563729 w 6130925"/>
                <a:gd name="connsiteY22670" fmla="*/ 149225 h 2994025"/>
                <a:gd name="connsiteX22671" fmla="*/ 2561610 w 6130925"/>
                <a:gd name="connsiteY22671" fmla="*/ 149754 h 2994025"/>
                <a:gd name="connsiteX22672" fmla="*/ 2560021 w 6130925"/>
                <a:gd name="connsiteY22672" fmla="*/ 149754 h 2994025"/>
                <a:gd name="connsiteX22673" fmla="*/ 2560019 w 6130925"/>
                <a:gd name="connsiteY22673" fmla="*/ 149755 h 2994025"/>
                <a:gd name="connsiteX22674" fmla="*/ 2558960 w 6130925"/>
                <a:gd name="connsiteY22674" fmla="*/ 150283 h 2994025"/>
                <a:gd name="connsiteX22675" fmla="*/ 2558431 w 6130925"/>
                <a:gd name="connsiteY22675" fmla="*/ 150283 h 2994025"/>
                <a:gd name="connsiteX22676" fmla="*/ 2556844 w 6130925"/>
                <a:gd name="connsiteY22676" fmla="*/ 150283 h 2994025"/>
                <a:gd name="connsiteX22677" fmla="*/ 2556843 w 6130925"/>
                <a:gd name="connsiteY22677" fmla="*/ 150283 h 2994025"/>
                <a:gd name="connsiteX22678" fmla="*/ 2556842 w 6130925"/>
                <a:gd name="connsiteY22678" fmla="*/ 150283 h 2994025"/>
                <a:gd name="connsiteX22679" fmla="*/ 2556312 w 6130925"/>
                <a:gd name="connsiteY22679" fmla="*/ 150283 h 2994025"/>
                <a:gd name="connsiteX22680" fmla="*/ 2554725 w 6130925"/>
                <a:gd name="connsiteY22680" fmla="*/ 149755 h 2994025"/>
                <a:gd name="connsiteX22681" fmla="*/ 2554724 w 6130925"/>
                <a:gd name="connsiteY22681" fmla="*/ 149754 h 2994025"/>
                <a:gd name="connsiteX22682" fmla="*/ 2551545 w 6130925"/>
                <a:gd name="connsiteY22682" fmla="*/ 149225 h 2994025"/>
                <a:gd name="connsiteX22683" fmla="*/ 2550485 w 6130925"/>
                <a:gd name="connsiteY22683" fmla="*/ 149225 h 2994025"/>
                <a:gd name="connsiteX22684" fmla="*/ 2549955 w 6130925"/>
                <a:gd name="connsiteY22684" fmla="*/ 149225 h 2994025"/>
                <a:gd name="connsiteX22685" fmla="*/ 2548897 w 6130925"/>
                <a:gd name="connsiteY22685" fmla="*/ 149225 h 2994025"/>
                <a:gd name="connsiteX22686" fmla="*/ 2545719 w 6130925"/>
                <a:gd name="connsiteY22686" fmla="*/ 150283 h 2994025"/>
                <a:gd name="connsiteX22687" fmla="*/ 2542540 w 6130925"/>
                <a:gd name="connsiteY22687" fmla="*/ 152929 h 2994025"/>
                <a:gd name="connsiteX22688" fmla="*/ 2539892 w 6130925"/>
                <a:gd name="connsiteY22688" fmla="*/ 153988 h 2994025"/>
                <a:gd name="connsiteX22689" fmla="*/ 2538303 w 6130925"/>
                <a:gd name="connsiteY22689" fmla="*/ 155575 h 2994025"/>
                <a:gd name="connsiteX22690" fmla="*/ 2537773 w 6130925"/>
                <a:gd name="connsiteY22690" fmla="*/ 157163 h 2994025"/>
                <a:gd name="connsiteX22691" fmla="*/ 2536713 w 6130925"/>
                <a:gd name="connsiteY22691" fmla="*/ 159279 h 2994025"/>
                <a:gd name="connsiteX22692" fmla="*/ 2535124 w 6130925"/>
                <a:gd name="connsiteY22692" fmla="*/ 160867 h 2994025"/>
                <a:gd name="connsiteX22693" fmla="*/ 2534065 w 6130925"/>
                <a:gd name="connsiteY22693" fmla="*/ 162983 h 2994025"/>
                <a:gd name="connsiteX22694" fmla="*/ 2532476 w 6130925"/>
                <a:gd name="connsiteY22694" fmla="*/ 165100 h 2994025"/>
                <a:gd name="connsiteX22695" fmla="*/ 2531416 w 6130925"/>
                <a:gd name="connsiteY22695" fmla="*/ 168275 h 2994025"/>
                <a:gd name="connsiteX22696" fmla="*/ 2531946 w 6130925"/>
                <a:gd name="connsiteY22696" fmla="*/ 170392 h 2994025"/>
                <a:gd name="connsiteX22697" fmla="*/ 2532476 w 6130925"/>
                <a:gd name="connsiteY22697" fmla="*/ 173038 h 2994025"/>
                <a:gd name="connsiteX22698" fmla="*/ 2533005 w 6130925"/>
                <a:gd name="connsiteY22698" fmla="*/ 175154 h 2994025"/>
                <a:gd name="connsiteX22699" fmla="*/ 2533535 w 6130925"/>
                <a:gd name="connsiteY22699" fmla="*/ 177271 h 2994025"/>
                <a:gd name="connsiteX22700" fmla="*/ 2531416 w 6130925"/>
                <a:gd name="connsiteY22700" fmla="*/ 178329 h 2994025"/>
                <a:gd name="connsiteX22701" fmla="*/ 2529297 w 6130925"/>
                <a:gd name="connsiteY22701" fmla="*/ 179388 h 2994025"/>
                <a:gd name="connsiteX22702" fmla="*/ 2527299 w 6130925"/>
                <a:gd name="connsiteY22702" fmla="*/ 179388 h 2994025"/>
                <a:gd name="connsiteX22703" fmla="*/ 2527299 w 6130925"/>
                <a:gd name="connsiteY22703" fmla="*/ 229658 h 2994025"/>
                <a:gd name="connsiteX22704" fmla="*/ 2527707 w 6130925"/>
                <a:gd name="connsiteY22704" fmla="*/ 229658 h 2994025"/>
                <a:gd name="connsiteX22705" fmla="*/ 2529296 w 6130925"/>
                <a:gd name="connsiteY22705" fmla="*/ 229658 h 2994025"/>
                <a:gd name="connsiteX22706" fmla="*/ 2530886 w 6130925"/>
                <a:gd name="connsiteY22706" fmla="*/ 229658 h 2994025"/>
                <a:gd name="connsiteX22707" fmla="*/ 2532475 w 6130925"/>
                <a:gd name="connsiteY22707" fmla="*/ 229129 h 2994025"/>
                <a:gd name="connsiteX22708" fmla="*/ 2533534 w 6130925"/>
                <a:gd name="connsiteY22708" fmla="*/ 229129 h 2994025"/>
                <a:gd name="connsiteX22709" fmla="*/ 2534064 w 6130925"/>
                <a:gd name="connsiteY22709" fmla="*/ 229129 h 2994025"/>
                <a:gd name="connsiteX22710" fmla="*/ 2534065 w 6130925"/>
                <a:gd name="connsiteY22710" fmla="*/ 229129 h 2994025"/>
                <a:gd name="connsiteX22711" fmla="*/ 2534459 w 6130925"/>
                <a:gd name="connsiteY22711" fmla="*/ 229326 h 2994025"/>
                <a:gd name="connsiteX22712" fmla="*/ 2536183 w 6130925"/>
                <a:gd name="connsiteY22712" fmla="*/ 230187 h 2994025"/>
                <a:gd name="connsiteX22713" fmla="*/ 2536184 w 6130925"/>
                <a:gd name="connsiteY22713" fmla="*/ 230188 h 2994025"/>
                <a:gd name="connsiteX22714" fmla="*/ 2537773 w 6130925"/>
                <a:gd name="connsiteY22714" fmla="*/ 232304 h 2994025"/>
                <a:gd name="connsiteX22715" fmla="*/ 2538832 w 6130925"/>
                <a:gd name="connsiteY22715" fmla="*/ 233892 h 2994025"/>
                <a:gd name="connsiteX22716" fmla="*/ 2539892 w 6130925"/>
                <a:gd name="connsiteY22716" fmla="*/ 235479 h 2994025"/>
                <a:gd name="connsiteX22717" fmla="*/ 2538303 w 6130925"/>
                <a:gd name="connsiteY22717" fmla="*/ 237067 h 2994025"/>
                <a:gd name="connsiteX22718" fmla="*/ 2536713 w 6130925"/>
                <a:gd name="connsiteY22718" fmla="*/ 238125 h 2994025"/>
                <a:gd name="connsiteX22719" fmla="*/ 2533535 w 6130925"/>
                <a:gd name="connsiteY22719" fmla="*/ 239713 h 2994025"/>
                <a:gd name="connsiteX22720" fmla="*/ 2533534 w 6130925"/>
                <a:gd name="connsiteY22720" fmla="*/ 239713 h 2994025"/>
                <a:gd name="connsiteX22721" fmla="*/ 2529296 w 6130925"/>
                <a:gd name="connsiteY22721" fmla="*/ 239713 h 2994025"/>
                <a:gd name="connsiteX22722" fmla="*/ 2526118 w 6130925"/>
                <a:gd name="connsiteY22722" fmla="*/ 239713 h 2994025"/>
                <a:gd name="connsiteX22723" fmla="*/ 2523999 w 6130925"/>
                <a:gd name="connsiteY22723" fmla="*/ 238654 h 2994025"/>
                <a:gd name="connsiteX22724" fmla="*/ 2522410 w 6130925"/>
                <a:gd name="connsiteY22724" fmla="*/ 237596 h 2994025"/>
                <a:gd name="connsiteX22725" fmla="*/ 2520821 w 6130925"/>
                <a:gd name="connsiteY22725" fmla="*/ 237596 h 2994025"/>
                <a:gd name="connsiteX22726" fmla="*/ 2518703 w 6130925"/>
                <a:gd name="connsiteY22726" fmla="*/ 238125 h 2994025"/>
                <a:gd name="connsiteX22727" fmla="*/ 2518703 w 6130925"/>
                <a:gd name="connsiteY22727" fmla="*/ 238422 h 2994025"/>
                <a:gd name="connsiteX22728" fmla="*/ 2519891 w 6130925"/>
                <a:gd name="connsiteY22728" fmla="*/ 238125 h 2994025"/>
                <a:gd name="connsiteX22729" fmla="*/ 2521478 w 6130925"/>
                <a:gd name="connsiteY22729" fmla="*/ 238125 h 2994025"/>
                <a:gd name="connsiteX22730" fmla="*/ 2523066 w 6130925"/>
                <a:gd name="connsiteY22730" fmla="*/ 239183 h 2994025"/>
                <a:gd name="connsiteX22731" fmla="*/ 2525183 w 6130925"/>
                <a:gd name="connsiteY22731" fmla="*/ 240242 h 2994025"/>
                <a:gd name="connsiteX22732" fmla="*/ 2527299 w 6130925"/>
                <a:gd name="connsiteY22732" fmla="*/ 240242 h 2994025"/>
                <a:gd name="connsiteX22733" fmla="*/ 2527299 w 6130925"/>
                <a:gd name="connsiteY22733" fmla="*/ 250296 h 2994025"/>
                <a:gd name="connsiteX22734" fmla="*/ 2531946 w 6130925"/>
                <a:gd name="connsiteY22734" fmla="*/ 250296 h 2994025"/>
                <a:gd name="connsiteX22735" fmla="*/ 2531948 w 6130925"/>
                <a:gd name="connsiteY22735" fmla="*/ 250296 h 2994025"/>
                <a:gd name="connsiteX22736" fmla="*/ 2534064 w 6130925"/>
                <a:gd name="connsiteY22736" fmla="*/ 250296 h 2994025"/>
                <a:gd name="connsiteX22737" fmla="*/ 2535653 w 6130925"/>
                <a:gd name="connsiteY22737" fmla="*/ 250296 h 2994025"/>
                <a:gd name="connsiteX22738" fmla="*/ 2536712 w 6130925"/>
                <a:gd name="connsiteY22738" fmla="*/ 250296 h 2994025"/>
                <a:gd name="connsiteX22739" fmla="*/ 2537771 w 6130925"/>
                <a:gd name="connsiteY22739" fmla="*/ 250296 h 2994025"/>
                <a:gd name="connsiteX22740" fmla="*/ 2537773 w 6130925"/>
                <a:gd name="connsiteY22740" fmla="*/ 250296 h 2994025"/>
                <a:gd name="connsiteX22741" fmla="*/ 2539361 w 6130925"/>
                <a:gd name="connsiteY22741" fmla="*/ 249238 h 2994025"/>
                <a:gd name="connsiteX22742" fmla="*/ 2540950 w 6130925"/>
                <a:gd name="connsiteY22742" fmla="*/ 248179 h 2994025"/>
                <a:gd name="connsiteX22743" fmla="*/ 2544128 w 6130925"/>
                <a:gd name="connsiteY22743" fmla="*/ 247650 h 2994025"/>
                <a:gd name="connsiteX22744" fmla="*/ 2546505 w 6130925"/>
                <a:gd name="connsiteY22744" fmla="*/ 247176 h 2994025"/>
                <a:gd name="connsiteX22745" fmla="*/ 2546778 w 6130925"/>
                <a:gd name="connsiteY22745" fmla="*/ 247121 h 2994025"/>
                <a:gd name="connsiteX22746" fmla="*/ 2549427 w 6130925"/>
                <a:gd name="connsiteY22746" fmla="*/ 248708 h 2994025"/>
                <a:gd name="connsiteX22747" fmla="*/ 2551016 w 6130925"/>
                <a:gd name="connsiteY22747" fmla="*/ 251883 h 2994025"/>
                <a:gd name="connsiteX22748" fmla="*/ 2553135 w 6130925"/>
                <a:gd name="connsiteY22748" fmla="*/ 254000 h 2994025"/>
                <a:gd name="connsiteX22749" fmla="*/ 2553664 w 6130925"/>
                <a:gd name="connsiteY22749" fmla="*/ 256117 h 2994025"/>
                <a:gd name="connsiteX22750" fmla="*/ 2553664 w 6130925"/>
                <a:gd name="connsiteY22750" fmla="*/ 258233 h 2994025"/>
                <a:gd name="connsiteX22751" fmla="*/ 2552605 w 6130925"/>
                <a:gd name="connsiteY22751" fmla="*/ 259821 h 2994025"/>
                <a:gd name="connsiteX22752" fmla="*/ 2549956 w 6130925"/>
                <a:gd name="connsiteY22752" fmla="*/ 261938 h 2994025"/>
                <a:gd name="connsiteX22753" fmla="*/ 2548367 w 6130925"/>
                <a:gd name="connsiteY22753" fmla="*/ 263525 h 2994025"/>
                <a:gd name="connsiteX22754" fmla="*/ 2547308 w 6130925"/>
                <a:gd name="connsiteY22754" fmla="*/ 265113 h 2994025"/>
                <a:gd name="connsiteX22755" fmla="*/ 2547308 w 6130925"/>
                <a:gd name="connsiteY22755" fmla="*/ 294217 h 2994025"/>
                <a:gd name="connsiteX22756" fmla="*/ 2547307 w 6130925"/>
                <a:gd name="connsiteY22756" fmla="*/ 294217 h 2994025"/>
                <a:gd name="connsiteX22757" fmla="*/ 2547181 w 6130925"/>
                <a:gd name="connsiteY22757" fmla="*/ 294264 h 2994025"/>
                <a:gd name="connsiteX22758" fmla="*/ 2543070 w 6130925"/>
                <a:gd name="connsiteY22758" fmla="*/ 295804 h 2994025"/>
                <a:gd name="connsiteX22759" fmla="*/ 2543069 w 6130925"/>
                <a:gd name="connsiteY22759" fmla="*/ 295804 h 2994025"/>
                <a:gd name="connsiteX22760" fmla="*/ 2539361 w 6130925"/>
                <a:gd name="connsiteY22760" fmla="*/ 289454 h 2994025"/>
                <a:gd name="connsiteX22761" fmla="*/ 2538302 w 6130925"/>
                <a:gd name="connsiteY22761" fmla="*/ 282046 h 2994025"/>
                <a:gd name="connsiteX22762" fmla="*/ 2539361 w 6130925"/>
                <a:gd name="connsiteY22762" fmla="*/ 279400 h 2994025"/>
                <a:gd name="connsiteX22763" fmla="*/ 2540950 w 6130925"/>
                <a:gd name="connsiteY22763" fmla="*/ 276754 h 2994025"/>
                <a:gd name="connsiteX22764" fmla="*/ 2542539 w 6130925"/>
                <a:gd name="connsiteY22764" fmla="*/ 275167 h 2994025"/>
                <a:gd name="connsiteX22765" fmla="*/ 2543069 w 6130925"/>
                <a:gd name="connsiteY22765" fmla="*/ 273579 h 2994025"/>
                <a:gd name="connsiteX22766" fmla="*/ 2543069 w 6130925"/>
                <a:gd name="connsiteY22766" fmla="*/ 271992 h 2994025"/>
                <a:gd name="connsiteX22767" fmla="*/ 2542539 w 6130925"/>
                <a:gd name="connsiteY22767" fmla="*/ 268817 h 2994025"/>
                <a:gd name="connsiteX22768" fmla="*/ 2539361 w 6130925"/>
                <a:gd name="connsiteY22768" fmla="*/ 267229 h 2994025"/>
                <a:gd name="connsiteX22769" fmla="*/ 2537772 w 6130925"/>
                <a:gd name="connsiteY22769" fmla="*/ 265642 h 2994025"/>
                <a:gd name="connsiteX22770" fmla="*/ 2535654 w 6130925"/>
                <a:gd name="connsiteY22770" fmla="*/ 264583 h 2994025"/>
                <a:gd name="connsiteX22771" fmla="*/ 2535653 w 6130925"/>
                <a:gd name="connsiteY22771" fmla="*/ 264583 h 2994025"/>
                <a:gd name="connsiteX22772" fmla="*/ 2534594 w 6130925"/>
                <a:gd name="connsiteY22772" fmla="*/ 264583 h 2994025"/>
                <a:gd name="connsiteX22773" fmla="*/ 2534065 w 6130925"/>
                <a:gd name="connsiteY22773" fmla="*/ 264319 h 2994025"/>
                <a:gd name="connsiteX22774" fmla="*/ 2533110 w 6130925"/>
                <a:gd name="connsiteY22774" fmla="*/ 264160 h 2994025"/>
                <a:gd name="connsiteX22775" fmla="*/ 2531415 w 6130925"/>
                <a:gd name="connsiteY22775" fmla="*/ 264583 h 2994025"/>
                <a:gd name="connsiteX22776" fmla="*/ 2528770 w 6130925"/>
                <a:gd name="connsiteY22776" fmla="*/ 264583 h 2994025"/>
                <a:gd name="connsiteX22777" fmla="*/ 2528768 w 6130925"/>
                <a:gd name="connsiteY22777" fmla="*/ 264583 h 2994025"/>
                <a:gd name="connsiteX22778" fmla="*/ 2521881 w 6130925"/>
                <a:gd name="connsiteY22778" fmla="*/ 264583 h 2994025"/>
                <a:gd name="connsiteX22779" fmla="*/ 2520522 w 6130925"/>
                <a:gd name="connsiteY22779" fmla="*/ 264855 h 2994025"/>
                <a:gd name="connsiteX22780" fmla="*/ 2519232 w 6130925"/>
                <a:gd name="connsiteY22780" fmla="*/ 265113 h 2994025"/>
                <a:gd name="connsiteX22781" fmla="*/ 2517643 w 6130925"/>
                <a:gd name="connsiteY22781" fmla="*/ 265113 h 2994025"/>
                <a:gd name="connsiteX22782" fmla="*/ 2513935 w 6130925"/>
                <a:gd name="connsiteY22782" fmla="*/ 265642 h 2994025"/>
                <a:gd name="connsiteX22783" fmla="*/ 2510227 w 6130925"/>
                <a:gd name="connsiteY22783" fmla="*/ 266171 h 2994025"/>
                <a:gd name="connsiteX22784" fmla="*/ 2509697 w 6130925"/>
                <a:gd name="connsiteY22784" fmla="*/ 266171 h 2994025"/>
                <a:gd name="connsiteX22785" fmla="*/ 2508638 w 6130925"/>
                <a:gd name="connsiteY22785" fmla="*/ 266171 h 2994025"/>
                <a:gd name="connsiteX22786" fmla="*/ 2508108 w 6130925"/>
                <a:gd name="connsiteY22786" fmla="*/ 266171 h 2994025"/>
                <a:gd name="connsiteX22787" fmla="*/ 2507578 w 6130925"/>
                <a:gd name="connsiteY22787" fmla="*/ 266171 h 2994025"/>
                <a:gd name="connsiteX22788" fmla="*/ 2507048 w 6130925"/>
                <a:gd name="connsiteY22788" fmla="*/ 266171 h 2994025"/>
                <a:gd name="connsiteX22789" fmla="*/ 2506519 w 6130925"/>
                <a:gd name="connsiteY22789" fmla="*/ 266171 h 2994025"/>
                <a:gd name="connsiteX22790" fmla="*/ 2505990 w 6130925"/>
                <a:gd name="connsiteY22790" fmla="*/ 266171 h 2994025"/>
                <a:gd name="connsiteX22791" fmla="*/ 2504931 w 6130925"/>
                <a:gd name="connsiteY22791" fmla="*/ 267758 h 2994025"/>
                <a:gd name="connsiteX22792" fmla="*/ 2503871 w 6130925"/>
                <a:gd name="connsiteY22792" fmla="*/ 269346 h 2994025"/>
                <a:gd name="connsiteX22793" fmla="*/ 2501752 w 6130925"/>
                <a:gd name="connsiteY22793" fmla="*/ 269875 h 2994025"/>
                <a:gd name="connsiteX22794" fmla="*/ 2500163 w 6130925"/>
                <a:gd name="connsiteY22794" fmla="*/ 271992 h 2994025"/>
                <a:gd name="connsiteX22795" fmla="*/ 2500163 w 6130925"/>
                <a:gd name="connsiteY22795" fmla="*/ 273579 h 2994025"/>
                <a:gd name="connsiteX22796" fmla="*/ 2500163 w 6130925"/>
                <a:gd name="connsiteY22796" fmla="*/ 276225 h 2994025"/>
                <a:gd name="connsiteX22797" fmla="*/ 2501223 w 6130925"/>
                <a:gd name="connsiteY22797" fmla="*/ 278871 h 2994025"/>
                <a:gd name="connsiteX22798" fmla="*/ 2502282 w 6130925"/>
                <a:gd name="connsiteY22798" fmla="*/ 280458 h 2994025"/>
                <a:gd name="connsiteX22799" fmla="*/ 2503871 w 6130925"/>
                <a:gd name="connsiteY22799" fmla="*/ 282046 h 2994025"/>
                <a:gd name="connsiteX22800" fmla="*/ 2505460 w 6130925"/>
                <a:gd name="connsiteY22800" fmla="*/ 283633 h 2994025"/>
                <a:gd name="connsiteX22801" fmla="*/ 2507049 w 6130925"/>
                <a:gd name="connsiteY22801" fmla="*/ 284163 h 2994025"/>
                <a:gd name="connsiteX22802" fmla="*/ 2508639 w 6130925"/>
                <a:gd name="connsiteY22802" fmla="*/ 285221 h 2994025"/>
                <a:gd name="connsiteX22803" fmla="*/ 2510757 w 6130925"/>
                <a:gd name="connsiteY22803" fmla="*/ 285750 h 2994025"/>
                <a:gd name="connsiteX22804" fmla="*/ 2512737 w 6130925"/>
                <a:gd name="connsiteY22804" fmla="*/ 286245 h 2994025"/>
                <a:gd name="connsiteX22805" fmla="*/ 2512875 w 6130925"/>
                <a:gd name="connsiteY22805" fmla="*/ 286279 h 2994025"/>
                <a:gd name="connsiteX22806" fmla="*/ 2512876 w 6130925"/>
                <a:gd name="connsiteY22806" fmla="*/ 286279 h 2994025"/>
                <a:gd name="connsiteX22807" fmla="*/ 2514465 w 6130925"/>
                <a:gd name="connsiteY22807" fmla="*/ 286808 h 2994025"/>
                <a:gd name="connsiteX22808" fmla="*/ 2514511 w 6130925"/>
                <a:gd name="connsiteY22808" fmla="*/ 286820 h 2994025"/>
                <a:gd name="connsiteX22809" fmla="*/ 2516584 w 6130925"/>
                <a:gd name="connsiteY22809" fmla="*/ 287338 h 2994025"/>
                <a:gd name="connsiteX22810" fmla="*/ 2518703 w 6130925"/>
                <a:gd name="connsiteY22810" fmla="*/ 287338 h 2994025"/>
                <a:gd name="connsiteX22811" fmla="*/ 2524530 w 6130925"/>
                <a:gd name="connsiteY22811" fmla="*/ 287867 h 2994025"/>
                <a:gd name="connsiteX22812" fmla="*/ 2529297 w 6130925"/>
                <a:gd name="connsiteY22812" fmla="*/ 287338 h 2994025"/>
                <a:gd name="connsiteX22813" fmla="*/ 2529827 w 6130925"/>
                <a:gd name="connsiteY22813" fmla="*/ 290513 h 2994025"/>
                <a:gd name="connsiteX22814" fmla="*/ 2530887 w 6130925"/>
                <a:gd name="connsiteY22814" fmla="*/ 292629 h 2994025"/>
                <a:gd name="connsiteX22815" fmla="*/ 2530887 w 6130925"/>
                <a:gd name="connsiteY22815" fmla="*/ 294746 h 2994025"/>
                <a:gd name="connsiteX22816" fmla="*/ 2530887 w 6130925"/>
                <a:gd name="connsiteY22816" fmla="*/ 296863 h 2994025"/>
                <a:gd name="connsiteX22817" fmla="*/ 2532476 w 6130925"/>
                <a:gd name="connsiteY22817" fmla="*/ 298979 h 2994025"/>
                <a:gd name="connsiteX22818" fmla="*/ 2536713 w 6130925"/>
                <a:gd name="connsiteY22818" fmla="*/ 302683 h 2994025"/>
                <a:gd name="connsiteX22819" fmla="*/ 2537773 w 6130925"/>
                <a:gd name="connsiteY22819" fmla="*/ 306388 h 2994025"/>
                <a:gd name="connsiteX22820" fmla="*/ 2537773 w 6130925"/>
                <a:gd name="connsiteY22820" fmla="*/ 316971 h 2994025"/>
                <a:gd name="connsiteX22821" fmla="*/ 2537772 w 6130925"/>
                <a:gd name="connsiteY22821" fmla="*/ 316971 h 2994025"/>
                <a:gd name="connsiteX22822" fmla="*/ 2534594 w 6130925"/>
                <a:gd name="connsiteY22822" fmla="*/ 316971 h 2994025"/>
                <a:gd name="connsiteX22823" fmla="*/ 2531945 w 6130925"/>
                <a:gd name="connsiteY22823" fmla="*/ 316971 h 2994025"/>
                <a:gd name="connsiteX22824" fmla="*/ 2527707 w 6130925"/>
                <a:gd name="connsiteY22824" fmla="*/ 316971 h 2994025"/>
                <a:gd name="connsiteX22825" fmla="*/ 2522941 w 6130925"/>
                <a:gd name="connsiteY22825" fmla="*/ 316971 h 2994025"/>
                <a:gd name="connsiteX22826" fmla="*/ 2522941 w 6130925"/>
                <a:gd name="connsiteY22826" fmla="*/ 318029 h 2994025"/>
                <a:gd name="connsiteX22827" fmla="*/ 2522969 w 6130925"/>
                <a:gd name="connsiteY22827" fmla="*/ 318086 h 2994025"/>
                <a:gd name="connsiteX22828" fmla="*/ 2522969 w 6130925"/>
                <a:gd name="connsiteY22828" fmla="*/ 317500 h 2994025"/>
                <a:gd name="connsiteX22829" fmla="*/ 2525567 w 6130925"/>
                <a:gd name="connsiteY22829" fmla="*/ 317500 h 2994025"/>
                <a:gd name="connsiteX22830" fmla="*/ 2527299 w 6130925"/>
                <a:gd name="connsiteY22830" fmla="*/ 317500 h 2994025"/>
                <a:gd name="connsiteX22831" fmla="*/ 2527299 w 6130925"/>
                <a:gd name="connsiteY22831" fmla="*/ 340806 h 2994025"/>
                <a:gd name="connsiteX22832" fmla="*/ 2526866 w 6130925"/>
                <a:gd name="connsiteY22832" fmla="*/ 340806 h 2994025"/>
                <a:gd name="connsiteX22833" fmla="*/ 2524915 w 6130925"/>
                <a:gd name="connsiteY22833" fmla="*/ 339437 h 2994025"/>
                <a:gd name="connsiteX22834" fmla="*/ 2525060 w 6130925"/>
                <a:gd name="connsiteY22834" fmla="*/ 339725 h 2994025"/>
                <a:gd name="connsiteX22835" fmla="*/ 2527299 w 6130925"/>
                <a:gd name="connsiteY22835" fmla="*/ 341068 h 2994025"/>
                <a:gd name="connsiteX22836" fmla="*/ 2527708 w 6130925"/>
                <a:gd name="connsiteY22836" fmla="*/ 341313 h 2994025"/>
                <a:gd name="connsiteX22837" fmla="*/ 2529827 w 6130925"/>
                <a:gd name="connsiteY22837" fmla="*/ 342900 h 2994025"/>
                <a:gd name="connsiteX22838" fmla="*/ 2532008 w 6130925"/>
                <a:gd name="connsiteY22838" fmla="*/ 343772 h 2994025"/>
                <a:gd name="connsiteX22839" fmla="*/ 2532475 w 6130925"/>
                <a:gd name="connsiteY22839" fmla="*/ 343958 h 2994025"/>
                <a:gd name="connsiteX22840" fmla="*/ 2533004 w 6130925"/>
                <a:gd name="connsiteY22840" fmla="*/ 343958 h 2994025"/>
                <a:gd name="connsiteX22841" fmla="*/ 2533534 w 6130925"/>
                <a:gd name="connsiteY22841" fmla="*/ 343958 h 2994025"/>
                <a:gd name="connsiteX22842" fmla="*/ 2534064 w 6130925"/>
                <a:gd name="connsiteY22842" fmla="*/ 343958 h 2994025"/>
                <a:gd name="connsiteX22843" fmla="*/ 2534065 w 6130925"/>
                <a:gd name="connsiteY22843" fmla="*/ 343958 h 2994025"/>
                <a:gd name="connsiteX22844" fmla="*/ 2535124 w 6130925"/>
                <a:gd name="connsiteY22844" fmla="*/ 343429 h 2994025"/>
                <a:gd name="connsiteX22845" fmla="*/ 2535654 w 6130925"/>
                <a:gd name="connsiteY22845" fmla="*/ 343958 h 2994025"/>
                <a:gd name="connsiteX22846" fmla="*/ 2539892 w 6130925"/>
                <a:gd name="connsiteY22846" fmla="*/ 345546 h 2994025"/>
                <a:gd name="connsiteX22847" fmla="*/ 2543070 w 6130925"/>
                <a:gd name="connsiteY22847" fmla="*/ 349250 h 2994025"/>
                <a:gd name="connsiteX22848" fmla="*/ 2543070 w 6130925"/>
                <a:gd name="connsiteY22848" fmla="*/ 351367 h 2994025"/>
                <a:gd name="connsiteX22849" fmla="*/ 2542540 w 6130925"/>
                <a:gd name="connsiteY22849" fmla="*/ 352954 h 2994025"/>
                <a:gd name="connsiteX22850" fmla="*/ 2539892 w 6130925"/>
                <a:gd name="connsiteY22850" fmla="*/ 353483 h 2994025"/>
                <a:gd name="connsiteX22851" fmla="*/ 2538303 w 6130925"/>
                <a:gd name="connsiteY22851" fmla="*/ 353483 h 2994025"/>
                <a:gd name="connsiteX22852" fmla="*/ 2538301 w 6130925"/>
                <a:gd name="connsiteY22852" fmla="*/ 353484 h 2994025"/>
                <a:gd name="connsiteX22853" fmla="*/ 2537242 w 6130925"/>
                <a:gd name="connsiteY22853" fmla="*/ 354013 h 2994025"/>
                <a:gd name="connsiteX22854" fmla="*/ 2536712 w 6130925"/>
                <a:gd name="connsiteY22854" fmla="*/ 354013 h 2994025"/>
                <a:gd name="connsiteX22855" fmla="*/ 2536315 w 6130925"/>
                <a:gd name="connsiteY22855" fmla="*/ 353881 h 2994025"/>
                <a:gd name="connsiteX22856" fmla="*/ 2535654 w 6130925"/>
                <a:gd name="connsiteY22856" fmla="*/ 354013 h 2994025"/>
                <a:gd name="connsiteX22857" fmla="*/ 2533005 w 6130925"/>
                <a:gd name="connsiteY22857" fmla="*/ 353483 h 2994025"/>
                <a:gd name="connsiteX22858" fmla="*/ 2526649 w 6130925"/>
                <a:gd name="connsiteY22858" fmla="*/ 353483 h 2994025"/>
                <a:gd name="connsiteX22859" fmla="*/ 2525060 w 6130925"/>
                <a:gd name="connsiteY22859" fmla="*/ 352954 h 2994025"/>
                <a:gd name="connsiteX22860" fmla="*/ 2525059 w 6130925"/>
                <a:gd name="connsiteY22860" fmla="*/ 352954 h 2994025"/>
                <a:gd name="connsiteX22861" fmla="*/ 2523470 w 6130925"/>
                <a:gd name="connsiteY22861" fmla="*/ 351896 h 2994025"/>
                <a:gd name="connsiteX22862" fmla="*/ 2521881 w 6130925"/>
                <a:gd name="connsiteY22862" fmla="*/ 353483 h 2994025"/>
                <a:gd name="connsiteX22863" fmla="*/ 2520822 w 6130925"/>
                <a:gd name="connsiteY22863" fmla="*/ 355600 h 2994025"/>
                <a:gd name="connsiteX22864" fmla="*/ 2517581 w 6130925"/>
                <a:gd name="connsiteY22864" fmla="*/ 356988 h 2994025"/>
                <a:gd name="connsiteX22865" fmla="*/ 2517113 w 6130925"/>
                <a:gd name="connsiteY22865" fmla="*/ 357188 h 2994025"/>
                <a:gd name="connsiteX22866" fmla="*/ 2515524 w 6130925"/>
                <a:gd name="connsiteY22866" fmla="*/ 358246 h 2994025"/>
                <a:gd name="connsiteX22867" fmla="*/ 2513409 w 6130925"/>
                <a:gd name="connsiteY22867" fmla="*/ 358774 h 2994025"/>
                <a:gd name="connsiteX22868" fmla="*/ 2513406 w 6130925"/>
                <a:gd name="connsiteY22868" fmla="*/ 358775 h 2994025"/>
                <a:gd name="connsiteX22869" fmla="*/ 2513405 w 6130925"/>
                <a:gd name="connsiteY22869" fmla="*/ 358775 h 2994025"/>
                <a:gd name="connsiteX22870" fmla="*/ 2512346 w 6130925"/>
                <a:gd name="connsiteY22870" fmla="*/ 358775 h 2994025"/>
                <a:gd name="connsiteX22871" fmla="*/ 2511286 w 6130925"/>
                <a:gd name="connsiteY22871" fmla="*/ 358775 h 2994025"/>
                <a:gd name="connsiteX22872" fmla="*/ 2510228 w 6130925"/>
                <a:gd name="connsiteY22872" fmla="*/ 358775 h 2994025"/>
                <a:gd name="connsiteX22873" fmla="*/ 2508108 w 6130925"/>
                <a:gd name="connsiteY22873" fmla="*/ 358775 h 2994025"/>
                <a:gd name="connsiteX22874" fmla="*/ 2505990 w 6130925"/>
                <a:gd name="connsiteY22874" fmla="*/ 358775 h 2994025"/>
                <a:gd name="connsiteX22875" fmla="*/ 2505989 w 6130925"/>
                <a:gd name="connsiteY22875" fmla="*/ 358775 h 2994025"/>
                <a:gd name="connsiteX22876" fmla="*/ 2503340 w 6130925"/>
                <a:gd name="connsiteY22876" fmla="*/ 358775 h 2994025"/>
                <a:gd name="connsiteX22877" fmla="*/ 2502282 w 6130925"/>
                <a:gd name="connsiteY22877" fmla="*/ 358775 h 2994025"/>
                <a:gd name="connsiteX22878" fmla="*/ 2501222 w 6130925"/>
                <a:gd name="connsiteY22878" fmla="*/ 358775 h 2994025"/>
                <a:gd name="connsiteX22879" fmla="*/ 2500162 w 6130925"/>
                <a:gd name="connsiteY22879" fmla="*/ 358775 h 2994025"/>
                <a:gd name="connsiteX22880" fmla="*/ 2498044 w 6130925"/>
                <a:gd name="connsiteY22880" fmla="*/ 358775 h 2994025"/>
                <a:gd name="connsiteX22881" fmla="*/ 2498043 w 6130925"/>
                <a:gd name="connsiteY22881" fmla="*/ 358775 h 2994025"/>
                <a:gd name="connsiteX22882" fmla="*/ 2496454 w 6130925"/>
                <a:gd name="connsiteY22882" fmla="*/ 358246 h 2994025"/>
                <a:gd name="connsiteX22883" fmla="*/ 2494865 w 6130925"/>
                <a:gd name="connsiteY22883" fmla="*/ 357717 h 2994025"/>
                <a:gd name="connsiteX22884" fmla="*/ 2492746 w 6130925"/>
                <a:gd name="connsiteY22884" fmla="*/ 357188 h 2994025"/>
                <a:gd name="connsiteX22885" fmla="*/ 2491157 w 6130925"/>
                <a:gd name="connsiteY22885" fmla="*/ 357188 h 2994025"/>
                <a:gd name="connsiteX22886" fmla="*/ 2487450 w 6130925"/>
                <a:gd name="connsiteY22886" fmla="*/ 357717 h 2994025"/>
                <a:gd name="connsiteX22887" fmla="*/ 2486391 w 6130925"/>
                <a:gd name="connsiteY22887" fmla="*/ 360892 h 2994025"/>
                <a:gd name="connsiteX22888" fmla="*/ 2486920 w 6130925"/>
                <a:gd name="connsiteY22888" fmla="*/ 363008 h 2994025"/>
                <a:gd name="connsiteX22889" fmla="*/ 2488509 w 6130925"/>
                <a:gd name="connsiteY22889" fmla="*/ 364596 h 2994025"/>
                <a:gd name="connsiteX22890" fmla="*/ 2490099 w 6130925"/>
                <a:gd name="connsiteY22890" fmla="*/ 366183 h 2994025"/>
                <a:gd name="connsiteX22891" fmla="*/ 2490417 w 6130925"/>
                <a:gd name="connsiteY22891" fmla="*/ 366263 h 2994025"/>
                <a:gd name="connsiteX22892" fmla="*/ 2492217 w 6130925"/>
                <a:gd name="connsiteY22892" fmla="*/ 366713 h 2994025"/>
                <a:gd name="connsiteX22893" fmla="*/ 2493807 w 6130925"/>
                <a:gd name="connsiteY22893" fmla="*/ 367771 h 2994025"/>
                <a:gd name="connsiteX22894" fmla="*/ 2495396 w 6130925"/>
                <a:gd name="connsiteY22894" fmla="*/ 367771 h 2994025"/>
                <a:gd name="connsiteX22895" fmla="*/ 2497515 w 6130925"/>
                <a:gd name="connsiteY22895" fmla="*/ 367242 h 2994025"/>
                <a:gd name="connsiteX22896" fmla="*/ 2499633 w 6130925"/>
                <a:gd name="connsiteY22896" fmla="*/ 366713 h 2994025"/>
                <a:gd name="connsiteX22897" fmla="*/ 2500066 w 6130925"/>
                <a:gd name="connsiteY22897" fmla="*/ 366569 h 2994025"/>
                <a:gd name="connsiteX22898" fmla="*/ 2501222 w 6130925"/>
                <a:gd name="connsiteY22898" fmla="*/ 366183 h 2994025"/>
                <a:gd name="connsiteX22899" fmla="*/ 2502811 w 6130925"/>
                <a:gd name="connsiteY22899" fmla="*/ 365125 h 2994025"/>
                <a:gd name="connsiteX22900" fmla="*/ 2504332 w 6130925"/>
                <a:gd name="connsiteY22900" fmla="*/ 364821 h 2994025"/>
                <a:gd name="connsiteX22901" fmla="*/ 2505460 w 6130925"/>
                <a:gd name="connsiteY22901" fmla="*/ 364596 h 2994025"/>
                <a:gd name="connsiteX22902" fmla="*/ 2508109 w 6130925"/>
                <a:gd name="connsiteY22902" fmla="*/ 364596 h 2994025"/>
                <a:gd name="connsiteX22903" fmla="*/ 2511287 w 6130925"/>
                <a:gd name="connsiteY22903" fmla="*/ 365125 h 2994025"/>
                <a:gd name="connsiteX22904" fmla="*/ 2513406 w 6130925"/>
                <a:gd name="connsiteY22904" fmla="*/ 367771 h 2994025"/>
                <a:gd name="connsiteX22905" fmla="*/ 2515525 w 6130925"/>
                <a:gd name="connsiteY22905" fmla="*/ 370417 h 2994025"/>
                <a:gd name="connsiteX22906" fmla="*/ 2517114 w 6130925"/>
                <a:gd name="connsiteY22906" fmla="*/ 372533 h 2994025"/>
                <a:gd name="connsiteX22907" fmla="*/ 2518703 w 6130925"/>
                <a:gd name="connsiteY22907" fmla="*/ 374650 h 2994025"/>
                <a:gd name="connsiteX22908" fmla="*/ 2519233 w 6130925"/>
                <a:gd name="connsiteY22908" fmla="*/ 377825 h 2994025"/>
                <a:gd name="connsiteX22909" fmla="*/ 2518703 w 6130925"/>
                <a:gd name="connsiteY22909" fmla="*/ 379413 h 2994025"/>
                <a:gd name="connsiteX22910" fmla="*/ 2516055 w 6130925"/>
                <a:gd name="connsiteY22910" fmla="*/ 381529 h 2994025"/>
                <a:gd name="connsiteX22911" fmla="*/ 2514995 w 6130925"/>
                <a:gd name="connsiteY22911" fmla="*/ 383646 h 2994025"/>
                <a:gd name="connsiteX22912" fmla="*/ 2513406 w 6130925"/>
                <a:gd name="connsiteY22912" fmla="*/ 384704 h 2994025"/>
                <a:gd name="connsiteX22913" fmla="*/ 2511287 w 6130925"/>
                <a:gd name="connsiteY22913" fmla="*/ 386292 h 2994025"/>
                <a:gd name="connsiteX22914" fmla="*/ 2511286 w 6130925"/>
                <a:gd name="connsiteY22914" fmla="*/ 386292 h 2994025"/>
                <a:gd name="connsiteX22915" fmla="*/ 2508108 w 6130925"/>
                <a:gd name="connsiteY22915" fmla="*/ 386821 h 2994025"/>
                <a:gd name="connsiteX22916" fmla="*/ 2503340 w 6130925"/>
                <a:gd name="connsiteY22916" fmla="*/ 385233 h 2994025"/>
                <a:gd name="connsiteX22917" fmla="*/ 2498043 w 6130925"/>
                <a:gd name="connsiteY22917" fmla="*/ 383117 h 2994025"/>
                <a:gd name="connsiteX22918" fmla="*/ 2494335 w 6130925"/>
                <a:gd name="connsiteY22918" fmla="*/ 383117 h 2994025"/>
                <a:gd name="connsiteX22919" fmla="*/ 2493276 w 6130925"/>
                <a:gd name="connsiteY22919" fmla="*/ 383117 h 2994025"/>
                <a:gd name="connsiteX22920" fmla="*/ 2492216 w 6130925"/>
                <a:gd name="connsiteY22920" fmla="*/ 383117 h 2994025"/>
                <a:gd name="connsiteX22921" fmla="*/ 2490627 w 6130925"/>
                <a:gd name="connsiteY22921" fmla="*/ 383117 h 2994025"/>
                <a:gd name="connsiteX22922" fmla="*/ 2486391 w 6130925"/>
                <a:gd name="connsiteY22922" fmla="*/ 384175 h 2994025"/>
                <a:gd name="connsiteX22923" fmla="*/ 2485331 w 6130925"/>
                <a:gd name="connsiteY22923" fmla="*/ 385763 h 2994025"/>
                <a:gd name="connsiteX22924" fmla="*/ 2484801 w 6130925"/>
                <a:gd name="connsiteY22924" fmla="*/ 387350 h 2994025"/>
                <a:gd name="connsiteX22925" fmla="*/ 2483212 w 6130925"/>
                <a:gd name="connsiteY22925" fmla="*/ 388408 h 2994025"/>
                <a:gd name="connsiteX22926" fmla="*/ 2481093 w 6130925"/>
                <a:gd name="connsiteY22926" fmla="*/ 388408 h 2994025"/>
                <a:gd name="connsiteX22927" fmla="*/ 2467321 w 6130925"/>
                <a:gd name="connsiteY22927" fmla="*/ 388408 h 2994025"/>
                <a:gd name="connsiteX22928" fmla="*/ 2467320 w 6130925"/>
                <a:gd name="connsiteY22928" fmla="*/ 388408 h 2994025"/>
                <a:gd name="connsiteX22929" fmla="*/ 2467320 w 6130925"/>
                <a:gd name="connsiteY22929" fmla="*/ 378354 h 2994025"/>
                <a:gd name="connsiteX22930" fmla="*/ 2451959 w 6130925"/>
                <a:gd name="connsiteY22930" fmla="*/ 378354 h 2994025"/>
                <a:gd name="connsiteX22931" fmla="*/ 2449311 w 6130925"/>
                <a:gd name="connsiteY22931" fmla="*/ 381529 h 2994025"/>
                <a:gd name="connsiteX22932" fmla="*/ 2450900 w 6130925"/>
                <a:gd name="connsiteY22932" fmla="*/ 382588 h 2994025"/>
                <a:gd name="connsiteX22933" fmla="*/ 2452489 w 6130925"/>
                <a:gd name="connsiteY22933" fmla="*/ 383117 h 2994025"/>
                <a:gd name="connsiteX22934" fmla="*/ 2456727 w 6130925"/>
                <a:gd name="connsiteY22934" fmla="*/ 384175 h 2994025"/>
                <a:gd name="connsiteX22935" fmla="*/ 2459905 w 6130925"/>
                <a:gd name="connsiteY22935" fmla="*/ 385763 h 2994025"/>
                <a:gd name="connsiteX22936" fmla="*/ 2459905 w 6130925"/>
                <a:gd name="connsiteY22936" fmla="*/ 387879 h 2994025"/>
                <a:gd name="connsiteX22937" fmla="*/ 2459905 w 6130925"/>
                <a:gd name="connsiteY22937" fmla="*/ 388938 h 2994025"/>
                <a:gd name="connsiteX22938" fmla="*/ 2459904 w 6130925"/>
                <a:gd name="connsiteY22938" fmla="*/ 388938 h 2994025"/>
                <a:gd name="connsiteX22939" fmla="*/ 2458854 w 6130925"/>
                <a:gd name="connsiteY22939" fmla="*/ 389637 h 2994025"/>
                <a:gd name="connsiteX22940" fmla="*/ 2458316 w 6130925"/>
                <a:gd name="connsiteY22940" fmla="*/ 389996 h 2994025"/>
                <a:gd name="connsiteX22941" fmla="*/ 2456727 w 6130925"/>
                <a:gd name="connsiteY22941" fmla="*/ 391054 h 2994025"/>
                <a:gd name="connsiteX22942" fmla="*/ 2454608 w 6130925"/>
                <a:gd name="connsiteY22942" fmla="*/ 391054 h 2994025"/>
                <a:gd name="connsiteX22943" fmla="*/ 2453097 w 6130925"/>
                <a:gd name="connsiteY22943" fmla="*/ 391809 h 2994025"/>
                <a:gd name="connsiteX22944" fmla="*/ 2452488 w 6130925"/>
                <a:gd name="connsiteY22944" fmla="*/ 392113 h 2994025"/>
                <a:gd name="connsiteX22945" fmla="*/ 2450370 w 6130925"/>
                <a:gd name="connsiteY22945" fmla="*/ 394229 h 2994025"/>
                <a:gd name="connsiteX22946" fmla="*/ 2449311 w 6130925"/>
                <a:gd name="connsiteY22946" fmla="*/ 397404 h 2994025"/>
                <a:gd name="connsiteX22947" fmla="*/ 2461493 w 6130925"/>
                <a:gd name="connsiteY22947" fmla="*/ 397404 h 2994025"/>
                <a:gd name="connsiteX22948" fmla="*/ 2463612 w 6130925"/>
                <a:gd name="connsiteY22948" fmla="*/ 397404 h 2994025"/>
                <a:gd name="connsiteX22949" fmla="*/ 2465201 w 6130925"/>
                <a:gd name="connsiteY22949" fmla="*/ 396346 h 2994025"/>
                <a:gd name="connsiteX22950" fmla="*/ 2465731 w 6130925"/>
                <a:gd name="connsiteY22950" fmla="*/ 394758 h 2994025"/>
                <a:gd name="connsiteX22951" fmla="*/ 2467320 w 6130925"/>
                <a:gd name="connsiteY22951" fmla="*/ 393171 h 2994025"/>
                <a:gd name="connsiteX22952" fmla="*/ 2469439 w 6130925"/>
                <a:gd name="connsiteY22952" fmla="*/ 392113 h 2994025"/>
                <a:gd name="connsiteX22953" fmla="*/ 2470498 w 6130925"/>
                <a:gd name="connsiteY22953" fmla="*/ 392113 h 2994025"/>
                <a:gd name="connsiteX22954" fmla="*/ 2470499 w 6130925"/>
                <a:gd name="connsiteY22954" fmla="*/ 392113 h 2994025"/>
                <a:gd name="connsiteX22955" fmla="*/ 2474207 w 6130925"/>
                <a:gd name="connsiteY22955" fmla="*/ 392113 h 2994025"/>
                <a:gd name="connsiteX22956" fmla="*/ 2478975 w 6130925"/>
                <a:gd name="connsiteY22956" fmla="*/ 392642 h 2994025"/>
                <a:gd name="connsiteX22957" fmla="*/ 2482153 w 6130925"/>
                <a:gd name="connsiteY22957" fmla="*/ 393700 h 2994025"/>
                <a:gd name="connsiteX22958" fmla="*/ 2484272 w 6130925"/>
                <a:gd name="connsiteY22958" fmla="*/ 394758 h 2994025"/>
                <a:gd name="connsiteX22959" fmla="*/ 2485861 w 6130925"/>
                <a:gd name="connsiteY22959" fmla="*/ 395817 h 2994025"/>
                <a:gd name="connsiteX22960" fmla="*/ 2486391 w 6130925"/>
                <a:gd name="connsiteY22960" fmla="*/ 397404 h 2994025"/>
                <a:gd name="connsiteX22961" fmla="*/ 2486391 w 6130925"/>
                <a:gd name="connsiteY22961" fmla="*/ 398992 h 2994025"/>
                <a:gd name="connsiteX22962" fmla="*/ 2485861 w 6130925"/>
                <a:gd name="connsiteY22962" fmla="*/ 401108 h 2994025"/>
                <a:gd name="connsiteX22963" fmla="*/ 2484801 w 6130925"/>
                <a:gd name="connsiteY22963" fmla="*/ 403225 h 2994025"/>
                <a:gd name="connsiteX22964" fmla="*/ 2484272 w 6130925"/>
                <a:gd name="connsiteY22964" fmla="*/ 404813 h 2994025"/>
                <a:gd name="connsiteX22965" fmla="*/ 2483742 w 6130925"/>
                <a:gd name="connsiteY22965" fmla="*/ 406400 h 2994025"/>
                <a:gd name="connsiteX22966" fmla="*/ 2483742 w 6130925"/>
                <a:gd name="connsiteY22966" fmla="*/ 409575 h 2994025"/>
                <a:gd name="connsiteX22967" fmla="*/ 2483742 w 6130925"/>
                <a:gd name="connsiteY22967" fmla="*/ 416983 h 2994025"/>
                <a:gd name="connsiteX22968" fmla="*/ 2483212 w 6130925"/>
                <a:gd name="connsiteY22968" fmla="*/ 423333 h 2994025"/>
                <a:gd name="connsiteX22969" fmla="*/ 2481093 w 6130925"/>
                <a:gd name="connsiteY22969" fmla="*/ 423333 h 2994025"/>
                <a:gd name="connsiteX22970" fmla="*/ 2479504 w 6130925"/>
                <a:gd name="connsiteY22970" fmla="*/ 423333 h 2994025"/>
                <a:gd name="connsiteX22971" fmla="*/ 2477915 w 6130925"/>
                <a:gd name="connsiteY22971" fmla="*/ 423333 h 2994025"/>
                <a:gd name="connsiteX22972" fmla="*/ 2476467 w 6130925"/>
                <a:gd name="connsiteY22972" fmla="*/ 423695 h 2994025"/>
                <a:gd name="connsiteX22973" fmla="*/ 2475795 w 6130925"/>
                <a:gd name="connsiteY22973" fmla="*/ 423863 h 2994025"/>
                <a:gd name="connsiteX22974" fmla="*/ 2472087 w 6130925"/>
                <a:gd name="connsiteY22974" fmla="*/ 423863 h 2994025"/>
                <a:gd name="connsiteX22975" fmla="*/ 2469969 w 6130925"/>
                <a:gd name="connsiteY22975" fmla="*/ 424921 h 2994025"/>
                <a:gd name="connsiteX22976" fmla="*/ 2469616 w 6130925"/>
                <a:gd name="connsiteY22976" fmla="*/ 424745 h 2994025"/>
                <a:gd name="connsiteX22977" fmla="*/ 2469439 w 6130925"/>
                <a:gd name="connsiteY22977" fmla="*/ 424921 h 2994025"/>
                <a:gd name="connsiteX22978" fmla="*/ 2468909 w 6130925"/>
                <a:gd name="connsiteY22978" fmla="*/ 424921 h 2994025"/>
                <a:gd name="connsiteX22979" fmla="*/ 2467850 w 6130925"/>
                <a:gd name="connsiteY22979" fmla="*/ 423863 h 2994025"/>
                <a:gd name="connsiteX22980" fmla="*/ 2467320 w 6130925"/>
                <a:gd name="connsiteY22980" fmla="*/ 422275 h 2994025"/>
                <a:gd name="connsiteX22981" fmla="*/ 2465731 w 6130925"/>
                <a:gd name="connsiteY22981" fmla="*/ 420688 h 2994025"/>
                <a:gd name="connsiteX22982" fmla="*/ 2463082 w 6130925"/>
                <a:gd name="connsiteY22982" fmla="*/ 417513 h 2994025"/>
                <a:gd name="connsiteX22983" fmla="*/ 2459904 w 6130925"/>
                <a:gd name="connsiteY22983" fmla="*/ 414338 h 2994025"/>
                <a:gd name="connsiteX22984" fmla="*/ 2458315 w 6130925"/>
                <a:gd name="connsiteY22984" fmla="*/ 414867 h 2994025"/>
                <a:gd name="connsiteX22985" fmla="*/ 2456727 w 6130925"/>
                <a:gd name="connsiteY22985" fmla="*/ 415396 h 2994025"/>
                <a:gd name="connsiteX22986" fmla="*/ 2454608 w 6130925"/>
                <a:gd name="connsiteY22986" fmla="*/ 416983 h 2994025"/>
                <a:gd name="connsiteX22987" fmla="*/ 2453548 w 6130925"/>
                <a:gd name="connsiteY22987" fmla="*/ 418571 h 2994025"/>
                <a:gd name="connsiteX22988" fmla="*/ 2455137 w 6130925"/>
                <a:gd name="connsiteY22988" fmla="*/ 420158 h 2994025"/>
                <a:gd name="connsiteX22989" fmla="*/ 2457256 w 6130925"/>
                <a:gd name="connsiteY22989" fmla="*/ 421217 h 2994025"/>
                <a:gd name="connsiteX22990" fmla="*/ 2460964 w 6130925"/>
                <a:gd name="connsiteY22990" fmla="*/ 422275 h 2994025"/>
                <a:gd name="connsiteX22991" fmla="*/ 2464143 w 6130925"/>
                <a:gd name="connsiteY22991" fmla="*/ 423863 h 2994025"/>
                <a:gd name="connsiteX22992" fmla="*/ 2466791 w 6130925"/>
                <a:gd name="connsiteY22992" fmla="*/ 424921 h 2994025"/>
                <a:gd name="connsiteX22993" fmla="*/ 2467851 w 6130925"/>
                <a:gd name="connsiteY22993" fmla="*/ 425979 h 2994025"/>
                <a:gd name="connsiteX22994" fmla="*/ 2467851 w 6130925"/>
                <a:gd name="connsiteY22994" fmla="*/ 427567 h 2994025"/>
                <a:gd name="connsiteX22995" fmla="*/ 2467851 w 6130925"/>
                <a:gd name="connsiteY22995" fmla="*/ 429683 h 2994025"/>
                <a:gd name="connsiteX22996" fmla="*/ 2468380 w 6130925"/>
                <a:gd name="connsiteY22996" fmla="*/ 431271 h 2994025"/>
                <a:gd name="connsiteX22997" fmla="*/ 2468910 w 6130925"/>
                <a:gd name="connsiteY22997" fmla="*/ 432858 h 2994025"/>
                <a:gd name="connsiteX22998" fmla="*/ 2470499 w 6130925"/>
                <a:gd name="connsiteY22998" fmla="*/ 433917 h 2994025"/>
                <a:gd name="connsiteX22999" fmla="*/ 2472088 w 6130925"/>
                <a:gd name="connsiteY22999" fmla="*/ 434446 h 2994025"/>
                <a:gd name="connsiteX23000" fmla="*/ 2472088 w 6130925"/>
                <a:gd name="connsiteY23000" fmla="*/ 438679 h 2994025"/>
                <a:gd name="connsiteX23001" fmla="*/ 2472088 w 6130925"/>
                <a:gd name="connsiteY23001" fmla="*/ 441854 h 2994025"/>
                <a:gd name="connsiteX23002" fmla="*/ 2474737 w 6130925"/>
                <a:gd name="connsiteY23002" fmla="*/ 445558 h 2994025"/>
                <a:gd name="connsiteX23003" fmla="*/ 2478975 w 6130925"/>
                <a:gd name="connsiteY23003" fmla="*/ 448204 h 2994025"/>
                <a:gd name="connsiteX23004" fmla="*/ 2482153 w 6130925"/>
                <a:gd name="connsiteY23004" fmla="*/ 449792 h 2994025"/>
                <a:gd name="connsiteX23005" fmla="*/ 2485807 w 6130925"/>
                <a:gd name="connsiteY23005" fmla="*/ 451878 h 2994025"/>
                <a:gd name="connsiteX23006" fmla="*/ 2485860 w 6130925"/>
                <a:gd name="connsiteY23006" fmla="*/ 451908 h 2994025"/>
                <a:gd name="connsiteX23007" fmla="*/ 2485861 w 6130925"/>
                <a:gd name="connsiteY23007" fmla="*/ 451908 h 2994025"/>
                <a:gd name="connsiteX23008" fmla="*/ 2487450 w 6130925"/>
                <a:gd name="connsiteY23008" fmla="*/ 453496 h 2994025"/>
                <a:gd name="connsiteX23009" fmla="*/ 2488509 w 6130925"/>
                <a:gd name="connsiteY23009" fmla="*/ 456142 h 2994025"/>
                <a:gd name="connsiteX23010" fmla="*/ 2491158 w 6130925"/>
                <a:gd name="connsiteY23010" fmla="*/ 460375 h 2994025"/>
                <a:gd name="connsiteX23011" fmla="*/ 2492217 w 6130925"/>
                <a:gd name="connsiteY23011" fmla="*/ 464079 h 2994025"/>
                <a:gd name="connsiteX23012" fmla="*/ 2492217 w 6130925"/>
                <a:gd name="connsiteY23012" fmla="*/ 467254 h 2994025"/>
                <a:gd name="connsiteX23013" fmla="*/ 2492747 w 6130925"/>
                <a:gd name="connsiteY23013" fmla="*/ 471488 h 2994025"/>
                <a:gd name="connsiteX23014" fmla="*/ 2491158 w 6130925"/>
                <a:gd name="connsiteY23014" fmla="*/ 472546 h 2994025"/>
                <a:gd name="connsiteX23015" fmla="*/ 2489569 w 6130925"/>
                <a:gd name="connsiteY23015" fmla="*/ 473075 h 2994025"/>
                <a:gd name="connsiteX23016" fmla="*/ 2485331 w 6130925"/>
                <a:gd name="connsiteY23016" fmla="*/ 473604 h 2994025"/>
                <a:gd name="connsiteX23017" fmla="*/ 2481093 w 6130925"/>
                <a:gd name="connsiteY23017" fmla="*/ 473075 h 2994025"/>
                <a:gd name="connsiteX23018" fmla="*/ 2481092 w 6130925"/>
                <a:gd name="connsiteY23018" fmla="*/ 473075 h 2994025"/>
                <a:gd name="connsiteX23019" fmla="*/ 2478974 w 6130925"/>
                <a:gd name="connsiteY23019" fmla="*/ 473075 h 2994025"/>
                <a:gd name="connsiteX23020" fmla="*/ 2477915 w 6130925"/>
                <a:gd name="connsiteY23020" fmla="*/ 473075 h 2994025"/>
                <a:gd name="connsiteX23021" fmla="*/ 2476325 w 6130925"/>
                <a:gd name="connsiteY23021" fmla="*/ 473075 h 2994025"/>
                <a:gd name="connsiteX23022" fmla="*/ 2475266 w 6130925"/>
                <a:gd name="connsiteY23022" fmla="*/ 473075 h 2994025"/>
                <a:gd name="connsiteX23023" fmla="*/ 2474207 w 6130925"/>
                <a:gd name="connsiteY23023" fmla="*/ 473075 h 2994025"/>
                <a:gd name="connsiteX23024" fmla="*/ 2470966 w 6130925"/>
                <a:gd name="connsiteY23024" fmla="*/ 474289 h 2994025"/>
                <a:gd name="connsiteX23025" fmla="*/ 2469969 w 6130925"/>
                <a:gd name="connsiteY23025" fmla="*/ 474663 h 2994025"/>
                <a:gd name="connsiteX23026" fmla="*/ 2467321 w 6130925"/>
                <a:gd name="connsiteY23026" fmla="*/ 477308 h 2994025"/>
                <a:gd name="connsiteX23027" fmla="*/ 2466791 w 6130925"/>
                <a:gd name="connsiteY23027" fmla="*/ 479954 h 2994025"/>
                <a:gd name="connsiteX23028" fmla="*/ 2465732 w 6130925"/>
                <a:gd name="connsiteY23028" fmla="*/ 481542 h 2994025"/>
                <a:gd name="connsiteX23029" fmla="*/ 2464143 w 6130925"/>
                <a:gd name="connsiteY23029" fmla="*/ 483658 h 2994025"/>
                <a:gd name="connsiteX23030" fmla="*/ 2462729 w 6130925"/>
                <a:gd name="connsiteY23030" fmla="*/ 483941 h 2994025"/>
                <a:gd name="connsiteX23031" fmla="*/ 2461493 w 6130925"/>
                <a:gd name="connsiteY23031" fmla="*/ 484188 h 2994025"/>
                <a:gd name="connsiteX23032" fmla="*/ 2457837 w 6130925"/>
                <a:gd name="connsiteY23032" fmla="*/ 483731 h 2994025"/>
                <a:gd name="connsiteX23033" fmla="*/ 2457256 w 6130925"/>
                <a:gd name="connsiteY23033" fmla="*/ 483658 h 2994025"/>
                <a:gd name="connsiteX23034" fmla="*/ 2457255 w 6130925"/>
                <a:gd name="connsiteY23034" fmla="*/ 483658 h 2994025"/>
                <a:gd name="connsiteX23035" fmla="*/ 2453547 w 6130925"/>
                <a:gd name="connsiteY23035" fmla="*/ 480483 h 2994025"/>
                <a:gd name="connsiteX23036" fmla="*/ 2452488 w 6130925"/>
                <a:gd name="connsiteY23036" fmla="*/ 478367 h 2994025"/>
                <a:gd name="connsiteX23037" fmla="*/ 2451958 w 6130925"/>
                <a:gd name="connsiteY23037" fmla="*/ 476779 h 2994025"/>
                <a:gd name="connsiteX23038" fmla="*/ 2450899 w 6130925"/>
                <a:gd name="connsiteY23038" fmla="*/ 474663 h 2994025"/>
                <a:gd name="connsiteX23039" fmla="*/ 2449839 w 6130925"/>
                <a:gd name="connsiteY23039" fmla="*/ 473075 h 2994025"/>
                <a:gd name="connsiteX23040" fmla="*/ 2450369 w 6130925"/>
                <a:gd name="connsiteY23040" fmla="*/ 468842 h 2994025"/>
                <a:gd name="connsiteX23041" fmla="*/ 2449839 w 6130925"/>
                <a:gd name="connsiteY23041" fmla="*/ 464079 h 2994025"/>
                <a:gd name="connsiteX23042" fmla="*/ 2448780 w 6130925"/>
                <a:gd name="connsiteY23042" fmla="*/ 462492 h 2994025"/>
                <a:gd name="connsiteX23043" fmla="*/ 2448779 w 6130925"/>
                <a:gd name="connsiteY23043" fmla="*/ 462490 h 2994025"/>
                <a:gd name="connsiteX23044" fmla="*/ 2447192 w 6130925"/>
                <a:gd name="connsiteY23044" fmla="*/ 460904 h 2994025"/>
                <a:gd name="connsiteX23045" fmla="*/ 2446134 w 6130925"/>
                <a:gd name="connsiteY23045" fmla="*/ 460376 h 2994025"/>
                <a:gd name="connsiteX23046" fmla="*/ 2446131 w 6130925"/>
                <a:gd name="connsiteY23046" fmla="*/ 460375 h 2994025"/>
                <a:gd name="connsiteX23047" fmla="*/ 2443484 w 6130925"/>
                <a:gd name="connsiteY23047" fmla="*/ 459846 h 2994025"/>
                <a:gd name="connsiteX23048" fmla="*/ 2441365 w 6130925"/>
                <a:gd name="connsiteY23048" fmla="*/ 464079 h 2994025"/>
                <a:gd name="connsiteX23049" fmla="*/ 2437657 w 6130925"/>
                <a:gd name="connsiteY23049" fmla="*/ 466725 h 2994025"/>
                <a:gd name="connsiteX23050" fmla="*/ 2433419 w 6130925"/>
                <a:gd name="connsiteY23050" fmla="*/ 467783 h 2994025"/>
                <a:gd name="connsiteX23051" fmla="*/ 2429319 w 6130925"/>
                <a:gd name="connsiteY23051" fmla="*/ 468808 h 2994025"/>
                <a:gd name="connsiteX23052" fmla="*/ 2429181 w 6130925"/>
                <a:gd name="connsiteY23052" fmla="*/ 468842 h 2994025"/>
                <a:gd name="connsiteX23053" fmla="*/ 2427592 w 6130925"/>
                <a:gd name="connsiteY23053" fmla="*/ 469371 h 2994025"/>
                <a:gd name="connsiteX23054" fmla="*/ 2426003 w 6130925"/>
                <a:gd name="connsiteY23054" fmla="*/ 469900 h 2994025"/>
                <a:gd name="connsiteX23055" fmla="*/ 2426002 w 6130925"/>
                <a:gd name="connsiteY23055" fmla="*/ 469900 h 2994025"/>
                <a:gd name="connsiteX23056" fmla="*/ 2424413 w 6130925"/>
                <a:gd name="connsiteY23056" fmla="*/ 469900 h 2994025"/>
                <a:gd name="connsiteX23057" fmla="*/ 2422824 w 6130925"/>
                <a:gd name="connsiteY23057" fmla="*/ 469900 h 2994025"/>
                <a:gd name="connsiteX23058" fmla="*/ 2422295 w 6130925"/>
                <a:gd name="connsiteY23058" fmla="*/ 469900 h 2994025"/>
                <a:gd name="connsiteX23059" fmla="*/ 2421235 w 6130925"/>
                <a:gd name="connsiteY23059" fmla="*/ 469900 h 2994025"/>
                <a:gd name="connsiteX23060" fmla="*/ 2420176 w 6130925"/>
                <a:gd name="connsiteY23060" fmla="*/ 469900 h 2994025"/>
                <a:gd name="connsiteX23061" fmla="*/ 2420175 w 6130925"/>
                <a:gd name="connsiteY23061" fmla="*/ 469900 h 2994025"/>
                <a:gd name="connsiteX23062" fmla="*/ 2418586 w 6130925"/>
                <a:gd name="connsiteY23062" fmla="*/ 469900 h 2994025"/>
                <a:gd name="connsiteX23063" fmla="*/ 2418057 w 6130925"/>
                <a:gd name="connsiteY23063" fmla="*/ 469900 h 2994025"/>
                <a:gd name="connsiteX23064" fmla="*/ 2416997 w 6130925"/>
                <a:gd name="connsiteY23064" fmla="*/ 469900 h 2994025"/>
                <a:gd name="connsiteX23065" fmla="*/ 2416467 w 6130925"/>
                <a:gd name="connsiteY23065" fmla="*/ 469900 h 2994025"/>
                <a:gd name="connsiteX23066" fmla="*/ 2415409 w 6130925"/>
                <a:gd name="connsiteY23066" fmla="*/ 469900 h 2994025"/>
                <a:gd name="connsiteX23067" fmla="*/ 2411701 w 6130925"/>
                <a:gd name="connsiteY23067" fmla="*/ 470429 h 2994025"/>
                <a:gd name="connsiteX23068" fmla="*/ 2409052 w 6130925"/>
                <a:gd name="connsiteY23068" fmla="*/ 470429 h 2994025"/>
                <a:gd name="connsiteX23069" fmla="*/ 2409052 w 6130925"/>
                <a:gd name="connsiteY23069" fmla="*/ 477838 h 2994025"/>
                <a:gd name="connsiteX23070" fmla="*/ 2409052 w 6130925"/>
                <a:gd name="connsiteY23070" fmla="*/ 480483 h 2994025"/>
                <a:gd name="connsiteX23071" fmla="*/ 2409582 w 6130925"/>
                <a:gd name="connsiteY23071" fmla="*/ 482071 h 2994025"/>
                <a:gd name="connsiteX23072" fmla="*/ 2411171 w 6130925"/>
                <a:gd name="connsiteY23072" fmla="*/ 483658 h 2994025"/>
                <a:gd name="connsiteX23073" fmla="*/ 2413820 w 6130925"/>
                <a:gd name="connsiteY23073" fmla="*/ 484717 h 2994025"/>
                <a:gd name="connsiteX23074" fmla="*/ 2415409 w 6130925"/>
                <a:gd name="connsiteY23074" fmla="*/ 486304 h 2994025"/>
                <a:gd name="connsiteX23075" fmla="*/ 2416998 w 6130925"/>
                <a:gd name="connsiteY23075" fmla="*/ 487363 h 2994025"/>
                <a:gd name="connsiteX23076" fmla="*/ 2418587 w 6130925"/>
                <a:gd name="connsiteY23076" fmla="*/ 487892 h 2994025"/>
                <a:gd name="connsiteX23077" fmla="*/ 2420176 w 6130925"/>
                <a:gd name="connsiteY23077" fmla="*/ 488421 h 2994025"/>
                <a:gd name="connsiteX23078" fmla="*/ 2428122 w 6130925"/>
                <a:gd name="connsiteY23078" fmla="*/ 490538 h 2994025"/>
                <a:gd name="connsiteX23079" fmla="*/ 2436068 w 6130925"/>
                <a:gd name="connsiteY23079" fmla="*/ 490538 h 2994025"/>
                <a:gd name="connsiteX23080" fmla="*/ 2439246 w 6130925"/>
                <a:gd name="connsiteY23080" fmla="*/ 490538 h 2994025"/>
                <a:gd name="connsiteX23081" fmla="*/ 2440835 w 6130925"/>
                <a:gd name="connsiteY23081" fmla="*/ 489479 h 2994025"/>
                <a:gd name="connsiteX23082" fmla="*/ 2441153 w 6130925"/>
                <a:gd name="connsiteY23082" fmla="*/ 489691 h 2994025"/>
                <a:gd name="connsiteX23083" fmla="*/ 2441364 w 6130925"/>
                <a:gd name="connsiteY23083" fmla="*/ 489479 h 2994025"/>
                <a:gd name="connsiteX23084" fmla="*/ 2441894 w 6130925"/>
                <a:gd name="connsiteY23084" fmla="*/ 489479 h 2994025"/>
                <a:gd name="connsiteX23085" fmla="*/ 2442422 w 6130925"/>
                <a:gd name="connsiteY23085" fmla="*/ 490536 h 2994025"/>
                <a:gd name="connsiteX23086" fmla="*/ 2442424 w 6130925"/>
                <a:gd name="connsiteY23086" fmla="*/ 490538 h 2994025"/>
                <a:gd name="connsiteX23087" fmla="*/ 2445603 w 6130925"/>
                <a:gd name="connsiteY23087" fmla="*/ 493713 h 2994025"/>
                <a:gd name="connsiteX23088" fmla="*/ 2445605 w 6130925"/>
                <a:gd name="connsiteY23088" fmla="*/ 493718 h 2994025"/>
                <a:gd name="connsiteX23089" fmla="*/ 2447720 w 6130925"/>
                <a:gd name="connsiteY23089" fmla="*/ 497417 h 2994025"/>
                <a:gd name="connsiteX23090" fmla="*/ 2450899 w 6130925"/>
                <a:gd name="connsiteY23090" fmla="*/ 499004 h 2994025"/>
                <a:gd name="connsiteX23091" fmla="*/ 2455136 w 6130925"/>
                <a:gd name="connsiteY23091" fmla="*/ 499533 h 2994025"/>
                <a:gd name="connsiteX23092" fmla="*/ 2457785 w 6130925"/>
                <a:gd name="connsiteY23092" fmla="*/ 499533 h 2994025"/>
                <a:gd name="connsiteX23093" fmla="*/ 2457786 w 6130925"/>
                <a:gd name="connsiteY23093" fmla="*/ 499533 h 2994025"/>
                <a:gd name="connsiteX23094" fmla="*/ 2460329 w 6130925"/>
                <a:gd name="connsiteY23094" fmla="*/ 499957 h 2994025"/>
                <a:gd name="connsiteX23095" fmla="*/ 2462023 w 6130925"/>
                <a:gd name="connsiteY23095" fmla="*/ 499533 h 2994025"/>
                <a:gd name="connsiteX23096" fmla="*/ 2463082 w 6130925"/>
                <a:gd name="connsiteY23096" fmla="*/ 499004 h 2994025"/>
                <a:gd name="connsiteX23097" fmla="*/ 2463612 w 6130925"/>
                <a:gd name="connsiteY23097" fmla="*/ 497417 h 2994025"/>
                <a:gd name="connsiteX23098" fmla="*/ 2464142 w 6130925"/>
                <a:gd name="connsiteY23098" fmla="*/ 495300 h 2994025"/>
                <a:gd name="connsiteX23099" fmla="*/ 2467850 w 6130925"/>
                <a:gd name="connsiteY23099" fmla="*/ 492654 h 2994025"/>
                <a:gd name="connsiteX23100" fmla="*/ 2470441 w 6130925"/>
                <a:gd name="connsiteY23100" fmla="*/ 491176 h 2994025"/>
                <a:gd name="connsiteX23101" fmla="*/ 2471559 w 6130925"/>
                <a:gd name="connsiteY23101" fmla="*/ 490538 h 2994025"/>
                <a:gd name="connsiteX23102" fmla="*/ 2474737 w 6130925"/>
                <a:gd name="connsiteY23102" fmla="*/ 492125 h 2994025"/>
                <a:gd name="connsiteX23103" fmla="*/ 2474737 w 6130925"/>
                <a:gd name="connsiteY23103" fmla="*/ 493713 h 2994025"/>
                <a:gd name="connsiteX23104" fmla="*/ 2474737 w 6130925"/>
                <a:gd name="connsiteY23104" fmla="*/ 495300 h 2994025"/>
                <a:gd name="connsiteX23105" fmla="*/ 2473148 w 6130925"/>
                <a:gd name="connsiteY23105" fmla="*/ 497417 h 2994025"/>
                <a:gd name="connsiteX23106" fmla="*/ 2470499 w 6130925"/>
                <a:gd name="connsiteY23106" fmla="*/ 499004 h 2994025"/>
                <a:gd name="connsiteX23107" fmla="*/ 2468910 w 6130925"/>
                <a:gd name="connsiteY23107" fmla="*/ 500592 h 2994025"/>
                <a:gd name="connsiteX23108" fmla="*/ 2467321 w 6130925"/>
                <a:gd name="connsiteY23108" fmla="*/ 502708 h 2994025"/>
                <a:gd name="connsiteX23109" fmla="*/ 2463613 w 6130925"/>
                <a:gd name="connsiteY23109" fmla="*/ 505354 h 2994025"/>
                <a:gd name="connsiteX23110" fmla="*/ 2461779 w 6130925"/>
                <a:gd name="connsiteY23110" fmla="*/ 505878 h 2994025"/>
                <a:gd name="connsiteX23111" fmla="*/ 2459904 w 6130925"/>
                <a:gd name="connsiteY23111" fmla="*/ 506413 h 2994025"/>
                <a:gd name="connsiteX23112" fmla="*/ 2441364 w 6130925"/>
                <a:gd name="connsiteY23112" fmla="*/ 506413 h 2994025"/>
                <a:gd name="connsiteX23113" fmla="*/ 2437127 w 6130925"/>
                <a:gd name="connsiteY23113" fmla="*/ 506942 h 2994025"/>
                <a:gd name="connsiteX23114" fmla="*/ 2433419 w 6130925"/>
                <a:gd name="connsiteY23114" fmla="*/ 510646 h 2994025"/>
                <a:gd name="connsiteX23115" fmla="*/ 2431830 w 6130925"/>
                <a:gd name="connsiteY23115" fmla="*/ 513292 h 2994025"/>
                <a:gd name="connsiteX23116" fmla="*/ 2430241 w 6130925"/>
                <a:gd name="connsiteY23116" fmla="*/ 515938 h 2994025"/>
                <a:gd name="connsiteX23117" fmla="*/ 2428652 w 6130925"/>
                <a:gd name="connsiteY23117" fmla="*/ 518583 h 2994025"/>
                <a:gd name="connsiteX23118" fmla="*/ 2427063 w 6130925"/>
                <a:gd name="connsiteY23118" fmla="*/ 520171 h 2994025"/>
                <a:gd name="connsiteX23119" fmla="*/ 2426003 w 6130925"/>
                <a:gd name="connsiteY23119" fmla="*/ 522288 h 2994025"/>
                <a:gd name="connsiteX23120" fmla="*/ 2424414 w 6130925"/>
                <a:gd name="connsiteY23120" fmla="*/ 524404 h 2994025"/>
                <a:gd name="connsiteX23121" fmla="*/ 2422295 w 6130925"/>
                <a:gd name="connsiteY23121" fmla="*/ 524933 h 2994025"/>
                <a:gd name="connsiteX23122" fmla="*/ 2420176 w 6130925"/>
                <a:gd name="connsiteY23122" fmla="*/ 525992 h 2994025"/>
                <a:gd name="connsiteX23123" fmla="*/ 2418587 w 6130925"/>
                <a:gd name="connsiteY23123" fmla="*/ 527579 h 2994025"/>
                <a:gd name="connsiteX23124" fmla="*/ 2416998 w 6130925"/>
                <a:gd name="connsiteY23124" fmla="*/ 528638 h 2994025"/>
                <a:gd name="connsiteX23125" fmla="*/ 2416997 w 6130925"/>
                <a:gd name="connsiteY23125" fmla="*/ 528638 h 2994025"/>
                <a:gd name="connsiteX23126" fmla="*/ 2416467 w 6130925"/>
                <a:gd name="connsiteY23126" fmla="*/ 528638 h 2994025"/>
                <a:gd name="connsiteX23127" fmla="*/ 2415938 w 6130925"/>
                <a:gd name="connsiteY23127" fmla="*/ 528638 h 2994025"/>
                <a:gd name="connsiteX23128" fmla="*/ 2415408 w 6130925"/>
                <a:gd name="connsiteY23128" fmla="*/ 528638 h 2994025"/>
                <a:gd name="connsiteX23129" fmla="*/ 2414878 w 6130925"/>
                <a:gd name="connsiteY23129" fmla="*/ 528638 h 2994025"/>
                <a:gd name="connsiteX23130" fmla="*/ 2414348 w 6130925"/>
                <a:gd name="connsiteY23130" fmla="*/ 528638 h 2994025"/>
                <a:gd name="connsiteX23131" fmla="*/ 2413819 w 6130925"/>
                <a:gd name="connsiteY23131" fmla="*/ 528638 h 2994025"/>
                <a:gd name="connsiteX23132" fmla="*/ 2411966 w 6130925"/>
                <a:gd name="connsiteY23132" fmla="*/ 529378 h 2994025"/>
                <a:gd name="connsiteX23133" fmla="*/ 2411171 w 6130925"/>
                <a:gd name="connsiteY23133" fmla="*/ 529696 h 2994025"/>
                <a:gd name="connsiteX23134" fmla="*/ 2409582 w 6130925"/>
                <a:gd name="connsiteY23134" fmla="*/ 530225 h 2994025"/>
                <a:gd name="connsiteX23135" fmla="*/ 2407993 w 6130925"/>
                <a:gd name="connsiteY23135" fmla="*/ 530754 h 2994025"/>
                <a:gd name="connsiteX23136" fmla="*/ 2406863 w 6130925"/>
                <a:gd name="connsiteY23136" fmla="*/ 531507 h 2994025"/>
                <a:gd name="connsiteX23137" fmla="*/ 2406403 w 6130925"/>
                <a:gd name="connsiteY23137" fmla="*/ 531813 h 2994025"/>
                <a:gd name="connsiteX23138" fmla="*/ 2405344 w 6130925"/>
                <a:gd name="connsiteY23138" fmla="*/ 532342 h 2994025"/>
                <a:gd name="connsiteX23139" fmla="*/ 2405343 w 6130925"/>
                <a:gd name="connsiteY23139" fmla="*/ 532342 h 2994025"/>
                <a:gd name="connsiteX23140" fmla="*/ 2405342 w 6130925"/>
                <a:gd name="connsiteY23140" fmla="*/ 532341 h 2994025"/>
                <a:gd name="connsiteX23141" fmla="*/ 2403757 w 6130925"/>
                <a:gd name="connsiteY23141" fmla="*/ 531813 h 2994025"/>
                <a:gd name="connsiteX23142" fmla="*/ 2403754 w 6130925"/>
                <a:gd name="connsiteY23142" fmla="*/ 531813 h 2994025"/>
                <a:gd name="connsiteX23143" fmla="*/ 2403224 w 6130925"/>
                <a:gd name="connsiteY23143" fmla="*/ 531813 h 2994025"/>
                <a:gd name="connsiteX23144" fmla="*/ 2402695 w 6130925"/>
                <a:gd name="connsiteY23144" fmla="*/ 531813 h 2994025"/>
                <a:gd name="connsiteX23145" fmla="*/ 2401635 w 6130925"/>
                <a:gd name="connsiteY23145" fmla="*/ 531813 h 2994025"/>
                <a:gd name="connsiteX23146" fmla="*/ 2401358 w 6130925"/>
                <a:gd name="connsiteY23146" fmla="*/ 531952 h 2994025"/>
                <a:gd name="connsiteX23147" fmla="*/ 2399517 w 6130925"/>
                <a:gd name="connsiteY23147" fmla="*/ 532871 h 2994025"/>
                <a:gd name="connsiteX23148" fmla="*/ 2399516 w 6130925"/>
                <a:gd name="connsiteY23148" fmla="*/ 532871 h 2994025"/>
                <a:gd name="connsiteX23149" fmla="*/ 2399235 w 6130925"/>
                <a:gd name="connsiteY23149" fmla="*/ 532941 h 2994025"/>
                <a:gd name="connsiteX23150" fmla="*/ 2397399 w 6130925"/>
                <a:gd name="connsiteY23150" fmla="*/ 533400 h 2994025"/>
                <a:gd name="connsiteX23151" fmla="*/ 2395280 w 6130925"/>
                <a:gd name="connsiteY23151" fmla="*/ 534458 h 2994025"/>
                <a:gd name="connsiteX23152" fmla="*/ 2394373 w 6130925"/>
                <a:gd name="connsiteY23152" fmla="*/ 534760 h 2994025"/>
                <a:gd name="connsiteX23153" fmla="*/ 2393690 w 6130925"/>
                <a:gd name="connsiteY23153" fmla="*/ 534988 h 2994025"/>
                <a:gd name="connsiteX23154" fmla="*/ 2393160 w 6130925"/>
                <a:gd name="connsiteY23154" fmla="*/ 534988 h 2994025"/>
                <a:gd name="connsiteX23155" fmla="*/ 2392630 w 6130925"/>
                <a:gd name="connsiteY23155" fmla="*/ 534988 h 2994025"/>
                <a:gd name="connsiteX23156" fmla="*/ 2392100 w 6130925"/>
                <a:gd name="connsiteY23156" fmla="*/ 534988 h 2994025"/>
                <a:gd name="connsiteX23157" fmla="*/ 2390511 w 6130925"/>
                <a:gd name="connsiteY23157" fmla="*/ 534988 h 2994025"/>
                <a:gd name="connsiteX23158" fmla="*/ 2389452 w 6130925"/>
                <a:gd name="connsiteY23158" fmla="*/ 534988 h 2994025"/>
                <a:gd name="connsiteX23159" fmla="*/ 2388392 w 6130925"/>
                <a:gd name="connsiteY23159" fmla="*/ 534988 h 2994025"/>
                <a:gd name="connsiteX23160" fmla="*/ 2387333 w 6130925"/>
                <a:gd name="connsiteY23160" fmla="*/ 534988 h 2994025"/>
                <a:gd name="connsiteX23161" fmla="*/ 2386274 w 6130925"/>
                <a:gd name="connsiteY23161" fmla="*/ 534988 h 2994025"/>
                <a:gd name="connsiteX23162" fmla="*/ 2383876 w 6130925"/>
                <a:gd name="connsiteY23162" fmla="*/ 535786 h 2994025"/>
                <a:gd name="connsiteX23163" fmla="*/ 2383096 w 6130925"/>
                <a:gd name="connsiteY23163" fmla="*/ 536046 h 2994025"/>
                <a:gd name="connsiteX23164" fmla="*/ 2379388 w 6130925"/>
                <a:gd name="connsiteY23164" fmla="*/ 538163 h 2994025"/>
                <a:gd name="connsiteX23165" fmla="*/ 2377799 w 6130925"/>
                <a:gd name="connsiteY23165" fmla="*/ 540279 h 2994025"/>
                <a:gd name="connsiteX23166" fmla="*/ 2376740 w 6130925"/>
                <a:gd name="connsiteY23166" fmla="*/ 542396 h 2994025"/>
                <a:gd name="connsiteX23167" fmla="*/ 2374621 w 6130925"/>
                <a:gd name="connsiteY23167" fmla="*/ 545042 h 2994025"/>
                <a:gd name="connsiteX23168" fmla="*/ 2372502 w 6130925"/>
                <a:gd name="connsiteY23168" fmla="*/ 546629 h 2994025"/>
                <a:gd name="connsiteX23169" fmla="*/ 2368264 w 6130925"/>
                <a:gd name="connsiteY23169" fmla="*/ 549275 h 2994025"/>
                <a:gd name="connsiteX23170" fmla="*/ 2365977 w 6130925"/>
                <a:gd name="connsiteY23170" fmla="*/ 550132 h 2994025"/>
                <a:gd name="connsiteX23171" fmla="*/ 2364026 w 6130925"/>
                <a:gd name="connsiteY23171" fmla="*/ 550863 h 2994025"/>
                <a:gd name="connsiteX23172" fmla="*/ 2363518 w 6130925"/>
                <a:gd name="connsiteY23172" fmla="*/ 551201 h 2994025"/>
                <a:gd name="connsiteX23173" fmla="*/ 2362437 w 6130925"/>
                <a:gd name="connsiteY23173" fmla="*/ 551921 h 2994025"/>
                <a:gd name="connsiteX23174" fmla="*/ 2360848 w 6130925"/>
                <a:gd name="connsiteY23174" fmla="*/ 552450 h 2994025"/>
                <a:gd name="connsiteX23175" fmla="*/ 2360847 w 6130925"/>
                <a:gd name="connsiteY23175" fmla="*/ 552450 h 2994025"/>
                <a:gd name="connsiteX23176" fmla="*/ 2359788 w 6130925"/>
                <a:gd name="connsiteY23176" fmla="*/ 552450 h 2994025"/>
                <a:gd name="connsiteX23177" fmla="*/ 2358199 w 6130925"/>
                <a:gd name="connsiteY23177" fmla="*/ 552450 h 2994025"/>
                <a:gd name="connsiteX23178" fmla="*/ 2357670 w 6130925"/>
                <a:gd name="connsiteY23178" fmla="*/ 552450 h 2994025"/>
                <a:gd name="connsiteX23179" fmla="*/ 2356610 w 6130925"/>
                <a:gd name="connsiteY23179" fmla="*/ 552450 h 2994025"/>
                <a:gd name="connsiteX23180" fmla="*/ 2354492 w 6130925"/>
                <a:gd name="connsiteY23180" fmla="*/ 552450 h 2994025"/>
                <a:gd name="connsiteX23181" fmla="*/ 2350254 w 6130925"/>
                <a:gd name="connsiteY23181" fmla="*/ 552979 h 2994025"/>
                <a:gd name="connsiteX23182" fmla="*/ 2347871 w 6130925"/>
                <a:gd name="connsiteY23182" fmla="*/ 552450 h 2994025"/>
                <a:gd name="connsiteX23183" fmla="*/ 2347604 w 6130925"/>
                <a:gd name="connsiteY23183" fmla="*/ 552450 h 2994025"/>
                <a:gd name="connsiteX23184" fmla="*/ 2345486 w 6130925"/>
                <a:gd name="connsiteY23184" fmla="*/ 551921 h 2994025"/>
                <a:gd name="connsiteX23185" fmla="*/ 2341778 w 6130925"/>
                <a:gd name="connsiteY23185" fmla="*/ 549275 h 2994025"/>
                <a:gd name="connsiteX23186" fmla="*/ 2338600 w 6130925"/>
                <a:gd name="connsiteY23186" fmla="*/ 547158 h 2994025"/>
                <a:gd name="connsiteX23187" fmla="*/ 2334892 w 6130925"/>
                <a:gd name="connsiteY23187" fmla="*/ 547158 h 2994025"/>
                <a:gd name="connsiteX23188" fmla="*/ 2331184 w 6130925"/>
                <a:gd name="connsiteY23188" fmla="*/ 547158 h 2994025"/>
                <a:gd name="connsiteX23189" fmla="*/ 2329065 w 6130925"/>
                <a:gd name="connsiteY23189" fmla="*/ 547158 h 2994025"/>
                <a:gd name="connsiteX23190" fmla="*/ 2329064 w 6130925"/>
                <a:gd name="connsiteY23190" fmla="*/ 547158 h 2994025"/>
                <a:gd name="connsiteX23191" fmla="*/ 2327475 w 6130925"/>
                <a:gd name="connsiteY23191" fmla="*/ 546629 h 2994025"/>
                <a:gd name="connsiteX23192" fmla="*/ 2325886 w 6130925"/>
                <a:gd name="connsiteY23192" fmla="*/ 546100 h 2994025"/>
                <a:gd name="connsiteX23193" fmla="*/ 2324827 w 6130925"/>
                <a:gd name="connsiteY23193" fmla="*/ 545042 h 2994025"/>
                <a:gd name="connsiteX23194" fmla="*/ 2324827 w 6130925"/>
                <a:gd name="connsiteY23194" fmla="*/ 545040 h 2994025"/>
                <a:gd name="connsiteX23195" fmla="*/ 2323768 w 6130925"/>
                <a:gd name="connsiteY23195" fmla="*/ 543454 h 2994025"/>
                <a:gd name="connsiteX23196" fmla="*/ 2323239 w 6130925"/>
                <a:gd name="connsiteY23196" fmla="*/ 542926 h 2994025"/>
                <a:gd name="connsiteX23197" fmla="*/ 2323238 w 6130925"/>
                <a:gd name="connsiteY23197" fmla="*/ 542925 h 2994025"/>
                <a:gd name="connsiteX23198" fmla="*/ 2321648 w 6130925"/>
                <a:gd name="connsiteY23198" fmla="*/ 541867 h 2994025"/>
                <a:gd name="connsiteX23199" fmla="*/ 2320589 w 6130925"/>
                <a:gd name="connsiteY23199" fmla="*/ 541338 h 2994025"/>
                <a:gd name="connsiteX23200" fmla="*/ 2319530 w 6130925"/>
                <a:gd name="connsiteY23200" fmla="*/ 541338 h 2994025"/>
                <a:gd name="connsiteX23201" fmla="*/ 2319001 w 6130925"/>
                <a:gd name="connsiteY23201" fmla="*/ 540808 h 2994025"/>
                <a:gd name="connsiteX23202" fmla="*/ 2317412 w 6130925"/>
                <a:gd name="connsiteY23202" fmla="*/ 540279 h 2994025"/>
                <a:gd name="connsiteX23203" fmla="*/ 2315293 w 6130925"/>
                <a:gd name="connsiteY23203" fmla="*/ 540279 h 2994025"/>
                <a:gd name="connsiteX23204" fmla="*/ 2314233 w 6130925"/>
                <a:gd name="connsiteY23204" fmla="*/ 540279 h 2994025"/>
                <a:gd name="connsiteX23205" fmla="*/ 2313704 w 6130925"/>
                <a:gd name="connsiteY23205" fmla="*/ 540808 h 2994025"/>
                <a:gd name="connsiteX23206" fmla="*/ 2314233 w 6130925"/>
                <a:gd name="connsiteY23206" fmla="*/ 546629 h 2994025"/>
                <a:gd name="connsiteX23207" fmla="*/ 2313704 w 6130925"/>
                <a:gd name="connsiteY23207" fmla="*/ 551921 h 2994025"/>
                <a:gd name="connsiteX23208" fmla="*/ 2312644 w 6130925"/>
                <a:gd name="connsiteY23208" fmla="*/ 554038 h 2994025"/>
                <a:gd name="connsiteX23209" fmla="*/ 2312643 w 6130925"/>
                <a:gd name="connsiteY23209" fmla="*/ 554038 h 2994025"/>
                <a:gd name="connsiteX23210" fmla="*/ 2312366 w 6130925"/>
                <a:gd name="connsiteY23210" fmla="*/ 554177 h 2994025"/>
                <a:gd name="connsiteX23211" fmla="*/ 2310525 w 6130925"/>
                <a:gd name="connsiteY23211" fmla="*/ 555096 h 2994025"/>
                <a:gd name="connsiteX23212" fmla="*/ 2308936 w 6130925"/>
                <a:gd name="connsiteY23212" fmla="*/ 556154 h 2994025"/>
                <a:gd name="connsiteX23213" fmla="*/ 2307347 w 6130925"/>
                <a:gd name="connsiteY23213" fmla="*/ 556154 h 2994025"/>
                <a:gd name="connsiteX23214" fmla="*/ 2305228 w 6130925"/>
                <a:gd name="connsiteY23214" fmla="*/ 558271 h 2994025"/>
                <a:gd name="connsiteX23215" fmla="*/ 2304169 w 6130925"/>
                <a:gd name="connsiteY23215" fmla="*/ 559858 h 2994025"/>
                <a:gd name="connsiteX23216" fmla="*/ 2304169 w 6130925"/>
                <a:gd name="connsiteY23216" fmla="*/ 561446 h 2994025"/>
                <a:gd name="connsiteX23217" fmla="*/ 2304169 w 6130925"/>
                <a:gd name="connsiteY23217" fmla="*/ 563033 h 2994025"/>
                <a:gd name="connsiteX23218" fmla="*/ 2302580 w 6130925"/>
                <a:gd name="connsiteY23218" fmla="*/ 564092 h 2994025"/>
                <a:gd name="connsiteX23219" fmla="*/ 2302579 w 6130925"/>
                <a:gd name="connsiteY23219" fmla="*/ 564092 h 2994025"/>
                <a:gd name="connsiteX23220" fmla="*/ 2302307 w 6130925"/>
                <a:gd name="connsiteY23220" fmla="*/ 564228 h 2994025"/>
                <a:gd name="connsiteX23221" fmla="*/ 2300461 w 6130925"/>
                <a:gd name="connsiteY23221" fmla="*/ 565150 h 2994025"/>
                <a:gd name="connsiteX23222" fmla="*/ 2300460 w 6130925"/>
                <a:gd name="connsiteY23222" fmla="*/ 565150 h 2994025"/>
                <a:gd name="connsiteX23223" fmla="*/ 2298872 w 6130925"/>
                <a:gd name="connsiteY23223" fmla="*/ 565150 h 2994025"/>
                <a:gd name="connsiteX23224" fmla="*/ 2297283 w 6130925"/>
                <a:gd name="connsiteY23224" fmla="*/ 565679 h 2994025"/>
                <a:gd name="connsiteX23225" fmla="*/ 2296223 w 6130925"/>
                <a:gd name="connsiteY23225" fmla="*/ 567796 h 2994025"/>
                <a:gd name="connsiteX23226" fmla="*/ 2295693 w 6130925"/>
                <a:gd name="connsiteY23226" fmla="*/ 569913 h 2994025"/>
                <a:gd name="connsiteX23227" fmla="*/ 2293045 w 6130925"/>
                <a:gd name="connsiteY23227" fmla="*/ 573088 h 2994025"/>
                <a:gd name="connsiteX23228" fmla="*/ 2290926 w 6130925"/>
                <a:gd name="connsiteY23228" fmla="*/ 576263 h 2994025"/>
                <a:gd name="connsiteX23229" fmla="*/ 2290925 w 6130925"/>
                <a:gd name="connsiteY23229" fmla="*/ 576263 h 2994025"/>
                <a:gd name="connsiteX23230" fmla="*/ 2289336 w 6130925"/>
                <a:gd name="connsiteY23230" fmla="*/ 576792 h 2994025"/>
                <a:gd name="connsiteX23231" fmla="*/ 2289179 w 6130925"/>
                <a:gd name="connsiteY23231" fmla="*/ 576871 h 2994025"/>
                <a:gd name="connsiteX23232" fmla="*/ 2287218 w 6130925"/>
                <a:gd name="connsiteY23232" fmla="*/ 577850 h 2994025"/>
                <a:gd name="connsiteX23233" fmla="*/ 2286159 w 6130925"/>
                <a:gd name="connsiteY23233" fmla="*/ 579438 h 2994025"/>
                <a:gd name="connsiteX23234" fmla="*/ 2284569 w 6130925"/>
                <a:gd name="connsiteY23234" fmla="*/ 581025 h 2994025"/>
                <a:gd name="connsiteX23235" fmla="*/ 2283510 w 6130925"/>
                <a:gd name="connsiteY23235" fmla="*/ 583142 h 2994025"/>
                <a:gd name="connsiteX23236" fmla="*/ 2282451 w 6130925"/>
                <a:gd name="connsiteY23236" fmla="*/ 584729 h 2994025"/>
                <a:gd name="connsiteX23237" fmla="*/ 2280861 w 6130925"/>
                <a:gd name="connsiteY23237" fmla="*/ 585788 h 2994025"/>
                <a:gd name="connsiteX23238" fmla="*/ 2280860 w 6130925"/>
                <a:gd name="connsiteY23238" fmla="*/ 585788 h 2994025"/>
                <a:gd name="connsiteX23239" fmla="*/ 2279741 w 6130925"/>
                <a:gd name="connsiteY23239" fmla="*/ 586161 h 2994025"/>
                <a:gd name="connsiteX23240" fmla="*/ 2279272 w 6130925"/>
                <a:gd name="connsiteY23240" fmla="*/ 586317 h 2994025"/>
                <a:gd name="connsiteX23241" fmla="*/ 2277683 w 6130925"/>
                <a:gd name="connsiteY23241" fmla="*/ 587375 h 2994025"/>
                <a:gd name="connsiteX23242" fmla="*/ 2275564 w 6130925"/>
                <a:gd name="connsiteY23242" fmla="*/ 589492 h 2994025"/>
                <a:gd name="connsiteX23243" fmla="*/ 2273975 w 6130925"/>
                <a:gd name="connsiteY23243" fmla="*/ 590550 h 2994025"/>
                <a:gd name="connsiteX23244" fmla="*/ 2271856 w 6130925"/>
                <a:gd name="connsiteY23244" fmla="*/ 592138 h 2994025"/>
                <a:gd name="connsiteX23245" fmla="*/ 2270267 w 6130925"/>
                <a:gd name="connsiteY23245" fmla="*/ 595313 h 2994025"/>
                <a:gd name="connsiteX23246" fmla="*/ 2270267 w 6130925"/>
                <a:gd name="connsiteY23246" fmla="*/ 597429 h 2994025"/>
                <a:gd name="connsiteX23247" fmla="*/ 2270267 w 6130925"/>
                <a:gd name="connsiteY23247" fmla="*/ 599017 h 2994025"/>
                <a:gd name="connsiteX23248" fmla="*/ 2268678 w 6130925"/>
                <a:gd name="connsiteY23248" fmla="*/ 600075 h 2994025"/>
                <a:gd name="connsiteX23249" fmla="*/ 2268677 w 6130925"/>
                <a:gd name="connsiteY23249" fmla="*/ 600075 h 2994025"/>
                <a:gd name="connsiteX23250" fmla="*/ 2266559 w 6130925"/>
                <a:gd name="connsiteY23250" fmla="*/ 600075 h 2994025"/>
                <a:gd name="connsiteX23251" fmla="*/ 2264970 w 6130925"/>
                <a:gd name="connsiteY23251" fmla="*/ 601133 h 2994025"/>
                <a:gd name="connsiteX23252" fmla="*/ 2263953 w 6130925"/>
                <a:gd name="connsiteY23252" fmla="*/ 601472 h 2994025"/>
                <a:gd name="connsiteX23253" fmla="*/ 2263380 w 6130925"/>
                <a:gd name="connsiteY23253" fmla="*/ 601663 h 2994025"/>
                <a:gd name="connsiteX23254" fmla="*/ 2261791 w 6130925"/>
                <a:gd name="connsiteY23254" fmla="*/ 602192 h 2994025"/>
                <a:gd name="connsiteX23255" fmla="*/ 2261261 w 6130925"/>
                <a:gd name="connsiteY23255" fmla="*/ 602192 h 2994025"/>
                <a:gd name="connsiteX23256" fmla="*/ 2260202 w 6130925"/>
                <a:gd name="connsiteY23256" fmla="*/ 602192 h 2994025"/>
                <a:gd name="connsiteX23257" fmla="*/ 2259142 w 6130925"/>
                <a:gd name="connsiteY23257" fmla="*/ 601663 h 2994025"/>
                <a:gd name="connsiteX23258" fmla="*/ 2258083 w 6130925"/>
                <a:gd name="connsiteY23258" fmla="*/ 601663 h 2994025"/>
                <a:gd name="connsiteX23259" fmla="*/ 2257023 w 6130925"/>
                <a:gd name="connsiteY23259" fmla="*/ 601663 h 2994025"/>
                <a:gd name="connsiteX23260" fmla="*/ 2256494 w 6130925"/>
                <a:gd name="connsiteY23260" fmla="*/ 601663 h 2994025"/>
                <a:gd name="connsiteX23261" fmla="*/ 2255964 w 6130925"/>
                <a:gd name="connsiteY23261" fmla="*/ 601663 h 2994025"/>
                <a:gd name="connsiteX23262" fmla="*/ 2252786 w 6130925"/>
                <a:gd name="connsiteY23262" fmla="*/ 601663 h 2994025"/>
                <a:gd name="connsiteX23263" fmla="*/ 2250138 w 6130925"/>
                <a:gd name="connsiteY23263" fmla="*/ 602192 h 2994025"/>
                <a:gd name="connsiteX23264" fmla="*/ 2248549 w 6130925"/>
                <a:gd name="connsiteY23264" fmla="*/ 603779 h 2994025"/>
                <a:gd name="connsiteX23265" fmla="*/ 2247225 w 6130925"/>
                <a:gd name="connsiteY23265" fmla="*/ 604661 h 2994025"/>
                <a:gd name="connsiteX23266" fmla="*/ 2246960 w 6130925"/>
                <a:gd name="connsiteY23266" fmla="*/ 604838 h 2994025"/>
                <a:gd name="connsiteX23267" fmla="*/ 2245371 w 6130925"/>
                <a:gd name="connsiteY23267" fmla="*/ 606954 h 2994025"/>
                <a:gd name="connsiteX23268" fmla="*/ 2243781 w 6130925"/>
                <a:gd name="connsiteY23268" fmla="*/ 608542 h 2994025"/>
                <a:gd name="connsiteX23269" fmla="*/ 2241133 w 6130925"/>
                <a:gd name="connsiteY23269" fmla="*/ 610658 h 2994025"/>
                <a:gd name="connsiteX23270" fmla="*/ 2237425 w 6130925"/>
                <a:gd name="connsiteY23270" fmla="*/ 615950 h 2994025"/>
                <a:gd name="connsiteX23271" fmla="*/ 2235310 w 6130925"/>
                <a:gd name="connsiteY23271" fmla="*/ 616526 h 2994025"/>
                <a:gd name="connsiteX23272" fmla="*/ 2231597 w 6130925"/>
                <a:gd name="connsiteY23272" fmla="*/ 617538 h 2994025"/>
                <a:gd name="connsiteX23273" fmla="*/ 2229479 w 6130925"/>
                <a:gd name="connsiteY23273" fmla="*/ 617008 h 2994025"/>
                <a:gd name="connsiteX23274" fmla="*/ 2227890 w 6130925"/>
                <a:gd name="connsiteY23274" fmla="*/ 617008 h 2994025"/>
                <a:gd name="connsiteX23275" fmla="*/ 2224712 w 6130925"/>
                <a:gd name="connsiteY23275" fmla="*/ 617008 h 2994025"/>
                <a:gd name="connsiteX23276" fmla="*/ 2223147 w 6130925"/>
                <a:gd name="connsiteY23276" fmla="*/ 617232 h 2994025"/>
                <a:gd name="connsiteX23277" fmla="*/ 2221003 w 6130925"/>
                <a:gd name="connsiteY23277" fmla="*/ 617538 h 2994025"/>
                <a:gd name="connsiteX23278" fmla="*/ 2220473 w 6130925"/>
                <a:gd name="connsiteY23278" fmla="*/ 615421 h 2994025"/>
                <a:gd name="connsiteX23279" fmla="*/ 2220473 w 6130925"/>
                <a:gd name="connsiteY23279" fmla="*/ 613304 h 2994025"/>
                <a:gd name="connsiteX23280" fmla="*/ 2220473 w 6130925"/>
                <a:gd name="connsiteY23280" fmla="*/ 608013 h 2994025"/>
                <a:gd name="connsiteX23281" fmla="*/ 2221003 w 6130925"/>
                <a:gd name="connsiteY23281" fmla="*/ 602721 h 2994025"/>
                <a:gd name="connsiteX23282" fmla="*/ 2207761 w 6130925"/>
                <a:gd name="connsiteY23282" fmla="*/ 602721 h 2994025"/>
                <a:gd name="connsiteX23283" fmla="*/ 2207761 w 6130925"/>
                <a:gd name="connsiteY23283" fmla="*/ 604308 h 2994025"/>
                <a:gd name="connsiteX23284" fmla="*/ 2207761 w 6130925"/>
                <a:gd name="connsiteY23284" fmla="*/ 605896 h 2994025"/>
                <a:gd name="connsiteX23285" fmla="*/ 2207231 w 6130925"/>
                <a:gd name="connsiteY23285" fmla="*/ 611188 h 2994025"/>
                <a:gd name="connsiteX23286" fmla="*/ 2207761 w 6130925"/>
                <a:gd name="connsiteY23286" fmla="*/ 615950 h 2994025"/>
                <a:gd name="connsiteX23287" fmla="*/ 2207760 w 6130925"/>
                <a:gd name="connsiteY23287" fmla="*/ 615950 h 2994025"/>
                <a:gd name="connsiteX23288" fmla="*/ 2186043 w 6130925"/>
                <a:gd name="connsiteY23288" fmla="*/ 615950 h 2994025"/>
                <a:gd name="connsiteX23289" fmla="*/ 2185513 w 6130925"/>
                <a:gd name="connsiteY23289" fmla="*/ 617538 h 2994025"/>
                <a:gd name="connsiteX23290" fmla="*/ 2184983 w 6130925"/>
                <a:gd name="connsiteY23290" fmla="*/ 619125 h 2994025"/>
                <a:gd name="connsiteX23291" fmla="*/ 2185513 w 6130925"/>
                <a:gd name="connsiteY23291" fmla="*/ 621771 h 2994025"/>
                <a:gd name="connsiteX23292" fmla="*/ 2184983 w 6130925"/>
                <a:gd name="connsiteY23292" fmla="*/ 623358 h 2994025"/>
                <a:gd name="connsiteX23293" fmla="*/ 2185513 w 6130925"/>
                <a:gd name="connsiteY23293" fmla="*/ 624946 h 2994025"/>
                <a:gd name="connsiteX23294" fmla="*/ 2184983 w 6130925"/>
                <a:gd name="connsiteY23294" fmla="*/ 626533 h 2994025"/>
                <a:gd name="connsiteX23295" fmla="*/ 2183924 w 6130925"/>
                <a:gd name="connsiteY23295" fmla="*/ 628121 h 2994025"/>
                <a:gd name="connsiteX23296" fmla="*/ 2181805 w 6130925"/>
                <a:gd name="connsiteY23296" fmla="*/ 629179 h 2994025"/>
                <a:gd name="connsiteX23297" fmla="*/ 2180600 w 6130925"/>
                <a:gd name="connsiteY23297" fmla="*/ 629982 h 2994025"/>
                <a:gd name="connsiteX23298" fmla="*/ 2180215 w 6130925"/>
                <a:gd name="connsiteY23298" fmla="*/ 630238 h 2994025"/>
                <a:gd name="connsiteX23299" fmla="*/ 2178626 w 6130925"/>
                <a:gd name="connsiteY23299" fmla="*/ 630767 h 2994025"/>
                <a:gd name="connsiteX23300" fmla="*/ 2174388 w 6130925"/>
                <a:gd name="connsiteY23300" fmla="*/ 631296 h 2994025"/>
                <a:gd name="connsiteX23301" fmla="*/ 2173737 w 6130925"/>
                <a:gd name="connsiteY23301" fmla="*/ 631513 h 2994025"/>
                <a:gd name="connsiteX23302" fmla="*/ 2171211 w 6130925"/>
                <a:gd name="connsiteY23302" fmla="*/ 632354 h 2994025"/>
                <a:gd name="connsiteX23303" fmla="*/ 2170151 w 6130925"/>
                <a:gd name="connsiteY23303" fmla="*/ 632354 h 2994025"/>
                <a:gd name="connsiteX23304" fmla="*/ 2169621 w 6130925"/>
                <a:gd name="connsiteY23304" fmla="*/ 632354 h 2994025"/>
                <a:gd name="connsiteX23305" fmla="*/ 2168562 w 6130925"/>
                <a:gd name="connsiteY23305" fmla="*/ 632354 h 2994025"/>
                <a:gd name="connsiteX23306" fmla="*/ 2167503 w 6130925"/>
                <a:gd name="connsiteY23306" fmla="*/ 632354 h 2994025"/>
                <a:gd name="connsiteX23307" fmla="*/ 2165384 w 6130925"/>
                <a:gd name="connsiteY23307" fmla="*/ 634471 h 2994025"/>
                <a:gd name="connsiteX23308" fmla="*/ 2165384 w 6130925"/>
                <a:gd name="connsiteY23308" fmla="*/ 637117 h 2994025"/>
                <a:gd name="connsiteX23309" fmla="*/ 2167503 w 6130925"/>
                <a:gd name="connsiteY23309" fmla="*/ 638704 h 2994025"/>
                <a:gd name="connsiteX23310" fmla="*/ 2169200 w 6130925"/>
                <a:gd name="connsiteY23310" fmla="*/ 639128 h 2994025"/>
                <a:gd name="connsiteX23311" fmla="*/ 2169621 w 6130925"/>
                <a:gd name="connsiteY23311" fmla="*/ 639233 h 2994025"/>
                <a:gd name="connsiteX23312" fmla="*/ 2169621 w 6130925"/>
                <a:gd name="connsiteY23312" fmla="*/ 639236 h 2994025"/>
                <a:gd name="connsiteX23313" fmla="*/ 2170150 w 6130925"/>
                <a:gd name="connsiteY23313" fmla="*/ 640821 h 2994025"/>
                <a:gd name="connsiteX23314" fmla="*/ 2170150 w 6130925"/>
                <a:gd name="connsiteY23314" fmla="*/ 642405 h 2994025"/>
                <a:gd name="connsiteX23315" fmla="*/ 2170151 w 6130925"/>
                <a:gd name="connsiteY23315" fmla="*/ 642408 h 2994025"/>
                <a:gd name="connsiteX23316" fmla="*/ 2171211 w 6130925"/>
                <a:gd name="connsiteY23316" fmla="*/ 644525 h 2994025"/>
                <a:gd name="connsiteX23317" fmla="*/ 2171740 w 6130925"/>
                <a:gd name="connsiteY23317" fmla="*/ 646642 h 2994025"/>
                <a:gd name="connsiteX23318" fmla="*/ 2172800 w 6130925"/>
                <a:gd name="connsiteY23318" fmla="*/ 648758 h 2994025"/>
                <a:gd name="connsiteX23319" fmla="*/ 2172800 w 6130925"/>
                <a:gd name="connsiteY23319" fmla="*/ 651404 h 2994025"/>
                <a:gd name="connsiteX23320" fmla="*/ 2171740 w 6130925"/>
                <a:gd name="connsiteY23320" fmla="*/ 654579 h 2994025"/>
                <a:gd name="connsiteX23321" fmla="*/ 2169621 w 6130925"/>
                <a:gd name="connsiteY23321" fmla="*/ 656167 h 2994025"/>
                <a:gd name="connsiteX23322" fmla="*/ 2169621 w 6130925"/>
                <a:gd name="connsiteY23322" fmla="*/ 673629 h 2994025"/>
                <a:gd name="connsiteX23323" fmla="*/ 2167503 w 6130925"/>
                <a:gd name="connsiteY23323" fmla="*/ 675217 h 2994025"/>
                <a:gd name="connsiteX23324" fmla="*/ 2165384 w 6130925"/>
                <a:gd name="connsiteY23324" fmla="*/ 676804 h 2994025"/>
                <a:gd name="connsiteX23325" fmla="*/ 2164854 w 6130925"/>
                <a:gd name="connsiteY23325" fmla="*/ 676804 h 2994025"/>
                <a:gd name="connsiteX23326" fmla="*/ 2163795 w 6130925"/>
                <a:gd name="connsiteY23326" fmla="*/ 676804 h 2994025"/>
                <a:gd name="connsiteX23327" fmla="*/ 2162735 w 6130925"/>
                <a:gd name="connsiteY23327" fmla="*/ 676804 h 2994025"/>
                <a:gd name="connsiteX23328" fmla="*/ 2162205 w 6130925"/>
                <a:gd name="connsiteY23328" fmla="*/ 676804 h 2994025"/>
                <a:gd name="connsiteX23329" fmla="*/ 2160652 w 6130925"/>
                <a:gd name="connsiteY23329" fmla="*/ 677580 h 2994025"/>
                <a:gd name="connsiteX23330" fmla="*/ 2160086 w 6130925"/>
                <a:gd name="connsiteY23330" fmla="*/ 677863 h 2994025"/>
                <a:gd name="connsiteX23331" fmla="*/ 2160031 w 6130925"/>
                <a:gd name="connsiteY23331" fmla="*/ 677918 h 2994025"/>
                <a:gd name="connsiteX23332" fmla="*/ 2158497 w 6130925"/>
                <a:gd name="connsiteY23332" fmla="*/ 679450 h 2994025"/>
                <a:gd name="connsiteX23333" fmla="*/ 2157438 w 6130925"/>
                <a:gd name="connsiteY23333" fmla="*/ 681038 h 2994025"/>
                <a:gd name="connsiteX23334" fmla="*/ 2155319 w 6130925"/>
                <a:gd name="connsiteY23334" fmla="*/ 682625 h 2994025"/>
                <a:gd name="connsiteX23335" fmla="*/ 2155319 w 6130925"/>
                <a:gd name="connsiteY23335" fmla="*/ 684213 h 2994025"/>
                <a:gd name="connsiteX23336" fmla="*/ 2155319 w 6130925"/>
                <a:gd name="connsiteY23336" fmla="*/ 686329 h 2994025"/>
                <a:gd name="connsiteX23337" fmla="*/ 2155319 w 6130925"/>
                <a:gd name="connsiteY23337" fmla="*/ 689504 h 2994025"/>
                <a:gd name="connsiteX23338" fmla="*/ 2155319 w 6130925"/>
                <a:gd name="connsiteY23338" fmla="*/ 692679 h 2994025"/>
                <a:gd name="connsiteX23339" fmla="*/ 2152141 w 6130925"/>
                <a:gd name="connsiteY23339" fmla="*/ 692679 h 2994025"/>
                <a:gd name="connsiteX23340" fmla="*/ 2148963 w 6130925"/>
                <a:gd name="connsiteY23340" fmla="*/ 692679 h 2994025"/>
                <a:gd name="connsiteX23341" fmla="*/ 2146844 w 6130925"/>
                <a:gd name="connsiteY23341" fmla="*/ 693208 h 2994025"/>
                <a:gd name="connsiteX23342" fmla="*/ 2145844 w 6130925"/>
                <a:gd name="connsiteY23342" fmla="*/ 693458 h 2994025"/>
                <a:gd name="connsiteX23343" fmla="*/ 2144724 w 6130925"/>
                <a:gd name="connsiteY23343" fmla="*/ 693738 h 2994025"/>
                <a:gd name="connsiteX23344" fmla="*/ 2141546 w 6130925"/>
                <a:gd name="connsiteY23344" fmla="*/ 693738 h 2994025"/>
                <a:gd name="connsiteX23345" fmla="*/ 2138367 w 6130925"/>
                <a:gd name="connsiteY23345" fmla="*/ 693738 h 2994025"/>
                <a:gd name="connsiteX23346" fmla="*/ 2136311 w 6130925"/>
                <a:gd name="connsiteY23346" fmla="*/ 694354 h 2994025"/>
                <a:gd name="connsiteX23347" fmla="*/ 2133071 w 6130925"/>
                <a:gd name="connsiteY23347" fmla="*/ 695325 h 2994025"/>
                <a:gd name="connsiteX23348" fmla="*/ 2132541 w 6130925"/>
                <a:gd name="connsiteY23348" fmla="*/ 698500 h 2994025"/>
                <a:gd name="connsiteX23349" fmla="*/ 2132541 w 6130925"/>
                <a:gd name="connsiteY23349" fmla="*/ 700088 h 2994025"/>
                <a:gd name="connsiteX23350" fmla="*/ 2133071 w 6130925"/>
                <a:gd name="connsiteY23350" fmla="*/ 701675 h 2994025"/>
                <a:gd name="connsiteX23351" fmla="*/ 2134660 w 6130925"/>
                <a:gd name="connsiteY23351" fmla="*/ 703263 h 2994025"/>
                <a:gd name="connsiteX23352" fmla="*/ 2135720 w 6130925"/>
                <a:gd name="connsiteY23352" fmla="*/ 704850 h 2994025"/>
                <a:gd name="connsiteX23353" fmla="*/ 2137309 w 6130925"/>
                <a:gd name="connsiteY23353" fmla="*/ 706438 h 2994025"/>
                <a:gd name="connsiteX23354" fmla="*/ 2138898 w 6130925"/>
                <a:gd name="connsiteY23354" fmla="*/ 707496 h 2994025"/>
                <a:gd name="connsiteX23355" fmla="*/ 2139957 w 6130925"/>
                <a:gd name="connsiteY23355" fmla="*/ 711200 h 2994025"/>
                <a:gd name="connsiteX23356" fmla="*/ 2139957 w 6130925"/>
                <a:gd name="connsiteY23356" fmla="*/ 714904 h 2994025"/>
                <a:gd name="connsiteX23357" fmla="*/ 2139428 w 6130925"/>
                <a:gd name="connsiteY23357" fmla="*/ 716492 h 2994025"/>
                <a:gd name="connsiteX23358" fmla="*/ 2138898 w 6130925"/>
                <a:gd name="connsiteY23358" fmla="*/ 718608 h 2994025"/>
                <a:gd name="connsiteX23359" fmla="*/ 2139428 w 6130925"/>
                <a:gd name="connsiteY23359" fmla="*/ 720725 h 2994025"/>
                <a:gd name="connsiteX23360" fmla="*/ 2139957 w 6130925"/>
                <a:gd name="connsiteY23360" fmla="*/ 722313 h 2994025"/>
                <a:gd name="connsiteX23361" fmla="*/ 2140487 w 6130925"/>
                <a:gd name="connsiteY23361" fmla="*/ 724958 h 2994025"/>
                <a:gd name="connsiteX23362" fmla="*/ 2140487 w 6130925"/>
                <a:gd name="connsiteY23362" fmla="*/ 727604 h 2994025"/>
                <a:gd name="connsiteX23363" fmla="*/ 2139957 w 6130925"/>
                <a:gd name="connsiteY23363" fmla="*/ 730779 h 2994025"/>
                <a:gd name="connsiteX23364" fmla="*/ 2138898 w 6130925"/>
                <a:gd name="connsiteY23364" fmla="*/ 732896 h 2994025"/>
                <a:gd name="connsiteX23365" fmla="*/ 2138368 w 6130925"/>
                <a:gd name="connsiteY23365" fmla="*/ 735013 h 2994025"/>
                <a:gd name="connsiteX23366" fmla="*/ 2137309 w 6130925"/>
                <a:gd name="connsiteY23366" fmla="*/ 736600 h 2994025"/>
                <a:gd name="connsiteX23367" fmla="*/ 2137304 w 6130925"/>
                <a:gd name="connsiteY23367" fmla="*/ 736603 h 2994025"/>
                <a:gd name="connsiteX23368" fmla="*/ 2133600 w 6130925"/>
                <a:gd name="connsiteY23368" fmla="*/ 739246 h 2994025"/>
                <a:gd name="connsiteX23369" fmla="*/ 2130425 w 6130925"/>
                <a:gd name="connsiteY23369" fmla="*/ 742947 h 2994025"/>
                <a:gd name="connsiteX23370" fmla="*/ 2130423 w 6130925"/>
                <a:gd name="connsiteY23370" fmla="*/ 742950 h 2994025"/>
                <a:gd name="connsiteX23371" fmla="*/ 2127774 w 6130925"/>
                <a:gd name="connsiteY23371" fmla="*/ 749300 h 2994025"/>
                <a:gd name="connsiteX23372" fmla="*/ 2128304 w 6130925"/>
                <a:gd name="connsiteY23372" fmla="*/ 757238 h 2994025"/>
                <a:gd name="connsiteX23373" fmla="*/ 2128304 w 6130925"/>
                <a:gd name="connsiteY23373" fmla="*/ 760413 h 2994025"/>
                <a:gd name="connsiteX23374" fmla="*/ 2128304 w 6130925"/>
                <a:gd name="connsiteY23374" fmla="*/ 762000 h 2994025"/>
                <a:gd name="connsiteX23375" fmla="*/ 2128304 w 6130925"/>
                <a:gd name="connsiteY23375" fmla="*/ 764117 h 2994025"/>
                <a:gd name="connsiteX23376" fmla="*/ 2126715 w 6130925"/>
                <a:gd name="connsiteY23376" fmla="*/ 765704 h 2994025"/>
                <a:gd name="connsiteX23377" fmla="*/ 2125331 w 6130925"/>
                <a:gd name="connsiteY23377" fmla="*/ 766395 h 2994025"/>
                <a:gd name="connsiteX23378" fmla="*/ 2124595 w 6130925"/>
                <a:gd name="connsiteY23378" fmla="*/ 766763 h 2994025"/>
                <a:gd name="connsiteX23379" fmla="*/ 2122476 w 6130925"/>
                <a:gd name="connsiteY23379" fmla="*/ 767821 h 2994025"/>
                <a:gd name="connsiteX23380" fmla="*/ 2121788 w 6130925"/>
                <a:gd name="connsiteY23380" fmla="*/ 768050 h 2994025"/>
                <a:gd name="connsiteX23381" fmla="*/ 2120888 w 6130925"/>
                <a:gd name="connsiteY23381" fmla="*/ 768350 h 2994025"/>
                <a:gd name="connsiteX23382" fmla="*/ 2119299 w 6130925"/>
                <a:gd name="connsiteY23382" fmla="*/ 769938 h 2994025"/>
                <a:gd name="connsiteX23383" fmla="*/ 2119298 w 6130925"/>
                <a:gd name="connsiteY23383" fmla="*/ 769938 h 2994025"/>
                <a:gd name="connsiteX23384" fmla="*/ 2117574 w 6130925"/>
                <a:gd name="connsiteY23384" fmla="*/ 770799 h 2994025"/>
                <a:gd name="connsiteX23385" fmla="*/ 2117180 w 6130925"/>
                <a:gd name="connsiteY23385" fmla="*/ 770996 h 2994025"/>
                <a:gd name="connsiteX23386" fmla="*/ 2117179 w 6130925"/>
                <a:gd name="connsiteY23386" fmla="*/ 770996 h 2994025"/>
                <a:gd name="connsiteX23387" fmla="*/ 2116119 w 6130925"/>
                <a:gd name="connsiteY23387" fmla="*/ 771525 h 2994025"/>
                <a:gd name="connsiteX23388" fmla="*/ 2115060 w 6130925"/>
                <a:gd name="connsiteY23388" fmla="*/ 771525 h 2994025"/>
                <a:gd name="connsiteX23389" fmla="*/ 2114579 w 6130925"/>
                <a:gd name="connsiteY23389" fmla="*/ 771429 h 2994025"/>
                <a:gd name="connsiteX23390" fmla="*/ 2114001 w 6130925"/>
                <a:gd name="connsiteY23390" fmla="*/ 771525 h 2994025"/>
                <a:gd name="connsiteX23391" fmla="*/ 2110295 w 6130925"/>
                <a:gd name="connsiteY23391" fmla="*/ 770996 h 2994025"/>
                <a:gd name="connsiteX23392" fmla="*/ 2110292 w 6130925"/>
                <a:gd name="connsiteY23392" fmla="*/ 770996 h 2994025"/>
                <a:gd name="connsiteX23393" fmla="*/ 2106585 w 6130925"/>
                <a:gd name="connsiteY23393" fmla="*/ 771525 h 2994025"/>
                <a:gd name="connsiteX23394" fmla="*/ 2105950 w 6130925"/>
                <a:gd name="connsiteY23394" fmla="*/ 771419 h 2994025"/>
                <a:gd name="connsiteX23395" fmla="*/ 2105525 w 6130925"/>
                <a:gd name="connsiteY23395" fmla="*/ 771525 h 2994025"/>
                <a:gd name="connsiteX23396" fmla="*/ 2104995 w 6130925"/>
                <a:gd name="connsiteY23396" fmla="*/ 771260 h 2994025"/>
                <a:gd name="connsiteX23397" fmla="*/ 2103409 w 6130925"/>
                <a:gd name="connsiteY23397" fmla="*/ 770996 h 2994025"/>
                <a:gd name="connsiteX23398" fmla="*/ 2103406 w 6130925"/>
                <a:gd name="connsiteY23398" fmla="*/ 770996 h 2994025"/>
                <a:gd name="connsiteX23399" fmla="*/ 2100758 w 6130925"/>
                <a:gd name="connsiteY23399" fmla="*/ 769938 h 2994025"/>
                <a:gd name="connsiteX23400" fmla="*/ 2099168 w 6130925"/>
                <a:gd name="connsiteY23400" fmla="*/ 767821 h 2994025"/>
                <a:gd name="connsiteX23401" fmla="*/ 2099168 w 6130925"/>
                <a:gd name="connsiteY23401" fmla="*/ 766233 h 2994025"/>
                <a:gd name="connsiteX23402" fmla="*/ 2098639 w 6130925"/>
                <a:gd name="connsiteY23402" fmla="*/ 764117 h 2994025"/>
                <a:gd name="connsiteX23403" fmla="*/ 2097050 w 6130925"/>
                <a:gd name="connsiteY23403" fmla="*/ 761471 h 2994025"/>
                <a:gd name="connsiteX23404" fmla="*/ 2094931 w 6130925"/>
                <a:gd name="connsiteY23404" fmla="*/ 760413 h 2994025"/>
                <a:gd name="connsiteX23405" fmla="*/ 2094401 w 6130925"/>
                <a:gd name="connsiteY23405" fmla="*/ 760413 h 2994025"/>
                <a:gd name="connsiteX23406" fmla="*/ 2093342 w 6130925"/>
                <a:gd name="connsiteY23406" fmla="*/ 760413 h 2994025"/>
                <a:gd name="connsiteX23407" fmla="*/ 2092282 w 6130925"/>
                <a:gd name="connsiteY23407" fmla="*/ 760413 h 2994025"/>
                <a:gd name="connsiteX23408" fmla="*/ 2090693 w 6130925"/>
                <a:gd name="connsiteY23408" fmla="*/ 760413 h 2994025"/>
                <a:gd name="connsiteX23409" fmla="*/ 2090163 w 6130925"/>
                <a:gd name="connsiteY23409" fmla="*/ 760413 h 2994025"/>
                <a:gd name="connsiteX23410" fmla="*/ 2089104 w 6130925"/>
                <a:gd name="connsiteY23410" fmla="*/ 760413 h 2994025"/>
                <a:gd name="connsiteX23411" fmla="*/ 2088574 w 6130925"/>
                <a:gd name="connsiteY23411" fmla="*/ 760413 h 2994025"/>
                <a:gd name="connsiteX23412" fmla="*/ 2088044 w 6130925"/>
                <a:gd name="connsiteY23412" fmla="*/ 760413 h 2994025"/>
                <a:gd name="connsiteX23413" fmla="*/ 2085821 w 6130925"/>
                <a:gd name="connsiteY23413" fmla="*/ 759968 h 2994025"/>
                <a:gd name="connsiteX23414" fmla="*/ 2085397 w 6130925"/>
                <a:gd name="connsiteY23414" fmla="*/ 759883 h 2994025"/>
                <a:gd name="connsiteX23415" fmla="*/ 2085396 w 6130925"/>
                <a:gd name="connsiteY23415" fmla="*/ 759883 h 2994025"/>
                <a:gd name="connsiteX23416" fmla="*/ 2083277 w 6130925"/>
                <a:gd name="connsiteY23416" fmla="*/ 758825 h 2994025"/>
                <a:gd name="connsiteX23417" fmla="*/ 2081158 w 6130925"/>
                <a:gd name="connsiteY23417" fmla="*/ 757767 h 2994025"/>
                <a:gd name="connsiteX23418" fmla="*/ 2078510 w 6130925"/>
                <a:gd name="connsiteY23418" fmla="*/ 755121 h 2994025"/>
                <a:gd name="connsiteX23419" fmla="*/ 2078510 w 6130925"/>
                <a:gd name="connsiteY23419" fmla="*/ 753533 h 2994025"/>
                <a:gd name="connsiteX23420" fmla="*/ 2077980 w 6130925"/>
                <a:gd name="connsiteY23420" fmla="*/ 751417 h 2994025"/>
                <a:gd name="connsiteX23421" fmla="*/ 2077450 w 6130925"/>
                <a:gd name="connsiteY23421" fmla="*/ 749300 h 2994025"/>
                <a:gd name="connsiteX23422" fmla="*/ 2076920 w 6130925"/>
                <a:gd name="connsiteY23422" fmla="*/ 747713 h 2994025"/>
                <a:gd name="connsiteX23423" fmla="*/ 2076391 w 6130925"/>
                <a:gd name="connsiteY23423" fmla="*/ 747713 h 2994025"/>
                <a:gd name="connsiteX23424" fmla="*/ 2075861 w 6130925"/>
                <a:gd name="connsiteY23424" fmla="*/ 747713 h 2994025"/>
                <a:gd name="connsiteX23425" fmla="*/ 2075331 w 6130925"/>
                <a:gd name="connsiteY23425" fmla="*/ 747713 h 2994025"/>
                <a:gd name="connsiteX23426" fmla="*/ 2074273 w 6130925"/>
                <a:gd name="connsiteY23426" fmla="*/ 748242 h 2994025"/>
                <a:gd name="connsiteX23427" fmla="*/ 2074008 w 6130925"/>
                <a:gd name="connsiteY23427" fmla="*/ 747977 h 2994025"/>
                <a:gd name="connsiteX23428" fmla="*/ 2073742 w 6130925"/>
                <a:gd name="connsiteY23428" fmla="*/ 748242 h 2994025"/>
                <a:gd name="connsiteX23429" fmla="*/ 2073742 w 6130925"/>
                <a:gd name="connsiteY23429" fmla="*/ 747713 h 2994025"/>
                <a:gd name="connsiteX23430" fmla="*/ 2072153 w 6130925"/>
                <a:gd name="connsiteY23430" fmla="*/ 747713 h 2994025"/>
                <a:gd name="connsiteX23431" fmla="*/ 2069780 w 6130925"/>
                <a:gd name="connsiteY23431" fmla="*/ 747238 h 2994025"/>
                <a:gd name="connsiteX23432" fmla="*/ 2069505 w 6130925"/>
                <a:gd name="connsiteY23432" fmla="*/ 747183 h 2994025"/>
                <a:gd name="connsiteX23433" fmla="*/ 2067916 w 6130925"/>
                <a:gd name="connsiteY23433" fmla="*/ 747183 h 2994025"/>
                <a:gd name="connsiteX23434" fmla="*/ 2065268 w 6130925"/>
                <a:gd name="connsiteY23434" fmla="*/ 747183 h 2994025"/>
                <a:gd name="connsiteX23435" fmla="*/ 2064202 w 6130925"/>
                <a:gd name="connsiteY23435" fmla="*/ 747450 h 2994025"/>
                <a:gd name="connsiteX23436" fmla="*/ 2063148 w 6130925"/>
                <a:gd name="connsiteY23436" fmla="*/ 747713 h 2994025"/>
                <a:gd name="connsiteX23437" fmla="*/ 2062035 w 6130925"/>
                <a:gd name="connsiteY23437" fmla="*/ 748454 h 2994025"/>
                <a:gd name="connsiteX23438" fmla="*/ 2061560 w 6130925"/>
                <a:gd name="connsiteY23438" fmla="*/ 748771 h 2994025"/>
                <a:gd name="connsiteX23439" fmla="*/ 2061559 w 6130925"/>
                <a:gd name="connsiteY23439" fmla="*/ 748771 h 2994025"/>
                <a:gd name="connsiteX23440" fmla="*/ 2061396 w 6130925"/>
                <a:gd name="connsiteY23440" fmla="*/ 748837 h 2994025"/>
                <a:gd name="connsiteX23441" fmla="*/ 2058911 w 6130925"/>
                <a:gd name="connsiteY23441" fmla="*/ 749829 h 2994025"/>
                <a:gd name="connsiteX23442" fmla="*/ 2055733 w 6130925"/>
                <a:gd name="connsiteY23442" fmla="*/ 749829 h 2994025"/>
                <a:gd name="connsiteX23443" fmla="*/ 2053614 w 6130925"/>
                <a:gd name="connsiteY23443" fmla="*/ 749829 h 2994025"/>
                <a:gd name="connsiteX23444" fmla="*/ 2052025 w 6130925"/>
                <a:gd name="connsiteY23444" fmla="*/ 749829 h 2994025"/>
                <a:gd name="connsiteX23445" fmla="*/ 2052024 w 6130925"/>
                <a:gd name="connsiteY23445" fmla="*/ 749829 h 2994025"/>
                <a:gd name="connsiteX23446" fmla="*/ 2050964 w 6130925"/>
                <a:gd name="connsiteY23446" fmla="*/ 748242 h 2994025"/>
                <a:gd name="connsiteX23447" fmla="*/ 2049905 w 6130925"/>
                <a:gd name="connsiteY23447" fmla="*/ 746125 h 2994025"/>
                <a:gd name="connsiteX23448" fmla="*/ 2046197 w 6130925"/>
                <a:gd name="connsiteY23448" fmla="*/ 743479 h 2994025"/>
                <a:gd name="connsiteX23449" fmla="*/ 2042490 w 6130925"/>
                <a:gd name="connsiteY23449" fmla="*/ 740833 h 2994025"/>
                <a:gd name="connsiteX23450" fmla="*/ 2039680 w 6130925"/>
                <a:gd name="connsiteY23450" fmla="*/ 740366 h 2994025"/>
                <a:gd name="connsiteX23451" fmla="*/ 2036132 w 6130925"/>
                <a:gd name="connsiteY23451" fmla="*/ 739775 h 2994025"/>
                <a:gd name="connsiteX23452" fmla="*/ 2031365 w 6130925"/>
                <a:gd name="connsiteY23452" fmla="*/ 737129 h 2994025"/>
                <a:gd name="connsiteX23453" fmla="*/ 2030305 w 6130925"/>
                <a:gd name="connsiteY23453" fmla="*/ 736071 h 2994025"/>
                <a:gd name="connsiteX23454" fmla="*/ 2029246 w 6130925"/>
                <a:gd name="connsiteY23454" fmla="*/ 733954 h 2994025"/>
                <a:gd name="connsiteX23455" fmla="*/ 2029246 w 6130925"/>
                <a:gd name="connsiteY23455" fmla="*/ 729721 h 2994025"/>
                <a:gd name="connsiteX23456" fmla="*/ 2029246 w 6130925"/>
                <a:gd name="connsiteY23456" fmla="*/ 726546 h 2994025"/>
                <a:gd name="connsiteX23457" fmla="*/ 2027657 w 6130925"/>
                <a:gd name="connsiteY23457" fmla="*/ 724429 h 2994025"/>
                <a:gd name="connsiteX23458" fmla="*/ 2026068 w 6130925"/>
                <a:gd name="connsiteY23458" fmla="*/ 723371 h 2994025"/>
                <a:gd name="connsiteX23459" fmla="*/ 2024479 w 6130925"/>
                <a:gd name="connsiteY23459" fmla="*/ 722313 h 2994025"/>
                <a:gd name="connsiteX23460" fmla="*/ 2022360 w 6130925"/>
                <a:gd name="connsiteY23460" fmla="*/ 721254 h 2994025"/>
                <a:gd name="connsiteX23461" fmla="*/ 2018652 w 6130925"/>
                <a:gd name="connsiteY23461" fmla="*/ 718608 h 2994025"/>
                <a:gd name="connsiteX23462" fmla="*/ 2014944 w 6130925"/>
                <a:gd name="connsiteY23462" fmla="*/ 714904 h 2994025"/>
                <a:gd name="connsiteX23463" fmla="*/ 2014414 w 6130925"/>
                <a:gd name="connsiteY23463" fmla="*/ 711200 h 2994025"/>
                <a:gd name="connsiteX23464" fmla="*/ 2013355 w 6130925"/>
                <a:gd name="connsiteY23464" fmla="*/ 707496 h 2994025"/>
                <a:gd name="connsiteX23465" fmla="*/ 2011236 w 6130925"/>
                <a:gd name="connsiteY23465" fmla="*/ 704321 h 2994025"/>
                <a:gd name="connsiteX23466" fmla="*/ 2009117 w 6130925"/>
                <a:gd name="connsiteY23466" fmla="*/ 700617 h 2994025"/>
                <a:gd name="connsiteX23467" fmla="*/ 2009647 w 6130925"/>
                <a:gd name="connsiteY23467" fmla="*/ 699029 h 2994025"/>
                <a:gd name="connsiteX23468" fmla="*/ 2009117 w 6130925"/>
                <a:gd name="connsiteY23468" fmla="*/ 696913 h 2994025"/>
                <a:gd name="connsiteX23469" fmla="*/ 2008587 w 6130925"/>
                <a:gd name="connsiteY23469" fmla="*/ 695325 h 2994025"/>
                <a:gd name="connsiteX23470" fmla="*/ 2007528 w 6130925"/>
                <a:gd name="connsiteY23470" fmla="*/ 693738 h 2994025"/>
                <a:gd name="connsiteX23471" fmla="*/ 2005409 w 6130925"/>
                <a:gd name="connsiteY23471" fmla="*/ 692150 h 2994025"/>
                <a:gd name="connsiteX23472" fmla="*/ 2003820 w 6130925"/>
                <a:gd name="connsiteY23472" fmla="*/ 691092 h 2994025"/>
                <a:gd name="connsiteX23473" fmla="*/ 1999582 w 6130925"/>
                <a:gd name="connsiteY23473" fmla="*/ 685271 h 2994025"/>
                <a:gd name="connsiteX23474" fmla="*/ 1995874 w 6130925"/>
                <a:gd name="connsiteY23474" fmla="*/ 680508 h 2994025"/>
                <a:gd name="connsiteX23475" fmla="*/ 1993755 w 6130925"/>
                <a:gd name="connsiteY23475" fmla="*/ 678392 h 2994025"/>
                <a:gd name="connsiteX23476" fmla="*/ 1992166 w 6130925"/>
                <a:gd name="connsiteY23476" fmla="*/ 676804 h 2994025"/>
                <a:gd name="connsiteX23477" fmla="*/ 1990047 w 6130925"/>
                <a:gd name="connsiteY23477" fmla="*/ 675217 h 2994025"/>
                <a:gd name="connsiteX23478" fmla="*/ 1988458 w 6130925"/>
                <a:gd name="connsiteY23478" fmla="*/ 673629 h 2994025"/>
                <a:gd name="connsiteX23479" fmla="*/ 1987399 w 6130925"/>
                <a:gd name="connsiteY23479" fmla="*/ 671513 h 2994025"/>
                <a:gd name="connsiteX23480" fmla="*/ 1986869 w 6130925"/>
                <a:gd name="connsiteY23480" fmla="*/ 668867 h 2994025"/>
                <a:gd name="connsiteX23481" fmla="*/ 1986869 w 6130925"/>
                <a:gd name="connsiteY23481" fmla="*/ 665692 h 2994025"/>
                <a:gd name="connsiteX23482" fmla="*/ 1987928 w 6130925"/>
                <a:gd name="connsiteY23482" fmla="*/ 663046 h 2994025"/>
                <a:gd name="connsiteX23483" fmla="*/ 1988988 w 6130925"/>
                <a:gd name="connsiteY23483" fmla="*/ 661458 h 2994025"/>
                <a:gd name="connsiteX23484" fmla="*/ 1989136 w 6130925"/>
                <a:gd name="connsiteY23484" fmla="*/ 661384 h 2994025"/>
                <a:gd name="connsiteX23485" fmla="*/ 1989136 w 6130925"/>
                <a:gd name="connsiteY23485" fmla="*/ 645211 h 2994025"/>
                <a:gd name="connsiteX23486" fmla="*/ 1989688 w 6130925"/>
                <a:gd name="connsiteY23486" fmla="*/ 644128 h 2994025"/>
                <a:gd name="connsiteX23487" fmla="*/ 1990793 w 6130925"/>
                <a:gd name="connsiteY23487" fmla="*/ 642505 h 2994025"/>
                <a:gd name="connsiteX23488" fmla="*/ 1991345 w 6130925"/>
                <a:gd name="connsiteY23488" fmla="*/ 640881 h 2994025"/>
                <a:gd name="connsiteX23489" fmla="*/ 1992449 w 6130925"/>
                <a:gd name="connsiteY23489" fmla="*/ 639258 h 2994025"/>
                <a:gd name="connsiteX23490" fmla="*/ 1994106 w 6130925"/>
                <a:gd name="connsiteY23490" fmla="*/ 638716 h 2994025"/>
                <a:gd name="connsiteX23491" fmla="*/ 1996117 w 6130925"/>
                <a:gd name="connsiteY23491" fmla="*/ 638224 h 2994025"/>
                <a:gd name="connsiteX23492" fmla="*/ 1995875 w 6130925"/>
                <a:gd name="connsiteY23492" fmla="*/ 638175 h 2994025"/>
                <a:gd name="connsiteX23493" fmla="*/ 1993756 w 6130925"/>
                <a:gd name="connsiteY23493" fmla="*/ 638704 h 2994025"/>
                <a:gd name="connsiteX23494" fmla="*/ 1992167 w 6130925"/>
                <a:gd name="connsiteY23494" fmla="*/ 639233 h 2994025"/>
                <a:gd name="connsiteX23495" fmla="*/ 1991108 w 6130925"/>
                <a:gd name="connsiteY23495" fmla="*/ 640821 h 2994025"/>
                <a:gd name="connsiteX23496" fmla="*/ 1990578 w 6130925"/>
                <a:gd name="connsiteY23496" fmla="*/ 642408 h 2994025"/>
                <a:gd name="connsiteX23497" fmla="*/ 1988989 w 6130925"/>
                <a:gd name="connsiteY23497" fmla="*/ 645054 h 2994025"/>
                <a:gd name="connsiteX23498" fmla="*/ 1987929 w 6130925"/>
                <a:gd name="connsiteY23498" fmla="*/ 646642 h 2994025"/>
                <a:gd name="connsiteX23499" fmla="*/ 1986340 w 6130925"/>
                <a:gd name="connsiteY23499" fmla="*/ 647700 h 2994025"/>
                <a:gd name="connsiteX23500" fmla="*/ 1983692 w 6130925"/>
                <a:gd name="connsiteY23500" fmla="*/ 648758 h 2994025"/>
                <a:gd name="connsiteX23501" fmla="*/ 1983691 w 6130925"/>
                <a:gd name="connsiteY23501" fmla="*/ 648759 h 2994025"/>
                <a:gd name="connsiteX23502" fmla="*/ 1983161 w 6130925"/>
                <a:gd name="connsiteY23502" fmla="*/ 649288 h 2994025"/>
                <a:gd name="connsiteX23503" fmla="*/ 1982631 w 6130925"/>
                <a:gd name="connsiteY23503" fmla="*/ 649288 h 2994025"/>
                <a:gd name="connsiteX23504" fmla="*/ 1981572 w 6130925"/>
                <a:gd name="connsiteY23504" fmla="*/ 649288 h 2994025"/>
                <a:gd name="connsiteX23505" fmla="*/ 1980513 w 6130925"/>
                <a:gd name="connsiteY23505" fmla="*/ 648759 h 2994025"/>
                <a:gd name="connsiteX23506" fmla="*/ 1980509 w 6130925"/>
                <a:gd name="connsiteY23506" fmla="*/ 648760 h 2994025"/>
                <a:gd name="connsiteX23507" fmla="*/ 1979453 w 6130925"/>
                <a:gd name="connsiteY23507" fmla="*/ 649288 h 2994025"/>
                <a:gd name="connsiteX23508" fmla="*/ 1978393 w 6130925"/>
                <a:gd name="connsiteY23508" fmla="*/ 649288 h 2994025"/>
                <a:gd name="connsiteX23509" fmla="*/ 1977864 w 6130925"/>
                <a:gd name="connsiteY23509" fmla="*/ 649288 h 2994025"/>
                <a:gd name="connsiteX23510" fmla="*/ 1977334 w 6130925"/>
                <a:gd name="connsiteY23510" fmla="*/ 648758 h 2994025"/>
                <a:gd name="connsiteX23511" fmla="*/ 1975745 w 6130925"/>
                <a:gd name="connsiteY23511" fmla="*/ 647700 h 2994025"/>
                <a:gd name="connsiteX23512" fmla="*/ 1974685 w 6130925"/>
                <a:gd name="connsiteY23512" fmla="*/ 645583 h 2994025"/>
                <a:gd name="connsiteX23513" fmla="*/ 1974682 w 6130925"/>
                <a:gd name="connsiteY23513" fmla="*/ 645577 h 2994025"/>
                <a:gd name="connsiteX23514" fmla="*/ 1972038 w 6130925"/>
                <a:gd name="connsiteY23514" fmla="*/ 641879 h 2994025"/>
                <a:gd name="connsiteX23515" fmla="*/ 1971509 w 6130925"/>
                <a:gd name="connsiteY23515" fmla="*/ 638182 h 2994025"/>
                <a:gd name="connsiteX23516" fmla="*/ 1971507 w 6130925"/>
                <a:gd name="connsiteY23516" fmla="*/ 638175 h 2994025"/>
                <a:gd name="connsiteX23517" fmla="*/ 1970977 w 6130925"/>
                <a:gd name="connsiteY23517" fmla="*/ 636058 h 2994025"/>
                <a:gd name="connsiteX23518" fmla="*/ 1970448 w 6130925"/>
                <a:gd name="connsiteY23518" fmla="*/ 632883 h 2994025"/>
                <a:gd name="connsiteX23519" fmla="*/ 1972037 w 6130925"/>
                <a:gd name="connsiteY23519" fmla="*/ 630238 h 2994025"/>
                <a:gd name="connsiteX23520" fmla="*/ 1972038 w 6130925"/>
                <a:gd name="connsiteY23520" fmla="*/ 630238 h 2994025"/>
                <a:gd name="connsiteX23521" fmla="*/ 1972264 w 6130925"/>
                <a:gd name="connsiteY23521" fmla="*/ 630057 h 2994025"/>
                <a:gd name="connsiteX23522" fmla="*/ 1974685 w 6130925"/>
                <a:gd name="connsiteY23522" fmla="*/ 628121 h 2994025"/>
                <a:gd name="connsiteX23523" fmla="*/ 1975215 w 6130925"/>
                <a:gd name="connsiteY23523" fmla="*/ 626533 h 2994025"/>
                <a:gd name="connsiteX23524" fmla="*/ 1976275 w 6130925"/>
                <a:gd name="connsiteY23524" fmla="*/ 624946 h 2994025"/>
                <a:gd name="connsiteX23525" fmla="*/ 1976275 w 6130925"/>
                <a:gd name="connsiteY23525" fmla="*/ 623358 h 2994025"/>
                <a:gd name="connsiteX23526" fmla="*/ 1976275 w 6130925"/>
                <a:gd name="connsiteY23526" fmla="*/ 621771 h 2994025"/>
                <a:gd name="connsiteX23527" fmla="*/ 1977864 w 6130925"/>
                <a:gd name="connsiteY23527" fmla="*/ 620183 h 2994025"/>
                <a:gd name="connsiteX23528" fmla="*/ 1979453 w 6130925"/>
                <a:gd name="connsiteY23528" fmla="*/ 619125 h 2994025"/>
                <a:gd name="connsiteX23529" fmla="*/ 1979454 w 6130925"/>
                <a:gd name="connsiteY23529" fmla="*/ 619125 h 2994025"/>
                <a:gd name="connsiteX23530" fmla="*/ 1979983 w 6130925"/>
                <a:gd name="connsiteY23530" fmla="*/ 619125 h 2994025"/>
                <a:gd name="connsiteX23531" fmla="*/ 1980512 w 6130925"/>
                <a:gd name="connsiteY23531" fmla="*/ 619125 h 2994025"/>
                <a:gd name="connsiteX23532" fmla="*/ 1980513 w 6130925"/>
                <a:gd name="connsiteY23532" fmla="*/ 619125 h 2994025"/>
                <a:gd name="connsiteX23533" fmla="*/ 1981043 w 6130925"/>
                <a:gd name="connsiteY23533" fmla="*/ 619654 h 2994025"/>
                <a:gd name="connsiteX23534" fmla="*/ 1981572 w 6130925"/>
                <a:gd name="connsiteY23534" fmla="*/ 619654 h 2994025"/>
                <a:gd name="connsiteX23535" fmla="*/ 1982101 w 6130925"/>
                <a:gd name="connsiteY23535" fmla="*/ 619654 h 2994025"/>
                <a:gd name="connsiteX23536" fmla="*/ 1982103 w 6130925"/>
                <a:gd name="connsiteY23536" fmla="*/ 619654 h 2994025"/>
                <a:gd name="connsiteX23537" fmla="*/ 1983161 w 6130925"/>
                <a:gd name="connsiteY23537" fmla="*/ 619126 h 2994025"/>
                <a:gd name="connsiteX23538" fmla="*/ 1983161 w 6130925"/>
                <a:gd name="connsiteY23538" fmla="*/ 619125 h 2994025"/>
                <a:gd name="connsiteX23539" fmla="*/ 1983691 w 6130925"/>
                <a:gd name="connsiteY23539" fmla="*/ 617538 h 2994025"/>
                <a:gd name="connsiteX23540" fmla="*/ 1983691 w 6130925"/>
                <a:gd name="connsiteY23540" fmla="*/ 615950 h 2994025"/>
                <a:gd name="connsiteX23541" fmla="*/ 1984750 w 6130925"/>
                <a:gd name="connsiteY23541" fmla="*/ 614363 h 2994025"/>
                <a:gd name="connsiteX23542" fmla="*/ 1983691 w 6130925"/>
                <a:gd name="connsiteY23542" fmla="*/ 612775 h 2994025"/>
                <a:gd name="connsiteX23543" fmla="*/ 1982101 w 6130925"/>
                <a:gd name="connsiteY23543" fmla="*/ 611717 h 2994025"/>
                <a:gd name="connsiteX23544" fmla="*/ 1980513 w 6130925"/>
                <a:gd name="connsiteY23544" fmla="*/ 610658 h 2994025"/>
                <a:gd name="connsiteX23545" fmla="*/ 1977335 w 6130925"/>
                <a:gd name="connsiteY23545" fmla="*/ 610658 h 2994025"/>
                <a:gd name="connsiteX23546" fmla="*/ 1975216 w 6130925"/>
                <a:gd name="connsiteY23546" fmla="*/ 610658 h 2994025"/>
                <a:gd name="connsiteX23547" fmla="*/ 1973097 w 6130925"/>
                <a:gd name="connsiteY23547" fmla="*/ 610658 h 2994025"/>
                <a:gd name="connsiteX23548" fmla="*/ 1972038 w 6130925"/>
                <a:gd name="connsiteY23548" fmla="*/ 612246 h 2994025"/>
                <a:gd name="connsiteX23549" fmla="*/ 1970449 w 6130925"/>
                <a:gd name="connsiteY23549" fmla="*/ 614363 h 2994025"/>
                <a:gd name="connsiteX23550" fmla="*/ 1970448 w 6130925"/>
                <a:gd name="connsiteY23550" fmla="*/ 614363 h 2994025"/>
                <a:gd name="connsiteX23551" fmla="*/ 1968329 w 6130925"/>
                <a:gd name="connsiteY23551" fmla="*/ 614892 h 2994025"/>
                <a:gd name="connsiteX23552" fmla="*/ 1965680 w 6130925"/>
                <a:gd name="connsiteY23552" fmla="*/ 614892 h 2994025"/>
                <a:gd name="connsiteX23553" fmla="*/ 1964091 w 6130925"/>
                <a:gd name="connsiteY23553" fmla="*/ 615421 h 2994025"/>
                <a:gd name="connsiteX23554" fmla="*/ 1962502 w 6130925"/>
                <a:gd name="connsiteY23554" fmla="*/ 615421 h 2994025"/>
                <a:gd name="connsiteX23555" fmla="*/ 1962343 w 6130925"/>
                <a:gd name="connsiteY23555" fmla="*/ 615368 h 2994025"/>
                <a:gd name="connsiteX23556" fmla="*/ 1961973 w 6130925"/>
                <a:gd name="connsiteY23556" fmla="*/ 615421 h 2994025"/>
                <a:gd name="connsiteX23557" fmla="*/ 1960917 w 6130925"/>
                <a:gd name="connsiteY23557" fmla="*/ 614893 h 2994025"/>
                <a:gd name="connsiteX23558" fmla="*/ 1960913 w 6130925"/>
                <a:gd name="connsiteY23558" fmla="*/ 614892 h 2994025"/>
                <a:gd name="connsiteX23559" fmla="*/ 1959853 w 6130925"/>
                <a:gd name="connsiteY23559" fmla="*/ 614363 h 2994025"/>
                <a:gd name="connsiteX23560" fmla="*/ 1958794 w 6130925"/>
                <a:gd name="connsiteY23560" fmla="*/ 612775 h 2994025"/>
                <a:gd name="connsiteX23561" fmla="*/ 1958264 w 6130925"/>
                <a:gd name="connsiteY23561" fmla="*/ 610658 h 2994025"/>
                <a:gd name="connsiteX23562" fmla="*/ 1956145 w 6130925"/>
                <a:gd name="connsiteY23562" fmla="*/ 606954 h 2994025"/>
                <a:gd name="connsiteX23563" fmla="*/ 1954556 w 6130925"/>
                <a:gd name="connsiteY23563" fmla="*/ 603779 h 2994025"/>
                <a:gd name="connsiteX23564" fmla="*/ 1951378 w 6130925"/>
                <a:gd name="connsiteY23564" fmla="*/ 599017 h 2994025"/>
                <a:gd name="connsiteX23565" fmla="*/ 1949789 w 6130925"/>
                <a:gd name="connsiteY23565" fmla="*/ 594254 h 2994025"/>
                <a:gd name="connsiteX23566" fmla="*/ 1950319 w 6130925"/>
                <a:gd name="connsiteY23566" fmla="*/ 591608 h 2994025"/>
                <a:gd name="connsiteX23567" fmla="*/ 1952967 w 6130925"/>
                <a:gd name="connsiteY23567" fmla="*/ 589492 h 2994025"/>
                <a:gd name="connsiteX23568" fmla="*/ 1956145 w 6130925"/>
                <a:gd name="connsiteY23568" fmla="*/ 587375 h 2994025"/>
                <a:gd name="connsiteX23569" fmla="*/ 1956146 w 6130925"/>
                <a:gd name="connsiteY23569" fmla="*/ 587375 h 2994025"/>
                <a:gd name="connsiteX23570" fmla="*/ 1959853 w 6130925"/>
                <a:gd name="connsiteY23570" fmla="*/ 587375 h 2994025"/>
                <a:gd name="connsiteX23571" fmla="*/ 1959324 w 6130925"/>
                <a:gd name="connsiteY23571" fmla="*/ 583671 h 2994025"/>
                <a:gd name="connsiteX23572" fmla="*/ 1958264 w 6130925"/>
                <a:gd name="connsiteY23572" fmla="*/ 580496 h 2994025"/>
                <a:gd name="connsiteX23573" fmla="*/ 1956675 w 6130925"/>
                <a:gd name="connsiteY23573" fmla="*/ 579438 h 2994025"/>
                <a:gd name="connsiteX23574" fmla="*/ 1954605 w 6130925"/>
                <a:gd name="connsiteY23574" fmla="*/ 578920 h 2994025"/>
                <a:gd name="connsiteX23575" fmla="*/ 1954557 w 6130925"/>
                <a:gd name="connsiteY23575" fmla="*/ 578908 h 2994025"/>
                <a:gd name="connsiteX23576" fmla="*/ 1954556 w 6130925"/>
                <a:gd name="connsiteY23576" fmla="*/ 578908 h 2994025"/>
                <a:gd name="connsiteX23577" fmla="*/ 1952967 w 6130925"/>
                <a:gd name="connsiteY23577" fmla="*/ 576792 h 2994025"/>
                <a:gd name="connsiteX23578" fmla="*/ 1950848 w 6130925"/>
                <a:gd name="connsiteY23578" fmla="*/ 575733 h 2994025"/>
                <a:gd name="connsiteX23579" fmla="*/ 1949259 w 6130925"/>
                <a:gd name="connsiteY23579" fmla="*/ 575204 h 2994025"/>
                <a:gd name="connsiteX23580" fmla="*/ 1947670 w 6130925"/>
                <a:gd name="connsiteY23580" fmla="*/ 574675 h 2994025"/>
                <a:gd name="connsiteX23581" fmla="*/ 1945551 w 6130925"/>
                <a:gd name="connsiteY23581" fmla="*/ 574146 h 2994025"/>
                <a:gd name="connsiteX23582" fmla="*/ 1943962 w 6130925"/>
                <a:gd name="connsiteY23582" fmla="*/ 574146 h 2994025"/>
                <a:gd name="connsiteX23583" fmla="*/ 1942373 w 6130925"/>
                <a:gd name="connsiteY23583" fmla="*/ 572558 h 2994025"/>
                <a:gd name="connsiteX23584" fmla="*/ 1940784 w 6130925"/>
                <a:gd name="connsiteY23584" fmla="*/ 569913 h 2994025"/>
                <a:gd name="connsiteX23585" fmla="*/ 1939724 w 6130925"/>
                <a:gd name="connsiteY23585" fmla="*/ 567796 h 2994025"/>
                <a:gd name="connsiteX23586" fmla="*/ 1939195 w 6130925"/>
                <a:gd name="connsiteY23586" fmla="*/ 565150 h 2994025"/>
                <a:gd name="connsiteX23587" fmla="*/ 1939195 w 6130925"/>
                <a:gd name="connsiteY23587" fmla="*/ 563033 h 2994025"/>
                <a:gd name="connsiteX23588" fmla="*/ 1938665 w 6130925"/>
                <a:gd name="connsiteY23588" fmla="*/ 559329 h 2994025"/>
                <a:gd name="connsiteX23589" fmla="*/ 1940254 w 6130925"/>
                <a:gd name="connsiteY23589" fmla="*/ 557213 h 2994025"/>
                <a:gd name="connsiteX23590" fmla="*/ 1940255 w 6130925"/>
                <a:gd name="connsiteY23590" fmla="*/ 557213 h 2994025"/>
                <a:gd name="connsiteX23591" fmla="*/ 1941074 w 6130925"/>
                <a:gd name="connsiteY23591" fmla="*/ 557008 h 2994025"/>
                <a:gd name="connsiteX23592" fmla="*/ 1942373 w 6130925"/>
                <a:gd name="connsiteY23592" fmla="*/ 556683 h 2994025"/>
                <a:gd name="connsiteX23593" fmla="*/ 1943962 w 6130925"/>
                <a:gd name="connsiteY23593" fmla="*/ 556154 h 2994025"/>
                <a:gd name="connsiteX23594" fmla="*/ 1945551 w 6130925"/>
                <a:gd name="connsiteY23594" fmla="*/ 556154 h 2994025"/>
                <a:gd name="connsiteX23595" fmla="*/ 1947670 w 6130925"/>
                <a:gd name="connsiteY23595" fmla="*/ 555096 h 2994025"/>
                <a:gd name="connsiteX23596" fmla="*/ 1949259 w 6130925"/>
                <a:gd name="connsiteY23596" fmla="*/ 554038 h 2994025"/>
                <a:gd name="connsiteX23597" fmla="*/ 1949260 w 6130925"/>
                <a:gd name="connsiteY23597" fmla="*/ 554038 h 2994025"/>
                <a:gd name="connsiteX23598" fmla="*/ 1949658 w 6130925"/>
                <a:gd name="connsiteY23598" fmla="*/ 553905 h 2994025"/>
                <a:gd name="connsiteX23599" fmla="*/ 1950848 w 6130925"/>
                <a:gd name="connsiteY23599" fmla="*/ 553508 h 2994025"/>
                <a:gd name="connsiteX23600" fmla="*/ 1951908 w 6130925"/>
                <a:gd name="connsiteY23600" fmla="*/ 551392 h 2994025"/>
                <a:gd name="connsiteX23601" fmla="*/ 1954027 w 6130925"/>
                <a:gd name="connsiteY23601" fmla="*/ 549804 h 2994025"/>
                <a:gd name="connsiteX23602" fmla="*/ 1955725 w 6130925"/>
                <a:gd name="connsiteY23602" fmla="*/ 550228 h 2994025"/>
                <a:gd name="connsiteX23603" fmla="*/ 1956146 w 6130925"/>
                <a:gd name="connsiteY23603" fmla="*/ 550333 h 2994025"/>
                <a:gd name="connsiteX23604" fmla="*/ 1958265 w 6130925"/>
                <a:gd name="connsiteY23604" fmla="*/ 551921 h 2994025"/>
                <a:gd name="connsiteX23605" fmla="*/ 1960384 w 6130925"/>
                <a:gd name="connsiteY23605" fmla="*/ 551921 h 2994025"/>
                <a:gd name="connsiteX23606" fmla="*/ 1963561 w 6130925"/>
                <a:gd name="connsiteY23606" fmla="*/ 552450 h 2994025"/>
                <a:gd name="connsiteX23607" fmla="*/ 1963561 w 6130925"/>
                <a:gd name="connsiteY23607" fmla="*/ 535517 h 2994025"/>
                <a:gd name="connsiteX23608" fmla="*/ 1963563 w 6130925"/>
                <a:gd name="connsiteY23608" fmla="*/ 535517 h 2994025"/>
                <a:gd name="connsiteX23609" fmla="*/ 1965152 w 6130925"/>
                <a:gd name="connsiteY23609" fmla="*/ 534458 h 2994025"/>
                <a:gd name="connsiteX23610" fmla="*/ 1966211 w 6130925"/>
                <a:gd name="connsiteY23610" fmla="*/ 533929 h 2994025"/>
                <a:gd name="connsiteX23611" fmla="*/ 1966740 w 6130925"/>
                <a:gd name="connsiteY23611" fmla="*/ 533400 h 2994025"/>
                <a:gd name="connsiteX23612" fmla="*/ 1967269 w 6130925"/>
                <a:gd name="connsiteY23612" fmla="*/ 533400 h 2994025"/>
                <a:gd name="connsiteX23613" fmla="*/ 1967270 w 6130925"/>
                <a:gd name="connsiteY23613" fmla="*/ 533401 h 2994025"/>
                <a:gd name="connsiteX23614" fmla="*/ 1967270 w 6130925"/>
                <a:gd name="connsiteY23614" fmla="*/ 533400 h 2994025"/>
                <a:gd name="connsiteX23615" fmla="*/ 1968860 w 6130925"/>
                <a:gd name="connsiteY23615" fmla="*/ 534988 h 2994025"/>
                <a:gd name="connsiteX23616" fmla="*/ 1970449 w 6130925"/>
                <a:gd name="connsiteY23616" fmla="*/ 536046 h 2994025"/>
                <a:gd name="connsiteX23617" fmla="*/ 1974686 w 6130925"/>
                <a:gd name="connsiteY23617" fmla="*/ 536046 h 2994025"/>
                <a:gd name="connsiteX23618" fmla="*/ 1976805 w 6130925"/>
                <a:gd name="connsiteY23618" fmla="*/ 536046 h 2994025"/>
                <a:gd name="connsiteX23619" fmla="*/ 1978924 w 6130925"/>
                <a:gd name="connsiteY23619" fmla="*/ 536046 h 2994025"/>
                <a:gd name="connsiteX23620" fmla="*/ 1979983 w 6130925"/>
                <a:gd name="connsiteY23620" fmla="*/ 534458 h 2994025"/>
                <a:gd name="connsiteX23621" fmla="*/ 1981572 w 6130925"/>
                <a:gd name="connsiteY23621" fmla="*/ 531813 h 2994025"/>
                <a:gd name="connsiteX23622" fmla="*/ 1981573 w 6130925"/>
                <a:gd name="connsiteY23622" fmla="*/ 531813 h 2994025"/>
                <a:gd name="connsiteX23623" fmla="*/ 1981912 w 6130925"/>
                <a:gd name="connsiteY23623" fmla="*/ 531587 h 2994025"/>
                <a:gd name="connsiteX23624" fmla="*/ 1983161 w 6130925"/>
                <a:gd name="connsiteY23624" fmla="*/ 530754 h 2994025"/>
                <a:gd name="connsiteX23625" fmla="*/ 1985280 w 6130925"/>
                <a:gd name="connsiteY23625" fmla="*/ 529167 h 2994025"/>
                <a:gd name="connsiteX23626" fmla="*/ 1985281 w 6130925"/>
                <a:gd name="connsiteY23626" fmla="*/ 529167 h 2994025"/>
                <a:gd name="connsiteX23627" fmla="*/ 1985282 w 6130925"/>
                <a:gd name="connsiteY23627" fmla="*/ 529167 h 2994025"/>
                <a:gd name="connsiteX23628" fmla="*/ 1985809 w 6130925"/>
                <a:gd name="connsiteY23628" fmla="*/ 529167 h 2994025"/>
                <a:gd name="connsiteX23629" fmla="*/ 1987399 w 6130925"/>
                <a:gd name="connsiteY23629" fmla="*/ 529696 h 2994025"/>
                <a:gd name="connsiteX23630" fmla="*/ 1988987 w 6130925"/>
                <a:gd name="connsiteY23630" fmla="*/ 530225 h 2994025"/>
                <a:gd name="connsiteX23631" fmla="*/ 1988989 w 6130925"/>
                <a:gd name="connsiteY23631" fmla="*/ 530225 h 2994025"/>
                <a:gd name="connsiteX23632" fmla="*/ 1989136 w 6130925"/>
                <a:gd name="connsiteY23632" fmla="*/ 530225 h 2994025"/>
                <a:gd name="connsiteX23633" fmla="*/ 1989136 w 6130925"/>
                <a:gd name="connsiteY23633" fmla="*/ 488950 h 2994025"/>
                <a:gd name="connsiteX23634" fmla="*/ 1988988 w 6130925"/>
                <a:gd name="connsiteY23634" fmla="*/ 488950 h 2994025"/>
                <a:gd name="connsiteX23635" fmla="*/ 1987928 w 6130925"/>
                <a:gd name="connsiteY23635" fmla="*/ 488950 h 2994025"/>
                <a:gd name="connsiteX23636" fmla="*/ 1986870 w 6130925"/>
                <a:gd name="connsiteY23636" fmla="*/ 488950 h 2994025"/>
                <a:gd name="connsiteX23637" fmla="*/ 1986869 w 6130925"/>
                <a:gd name="connsiteY23637" fmla="*/ 488950 h 2994025"/>
                <a:gd name="connsiteX23638" fmla="*/ 1979454 w 6130925"/>
                <a:gd name="connsiteY23638" fmla="*/ 488950 h 2994025"/>
                <a:gd name="connsiteX23639" fmla="*/ 1979453 w 6130925"/>
                <a:gd name="connsiteY23639" fmla="*/ 488950 h 2994025"/>
                <a:gd name="connsiteX23640" fmla="*/ 1977335 w 6130925"/>
                <a:gd name="connsiteY23640" fmla="*/ 488950 h 2994025"/>
                <a:gd name="connsiteX23641" fmla="*/ 1977334 w 6130925"/>
                <a:gd name="connsiteY23641" fmla="*/ 488950 h 2994025"/>
                <a:gd name="connsiteX23642" fmla="*/ 1975215 w 6130925"/>
                <a:gd name="connsiteY23642" fmla="*/ 488421 h 2994025"/>
                <a:gd name="connsiteX23643" fmla="*/ 1974156 w 6130925"/>
                <a:gd name="connsiteY23643" fmla="*/ 488421 h 2994025"/>
                <a:gd name="connsiteX23644" fmla="*/ 1972567 w 6130925"/>
                <a:gd name="connsiteY23644" fmla="*/ 488421 h 2994025"/>
                <a:gd name="connsiteX23645" fmla="*/ 1972037 w 6130925"/>
                <a:gd name="connsiteY23645" fmla="*/ 488421 h 2994025"/>
                <a:gd name="connsiteX23646" fmla="*/ 1971507 w 6130925"/>
                <a:gd name="connsiteY23646" fmla="*/ 488421 h 2994025"/>
                <a:gd name="connsiteX23647" fmla="*/ 1969918 w 6130925"/>
                <a:gd name="connsiteY23647" fmla="*/ 487363 h 2994025"/>
                <a:gd name="connsiteX23648" fmla="*/ 1967799 w 6130925"/>
                <a:gd name="connsiteY23648" fmla="*/ 486304 h 2994025"/>
                <a:gd name="connsiteX23649" fmla="*/ 1966210 w 6130925"/>
                <a:gd name="connsiteY23649" fmla="*/ 485246 h 2994025"/>
                <a:gd name="connsiteX23650" fmla="*/ 1964621 w 6130925"/>
                <a:gd name="connsiteY23650" fmla="*/ 484188 h 2994025"/>
                <a:gd name="connsiteX23651" fmla="*/ 1962503 w 6130925"/>
                <a:gd name="connsiteY23651" fmla="*/ 483129 h 2994025"/>
                <a:gd name="connsiteX23652" fmla="*/ 1960384 w 6130925"/>
                <a:gd name="connsiteY23652" fmla="*/ 483129 h 2994025"/>
                <a:gd name="connsiteX23653" fmla="*/ 1954028 w 6130925"/>
                <a:gd name="connsiteY23653" fmla="*/ 483129 h 2994025"/>
                <a:gd name="connsiteX23654" fmla="*/ 1951909 w 6130925"/>
                <a:gd name="connsiteY23654" fmla="*/ 486304 h 2994025"/>
                <a:gd name="connsiteX23655" fmla="*/ 1954027 w 6130925"/>
                <a:gd name="connsiteY23655" fmla="*/ 486833 h 2994025"/>
                <a:gd name="connsiteX23656" fmla="*/ 1954249 w 6130925"/>
                <a:gd name="connsiteY23656" fmla="*/ 486907 h 2994025"/>
                <a:gd name="connsiteX23657" fmla="*/ 1955617 w 6130925"/>
                <a:gd name="connsiteY23657" fmla="*/ 487363 h 2994025"/>
                <a:gd name="connsiteX23658" fmla="*/ 1956146 w 6130925"/>
                <a:gd name="connsiteY23658" fmla="*/ 487363 h 2994025"/>
                <a:gd name="connsiteX23659" fmla="*/ 1957206 w 6130925"/>
                <a:gd name="connsiteY23659" fmla="*/ 487363 h 2994025"/>
                <a:gd name="connsiteX23660" fmla="*/ 1958265 w 6130925"/>
                <a:gd name="connsiteY23660" fmla="*/ 487363 h 2994025"/>
                <a:gd name="connsiteX23661" fmla="*/ 1958795 w 6130925"/>
                <a:gd name="connsiteY23661" fmla="*/ 487363 h 2994025"/>
                <a:gd name="connsiteX23662" fmla="*/ 1959854 w 6130925"/>
                <a:gd name="connsiteY23662" fmla="*/ 488950 h 2994025"/>
                <a:gd name="connsiteX23663" fmla="*/ 1960914 w 6130925"/>
                <a:gd name="connsiteY23663" fmla="*/ 491067 h 2994025"/>
                <a:gd name="connsiteX23664" fmla="*/ 1961444 w 6130925"/>
                <a:gd name="connsiteY23664" fmla="*/ 491596 h 2994025"/>
                <a:gd name="connsiteX23665" fmla="*/ 1962502 w 6130925"/>
                <a:gd name="connsiteY23665" fmla="*/ 491068 h 2994025"/>
                <a:gd name="connsiteX23666" fmla="*/ 1962502 w 6130925"/>
                <a:gd name="connsiteY23666" fmla="*/ 491067 h 2994025"/>
                <a:gd name="connsiteX23667" fmla="*/ 1962503 w 6130925"/>
                <a:gd name="connsiteY23667" fmla="*/ 491067 h 2994025"/>
                <a:gd name="connsiteX23668" fmla="*/ 1964092 w 6130925"/>
                <a:gd name="connsiteY23668" fmla="*/ 491067 h 2994025"/>
                <a:gd name="connsiteX23669" fmla="*/ 1964622 w 6130925"/>
                <a:gd name="connsiteY23669" fmla="*/ 491067 h 2994025"/>
                <a:gd name="connsiteX23670" fmla="*/ 1969389 w 6130925"/>
                <a:gd name="connsiteY23670" fmla="*/ 492125 h 2994025"/>
                <a:gd name="connsiteX23671" fmla="*/ 1970448 w 6130925"/>
                <a:gd name="connsiteY23671" fmla="*/ 492125 h 2994025"/>
                <a:gd name="connsiteX23672" fmla="*/ 1972037 w 6130925"/>
                <a:gd name="connsiteY23672" fmla="*/ 492125 h 2994025"/>
                <a:gd name="connsiteX23673" fmla="*/ 1974685 w 6130925"/>
                <a:gd name="connsiteY23673" fmla="*/ 492125 h 2994025"/>
                <a:gd name="connsiteX23674" fmla="*/ 1974686 w 6130925"/>
                <a:gd name="connsiteY23674" fmla="*/ 492125 h 2994025"/>
                <a:gd name="connsiteX23675" fmla="*/ 1974686 w 6130925"/>
                <a:gd name="connsiteY23675" fmla="*/ 504296 h 2994025"/>
                <a:gd name="connsiteX23676" fmla="*/ 1974685 w 6130925"/>
                <a:gd name="connsiteY23676" fmla="*/ 504296 h 2994025"/>
                <a:gd name="connsiteX23677" fmla="*/ 1970448 w 6130925"/>
                <a:gd name="connsiteY23677" fmla="*/ 504296 h 2994025"/>
                <a:gd name="connsiteX23678" fmla="*/ 1967269 w 6130925"/>
                <a:gd name="connsiteY23678" fmla="*/ 504296 h 2994025"/>
                <a:gd name="connsiteX23679" fmla="*/ 1965680 w 6130925"/>
                <a:gd name="connsiteY23679" fmla="*/ 504296 h 2994025"/>
                <a:gd name="connsiteX23680" fmla="*/ 1963562 w 6130925"/>
                <a:gd name="connsiteY23680" fmla="*/ 504296 h 2994025"/>
                <a:gd name="connsiteX23681" fmla="*/ 1959325 w 6130925"/>
                <a:gd name="connsiteY23681" fmla="*/ 505883 h 2994025"/>
                <a:gd name="connsiteX23682" fmla="*/ 1956676 w 6130925"/>
                <a:gd name="connsiteY23682" fmla="*/ 509588 h 2994025"/>
                <a:gd name="connsiteX23683" fmla="*/ 1955087 w 6130925"/>
                <a:gd name="connsiteY23683" fmla="*/ 512233 h 2994025"/>
                <a:gd name="connsiteX23684" fmla="*/ 1952968 w 6130925"/>
                <a:gd name="connsiteY23684" fmla="*/ 513821 h 2994025"/>
                <a:gd name="connsiteX23685" fmla="*/ 1952967 w 6130925"/>
                <a:gd name="connsiteY23685" fmla="*/ 513821 h 2994025"/>
                <a:gd name="connsiteX23686" fmla="*/ 1947670 w 6130925"/>
                <a:gd name="connsiteY23686" fmla="*/ 510646 h 2994025"/>
                <a:gd name="connsiteX23687" fmla="*/ 1942903 w 6130925"/>
                <a:gd name="connsiteY23687" fmla="*/ 505354 h 2994025"/>
                <a:gd name="connsiteX23688" fmla="*/ 1939724 w 6130925"/>
                <a:gd name="connsiteY23688" fmla="*/ 503238 h 2994025"/>
                <a:gd name="connsiteX23689" fmla="*/ 1936017 w 6130925"/>
                <a:gd name="connsiteY23689" fmla="*/ 502179 h 2994025"/>
                <a:gd name="connsiteX23690" fmla="*/ 1933898 w 6130925"/>
                <a:gd name="connsiteY23690" fmla="*/ 501650 h 2994025"/>
                <a:gd name="connsiteX23691" fmla="*/ 1931780 w 6130925"/>
                <a:gd name="connsiteY23691" fmla="*/ 502179 h 2994025"/>
                <a:gd name="connsiteX23692" fmla="*/ 1928072 w 6130925"/>
                <a:gd name="connsiteY23692" fmla="*/ 502708 h 2994025"/>
                <a:gd name="connsiteX23693" fmla="*/ 1927277 w 6130925"/>
                <a:gd name="connsiteY23693" fmla="*/ 502179 h 2994025"/>
                <a:gd name="connsiteX23694" fmla="*/ 1927011 w 6130925"/>
                <a:gd name="connsiteY23694" fmla="*/ 502179 h 2994025"/>
                <a:gd name="connsiteX23695" fmla="*/ 1924892 w 6130925"/>
                <a:gd name="connsiteY23695" fmla="*/ 500592 h 2994025"/>
                <a:gd name="connsiteX23696" fmla="*/ 1923303 w 6130925"/>
                <a:gd name="connsiteY23696" fmla="*/ 498475 h 2994025"/>
                <a:gd name="connsiteX23697" fmla="*/ 1923303 w 6130925"/>
                <a:gd name="connsiteY23697" fmla="*/ 495300 h 2994025"/>
                <a:gd name="connsiteX23698" fmla="*/ 1924363 w 6130925"/>
                <a:gd name="connsiteY23698" fmla="*/ 492654 h 2994025"/>
                <a:gd name="connsiteX23699" fmla="*/ 1927011 w 6130925"/>
                <a:gd name="connsiteY23699" fmla="*/ 490538 h 2994025"/>
                <a:gd name="connsiteX23700" fmla="*/ 1928600 w 6130925"/>
                <a:gd name="connsiteY23700" fmla="*/ 488421 h 2994025"/>
                <a:gd name="connsiteX23701" fmla="*/ 1930189 w 6130925"/>
                <a:gd name="connsiteY23701" fmla="*/ 487363 h 2994025"/>
                <a:gd name="connsiteX23702" fmla="*/ 1930190 w 6130925"/>
                <a:gd name="connsiteY23702" fmla="*/ 487363 h 2994025"/>
                <a:gd name="connsiteX23703" fmla="*/ 1932001 w 6130925"/>
                <a:gd name="connsiteY23703" fmla="*/ 487104 h 2994025"/>
                <a:gd name="connsiteX23704" fmla="*/ 1933897 w 6130925"/>
                <a:gd name="connsiteY23704" fmla="*/ 486833 h 2994025"/>
                <a:gd name="connsiteX23705" fmla="*/ 1937605 w 6130925"/>
                <a:gd name="connsiteY23705" fmla="*/ 486304 h 2994025"/>
                <a:gd name="connsiteX23706" fmla="*/ 1938665 w 6130925"/>
                <a:gd name="connsiteY23706" fmla="*/ 484717 h 2994025"/>
                <a:gd name="connsiteX23707" fmla="*/ 1939195 w 6130925"/>
                <a:gd name="connsiteY23707" fmla="*/ 483129 h 2994025"/>
                <a:gd name="connsiteX23708" fmla="*/ 1938135 w 6130925"/>
                <a:gd name="connsiteY23708" fmla="*/ 481013 h 2994025"/>
                <a:gd name="connsiteX23709" fmla="*/ 1936016 w 6130925"/>
                <a:gd name="connsiteY23709" fmla="*/ 479954 h 2994025"/>
                <a:gd name="connsiteX23710" fmla="*/ 1933897 w 6130925"/>
                <a:gd name="connsiteY23710" fmla="*/ 477838 h 2994025"/>
                <a:gd name="connsiteX23711" fmla="*/ 1932308 w 6130925"/>
                <a:gd name="connsiteY23711" fmla="*/ 476779 h 2994025"/>
                <a:gd name="connsiteX23712" fmla="*/ 1930189 w 6130925"/>
                <a:gd name="connsiteY23712" fmla="*/ 473604 h 2994025"/>
                <a:gd name="connsiteX23713" fmla="*/ 1929130 w 6130925"/>
                <a:gd name="connsiteY23713" fmla="*/ 469900 h 2994025"/>
                <a:gd name="connsiteX23714" fmla="*/ 1934957 w 6130925"/>
                <a:gd name="connsiteY23714" fmla="*/ 467254 h 2994025"/>
                <a:gd name="connsiteX23715" fmla="*/ 1940254 w 6130925"/>
                <a:gd name="connsiteY23715" fmla="*/ 466725 h 2994025"/>
                <a:gd name="connsiteX23716" fmla="*/ 1940255 w 6130925"/>
                <a:gd name="connsiteY23716" fmla="*/ 466725 h 2994025"/>
                <a:gd name="connsiteX23717" fmla="*/ 1941833 w 6130925"/>
                <a:gd name="connsiteY23717" fmla="*/ 466922 h 2994025"/>
                <a:gd name="connsiteX23718" fmla="*/ 1944492 w 6130925"/>
                <a:gd name="connsiteY23718" fmla="*/ 467254 h 2994025"/>
                <a:gd name="connsiteX23719" fmla="*/ 1948200 w 6130925"/>
                <a:gd name="connsiteY23719" fmla="*/ 467783 h 2994025"/>
                <a:gd name="connsiteX23720" fmla="*/ 1951908 w 6130925"/>
                <a:gd name="connsiteY23720" fmla="*/ 467783 h 2994025"/>
                <a:gd name="connsiteX23721" fmla="*/ 1952682 w 6130925"/>
                <a:gd name="connsiteY23721" fmla="*/ 468004 h 2994025"/>
                <a:gd name="connsiteX23722" fmla="*/ 1955617 w 6130925"/>
                <a:gd name="connsiteY23722" fmla="*/ 468842 h 2994025"/>
                <a:gd name="connsiteX23723" fmla="*/ 1956146 w 6130925"/>
                <a:gd name="connsiteY23723" fmla="*/ 468842 h 2994025"/>
                <a:gd name="connsiteX23724" fmla="*/ 1957206 w 6130925"/>
                <a:gd name="connsiteY23724" fmla="*/ 468842 h 2994025"/>
                <a:gd name="connsiteX23725" fmla="*/ 1958265 w 6130925"/>
                <a:gd name="connsiteY23725" fmla="*/ 468842 h 2994025"/>
                <a:gd name="connsiteX23726" fmla="*/ 1958795 w 6130925"/>
                <a:gd name="connsiteY23726" fmla="*/ 468842 h 2994025"/>
                <a:gd name="connsiteX23727" fmla="*/ 1959325 w 6130925"/>
                <a:gd name="connsiteY23727" fmla="*/ 470958 h 2994025"/>
                <a:gd name="connsiteX23728" fmla="*/ 1959854 w 6130925"/>
                <a:gd name="connsiteY23728" fmla="*/ 472546 h 2994025"/>
                <a:gd name="connsiteX23729" fmla="*/ 1961444 w 6130925"/>
                <a:gd name="connsiteY23729" fmla="*/ 473075 h 2994025"/>
                <a:gd name="connsiteX23730" fmla="*/ 1963562 w 6130925"/>
                <a:gd name="connsiteY23730" fmla="*/ 474133 h 2994025"/>
                <a:gd name="connsiteX23731" fmla="*/ 1968860 w 6130925"/>
                <a:gd name="connsiteY23731" fmla="*/ 475192 h 2994025"/>
                <a:gd name="connsiteX23732" fmla="*/ 1974686 w 6130925"/>
                <a:gd name="connsiteY23732" fmla="*/ 474663 h 2994025"/>
                <a:gd name="connsiteX23733" fmla="*/ 1981573 w 6130925"/>
                <a:gd name="connsiteY23733" fmla="*/ 474663 h 2994025"/>
                <a:gd name="connsiteX23734" fmla="*/ 1983692 w 6130925"/>
                <a:gd name="connsiteY23734" fmla="*/ 475192 h 2994025"/>
                <a:gd name="connsiteX23735" fmla="*/ 1986340 w 6130925"/>
                <a:gd name="connsiteY23735" fmla="*/ 475721 h 2994025"/>
                <a:gd name="connsiteX23736" fmla="*/ 1989136 w 6130925"/>
                <a:gd name="connsiteY23736" fmla="*/ 475721 h 2994025"/>
                <a:gd name="connsiteX23737" fmla="*/ 1989136 w 6130925"/>
                <a:gd name="connsiteY23737" fmla="*/ 465138 h 2994025"/>
                <a:gd name="connsiteX23738" fmla="*/ 1989165 w 6130925"/>
                <a:gd name="connsiteY23738" fmla="*/ 465138 h 2994025"/>
                <a:gd name="connsiteX23739" fmla="*/ 1988458 w 6130925"/>
                <a:gd name="connsiteY23739" fmla="*/ 464079 h 2994025"/>
                <a:gd name="connsiteX23740" fmla="*/ 1986869 w 6130925"/>
                <a:gd name="connsiteY23740" fmla="*/ 462492 h 2994025"/>
                <a:gd name="connsiteX23741" fmla="*/ 1985281 w 6130925"/>
                <a:gd name="connsiteY23741" fmla="*/ 461433 h 2994025"/>
                <a:gd name="connsiteX23742" fmla="*/ 1983162 w 6130925"/>
                <a:gd name="connsiteY23742" fmla="*/ 460904 h 2994025"/>
                <a:gd name="connsiteX23743" fmla="*/ 1983161 w 6130925"/>
                <a:gd name="connsiteY23743" fmla="*/ 460904 h 2994025"/>
                <a:gd name="connsiteX23744" fmla="*/ 1981572 w 6130925"/>
                <a:gd name="connsiteY23744" fmla="*/ 459846 h 2994025"/>
                <a:gd name="connsiteX23745" fmla="*/ 1979453 w 6130925"/>
                <a:gd name="connsiteY23745" fmla="*/ 459317 h 2994025"/>
                <a:gd name="connsiteX23746" fmla="*/ 1978923 w 6130925"/>
                <a:gd name="connsiteY23746" fmla="*/ 459317 h 2994025"/>
                <a:gd name="connsiteX23747" fmla="*/ 1978393 w 6130925"/>
                <a:gd name="connsiteY23747" fmla="*/ 459317 h 2994025"/>
                <a:gd name="connsiteX23748" fmla="*/ 1977864 w 6130925"/>
                <a:gd name="connsiteY23748" fmla="*/ 459317 h 2994025"/>
                <a:gd name="connsiteX23749" fmla="*/ 1977334 w 6130925"/>
                <a:gd name="connsiteY23749" fmla="*/ 459317 h 2994025"/>
                <a:gd name="connsiteX23750" fmla="*/ 1976804 w 6130925"/>
                <a:gd name="connsiteY23750" fmla="*/ 459317 h 2994025"/>
                <a:gd name="connsiteX23751" fmla="*/ 1976275 w 6130925"/>
                <a:gd name="connsiteY23751" fmla="*/ 459317 h 2994025"/>
                <a:gd name="connsiteX23752" fmla="*/ 1975004 w 6130925"/>
                <a:gd name="connsiteY23752" fmla="*/ 458894 h 2994025"/>
                <a:gd name="connsiteX23753" fmla="*/ 1974156 w 6130925"/>
                <a:gd name="connsiteY23753" fmla="*/ 459317 h 2994025"/>
                <a:gd name="connsiteX23754" fmla="*/ 1972037 w 6130925"/>
                <a:gd name="connsiteY23754" fmla="*/ 459317 h 2994025"/>
                <a:gd name="connsiteX23755" fmla="*/ 1970448 w 6130925"/>
                <a:gd name="connsiteY23755" fmla="*/ 458258 h 2994025"/>
                <a:gd name="connsiteX23756" fmla="*/ 1968859 w 6130925"/>
                <a:gd name="connsiteY23756" fmla="*/ 456142 h 2994025"/>
                <a:gd name="connsiteX23757" fmla="*/ 1966740 w 6130925"/>
                <a:gd name="connsiteY23757" fmla="*/ 454554 h 2994025"/>
                <a:gd name="connsiteX23758" fmla="*/ 1965680 w 6130925"/>
                <a:gd name="connsiteY23758" fmla="*/ 452438 h 2994025"/>
                <a:gd name="connsiteX23759" fmla="*/ 1964091 w 6130925"/>
                <a:gd name="connsiteY23759" fmla="*/ 450850 h 2994025"/>
                <a:gd name="connsiteX23760" fmla="*/ 1962502 w 6130925"/>
                <a:gd name="connsiteY23760" fmla="*/ 449263 h 2994025"/>
                <a:gd name="connsiteX23761" fmla="*/ 1962502 w 6130925"/>
                <a:gd name="connsiteY23761" fmla="*/ 447675 h 2994025"/>
                <a:gd name="connsiteX23762" fmla="*/ 1962502 w 6130925"/>
                <a:gd name="connsiteY23762" fmla="*/ 445558 h 2994025"/>
                <a:gd name="connsiteX23763" fmla="*/ 1961972 w 6130925"/>
                <a:gd name="connsiteY23763" fmla="*/ 442913 h 2994025"/>
                <a:gd name="connsiteX23764" fmla="*/ 1961443 w 6130925"/>
                <a:gd name="connsiteY23764" fmla="*/ 440796 h 2994025"/>
                <a:gd name="connsiteX23765" fmla="*/ 1959854 w 6130925"/>
                <a:gd name="connsiteY23765" fmla="*/ 440796 h 2994025"/>
                <a:gd name="connsiteX23766" fmla="*/ 1958265 w 6130925"/>
                <a:gd name="connsiteY23766" fmla="*/ 441325 h 2994025"/>
                <a:gd name="connsiteX23767" fmla="*/ 1958264 w 6130925"/>
                <a:gd name="connsiteY23767" fmla="*/ 441325 h 2994025"/>
                <a:gd name="connsiteX23768" fmla="*/ 1956675 w 6130925"/>
                <a:gd name="connsiteY23768" fmla="*/ 440796 h 2994025"/>
                <a:gd name="connsiteX23769" fmla="*/ 1954556 w 6130925"/>
                <a:gd name="connsiteY23769" fmla="*/ 440267 h 2994025"/>
                <a:gd name="connsiteX23770" fmla="*/ 1950848 w 6130925"/>
                <a:gd name="connsiteY23770" fmla="*/ 440267 h 2994025"/>
                <a:gd name="connsiteX23771" fmla="*/ 1947671 w 6130925"/>
                <a:gd name="connsiteY23771" fmla="*/ 440796 h 2994025"/>
                <a:gd name="connsiteX23772" fmla="*/ 1946612 w 6130925"/>
                <a:gd name="connsiteY23772" fmla="*/ 441854 h 2994025"/>
                <a:gd name="connsiteX23773" fmla="*/ 1945552 w 6130925"/>
                <a:gd name="connsiteY23773" fmla="*/ 443442 h 2994025"/>
                <a:gd name="connsiteX23774" fmla="*/ 1945552 w 6130925"/>
                <a:gd name="connsiteY23774" fmla="*/ 445558 h 2994025"/>
                <a:gd name="connsiteX23775" fmla="*/ 1945552 w 6130925"/>
                <a:gd name="connsiteY23775" fmla="*/ 448204 h 2994025"/>
                <a:gd name="connsiteX23776" fmla="*/ 1928072 w 6130925"/>
                <a:gd name="connsiteY23776" fmla="*/ 448204 h 2994025"/>
                <a:gd name="connsiteX23777" fmla="*/ 1925953 w 6130925"/>
                <a:gd name="connsiteY23777" fmla="*/ 448204 h 2994025"/>
                <a:gd name="connsiteX23778" fmla="*/ 1925614 w 6130925"/>
                <a:gd name="connsiteY23778" fmla="*/ 448091 h 2994025"/>
                <a:gd name="connsiteX23779" fmla="*/ 1924363 w 6130925"/>
                <a:gd name="connsiteY23779" fmla="*/ 447675 h 2994025"/>
                <a:gd name="connsiteX23780" fmla="*/ 1922773 w 6130925"/>
                <a:gd name="connsiteY23780" fmla="*/ 447146 h 2994025"/>
                <a:gd name="connsiteX23781" fmla="*/ 1920655 w 6130925"/>
                <a:gd name="connsiteY23781" fmla="*/ 446088 h 2994025"/>
                <a:gd name="connsiteX23782" fmla="*/ 1916947 w 6130925"/>
                <a:gd name="connsiteY23782" fmla="*/ 446088 h 2994025"/>
                <a:gd name="connsiteX23783" fmla="*/ 1914183 w 6130925"/>
                <a:gd name="connsiteY23783" fmla="*/ 445693 h 2994025"/>
                <a:gd name="connsiteX23784" fmla="*/ 1913240 w 6130925"/>
                <a:gd name="connsiteY23784" fmla="*/ 445558 h 2994025"/>
                <a:gd name="connsiteX23785" fmla="*/ 1912589 w 6130925"/>
                <a:gd name="connsiteY23785" fmla="*/ 445342 h 2994025"/>
                <a:gd name="connsiteX23786" fmla="*/ 1910060 w 6130925"/>
                <a:gd name="connsiteY23786" fmla="*/ 444500 h 2994025"/>
                <a:gd name="connsiteX23787" fmla="*/ 1907941 w 6130925"/>
                <a:gd name="connsiteY23787" fmla="*/ 442383 h 2994025"/>
                <a:gd name="connsiteX23788" fmla="*/ 1906882 w 6130925"/>
                <a:gd name="connsiteY23788" fmla="*/ 440267 h 2994025"/>
                <a:gd name="connsiteX23789" fmla="*/ 1906882 w 6130925"/>
                <a:gd name="connsiteY23789" fmla="*/ 432858 h 2994025"/>
                <a:gd name="connsiteX23790" fmla="*/ 1913768 w 6130925"/>
                <a:gd name="connsiteY23790" fmla="*/ 432858 h 2994025"/>
                <a:gd name="connsiteX23791" fmla="*/ 1914828 w 6130925"/>
                <a:gd name="connsiteY23791" fmla="*/ 430213 h 2994025"/>
                <a:gd name="connsiteX23792" fmla="*/ 1915357 w 6130925"/>
                <a:gd name="connsiteY23792" fmla="*/ 427567 h 2994025"/>
                <a:gd name="connsiteX23793" fmla="*/ 1914298 w 6130925"/>
                <a:gd name="connsiteY23793" fmla="*/ 423863 h 2994025"/>
                <a:gd name="connsiteX23794" fmla="*/ 1913239 w 6130925"/>
                <a:gd name="connsiteY23794" fmla="*/ 420688 h 2994025"/>
                <a:gd name="connsiteX23795" fmla="*/ 1913768 w 6130925"/>
                <a:gd name="connsiteY23795" fmla="*/ 419100 h 2994025"/>
                <a:gd name="connsiteX23796" fmla="*/ 1914828 w 6130925"/>
                <a:gd name="connsiteY23796" fmla="*/ 418042 h 2994025"/>
                <a:gd name="connsiteX23797" fmla="*/ 1914829 w 6130925"/>
                <a:gd name="connsiteY23797" fmla="*/ 418042 h 2994025"/>
                <a:gd name="connsiteX23798" fmla="*/ 1915002 w 6130925"/>
                <a:gd name="connsiteY23798" fmla="*/ 417955 h 2994025"/>
                <a:gd name="connsiteX23799" fmla="*/ 1916947 w 6130925"/>
                <a:gd name="connsiteY23799" fmla="*/ 416983 h 2994025"/>
                <a:gd name="connsiteX23800" fmla="*/ 1917476 w 6130925"/>
                <a:gd name="connsiteY23800" fmla="*/ 416983 h 2994025"/>
                <a:gd name="connsiteX23801" fmla="*/ 1918536 w 6130925"/>
                <a:gd name="connsiteY23801" fmla="*/ 416983 h 2994025"/>
                <a:gd name="connsiteX23802" fmla="*/ 1919595 w 6130925"/>
                <a:gd name="connsiteY23802" fmla="*/ 416983 h 2994025"/>
                <a:gd name="connsiteX23803" fmla="*/ 1921714 w 6130925"/>
                <a:gd name="connsiteY23803" fmla="*/ 416983 h 2994025"/>
                <a:gd name="connsiteX23804" fmla="*/ 1921714 w 6130925"/>
                <a:gd name="connsiteY23804" fmla="*/ 409575 h 2994025"/>
                <a:gd name="connsiteX23805" fmla="*/ 1913240 w 6130925"/>
                <a:gd name="connsiteY23805" fmla="*/ 409575 h 2994025"/>
                <a:gd name="connsiteX23806" fmla="*/ 1913239 w 6130925"/>
                <a:gd name="connsiteY23806" fmla="*/ 409575 h 2994025"/>
                <a:gd name="connsiteX23807" fmla="*/ 1912709 w 6130925"/>
                <a:gd name="connsiteY23807" fmla="*/ 407988 h 2994025"/>
                <a:gd name="connsiteX23808" fmla="*/ 1912709 w 6130925"/>
                <a:gd name="connsiteY23808" fmla="*/ 406400 h 2994025"/>
                <a:gd name="connsiteX23809" fmla="*/ 1913239 w 6130925"/>
                <a:gd name="connsiteY23809" fmla="*/ 404813 h 2994025"/>
                <a:gd name="connsiteX23810" fmla="*/ 1914298 w 6130925"/>
                <a:gd name="connsiteY23810" fmla="*/ 403225 h 2994025"/>
                <a:gd name="connsiteX23811" fmla="*/ 1915357 w 6130925"/>
                <a:gd name="connsiteY23811" fmla="*/ 401638 h 2994025"/>
                <a:gd name="connsiteX23812" fmla="*/ 1915887 w 6130925"/>
                <a:gd name="connsiteY23812" fmla="*/ 400579 h 2994025"/>
                <a:gd name="connsiteX23813" fmla="*/ 1915887 w 6130925"/>
                <a:gd name="connsiteY23813" fmla="*/ 392113 h 2994025"/>
                <a:gd name="connsiteX23814" fmla="*/ 1914828 w 6130925"/>
                <a:gd name="connsiteY23814" fmla="*/ 388408 h 2994025"/>
                <a:gd name="connsiteX23815" fmla="*/ 1912709 w 6130925"/>
                <a:gd name="connsiteY23815" fmla="*/ 386292 h 2994025"/>
                <a:gd name="connsiteX23816" fmla="*/ 1911649 w 6130925"/>
                <a:gd name="connsiteY23816" fmla="*/ 385233 h 2994025"/>
                <a:gd name="connsiteX23817" fmla="*/ 1911649 w 6130925"/>
                <a:gd name="connsiteY23817" fmla="*/ 383646 h 2994025"/>
                <a:gd name="connsiteX23818" fmla="*/ 1911649 w 6130925"/>
                <a:gd name="connsiteY23818" fmla="*/ 382588 h 2994025"/>
                <a:gd name="connsiteX23819" fmla="*/ 1912709 w 6130925"/>
                <a:gd name="connsiteY23819" fmla="*/ 380471 h 2994025"/>
                <a:gd name="connsiteX23820" fmla="*/ 1913239 w 6130925"/>
                <a:gd name="connsiteY23820" fmla="*/ 379413 h 2994025"/>
                <a:gd name="connsiteX23821" fmla="*/ 1913239 w 6130925"/>
                <a:gd name="connsiteY23821" fmla="*/ 377825 h 2994025"/>
                <a:gd name="connsiteX23822" fmla="*/ 1913239 w 6130925"/>
                <a:gd name="connsiteY23822" fmla="*/ 376767 h 2994025"/>
                <a:gd name="connsiteX23823" fmla="*/ 1912709 w 6130925"/>
                <a:gd name="connsiteY23823" fmla="*/ 375179 h 2994025"/>
                <a:gd name="connsiteX23824" fmla="*/ 1911649 w 6130925"/>
                <a:gd name="connsiteY23824" fmla="*/ 374121 h 2994025"/>
                <a:gd name="connsiteX23825" fmla="*/ 1907941 w 6130925"/>
                <a:gd name="connsiteY23825" fmla="*/ 372004 h 2994025"/>
                <a:gd name="connsiteX23826" fmla="*/ 1906352 w 6130925"/>
                <a:gd name="connsiteY23826" fmla="*/ 370946 h 2994025"/>
                <a:gd name="connsiteX23827" fmla="*/ 1904233 w 6130925"/>
                <a:gd name="connsiteY23827" fmla="*/ 367771 h 2994025"/>
                <a:gd name="connsiteX23828" fmla="*/ 1903174 w 6130925"/>
                <a:gd name="connsiteY23828" fmla="*/ 364596 h 2994025"/>
                <a:gd name="connsiteX23829" fmla="*/ 1902644 w 6130925"/>
                <a:gd name="connsiteY23829" fmla="*/ 363008 h 2994025"/>
                <a:gd name="connsiteX23830" fmla="*/ 1901585 w 6130925"/>
                <a:gd name="connsiteY23830" fmla="*/ 361421 h 2994025"/>
                <a:gd name="connsiteX23831" fmla="*/ 1900525 w 6130925"/>
                <a:gd name="connsiteY23831" fmla="*/ 359833 h 2994025"/>
                <a:gd name="connsiteX23832" fmla="*/ 1899996 w 6130925"/>
                <a:gd name="connsiteY23832" fmla="*/ 357188 h 2994025"/>
                <a:gd name="connsiteX23833" fmla="*/ 1899466 w 6130925"/>
                <a:gd name="connsiteY23833" fmla="*/ 355600 h 2994025"/>
                <a:gd name="connsiteX23834" fmla="*/ 1897347 w 6130925"/>
                <a:gd name="connsiteY23834" fmla="*/ 354542 h 2994025"/>
                <a:gd name="connsiteX23835" fmla="*/ 1895758 w 6130925"/>
                <a:gd name="connsiteY23835" fmla="*/ 352954 h 2994025"/>
                <a:gd name="connsiteX23836" fmla="*/ 1895228 w 6130925"/>
                <a:gd name="connsiteY23836" fmla="*/ 351367 h 2994025"/>
                <a:gd name="connsiteX23837" fmla="*/ 1894699 w 6130925"/>
                <a:gd name="connsiteY23837" fmla="*/ 350308 h 2994025"/>
                <a:gd name="connsiteX23838" fmla="*/ 1892580 w 6130925"/>
                <a:gd name="connsiteY23838" fmla="*/ 348721 h 2994025"/>
                <a:gd name="connsiteX23839" fmla="*/ 1891520 w 6130925"/>
                <a:gd name="connsiteY23839" fmla="*/ 346075 h 2994025"/>
                <a:gd name="connsiteX23840" fmla="*/ 1889931 w 6130925"/>
                <a:gd name="connsiteY23840" fmla="*/ 343958 h 2994025"/>
                <a:gd name="connsiteX23841" fmla="*/ 1888342 w 6130925"/>
                <a:gd name="connsiteY23841" fmla="*/ 343429 h 2994025"/>
                <a:gd name="connsiteX23842" fmla="*/ 1887283 w 6130925"/>
                <a:gd name="connsiteY23842" fmla="*/ 341842 h 2994025"/>
                <a:gd name="connsiteX23843" fmla="*/ 1886753 w 6130925"/>
                <a:gd name="connsiteY23843" fmla="*/ 339725 h 2994025"/>
                <a:gd name="connsiteX23844" fmla="*/ 1885693 w 6130925"/>
                <a:gd name="connsiteY23844" fmla="*/ 338138 h 2994025"/>
                <a:gd name="connsiteX23845" fmla="*/ 1884634 w 6130925"/>
                <a:gd name="connsiteY23845" fmla="*/ 336021 h 2994025"/>
                <a:gd name="connsiteX23846" fmla="*/ 1884104 w 6130925"/>
                <a:gd name="connsiteY23846" fmla="*/ 335492 h 2994025"/>
                <a:gd name="connsiteX23847" fmla="*/ 1882515 w 6130925"/>
                <a:gd name="connsiteY23847" fmla="*/ 334963 h 2994025"/>
                <a:gd name="connsiteX23848" fmla="*/ 1880396 w 6130925"/>
                <a:gd name="connsiteY23848" fmla="*/ 333904 h 2994025"/>
                <a:gd name="connsiteX23849" fmla="*/ 1879337 w 6130925"/>
                <a:gd name="connsiteY23849" fmla="*/ 333375 h 2994025"/>
                <a:gd name="connsiteX23850" fmla="*/ 1878277 w 6130925"/>
                <a:gd name="connsiteY23850" fmla="*/ 332846 h 2994025"/>
                <a:gd name="connsiteX23851" fmla="*/ 1878277 w 6130925"/>
                <a:gd name="connsiteY23851" fmla="*/ 332845 h 2994025"/>
                <a:gd name="connsiteX23852" fmla="*/ 1877749 w 6130925"/>
                <a:gd name="connsiteY23852" fmla="*/ 332317 h 2994025"/>
                <a:gd name="connsiteX23853" fmla="*/ 1877748 w 6130925"/>
                <a:gd name="connsiteY23853" fmla="*/ 332317 h 2994025"/>
                <a:gd name="connsiteX23854" fmla="*/ 1876689 w 6130925"/>
                <a:gd name="connsiteY23854" fmla="*/ 332846 h 2994025"/>
                <a:gd name="connsiteX23855" fmla="*/ 1876688 w 6130925"/>
                <a:gd name="connsiteY23855" fmla="*/ 332846 h 2994025"/>
                <a:gd name="connsiteX23856" fmla="*/ 1876159 w 6130925"/>
                <a:gd name="connsiteY23856" fmla="*/ 332846 h 2994025"/>
                <a:gd name="connsiteX23857" fmla="*/ 1875629 w 6130925"/>
                <a:gd name="connsiteY23857" fmla="*/ 332846 h 2994025"/>
                <a:gd name="connsiteX23858" fmla="*/ 1875099 w 6130925"/>
                <a:gd name="connsiteY23858" fmla="*/ 332846 h 2994025"/>
                <a:gd name="connsiteX23859" fmla="*/ 1873510 w 6130925"/>
                <a:gd name="connsiteY23859" fmla="*/ 332317 h 2994025"/>
                <a:gd name="connsiteX23860" fmla="*/ 1872451 w 6130925"/>
                <a:gd name="connsiteY23860" fmla="*/ 331788 h 2994025"/>
                <a:gd name="connsiteX23861" fmla="*/ 1871921 w 6130925"/>
                <a:gd name="connsiteY23861" fmla="*/ 330729 h 2994025"/>
                <a:gd name="connsiteX23862" fmla="*/ 1870861 w 6130925"/>
                <a:gd name="connsiteY23862" fmla="*/ 328613 h 2994025"/>
                <a:gd name="connsiteX23863" fmla="*/ 1869272 w 6130925"/>
                <a:gd name="connsiteY23863" fmla="*/ 327025 h 2994025"/>
                <a:gd name="connsiteX23864" fmla="*/ 1868743 w 6130925"/>
                <a:gd name="connsiteY23864" fmla="*/ 324908 h 2994025"/>
                <a:gd name="connsiteX23865" fmla="*/ 1868743 w 6130925"/>
                <a:gd name="connsiteY23865" fmla="*/ 312738 h 2994025"/>
                <a:gd name="connsiteX23866" fmla="*/ 1867683 w 6130925"/>
                <a:gd name="connsiteY23866" fmla="*/ 310621 h 2994025"/>
                <a:gd name="connsiteX23867" fmla="*/ 1865564 w 6130925"/>
                <a:gd name="connsiteY23867" fmla="*/ 309563 h 2994025"/>
                <a:gd name="connsiteX23868" fmla="*/ 1863975 w 6130925"/>
                <a:gd name="connsiteY23868" fmla="*/ 307975 h 2994025"/>
                <a:gd name="connsiteX23869" fmla="*/ 1861856 w 6130925"/>
                <a:gd name="connsiteY23869" fmla="*/ 307446 h 2994025"/>
                <a:gd name="connsiteX23870" fmla="*/ 1860267 w 6130925"/>
                <a:gd name="connsiteY23870" fmla="*/ 307446 h 2994025"/>
                <a:gd name="connsiteX23871" fmla="*/ 1858678 w 6130925"/>
                <a:gd name="connsiteY23871" fmla="*/ 307446 h 2994025"/>
                <a:gd name="connsiteX23872" fmla="*/ 1857089 w 6130925"/>
                <a:gd name="connsiteY23872" fmla="*/ 307446 h 2994025"/>
                <a:gd name="connsiteX23873" fmla="*/ 1854440 w 6130925"/>
                <a:gd name="connsiteY23873" fmla="*/ 306917 h 2994025"/>
                <a:gd name="connsiteX23874" fmla="*/ 1852851 w 6130925"/>
                <a:gd name="connsiteY23874" fmla="*/ 305858 h 2994025"/>
                <a:gd name="connsiteX23875" fmla="*/ 1851262 w 6130925"/>
                <a:gd name="connsiteY23875" fmla="*/ 303742 h 2994025"/>
                <a:gd name="connsiteX23876" fmla="*/ 1849673 w 6130925"/>
                <a:gd name="connsiteY23876" fmla="*/ 301625 h 2994025"/>
                <a:gd name="connsiteX23877" fmla="*/ 1848084 w 6130925"/>
                <a:gd name="connsiteY23877" fmla="*/ 300038 h 2994025"/>
                <a:gd name="connsiteX23878" fmla="*/ 1844376 w 6130925"/>
                <a:gd name="connsiteY23878" fmla="*/ 300038 h 2994025"/>
                <a:gd name="connsiteX23879" fmla="*/ 1843316 w 6130925"/>
                <a:gd name="connsiteY23879" fmla="*/ 300038 h 2994025"/>
                <a:gd name="connsiteX23880" fmla="*/ 1841727 w 6130925"/>
                <a:gd name="connsiteY23880" fmla="*/ 300038 h 2994025"/>
                <a:gd name="connsiteX23881" fmla="*/ 1840668 w 6130925"/>
                <a:gd name="connsiteY23881" fmla="*/ 300038 h 2994025"/>
                <a:gd name="connsiteX23882" fmla="*/ 1839081 w 6130925"/>
                <a:gd name="connsiteY23882" fmla="*/ 299509 h 2994025"/>
                <a:gd name="connsiteX23883" fmla="*/ 1839080 w 6130925"/>
                <a:gd name="connsiteY23883" fmla="*/ 299508 h 2994025"/>
                <a:gd name="connsiteX23884" fmla="*/ 1839079 w 6130925"/>
                <a:gd name="connsiteY23884" fmla="*/ 299508 h 2994025"/>
                <a:gd name="connsiteX23885" fmla="*/ 1837489 w 6130925"/>
                <a:gd name="connsiteY23885" fmla="*/ 298450 h 2994025"/>
                <a:gd name="connsiteX23886" fmla="*/ 1834841 w 6130925"/>
                <a:gd name="connsiteY23886" fmla="*/ 296863 h 2994025"/>
                <a:gd name="connsiteX23887" fmla="*/ 1832192 w 6130925"/>
                <a:gd name="connsiteY23887" fmla="*/ 295275 h 2994025"/>
                <a:gd name="connsiteX23888" fmla="*/ 1830073 w 6130925"/>
                <a:gd name="connsiteY23888" fmla="*/ 294746 h 2994025"/>
                <a:gd name="connsiteX23889" fmla="*/ 1828484 w 6130925"/>
                <a:gd name="connsiteY23889" fmla="*/ 294746 h 2994025"/>
                <a:gd name="connsiteX23890" fmla="*/ 1816301 w 6130925"/>
                <a:gd name="connsiteY23890" fmla="*/ 294746 h 2994025"/>
                <a:gd name="connsiteX23891" fmla="*/ 1814182 w 6130925"/>
                <a:gd name="connsiteY23891" fmla="*/ 294217 h 2994025"/>
                <a:gd name="connsiteX23892" fmla="*/ 1811533 w 6130925"/>
                <a:gd name="connsiteY23892" fmla="*/ 292629 h 2994025"/>
                <a:gd name="connsiteX23893" fmla="*/ 1809944 w 6130925"/>
                <a:gd name="connsiteY23893" fmla="*/ 291042 h 2994025"/>
                <a:gd name="connsiteX23894" fmla="*/ 1807825 w 6130925"/>
                <a:gd name="connsiteY23894" fmla="*/ 289454 h 2994025"/>
                <a:gd name="connsiteX23895" fmla="*/ 1804647 w 6130925"/>
                <a:gd name="connsiteY23895" fmla="*/ 288396 h 2994025"/>
                <a:gd name="connsiteX23896" fmla="*/ 1803058 w 6130925"/>
                <a:gd name="connsiteY23896" fmla="*/ 287338 h 2994025"/>
                <a:gd name="connsiteX23897" fmla="*/ 1800409 w 6130925"/>
                <a:gd name="connsiteY23897" fmla="*/ 287338 h 2994025"/>
                <a:gd name="connsiteX23898" fmla="*/ 1797761 w 6130925"/>
                <a:gd name="connsiteY23898" fmla="*/ 287338 h 2994025"/>
                <a:gd name="connsiteX23899" fmla="*/ 1795112 w 6130925"/>
                <a:gd name="connsiteY23899" fmla="*/ 287338 h 2994025"/>
                <a:gd name="connsiteX23900" fmla="*/ 1789815 w 6130925"/>
                <a:gd name="connsiteY23900" fmla="*/ 287338 h 2994025"/>
                <a:gd name="connsiteX23901" fmla="*/ 1787696 w 6130925"/>
                <a:gd name="connsiteY23901" fmla="*/ 286279 h 2994025"/>
                <a:gd name="connsiteX23902" fmla="*/ 1786107 w 6130925"/>
                <a:gd name="connsiteY23902" fmla="*/ 285221 h 2994025"/>
                <a:gd name="connsiteX23903" fmla="*/ 1784518 w 6130925"/>
                <a:gd name="connsiteY23903" fmla="*/ 283633 h 2994025"/>
                <a:gd name="connsiteX23904" fmla="*/ 1782399 w 6130925"/>
                <a:gd name="connsiteY23904" fmla="*/ 282046 h 2994025"/>
                <a:gd name="connsiteX23905" fmla="*/ 1779751 w 6130925"/>
                <a:gd name="connsiteY23905" fmla="*/ 282046 h 2994025"/>
                <a:gd name="connsiteX23906" fmla="*/ 1778162 w 6130925"/>
                <a:gd name="connsiteY23906" fmla="*/ 283104 h 2994025"/>
                <a:gd name="connsiteX23907" fmla="*/ 1777103 w 6130925"/>
                <a:gd name="connsiteY23907" fmla="*/ 284163 h 2994025"/>
                <a:gd name="connsiteX23908" fmla="*/ 1775514 w 6130925"/>
                <a:gd name="connsiteY23908" fmla="*/ 285221 h 2994025"/>
                <a:gd name="connsiteX23909" fmla="*/ 1773925 w 6130925"/>
                <a:gd name="connsiteY23909" fmla="*/ 286808 h 2994025"/>
                <a:gd name="connsiteX23910" fmla="*/ 1772934 w 6130925"/>
                <a:gd name="connsiteY23910" fmla="*/ 287303 h 2994025"/>
                <a:gd name="connsiteX23911" fmla="*/ 1772864 w 6130925"/>
                <a:gd name="connsiteY23911" fmla="*/ 287338 h 2994025"/>
                <a:gd name="connsiteX23912" fmla="*/ 1771805 w 6130925"/>
                <a:gd name="connsiteY23912" fmla="*/ 287338 h 2994025"/>
                <a:gd name="connsiteX23913" fmla="*/ 1771275 w 6130925"/>
                <a:gd name="connsiteY23913" fmla="*/ 287338 h 2994025"/>
                <a:gd name="connsiteX23914" fmla="*/ 1770745 w 6130925"/>
                <a:gd name="connsiteY23914" fmla="*/ 287338 h 2994025"/>
                <a:gd name="connsiteX23915" fmla="*/ 1768627 w 6130925"/>
                <a:gd name="connsiteY23915" fmla="*/ 287338 h 2994025"/>
                <a:gd name="connsiteX23916" fmla="*/ 1766509 w 6130925"/>
                <a:gd name="connsiteY23916" fmla="*/ 288396 h 2994025"/>
                <a:gd name="connsiteX23917" fmla="*/ 1764920 w 6130925"/>
                <a:gd name="connsiteY23917" fmla="*/ 289454 h 2994025"/>
                <a:gd name="connsiteX23918" fmla="*/ 1763860 w 6130925"/>
                <a:gd name="connsiteY23918" fmla="*/ 291042 h 2994025"/>
                <a:gd name="connsiteX23919" fmla="*/ 1763859 w 6130925"/>
                <a:gd name="connsiteY23919" fmla="*/ 291042 h 2994025"/>
                <a:gd name="connsiteX23920" fmla="*/ 1762800 w 6130925"/>
                <a:gd name="connsiteY23920" fmla="*/ 291571 h 2994025"/>
                <a:gd name="connsiteX23921" fmla="*/ 1761211 w 6130925"/>
                <a:gd name="connsiteY23921" fmla="*/ 291571 h 2994025"/>
                <a:gd name="connsiteX23922" fmla="*/ 1760151 w 6130925"/>
                <a:gd name="connsiteY23922" fmla="*/ 291571 h 2994025"/>
                <a:gd name="connsiteX23923" fmla="*/ 1758562 w 6130925"/>
                <a:gd name="connsiteY23923" fmla="*/ 291571 h 2994025"/>
                <a:gd name="connsiteX23924" fmla="*/ 1758032 w 6130925"/>
                <a:gd name="connsiteY23924" fmla="*/ 291571 h 2994025"/>
                <a:gd name="connsiteX23925" fmla="*/ 1756973 w 6130925"/>
                <a:gd name="connsiteY23925" fmla="*/ 291571 h 2994025"/>
                <a:gd name="connsiteX23926" fmla="*/ 1755913 w 6130925"/>
                <a:gd name="connsiteY23926" fmla="*/ 291571 h 2994025"/>
                <a:gd name="connsiteX23927" fmla="*/ 1754324 w 6130925"/>
                <a:gd name="connsiteY23927" fmla="*/ 291042 h 2994025"/>
                <a:gd name="connsiteX23928" fmla="*/ 1753265 w 6130925"/>
                <a:gd name="connsiteY23928" fmla="*/ 290513 h 2994025"/>
                <a:gd name="connsiteX23929" fmla="*/ 1752205 w 6130925"/>
                <a:gd name="connsiteY23929" fmla="*/ 289983 h 2994025"/>
                <a:gd name="connsiteX23930" fmla="*/ 1751146 w 6130925"/>
                <a:gd name="connsiteY23930" fmla="*/ 288925 h 2994025"/>
                <a:gd name="connsiteX23931" fmla="*/ 1751145 w 6130925"/>
                <a:gd name="connsiteY23931" fmla="*/ 288924 h 2994025"/>
                <a:gd name="connsiteX23932" fmla="*/ 1750088 w 6130925"/>
                <a:gd name="connsiteY23932" fmla="*/ 288396 h 2994025"/>
                <a:gd name="connsiteX23933" fmla="*/ 1742672 w 6130925"/>
                <a:gd name="connsiteY23933" fmla="*/ 288396 h 2994025"/>
                <a:gd name="connsiteX23934" fmla="*/ 1742672 w 6130925"/>
                <a:gd name="connsiteY23934" fmla="*/ 292100 h 2994025"/>
                <a:gd name="connsiteX23935" fmla="*/ 1742671 w 6130925"/>
                <a:gd name="connsiteY23935" fmla="*/ 292100 h 2994025"/>
                <a:gd name="connsiteX23936" fmla="*/ 1741082 w 6130925"/>
                <a:gd name="connsiteY23936" fmla="*/ 292100 h 2994025"/>
                <a:gd name="connsiteX23937" fmla="*/ 1741081 w 6130925"/>
                <a:gd name="connsiteY23937" fmla="*/ 292100 h 2994025"/>
                <a:gd name="connsiteX23938" fmla="*/ 1739492 w 6130925"/>
                <a:gd name="connsiteY23938" fmla="*/ 291571 h 2994025"/>
                <a:gd name="connsiteX23939" fmla="*/ 1736844 w 6130925"/>
                <a:gd name="connsiteY23939" fmla="*/ 291042 h 2994025"/>
                <a:gd name="connsiteX23940" fmla="*/ 1735255 w 6130925"/>
                <a:gd name="connsiteY23940" fmla="*/ 289983 h 2994025"/>
                <a:gd name="connsiteX23941" fmla="*/ 1733665 w 6130925"/>
                <a:gd name="connsiteY23941" fmla="*/ 288925 h 2994025"/>
                <a:gd name="connsiteX23942" fmla="*/ 1731547 w 6130925"/>
                <a:gd name="connsiteY23942" fmla="*/ 288396 h 2994025"/>
                <a:gd name="connsiteX23943" fmla="*/ 1730487 w 6130925"/>
                <a:gd name="connsiteY23943" fmla="*/ 288396 h 2994025"/>
                <a:gd name="connsiteX23944" fmla="*/ 1729428 w 6130925"/>
                <a:gd name="connsiteY23944" fmla="*/ 288396 h 2994025"/>
                <a:gd name="connsiteX23945" fmla="*/ 1727839 w 6130925"/>
                <a:gd name="connsiteY23945" fmla="*/ 288396 h 2994025"/>
                <a:gd name="connsiteX23946" fmla="*/ 1724660 w 6130925"/>
                <a:gd name="connsiteY23946" fmla="*/ 288396 h 2994025"/>
                <a:gd name="connsiteX23947" fmla="*/ 1723071 w 6130925"/>
                <a:gd name="connsiteY23947" fmla="*/ 288396 h 2994025"/>
                <a:gd name="connsiteX23948" fmla="*/ 1722012 w 6130925"/>
                <a:gd name="connsiteY23948" fmla="*/ 288396 h 2994025"/>
                <a:gd name="connsiteX23949" fmla="*/ 1720952 w 6130925"/>
                <a:gd name="connsiteY23949" fmla="*/ 288396 h 2994025"/>
                <a:gd name="connsiteX23950" fmla="*/ 1720423 w 6130925"/>
                <a:gd name="connsiteY23950" fmla="*/ 288396 h 2994025"/>
                <a:gd name="connsiteX23951" fmla="*/ 1718834 w 6130925"/>
                <a:gd name="connsiteY23951" fmla="*/ 288396 h 2994025"/>
                <a:gd name="connsiteX23952" fmla="*/ 1717775 w 6130925"/>
                <a:gd name="connsiteY23952" fmla="*/ 289454 h 2994025"/>
                <a:gd name="connsiteX23953" fmla="*/ 1717775 w 6130925"/>
                <a:gd name="connsiteY23953" fmla="*/ 291042 h 2994025"/>
                <a:gd name="connsiteX23954" fmla="*/ 1718305 w 6130925"/>
                <a:gd name="connsiteY23954" fmla="*/ 292100 h 2994025"/>
                <a:gd name="connsiteX23955" fmla="*/ 1719364 w 6130925"/>
                <a:gd name="connsiteY23955" fmla="*/ 293158 h 2994025"/>
                <a:gd name="connsiteX23956" fmla="*/ 1720424 w 6130925"/>
                <a:gd name="connsiteY23956" fmla="*/ 294746 h 2994025"/>
                <a:gd name="connsiteX23957" fmla="*/ 1721483 w 6130925"/>
                <a:gd name="connsiteY23957" fmla="*/ 295804 h 2994025"/>
                <a:gd name="connsiteX23958" fmla="*/ 1722013 w 6130925"/>
                <a:gd name="connsiteY23958" fmla="*/ 297392 h 2994025"/>
                <a:gd name="connsiteX23959" fmla="*/ 1720424 w 6130925"/>
                <a:gd name="connsiteY23959" fmla="*/ 298979 h 2994025"/>
                <a:gd name="connsiteX23960" fmla="*/ 1719364 w 6130925"/>
                <a:gd name="connsiteY23960" fmla="*/ 298979 h 2994025"/>
                <a:gd name="connsiteX23961" fmla="*/ 1718305 w 6130925"/>
                <a:gd name="connsiteY23961" fmla="*/ 298979 h 2994025"/>
                <a:gd name="connsiteX23962" fmla="*/ 1717245 w 6130925"/>
                <a:gd name="connsiteY23962" fmla="*/ 298979 h 2994025"/>
                <a:gd name="connsiteX23963" fmla="*/ 1714067 w 6130925"/>
                <a:gd name="connsiteY23963" fmla="*/ 298979 h 2994025"/>
                <a:gd name="connsiteX23964" fmla="*/ 1714066 w 6130925"/>
                <a:gd name="connsiteY23964" fmla="*/ 298979 h 2994025"/>
                <a:gd name="connsiteX23965" fmla="*/ 1713536 w 6130925"/>
                <a:gd name="connsiteY23965" fmla="*/ 298979 h 2994025"/>
                <a:gd name="connsiteX23966" fmla="*/ 1711947 w 6130925"/>
                <a:gd name="connsiteY23966" fmla="*/ 298450 h 2994025"/>
                <a:gd name="connsiteX23967" fmla="*/ 1710358 w 6130925"/>
                <a:gd name="connsiteY23967" fmla="*/ 297921 h 2994025"/>
                <a:gd name="connsiteX23968" fmla="*/ 1709299 w 6130925"/>
                <a:gd name="connsiteY23968" fmla="*/ 296863 h 2994025"/>
                <a:gd name="connsiteX23969" fmla="*/ 1708239 w 6130925"/>
                <a:gd name="connsiteY23969" fmla="*/ 296333 h 2994025"/>
                <a:gd name="connsiteX23970" fmla="*/ 1707180 w 6130925"/>
                <a:gd name="connsiteY23970" fmla="*/ 295275 h 2994025"/>
                <a:gd name="connsiteX23971" fmla="*/ 1704531 w 6130925"/>
                <a:gd name="connsiteY23971" fmla="*/ 294746 h 2994025"/>
                <a:gd name="connsiteX23972" fmla="*/ 1702412 w 6130925"/>
                <a:gd name="connsiteY23972" fmla="*/ 293158 h 2994025"/>
                <a:gd name="connsiteX23973" fmla="*/ 1700293 w 6130925"/>
                <a:gd name="connsiteY23973" fmla="*/ 292100 h 2994025"/>
                <a:gd name="connsiteX23974" fmla="*/ 1698704 w 6130925"/>
                <a:gd name="connsiteY23974" fmla="*/ 291571 h 2994025"/>
                <a:gd name="connsiteX23975" fmla="*/ 1696585 w 6130925"/>
                <a:gd name="connsiteY23975" fmla="*/ 290513 h 2994025"/>
                <a:gd name="connsiteX23976" fmla="*/ 1694431 w 6130925"/>
                <a:gd name="connsiteY23976" fmla="*/ 290082 h 2994025"/>
                <a:gd name="connsiteX23977" fmla="*/ 1693938 w 6130925"/>
                <a:gd name="connsiteY23977" fmla="*/ 289983 h 2994025"/>
                <a:gd name="connsiteX23978" fmla="*/ 1693937 w 6130925"/>
                <a:gd name="connsiteY23978" fmla="*/ 289983 h 2994025"/>
                <a:gd name="connsiteX23979" fmla="*/ 1692348 w 6130925"/>
                <a:gd name="connsiteY23979" fmla="*/ 288925 h 2994025"/>
                <a:gd name="connsiteX23980" fmla="*/ 1691818 w 6130925"/>
                <a:gd name="connsiteY23980" fmla="*/ 287338 h 2994025"/>
                <a:gd name="connsiteX23981" fmla="*/ 1690229 w 6130925"/>
                <a:gd name="connsiteY23981" fmla="*/ 285750 h 2994025"/>
                <a:gd name="connsiteX23982" fmla="*/ 1689169 w 6130925"/>
                <a:gd name="connsiteY23982" fmla="*/ 283633 h 2994025"/>
                <a:gd name="connsiteX23983" fmla="*/ 1687580 w 6130925"/>
                <a:gd name="connsiteY23983" fmla="*/ 283104 h 2994025"/>
                <a:gd name="connsiteX23984" fmla="*/ 1685461 w 6130925"/>
                <a:gd name="connsiteY23984" fmla="*/ 282046 h 2994025"/>
                <a:gd name="connsiteX23985" fmla="*/ 1683343 w 6130925"/>
                <a:gd name="connsiteY23985" fmla="*/ 281517 h 2994025"/>
                <a:gd name="connsiteX23986" fmla="*/ 1682283 w 6130925"/>
                <a:gd name="connsiteY23986" fmla="*/ 279929 h 2994025"/>
                <a:gd name="connsiteX23987" fmla="*/ 1682813 w 6130925"/>
                <a:gd name="connsiteY23987" fmla="*/ 278342 h 2994025"/>
                <a:gd name="connsiteX23988" fmla="*/ 1684932 w 6130925"/>
                <a:gd name="connsiteY23988" fmla="*/ 276754 h 2994025"/>
                <a:gd name="connsiteX23989" fmla="*/ 1685991 w 6130925"/>
                <a:gd name="connsiteY23989" fmla="*/ 276225 h 2994025"/>
                <a:gd name="connsiteX23990" fmla="*/ 1686521 w 6130925"/>
                <a:gd name="connsiteY23990" fmla="*/ 276225 h 2994025"/>
                <a:gd name="connsiteX23991" fmla="*/ 1687052 w 6130925"/>
                <a:gd name="connsiteY23991" fmla="*/ 276225 h 2994025"/>
                <a:gd name="connsiteX23992" fmla="*/ 1688110 w 6130925"/>
                <a:gd name="connsiteY23992" fmla="*/ 276225 h 2994025"/>
                <a:gd name="connsiteX23993" fmla="*/ 1689699 w 6130925"/>
                <a:gd name="connsiteY23993" fmla="*/ 276225 h 2994025"/>
                <a:gd name="connsiteX23994" fmla="*/ 1687580 w 6130925"/>
                <a:gd name="connsiteY23994" fmla="*/ 275696 h 2994025"/>
                <a:gd name="connsiteX23995" fmla="*/ 1685461 w 6130925"/>
                <a:gd name="connsiteY23995" fmla="*/ 274108 h 2994025"/>
                <a:gd name="connsiteX23996" fmla="*/ 1682283 w 6130925"/>
                <a:gd name="connsiteY23996" fmla="*/ 273050 h 2994025"/>
                <a:gd name="connsiteX23997" fmla="*/ 1680164 w 6130925"/>
                <a:gd name="connsiteY23997" fmla="*/ 272521 h 2994025"/>
                <a:gd name="connsiteX23998" fmla="*/ 1678575 w 6130925"/>
                <a:gd name="connsiteY23998" fmla="*/ 271992 h 2994025"/>
                <a:gd name="connsiteX23999" fmla="*/ 1675927 w 6130925"/>
                <a:gd name="connsiteY23999" fmla="*/ 270404 h 2994025"/>
                <a:gd name="connsiteX24000" fmla="*/ 1674337 w 6130925"/>
                <a:gd name="connsiteY24000" fmla="*/ 269346 h 2994025"/>
                <a:gd name="connsiteX24001" fmla="*/ 1671159 w 6130925"/>
                <a:gd name="connsiteY24001" fmla="*/ 268288 h 2994025"/>
                <a:gd name="connsiteX24002" fmla="*/ 1668281 w 6130925"/>
                <a:gd name="connsiteY24002" fmla="*/ 267329 h 2994025"/>
                <a:gd name="connsiteX24003" fmla="*/ 1667982 w 6130925"/>
                <a:gd name="connsiteY24003" fmla="*/ 267229 h 2994025"/>
                <a:gd name="connsiteX24004" fmla="*/ 1666922 w 6130925"/>
                <a:gd name="connsiteY24004" fmla="*/ 267229 h 2994025"/>
                <a:gd name="connsiteX24005" fmla="*/ 1665863 w 6130925"/>
                <a:gd name="connsiteY24005" fmla="*/ 267229 h 2994025"/>
                <a:gd name="connsiteX24006" fmla="*/ 1665860 w 6130925"/>
                <a:gd name="connsiteY24006" fmla="*/ 267230 h 2994025"/>
                <a:gd name="connsiteX24007" fmla="*/ 1664803 w 6130925"/>
                <a:gd name="connsiteY24007" fmla="*/ 267758 h 2994025"/>
                <a:gd name="connsiteX24008" fmla="*/ 1664275 w 6130925"/>
                <a:gd name="connsiteY24008" fmla="*/ 267758 h 2994025"/>
                <a:gd name="connsiteX24009" fmla="*/ 1664274 w 6130925"/>
                <a:gd name="connsiteY24009" fmla="*/ 267758 h 2994025"/>
                <a:gd name="connsiteX24010" fmla="*/ 1664273 w 6130925"/>
                <a:gd name="connsiteY24010" fmla="*/ 267758 h 2994025"/>
                <a:gd name="connsiteX24011" fmla="*/ 1663743 w 6130925"/>
                <a:gd name="connsiteY24011" fmla="*/ 267758 h 2994025"/>
                <a:gd name="connsiteX24012" fmla="*/ 1662685 w 6130925"/>
                <a:gd name="connsiteY24012" fmla="*/ 267230 h 2994025"/>
                <a:gd name="connsiteX24013" fmla="*/ 1662685 w 6130925"/>
                <a:gd name="connsiteY24013" fmla="*/ 267229 h 2994025"/>
                <a:gd name="connsiteX24014" fmla="*/ 1661096 w 6130925"/>
                <a:gd name="connsiteY24014" fmla="*/ 267229 h 2994025"/>
                <a:gd name="connsiteX24015" fmla="*/ 1661095 w 6130925"/>
                <a:gd name="connsiteY24015" fmla="*/ 267229 h 2994025"/>
                <a:gd name="connsiteX24016" fmla="*/ 1660036 w 6130925"/>
                <a:gd name="connsiteY24016" fmla="*/ 266171 h 2994025"/>
                <a:gd name="connsiteX24017" fmla="*/ 1658977 w 6130925"/>
                <a:gd name="connsiteY24017" fmla="*/ 265642 h 2994025"/>
                <a:gd name="connsiteX24018" fmla="*/ 1657918 w 6130925"/>
                <a:gd name="connsiteY24018" fmla="*/ 264584 h 2994025"/>
                <a:gd name="connsiteX24019" fmla="*/ 1657916 w 6130925"/>
                <a:gd name="connsiteY24019" fmla="*/ 264583 h 2994025"/>
                <a:gd name="connsiteX24020" fmla="*/ 1655268 w 6130925"/>
                <a:gd name="connsiteY24020" fmla="*/ 262467 h 2994025"/>
                <a:gd name="connsiteX24021" fmla="*/ 1653679 w 6130925"/>
                <a:gd name="connsiteY24021" fmla="*/ 258763 h 2994025"/>
                <a:gd name="connsiteX24022" fmla="*/ 1654208 w 6130925"/>
                <a:gd name="connsiteY24022" fmla="*/ 257704 h 2994025"/>
                <a:gd name="connsiteX24023" fmla="*/ 1655797 w 6130925"/>
                <a:gd name="connsiteY24023" fmla="*/ 256646 h 2994025"/>
                <a:gd name="connsiteX24024" fmla="*/ 1656487 w 6130925"/>
                <a:gd name="connsiteY24024" fmla="*/ 256417 h 2994025"/>
                <a:gd name="connsiteX24025" fmla="*/ 1657388 w 6130925"/>
                <a:gd name="connsiteY24025" fmla="*/ 256117 h 2994025"/>
                <a:gd name="connsiteX24026" fmla="*/ 1667981 w 6130925"/>
                <a:gd name="connsiteY24026" fmla="*/ 256117 h 2994025"/>
                <a:gd name="connsiteX24027" fmla="*/ 1668511 w 6130925"/>
                <a:gd name="connsiteY24027" fmla="*/ 254000 h 2994025"/>
                <a:gd name="connsiteX24028" fmla="*/ 1668511 w 6130925"/>
                <a:gd name="connsiteY24028" fmla="*/ 251883 h 2994025"/>
                <a:gd name="connsiteX24029" fmla="*/ 1670100 w 6130925"/>
                <a:gd name="connsiteY24029" fmla="*/ 251354 h 2994025"/>
                <a:gd name="connsiteX24030" fmla="*/ 1672748 w 6130925"/>
                <a:gd name="connsiteY24030" fmla="*/ 251354 h 2994025"/>
                <a:gd name="connsiteX24031" fmla="*/ 1674337 w 6130925"/>
                <a:gd name="connsiteY24031" fmla="*/ 251354 h 2994025"/>
                <a:gd name="connsiteX24032" fmla="*/ 1675397 w 6130925"/>
                <a:gd name="connsiteY24032" fmla="*/ 251354 h 2994025"/>
                <a:gd name="connsiteX24033" fmla="*/ 1675927 w 6130925"/>
                <a:gd name="connsiteY24033" fmla="*/ 251354 h 2994025"/>
                <a:gd name="connsiteX24034" fmla="*/ 1676456 w 6130925"/>
                <a:gd name="connsiteY24034" fmla="*/ 251354 h 2994025"/>
                <a:gd name="connsiteX24035" fmla="*/ 1676457 w 6130925"/>
                <a:gd name="connsiteY24035" fmla="*/ 251354 h 2994025"/>
                <a:gd name="connsiteX24036" fmla="*/ 1677741 w 6130925"/>
                <a:gd name="connsiteY24036" fmla="*/ 251675 h 2994025"/>
                <a:gd name="connsiteX24037" fmla="*/ 1678575 w 6130925"/>
                <a:gd name="connsiteY24037" fmla="*/ 251883 h 2994025"/>
                <a:gd name="connsiteX24038" fmla="*/ 1678576 w 6130925"/>
                <a:gd name="connsiteY24038" fmla="*/ 251883 h 2994025"/>
                <a:gd name="connsiteX24039" fmla="*/ 1680695 w 6130925"/>
                <a:gd name="connsiteY24039" fmla="*/ 252942 h 2994025"/>
                <a:gd name="connsiteX24040" fmla="*/ 1681754 w 6130925"/>
                <a:gd name="connsiteY24040" fmla="*/ 252942 h 2994025"/>
                <a:gd name="connsiteX24041" fmla="*/ 1682814 w 6130925"/>
                <a:gd name="connsiteY24041" fmla="*/ 252942 h 2994025"/>
                <a:gd name="connsiteX24042" fmla="*/ 1683873 w 6130925"/>
                <a:gd name="connsiteY24042" fmla="*/ 252942 h 2994025"/>
                <a:gd name="connsiteX24043" fmla="*/ 1685462 w 6130925"/>
                <a:gd name="connsiteY24043" fmla="*/ 253471 h 2994025"/>
                <a:gd name="connsiteX24044" fmla="*/ 1688111 w 6130925"/>
                <a:gd name="connsiteY24044" fmla="*/ 253471 h 2994025"/>
                <a:gd name="connsiteX24045" fmla="*/ 1690760 w 6130925"/>
                <a:gd name="connsiteY24045" fmla="*/ 253471 h 2994025"/>
                <a:gd name="connsiteX24046" fmla="*/ 1692878 w 6130925"/>
                <a:gd name="connsiteY24046" fmla="*/ 252413 h 2994025"/>
                <a:gd name="connsiteX24047" fmla="*/ 1692942 w 6130925"/>
                <a:gd name="connsiteY24047" fmla="*/ 252381 h 2994025"/>
                <a:gd name="connsiteX24048" fmla="*/ 1693937 w 6130925"/>
                <a:gd name="connsiteY24048" fmla="*/ 251883 h 2994025"/>
                <a:gd name="connsiteX24049" fmla="*/ 1695526 w 6130925"/>
                <a:gd name="connsiteY24049" fmla="*/ 251354 h 2994025"/>
                <a:gd name="connsiteX24050" fmla="*/ 1697645 w 6130925"/>
                <a:gd name="connsiteY24050" fmla="*/ 250825 h 2994025"/>
                <a:gd name="connsiteX24051" fmla="*/ 1698176 w 6130925"/>
                <a:gd name="connsiteY24051" fmla="*/ 250825 h 2994025"/>
                <a:gd name="connsiteX24052" fmla="*/ 1699234 w 6130925"/>
                <a:gd name="connsiteY24052" fmla="*/ 250825 h 2994025"/>
                <a:gd name="connsiteX24053" fmla="*/ 1700293 w 6130925"/>
                <a:gd name="connsiteY24053" fmla="*/ 250825 h 2994025"/>
                <a:gd name="connsiteX24054" fmla="*/ 1700823 w 6130925"/>
                <a:gd name="connsiteY24054" fmla="*/ 250825 h 2994025"/>
                <a:gd name="connsiteX24055" fmla="*/ 1700824 w 6130925"/>
                <a:gd name="connsiteY24055" fmla="*/ 250825 h 2994025"/>
                <a:gd name="connsiteX24056" fmla="*/ 1704531 w 6130925"/>
                <a:gd name="connsiteY24056" fmla="*/ 250825 h 2994025"/>
                <a:gd name="connsiteX24057" fmla="*/ 1704532 w 6130925"/>
                <a:gd name="connsiteY24057" fmla="*/ 250825 h 2994025"/>
                <a:gd name="connsiteX24058" fmla="*/ 1705591 w 6130925"/>
                <a:gd name="connsiteY24058" fmla="*/ 250825 h 2994025"/>
                <a:gd name="connsiteX24059" fmla="*/ 1705592 w 6130925"/>
                <a:gd name="connsiteY24059" fmla="*/ 250825 h 2994025"/>
                <a:gd name="connsiteX24060" fmla="*/ 1706733 w 6130925"/>
                <a:gd name="connsiteY24060" fmla="*/ 251205 h 2994025"/>
                <a:gd name="connsiteX24061" fmla="*/ 1707180 w 6130925"/>
                <a:gd name="connsiteY24061" fmla="*/ 251354 h 2994025"/>
                <a:gd name="connsiteX24062" fmla="*/ 1707181 w 6130925"/>
                <a:gd name="connsiteY24062" fmla="*/ 251354 h 2994025"/>
                <a:gd name="connsiteX24063" fmla="*/ 1708770 w 6130925"/>
                <a:gd name="connsiteY24063" fmla="*/ 252413 h 2994025"/>
                <a:gd name="connsiteX24064" fmla="*/ 1710889 w 6130925"/>
                <a:gd name="connsiteY24064" fmla="*/ 252413 h 2994025"/>
                <a:gd name="connsiteX24065" fmla="*/ 1711948 w 6130925"/>
                <a:gd name="connsiteY24065" fmla="*/ 252942 h 2994025"/>
                <a:gd name="connsiteX24066" fmla="*/ 1713008 w 6130925"/>
                <a:gd name="connsiteY24066" fmla="*/ 253471 h 2994025"/>
                <a:gd name="connsiteX24067" fmla="*/ 1717244 w 6130925"/>
                <a:gd name="connsiteY24067" fmla="*/ 253471 h 2994025"/>
                <a:gd name="connsiteX24068" fmla="*/ 1717774 w 6130925"/>
                <a:gd name="connsiteY24068" fmla="*/ 252413 h 2994025"/>
                <a:gd name="connsiteX24069" fmla="*/ 1718833 w 6130925"/>
                <a:gd name="connsiteY24069" fmla="*/ 251354 h 2994025"/>
                <a:gd name="connsiteX24070" fmla="*/ 1720423 w 6130925"/>
                <a:gd name="connsiteY24070" fmla="*/ 250296 h 2994025"/>
                <a:gd name="connsiteX24071" fmla="*/ 1720771 w 6130925"/>
                <a:gd name="connsiteY24071" fmla="*/ 250064 h 2994025"/>
                <a:gd name="connsiteX24072" fmla="*/ 1722013 w 6130925"/>
                <a:gd name="connsiteY24072" fmla="*/ 249238 h 2994025"/>
                <a:gd name="connsiteX24073" fmla="*/ 1722703 w 6130925"/>
                <a:gd name="connsiteY24073" fmla="*/ 248893 h 2994025"/>
                <a:gd name="connsiteX24074" fmla="*/ 1724131 w 6130925"/>
                <a:gd name="connsiteY24074" fmla="*/ 248179 h 2994025"/>
                <a:gd name="connsiteX24075" fmla="*/ 1725720 w 6130925"/>
                <a:gd name="connsiteY24075" fmla="*/ 247121 h 2994025"/>
                <a:gd name="connsiteX24076" fmla="*/ 1727839 w 6130925"/>
                <a:gd name="connsiteY24076" fmla="*/ 245533 h 2994025"/>
                <a:gd name="connsiteX24077" fmla="*/ 1728368 w 6130925"/>
                <a:gd name="connsiteY24077" fmla="*/ 243946 h 2994025"/>
                <a:gd name="connsiteX24078" fmla="*/ 1728368 w 6130925"/>
                <a:gd name="connsiteY24078" fmla="*/ 236538 h 2994025"/>
                <a:gd name="connsiteX24079" fmla="*/ 1726250 w 6130925"/>
                <a:gd name="connsiteY24079" fmla="*/ 236538 h 2994025"/>
                <a:gd name="connsiteX24080" fmla="*/ 1724661 w 6130925"/>
                <a:gd name="connsiteY24080" fmla="*/ 236538 h 2994025"/>
                <a:gd name="connsiteX24081" fmla="*/ 1723728 w 6130925"/>
                <a:gd name="connsiteY24081" fmla="*/ 236227 h 2994025"/>
                <a:gd name="connsiteX24082" fmla="*/ 1723072 w 6130925"/>
                <a:gd name="connsiteY24082" fmla="*/ 236008 h 2994025"/>
                <a:gd name="connsiteX24083" fmla="*/ 1721483 w 6130925"/>
                <a:gd name="connsiteY24083" fmla="*/ 236008 h 2994025"/>
                <a:gd name="connsiteX24084" fmla="*/ 1719364 w 6130925"/>
                <a:gd name="connsiteY24084" fmla="*/ 236008 h 2994025"/>
                <a:gd name="connsiteX24085" fmla="*/ 1717245 w 6130925"/>
                <a:gd name="connsiteY24085" fmla="*/ 236538 h 2994025"/>
                <a:gd name="connsiteX24086" fmla="*/ 1715126 w 6130925"/>
                <a:gd name="connsiteY24086" fmla="*/ 237067 h 2994025"/>
                <a:gd name="connsiteX24087" fmla="*/ 1714621 w 6130925"/>
                <a:gd name="connsiteY24087" fmla="*/ 237193 h 2994025"/>
                <a:gd name="connsiteX24088" fmla="*/ 1713007 w 6130925"/>
                <a:gd name="connsiteY24088" fmla="*/ 237596 h 2994025"/>
                <a:gd name="connsiteX24089" fmla="*/ 1702942 w 6130925"/>
                <a:gd name="connsiteY24089" fmla="*/ 237596 h 2994025"/>
                <a:gd name="connsiteX24090" fmla="*/ 1701884 w 6130925"/>
                <a:gd name="connsiteY24090" fmla="*/ 238125 h 2994025"/>
                <a:gd name="connsiteX24091" fmla="*/ 1700824 w 6130925"/>
                <a:gd name="connsiteY24091" fmla="*/ 238654 h 2994025"/>
                <a:gd name="connsiteX24092" fmla="*/ 1698705 w 6130925"/>
                <a:gd name="connsiteY24092" fmla="*/ 240242 h 2994025"/>
                <a:gd name="connsiteX24093" fmla="*/ 1698704 w 6130925"/>
                <a:gd name="connsiteY24093" fmla="*/ 240242 h 2994025"/>
                <a:gd name="connsiteX24094" fmla="*/ 1696585 w 6130925"/>
                <a:gd name="connsiteY24094" fmla="*/ 240771 h 2994025"/>
                <a:gd name="connsiteX24095" fmla="*/ 1696304 w 6130925"/>
                <a:gd name="connsiteY24095" fmla="*/ 240841 h 2994025"/>
                <a:gd name="connsiteX24096" fmla="*/ 1694468 w 6130925"/>
                <a:gd name="connsiteY24096" fmla="*/ 241300 h 2994025"/>
                <a:gd name="connsiteX24097" fmla="*/ 1694467 w 6130925"/>
                <a:gd name="connsiteY24097" fmla="*/ 241300 h 2994025"/>
                <a:gd name="connsiteX24098" fmla="*/ 1693937 w 6130925"/>
                <a:gd name="connsiteY24098" fmla="*/ 241300 h 2994025"/>
                <a:gd name="connsiteX24099" fmla="*/ 1693408 w 6130925"/>
                <a:gd name="connsiteY24099" fmla="*/ 241300 h 2994025"/>
                <a:gd name="connsiteX24100" fmla="*/ 1693407 w 6130925"/>
                <a:gd name="connsiteY24100" fmla="*/ 241300 h 2994025"/>
                <a:gd name="connsiteX24101" fmla="*/ 1692877 w 6130925"/>
                <a:gd name="connsiteY24101" fmla="*/ 241300 h 2994025"/>
                <a:gd name="connsiteX24102" fmla="*/ 1691819 w 6130925"/>
                <a:gd name="connsiteY24102" fmla="*/ 241300 h 2994025"/>
                <a:gd name="connsiteX24103" fmla="*/ 1691818 w 6130925"/>
                <a:gd name="connsiteY24103" fmla="*/ 241300 h 2994025"/>
                <a:gd name="connsiteX24104" fmla="*/ 1688641 w 6130925"/>
                <a:gd name="connsiteY24104" fmla="*/ 241300 h 2994025"/>
                <a:gd name="connsiteX24105" fmla="*/ 1688640 w 6130925"/>
                <a:gd name="connsiteY24105" fmla="*/ 241300 h 2994025"/>
                <a:gd name="connsiteX24106" fmla="*/ 1687581 w 6130925"/>
                <a:gd name="connsiteY24106" fmla="*/ 241300 h 2994025"/>
                <a:gd name="connsiteX24107" fmla="*/ 1687580 w 6130925"/>
                <a:gd name="connsiteY24107" fmla="*/ 241300 h 2994025"/>
                <a:gd name="connsiteX24108" fmla="*/ 1685991 w 6130925"/>
                <a:gd name="connsiteY24108" fmla="*/ 240771 h 2994025"/>
                <a:gd name="connsiteX24109" fmla="*/ 1683344 w 6130925"/>
                <a:gd name="connsiteY24109" fmla="*/ 241300 h 2994025"/>
                <a:gd name="connsiteX24110" fmla="*/ 1683117 w 6130925"/>
                <a:gd name="connsiteY24110" fmla="*/ 241224 h 2994025"/>
                <a:gd name="connsiteX24111" fmla="*/ 1682813 w 6130925"/>
                <a:gd name="connsiteY24111" fmla="*/ 241300 h 2994025"/>
                <a:gd name="connsiteX24112" fmla="*/ 1682283 w 6130925"/>
                <a:gd name="connsiteY24112" fmla="*/ 241300 h 2994025"/>
                <a:gd name="connsiteX24113" fmla="*/ 1681753 w 6130925"/>
                <a:gd name="connsiteY24113" fmla="*/ 240771 h 2994025"/>
                <a:gd name="connsiteX24114" fmla="*/ 1680164 w 6130925"/>
                <a:gd name="connsiteY24114" fmla="*/ 240242 h 2994025"/>
                <a:gd name="connsiteX24115" fmla="*/ 1678575 w 6130925"/>
                <a:gd name="connsiteY24115" fmla="*/ 238125 h 2994025"/>
                <a:gd name="connsiteX24116" fmla="*/ 1676456 w 6130925"/>
                <a:gd name="connsiteY24116" fmla="*/ 237067 h 2994025"/>
                <a:gd name="connsiteX24117" fmla="*/ 1675051 w 6130925"/>
                <a:gd name="connsiteY24117" fmla="*/ 236716 h 2994025"/>
                <a:gd name="connsiteX24118" fmla="*/ 1674338 w 6130925"/>
                <a:gd name="connsiteY24118" fmla="*/ 236538 h 2994025"/>
                <a:gd name="connsiteX24119" fmla="*/ 1666922 w 6130925"/>
                <a:gd name="connsiteY24119" fmla="*/ 233363 h 2994025"/>
                <a:gd name="connsiteX24120" fmla="*/ 1648912 w 6130925"/>
                <a:gd name="connsiteY24120" fmla="*/ 233363 h 2994025"/>
                <a:gd name="connsiteX24121" fmla="*/ 1648912 w 6130925"/>
                <a:gd name="connsiteY24121" fmla="*/ 233362 h 2994025"/>
                <a:gd name="connsiteX24122" fmla="*/ 1648911 w 6130925"/>
                <a:gd name="connsiteY24122" fmla="*/ 233362 h 2994025"/>
                <a:gd name="connsiteX24123" fmla="*/ 1647852 w 6130925"/>
                <a:gd name="connsiteY24123" fmla="*/ 231246 h 2994025"/>
                <a:gd name="connsiteX24124" fmla="*/ 1646792 w 6130925"/>
                <a:gd name="connsiteY24124" fmla="*/ 229658 h 2994025"/>
                <a:gd name="connsiteX24125" fmla="*/ 1643614 w 6130925"/>
                <a:gd name="connsiteY24125" fmla="*/ 227542 h 2994025"/>
                <a:gd name="connsiteX24126" fmla="*/ 1640680 w 6130925"/>
                <a:gd name="connsiteY24126" fmla="*/ 226704 h 2994025"/>
                <a:gd name="connsiteX24127" fmla="*/ 1639907 w 6130925"/>
                <a:gd name="connsiteY24127" fmla="*/ 226483 h 2994025"/>
                <a:gd name="connsiteX24128" fmla="*/ 1638318 w 6130925"/>
                <a:gd name="connsiteY24128" fmla="*/ 225954 h 2994025"/>
                <a:gd name="connsiteX24129" fmla="*/ 1636199 w 6130925"/>
                <a:gd name="connsiteY24129" fmla="*/ 225954 h 2994025"/>
                <a:gd name="connsiteX24130" fmla="*/ 1634610 w 6130925"/>
                <a:gd name="connsiteY24130" fmla="*/ 225954 h 2994025"/>
                <a:gd name="connsiteX24131" fmla="*/ 1633021 w 6130925"/>
                <a:gd name="connsiteY24131" fmla="*/ 225954 h 2994025"/>
                <a:gd name="connsiteX24132" fmla="*/ 1631961 w 6130925"/>
                <a:gd name="connsiteY24132" fmla="*/ 225954 h 2994025"/>
                <a:gd name="connsiteX24133" fmla="*/ 1631432 w 6130925"/>
                <a:gd name="connsiteY24133" fmla="*/ 225954 h 2994025"/>
                <a:gd name="connsiteX24134" fmla="*/ 1629842 w 6130925"/>
                <a:gd name="connsiteY24134" fmla="*/ 225954 h 2994025"/>
                <a:gd name="connsiteX24135" fmla="*/ 1628783 w 6130925"/>
                <a:gd name="connsiteY24135" fmla="*/ 225954 h 2994025"/>
                <a:gd name="connsiteX24136" fmla="*/ 1628782 w 6130925"/>
                <a:gd name="connsiteY24136" fmla="*/ 225954 h 2994025"/>
                <a:gd name="connsiteX24137" fmla="*/ 1628252 w 6130925"/>
                <a:gd name="connsiteY24137" fmla="*/ 224367 h 2994025"/>
                <a:gd name="connsiteX24138" fmla="*/ 1627193 w 6130925"/>
                <a:gd name="connsiteY24138" fmla="*/ 222250 h 2994025"/>
                <a:gd name="connsiteX24139" fmla="*/ 1625604 w 6130925"/>
                <a:gd name="connsiteY24139" fmla="*/ 221192 h 2994025"/>
                <a:gd name="connsiteX24140" fmla="*/ 1624015 w 6130925"/>
                <a:gd name="connsiteY24140" fmla="*/ 220133 h 2994025"/>
                <a:gd name="connsiteX24141" fmla="*/ 1622425 w 6130925"/>
                <a:gd name="connsiteY24141" fmla="*/ 218017 h 2994025"/>
                <a:gd name="connsiteX24142" fmla="*/ 1621366 w 6130925"/>
                <a:gd name="connsiteY24142" fmla="*/ 215900 h 2994025"/>
                <a:gd name="connsiteX24143" fmla="*/ 1620836 w 6130925"/>
                <a:gd name="connsiteY24143" fmla="*/ 214312 h 2994025"/>
                <a:gd name="connsiteX24144" fmla="*/ 1621366 w 6130925"/>
                <a:gd name="connsiteY24144" fmla="*/ 212725 h 2994025"/>
                <a:gd name="connsiteX24145" fmla="*/ 1621896 w 6130925"/>
                <a:gd name="connsiteY24145" fmla="*/ 210608 h 2994025"/>
                <a:gd name="connsiteX24146" fmla="*/ 1622425 w 6130925"/>
                <a:gd name="connsiteY24146" fmla="*/ 209021 h 2994025"/>
                <a:gd name="connsiteX24147" fmla="*/ 1622428 w 6130925"/>
                <a:gd name="connsiteY24147" fmla="*/ 209020 h 2994025"/>
                <a:gd name="connsiteX24148" fmla="*/ 1624016 w 6130925"/>
                <a:gd name="connsiteY24148" fmla="*/ 207963 h 2994025"/>
                <a:gd name="connsiteX24149" fmla="*/ 1624543 w 6130925"/>
                <a:gd name="connsiteY24149" fmla="*/ 207963 h 2994025"/>
                <a:gd name="connsiteX24150" fmla="*/ 1624544 w 6130925"/>
                <a:gd name="connsiteY24150" fmla="*/ 207962 h 2994025"/>
                <a:gd name="connsiteX24151" fmla="*/ 1634079 w 6130925"/>
                <a:gd name="connsiteY24151" fmla="*/ 207962 h 2994025"/>
                <a:gd name="connsiteX24152" fmla="*/ 1635668 w 6130925"/>
                <a:gd name="connsiteY24152" fmla="*/ 206904 h 2994025"/>
                <a:gd name="connsiteX24153" fmla="*/ 1636728 w 6130925"/>
                <a:gd name="connsiteY24153" fmla="*/ 204787 h 2994025"/>
                <a:gd name="connsiteX24154" fmla="*/ 1637257 w 6130925"/>
                <a:gd name="connsiteY24154" fmla="*/ 203200 h 2994025"/>
                <a:gd name="connsiteX24155" fmla="*/ 1637257 w 6130925"/>
                <a:gd name="connsiteY24155" fmla="*/ 201612 h 2994025"/>
                <a:gd name="connsiteX24156" fmla="*/ 1637787 w 6130925"/>
                <a:gd name="connsiteY24156" fmla="*/ 199496 h 2994025"/>
                <a:gd name="connsiteX24157" fmla="*/ 1637788 w 6130925"/>
                <a:gd name="connsiteY24157" fmla="*/ 199496 h 2994025"/>
                <a:gd name="connsiteX24158" fmla="*/ 1639907 w 6130925"/>
                <a:gd name="connsiteY24158" fmla="*/ 198967 h 2994025"/>
                <a:gd name="connsiteX24159" fmla="*/ 1639948 w 6130925"/>
                <a:gd name="connsiteY24159" fmla="*/ 198947 h 2994025"/>
                <a:gd name="connsiteX24160" fmla="*/ 1640965 w 6130925"/>
                <a:gd name="connsiteY24160" fmla="*/ 198437 h 2994025"/>
                <a:gd name="connsiteX24161" fmla="*/ 1642555 w 6130925"/>
                <a:gd name="connsiteY24161" fmla="*/ 198437 h 2994025"/>
                <a:gd name="connsiteX24162" fmla="*/ 1644673 w 6130925"/>
                <a:gd name="connsiteY24162" fmla="*/ 197379 h 2994025"/>
                <a:gd name="connsiteX24163" fmla="*/ 1646263 w 6130925"/>
                <a:gd name="connsiteY24163" fmla="*/ 196850 h 2994025"/>
                <a:gd name="connsiteX24164" fmla="*/ 1646264 w 6130925"/>
                <a:gd name="connsiteY24164" fmla="*/ 196850 h 2994025"/>
                <a:gd name="connsiteX24165" fmla="*/ 1647322 w 6130925"/>
                <a:gd name="connsiteY24165" fmla="*/ 196850 h 2994025"/>
                <a:gd name="connsiteX24166" fmla="*/ 1647323 w 6130925"/>
                <a:gd name="connsiteY24166" fmla="*/ 196850 h 2994025"/>
                <a:gd name="connsiteX24167" fmla="*/ 1648381 w 6130925"/>
                <a:gd name="connsiteY24167" fmla="*/ 196850 h 2994025"/>
                <a:gd name="connsiteX24168" fmla="*/ 1648911 w 6130925"/>
                <a:gd name="connsiteY24168" fmla="*/ 196850 h 2994025"/>
                <a:gd name="connsiteX24169" fmla="*/ 1649442 w 6130925"/>
                <a:gd name="connsiteY24169" fmla="*/ 196850 h 2994025"/>
                <a:gd name="connsiteX24170" fmla="*/ 1649971 w 6130925"/>
                <a:gd name="connsiteY24170" fmla="*/ 196850 h 2994025"/>
                <a:gd name="connsiteX24171" fmla="*/ 1651030 w 6130925"/>
                <a:gd name="connsiteY24171" fmla="*/ 196850 h 2994025"/>
                <a:gd name="connsiteX24172" fmla="*/ 1651031 w 6130925"/>
                <a:gd name="connsiteY24172" fmla="*/ 196850 h 2994025"/>
                <a:gd name="connsiteX24173" fmla="*/ 1653149 w 6130925"/>
                <a:gd name="connsiteY24173" fmla="*/ 196850 h 2994025"/>
                <a:gd name="connsiteX24174" fmla="*/ 1653680 w 6130925"/>
                <a:gd name="connsiteY24174" fmla="*/ 196850 h 2994025"/>
                <a:gd name="connsiteX24175" fmla="*/ 1654208 w 6130925"/>
                <a:gd name="connsiteY24175" fmla="*/ 196850 h 2994025"/>
                <a:gd name="connsiteX24176" fmla="*/ 1654738 w 6130925"/>
                <a:gd name="connsiteY24176" fmla="*/ 196850 h 2994025"/>
                <a:gd name="connsiteX24177" fmla="*/ 1655797 w 6130925"/>
                <a:gd name="connsiteY24177" fmla="*/ 196850 h 2994025"/>
                <a:gd name="connsiteX24178" fmla="*/ 1655798 w 6130925"/>
                <a:gd name="connsiteY24178" fmla="*/ 196850 h 2994025"/>
                <a:gd name="connsiteX24179" fmla="*/ 1657062 w 6130925"/>
                <a:gd name="connsiteY24179" fmla="*/ 197271 h 2994025"/>
                <a:gd name="connsiteX24180" fmla="*/ 1657387 w 6130925"/>
                <a:gd name="connsiteY24180" fmla="*/ 197379 h 2994025"/>
                <a:gd name="connsiteX24181" fmla="*/ 1658976 w 6130925"/>
                <a:gd name="connsiteY24181" fmla="*/ 197379 h 2994025"/>
                <a:gd name="connsiteX24182" fmla="*/ 1658977 w 6130925"/>
                <a:gd name="connsiteY24182" fmla="*/ 197379 h 2994025"/>
                <a:gd name="connsiteX24183" fmla="*/ 1660036 w 6130925"/>
                <a:gd name="connsiteY24183" fmla="*/ 197908 h 2994025"/>
                <a:gd name="connsiteX24184" fmla="*/ 1660037 w 6130925"/>
                <a:gd name="connsiteY24184" fmla="*/ 197908 h 2994025"/>
                <a:gd name="connsiteX24185" fmla="*/ 1661621 w 6130925"/>
                <a:gd name="connsiteY24185" fmla="*/ 197381 h 2994025"/>
                <a:gd name="connsiteX24186" fmla="*/ 1661624 w 6130925"/>
                <a:gd name="connsiteY24186" fmla="*/ 197379 h 2994025"/>
                <a:gd name="connsiteX24187" fmla="*/ 1664275 w 6130925"/>
                <a:gd name="connsiteY24187" fmla="*/ 197379 h 2994025"/>
                <a:gd name="connsiteX24188" fmla="*/ 1666917 w 6130925"/>
                <a:gd name="connsiteY24188" fmla="*/ 196851 h 2994025"/>
                <a:gd name="connsiteX24189" fmla="*/ 1666921 w 6130925"/>
                <a:gd name="connsiteY24189" fmla="*/ 196850 h 2994025"/>
                <a:gd name="connsiteX24190" fmla="*/ 1669040 w 6130925"/>
                <a:gd name="connsiteY24190" fmla="*/ 195792 h 2994025"/>
                <a:gd name="connsiteX24191" fmla="*/ 1670629 w 6130925"/>
                <a:gd name="connsiteY24191" fmla="*/ 194204 h 2994025"/>
                <a:gd name="connsiteX24192" fmla="*/ 1672748 w 6130925"/>
                <a:gd name="connsiteY24192" fmla="*/ 193146 h 2994025"/>
                <a:gd name="connsiteX24193" fmla="*/ 1672749 w 6130925"/>
                <a:gd name="connsiteY24193" fmla="*/ 193146 h 2994025"/>
                <a:gd name="connsiteX24194" fmla="*/ 1682814 w 6130925"/>
                <a:gd name="connsiteY24194" fmla="*/ 193146 h 2994025"/>
                <a:gd name="connsiteX24195" fmla="*/ 1685461 w 6130925"/>
                <a:gd name="connsiteY24195" fmla="*/ 192617 h 2994025"/>
                <a:gd name="connsiteX24196" fmla="*/ 1687051 w 6130925"/>
                <a:gd name="connsiteY24196" fmla="*/ 191029 h 2994025"/>
                <a:gd name="connsiteX24197" fmla="*/ 1688110 w 6130925"/>
                <a:gd name="connsiteY24197" fmla="*/ 188912 h 2994025"/>
                <a:gd name="connsiteX24198" fmla="*/ 1688110 w 6130925"/>
                <a:gd name="connsiteY24198" fmla="*/ 187854 h 2994025"/>
                <a:gd name="connsiteX24199" fmla="*/ 1688110 w 6130925"/>
                <a:gd name="connsiteY24199" fmla="*/ 186796 h 2994025"/>
                <a:gd name="connsiteX24200" fmla="*/ 1689169 w 6130925"/>
                <a:gd name="connsiteY24200" fmla="*/ 183621 h 2994025"/>
                <a:gd name="connsiteX24201" fmla="*/ 1690759 w 6130925"/>
                <a:gd name="connsiteY24201" fmla="*/ 182562 h 2994025"/>
                <a:gd name="connsiteX24202" fmla="*/ 1692877 w 6130925"/>
                <a:gd name="connsiteY24202" fmla="*/ 182033 h 2994025"/>
                <a:gd name="connsiteX24203" fmla="*/ 1696056 w 6130925"/>
                <a:gd name="connsiteY24203" fmla="*/ 181504 h 2994025"/>
                <a:gd name="connsiteX24204" fmla="*/ 1698704 w 6130925"/>
                <a:gd name="connsiteY24204" fmla="*/ 181504 h 2994025"/>
                <a:gd name="connsiteX24205" fmla="*/ 1700293 w 6130925"/>
                <a:gd name="connsiteY24205" fmla="*/ 181504 h 2994025"/>
                <a:gd name="connsiteX24206" fmla="*/ 1701353 w 6130925"/>
                <a:gd name="connsiteY24206" fmla="*/ 181504 h 2994025"/>
                <a:gd name="connsiteX24207" fmla="*/ 1701883 w 6130925"/>
                <a:gd name="connsiteY24207" fmla="*/ 181504 h 2994025"/>
                <a:gd name="connsiteX24208" fmla="*/ 1702942 w 6130925"/>
                <a:gd name="connsiteY24208" fmla="*/ 181504 h 2994025"/>
                <a:gd name="connsiteX24209" fmla="*/ 1702943 w 6130925"/>
                <a:gd name="connsiteY24209" fmla="*/ 181504 h 2994025"/>
                <a:gd name="connsiteX24210" fmla="*/ 1704532 w 6130925"/>
                <a:gd name="connsiteY24210" fmla="*/ 182563 h 2994025"/>
                <a:gd name="connsiteX24211" fmla="*/ 1705592 w 6130925"/>
                <a:gd name="connsiteY24211" fmla="*/ 183092 h 2994025"/>
                <a:gd name="connsiteX24212" fmla="*/ 1707710 w 6130925"/>
                <a:gd name="connsiteY24212" fmla="*/ 183092 h 2994025"/>
                <a:gd name="connsiteX24213" fmla="*/ 1710359 w 6130925"/>
                <a:gd name="connsiteY24213" fmla="*/ 183621 h 2994025"/>
                <a:gd name="connsiteX24214" fmla="*/ 1713537 w 6130925"/>
                <a:gd name="connsiteY24214" fmla="*/ 183621 h 2994025"/>
                <a:gd name="connsiteX24215" fmla="*/ 1722013 w 6130925"/>
                <a:gd name="connsiteY24215" fmla="*/ 183621 h 2994025"/>
                <a:gd name="connsiteX24216" fmla="*/ 1723602 w 6130925"/>
                <a:gd name="connsiteY24216" fmla="*/ 183621 h 2994025"/>
                <a:gd name="connsiteX24217" fmla="*/ 1724660 w 6130925"/>
                <a:gd name="connsiteY24217" fmla="*/ 182562 h 2994025"/>
                <a:gd name="connsiteX24218" fmla="*/ 1726779 w 6130925"/>
                <a:gd name="connsiteY24218" fmla="*/ 182033 h 2994025"/>
                <a:gd name="connsiteX24219" fmla="*/ 1728368 w 6130925"/>
                <a:gd name="connsiteY24219" fmla="*/ 181504 h 2994025"/>
                <a:gd name="connsiteX24220" fmla="*/ 1729428 w 6130925"/>
                <a:gd name="connsiteY24220" fmla="*/ 180446 h 2994025"/>
                <a:gd name="connsiteX24221" fmla="*/ 1729429 w 6130925"/>
                <a:gd name="connsiteY24221" fmla="*/ 180446 h 2994025"/>
                <a:gd name="connsiteX24222" fmla="*/ 1731018 w 6130925"/>
                <a:gd name="connsiteY24222" fmla="*/ 179917 h 2994025"/>
                <a:gd name="connsiteX24223" fmla="*/ 1731176 w 6130925"/>
                <a:gd name="connsiteY24223" fmla="*/ 179864 h 2994025"/>
                <a:gd name="connsiteX24224" fmla="*/ 1732606 w 6130925"/>
                <a:gd name="connsiteY24224" fmla="*/ 179387 h 2994025"/>
                <a:gd name="connsiteX24225" fmla="*/ 1733665 w 6130925"/>
                <a:gd name="connsiteY24225" fmla="*/ 179387 h 2994025"/>
                <a:gd name="connsiteX24226" fmla="*/ 1734725 w 6130925"/>
                <a:gd name="connsiteY24226" fmla="*/ 179387 h 2994025"/>
                <a:gd name="connsiteX24227" fmla="*/ 1735784 w 6130925"/>
                <a:gd name="connsiteY24227" fmla="*/ 179387 h 2994025"/>
                <a:gd name="connsiteX24228" fmla="*/ 1736844 w 6130925"/>
                <a:gd name="connsiteY24228" fmla="*/ 179387 h 2994025"/>
                <a:gd name="connsiteX24229" fmla="*/ 1737599 w 6130925"/>
                <a:gd name="connsiteY24229" fmla="*/ 179639 h 2994025"/>
                <a:gd name="connsiteX24230" fmla="*/ 1738434 w 6130925"/>
                <a:gd name="connsiteY24230" fmla="*/ 179917 h 2994025"/>
                <a:gd name="connsiteX24231" fmla="*/ 1739493 w 6130925"/>
                <a:gd name="connsiteY24231" fmla="*/ 179917 h 2994025"/>
                <a:gd name="connsiteX24232" fmla="*/ 1741082 w 6130925"/>
                <a:gd name="connsiteY24232" fmla="*/ 179917 h 2994025"/>
                <a:gd name="connsiteX24233" fmla="*/ 1743731 w 6130925"/>
                <a:gd name="connsiteY24233" fmla="*/ 179917 h 2994025"/>
                <a:gd name="connsiteX24234" fmla="*/ 1746380 w 6130925"/>
                <a:gd name="connsiteY24234" fmla="*/ 179917 h 2994025"/>
                <a:gd name="connsiteX24235" fmla="*/ 1747438 w 6130925"/>
                <a:gd name="connsiteY24235" fmla="*/ 179387 h 2994025"/>
                <a:gd name="connsiteX24236" fmla="*/ 1748497 w 6130925"/>
                <a:gd name="connsiteY24236" fmla="*/ 178858 h 2994025"/>
                <a:gd name="connsiteX24237" fmla="*/ 1751146 w 6130925"/>
                <a:gd name="connsiteY24237" fmla="*/ 177271 h 2994025"/>
                <a:gd name="connsiteX24238" fmla="*/ 1754324 w 6130925"/>
                <a:gd name="connsiteY24238" fmla="*/ 173037 h 2994025"/>
                <a:gd name="connsiteX24239" fmla="*/ 1755384 w 6130925"/>
                <a:gd name="connsiteY24239" fmla="*/ 168275 h 2994025"/>
                <a:gd name="connsiteX24240" fmla="*/ 1755384 w 6130925"/>
                <a:gd name="connsiteY24240" fmla="*/ 159808 h 2994025"/>
                <a:gd name="connsiteX24241" fmla="*/ 1754324 w 6130925"/>
                <a:gd name="connsiteY24241" fmla="*/ 158221 h 2994025"/>
                <a:gd name="connsiteX24242" fmla="*/ 1753795 w 6130925"/>
                <a:gd name="connsiteY24242" fmla="*/ 156633 h 2994025"/>
                <a:gd name="connsiteX24243" fmla="*/ 1753265 w 6130925"/>
                <a:gd name="connsiteY24243" fmla="*/ 154517 h 2994025"/>
                <a:gd name="connsiteX24244" fmla="*/ 1752735 w 6130925"/>
                <a:gd name="connsiteY24244" fmla="*/ 152929 h 2994025"/>
                <a:gd name="connsiteX24245" fmla="*/ 1753265 w 6130925"/>
                <a:gd name="connsiteY24245" fmla="*/ 150812 h 2994025"/>
                <a:gd name="connsiteX24246" fmla="*/ 1753265 w 6130925"/>
                <a:gd name="connsiteY24246" fmla="*/ 149225 h 2994025"/>
                <a:gd name="connsiteX24247" fmla="*/ 1753265 w 6130925"/>
                <a:gd name="connsiteY24247" fmla="*/ 147637 h 2994025"/>
                <a:gd name="connsiteX24248" fmla="*/ 1752205 w 6130925"/>
                <a:gd name="connsiteY24248" fmla="*/ 144992 h 2994025"/>
                <a:gd name="connsiteX24249" fmla="*/ 1750617 w 6130925"/>
                <a:gd name="connsiteY24249" fmla="*/ 143934 h 2994025"/>
                <a:gd name="connsiteX24250" fmla="*/ 1748498 w 6130925"/>
                <a:gd name="connsiteY24250" fmla="*/ 144463 h 2994025"/>
                <a:gd name="connsiteX24251" fmla="*/ 1747439 w 6130925"/>
                <a:gd name="connsiteY24251" fmla="*/ 145521 h 2994025"/>
                <a:gd name="connsiteX24252" fmla="*/ 1746380 w 6130925"/>
                <a:gd name="connsiteY24252" fmla="*/ 146050 h 2994025"/>
                <a:gd name="connsiteX24253" fmla="*/ 1745850 w 6130925"/>
                <a:gd name="connsiteY24253" fmla="*/ 147108 h 2994025"/>
                <a:gd name="connsiteX24254" fmla="*/ 1744261 w 6130925"/>
                <a:gd name="connsiteY24254" fmla="*/ 147638 h 2994025"/>
                <a:gd name="connsiteX24255" fmla="*/ 1742407 w 6130925"/>
                <a:gd name="connsiteY24255" fmla="*/ 148101 h 2994025"/>
                <a:gd name="connsiteX24256" fmla="*/ 1742141 w 6130925"/>
                <a:gd name="connsiteY24256" fmla="*/ 148167 h 2994025"/>
                <a:gd name="connsiteX24257" fmla="*/ 1740552 w 6130925"/>
                <a:gd name="connsiteY24257" fmla="*/ 148696 h 2994025"/>
                <a:gd name="connsiteX24258" fmla="*/ 1739492 w 6130925"/>
                <a:gd name="connsiteY24258" fmla="*/ 148696 h 2994025"/>
                <a:gd name="connsiteX24259" fmla="*/ 1738433 w 6130925"/>
                <a:gd name="connsiteY24259" fmla="*/ 148696 h 2994025"/>
                <a:gd name="connsiteX24260" fmla="*/ 1736314 w 6130925"/>
                <a:gd name="connsiteY24260" fmla="*/ 148696 h 2994025"/>
                <a:gd name="connsiteX24261" fmla="*/ 1734195 w 6130925"/>
                <a:gd name="connsiteY24261" fmla="*/ 148696 h 2994025"/>
                <a:gd name="connsiteX24262" fmla="*/ 1732076 w 6130925"/>
                <a:gd name="connsiteY24262" fmla="*/ 148696 h 2994025"/>
                <a:gd name="connsiteX24263" fmla="*/ 1731017 w 6130925"/>
                <a:gd name="connsiteY24263" fmla="*/ 148696 h 2994025"/>
                <a:gd name="connsiteX24264" fmla="*/ 1729957 w 6130925"/>
                <a:gd name="connsiteY24264" fmla="*/ 148696 h 2994025"/>
                <a:gd name="connsiteX24265" fmla="*/ 1729428 w 6130925"/>
                <a:gd name="connsiteY24265" fmla="*/ 148696 h 2994025"/>
                <a:gd name="connsiteX24266" fmla="*/ 1727839 w 6130925"/>
                <a:gd name="connsiteY24266" fmla="*/ 148696 h 2994025"/>
                <a:gd name="connsiteX24267" fmla="*/ 1725720 w 6130925"/>
                <a:gd name="connsiteY24267" fmla="*/ 147108 h 2994025"/>
                <a:gd name="connsiteX24268" fmla="*/ 1724131 w 6130925"/>
                <a:gd name="connsiteY24268" fmla="*/ 145521 h 2994025"/>
                <a:gd name="connsiteX24269" fmla="*/ 1722541 w 6130925"/>
                <a:gd name="connsiteY24269" fmla="*/ 144992 h 2994025"/>
                <a:gd name="connsiteX24270" fmla="*/ 1719893 w 6130925"/>
                <a:gd name="connsiteY24270" fmla="*/ 144992 h 2994025"/>
                <a:gd name="connsiteX24271" fmla="*/ 1719036 w 6130925"/>
                <a:gd name="connsiteY24271" fmla="*/ 144706 h 2994025"/>
                <a:gd name="connsiteX24272" fmla="*/ 1718305 w 6130925"/>
                <a:gd name="connsiteY24272" fmla="*/ 144463 h 2994025"/>
                <a:gd name="connsiteX24273" fmla="*/ 1716186 w 6130925"/>
                <a:gd name="connsiteY24273" fmla="*/ 143933 h 2994025"/>
                <a:gd name="connsiteX24274" fmla="*/ 1712478 w 6130925"/>
                <a:gd name="connsiteY24274" fmla="*/ 143933 h 2994025"/>
                <a:gd name="connsiteX24275" fmla="*/ 1712477 w 6130925"/>
                <a:gd name="connsiteY24275" fmla="*/ 143933 h 2994025"/>
                <a:gd name="connsiteX24276" fmla="*/ 1712477 w 6130925"/>
                <a:gd name="connsiteY24276" fmla="*/ 142346 h 2994025"/>
                <a:gd name="connsiteX24277" fmla="*/ 1712477 w 6130925"/>
                <a:gd name="connsiteY24277" fmla="*/ 142344 h 2994025"/>
                <a:gd name="connsiteX24278" fmla="*/ 1711948 w 6130925"/>
                <a:gd name="connsiteY24278" fmla="*/ 140229 h 2994025"/>
                <a:gd name="connsiteX24279" fmla="*/ 1712477 w 6130925"/>
                <a:gd name="connsiteY24279" fmla="*/ 139172 h 2994025"/>
                <a:gd name="connsiteX24280" fmla="*/ 1712477 w 6130925"/>
                <a:gd name="connsiteY24280" fmla="*/ 139171 h 2994025"/>
                <a:gd name="connsiteX24281" fmla="*/ 1712478 w 6130925"/>
                <a:gd name="connsiteY24281" fmla="*/ 139171 h 2994025"/>
                <a:gd name="connsiteX24282" fmla="*/ 1714067 w 6130925"/>
                <a:gd name="connsiteY24282" fmla="*/ 138642 h 2994025"/>
                <a:gd name="connsiteX24283" fmla="*/ 1714142 w 6130925"/>
                <a:gd name="connsiteY24283" fmla="*/ 138617 h 2994025"/>
                <a:gd name="connsiteX24284" fmla="*/ 1715655 w 6130925"/>
                <a:gd name="connsiteY24284" fmla="*/ 138112 h 2994025"/>
                <a:gd name="connsiteX24285" fmla="*/ 1716185 w 6130925"/>
                <a:gd name="connsiteY24285" fmla="*/ 136525 h 2994025"/>
                <a:gd name="connsiteX24286" fmla="*/ 1718304 w 6130925"/>
                <a:gd name="connsiteY24286" fmla="*/ 133879 h 2994025"/>
                <a:gd name="connsiteX24287" fmla="*/ 1719893 w 6130925"/>
                <a:gd name="connsiteY24287" fmla="*/ 132292 h 2994025"/>
                <a:gd name="connsiteX24288" fmla="*/ 1720952 w 6130925"/>
                <a:gd name="connsiteY24288" fmla="*/ 130175 h 2994025"/>
                <a:gd name="connsiteX24289" fmla="*/ 1720953 w 6130925"/>
                <a:gd name="connsiteY24289" fmla="*/ 130175 h 2994025"/>
                <a:gd name="connsiteX24290" fmla="*/ 1722541 w 6130925"/>
                <a:gd name="connsiteY24290" fmla="*/ 130175 h 2994025"/>
                <a:gd name="connsiteX24291" fmla="*/ 1722542 w 6130925"/>
                <a:gd name="connsiteY24291" fmla="*/ 130175 h 2994025"/>
                <a:gd name="connsiteX24292" fmla="*/ 1724131 w 6130925"/>
                <a:gd name="connsiteY24292" fmla="*/ 130175 h 2994025"/>
                <a:gd name="connsiteX24293" fmla="*/ 1725720 w 6130925"/>
                <a:gd name="connsiteY24293" fmla="*/ 128058 h 2994025"/>
                <a:gd name="connsiteX24294" fmla="*/ 1726249 w 6130925"/>
                <a:gd name="connsiteY24294" fmla="*/ 125942 h 2994025"/>
                <a:gd name="connsiteX24295" fmla="*/ 1728368 w 6130925"/>
                <a:gd name="connsiteY24295" fmla="*/ 125412 h 2994025"/>
                <a:gd name="connsiteX24296" fmla="*/ 1730487 w 6130925"/>
                <a:gd name="connsiteY24296" fmla="*/ 124354 h 2994025"/>
                <a:gd name="connsiteX24297" fmla="*/ 1732606 w 6130925"/>
                <a:gd name="connsiteY24297" fmla="*/ 122767 h 2994025"/>
                <a:gd name="connsiteX24298" fmla="*/ 1732607 w 6130925"/>
                <a:gd name="connsiteY24298" fmla="*/ 122767 h 2994025"/>
                <a:gd name="connsiteX24299" fmla="*/ 1732646 w 6130925"/>
                <a:gd name="connsiteY24299" fmla="*/ 122747 h 2994025"/>
                <a:gd name="connsiteX24300" fmla="*/ 1733665 w 6130925"/>
                <a:gd name="connsiteY24300" fmla="*/ 122237 h 2994025"/>
                <a:gd name="connsiteX24301" fmla="*/ 1734725 w 6130925"/>
                <a:gd name="connsiteY24301" fmla="*/ 121708 h 2994025"/>
                <a:gd name="connsiteX24302" fmla="*/ 1735255 w 6130925"/>
                <a:gd name="connsiteY24302" fmla="*/ 121708 h 2994025"/>
                <a:gd name="connsiteX24303" fmla="*/ 1735784 w 6130925"/>
                <a:gd name="connsiteY24303" fmla="*/ 121708 h 2994025"/>
                <a:gd name="connsiteX24304" fmla="*/ 1736844 w 6130925"/>
                <a:gd name="connsiteY24304" fmla="*/ 121708 h 2994025"/>
                <a:gd name="connsiteX24305" fmla="*/ 1738433 w 6130925"/>
                <a:gd name="connsiteY24305" fmla="*/ 121708 h 2994025"/>
                <a:gd name="connsiteX24306" fmla="*/ 1739492 w 6130925"/>
                <a:gd name="connsiteY24306" fmla="*/ 121179 h 2994025"/>
                <a:gd name="connsiteX24307" fmla="*/ 1740022 w 6130925"/>
                <a:gd name="connsiteY24307" fmla="*/ 121179 h 2994025"/>
                <a:gd name="connsiteX24308" fmla="*/ 1740552 w 6130925"/>
                <a:gd name="connsiteY24308" fmla="*/ 121179 h 2994025"/>
                <a:gd name="connsiteX24309" fmla="*/ 1741081 w 6130925"/>
                <a:gd name="connsiteY24309" fmla="*/ 121179 h 2994025"/>
                <a:gd name="connsiteX24310" fmla="*/ 1742141 w 6130925"/>
                <a:gd name="connsiteY24310" fmla="*/ 121179 h 2994025"/>
                <a:gd name="connsiteX24311" fmla="*/ 1743730 w 6130925"/>
                <a:gd name="connsiteY24311" fmla="*/ 121179 h 2994025"/>
                <a:gd name="connsiteX24312" fmla="*/ 1744789 w 6130925"/>
                <a:gd name="connsiteY24312" fmla="*/ 121179 h 2994025"/>
                <a:gd name="connsiteX24313" fmla="*/ 1745319 w 6130925"/>
                <a:gd name="connsiteY24313" fmla="*/ 121179 h 2994025"/>
                <a:gd name="connsiteX24314" fmla="*/ 1745849 w 6130925"/>
                <a:gd name="connsiteY24314" fmla="*/ 121179 h 2994025"/>
                <a:gd name="connsiteX24315" fmla="*/ 1747438 w 6130925"/>
                <a:gd name="connsiteY24315" fmla="*/ 121179 h 2994025"/>
                <a:gd name="connsiteX24316" fmla="*/ 1749557 w 6130925"/>
                <a:gd name="connsiteY24316" fmla="*/ 119592 h 2994025"/>
                <a:gd name="connsiteX24317" fmla="*/ 1751676 w 6130925"/>
                <a:gd name="connsiteY24317" fmla="*/ 117475 h 2994025"/>
                <a:gd name="connsiteX24318" fmla="*/ 1753265 w 6130925"/>
                <a:gd name="connsiteY24318" fmla="*/ 115887 h 2994025"/>
                <a:gd name="connsiteX24319" fmla="*/ 1755384 w 6130925"/>
                <a:gd name="connsiteY24319" fmla="*/ 113771 h 2994025"/>
                <a:gd name="connsiteX24320" fmla="*/ 1756443 w 6130925"/>
                <a:gd name="connsiteY24320" fmla="*/ 112183 h 2994025"/>
                <a:gd name="connsiteX24321" fmla="*/ 1758562 w 6130925"/>
                <a:gd name="connsiteY24321" fmla="*/ 111125 h 2994025"/>
                <a:gd name="connsiteX24322" fmla="*/ 1759874 w 6130925"/>
                <a:gd name="connsiteY24322" fmla="*/ 110798 h 2994025"/>
                <a:gd name="connsiteX24323" fmla="*/ 1760682 w 6130925"/>
                <a:gd name="connsiteY24323" fmla="*/ 110596 h 2994025"/>
                <a:gd name="connsiteX24324" fmla="*/ 1762271 w 6130925"/>
                <a:gd name="connsiteY24324" fmla="*/ 110596 h 2994025"/>
                <a:gd name="connsiteX24325" fmla="*/ 1764919 w 6130925"/>
                <a:gd name="connsiteY24325" fmla="*/ 109537 h 2994025"/>
                <a:gd name="connsiteX24326" fmla="*/ 1767567 w 6130925"/>
                <a:gd name="connsiteY24326" fmla="*/ 108479 h 2994025"/>
                <a:gd name="connsiteX24327" fmla="*/ 1769156 w 6130925"/>
                <a:gd name="connsiteY24327" fmla="*/ 107421 h 2994025"/>
                <a:gd name="connsiteX24328" fmla="*/ 1769157 w 6130925"/>
                <a:gd name="connsiteY24328" fmla="*/ 107421 h 2994025"/>
                <a:gd name="connsiteX24329" fmla="*/ 1771275 w 6130925"/>
                <a:gd name="connsiteY24329" fmla="*/ 106892 h 2994025"/>
                <a:gd name="connsiteX24330" fmla="*/ 1772335 w 6130925"/>
                <a:gd name="connsiteY24330" fmla="*/ 106362 h 2994025"/>
                <a:gd name="connsiteX24331" fmla="*/ 1773394 w 6130925"/>
                <a:gd name="connsiteY24331" fmla="*/ 105304 h 2994025"/>
                <a:gd name="connsiteX24332" fmla="*/ 1773924 w 6130925"/>
                <a:gd name="connsiteY24332" fmla="*/ 103717 h 2994025"/>
                <a:gd name="connsiteX24333" fmla="*/ 1774983 w 6130925"/>
                <a:gd name="connsiteY24333" fmla="*/ 102129 h 2994025"/>
                <a:gd name="connsiteX24334" fmla="*/ 1776572 w 6130925"/>
                <a:gd name="connsiteY24334" fmla="*/ 100542 h 2994025"/>
                <a:gd name="connsiteX24335" fmla="*/ 1776573 w 6130925"/>
                <a:gd name="connsiteY24335" fmla="*/ 100542 h 2994025"/>
                <a:gd name="connsiteX24336" fmla="*/ 1786638 w 6130925"/>
                <a:gd name="connsiteY24336" fmla="*/ 101071 h 2994025"/>
                <a:gd name="connsiteX24337" fmla="*/ 1796702 w 6130925"/>
                <a:gd name="connsiteY24337" fmla="*/ 101071 h 2994025"/>
                <a:gd name="connsiteX24338" fmla="*/ 1798292 w 6130925"/>
                <a:gd name="connsiteY24338" fmla="*/ 101600 h 2994025"/>
                <a:gd name="connsiteX24339" fmla="*/ 1800410 w 6130925"/>
                <a:gd name="connsiteY24339" fmla="*/ 103188 h 2994025"/>
                <a:gd name="connsiteX24340" fmla="*/ 1800411 w 6130925"/>
                <a:gd name="connsiteY24340" fmla="*/ 103189 h 2994025"/>
                <a:gd name="connsiteX24341" fmla="*/ 1801469 w 6130925"/>
                <a:gd name="connsiteY24341" fmla="*/ 104246 h 2994025"/>
                <a:gd name="connsiteX24342" fmla="*/ 1803055 w 6130925"/>
                <a:gd name="connsiteY24342" fmla="*/ 104774 h 2994025"/>
                <a:gd name="connsiteX24343" fmla="*/ 1803059 w 6130925"/>
                <a:gd name="connsiteY24343" fmla="*/ 104775 h 2994025"/>
                <a:gd name="connsiteX24344" fmla="*/ 1804648 w 6130925"/>
                <a:gd name="connsiteY24344" fmla="*/ 105304 h 2994025"/>
                <a:gd name="connsiteX24345" fmla="*/ 1806237 w 6130925"/>
                <a:gd name="connsiteY24345" fmla="*/ 105833 h 2994025"/>
                <a:gd name="connsiteX24346" fmla="*/ 1817360 w 6130925"/>
                <a:gd name="connsiteY24346" fmla="*/ 105833 h 2994025"/>
                <a:gd name="connsiteX24347" fmla="*/ 1817360 w 6130925"/>
                <a:gd name="connsiteY24347" fmla="*/ 91546 h 2994025"/>
                <a:gd name="connsiteX24348" fmla="*/ 1816831 w 6130925"/>
                <a:gd name="connsiteY24348" fmla="*/ 89429 h 2994025"/>
                <a:gd name="connsiteX24349" fmla="*/ 1816301 w 6130925"/>
                <a:gd name="connsiteY24349" fmla="*/ 87842 h 2994025"/>
                <a:gd name="connsiteX24350" fmla="*/ 1814182 w 6130925"/>
                <a:gd name="connsiteY24350" fmla="*/ 85725 h 2994025"/>
                <a:gd name="connsiteX24351" fmla="*/ 1812593 w 6130925"/>
                <a:gd name="connsiteY24351" fmla="*/ 83608 h 2994025"/>
                <a:gd name="connsiteX24352" fmla="*/ 1812063 w 6130925"/>
                <a:gd name="connsiteY24352" fmla="*/ 81492 h 2994025"/>
                <a:gd name="connsiteX24353" fmla="*/ 1812593 w 6130925"/>
                <a:gd name="connsiteY24353" fmla="*/ 79904 h 2994025"/>
                <a:gd name="connsiteX24354" fmla="*/ 1814182 w 6130925"/>
                <a:gd name="connsiteY24354" fmla="*/ 78846 h 2994025"/>
                <a:gd name="connsiteX24355" fmla="*/ 1814868 w 6130925"/>
                <a:gd name="connsiteY24355" fmla="*/ 78675 h 2994025"/>
                <a:gd name="connsiteX24356" fmla="*/ 1816302 w 6130925"/>
                <a:gd name="connsiteY24356" fmla="*/ 78317 h 2994025"/>
                <a:gd name="connsiteX24357" fmla="*/ 1816865 w 6130925"/>
                <a:gd name="connsiteY24357" fmla="*/ 78176 h 2994025"/>
                <a:gd name="connsiteX24358" fmla="*/ 1818420 w 6130925"/>
                <a:gd name="connsiteY24358" fmla="*/ 77787 h 2994025"/>
                <a:gd name="connsiteX24359" fmla="*/ 1820539 w 6130925"/>
                <a:gd name="connsiteY24359" fmla="*/ 76729 h 2994025"/>
                <a:gd name="connsiteX24360" fmla="*/ 1822128 w 6130925"/>
                <a:gd name="connsiteY24360" fmla="*/ 75671 h 2994025"/>
                <a:gd name="connsiteX24361" fmla="*/ 1824776 w 6130925"/>
                <a:gd name="connsiteY24361" fmla="*/ 74612 h 2994025"/>
                <a:gd name="connsiteX24362" fmla="*/ 1826365 w 6130925"/>
                <a:gd name="connsiteY24362" fmla="*/ 73025 h 2994025"/>
                <a:gd name="connsiteX24363" fmla="*/ 1828484 w 6130925"/>
                <a:gd name="connsiteY24363" fmla="*/ 72496 h 2994025"/>
                <a:gd name="connsiteX24364" fmla="*/ 1830073 w 6130925"/>
                <a:gd name="connsiteY24364" fmla="*/ 71437 h 2994025"/>
                <a:gd name="connsiteX24365" fmla="*/ 1833781 w 6130925"/>
                <a:gd name="connsiteY24365" fmla="*/ 70379 h 2994025"/>
                <a:gd name="connsiteX24366" fmla="*/ 1833782 w 6130925"/>
                <a:gd name="connsiteY24366" fmla="*/ 70379 h 2994025"/>
                <a:gd name="connsiteX24367" fmla="*/ 1838019 w 6130925"/>
                <a:gd name="connsiteY24367" fmla="*/ 70379 h 2994025"/>
                <a:gd name="connsiteX24368" fmla="*/ 1838020 w 6130925"/>
                <a:gd name="connsiteY24368" fmla="*/ 70379 h 2994025"/>
                <a:gd name="connsiteX24369" fmla="*/ 1839608 w 6130925"/>
                <a:gd name="connsiteY24369" fmla="*/ 70379 h 2994025"/>
                <a:gd name="connsiteX24370" fmla="*/ 1839609 w 6130925"/>
                <a:gd name="connsiteY24370" fmla="*/ 70379 h 2994025"/>
                <a:gd name="connsiteX24371" fmla="*/ 1841198 w 6130925"/>
                <a:gd name="connsiteY24371" fmla="*/ 71438 h 2994025"/>
                <a:gd name="connsiteX24372" fmla="*/ 1842258 w 6130925"/>
                <a:gd name="connsiteY24372" fmla="*/ 73025 h 2994025"/>
                <a:gd name="connsiteX24373" fmla="*/ 1843847 w 6130925"/>
                <a:gd name="connsiteY24373" fmla="*/ 75671 h 2994025"/>
                <a:gd name="connsiteX24374" fmla="*/ 1845830 w 6130925"/>
                <a:gd name="connsiteY24374" fmla="*/ 77157 h 2994025"/>
                <a:gd name="connsiteX24375" fmla="*/ 1845965 w 6130925"/>
                <a:gd name="connsiteY24375" fmla="*/ 77258 h 2994025"/>
                <a:gd name="connsiteX24376" fmla="*/ 1846561 w 6130925"/>
                <a:gd name="connsiteY24376" fmla="*/ 77496 h 2994025"/>
                <a:gd name="connsiteX24377" fmla="*/ 1848614 w 6130925"/>
                <a:gd name="connsiteY24377" fmla="*/ 78317 h 2994025"/>
                <a:gd name="connsiteX24378" fmla="*/ 1850733 w 6130925"/>
                <a:gd name="connsiteY24378" fmla="*/ 79375 h 2994025"/>
                <a:gd name="connsiteX24379" fmla="*/ 1852322 w 6130925"/>
                <a:gd name="connsiteY24379" fmla="*/ 79904 h 2994025"/>
                <a:gd name="connsiteX24380" fmla="*/ 1854164 w 6130925"/>
                <a:gd name="connsiteY24380" fmla="*/ 80364 h 2994025"/>
                <a:gd name="connsiteX24381" fmla="*/ 1854440 w 6130925"/>
                <a:gd name="connsiteY24381" fmla="*/ 80433 h 2994025"/>
                <a:gd name="connsiteX24382" fmla="*/ 1857089 w 6130925"/>
                <a:gd name="connsiteY24382" fmla="*/ 80962 h 2994025"/>
                <a:gd name="connsiteX24383" fmla="*/ 1857090 w 6130925"/>
                <a:gd name="connsiteY24383" fmla="*/ 80963 h 2994025"/>
                <a:gd name="connsiteX24384" fmla="*/ 1858149 w 6130925"/>
                <a:gd name="connsiteY24384" fmla="*/ 82021 h 2994025"/>
                <a:gd name="connsiteX24385" fmla="*/ 1859209 w 6130925"/>
                <a:gd name="connsiteY24385" fmla="*/ 83079 h 2994025"/>
                <a:gd name="connsiteX24386" fmla="*/ 1860268 w 6130925"/>
                <a:gd name="connsiteY24386" fmla="*/ 83608 h 2994025"/>
                <a:gd name="connsiteX24387" fmla="*/ 1861327 w 6130925"/>
                <a:gd name="connsiteY24387" fmla="*/ 83608 h 2994025"/>
                <a:gd name="connsiteX24388" fmla="*/ 1862916 w 6130925"/>
                <a:gd name="connsiteY24388" fmla="*/ 83608 h 2994025"/>
                <a:gd name="connsiteX24389" fmla="*/ 1863975 w 6130925"/>
                <a:gd name="connsiteY24389" fmla="*/ 83608 h 2994025"/>
                <a:gd name="connsiteX24390" fmla="*/ 1863976 w 6130925"/>
                <a:gd name="connsiteY24390" fmla="*/ 83608 h 2994025"/>
                <a:gd name="connsiteX24391" fmla="*/ 1864519 w 6130925"/>
                <a:gd name="connsiteY24391" fmla="*/ 83880 h 2994025"/>
                <a:gd name="connsiteX24392" fmla="*/ 1865035 w 6130925"/>
                <a:gd name="connsiteY24392" fmla="*/ 84137 h 2994025"/>
                <a:gd name="connsiteX24393" fmla="*/ 1865564 w 6130925"/>
                <a:gd name="connsiteY24393" fmla="*/ 84137 h 2994025"/>
                <a:gd name="connsiteX24394" fmla="*/ 1867153 w 6130925"/>
                <a:gd name="connsiteY24394" fmla="*/ 84137 h 2994025"/>
                <a:gd name="connsiteX24395" fmla="*/ 1867686 w 6130925"/>
                <a:gd name="connsiteY24395" fmla="*/ 84137 h 2994025"/>
                <a:gd name="connsiteX24396" fmla="*/ 1868478 w 6130925"/>
                <a:gd name="connsiteY24396" fmla="*/ 83873 h 2994025"/>
                <a:gd name="connsiteX24397" fmla="*/ 1868743 w 6130925"/>
                <a:gd name="connsiteY24397" fmla="*/ 83608 h 2994025"/>
                <a:gd name="connsiteX24398" fmla="*/ 1869272 w 6130925"/>
                <a:gd name="connsiteY24398" fmla="*/ 83608 h 2994025"/>
                <a:gd name="connsiteX24399" fmla="*/ 1870332 w 6130925"/>
                <a:gd name="connsiteY24399" fmla="*/ 83608 h 2994025"/>
                <a:gd name="connsiteX24400" fmla="*/ 1870861 w 6130925"/>
                <a:gd name="connsiteY24400" fmla="*/ 84137 h 2994025"/>
                <a:gd name="connsiteX24401" fmla="*/ 1870862 w 6130925"/>
                <a:gd name="connsiteY24401" fmla="*/ 84138 h 2994025"/>
                <a:gd name="connsiteX24402" fmla="*/ 1871922 w 6130925"/>
                <a:gd name="connsiteY24402" fmla="*/ 84667 h 2994025"/>
                <a:gd name="connsiteX24403" fmla="*/ 1872981 w 6130925"/>
                <a:gd name="connsiteY24403" fmla="*/ 85725 h 2994025"/>
                <a:gd name="connsiteX24404" fmla="*/ 1874570 w 6130925"/>
                <a:gd name="connsiteY24404" fmla="*/ 87313 h 2994025"/>
                <a:gd name="connsiteX24405" fmla="*/ 1876689 w 6130925"/>
                <a:gd name="connsiteY24405" fmla="*/ 88900 h 2994025"/>
                <a:gd name="connsiteX24406" fmla="*/ 1878278 w 6130925"/>
                <a:gd name="connsiteY24406" fmla="*/ 89429 h 2994025"/>
                <a:gd name="connsiteX24407" fmla="*/ 1879288 w 6130925"/>
                <a:gd name="connsiteY24407" fmla="*/ 90438 h 2994025"/>
                <a:gd name="connsiteX24408" fmla="*/ 1879337 w 6130925"/>
                <a:gd name="connsiteY24408" fmla="*/ 90487 h 2994025"/>
                <a:gd name="connsiteX24409" fmla="*/ 1880457 w 6130925"/>
                <a:gd name="connsiteY24409" fmla="*/ 90767 h 2994025"/>
                <a:gd name="connsiteX24410" fmla="*/ 1881457 w 6130925"/>
                <a:gd name="connsiteY24410" fmla="*/ 91017 h 2994025"/>
                <a:gd name="connsiteX24411" fmla="*/ 1883576 w 6130925"/>
                <a:gd name="connsiteY24411" fmla="*/ 91546 h 2994025"/>
                <a:gd name="connsiteX24412" fmla="*/ 1885165 w 6130925"/>
                <a:gd name="connsiteY24412" fmla="*/ 92604 h 2994025"/>
                <a:gd name="connsiteX24413" fmla="*/ 1886753 w 6130925"/>
                <a:gd name="connsiteY24413" fmla="*/ 93133 h 2994025"/>
                <a:gd name="connsiteX24414" fmla="*/ 1889401 w 6130925"/>
                <a:gd name="connsiteY24414" fmla="*/ 93662 h 2994025"/>
                <a:gd name="connsiteX24415" fmla="*/ 1896288 w 6130925"/>
                <a:gd name="connsiteY24415" fmla="*/ 93662 h 2994025"/>
                <a:gd name="connsiteX24416" fmla="*/ 1897877 w 6130925"/>
                <a:gd name="connsiteY24416" fmla="*/ 92075 h 2994025"/>
                <a:gd name="connsiteX24417" fmla="*/ 1896289 w 6130925"/>
                <a:gd name="connsiteY24417" fmla="*/ 90488 h 2994025"/>
                <a:gd name="connsiteX24418" fmla="*/ 1895047 w 6130925"/>
                <a:gd name="connsiteY24418" fmla="*/ 89661 h 2994025"/>
                <a:gd name="connsiteX24419" fmla="*/ 1894700 w 6130925"/>
                <a:gd name="connsiteY24419" fmla="*/ 89429 h 2994025"/>
                <a:gd name="connsiteX24420" fmla="*/ 1894289 w 6130925"/>
                <a:gd name="connsiteY24420" fmla="*/ 89293 h 2994025"/>
                <a:gd name="connsiteX24421" fmla="*/ 1893109 w 6130925"/>
                <a:gd name="connsiteY24421" fmla="*/ 88900 h 2994025"/>
                <a:gd name="connsiteX24422" fmla="*/ 1890991 w 6130925"/>
                <a:gd name="connsiteY24422" fmla="*/ 87842 h 2994025"/>
                <a:gd name="connsiteX24423" fmla="*/ 1889835 w 6130925"/>
                <a:gd name="connsiteY24423" fmla="*/ 87457 h 2994025"/>
                <a:gd name="connsiteX24424" fmla="*/ 1889402 w 6130925"/>
                <a:gd name="connsiteY24424" fmla="*/ 87313 h 2994025"/>
                <a:gd name="connsiteX24425" fmla="*/ 1889402 w 6130925"/>
                <a:gd name="connsiteY24425" fmla="*/ 87312 h 2994025"/>
                <a:gd name="connsiteX24426" fmla="*/ 1889401 w 6130925"/>
                <a:gd name="connsiteY24426" fmla="*/ 87312 h 2994025"/>
                <a:gd name="connsiteX24427" fmla="*/ 1887283 w 6130925"/>
                <a:gd name="connsiteY24427" fmla="*/ 85725 h 2994025"/>
                <a:gd name="connsiteX24428" fmla="*/ 1886753 w 6130925"/>
                <a:gd name="connsiteY24428" fmla="*/ 84667 h 2994025"/>
                <a:gd name="connsiteX24429" fmla="*/ 1885693 w 6130925"/>
                <a:gd name="connsiteY24429" fmla="*/ 84137 h 2994025"/>
                <a:gd name="connsiteX24430" fmla="*/ 1884105 w 6130925"/>
                <a:gd name="connsiteY24430" fmla="*/ 83079 h 2994025"/>
                <a:gd name="connsiteX24431" fmla="*/ 1883046 w 6130925"/>
                <a:gd name="connsiteY24431" fmla="*/ 83079 h 2994025"/>
                <a:gd name="connsiteX24432" fmla="*/ 1881986 w 6130925"/>
                <a:gd name="connsiteY24432" fmla="*/ 83079 h 2994025"/>
                <a:gd name="connsiteX24433" fmla="*/ 1881457 w 6130925"/>
                <a:gd name="connsiteY24433" fmla="*/ 83079 h 2994025"/>
                <a:gd name="connsiteX24434" fmla="*/ 1880397 w 6130925"/>
                <a:gd name="connsiteY24434" fmla="*/ 83079 h 2994025"/>
                <a:gd name="connsiteX24435" fmla="*/ 1878808 w 6130925"/>
                <a:gd name="connsiteY24435" fmla="*/ 83079 h 2994025"/>
                <a:gd name="connsiteX24436" fmla="*/ 1878807 w 6130925"/>
                <a:gd name="connsiteY24436" fmla="*/ 83079 h 2994025"/>
                <a:gd name="connsiteX24437" fmla="*/ 1876688 w 6130925"/>
                <a:gd name="connsiteY24437" fmla="*/ 82550 h 2994025"/>
                <a:gd name="connsiteX24438" fmla="*/ 1875099 w 6130925"/>
                <a:gd name="connsiteY24438" fmla="*/ 81492 h 2994025"/>
                <a:gd name="connsiteX24439" fmla="*/ 1873694 w 6130925"/>
                <a:gd name="connsiteY24439" fmla="*/ 81141 h 2994025"/>
                <a:gd name="connsiteX24440" fmla="*/ 1872981 w 6130925"/>
                <a:gd name="connsiteY24440" fmla="*/ 80963 h 2994025"/>
                <a:gd name="connsiteX24441" fmla="*/ 1872981 w 6130925"/>
                <a:gd name="connsiteY24441" fmla="*/ 80962 h 2994025"/>
                <a:gd name="connsiteX24442" fmla="*/ 1872980 w 6130925"/>
                <a:gd name="connsiteY24442" fmla="*/ 80962 h 2994025"/>
                <a:gd name="connsiteX24443" fmla="*/ 1871921 w 6130925"/>
                <a:gd name="connsiteY24443" fmla="*/ 79904 h 2994025"/>
                <a:gd name="connsiteX24444" fmla="*/ 1871391 w 6130925"/>
                <a:gd name="connsiteY24444" fmla="*/ 78846 h 2994025"/>
                <a:gd name="connsiteX24445" fmla="*/ 1870332 w 6130925"/>
                <a:gd name="connsiteY24445" fmla="*/ 77258 h 2994025"/>
                <a:gd name="connsiteX24446" fmla="*/ 1869272 w 6130925"/>
                <a:gd name="connsiteY24446" fmla="*/ 75671 h 2994025"/>
                <a:gd name="connsiteX24447" fmla="*/ 1867683 w 6130925"/>
                <a:gd name="connsiteY24447" fmla="*/ 73025 h 2994025"/>
                <a:gd name="connsiteX24448" fmla="*/ 1866094 w 6130925"/>
                <a:gd name="connsiteY24448" fmla="*/ 72496 h 2994025"/>
                <a:gd name="connsiteX24449" fmla="*/ 1865035 w 6130925"/>
                <a:gd name="connsiteY24449" fmla="*/ 71967 h 2994025"/>
                <a:gd name="connsiteX24450" fmla="*/ 1863976 w 6130925"/>
                <a:gd name="connsiteY24450" fmla="*/ 71438 h 2994025"/>
                <a:gd name="connsiteX24451" fmla="*/ 1862387 w 6130925"/>
                <a:gd name="connsiteY24451" fmla="*/ 70908 h 2994025"/>
                <a:gd name="connsiteX24452" fmla="*/ 1861328 w 6130925"/>
                <a:gd name="connsiteY24452" fmla="*/ 70908 h 2994025"/>
                <a:gd name="connsiteX24453" fmla="*/ 1860268 w 6130925"/>
                <a:gd name="connsiteY24453" fmla="*/ 70908 h 2994025"/>
                <a:gd name="connsiteX24454" fmla="*/ 1859738 w 6130925"/>
                <a:gd name="connsiteY24454" fmla="*/ 70908 h 2994025"/>
                <a:gd name="connsiteX24455" fmla="*/ 1858679 w 6130925"/>
                <a:gd name="connsiteY24455" fmla="*/ 70908 h 2994025"/>
                <a:gd name="connsiteX24456" fmla="*/ 1857090 w 6130925"/>
                <a:gd name="connsiteY24456" fmla="*/ 70908 h 2994025"/>
                <a:gd name="connsiteX24457" fmla="*/ 1855624 w 6130925"/>
                <a:gd name="connsiteY24457" fmla="*/ 70616 h 2994025"/>
                <a:gd name="connsiteX24458" fmla="*/ 1854440 w 6130925"/>
                <a:gd name="connsiteY24458" fmla="*/ 70379 h 2994025"/>
                <a:gd name="connsiteX24459" fmla="*/ 1853911 w 6130925"/>
                <a:gd name="connsiteY24459" fmla="*/ 68792 h 2994025"/>
                <a:gd name="connsiteX24460" fmla="*/ 1853911 w 6130925"/>
                <a:gd name="connsiteY24460" fmla="*/ 66675 h 2994025"/>
                <a:gd name="connsiteX24461" fmla="*/ 1854440 w 6130925"/>
                <a:gd name="connsiteY24461" fmla="*/ 65617 h 2994025"/>
                <a:gd name="connsiteX24462" fmla="*/ 1855500 w 6130925"/>
                <a:gd name="connsiteY24462" fmla="*/ 65087 h 2994025"/>
                <a:gd name="connsiteX24463" fmla="*/ 1857619 w 6130925"/>
                <a:gd name="connsiteY24463" fmla="*/ 64558 h 2994025"/>
                <a:gd name="connsiteX24464" fmla="*/ 1858678 w 6130925"/>
                <a:gd name="connsiteY24464" fmla="*/ 64558 h 2994025"/>
                <a:gd name="connsiteX24465" fmla="*/ 1859737 w 6130925"/>
                <a:gd name="connsiteY24465" fmla="*/ 63500 h 2994025"/>
                <a:gd name="connsiteX24466" fmla="*/ 1859738 w 6130925"/>
                <a:gd name="connsiteY24466" fmla="*/ 63500 h 2994025"/>
                <a:gd name="connsiteX24467" fmla="*/ 1865035 w 6130925"/>
                <a:gd name="connsiteY24467" fmla="*/ 63500 h 2994025"/>
                <a:gd name="connsiteX24468" fmla="*/ 1865036 w 6130925"/>
                <a:gd name="connsiteY24468" fmla="*/ 63500 h 2994025"/>
                <a:gd name="connsiteX24469" fmla="*/ 1870332 w 6130925"/>
                <a:gd name="connsiteY24469" fmla="*/ 63500 h 2994025"/>
                <a:gd name="connsiteX24470" fmla="*/ 1870333 w 6130925"/>
                <a:gd name="connsiteY24470" fmla="*/ 63500 h 2994025"/>
                <a:gd name="connsiteX24471" fmla="*/ 1871921 w 6130925"/>
                <a:gd name="connsiteY24471" fmla="*/ 63500 h 2994025"/>
                <a:gd name="connsiteX24472" fmla="*/ 1871922 w 6130925"/>
                <a:gd name="connsiteY24472" fmla="*/ 63500 h 2994025"/>
                <a:gd name="connsiteX24473" fmla="*/ 1872981 w 6130925"/>
                <a:gd name="connsiteY24473" fmla="*/ 64558 h 2994025"/>
                <a:gd name="connsiteX24474" fmla="*/ 1874569 w 6130925"/>
                <a:gd name="connsiteY24474" fmla="*/ 64558 h 2994025"/>
                <a:gd name="connsiteX24475" fmla="*/ 1876159 w 6130925"/>
                <a:gd name="connsiteY24475" fmla="*/ 63500 h 2994025"/>
                <a:gd name="connsiteX24476" fmla="*/ 1878277 w 6130925"/>
                <a:gd name="connsiteY24476" fmla="*/ 62971 h 2994025"/>
                <a:gd name="connsiteX24477" fmla="*/ 1879867 w 6130925"/>
                <a:gd name="connsiteY24477" fmla="*/ 61912 h 2994025"/>
                <a:gd name="connsiteX24478" fmla="*/ 1881985 w 6130925"/>
                <a:gd name="connsiteY24478" fmla="*/ 61383 h 2994025"/>
                <a:gd name="connsiteX24479" fmla="*/ 1883045 w 6130925"/>
                <a:gd name="connsiteY24479" fmla="*/ 60854 h 2994025"/>
                <a:gd name="connsiteX24480" fmla="*/ 1884634 w 6130925"/>
                <a:gd name="connsiteY24480" fmla="*/ 60854 h 2994025"/>
                <a:gd name="connsiteX24481" fmla="*/ 1894699 w 6130925"/>
                <a:gd name="connsiteY24481" fmla="*/ 60854 h 2994025"/>
                <a:gd name="connsiteX24482" fmla="*/ 1896817 w 6130925"/>
                <a:gd name="connsiteY24482" fmla="*/ 61383 h 2994025"/>
                <a:gd name="connsiteX24483" fmla="*/ 1899466 w 6130925"/>
                <a:gd name="connsiteY24483" fmla="*/ 61383 h 2994025"/>
                <a:gd name="connsiteX24484" fmla="*/ 1901055 w 6130925"/>
                <a:gd name="connsiteY24484" fmla="*/ 60854 h 2994025"/>
                <a:gd name="connsiteX24485" fmla="*/ 1902115 w 6130925"/>
                <a:gd name="connsiteY24485" fmla="*/ 60325 h 2994025"/>
                <a:gd name="connsiteX24486" fmla="*/ 1903174 w 6130925"/>
                <a:gd name="connsiteY24486" fmla="*/ 59796 h 2994025"/>
                <a:gd name="connsiteX24487" fmla="*/ 1905293 w 6130925"/>
                <a:gd name="connsiteY24487" fmla="*/ 58737 h 2994025"/>
                <a:gd name="connsiteX24488" fmla="*/ 1907412 w 6130925"/>
                <a:gd name="connsiteY24488" fmla="*/ 57679 h 2994025"/>
                <a:gd name="connsiteX24489" fmla="*/ 1909001 w 6130925"/>
                <a:gd name="connsiteY24489" fmla="*/ 57679 h 2994025"/>
                <a:gd name="connsiteX24490" fmla="*/ 1911649 w 6130925"/>
                <a:gd name="connsiteY24490" fmla="*/ 57150 h 2994025"/>
                <a:gd name="connsiteX24491" fmla="*/ 1913239 w 6130925"/>
                <a:gd name="connsiteY24491" fmla="*/ 56092 h 2994025"/>
                <a:gd name="connsiteX24492" fmla="*/ 1913240 w 6130925"/>
                <a:gd name="connsiteY24492" fmla="*/ 56092 h 2994025"/>
                <a:gd name="connsiteX24493" fmla="*/ 1913319 w 6130925"/>
                <a:gd name="connsiteY24493" fmla="*/ 56052 h 2994025"/>
                <a:gd name="connsiteX24494" fmla="*/ 1914298 w 6130925"/>
                <a:gd name="connsiteY24494" fmla="*/ 55562 h 2994025"/>
                <a:gd name="connsiteX24495" fmla="*/ 1915357 w 6130925"/>
                <a:gd name="connsiteY24495" fmla="*/ 54504 h 2994025"/>
                <a:gd name="connsiteX24496" fmla="*/ 1917476 w 6130925"/>
                <a:gd name="connsiteY24496" fmla="*/ 52917 h 2994025"/>
                <a:gd name="connsiteX24497" fmla="*/ 1919595 w 6130925"/>
                <a:gd name="connsiteY24497" fmla="*/ 51858 h 2994025"/>
                <a:gd name="connsiteX24498" fmla="*/ 1921714 w 6130925"/>
                <a:gd name="connsiteY24498" fmla="*/ 50800 h 2994025"/>
                <a:gd name="connsiteX24499" fmla="*/ 1921715 w 6130925"/>
                <a:gd name="connsiteY24499" fmla="*/ 50800 h 2994025"/>
                <a:gd name="connsiteX24500" fmla="*/ 1923303 w 6130925"/>
                <a:gd name="connsiteY24500" fmla="*/ 50800 h 2994025"/>
                <a:gd name="connsiteX24501" fmla="*/ 1924892 w 6130925"/>
                <a:gd name="connsiteY24501" fmla="*/ 50271 h 2994025"/>
                <a:gd name="connsiteX24502" fmla="*/ 1927011 w 6130925"/>
                <a:gd name="connsiteY24502" fmla="*/ 49212 h 2994025"/>
                <a:gd name="connsiteX24503" fmla="*/ 1927541 w 6130925"/>
                <a:gd name="connsiteY24503" fmla="*/ 49212 h 2994025"/>
                <a:gd name="connsiteX24504" fmla="*/ 1928071 w 6130925"/>
                <a:gd name="connsiteY24504" fmla="*/ 49212 h 2994025"/>
                <a:gd name="connsiteX24505" fmla="*/ 1928600 w 6130925"/>
                <a:gd name="connsiteY24505" fmla="*/ 49212 h 2994025"/>
                <a:gd name="connsiteX24506" fmla="*/ 1929660 w 6130925"/>
                <a:gd name="connsiteY24506" fmla="*/ 49212 h 2994025"/>
                <a:gd name="connsiteX24507" fmla="*/ 1931249 w 6130925"/>
                <a:gd name="connsiteY24507" fmla="*/ 49212 h 2994025"/>
                <a:gd name="connsiteX24508" fmla="*/ 1932308 w 6130925"/>
                <a:gd name="connsiteY24508" fmla="*/ 49212 h 2994025"/>
                <a:gd name="connsiteX24509" fmla="*/ 1932838 w 6130925"/>
                <a:gd name="connsiteY24509" fmla="*/ 49212 h 2994025"/>
                <a:gd name="connsiteX24510" fmla="*/ 1933368 w 6130925"/>
                <a:gd name="connsiteY24510" fmla="*/ 49212 h 2994025"/>
                <a:gd name="connsiteX24511" fmla="*/ 1933369 w 6130925"/>
                <a:gd name="connsiteY24511" fmla="*/ 49213 h 2994025"/>
                <a:gd name="connsiteX24512" fmla="*/ 1934428 w 6130925"/>
                <a:gd name="connsiteY24512" fmla="*/ 50800 h 2994025"/>
                <a:gd name="connsiteX24513" fmla="*/ 1936547 w 6130925"/>
                <a:gd name="connsiteY24513" fmla="*/ 52388 h 2994025"/>
                <a:gd name="connsiteX24514" fmla="*/ 1937606 w 6130925"/>
                <a:gd name="connsiteY24514" fmla="*/ 52917 h 2994025"/>
                <a:gd name="connsiteX24515" fmla="*/ 1938666 w 6130925"/>
                <a:gd name="connsiteY24515" fmla="*/ 54504 h 2994025"/>
                <a:gd name="connsiteX24516" fmla="*/ 1939159 w 6130925"/>
                <a:gd name="connsiteY24516" fmla="*/ 54751 h 2994025"/>
                <a:gd name="connsiteX24517" fmla="*/ 1940784 w 6130925"/>
                <a:gd name="connsiteY24517" fmla="*/ 55562 h 2994025"/>
                <a:gd name="connsiteX24518" fmla="*/ 1941466 w 6130925"/>
                <a:gd name="connsiteY24518" fmla="*/ 56073 h 2994025"/>
                <a:gd name="connsiteX24519" fmla="*/ 1942904 w 6130925"/>
                <a:gd name="connsiteY24519" fmla="*/ 57150 h 2994025"/>
                <a:gd name="connsiteX24520" fmla="*/ 1943433 w 6130925"/>
                <a:gd name="connsiteY24520" fmla="*/ 59267 h 2994025"/>
                <a:gd name="connsiteX24521" fmla="*/ 1942904 w 6130925"/>
                <a:gd name="connsiteY24521" fmla="*/ 60854 h 2994025"/>
                <a:gd name="connsiteX24522" fmla="*/ 1942904 w 6130925"/>
                <a:gd name="connsiteY24522" fmla="*/ 62442 h 2994025"/>
                <a:gd name="connsiteX24523" fmla="*/ 1943963 w 6130925"/>
                <a:gd name="connsiteY24523" fmla="*/ 63500 h 2994025"/>
                <a:gd name="connsiteX24524" fmla="*/ 1945022 w 6130925"/>
                <a:gd name="connsiteY24524" fmla="*/ 64559 h 2994025"/>
                <a:gd name="connsiteX24525" fmla="*/ 1945552 w 6130925"/>
                <a:gd name="connsiteY24525" fmla="*/ 66146 h 2994025"/>
                <a:gd name="connsiteX24526" fmla="*/ 1946082 w 6130925"/>
                <a:gd name="connsiteY24526" fmla="*/ 67204 h 2994025"/>
                <a:gd name="connsiteX24527" fmla="*/ 1947141 w 6130925"/>
                <a:gd name="connsiteY24527" fmla="*/ 68263 h 2994025"/>
                <a:gd name="connsiteX24528" fmla="*/ 1947671 w 6130925"/>
                <a:gd name="connsiteY24528" fmla="*/ 68792 h 2994025"/>
                <a:gd name="connsiteX24529" fmla="*/ 1948201 w 6130925"/>
                <a:gd name="connsiteY24529" fmla="*/ 70908 h 2994025"/>
                <a:gd name="connsiteX24530" fmla="*/ 1947671 w 6130925"/>
                <a:gd name="connsiteY24530" fmla="*/ 72496 h 2994025"/>
                <a:gd name="connsiteX24531" fmla="*/ 1946612 w 6130925"/>
                <a:gd name="connsiteY24531" fmla="*/ 73554 h 2994025"/>
                <a:gd name="connsiteX24532" fmla="*/ 1945552 w 6130925"/>
                <a:gd name="connsiteY24532" fmla="*/ 74083 h 2994025"/>
                <a:gd name="connsiteX24533" fmla="*/ 1943963 w 6130925"/>
                <a:gd name="connsiteY24533" fmla="*/ 76729 h 2994025"/>
                <a:gd name="connsiteX24534" fmla="*/ 1942904 w 6130925"/>
                <a:gd name="connsiteY24534" fmla="*/ 78317 h 2994025"/>
                <a:gd name="connsiteX24535" fmla="*/ 1940785 w 6130925"/>
                <a:gd name="connsiteY24535" fmla="*/ 79904 h 2994025"/>
                <a:gd name="connsiteX24536" fmla="*/ 1940785 w 6130925"/>
                <a:gd name="connsiteY24536" fmla="*/ 82021 h 2994025"/>
                <a:gd name="connsiteX24537" fmla="*/ 1940785 w 6130925"/>
                <a:gd name="connsiteY24537" fmla="*/ 84138 h 2994025"/>
                <a:gd name="connsiteX24538" fmla="*/ 1940785 w 6130925"/>
                <a:gd name="connsiteY24538" fmla="*/ 85725 h 2994025"/>
                <a:gd name="connsiteX24539" fmla="*/ 1942374 w 6130925"/>
                <a:gd name="connsiteY24539" fmla="*/ 87842 h 2994025"/>
                <a:gd name="connsiteX24540" fmla="*/ 1943963 w 6130925"/>
                <a:gd name="connsiteY24540" fmla="*/ 89429 h 2994025"/>
                <a:gd name="connsiteX24541" fmla="*/ 1945022 w 6130925"/>
                <a:gd name="connsiteY24541" fmla="*/ 89958 h 2994025"/>
                <a:gd name="connsiteX24542" fmla="*/ 1945280 w 6130925"/>
                <a:gd name="connsiteY24542" fmla="*/ 90044 h 2994025"/>
                <a:gd name="connsiteX24543" fmla="*/ 1946611 w 6130925"/>
                <a:gd name="connsiteY24543" fmla="*/ 90487 h 2994025"/>
                <a:gd name="connsiteX24544" fmla="*/ 1947366 w 6130925"/>
                <a:gd name="connsiteY24544" fmla="*/ 90739 h 2994025"/>
                <a:gd name="connsiteX24545" fmla="*/ 1948201 w 6130925"/>
                <a:gd name="connsiteY24545" fmla="*/ 91017 h 2994025"/>
                <a:gd name="connsiteX24546" fmla="*/ 1949790 w 6130925"/>
                <a:gd name="connsiteY24546" fmla="*/ 91546 h 2994025"/>
                <a:gd name="connsiteX24547" fmla="*/ 1950849 w 6130925"/>
                <a:gd name="connsiteY24547" fmla="*/ 91546 h 2994025"/>
                <a:gd name="connsiteX24548" fmla="*/ 1951908 w 6130925"/>
                <a:gd name="connsiteY24548" fmla="*/ 91017 h 2994025"/>
                <a:gd name="connsiteX24549" fmla="*/ 1953497 w 6130925"/>
                <a:gd name="connsiteY24549" fmla="*/ 89429 h 2994025"/>
                <a:gd name="connsiteX24550" fmla="*/ 1954556 w 6130925"/>
                <a:gd name="connsiteY24550" fmla="*/ 86783 h 2994025"/>
                <a:gd name="connsiteX24551" fmla="*/ 1955616 w 6130925"/>
                <a:gd name="connsiteY24551" fmla="*/ 83079 h 2994025"/>
                <a:gd name="connsiteX24552" fmla="*/ 1956675 w 6130925"/>
                <a:gd name="connsiteY24552" fmla="*/ 79375 h 2994025"/>
                <a:gd name="connsiteX24553" fmla="*/ 1957735 w 6130925"/>
                <a:gd name="connsiteY24553" fmla="*/ 77787 h 2994025"/>
                <a:gd name="connsiteX24554" fmla="*/ 1957735 w 6130925"/>
                <a:gd name="connsiteY24554" fmla="*/ 75671 h 2994025"/>
                <a:gd name="connsiteX24555" fmla="*/ 1958264 w 6130925"/>
                <a:gd name="connsiteY24555" fmla="*/ 73554 h 2994025"/>
                <a:gd name="connsiteX24556" fmla="*/ 1958264 w 6130925"/>
                <a:gd name="connsiteY24556" fmla="*/ 72496 h 2994025"/>
                <a:gd name="connsiteX24557" fmla="*/ 1958264 w 6130925"/>
                <a:gd name="connsiteY24557" fmla="*/ 71437 h 2994025"/>
                <a:gd name="connsiteX24558" fmla="*/ 1958264 w 6130925"/>
                <a:gd name="connsiteY24558" fmla="*/ 70379 h 2994025"/>
                <a:gd name="connsiteX24559" fmla="*/ 1958794 w 6130925"/>
                <a:gd name="connsiteY24559" fmla="*/ 68792 h 2994025"/>
                <a:gd name="connsiteX24560" fmla="*/ 1958264 w 6130925"/>
                <a:gd name="connsiteY24560" fmla="*/ 67733 h 2994025"/>
                <a:gd name="connsiteX24561" fmla="*/ 1957735 w 6130925"/>
                <a:gd name="connsiteY24561" fmla="*/ 66675 h 2994025"/>
                <a:gd name="connsiteX24562" fmla="*/ 1956145 w 6130925"/>
                <a:gd name="connsiteY24562" fmla="*/ 63500 h 2994025"/>
                <a:gd name="connsiteX24563" fmla="*/ 1954556 w 6130925"/>
                <a:gd name="connsiteY24563" fmla="*/ 60854 h 2994025"/>
                <a:gd name="connsiteX24564" fmla="*/ 1954027 w 6130925"/>
                <a:gd name="connsiteY24564" fmla="*/ 59267 h 2994025"/>
                <a:gd name="connsiteX24565" fmla="*/ 1953497 w 6130925"/>
                <a:gd name="connsiteY24565" fmla="*/ 57150 h 2994025"/>
                <a:gd name="connsiteX24566" fmla="*/ 1953497 w 6130925"/>
                <a:gd name="connsiteY24566" fmla="*/ 54504 h 2994025"/>
                <a:gd name="connsiteX24567" fmla="*/ 1959853 w 6130925"/>
                <a:gd name="connsiteY24567" fmla="*/ 54504 h 2994025"/>
                <a:gd name="connsiteX24568" fmla="*/ 1961443 w 6130925"/>
                <a:gd name="connsiteY24568" fmla="*/ 54504 h 2994025"/>
                <a:gd name="connsiteX24569" fmla="*/ 1961444 w 6130925"/>
                <a:gd name="connsiteY24569" fmla="*/ 54504 h 2994025"/>
                <a:gd name="connsiteX24570" fmla="*/ 1961480 w 6130925"/>
                <a:gd name="connsiteY24570" fmla="*/ 54513 h 2994025"/>
                <a:gd name="connsiteX24571" fmla="*/ 1963561 w 6130925"/>
                <a:gd name="connsiteY24571" fmla="*/ 55033 h 2994025"/>
                <a:gd name="connsiteX24572" fmla="*/ 1965680 w 6130925"/>
                <a:gd name="connsiteY24572" fmla="*/ 55033 h 2994025"/>
                <a:gd name="connsiteX24573" fmla="*/ 1965681 w 6130925"/>
                <a:gd name="connsiteY24573" fmla="*/ 55033 h 2994025"/>
                <a:gd name="connsiteX24574" fmla="*/ 1965938 w 6130925"/>
                <a:gd name="connsiteY24574" fmla="*/ 55162 h 2994025"/>
                <a:gd name="connsiteX24575" fmla="*/ 1966740 w 6130925"/>
                <a:gd name="connsiteY24575" fmla="*/ 55562 h 2994025"/>
                <a:gd name="connsiteX24576" fmla="*/ 1967020 w 6130925"/>
                <a:gd name="connsiteY24576" fmla="*/ 55702 h 2994025"/>
                <a:gd name="connsiteX24577" fmla="*/ 1967800 w 6130925"/>
                <a:gd name="connsiteY24577" fmla="*/ 56092 h 2994025"/>
                <a:gd name="connsiteX24578" fmla="*/ 1969919 w 6130925"/>
                <a:gd name="connsiteY24578" fmla="*/ 56621 h 2994025"/>
                <a:gd name="connsiteX24579" fmla="*/ 1971508 w 6130925"/>
                <a:gd name="connsiteY24579" fmla="*/ 58208 h 2994025"/>
                <a:gd name="connsiteX24580" fmla="*/ 1972038 w 6130925"/>
                <a:gd name="connsiteY24580" fmla="*/ 60325 h 2994025"/>
                <a:gd name="connsiteX24581" fmla="*/ 1974686 w 6130925"/>
                <a:gd name="connsiteY24581" fmla="*/ 61912 h 2994025"/>
                <a:gd name="connsiteX24582" fmla="*/ 1975205 w 6130925"/>
                <a:gd name="connsiteY24582" fmla="*/ 62042 h 2994025"/>
                <a:gd name="connsiteX24583" fmla="*/ 1976805 w 6130925"/>
                <a:gd name="connsiteY24583" fmla="*/ 62442 h 2994025"/>
                <a:gd name="connsiteX24584" fmla="*/ 1978924 w 6130925"/>
                <a:gd name="connsiteY24584" fmla="*/ 62971 h 2994025"/>
                <a:gd name="connsiteX24585" fmla="*/ 1980513 w 6130925"/>
                <a:gd name="connsiteY24585" fmla="*/ 62971 h 2994025"/>
                <a:gd name="connsiteX24586" fmla="*/ 1982102 w 6130925"/>
                <a:gd name="connsiteY24586" fmla="*/ 63500 h 2994025"/>
                <a:gd name="connsiteX24587" fmla="*/ 1984751 w 6130925"/>
                <a:gd name="connsiteY24587" fmla="*/ 65088 h 2994025"/>
                <a:gd name="connsiteX24588" fmla="*/ 1986340 w 6130925"/>
                <a:gd name="connsiteY24588" fmla="*/ 66675 h 2994025"/>
                <a:gd name="connsiteX24589" fmla="*/ 1987929 w 6130925"/>
                <a:gd name="connsiteY24589" fmla="*/ 67733 h 2994025"/>
                <a:gd name="connsiteX24590" fmla="*/ 1989518 w 6130925"/>
                <a:gd name="connsiteY24590" fmla="*/ 68792 h 2994025"/>
                <a:gd name="connsiteX24591" fmla="*/ 1991108 w 6130925"/>
                <a:gd name="connsiteY24591" fmla="*/ 69850 h 2994025"/>
                <a:gd name="connsiteX24592" fmla="*/ 1993226 w 6130925"/>
                <a:gd name="connsiteY24592" fmla="*/ 71438 h 2994025"/>
                <a:gd name="connsiteX24593" fmla="*/ 1994816 w 6130925"/>
                <a:gd name="connsiteY24593" fmla="*/ 73025 h 2994025"/>
                <a:gd name="connsiteX24594" fmla="*/ 1996934 w 6130925"/>
                <a:gd name="connsiteY24594" fmla="*/ 73554 h 2994025"/>
                <a:gd name="connsiteX24595" fmla="*/ 1997951 w 6130925"/>
                <a:gd name="connsiteY24595" fmla="*/ 74570 h 2994025"/>
                <a:gd name="connsiteX24596" fmla="*/ 1997993 w 6130925"/>
                <a:gd name="connsiteY24596" fmla="*/ 74612 h 2994025"/>
                <a:gd name="connsiteX24597" fmla="*/ 1998026 w 6130925"/>
                <a:gd name="connsiteY24597" fmla="*/ 74645 h 2994025"/>
                <a:gd name="connsiteX24598" fmla="*/ 1999053 w 6130925"/>
                <a:gd name="connsiteY24598" fmla="*/ 75671 h 2994025"/>
                <a:gd name="connsiteX24599" fmla="*/ 2000113 w 6130925"/>
                <a:gd name="connsiteY24599" fmla="*/ 76729 h 2994025"/>
                <a:gd name="connsiteX24600" fmla="*/ 2000902 w 6130925"/>
                <a:gd name="connsiteY24600" fmla="*/ 77255 h 2994025"/>
                <a:gd name="connsiteX24601" fmla="*/ 2001701 w 6130925"/>
                <a:gd name="connsiteY24601" fmla="*/ 77787 h 2994025"/>
                <a:gd name="connsiteX24602" fmla="*/ 2001950 w 6130925"/>
                <a:gd name="connsiteY24602" fmla="*/ 77911 h 2994025"/>
                <a:gd name="connsiteX24603" fmla="*/ 2002761 w 6130925"/>
                <a:gd name="connsiteY24603" fmla="*/ 78317 h 2994025"/>
                <a:gd name="connsiteX24604" fmla="*/ 2004350 w 6130925"/>
                <a:gd name="connsiteY24604" fmla="*/ 79375 h 2994025"/>
                <a:gd name="connsiteX24605" fmla="*/ 2005410 w 6130925"/>
                <a:gd name="connsiteY24605" fmla="*/ 80962 h 2994025"/>
                <a:gd name="connsiteX24606" fmla="*/ 2005976 w 6130925"/>
                <a:gd name="connsiteY24606" fmla="*/ 81151 h 2994025"/>
                <a:gd name="connsiteX24607" fmla="*/ 2006999 w 6130925"/>
                <a:gd name="connsiteY24607" fmla="*/ 81492 h 2994025"/>
                <a:gd name="connsiteX24608" fmla="*/ 2008588 w 6130925"/>
                <a:gd name="connsiteY24608" fmla="*/ 82550 h 2994025"/>
                <a:gd name="connsiteX24609" fmla="*/ 2010177 w 6130925"/>
                <a:gd name="connsiteY24609" fmla="*/ 84137 h 2994025"/>
                <a:gd name="connsiteX24610" fmla="*/ 2011236 w 6130925"/>
                <a:gd name="connsiteY24610" fmla="*/ 84137 h 2994025"/>
                <a:gd name="connsiteX24611" fmla="*/ 2012295 w 6130925"/>
                <a:gd name="connsiteY24611" fmla="*/ 84137 h 2994025"/>
                <a:gd name="connsiteX24612" fmla="*/ 2012296 w 6130925"/>
                <a:gd name="connsiteY24612" fmla="*/ 84138 h 2994025"/>
                <a:gd name="connsiteX24613" fmla="*/ 2013356 w 6130925"/>
                <a:gd name="connsiteY24613" fmla="*/ 84667 h 2994025"/>
                <a:gd name="connsiteX24614" fmla="*/ 2014415 w 6130925"/>
                <a:gd name="connsiteY24614" fmla="*/ 84667 h 2994025"/>
                <a:gd name="connsiteX24615" fmla="*/ 2019181 w 6130925"/>
                <a:gd name="connsiteY24615" fmla="*/ 84667 h 2994025"/>
                <a:gd name="connsiteX24616" fmla="*/ 2019181 w 6130925"/>
                <a:gd name="connsiteY24616" fmla="*/ 82550 h 2994025"/>
                <a:gd name="connsiteX24617" fmla="*/ 2018652 w 6130925"/>
                <a:gd name="connsiteY24617" fmla="*/ 80433 h 2994025"/>
                <a:gd name="connsiteX24618" fmla="*/ 2017592 w 6130925"/>
                <a:gd name="connsiteY24618" fmla="*/ 78846 h 2994025"/>
                <a:gd name="connsiteX24619" fmla="*/ 2017063 w 6130925"/>
                <a:gd name="connsiteY24619" fmla="*/ 77787 h 2994025"/>
                <a:gd name="connsiteX24620" fmla="*/ 2016003 w 6130925"/>
                <a:gd name="connsiteY24620" fmla="*/ 76729 h 2994025"/>
                <a:gd name="connsiteX24621" fmla="*/ 2015473 w 6130925"/>
                <a:gd name="connsiteY24621" fmla="*/ 74612 h 2994025"/>
                <a:gd name="connsiteX24622" fmla="*/ 2014944 w 6130925"/>
                <a:gd name="connsiteY24622" fmla="*/ 73025 h 2994025"/>
                <a:gd name="connsiteX24623" fmla="*/ 2013884 w 6130925"/>
                <a:gd name="connsiteY24623" fmla="*/ 70908 h 2994025"/>
                <a:gd name="connsiteX24624" fmla="*/ 2012825 w 6130925"/>
                <a:gd name="connsiteY24624" fmla="*/ 70379 h 2994025"/>
                <a:gd name="connsiteX24625" fmla="*/ 2011765 w 6130925"/>
                <a:gd name="connsiteY24625" fmla="*/ 69321 h 2994025"/>
                <a:gd name="connsiteX24626" fmla="*/ 2010706 w 6130925"/>
                <a:gd name="connsiteY24626" fmla="*/ 67204 h 2994025"/>
                <a:gd name="connsiteX24627" fmla="*/ 2008587 w 6130925"/>
                <a:gd name="connsiteY24627" fmla="*/ 66146 h 2994025"/>
                <a:gd name="connsiteX24628" fmla="*/ 2006998 w 6130925"/>
                <a:gd name="connsiteY24628" fmla="*/ 64558 h 2994025"/>
                <a:gd name="connsiteX24629" fmla="*/ 2004879 w 6130925"/>
                <a:gd name="connsiteY24629" fmla="*/ 62442 h 2994025"/>
                <a:gd name="connsiteX24630" fmla="*/ 2003820 w 6130925"/>
                <a:gd name="connsiteY24630" fmla="*/ 60854 h 2994025"/>
                <a:gd name="connsiteX24631" fmla="*/ 2001701 w 6130925"/>
                <a:gd name="connsiteY24631" fmla="*/ 59796 h 2994025"/>
                <a:gd name="connsiteX24632" fmla="*/ 1999582 w 6130925"/>
                <a:gd name="connsiteY24632" fmla="*/ 59796 h 2994025"/>
                <a:gd name="connsiteX24633" fmla="*/ 1997463 w 6130925"/>
                <a:gd name="connsiteY24633" fmla="*/ 59267 h 2994025"/>
                <a:gd name="connsiteX24634" fmla="*/ 1995874 w 6130925"/>
                <a:gd name="connsiteY24634" fmla="*/ 57679 h 2994025"/>
                <a:gd name="connsiteX24635" fmla="*/ 1993755 w 6130925"/>
                <a:gd name="connsiteY24635" fmla="*/ 55562 h 2994025"/>
                <a:gd name="connsiteX24636" fmla="*/ 1992166 w 6130925"/>
                <a:gd name="connsiteY24636" fmla="*/ 52917 h 2994025"/>
                <a:gd name="connsiteX24637" fmla="*/ 1990577 w 6130925"/>
                <a:gd name="connsiteY24637" fmla="*/ 51329 h 2994025"/>
                <a:gd name="connsiteX24638" fmla="*/ 1990577 w 6130925"/>
                <a:gd name="connsiteY24638" fmla="*/ 50271 h 2994025"/>
                <a:gd name="connsiteX24639" fmla="*/ 1990577 w 6130925"/>
                <a:gd name="connsiteY24639" fmla="*/ 49212 h 2994025"/>
                <a:gd name="connsiteX24640" fmla="*/ 2000112 w 6130925"/>
                <a:gd name="connsiteY24640" fmla="*/ 48683 h 2994025"/>
                <a:gd name="connsiteX24641" fmla="*/ 2009117 w 6130925"/>
                <a:gd name="connsiteY24641" fmla="*/ 48683 h 2994025"/>
                <a:gd name="connsiteX24642" fmla="*/ 2009527 w 6130925"/>
                <a:gd name="connsiteY24642" fmla="*/ 48847 h 2994025"/>
                <a:gd name="connsiteX24643" fmla="*/ 2011766 w 6130925"/>
                <a:gd name="connsiteY24643" fmla="*/ 49742 h 2994025"/>
                <a:gd name="connsiteX24644" fmla="*/ 2014415 w 6130925"/>
                <a:gd name="connsiteY24644" fmla="*/ 50800 h 2994025"/>
                <a:gd name="connsiteX24645" fmla="*/ 2016004 w 6130925"/>
                <a:gd name="connsiteY24645" fmla="*/ 51329 h 2994025"/>
                <a:gd name="connsiteX24646" fmla="*/ 2017427 w 6130925"/>
                <a:gd name="connsiteY24646" fmla="*/ 51803 h 2994025"/>
                <a:gd name="connsiteX24647" fmla="*/ 2017592 w 6130925"/>
                <a:gd name="connsiteY24647" fmla="*/ 51858 h 2994025"/>
                <a:gd name="connsiteX24648" fmla="*/ 2019711 w 6130925"/>
                <a:gd name="connsiteY24648" fmla="*/ 52387 h 2994025"/>
                <a:gd name="connsiteX24649" fmla="*/ 2020283 w 6130925"/>
                <a:gd name="connsiteY24649" fmla="*/ 52530 h 2994025"/>
                <a:gd name="connsiteX24650" fmla="*/ 2021831 w 6130925"/>
                <a:gd name="connsiteY24650" fmla="*/ 52917 h 2994025"/>
                <a:gd name="connsiteX24651" fmla="*/ 2022890 w 6130925"/>
                <a:gd name="connsiteY24651" fmla="*/ 52917 h 2994025"/>
                <a:gd name="connsiteX24652" fmla="*/ 2023950 w 6130925"/>
                <a:gd name="connsiteY24652" fmla="*/ 52917 h 2994025"/>
                <a:gd name="connsiteX24653" fmla="*/ 2032425 w 6130925"/>
                <a:gd name="connsiteY24653" fmla="*/ 52917 h 2994025"/>
                <a:gd name="connsiteX24654" fmla="*/ 2033485 w 6130925"/>
                <a:gd name="connsiteY24654" fmla="*/ 52917 h 2994025"/>
                <a:gd name="connsiteX24655" fmla="*/ 2034544 w 6130925"/>
                <a:gd name="connsiteY24655" fmla="*/ 53975 h 2994025"/>
                <a:gd name="connsiteX24656" fmla="*/ 2036133 w 6130925"/>
                <a:gd name="connsiteY24656" fmla="*/ 54504 h 2994025"/>
                <a:gd name="connsiteX24657" fmla="*/ 2038067 w 6130925"/>
                <a:gd name="connsiteY24657" fmla="*/ 55470 h 2994025"/>
                <a:gd name="connsiteX24658" fmla="*/ 2038251 w 6130925"/>
                <a:gd name="connsiteY24658" fmla="*/ 55562 h 2994025"/>
                <a:gd name="connsiteX24659" fmla="*/ 2040370 w 6130925"/>
                <a:gd name="connsiteY24659" fmla="*/ 55562 h 2994025"/>
                <a:gd name="connsiteX24660" fmla="*/ 2040730 w 6130925"/>
                <a:gd name="connsiteY24660" fmla="*/ 55682 h 2994025"/>
                <a:gd name="connsiteX24661" fmla="*/ 2041960 w 6130925"/>
                <a:gd name="connsiteY24661" fmla="*/ 56092 h 2994025"/>
                <a:gd name="connsiteX24662" fmla="*/ 2042490 w 6130925"/>
                <a:gd name="connsiteY24662" fmla="*/ 57679 h 2994025"/>
                <a:gd name="connsiteX24663" fmla="*/ 2044609 w 6130925"/>
                <a:gd name="connsiteY24663" fmla="*/ 59267 h 2994025"/>
                <a:gd name="connsiteX24664" fmla="*/ 2045668 w 6130925"/>
                <a:gd name="connsiteY24664" fmla="*/ 59796 h 2994025"/>
                <a:gd name="connsiteX24665" fmla="*/ 2046728 w 6130925"/>
                <a:gd name="connsiteY24665" fmla="*/ 60325 h 2994025"/>
                <a:gd name="connsiteX24666" fmla="*/ 2047787 w 6130925"/>
                <a:gd name="connsiteY24666" fmla="*/ 61383 h 2994025"/>
                <a:gd name="connsiteX24667" fmla="*/ 2049905 w 6130925"/>
                <a:gd name="connsiteY24667" fmla="*/ 61912 h 2994025"/>
                <a:gd name="connsiteX24668" fmla="*/ 2050207 w 6130925"/>
                <a:gd name="connsiteY24668" fmla="*/ 62113 h 2994025"/>
                <a:gd name="connsiteX24669" fmla="*/ 2051495 w 6130925"/>
                <a:gd name="connsiteY24669" fmla="*/ 62971 h 2994025"/>
                <a:gd name="connsiteX24670" fmla="*/ 2052554 w 6130925"/>
                <a:gd name="connsiteY24670" fmla="*/ 64559 h 2994025"/>
                <a:gd name="connsiteX24671" fmla="*/ 2052842 w 6130925"/>
                <a:gd name="connsiteY24671" fmla="*/ 64702 h 2994025"/>
                <a:gd name="connsiteX24672" fmla="*/ 2053613 w 6130925"/>
                <a:gd name="connsiteY24672" fmla="*/ 65087 h 2994025"/>
                <a:gd name="connsiteX24673" fmla="*/ 2054115 w 6130925"/>
                <a:gd name="connsiteY24673" fmla="*/ 65254 h 2994025"/>
                <a:gd name="connsiteX24674" fmla="*/ 2055203 w 6130925"/>
                <a:gd name="connsiteY24674" fmla="*/ 65617 h 2994025"/>
                <a:gd name="connsiteX24675" fmla="*/ 2057322 w 6130925"/>
                <a:gd name="connsiteY24675" fmla="*/ 66675 h 2994025"/>
                <a:gd name="connsiteX24676" fmla="*/ 2059516 w 6130925"/>
                <a:gd name="connsiteY24676" fmla="*/ 67406 h 2994025"/>
                <a:gd name="connsiteX24677" fmla="*/ 2060499 w 6130925"/>
                <a:gd name="connsiteY24677" fmla="*/ 67733 h 2994025"/>
                <a:gd name="connsiteX24678" fmla="*/ 2060500 w 6130925"/>
                <a:gd name="connsiteY24678" fmla="*/ 67733 h 2994025"/>
                <a:gd name="connsiteX24679" fmla="*/ 2060883 w 6130925"/>
                <a:gd name="connsiteY24679" fmla="*/ 67925 h 2994025"/>
                <a:gd name="connsiteX24680" fmla="*/ 2061559 w 6130925"/>
                <a:gd name="connsiteY24680" fmla="*/ 68262 h 2994025"/>
                <a:gd name="connsiteX24681" fmla="*/ 2063148 w 6130925"/>
                <a:gd name="connsiteY24681" fmla="*/ 68262 h 2994025"/>
                <a:gd name="connsiteX24682" fmla="*/ 2064367 w 6130925"/>
                <a:gd name="connsiteY24682" fmla="*/ 68465 h 2994025"/>
                <a:gd name="connsiteX24683" fmla="*/ 2066327 w 6130925"/>
                <a:gd name="connsiteY24683" fmla="*/ 68792 h 2994025"/>
                <a:gd name="connsiteX24684" fmla="*/ 2069505 w 6130925"/>
                <a:gd name="connsiteY24684" fmla="*/ 70379 h 2994025"/>
                <a:gd name="connsiteX24685" fmla="*/ 2070990 w 6130925"/>
                <a:gd name="connsiteY24685" fmla="*/ 70750 h 2994025"/>
                <a:gd name="connsiteX24686" fmla="*/ 2071623 w 6130925"/>
                <a:gd name="connsiteY24686" fmla="*/ 70908 h 2994025"/>
                <a:gd name="connsiteX24687" fmla="*/ 2071624 w 6130925"/>
                <a:gd name="connsiteY24687" fmla="*/ 70908 h 2994025"/>
                <a:gd name="connsiteX24688" fmla="*/ 2071997 w 6130925"/>
                <a:gd name="connsiteY24688" fmla="*/ 71095 h 2994025"/>
                <a:gd name="connsiteX24689" fmla="*/ 2072683 w 6130925"/>
                <a:gd name="connsiteY24689" fmla="*/ 71437 h 2994025"/>
                <a:gd name="connsiteX24690" fmla="*/ 2073297 w 6130925"/>
                <a:gd name="connsiteY24690" fmla="*/ 71642 h 2994025"/>
                <a:gd name="connsiteX24691" fmla="*/ 2074273 w 6130925"/>
                <a:gd name="connsiteY24691" fmla="*/ 71967 h 2994025"/>
                <a:gd name="connsiteX24692" fmla="*/ 2076392 w 6130925"/>
                <a:gd name="connsiteY24692" fmla="*/ 73025 h 2994025"/>
                <a:gd name="connsiteX24693" fmla="*/ 2078510 w 6130925"/>
                <a:gd name="connsiteY24693" fmla="*/ 73025 h 2994025"/>
                <a:gd name="connsiteX24694" fmla="*/ 2078511 w 6130925"/>
                <a:gd name="connsiteY24694" fmla="*/ 73025 h 2994025"/>
                <a:gd name="connsiteX24695" fmla="*/ 2080100 w 6130925"/>
                <a:gd name="connsiteY24695" fmla="*/ 74083 h 2994025"/>
                <a:gd name="connsiteX24696" fmla="*/ 2082219 w 6130925"/>
                <a:gd name="connsiteY24696" fmla="*/ 75671 h 2994025"/>
                <a:gd name="connsiteX24697" fmla="*/ 2083808 w 6130925"/>
                <a:gd name="connsiteY24697" fmla="*/ 76200 h 2994025"/>
                <a:gd name="connsiteX24698" fmla="*/ 2085397 w 6130925"/>
                <a:gd name="connsiteY24698" fmla="*/ 76729 h 2994025"/>
                <a:gd name="connsiteX24699" fmla="*/ 2086456 w 6130925"/>
                <a:gd name="connsiteY24699" fmla="*/ 77258 h 2994025"/>
                <a:gd name="connsiteX24700" fmla="*/ 2086985 w 6130925"/>
                <a:gd name="connsiteY24700" fmla="*/ 77258 h 2994025"/>
                <a:gd name="connsiteX24701" fmla="*/ 2087515 w 6130925"/>
                <a:gd name="connsiteY24701" fmla="*/ 77258 h 2994025"/>
                <a:gd name="connsiteX24702" fmla="*/ 2088044 w 6130925"/>
                <a:gd name="connsiteY24702" fmla="*/ 77258 h 2994025"/>
                <a:gd name="connsiteX24703" fmla="*/ 2088574 w 6130925"/>
                <a:gd name="connsiteY24703" fmla="*/ 77258 h 2994025"/>
                <a:gd name="connsiteX24704" fmla="*/ 2088575 w 6130925"/>
                <a:gd name="connsiteY24704" fmla="*/ 77258 h 2994025"/>
                <a:gd name="connsiteX24705" fmla="*/ 2088864 w 6130925"/>
                <a:gd name="connsiteY24705" fmla="*/ 77403 h 2994025"/>
                <a:gd name="connsiteX24706" fmla="*/ 2089634 w 6130925"/>
                <a:gd name="connsiteY24706" fmla="*/ 77787 h 2994025"/>
                <a:gd name="connsiteX24707" fmla="*/ 2090693 w 6130925"/>
                <a:gd name="connsiteY24707" fmla="*/ 77787 h 2994025"/>
                <a:gd name="connsiteX24708" fmla="*/ 2091948 w 6130925"/>
                <a:gd name="connsiteY24708" fmla="*/ 78289 h 2994025"/>
                <a:gd name="connsiteX24709" fmla="*/ 2093343 w 6130925"/>
                <a:gd name="connsiteY24709" fmla="*/ 78846 h 2994025"/>
                <a:gd name="connsiteX24710" fmla="*/ 2094932 w 6130925"/>
                <a:gd name="connsiteY24710" fmla="*/ 78846 h 2994025"/>
                <a:gd name="connsiteX24711" fmla="*/ 2097050 w 6130925"/>
                <a:gd name="connsiteY24711" fmla="*/ 79375 h 2994025"/>
                <a:gd name="connsiteX24712" fmla="*/ 2098109 w 6130925"/>
                <a:gd name="connsiteY24712" fmla="*/ 78317 h 2994025"/>
                <a:gd name="connsiteX24713" fmla="*/ 2098109 w 6130925"/>
                <a:gd name="connsiteY24713" fmla="*/ 76200 h 2994025"/>
                <a:gd name="connsiteX24714" fmla="*/ 2098109 w 6130925"/>
                <a:gd name="connsiteY24714" fmla="*/ 74612 h 2994025"/>
                <a:gd name="connsiteX24715" fmla="*/ 2097579 w 6130925"/>
                <a:gd name="connsiteY24715" fmla="*/ 73025 h 2994025"/>
                <a:gd name="connsiteX24716" fmla="*/ 2097579 w 6130925"/>
                <a:gd name="connsiteY24716" fmla="*/ 71437 h 2994025"/>
                <a:gd name="connsiteX24717" fmla="*/ 2097050 w 6130925"/>
                <a:gd name="connsiteY24717" fmla="*/ 69850 h 2994025"/>
                <a:gd name="connsiteX24718" fmla="*/ 2095990 w 6130925"/>
                <a:gd name="connsiteY24718" fmla="*/ 68792 h 2994025"/>
                <a:gd name="connsiteX24719" fmla="*/ 2095460 w 6130925"/>
                <a:gd name="connsiteY24719" fmla="*/ 67733 h 2994025"/>
                <a:gd name="connsiteX24720" fmla="*/ 2093871 w 6130925"/>
                <a:gd name="connsiteY24720" fmla="*/ 66146 h 2994025"/>
                <a:gd name="connsiteX24721" fmla="*/ 2092812 w 6130925"/>
                <a:gd name="connsiteY24721" fmla="*/ 64558 h 2994025"/>
                <a:gd name="connsiteX24722" fmla="*/ 2090694 w 6130925"/>
                <a:gd name="connsiteY24722" fmla="*/ 61912 h 2994025"/>
                <a:gd name="connsiteX24723" fmla="*/ 2090013 w 6130925"/>
                <a:gd name="connsiteY24723" fmla="*/ 61459 h 2994025"/>
                <a:gd name="connsiteX24724" fmla="*/ 2089104 w 6130925"/>
                <a:gd name="connsiteY24724" fmla="*/ 60854 h 2994025"/>
                <a:gd name="connsiteX24725" fmla="*/ 2086985 w 6130925"/>
                <a:gd name="connsiteY24725" fmla="*/ 59796 h 2994025"/>
                <a:gd name="connsiteX24726" fmla="*/ 2085396 w 6130925"/>
                <a:gd name="connsiteY24726" fmla="*/ 58208 h 2994025"/>
                <a:gd name="connsiteX24727" fmla="*/ 2085078 w 6130925"/>
                <a:gd name="connsiteY24727" fmla="*/ 58049 h 2994025"/>
                <a:gd name="connsiteX24728" fmla="*/ 2083277 w 6130925"/>
                <a:gd name="connsiteY24728" fmla="*/ 57150 h 2994025"/>
                <a:gd name="connsiteX24729" fmla="*/ 2082747 w 6130925"/>
                <a:gd name="connsiteY24729" fmla="*/ 56621 h 2994025"/>
                <a:gd name="connsiteX24730" fmla="*/ 2081158 w 6130925"/>
                <a:gd name="connsiteY24730" fmla="*/ 56621 h 2994025"/>
                <a:gd name="connsiteX24731" fmla="*/ 2076920 w 6130925"/>
                <a:gd name="connsiteY24731" fmla="*/ 56621 h 2994025"/>
                <a:gd name="connsiteX24732" fmla="*/ 2075861 w 6130925"/>
                <a:gd name="connsiteY24732" fmla="*/ 56621 h 2994025"/>
                <a:gd name="connsiteX24733" fmla="*/ 2074272 w 6130925"/>
                <a:gd name="connsiteY24733" fmla="*/ 56621 h 2994025"/>
                <a:gd name="connsiteX24734" fmla="*/ 2073742 w 6130925"/>
                <a:gd name="connsiteY24734" fmla="*/ 56621 h 2994025"/>
                <a:gd name="connsiteX24735" fmla="*/ 2073212 w 6130925"/>
                <a:gd name="connsiteY24735" fmla="*/ 56621 h 2994025"/>
                <a:gd name="connsiteX24736" fmla="*/ 2071094 w 6130925"/>
                <a:gd name="connsiteY24736" fmla="*/ 56092 h 2994025"/>
                <a:gd name="connsiteX24737" fmla="*/ 2069977 w 6130925"/>
                <a:gd name="connsiteY24737" fmla="*/ 55813 h 2994025"/>
                <a:gd name="connsiteX24738" fmla="*/ 2068976 w 6130925"/>
                <a:gd name="connsiteY24738" fmla="*/ 55563 h 2994025"/>
                <a:gd name="connsiteX24739" fmla="*/ 2067387 w 6130925"/>
                <a:gd name="connsiteY24739" fmla="*/ 55033 h 2994025"/>
                <a:gd name="connsiteX24740" fmla="*/ 2066621 w 6130925"/>
                <a:gd name="connsiteY24740" fmla="*/ 54651 h 2994025"/>
                <a:gd name="connsiteX24741" fmla="*/ 2065267 w 6130925"/>
                <a:gd name="connsiteY24741" fmla="*/ 53975 h 2994025"/>
                <a:gd name="connsiteX24742" fmla="*/ 2063678 w 6130925"/>
                <a:gd name="connsiteY24742" fmla="*/ 52917 h 2994025"/>
                <a:gd name="connsiteX24743" fmla="*/ 2061901 w 6130925"/>
                <a:gd name="connsiteY24743" fmla="*/ 52029 h 2994025"/>
                <a:gd name="connsiteX24744" fmla="*/ 2061560 w 6130925"/>
                <a:gd name="connsiteY24744" fmla="*/ 51858 h 2994025"/>
                <a:gd name="connsiteX24745" fmla="*/ 2060754 w 6130925"/>
                <a:gd name="connsiteY24745" fmla="*/ 51536 h 2994025"/>
                <a:gd name="connsiteX24746" fmla="*/ 2058910 w 6130925"/>
                <a:gd name="connsiteY24746" fmla="*/ 50800 h 2994025"/>
                <a:gd name="connsiteX24747" fmla="*/ 2057851 w 6130925"/>
                <a:gd name="connsiteY24747" fmla="*/ 50271 h 2994025"/>
                <a:gd name="connsiteX24748" fmla="*/ 2056791 w 6130925"/>
                <a:gd name="connsiteY24748" fmla="*/ 49212 h 2994025"/>
                <a:gd name="connsiteX24749" fmla="*/ 2055202 w 6130925"/>
                <a:gd name="connsiteY24749" fmla="*/ 47625 h 2994025"/>
                <a:gd name="connsiteX24750" fmla="*/ 2054143 w 6130925"/>
                <a:gd name="connsiteY24750" fmla="*/ 46037 h 2994025"/>
                <a:gd name="connsiteX24751" fmla="*/ 2053613 w 6130925"/>
                <a:gd name="connsiteY24751" fmla="*/ 44450 h 2994025"/>
                <a:gd name="connsiteX24752" fmla="*/ 2053083 w 6130925"/>
                <a:gd name="connsiteY24752" fmla="*/ 41804 h 2994025"/>
                <a:gd name="connsiteX24753" fmla="*/ 2053613 w 6130925"/>
                <a:gd name="connsiteY24753" fmla="*/ 40217 h 2994025"/>
                <a:gd name="connsiteX24754" fmla="*/ 2053614 w 6130925"/>
                <a:gd name="connsiteY24754" fmla="*/ 40217 h 2994025"/>
                <a:gd name="connsiteX24755" fmla="*/ 2054272 w 6130925"/>
                <a:gd name="connsiteY24755" fmla="*/ 39888 h 2994025"/>
                <a:gd name="connsiteX24756" fmla="*/ 2055732 w 6130925"/>
                <a:gd name="connsiteY24756" fmla="*/ 39158 h 2994025"/>
                <a:gd name="connsiteX24757" fmla="*/ 2056791 w 6130925"/>
                <a:gd name="connsiteY24757" fmla="*/ 38629 h 2994025"/>
                <a:gd name="connsiteX24758" fmla="*/ 2057851 w 6130925"/>
                <a:gd name="connsiteY24758" fmla="*/ 38629 h 2994025"/>
                <a:gd name="connsiteX24759" fmla="*/ 2058380 w 6130925"/>
                <a:gd name="connsiteY24759" fmla="*/ 38629 h 2994025"/>
                <a:gd name="connsiteX24760" fmla="*/ 2058910 w 6130925"/>
                <a:gd name="connsiteY24760" fmla="*/ 38629 h 2994025"/>
                <a:gd name="connsiteX24761" fmla="*/ 2061029 w 6130925"/>
                <a:gd name="connsiteY24761" fmla="*/ 38629 h 2994025"/>
                <a:gd name="connsiteX24762" fmla="*/ 2061030 w 6130925"/>
                <a:gd name="connsiteY24762" fmla="*/ 38629 h 2994025"/>
                <a:gd name="connsiteX24763" fmla="*/ 2061052 w 6130925"/>
                <a:gd name="connsiteY24763" fmla="*/ 38635 h 2994025"/>
                <a:gd name="connsiteX24764" fmla="*/ 2063148 w 6130925"/>
                <a:gd name="connsiteY24764" fmla="*/ 39158 h 2994025"/>
                <a:gd name="connsiteX24765" fmla="*/ 2063678 w 6130925"/>
                <a:gd name="connsiteY24765" fmla="*/ 39158 h 2994025"/>
                <a:gd name="connsiteX24766" fmla="*/ 2064737 w 6130925"/>
                <a:gd name="connsiteY24766" fmla="*/ 39158 h 2994025"/>
                <a:gd name="connsiteX24767" fmla="*/ 2065267 w 6130925"/>
                <a:gd name="connsiteY24767" fmla="*/ 39158 h 2994025"/>
                <a:gd name="connsiteX24768" fmla="*/ 2067386 w 6130925"/>
                <a:gd name="connsiteY24768" fmla="*/ 39158 h 2994025"/>
                <a:gd name="connsiteX24769" fmla="*/ 2068445 w 6130925"/>
                <a:gd name="connsiteY24769" fmla="*/ 39687 h 2994025"/>
                <a:gd name="connsiteX24770" fmla="*/ 2069504 w 6130925"/>
                <a:gd name="connsiteY24770" fmla="*/ 39687 h 2994025"/>
                <a:gd name="connsiteX24771" fmla="*/ 2069505 w 6130925"/>
                <a:gd name="connsiteY24771" fmla="*/ 39688 h 2994025"/>
                <a:gd name="connsiteX24772" fmla="*/ 2071624 w 6130925"/>
                <a:gd name="connsiteY24772" fmla="*/ 41275 h 2994025"/>
                <a:gd name="connsiteX24773" fmla="*/ 2073212 w 6130925"/>
                <a:gd name="connsiteY24773" fmla="*/ 41275 h 2994025"/>
                <a:gd name="connsiteX24774" fmla="*/ 2073213 w 6130925"/>
                <a:gd name="connsiteY24774" fmla="*/ 41275 h 2994025"/>
                <a:gd name="connsiteX24775" fmla="*/ 2074273 w 6130925"/>
                <a:gd name="connsiteY24775" fmla="*/ 41804 h 2994025"/>
                <a:gd name="connsiteX24776" fmla="*/ 2075332 w 6130925"/>
                <a:gd name="connsiteY24776" fmla="*/ 42863 h 2994025"/>
                <a:gd name="connsiteX24777" fmla="*/ 2076392 w 6130925"/>
                <a:gd name="connsiteY24777" fmla="*/ 43392 h 2994025"/>
                <a:gd name="connsiteX24778" fmla="*/ 2077451 w 6130925"/>
                <a:gd name="connsiteY24778" fmla="*/ 43392 h 2994025"/>
                <a:gd name="connsiteX24779" fmla="*/ 2078511 w 6130925"/>
                <a:gd name="connsiteY24779" fmla="*/ 43392 h 2994025"/>
                <a:gd name="connsiteX24780" fmla="*/ 2079570 w 6130925"/>
                <a:gd name="connsiteY24780" fmla="*/ 43921 h 2994025"/>
                <a:gd name="connsiteX24781" fmla="*/ 2081689 w 6130925"/>
                <a:gd name="connsiteY24781" fmla="*/ 43921 h 2994025"/>
                <a:gd name="connsiteX24782" fmla="*/ 2083278 w 6130925"/>
                <a:gd name="connsiteY24782" fmla="*/ 45508 h 2994025"/>
                <a:gd name="connsiteX24783" fmla="*/ 2084337 w 6130925"/>
                <a:gd name="connsiteY24783" fmla="*/ 47096 h 2994025"/>
                <a:gd name="connsiteX24784" fmla="*/ 2085926 w 6130925"/>
                <a:gd name="connsiteY24784" fmla="*/ 48683 h 2994025"/>
                <a:gd name="connsiteX24785" fmla="*/ 2085926 w 6130925"/>
                <a:gd name="connsiteY24785" fmla="*/ 46037 h 2994025"/>
                <a:gd name="connsiteX24786" fmla="*/ 2085926 w 6130925"/>
                <a:gd name="connsiteY24786" fmla="*/ 43921 h 2994025"/>
                <a:gd name="connsiteX24787" fmla="*/ 2085926 w 6130925"/>
                <a:gd name="connsiteY24787" fmla="*/ 41275 h 2994025"/>
                <a:gd name="connsiteX24788" fmla="*/ 2085396 w 6130925"/>
                <a:gd name="connsiteY24788" fmla="*/ 39687 h 2994025"/>
                <a:gd name="connsiteX24789" fmla="*/ 2085312 w 6130925"/>
                <a:gd name="connsiteY24789" fmla="*/ 39602 h 2994025"/>
                <a:gd name="connsiteX24790" fmla="*/ 2083807 w 6130925"/>
                <a:gd name="connsiteY24790" fmla="*/ 38100 h 2994025"/>
                <a:gd name="connsiteX24791" fmla="*/ 2082303 w 6130925"/>
                <a:gd name="connsiteY24791" fmla="*/ 36597 h 2994025"/>
                <a:gd name="connsiteX24792" fmla="*/ 2082219 w 6130925"/>
                <a:gd name="connsiteY24792" fmla="*/ 36513 h 2994025"/>
                <a:gd name="connsiteX24793" fmla="*/ 2082176 w 6130925"/>
                <a:gd name="connsiteY24793" fmla="*/ 36470 h 2994025"/>
                <a:gd name="connsiteX24794" fmla="*/ 2081158 w 6130925"/>
                <a:gd name="connsiteY24794" fmla="*/ 35454 h 2994025"/>
                <a:gd name="connsiteX24795" fmla="*/ 2079569 w 6130925"/>
                <a:gd name="connsiteY24795" fmla="*/ 34925 h 2994025"/>
                <a:gd name="connsiteX24796" fmla="*/ 2077451 w 6130925"/>
                <a:gd name="connsiteY24796" fmla="*/ 33338 h 2994025"/>
                <a:gd name="connsiteX24797" fmla="*/ 2075332 w 6130925"/>
                <a:gd name="connsiteY24797" fmla="*/ 32808 h 2994025"/>
                <a:gd name="connsiteX24798" fmla="*/ 2074803 w 6130925"/>
                <a:gd name="connsiteY24798" fmla="*/ 32808 h 2994025"/>
                <a:gd name="connsiteX24799" fmla="*/ 2074273 w 6130925"/>
                <a:gd name="connsiteY24799" fmla="*/ 32808 h 2994025"/>
                <a:gd name="connsiteX24800" fmla="*/ 2073743 w 6130925"/>
                <a:gd name="connsiteY24800" fmla="*/ 32808 h 2994025"/>
                <a:gd name="connsiteX24801" fmla="*/ 2073213 w 6130925"/>
                <a:gd name="connsiteY24801" fmla="*/ 32808 h 2994025"/>
                <a:gd name="connsiteX24802" fmla="*/ 2073212 w 6130925"/>
                <a:gd name="connsiteY24802" fmla="*/ 32808 h 2994025"/>
                <a:gd name="connsiteX24803" fmla="*/ 2071623 w 6130925"/>
                <a:gd name="connsiteY24803" fmla="*/ 31750 h 2994025"/>
                <a:gd name="connsiteX24804" fmla="*/ 2069504 w 6130925"/>
                <a:gd name="connsiteY24804" fmla="*/ 30692 h 2994025"/>
                <a:gd name="connsiteX24805" fmla="*/ 2068975 w 6130925"/>
                <a:gd name="connsiteY24805" fmla="*/ 29633 h 2994025"/>
                <a:gd name="connsiteX24806" fmla="*/ 2067915 w 6130925"/>
                <a:gd name="connsiteY24806" fmla="*/ 28046 h 2994025"/>
                <a:gd name="connsiteX24807" fmla="*/ 2066856 w 6130925"/>
                <a:gd name="connsiteY24807" fmla="*/ 25929 h 2994025"/>
                <a:gd name="connsiteX24808" fmla="*/ 2068975 w 6130925"/>
                <a:gd name="connsiteY24808" fmla="*/ 24871 h 2994025"/>
                <a:gd name="connsiteX24809" fmla="*/ 2072153 w 6130925"/>
                <a:gd name="connsiteY24809" fmla="*/ 23812 h 2994025"/>
                <a:gd name="connsiteX24810" fmla="*/ 2073742 w 6130925"/>
                <a:gd name="connsiteY24810" fmla="*/ 23283 h 2994025"/>
                <a:gd name="connsiteX24811" fmla="*/ 2075331 w 6130925"/>
                <a:gd name="connsiteY24811" fmla="*/ 22754 h 2994025"/>
                <a:gd name="connsiteX24812" fmla="*/ 2076391 w 6130925"/>
                <a:gd name="connsiteY24812" fmla="*/ 22225 h 2994025"/>
                <a:gd name="connsiteX24813" fmla="*/ 2077980 w 6130925"/>
                <a:gd name="connsiteY24813" fmla="*/ 21696 h 2994025"/>
                <a:gd name="connsiteX24814" fmla="*/ 2077981 w 6130925"/>
                <a:gd name="connsiteY24814" fmla="*/ 21696 h 2994025"/>
                <a:gd name="connsiteX24815" fmla="*/ 2079570 w 6130925"/>
                <a:gd name="connsiteY24815" fmla="*/ 21696 h 2994025"/>
                <a:gd name="connsiteX24816" fmla="*/ 2081689 w 6130925"/>
                <a:gd name="connsiteY24816" fmla="*/ 21167 h 2994025"/>
                <a:gd name="connsiteX24817" fmla="*/ 2082748 w 6130925"/>
                <a:gd name="connsiteY24817" fmla="*/ 21167 h 2994025"/>
                <a:gd name="connsiteX24818" fmla="*/ 2084337 w 6130925"/>
                <a:gd name="connsiteY24818" fmla="*/ 21167 h 2994025"/>
                <a:gd name="connsiteX24819" fmla="*/ 2090694 w 6130925"/>
                <a:gd name="connsiteY24819" fmla="*/ 21167 h 2994025"/>
                <a:gd name="connsiteX24820" fmla="*/ 2097580 w 6130925"/>
                <a:gd name="connsiteY24820" fmla="*/ 21696 h 2994025"/>
                <a:gd name="connsiteX24821" fmla="*/ 2102876 w 6130925"/>
                <a:gd name="connsiteY24821" fmla="*/ 19579 h 2994025"/>
                <a:gd name="connsiteX24822" fmla="*/ 2107644 w 6130925"/>
                <a:gd name="connsiteY24822" fmla="*/ 19050 h 2994025"/>
                <a:gd name="connsiteX24823" fmla="*/ 2107645 w 6130925"/>
                <a:gd name="connsiteY24823" fmla="*/ 19050 h 2994025"/>
                <a:gd name="connsiteX24824" fmla="*/ 2110278 w 6130925"/>
                <a:gd name="connsiteY24824" fmla="*/ 20102 h 2994025"/>
                <a:gd name="connsiteX24825" fmla="*/ 2110292 w 6130925"/>
                <a:gd name="connsiteY24825" fmla="*/ 20108 h 2994025"/>
                <a:gd name="connsiteX24826" fmla="*/ 2110293 w 6130925"/>
                <a:gd name="connsiteY24826" fmla="*/ 20109 h 2994025"/>
                <a:gd name="connsiteX24827" fmla="*/ 2112412 w 6130925"/>
                <a:gd name="connsiteY24827" fmla="*/ 21696 h 2994025"/>
                <a:gd name="connsiteX24828" fmla="*/ 2112413 w 6130925"/>
                <a:gd name="connsiteY24828" fmla="*/ 21696 h 2994025"/>
                <a:gd name="connsiteX24829" fmla="*/ 2114000 w 6130925"/>
                <a:gd name="connsiteY24829" fmla="*/ 21696 h 2994025"/>
                <a:gd name="connsiteX24830" fmla="*/ 2114398 w 6130925"/>
                <a:gd name="connsiteY24830" fmla="*/ 22093 h 2994025"/>
                <a:gd name="connsiteX24831" fmla="*/ 2114729 w 6130925"/>
                <a:gd name="connsiteY24831" fmla="*/ 22159 h 2994025"/>
                <a:gd name="connsiteX24832" fmla="*/ 2116119 w 6130925"/>
                <a:gd name="connsiteY24832" fmla="*/ 21696 h 2994025"/>
                <a:gd name="connsiteX24833" fmla="*/ 2117179 w 6130925"/>
                <a:gd name="connsiteY24833" fmla="*/ 21696 h 2994025"/>
                <a:gd name="connsiteX24834" fmla="*/ 2117180 w 6130925"/>
                <a:gd name="connsiteY24834" fmla="*/ 21696 h 2994025"/>
                <a:gd name="connsiteX24835" fmla="*/ 2120358 w 6130925"/>
                <a:gd name="connsiteY24835" fmla="*/ 21696 h 2994025"/>
                <a:gd name="connsiteX24836" fmla="*/ 2120359 w 6130925"/>
                <a:gd name="connsiteY24836" fmla="*/ 21696 h 2994025"/>
                <a:gd name="connsiteX24837" fmla="*/ 2123006 w 6130925"/>
                <a:gd name="connsiteY24837" fmla="*/ 21696 h 2994025"/>
                <a:gd name="connsiteX24838" fmla="*/ 2125213 w 6130925"/>
                <a:gd name="connsiteY24838" fmla="*/ 22137 h 2994025"/>
                <a:gd name="connsiteX24839" fmla="*/ 2126078 w 6130925"/>
                <a:gd name="connsiteY24839" fmla="*/ 22014 h 2994025"/>
                <a:gd name="connsiteX24840" fmla="*/ 2126714 w 6130925"/>
                <a:gd name="connsiteY24840" fmla="*/ 21696 h 2994025"/>
                <a:gd name="connsiteX24841" fmla="*/ 2128303 w 6130925"/>
                <a:gd name="connsiteY24841" fmla="*/ 21696 h 2994025"/>
                <a:gd name="connsiteX24842" fmla="*/ 2128304 w 6130925"/>
                <a:gd name="connsiteY24842" fmla="*/ 21696 h 2994025"/>
                <a:gd name="connsiteX24843" fmla="*/ 2130423 w 6130925"/>
                <a:gd name="connsiteY24843" fmla="*/ 21696 h 2994025"/>
                <a:gd name="connsiteX24844" fmla="*/ 2132540 w 6130925"/>
                <a:gd name="connsiteY24844" fmla="*/ 19579 h 2994025"/>
                <a:gd name="connsiteX24845" fmla="*/ 2133600 w 6130925"/>
                <a:gd name="connsiteY24845" fmla="*/ 17992 h 2994025"/>
                <a:gd name="connsiteX24846" fmla="*/ 2133601 w 6130925"/>
                <a:gd name="connsiteY24846" fmla="*/ 17992 h 2994025"/>
                <a:gd name="connsiteX24847" fmla="*/ 2133876 w 6130925"/>
                <a:gd name="connsiteY24847" fmla="*/ 17785 h 2994025"/>
                <a:gd name="connsiteX24848" fmla="*/ 2135719 w 6130925"/>
                <a:gd name="connsiteY24848" fmla="*/ 16404 h 2994025"/>
                <a:gd name="connsiteX24849" fmla="*/ 2137308 w 6130925"/>
                <a:gd name="connsiteY24849" fmla="*/ 15875 h 2994025"/>
                <a:gd name="connsiteX24850" fmla="*/ 2138897 w 6130925"/>
                <a:gd name="connsiteY24850" fmla="*/ 15346 h 2994025"/>
                <a:gd name="connsiteX24851" fmla="*/ 2138898 w 6130925"/>
                <a:gd name="connsiteY24851" fmla="*/ 15346 h 2994025"/>
                <a:gd name="connsiteX24852" fmla="*/ 2141017 w 6130925"/>
                <a:gd name="connsiteY24852" fmla="*/ 15346 h 2994025"/>
                <a:gd name="connsiteX24853" fmla="*/ 2143136 w 6130925"/>
                <a:gd name="connsiteY24853" fmla="*/ 15346 h 2994025"/>
                <a:gd name="connsiteX24854" fmla="*/ 2148433 w 6130925"/>
                <a:gd name="connsiteY24854" fmla="*/ 15346 h 2994025"/>
                <a:gd name="connsiteX24855" fmla="*/ 2153200 w 6130925"/>
                <a:gd name="connsiteY24855" fmla="*/ 16404 h 2994025"/>
                <a:gd name="connsiteX24856" fmla="*/ 2154788 w 6130925"/>
                <a:gd name="connsiteY24856" fmla="*/ 16404 h 2994025"/>
                <a:gd name="connsiteX24857" fmla="*/ 2154789 w 6130925"/>
                <a:gd name="connsiteY24857" fmla="*/ 16404 h 2994025"/>
                <a:gd name="connsiteX24858" fmla="*/ 2155894 w 6130925"/>
                <a:gd name="connsiteY24858" fmla="*/ 16680 h 2994025"/>
                <a:gd name="connsiteX24859" fmla="*/ 2156907 w 6130925"/>
                <a:gd name="connsiteY24859" fmla="*/ 16933 h 2994025"/>
                <a:gd name="connsiteX24860" fmla="*/ 2156908 w 6130925"/>
                <a:gd name="connsiteY24860" fmla="*/ 16933 h 2994025"/>
                <a:gd name="connsiteX24861" fmla="*/ 2162205 w 6130925"/>
                <a:gd name="connsiteY24861" fmla="*/ 22225 h 2994025"/>
                <a:gd name="connsiteX24862" fmla="*/ 2168562 w 6130925"/>
                <a:gd name="connsiteY24862" fmla="*/ 24342 h 2994025"/>
                <a:gd name="connsiteX24863" fmla="*/ 2186572 w 6130925"/>
                <a:gd name="connsiteY24863" fmla="*/ 24342 h 2994025"/>
                <a:gd name="connsiteX24864" fmla="*/ 2189221 w 6130925"/>
                <a:gd name="connsiteY24864" fmla="*/ 24871 h 2994025"/>
                <a:gd name="connsiteX24865" fmla="*/ 2190810 w 6130925"/>
                <a:gd name="connsiteY24865" fmla="*/ 25929 h 2994025"/>
                <a:gd name="connsiteX24866" fmla="*/ 2194518 w 6130925"/>
                <a:gd name="connsiteY24866" fmla="*/ 27517 h 2994025"/>
                <a:gd name="connsiteX24867" fmla="*/ 2198226 w 6130925"/>
                <a:gd name="connsiteY24867" fmla="*/ 28046 h 2994025"/>
                <a:gd name="connsiteX24868" fmla="*/ 2202464 w 6130925"/>
                <a:gd name="connsiteY24868" fmla="*/ 27517 h 2994025"/>
                <a:gd name="connsiteX24869" fmla="*/ 2203379 w 6130925"/>
                <a:gd name="connsiteY24869" fmla="*/ 27364 h 2994025"/>
                <a:gd name="connsiteX24870" fmla="*/ 2205641 w 6130925"/>
                <a:gd name="connsiteY24870" fmla="*/ 26987 h 2994025"/>
                <a:gd name="connsiteX24871" fmla="*/ 2210408 w 6130925"/>
                <a:gd name="connsiteY24871" fmla="*/ 25929 h 2994025"/>
                <a:gd name="connsiteX24872" fmla="*/ 2212527 w 6130925"/>
                <a:gd name="connsiteY24872" fmla="*/ 22754 h 2994025"/>
                <a:gd name="connsiteX24873" fmla="*/ 2211998 w 6130925"/>
                <a:gd name="connsiteY24873" fmla="*/ 20108 h 2994025"/>
                <a:gd name="connsiteX24874" fmla="*/ 2210408 w 6130925"/>
                <a:gd name="connsiteY24874" fmla="*/ 17992 h 2994025"/>
                <a:gd name="connsiteX24875" fmla="*/ 2208819 w 6130925"/>
                <a:gd name="connsiteY24875" fmla="*/ 14817 h 2994025"/>
                <a:gd name="connsiteX24876" fmla="*/ 2207760 w 6130925"/>
                <a:gd name="connsiteY24876" fmla="*/ 12171 h 2994025"/>
                <a:gd name="connsiteX24877" fmla="*/ 2213057 w 6130925"/>
                <a:gd name="connsiteY24877" fmla="*/ 7408 h 2994025"/>
                <a:gd name="connsiteX24878" fmla="*/ 2217835 w 6130925"/>
                <a:gd name="connsiteY24878" fmla="*/ 5673 h 2994025"/>
                <a:gd name="connsiteX24879" fmla="*/ 2218885 w 6130925"/>
                <a:gd name="connsiteY24879" fmla="*/ 5292 h 2994025"/>
                <a:gd name="connsiteX24880" fmla="*/ 2222063 w 6130925"/>
                <a:gd name="connsiteY24880" fmla="*/ 5292 h 2994025"/>
                <a:gd name="connsiteX24881" fmla="*/ 2225241 w 6130925"/>
                <a:gd name="connsiteY24881" fmla="*/ 5292 h 2994025"/>
                <a:gd name="connsiteX24882" fmla="*/ 2227890 w 6130925"/>
                <a:gd name="connsiteY24882" fmla="*/ 5292 h 2994025"/>
                <a:gd name="connsiteX24883" fmla="*/ 2231068 w 6130925"/>
                <a:gd name="connsiteY24883" fmla="*/ 5292 h 2994025"/>
                <a:gd name="connsiteX24884" fmla="*/ 2232657 w 6130925"/>
                <a:gd name="connsiteY24884" fmla="*/ 5821 h 2994025"/>
                <a:gd name="connsiteX24885" fmla="*/ 2234776 w 6130925"/>
                <a:gd name="connsiteY24885" fmla="*/ 6350 h 2994025"/>
                <a:gd name="connsiteX24886" fmla="*/ 2239013 w 6130925"/>
                <a:gd name="connsiteY24886" fmla="*/ 6350 h 2994025"/>
                <a:gd name="connsiteX24887" fmla="*/ 2239014 w 6130925"/>
                <a:gd name="connsiteY24887" fmla="*/ 6350 h 2994025"/>
                <a:gd name="connsiteX24888" fmla="*/ 2241132 w 6130925"/>
                <a:gd name="connsiteY24888" fmla="*/ 6879 h 2994025"/>
                <a:gd name="connsiteX24889" fmla="*/ 2243780 w 6130925"/>
                <a:gd name="connsiteY24889" fmla="*/ 7408 h 2994025"/>
                <a:gd name="connsiteX24890" fmla="*/ 2247488 w 6130925"/>
                <a:gd name="connsiteY24890" fmla="*/ 7408 h 2994025"/>
                <a:gd name="connsiteX24891" fmla="*/ 2249078 w 6130925"/>
                <a:gd name="connsiteY24891" fmla="*/ 7408 h 2994025"/>
                <a:gd name="connsiteX24892" fmla="*/ 2250137 w 6130925"/>
                <a:gd name="connsiteY24892" fmla="*/ 7408 h 2994025"/>
                <a:gd name="connsiteX24893" fmla="*/ 2250667 w 6130925"/>
                <a:gd name="connsiteY24893" fmla="*/ 7408 h 2994025"/>
                <a:gd name="connsiteX24894" fmla="*/ 2251196 w 6130925"/>
                <a:gd name="connsiteY24894" fmla="*/ 7408 h 2994025"/>
                <a:gd name="connsiteX24895" fmla="*/ 2253845 w 6130925"/>
                <a:gd name="connsiteY24895" fmla="*/ 5821 h 2994025"/>
                <a:gd name="connsiteX24896" fmla="*/ 2255434 w 6130925"/>
                <a:gd name="connsiteY24896" fmla="*/ 3704 h 2994025"/>
                <a:gd name="connsiteX24897" fmla="*/ 2257023 w 6130925"/>
                <a:gd name="connsiteY24897" fmla="*/ 2117 h 2994025"/>
                <a:gd name="connsiteX24898" fmla="*/ 2259672 w 6130925"/>
                <a:gd name="connsiteY24898" fmla="*/ 1058 h 2994025"/>
                <a:gd name="connsiteX24899" fmla="*/ 2260202 w 6130925"/>
                <a:gd name="connsiteY24899" fmla="*/ 1058 h 2994025"/>
                <a:gd name="connsiteX24900" fmla="*/ 2260731 w 6130925"/>
                <a:gd name="connsiteY24900" fmla="*/ 1058 h 2994025"/>
                <a:gd name="connsiteX24901" fmla="*/ 2261261 w 6130925"/>
                <a:gd name="connsiteY24901" fmla="*/ 1058 h 2994025"/>
                <a:gd name="connsiteX24902" fmla="*/ 2261262 w 6130925"/>
                <a:gd name="connsiteY24902" fmla="*/ 1058 h 2994025"/>
                <a:gd name="connsiteX24903" fmla="*/ 2261791 w 6130925"/>
                <a:gd name="connsiteY24903" fmla="*/ 1587 h 2994025"/>
                <a:gd name="connsiteX24904" fmla="*/ 2261793 w 6130925"/>
                <a:gd name="connsiteY24904" fmla="*/ 1587 h 2994025"/>
                <a:gd name="connsiteX24905" fmla="*/ 2263377 w 6130925"/>
                <a:gd name="connsiteY24905" fmla="*/ 1060 h 2994025"/>
                <a:gd name="connsiteX24906" fmla="*/ 2263380 w 6130925"/>
                <a:gd name="connsiteY24906" fmla="*/ 1058 h 2994025"/>
                <a:gd name="connsiteX24907" fmla="*/ 2266558 w 6130925"/>
                <a:gd name="connsiteY24907" fmla="*/ 529 h 299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  <a:cxn ang="0">
                  <a:pos x="connsiteX7328" y="connsiteY7328"/>
                </a:cxn>
                <a:cxn ang="0">
                  <a:pos x="connsiteX7329" y="connsiteY7329"/>
                </a:cxn>
                <a:cxn ang="0">
                  <a:pos x="connsiteX7330" y="connsiteY7330"/>
                </a:cxn>
                <a:cxn ang="0">
                  <a:pos x="connsiteX7331" y="connsiteY7331"/>
                </a:cxn>
                <a:cxn ang="0">
                  <a:pos x="connsiteX7332" y="connsiteY7332"/>
                </a:cxn>
                <a:cxn ang="0">
                  <a:pos x="connsiteX7333" y="connsiteY7333"/>
                </a:cxn>
                <a:cxn ang="0">
                  <a:pos x="connsiteX7334" y="connsiteY7334"/>
                </a:cxn>
                <a:cxn ang="0">
                  <a:pos x="connsiteX7335" y="connsiteY7335"/>
                </a:cxn>
                <a:cxn ang="0">
                  <a:pos x="connsiteX7336" y="connsiteY7336"/>
                </a:cxn>
                <a:cxn ang="0">
                  <a:pos x="connsiteX7337" y="connsiteY7337"/>
                </a:cxn>
                <a:cxn ang="0">
                  <a:pos x="connsiteX7338" y="connsiteY7338"/>
                </a:cxn>
                <a:cxn ang="0">
                  <a:pos x="connsiteX7339" y="connsiteY7339"/>
                </a:cxn>
                <a:cxn ang="0">
                  <a:pos x="connsiteX7340" y="connsiteY7340"/>
                </a:cxn>
                <a:cxn ang="0">
                  <a:pos x="connsiteX7341" y="connsiteY7341"/>
                </a:cxn>
                <a:cxn ang="0">
                  <a:pos x="connsiteX7342" y="connsiteY7342"/>
                </a:cxn>
                <a:cxn ang="0">
                  <a:pos x="connsiteX7343" y="connsiteY7343"/>
                </a:cxn>
                <a:cxn ang="0">
                  <a:pos x="connsiteX7344" y="connsiteY7344"/>
                </a:cxn>
                <a:cxn ang="0">
                  <a:pos x="connsiteX7345" y="connsiteY7345"/>
                </a:cxn>
                <a:cxn ang="0">
                  <a:pos x="connsiteX7346" y="connsiteY7346"/>
                </a:cxn>
                <a:cxn ang="0">
                  <a:pos x="connsiteX7347" y="connsiteY7347"/>
                </a:cxn>
                <a:cxn ang="0">
                  <a:pos x="connsiteX7348" y="connsiteY7348"/>
                </a:cxn>
                <a:cxn ang="0">
                  <a:pos x="connsiteX7349" y="connsiteY7349"/>
                </a:cxn>
                <a:cxn ang="0">
                  <a:pos x="connsiteX7350" y="connsiteY7350"/>
                </a:cxn>
                <a:cxn ang="0">
                  <a:pos x="connsiteX7351" y="connsiteY7351"/>
                </a:cxn>
                <a:cxn ang="0">
                  <a:pos x="connsiteX7352" y="connsiteY7352"/>
                </a:cxn>
                <a:cxn ang="0">
                  <a:pos x="connsiteX7353" y="connsiteY7353"/>
                </a:cxn>
                <a:cxn ang="0">
                  <a:pos x="connsiteX7354" y="connsiteY7354"/>
                </a:cxn>
                <a:cxn ang="0">
                  <a:pos x="connsiteX7355" y="connsiteY7355"/>
                </a:cxn>
                <a:cxn ang="0">
                  <a:pos x="connsiteX7356" y="connsiteY7356"/>
                </a:cxn>
                <a:cxn ang="0">
                  <a:pos x="connsiteX7357" y="connsiteY7357"/>
                </a:cxn>
                <a:cxn ang="0">
                  <a:pos x="connsiteX7358" y="connsiteY7358"/>
                </a:cxn>
                <a:cxn ang="0">
                  <a:pos x="connsiteX7359" y="connsiteY7359"/>
                </a:cxn>
                <a:cxn ang="0">
                  <a:pos x="connsiteX7360" y="connsiteY7360"/>
                </a:cxn>
                <a:cxn ang="0">
                  <a:pos x="connsiteX7361" y="connsiteY7361"/>
                </a:cxn>
                <a:cxn ang="0">
                  <a:pos x="connsiteX7362" y="connsiteY7362"/>
                </a:cxn>
                <a:cxn ang="0">
                  <a:pos x="connsiteX7363" y="connsiteY7363"/>
                </a:cxn>
                <a:cxn ang="0">
                  <a:pos x="connsiteX7364" y="connsiteY7364"/>
                </a:cxn>
                <a:cxn ang="0">
                  <a:pos x="connsiteX7365" y="connsiteY7365"/>
                </a:cxn>
                <a:cxn ang="0">
                  <a:pos x="connsiteX7366" y="connsiteY7366"/>
                </a:cxn>
                <a:cxn ang="0">
                  <a:pos x="connsiteX7367" y="connsiteY7367"/>
                </a:cxn>
                <a:cxn ang="0">
                  <a:pos x="connsiteX7368" y="connsiteY7368"/>
                </a:cxn>
                <a:cxn ang="0">
                  <a:pos x="connsiteX7369" y="connsiteY7369"/>
                </a:cxn>
                <a:cxn ang="0">
                  <a:pos x="connsiteX7370" y="connsiteY7370"/>
                </a:cxn>
                <a:cxn ang="0">
                  <a:pos x="connsiteX7371" y="connsiteY7371"/>
                </a:cxn>
                <a:cxn ang="0">
                  <a:pos x="connsiteX7372" y="connsiteY7372"/>
                </a:cxn>
                <a:cxn ang="0">
                  <a:pos x="connsiteX7373" y="connsiteY7373"/>
                </a:cxn>
                <a:cxn ang="0">
                  <a:pos x="connsiteX7374" y="connsiteY7374"/>
                </a:cxn>
                <a:cxn ang="0">
                  <a:pos x="connsiteX7375" y="connsiteY7375"/>
                </a:cxn>
                <a:cxn ang="0">
                  <a:pos x="connsiteX7376" y="connsiteY7376"/>
                </a:cxn>
                <a:cxn ang="0">
                  <a:pos x="connsiteX7377" y="connsiteY7377"/>
                </a:cxn>
                <a:cxn ang="0">
                  <a:pos x="connsiteX7378" y="connsiteY7378"/>
                </a:cxn>
                <a:cxn ang="0">
                  <a:pos x="connsiteX7379" y="connsiteY7379"/>
                </a:cxn>
                <a:cxn ang="0">
                  <a:pos x="connsiteX7380" y="connsiteY7380"/>
                </a:cxn>
                <a:cxn ang="0">
                  <a:pos x="connsiteX7381" y="connsiteY7381"/>
                </a:cxn>
                <a:cxn ang="0">
                  <a:pos x="connsiteX7382" y="connsiteY7382"/>
                </a:cxn>
                <a:cxn ang="0">
                  <a:pos x="connsiteX7383" y="connsiteY7383"/>
                </a:cxn>
                <a:cxn ang="0">
                  <a:pos x="connsiteX7384" y="connsiteY7384"/>
                </a:cxn>
                <a:cxn ang="0">
                  <a:pos x="connsiteX7385" y="connsiteY7385"/>
                </a:cxn>
                <a:cxn ang="0">
                  <a:pos x="connsiteX7386" y="connsiteY7386"/>
                </a:cxn>
                <a:cxn ang="0">
                  <a:pos x="connsiteX7387" y="connsiteY7387"/>
                </a:cxn>
                <a:cxn ang="0">
                  <a:pos x="connsiteX7388" y="connsiteY7388"/>
                </a:cxn>
                <a:cxn ang="0">
                  <a:pos x="connsiteX7389" y="connsiteY7389"/>
                </a:cxn>
                <a:cxn ang="0">
                  <a:pos x="connsiteX7390" y="connsiteY7390"/>
                </a:cxn>
                <a:cxn ang="0">
                  <a:pos x="connsiteX7391" y="connsiteY7391"/>
                </a:cxn>
                <a:cxn ang="0">
                  <a:pos x="connsiteX7392" y="connsiteY7392"/>
                </a:cxn>
                <a:cxn ang="0">
                  <a:pos x="connsiteX7393" y="connsiteY7393"/>
                </a:cxn>
                <a:cxn ang="0">
                  <a:pos x="connsiteX7394" y="connsiteY7394"/>
                </a:cxn>
                <a:cxn ang="0">
                  <a:pos x="connsiteX7395" y="connsiteY7395"/>
                </a:cxn>
                <a:cxn ang="0">
                  <a:pos x="connsiteX7396" y="connsiteY7396"/>
                </a:cxn>
                <a:cxn ang="0">
                  <a:pos x="connsiteX7397" y="connsiteY7397"/>
                </a:cxn>
                <a:cxn ang="0">
                  <a:pos x="connsiteX7398" y="connsiteY7398"/>
                </a:cxn>
                <a:cxn ang="0">
                  <a:pos x="connsiteX7399" y="connsiteY7399"/>
                </a:cxn>
                <a:cxn ang="0">
                  <a:pos x="connsiteX7400" y="connsiteY7400"/>
                </a:cxn>
                <a:cxn ang="0">
                  <a:pos x="connsiteX7401" y="connsiteY7401"/>
                </a:cxn>
                <a:cxn ang="0">
                  <a:pos x="connsiteX7402" y="connsiteY7402"/>
                </a:cxn>
                <a:cxn ang="0">
                  <a:pos x="connsiteX7403" y="connsiteY7403"/>
                </a:cxn>
                <a:cxn ang="0">
                  <a:pos x="connsiteX7404" y="connsiteY7404"/>
                </a:cxn>
                <a:cxn ang="0">
                  <a:pos x="connsiteX7405" y="connsiteY7405"/>
                </a:cxn>
                <a:cxn ang="0">
                  <a:pos x="connsiteX7406" y="connsiteY7406"/>
                </a:cxn>
                <a:cxn ang="0">
                  <a:pos x="connsiteX7407" y="connsiteY7407"/>
                </a:cxn>
                <a:cxn ang="0">
                  <a:pos x="connsiteX7408" y="connsiteY7408"/>
                </a:cxn>
                <a:cxn ang="0">
                  <a:pos x="connsiteX7409" y="connsiteY7409"/>
                </a:cxn>
                <a:cxn ang="0">
                  <a:pos x="connsiteX7410" y="connsiteY7410"/>
                </a:cxn>
                <a:cxn ang="0">
                  <a:pos x="connsiteX7411" y="connsiteY7411"/>
                </a:cxn>
                <a:cxn ang="0">
                  <a:pos x="connsiteX7412" y="connsiteY7412"/>
                </a:cxn>
                <a:cxn ang="0">
                  <a:pos x="connsiteX7413" y="connsiteY7413"/>
                </a:cxn>
                <a:cxn ang="0">
                  <a:pos x="connsiteX7414" y="connsiteY7414"/>
                </a:cxn>
                <a:cxn ang="0">
                  <a:pos x="connsiteX7415" y="connsiteY7415"/>
                </a:cxn>
                <a:cxn ang="0">
                  <a:pos x="connsiteX7416" y="connsiteY7416"/>
                </a:cxn>
                <a:cxn ang="0">
                  <a:pos x="connsiteX7417" y="connsiteY7417"/>
                </a:cxn>
                <a:cxn ang="0">
                  <a:pos x="connsiteX7418" y="connsiteY7418"/>
                </a:cxn>
                <a:cxn ang="0">
                  <a:pos x="connsiteX7419" y="connsiteY7419"/>
                </a:cxn>
                <a:cxn ang="0">
                  <a:pos x="connsiteX7420" y="connsiteY7420"/>
                </a:cxn>
                <a:cxn ang="0">
                  <a:pos x="connsiteX7421" y="connsiteY7421"/>
                </a:cxn>
                <a:cxn ang="0">
                  <a:pos x="connsiteX7422" y="connsiteY7422"/>
                </a:cxn>
                <a:cxn ang="0">
                  <a:pos x="connsiteX7423" y="connsiteY7423"/>
                </a:cxn>
                <a:cxn ang="0">
                  <a:pos x="connsiteX7424" y="connsiteY7424"/>
                </a:cxn>
                <a:cxn ang="0">
                  <a:pos x="connsiteX7425" y="connsiteY7425"/>
                </a:cxn>
                <a:cxn ang="0">
                  <a:pos x="connsiteX7426" y="connsiteY7426"/>
                </a:cxn>
                <a:cxn ang="0">
                  <a:pos x="connsiteX7427" y="connsiteY7427"/>
                </a:cxn>
                <a:cxn ang="0">
                  <a:pos x="connsiteX7428" y="connsiteY7428"/>
                </a:cxn>
                <a:cxn ang="0">
                  <a:pos x="connsiteX7429" y="connsiteY7429"/>
                </a:cxn>
                <a:cxn ang="0">
                  <a:pos x="connsiteX7430" y="connsiteY7430"/>
                </a:cxn>
                <a:cxn ang="0">
                  <a:pos x="connsiteX7431" y="connsiteY7431"/>
                </a:cxn>
                <a:cxn ang="0">
                  <a:pos x="connsiteX7432" y="connsiteY7432"/>
                </a:cxn>
                <a:cxn ang="0">
                  <a:pos x="connsiteX7433" y="connsiteY7433"/>
                </a:cxn>
                <a:cxn ang="0">
                  <a:pos x="connsiteX7434" y="connsiteY7434"/>
                </a:cxn>
                <a:cxn ang="0">
                  <a:pos x="connsiteX7435" y="connsiteY7435"/>
                </a:cxn>
                <a:cxn ang="0">
                  <a:pos x="connsiteX7436" y="connsiteY7436"/>
                </a:cxn>
                <a:cxn ang="0">
                  <a:pos x="connsiteX7437" y="connsiteY7437"/>
                </a:cxn>
                <a:cxn ang="0">
                  <a:pos x="connsiteX7438" y="connsiteY7438"/>
                </a:cxn>
                <a:cxn ang="0">
                  <a:pos x="connsiteX7439" y="connsiteY7439"/>
                </a:cxn>
                <a:cxn ang="0">
                  <a:pos x="connsiteX7440" y="connsiteY7440"/>
                </a:cxn>
                <a:cxn ang="0">
                  <a:pos x="connsiteX7441" y="connsiteY7441"/>
                </a:cxn>
                <a:cxn ang="0">
                  <a:pos x="connsiteX7442" y="connsiteY7442"/>
                </a:cxn>
                <a:cxn ang="0">
                  <a:pos x="connsiteX7443" y="connsiteY7443"/>
                </a:cxn>
                <a:cxn ang="0">
                  <a:pos x="connsiteX7444" y="connsiteY7444"/>
                </a:cxn>
                <a:cxn ang="0">
                  <a:pos x="connsiteX7445" y="connsiteY7445"/>
                </a:cxn>
                <a:cxn ang="0">
                  <a:pos x="connsiteX7446" y="connsiteY7446"/>
                </a:cxn>
                <a:cxn ang="0">
                  <a:pos x="connsiteX7447" y="connsiteY7447"/>
                </a:cxn>
                <a:cxn ang="0">
                  <a:pos x="connsiteX7448" y="connsiteY7448"/>
                </a:cxn>
                <a:cxn ang="0">
                  <a:pos x="connsiteX7449" y="connsiteY7449"/>
                </a:cxn>
                <a:cxn ang="0">
                  <a:pos x="connsiteX7450" y="connsiteY7450"/>
                </a:cxn>
                <a:cxn ang="0">
                  <a:pos x="connsiteX7451" y="connsiteY7451"/>
                </a:cxn>
                <a:cxn ang="0">
                  <a:pos x="connsiteX7452" y="connsiteY7452"/>
                </a:cxn>
                <a:cxn ang="0">
                  <a:pos x="connsiteX7453" y="connsiteY7453"/>
                </a:cxn>
                <a:cxn ang="0">
                  <a:pos x="connsiteX7454" y="connsiteY7454"/>
                </a:cxn>
                <a:cxn ang="0">
                  <a:pos x="connsiteX7455" y="connsiteY7455"/>
                </a:cxn>
                <a:cxn ang="0">
                  <a:pos x="connsiteX7456" y="connsiteY7456"/>
                </a:cxn>
                <a:cxn ang="0">
                  <a:pos x="connsiteX7457" y="connsiteY7457"/>
                </a:cxn>
                <a:cxn ang="0">
                  <a:pos x="connsiteX7458" y="connsiteY7458"/>
                </a:cxn>
                <a:cxn ang="0">
                  <a:pos x="connsiteX7459" y="connsiteY7459"/>
                </a:cxn>
                <a:cxn ang="0">
                  <a:pos x="connsiteX7460" y="connsiteY7460"/>
                </a:cxn>
                <a:cxn ang="0">
                  <a:pos x="connsiteX7461" y="connsiteY7461"/>
                </a:cxn>
                <a:cxn ang="0">
                  <a:pos x="connsiteX7462" y="connsiteY7462"/>
                </a:cxn>
                <a:cxn ang="0">
                  <a:pos x="connsiteX7463" y="connsiteY7463"/>
                </a:cxn>
                <a:cxn ang="0">
                  <a:pos x="connsiteX7464" y="connsiteY7464"/>
                </a:cxn>
                <a:cxn ang="0">
                  <a:pos x="connsiteX7465" y="connsiteY7465"/>
                </a:cxn>
                <a:cxn ang="0">
                  <a:pos x="connsiteX7466" y="connsiteY7466"/>
                </a:cxn>
                <a:cxn ang="0">
                  <a:pos x="connsiteX7467" y="connsiteY7467"/>
                </a:cxn>
                <a:cxn ang="0">
                  <a:pos x="connsiteX7468" y="connsiteY7468"/>
                </a:cxn>
                <a:cxn ang="0">
                  <a:pos x="connsiteX7469" y="connsiteY7469"/>
                </a:cxn>
                <a:cxn ang="0">
                  <a:pos x="connsiteX7470" y="connsiteY7470"/>
                </a:cxn>
                <a:cxn ang="0">
                  <a:pos x="connsiteX7471" y="connsiteY7471"/>
                </a:cxn>
                <a:cxn ang="0">
                  <a:pos x="connsiteX7472" y="connsiteY7472"/>
                </a:cxn>
                <a:cxn ang="0">
                  <a:pos x="connsiteX7473" y="connsiteY7473"/>
                </a:cxn>
                <a:cxn ang="0">
                  <a:pos x="connsiteX7474" y="connsiteY7474"/>
                </a:cxn>
                <a:cxn ang="0">
                  <a:pos x="connsiteX7475" y="connsiteY7475"/>
                </a:cxn>
                <a:cxn ang="0">
                  <a:pos x="connsiteX7476" y="connsiteY7476"/>
                </a:cxn>
                <a:cxn ang="0">
                  <a:pos x="connsiteX7477" y="connsiteY7477"/>
                </a:cxn>
                <a:cxn ang="0">
                  <a:pos x="connsiteX7478" y="connsiteY7478"/>
                </a:cxn>
                <a:cxn ang="0">
                  <a:pos x="connsiteX7479" y="connsiteY7479"/>
                </a:cxn>
                <a:cxn ang="0">
                  <a:pos x="connsiteX7480" y="connsiteY7480"/>
                </a:cxn>
                <a:cxn ang="0">
                  <a:pos x="connsiteX7481" y="connsiteY7481"/>
                </a:cxn>
                <a:cxn ang="0">
                  <a:pos x="connsiteX7482" y="connsiteY7482"/>
                </a:cxn>
                <a:cxn ang="0">
                  <a:pos x="connsiteX7483" y="connsiteY7483"/>
                </a:cxn>
                <a:cxn ang="0">
                  <a:pos x="connsiteX7484" y="connsiteY7484"/>
                </a:cxn>
                <a:cxn ang="0">
                  <a:pos x="connsiteX7485" y="connsiteY7485"/>
                </a:cxn>
                <a:cxn ang="0">
                  <a:pos x="connsiteX7486" y="connsiteY7486"/>
                </a:cxn>
                <a:cxn ang="0">
                  <a:pos x="connsiteX7487" y="connsiteY7487"/>
                </a:cxn>
                <a:cxn ang="0">
                  <a:pos x="connsiteX7488" y="connsiteY7488"/>
                </a:cxn>
                <a:cxn ang="0">
                  <a:pos x="connsiteX7489" y="connsiteY7489"/>
                </a:cxn>
                <a:cxn ang="0">
                  <a:pos x="connsiteX7490" y="connsiteY7490"/>
                </a:cxn>
                <a:cxn ang="0">
                  <a:pos x="connsiteX7491" y="connsiteY7491"/>
                </a:cxn>
                <a:cxn ang="0">
                  <a:pos x="connsiteX7492" y="connsiteY7492"/>
                </a:cxn>
                <a:cxn ang="0">
                  <a:pos x="connsiteX7493" y="connsiteY7493"/>
                </a:cxn>
                <a:cxn ang="0">
                  <a:pos x="connsiteX7494" y="connsiteY7494"/>
                </a:cxn>
                <a:cxn ang="0">
                  <a:pos x="connsiteX7495" y="connsiteY7495"/>
                </a:cxn>
                <a:cxn ang="0">
                  <a:pos x="connsiteX7496" y="connsiteY7496"/>
                </a:cxn>
                <a:cxn ang="0">
                  <a:pos x="connsiteX7497" y="connsiteY7497"/>
                </a:cxn>
                <a:cxn ang="0">
                  <a:pos x="connsiteX7498" y="connsiteY7498"/>
                </a:cxn>
                <a:cxn ang="0">
                  <a:pos x="connsiteX7499" y="connsiteY7499"/>
                </a:cxn>
                <a:cxn ang="0">
                  <a:pos x="connsiteX7500" y="connsiteY7500"/>
                </a:cxn>
                <a:cxn ang="0">
                  <a:pos x="connsiteX7501" y="connsiteY7501"/>
                </a:cxn>
                <a:cxn ang="0">
                  <a:pos x="connsiteX7502" y="connsiteY7502"/>
                </a:cxn>
                <a:cxn ang="0">
                  <a:pos x="connsiteX7503" y="connsiteY7503"/>
                </a:cxn>
                <a:cxn ang="0">
                  <a:pos x="connsiteX7504" y="connsiteY7504"/>
                </a:cxn>
                <a:cxn ang="0">
                  <a:pos x="connsiteX7505" y="connsiteY7505"/>
                </a:cxn>
                <a:cxn ang="0">
                  <a:pos x="connsiteX7506" y="connsiteY7506"/>
                </a:cxn>
                <a:cxn ang="0">
                  <a:pos x="connsiteX7507" y="connsiteY7507"/>
                </a:cxn>
                <a:cxn ang="0">
                  <a:pos x="connsiteX7508" y="connsiteY7508"/>
                </a:cxn>
                <a:cxn ang="0">
                  <a:pos x="connsiteX7509" y="connsiteY7509"/>
                </a:cxn>
                <a:cxn ang="0">
                  <a:pos x="connsiteX7510" y="connsiteY7510"/>
                </a:cxn>
                <a:cxn ang="0">
                  <a:pos x="connsiteX7511" y="connsiteY7511"/>
                </a:cxn>
                <a:cxn ang="0">
                  <a:pos x="connsiteX7512" y="connsiteY7512"/>
                </a:cxn>
                <a:cxn ang="0">
                  <a:pos x="connsiteX7513" y="connsiteY7513"/>
                </a:cxn>
                <a:cxn ang="0">
                  <a:pos x="connsiteX7514" y="connsiteY7514"/>
                </a:cxn>
                <a:cxn ang="0">
                  <a:pos x="connsiteX7515" y="connsiteY7515"/>
                </a:cxn>
                <a:cxn ang="0">
                  <a:pos x="connsiteX7516" y="connsiteY7516"/>
                </a:cxn>
                <a:cxn ang="0">
                  <a:pos x="connsiteX7517" y="connsiteY7517"/>
                </a:cxn>
                <a:cxn ang="0">
                  <a:pos x="connsiteX7518" y="connsiteY7518"/>
                </a:cxn>
                <a:cxn ang="0">
                  <a:pos x="connsiteX7519" y="connsiteY7519"/>
                </a:cxn>
                <a:cxn ang="0">
                  <a:pos x="connsiteX7520" y="connsiteY7520"/>
                </a:cxn>
                <a:cxn ang="0">
                  <a:pos x="connsiteX7521" y="connsiteY7521"/>
                </a:cxn>
                <a:cxn ang="0">
                  <a:pos x="connsiteX7522" y="connsiteY7522"/>
                </a:cxn>
                <a:cxn ang="0">
                  <a:pos x="connsiteX7523" y="connsiteY7523"/>
                </a:cxn>
                <a:cxn ang="0">
                  <a:pos x="connsiteX7524" y="connsiteY7524"/>
                </a:cxn>
                <a:cxn ang="0">
                  <a:pos x="connsiteX7525" y="connsiteY7525"/>
                </a:cxn>
                <a:cxn ang="0">
                  <a:pos x="connsiteX7526" y="connsiteY7526"/>
                </a:cxn>
                <a:cxn ang="0">
                  <a:pos x="connsiteX7527" y="connsiteY7527"/>
                </a:cxn>
                <a:cxn ang="0">
                  <a:pos x="connsiteX7528" y="connsiteY7528"/>
                </a:cxn>
                <a:cxn ang="0">
                  <a:pos x="connsiteX7529" y="connsiteY7529"/>
                </a:cxn>
                <a:cxn ang="0">
                  <a:pos x="connsiteX7530" y="connsiteY7530"/>
                </a:cxn>
                <a:cxn ang="0">
                  <a:pos x="connsiteX7531" y="connsiteY7531"/>
                </a:cxn>
                <a:cxn ang="0">
                  <a:pos x="connsiteX7532" y="connsiteY7532"/>
                </a:cxn>
                <a:cxn ang="0">
                  <a:pos x="connsiteX7533" y="connsiteY7533"/>
                </a:cxn>
                <a:cxn ang="0">
                  <a:pos x="connsiteX7534" y="connsiteY7534"/>
                </a:cxn>
                <a:cxn ang="0">
                  <a:pos x="connsiteX7535" y="connsiteY7535"/>
                </a:cxn>
                <a:cxn ang="0">
                  <a:pos x="connsiteX7536" y="connsiteY7536"/>
                </a:cxn>
                <a:cxn ang="0">
                  <a:pos x="connsiteX7537" y="connsiteY7537"/>
                </a:cxn>
                <a:cxn ang="0">
                  <a:pos x="connsiteX7538" y="connsiteY7538"/>
                </a:cxn>
                <a:cxn ang="0">
                  <a:pos x="connsiteX7539" y="connsiteY7539"/>
                </a:cxn>
                <a:cxn ang="0">
                  <a:pos x="connsiteX7540" y="connsiteY7540"/>
                </a:cxn>
                <a:cxn ang="0">
                  <a:pos x="connsiteX7541" y="connsiteY7541"/>
                </a:cxn>
                <a:cxn ang="0">
                  <a:pos x="connsiteX7542" y="connsiteY7542"/>
                </a:cxn>
                <a:cxn ang="0">
                  <a:pos x="connsiteX7543" y="connsiteY7543"/>
                </a:cxn>
                <a:cxn ang="0">
                  <a:pos x="connsiteX7544" y="connsiteY7544"/>
                </a:cxn>
                <a:cxn ang="0">
                  <a:pos x="connsiteX7545" y="connsiteY7545"/>
                </a:cxn>
                <a:cxn ang="0">
                  <a:pos x="connsiteX7546" y="connsiteY7546"/>
                </a:cxn>
                <a:cxn ang="0">
                  <a:pos x="connsiteX7547" y="connsiteY7547"/>
                </a:cxn>
                <a:cxn ang="0">
                  <a:pos x="connsiteX7548" y="connsiteY7548"/>
                </a:cxn>
                <a:cxn ang="0">
                  <a:pos x="connsiteX7549" y="connsiteY7549"/>
                </a:cxn>
                <a:cxn ang="0">
                  <a:pos x="connsiteX7550" y="connsiteY7550"/>
                </a:cxn>
                <a:cxn ang="0">
                  <a:pos x="connsiteX7551" y="connsiteY7551"/>
                </a:cxn>
                <a:cxn ang="0">
                  <a:pos x="connsiteX7552" y="connsiteY7552"/>
                </a:cxn>
                <a:cxn ang="0">
                  <a:pos x="connsiteX7553" y="connsiteY7553"/>
                </a:cxn>
                <a:cxn ang="0">
                  <a:pos x="connsiteX7554" y="connsiteY7554"/>
                </a:cxn>
                <a:cxn ang="0">
                  <a:pos x="connsiteX7555" y="connsiteY7555"/>
                </a:cxn>
                <a:cxn ang="0">
                  <a:pos x="connsiteX7556" y="connsiteY7556"/>
                </a:cxn>
                <a:cxn ang="0">
                  <a:pos x="connsiteX7557" y="connsiteY7557"/>
                </a:cxn>
                <a:cxn ang="0">
                  <a:pos x="connsiteX7558" y="connsiteY7558"/>
                </a:cxn>
                <a:cxn ang="0">
                  <a:pos x="connsiteX7559" y="connsiteY7559"/>
                </a:cxn>
                <a:cxn ang="0">
                  <a:pos x="connsiteX7560" y="connsiteY7560"/>
                </a:cxn>
                <a:cxn ang="0">
                  <a:pos x="connsiteX7561" y="connsiteY7561"/>
                </a:cxn>
                <a:cxn ang="0">
                  <a:pos x="connsiteX7562" y="connsiteY7562"/>
                </a:cxn>
                <a:cxn ang="0">
                  <a:pos x="connsiteX7563" y="connsiteY7563"/>
                </a:cxn>
                <a:cxn ang="0">
                  <a:pos x="connsiteX7564" y="connsiteY7564"/>
                </a:cxn>
                <a:cxn ang="0">
                  <a:pos x="connsiteX7565" y="connsiteY7565"/>
                </a:cxn>
                <a:cxn ang="0">
                  <a:pos x="connsiteX7566" y="connsiteY7566"/>
                </a:cxn>
                <a:cxn ang="0">
                  <a:pos x="connsiteX7567" y="connsiteY7567"/>
                </a:cxn>
                <a:cxn ang="0">
                  <a:pos x="connsiteX7568" y="connsiteY7568"/>
                </a:cxn>
                <a:cxn ang="0">
                  <a:pos x="connsiteX7569" y="connsiteY7569"/>
                </a:cxn>
                <a:cxn ang="0">
                  <a:pos x="connsiteX7570" y="connsiteY7570"/>
                </a:cxn>
                <a:cxn ang="0">
                  <a:pos x="connsiteX7571" y="connsiteY7571"/>
                </a:cxn>
                <a:cxn ang="0">
                  <a:pos x="connsiteX7572" y="connsiteY7572"/>
                </a:cxn>
                <a:cxn ang="0">
                  <a:pos x="connsiteX7573" y="connsiteY7573"/>
                </a:cxn>
                <a:cxn ang="0">
                  <a:pos x="connsiteX7574" y="connsiteY7574"/>
                </a:cxn>
                <a:cxn ang="0">
                  <a:pos x="connsiteX7575" y="connsiteY7575"/>
                </a:cxn>
                <a:cxn ang="0">
                  <a:pos x="connsiteX7576" y="connsiteY7576"/>
                </a:cxn>
                <a:cxn ang="0">
                  <a:pos x="connsiteX7577" y="connsiteY7577"/>
                </a:cxn>
                <a:cxn ang="0">
                  <a:pos x="connsiteX7578" y="connsiteY7578"/>
                </a:cxn>
                <a:cxn ang="0">
                  <a:pos x="connsiteX7579" y="connsiteY7579"/>
                </a:cxn>
                <a:cxn ang="0">
                  <a:pos x="connsiteX7580" y="connsiteY7580"/>
                </a:cxn>
                <a:cxn ang="0">
                  <a:pos x="connsiteX7581" y="connsiteY7581"/>
                </a:cxn>
                <a:cxn ang="0">
                  <a:pos x="connsiteX7582" y="connsiteY7582"/>
                </a:cxn>
                <a:cxn ang="0">
                  <a:pos x="connsiteX7583" y="connsiteY7583"/>
                </a:cxn>
                <a:cxn ang="0">
                  <a:pos x="connsiteX7584" y="connsiteY7584"/>
                </a:cxn>
                <a:cxn ang="0">
                  <a:pos x="connsiteX7585" y="connsiteY7585"/>
                </a:cxn>
                <a:cxn ang="0">
                  <a:pos x="connsiteX7586" y="connsiteY7586"/>
                </a:cxn>
                <a:cxn ang="0">
                  <a:pos x="connsiteX7587" y="connsiteY7587"/>
                </a:cxn>
                <a:cxn ang="0">
                  <a:pos x="connsiteX7588" y="connsiteY7588"/>
                </a:cxn>
                <a:cxn ang="0">
                  <a:pos x="connsiteX7589" y="connsiteY7589"/>
                </a:cxn>
                <a:cxn ang="0">
                  <a:pos x="connsiteX7590" y="connsiteY7590"/>
                </a:cxn>
                <a:cxn ang="0">
                  <a:pos x="connsiteX7591" y="connsiteY7591"/>
                </a:cxn>
                <a:cxn ang="0">
                  <a:pos x="connsiteX7592" y="connsiteY7592"/>
                </a:cxn>
                <a:cxn ang="0">
                  <a:pos x="connsiteX7593" y="connsiteY7593"/>
                </a:cxn>
                <a:cxn ang="0">
                  <a:pos x="connsiteX7594" y="connsiteY7594"/>
                </a:cxn>
                <a:cxn ang="0">
                  <a:pos x="connsiteX7595" y="connsiteY7595"/>
                </a:cxn>
                <a:cxn ang="0">
                  <a:pos x="connsiteX7596" y="connsiteY7596"/>
                </a:cxn>
                <a:cxn ang="0">
                  <a:pos x="connsiteX7597" y="connsiteY7597"/>
                </a:cxn>
                <a:cxn ang="0">
                  <a:pos x="connsiteX7598" y="connsiteY7598"/>
                </a:cxn>
                <a:cxn ang="0">
                  <a:pos x="connsiteX7599" y="connsiteY7599"/>
                </a:cxn>
                <a:cxn ang="0">
                  <a:pos x="connsiteX7600" y="connsiteY7600"/>
                </a:cxn>
                <a:cxn ang="0">
                  <a:pos x="connsiteX7601" y="connsiteY7601"/>
                </a:cxn>
                <a:cxn ang="0">
                  <a:pos x="connsiteX7602" y="connsiteY7602"/>
                </a:cxn>
                <a:cxn ang="0">
                  <a:pos x="connsiteX7603" y="connsiteY7603"/>
                </a:cxn>
                <a:cxn ang="0">
                  <a:pos x="connsiteX7604" y="connsiteY7604"/>
                </a:cxn>
                <a:cxn ang="0">
                  <a:pos x="connsiteX7605" y="connsiteY7605"/>
                </a:cxn>
                <a:cxn ang="0">
                  <a:pos x="connsiteX7606" y="connsiteY7606"/>
                </a:cxn>
                <a:cxn ang="0">
                  <a:pos x="connsiteX7607" y="connsiteY7607"/>
                </a:cxn>
                <a:cxn ang="0">
                  <a:pos x="connsiteX7608" y="connsiteY7608"/>
                </a:cxn>
                <a:cxn ang="0">
                  <a:pos x="connsiteX7609" y="connsiteY7609"/>
                </a:cxn>
                <a:cxn ang="0">
                  <a:pos x="connsiteX7610" y="connsiteY7610"/>
                </a:cxn>
                <a:cxn ang="0">
                  <a:pos x="connsiteX7611" y="connsiteY7611"/>
                </a:cxn>
                <a:cxn ang="0">
                  <a:pos x="connsiteX7612" y="connsiteY7612"/>
                </a:cxn>
                <a:cxn ang="0">
                  <a:pos x="connsiteX7613" y="connsiteY7613"/>
                </a:cxn>
                <a:cxn ang="0">
                  <a:pos x="connsiteX7614" y="connsiteY7614"/>
                </a:cxn>
                <a:cxn ang="0">
                  <a:pos x="connsiteX7615" y="connsiteY7615"/>
                </a:cxn>
                <a:cxn ang="0">
                  <a:pos x="connsiteX7616" y="connsiteY7616"/>
                </a:cxn>
                <a:cxn ang="0">
                  <a:pos x="connsiteX7617" y="connsiteY7617"/>
                </a:cxn>
                <a:cxn ang="0">
                  <a:pos x="connsiteX7618" y="connsiteY7618"/>
                </a:cxn>
                <a:cxn ang="0">
                  <a:pos x="connsiteX7619" y="connsiteY7619"/>
                </a:cxn>
                <a:cxn ang="0">
                  <a:pos x="connsiteX7620" y="connsiteY7620"/>
                </a:cxn>
                <a:cxn ang="0">
                  <a:pos x="connsiteX7621" y="connsiteY7621"/>
                </a:cxn>
                <a:cxn ang="0">
                  <a:pos x="connsiteX7622" y="connsiteY7622"/>
                </a:cxn>
                <a:cxn ang="0">
                  <a:pos x="connsiteX7623" y="connsiteY7623"/>
                </a:cxn>
                <a:cxn ang="0">
                  <a:pos x="connsiteX7624" y="connsiteY7624"/>
                </a:cxn>
                <a:cxn ang="0">
                  <a:pos x="connsiteX7625" y="connsiteY7625"/>
                </a:cxn>
                <a:cxn ang="0">
                  <a:pos x="connsiteX7626" y="connsiteY7626"/>
                </a:cxn>
                <a:cxn ang="0">
                  <a:pos x="connsiteX7627" y="connsiteY7627"/>
                </a:cxn>
                <a:cxn ang="0">
                  <a:pos x="connsiteX7628" y="connsiteY7628"/>
                </a:cxn>
                <a:cxn ang="0">
                  <a:pos x="connsiteX7629" y="connsiteY7629"/>
                </a:cxn>
                <a:cxn ang="0">
                  <a:pos x="connsiteX7630" y="connsiteY7630"/>
                </a:cxn>
                <a:cxn ang="0">
                  <a:pos x="connsiteX7631" y="connsiteY7631"/>
                </a:cxn>
                <a:cxn ang="0">
                  <a:pos x="connsiteX7632" y="connsiteY7632"/>
                </a:cxn>
                <a:cxn ang="0">
                  <a:pos x="connsiteX7633" y="connsiteY7633"/>
                </a:cxn>
                <a:cxn ang="0">
                  <a:pos x="connsiteX7634" y="connsiteY7634"/>
                </a:cxn>
                <a:cxn ang="0">
                  <a:pos x="connsiteX7635" y="connsiteY7635"/>
                </a:cxn>
                <a:cxn ang="0">
                  <a:pos x="connsiteX7636" y="connsiteY7636"/>
                </a:cxn>
                <a:cxn ang="0">
                  <a:pos x="connsiteX7637" y="connsiteY7637"/>
                </a:cxn>
                <a:cxn ang="0">
                  <a:pos x="connsiteX7638" y="connsiteY7638"/>
                </a:cxn>
                <a:cxn ang="0">
                  <a:pos x="connsiteX7639" y="connsiteY7639"/>
                </a:cxn>
                <a:cxn ang="0">
                  <a:pos x="connsiteX7640" y="connsiteY7640"/>
                </a:cxn>
                <a:cxn ang="0">
                  <a:pos x="connsiteX7641" y="connsiteY7641"/>
                </a:cxn>
                <a:cxn ang="0">
                  <a:pos x="connsiteX7642" y="connsiteY7642"/>
                </a:cxn>
                <a:cxn ang="0">
                  <a:pos x="connsiteX7643" y="connsiteY7643"/>
                </a:cxn>
                <a:cxn ang="0">
                  <a:pos x="connsiteX7644" y="connsiteY7644"/>
                </a:cxn>
                <a:cxn ang="0">
                  <a:pos x="connsiteX7645" y="connsiteY7645"/>
                </a:cxn>
                <a:cxn ang="0">
                  <a:pos x="connsiteX7646" y="connsiteY7646"/>
                </a:cxn>
                <a:cxn ang="0">
                  <a:pos x="connsiteX7647" y="connsiteY7647"/>
                </a:cxn>
                <a:cxn ang="0">
                  <a:pos x="connsiteX7648" y="connsiteY7648"/>
                </a:cxn>
                <a:cxn ang="0">
                  <a:pos x="connsiteX7649" y="connsiteY7649"/>
                </a:cxn>
                <a:cxn ang="0">
                  <a:pos x="connsiteX7650" y="connsiteY7650"/>
                </a:cxn>
                <a:cxn ang="0">
                  <a:pos x="connsiteX7651" y="connsiteY7651"/>
                </a:cxn>
                <a:cxn ang="0">
                  <a:pos x="connsiteX7652" y="connsiteY7652"/>
                </a:cxn>
                <a:cxn ang="0">
                  <a:pos x="connsiteX7653" y="connsiteY7653"/>
                </a:cxn>
                <a:cxn ang="0">
                  <a:pos x="connsiteX7654" y="connsiteY7654"/>
                </a:cxn>
                <a:cxn ang="0">
                  <a:pos x="connsiteX7655" y="connsiteY7655"/>
                </a:cxn>
                <a:cxn ang="0">
                  <a:pos x="connsiteX7656" y="connsiteY7656"/>
                </a:cxn>
                <a:cxn ang="0">
                  <a:pos x="connsiteX7657" y="connsiteY7657"/>
                </a:cxn>
                <a:cxn ang="0">
                  <a:pos x="connsiteX7658" y="connsiteY7658"/>
                </a:cxn>
                <a:cxn ang="0">
                  <a:pos x="connsiteX7659" y="connsiteY7659"/>
                </a:cxn>
                <a:cxn ang="0">
                  <a:pos x="connsiteX7660" y="connsiteY7660"/>
                </a:cxn>
                <a:cxn ang="0">
                  <a:pos x="connsiteX7661" y="connsiteY7661"/>
                </a:cxn>
                <a:cxn ang="0">
                  <a:pos x="connsiteX7662" y="connsiteY7662"/>
                </a:cxn>
                <a:cxn ang="0">
                  <a:pos x="connsiteX7663" y="connsiteY7663"/>
                </a:cxn>
                <a:cxn ang="0">
                  <a:pos x="connsiteX7664" y="connsiteY7664"/>
                </a:cxn>
                <a:cxn ang="0">
                  <a:pos x="connsiteX7665" y="connsiteY7665"/>
                </a:cxn>
                <a:cxn ang="0">
                  <a:pos x="connsiteX7666" y="connsiteY7666"/>
                </a:cxn>
                <a:cxn ang="0">
                  <a:pos x="connsiteX7667" y="connsiteY7667"/>
                </a:cxn>
                <a:cxn ang="0">
                  <a:pos x="connsiteX7668" y="connsiteY7668"/>
                </a:cxn>
                <a:cxn ang="0">
                  <a:pos x="connsiteX7669" y="connsiteY7669"/>
                </a:cxn>
                <a:cxn ang="0">
                  <a:pos x="connsiteX7670" y="connsiteY7670"/>
                </a:cxn>
                <a:cxn ang="0">
                  <a:pos x="connsiteX7671" y="connsiteY7671"/>
                </a:cxn>
                <a:cxn ang="0">
                  <a:pos x="connsiteX7672" y="connsiteY7672"/>
                </a:cxn>
                <a:cxn ang="0">
                  <a:pos x="connsiteX7673" y="connsiteY7673"/>
                </a:cxn>
                <a:cxn ang="0">
                  <a:pos x="connsiteX7674" y="connsiteY7674"/>
                </a:cxn>
                <a:cxn ang="0">
                  <a:pos x="connsiteX7675" y="connsiteY7675"/>
                </a:cxn>
                <a:cxn ang="0">
                  <a:pos x="connsiteX7676" y="connsiteY7676"/>
                </a:cxn>
                <a:cxn ang="0">
                  <a:pos x="connsiteX7677" y="connsiteY7677"/>
                </a:cxn>
                <a:cxn ang="0">
                  <a:pos x="connsiteX7678" y="connsiteY7678"/>
                </a:cxn>
                <a:cxn ang="0">
                  <a:pos x="connsiteX7679" y="connsiteY7679"/>
                </a:cxn>
                <a:cxn ang="0">
                  <a:pos x="connsiteX7680" y="connsiteY7680"/>
                </a:cxn>
                <a:cxn ang="0">
                  <a:pos x="connsiteX7681" y="connsiteY7681"/>
                </a:cxn>
                <a:cxn ang="0">
                  <a:pos x="connsiteX7682" y="connsiteY7682"/>
                </a:cxn>
                <a:cxn ang="0">
                  <a:pos x="connsiteX7683" y="connsiteY7683"/>
                </a:cxn>
                <a:cxn ang="0">
                  <a:pos x="connsiteX7684" y="connsiteY7684"/>
                </a:cxn>
                <a:cxn ang="0">
                  <a:pos x="connsiteX7685" y="connsiteY7685"/>
                </a:cxn>
                <a:cxn ang="0">
                  <a:pos x="connsiteX7686" y="connsiteY7686"/>
                </a:cxn>
                <a:cxn ang="0">
                  <a:pos x="connsiteX7687" y="connsiteY7687"/>
                </a:cxn>
                <a:cxn ang="0">
                  <a:pos x="connsiteX7688" y="connsiteY7688"/>
                </a:cxn>
                <a:cxn ang="0">
                  <a:pos x="connsiteX7689" y="connsiteY7689"/>
                </a:cxn>
                <a:cxn ang="0">
                  <a:pos x="connsiteX7690" y="connsiteY7690"/>
                </a:cxn>
                <a:cxn ang="0">
                  <a:pos x="connsiteX7691" y="connsiteY7691"/>
                </a:cxn>
                <a:cxn ang="0">
                  <a:pos x="connsiteX7692" y="connsiteY7692"/>
                </a:cxn>
                <a:cxn ang="0">
                  <a:pos x="connsiteX7693" y="connsiteY7693"/>
                </a:cxn>
                <a:cxn ang="0">
                  <a:pos x="connsiteX7694" y="connsiteY7694"/>
                </a:cxn>
                <a:cxn ang="0">
                  <a:pos x="connsiteX7695" y="connsiteY7695"/>
                </a:cxn>
                <a:cxn ang="0">
                  <a:pos x="connsiteX7696" y="connsiteY7696"/>
                </a:cxn>
                <a:cxn ang="0">
                  <a:pos x="connsiteX7697" y="connsiteY7697"/>
                </a:cxn>
                <a:cxn ang="0">
                  <a:pos x="connsiteX7698" y="connsiteY7698"/>
                </a:cxn>
                <a:cxn ang="0">
                  <a:pos x="connsiteX7699" y="connsiteY7699"/>
                </a:cxn>
                <a:cxn ang="0">
                  <a:pos x="connsiteX7700" y="connsiteY7700"/>
                </a:cxn>
                <a:cxn ang="0">
                  <a:pos x="connsiteX7701" y="connsiteY7701"/>
                </a:cxn>
                <a:cxn ang="0">
                  <a:pos x="connsiteX7702" y="connsiteY7702"/>
                </a:cxn>
                <a:cxn ang="0">
                  <a:pos x="connsiteX7703" y="connsiteY7703"/>
                </a:cxn>
                <a:cxn ang="0">
                  <a:pos x="connsiteX7704" y="connsiteY7704"/>
                </a:cxn>
                <a:cxn ang="0">
                  <a:pos x="connsiteX7705" y="connsiteY7705"/>
                </a:cxn>
                <a:cxn ang="0">
                  <a:pos x="connsiteX7706" y="connsiteY7706"/>
                </a:cxn>
                <a:cxn ang="0">
                  <a:pos x="connsiteX7707" y="connsiteY7707"/>
                </a:cxn>
                <a:cxn ang="0">
                  <a:pos x="connsiteX7708" y="connsiteY7708"/>
                </a:cxn>
                <a:cxn ang="0">
                  <a:pos x="connsiteX7709" y="connsiteY7709"/>
                </a:cxn>
                <a:cxn ang="0">
                  <a:pos x="connsiteX7710" y="connsiteY7710"/>
                </a:cxn>
                <a:cxn ang="0">
                  <a:pos x="connsiteX7711" y="connsiteY7711"/>
                </a:cxn>
                <a:cxn ang="0">
                  <a:pos x="connsiteX7712" y="connsiteY7712"/>
                </a:cxn>
                <a:cxn ang="0">
                  <a:pos x="connsiteX7713" y="connsiteY7713"/>
                </a:cxn>
                <a:cxn ang="0">
                  <a:pos x="connsiteX7714" y="connsiteY7714"/>
                </a:cxn>
                <a:cxn ang="0">
                  <a:pos x="connsiteX7715" y="connsiteY7715"/>
                </a:cxn>
                <a:cxn ang="0">
                  <a:pos x="connsiteX7716" y="connsiteY7716"/>
                </a:cxn>
                <a:cxn ang="0">
                  <a:pos x="connsiteX7717" y="connsiteY7717"/>
                </a:cxn>
                <a:cxn ang="0">
                  <a:pos x="connsiteX7718" y="connsiteY7718"/>
                </a:cxn>
                <a:cxn ang="0">
                  <a:pos x="connsiteX7719" y="connsiteY7719"/>
                </a:cxn>
                <a:cxn ang="0">
                  <a:pos x="connsiteX7720" y="connsiteY7720"/>
                </a:cxn>
                <a:cxn ang="0">
                  <a:pos x="connsiteX7721" y="connsiteY7721"/>
                </a:cxn>
                <a:cxn ang="0">
                  <a:pos x="connsiteX7722" y="connsiteY7722"/>
                </a:cxn>
                <a:cxn ang="0">
                  <a:pos x="connsiteX7723" y="connsiteY7723"/>
                </a:cxn>
                <a:cxn ang="0">
                  <a:pos x="connsiteX7724" y="connsiteY7724"/>
                </a:cxn>
                <a:cxn ang="0">
                  <a:pos x="connsiteX7725" y="connsiteY7725"/>
                </a:cxn>
                <a:cxn ang="0">
                  <a:pos x="connsiteX7726" y="connsiteY7726"/>
                </a:cxn>
                <a:cxn ang="0">
                  <a:pos x="connsiteX7727" y="connsiteY7727"/>
                </a:cxn>
                <a:cxn ang="0">
                  <a:pos x="connsiteX7728" y="connsiteY7728"/>
                </a:cxn>
                <a:cxn ang="0">
                  <a:pos x="connsiteX7729" y="connsiteY7729"/>
                </a:cxn>
                <a:cxn ang="0">
                  <a:pos x="connsiteX7730" y="connsiteY7730"/>
                </a:cxn>
                <a:cxn ang="0">
                  <a:pos x="connsiteX7731" y="connsiteY7731"/>
                </a:cxn>
                <a:cxn ang="0">
                  <a:pos x="connsiteX7732" y="connsiteY7732"/>
                </a:cxn>
                <a:cxn ang="0">
                  <a:pos x="connsiteX7733" y="connsiteY7733"/>
                </a:cxn>
                <a:cxn ang="0">
                  <a:pos x="connsiteX7734" y="connsiteY7734"/>
                </a:cxn>
                <a:cxn ang="0">
                  <a:pos x="connsiteX7735" y="connsiteY7735"/>
                </a:cxn>
                <a:cxn ang="0">
                  <a:pos x="connsiteX7736" y="connsiteY7736"/>
                </a:cxn>
                <a:cxn ang="0">
                  <a:pos x="connsiteX7737" y="connsiteY7737"/>
                </a:cxn>
                <a:cxn ang="0">
                  <a:pos x="connsiteX7738" y="connsiteY7738"/>
                </a:cxn>
                <a:cxn ang="0">
                  <a:pos x="connsiteX7739" y="connsiteY7739"/>
                </a:cxn>
                <a:cxn ang="0">
                  <a:pos x="connsiteX7740" y="connsiteY7740"/>
                </a:cxn>
                <a:cxn ang="0">
                  <a:pos x="connsiteX7741" y="connsiteY7741"/>
                </a:cxn>
                <a:cxn ang="0">
                  <a:pos x="connsiteX7742" y="connsiteY7742"/>
                </a:cxn>
                <a:cxn ang="0">
                  <a:pos x="connsiteX7743" y="connsiteY7743"/>
                </a:cxn>
                <a:cxn ang="0">
                  <a:pos x="connsiteX7744" y="connsiteY7744"/>
                </a:cxn>
                <a:cxn ang="0">
                  <a:pos x="connsiteX7745" y="connsiteY7745"/>
                </a:cxn>
                <a:cxn ang="0">
                  <a:pos x="connsiteX7746" y="connsiteY7746"/>
                </a:cxn>
                <a:cxn ang="0">
                  <a:pos x="connsiteX7747" y="connsiteY7747"/>
                </a:cxn>
                <a:cxn ang="0">
                  <a:pos x="connsiteX7748" y="connsiteY7748"/>
                </a:cxn>
                <a:cxn ang="0">
                  <a:pos x="connsiteX7749" y="connsiteY7749"/>
                </a:cxn>
                <a:cxn ang="0">
                  <a:pos x="connsiteX7750" y="connsiteY7750"/>
                </a:cxn>
                <a:cxn ang="0">
                  <a:pos x="connsiteX7751" y="connsiteY7751"/>
                </a:cxn>
                <a:cxn ang="0">
                  <a:pos x="connsiteX7752" y="connsiteY7752"/>
                </a:cxn>
                <a:cxn ang="0">
                  <a:pos x="connsiteX7753" y="connsiteY7753"/>
                </a:cxn>
                <a:cxn ang="0">
                  <a:pos x="connsiteX7754" y="connsiteY7754"/>
                </a:cxn>
                <a:cxn ang="0">
                  <a:pos x="connsiteX7755" y="connsiteY7755"/>
                </a:cxn>
                <a:cxn ang="0">
                  <a:pos x="connsiteX7756" y="connsiteY7756"/>
                </a:cxn>
                <a:cxn ang="0">
                  <a:pos x="connsiteX7757" y="connsiteY7757"/>
                </a:cxn>
                <a:cxn ang="0">
                  <a:pos x="connsiteX7758" y="connsiteY7758"/>
                </a:cxn>
                <a:cxn ang="0">
                  <a:pos x="connsiteX7759" y="connsiteY7759"/>
                </a:cxn>
                <a:cxn ang="0">
                  <a:pos x="connsiteX7760" y="connsiteY7760"/>
                </a:cxn>
                <a:cxn ang="0">
                  <a:pos x="connsiteX7761" y="connsiteY7761"/>
                </a:cxn>
                <a:cxn ang="0">
                  <a:pos x="connsiteX7762" y="connsiteY7762"/>
                </a:cxn>
                <a:cxn ang="0">
                  <a:pos x="connsiteX7763" y="connsiteY7763"/>
                </a:cxn>
                <a:cxn ang="0">
                  <a:pos x="connsiteX7764" y="connsiteY7764"/>
                </a:cxn>
                <a:cxn ang="0">
                  <a:pos x="connsiteX7765" y="connsiteY7765"/>
                </a:cxn>
                <a:cxn ang="0">
                  <a:pos x="connsiteX7766" y="connsiteY7766"/>
                </a:cxn>
                <a:cxn ang="0">
                  <a:pos x="connsiteX7767" y="connsiteY7767"/>
                </a:cxn>
                <a:cxn ang="0">
                  <a:pos x="connsiteX7768" y="connsiteY7768"/>
                </a:cxn>
                <a:cxn ang="0">
                  <a:pos x="connsiteX7769" y="connsiteY7769"/>
                </a:cxn>
                <a:cxn ang="0">
                  <a:pos x="connsiteX7770" y="connsiteY7770"/>
                </a:cxn>
                <a:cxn ang="0">
                  <a:pos x="connsiteX7771" y="connsiteY7771"/>
                </a:cxn>
                <a:cxn ang="0">
                  <a:pos x="connsiteX7772" y="connsiteY7772"/>
                </a:cxn>
                <a:cxn ang="0">
                  <a:pos x="connsiteX7773" y="connsiteY7773"/>
                </a:cxn>
                <a:cxn ang="0">
                  <a:pos x="connsiteX7774" y="connsiteY7774"/>
                </a:cxn>
                <a:cxn ang="0">
                  <a:pos x="connsiteX7775" y="connsiteY7775"/>
                </a:cxn>
                <a:cxn ang="0">
                  <a:pos x="connsiteX7776" y="connsiteY7776"/>
                </a:cxn>
                <a:cxn ang="0">
                  <a:pos x="connsiteX7777" y="connsiteY7777"/>
                </a:cxn>
                <a:cxn ang="0">
                  <a:pos x="connsiteX7778" y="connsiteY7778"/>
                </a:cxn>
                <a:cxn ang="0">
                  <a:pos x="connsiteX7779" y="connsiteY7779"/>
                </a:cxn>
                <a:cxn ang="0">
                  <a:pos x="connsiteX7780" y="connsiteY7780"/>
                </a:cxn>
                <a:cxn ang="0">
                  <a:pos x="connsiteX7781" y="connsiteY7781"/>
                </a:cxn>
                <a:cxn ang="0">
                  <a:pos x="connsiteX7782" y="connsiteY7782"/>
                </a:cxn>
                <a:cxn ang="0">
                  <a:pos x="connsiteX7783" y="connsiteY7783"/>
                </a:cxn>
                <a:cxn ang="0">
                  <a:pos x="connsiteX7784" y="connsiteY7784"/>
                </a:cxn>
                <a:cxn ang="0">
                  <a:pos x="connsiteX7785" y="connsiteY7785"/>
                </a:cxn>
                <a:cxn ang="0">
                  <a:pos x="connsiteX7786" y="connsiteY7786"/>
                </a:cxn>
                <a:cxn ang="0">
                  <a:pos x="connsiteX7787" y="connsiteY7787"/>
                </a:cxn>
                <a:cxn ang="0">
                  <a:pos x="connsiteX7788" y="connsiteY7788"/>
                </a:cxn>
                <a:cxn ang="0">
                  <a:pos x="connsiteX7789" y="connsiteY7789"/>
                </a:cxn>
                <a:cxn ang="0">
                  <a:pos x="connsiteX7790" y="connsiteY7790"/>
                </a:cxn>
                <a:cxn ang="0">
                  <a:pos x="connsiteX7791" y="connsiteY7791"/>
                </a:cxn>
                <a:cxn ang="0">
                  <a:pos x="connsiteX7792" y="connsiteY7792"/>
                </a:cxn>
                <a:cxn ang="0">
                  <a:pos x="connsiteX7793" y="connsiteY7793"/>
                </a:cxn>
                <a:cxn ang="0">
                  <a:pos x="connsiteX7794" y="connsiteY7794"/>
                </a:cxn>
                <a:cxn ang="0">
                  <a:pos x="connsiteX7795" y="connsiteY7795"/>
                </a:cxn>
                <a:cxn ang="0">
                  <a:pos x="connsiteX7796" y="connsiteY7796"/>
                </a:cxn>
                <a:cxn ang="0">
                  <a:pos x="connsiteX7797" y="connsiteY7797"/>
                </a:cxn>
                <a:cxn ang="0">
                  <a:pos x="connsiteX7798" y="connsiteY7798"/>
                </a:cxn>
                <a:cxn ang="0">
                  <a:pos x="connsiteX7799" y="connsiteY7799"/>
                </a:cxn>
                <a:cxn ang="0">
                  <a:pos x="connsiteX7800" y="connsiteY7800"/>
                </a:cxn>
                <a:cxn ang="0">
                  <a:pos x="connsiteX7801" y="connsiteY7801"/>
                </a:cxn>
                <a:cxn ang="0">
                  <a:pos x="connsiteX7802" y="connsiteY7802"/>
                </a:cxn>
                <a:cxn ang="0">
                  <a:pos x="connsiteX7803" y="connsiteY7803"/>
                </a:cxn>
                <a:cxn ang="0">
                  <a:pos x="connsiteX7804" y="connsiteY7804"/>
                </a:cxn>
                <a:cxn ang="0">
                  <a:pos x="connsiteX7805" y="connsiteY7805"/>
                </a:cxn>
                <a:cxn ang="0">
                  <a:pos x="connsiteX7806" y="connsiteY7806"/>
                </a:cxn>
                <a:cxn ang="0">
                  <a:pos x="connsiteX7807" y="connsiteY7807"/>
                </a:cxn>
                <a:cxn ang="0">
                  <a:pos x="connsiteX7808" y="connsiteY7808"/>
                </a:cxn>
                <a:cxn ang="0">
                  <a:pos x="connsiteX7809" y="connsiteY7809"/>
                </a:cxn>
                <a:cxn ang="0">
                  <a:pos x="connsiteX7810" y="connsiteY7810"/>
                </a:cxn>
                <a:cxn ang="0">
                  <a:pos x="connsiteX7811" y="connsiteY7811"/>
                </a:cxn>
                <a:cxn ang="0">
                  <a:pos x="connsiteX7812" y="connsiteY7812"/>
                </a:cxn>
                <a:cxn ang="0">
                  <a:pos x="connsiteX7813" y="connsiteY7813"/>
                </a:cxn>
                <a:cxn ang="0">
                  <a:pos x="connsiteX7814" y="connsiteY7814"/>
                </a:cxn>
                <a:cxn ang="0">
                  <a:pos x="connsiteX7815" y="connsiteY7815"/>
                </a:cxn>
                <a:cxn ang="0">
                  <a:pos x="connsiteX7816" y="connsiteY7816"/>
                </a:cxn>
                <a:cxn ang="0">
                  <a:pos x="connsiteX7817" y="connsiteY7817"/>
                </a:cxn>
                <a:cxn ang="0">
                  <a:pos x="connsiteX7818" y="connsiteY7818"/>
                </a:cxn>
                <a:cxn ang="0">
                  <a:pos x="connsiteX7819" y="connsiteY7819"/>
                </a:cxn>
                <a:cxn ang="0">
                  <a:pos x="connsiteX7820" y="connsiteY7820"/>
                </a:cxn>
                <a:cxn ang="0">
                  <a:pos x="connsiteX7821" y="connsiteY7821"/>
                </a:cxn>
                <a:cxn ang="0">
                  <a:pos x="connsiteX7822" y="connsiteY7822"/>
                </a:cxn>
                <a:cxn ang="0">
                  <a:pos x="connsiteX7823" y="connsiteY7823"/>
                </a:cxn>
                <a:cxn ang="0">
                  <a:pos x="connsiteX7824" y="connsiteY7824"/>
                </a:cxn>
                <a:cxn ang="0">
                  <a:pos x="connsiteX7825" y="connsiteY7825"/>
                </a:cxn>
                <a:cxn ang="0">
                  <a:pos x="connsiteX7826" y="connsiteY7826"/>
                </a:cxn>
                <a:cxn ang="0">
                  <a:pos x="connsiteX7827" y="connsiteY7827"/>
                </a:cxn>
                <a:cxn ang="0">
                  <a:pos x="connsiteX7828" y="connsiteY7828"/>
                </a:cxn>
                <a:cxn ang="0">
                  <a:pos x="connsiteX7829" y="connsiteY7829"/>
                </a:cxn>
                <a:cxn ang="0">
                  <a:pos x="connsiteX7830" y="connsiteY7830"/>
                </a:cxn>
                <a:cxn ang="0">
                  <a:pos x="connsiteX7831" y="connsiteY7831"/>
                </a:cxn>
                <a:cxn ang="0">
                  <a:pos x="connsiteX7832" y="connsiteY7832"/>
                </a:cxn>
                <a:cxn ang="0">
                  <a:pos x="connsiteX7833" y="connsiteY7833"/>
                </a:cxn>
                <a:cxn ang="0">
                  <a:pos x="connsiteX7834" y="connsiteY7834"/>
                </a:cxn>
                <a:cxn ang="0">
                  <a:pos x="connsiteX7835" y="connsiteY7835"/>
                </a:cxn>
                <a:cxn ang="0">
                  <a:pos x="connsiteX7836" y="connsiteY7836"/>
                </a:cxn>
                <a:cxn ang="0">
                  <a:pos x="connsiteX7837" y="connsiteY7837"/>
                </a:cxn>
                <a:cxn ang="0">
                  <a:pos x="connsiteX7838" y="connsiteY7838"/>
                </a:cxn>
                <a:cxn ang="0">
                  <a:pos x="connsiteX7839" y="connsiteY7839"/>
                </a:cxn>
                <a:cxn ang="0">
                  <a:pos x="connsiteX7840" y="connsiteY7840"/>
                </a:cxn>
                <a:cxn ang="0">
                  <a:pos x="connsiteX7841" y="connsiteY7841"/>
                </a:cxn>
                <a:cxn ang="0">
                  <a:pos x="connsiteX7842" y="connsiteY7842"/>
                </a:cxn>
                <a:cxn ang="0">
                  <a:pos x="connsiteX7843" y="connsiteY7843"/>
                </a:cxn>
                <a:cxn ang="0">
                  <a:pos x="connsiteX7844" y="connsiteY7844"/>
                </a:cxn>
                <a:cxn ang="0">
                  <a:pos x="connsiteX7845" y="connsiteY7845"/>
                </a:cxn>
                <a:cxn ang="0">
                  <a:pos x="connsiteX7846" y="connsiteY7846"/>
                </a:cxn>
                <a:cxn ang="0">
                  <a:pos x="connsiteX7847" y="connsiteY7847"/>
                </a:cxn>
                <a:cxn ang="0">
                  <a:pos x="connsiteX7848" y="connsiteY7848"/>
                </a:cxn>
                <a:cxn ang="0">
                  <a:pos x="connsiteX7849" y="connsiteY7849"/>
                </a:cxn>
                <a:cxn ang="0">
                  <a:pos x="connsiteX7850" y="connsiteY7850"/>
                </a:cxn>
                <a:cxn ang="0">
                  <a:pos x="connsiteX7851" y="connsiteY7851"/>
                </a:cxn>
                <a:cxn ang="0">
                  <a:pos x="connsiteX7852" y="connsiteY7852"/>
                </a:cxn>
                <a:cxn ang="0">
                  <a:pos x="connsiteX7853" y="connsiteY7853"/>
                </a:cxn>
                <a:cxn ang="0">
                  <a:pos x="connsiteX7854" y="connsiteY7854"/>
                </a:cxn>
                <a:cxn ang="0">
                  <a:pos x="connsiteX7855" y="connsiteY7855"/>
                </a:cxn>
                <a:cxn ang="0">
                  <a:pos x="connsiteX7856" y="connsiteY7856"/>
                </a:cxn>
                <a:cxn ang="0">
                  <a:pos x="connsiteX7857" y="connsiteY7857"/>
                </a:cxn>
                <a:cxn ang="0">
                  <a:pos x="connsiteX7858" y="connsiteY7858"/>
                </a:cxn>
                <a:cxn ang="0">
                  <a:pos x="connsiteX7859" y="connsiteY7859"/>
                </a:cxn>
                <a:cxn ang="0">
                  <a:pos x="connsiteX7860" y="connsiteY7860"/>
                </a:cxn>
                <a:cxn ang="0">
                  <a:pos x="connsiteX7861" y="connsiteY7861"/>
                </a:cxn>
                <a:cxn ang="0">
                  <a:pos x="connsiteX7862" y="connsiteY7862"/>
                </a:cxn>
                <a:cxn ang="0">
                  <a:pos x="connsiteX7863" y="connsiteY7863"/>
                </a:cxn>
                <a:cxn ang="0">
                  <a:pos x="connsiteX7864" y="connsiteY7864"/>
                </a:cxn>
                <a:cxn ang="0">
                  <a:pos x="connsiteX7865" y="connsiteY7865"/>
                </a:cxn>
                <a:cxn ang="0">
                  <a:pos x="connsiteX7866" y="connsiteY7866"/>
                </a:cxn>
                <a:cxn ang="0">
                  <a:pos x="connsiteX7867" y="connsiteY7867"/>
                </a:cxn>
                <a:cxn ang="0">
                  <a:pos x="connsiteX7868" y="connsiteY7868"/>
                </a:cxn>
                <a:cxn ang="0">
                  <a:pos x="connsiteX7869" y="connsiteY7869"/>
                </a:cxn>
                <a:cxn ang="0">
                  <a:pos x="connsiteX7870" y="connsiteY7870"/>
                </a:cxn>
                <a:cxn ang="0">
                  <a:pos x="connsiteX7871" y="connsiteY7871"/>
                </a:cxn>
                <a:cxn ang="0">
                  <a:pos x="connsiteX7872" y="connsiteY7872"/>
                </a:cxn>
                <a:cxn ang="0">
                  <a:pos x="connsiteX7873" y="connsiteY7873"/>
                </a:cxn>
                <a:cxn ang="0">
                  <a:pos x="connsiteX7874" y="connsiteY7874"/>
                </a:cxn>
                <a:cxn ang="0">
                  <a:pos x="connsiteX7875" y="connsiteY7875"/>
                </a:cxn>
                <a:cxn ang="0">
                  <a:pos x="connsiteX7876" y="connsiteY7876"/>
                </a:cxn>
                <a:cxn ang="0">
                  <a:pos x="connsiteX7877" y="connsiteY7877"/>
                </a:cxn>
                <a:cxn ang="0">
                  <a:pos x="connsiteX7878" y="connsiteY7878"/>
                </a:cxn>
                <a:cxn ang="0">
                  <a:pos x="connsiteX7879" y="connsiteY7879"/>
                </a:cxn>
                <a:cxn ang="0">
                  <a:pos x="connsiteX7880" y="connsiteY7880"/>
                </a:cxn>
                <a:cxn ang="0">
                  <a:pos x="connsiteX7881" y="connsiteY7881"/>
                </a:cxn>
                <a:cxn ang="0">
                  <a:pos x="connsiteX7882" y="connsiteY7882"/>
                </a:cxn>
                <a:cxn ang="0">
                  <a:pos x="connsiteX7883" y="connsiteY7883"/>
                </a:cxn>
                <a:cxn ang="0">
                  <a:pos x="connsiteX7884" y="connsiteY7884"/>
                </a:cxn>
                <a:cxn ang="0">
                  <a:pos x="connsiteX7885" y="connsiteY7885"/>
                </a:cxn>
                <a:cxn ang="0">
                  <a:pos x="connsiteX7886" y="connsiteY7886"/>
                </a:cxn>
                <a:cxn ang="0">
                  <a:pos x="connsiteX7887" y="connsiteY7887"/>
                </a:cxn>
                <a:cxn ang="0">
                  <a:pos x="connsiteX7888" y="connsiteY7888"/>
                </a:cxn>
                <a:cxn ang="0">
                  <a:pos x="connsiteX7889" y="connsiteY7889"/>
                </a:cxn>
                <a:cxn ang="0">
                  <a:pos x="connsiteX7890" y="connsiteY7890"/>
                </a:cxn>
                <a:cxn ang="0">
                  <a:pos x="connsiteX7891" y="connsiteY7891"/>
                </a:cxn>
                <a:cxn ang="0">
                  <a:pos x="connsiteX7892" y="connsiteY7892"/>
                </a:cxn>
                <a:cxn ang="0">
                  <a:pos x="connsiteX7893" y="connsiteY7893"/>
                </a:cxn>
                <a:cxn ang="0">
                  <a:pos x="connsiteX7894" y="connsiteY7894"/>
                </a:cxn>
                <a:cxn ang="0">
                  <a:pos x="connsiteX7895" y="connsiteY7895"/>
                </a:cxn>
                <a:cxn ang="0">
                  <a:pos x="connsiteX7896" y="connsiteY7896"/>
                </a:cxn>
                <a:cxn ang="0">
                  <a:pos x="connsiteX7897" y="connsiteY7897"/>
                </a:cxn>
                <a:cxn ang="0">
                  <a:pos x="connsiteX7898" y="connsiteY7898"/>
                </a:cxn>
                <a:cxn ang="0">
                  <a:pos x="connsiteX7899" y="connsiteY7899"/>
                </a:cxn>
                <a:cxn ang="0">
                  <a:pos x="connsiteX7900" y="connsiteY7900"/>
                </a:cxn>
                <a:cxn ang="0">
                  <a:pos x="connsiteX7901" y="connsiteY7901"/>
                </a:cxn>
                <a:cxn ang="0">
                  <a:pos x="connsiteX7902" y="connsiteY7902"/>
                </a:cxn>
                <a:cxn ang="0">
                  <a:pos x="connsiteX7903" y="connsiteY7903"/>
                </a:cxn>
                <a:cxn ang="0">
                  <a:pos x="connsiteX7904" y="connsiteY7904"/>
                </a:cxn>
                <a:cxn ang="0">
                  <a:pos x="connsiteX7905" y="connsiteY7905"/>
                </a:cxn>
                <a:cxn ang="0">
                  <a:pos x="connsiteX7906" y="connsiteY7906"/>
                </a:cxn>
                <a:cxn ang="0">
                  <a:pos x="connsiteX7907" y="connsiteY7907"/>
                </a:cxn>
                <a:cxn ang="0">
                  <a:pos x="connsiteX7908" y="connsiteY7908"/>
                </a:cxn>
                <a:cxn ang="0">
                  <a:pos x="connsiteX7909" y="connsiteY7909"/>
                </a:cxn>
                <a:cxn ang="0">
                  <a:pos x="connsiteX7910" y="connsiteY7910"/>
                </a:cxn>
                <a:cxn ang="0">
                  <a:pos x="connsiteX7911" y="connsiteY7911"/>
                </a:cxn>
                <a:cxn ang="0">
                  <a:pos x="connsiteX7912" y="connsiteY7912"/>
                </a:cxn>
                <a:cxn ang="0">
                  <a:pos x="connsiteX7913" y="connsiteY7913"/>
                </a:cxn>
                <a:cxn ang="0">
                  <a:pos x="connsiteX7914" y="connsiteY7914"/>
                </a:cxn>
                <a:cxn ang="0">
                  <a:pos x="connsiteX7915" y="connsiteY7915"/>
                </a:cxn>
                <a:cxn ang="0">
                  <a:pos x="connsiteX7916" y="connsiteY7916"/>
                </a:cxn>
                <a:cxn ang="0">
                  <a:pos x="connsiteX7917" y="connsiteY7917"/>
                </a:cxn>
                <a:cxn ang="0">
                  <a:pos x="connsiteX7918" y="connsiteY7918"/>
                </a:cxn>
                <a:cxn ang="0">
                  <a:pos x="connsiteX7919" y="connsiteY7919"/>
                </a:cxn>
                <a:cxn ang="0">
                  <a:pos x="connsiteX7920" y="connsiteY7920"/>
                </a:cxn>
                <a:cxn ang="0">
                  <a:pos x="connsiteX7921" y="connsiteY7921"/>
                </a:cxn>
                <a:cxn ang="0">
                  <a:pos x="connsiteX7922" y="connsiteY7922"/>
                </a:cxn>
                <a:cxn ang="0">
                  <a:pos x="connsiteX7923" y="connsiteY7923"/>
                </a:cxn>
                <a:cxn ang="0">
                  <a:pos x="connsiteX7924" y="connsiteY7924"/>
                </a:cxn>
                <a:cxn ang="0">
                  <a:pos x="connsiteX7925" y="connsiteY7925"/>
                </a:cxn>
                <a:cxn ang="0">
                  <a:pos x="connsiteX7926" y="connsiteY7926"/>
                </a:cxn>
                <a:cxn ang="0">
                  <a:pos x="connsiteX7927" y="connsiteY7927"/>
                </a:cxn>
                <a:cxn ang="0">
                  <a:pos x="connsiteX7928" y="connsiteY7928"/>
                </a:cxn>
                <a:cxn ang="0">
                  <a:pos x="connsiteX7929" y="connsiteY7929"/>
                </a:cxn>
                <a:cxn ang="0">
                  <a:pos x="connsiteX7930" y="connsiteY7930"/>
                </a:cxn>
                <a:cxn ang="0">
                  <a:pos x="connsiteX7931" y="connsiteY7931"/>
                </a:cxn>
                <a:cxn ang="0">
                  <a:pos x="connsiteX7932" y="connsiteY7932"/>
                </a:cxn>
                <a:cxn ang="0">
                  <a:pos x="connsiteX7933" y="connsiteY7933"/>
                </a:cxn>
                <a:cxn ang="0">
                  <a:pos x="connsiteX7934" y="connsiteY7934"/>
                </a:cxn>
                <a:cxn ang="0">
                  <a:pos x="connsiteX7935" y="connsiteY7935"/>
                </a:cxn>
                <a:cxn ang="0">
                  <a:pos x="connsiteX7936" y="connsiteY7936"/>
                </a:cxn>
                <a:cxn ang="0">
                  <a:pos x="connsiteX7937" y="connsiteY7937"/>
                </a:cxn>
                <a:cxn ang="0">
                  <a:pos x="connsiteX7938" y="connsiteY7938"/>
                </a:cxn>
                <a:cxn ang="0">
                  <a:pos x="connsiteX7939" y="connsiteY7939"/>
                </a:cxn>
                <a:cxn ang="0">
                  <a:pos x="connsiteX7940" y="connsiteY7940"/>
                </a:cxn>
                <a:cxn ang="0">
                  <a:pos x="connsiteX7941" y="connsiteY7941"/>
                </a:cxn>
                <a:cxn ang="0">
                  <a:pos x="connsiteX7942" y="connsiteY7942"/>
                </a:cxn>
                <a:cxn ang="0">
                  <a:pos x="connsiteX7943" y="connsiteY7943"/>
                </a:cxn>
                <a:cxn ang="0">
                  <a:pos x="connsiteX7944" y="connsiteY7944"/>
                </a:cxn>
                <a:cxn ang="0">
                  <a:pos x="connsiteX7945" y="connsiteY7945"/>
                </a:cxn>
                <a:cxn ang="0">
                  <a:pos x="connsiteX7946" y="connsiteY7946"/>
                </a:cxn>
                <a:cxn ang="0">
                  <a:pos x="connsiteX7947" y="connsiteY7947"/>
                </a:cxn>
                <a:cxn ang="0">
                  <a:pos x="connsiteX7948" y="connsiteY7948"/>
                </a:cxn>
                <a:cxn ang="0">
                  <a:pos x="connsiteX7949" y="connsiteY7949"/>
                </a:cxn>
                <a:cxn ang="0">
                  <a:pos x="connsiteX7950" y="connsiteY7950"/>
                </a:cxn>
                <a:cxn ang="0">
                  <a:pos x="connsiteX7951" y="connsiteY7951"/>
                </a:cxn>
                <a:cxn ang="0">
                  <a:pos x="connsiteX7952" y="connsiteY7952"/>
                </a:cxn>
                <a:cxn ang="0">
                  <a:pos x="connsiteX7953" y="connsiteY7953"/>
                </a:cxn>
                <a:cxn ang="0">
                  <a:pos x="connsiteX7954" y="connsiteY7954"/>
                </a:cxn>
                <a:cxn ang="0">
                  <a:pos x="connsiteX7955" y="connsiteY7955"/>
                </a:cxn>
                <a:cxn ang="0">
                  <a:pos x="connsiteX7956" y="connsiteY7956"/>
                </a:cxn>
                <a:cxn ang="0">
                  <a:pos x="connsiteX7957" y="connsiteY7957"/>
                </a:cxn>
                <a:cxn ang="0">
                  <a:pos x="connsiteX7958" y="connsiteY7958"/>
                </a:cxn>
                <a:cxn ang="0">
                  <a:pos x="connsiteX7959" y="connsiteY7959"/>
                </a:cxn>
                <a:cxn ang="0">
                  <a:pos x="connsiteX7960" y="connsiteY7960"/>
                </a:cxn>
                <a:cxn ang="0">
                  <a:pos x="connsiteX7961" y="connsiteY7961"/>
                </a:cxn>
                <a:cxn ang="0">
                  <a:pos x="connsiteX7962" y="connsiteY7962"/>
                </a:cxn>
                <a:cxn ang="0">
                  <a:pos x="connsiteX7963" y="connsiteY7963"/>
                </a:cxn>
                <a:cxn ang="0">
                  <a:pos x="connsiteX7964" y="connsiteY7964"/>
                </a:cxn>
                <a:cxn ang="0">
                  <a:pos x="connsiteX7965" y="connsiteY7965"/>
                </a:cxn>
                <a:cxn ang="0">
                  <a:pos x="connsiteX7966" y="connsiteY7966"/>
                </a:cxn>
                <a:cxn ang="0">
                  <a:pos x="connsiteX7967" y="connsiteY7967"/>
                </a:cxn>
                <a:cxn ang="0">
                  <a:pos x="connsiteX7968" y="connsiteY7968"/>
                </a:cxn>
                <a:cxn ang="0">
                  <a:pos x="connsiteX7969" y="connsiteY7969"/>
                </a:cxn>
                <a:cxn ang="0">
                  <a:pos x="connsiteX7970" y="connsiteY7970"/>
                </a:cxn>
                <a:cxn ang="0">
                  <a:pos x="connsiteX7971" y="connsiteY7971"/>
                </a:cxn>
                <a:cxn ang="0">
                  <a:pos x="connsiteX7972" y="connsiteY7972"/>
                </a:cxn>
                <a:cxn ang="0">
                  <a:pos x="connsiteX7973" y="connsiteY7973"/>
                </a:cxn>
                <a:cxn ang="0">
                  <a:pos x="connsiteX7974" y="connsiteY7974"/>
                </a:cxn>
                <a:cxn ang="0">
                  <a:pos x="connsiteX7975" y="connsiteY7975"/>
                </a:cxn>
                <a:cxn ang="0">
                  <a:pos x="connsiteX7976" y="connsiteY7976"/>
                </a:cxn>
                <a:cxn ang="0">
                  <a:pos x="connsiteX7977" y="connsiteY7977"/>
                </a:cxn>
                <a:cxn ang="0">
                  <a:pos x="connsiteX7978" y="connsiteY7978"/>
                </a:cxn>
                <a:cxn ang="0">
                  <a:pos x="connsiteX7979" y="connsiteY7979"/>
                </a:cxn>
                <a:cxn ang="0">
                  <a:pos x="connsiteX7980" y="connsiteY7980"/>
                </a:cxn>
                <a:cxn ang="0">
                  <a:pos x="connsiteX7981" y="connsiteY7981"/>
                </a:cxn>
                <a:cxn ang="0">
                  <a:pos x="connsiteX7982" y="connsiteY7982"/>
                </a:cxn>
                <a:cxn ang="0">
                  <a:pos x="connsiteX7983" y="connsiteY7983"/>
                </a:cxn>
                <a:cxn ang="0">
                  <a:pos x="connsiteX7984" y="connsiteY7984"/>
                </a:cxn>
                <a:cxn ang="0">
                  <a:pos x="connsiteX7985" y="connsiteY7985"/>
                </a:cxn>
                <a:cxn ang="0">
                  <a:pos x="connsiteX7986" y="connsiteY7986"/>
                </a:cxn>
                <a:cxn ang="0">
                  <a:pos x="connsiteX7987" y="connsiteY7987"/>
                </a:cxn>
                <a:cxn ang="0">
                  <a:pos x="connsiteX7988" y="connsiteY7988"/>
                </a:cxn>
                <a:cxn ang="0">
                  <a:pos x="connsiteX7989" y="connsiteY7989"/>
                </a:cxn>
                <a:cxn ang="0">
                  <a:pos x="connsiteX7990" y="connsiteY7990"/>
                </a:cxn>
                <a:cxn ang="0">
                  <a:pos x="connsiteX7991" y="connsiteY7991"/>
                </a:cxn>
                <a:cxn ang="0">
                  <a:pos x="connsiteX7992" y="connsiteY7992"/>
                </a:cxn>
                <a:cxn ang="0">
                  <a:pos x="connsiteX7993" y="connsiteY7993"/>
                </a:cxn>
                <a:cxn ang="0">
                  <a:pos x="connsiteX7994" y="connsiteY7994"/>
                </a:cxn>
                <a:cxn ang="0">
                  <a:pos x="connsiteX7995" y="connsiteY7995"/>
                </a:cxn>
                <a:cxn ang="0">
                  <a:pos x="connsiteX7996" y="connsiteY7996"/>
                </a:cxn>
                <a:cxn ang="0">
                  <a:pos x="connsiteX7997" y="connsiteY7997"/>
                </a:cxn>
                <a:cxn ang="0">
                  <a:pos x="connsiteX7998" y="connsiteY7998"/>
                </a:cxn>
                <a:cxn ang="0">
                  <a:pos x="connsiteX7999" y="connsiteY7999"/>
                </a:cxn>
                <a:cxn ang="0">
                  <a:pos x="connsiteX8000" y="connsiteY8000"/>
                </a:cxn>
                <a:cxn ang="0">
                  <a:pos x="connsiteX8001" y="connsiteY8001"/>
                </a:cxn>
                <a:cxn ang="0">
                  <a:pos x="connsiteX8002" y="connsiteY8002"/>
                </a:cxn>
                <a:cxn ang="0">
                  <a:pos x="connsiteX8003" y="connsiteY8003"/>
                </a:cxn>
                <a:cxn ang="0">
                  <a:pos x="connsiteX8004" y="connsiteY8004"/>
                </a:cxn>
                <a:cxn ang="0">
                  <a:pos x="connsiteX8005" y="connsiteY8005"/>
                </a:cxn>
                <a:cxn ang="0">
                  <a:pos x="connsiteX8006" y="connsiteY8006"/>
                </a:cxn>
                <a:cxn ang="0">
                  <a:pos x="connsiteX8007" y="connsiteY8007"/>
                </a:cxn>
                <a:cxn ang="0">
                  <a:pos x="connsiteX8008" y="connsiteY8008"/>
                </a:cxn>
                <a:cxn ang="0">
                  <a:pos x="connsiteX8009" y="connsiteY8009"/>
                </a:cxn>
                <a:cxn ang="0">
                  <a:pos x="connsiteX8010" y="connsiteY8010"/>
                </a:cxn>
                <a:cxn ang="0">
                  <a:pos x="connsiteX8011" y="connsiteY8011"/>
                </a:cxn>
                <a:cxn ang="0">
                  <a:pos x="connsiteX8012" y="connsiteY8012"/>
                </a:cxn>
                <a:cxn ang="0">
                  <a:pos x="connsiteX8013" y="connsiteY8013"/>
                </a:cxn>
                <a:cxn ang="0">
                  <a:pos x="connsiteX8014" y="connsiteY8014"/>
                </a:cxn>
                <a:cxn ang="0">
                  <a:pos x="connsiteX8015" y="connsiteY8015"/>
                </a:cxn>
                <a:cxn ang="0">
                  <a:pos x="connsiteX8016" y="connsiteY8016"/>
                </a:cxn>
                <a:cxn ang="0">
                  <a:pos x="connsiteX8017" y="connsiteY8017"/>
                </a:cxn>
                <a:cxn ang="0">
                  <a:pos x="connsiteX8018" y="connsiteY8018"/>
                </a:cxn>
                <a:cxn ang="0">
                  <a:pos x="connsiteX8019" y="connsiteY8019"/>
                </a:cxn>
                <a:cxn ang="0">
                  <a:pos x="connsiteX8020" y="connsiteY8020"/>
                </a:cxn>
                <a:cxn ang="0">
                  <a:pos x="connsiteX8021" y="connsiteY8021"/>
                </a:cxn>
                <a:cxn ang="0">
                  <a:pos x="connsiteX8022" y="connsiteY8022"/>
                </a:cxn>
                <a:cxn ang="0">
                  <a:pos x="connsiteX8023" y="connsiteY8023"/>
                </a:cxn>
                <a:cxn ang="0">
                  <a:pos x="connsiteX8024" y="connsiteY8024"/>
                </a:cxn>
                <a:cxn ang="0">
                  <a:pos x="connsiteX8025" y="connsiteY8025"/>
                </a:cxn>
                <a:cxn ang="0">
                  <a:pos x="connsiteX8026" y="connsiteY8026"/>
                </a:cxn>
                <a:cxn ang="0">
                  <a:pos x="connsiteX8027" y="connsiteY8027"/>
                </a:cxn>
                <a:cxn ang="0">
                  <a:pos x="connsiteX8028" y="connsiteY8028"/>
                </a:cxn>
                <a:cxn ang="0">
                  <a:pos x="connsiteX8029" y="connsiteY8029"/>
                </a:cxn>
                <a:cxn ang="0">
                  <a:pos x="connsiteX8030" y="connsiteY8030"/>
                </a:cxn>
                <a:cxn ang="0">
                  <a:pos x="connsiteX8031" y="connsiteY8031"/>
                </a:cxn>
                <a:cxn ang="0">
                  <a:pos x="connsiteX8032" y="connsiteY8032"/>
                </a:cxn>
                <a:cxn ang="0">
                  <a:pos x="connsiteX8033" y="connsiteY8033"/>
                </a:cxn>
                <a:cxn ang="0">
                  <a:pos x="connsiteX8034" y="connsiteY8034"/>
                </a:cxn>
                <a:cxn ang="0">
                  <a:pos x="connsiteX8035" y="connsiteY8035"/>
                </a:cxn>
                <a:cxn ang="0">
                  <a:pos x="connsiteX8036" y="connsiteY8036"/>
                </a:cxn>
                <a:cxn ang="0">
                  <a:pos x="connsiteX8037" y="connsiteY8037"/>
                </a:cxn>
                <a:cxn ang="0">
                  <a:pos x="connsiteX8038" y="connsiteY8038"/>
                </a:cxn>
                <a:cxn ang="0">
                  <a:pos x="connsiteX8039" y="connsiteY8039"/>
                </a:cxn>
                <a:cxn ang="0">
                  <a:pos x="connsiteX8040" y="connsiteY8040"/>
                </a:cxn>
                <a:cxn ang="0">
                  <a:pos x="connsiteX8041" y="connsiteY8041"/>
                </a:cxn>
                <a:cxn ang="0">
                  <a:pos x="connsiteX8042" y="connsiteY8042"/>
                </a:cxn>
                <a:cxn ang="0">
                  <a:pos x="connsiteX8043" y="connsiteY8043"/>
                </a:cxn>
                <a:cxn ang="0">
                  <a:pos x="connsiteX8044" y="connsiteY8044"/>
                </a:cxn>
                <a:cxn ang="0">
                  <a:pos x="connsiteX8045" y="connsiteY8045"/>
                </a:cxn>
                <a:cxn ang="0">
                  <a:pos x="connsiteX8046" y="connsiteY8046"/>
                </a:cxn>
                <a:cxn ang="0">
                  <a:pos x="connsiteX8047" y="connsiteY8047"/>
                </a:cxn>
                <a:cxn ang="0">
                  <a:pos x="connsiteX8048" y="connsiteY8048"/>
                </a:cxn>
                <a:cxn ang="0">
                  <a:pos x="connsiteX8049" y="connsiteY8049"/>
                </a:cxn>
                <a:cxn ang="0">
                  <a:pos x="connsiteX8050" y="connsiteY8050"/>
                </a:cxn>
                <a:cxn ang="0">
                  <a:pos x="connsiteX8051" y="connsiteY8051"/>
                </a:cxn>
                <a:cxn ang="0">
                  <a:pos x="connsiteX8052" y="connsiteY8052"/>
                </a:cxn>
                <a:cxn ang="0">
                  <a:pos x="connsiteX8053" y="connsiteY8053"/>
                </a:cxn>
                <a:cxn ang="0">
                  <a:pos x="connsiteX8054" y="connsiteY8054"/>
                </a:cxn>
                <a:cxn ang="0">
                  <a:pos x="connsiteX8055" y="connsiteY8055"/>
                </a:cxn>
                <a:cxn ang="0">
                  <a:pos x="connsiteX8056" y="connsiteY8056"/>
                </a:cxn>
                <a:cxn ang="0">
                  <a:pos x="connsiteX8057" y="connsiteY8057"/>
                </a:cxn>
                <a:cxn ang="0">
                  <a:pos x="connsiteX8058" y="connsiteY8058"/>
                </a:cxn>
                <a:cxn ang="0">
                  <a:pos x="connsiteX8059" y="connsiteY8059"/>
                </a:cxn>
                <a:cxn ang="0">
                  <a:pos x="connsiteX8060" y="connsiteY8060"/>
                </a:cxn>
                <a:cxn ang="0">
                  <a:pos x="connsiteX8061" y="connsiteY8061"/>
                </a:cxn>
                <a:cxn ang="0">
                  <a:pos x="connsiteX8062" y="connsiteY8062"/>
                </a:cxn>
                <a:cxn ang="0">
                  <a:pos x="connsiteX8063" y="connsiteY8063"/>
                </a:cxn>
                <a:cxn ang="0">
                  <a:pos x="connsiteX8064" y="connsiteY8064"/>
                </a:cxn>
                <a:cxn ang="0">
                  <a:pos x="connsiteX8065" y="connsiteY8065"/>
                </a:cxn>
                <a:cxn ang="0">
                  <a:pos x="connsiteX8066" y="connsiteY8066"/>
                </a:cxn>
                <a:cxn ang="0">
                  <a:pos x="connsiteX8067" y="connsiteY8067"/>
                </a:cxn>
                <a:cxn ang="0">
                  <a:pos x="connsiteX8068" y="connsiteY8068"/>
                </a:cxn>
                <a:cxn ang="0">
                  <a:pos x="connsiteX8069" y="connsiteY8069"/>
                </a:cxn>
                <a:cxn ang="0">
                  <a:pos x="connsiteX8070" y="connsiteY8070"/>
                </a:cxn>
                <a:cxn ang="0">
                  <a:pos x="connsiteX8071" y="connsiteY8071"/>
                </a:cxn>
                <a:cxn ang="0">
                  <a:pos x="connsiteX8072" y="connsiteY8072"/>
                </a:cxn>
                <a:cxn ang="0">
                  <a:pos x="connsiteX8073" y="connsiteY8073"/>
                </a:cxn>
                <a:cxn ang="0">
                  <a:pos x="connsiteX8074" y="connsiteY8074"/>
                </a:cxn>
                <a:cxn ang="0">
                  <a:pos x="connsiteX8075" y="connsiteY8075"/>
                </a:cxn>
                <a:cxn ang="0">
                  <a:pos x="connsiteX8076" y="connsiteY8076"/>
                </a:cxn>
                <a:cxn ang="0">
                  <a:pos x="connsiteX8077" y="connsiteY8077"/>
                </a:cxn>
                <a:cxn ang="0">
                  <a:pos x="connsiteX8078" y="connsiteY8078"/>
                </a:cxn>
                <a:cxn ang="0">
                  <a:pos x="connsiteX8079" y="connsiteY8079"/>
                </a:cxn>
                <a:cxn ang="0">
                  <a:pos x="connsiteX8080" y="connsiteY8080"/>
                </a:cxn>
                <a:cxn ang="0">
                  <a:pos x="connsiteX8081" y="connsiteY8081"/>
                </a:cxn>
                <a:cxn ang="0">
                  <a:pos x="connsiteX8082" y="connsiteY8082"/>
                </a:cxn>
                <a:cxn ang="0">
                  <a:pos x="connsiteX8083" y="connsiteY8083"/>
                </a:cxn>
                <a:cxn ang="0">
                  <a:pos x="connsiteX8084" y="connsiteY8084"/>
                </a:cxn>
                <a:cxn ang="0">
                  <a:pos x="connsiteX8085" y="connsiteY8085"/>
                </a:cxn>
                <a:cxn ang="0">
                  <a:pos x="connsiteX8086" y="connsiteY8086"/>
                </a:cxn>
                <a:cxn ang="0">
                  <a:pos x="connsiteX8087" y="connsiteY8087"/>
                </a:cxn>
                <a:cxn ang="0">
                  <a:pos x="connsiteX8088" y="connsiteY8088"/>
                </a:cxn>
                <a:cxn ang="0">
                  <a:pos x="connsiteX8089" y="connsiteY8089"/>
                </a:cxn>
                <a:cxn ang="0">
                  <a:pos x="connsiteX8090" y="connsiteY8090"/>
                </a:cxn>
                <a:cxn ang="0">
                  <a:pos x="connsiteX8091" y="connsiteY8091"/>
                </a:cxn>
                <a:cxn ang="0">
                  <a:pos x="connsiteX8092" y="connsiteY8092"/>
                </a:cxn>
                <a:cxn ang="0">
                  <a:pos x="connsiteX8093" y="connsiteY8093"/>
                </a:cxn>
                <a:cxn ang="0">
                  <a:pos x="connsiteX8094" y="connsiteY8094"/>
                </a:cxn>
                <a:cxn ang="0">
                  <a:pos x="connsiteX8095" y="connsiteY8095"/>
                </a:cxn>
                <a:cxn ang="0">
                  <a:pos x="connsiteX8096" y="connsiteY8096"/>
                </a:cxn>
                <a:cxn ang="0">
                  <a:pos x="connsiteX8097" y="connsiteY8097"/>
                </a:cxn>
                <a:cxn ang="0">
                  <a:pos x="connsiteX8098" y="connsiteY8098"/>
                </a:cxn>
                <a:cxn ang="0">
                  <a:pos x="connsiteX8099" y="connsiteY8099"/>
                </a:cxn>
                <a:cxn ang="0">
                  <a:pos x="connsiteX8100" y="connsiteY8100"/>
                </a:cxn>
                <a:cxn ang="0">
                  <a:pos x="connsiteX8101" y="connsiteY8101"/>
                </a:cxn>
                <a:cxn ang="0">
                  <a:pos x="connsiteX8102" y="connsiteY8102"/>
                </a:cxn>
                <a:cxn ang="0">
                  <a:pos x="connsiteX8103" y="connsiteY8103"/>
                </a:cxn>
                <a:cxn ang="0">
                  <a:pos x="connsiteX8104" y="connsiteY8104"/>
                </a:cxn>
                <a:cxn ang="0">
                  <a:pos x="connsiteX8105" y="connsiteY8105"/>
                </a:cxn>
                <a:cxn ang="0">
                  <a:pos x="connsiteX8106" y="connsiteY8106"/>
                </a:cxn>
                <a:cxn ang="0">
                  <a:pos x="connsiteX8107" y="connsiteY8107"/>
                </a:cxn>
                <a:cxn ang="0">
                  <a:pos x="connsiteX8108" y="connsiteY8108"/>
                </a:cxn>
                <a:cxn ang="0">
                  <a:pos x="connsiteX8109" y="connsiteY8109"/>
                </a:cxn>
                <a:cxn ang="0">
                  <a:pos x="connsiteX8110" y="connsiteY8110"/>
                </a:cxn>
                <a:cxn ang="0">
                  <a:pos x="connsiteX8111" y="connsiteY8111"/>
                </a:cxn>
                <a:cxn ang="0">
                  <a:pos x="connsiteX8112" y="connsiteY8112"/>
                </a:cxn>
                <a:cxn ang="0">
                  <a:pos x="connsiteX8113" y="connsiteY8113"/>
                </a:cxn>
                <a:cxn ang="0">
                  <a:pos x="connsiteX8114" y="connsiteY8114"/>
                </a:cxn>
                <a:cxn ang="0">
                  <a:pos x="connsiteX8115" y="connsiteY8115"/>
                </a:cxn>
                <a:cxn ang="0">
                  <a:pos x="connsiteX8116" y="connsiteY8116"/>
                </a:cxn>
                <a:cxn ang="0">
                  <a:pos x="connsiteX8117" y="connsiteY8117"/>
                </a:cxn>
                <a:cxn ang="0">
                  <a:pos x="connsiteX8118" y="connsiteY8118"/>
                </a:cxn>
                <a:cxn ang="0">
                  <a:pos x="connsiteX8119" y="connsiteY8119"/>
                </a:cxn>
                <a:cxn ang="0">
                  <a:pos x="connsiteX8120" y="connsiteY8120"/>
                </a:cxn>
                <a:cxn ang="0">
                  <a:pos x="connsiteX8121" y="connsiteY8121"/>
                </a:cxn>
                <a:cxn ang="0">
                  <a:pos x="connsiteX8122" y="connsiteY8122"/>
                </a:cxn>
                <a:cxn ang="0">
                  <a:pos x="connsiteX8123" y="connsiteY8123"/>
                </a:cxn>
                <a:cxn ang="0">
                  <a:pos x="connsiteX8124" y="connsiteY8124"/>
                </a:cxn>
                <a:cxn ang="0">
                  <a:pos x="connsiteX8125" y="connsiteY8125"/>
                </a:cxn>
                <a:cxn ang="0">
                  <a:pos x="connsiteX8126" y="connsiteY8126"/>
                </a:cxn>
                <a:cxn ang="0">
                  <a:pos x="connsiteX8127" y="connsiteY8127"/>
                </a:cxn>
                <a:cxn ang="0">
                  <a:pos x="connsiteX8128" y="connsiteY8128"/>
                </a:cxn>
                <a:cxn ang="0">
                  <a:pos x="connsiteX8129" y="connsiteY8129"/>
                </a:cxn>
                <a:cxn ang="0">
                  <a:pos x="connsiteX8130" y="connsiteY8130"/>
                </a:cxn>
                <a:cxn ang="0">
                  <a:pos x="connsiteX8131" y="connsiteY8131"/>
                </a:cxn>
                <a:cxn ang="0">
                  <a:pos x="connsiteX8132" y="connsiteY8132"/>
                </a:cxn>
                <a:cxn ang="0">
                  <a:pos x="connsiteX8133" y="connsiteY8133"/>
                </a:cxn>
                <a:cxn ang="0">
                  <a:pos x="connsiteX8134" y="connsiteY8134"/>
                </a:cxn>
                <a:cxn ang="0">
                  <a:pos x="connsiteX8135" y="connsiteY8135"/>
                </a:cxn>
                <a:cxn ang="0">
                  <a:pos x="connsiteX8136" y="connsiteY8136"/>
                </a:cxn>
                <a:cxn ang="0">
                  <a:pos x="connsiteX8137" y="connsiteY8137"/>
                </a:cxn>
                <a:cxn ang="0">
                  <a:pos x="connsiteX8138" y="connsiteY8138"/>
                </a:cxn>
                <a:cxn ang="0">
                  <a:pos x="connsiteX8139" y="connsiteY8139"/>
                </a:cxn>
                <a:cxn ang="0">
                  <a:pos x="connsiteX8140" y="connsiteY8140"/>
                </a:cxn>
                <a:cxn ang="0">
                  <a:pos x="connsiteX8141" y="connsiteY8141"/>
                </a:cxn>
                <a:cxn ang="0">
                  <a:pos x="connsiteX8142" y="connsiteY8142"/>
                </a:cxn>
                <a:cxn ang="0">
                  <a:pos x="connsiteX8143" y="connsiteY8143"/>
                </a:cxn>
                <a:cxn ang="0">
                  <a:pos x="connsiteX8144" y="connsiteY8144"/>
                </a:cxn>
                <a:cxn ang="0">
                  <a:pos x="connsiteX8145" y="connsiteY8145"/>
                </a:cxn>
                <a:cxn ang="0">
                  <a:pos x="connsiteX8146" y="connsiteY8146"/>
                </a:cxn>
                <a:cxn ang="0">
                  <a:pos x="connsiteX8147" y="connsiteY8147"/>
                </a:cxn>
                <a:cxn ang="0">
                  <a:pos x="connsiteX8148" y="connsiteY8148"/>
                </a:cxn>
                <a:cxn ang="0">
                  <a:pos x="connsiteX8149" y="connsiteY8149"/>
                </a:cxn>
                <a:cxn ang="0">
                  <a:pos x="connsiteX8150" y="connsiteY8150"/>
                </a:cxn>
                <a:cxn ang="0">
                  <a:pos x="connsiteX8151" y="connsiteY8151"/>
                </a:cxn>
                <a:cxn ang="0">
                  <a:pos x="connsiteX8152" y="connsiteY8152"/>
                </a:cxn>
                <a:cxn ang="0">
                  <a:pos x="connsiteX8153" y="connsiteY8153"/>
                </a:cxn>
                <a:cxn ang="0">
                  <a:pos x="connsiteX8154" y="connsiteY8154"/>
                </a:cxn>
                <a:cxn ang="0">
                  <a:pos x="connsiteX8155" y="connsiteY8155"/>
                </a:cxn>
                <a:cxn ang="0">
                  <a:pos x="connsiteX8156" y="connsiteY8156"/>
                </a:cxn>
                <a:cxn ang="0">
                  <a:pos x="connsiteX8157" y="connsiteY8157"/>
                </a:cxn>
                <a:cxn ang="0">
                  <a:pos x="connsiteX8158" y="connsiteY8158"/>
                </a:cxn>
                <a:cxn ang="0">
                  <a:pos x="connsiteX8159" y="connsiteY8159"/>
                </a:cxn>
                <a:cxn ang="0">
                  <a:pos x="connsiteX8160" y="connsiteY8160"/>
                </a:cxn>
                <a:cxn ang="0">
                  <a:pos x="connsiteX8161" y="connsiteY8161"/>
                </a:cxn>
                <a:cxn ang="0">
                  <a:pos x="connsiteX8162" y="connsiteY8162"/>
                </a:cxn>
                <a:cxn ang="0">
                  <a:pos x="connsiteX8163" y="connsiteY8163"/>
                </a:cxn>
                <a:cxn ang="0">
                  <a:pos x="connsiteX8164" y="connsiteY8164"/>
                </a:cxn>
                <a:cxn ang="0">
                  <a:pos x="connsiteX8165" y="connsiteY8165"/>
                </a:cxn>
                <a:cxn ang="0">
                  <a:pos x="connsiteX8166" y="connsiteY8166"/>
                </a:cxn>
                <a:cxn ang="0">
                  <a:pos x="connsiteX8167" y="connsiteY8167"/>
                </a:cxn>
                <a:cxn ang="0">
                  <a:pos x="connsiteX8168" y="connsiteY8168"/>
                </a:cxn>
                <a:cxn ang="0">
                  <a:pos x="connsiteX8169" y="connsiteY8169"/>
                </a:cxn>
                <a:cxn ang="0">
                  <a:pos x="connsiteX8170" y="connsiteY8170"/>
                </a:cxn>
                <a:cxn ang="0">
                  <a:pos x="connsiteX8171" y="connsiteY8171"/>
                </a:cxn>
                <a:cxn ang="0">
                  <a:pos x="connsiteX8172" y="connsiteY8172"/>
                </a:cxn>
                <a:cxn ang="0">
                  <a:pos x="connsiteX8173" y="connsiteY8173"/>
                </a:cxn>
                <a:cxn ang="0">
                  <a:pos x="connsiteX8174" y="connsiteY8174"/>
                </a:cxn>
                <a:cxn ang="0">
                  <a:pos x="connsiteX8175" y="connsiteY8175"/>
                </a:cxn>
                <a:cxn ang="0">
                  <a:pos x="connsiteX8176" y="connsiteY8176"/>
                </a:cxn>
                <a:cxn ang="0">
                  <a:pos x="connsiteX8177" y="connsiteY8177"/>
                </a:cxn>
                <a:cxn ang="0">
                  <a:pos x="connsiteX8178" y="connsiteY8178"/>
                </a:cxn>
                <a:cxn ang="0">
                  <a:pos x="connsiteX8179" y="connsiteY8179"/>
                </a:cxn>
                <a:cxn ang="0">
                  <a:pos x="connsiteX8180" y="connsiteY8180"/>
                </a:cxn>
                <a:cxn ang="0">
                  <a:pos x="connsiteX8181" y="connsiteY8181"/>
                </a:cxn>
                <a:cxn ang="0">
                  <a:pos x="connsiteX8182" y="connsiteY8182"/>
                </a:cxn>
                <a:cxn ang="0">
                  <a:pos x="connsiteX8183" y="connsiteY8183"/>
                </a:cxn>
                <a:cxn ang="0">
                  <a:pos x="connsiteX8184" y="connsiteY8184"/>
                </a:cxn>
                <a:cxn ang="0">
                  <a:pos x="connsiteX8185" y="connsiteY8185"/>
                </a:cxn>
                <a:cxn ang="0">
                  <a:pos x="connsiteX8186" y="connsiteY8186"/>
                </a:cxn>
                <a:cxn ang="0">
                  <a:pos x="connsiteX8187" y="connsiteY8187"/>
                </a:cxn>
                <a:cxn ang="0">
                  <a:pos x="connsiteX8188" y="connsiteY8188"/>
                </a:cxn>
                <a:cxn ang="0">
                  <a:pos x="connsiteX8189" y="connsiteY8189"/>
                </a:cxn>
                <a:cxn ang="0">
                  <a:pos x="connsiteX8190" y="connsiteY8190"/>
                </a:cxn>
                <a:cxn ang="0">
                  <a:pos x="connsiteX8191" y="connsiteY8191"/>
                </a:cxn>
                <a:cxn ang="0">
                  <a:pos x="connsiteX8192" y="connsiteY8192"/>
                </a:cxn>
                <a:cxn ang="0">
                  <a:pos x="connsiteX8193" y="connsiteY8193"/>
                </a:cxn>
                <a:cxn ang="0">
                  <a:pos x="connsiteX8194" y="connsiteY8194"/>
                </a:cxn>
                <a:cxn ang="0">
                  <a:pos x="connsiteX8195" y="connsiteY8195"/>
                </a:cxn>
                <a:cxn ang="0">
                  <a:pos x="connsiteX8196" y="connsiteY8196"/>
                </a:cxn>
                <a:cxn ang="0">
                  <a:pos x="connsiteX8197" y="connsiteY8197"/>
                </a:cxn>
                <a:cxn ang="0">
                  <a:pos x="connsiteX8198" y="connsiteY8198"/>
                </a:cxn>
                <a:cxn ang="0">
                  <a:pos x="connsiteX8199" y="connsiteY8199"/>
                </a:cxn>
                <a:cxn ang="0">
                  <a:pos x="connsiteX8200" y="connsiteY8200"/>
                </a:cxn>
                <a:cxn ang="0">
                  <a:pos x="connsiteX8201" y="connsiteY8201"/>
                </a:cxn>
                <a:cxn ang="0">
                  <a:pos x="connsiteX8202" y="connsiteY8202"/>
                </a:cxn>
                <a:cxn ang="0">
                  <a:pos x="connsiteX8203" y="connsiteY8203"/>
                </a:cxn>
                <a:cxn ang="0">
                  <a:pos x="connsiteX8204" y="connsiteY8204"/>
                </a:cxn>
                <a:cxn ang="0">
                  <a:pos x="connsiteX8205" y="connsiteY8205"/>
                </a:cxn>
                <a:cxn ang="0">
                  <a:pos x="connsiteX8206" y="connsiteY8206"/>
                </a:cxn>
                <a:cxn ang="0">
                  <a:pos x="connsiteX8207" y="connsiteY8207"/>
                </a:cxn>
                <a:cxn ang="0">
                  <a:pos x="connsiteX8208" y="connsiteY8208"/>
                </a:cxn>
                <a:cxn ang="0">
                  <a:pos x="connsiteX8209" y="connsiteY8209"/>
                </a:cxn>
                <a:cxn ang="0">
                  <a:pos x="connsiteX8210" y="connsiteY8210"/>
                </a:cxn>
                <a:cxn ang="0">
                  <a:pos x="connsiteX8211" y="connsiteY8211"/>
                </a:cxn>
                <a:cxn ang="0">
                  <a:pos x="connsiteX8212" y="connsiteY8212"/>
                </a:cxn>
                <a:cxn ang="0">
                  <a:pos x="connsiteX8213" y="connsiteY8213"/>
                </a:cxn>
                <a:cxn ang="0">
                  <a:pos x="connsiteX8214" y="connsiteY8214"/>
                </a:cxn>
                <a:cxn ang="0">
                  <a:pos x="connsiteX8215" y="connsiteY8215"/>
                </a:cxn>
                <a:cxn ang="0">
                  <a:pos x="connsiteX8216" y="connsiteY8216"/>
                </a:cxn>
                <a:cxn ang="0">
                  <a:pos x="connsiteX8217" y="connsiteY8217"/>
                </a:cxn>
                <a:cxn ang="0">
                  <a:pos x="connsiteX8218" y="connsiteY8218"/>
                </a:cxn>
                <a:cxn ang="0">
                  <a:pos x="connsiteX8219" y="connsiteY8219"/>
                </a:cxn>
                <a:cxn ang="0">
                  <a:pos x="connsiteX8220" y="connsiteY8220"/>
                </a:cxn>
                <a:cxn ang="0">
                  <a:pos x="connsiteX8221" y="connsiteY8221"/>
                </a:cxn>
                <a:cxn ang="0">
                  <a:pos x="connsiteX8222" y="connsiteY8222"/>
                </a:cxn>
                <a:cxn ang="0">
                  <a:pos x="connsiteX8223" y="connsiteY8223"/>
                </a:cxn>
                <a:cxn ang="0">
                  <a:pos x="connsiteX8224" y="connsiteY8224"/>
                </a:cxn>
                <a:cxn ang="0">
                  <a:pos x="connsiteX8225" y="connsiteY8225"/>
                </a:cxn>
                <a:cxn ang="0">
                  <a:pos x="connsiteX8226" y="connsiteY8226"/>
                </a:cxn>
                <a:cxn ang="0">
                  <a:pos x="connsiteX8227" y="connsiteY8227"/>
                </a:cxn>
                <a:cxn ang="0">
                  <a:pos x="connsiteX8228" y="connsiteY8228"/>
                </a:cxn>
                <a:cxn ang="0">
                  <a:pos x="connsiteX8229" y="connsiteY8229"/>
                </a:cxn>
                <a:cxn ang="0">
                  <a:pos x="connsiteX8230" y="connsiteY8230"/>
                </a:cxn>
                <a:cxn ang="0">
                  <a:pos x="connsiteX8231" y="connsiteY8231"/>
                </a:cxn>
                <a:cxn ang="0">
                  <a:pos x="connsiteX8232" y="connsiteY8232"/>
                </a:cxn>
                <a:cxn ang="0">
                  <a:pos x="connsiteX8233" y="connsiteY8233"/>
                </a:cxn>
                <a:cxn ang="0">
                  <a:pos x="connsiteX8234" y="connsiteY8234"/>
                </a:cxn>
                <a:cxn ang="0">
                  <a:pos x="connsiteX8235" y="connsiteY8235"/>
                </a:cxn>
                <a:cxn ang="0">
                  <a:pos x="connsiteX8236" y="connsiteY8236"/>
                </a:cxn>
                <a:cxn ang="0">
                  <a:pos x="connsiteX8237" y="connsiteY8237"/>
                </a:cxn>
                <a:cxn ang="0">
                  <a:pos x="connsiteX8238" y="connsiteY8238"/>
                </a:cxn>
                <a:cxn ang="0">
                  <a:pos x="connsiteX8239" y="connsiteY8239"/>
                </a:cxn>
                <a:cxn ang="0">
                  <a:pos x="connsiteX8240" y="connsiteY8240"/>
                </a:cxn>
                <a:cxn ang="0">
                  <a:pos x="connsiteX8241" y="connsiteY8241"/>
                </a:cxn>
                <a:cxn ang="0">
                  <a:pos x="connsiteX8242" y="connsiteY8242"/>
                </a:cxn>
                <a:cxn ang="0">
                  <a:pos x="connsiteX8243" y="connsiteY8243"/>
                </a:cxn>
                <a:cxn ang="0">
                  <a:pos x="connsiteX8244" y="connsiteY8244"/>
                </a:cxn>
                <a:cxn ang="0">
                  <a:pos x="connsiteX8245" y="connsiteY8245"/>
                </a:cxn>
                <a:cxn ang="0">
                  <a:pos x="connsiteX8246" y="connsiteY8246"/>
                </a:cxn>
                <a:cxn ang="0">
                  <a:pos x="connsiteX8247" y="connsiteY8247"/>
                </a:cxn>
                <a:cxn ang="0">
                  <a:pos x="connsiteX8248" y="connsiteY8248"/>
                </a:cxn>
                <a:cxn ang="0">
                  <a:pos x="connsiteX8249" y="connsiteY8249"/>
                </a:cxn>
                <a:cxn ang="0">
                  <a:pos x="connsiteX8250" y="connsiteY8250"/>
                </a:cxn>
                <a:cxn ang="0">
                  <a:pos x="connsiteX8251" y="connsiteY8251"/>
                </a:cxn>
                <a:cxn ang="0">
                  <a:pos x="connsiteX8252" y="connsiteY8252"/>
                </a:cxn>
                <a:cxn ang="0">
                  <a:pos x="connsiteX8253" y="connsiteY8253"/>
                </a:cxn>
                <a:cxn ang="0">
                  <a:pos x="connsiteX8254" y="connsiteY8254"/>
                </a:cxn>
                <a:cxn ang="0">
                  <a:pos x="connsiteX8255" y="connsiteY8255"/>
                </a:cxn>
                <a:cxn ang="0">
                  <a:pos x="connsiteX8256" y="connsiteY8256"/>
                </a:cxn>
                <a:cxn ang="0">
                  <a:pos x="connsiteX8257" y="connsiteY8257"/>
                </a:cxn>
                <a:cxn ang="0">
                  <a:pos x="connsiteX8258" y="connsiteY8258"/>
                </a:cxn>
                <a:cxn ang="0">
                  <a:pos x="connsiteX8259" y="connsiteY8259"/>
                </a:cxn>
                <a:cxn ang="0">
                  <a:pos x="connsiteX8260" y="connsiteY8260"/>
                </a:cxn>
                <a:cxn ang="0">
                  <a:pos x="connsiteX8261" y="connsiteY8261"/>
                </a:cxn>
                <a:cxn ang="0">
                  <a:pos x="connsiteX8262" y="connsiteY8262"/>
                </a:cxn>
                <a:cxn ang="0">
                  <a:pos x="connsiteX8263" y="connsiteY8263"/>
                </a:cxn>
                <a:cxn ang="0">
                  <a:pos x="connsiteX8264" y="connsiteY8264"/>
                </a:cxn>
                <a:cxn ang="0">
                  <a:pos x="connsiteX8265" y="connsiteY8265"/>
                </a:cxn>
                <a:cxn ang="0">
                  <a:pos x="connsiteX8266" y="connsiteY8266"/>
                </a:cxn>
                <a:cxn ang="0">
                  <a:pos x="connsiteX8267" y="connsiteY8267"/>
                </a:cxn>
                <a:cxn ang="0">
                  <a:pos x="connsiteX8268" y="connsiteY8268"/>
                </a:cxn>
                <a:cxn ang="0">
                  <a:pos x="connsiteX8269" y="connsiteY8269"/>
                </a:cxn>
                <a:cxn ang="0">
                  <a:pos x="connsiteX8270" y="connsiteY8270"/>
                </a:cxn>
                <a:cxn ang="0">
                  <a:pos x="connsiteX8271" y="connsiteY8271"/>
                </a:cxn>
                <a:cxn ang="0">
                  <a:pos x="connsiteX8272" y="connsiteY8272"/>
                </a:cxn>
                <a:cxn ang="0">
                  <a:pos x="connsiteX8273" y="connsiteY8273"/>
                </a:cxn>
                <a:cxn ang="0">
                  <a:pos x="connsiteX8274" y="connsiteY8274"/>
                </a:cxn>
                <a:cxn ang="0">
                  <a:pos x="connsiteX8275" y="connsiteY8275"/>
                </a:cxn>
                <a:cxn ang="0">
                  <a:pos x="connsiteX8276" y="connsiteY8276"/>
                </a:cxn>
                <a:cxn ang="0">
                  <a:pos x="connsiteX8277" y="connsiteY8277"/>
                </a:cxn>
                <a:cxn ang="0">
                  <a:pos x="connsiteX8278" y="connsiteY8278"/>
                </a:cxn>
                <a:cxn ang="0">
                  <a:pos x="connsiteX8279" y="connsiteY8279"/>
                </a:cxn>
                <a:cxn ang="0">
                  <a:pos x="connsiteX8280" y="connsiteY8280"/>
                </a:cxn>
                <a:cxn ang="0">
                  <a:pos x="connsiteX8281" y="connsiteY8281"/>
                </a:cxn>
                <a:cxn ang="0">
                  <a:pos x="connsiteX8282" y="connsiteY8282"/>
                </a:cxn>
                <a:cxn ang="0">
                  <a:pos x="connsiteX8283" y="connsiteY8283"/>
                </a:cxn>
                <a:cxn ang="0">
                  <a:pos x="connsiteX8284" y="connsiteY8284"/>
                </a:cxn>
                <a:cxn ang="0">
                  <a:pos x="connsiteX8285" y="connsiteY8285"/>
                </a:cxn>
                <a:cxn ang="0">
                  <a:pos x="connsiteX8286" y="connsiteY8286"/>
                </a:cxn>
                <a:cxn ang="0">
                  <a:pos x="connsiteX8287" y="connsiteY8287"/>
                </a:cxn>
                <a:cxn ang="0">
                  <a:pos x="connsiteX8288" y="connsiteY8288"/>
                </a:cxn>
                <a:cxn ang="0">
                  <a:pos x="connsiteX8289" y="connsiteY8289"/>
                </a:cxn>
                <a:cxn ang="0">
                  <a:pos x="connsiteX8290" y="connsiteY8290"/>
                </a:cxn>
                <a:cxn ang="0">
                  <a:pos x="connsiteX8291" y="connsiteY8291"/>
                </a:cxn>
                <a:cxn ang="0">
                  <a:pos x="connsiteX8292" y="connsiteY8292"/>
                </a:cxn>
                <a:cxn ang="0">
                  <a:pos x="connsiteX8293" y="connsiteY8293"/>
                </a:cxn>
                <a:cxn ang="0">
                  <a:pos x="connsiteX8294" y="connsiteY8294"/>
                </a:cxn>
                <a:cxn ang="0">
                  <a:pos x="connsiteX8295" y="connsiteY8295"/>
                </a:cxn>
                <a:cxn ang="0">
                  <a:pos x="connsiteX8296" y="connsiteY8296"/>
                </a:cxn>
                <a:cxn ang="0">
                  <a:pos x="connsiteX8297" y="connsiteY8297"/>
                </a:cxn>
                <a:cxn ang="0">
                  <a:pos x="connsiteX8298" y="connsiteY8298"/>
                </a:cxn>
                <a:cxn ang="0">
                  <a:pos x="connsiteX8299" y="connsiteY8299"/>
                </a:cxn>
                <a:cxn ang="0">
                  <a:pos x="connsiteX8300" y="connsiteY8300"/>
                </a:cxn>
                <a:cxn ang="0">
                  <a:pos x="connsiteX8301" y="connsiteY8301"/>
                </a:cxn>
                <a:cxn ang="0">
                  <a:pos x="connsiteX8302" y="connsiteY8302"/>
                </a:cxn>
                <a:cxn ang="0">
                  <a:pos x="connsiteX8303" y="connsiteY8303"/>
                </a:cxn>
                <a:cxn ang="0">
                  <a:pos x="connsiteX8304" y="connsiteY8304"/>
                </a:cxn>
                <a:cxn ang="0">
                  <a:pos x="connsiteX8305" y="connsiteY8305"/>
                </a:cxn>
                <a:cxn ang="0">
                  <a:pos x="connsiteX8306" y="connsiteY8306"/>
                </a:cxn>
                <a:cxn ang="0">
                  <a:pos x="connsiteX8307" y="connsiteY8307"/>
                </a:cxn>
                <a:cxn ang="0">
                  <a:pos x="connsiteX8308" y="connsiteY8308"/>
                </a:cxn>
                <a:cxn ang="0">
                  <a:pos x="connsiteX8309" y="connsiteY8309"/>
                </a:cxn>
                <a:cxn ang="0">
                  <a:pos x="connsiteX8310" y="connsiteY8310"/>
                </a:cxn>
                <a:cxn ang="0">
                  <a:pos x="connsiteX8311" y="connsiteY8311"/>
                </a:cxn>
                <a:cxn ang="0">
                  <a:pos x="connsiteX8312" y="connsiteY8312"/>
                </a:cxn>
                <a:cxn ang="0">
                  <a:pos x="connsiteX8313" y="connsiteY8313"/>
                </a:cxn>
                <a:cxn ang="0">
                  <a:pos x="connsiteX8314" y="connsiteY8314"/>
                </a:cxn>
                <a:cxn ang="0">
                  <a:pos x="connsiteX8315" y="connsiteY8315"/>
                </a:cxn>
                <a:cxn ang="0">
                  <a:pos x="connsiteX8316" y="connsiteY8316"/>
                </a:cxn>
                <a:cxn ang="0">
                  <a:pos x="connsiteX8317" y="connsiteY8317"/>
                </a:cxn>
                <a:cxn ang="0">
                  <a:pos x="connsiteX8318" y="connsiteY8318"/>
                </a:cxn>
                <a:cxn ang="0">
                  <a:pos x="connsiteX8319" y="connsiteY8319"/>
                </a:cxn>
                <a:cxn ang="0">
                  <a:pos x="connsiteX8320" y="connsiteY8320"/>
                </a:cxn>
                <a:cxn ang="0">
                  <a:pos x="connsiteX8321" y="connsiteY8321"/>
                </a:cxn>
                <a:cxn ang="0">
                  <a:pos x="connsiteX8322" y="connsiteY8322"/>
                </a:cxn>
                <a:cxn ang="0">
                  <a:pos x="connsiteX8323" y="connsiteY8323"/>
                </a:cxn>
                <a:cxn ang="0">
                  <a:pos x="connsiteX8324" y="connsiteY8324"/>
                </a:cxn>
                <a:cxn ang="0">
                  <a:pos x="connsiteX8325" y="connsiteY8325"/>
                </a:cxn>
                <a:cxn ang="0">
                  <a:pos x="connsiteX8326" y="connsiteY8326"/>
                </a:cxn>
                <a:cxn ang="0">
                  <a:pos x="connsiteX8327" y="connsiteY8327"/>
                </a:cxn>
                <a:cxn ang="0">
                  <a:pos x="connsiteX8328" y="connsiteY8328"/>
                </a:cxn>
                <a:cxn ang="0">
                  <a:pos x="connsiteX8329" y="connsiteY8329"/>
                </a:cxn>
                <a:cxn ang="0">
                  <a:pos x="connsiteX8330" y="connsiteY8330"/>
                </a:cxn>
                <a:cxn ang="0">
                  <a:pos x="connsiteX8331" y="connsiteY8331"/>
                </a:cxn>
                <a:cxn ang="0">
                  <a:pos x="connsiteX8332" y="connsiteY8332"/>
                </a:cxn>
                <a:cxn ang="0">
                  <a:pos x="connsiteX8333" y="connsiteY8333"/>
                </a:cxn>
                <a:cxn ang="0">
                  <a:pos x="connsiteX8334" y="connsiteY8334"/>
                </a:cxn>
                <a:cxn ang="0">
                  <a:pos x="connsiteX8335" y="connsiteY8335"/>
                </a:cxn>
                <a:cxn ang="0">
                  <a:pos x="connsiteX8336" y="connsiteY8336"/>
                </a:cxn>
                <a:cxn ang="0">
                  <a:pos x="connsiteX8337" y="connsiteY8337"/>
                </a:cxn>
                <a:cxn ang="0">
                  <a:pos x="connsiteX8338" y="connsiteY8338"/>
                </a:cxn>
                <a:cxn ang="0">
                  <a:pos x="connsiteX8339" y="connsiteY8339"/>
                </a:cxn>
                <a:cxn ang="0">
                  <a:pos x="connsiteX8340" y="connsiteY8340"/>
                </a:cxn>
                <a:cxn ang="0">
                  <a:pos x="connsiteX8341" y="connsiteY8341"/>
                </a:cxn>
                <a:cxn ang="0">
                  <a:pos x="connsiteX8342" y="connsiteY8342"/>
                </a:cxn>
                <a:cxn ang="0">
                  <a:pos x="connsiteX8343" y="connsiteY8343"/>
                </a:cxn>
                <a:cxn ang="0">
                  <a:pos x="connsiteX8344" y="connsiteY8344"/>
                </a:cxn>
                <a:cxn ang="0">
                  <a:pos x="connsiteX8345" y="connsiteY8345"/>
                </a:cxn>
                <a:cxn ang="0">
                  <a:pos x="connsiteX8346" y="connsiteY8346"/>
                </a:cxn>
                <a:cxn ang="0">
                  <a:pos x="connsiteX8347" y="connsiteY8347"/>
                </a:cxn>
                <a:cxn ang="0">
                  <a:pos x="connsiteX8348" y="connsiteY8348"/>
                </a:cxn>
                <a:cxn ang="0">
                  <a:pos x="connsiteX8349" y="connsiteY8349"/>
                </a:cxn>
                <a:cxn ang="0">
                  <a:pos x="connsiteX8350" y="connsiteY8350"/>
                </a:cxn>
                <a:cxn ang="0">
                  <a:pos x="connsiteX8351" y="connsiteY8351"/>
                </a:cxn>
                <a:cxn ang="0">
                  <a:pos x="connsiteX8352" y="connsiteY8352"/>
                </a:cxn>
                <a:cxn ang="0">
                  <a:pos x="connsiteX8353" y="connsiteY8353"/>
                </a:cxn>
                <a:cxn ang="0">
                  <a:pos x="connsiteX8354" y="connsiteY8354"/>
                </a:cxn>
                <a:cxn ang="0">
                  <a:pos x="connsiteX8355" y="connsiteY8355"/>
                </a:cxn>
                <a:cxn ang="0">
                  <a:pos x="connsiteX8356" y="connsiteY8356"/>
                </a:cxn>
                <a:cxn ang="0">
                  <a:pos x="connsiteX8357" y="connsiteY8357"/>
                </a:cxn>
                <a:cxn ang="0">
                  <a:pos x="connsiteX8358" y="connsiteY8358"/>
                </a:cxn>
                <a:cxn ang="0">
                  <a:pos x="connsiteX8359" y="connsiteY8359"/>
                </a:cxn>
                <a:cxn ang="0">
                  <a:pos x="connsiteX8360" y="connsiteY8360"/>
                </a:cxn>
                <a:cxn ang="0">
                  <a:pos x="connsiteX8361" y="connsiteY8361"/>
                </a:cxn>
                <a:cxn ang="0">
                  <a:pos x="connsiteX8362" y="connsiteY8362"/>
                </a:cxn>
                <a:cxn ang="0">
                  <a:pos x="connsiteX8363" y="connsiteY8363"/>
                </a:cxn>
                <a:cxn ang="0">
                  <a:pos x="connsiteX8364" y="connsiteY8364"/>
                </a:cxn>
                <a:cxn ang="0">
                  <a:pos x="connsiteX8365" y="connsiteY8365"/>
                </a:cxn>
                <a:cxn ang="0">
                  <a:pos x="connsiteX8366" y="connsiteY8366"/>
                </a:cxn>
                <a:cxn ang="0">
                  <a:pos x="connsiteX8367" y="connsiteY8367"/>
                </a:cxn>
                <a:cxn ang="0">
                  <a:pos x="connsiteX8368" y="connsiteY8368"/>
                </a:cxn>
                <a:cxn ang="0">
                  <a:pos x="connsiteX8369" y="connsiteY8369"/>
                </a:cxn>
                <a:cxn ang="0">
                  <a:pos x="connsiteX8370" y="connsiteY8370"/>
                </a:cxn>
                <a:cxn ang="0">
                  <a:pos x="connsiteX8371" y="connsiteY8371"/>
                </a:cxn>
                <a:cxn ang="0">
                  <a:pos x="connsiteX8372" y="connsiteY8372"/>
                </a:cxn>
                <a:cxn ang="0">
                  <a:pos x="connsiteX8373" y="connsiteY8373"/>
                </a:cxn>
                <a:cxn ang="0">
                  <a:pos x="connsiteX8374" y="connsiteY8374"/>
                </a:cxn>
                <a:cxn ang="0">
                  <a:pos x="connsiteX8375" y="connsiteY8375"/>
                </a:cxn>
                <a:cxn ang="0">
                  <a:pos x="connsiteX8376" y="connsiteY8376"/>
                </a:cxn>
                <a:cxn ang="0">
                  <a:pos x="connsiteX8377" y="connsiteY8377"/>
                </a:cxn>
                <a:cxn ang="0">
                  <a:pos x="connsiteX8378" y="connsiteY8378"/>
                </a:cxn>
                <a:cxn ang="0">
                  <a:pos x="connsiteX8379" y="connsiteY8379"/>
                </a:cxn>
                <a:cxn ang="0">
                  <a:pos x="connsiteX8380" y="connsiteY8380"/>
                </a:cxn>
                <a:cxn ang="0">
                  <a:pos x="connsiteX8381" y="connsiteY8381"/>
                </a:cxn>
                <a:cxn ang="0">
                  <a:pos x="connsiteX8382" y="connsiteY8382"/>
                </a:cxn>
                <a:cxn ang="0">
                  <a:pos x="connsiteX8383" y="connsiteY8383"/>
                </a:cxn>
                <a:cxn ang="0">
                  <a:pos x="connsiteX8384" y="connsiteY8384"/>
                </a:cxn>
                <a:cxn ang="0">
                  <a:pos x="connsiteX8385" y="connsiteY8385"/>
                </a:cxn>
                <a:cxn ang="0">
                  <a:pos x="connsiteX8386" y="connsiteY8386"/>
                </a:cxn>
                <a:cxn ang="0">
                  <a:pos x="connsiteX8387" y="connsiteY8387"/>
                </a:cxn>
                <a:cxn ang="0">
                  <a:pos x="connsiteX8388" y="connsiteY8388"/>
                </a:cxn>
                <a:cxn ang="0">
                  <a:pos x="connsiteX8389" y="connsiteY8389"/>
                </a:cxn>
                <a:cxn ang="0">
                  <a:pos x="connsiteX8390" y="connsiteY8390"/>
                </a:cxn>
                <a:cxn ang="0">
                  <a:pos x="connsiteX8391" y="connsiteY8391"/>
                </a:cxn>
                <a:cxn ang="0">
                  <a:pos x="connsiteX8392" y="connsiteY8392"/>
                </a:cxn>
                <a:cxn ang="0">
                  <a:pos x="connsiteX8393" y="connsiteY8393"/>
                </a:cxn>
                <a:cxn ang="0">
                  <a:pos x="connsiteX8394" y="connsiteY8394"/>
                </a:cxn>
                <a:cxn ang="0">
                  <a:pos x="connsiteX8395" y="connsiteY8395"/>
                </a:cxn>
                <a:cxn ang="0">
                  <a:pos x="connsiteX8396" y="connsiteY8396"/>
                </a:cxn>
                <a:cxn ang="0">
                  <a:pos x="connsiteX8397" y="connsiteY8397"/>
                </a:cxn>
                <a:cxn ang="0">
                  <a:pos x="connsiteX8398" y="connsiteY8398"/>
                </a:cxn>
                <a:cxn ang="0">
                  <a:pos x="connsiteX8399" y="connsiteY8399"/>
                </a:cxn>
                <a:cxn ang="0">
                  <a:pos x="connsiteX8400" y="connsiteY8400"/>
                </a:cxn>
                <a:cxn ang="0">
                  <a:pos x="connsiteX8401" y="connsiteY8401"/>
                </a:cxn>
                <a:cxn ang="0">
                  <a:pos x="connsiteX8402" y="connsiteY8402"/>
                </a:cxn>
                <a:cxn ang="0">
                  <a:pos x="connsiteX8403" y="connsiteY8403"/>
                </a:cxn>
                <a:cxn ang="0">
                  <a:pos x="connsiteX8404" y="connsiteY8404"/>
                </a:cxn>
                <a:cxn ang="0">
                  <a:pos x="connsiteX8405" y="connsiteY8405"/>
                </a:cxn>
                <a:cxn ang="0">
                  <a:pos x="connsiteX8406" y="connsiteY8406"/>
                </a:cxn>
                <a:cxn ang="0">
                  <a:pos x="connsiteX8407" y="connsiteY8407"/>
                </a:cxn>
                <a:cxn ang="0">
                  <a:pos x="connsiteX8408" y="connsiteY8408"/>
                </a:cxn>
                <a:cxn ang="0">
                  <a:pos x="connsiteX8409" y="connsiteY8409"/>
                </a:cxn>
                <a:cxn ang="0">
                  <a:pos x="connsiteX8410" y="connsiteY8410"/>
                </a:cxn>
                <a:cxn ang="0">
                  <a:pos x="connsiteX8411" y="connsiteY8411"/>
                </a:cxn>
                <a:cxn ang="0">
                  <a:pos x="connsiteX8412" y="connsiteY8412"/>
                </a:cxn>
                <a:cxn ang="0">
                  <a:pos x="connsiteX8413" y="connsiteY8413"/>
                </a:cxn>
                <a:cxn ang="0">
                  <a:pos x="connsiteX8414" y="connsiteY8414"/>
                </a:cxn>
                <a:cxn ang="0">
                  <a:pos x="connsiteX8415" y="connsiteY8415"/>
                </a:cxn>
                <a:cxn ang="0">
                  <a:pos x="connsiteX8416" y="connsiteY8416"/>
                </a:cxn>
                <a:cxn ang="0">
                  <a:pos x="connsiteX8417" y="connsiteY8417"/>
                </a:cxn>
                <a:cxn ang="0">
                  <a:pos x="connsiteX8418" y="connsiteY8418"/>
                </a:cxn>
                <a:cxn ang="0">
                  <a:pos x="connsiteX8419" y="connsiteY8419"/>
                </a:cxn>
                <a:cxn ang="0">
                  <a:pos x="connsiteX8420" y="connsiteY8420"/>
                </a:cxn>
                <a:cxn ang="0">
                  <a:pos x="connsiteX8421" y="connsiteY8421"/>
                </a:cxn>
                <a:cxn ang="0">
                  <a:pos x="connsiteX8422" y="connsiteY8422"/>
                </a:cxn>
                <a:cxn ang="0">
                  <a:pos x="connsiteX8423" y="connsiteY8423"/>
                </a:cxn>
                <a:cxn ang="0">
                  <a:pos x="connsiteX8424" y="connsiteY8424"/>
                </a:cxn>
                <a:cxn ang="0">
                  <a:pos x="connsiteX8425" y="connsiteY8425"/>
                </a:cxn>
                <a:cxn ang="0">
                  <a:pos x="connsiteX8426" y="connsiteY8426"/>
                </a:cxn>
                <a:cxn ang="0">
                  <a:pos x="connsiteX8427" y="connsiteY8427"/>
                </a:cxn>
                <a:cxn ang="0">
                  <a:pos x="connsiteX8428" y="connsiteY8428"/>
                </a:cxn>
                <a:cxn ang="0">
                  <a:pos x="connsiteX8429" y="connsiteY8429"/>
                </a:cxn>
                <a:cxn ang="0">
                  <a:pos x="connsiteX8430" y="connsiteY8430"/>
                </a:cxn>
                <a:cxn ang="0">
                  <a:pos x="connsiteX8431" y="connsiteY8431"/>
                </a:cxn>
                <a:cxn ang="0">
                  <a:pos x="connsiteX8432" y="connsiteY8432"/>
                </a:cxn>
                <a:cxn ang="0">
                  <a:pos x="connsiteX8433" y="connsiteY8433"/>
                </a:cxn>
                <a:cxn ang="0">
                  <a:pos x="connsiteX8434" y="connsiteY8434"/>
                </a:cxn>
                <a:cxn ang="0">
                  <a:pos x="connsiteX8435" y="connsiteY8435"/>
                </a:cxn>
                <a:cxn ang="0">
                  <a:pos x="connsiteX8436" y="connsiteY8436"/>
                </a:cxn>
                <a:cxn ang="0">
                  <a:pos x="connsiteX8437" y="connsiteY8437"/>
                </a:cxn>
                <a:cxn ang="0">
                  <a:pos x="connsiteX8438" y="connsiteY8438"/>
                </a:cxn>
                <a:cxn ang="0">
                  <a:pos x="connsiteX8439" y="connsiteY8439"/>
                </a:cxn>
                <a:cxn ang="0">
                  <a:pos x="connsiteX8440" y="connsiteY8440"/>
                </a:cxn>
                <a:cxn ang="0">
                  <a:pos x="connsiteX8441" y="connsiteY8441"/>
                </a:cxn>
                <a:cxn ang="0">
                  <a:pos x="connsiteX8442" y="connsiteY8442"/>
                </a:cxn>
                <a:cxn ang="0">
                  <a:pos x="connsiteX8443" y="connsiteY8443"/>
                </a:cxn>
                <a:cxn ang="0">
                  <a:pos x="connsiteX8444" y="connsiteY8444"/>
                </a:cxn>
                <a:cxn ang="0">
                  <a:pos x="connsiteX8445" y="connsiteY8445"/>
                </a:cxn>
                <a:cxn ang="0">
                  <a:pos x="connsiteX8446" y="connsiteY8446"/>
                </a:cxn>
                <a:cxn ang="0">
                  <a:pos x="connsiteX8447" y="connsiteY8447"/>
                </a:cxn>
                <a:cxn ang="0">
                  <a:pos x="connsiteX8448" y="connsiteY8448"/>
                </a:cxn>
                <a:cxn ang="0">
                  <a:pos x="connsiteX8449" y="connsiteY8449"/>
                </a:cxn>
                <a:cxn ang="0">
                  <a:pos x="connsiteX8450" y="connsiteY8450"/>
                </a:cxn>
                <a:cxn ang="0">
                  <a:pos x="connsiteX8451" y="connsiteY8451"/>
                </a:cxn>
                <a:cxn ang="0">
                  <a:pos x="connsiteX8452" y="connsiteY8452"/>
                </a:cxn>
                <a:cxn ang="0">
                  <a:pos x="connsiteX8453" y="connsiteY8453"/>
                </a:cxn>
                <a:cxn ang="0">
                  <a:pos x="connsiteX8454" y="connsiteY8454"/>
                </a:cxn>
                <a:cxn ang="0">
                  <a:pos x="connsiteX8455" y="connsiteY8455"/>
                </a:cxn>
                <a:cxn ang="0">
                  <a:pos x="connsiteX8456" y="connsiteY8456"/>
                </a:cxn>
                <a:cxn ang="0">
                  <a:pos x="connsiteX8457" y="connsiteY8457"/>
                </a:cxn>
                <a:cxn ang="0">
                  <a:pos x="connsiteX8458" y="connsiteY8458"/>
                </a:cxn>
                <a:cxn ang="0">
                  <a:pos x="connsiteX8459" y="connsiteY8459"/>
                </a:cxn>
                <a:cxn ang="0">
                  <a:pos x="connsiteX8460" y="connsiteY8460"/>
                </a:cxn>
                <a:cxn ang="0">
                  <a:pos x="connsiteX8461" y="connsiteY8461"/>
                </a:cxn>
                <a:cxn ang="0">
                  <a:pos x="connsiteX8462" y="connsiteY8462"/>
                </a:cxn>
                <a:cxn ang="0">
                  <a:pos x="connsiteX8463" y="connsiteY8463"/>
                </a:cxn>
                <a:cxn ang="0">
                  <a:pos x="connsiteX8464" y="connsiteY8464"/>
                </a:cxn>
                <a:cxn ang="0">
                  <a:pos x="connsiteX8465" y="connsiteY8465"/>
                </a:cxn>
                <a:cxn ang="0">
                  <a:pos x="connsiteX8466" y="connsiteY8466"/>
                </a:cxn>
                <a:cxn ang="0">
                  <a:pos x="connsiteX8467" y="connsiteY8467"/>
                </a:cxn>
                <a:cxn ang="0">
                  <a:pos x="connsiteX8468" y="connsiteY8468"/>
                </a:cxn>
                <a:cxn ang="0">
                  <a:pos x="connsiteX8469" y="connsiteY8469"/>
                </a:cxn>
                <a:cxn ang="0">
                  <a:pos x="connsiteX8470" y="connsiteY8470"/>
                </a:cxn>
                <a:cxn ang="0">
                  <a:pos x="connsiteX8471" y="connsiteY8471"/>
                </a:cxn>
                <a:cxn ang="0">
                  <a:pos x="connsiteX8472" y="connsiteY8472"/>
                </a:cxn>
                <a:cxn ang="0">
                  <a:pos x="connsiteX8473" y="connsiteY8473"/>
                </a:cxn>
                <a:cxn ang="0">
                  <a:pos x="connsiteX8474" y="connsiteY8474"/>
                </a:cxn>
                <a:cxn ang="0">
                  <a:pos x="connsiteX8475" y="connsiteY8475"/>
                </a:cxn>
                <a:cxn ang="0">
                  <a:pos x="connsiteX8476" y="connsiteY8476"/>
                </a:cxn>
                <a:cxn ang="0">
                  <a:pos x="connsiteX8477" y="connsiteY8477"/>
                </a:cxn>
                <a:cxn ang="0">
                  <a:pos x="connsiteX8478" y="connsiteY8478"/>
                </a:cxn>
                <a:cxn ang="0">
                  <a:pos x="connsiteX8479" y="connsiteY8479"/>
                </a:cxn>
                <a:cxn ang="0">
                  <a:pos x="connsiteX8480" y="connsiteY8480"/>
                </a:cxn>
                <a:cxn ang="0">
                  <a:pos x="connsiteX8481" y="connsiteY8481"/>
                </a:cxn>
                <a:cxn ang="0">
                  <a:pos x="connsiteX8482" y="connsiteY8482"/>
                </a:cxn>
                <a:cxn ang="0">
                  <a:pos x="connsiteX8483" y="connsiteY8483"/>
                </a:cxn>
                <a:cxn ang="0">
                  <a:pos x="connsiteX8484" y="connsiteY8484"/>
                </a:cxn>
                <a:cxn ang="0">
                  <a:pos x="connsiteX8485" y="connsiteY8485"/>
                </a:cxn>
                <a:cxn ang="0">
                  <a:pos x="connsiteX8486" y="connsiteY8486"/>
                </a:cxn>
                <a:cxn ang="0">
                  <a:pos x="connsiteX8487" y="connsiteY8487"/>
                </a:cxn>
                <a:cxn ang="0">
                  <a:pos x="connsiteX8488" y="connsiteY8488"/>
                </a:cxn>
                <a:cxn ang="0">
                  <a:pos x="connsiteX8489" y="connsiteY8489"/>
                </a:cxn>
                <a:cxn ang="0">
                  <a:pos x="connsiteX8490" y="connsiteY8490"/>
                </a:cxn>
                <a:cxn ang="0">
                  <a:pos x="connsiteX8491" y="connsiteY8491"/>
                </a:cxn>
                <a:cxn ang="0">
                  <a:pos x="connsiteX8492" y="connsiteY8492"/>
                </a:cxn>
                <a:cxn ang="0">
                  <a:pos x="connsiteX8493" y="connsiteY8493"/>
                </a:cxn>
                <a:cxn ang="0">
                  <a:pos x="connsiteX8494" y="connsiteY8494"/>
                </a:cxn>
                <a:cxn ang="0">
                  <a:pos x="connsiteX8495" y="connsiteY8495"/>
                </a:cxn>
                <a:cxn ang="0">
                  <a:pos x="connsiteX8496" y="connsiteY8496"/>
                </a:cxn>
                <a:cxn ang="0">
                  <a:pos x="connsiteX8497" y="connsiteY8497"/>
                </a:cxn>
                <a:cxn ang="0">
                  <a:pos x="connsiteX8498" y="connsiteY8498"/>
                </a:cxn>
                <a:cxn ang="0">
                  <a:pos x="connsiteX8499" y="connsiteY8499"/>
                </a:cxn>
                <a:cxn ang="0">
                  <a:pos x="connsiteX8500" y="connsiteY8500"/>
                </a:cxn>
                <a:cxn ang="0">
                  <a:pos x="connsiteX8501" y="connsiteY8501"/>
                </a:cxn>
                <a:cxn ang="0">
                  <a:pos x="connsiteX8502" y="connsiteY8502"/>
                </a:cxn>
                <a:cxn ang="0">
                  <a:pos x="connsiteX8503" y="connsiteY8503"/>
                </a:cxn>
                <a:cxn ang="0">
                  <a:pos x="connsiteX8504" y="connsiteY8504"/>
                </a:cxn>
                <a:cxn ang="0">
                  <a:pos x="connsiteX8505" y="connsiteY8505"/>
                </a:cxn>
                <a:cxn ang="0">
                  <a:pos x="connsiteX8506" y="connsiteY8506"/>
                </a:cxn>
                <a:cxn ang="0">
                  <a:pos x="connsiteX8507" y="connsiteY8507"/>
                </a:cxn>
                <a:cxn ang="0">
                  <a:pos x="connsiteX8508" y="connsiteY8508"/>
                </a:cxn>
                <a:cxn ang="0">
                  <a:pos x="connsiteX8509" y="connsiteY8509"/>
                </a:cxn>
                <a:cxn ang="0">
                  <a:pos x="connsiteX8510" y="connsiteY8510"/>
                </a:cxn>
                <a:cxn ang="0">
                  <a:pos x="connsiteX8511" y="connsiteY8511"/>
                </a:cxn>
                <a:cxn ang="0">
                  <a:pos x="connsiteX8512" y="connsiteY8512"/>
                </a:cxn>
                <a:cxn ang="0">
                  <a:pos x="connsiteX8513" y="connsiteY8513"/>
                </a:cxn>
                <a:cxn ang="0">
                  <a:pos x="connsiteX8514" y="connsiteY8514"/>
                </a:cxn>
                <a:cxn ang="0">
                  <a:pos x="connsiteX8515" y="connsiteY8515"/>
                </a:cxn>
                <a:cxn ang="0">
                  <a:pos x="connsiteX8516" y="connsiteY8516"/>
                </a:cxn>
                <a:cxn ang="0">
                  <a:pos x="connsiteX8517" y="connsiteY8517"/>
                </a:cxn>
                <a:cxn ang="0">
                  <a:pos x="connsiteX8518" y="connsiteY8518"/>
                </a:cxn>
                <a:cxn ang="0">
                  <a:pos x="connsiteX8519" y="connsiteY8519"/>
                </a:cxn>
                <a:cxn ang="0">
                  <a:pos x="connsiteX8520" y="connsiteY8520"/>
                </a:cxn>
                <a:cxn ang="0">
                  <a:pos x="connsiteX8521" y="connsiteY8521"/>
                </a:cxn>
                <a:cxn ang="0">
                  <a:pos x="connsiteX8522" y="connsiteY8522"/>
                </a:cxn>
                <a:cxn ang="0">
                  <a:pos x="connsiteX8523" y="connsiteY8523"/>
                </a:cxn>
                <a:cxn ang="0">
                  <a:pos x="connsiteX8524" y="connsiteY8524"/>
                </a:cxn>
                <a:cxn ang="0">
                  <a:pos x="connsiteX8525" y="connsiteY8525"/>
                </a:cxn>
                <a:cxn ang="0">
                  <a:pos x="connsiteX8526" y="connsiteY8526"/>
                </a:cxn>
                <a:cxn ang="0">
                  <a:pos x="connsiteX8527" y="connsiteY8527"/>
                </a:cxn>
                <a:cxn ang="0">
                  <a:pos x="connsiteX8528" y="connsiteY8528"/>
                </a:cxn>
                <a:cxn ang="0">
                  <a:pos x="connsiteX8529" y="connsiteY8529"/>
                </a:cxn>
                <a:cxn ang="0">
                  <a:pos x="connsiteX8530" y="connsiteY8530"/>
                </a:cxn>
                <a:cxn ang="0">
                  <a:pos x="connsiteX8531" y="connsiteY8531"/>
                </a:cxn>
                <a:cxn ang="0">
                  <a:pos x="connsiteX8532" y="connsiteY8532"/>
                </a:cxn>
                <a:cxn ang="0">
                  <a:pos x="connsiteX8533" y="connsiteY8533"/>
                </a:cxn>
                <a:cxn ang="0">
                  <a:pos x="connsiteX8534" y="connsiteY8534"/>
                </a:cxn>
                <a:cxn ang="0">
                  <a:pos x="connsiteX8535" y="connsiteY8535"/>
                </a:cxn>
                <a:cxn ang="0">
                  <a:pos x="connsiteX8536" y="connsiteY8536"/>
                </a:cxn>
                <a:cxn ang="0">
                  <a:pos x="connsiteX8537" y="connsiteY8537"/>
                </a:cxn>
                <a:cxn ang="0">
                  <a:pos x="connsiteX8538" y="connsiteY8538"/>
                </a:cxn>
                <a:cxn ang="0">
                  <a:pos x="connsiteX8539" y="connsiteY8539"/>
                </a:cxn>
                <a:cxn ang="0">
                  <a:pos x="connsiteX8540" y="connsiteY8540"/>
                </a:cxn>
                <a:cxn ang="0">
                  <a:pos x="connsiteX8541" y="connsiteY8541"/>
                </a:cxn>
                <a:cxn ang="0">
                  <a:pos x="connsiteX8542" y="connsiteY8542"/>
                </a:cxn>
                <a:cxn ang="0">
                  <a:pos x="connsiteX8543" y="connsiteY8543"/>
                </a:cxn>
                <a:cxn ang="0">
                  <a:pos x="connsiteX8544" y="connsiteY8544"/>
                </a:cxn>
                <a:cxn ang="0">
                  <a:pos x="connsiteX8545" y="connsiteY8545"/>
                </a:cxn>
                <a:cxn ang="0">
                  <a:pos x="connsiteX8546" y="connsiteY8546"/>
                </a:cxn>
                <a:cxn ang="0">
                  <a:pos x="connsiteX8547" y="connsiteY8547"/>
                </a:cxn>
                <a:cxn ang="0">
                  <a:pos x="connsiteX8548" y="connsiteY8548"/>
                </a:cxn>
                <a:cxn ang="0">
                  <a:pos x="connsiteX8549" y="connsiteY8549"/>
                </a:cxn>
                <a:cxn ang="0">
                  <a:pos x="connsiteX8550" y="connsiteY8550"/>
                </a:cxn>
                <a:cxn ang="0">
                  <a:pos x="connsiteX8551" y="connsiteY8551"/>
                </a:cxn>
                <a:cxn ang="0">
                  <a:pos x="connsiteX8552" y="connsiteY8552"/>
                </a:cxn>
                <a:cxn ang="0">
                  <a:pos x="connsiteX8553" y="connsiteY8553"/>
                </a:cxn>
                <a:cxn ang="0">
                  <a:pos x="connsiteX8554" y="connsiteY8554"/>
                </a:cxn>
                <a:cxn ang="0">
                  <a:pos x="connsiteX8555" y="connsiteY8555"/>
                </a:cxn>
                <a:cxn ang="0">
                  <a:pos x="connsiteX8556" y="connsiteY8556"/>
                </a:cxn>
                <a:cxn ang="0">
                  <a:pos x="connsiteX8557" y="connsiteY8557"/>
                </a:cxn>
                <a:cxn ang="0">
                  <a:pos x="connsiteX8558" y="connsiteY8558"/>
                </a:cxn>
                <a:cxn ang="0">
                  <a:pos x="connsiteX8559" y="connsiteY8559"/>
                </a:cxn>
                <a:cxn ang="0">
                  <a:pos x="connsiteX8560" y="connsiteY8560"/>
                </a:cxn>
                <a:cxn ang="0">
                  <a:pos x="connsiteX8561" y="connsiteY8561"/>
                </a:cxn>
                <a:cxn ang="0">
                  <a:pos x="connsiteX8562" y="connsiteY8562"/>
                </a:cxn>
                <a:cxn ang="0">
                  <a:pos x="connsiteX8563" y="connsiteY8563"/>
                </a:cxn>
                <a:cxn ang="0">
                  <a:pos x="connsiteX8564" y="connsiteY8564"/>
                </a:cxn>
                <a:cxn ang="0">
                  <a:pos x="connsiteX8565" y="connsiteY8565"/>
                </a:cxn>
                <a:cxn ang="0">
                  <a:pos x="connsiteX8566" y="connsiteY8566"/>
                </a:cxn>
                <a:cxn ang="0">
                  <a:pos x="connsiteX8567" y="connsiteY8567"/>
                </a:cxn>
                <a:cxn ang="0">
                  <a:pos x="connsiteX8568" y="connsiteY8568"/>
                </a:cxn>
                <a:cxn ang="0">
                  <a:pos x="connsiteX8569" y="connsiteY8569"/>
                </a:cxn>
                <a:cxn ang="0">
                  <a:pos x="connsiteX8570" y="connsiteY8570"/>
                </a:cxn>
                <a:cxn ang="0">
                  <a:pos x="connsiteX8571" y="connsiteY8571"/>
                </a:cxn>
                <a:cxn ang="0">
                  <a:pos x="connsiteX8572" y="connsiteY8572"/>
                </a:cxn>
                <a:cxn ang="0">
                  <a:pos x="connsiteX8573" y="connsiteY8573"/>
                </a:cxn>
                <a:cxn ang="0">
                  <a:pos x="connsiteX8574" y="connsiteY8574"/>
                </a:cxn>
                <a:cxn ang="0">
                  <a:pos x="connsiteX8575" y="connsiteY8575"/>
                </a:cxn>
                <a:cxn ang="0">
                  <a:pos x="connsiteX8576" y="connsiteY8576"/>
                </a:cxn>
                <a:cxn ang="0">
                  <a:pos x="connsiteX8577" y="connsiteY8577"/>
                </a:cxn>
                <a:cxn ang="0">
                  <a:pos x="connsiteX8578" y="connsiteY8578"/>
                </a:cxn>
                <a:cxn ang="0">
                  <a:pos x="connsiteX8579" y="connsiteY8579"/>
                </a:cxn>
                <a:cxn ang="0">
                  <a:pos x="connsiteX8580" y="connsiteY8580"/>
                </a:cxn>
                <a:cxn ang="0">
                  <a:pos x="connsiteX8581" y="connsiteY8581"/>
                </a:cxn>
                <a:cxn ang="0">
                  <a:pos x="connsiteX8582" y="connsiteY8582"/>
                </a:cxn>
                <a:cxn ang="0">
                  <a:pos x="connsiteX8583" y="connsiteY8583"/>
                </a:cxn>
                <a:cxn ang="0">
                  <a:pos x="connsiteX8584" y="connsiteY8584"/>
                </a:cxn>
                <a:cxn ang="0">
                  <a:pos x="connsiteX8585" y="connsiteY8585"/>
                </a:cxn>
                <a:cxn ang="0">
                  <a:pos x="connsiteX8586" y="connsiteY8586"/>
                </a:cxn>
                <a:cxn ang="0">
                  <a:pos x="connsiteX8587" y="connsiteY8587"/>
                </a:cxn>
                <a:cxn ang="0">
                  <a:pos x="connsiteX8588" y="connsiteY8588"/>
                </a:cxn>
                <a:cxn ang="0">
                  <a:pos x="connsiteX8589" y="connsiteY8589"/>
                </a:cxn>
                <a:cxn ang="0">
                  <a:pos x="connsiteX8590" y="connsiteY8590"/>
                </a:cxn>
                <a:cxn ang="0">
                  <a:pos x="connsiteX8591" y="connsiteY8591"/>
                </a:cxn>
                <a:cxn ang="0">
                  <a:pos x="connsiteX8592" y="connsiteY8592"/>
                </a:cxn>
                <a:cxn ang="0">
                  <a:pos x="connsiteX8593" y="connsiteY8593"/>
                </a:cxn>
                <a:cxn ang="0">
                  <a:pos x="connsiteX8594" y="connsiteY8594"/>
                </a:cxn>
                <a:cxn ang="0">
                  <a:pos x="connsiteX8595" y="connsiteY8595"/>
                </a:cxn>
                <a:cxn ang="0">
                  <a:pos x="connsiteX8596" y="connsiteY8596"/>
                </a:cxn>
                <a:cxn ang="0">
                  <a:pos x="connsiteX8597" y="connsiteY8597"/>
                </a:cxn>
                <a:cxn ang="0">
                  <a:pos x="connsiteX8598" y="connsiteY8598"/>
                </a:cxn>
                <a:cxn ang="0">
                  <a:pos x="connsiteX8599" y="connsiteY8599"/>
                </a:cxn>
                <a:cxn ang="0">
                  <a:pos x="connsiteX8600" y="connsiteY8600"/>
                </a:cxn>
                <a:cxn ang="0">
                  <a:pos x="connsiteX8601" y="connsiteY8601"/>
                </a:cxn>
                <a:cxn ang="0">
                  <a:pos x="connsiteX8602" y="connsiteY8602"/>
                </a:cxn>
                <a:cxn ang="0">
                  <a:pos x="connsiteX8603" y="connsiteY8603"/>
                </a:cxn>
                <a:cxn ang="0">
                  <a:pos x="connsiteX8604" y="connsiteY8604"/>
                </a:cxn>
                <a:cxn ang="0">
                  <a:pos x="connsiteX8605" y="connsiteY8605"/>
                </a:cxn>
                <a:cxn ang="0">
                  <a:pos x="connsiteX8606" y="connsiteY8606"/>
                </a:cxn>
                <a:cxn ang="0">
                  <a:pos x="connsiteX8607" y="connsiteY8607"/>
                </a:cxn>
                <a:cxn ang="0">
                  <a:pos x="connsiteX8608" y="connsiteY8608"/>
                </a:cxn>
                <a:cxn ang="0">
                  <a:pos x="connsiteX8609" y="connsiteY8609"/>
                </a:cxn>
                <a:cxn ang="0">
                  <a:pos x="connsiteX8610" y="connsiteY8610"/>
                </a:cxn>
                <a:cxn ang="0">
                  <a:pos x="connsiteX8611" y="connsiteY8611"/>
                </a:cxn>
                <a:cxn ang="0">
                  <a:pos x="connsiteX8612" y="connsiteY8612"/>
                </a:cxn>
                <a:cxn ang="0">
                  <a:pos x="connsiteX8613" y="connsiteY8613"/>
                </a:cxn>
                <a:cxn ang="0">
                  <a:pos x="connsiteX8614" y="connsiteY8614"/>
                </a:cxn>
                <a:cxn ang="0">
                  <a:pos x="connsiteX8615" y="connsiteY8615"/>
                </a:cxn>
                <a:cxn ang="0">
                  <a:pos x="connsiteX8616" y="connsiteY8616"/>
                </a:cxn>
                <a:cxn ang="0">
                  <a:pos x="connsiteX8617" y="connsiteY8617"/>
                </a:cxn>
                <a:cxn ang="0">
                  <a:pos x="connsiteX8618" y="connsiteY8618"/>
                </a:cxn>
                <a:cxn ang="0">
                  <a:pos x="connsiteX8619" y="connsiteY8619"/>
                </a:cxn>
                <a:cxn ang="0">
                  <a:pos x="connsiteX8620" y="connsiteY8620"/>
                </a:cxn>
                <a:cxn ang="0">
                  <a:pos x="connsiteX8621" y="connsiteY8621"/>
                </a:cxn>
                <a:cxn ang="0">
                  <a:pos x="connsiteX8622" y="connsiteY8622"/>
                </a:cxn>
                <a:cxn ang="0">
                  <a:pos x="connsiteX8623" y="connsiteY8623"/>
                </a:cxn>
                <a:cxn ang="0">
                  <a:pos x="connsiteX8624" y="connsiteY8624"/>
                </a:cxn>
                <a:cxn ang="0">
                  <a:pos x="connsiteX8625" y="connsiteY8625"/>
                </a:cxn>
                <a:cxn ang="0">
                  <a:pos x="connsiteX8626" y="connsiteY8626"/>
                </a:cxn>
                <a:cxn ang="0">
                  <a:pos x="connsiteX8627" y="connsiteY8627"/>
                </a:cxn>
                <a:cxn ang="0">
                  <a:pos x="connsiteX8628" y="connsiteY8628"/>
                </a:cxn>
                <a:cxn ang="0">
                  <a:pos x="connsiteX8629" y="connsiteY8629"/>
                </a:cxn>
                <a:cxn ang="0">
                  <a:pos x="connsiteX8630" y="connsiteY8630"/>
                </a:cxn>
                <a:cxn ang="0">
                  <a:pos x="connsiteX8631" y="connsiteY8631"/>
                </a:cxn>
                <a:cxn ang="0">
                  <a:pos x="connsiteX8632" y="connsiteY8632"/>
                </a:cxn>
                <a:cxn ang="0">
                  <a:pos x="connsiteX8633" y="connsiteY8633"/>
                </a:cxn>
                <a:cxn ang="0">
                  <a:pos x="connsiteX8634" y="connsiteY8634"/>
                </a:cxn>
                <a:cxn ang="0">
                  <a:pos x="connsiteX8635" y="connsiteY8635"/>
                </a:cxn>
                <a:cxn ang="0">
                  <a:pos x="connsiteX8636" y="connsiteY8636"/>
                </a:cxn>
                <a:cxn ang="0">
                  <a:pos x="connsiteX8637" y="connsiteY8637"/>
                </a:cxn>
                <a:cxn ang="0">
                  <a:pos x="connsiteX8638" y="connsiteY8638"/>
                </a:cxn>
                <a:cxn ang="0">
                  <a:pos x="connsiteX8639" y="connsiteY8639"/>
                </a:cxn>
                <a:cxn ang="0">
                  <a:pos x="connsiteX8640" y="connsiteY8640"/>
                </a:cxn>
                <a:cxn ang="0">
                  <a:pos x="connsiteX8641" y="connsiteY8641"/>
                </a:cxn>
                <a:cxn ang="0">
                  <a:pos x="connsiteX8642" y="connsiteY8642"/>
                </a:cxn>
                <a:cxn ang="0">
                  <a:pos x="connsiteX8643" y="connsiteY8643"/>
                </a:cxn>
                <a:cxn ang="0">
                  <a:pos x="connsiteX8644" y="connsiteY8644"/>
                </a:cxn>
                <a:cxn ang="0">
                  <a:pos x="connsiteX8645" y="connsiteY8645"/>
                </a:cxn>
                <a:cxn ang="0">
                  <a:pos x="connsiteX8646" y="connsiteY8646"/>
                </a:cxn>
                <a:cxn ang="0">
                  <a:pos x="connsiteX8647" y="connsiteY8647"/>
                </a:cxn>
                <a:cxn ang="0">
                  <a:pos x="connsiteX8648" y="connsiteY8648"/>
                </a:cxn>
                <a:cxn ang="0">
                  <a:pos x="connsiteX8649" y="connsiteY8649"/>
                </a:cxn>
                <a:cxn ang="0">
                  <a:pos x="connsiteX8650" y="connsiteY8650"/>
                </a:cxn>
                <a:cxn ang="0">
                  <a:pos x="connsiteX8651" y="connsiteY8651"/>
                </a:cxn>
                <a:cxn ang="0">
                  <a:pos x="connsiteX8652" y="connsiteY8652"/>
                </a:cxn>
                <a:cxn ang="0">
                  <a:pos x="connsiteX8653" y="connsiteY8653"/>
                </a:cxn>
                <a:cxn ang="0">
                  <a:pos x="connsiteX8654" y="connsiteY8654"/>
                </a:cxn>
                <a:cxn ang="0">
                  <a:pos x="connsiteX8655" y="connsiteY8655"/>
                </a:cxn>
                <a:cxn ang="0">
                  <a:pos x="connsiteX8656" y="connsiteY8656"/>
                </a:cxn>
                <a:cxn ang="0">
                  <a:pos x="connsiteX8657" y="connsiteY8657"/>
                </a:cxn>
                <a:cxn ang="0">
                  <a:pos x="connsiteX8658" y="connsiteY8658"/>
                </a:cxn>
                <a:cxn ang="0">
                  <a:pos x="connsiteX8659" y="connsiteY8659"/>
                </a:cxn>
                <a:cxn ang="0">
                  <a:pos x="connsiteX8660" y="connsiteY8660"/>
                </a:cxn>
                <a:cxn ang="0">
                  <a:pos x="connsiteX8661" y="connsiteY8661"/>
                </a:cxn>
                <a:cxn ang="0">
                  <a:pos x="connsiteX8662" y="connsiteY8662"/>
                </a:cxn>
                <a:cxn ang="0">
                  <a:pos x="connsiteX8663" y="connsiteY8663"/>
                </a:cxn>
                <a:cxn ang="0">
                  <a:pos x="connsiteX8664" y="connsiteY8664"/>
                </a:cxn>
                <a:cxn ang="0">
                  <a:pos x="connsiteX8665" y="connsiteY8665"/>
                </a:cxn>
                <a:cxn ang="0">
                  <a:pos x="connsiteX8666" y="connsiteY8666"/>
                </a:cxn>
                <a:cxn ang="0">
                  <a:pos x="connsiteX8667" y="connsiteY8667"/>
                </a:cxn>
                <a:cxn ang="0">
                  <a:pos x="connsiteX8668" y="connsiteY8668"/>
                </a:cxn>
                <a:cxn ang="0">
                  <a:pos x="connsiteX8669" y="connsiteY8669"/>
                </a:cxn>
                <a:cxn ang="0">
                  <a:pos x="connsiteX8670" y="connsiteY8670"/>
                </a:cxn>
                <a:cxn ang="0">
                  <a:pos x="connsiteX8671" y="connsiteY8671"/>
                </a:cxn>
                <a:cxn ang="0">
                  <a:pos x="connsiteX8672" y="connsiteY8672"/>
                </a:cxn>
                <a:cxn ang="0">
                  <a:pos x="connsiteX8673" y="connsiteY8673"/>
                </a:cxn>
                <a:cxn ang="0">
                  <a:pos x="connsiteX8674" y="connsiteY8674"/>
                </a:cxn>
                <a:cxn ang="0">
                  <a:pos x="connsiteX8675" y="connsiteY8675"/>
                </a:cxn>
                <a:cxn ang="0">
                  <a:pos x="connsiteX8676" y="connsiteY8676"/>
                </a:cxn>
                <a:cxn ang="0">
                  <a:pos x="connsiteX8677" y="connsiteY8677"/>
                </a:cxn>
                <a:cxn ang="0">
                  <a:pos x="connsiteX8678" y="connsiteY8678"/>
                </a:cxn>
                <a:cxn ang="0">
                  <a:pos x="connsiteX8679" y="connsiteY8679"/>
                </a:cxn>
                <a:cxn ang="0">
                  <a:pos x="connsiteX8680" y="connsiteY8680"/>
                </a:cxn>
                <a:cxn ang="0">
                  <a:pos x="connsiteX8681" y="connsiteY8681"/>
                </a:cxn>
                <a:cxn ang="0">
                  <a:pos x="connsiteX8682" y="connsiteY8682"/>
                </a:cxn>
                <a:cxn ang="0">
                  <a:pos x="connsiteX8683" y="connsiteY8683"/>
                </a:cxn>
                <a:cxn ang="0">
                  <a:pos x="connsiteX8684" y="connsiteY8684"/>
                </a:cxn>
                <a:cxn ang="0">
                  <a:pos x="connsiteX8685" y="connsiteY8685"/>
                </a:cxn>
                <a:cxn ang="0">
                  <a:pos x="connsiteX8686" y="connsiteY8686"/>
                </a:cxn>
                <a:cxn ang="0">
                  <a:pos x="connsiteX8687" y="connsiteY8687"/>
                </a:cxn>
                <a:cxn ang="0">
                  <a:pos x="connsiteX8688" y="connsiteY8688"/>
                </a:cxn>
                <a:cxn ang="0">
                  <a:pos x="connsiteX8689" y="connsiteY8689"/>
                </a:cxn>
                <a:cxn ang="0">
                  <a:pos x="connsiteX8690" y="connsiteY8690"/>
                </a:cxn>
                <a:cxn ang="0">
                  <a:pos x="connsiteX8691" y="connsiteY8691"/>
                </a:cxn>
                <a:cxn ang="0">
                  <a:pos x="connsiteX8692" y="connsiteY8692"/>
                </a:cxn>
                <a:cxn ang="0">
                  <a:pos x="connsiteX8693" y="connsiteY8693"/>
                </a:cxn>
                <a:cxn ang="0">
                  <a:pos x="connsiteX8694" y="connsiteY8694"/>
                </a:cxn>
                <a:cxn ang="0">
                  <a:pos x="connsiteX8695" y="connsiteY8695"/>
                </a:cxn>
                <a:cxn ang="0">
                  <a:pos x="connsiteX8696" y="connsiteY8696"/>
                </a:cxn>
                <a:cxn ang="0">
                  <a:pos x="connsiteX8697" y="connsiteY8697"/>
                </a:cxn>
                <a:cxn ang="0">
                  <a:pos x="connsiteX8698" y="connsiteY8698"/>
                </a:cxn>
                <a:cxn ang="0">
                  <a:pos x="connsiteX8699" y="connsiteY8699"/>
                </a:cxn>
                <a:cxn ang="0">
                  <a:pos x="connsiteX8700" y="connsiteY8700"/>
                </a:cxn>
                <a:cxn ang="0">
                  <a:pos x="connsiteX8701" y="connsiteY8701"/>
                </a:cxn>
                <a:cxn ang="0">
                  <a:pos x="connsiteX8702" y="connsiteY8702"/>
                </a:cxn>
                <a:cxn ang="0">
                  <a:pos x="connsiteX8703" y="connsiteY8703"/>
                </a:cxn>
                <a:cxn ang="0">
                  <a:pos x="connsiteX8704" y="connsiteY8704"/>
                </a:cxn>
                <a:cxn ang="0">
                  <a:pos x="connsiteX8705" y="connsiteY8705"/>
                </a:cxn>
                <a:cxn ang="0">
                  <a:pos x="connsiteX8706" y="connsiteY8706"/>
                </a:cxn>
                <a:cxn ang="0">
                  <a:pos x="connsiteX8707" y="connsiteY8707"/>
                </a:cxn>
                <a:cxn ang="0">
                  <a:pos x="connsiteX8708" y="connsiteY8708"/>
                </a:cxn>
                <a:cxn ang="0">
                  <a:pos x="connsiteX8709" y="connsiteY8709"/>
                </a:cxn>
                <a:cxn ang="0">
                  <a:pos x="connsiteX8710" y="connsiteY8710"/>
                </a:cxn>
                <a:cxn ang="0">
                  <a:pos x="connsiteX8711" y="connsiteY8711"/>
                </a:cxn>
                <a:cxn ang="0">
                  <a:pos x="connsiteX8712" y="connsiteY8712"/>
                </a:cxn>
                <a:cxn ang="0">
                  <a:pos x="connsiteX8713" y="connsiteY8713"/>
                </a:cxn>
                <a:cxn ang="0">
                  <a:pos x="connsiteX8714" y="connsiteY8714"/>
                </a:cxn>
                <a:cxn ang="0">
                  <a:pos x="connsiteX8715" y="connsiteY8715"/>
                </a:cxn>
                <a:cxn ang="0">
                  <a:pos x="connsiteX8716" y="connsiteY8716"/>
                </a:cxn>
                <a:cxn ang="0">
                  <a:pos x="connsiteX8717" y="connsiteY8717"/>
                </a:cxn>
                <a:cxn ang="0">
                  <a:pos x="connsiteX8718" y="connsiteY8718"/>
                </a:cxn>
                <a:cxn ang="0">
                  <a:pos x="connsiteX8719" y="connsiteY8719"/>
                </a:cxn>
                <a:cxn ang="0">
                  <a:pos x="connsiteX8720" y="connsiteY8720"/>
                </a:cxn>
                <a:cxn ang="0">
                  <a:pos x="connsiteX8721" y="connsiteY8721"/>
                </a:cxn>
                <a:cxn ang="0">
                  <a:pos x="connsiteX8722" y="connsiteY8722"/>
                </a:cxn>
                <a:cxn ang="0">
                  <a:pos x="connsiteX8723" y="connsiteY8723"/>
                </a:cxn>
                <a:cxn ang="0">
                  <a:pos x="connsiteX8724" y="connsiteY8724"/>
                </a:cxn>
                <a:cxn ang="0">
                  <a:pos x="connsiteX8725" y="connsiteY8725"/>
                </a:cxn>
                <a:cxn ang="0">
                  <a:pos x="connsiteX8726" y="connsiteY8726"/>
                </a:cxn>
                <a:cxn ang="0">
                  <a:pos x="connsiteX8727" y="connsiteY8727"/>
                </a:cxn>
                <a:cxn ang="0">
                  <a:pos x="connsiteX8728" y="connsiteY8728"/>
                </a:cxn>
                <a:cxn ang="0">
                  <a:pos x="connsiteX8729" y="connsiteY8729"/>
                </a:cxn>
                <a:cxn ang="0">
                  <a:pos x="connsiteX8730" y="connsiteY8730"/>
                </a:cxn>
                <a:cxn ang="0">
                  <a:pos x="connsiteX8731" y="connsiteY8731"/>
                </a:cxn>
                <a:cxn ang="0">
                  <a:pos x="connsiteX8732" y="connsiteY8732"/>
                </a:cxn>
                <a:cxn ang="0">
                  <a:pos x="connsiteX8733" y="connsiteY8733"/>
                </a:cxn>
                <a:cxn ang="0">
                  <a:pos x="connsiteX8734" y="connsiteY8734"/>
                </a:cxn>
                <a:cxn ang="0">
                  <a:pos x="connsiteX8735" y="connsiteY8735"/>
                </a:cxn>
                <a:cxn ang="0">
                  <a:pos x="connsiteX8736" y="connsiteY8736"/>
                </a:cxn>
                <a:cxn ang="0">
                  <a:pos x="connsiteX8737" y="connsiteY8737"/>
                </a:cxn>
                <a:cxn ang="0">
                  <a:pos x="connsiteX8738" y="connsiteY8738"/>
                </a:cxn>
                <a:cxn ang="0">
                  <a:pos x="connsiteX8739" y="connsiteY8739"/>
                </a:cxn>
                <a:cxn ang="0">
                  <a:pos x="connsiteX8740" y="connsiteY8740"/>
                </a:cxn>
                <a:cxn ang="0">
                  <a:pos x="connsiteX8741" y="connsiteY8741"/>
                </a:cxn>
                <a:cxn ang="0">
                  <a:pos x="connsiteX8742" y="connsiteY8742"/>
                </a:cxn>
                <a:cxn ang="0">
                  <a:pos x="connsiteX8743" y="connsiteY8743"/>
                </a:cxn>
                <a:cxn ang="0">
                  <a:pos x="connsiteX8744" y="connsiteY8744"/>
                </a:cxn>
                <a:cxn ang="0">
                  <a:pos x="connsiteX8745" y="connsiteY8745"/>
                </a:cxn>
                <a:cxn ang="0">
                  <a:pos x="connsiteX8746" y="connsiteY8746"/>
                </a:cxn>
                <a:cxn ang="0">
                  <a:pos x="connsiteX8747" y="connsiteY8747"/>
                </a:cxn>
                <a:cxn ang="0">
                  <a:pos x="connsiteX8748" y="connsiteY8748"/>
                </a:cxn>
                <a:cxn ang="0">
                  <a:pos x="connsiteX8749" y="connsiteY8749"/>
                </a:cxn>
                <a:cxn ang="0">
                  <a:pos x="connsiteX8750" y="connsiteY8750"/>
                </a:cxn>
                <a:cxn ang="0">
                  <a:pos x="connsiteX8751" y="connsiteY8751"/>
                </a:cxn>
                <a:cxn ang="0">
                  <a:pos x="connsiteX8752" y="connsiteY8752"/>
                </a:cxn>
                <a:cxn ang="0">
                  <a:pos x="connsiteX8753" y="connsiteY8753"/>
                </a:cxn>
                <a:cxn ang="0">
                  <a:pos x="connsiteX8754" y="connsiteY8754"/>
                </a:cxn>
                <a:cxn ang="0">
                  <a:pos x="connsiteX8755" y="connsiteY8755"/>
                </a:cxn>
                <a:cxn ang="0">
                  <a:pos x="connsiteX8756" y="connsiteY8756"/>
                </a:cxn>
                <a:cxn ang="0">
                  <a:pos x="connsiteX8757" y="connsiteY8757"/>
                </a:cxn>
                <a:cxn ang="0">
                  <a:pos x="connsiteX8758" y="connsiteY8758"/>
                </a:cxn>
                <a:cxn ang="0">
                  <a:pos x="connsiteX8759" y="connsiteY8759"/>
                </a:cxn>
                <a:cxn ang="0">
                  <a:pos x="connsiteX8760" y="connsiteY8760"/>
                </a:cxn>
                <a:cxn ang="0">
                  <a:pos x="connsiteX8761" y="connsiteY8761"/>
                </a:cxn>
                <a:cxn ang="0">
                  <a:pos x="connsiteX8762" y="connsiteY8762"/>
                </a:cxn>
                <a:cxn ang="0">
                  <a:pos x="connsiteX8763" y="connsiteY8763"/>
                </a:cxn>
                <a:cxn ang="0">
                  <a:pos x="connsiteX8764" y="connsiteY8764"/>
                </a:cxn>
                <a:cxn ang="0">
                  <a:pos x="connsiteX8765" y="connsiteY8765"/>
                </a:cxn>
                <a:cxn ang="0">
                  <a:pos x="connsiteX8766" y="connsiteY8766"/>
                </a:cxn>
                <a:cxn ang="0">
                  <a:pos x="connsiteX8767" y="connsiteY8767"/>
                </a:cxn>
                <a:cxn ang="0">
                  <a:pos x="connsiteX8768" y="connsiteY8768"/>
                </a:cxn>
                <a:cxn ang="0">
                  <a:pos x="connsiteX8769" y="connsiteY8769"/>
                </a:cxn>
                <a:cxn ang="0">
                  <a:pos x="connsiteX8770" y="connsiteY8770"/>
                </a:cxn>
                <a:cxn ang="0">
                  <a:pos x="connsiteX8771" y="connsiteY8771"/>
                </a:cxn>
                <a:cxn ang="0">
                  <a:pos x="connsiteX8772" y="connsiteY8772"/>
                </a:cxn>
                <a:cxn ang="0">
                  <a:pos x="connsiteX8773" y="connsiteY8773"/>
                </a:cxn>
                <a:cxn ang="0">
                  <a:pos x="connsiteX8774" y="connsiteY8774"/>
                </a:cxn>
                <a:cxn ang="0">
                  <a:pos x="connsiteX8775" y="connsiteY8775"/>
                </a:cxn>
                <a:cxn ang="0">
                  <a:pos x="connsiteX8776" y="connsiteY8776"/>
                </a:cxn>
                <a:cxn ang="0">
                  <a:pos x="connsiteX8777" y="connsiteY8777"/>
                </a:cxn>
                <a:cxn ang="0">
                  <a:pos x="connsiteX8778" y="connsiteY8778"/>
                </a:cxn>
                <a:cxn ang="0">
                  <a:pos x="connsiteX8779" y="connsiteY8779"/>
                </a:cxn>
                <a:cxn ang="0">
                  <a:pos x="connsiteX8780" y="connsiteY8780"/>
                </a:cxn>
                <a:cxn ang="0">
                  <a:pos x="connsiteX8781" y="connsiteY8781"/>
                </a:cxn>
                <a:cxn ang="0">
                  <a:pos x="connsiteX8782" y="connsiteY8782"/>
                </a:cxn>
                <a:cxn ang="0">
                  <a:pos x="connsiteX8783" y="connsiteY8783"/>
                </a:cxn>
                <a:cxn ang="0">
                  <a:pos x="connsiteX8784" y="connsiteY8784"/>
                </a:cxn>
                <a:cxn ang="0">
                  <a:pos x="connsiteX8785" y="connsiteY8785"/>
                </a:cxn>
                <a:cxn ang="0">
                  <a:pos x="connsiteX8786" y="connsiteY8786"/>
                </a:cxn>
                <a:cxn ang="0">
                  <a:pos x="connsiteX8787" y="connsiteY8787"/>
                </a:cxn>
                <a:cxn ang="0">
                  <a:pos x="connsiteX8788" y="connsiteY8788"/>
                </a:cxn>
                <a:cxn ang="0">
                  <a:pos x="connsiteX8789" y="connsiteY8789"/>
                </a:cxn>
                <a:cxn ang="0">
                  <a:pos x="connsiteX8790" y="connsiteY8790"/>
                </a:cxn>
                <a:cxn ang="0">
                  <a:pos x="connsiteX8791" y="connsiteY8791"/>
                </a:cxn>
                <a:cxn ang="0">
                  <a:pos x="connsiteX8792" y="connsiteY8792"/>
                </a:cxn>
                <a:cxn ang="0">
                  <a:pos x="connsiteX8793" y="connsiteY8793"/>
                </a:cxn>
                <a:cxn ang="0">
                  <a:pos x="connsiteX8794" y="connsiteY8794"/>
                </a:cxn>
                <a:cxn ang="0">
                  <a:pos x="connsiteX8795" y="connsiteY8795"/>
                </a:cxn>
                <a:cxn ang="0">
                  <a:pos x="connsiteX8796" y="connsiteY8796"/>
                </a:cxn>
                <a:cxn ang="0">
                  <a:pos x="connsiteX8797" y="connsiteY8797"/>
                </a:cxn>
                <a:cxn ang="0">
                  <a:pos x="connsiteX8798" y="connsiteY8798"/>
                </a:cxn>
                <a:cxn ang="0">
                  <a:pos x="connsiteX8799" y="connsiteY8799"/>
                </a:cxn>
                <a:cxn ang="0">
                  <a:pos x="connsiteX8800" y="connsiteY8800"/>
                </a:cxn>
                <a:cxn ang="0">
                  <a:pos x="connsiteX8801" y="connsiteY8801"/>
                </a:cxn>
                <a:cxn ang="0">
                  <a:pos x="connsiteX8802" y="connsiteY8802"/>
                </a:cxn>
                <a:cxn ang="0">
                  <a:pos x="connsiteX8803" y="connsiteY8803"/>
                </a:cxn>
                <a:cxn ang="0">
                  <a:pos x="connsiteX8804" y="connsiteY8804"/>
                </a:cxn>
                <a:cxn ang="0">
                  <a:pos x="connsiteX8805" y="connsiteY8805"/>
                </a:cxn>
                <a:cxn ang="0">
                  <a:pos x="connsiteX8806" y="connsiteY8806"/>
                </a:cxn>
                <a:cxn ang="0">
                  <a:pos x="connsiteX8807" y="connsiteY8807"/>
                </a:cxn>
                <a:cxn ang="0">
                  <a:pos x="connsiteX8808" y="connsiteY8808"/>
                </a:cxn>
                <a:cxn ang="0">
                  <a:pos x="connsiteX8809" y="connsiteY8809"/>
                </a:cxn>
                <a:cxn ang="0">
                  <a:pos x="connsiteX8810" y="connsiteY8810"/>
                </a:cxn>
                <a:cxn ang="0">
                  <a:pos x="connsiteX8811" y="connsiteY8811"/>
                </a:cxn>
                <a:cxn ang="0">
                  <a:pos x="connsiteX8812" y="connsiteY8812"/>
                </a:cxn>
                <a:cxn ang="0">
                  <a:pos x="connsiteX8813" y="connsiteY8813"/>
                </a:cxn>
                <a:cxn ang="0">
                  <a:pos x="connsiteX8814" y="connsiteY8814"/>
                </a:cxn>
                <a:cxn ang="0">
                  <a:pos x="connsiteX8815" y="connsiteY8815"/>
                </a:cxn>
                <a:cxn ang="0">
                  <a:pos x="connsiteX8816" y="connsiteY8816"/>
                </a:cxn>
                <a:cxn ang="0">
                  <a:pos x="connsiteX8817" y="connsiteY8817"/>
                </a:cxn>
                <a:cxn ang="0">
                  <a:pos x="connsiteX8818" y="connsiteY8818"/>
                </a:cxn>
                <a:cxn ang="0">
                  <a:pos x="connsiteX8819" y="connsiteY8819"/>
                </a:cxn>
                <a:cxn ang="0">
                  <a:pos x="connsiteX8820" y="connsiteY8820"/>
                </a:cxn>
                <a:cxn ang="0">
                  <a:pos x="connsiteX8821" y="connsiteY8821"/>
                </a:cxn>
                <a:cxn ang="0">
                  <a:pos x="connsiteX8822" y="connsiteY8822"/>
                </a:cxn>
                <a:cxn ang="0">
                  <a:pos x="connsiteX8823" y="connsiteY8823"/>
                </a:cxn>
                <a:cxn ang="0">
                  <a:pos x="connsiteX8824" y="connsiteY8824"/>
                </a:cxn>
                <a:cxn ang="0">
                  <a:pos x="connsiteX8825" y="connsiteY8825"/>
                </a:cxn>
                <a:cxn ang="0">
                  <a:pos x="connsiteX8826" y="connsiteY8826"/>
                </a:cxn>
                <a:cxn ang="0">
                  <a:pos x="connsiteX8827" y="connsiteY8827"/>
                </a:cxn>
                <a:cxn ang="0">
                  <a:pos x="connsiteX8828" y="connsiteY8828"/>
                </a:cxn>
                <a:cxn ang="0">
                  <a:pos x="connsiteX8829" y="connsiteY8829"/>
                </a:cxn>
                <a:cxn ang="0">
                  <a:pos x="connsiteX8830" y="connsiteY8830"/>
                </a:cxn>
                <a:cxn ang="0">
                  <a:pos x="connsiteX8831" y="connsiteY8831"/>
                </a:cxn>
                <a:cxn ang="0">
                  <a:pos x="connsiteX8832" y="connsiteY8832"/>
                </a:cxn>
                <a:cxn ang="0">
                  <a:pos x="connsiteX8833" y="connsiteY8833"/>
                </a:cxn>
                <a:cxn ang="0">
                  <a:pos x="connsiteX8834" y="connsiteY8834"/>
                </a:cxn>
                <a:cxn ang="0">
                  <a:pos x="connsiteX8835" y="connsiteY8835"/>
                </a:cxn>
                <a:cxn ang="0">
                  <a:pos x="connsiteX8836" y="connsiteY8836"/>
                </a:cxn>
                <a:cxn ang="0">
                  <a:pos x="connsiteX8837" y="connsiteY8837"/>
                </a:cxn>
                <a:cxn ang="0">
                  <a:pos x="connsiteX8838" y="connsiteY8838"/>
                </a:cxn>
                <a:cxn ang="0">
                  <a:pos x="connsiteX8839" y="connsiteY8839"/>
                </a:cxn>
                <a:cxn ang="0">
                  <a:pos x="connsiteX8840" y="connsiteY8840"/>
                </a:cxn>
                <a:cxn ang="0">
                  <a:pos x="connsiteX8841" y="connsiteY8841"/>
                </a:cxn>
                <a:cxn ang="0">
                  <a:pos x="connsiteX8842" y="connsiteY8842"/>
                </a:cxn>
                <a:cxn ang="0">
                  <a:pos x="connsiteX8843" y="connsiteY8843"/>
                </a:cxn>
                <a:cxn ang="0">
                  <a:pos x="connsiteX8844" y="connsiteY8844"/>
                </a:cxn>
                <a:cxn ang="0">
                  <a:pos x="connsiteX8845" y="connsiteY8845"/>
                </a:cxn>
                <a:cxn ang="0">
                  <a:pos x="connsiteX8846" y="connsiteY8846"/>
                </a:cxn>
                <a:cxn ang="0">
                  <a:pos x="connsiteX8847" y="connsiteY8847"/>
                </a:cxn>
                <a:cxn ang="0">
                  <a:pos x="connsiteX8848" y="connsiteY8848"/>
                </a:cxn>
                <a:cxn ang="0">
                  <a:pos x="connsiteX8849" y="connsiteY8849"/>
                </a:cxn>
                <a:cxn ang="0">
                  <a:pos x="connsiteX8850" y="connsiteY8850"/>
                </a:cxn>
                <a:cxn ang="0">
                  <a:pos x="connsiteX8851" y="connsiteY8851"/>
                </a:cxn>
                <a:cxn ang="0">
                  <a:pos x="connsiteX8852" y="connsiteY8852"/>
                </a:cxn>
                <a:cxn ang="0">
                  <a:pos x="connsiteX8853" y="connsiteY8853"/>
                </a:cxn>
                <a:cxn ang="0">
                  <a:pos x="connsiteX8854" y="connsiteY8854"/>
                </a:cxn>
                <a:cxn ang="0">
                  <a:pos x="connsiteX8855" y="connsiteY8855"/>
                </a:cxn>
                <a:cxn ang="0">
                  <a:pos x="connsiteX8856" y="connsiteY8856"/>
                </a:cxn>
                <a:cxn ang="0">
                  <a:pos x="connsiteX8857" y="connsiteY8857"/>
                </a:cxn>
                <a:cxn ang="0">
                  <a:pos x="connsiteX8858" y="connsiteY8858"/>
                </a:cxn>
                <a:cxn ang="0">
                  <a:pos x="connsiteX8859" y="connsiteY8859"/>
                </a:cxn>
                <a:cxn ang="0">
                  <a:pos x="connsiteX8860" y="connsiteY8860"/>
                </a:cxn>
                <a:cxn ang="0">
                  <a:pos x="connsiteX8861" y="connsiteY8861"/>
                </a:cxn>
                <a:cxn ang="0">
                  <a:pos x="connsiteX8862" y="connsiteY8862"/>
                </a:cxn>
                <a:cxn ang="0">
                  <a:pos x="connsiteX8863" y="connsiteY8863"/>
                </a:cxn>
                <a:cxn ang="0">
                  <a:pos x="connsiteX8864" y="connsiteY8864"/>
                </a:cxn>
                <a:cxn ang="0">
                  <a:pos x="connsiteX8865" y="connsiteY8865"/>
                </a:cxn>
                <a:cxn ang="0">
                  <a:pos x="connsiteX8866" y="connsiteY8866"/>
                </a:cxn>
                <a:cxn ang="0">
                  <a:pos x="connsiteX8867" y="connsiteY8867"/>
                </a:cxn>
                <a:cxn ang="0">
                  <a:pos x="connsiteX8868" y="connsiteY8868"/>
                </a:cxn>
                <a:cxn ang="0">
                  <a:pos x="connsiteX8869" y="connsiteY8869"/>
                </a:cxn>
                <a:cxn ang="0">
                  <a:pos x="connsiteX8870" y="connsiteY8870"/>
                </a:cxn>
                <a:cxn ang="0">
                  <a:pos x="connsiteX8871" y="connsiteY8871"/>
                </a:cxn>
                <a:cxn ang="0">
                  <a:pos x="connsiteX8872" y="connsiteY8872"/>
                </a:cxn>
                <a:cxn ang="0">
                  <a:pos x="connsiteX8873" y="connsiteY8873"/>
                </a:cxn>
                <a:cxn ang="0">
                  <a:pos x="connsiteX8874" y="connsiteY8874"/>
                </a:cxn>
                <a:cxn ang="0">
                  <a:pos x="connsiteX8875" y="connsiteY8875"/>
                </a:cxn>
                <a:cxn ang="0">
                  <a:pos x="connsiteX8876" y="connsiteY8876"/>
                </a:cxn>
                <a:cxn ang="0">
                  <a:pos x="connsiteX8877" y="connsiteY8877"/>
                </a:cxn>
                <a:cxn ang="0">
                  <a:pos x="connsiteX8878" y="connsiteY8878"/>
                </a:cxn>
                <a:cxn ang="0">
                  <a:pos x="connsiteX8879" y="connsiteY8879"/>
                </a:cxn>
                <a:cxn ang="0">
                  <a:pos x="connsiteX8880" y="connsiteY8880"/>
                </a:cxn>
                <a:cxn ang="0">
                  <a:pos x="connsiteX8881" y="connsiteY8881"/>
                </a:cxn>
                <a:cxn ang="0">
                  <a:pos x="connsiteX8882" y="connsiteY8882"/>
                </a:cxn>
                <a:cxn ang="0">
                  <a:pos x="connsiteX8883" y="connsiteY8883"/>
                </a:cxn>
                <a:cxn ang="0">
                  <a:pos x="connsiteX8884" y="connsiteY8884"/>
                </a:cxn>
                <a:cxn ang="0">
                  <a:pos x="connsiteX8885" y="connsiteY8885"/>
                </a:cxn>
                <a:cxn ang="0">
                  <a:pos x="connsiteX8886" y="connsiteY8886"/>
                </a:cxn>
                <a:cxn ang="0">
                  <a:pos x="connsiteX8887" y="connsiteY8887"/>
                </a:cxn>
                <a:cxn ang="0">
                  <a:pos x="connsiteX8888" y="connsiteY8888"/>
                </a:cxn>
                <a:cxn ang="0">
                  <a:pos x="connsiteX8889" y="connsiteY8889"/>
                </a:cxn>
                <a:cxn ang="0">
                  <a:pos x="connsiteX8890" y="connsiteY8890"/>
                </a:cxn>
                <a:cxn ang="0">
                  <a:pos x="connsiteX8891" y="connsiteY8891"/>
                </a:cxn>
                <a:cxn ang="0">
                  <a:pos x="connsiteX8892" y="connsiteY8892"/>
                </a:cxn>
                <a:cxn ang="0">
                  <a:pos x="connsiteX8893" y="connsiteY8893"/>
                </a:cxn>
                <a:cxn ang="0">
                  <a:pos x="connsiteX8894" y="connsiteY8894"/>
                </a:cxn>
                <a:cxn ang="0">
                  <a:pos x="connsiteX8895" y="connsiteY8895"/>
                </a:cxn>
                <a:cxn ang="0">
                  <a:pos x="connsiteX8896" y="connsiteY8896"/>
                </a:cxn>
                <a:cxn ang="0">
                  <a:pos x="connsiteX8897" y="connsiteY8897"/>
                </a:cxn>
                <a:cxn ang="0">
                  <a:pos x="connsiteX8898" y="connsiteY8898"/>
                </a:cxn>
                <a:cxn ang="0">
                  <a:pos x="connsiteX8899" y="connsiteY8899"/>
                </a:cxn>
                <a:cxn ang="0">
                  <a:pos x="connsiteX8900" y="connsiteY8900"/>
                </a:cxn>
                <a:cxn ang="0">
                  <a:pos x="connsiteX8901" y="connsiteY8901"/>
                </a:cxn>
                <a:cxn ang="0">
                  <a:pos x="connsiteX8902" y="connsiteY8902"/>
                </a:cxn>
                <a:cxn ang="0">
                  <a:pos x="connsiteX8903" y="connsiteY8903"/>
                </a:cxn>
                <a:cxn ang="0">
                  <a:pos x="connsiteX8904" y="connsiteY8904"/>
                </a:cxn>
                <a:cxn ang="0">
                  <a:pos x="connsiteX8905" y="connsiteY8905"/>
                </a:cxn>
                <a:cxn ang="0">
                  <a:pos x="connsiteX8906" y="connsiteY8906"/>
                </a:cxn>
                <a:cxn ang="0">
                  <a:pos x="connsiteX8907" y="connsiteY8907"/>
                </a:cxn>
                <a:cxn ang="0">
                  <a:pos x="connsiteX8908" y="connsiteY8908"/>
                </a:cxn>
                <a:cxn ang="0">
                  <a:pos x="connsiteX8909" y="connsiteY8909"/>
                </a:cxn>
                <a:cxn ang="0">
                  <a:pos x="connsiteX8910" y="connsiteY8910"/>
                </a:cxn>
                <a:cxn ang="0">
                  <a:pos x="connsiteX8911" y="connsiteY8911"/>
                </a:cxn>
                <a:cxn ang="0">
                  <a:pos x="connsiteX8912" y="connsiteY8912"/>
                </a:cxn>
                <a:cxn ang="0">
                  <a:pos x="connsiteX8913" y="connsiteY8913"/>
                </a:cxn>
                <a:cxn ang="0">
                  <a:pos x="connsiteX8914" y="connsiteY8914"/>
                </a:cxn>
                <a:cxn ang="0">
                  <a:pos x="connsiteX8915" y="connsiteY8915"/>
                </a:cxn>
                <a:cxn ang="0">
                  <a:pos x="connsiteX8916" y="connsiteY8916"/>
                </a:cxn>
                <a:cxn ang="0">
                  <a:pos x="connsiteX8917" y="connsiteY8917"/>
                </a:cxn>
                <a:cxn ang="0">
                  <a:pos x="connsiteX8918" y="connsiteY8918"/>
                </a:cxn>
                <a:cxn ang="0">
                  <a:pos x="connsiteX8919" y="connsiteY8919"/>
                </a:cxn>
                <a:cxn ang="0">
                  <a:pos x="connsiteX8920" y="connsiteY8920"/>
                </a:cxn>
                <a:cxn ang="0">
                  <a:pos x="connsiteX8921" y="connsiteY8921"/>
                </a:cxn>
                <a:cxn ang="0">
                  <a:pos x="connsiteX8922" y="connsiteY8922"/>
                </a:cxn>
                <a:cxn ang="0">
                  <a:pos x="connsiteX8923" y="connsiteY8923"/>
                </a:cxn>
                <a:cxn ang="0">
                  <a:pos x="connsiteX8924" y="connsiteY8924"/>
                </a:cxn>
                <a:cxn ang="0">
                  <a:pos x="connsiteX8925" y="connsiteY8925"/>
                </a:cxn>
                <a:cxn ang="0">
                  <a:pos x="connsiteX8926" y="connsiteY8926"/>
                </a:cxn>
                <a:cxn ang="0">
                  <a:pos x="connsiteX8927" y="connsiteY8927"/>
                </a:cxn>
                <a:cxn ang="0">
                  <a:pos x="connsiteX8928" y="connsiteY8928"/>
                </a:cxn>
                <a:cxn ang="0">
                  <a:pos x="connsiteX8929" y="connsiteY8929"/>
                </a:cxn>
                <a:cxn ang="0">
                  <a:pos x="connsiteX8930" y="connsiteY8930"/>
                </a:cxn>
                <a:cxn ang="0">
                  <a:pos x="connsiteX8931" y="connsiteY8931"/>
                </a:cxn>
                <a:cxn ang="0">
                  <a:pos x="connsiteX8932" y="connsiteY8932"/>
                </a:cxn>
                <a:cxn ang="0">
                  <a:pos x="connsiteX8933" y="connsiteY8933"/>
                </a:cxn>
                <a:cxn ang="0">
                  <a:pos x="connsiteX8934" y="connsiteY8934"/>
                </a:cxn>
                <a:cxn ang="0">
                  <a:pos x="connsiteX8935" y="connsiteY8935"/>
                </a:cxn>
                <a:cxn ang="0">
                  <a:pos x="connsiteX8936" y="connsiteY8936"/>
                </a:cxn>
                <a:cxn ang="0">
                  <a:pos x="connsiteX8937" y="connsiteY8937"/>
                </a:cxn>
                <a:cxn ang="0">
                  <a:pos x="connsiteX8938" y="connsiteY8938"/>
                </a:cxn>
                <a:cxn ang="0">
                  <a:pos x="connsiteX8939" y="connsiteY8939"/>
                </a:cxn>
                <a:cxn ang="0">
                  <a:pos x="connsiteX8940" y="connsiteY8940"/>
                </a:cxn>
                <a:cxn ang="0">
                  <a:pos x="connsiteX8941" y="connsiteY8941"/>
                </a:cxn>
                <a:cxn ang="0">
                  <a:pos x="connsiteX8942" y="connsiteY8942"/>
                </a:cxn>
                <a:cxn ang="0">
                  <a:pos x="connsiteX8943" y="connsiteY8943"/>
                </a:cxn>
                <a:cxn ang="0">
                  <a:pos x="connsiteX8944" y="connsiteY8944"/>
                </a:cxn>
                <a:cxn ang="0">
                  <a:pos x="connsiteX8945" y="connsiteY8945"/>
                </a:cxn>
                <a:cxn ang="0">
                  <a:pos x="connsiteX8946" y="connsiteY8946"/>
                </a:cxn>
                <a:cxn ang="0">
                  <a:pos x="connsiteX8947" y="connsiteY8947"/>
                </a:cxn>
                <a:cxn ang="0">
                  <a:pos x="connsiteX8948" y="connsiteY8948"/>
                </a:cxn>
                <a:cxn ang="0">
                  <a:pos x="connsiteX8949" y="connsiteY8949"/>
                </a:cxn>
                <a:cxn ang="0">
                  <a:pos x="connsiteX8950" y="connsiteY8950"/>
                </a:cxn>
                <a:cxn ang="0">
                  <a:pos x="connsiteX8951" y="connsiteY8951"/>
                </a:cxn>
                <a:cxn ang="0">
                  <a:pos x="connsiteX8952" y="connsiteY8952"/>
                </a:cxn>
                <a:cxn ang="0">
                  <a:pos x="connsiteX8953" y="connsiteY8953"/>
                </a:cxn>
                <a:cxn ang="0">
                  <a:pos x="connsiteX8954" y="connsiteY8954"/>
                </a:cxn>
                <a:cxn ang="0">
                  <a:pos x="connsiteX8955" y="connsiteY8955"/>
                </a:cxn>
                <a:cxn ang="0">
                  <a:pos x="connsiteX8956" y="connsiteY8956"/>
                </a:cxn>
                <a:cxn ang="0">
                  <a:pos x="connsiteX8957" y="connsiteY8957"/>
                </a:cxn>
                <a:cxn ang="0">
                  <a:pos x="connsiteX8958" y="connsiteY8958"/>
                </a:cxn>
                <a:cxn ang="0">
                  <a:pos x="connsiteX8959" y="connsiteY8959"/>
                </a:cxn>
                <a:cxn ang="0">
                  <a:pos x="connsiteX8960" y="connsiteY8960"/>
                </a:cxn>
                <a:cxn ang="0">
                  <a:pos x="connsiteX8961" y="connsiteY8961"/>
                </a:cxn>
                <a:cxn ang="0">
                  <a:pos x="connsiteX8962" y="connsiteY8962"/>
                </a:cxn>
                <a:cxn ang="0">
                  <a:pos x="connsiteX8963" y="connsiteY8963"/>
                </a:cxn>
                <a:cxn ang="0">
                  <a:pos x="connsiteX8964" y="connsiteY8964"/>
                </a:cxn>
                <a:cxn ang="0">
                  <a:pos x="connsiteX8965" y="connsiteY8965"/>
                </a:cxn>
                <a:cxn ang="0">
                  <a:pos x="connsiteX8966" y="connsiteY8966"/>
                </a:cxn>
                <a:cxn ang="0">
                  <a:pos x="connsiteX8967" y="connsiteY8967"/>
                </a:cxn>
                <a:cxn ang="0">
                  <a:pos x="connsiteX8968" y="connsiteY8968"/>
                </a:cxn>
                <a:cxn ang="0">
                  <a:pos x="connsiteX8969" y="connsiteY8969"/>
                </a:cxn>
                <a:cxn ang="0">
                  <a:pos x="connsiteX8970" y="connsiteY8970"/>
                </a:cxn>
                <a:cxn ang="0">
                  <a:pos x="connsiteX8971" y="connsiteY8971"/>
                </a:cxn>
                <a:cxn ang="0">
                  <a:pos x="connsiteX8972" y="connsiteY8972"/>
                </a:cxn>
                <a:cxn ang="0">
                  <a:pos x="connsiteX8973" y="connsiteY8973"/>
                </a:cxn>
                <a:cxn ang="0">
                  <a:pos x="connsiteX8974" y="connsiteY8974"/>
                </a:cxn>
                <a:cxn ang="0">
                  <a:pos x="connsiteX8975" y="connsiteY8975"/>
                </a:cxn>
                <a:cxn ang="0">
                  <a:pos x="connsiteX8976" y="connsiteY8976"/>
                </a:cxn>
                <a:cxn ang="0">
                  <a:pos x="connsiteX8977" y="connsiteY8977"/>
                </a:cxn>
                <a:cxn ang="0">
                  <a:pos x="connsiteX8978" y="connsiteY8978"/>
                </a:cxn>
                <a:cxn ang="0">
                  <a:pos x="connsiteX8979" y="connsiteY8979"/>
                </a:cxn>
                <a:cxn ang="0">
                  <a:pos x="connsiteX8980" y="connsiteY8980"/>
                </a:cxn>
                <a:cxn ang="0">
                  <a:pos x="connsiteX8981" y="connsiteY8981"/>
                </a:cxn>
                <a:cxn ang="0">
                  <a:pos x="connsiteX8982" y="connsiteY8982"/>
                </a:cxn>
                <a:cxn ang="0">
                  <a:pos x="connsiteX8983" y="connsiteY8983"/>
                </a:cxn>
                <a:cxn ang="0">
                  <a:pos x="connsiteX8984" y="connsiteY8984"/>
                </a:cxn>
                <a:cxn ang="0">
                  <a:pos x="connsiteX8985" y="connsiteY8985"/>
                </a:cxn>
                <a:cxn ang="0">
                  <a:pos x="connsiteX8986" y="connsiteY8986"/>
                </a:cxn>
                <a:cxn ang="0">
                  <a:pos x="connsiteX8987" y="connsiteY8987"/>
                </a:cxn>
                <a:cxn ang="0">
                  <a:pos x="connsiteX8988" y="connsiteY8988"/>
                </a:cxn>
                <a:cxn ang="0">
                  <a:pos x="connsiteX8989" y="connsiteY8989"/>
                </a:cxn>
                <a:cxn ang="0">
                  <a:pos x="connsiteX8990" y="connsiteY8990"/>
                </a:cxn>
                <a:cxn ang="0">
                  <a:pos x="connsiteX8991" y="connsiteY8991"/>
                </a:cxn>
                <a:cxn ang="0">
                  <a:pos x="connsiteX8992" y="connsiteY8992"/>
                </a:cxn>
                <a:cxn ang="0">
                  <a:pos x="connsiteX8993" y="connsiteY8993"/>
                </a:cxn>
                <a:cxn ang="0">
                  <a:pos x="connsiteX8994" y="connsiteY8994"/>
                </a:cxn>
                <a:cxn ang="0">
                  <a:pos x="connsiteX8995" y="connsiteY8995"/>
                </a:cxn>
                <a:cxn ang="0">
                  <a:pos x="connsiteX8996" y="connsiteY8996"/>
                </a:cxn>
                <a:cxn ang="0">
                  <a:pos x="connsiteX8997" y="connsiteY8997"/>
                </a:cxn>
                <a:cxn ang="0">
                  <a:pos x="connsiteX8998" y="connsiteY8998"/>
                </a:cxn>
                <a:cxn ang="0">
                  <a:pos x="connsiteX8999" y="connsiteY8999"/>
                </a:cxn>
                <a:cxn ang="0">
                  <a:pos x="connsiteX9000" y="connsiteY9000"/>
                </a:cxn>
                <a:cxn ang="0">
                  <a:pos x="connsiteX9001" y="connsiteY9001"/>
                </a:cxn>
                <a:cxn ang="0">
                  <a:pos x="connsiteX9002" y="connsiteY9002"/>
                </a:cxn>
                <a:cxn ang="0">
                  <a:pos x="connsiteX9003" y="connsiteY9003"/>
                </a:cxn>
                <a:cxn ang="0">
                  <a:pos x="connsiteX9004" y="connsiteY9004"/>
                </a:cxn>
                <a:cxn ang="0">
                  <a:pos x="connsiteX9005" y="connsiteY9005"/>
                </a:cxn>
                <a:cxn ang="0">
                  <a:pos x="connsiteX9006" y="connsiteY9006"/>
                </a:cxn>
                <a:cxn ang="0">
                  <a:pos x="connsiteX9007" y="connsiteY9007"/>
                </a:cxn>
                <a:cxn ang="0">
                  <a:pos x="connsiteX9008" y="connsiteY9008"/>
                </a:cxn>
                <a:cxn ang="0">
                  <a:pos x="connsiteX9009" y="connsiteY9009"/>
                </a:cxn>
                <a:cxn ang="0">
                  <a:pos x="connsiteX9010" y="connsiteY9010"/>
                </a:cxn>
                <a:cxn ang="0">
                  <a:pos x="connsiteX9011" y="connsiteY9011"/>
                </a:cxn>
                <a:cxn ang="0">
                  <a:pos x="connsiteX9012" y="connsiteY9012"/>
                </a:cxn>
                <a:cxn ang="0">
                  <a:pos x="connsiteX9013" y="connsiteY9013"/>
                </a:cxn>
                <a:cxn ang="0">
                  <a:pos x="connsiteX9014" y="connsiteY9014"/>
                </a:cxn>
                <a:cxn ang="0">
                  <a:pos x="connsiteX9015" y="connsiteY9015"/>
                </a:cxn>
                <a:cxn ang="0">
                  <a:pos x="connsiteX9016" y="connsiteY9016"/>
                </a:cxn>
                <a:cxn ang="0">
                  <a:pos x="connsiteX9017" y="connsiteY9017"/>
                </a:cxn>
                <a:cxn ang="0">
                  <a:pos x="connsiteX9018" y="connsiteY9018"/>
                </a:cxn>
                <a:cxn ang="0">
                  <a:pos x="connsiteX9019" y="connsiteY9019"/>
                </a:cxn>
                <a:cxn ang="0">
                  <a:pos x="connsiteX9020" y="connsiteY9020"/>
                </a:cxn>
                <a:cxn ang="0">
                  <a:pos x="connsiteX9021" y="connsiteY9021"/>
                </a:cxn>
                <a:cxn ang="0">
                  <a:pos x="connsiteX9022" y="connsiteY9022"/>
                </a:cxn>
                <a:cxn ang="0">
                  <a:pos x="connsiteX9023" y="connsiteY9023"/>
                </a:cxn>
                <a:cxn ang="0">
                  <a:pos x="connsiteX9024" y="connsiteY9024"/>
                </a:cxn>
                <a:cxn ang="0">
                  <a:pos x="connsiteX9025" y="connsiteY9025"/>
                </a:cxn>
                <a:cxn ang="0">
                  <a:pos x="connsiteX9026" y="connsiteY9026"/>
                </a:cxn>
                <a:cxn ang="0">
                  <a:pos x="connsiteX9027" y="connsiteY9027"/>
                </a:cxn>
                <a:cxn ang="0">
                  <a:pos x="connsiteX9028" y="connsiteY9028"/>
                </a:cxn>
                <a:cxn ang="0">
                  <a:pos x="connsiteX9029" y="connsiteY9029"/>
                </a:cxn>
                <a:cxn ang="0">
                  <a:pos x="connsiteX9030" y="connsiteY9030"/>
                </a:cxn>
                <a:cxn ang="0">
                  <a:pos x="connsiteX9031" y="connsiteY9031"/>
                </a:cxn>
                <a:cxn ang="0">
                  <a:pos x="connsiteX9032" y="connsiteY9032"/>
                </a:cxn>
                <a:cxn ang="0">
                  <a:pos x="connsiteX9033" y="connsiteY9033"/>
                </a:cxn>
                <a:cxn ang="0">
                  <a:pos x="connsiteX9034" y="connsiteY9034"/>
                </a:cxn>
                <a:cxn ang="0">
                  <a:pos x="connsiteX9035" y="connsiteY9035"/>
                </a:cxn>
                <a:cxn ang="0">
                  <a:pos x="connsiteX9036" y="connsiteY9036"/>
                </a:cxn>
                <a:cxn ang="0">
                  <a:pos x="connsiteX9037" y="connsiteY9037"/>
                </a:cxn>
                <a:cxn ang="0">
                  <a:pos x="connsiteX9038" y="connsiteY9038"/>
                </a:cxn>
                <a:cxn ang="0">
                  <a:pos x="connsiteX9039" y="connsiteY9039"/>
                </a:cxn>
                <a:cxn ang="0">
                  <a:pos x="connsiteX9040" y="connsiteY9040"/>
                </a:cxn>
                <a:cxn ang="0">
                  <a:pos x="connsiteX9041" y="connsiteY9041"/>
                </a:cxn>
                <a:cxn ang="0">
                  <a:pos x="connsiteX9042" y="connsiteY9042"/>
                </a:cxn>
                <a:cxn ang="0">
                  <a:pos x="connsiteX9043" y="connsiteY9043"/>
                </a:cxn>
                <a:cxn ang="0">
                  <a:pos x="connsiteX9044" y="connsiteY9044"/>
                </a:cxn>
                <a:cxn ang="0">
                  <a:pos x="connsiteX9045" y="connsiteY9045"/>
                </a:cxn>
                <a:cxn ang="0">
                  <a:pos x="connsiteX9046" y="connsiteY9046"/>
                </a:cxn>
                <a:cxn ang="0">
                  <a:pos x="connsiteX9047" y="connsiteY9047"/>
                </a:cxn>
                <a:cxn ang="0">
                  <a:pos x="connsiteX9048" y="connsiteY9048"/>
                </a:cxn>
                <a:cxn ang="0">
                  <a:pos x="connsiteX9049" y="connsiteY9049"/>
                </a:cxn>
                <a:cxn ang="0">
                  <a:pos x="connsiteX9050" y="connsiteY9050"/>
                </a:cxn>
                <a:cxn ang="0">
                  <a:pos x="connsiteX9051" y="connsiteY9051"/>
                </a:cxn>
                <a:cxn ang="0">
                  <a:pos x="connsiteX9052" y="connsiteY9052"/>
                </a:cxn>
                <a:cxn ang="0">
                  <a:pos x="connsiteX9053" y="connsiteY9053"/>
                </a:cxn>
                <a:cxn ang="0">
                  <a:pos x="connsiteX9054" y="connsiteY9054"/>
                </a:cxn>
                <a:cxn ang="0">
                  <a:pos x="connsiteX9055" y="connsiteY9055"/>
                </a:cxn>
                <a:cxn ang="0">
                  <a:pos x="connsiteX9056" y="connsiteY9056"/>
                </a:cxn>
                <a:cxn ang="0">
                  <a:pos x="connsiteX9057" y="connsiteY9057"/>
                </a:cxn>
                <a:cxn ang="0">
                  <a:pos x="connsiteX9058" y="connsiteY9058"/>
                </a:cxn>
                <a:cxn ang="0">
                  <a:pos x="connsiteX9059" y="connsiteY9059"/>
                </a:cxn>
                <a:cxn ang="0">
                  <a:pos x="connsiteX9060" y="connsiteY9060"/>
                </a:cxn>
                <a:cxn ang="0">
                  <a:pos x="connsiteX9061" y="connsiteY9061"/>
                </a:cxn>
                <a:cxn ang="0">
                  <a:pos x="connsiteX9062" y="connsiteY9062"/>
                </a:cxn>
                <a:cxn ang="0">
                  <a:pos x="connsiteX9063" y="connsiteY9063"/>
                </a:cxn>
                <a:cxn ang="0">
                  <a:pos x="connsiteX9064" y="connsiteY9064"/>
                </a:cxn>
                <a:cxn ang="0">
                  <a:pos x="connsiteX9065" y="connsiteY9065"/>
                </a:cxn>
                <a:cxn ang="0">
                  <a:pos x="connsiteX9066" y="connsiteY9066"/>
                </a:cxn>
                <a:cxn ang="0">
                  <a:pos x="connsiteX9067" y="connsiteY9067"/>
                </a:cxn>
                <a:cxn ang="0">
                  <a:pos x="connsiteX9068" y="connsiteY9068"/>
                </a:cxn>
                <a:cxn ang="0">
                  <a:pos x="connsiteX9069" y="connsiteY9069"/>
                </a:cxn>
                <a:cxn ang="0">
                  <a:pos x="connsiteX9070" y="connsiteY9070"/>
                </a:cxn>
                <a:cxn ang="0">
                  <a:pos x="connsiteX9071" y="connsiteY9071"/>
                </a:cxn>
                <a:cxn ang="0">
                  <a:pos x="connsiteX9072" y="connsiteY9072"/>
                </a:cxn>
                <a:cxn ang="0">
                  <a:pos x="connsiteX9073" y="connsiteY9073"/>
                </a:cxn>
                <a:cxn ang="0">
                  <a:pos x="connsiteX9074" y="connsiteY9074"/>
                </a:cxn>
                <a:cxn ang="0">
                  <a:pos x="connsiteX9075" y="connsiteY9075"/>
                </a:cxn>
                <a:cxn ang="0">
                  <a:pos x="connsiteX9076" y="connsiteY9076"/>
                </a:cxn>
                <a:cxn ang="0">
                  <a:pos x="connsiteX9077" y="connsiteY9077"/>
                </a:cxn>
                <a:cxn ang="0">
                  <a:pos x="connsiteX9078" y="connsiteY9078"/>
                </a:cxn>
                <a:cxn ang="0">
                  <a:pos x="connsiteX9079" y="connsiteY9079"/>
                </a:cxn>
                <a:cxn ang="0">
                  <a:pos x="connsiteX9080" y="connsiteY9080"/>
                </a:cxn>
                <a:cxn ang="0">
                  <a:pos x="connsiteX9081" y="connsiteY9081"/>
                </a:cxn>
                <a:cxn ang="0">
                  <a:pos x="connsiteX9082" y="connsiteY9082"/>
                </a:cxn>
                <a:cxn ang="0">
                  <a:pos x="connsiteX9083" y="connsiteY9083"/>
                </a:cxn>
                <a:cxn ang="0">
                  <a:pos x="connsiteX9084" y="connsiteY9084"/>
                </a:cxn>
                <a:cxn ang="0">
                  <a:pos x="connsiteX9085" y="connsiteY9085"/>
                </a:cxn>
                <a:cxn ang="0">
                  <a:pos x="connsiteX9086" y="connsiteY9086"/>
                </a:cxn>
                <a:cxn ang="0">
                  <a:pos x="connsiteX9087" y="connsiteY9087"/>
                </a:cxn>
                <a:cxn ang="0">
                  <a:pos x="connsiteX9088" y="connsiteY9088"/>
                </a:cxn>
                <a:cxn ang="0">
                  <a:pos x="connsiteX9089" y="connsiteY9089"/>
                </a:cxn>
                <a:cxn ang="0">
                  <a:pos x="connsiteX9090" y="connsiteY9090"/>
                </a:cxn>
                <a:cxn ang="0">
                  <a:pos x="connsiteX9091" y="connsiteY9091"/>
                </a:cxn>
                <a:cxn ang="0">
                  <a:pos x="connsiteX9092" y="connsiteY9092"/>
                </a:cxn>
                <a:cxn ang="0">
                  <a:pos x="connsiteX9093" y="connsiteY9093"/>
                </a:cxn>
                <a:cxn ang="0">
                  <a:pos x="connsiteX9094" y="connsiteY9094"/>
                </a:cxn>
                <a:cxn ang="0">
                  <a:pos x="connsiteX9095" y="connsiteY9095"/>
                </a:cxn>
                <a:cxn ang="0">
                  <a:pos x="connsiteX9096" y="connsiteY9096"/>
                </a:cxn>
                <a:cxn ang="0">
                  <a:pos x="connsiteX9097" y="connsiteY9097"/>
                </a:cxn>
                <a:cxn ang="0">
                  <a:pos x="connsiteX9098" y="connsiteY9098"/>
                </a:cxn>
                <a:cxn ang="0">
                  <a:pos x="connsiteX9099" y="connsiteY9099"/>
                </a:cxn>
                <a:cxn ang="0">
                  <a:pos x="connsiteX9100" y="connsiteY9100"/>
                </a:cxn>
                <a:cxn ang="0">
                  <a:pos x="connsiteX9101" y="connsiteY9101"/>
                </a:cxn>
                <a:cxn ang="0">
                  <a:pos x="connsiteX9102" y="connsiteY9102"/>
                </a:cxn>
                <a:cxn ang="0">
                  <a:pos x="connsiteX9103" y="connsiteY9103"/>
                </a:cxn>
                <a:cxn ang="0">
                  <a:pos x="connsiteX9104" y="connsiteY9104"/>
                </a:cxn>
                <a:cxn ang="0">
                  <a:pos x="connsiteX9105" y="connsiteY9105"/>
                </a:cxn>
                <a:cxn ang="0">
                  <a:pos x="connsiteX9106" y="connsiteY9106"/>
                </a:cxn>
                <a:cxn ang="0">
                  <a:pos x="connsiteX9107" y="connsiteY9107"/>
                </a:cxn>
                <a:cxn ang="0">
                  <a:pos x="connsiteX9108" y="connsiteY9108"/>
                </a:cxn>
                <a:cxn ang="0">
                  <a:pos x="connsiteX9109" y="connsiteY9109"/>
                </a:cxn>
                <a:cxn ang="0">
                  <a:pos x="connsiteX9110" y="connsiteY9110"/>
                </a:cxn>
                <a:cxn ang="0">
                  <a:pos x="connsiteX9111" y="connsiteY9111"/>
                </a:cxn>
                <a:cxn ang="0">
                  <a:pos x="connsiteX9112" y="connsiteY9112"/>
                </a:cxn>
                <a:cxn ang="0">
                  <a:pos x="connsiteX9113" y="connsiteY9113"/>
                </a:cxn>
                <a:cxn ang="0">
                  <a:pos x="connsiteX9114" y="connsiteY9114"/>
                </a:cxn>
                <a:cxn ang="0">
                  <a:pos x="connsiteX9115" y="connsiteY9115"/>
                </a:cxn>
                <a:cxn ang="0">
                  <a:pos x="connsiteX9116" y="connsiteY9116"/>
                </a:cxn>
                <a:cxn ang="0">
                  <a:pos x="connsiteX9117" y="connsiteY9117"/>
                </a:cxn>
                <a:cxn ang="0">
                  <a:pos x="connsiteX9118" y="connsiteY9118"/>
                </a:cxn>
                <a:cxn ang="0">
                  <a:pos x="connsiteX9119" y="connsiteY9119"/>
                </a:cxn>
                <a:cxn ang="0">
                  <a:pos x="connsiteX9120" y="connsiteY9120"/>
                </a:cxn>
                <a:cxn ang="0">
                  <a:pos x="connsiteX9121" y="connsiteY9121"/>
                </a:cxn>
                <a:cxn ang="0">
                  <a:pos x="connsiteX9122" y="connsiteY9122"/>
                </a:cxn>
                <a:cxn ang="0">
                  <a:pos x="connsiteX9123" y="connsiteY9123"/>
                </a:cxn>
                <a:cxn ang="0">
                  <a:pos x="connsiteX9124" y="connsiteY9124"/>
                </a:cxn>
                <a:cxn ang="0">
                  <a:pos x="connsiteX9125" y="connsiteY9125"/>
                </a:cxn>
                <a:cxn ang="0">
                  <a:pos x="connsiteX9126" y="connsiteY9126"/>
                </a:cxn>
                <a:cxn ang="0">
                  <a:pos x="connsiteX9127" y="connsiteY9127"/>
                </a:cxn>
                <a:cxn ang="0">
                  <a:pos x="connsiteX9128" y="connsiteY9128"/>
                </a:cxn>
                <a:cxn ang="0">
                  <a:pos x="connsiteX9129" y="connsiteY9129"/>
                </a:cxn>
                <a:cxn ang="0">
                  <a:pos x="connsiteX9130" y="connsiteY9130"/>
                </a:cxn>
                <a:cxn ang="0">
                  <a:pos x="connsiteX9131" y="connsiteY9131"/>
                </a:cxn>
                <a:cxn ang="0">
                  <a:pos x="connsiteX9132" y="connsiteY9132"/>
                </a:cxn>
                <a:cxn ang="0">
                  <a:pos x="connsiteX9133" y="connsiteY9133"/>
                </a:cxn>
                <a:cxn ang="0">
                  <a:pos x="connsiteX9134" y="connsiteY9134"/>
                </a:cxn>
                <a:cxn ang="0">
                  <a:pos x="connsiteX9135" y="connsiteY9135"/>
                </a:cxn>
                <a:cxn ang="0">
                  <a:pos x="connsiteX9136" y="connsiteY9136"/>
                </a:cxn>
                <a:cxn ang="0">
                  <a:pos x="connsiteX9137" y="connsiteY9137"/>
                </a:cxn>
                <a:cxn ang="0">
                  <a:pos x="connsiteX9138" y="connsiteY9138"/>
                </a:cxn>
                <a:cxn ang="0">
                  <a:pos x="connsiteX9139" y="connsiteY9139"/>
                </a:cxn>
                <a:cxn ang="0">
                  <a:pos x="connsiteX9140" y="connsiteY9140"/>
                </a:cxn>
                <a:cxn ang="0">
                  <a:pos x="connsiteX9141" y="connsiteY9141"/>
                </a:cxn>
                <a:cxn ang="0">
                  <a:pos x="connsiteX9142" y="connsiteY9142"/>
                </a:cxn>
                <a:cxn ang="0">
                  <a:pos x="connsiteX9143" y="connsiteY9143"/>
                </a:cxn>
                <a:cxn ang="0">
                  <a:pos x="connsiteX9144" y="connsiteY9144"/>
                </a:cxn>
                <a:cxn ang="0">
                  <a:pos x="connsiteX9145" y="connsiteY9145"/>
                </a:cxn>
                <a:cxn ang="0">
                  <a:pos x="connsiteX9146" y="connsiteY9146"/>
                </a:cxn>
                <a:cxn ang="0">
                  <a:pos x="connsiteX9147" y="connsiteY9147"/>
                </a:cxn>
                <a:cxn ang="0">
                  <a:pos x="connsiteX9148" y="connsiteY9148"/>
                </a:cxn>
                <a:cxn ang="0">
                  <a:pos x="connsiteX9149" y="connsiteY9149"/>
                </a:cxn>
                <a:cxn ang="0">
                  <a:pos x="connsiteX9150" y="connsiteY9150"/>
                </a:cxn>
                <a:cxn ang="0">
                  <a:pos x="connsiteX9151" y="connsiteY9151"/>
                </a:cxn>
                <a:cxn ang="0">
                  <a:pos x="connsiteX9152" y="connsiteY9152"/>
                </a:cxn>
                <a:cxn ang="0">
                  <a:pos x="connsiteX9153" y="connsiteY9153"/>
                </a:cxn>
                <a:cxn ang="0">
                  <a:pos x="connsiteX9154" y="connsiteY9154"/>
                </a:cxn>
                <a:cxn ang="0">
                  <a:pos x="connsiteX9155" y="connsiteY9155"/>
                </a:cxn>
                <a:cxn ang="0">
                  <a:pos x="connsiteX9156" y="connsiteY9156"/>
                </a:cxn>
                <a:cxn ang="0">
                  <a:pos x="connsiteX9157" y="connsiteY9157"/>
                </a:cxn>
                <a:cxn ang="0">
                  <a:pos x="connsiteX9158" y="connsiteY9158"/>
                </a:cxn>
                <a:cxn ang="0">
                  <a:pos x="connsiteX9159" y="connsiteY9159"/>
                </a:cxn>
                <a:cxn ang="0">
                  <a:pos x="connsiteX9160" y="connsiteY9160"/>
                </a:cxn>
                <a:cxn ang="0">
                  <a:pos x="connsiteX9161" y="connsiteY9161"/>
                </a:cxn>
                <a:cxn ang="0">
                  <a:pos x="connsiteX9162" y="connsiteY9162"/>
                </a:cxn>
                <a:cxn ang="0">
                  <a:pos x="connsiteX9163" y="connsiteY9163"/>
                </a:cxn>
                <a:cxn ang="0">
                  <a:pos x="connsiteX9164" y="connsiteY9164"/>
                </a:cxn>
                <a:cxn ang="0">
                  <a:pos x="connsiteX9165" y="connsiteY9165"/>
                </a:cxn>
                <a:cxn ang="0">
                  <a:pos x="connsiteX9166" y="connsiteY9166"/>
                </a:cxn>
                <a:cxn ang="0">
                  <a:pos x="connsiteX9167" y="connsiteY9167"/>
                </a:cxn>
                <a:cxn ang="0">
                  <a:pos x="connsiteX9168" y="connsiteY9168"/>
                </a:cxn>
                <a:cxn ang="0">
                  <a:pos x="connsiteX9169" y="connsiteY9169"/>
                </a:cxn>
                <a:cxn ang="0">
                  <a:pos x="connsiteX9170" y="connsiteY9170"/>
                </a:cxn>
                <a:cxn ang="0">
                  <a:pos x="connsiteX9171" y="connsiteY9171"/>
                </a:cxn>
                <a:cxn ang="0">
                  <a:pos x="connsiteX9172" y="connsiteY9172"/>
                </a:cxn>
                <a:cxn ang="0">
                  <a:pos x="connsiteX9173" y="connsiteY9173"/>
                </a:cxn>
                <a:cxn ang="0">
                  <a:pos x="connsiteX9174" y="connsiteY9174"/>
                </a:cxn>
                <a:cxn ang="0">
                  <a:pos x="connsiteX9175" y="connsiteY9175"/>
                </a:cxn>
                <a:cxn ang="0">
                  <a:pos x="connsiteX9176" y="connsiteY9176"/>
                </a:cxn>
                <a:cxn ang="0">
                  <a:pos x="connsiteX9177" y="connsiteY9177"/>
                </a:cxn>
                <a:cxn ang="0">
                  <a:pos x="connsiteX9178" y="connsiteY9178"/>
                </a:cxn>
                <a:cxn ang="0">
                  <a:pos x="connsiteX9179" y="connsiteY9179"/>
                </a:cxn>
                <a:cxn ang="0">
                  <a:pos x="connsiteX9180" y="connsiteY9180"/>
                </a:cxn>
                <a:cxn ang="0">
                  <a:pos x="connsiteX9181" y="connsiteY9181"/>
                </a:cxn>
                <a:cxn ang="0">
                  <a:pos x="connsiteX9182" y="connsiteY9182"/>
                </a:cxn>
                <a:cxn ang="0">
                  <a:pos x="connsiteX9183" y="connsiteY9183"/>
                </a:cxn>
                <a:cxn ang="0">
                  <a:pos x="connsiteX9184" y="connsiteY9184"/>
                </a:cxn>
                <a:cxn ang="0">
                  <a:pos x="connsiteX9185" y="connsiteY9185"/>
                </a:cxn>
                <a:cxn ang="0">
                  <a:pos x="connsiteX9186" y="connsiteY9186"/>
                </a:cxn>
                <a:cxn ang="0">
                  <a:pos x="connsiteX9187" y="connsiteY9187"/>
                </a:cxn>
                <a:cxn ang="0">
                  <a:pos x="connsiteX9188" y="connsiteY9188"/>
                </a:cxn>
                <a:cxn ang="0">
                  <a:pos x="connsiteX9189" y="connsiteY9189"/>
                </a:cxn>
                <a:cxn ang="0">
                  <a:pos x="connsiteX9190" y="connsiteY9190"/>
                </a:cxn>
                <a:cxn ang="0">
                  <a:pos x="connsiteX9191" y="connsiteY9191"/>
                </a:cxn>
                <a:cxn ang="0">
                  <a:pos x="connsiteX9192" y="connsiteY9192"/>
                </a:cxn>
                <a:cxn ang="0">
                  <a:pos x="connsiteX9193" y="connsiteY9193"/>
                </a:cxn>
                <a:cxn ang="0">
                  <a:pos x="connsiteX9194" y="connsiteY9194"/>
                </a:cxn>
                <a:cxn ang="0">
                  <a:pos x="connsiteX9195" y="connsiteY9195"/>
                </a:cxn>
                <a:cxn ang="0">
                  <a:pos x="connsiteX9196" y="connsiteY9196"/>
                </a:cxn>
                <a:cxn ang="0">
                  <a:pos x="connsiteX9197" y="connsiteY9197"/>
                </a:cxn>
                <a:cxn ang="0">
                  <a:pos x="connsiteX9198" y="connsiteY9198"/>
                </a:cxn>
                <a:cxn ang="0">
                  <a:pos x="connsiteX9199" y="connsiteY9199"/>
                </a:cxn>
                <a:cxn ang="0">
                  <a:pos x="connsiteX9200" y="connsiteY9200"/>
                </a:cxn>
                <a:cxn ang="0">
                  <a:pos x="connsiteX9201" y="connsiteY9201"/>
                </a:cxn>
                <a:cxn ang="0">
                  <a:pos x="connsiteX9202" y="connsiteY9202"/>
                </a:cxn>
                <a:cxn ang="0">
                  <a:pos x="connsiteX9203" y="connsiteY9203"/>
                </a:cxn>
                <a:cxn ang="0">
                  <a:pos x="connsiteX9204" y="connsiteY9204"/>
                </a:cxn>
                <a:cxn ang="0">
                  <a:pos x="connsiteX9205" y="connsiteY9205"/>
                </a:cxn>
                <a:cxn ang="0">
                  <a:pos x="connsiteX9206" y="connsiteY9206"/>
                </a:cxn>
                <a:cxn ang="0">
                  <a:pos x="connsiteX9207" y="connsiteY9207"/>
                </a:cxn>
                <a:cxn ang="0">
                  <a:pos x="connsiteX9208" y="connsiteY9208"/>
                </a:cxn>
                <a:cxn ang="0">
                  <a:pos x="connsiteX9209" y="connsiteY9209"/>
                </a:cxn>
                <a:cxn ang="0">
                  <a:pos x="connsiteX9210" y="connsiteY9210"/>
                </a:cxn>
                <a:cxn ang="0">
                  <a:pos x="connsiteX9211" y="connsiteY9211"/>
                </a:cxn>
                <a:cxn ang="0">
                  <a:pos x="connsiteX9212" y="connsiteY9212"/>
                </a:cxn>
                <a:cxn ang="0">
                  <a:pos x="connsiteX9213" y="connsiteY9213"/>
                </a:cxn>
                <a:cxn ang="0">
                  <a:pos x="connsiteX9214" y="connsiteY9214"/>
                </a:cxn>
                <a:cxn ang="0">
                  <a:pos x="connsiteX9215" y="connsiteY9215"/>
                </a:cxn>
                <a:cxn ang="0">
                  <a:pos x="connsiteX9216" y="connsiteY9216"/>
                </a:cxn>
                <a:cxn ang="0">
                  <a:pos x="connsiteX9217" y="connsiteY9217"/>
                </a:cxn>
                <a:cxn ang="0">
                  <a:pos x="connsiteX9218" y="connsiteY9218"/>
                </a:cxn>
                <a:cxn ang="0">
                  <a:pos x="connsiteX9219" y="connsiteY9219"/>
                </a:cxn>
                <a:cxn ang="0">
                  <a:pos x="connsiteX9220" y="connsiteY9220"/>
                </a:cxn>
                <a:cxn ang="0">
                  <a:pos x="connsiteX9221" y="connsiteY9221"/>
                </a:cxn>
                <a:cxn ang="0">
                  <a:pos x="connsiteX9222" y="connsiteY9222"/>
                </a:cxn>
                <a:cxn ang="0">
                  <a:pos x="connsiteX9223" y="connsiteY9223"/>
                </a:cxn>
                <a:cxn ang="0">
                  <a:pos x="connsiteX9224" y="connsiteY9224"/>
                </a:cxn>
                <a:cxn ang="0">
                  <a:pos x="connsiteX9225" y="connsiteY9225"/>
                </a:cxn>
                <a:cxn ang="0">
                  <a:pos x="connsiteX9226" y="connsiteY9226"/>
                </a:cxn>
                <a:cxn ang="0">
                  <a:pos x="connsiteX9227" y="connsiteY9227"/>
                </a:cxn>
                <a:cxn ang="0">
                  <a:pos x="connsiteX9228" y="connsiteY9228"/>
                </a:cxn>
                <a:cxn ang="0">
                  <a:pos x="connsiteX9229" y="connsiteY9229"/>
                </a:cxn>
                <a:cxn ang="0">
                  <a:pos x="connsiteX9230" y="connsiteY9230"/>
                </a:cxn>
                <a:cxn ang="0">
                  <a:pos x="connsiteX9231" y="connsiteY9231"/>
                </a:cxn>
                <a:cxn ang="0">
                  <a:pos x="connsiteX9232" y="connsiteY9232"/>
                </a:cxn>
                <a:cxn ang="0">
                  <a:pos x="connsiteX9233" y="connsiteY9233"/>
                </a:cxn>
                <a:cxn ang="0">
                  <a:pos x="connsiteX9234" y="connsiteY9234"/>
                </a:cxn>
                <a:cxn ang="0">
                  <a:pos x="connsiteX9235" y="connsiteY9235"/>
                </a:cxn>
                <a:cxn ang="0">
                  <a:pos x="connsiteX9236" y="connsiteY9236"/>
                </a:cxn>
                <a:cxn ang="0">
                  <a:pos x="connsiteX9237" y="connsiteY9237"/>
                </a:cxn>
                <a:cxn ang="0">
                  <a:pos x="connsiteX9238" y="connsiteY9238"/>
                </a:cxn>
                <a:cxn ang="0">
                  <a:pos x="connsiteX9239" y="connsiteY9239"/>
                </a:cxn>
                <a:cxn ang="0">
                  <a:pos x="connsiteX9240" y="connsiteY9240"/>
                </a:cxn>
                <a:cxn ang="0">
                  <a:pos x="connsiteX9241" y="connsiteY9241"/>
                </a:cxn>
                <a:cxn ang="0">
                  <a:pos x="connsiteX9242" y="connsiteY9242"/>
                </a:cxn>
                <a:cxn ang="0">
                  <a:pos x="connsiteX9243" y="connsiteY9243"/>
                </a:cxn>
                <a:cxn ang="0">
                  <a:pos x="connsiteX9244" y="connsiteY9244"/>
                </a:cxn>
                <a:cxn ang="0">
                  <a:pos x="connsiteX9245" y="connsiteY9245"/>
                </a:cxn>
                <a:cxn ang="0">
                  <a:pos x="connsiteX9246" y="connsiteY9246"/>
                </a:cxn>
                <a:cxn ang="0">
                  <a:pos x="connsiteX9247" y="connsiteY9247"/>
                </a:cxn>
                <a:cxn ang="0">
                  <a:pos x="connsiteX9248" y="connsiteY9248"/>
                </a:cxn>
                <a:cxn ang="0">
                  <a:pos x="connsiteX9249" y="connsiteY9249"/>
                </a:cxn>
                <a:cxn ang="0">
                  <a:pos x="connsiteX9250" y="connsiteY9250"/>
                </a:cxn>
                <a:cxn ang="0">
                  <a:pos x="connsiteX9251" y="connsiteY9251"/>
                </a:cxn>
                <a:cxn ang="0">
                  <a:pos x="connsiteX9252" y="connsiteY9252"/>
                </a:cxn>
                <a:cxn ang="0">
                  <a:pos x="connsiteX9253" y="connsiteY9253"/>
                </a:cxn>
                <a:cxn ang="0">
                  <a:pos x="connsiteX9254" y="connsiteY9254"/>
                </a:cxn>
                <a:cxn ang="0">
                  <a:pos x="connsiteX9255" y="connsiteY9255"/>
                </a:cxn>
                <a:cxn ang="0">
                  <a:pos x="connsiteX9256" y="connsiteY9256"/>
                </a:cxn>
                <a:cxn ang="0">
                  <a:pos x="connsiteX9257" y="connsiteY9257"/>
                </a:cxn>
                <a:cxn ang="0">
                  <a:pos x="connsiteX9258" y="connsiteY9258"/>
                </a:cxn>
                <a:cxn ang="0">
                  <a:pos x="connsiteX9259" y="connsiteY9259"/>
                </a:cxn>
                <a:cxn ang="0">
                  <a:pos x="connsiteX9260" y="connsiteY9260"/>
                </a:cxn>
                <a:cxn ang="0">
                  <a:pos x="connsiteX9261" y="connsiteY9261"/>
                </a:cxn>
                <a:cxn ang="0">
                  <a:pos x="connsiteX9262" y="connsiteY9262"/>
                </a:cxn>
                <a:cxn ang="0">
                  <a:pos x="connsiteX9263" y="connsiteY9263"/>
                </a:cxn>
                <a:cxn ang="0">
                  <a:pos x="connsiteX9264" y="connsiteY9264"/>
                </a:cxn>
                <a:cxn ang="0">
                  <a:pos x="connsiteX9265" y="connsiteY9265"/>
                </a:cxn>
                <a:cxn ang="0">
                  <a:pos x="connsiteX9266" y="connsiteY9266"/>
                </a:cxn>
                <a:cxn ang="0">
                  <a:pos x="connsiteX9267" y="connsiteY9267"/>
                </a:cxn>
                <a:cxn ang="0">
                  <a:pos x="connsiteX9268" y="connsiteY9268"/>
                </a:cxn>
                <a:cxn ang="0">
                  <a:pos x="connsiteX9269" y="connsiteY9269"/>
                </a:cxn>
                <a:cxn ang="0">
                  <a:pos x="connsiteX9270" y="connsiteY9270"/>
                </a:cxn>
                <a:cxn ang="0">
                  <a:pos x="connsiteX9271" y="connsiteY9271"/>
                </a:cxn>
                <a:cxn ang="0">
                  <a:pos x="connsiteX9272" y="connsiteY9272"/>
                </a:cxn>
                <a:cxn ang="0">
                  <a:pos x="connsiteX9273" y="connsiteY9273"/>
                </a:cxn>
                <a:cxn ang="0">
                  <a:pos x="connsiteX9274" y="connsiteY9274"/>
                </a:cxn>
                <a:cxn ang="0">
                  <a:pos x="connsiteX9275" y="connsiteY9275"/>
                </a:cxn>
                <a:cxn ang="0">
                  <a:pos x="connsiteX9276" y="connsiteY9276"/>
                </a:cxn>
                <a:cxn ang="0">
                  <a:pos x="connsiteX9277" y="connsiteY9277"/>
                </a:cxn>
                <a:cxn ang="0">
                  <a:pos x="connsiteX9278" y="connsiteY9278"/>
                </a:cxn>
                <a:cxn ang="0">
                  <a:pos x="connsiteX9279" y="connsiteY9279"/>
                </a:cxn>
                <a:cxn ang="0">
                  <a:pos x="connsiteX9280" y="connsiteY9280"/>
                </a:cxn>
                <a:cxn ang="0">
                  <a:pos x="connsiteX9281" y="connsiteY9281"/>
                </a:cxn>
                <a:cxn ang="0">
                  <a:pos x="connsiteX9282" y="connsiteY9282"/>
                </a:cxn>
                <a:cxn ang="0">
                  <a:pos x="connsiteX9283" y="connsiteY9283"/>
                </a:cxn>
                <a:cxn ang="0">
                  <a:pos x="connsiteX9284" y="connsiteY9284"/>
                </a:cxn>
                <a:cxn ang="0">
                  <a:pos x="connsiteX9285" y="connsiteY9285"/>
                </a:cxn>
                <a:cxn ang="0">
                  <a:pos x="connsiteX9286" y="connsiteY9286"/>
                </a:cxn>
                <a:cxn ang="0">
                  <a:pos x="connsiteX9287" y="connsiteY9287"/>
                </a:cxn>
                <a:cxn ang="0">
                  <a:pos x="connsiteX9288" y="connsiteY9288"/>
                </a:cxn>
                <a:cxn ang="0">
                  <a:pos x="connsiteX9289" y="connsiteY9289"/>
                </a:cxn>
                <a:cxn ang="0">
                  <a:pos x="connsiteX9290" y="connsiteY9290"/>
                </a:cxn>
                <a:cxn ang="0">
                  <a:pos x="connsiteX9291" y="connsiteY9291"/>
                </a:cxn>
                <a:cxn ang="0">
                  <a:pos x="connsiteX9292" y="connsiteY9292"/>
                </a:cxn>
                <a:cxn ang="0">
                  <a:pos x="connsiteX9293" y="connsiteY9293"/>
                </a:cxn>
                <a:cxn ang="0">
                  <a:pos x="connsiteX9294" y="connsiteY9294"/>
                </a:cxn>
                <a:cxn ang="0">
                  <a:pos x="connsiteX9295" y="connsiteY9295"/>
                </a:cxn>
                <a:cxn ang="0">
                  <a:pos x="connsiteX9296" y="connsiteY9296"/>
                </a:cxn>
                <a:cxn ang="0">
                  <a:pos x="connsiteX9297" y="connsiteY9297"/>
                </a:cxn>
                <a:cxn ang="0">
                  <a:pos x="connsiteX9298" y="connsiteY9298"/>
                </a:cxn>
                <a:cxn ang="0">
                  <a:pos x="connsiteX9299" y="connsiteY9299"/>
                </a:cxn>
                <a:cxn ang="0">
                  <a:pos x="connsiteX9300" y="connsiteY9300"/>
                </a:cxn>
                <a:cxn ang="0">
                  <a:pos x="connsiteX9301" y="connsiteY9301"/>
                </a:cxn>
                <a:cxn ang="0">
                  <a:pos x="connsiteX9302" y="connsiteY9302"/>
                </a:cxn>
                <a:cxn ang="0">
                  <a:pos x="connsiteX9303" y="connsiteY9303"/>
                </a:cxn>
                <a:cxn ang="0">
                  <a:pos x="connsiteX9304" y="connsiteY9304"/>
                </a:cxn>
                <a:cxn ang="0">
                  <a:pos x="connsiteX9305" y="connsiteY9305"/>
                </a:cxn>
                <a:cxn ang="0">
                  <a:pos x="connsiteX9306" y="connsiteY9306"/>
                </a:cxn>
                <a:cxn ang="0">
                  <a:pos x="connsiteX9307" y="connsiteY9307"/>
                </a:cxn>
                <a:cxn ang="0">
                  <a:pos x="connsiteX9308" y="connsiteY9308"/>
                </a:cxn>
                <a:cxn ang="0">
                  <a:pos x="connsiteX9309" y="connsiteY9309"/>
                </a:cxn>
                <a:cxn ang="0">
                  <a:pos x="connsiteX9310" y="connsiteY9310"/>
                </a:cxn>
                <a:cxn ang="0">
                  <a:pos x="connsiteX9311" y="connsiteY9311"/>
                </a:cxn>
                <a:cxn ang="0">
                  <a:pos x="connsiteX9312" y="connsiteY9312"/>
                </a:cxn>
                <a:cxn ang="0">
                  <a:pos x="connsiteX9313" y="connsiteY9313"/>
                </a:cxn>
                <a:cxn ang="0">
                  <a:pos x="connsiteX9314" y="connsiteY9314"/>
                </a:cxn>
                <a:cxn ang="0">
                  <a:pos x="connsiteX9315" y="connsiteY9315"/>
                </a:cxn>
                <a:cxn ang="0">
                  <a:pos x="connsiteX9316" y="connsiteY9316"/>
                </a:cxn>
                <a:cxn ang="0">
                  <a:pos x="connsiteX9317" y="connsiteY9317"/>
                </a:cxn>
                <a:cxn ang="0">
                  <a:pos x="connsiteX9318" y="connsiteY9318"/>
                </a:cxn>
                <a:cxn ang="0">
                  <a:pos x="connsiteX9319" y="connsiteY9319"/>
                </a:cxn>
                <a:cxn ang="0">
                  <a:pos x="connsiteX9320" y="connsiteY9320"/>
                </a:cxn>
                <a:cxn ang="0">
                  <a:pos x="connsiteX9321" y="connsiteY9321"/>
                </a:cxn>
                <a:cxn ang="0">
                  <a:pos x="connsiteX9322" y="connsiteY9322"/>
                </a:cxn>
                <a:cxn ang="0">
                  <a:pos x="connsiteX9323" y="connsiteY9323"/>
                </a:cxn>
                <a:cxn ang="0">
                  <a:pos x="connsiteX9324" y="connsiteY9324"/>
                </a:cxn>
                <a:cxn ang="0">
                  <a:pos x="connsiteX9325" y="connsiteY9325"/>
                </a:cxn>
                <a:cxn ang="0">
                  <a:pos x="connsiteX9326" y="connsiteY9326"/>
                </a:cxn>
                <a:cxn ang="0">
                  <a:pos x="connsiteX9327" y="connsiteY9327"/>
                </a:cxn>
                <a:cxn ang="0">
                  <a:pos x="connsiteX9328" y="connsiteY9328"/>
                </a:cxn>
                <a:cxn ang="0">
                  <a:pos x="connsiteX9329" y="connsiteY9329"/>
                </a:cxn>
                <a:cxn ang="0">
                  <a:pos x="connsiteX9330" y="connsiteY9330"/>
                </a:cxn>
                <a:cxn ang="0">
                  <a:pos x="connsiteX9331" y="connsiteY9331"/>
                </a:cxn>
                <a:cxn ang="0">
                  <a:pos x="connsiteX9332" y="connsiteY9332"/>
                </a:cxn>
                <a:cxn ang="0">
                  <a:pos x="connsiteX9333" y="connsiteY9333"/>
                </a:cxn>
                <a:cxn ang="0">
                  <a:pos x="connsiteX9334" y="connsiteY9334"/>
                </a:cxn>
                <a:cxn ang="0">
                  <a:pos x="connsiteX9335" y="connsiteY9335"/>
                </a:cxn>
                <a:cxn ang="0">
                  <a:pos x="connsiteX9336" y="connsiteY9336"/>
                </a:cxn>
                <a:cxn ang="0">
                  <a:pos x="connsiteX9337" y="connsiteY9337"/>
                </a:cxn>
                <a:cxn ang="0">
                  <a:pos x="connsiteX9338" y="connsiteY9338"/>
                </a:cxn>
                <a:cxn ang="0">
                  <a:pos x="connsiteX9339" y="connsiteY9339"/>
                </a:cxn>
                <a:cxn ang="0">
                  <a:pos x="connsiteX9340" y="connsiteY9340"/>
                </a:cxn>
                <a:cxn ang="0">
                  <a:pos x="connsiteX9341" y="connsiteY9341"/>
                </a:cxn>
                <a:cxn ang="0">
                  <a:pos x="connsiteX9342" y="connsiteY9342"/>
                </a:cxn>
                <a:cxn ang="0">
                  <a:pos x="connsiteX9343" y="connsiteY9343"/>
                </a:cxn>
                <a:cxn ang="0">
                  <a:pos x="connsiteX9344" y="connsiteY9344"/>
                </a:cxn>
                <a:cxn ang="0">
                  <a:pos x="connsiteX9345" y="connsiteY9345"/>
                </a:cxn>
                <a:cxn ang="0">
                  <a:pos x="connsiteX9346" y="connsiteY9346"/>
                </a:cxn>
                <a:cxn ang="0">
                  <a:pos x="connsiteX9347" y="connsiteY9347"/>
                </a:cxn>
                <a:cxn ang="0">
                  <a:pos x="connsiteX9348" y="connsiteY9348"/>
                </a:cxn>
                <a:cxn ang="0">
                  <a:pos x="connsiteX9349" y="connsiteY9349"/>
                </a:cxn>
                <a:cxn ang="0">
                  <a:pos x="connsiteX9350" y="connsiteY9350"/>
                </a:cxn>
                <a:cxn ang="0">
                  <a:pos x="connsiteX9351" y="connsiteY9351"/>
                </a:cxn>
                <a:cxn ang="0">
                  <a:pos x="connsiteX9352" y="connsiteY9352"/>
                </a:cxn>
                <a:cxn ang="0">
                  <a:pos x="connsiteX9353" y="connsiteY9353"/>
                </a:cxn>
                <a:cxn ang="0">
                  <a:pos x="connsiteX9354" y="connsiteY9354"/>
                </a:cxn>
                <a:cxn ang="0">
                  <a:pos x="connsiteX9355" y="connsiteY9355"/>
                </a:cxn>
                <a:cxn ang="0">
                  <a:pos x="connsiteX9356" y="connsiteY9356"/>
                </a:cxn>
                <a:cxn ang="0">
                  <a:pos x="connsiteX9357" y="connsiteY9357"/>
                </a:cxn>
                <a:cxn ang="0">
                  <a:pos x="connsiteX9358" y="connsiteY9358"/>
                </a:cxn>
                <a:cxn ang="0">
                  <a:pos x="connsiteX9359" y="connsiteY9359"/>
                </a:cxn>
                <a:cxn ang="0">
                  <a:pos x="connsiteX9360" y="connsiteY9360"/>
                </a:cxn>
                <a:cxn ang="0">
                  <a:pos x="connsiteX9361" y="connsiteY9361"/>
                </a:cxn>
                <a:cxn ang="0">
                  <a:pos x="connsiteX9362" y="connsiteY9362"/>
                </a:cxn>
                <a:cxn ang="0">
                  <a:pos x="connsiteX9363" y="connsiteY9363"/>
                </a:cxn>
                <a:cxn ang="0">
                  <a:pos x="connsiteX9364" y="connsiteY9364"/>
                </a:cxn>
                <a:cxn ang="0">
                  <a:pos x="connsiteX9365" y="connsiteY9365"/>
                </a:cxn>
                <a:cxn ang="0">
                  <a:pos x="connsiteX9366" y="connsiteY9366"/>
                </a:cxn>
                <a:cxn ang="0">
                  <a:pos x="connsiteX9367" y="connsiteY9367"/>
                </a:cxn>
                <a:cxn ang="0">
                  <a:pos x="connsiteX9368" y="connsiteY9368"/>
                </a:cxn>
                <a:cxn ang="0">
                  <a:pos x="connsiteX9369" y="connsiteY9369"/>
                </a:cxn>
                <a:cxn ang="0">
                  <a:pos x="connsiteX9370" y="connsiteY9370"/>
                </a:cxn>
                <a:cxn ang="0">
                  <a:pos x="connsiteX9371" y="connsiteY9371"/>
                </a:cxn>
                <a:cxn ang="0">
                  <a:pos x="connsiteX9372" y="connsiteY9372"/>
                </a:cxn>
                <a:cxn ang="0">
                  <a:pos x="connsiteX9373" y="connsiteY9373"/>
                </a:cxn>
                <a:cxn ang="0">
                  <a:pos x="connsiteX9374" y="connsiteY9374"/>
                </a:cxn>
                <a:cxn ang="0">
                  <a:pos x="connsiteX9375" y="connsiteY9375"/>
                </a:cxn>
                <a:cxn ang="0">
                  <a:pos x="connsiteX9376" y="connsiteY9376"/>
                </a:cxn>
                <a:cxn ang="0">
                  <a:pos x="connsiteX9377" y="connsiteY9377"/>
                </a:cxn>
                <a:cxn ang="0">
                  <a:pos x="connsiteX9378" y="connsiteY9378"/>
                </a:cxn>
                <a:cxn ang="0">
                  <a:pos x="connsiteX9379" y="connsiteY9379"/>
                </a:cxn>
                <a:cxn ang="0">
                  <a:pos x="connsiteX9380" y="connsiteY9380"/>
                </a:cxn>
                <a:cxn ang="0">
                  <a:pos x="connsiteX9381" y="connsiteY9381"/>
                </a:cxn>
                <a:cxn ang="0">
                  <a:pos x="connsiteX9382" y="connsiteY9382"/>
                </a:cxn>
                <a:cxn ang="0">
                  <a:pos x="connsiteX9383" y="connsiteY9383"/>
                </a:cxn>
                <a:cxn ang="0">
                  <a:pos x="connsiteX9384" y="connsiteY9384"/>
                </a:cxn>
                <a:cxn ang="0">
                  <a:pos x="connsiteX9385" y="connsiteY9385"/>
                </a:cxn>
                <a:cxn ang="0">
                  <a:pos x="connsiteX9386" y="connsiteY9386"/>
                </a:cxn>
                <a:cxn ang="0">
                  <a:pos x="connsiteX9387" y="connsiteY9387"/>
                </a:cxn>
                <a:cxn ang="0">
                  <a:pos x="connsiteX9388" y="connsiteY9388"/>
                </a:cxn>
                <a:cxn ang="0">
                  <a:pos x="connsiteX9389" y="connsiteY9389"/>
                </a:cxn>
                <a:cxn ang="0">
                  <a:pos x="connsiteX9390" y="connsiteY9390"/>
                </a:cxn>
                <a:cxn ang="0">
                  <a:pos x="connsiteX9391" y="connsiteY9391"/>
                </a:cxn>
                <a:cxn ang="0">
                  <a:pos x="connsiteX9392" y="connsiteY9392"/>
                </a:cxn>
                <a:cxn ang="0">
                  <a:pos x="connsiteX9393" y="connsiteY9393"/>
                </a:cxn>
                <a:cxn ang="0">
                  <a:pos x="connsiteX9394" y="connsiteY9394"/>
                </a:cxn>
                <a:cxn ang="0">
                  <a:pos x="connsiteX9395" y="connsiteY9395"/>
                </a:cxn>
                <a:cxn ang="0">
                  <a:pos x="connsiteX9396" y="connsiteY9396"/>
                </a:cxn>
                <a:cxn ang="0">
                  <a:pos x="connsiteX9397" y="connsiteY9397"/>
                </a:cxn>
                <a:cxn ang="0">
                  <a:pos x="connsiteX9398" y="connsiteY9398"/>
                </a:cxn>
                <a:cxn ang="0">
                  <a:pos x="connsiteX9399" y="connsiteY9399"/>
                </a:cxn>
                <a:cxn ang="0">
                  <a:pos x="connsiteX9400" y="connsiteY9400"/>
                </a:cxn>
                <a:cxn ang="0">
                  <a:pos x="connsiteX9401" y="connsiteY9401"/>
                </a:cxn>
                <a:cxn ang="0">
                  <a:pos x="connsiteX9402" y="connsiteY9402"/>
                </a:cxn>
                <a:cxn ang="0">
                  <a:pos x="connsiteX9403" y="connsiteY9403"/>
                </a:cxn>
                <a:cxn ang="0">
                  <a:pos x="connsiteX9404" y="connsiteY9404"/>
                </a:cxn>
                <a:cxn ang="0">
                  <a:pos x="connsiteX9405" y="connsiteY9405"/>
                </a:cxn>
                <a:cxn ang="0">
                  <a:pos x="connsiteX9406" y="connsiteY9406"/>
                </a:cxn>
                <a:cxn ang="0">
                  <a:pos x="connsiteX9407" y="connsiteY9407"/>
                </a:cxn>
                <a:cxn ang="0">
                  <a:pos x="connsiteX9408" y="connsiteY9408"/>
                </a:cxn>
                <a:cxn ang="0">
                  <a:pos x="connsiteX9409" y="connsiteY9409"/>
                </a:cxn>
                <a:cxn ang="0">
                  <a:pos x="connsiteX9410" y="connsiteY9410"/>
                </a:cxn>
                <a:cxn ang="0">
                  <a:pos x="connsiteX9411" y="connsiteY9411"/>
                </a:cxn>
                <a:cxn ang="0">
                  <a:pos x="connsiteX9412" y="connsiteY9412"/>
                </a:cxn>
                <a:cxn ang="0">
                  <a:pos x="connsiteX9413" y="connsiteY9413"/>
                </a:cxn>
                <a:cxn ang="0">
                  <a:pos x="connsiteX9414" y="connsiteY9414"/>
                </a:cxn>
                <a:cxn ang="0">
                  <a:pos x="connsiteX9415" y="connsiteY9415"/>
                </a:cxn>
                <a:cxn ang="0">
                  <a:pos x="connsiteX9416" y="connsiteY9416"/>
                </a:cxn>
                <a:cxn ang="0">
                  <a:pos x="connsiteX9417" y="connsiteY9417"/>
                </a:cxn>
                <a:cxn ang="0">
                  <a:pos x="connsiteX9418" y="connsiteY9418"/>
                </a:cxn>
                <a:cxn ang="0">
                  <a:pos x="connsiteX9419" y="connsiteY9419"/>
                </a:cxn>
                <a:cxn ang="0">
                  <a:pos x="connsiteX9420" y="connsiteY9420"/>
                </a:cxn>
                <a:cxn ang="0">
                  <a:pos x="connsiteX9421" y="connsiteY9421"/>
                </a:cxn>
                <a:cxn ang="0">
                  <a:pos x="connsiteX9422" y="connsiteY9422"/>
                </a:cxn>
                <a:cxn ang="0">
                  <a:pos x="connsiteX9423" y="connsiteY9423"/>
                </a:cxn>
                <a:cxn ang="0">
                  <a:pos x="connsiteX9424" y="connsiteY9424"/>
                </a:cxn>
                <a:cxn ang="0">
                  <a:pos x="connsiteX9425" y="connsiteY9425"/>
                </a:cxn>
                <a:cxn ang="0">
                  <a:pos x="connsiteX9426" y="connsiteY9426"/>
                </a:cxn>
                <a:cxn ang="0">
                  <a:pos x="connsiteX9427" y="connsiteY9427"/>
                </a:cxn>
                <a:cxn ang="0">
                  <a:pos x="connsiteX9428" y="connsiteY9428"/>
                </a:cxn>
                <a:cxn ang="0">
                  <a:pos x="connsiteX9429" y="connsiteY9429"/>
                </a:cxn>
                <a:cxn ang="0">
                  <a:pos x="connsiteX9430" y="connsiteY9430"/>
                </a:cxn>
                <a:cxn ang="0">
                  <a:pos x="connsiteX9431" y="connsiteY9431"/>
                </a:cxn>
                <a:cxn ang="0">
                  <a:pos x="connsiteX9432" y="connsiteY9432"/>
                </a:cxn>
                <a:cxn ang="0">
                  <a:pos x="connsiteX9433" y="connsiteY9433"/>
                </a:cxn>
                <a:cxn ang="0">
                  <a:pos x="connsiteX9434" y="connsiteY9434"/>
                </a:cxn>
                <a:cxn ang="0">
                  <a:pos x="connsiteX9435" y="connsiteY9435"/>
                </a:cxn>
                <a:cxn ang="0">
                  <a:pos x="connsiteX9436" y="connsiteY9436"/>
                </a:cxn>
                <a:cxn ang="0">
                  <a:pos x="connsiteX9437" y="connsiteY9437"/>
                </a:cxn>
                <a:cxn ang="0">
                  <a:pos x="connsiteX9438" y="connsiteY9438"/>
                </a:cxn>
                <a:cxn ang="0">
                  <a:pos x="connsiteX9439" y="connsiteY9439"/>
                </a:cxn>
                <a:cxn ang="0">
                  <a:pos x="connsiteX9440" y="connsiteY9440"/>
                </a:cxn>
                <a:cxn ang="0">
                  <a:pos x="connsiteX9441" y="connsiteY9441"/>
                </a:cxn>
                <a:cxn ang="0">
                  <a:pos x="connsiteX9442" y="connsiteY9442"/>
                </a:cxn>
                <a:cxn ang="0">
                  <a:pos x="connsiteX9443" y="connsiteY9443"/>
                </a:cxn>
                <a:cxn ang="0">
                  <a:pos x="connsiteX9444" y="connsiteY9444"/>
                </a:cxn>
                <a:cxn ang="0">
                  <a:pos x="connsiteX9445" y="connsiteY9445"/>
                </a:cxn>
                <a:cxn ang="0">
                  <a:pos x="connsiteX9446" y="connsiteY9446"/>
                </a:cxn>
                <a:cxn ang="0">
                  <a:pos x="connsiteX9447" y="connsiteY9447"/>
                </a:cxn>
                <a:cxn ang="0">
                  <a:pos x="connsiteX9448" y="connsiteY9448"/>
                </a:cxn>
                <a:cxn ang="0">
                  <a:pos x="connsiteX9449" y="connsiteY9449"/>
                </a:cxn>
                <a:cxn ang="0">
                  <a:pos x="connsiteX9450" y="connsiteY9450"/>
                </a:cxn>
                <a:cxn ang="0">
                  <a:pos x="connsiteX9451" y="connsiteY9451"/>
                </a:cxn>
                <a:cxn ang="0">
                  <a:pos x="connsiteX9452" y="connsiteY9452"/>
                </a:cxn>
                <a:cxn ang="0">
                  <a:pos x="connsiteX9453" y="connsiteY9453"/>
                </a:cxn>
                <a:cxn ang="0">
                  <a:pos x="connsiteX9454" y="connsiteY9454"/>
                </a:cxn>
                <a:cxn ang="0">
                  <a:pos x="connsiteX9455" y="connsiteY9455"/>
                </a:cxn>
                <a:cxn ang="0">
                  <a:pos x="connsiteX9456" y="connsiteY9456"/>
                </a:cxn>
                <a:cxn ang="0">
                  <a:pos x="connsiteX9457" y="connsiteY9457"/>
                </a:cxn>
                <a:cxn ang="0">
                  <a:pos x="connsiteX9458" y="connsiteY9458"/>
                </a:cxn>
                <a:cxn ang="0">
                  <a:pos x="connsiteX9459" y="connsiteY9459"/>
                </a:cxn>
                <a:cxn ang="0">
                  <a:pos x="connsiteX9460" y="connsiteY9460"/>
                </a:cxn>
                <a:cxn ang="0">
                  <a:pos x="connsiteX9461" y="connsiteY9461"/>
                </a:cxn>
                <a:cxn ang="0">
                  <a:pos x="connsiteX9462" y="connsiteY9462"/>
                </a:cxn>
                <a:cxn ang="0">
                  <a:pos x="connsiteX9463" y="connsiteY9463"/>
                </a:cxn>
                <a:cxn ang="0">
                  <a:pos x="connsiteX9464" y="connsiteY9464"/>
                </a:cxn>
                <a:cxn ang="0">
                  <a:pos x="connsiteX9465" y="connsiteY9465"/>
                </a:cxn>
                <a:cxn ang="0">
                  <a:pos x="connsiteX9466" y="connsiteY9466"/>
                </a:cxn>
                <a:cxn ang="0">
                  <a:pos x="connsiteX9467" y="connsiteY9467"/>
                </a:cxn>
                <a:cxn ang="0">
                  <a:pos x="connsiteX9468" y="connsiteY9468"/>
                </a:cxn>
                <a:cxn ang="0">
                  <a:pos x="connsiteX9469" y="connsiteY9469"/>
                </a:cxn>
                <a:cxn ang="0">
                  <a:pos x="connsiteX9470" y="connsiteY9470"/>
                </a:cxn>
                <a:cxn ang="0">
                  <a:pos x="connsiteX9471" y="connsiteY9471"/>
                </a:cxn>
                <a:cxn ang="0">
                  <a:pos x="connsiteX9472" y="connsiteY9472"/>
                </a:cxn>
                <a:cxn ang="0">
                  <a:pos x="connsiteX9473" y="connsiteY9473"/>
                </a:cxn>
                <a:cxn ang="0">
                  <a:pos x="connsiteX9474" y="connsiteY9474"/>
                </a:cxn>
                <a:cxn ang="0">
                  <a:pos x="connsiteX9475" y="connsiteY9475"/>
                </a:cxn>
                <a:cxn ang="0">
                  <a:pos x="connsiteX9476" y="connsiteY9476"/>
                </a:cxn>
                <a:cxn ang="0">
                  <a:pos x="connsiteX9477" y="connsiteY9477"/>
                </a:cxn>
                <a:cxn ang="0">
                  <a:pos x="connsiteX9478" y="connsiteY9478"/>
                </a:cxn>
                <a:cxn ang="0">
                  <a:pos x="connsiteX9479" y="connsiteY9479"/>
                </a:cxn>
                <a:cxn ang="0">
                  <a:pos x="connsiteX9480" y="connsiteY9480"/>
                </a:cxn>
                <a:cxn ang="0">
                  <a:pos x="connsiteX9481" y="connsiteY9481"/>
                </a:cxn>
                <a:cxn ang="0">
                  <a:pos x="connsiteX9482" y="connsiteY9482"/>
                </a:cxn>
                <a:cxn ang="0">
                  <a:pos x="connsiteX9483" y="connsiteY9483"/>
                </a:cxn>
                <a:cxn ang="0">
                  <a:pos x="connsiteX9484" y="connsiteY9484"/>
                </a:cxn>
                <a:cxn ang="0">
                  <a:pos x="connsiteX9485" y="connsiteY9485"/>
                </a:cxn>
                <a:cxn ang="0">
                  <a:pos x="connsiteX9486" y="connsiteY9486"/>
                </a:cxn>
                <a:cxn ang="0">
                  <a:pos x="connsiteX9487" y="connsiteY9487"/>
                </a:cxn>
                <a:cxn ang="0">
                  <a:pos x="connsiteX9488" y="connsiteY9488"/>
                </a:cxn>
                <a:cxn ang="0">
                  <a:pos x="connsiteX9489" y="connsiteY9489"/>
                </a:cxn>
                <a:cxn ang="0">
                  <a:pos x="connsiteX9490" y="connsiteY9490"/>
                </a:cxn>
                <a:cxn ang="0">
                  <a:pos x="connsiteX9491" y="connsiteY9491"/>
                </a:cxn>
                <a:cxn ang="0">
                  <a:pos x="connsiteX9492" y="connsiteY9492"/>
                </a:cxn>
                <a:cxn ang="0">
                  <a:pos x="connsiteX9493" y="connsiteY9493"/>
                </a:cxn>
                <a:cxn ang="0">
                  <a:pos x="connsiteX9494" y="connsiteY9494"/>
                </a:cxn>
                <a:cxn ang="0">
                  <a:pos x="connsiteX9495" y="connsiteY9495"/>
                </a:cxn>
                <a:cxn ang="0">
                  <a:pos x="connsiteX9496" y="connsiteY9496"/>
                </a:cxn>
                <a:cxn ang="0">
                  <a:pos x="connsiteX9497" y="connsiteY9497"/>
                </a:cxn>
                <a:cxn ang="0">
                  <a:pos x="connsiteX9498" y="connsiteY9498"/>
                </a:cxn>
                <a:cxn ang="0">
                  <a:pos x="connsiteX9499" y="connsiteY9499"/>
                </a:cxn>
                <a:cxn ang="0">
                  <a:pos x="connsiteX9500" y="connsiteY9500"/>
                </a:cxn>
                <a:cxn ang="0">
                  <a:pos x="connsiteX9501" y="connsiteY9501"/>
                </a:cxn>
                <a:cxn ang="0">
                  <a:pos x="connsiteX9502" y="connsiteY9502"/>
                </a:cxn>
                <a:cxn ang="0">
                  <a:pos x="connsiteX9503" y="connsiteY9503"/>
                </a:cxn>
                <a:cxn ang="0">
                  <a:pos x="connsiteX9504" y="connsiteY9504"/>
                </a:cxn>
                <a:cxn ang="0">
                  <a:pos x="connsiteX9505" y="connsiteY9505"/>
                </a:cxn>
                <a:cxn ang="0">
                  <a:pos x="connsiteX9506" y="connsiteY9506"/>
                </a:cxn>
                <a:cxn ang="0">
                  <a:pos x="connsiteX9507" y="connsiteY9507"/>
                </a:cxn>
                <a:cxn ang="0">
                  <a:pos x="connsiteX9508" y="connsiteY9508"/>
                </a:cxn>
                <a:cxn ang="0">
                  <a:pos x="connsiteX9509" y="connsiteY9509"/>
                </a:cxn>
                <a:cxn ang="0">
                  <a:pos x="connsiteX9510" y="connsiteY9510"/>
                </a:cxn>
                <a:cxn ang="0">
                  <a:pos x="connsiteX9511" y="connsiteY9511"/>
                </a:cxn>
                <a:cxn ang="0">
                  <a:pos x="connsiteX9512" y="connsiteY9512"/>
                </a:cxn>
                <a:cxn ang="0">
                  <a:pos x="connsiteX9513" y="connsiteY9513"/>
                </a:cxn>
                <a:cxn ang="0">
                  <a:pos x="connsiteX9514" y="connsiteY9514"/>
                </a:cxn>
                <a:cxn ang="0">
                  <a:pos x="connsiteX9515" y="connsiteY9515"/>
                </a:cxn>
                <a:cxn ang="0">
                  <a:pos x="connsiteX9516" y="connsiteY9516"/>
                </a:cxn>
                <a:cxn ang="0">
                  <a:pos x="connsiteX9517" y="connsiteY9517"/>
                </a:cxn>
                <a:cxn ang="0">
                  <a:pos x="connsiteX9518" y="connsiteY9518"/>
                </a:cxn>
                <a:cxn ang="0">
                  <a:pos x="connsiteX9519" y="connsiteY9519"/>
                </a:cxn>
                <a:cxn ang="0">
                  <a:pos x="connsiteX9520" y="connsiteY9520"/>
                </a:cxn>
                <a:cxn ang="0">
                  <a:pos x="connsiteX9521" y="connsiteY9521"/>
                </a:cxn>
                <a:cxn ang="0">
                  <a:pos x="connsiteX9522" y="connsiteY9522"/>
                </a:cxn>
                <a:cxn ang="0">
                  <a:pos x="connsiteX9523" y="connsiteY9523"/>
                </a:cxn>
                <a:cxn ang="0">
                  <a:pos x="connsiteX9524" y="connsiteY9524"/>
                </a:cxn>
                <a:cxn ang="0">
                  <a:pos x="connsiteX9525" y="connsiteY9525"/>
                </a:cxn>
                <a:cxn ang="0">
                  <a:pos x="connsiteX9526" y="connsiteY9526"/>
                </a:cxn>
                <a:cxn ang="0">
                  <a:pos x="connsiteX9527" y="connsiteY9527"/>
                </a:cxn>
                <a:cxn ang="0">
                  <a:pos x="connsiteX9528" y="connsiteY9528"/>
                </a:cxn>
                <a:cxn ang="0">
                  <a:pos x="connsiteX9529" y="connsiteY9529"/>
                </a:cxn>
                <a:cxn ang="0">
                  <a:pos x="connsiteX9530" y="connsiteY9530"/>
                </a:cxn>
                <a:cxn ang="0">
                  <a:pos x="connsiteX9531" y="connsiteY9531"/>
                </a:cxn>
                <a:cxn ang="0">
                  <a:pos x="connsiteX9532" y="connsiteY9532"/>
                </a:cxn>
                <a:cxn ang="0">
                  <a:pos x="connsiteX9533" y="connsiteY9533"/>
                </a:cxn>
                <a:cxn ang="0">
                  <a:pos x="connsiteX9534" y="connsiteY9534"/>
                </a:cxn>
                <a:cxn ang="0">
                  <a:pos x="connsiteX9535" y="connsiteY9535"/>
                </a:cxn>
                <a:cxn ang="0">
                  <a:pos x="connsiteX9536" y="connsiteY9536"/>
                </a:cxn>
                <a:cxn ang="0">
                  <a:pos x="connsiteX9537" y="connsiteY9537"/>
                </a:cxn>
                <a:cxn ang="0">
                  <a:pos x="connsiteX9538" y="connsiteY9538"/>
                </a:cxn>
                <a:cxn ang="0">
                  <a:pos x="connsiteX9539" y="connsiteY9539"/>
                </a:cxn>
                <a:cxn ang="0">
                  <a:pos x="connsiteX9540" y="connsiteY9540"/>
                </a:cxn>
                <a:cxn ang="0">
                  <a:pos x="connsiteX9541" y="connsiteY9541"/>
                </a:cxn>
                <a:cxn ang="0">
                  <a:pos x="connsiteX9542" y="connsiteY9542"/>
                </a:cxn>
                <a:cxn ang="0">
                  <a:pos x="connsiteX9543" y="connsiteY9543"/>
                </a:cxn>
                <a:cxn ang="0">
                  <a:pos x="connsiteX9544" y="connsiteY9544"/>
                </a:cxn>
                <a:cxn ang="0">
                  <a:pos x="connsiteX9545" y="connsiteY9545"/>
                </a:cxn>
                <a:cxn ang="0">
                  <a:pos x="connsiteX9546" y="connsiteY9546"/>
                </a:cxn>
                <a:cxn ang="0">
                  <a:pos x="connsiteX9547" y="connsiteY9547"/>
                </a:cxn>
                <a:cxn ang="0">
                  <a:pos x="connsiteX9548" y="connsiteY9548"/>
                </a:cxn>
                <a:cxn ang="0">
                  <a:pos x="connsiteX9549" y="connsiteY9549"/>
                </a:cxn>
                <a:cxn ang="0">
                  <a:pos x="connsiteX9550" y="connsiteY9550"/>
                </a:cxn>
                <a:cxn ang="0">
                  <a:pos x="connsiteX9551" y="connsiteY9551"/>
                </a:cxn>
                <a:cxn ang="0">
                  <a:pos x="connsiteX9552" y="connsiteY9552"/>
                </a:cxn>
                <a:cxn ang="0">
                  <a:pos x="connsiteX9553" y="connsiteY9553"/>
                </a:cxn>
                <a:cxn ang="0">
                  <a:pos x="connsiteX9554" y="connsiteY9554"/>
                </a:cxn>
                <a:cxn ang="0">
                  <a:pos x="connsiteX9555" y="connsiteY9555"/>
                </a:cxn>
                <a:cxn ang="0">
                  <a:pos x="connsiteX9556" y="connsiteY9556"/>
                </a:cxn>
                <a:cxn ang="0">
                  <a:pos x="connsiteX9557" y="connsiteY9557"/>
                </a:cxn>
                <a:cxn ang="0">
                  <a:pos x="connsiteX9558" y="connsiteY9558"/>
                </a:cxn>
                <a:cxn ang="0">
                  <a:pos x="connsiteX9559" y="connsiteY9559"/>
                </a:cxn>
                <a:cxn ang="0">
                  <a:pos x="connsiteX9560" y="connsiteY9560"/>
                </a:cxn>
                <a:cxn ang="0">
                  <a:pos x="connsiteX9561" y="connsiteY9561"/>
                </a:cxn>
                <a:cxn ang="0">
                  <a:pos x="connsiteX9562" y="connsiteY9562"/>
                </a:cxn>
                <a:cxn ang="0">
                  <a:pos x="connsiteX9563" y="connsiteY9563"/>
                </a:cxn>
                <a:cxn ang="0">
                  <a:pos x="connsiteX9564" y="connsiteY9564"/>
                </a:cxn>
                <a:cxn ang="0">
                  <a:pos x="connsiteX9565" y="connsiteY9565"/>
                </a:cxn>
                <a:cxn ang="0">
                  <a:pos x="connsiteX9566" y="connsiteY9566"/>
                </a:cxn>
                <a:cxn ang="0">
                  <a:pos x="connsiteX9567" y="connsiteY9567"/>
                </a:cxn>
                <a:cxn ang="0">
                  <a:pos x="connsiteX9568" y="connsiteY9568"/>
                </a:cxn>
                <a:cxn ang="0">
                  <a:pos x="connsiteX9569" y="connsiteY9569"/>
                </a:cxn>
                <a:cxn ang="0">
                  <a:pos x="connsiteX9570" y="connsiteY9570"/>
                </a:cxn>
                <a:cxn ang="0">
                  <a:pos x="connsiteX9571" y="connsiteY9571"/>
                </a:cxn>
                <a:cxn ang="0">
                  <a:pos x="connsiteX9572" y="connsiteY9572"/>
                </a:cxn>
                <a:cxn ang="0">
                  <a:pos x="connsiteX9573" y="connsiteY9573"/>
                </a:cxn>
                <a:cxn ang="0">
                  <a:pos x="connsiteX9574" y="connsiteY9574"/>
                </a:cxn>
                <a:cxn ang="0">
                  <a:pos x="connsiteX9575" y="connsiteY9575"/>
                </a:cxn>
                <a:cxn ang="0">
                  <a:pos x="connsiteX9576" y="connsiteY9576"/>
                </a:cxn>
                <a:cxn ang="0">
                  <a:pos x="connsiteX9577" y="connsiteY9577"/>
                </a:cxn>
                <a:cxn ang="0">
                  <a:pos x="connsiteX9578" y="connsiteY9578"/>
                </a:cxn>
                <a:cxn ang="0">
                  <a:pos x="connsiteX9579" y="connsiteY9579"/>
                </a:cxn>
                <a:cxn ang="0">
                  <a:pos x="connsiteX9580" y="connsiteY9580"/>
                </a:cxn>
                <a:cxn ang="0">
                  <a:pos x="connsiteX9581" y="connsiteY9581"/>
                </a:cxn>
                <a:cxn ang="0">
                  <a:pos x="connsiteX9582" y="connsiteY9582"/>
                </a:cxn>
                <a:cxn ang="0">
                  <a:pos x="connsiteX9583" y="connsiteY9583"/>
                </a:cxn>
                <a:cxn ang="0">
                  <a:pos x="connsiteX9584" y="connsiteY9584"/>
                </a:cxn>
                <a:cxn ang="0">
                  <a:pos x="connsiteX9585" y="connsiteY9585"/>
                </a:cxn>
                <a:cxn ang="0">
                  <a:pos x="connsiteX9586" y="connsiteY9586"/>
                </a:cxn>
                <a:cxn ang="0">
                  <a:pos x="connsiteX9587" y="connsiteY9587"/>
                </a:cxn>
                <a:cxn ang="0">
                  <a:pos x="connsiteX9588" y="connsiteY9588"/>
                </a:cxn>
                <a:cxn ang="0">
                  <a:pos x="connsiteX9589" y="connsiteY9589"/>
                </a:cxn>
                <a:cxn ang="0">
                  <a:pos x="connsiteX9590" y="connsiteY9590"/>
                </a:cxn>
                <a:cxn ang="0">
                  <a:pos x="connsiteX9591" y="connsiteY9591"/>
                </a:cxn>
                <a:cxn ang="0">
                  <a:pos x="connsiteX9592" y="connsiteY9592"/>
                </a:cxn>
                <a:cxn ang="0">
                  <a:pos x="connsiteX9593" y="connsiteY9593"/>
                </a:cxn>
                <a:cxn ang="0">
                  <a:pos x="connsiteX9594" y="connsiteY9594"/>
                </a:cxn>
                <a:cxn ang="0">
                  <a:pos x="connsiteX9595" y="connsiteY9595"/>
                </a:cxn>
                <a:cxn ang="0">
                  <a:pos x="connsiteX9596" y="connsiteY9596"/>
                </a:cxn>
                <a:cxn ang="0">
                  <a:pos x="connsiteX9597" y="connsiteY9597"/>
                </a:cxn>
                <a:cxn ang="0">
                  <a:pos x="connsiteX9598" y="connsiteY9598"/>
                </a:cxn>
                <a:cxn ang="0">
                  <a:pos x="connsiteX9599" y="connsiteY9599"/>
                </a:cxn>
                <a:cxn ang="0">
                  <a:pos x="connsiteX9600" y="connsiteY9600"/>
                </a:cxn>
                <a:cxn ang="0">
                  <a:pos x="connsiteX9601" y="connsiteY9601"/>
                </a:cxn>
                <a:cxn ang="0">
                  <a:pos x="connsiteX9602" y="connsiteY9602"/>
                </a:cxn>
                <a:cxn ang="0">
                  <a:pos x="connsiteX9603" y="connsiteY9603"/>
                </a:cxn>
                <a:cxn ang="0">
                  <a:pos x="connsiteX9604" y="connsiteY9604"/>
                </a:cxn>
                <a:cxn ang="0">
                  <a:pos x="connsiteX9605" y="connsiteY9605"/>
                </a:cxn>
                <a:cxn ang="0">
                  <a:pos x="connsiteX9606" y="connsiteY9606"/>
                </a:cxn>
                <a:cxn ang="0">
                  <a:pos x="connsiteX9607" y="connsiteY9607"/>
                </a:cxn>
                <a:cxn ang="0">
                  <a:pos x="connsiteX9608" y="connsiteY9608"/>
                </a:cxn>
                <a:cxn ang="0">
                  <a:pos x="connsiteX9609" y="connsiteY9609"/>
                </a:cxn>
                <a:cxn ang="0">
                  <a:pos x="connsiteX9610" y="connsiteY9610"/>
                </a:cxn>
                <a:cxn ang="0">
                  <a:pos x="connsiteX9611" y="connsiteY9611"/>
                </a:cxn>
                <a:cxn ang="0">
                  <a:pos x="connsiteX9612" y="connsiteY9612"/>
                </a:cxn>
                <a:cxn ang="0">
                  <a:pos x="connsiteX9613" y="connsiteY9613"/>
                </a:cxn>
                <a:cxn ang="0">
                  <a:pos x="connsiteX9614" y="connsiteY9614"/>
                </a:cxn>
                <a:cxn ang="0">
                  <a:pos x="connsiteX9615" y="connsiteY9615"/>
                </a:cxn>
                <a:cxn ang="0">
                  <a:pos x="connsiteX9616" y="connsiteY9616"/>
                </a:cxn>
                <a:cxn ang="0">
                  <a:pos x="connsiteX9617" y="connsiteY9617"/>
                </a:cxn>
                <a:cxn ang="0">
                  <a:pos x="connsiteX9618" y="connsiteY9618"/>
                </a:cxn>
                <a:cxn ang="0">
                  <a:pos x="connsiteX9619" y="connsiteY9619"/>
                </a:cxn>
                <a:cxn ang="0">
                  <a:pos x="connsiteX9620" y="connsiteY9620"/>
                </a:cxn>
                <a:cxn ang="0">
                  <a:pos x="connsiteX9621" y="connsiteY9621"/>
                </a:cxn>
                <a:cxn ang="0">
                  <a:pos x="connsiteX9622" y="connsiteY9622"/>
                </a:cxn>
                <a:cxn ang="0">
                  <a:pos x="connsiteX9623" y="connsiteY9623"/>
                </a:cxn>
                <a:cxn ang="0">
                  <a:pos x="connsiteX9624" y="connsiteY9624"/>
                </a:cxn>
                <a:cxn ang="0">
                  <a:pos x="connsiteX9625" y="connsiteY9625"/>
                </a:cxn>
                <a:cxn ang="0">
                  <a:pos x="connsiteX9626" y="connsiteY9626"/>
                </a:cxn>
                <a:cxn ang="0">
                  <a:pos x="connsiteX9627" y="connsiteY9627"/>
                </a:cxn>
                <a:cxn ang="0">
                  <a:pos x="connsiteX9628" y="connsiteY9628"/>
                </a:cxn>
                <a:cxn ang="0">
                  <a:pos x="connsiteX9629" y="connsiteY9629"/>
                </a:cxn>
                <a:cxn ang="0">
                  <a:pos x="connsiteX9630" y="connsiteY9630"/>
                </a:cxn>
                <a:cxn ang="0">
                  <a:pos x="connsiteX9631" y="connsiteY9631"/>
                </a:cxn>
                <a:cxn ang="0">
                  <a:pos x="connsiteX9632" y="connsiteY9632"/>
                </a:cxn>
                <a:cxn ang="0">
                  <a:pos x="connsiteX9633" y="connsiteY9633"/>
                </a:cxn>
                <a:cxn ang="0">
                  <a:pos x="connsiteX9634" y="connsiteY9634"/>
                </a:cxn>
                <a:cxn ang="0">
                  <a:pos x="connsiteX9635" y="connsiteY9635"/>
                </a:cxn>
                <a:cxn ang="0">
                  <a:pos x="connsiteX9636" y="connsiteY9636"/>
                </a:cxn>
                <a:cxn ang="0">
                  <a:pos x="connsiteX9637" y="connsiteY9637"/>
                </a:cxn>
                <a:cxn ang="0">
                  <a:pos x="connsiteX9638" y="connsiteY9638"/>
                </a:cxn>
                <a:cxn ang="0">
                  <a:pos x="connsiteX9639" y="connsiteY9639"/>
                </a:cxn>
                <a:cxn ang="0">
                  <a:pos x="connsiteX9640" y="connsiteY9640"/>
                </a:cxn>
                <a:cxn ang="0">
                  <a:pos x="connsiteX9641" y="connsiteY9641"/>
                </a:cxn>
                <a:cxn ang="0">
                  <a:pos x="connsiteX9642" y="connsiteY9642"/>
                </a:cxn>
                <a:cxn ang="0">
                  <a:pos x="connsiteX9643" y="connsiteY9643"/>
                </a:cxn>
                <a:cxn ang="0">
                  <a:pos x="connsiteX9644" y="connsiteY9644"/>
                </a:cxn>
                <a:cxn ang="0">
                  <a:pos x="connsiteX9645" y="connsiteY9645"/>
                </a:cxn>
                <a:cxn ang="0">
                  <a:pos x="connsiteX9646" y="connsiteY9646"/>
                </a:cxn>
                <a:cxn ang="0">
                  <a:pos x="connsiteX9647" y="connsiteY9647"/>
                </a:cxn>
                <a:cxn ang="0">
                  <a:pos x="connsiteX9648" y="connsiteY9648"/>
                </a:cxn>
                <a:cxn ang="0">
                  <a:pos x="connsiteX9649" y="connsiteY9649"/>
                </a:cxn>
                <a:cxn ang="0">
                  <a:pos x="connsiteX9650" y="connsiteY9650"/>
                </a:cxn>
                <a:cxn ang="0">
                  <a:pos x="connsiteX9651" y="connsiteY9651"/>
                </a:cxn>
                <a:cxn ang="0">
                  <a:pos x="connsiteX9652" y="connsiteY9652"/>
                </a:cxn>
                <a:cxn ang="0">
                  <a:pos x="connsiteX9653" y="connsiteY9653"/>
                </a:cxn>
                <a:cxn ang="0">
                  <a:pos x="connsiteX9654" y="connsiteY9654"/>
                </a:cxn>
                <a:cxn ang="0">
                  <a:pos x="connsiteX9655" y="connsiteY9655"/>
                </a:cxn>
                <a:cxn ang="0">
                  <a:pos x="connsiteX9656" y="connsiteY9656"/>
                </a:cxn>
                <a:cxn ang="0">
                  <a:pos x="connsiteX9657" y="connsiteY9657"/>
                </a:cxn>
                <a:cxn ang="0">
                  <a:pos x="connsiteX9658" y="connsiteY9658"/>
                </a:cxn>
                <a:cxn ang="0">
                  <a:pos x="connsiteX9659" y="connsiteY9659"/>
                </a:cxn>
                <a:cxn ang="0">
                  <a:pos x="connsiteX9660" y="connsiteY9660"/>
                </a:cxn>
                <a:cxn ang="0">
                  <a:pos x="connsiteX9661" y="connsiteY9661"/>
                </a:cxn>
                <a:cxn ang="0">
                  <a:pos x="connsiteX9662" y="connsiteY9662"/>
                </a:cxn>
                <a:cxn ang="0">
                  <a:pos x="connsiteX9663" y="connsiteY9663"/>
                </a:cxn>
                <a:cxn ang="0">
                  <a:pos x="connsiteX9664" y="connsiteY9664"/>
                </a:cxn>
                <a:cxn ang="0">
                  <a:pos x="connsiteX9665" y="connsiteY9665"/>
                </a:cxn>
                <a:cxn ang="0">
                  <a:pos x="connsiteX9666" y="connsiteY9666"/>
                </a:cxn>
                <a:cxn ang="0">
                  <a:pos x="connsiteX9667" y="connsiteY9667"/>
                </a:cxn>
                <a:cxn ang="0">
                  <a:pos x="connsiteX9668" y="connsiteY9668"/>
                </a:cxn>
                <a:cxn ang="0">
                  <a:pos x="connsiteX9669" y="connsiteY9669"/>
                </a:cxn>
                <a:cxn ang="0">
                  <a:pos x="connsiteX9670" y="connsiteY9670"/>
                </a:cxn>
                <a:cxn ang="0">
                  <a:pos x="connsiteX9671" y="connsiteY9671"/>
                </a:cxn>
                <a:cxn ang="0">
                  <a:pos x="connsiteX9672" y="connsiteY9672"/>
                </a:cxn>
                <a:cxn ang="0">
                  <a:pos x="connsiteX9673" y="connsiteY9673"/>
                </a:cxn>
                <a:cxn ang="0">
                  <a:pos x="connsiteX9674" y="connsiteY9674"/>
                </a:cxn>
                <a:cxn ang="0">
                  <a:pos x="connsiteX9675" y="connsiteY9675"/>
                </a:cxn>
                <a:cxn ang="0">
                  <a:pos x="connsiteX9676" y="connsiteY9676"/>
                </a:cxn>
                <a:cxn ang="0">
                  <a:pos x="connsiteX9677" y="connsiteY9677"/>
                </a:cxn>
                <a:cxn ang="0">
                  <a:pos x="connsiteX9678" y="connsiteY9678"/>
                </a:cxn>
                <a:cxn ang="0">
                  <a:pos x="connsiteX9679" y="connsiteY9679"/>
                </a:cxn>
                <a:cxn ang="0">
                  <a:pos x="connsiteX9680" y="connsiteY9680"/>
                </a:cxn>
                <a:cxn ang="0">
                  <a:pos x="connsiteX9681" y="connsiteY9681"/>
                </a:cxn>
                <a:cxn ang="0">
                  <a:pos x="connsiteX9682" y="connsiteY9682"/>
                </a:cxn>
                <a:cxn ang="0">
                  <a:pos x="connsiteX9683" y="connsiteY9683"/>
                </a:cxn>
                <a:cxn ang="0">
                  <a:pos x="connsiteX9684" y="connsiteY9684"/>
                </a:cxn>
                <a:cxn ang="0">
                  <a:pos x="connsiteX9685" y="connsiteY9685"/>
                </a:cxn>
                <a:cxn ang="0">
                  <a:pos x="connsiteX9686" y="connsiteY9686"/>
                </a:cxn>
                <a:cxn ang="0">
                  <a:pos x="connsiteX9687" y="connsiteY9687"/>
                </a:cxn>
                <a:cxn ang="0">
                  <a:pos x="connsiteX9688" y="connsiteY9688"/>
                </a:cxn>
                <a:cxn ang="0">
                  <a:pos x="connsiteX9689" y="connsiteY9689"/>
                </a:cxn>
                <a:cxn ang="0">
                  <a:pos x="connsiteX9690" y="connsiteY9690"/>
                </a:cxn>
                <a:cxn ang="0">
                  <a:pos x="connsiteX9691" y="connsiteY9691"/>
                </a:cxn>
                <a:cxn ang="0">
                  <a:pos x="connsiteX9692" y="connsiteY9692"/>
                </a:cxn>
                <a:cxn ang="0">
                  <a:pos x="connsiteX9693" y="connsiteY9693"/>
                </a:cxn>
                <a:cxn ang="0">
                  <a:pos x="connsiteX9694" y="connsiteY9694"/>
                </a:cxn>
                <a:cxn ang="0">
                  <a:pos x="connsiteX9695" y="connsiteY9695"/>
                </a:cxn>
                <a:cxn ang="0">
                  <a:pos x="connsiteX9696" y="connsiteY9696"/>
                </a:cxn>
                <a:cxn ang="0">
                  <a:pos x="connsiteX9697" y="connsiteY9697"/>
                </a:cxn>
                <a:cxn ang="0">
                  <a:pos x="connsiteX9698" y="connsiteY9698"/>
                </a:cxn>
                <a:cxn ang="0">
                  <a:pos x="connsiteX9699" y="connsiteY9699"/>
                </a:cxn>
                <a:cxn ang="0">
                  <a:pos x="connsiteX9700" y="connsiteY9700"/>
                </a:cxn>
                <a:cxn ang="0">
                  <a:pos x="connsiteX9701" y="connsiteY9701"/>
                </a:cxn>
                <a:cxn ang="0">
                  <a:pos x="connsiteX9702" y="connsiteY9702"/>
                </a:cxn>
                <a:cxn ang="0">
                  <a:pos x="connsiteX9703" y="connsiteY9703"/>
                </a:cxn>
                <a:cxn ang="0">
                  <a:pos x="connsiteX9704" y="connsiteY9704"/>
                </a:cxn>
                <a:cxn ang="0">
                  <a:pos x="connsiteX9705" y="connsiteY9705"/>
                </a:cxn>
                <a:cxn ang="0">
                  <a:pos x="connsiteX9706" y="connsiteY9706"/>
                </a:cxn>
                <a:cxn ang="0">
                  <a:pos x="connsiteX9707" y="connsiteY9707"/>
                </a:cxn>
                <a:cxn ang="0">
                  <a:pos x="connsiteX9708" y="connsiteY9708"/>
                </a:cxn>
                <a:cxn ang="0">
                  <a:pos x="connsiteX9709" y="connsiteY9709"/>
                </a:cxn>
                <a:cxn ang="0">
                  <a:pos x="connsiteX9710" y="connsiteY9710"/>
                </a:cxn>
                <a:cxn ang="0">
                  <a:pos x="connsiteX9711" y="connsiteY9711"/>
                </a:cxn>
                <a:cxn ang="0">
                  <a:pos x="connsiteX9712" y="connsiteY9712"/>
                </a:cxn>
                <a:cxn ang="0">
                  <a:pos x="connsiteX9713" y="connsiteY9713"/>
                </a:cxn>
                <a:cxn ang="0">
                  <a:pos x="connsiteX9714" y="connsiteY9714"/>
                </a:cxn>
                <a:cxn ang="0">
                  <a:pos x="connsiteX9715" y="connsiteY9715"/>
                </a:cxn>
                <a:cxn ang="0">
                  <a:pos x="connsiteX9716" y="connsiteY9716"/>
                </a:cxn>
                <a:cxn ang="0">
                  <a:pos x="connsiteX9717" y="connsiteY9717"/>
                </a:cxn>
                <a:cxn ang="0">
                  <a:pos x="connsiteX9718" y="connsiteY9718"/>
                </a:cxn>
                <a:cxn ang="0">
                  <a:pos x="connsiteX9719" y="connsiteY9719"/>
                </a:cxn>
                <a:cxn ang="0">
                  <a:pos x="connsiteX9720" y="connsiteY9720"/>
                </a:cxn>
                <a:cxn ang="0">
                  <a:pos x="connsiteX9721" y="connsiteY9721"/>
                </a:cxn>
                <a:cxn ang="0">
                  <a:pos x="connsiteX9722" y="connsiteY9722"/>
                </a:cxn>
                <a:cxn ang="0">
                  <a:pos x="connsiteX9723" y="connsiteY9723"/>
                </a:cxn>
                <a:cxn ang="0">
                  <a:pos x="connsiteX9724" y="connsiteY9724"/>
                </a:cxn>
                <a:cxn ang="0">
                  <a:pos x="connsiteX9725" y="connsiteY9725"/>
                </a:cxn>
                <a:cxn ang="0">
                  <a:pos x="connsiteX9726" y="connsiteY9726"/>
                </a:cxn>
                <a:cxn ang="0">
                  <a:pos x="connsiteX9727" y="connsiteY9727"/>
                </a:cxn>
                <a:cxn ang="0">
                  <a:pos x="connsiteX9728" y="connsiteY9728"/>
                </a:cxn>
                <a:cxn ang="0">
                  <a:pos x="connsiteX9729" y="connsiteY9729"/>
                </a:cxn>
                <a:cxn ang="0">
                  <a:pos x="connsiteX9730" y="connsiteY9730"/>
                </a:cxn>
                <a:cxn ang="0">
                  <a:pos x="connsiteX9731" y="connsiteY9731"/>
                </a:cxn>
                <a:cxn ang="0">
                  <a:pos x="connsiteX9732" y="connsiteY9732"/>
                </a:cxn>
                <a:cxn ang="0">
                  <a:pos x="connsiteX9733" y="connsiteY9733"/>
                </a:cxn>
                <a:cxn ang="0">
                  <a:pos x="connsiteX9734" y="connsiteY9734"/>
                </a:cxn>
                <a:cxn ang="0">
                  <a:pos x="connsiteX9735" y="connsiteY9735"/>
                </a:cxn>
                <a:cxn ang="0">
                  <a:pos x="connsiteX9736" y="connsiteY9736"/>
                </a:cxn>
                <a:cxn ang="0">
                  <a:pos x="connsiteX9737" y="connsiteY9737"/>
                </a:cxn>
                <a:cxn ang="0">
                  <a:pos x="connsiteX9738" y="connsiteY9738"/>
                </a:cxn>
                <a:cxn ang="0">
                  <a:pos x="connsiteX9739" y="connsiteY9739"/>
                </a:cxn>
                <a:cxn ang="0">
                  <a:pos x="connsiteX9740" y="connsiteY9740"/>
                </a:cxn>
                <a:cxn ang="0">
                  <a:pos x="connsiteX9741" y="connsiteY9741"/>
                </a:cxn>
                <a:cxn ang="0">
                  <a:pos x="connsiteX9742" y="connsiteY9742"/>
                </a:cxn>
                <a:cxn ang="0">
                  <a:pos x="connsiteX9743" y="connsiteY9743"/>
                </a:cxn>
                <a:cxn ang="0">
                  <a:pos x="connsiteX9744" y="connsiteY9744"/>
                </a:cxn>
                <a:cxn ang="0">
                  <a:pos x="connsiteX9745" y="connsiteY9745"/>
                </a:cxn>
                <a:cxn ang="0">
                  <a:pos x="connsiteX9746" y="connsiteY9746"/>
                </a:cxn>
                <a:cxn ang="0">
                  <a:pos x="connsiteX9747" y="connsiteY9747"/>
                </a:cxn>
                <a:cxn ang="0">
                  <a:pos x="connsiteX9748" y="connsiteY9748"/>
                </a:cxn>
                <a:cxn ang="0">
                  <a:pos x="connsiteX9749" y="connsiteY9749"/>
                </a:cxn>
                <a:cxn ang="0">
                  <a:pos x="connsiteX9750" y="connsiteY9750"/>
                </a:cxn>
                <a:cxn ang="0">
                  <a:pos x="connsiteX9751" y="connsiteY9751"/>
                </a:cxn>
                <a:cxn ang="0">
                  <a:pos x="connsiteX9752" y="connsiteY9752"/>
                </a:cxn>
                <a:cxn ang="0">
                  <a:pos x="connsiteX9753" y="connsiteY9753"/>
                </a:cxn>
                <a:cxn ang="0">
                  <a:pos x="connsiteX9754" y="connsiteY9754"/>
                </a:cxn>
                <a:cxn ang="0">
                  <a:pos x="connsiteX9755" y="connsiteY9755"/>
                </a:cxn>
                <a:cxn ang="0">
                  <a:pos x="connsiteX9756" y="connsiteY9756"/>
                </a:cxn>
                <a:cxn ang="0">
                  <a:pos x="connsiteX9757" y="connsiteY9757"/>
                </a:cxn>
                <a:cxn ang="0">
                  <a:pos x="connsiteX9758" y="connsiteY9758"/>
                </a:cxn>
                <a:cxn ang="0">
                  <a:pos x="connsiteX9759" y="connsiteY9759"/>
                </a:cxn>
                <a:cxn ang="0">
                  <a:pos x="connsiteX9760" y="connsiteY9760"/>
                </a:cxn>
                <a:cxn ang="0">
                  <a:pos x="connsiteX9761" y="connsiteY9761"/>
                </a:cxn>
                <a:cxn ang="0">
                  <a:pos x="connsiteX9762" y="connsiteY9762"/>
                </a:cxn>
                <a:cxn ang="0">
                  <a:pos x="connsiteX9763" y="connsiteY9763"/>
                </a:cxn>
                <a:cxn ang="0">
                  <a:pos x="connsiteX9764" y="connsiteY9764"/>
                </a:cxn>
                <a:cxn ang="0">
                  <a:pos x="connsiteX9765" y="connsiteY9765"/>
                </a:cxn>
                <a:cxn ang="0">
                  <a:pos x="connsiteX9766" y="connsiteY9766"/>
                </a:cxn>
                <a:cxn ang="0">
                  <a:pos x="connsiteX9767" y="connsiteY9767"/>
                </a:cxn>
                <a:cxn ang="0">
                  <a:pos x="connsiteX9768" y="connsiteY9768"/>
                </a:cxn>
                <a:cxn ang="0">
                  <a:pos x="connsiteX9769" y="connsiteY9769"/>
                </a:cxn>
                <a:cxn ang="0">
                  <a:pos x="connsiteX9770" y="connsiteY9770"/>
                </a:cxn>
                <a:cxn ang="0">
                  <a:pos x="connsiteX9771" y="connsiteY9771"/>
                </a:cxn>
                <a:cxn ang="0">
                  <a:pos x="connsiteX9772" y="connsiteY9772"/>
                </a:cxn>
                <a:cxn ang="0">
                  <a:pos x="connsiteX9773" y="connsiteY9773"/>
                </a:cxn>
                <a:cxn ang="0">
                  <a:pos x="connsiteX9774" y="connsiteY9774"/>
                </a:cxn>
                <a:cxn ang="0">
                  <a:pos x="connsiteX9775" y="connsiteY9775"/>
                </a:cxn>
                <a:cxn ang="0">
                  <a:pos x="connsiteX9776" y="connsiteY9776"/>
                </a:cxn>
                <a:cxn ang="0">
                  <a:pos x="connsiteX9777" y="connsiteY9777"/>
                </a:cxn>
                <a:cxn ang="0">
                  <a:pos x="connsiteX9778" y="connsiteY9778"/>
                </a:cxn>
                <a:cxn ang="0">
                  <a:pos x="connsiteX9779" y="connsiteY9779"/>
                </a:cxn>
                <a:cxn ang="0">
                  <a:pos x="connsiteX9780" y="connsiteY9780"/>
                </a:cxn>
                <a:cxn ang="0">
                  <a:pos x="connsiteX9781" y="connsiteY9781"/>
                </a:cxn>
                <a:cxn ang="0">
                  <a:pos x="connsiteX9782" y="connsiteY9782"/>
                </a:cxn>
                <a:cxn ang="0">
                  <a:pos x="connsiteX9783" y="connsiteY9783"/>
                </a:cxn>
                <a:cxn ang="0">
                  <a:pos x="connsiteX9784" y="connsiteY9784"/>
                </a:cxn>
                <a:cxn ang="0">
                  <a:pos x="connsiteX9785" y="connsiteY9785"/>
                </a:cxn>
                <a:cxn ang="0">
                  <a:pos x="connsiteX9786" y="connsiteY9786"/>
                </a:cxn>
                <a:cxn ang="0">
                  <a:pos x="connsiteX9787" y="connsiteY9787"/>
                </a:cxn>
                <a:cxn ang="0">
                  <a:pos x="connsiteX9788" y="connsiteY9788"/>
                </a:cxn>
                <a:cxn ang="0">
                  <a:pos x="connsiteX9789" y="connsiteY9789"/>
                </a:cxn>
                <a:cxn ang="0">
                  <a:pos x="connsiteX9790" y="connsiteY9790"/>
                </a:cxn>
                <a:cxn ang="0">
                  <a:pos x="connsiteX9791" y="connsiteY9791"/>
                </a:cxn>
                <a:cxn ang="0">
                  <a:pos x="connsiteX9792" y="connsiteY9792"/>
                </a:cxn>
                <a:cxn ang="0">
                  <a:pos x="connsiteX9793" y="connsiteY9793"/>
                </a:cxn>
                <a:cxn ang="0">
                  <a:pos x="connsiteX9794" y="connsiteY9794"/>
                </a:cxn>
                <a:cxn ang="0">
                  <a:pos x="connsiteX9795" y="connsiteY9795"/>
                </a:cxn>
                <a:cxn ang="0">
                  <a:pos x="connsiteX9796" y="connsiteY9796"/>
                </a:cxn>
                <a:cxn ang="0">
                  <a:pos x="connsiteX9797" y="connsiteY9797"/>
                </a:cxn>
                <a:cxn ang="0">
                  <a:pos x="connsiteX9798" y="connsiteY9798"/>
                </a:cxn>
                <a:cxn ang="0">
                  <a:pos x="connsiteX9799" y="connsiteY9799"/>
                </a:cxn>
                <a:cxn ang="0">
                  <a:pos x="connsiteX9800" y="connsiteY9800"/>
                </a:cxn>
                <a:cxn ang="0">
                  <a:pos x="connsiteX9801" y="connsiteY9801"/>
                </a:cxn>
                <a:cxn ang="0">
                  <a:pos x="connsiteX9802" y="connsiteY9802"/>
                </a:cxn>
                <a:cxn ang="0">
                  <a:pos x="connsiteX9803" y="connsiteY9803"/>
                </a:cxn>
                <a:cxn ang="0">
                  <a:pos x="connsiteX9804" y="connsiteY9804"/>
                </a:cxn>
                <a:cxn ang="0">
                  <a:pos x="connsiteX9805" y="connsiteY9805"/>
                </a:cxn>
                <a:cxn ang="0">
                  <a:pos x="connsiteX9806" y="connsiteY9806"/>
                </a:cxn>
                <a:cxn ang="0">
                  <a:pos x="connsiteX9807" y="connsiteY9807"/>
                </a:cxn>
                <a:cxn ang="0">
                  <a:pos x="connsiteX9808" y="connsiteY9808"/>
                </a:cxn>
                <a:cxn ang="0">
                  <a:pos x="connsiteX9809" y="connsiteY9809"/>
                </a:cxn>
                <a:cxn ang="0">
                  <a:pos x="connsiteX9810" y="connsiteY9810"/>
                </a:cxn>
                <a:cxn ang="0">
                  <a:pos x="connsiteX9811" y="connsiteY9811"/>
                </a:cxn>
                <a:cxn ang="0">
                  <a:pos x="connsiteX9812" y="connsiteY9812"/>
                </a:cxn>
                <a:cxn ang="0">
                  <a:pos x="connsiteX9813" y="connsiteY9813"/>
                </a:cxn>
                <a:cxn ang="0">
                  <a:pos x="connsiteX9814" y="connsiteY9814"/>
                </a:cxn>
                <a:cxn ang="0">
                  <a:pos x="connsiteX9815" y="connsiteY9815"/>
                </a:cxn>
                <a:cxn ang="0">
                  <a:pos x="connsiteX9816" y="connsiteY9816"/>
                </a:cxn>
                <a:cxn ang="0">
                  <a:pos x="connsiteX9817" y="connsiteY9817"/>
                </a:cxn>
                <a:cxn ang="0">
                  <a:pos x="connsiteX9818" y="connsiteY9818"/>
                </a:cxn>
                <a:cxn ang="0">
                  <a:pos x="connsiteX9819" y="connsiteY9819"/>
                </a:cxn>
                <a:cxn ang="0">
                  <a:pos x="connsiteX9820" y="connsiteY9820"/>
                </a:cxn>
                <a:cxn ang="0">
                  <a:pos x="connsiteX9821" y="connsiteY9821"/>
                </a:cxn>
                <a:cxn ang="0">
                  <a:pos x="connsiteX9822" y="connsiteY9822"/>
                </a:cxn>
                <a:cxn ang="0">
                  <a:pos x="connsiteX9823" y="connsiteY9823"/>
                </a:cxn>
                <a:cxn ang="0">
                  <a:pos x="connsiteX9824" y="connsiteY9824"/>
                </a:cxn>
                <a:cxn ang="0">
                  <a:pos x="connsiteX9825" y="connsiteY9825"/>
                </a:cxn>
                <a:cxn ang="0">
                  <a:pos x="connsiteX9826" y="connsiteY9826"/>
                </a:cxn>
                <a:cxn ang="0">
                  <a:pos x="connsiteX9827" y="connsiteY9827"/>
                </a:cxn>
                <a:cxn ang="0">
                  <a:pos x="connsiteX9828" y="connsiteY9828"/>
                </a:cxn>
                <a:cxn ang="0">
                  <a:pos x="connsiteX9829" y="connsiteY9829"/>
                </a:cxn>
                <a:cxn ang="0">
                  <a:pos x="connsiteX9830" y="connsiteY9830"/>
                </a:cxn>
                <a:cxn ang="0">
                  <a:pos x="connsiteX9831" y="connsiteY9831"/>
                </a:cxn>
                <a:cxn ang="0">
                  <a:pos x="connsiteX9832" y="connsiteY9832"/>
                </a:cxn>
                <a:cxn ang="0">
                  <a:pos x="connsiteX9833" y="connsiteY9833"/>
                </a:cxn>
                <a:cxn ang="0">
                  <a:pos x="connsiteX9834" y="connsiteY9834"/>
                </a:cxn>
                <a:cxn ang="0">
                  <a:pos x="connsiteX9835" y="connsiteY9835"/>
                </a:cxn>
                <a:cxn ang="0">
                  <a:pos x="connsiteX9836" y="connsiteY9836"/>
                </a:cxn>
                <a:cxn ang="0">
                  <a:pos x="connsiteX9837" y="connsiteY9837"/>
                </a:cxn>
                <a:cxn ang="0">
                  <a:pos x="connsiteX9838" y="connsiteY9838"/>
                </a:cxn>
                <a:cxn ang="0">
                  <a:pos x="connsiteX9839" y="connsiteY9839"/>
                </a:cxn>
                <a:cxn ang="0">
                  <a:pos x="connsiteX9840" y="connsiteY9840"/>
                </a:cxn>
                <a:cxn ang="0">
                  <a:pos x="connsiteX9841" y="connsiteY9841"/>
                </a:cxn>
                <a:cxn ang="0">
                  <a:pos x="connsiteX9842" y="connsiteY9842"/>
                </a:cxn>
                <a:cxn ang="0">
                  <a:pos x="connsiteX9843" y="connsiteY9843"/>
                </a:cxn>
                <a:cxn ang="0">
                  <a:pos x="connsiteX9844" y="connsiteY9844"/>
                </a:cxn>
                <a:cxn ang="0">
                  <a:pos x="connsiteX9845" y="connsiteY9845"/>
                </a:cxn>
                <a:cxn ang="0">
                  <a:pos x="connsiteX9846" y="connsiteY9846"/>
                </a:cxn>
                <a:cxn ang="0">
                  <a:pos x="connsiteX9847" y="connsiteY9847"/>
                </a:cxn>
                <a:cxn ang="0">
                  <a:pos x="connsiteX9848" y="connsiteY9848"/>
                </a:cxn>
                <a:cxn ang="0">
                  <a:pos x="connsiteX9849" y="connsiteY9849"/>
                </a:cxn>
                <a:cxn ang="0">
                  <a:pos x="connsiteX9850" y="connsiteY9850"/>
                </a:cxn>
                <a:cxn ang="0">
                  <a:pos x="connsiteX9851" y="connsiteY9851"/>
                </a:cxn>
                <a:cxn ang="0">
                  <a:pos x="connsiteX9852" y="connsiteY9852"/>
                </a:cxn>
                <a:cxn ang="0">
                  <a:pos x="connsiteX9853" y="connsiteY9853"/>
                </a:cxn>
                <a:cxn ang="0">
                  <a:pos x="connsiteX9854" y="connsiteY9854"/>
                </a:cxn>
                <a:cxn ang="0">
                  <a:pos x="connsiteX9855" y="connsiteY9855"/>
                </a:cxn>
                <a:cxn ang="0">
                  <a:pos x="connsiteX9856" y="connsiteY9856"/>
                </a:cxn>
                <a:cxn ang="0">
                  <a:pos x="connsiteX9857" y="connsiteY9857"/>
                </a:cxn>
                <a:cxn ang="0">
                  <a:pos x="connsiteX9858" y="connsiteY9858"/>
                </a:cxn>
                <a:cxn ang="0">
                  <a:pos x="connsiteX9859" y="connsiteY9859"/>
                </a:cxn>
                <a:cxn ang="0">
                  <a:pos x="connsiteX9860" y="connsiteY9860"/>
                </a:cxn>
                <a:cxn ang="0">
                  <a:pos x="connsiteX9861" y="connsiteY9861"/>
                </a:cxn>
                <a:cxn ang="0">
                  <a:pos x="connsiteX9862" y="connsiteY9862"/>
                </a:cxn>
                <a:cxn ang="0">
                  <a:pos x="connsiteX9863" y="connsiteY9863"/>
                </a:cxn>
                <a:cxn ang="0">
                  <a:pos x="connsiteX9864" y="connsiteY9864"/>
                </a:cxn>
                <a:cxn ang="0">
                  <a:pos x="connsiteX9865" y="connsiteY9865"/>
                </a:cxn>
                <a:cxn ang="0">
                  <a:pos x="connsiteX9866" y="connsiteY9866"/>
                </a:cxn>
                <a:cxn ang="0">
                  <a:pos x="connsiteX9867" y="connsiteY9867"/>
                </a:cxn>
                <a:cxn ang="0">
                  <a:pos x="connsiteX9868" y="connsiteY9868"/>
                </a:cxn>
                <a:cxn ang="0">
                  <a:pos x="connsiteX9869" y="connsiteY9869"/>
                </a:cxn>
                <a:cxn ang="0">
                  <a:pos x="connsiteX9870" y="connsiteY9870"/>
                </a:cxn>
                <a:cxn ang="0">
                  <a:pos x="connsiteX9871" y="connsiteY9871"/>
                </a:cxn>
                <a:cxn ang="0">
                  <a:pos x="connsiteX9872" y="connsiteY9872"/>
                </a:cxn>
                <a:cxn ang="0">
                  <a:pos x="connsiteX9873" y="connsiteY9873"/>
                </a:cxn>
                <a:cxn ang="0">
                  <a:pos x="connsiteX9874" y="connsiteY9874"/>
                </a:cxn>
                <a:cxn ang="0">
                  <a:pos x="connsiteX9875" y="connsiteY9875"/>
                </a:cxn>
                <a:cxn ang="0">
                  <a:pos x="connsiteX9876" y="connsiteY9876"/>
                </a:cxn>
                <a:cxn ang="0">
                  <a:pos x="connsiteX9877" y="connsiteY9877"/>
                </a:cxn>
                <a:cxn ang="0">
                  <a:pos x="connsiteX9878" y="connsiteY9878"/>
                </a:cxn>
                <a:cxn ang="0">
                  <a:pos x="connsiteX9879" y="connsiteY9879"/>
                </a:cxn>
                <a:cxn ang="0">
                  <a:pos x="connsiteX9880" y="connsiteY9880"/>
                </a:cxn>
                <a:cxn ang="0">
                  <a:pos x="connsiteX9881" y="connsiteY9881"/>
                </a:cxn>
                <a:cxn ang="0">
                  <a:pos x="connsiteX9882" y="connsiteY9882"/>
                </a:cxn>
                <a:cxn ang="0">
                  <a:pos x="connsiteX9883" y="connsiteY9883"/>
                </a:cxn>
                <a:cxn ang="0">
                  <a:pos x="connsiteX9884" y="connsiteY9884"/>
                </a:cxn>
                <a:cxn ang="0">
                  <a:pos x="connsiteX9885" y="connsiteY9885"/>
                </a:cxn>
                <a:cxn ang="0">
                  <a:pos x="connsiteX9886" y="connsiteY9886"/>
                </a:cxn>
                <a:cxn ang="0">
                  <a:pos x="connsiteX9887" y="connsiteY9887"/>
                </a:cxn>
                <a:cxn ang="0">
                  <a:pos x="connsiteX9888" y="connsiteY9888"/>
                </a:cxn>
                <a:cxn ang="0">
                  <a:pos x="connsiteX9889" y="connsiteY9889"/>
                </a:cxn>
                <a:cxn ang="0">
                  <a:pos x="connsiteX9890" y="connsiteY9890"/>
                </a:cxn>
                <a:cxn ang="0">
                  <a:pos x="connsiteX9891" y="connsiteY9891"/>
                </a:cxn>
                <a:cxn ang="0">
                  <a:pos x="connsiteX9892" y="connsiteY9892"/>
                </a:cxn>
                <a:cxn ang="0">
                  <a:pos x="connsiteX9893" y="connsiteY9893"/>
                </a:cxn>
                <a:cxn ang="0">
                  <a:pos x="connsiteX9894" y="connsiteY9894"/>
                </a:cxn>
                <a:cxn ang="0">
                  <a:pos x="connsiteX9895" y="connsiteY9895"/>
                </a:cxn>
                <a:cxn ang="0">
                  <a:pos x="connsiteX9896" y="connsiteY9896"/>
                </a:cxn>
                <a:cxn ang="0">
                  <a:pos x="connsiteX9897" y="connsiteY9897"/>
                </a:cxn>
                <a:cxn ang="0">
                  <a:pos x="connsiteX9898" y="connsiteY9898"/>
                </a:cxn>
                <a:cxn ang="0">
                  <a:pos x="connsiteX9899" y="connsiteY9899"/>
                </a:cxn>
                <a:cxn ang="0">
                  <a:pos x="connsiteX9900" y="connsiteY9900"/>
                </a:cxn>
                <a:cxn ang="0">
                  <a:pos x="connsiteX9901" y="connsiteY9901"/>
                </a:cxn>
                <a:cxn ang="0">
                  <a:pos x="connsiteX9902" y="connsiteY9902"/>
                </a:cxn>
                <a:cxn ang="0">
                  <a:pos x="connsiteX9903" y="connsiteY9903"/>
                </a:cxn>
                <a:cxn ang="0">
                  <a:pos x="connsiteX9904" y="connsiteY9904"/>
                </a:cxn>
                <a:cxn ang="0">
                  <a:pos x="connsiteX9905" y="connsiteY9905"/>
                </a:cxn>
                <a:cxn ang="0">
                  <a:pos x="connsiteX9906" y="connsiteY9906"/>
                </a:cxn>
                <a:cxn ang="0">
                  <a:pos x="connsiteX9907" y="connsiteY9907"/>
                </a:cxn>
                <a:cxn ang="0">
                  <a:pos x="connsiteX9908" y="connsiteY9908"/>
                </a:cxn>
                <a:cxn ang="0">
                  <a:pos x="connsiteX9909" y="connsiteY9909"/>
                </a:cxn>
                <a:cxn ang="0">
                  <a:pos x="connsiteX9910" y="connsiteY9910"/>
                </a:cxn>
                <a:cxn ang="0">
                  <a:pos x="connsiteX9911" y="connsiteY9911"/>
                </a:cxn>
                <a:cxn ang="0">
                  <a:pos x="connsiteX9912" y="connsiteY9912"/>
                </a:cxn>
                <a:cxn ang="0">
                  <a:pos x="connsiteX9913" y="connsiteY9913"/>
                </a:cxn>
                <a:cxn ang="0">
                  <a:pos x="connsiteX9914" y="connsiteY9914"/>
                </a:cxn>
                <a:cxn ang="0">
                  <a:pos x="connsiteX9915" y="connsiteY9915"/>
                </a:cxn>
                <a:cxn ang="0">
                  <a:pos x="connsiteX9916" y="connsiteY9916"/>
                </a:cxn>
                <a:cxn ang="0">
                  <a:pos x="connsiteX9917" y="connsiteY9917"/>
                </a:cxn>
                <a:cxn ang="0">
                  <a:pos x="connsiteX9918" y="connsiteY9918"/>
                </a:cxn>
                <a:cxn ang="0">
                  <a:pos x="connsiteX9919" y="connsiteY9919"/>
                </a:cxn>
                <a:cxn ang="0">
                  <a:pos x="connsiteX9920" y="connsiteY9920"/>
                </a:cxn>
                <a:cxn ang="0">
                  <a:pos x="connsiteX9921" y="connsiteY9921"/>
                </a:cxn>
                <a:cxn ang="0">
                  <a:pos x="connsiteX9922" y="connsiteY9922"/>
                </a:cxn>
                <a:cxn ang="0">
                  <a:pos x="connsiteX9923" y="connsiteY9923"/>
                </a:cxn>
                <a:cxn ang="0">
                  <a:pos x="connsiteX9924" y="connsiteY9924"/>
                </a:cxn>
                <a:cxn ang="0">
                  <a:pos x="connsiteX9925" y="connsiteY9925"/>
                </a:cxn>
                <a:cxn ang="0">
                  <a:pos x="connsiteX9926" y="connsiteY9926"/>
                </a:cxn>
                <a:cxn ang="0">
                  <a:pos x="connsiteX9927" y="connsiteY9927"/>
                </a:cxn>
                <a:cxn ang="0">
                  <a:pos x="connsiteX9928" y="connsiteY9928"/>
                </a:cxn>
                <a:cxn ang="0">
                  <a:pos x="connsiteX9929" y="connsiteY9929"/>
                </a:cxn>
                <a:cxn ang="0">
                  <a:pos x="connsiteX9930" y="connsiteY9930"/>
                </a:cxn>
                <a:cxn ang="0">
                  <a:pos x="connsiteX9931" y="connsiteY9931"/>
                </a:cxn>
                <a:cxn ang="0">
                  <a:pos x="connsiteX9932" y="connsiteY9932"/>
                </a:cxn>
                <a:cxn ang="0">
                  <a:pos x="connsiteX9933" y="connsiteY9933"/>
                </a:cxn>
                <a:cxn ang="0">
                  <a:pos x="connsiteX9934" y="connsiteY9934"/>
                </a:cxn>
                <a:cxn ang="0">
                  <a:pos x="connsiteX9935" y="connsiteY9935"/>
                </a:cxn>
                <a:cxn ang="0">
                  <a:pos x="connsiteX9936" y="connsiteY9936"/>
                </a:cxn>
                <a:cxn ang="0">
                  <a:pos x="connsiteX9937" y="connsiteY9937"/>
                </a:cxn>
                <a:cxn ang="0">
                  <a:pos x="connsiteX9938" y="connsiteY9938"/>
                </a:cxn>
                <a:cxn ang="0">
                  <a:pos x="connsiteX9939" y="connsiteY9939"/>
                </a:cxn>
                <a:cxn ang="0">
                  <a:pos x="connsiteX9940" y="connsiteY9940"/>
                </a:cxn>
                <a:cxn ang="0">
                  <a:pos x="connsiteX9941" y="connsiteY9941"/>
                </a:cxn>
                <a:cxn ang="0">
                  <a:pos x="connsiteX9942" y="connsiteY9942"/>
                </a:cxn>
                <a:cxn ang="0">
                  <a:pos x="connsiteX9943" y="connsiteY9943"/>
                </a:cxn>
                <a:cxn ang="0">
                  <a:pos x="connsiteX9944" y="connsiteY9944"/>
                </a:cxn>
                <a:cxn ang="0">
                  <a:pos x="connsiteX9945" y="connsiteY9945"/>
                </a:cxn>
                <a:cxn ang="0">
                  <a:pos x="connsiteX9946" y="connsiteY9946"/>
                </a:cxn>
                <a:cxn ang="0">
                  <a:pos x="connsiteX9947" y="connsiteY9947"/>
                </a:cxn>
                <a:cxn ang="0">
                  <a:pos x="connsiteX9948" y="connsiteY9948"/>
                </a:cxn>
                <a:cxn ang="0">
                  <a:pos x="connsiteX9949" y="connsiteY9949"/>
                </a:cxn>
                <a:cxn ang="0">
                  <a:pos x="connsiteX9950" y="connsiteY9950"/>
                </a:cxn>
                <a:cxn ang="0">
                  <a:pos x="connsiteX9951" y="connsiteY9951"/>
                </a:cxn>
                <a:cxn ang="0">
                  <a:pos x="connsiteX9952" y="connsiteY9952"/>
                </a:cxn>
                <a:cxn ang="0">
                  <a:pos x="connsiteX9953" y="connsiteY9953"/>
                </a:cxn>
                <a:cxn ang="0">
                  <a:pos x="connsiteX9954" y="connsiteY9954"/>
                </a:cxn>
                <a:cxn ang="0">
                  <a:pos x="connsiteX9955" y="connsiteY9955"/>
                </a:cxn>
                <a:cxn ang="0">
                  <a:pos x="connsiteX9956" y="connsiteY9956"/>
                </a:cxn>
                <a:cxn ang="0">
                  <a:pos x="connsiteX9957" y="connsiteY9957"/>
                </a:cxn>
                <a:cxn ang="0">
                  <a:pos x="connsiteX9958" y="connsiteY9958"/>
                </a:cxn>
                <a:cxn ang="0">
                  <a:pos x="connsiteX9959" y="connsiteY9959"/>
                </a:cxn>
                <a:cxn ang="0">
                  <a:pos x="connsiteX9960" y="connsiteY9960"/>
                </a:cxn>
                <a:cxn ang="0">
                  <a:pos x="connsiteX9961" y="connsiteY9961"/>
                </a:cxn>
                <a:cxn ang="0">
                  <a:pos x="connsiteX9962" y="connsiteY9962"/>
                </a:cxn>
                <a:cxn ang="0">
                  <a:pos x="connsiteX9963" y="connsiteY9963"/>
                </a:cxn>
                <a:cxn ang="0">
                  <a:pos x="connsiteX9964" y="connsiteY9964"/>
                </a:cxn>
                <a:cxn ang="0">
                  <a:pos x="connsiteX9965" y="connsiteY9965"/>
                </a:cxn>
                <a:cxn ang="0">
                  <a:pos x="connsiteX9966" y="connsiteY9966"/>
                </a:cxn>
                <a:cxn ang="0">
                  <a:pos x="connsiteX9967" y="connsiteY9967"/>
                </a:cxn>
                <a:cxn ang="0">
                  <a:pos x="connsiteX9968" y="connsiteY9968"/>
                </a:cxn>
                <a:cxn ang="0">
                  <a:pos x="connsiteX9969" y="connsiteY9969"/>
                </a:cxn>
                <a:cxn ang="0">
                  <a:pos x="connsiteX9970" y="connsiteY9970"/>
                </a:cxn>
                <a:cxn ang="0">
                  <a:pos x="connsiteX9971" y="connsiteY9971"/>
                </a:cxn>
                <a:cxn ang="0">
                  <a:pos x="connsiteX9972" y="connsiteY9972"/>
                </a:cxn>
                <a:cxn ang="0">
                  <a:pos x="connsiteX9973" y="connsiteY9973"/>
                </a:cxn>
                <a:cxn ang="0">
                  <a:pos x="connsiteX9974" y="connsiteY9974"/>
                </a:cxn>
                <a:cxn ang="0">
                  <a:pos x="connsiteX9975" y="connsiteY9975"/>
                </a:cxn>
                <a:cxn ang="0">
                  <a:pos x="connsiteX9976" y="connsiteY9976"/>
                </a:cxn>
                <a:cxn ang="0">
                  <a:pos x="connsiteX9977" y="connsiteY9977"/>
                </a:cxn>
                <a:cxn ang="0">
                  <a:pos x="connsiteX9978" y="connsiteY9978"/>
                </a:cxn>
                <a:cxn ang="0">
                  <a:pos x="connsiteX9979" y="connsiteY9979"/>
                </a:cxn>
                <a:cxn ang="0">
                  <a:pos x="connsiteX9980" y="connsiteY9980"/>
                </a:cxn>
                <a:cxn ang="0">
                  <a:pos x="connsiteX9981" y="connsiteY9981"/>
                </a:cxn>
                <a:cxn ang="0">
                  <a:pos x="connsiteX9982" y="connsiteY9982"/>
                </a:cxn>
                <a:cxn ang="0">
                  <a:pos x="connsiteX9983" y="connsiteY9983"/>
                </a:cxn>
                <a:cxn ang="0">
                  <a:pos x="connsiteX9984" y="connsiteY9984"/>
                </a:cxn>
                <a:cxn ang="0">
                  <a:pos x="connsiteX9985" y="connsiteY9985"/>
                </a:cxn>
                <a:cxn ang="0">
                  <a:pos x="connsiteX9986" y="connsiteY9986"/>
                </a:cxn>
                <a:cxn ang="0">
                  <a:pos x="connsiteX9987" y="connsiteY9987"/>
                </a:cxn>
                <a:cxn ang="0">
                  <a:pos x="connsiteX9988" y="connsiteY9988"/>
                </a:cxn>
                <a:cxn ang="0">
                  <a:pos x="connsiteX9989" y="connsiteY9989"/>
                </a:cxn>
                <a:cxn ang="0">
                  <a:pos x="connsiteX9990" y="connsiteY9990"/>
                </a:cxn>
                <a:cxn ang="0">
                  <a:pos x="connsiteX9991" y="connsiteY9991"/>
                </a:cxn>
                <a:cxn ang="0">
                  <a:pos x="connsiteX9992" y="connsiteY9992"/>
                </a:cxn>
                <a:cxn ang="0">
                  <a:pos x="connsiteX9993" y="connsiteY9993"/>
                </a:cxn>
                <a:cxn ang="0">
                  <a:pos x="connsiteX9994" y="connsiteY9994"/>
                </a:cxn>
                <a:cxn ang="0">
                  <a:pos x="connsiteX9995" y="connsiteY9995"/>
                </a:cxn>
                <a:cxn ang="0">
                  <a:pos x="connsiteX9996" y="connsiteY9996"/>
                </a:cxn>
                <a:cxn ang="0">
                  <a:pos x="connsiteX9997" y="connsiteY9997"/>
                </a:cxn>
                <a:cxn ang="0">
                  <a:pos x="connsiteX9998" y="connsiteY9998"/>
                </a:cxn>
                <a:cxn ang="0">
                  <a:pos x="connsiteX9999" y="connsiteY9999"/>
                </a:cxn>
                <a:cxn ang="0">
                  <a:pos x="connsiteX10000" y="connsiteY10000"/>
                </a:cxn>
                <a:cxn ang="0">
                  <a:pos x="connsiteX10001" y="connsiteY10001"/>
                </a:cxn>
                <a:cxn ang="0">
                  <a:pos x="connsiteX10002" y="connsiteY10002"/>
                </a:cxn>
                <a:cxn ang="0">
                  <a:pos x="connsiteX10003" y="connsiteY10003"/>
                </a:cxn>
                <a:cxn ang="0">
                  <a:pos x="connsiteX10004" y="connsiteY10004"/>
                </a:cxn>
                <a:cxn ang="0">
                  <a:pos x="connsiteX10005" y="connsiteY10005"/>
                </a:cxn>
                <a:cxn ang="0">
                  <a:pos x="connsiteX10006" y="connsiteY10006"/>
                </a:cxn>
                <a:cxn ang="0">
                  <a:pos x="connsiteX10007" y="connsiteY10007"/>
                </a:cxn>
                <a:cxn ang="0">
                  <a:pos x="connsiteX10008" y="connsiteY10008"/>
                </a:cxn>
                <a:cxn ang="0">
                  <a:pos x="connsiteX10009" y="connsiteY10009"/>
                </a:cxn>
                <a:cxn ang="0">
                  <a:pos x="connsiteX10010" y="connsiteY10010"/>
                </a:cxn>
                <a:cxn ang="0">
                  <a:pos x="connsiteX10011" y="connsiteY10011"/>
                </a:cxn>
                <a:cxn ang="0">
                  <a:pos x="connsiteX10012" y="connsiteY10012"/>
                </a:cxn>
                <a:cxn ang="0">
                  <a:pos x="connsiteX10013" y="connsiteY10013"/>
                </a:cxn>
                <a:cxn ang="0">
                  <a:pos x="connsiteX10014" y="connsiteY10014"/>
                </a:cxn>
                <a:cxn ang="0">
                  <a:pos x="connsiteX10015" y="connsiteY10015"/>
                </a:cxn>
                <a:cxn ang="0">
                  <a:pos x="connsiteX10016" y="connsiteY10016"/>
                </a:cxn>
                <a:cxn ang="0">
                  <a:pos x="connsiteX10017" y="connsiteY10017"/>
                </a:cxn>
                <a:cxn ang="0">
                  <a:pos x="connsiteX10018" y="connsiteY10018"/>
                </a:cxn>
                <a:cxn ang="0">
                  <a:pos x="connsiteX10019" y="connsiteY10019"/>
                </a:cxn>
                <a:cxn ang="0">
                  <a:pos x="connsiteX10020" y="connsiteY10020"/>
                </a:cxn>
                <a:cxn ang="0">
                  <a:pos x="connsiteX10021" y="connsiteY10021"/>
                </a:cxn>
                <a:cxn ang="0">
                  <a:pos x="connsiteX10022" y="connsiteY10022"/>
                </a:cxn>
                <a:cxn ang="0">
                  <a:pos x="connsiteX10023" y="connsiteY10023"/>
                </a:cxn>
                <a:cxn ang="0">
                  <a:pos x="connsiteX10024" y="connsiteY10024"/>
                </a:cxn>
                <a:cxn ang="0">
                  <a:pos x="connsiteX10025" y="connsiteY10025"/>
                </a:cxn>
                <a:cxn ang="0">
                  <a:pos x="connsiteX10026" y="connsiteY10026"/>
                </a:cxn>
                <a:cxn ang="0">
                  <a:pos x="connsiteX10027" y="connsiteY10027"/>
                </a:cxn>
                <a:cxn ang="0">
                  <a:pos x="connsiteX10028" y="connsiteY10028"/>
                </a:cxn>
                <a:cxn ang="0">
                  <a:pos x="connsiteX10029" y="connsiteY10029"/>
                </a:cxn>
                <a:cxn ang="0">
                  <a:pos x="connsiteX10030" y="connsiteY10030"/>
                </a:cxn>
                <a:cxn ang="0">
                  <a:pos x="connsiteX10031" y="connsiteY10031"/>
                </a:cxn>
                <a:cxn ang="0">
                  <a:pos x="connsiteX10032" y="connsiteY10032"/>
                </a:cxn>
                <a:cxn ang="0">
                  <a:pos x="connsiteX10033" y="connsiteY10033"/>
                </a:cxn>
                <a:cxn ang="0">
                  <a:pos x="connsiteX10034" y="connsiteY10034"/>
                </a:cxn>
                <a:cxn ang="0">
                  <a:pos x="connsiteX10035" y="connsiteY10035"/>
                </a:cxn>
                <a:cxn ang="0">
                  <a:pos x="connsiteX10036" y="connsiteY10036"/>
                </a:cxn>
                <a:cxn ang="0">
                  <a:pos x="connsiteX10037" y="connsiteY10037"/>
                </a:cxn>
                <a:cxn ang="0">
                  <a:pos x="connsiteX10038" y="connsiteY10038"/>
                </a:cxn>
                <a:cxn ang="0">
                  <a:pos x="connsiteX10039" y="connsiteY10039"/>
                </a:cxn>
                <a:cxn ang="0">
                  <a:pos x="connsiteX10040" y="connsiteY10040"/>
                </a:cxn>
                <a:cxn ang="0">
                  <a:pos x="connsiteX10041" y="connsiteY10041"/>
                </a:cxn>
                <a:cxn ang="0">
                  <a:pos x="connsiteX10042" y="connsiteY10042"/>
                </a:cxn>
                <a:cxn ang="0">
                  <a:pos x="connsiteX10043" y="connsiteY10043"/>
                </a:cxn>
                <a:cxn ang="0">
                  <a:pos x="connsiteX10044" y="connsiteY10044"/>
                </a:cxn>
                <a:cxn ang="0">
                  <a:pos x="connsiteX10045" y="connsiteY10045"/>
                </a:cxn>
                <a:cxn ang="0">
                  <a:pos x="connsiteX10046" y="connsiteY10046"/>
                </a:cxn>
                <a:cxn ang="0">
                  <a:pos x="connsiteX10047" y="connsiteY10047"/>
                </a:cxn>
                <a:cxn ang="0">
                  <a:pos x="connsiteX10048" y="connsiteY10048"/>
                </a:cxn>
                <a:cxn ang="0">
                  <a:pos x="connsiteX10049" y="connsiteY10049"/>
                </a:cxn>
                <a:cxn ang="0">
                  <a:pos x="connsiteX10050" y="connsiteY10050"/>
                </a:cxn>
                <a:cxn ang="0">
                  <a:pos x="connsiteX10051" y="connsiteY10051"/>
                </a:cxn>
                <a:cxn ang="0">
                  <a:pos x="connsiteX10052" y="connsiteY10052"/>
                </a:cxn>
                <a:cxn ang="0">
                  <a:pos x="connsiteX10053" y="connsiteY10053"/>
                </a:cxn>
                <a:cxn ang="0">
                  <a:pos x="connsiteX10054" y="connsiteY10054"/>
                </a:cxn>
                <a:cxn ang="0">
                  <a:pos x="connsiteX10055" y="connsiteY10055"/>
                </a:cxn>
                <a:cxn ang="0">
                  <a:pos x="connsiteX10056" y="connsiteY10056"/>
                </a:cxn>
                <a:cxn ang="0">
                  <a:pos x="connsiteX10057" y="connsiteY10057"/>
                </a:cxn>
                <a:cxn ang="0">
                  <a:pos x="connsiteX10058" y="connsiteY10058"/>
                </a:cxn>
                <a:cxn ang="0">
                  <a:pos x="connsiteX10059" y="connsiteY10059"/>
                </a:cxn>
                <a:cxn ang="0">
                  <a:pos x="connsiteX10060" y="connsiteY10060"/>
                </a:cxn>
                <a:cxn ang="0">
                  <a:pos x="connsiteX10061" y="connsiteY10061"/>
                </a:cxn>
                <a:cxn ang="0">
                  <a:pos x="connsiteX10062" y="connsiteY10062"/>
                </a:cxn>
                <a:cxn ang="0">
                  <a:pos x="connsiteX10063" y="connsiteY10063"/>
                </a:cxn>
                <a:cxn ang="0">
                  <a:pos x="connsiteX10064" y="connsiteY10064"/>
                </a:cxn>
                <a:cxn ang="0">
                  <a:pos x="connsiteX10065" y="connsiteY10065"/>
                </a:cxn>
                <a:cxn ang="0">
                  <a:pos x="connsiteX10066" y="connsiteY10066"/>
                </a:cxn>
                <a:cxn ang="0">
                  <a:pos x="connsiteX10067" y="connsiteY10067"/>
                </a:cxn>
                <a:cxn ang="0">
                  <a:pos x="connsiteX10068" y="connsiteY10068"/>
                </a:cxn>
                <a:cxn ang="0">
                  <a:pos x="connsiteX10069" y="connsiteY10069"/>
                </a:cxn>
                <a:cxn ang="0">
                  <a:pos x="connsiteX10070" y="connsiteY10070"/>
                </a:cxn>
                <a:cxn ang="0">
                  <a:pos x="connsiteX10071" y="connsiteY10071"/>
                </a:cxn>
                <a:cxn ang="0">
                  <a:pos x="connsiteX10072" y="connsiteY10072"/>
                </a:cxn>
                <a:cxn ang="0">
                  <a:pos x="connsiteX10073" y="connsiteY10073"/>
                </a:cxn>
                <a:cxn ang="0">
                  <a:pos x="connsiteX10074" y="connsiteY10074"/>
                </a:cxn>
                <a:cxn ang="0">
                  <a:pos x="connsiteX10075" y="connsiteY10075"/>
                </a:cxn>
                <a:cxn ang="0">
                  <a:pos x="connsiteX10076" y="connsiteY10076"/>
                </a:cxn>
                <a:cxn ang="0">
                  <a:pos x="connsiteX10077" y="connsiteY10077"/>
                </a:cxn>
                <a:cxn ang="0">
                  <a:pos x="connsiteX10078" y="connsiteY10078"/>
                </a:cxn>
                <a:cxn ang="0">
                  <a:pos x="connsiteX10079" y="connsiteY10079"/>
                </a:cxn>
                <a:cxn ang="0">
                  <a:pos x="connsiteX10080" y="connsiteY10080"/>
                </a:cxn>
                <a:cxn ang="0">
                  <a:pos x="connsiteX10081" y="connsiteY10081"/>
                </a:cxn>
                <a:cxn ang="0">
                  <a:pos x="connsiteX10082" y="connsiteY10082"/>
                </a:cxn>
                <a:cxn ang="0">
                  <a:pos x="connsiteX10083" y="connsiteY10083"/>
                </a:cxn>
                <a:cxn ang="0">
                  <a:pos x="connsiteX10084" y="connsiteY10084"/>
                </a:cxn>
                <a:cxn ang="0">
                  <a:pos x="connsiteX10085" y="connsiteY10085"/>
                </a:cxn>
                <a:cxn ang="0">
                  <a:pos x="connsiteX10086" y="connsiteY10086"/>
                </a:cxn>
                <a:cxn ang="0">
                  <a:pos x="connsiteX10087" y="connsiteY10087"/>
                </a:cxn>
                <a:cxn ang="0">
                  <a:pos x="connsiteX10088" y="connsiteY10088"/>
                </a:cxn>
                <a:cxn ang="0">
                  <a:pos x="connsiteX10089" y="connsiteY10089"/>
                </a:cxn>
                <a:cxn ang="0">
                  <a:pos x="connsiteX10090" y="connsiteY10090"/>
                </a:cxn>
                <a:cxn ang="0">
                  <a:pos x="connsiteX10091" y="connsiteY10091"/>
                </a:cxn>
                <a:cxn ang="0">
                  <a:pos x="connsiteX10092" y="connsiteY10092"/>
                </a:cxn>
                <a:cxn ang="0">
                  <a:pos x="connsiteX10093" y="connsiteY10093"/>
                </a:cxn>
                <a:cxn ang="0">
                  <a:pos x="connsiteX10094" y="connsiteY10094"/>
                </a:cxn>
                <a:cxn ang="0">
                  <a:pos x="connsiteX10095" y="connsiteY10095"/>
                </a:cxn>
                <a:cxn ang="0">
                  <a:pos x="connsiteX10096" y="connsiteY10096"/>
                </a:cxn>
                <a:cxn ang="0">
                  <a:pos x="connsiteX10097" y="connsiteY10097"/>
                </a:cxn>
                <a:cxn ang="0">
                  <a:pos x="connsiteX10098" y="connsiteY10098"/>
                </a:cxn>
                <a:cxn ang="0">
                  <a:pos x="connsiteX10099" y="connsiteY10099"/>
                </a:cxn>
                <a:cxn ang="0">
                  <a:pos x="connsiteX10100" y="connsiteY10100"/>
                </a:cxn>
                <a:cxn ang="0">
                  <a:pos x="connsiteX10101" y="connsiteY10101"/>
                </a:cxn>
                <a:cxn ang="0">
                  <a:pos x="connsiteX10102" y="connsiteY10102"/>
                </a:cxn>
                <a:cxn ang="0">
                  <a:pos x="connsiteX10103" y="connsiteY10103"/>
                </a:cxn>
                <a:cxn ang="0">
                  <a:pos x="connsiteX10104" y="connsiteY10104"/>
                </a:cxn>
                <a:cxn ang="0">
                  <a:pos x="connsiteX10105" y="connsiteY10105"/>
                </a:cxn>
                <a:cxn ang="0">
                  <a:pos x="connsiteX10106" y="connsiteY10106"/>
                </a:cxn>
                <a:cxn ang="0">
                  <a:pos x="connsiteX10107" y="connsiteY10107"/>
                </a:cxn>
                <a:cxn ang="0">
                  <a:pos x="connsiteX10108" y="connsiteY10108"/>
                </a:cxn>
                <a:cxn ang="0">
                  <a:pos x="connsiteX10109" y="connsiteY10109"/>
                </a:cxn>
                <a:cxn ang="0">
                  <a:pos x="connsiteX10110" y="connsiteY10110"/>
                </a:cxn>
                <a:cxn ang="0">
                  <a:pos x="connsiteX10111" y="connsiteY10111"/>
                </a:cxn>
                <a:cxn ang="0">
                  <a:pos x="connsiteX10112" y="connsiteY10112"/>
                </a:cxn>
                <a:cxn ang="0">
                  <a:pos x="connsiteX10113" y="connsiteY10113"/>
                </a:cxn>
                <a:cxn ang="0">
                  <a:pos x="connsiteX10114" y="connsiteY10114"/>
                </a:cxn>
                <a:cxn ang="0">
                  <a:pos x="connsiteX10115" y="connsiteY10115"/>
                </a:cxn>
                <a:cxn ang="0">
                  <a:pos x="connsiteX10116" y="connsiteY10116"/>
                </a:cxn>
                <a:cxn ang="0">
                  <a:pos x="connsiteX10117" y="connsiteY10117"/>
                </a:cxn>
                <a:cxn ang="0">
                  <a:pos x="connsiteX10118" y="connsiteY10118"/>
                </a:cxn>
                <a:cxn ang="0">
                  <a:pos x="connsiteX10119" y="connsiteY10119"/>
                </a:cxn>
                <a:cxn ang="0">
                  <a:pos x="connsiteX10120" y="connsiteY10120"/>
                </a:cxn>
                <a:cxn ang="0">
                  <a:pos x="connsiteX10121" y="connsiteY10121"/>
                </a:cxn>
                <a:cxn ang="0">
                  <a:pos x="connsiteX10122" y="connsiteY10122"/>
                </a:cxn>
                <a:cxn ang="0">
                  <a:pos x="connsiteX10123" y="connsiteY10123"/>
                </a:cxn>
                <a:cxn ang="0">
                  <a:pos x="connsiteX10124" y="connsiteY10124"/>
                </a:cxn>
                <a:cxn ang="0">
                  <a:pos x="connsiteX10125" y="connsiteY10125"/>
                </a:cxn>
                <a:cxn ang="0">
                  <a:pos x="connsiteX10126" y="connsiteY10126"/>
                </a:cxn>
                <a:cxn ang="0">
                  <a:pos x="connsiteX10127" y="connsiteY10127"/>
                </a:cxn>
                <a:cxn ang="0">
                  <a:pos x="connsiteX10128" y="connsiteY10128"/>
                </a:cxn>
                <a:cxn ang="0">
                  <a:pos x="connsiteX10129" y="connsiteY10129"/>
                </a:cxn>
                <a:cxn ang="0">
                  <a:pos x="connsiteX10130" y="connsiteY10130"/>
                </a:cxn>
                <a:cxn ang="0">
                  <a:pos x="connsiteX10131" y="connsiteY10131"/>
                </a:cxn>
                <a:cxn ang="0">
                  <a:pos x="connsiteX10132" y="connsiteY10132"/>
                </a:cxn>
                <a:cxn ang="0">
                  <a:pos x="connsiteX10133" y="connsiteY10133"/>
                </a:cxn>
                <a:cxn ang="0">
                  <a:pos x="connsiteX10134" y="connsiteY10134"/>
                </a:cxn>
                <a:cxn ang="0">
                  <a:pos x="connsiteX10135" y="connsiteY10135"/>
                </a:cxn>
                <a:cxn ang="0">
                  <a:pos x="connsiteX10136" y="connsiteY10136"/>
                </a:cxn>
                <a:cxn ang="0">
                  <a:pos x="connsiteX10137" y="connsiteY10137"/>
                </a:cxn>
                <a:cxn ang="0">
                  <a:pos x="connsiteX10138" y="connsiteY10138"/>
                </a:cxn>
                <a:cxn ang="0">
                  <a:pos x="connsiteX10139" y="connsiteY10139"/>
                </a:cxn>
                <a:cxn ang="0">
                  <a:pos x="connsiteX10140" y="connsiteY10140"/>
                </a:cxn>
                <a:cxn ang="0">
                  <a:pos x="connsiteX10141" y="connsiteY10141"/>
                </a:cxn>
                <a:cxn ang="0">
                  <a:pos x="connsiteX10142" y="connsiteY10142"/>
                </a:cxn>
                <a:cxn ang="0">
                  <a:pos x="connsiteX10143" y="connsiteY10143"/>
                </a:cxn>
                <a:cxn ang="0">
                  <a:pos x="connsiteX10144" y="connsiteY10144"/>
                </a:cxn>
                <a:cxn ang="0">
                  <a:pos x="connsiteX10145" y="connsiteY10145"/>
                </a:cxn>
                <a:cxn ang="0">
                  <a:pos x="connsiteX10146" y="connsiteY10146"/>
                </a:cxn>
                <a:cxn ang="0">
                  <a:pos x="connsiteX10147" y="connsiteY10147"/>
                </a:cxn>
                <a:cxn ang="0">
                  <a:pos x="connsiteX10148" y="connsiteY10148"/>
                </a:cxn>
                <a:cxn ang="0">
                  <a:pos x="connsiteX10149" y="connsiteY10149"/>
                </a:cxn>
                <a:cxn ang="0">
                  <a:pos x="connsiteX10150" y="connsiteY10150"/>
                </a:cxn>
                <a:cxn ang="0">
                  <a:pos x="connsiteX10151" y="connsiteY10151"/>
                </a:cxn>
                <a:cxn ang="0">
                  <a:pos x="connsiteX10152" y="connsiteY10152"/>
                </a:cxn>
                <a:cxn ang="0">
                  <a:pos x="connsiteX10153" y="connsiteY10153"/>
                </a:cxn>
                <a:cxn ang="0">
                  <a:pos x="connsiteX10154" y="connsiteY10154"/>
                </a:cxn>
                <a:cxn ang="0">
                  <a:pos x="connsiteX10155" y="connsiteY10155"/>
                </a:cxn>
                <a:cxn ang="0">
                  <a:pos x="connsiteX10156" y="connsiteY10156"/>
                </a:cxn>
                <a:cxn ang="0">
                  <a:pos x="connsiteX10157" y="connsiteY10157"/>
                </a:cxn>
                <a:cxn ang="0">
                  <a:pos x="connsiteX10158" y="connsiteY10158"/>
                </a:cxn>
                <a:cxn ang="0">
                  <a:pos x="connsiteX10159" y="connsiteY10159"/>
                </a:cxn>
                <a:cxn ang="0">
                  <a:pos x="connsiteX10160" y="connsiteY10160"/>
                </a:cxn>
                <a:cxn ang="0">
                  <a:pos x="connsiteX10161" y="connsiteY10161"/>
                </a:cxn>
                <a:cxn ang="0">
                  <a:pos x="connsiteX10162" y="connsiteY10162"/>
                </a:cxn>
                <a:cxn ang="0">
                  <a:pos x="connsiteX10163" y="connsiteY10163"/>
                </a:cxn>
                <a:cxn ang="0">
                  <a:pos x="connsiteX10164" y="connsiteY10164"/>
                </a:cxn>
                <a:cxn ang="0">
                  <a:pos x="connsiteX10165" y="connsiteY10165"/>
                </a:cxn>
                <a:cxn ang="0">
                  <a:pos x="connsiteX10166" y="connsiteY10166"/>
                </a:cxn>
                <a:cxn ang="0">
                  <a:pos x="connsiteX10167" y="connsiteY10167"/>
                </a:cxn>
                <a:cxn ang="0">
                  <a:pos x="connsiteX10168" y="connsiteY10168"/>
                </a:cxn>
                <a:cxn ang="0">
                  <a:pos x="connsiteX10169" y="connsiteY10169"/>
                </a:cxn>
                <a:cxn ang="0">
                  <a:pos x="connsiteX10170" y="connsiteY10170"/>
                </a:cxn>
                <a:cxn ang="0">
                  <a:pos x="connsiteX10171" y="connsiteY10171"/>
                </a:cxn>
                <a:cxn ang="0">
                  <a:pos x="connsiteX10172" y="connsiteY10172"/>
                </a:cxn>
                <a:cxn ang="0">
                  <a:pos x="connsiteX10173" y="connsiteY10173"/>
                </a:cxn>
                <a:cxn ang="0">
                  <a:pos x="connsiteX10174" y="connsiteY10174"/>
                </a:cxn>
                <a:cxn ang="0">
                  <a:pos x="connsiteX10175" y="connsiteY10175"/>
                </a:cxn>
                <a:cxn ang="0">
                  <a:pos x="connsiteX10176" y="connsiteY10176"/>
                </a:cxn>
                <a:cxn ang="0">
                  <a:pos x="connsiteX10177" y="connsiteY10177"/>
                </a:cxn>
                <a:cxn ang="0">
                  <a:pos x="connsiteX10178" y="connsiteY10178"/>
                </a:cxn>
                <a:cxn ang="0">
                  <a:pos x="connsiteX10179" y="connsiteY10179"/>
                </a:cxn>
                <a:cxn ang="0">
                  <a:pos x="connsiteX10180" y="connsiteY10180"/>
                </a:cxn>
                <a:cxn ang="0">
                  <a:pos x="connsiteX10181" y="connsiteY10181"/>
                </a:cxn>
                <a:cxn ang="0">
                  <a:pos x="connsiteX10182" y="connsiteY10182"/>
                </a:cxn>
                <a:cxn ang="0">
                  <a:pos x="connsiteX10183" y="connsiteY10183"/>
                </a:cxn>
                <a:cxn ang="0">
                  <a:pos x="connsiteX10184" y="connsiteY10184"/>
                </a:cxn>
                <a:cxn ang="0">
                  <a:pos x="connsiteX10185" y="connsiteY10185"/>
                </a:cxn>
                <a:cxn ang="0">
                  <a:pos x="connsiteX10186" y="connsiteY10186"/>
                </a:cxn>
                <a:cxn ang="0">
                  <a:pos x="connsiteX10187" y="connsiteY10187"/>
                </a:cxn>
                <a:cxn ang="0">
                  <a:pos x="connsiteX10188" y="connsiteY10188"/>
                </a:cxn>
                <a:cxn ang="0">
                  <a:pos x="connsiteX10189" y="connsiteY10189"/>
                </a:cxn>
                <a:cxn ang="0">
                  <a:pos x="connsiteX10190" y="connsiteY10190"/>
                </a:cxn>
                <a:cxn ang="0">
                  <a:pos x="connsiteX10191" y="connsiteY10191"/>
                </a:cxn>
                <a:cxn ang="0">
                  <a:pos x="connsiteX10192" y="connsiteY10192"/>
                </a:cxn>
                <a:cxn ang="0">
                  <a:pos x="connsiteX10193" y="connsiteY10193"/>
                </a:cxn>
                <a:cxn ang="0">
                  <a:pos x="connsiteX10194" y="connsiteY10194"/>
                </a:cxn>
                <a:cxn ang="0">
                  <a:pos x="connsiteX10195" y="connsiteY10195"/>
                </a:cxn>
                <a:cxn ang="0">
                  <a:pos x="connsiteX10196" y="connsiteY10196"/>
                </a:cxn>
                <a:cxn ang="0">
                  <a:pos x="connsiteX10197" y="connsiteY10197"/>
                </a:cxn>
                <a:cxn ang="0">
                  <a:pos x="connsiteX10198" y="connsiteY10198"/>
                </a:cxn>
                <a:cxn ang="0">
                  <a:pos x="connsiteX10199" y="connsiteY10199"/>
                </a:cxn>
                <a:cxn ang="0">
                  <a:pos x="connsiteX10200" y="connsiteY10200"/>
                </a:cxn>
                <a:cxn ang="0">
                  <a:pos x="connsiteX10201" y="connsiteY10201"/>
                </a:cxn>
                <a:cxn ang="0">
                  <a:pos x="connsiteX10202" y="connsiteY10202"/>
                </a:cxn>
                <a:cxn ang="0">
                  <a:pos x="connsiteX10203" y="connsiteY10203"/>
                </a:cxn>
                <a:cxn ang="0">
                  <a:pos x="connsiteX10204" y="connsiteY10204"/>
                </a:cxn>
                <a:cxn ang="0">
                  <a:pos x="connsiteX10205" y="connsiteY10205"/>
                </a:cxn>
                <a:cxn ang="0">
                  <a:pos x="connsiteX10206" y="connsiteY10206"/>
                </a:cxn>
                <a:cxn ang="0">
                  <a:pos x="connsiteX10207" y="connsiteY10207"/>
                </a:cxn>
                <a:cxn ang="0">
                  <a:pos x="connsiteX10208" y="connsiteY10208"/>
                </a:cxn>
                <a:cxn ang="0">
                  <a:pos x="connsiteX10209" y="connsiteY10209"/>
                </a:cxn>
                <a:cxn ang="0">
                  <a:pos x="connsiteX10210" y="connsiteY10210"/>
                </a:cxn>
                <a:cxn ang="0">
                  <a:pos x="connsiteX10211" y="connsiteY10211"/>
                </a:cxn>
                <a:cxn ang="0">
                  <a:pos x="connsiteX10212" y="connsiteY10212"/>
                </a:cxn>
                <a:cxn ang="0">
                  <a:pos x="connsiteX10213" y="connsiteY10213"/>
                </a:cxn>
                <a:cxn ang="0">
                  <a:pos x="connsiteX10214" y="connsiteY10214"/>
                </a:cxn>
                <a:cxn ang="0">
                  <a:pos x="connsiteX10215" y="connsiteY10215"/>
                </a:cxn>
                <a:cxn ang="0">
                  <a:pos x="connsiteX10216" y="connsiteY10216"/>
                </a:cxn>
                <a:cxn ang="0">
                  <a:pos x="connsiteX10217" y="connsiteY10217"/>
                </a:cxn>
                <a:cxn ang="0">
                  <a:pos x="connsiteX10218" y="connsiteY10218"/>
                </a:cxn>
                <a:cxn ang="0">
                  <a:pos x="connsiteX10219" y="connsiteY10219"/>
                </a:cxn>
                <a:cxn ang="0">
                  <a:pos x="connsiteX10220" y="connsiteY10220"/>
                </a:cxn>
                <a:cxn ang="0">
                  <a:pos x="connsiteX10221" y="connsiteY10221"/>
                </a:cxn>
                <a:cxn ang="0">
                  <a:pos x="connsiteX10222" y="connsiteY10222"/>
                </a:cxn>
                <a:cxn ang="0">
                  <a:pos x="connsiteX10223" y="connsiteY10223"/>
                </a:cxn>
                <a:cxn ang="0">
                  <a:pos x="connsiteX10224" y="connsiteY10224"/>
                </a:cxn>
                <a:cxn ang="0">
                  <a:pos x="connsiteX10225" y="connsiteY10225"/>
                </a:cxn>
                <a:cxn ang="0">
                  <a:pos x="connsiteX10226" y="connsiteY10226"/>
                </a:cxn>
                <a:cxn ang="0">
                  <a:pos x="connsiteX10227" y="connsiteY10227"/>
                </a:cxn>
                <a:cxn ang="0">
                  <a:pos x="connsiteX10228" y="connsiteY10228"/>
                </a:cxn>
                <a:cxn ang="0">
                  <a:pos x="connsiteX10229" y="connsiteY10229"/>
                </a:cxn>
                <a:cxn ang="0">
                  <a:pos x="connsiteX10230" y="connsiteY10230"/>
                </a:cxn>
                <a:cxn ang="0">
                  <a:pos x="connsiteX10231" y="connsiteY10231"/>
                </a:cxn>
                <a:cxn ang="0">
                  <a:pos x="connsiteX10232" y="connsiteY10232"/>
                </a:cxn>
                <a:cxn ang="0">
                  <a:pos x="connsiteX10233" y="connsiteY10233"/>
                </a:cxn>
                <a:cxn ang="0">
                  <a:pos x="connsiteX10234" y="connsiteY10234"/>
                </a:cxn>
                <a:cxn ang="0">
                  <a:pos x="connsiteX10235" y="connsiteY10235"/>
                </a:cxn>
                <a:cxn ang="0">
                  <a:pos x="connsiteX10236" y="connsiteY10236"/>
                </a:cxn>
                <a:cxn ang="0">
                  <a:pos x="connsiteX10237" y="connsiteY10237"/>
                </a:cxn>
                <a:cxn ang="0">
                  <a:pos x="connsiteX10238" y="connsiteY10238"/>
                </a:cxn>
                <a:cxn ang="0">
                  <a:pos x="connsiteX10239" y="connsiteY10239"/>
                </a:cxn>
                <a:cxn ang="0">
                  <a:pos x="connsiteX10240" y="connsiteY10240"/>
                </a:cxn>
                <a:cxn ang="0">
                  <a:pos x="connsiteX10241" y="connsiteY10241"/>
                </a:cxn>
                <a:cxn ang="0">
                  <a:pos x="connsiteX10242" y="connsiteY10242"/>
                </a:cxn>
                <a:cxn ang="0">
                  <a:pos x="connsiteX10243" y="connsiteY10243"/>
                </a:cxn>
                <a:cxn ang="0">
                  <a:pos x="connsiteX10244" y="connsiteY10244"/>
                </a:cxn>
                <a:cxn ang="0">
                  <a:pos x="connsiteX10245" y="connsiteY10245"/>
                </a:cxn>
                <a:cxn ang="0">
                  <a:pos x="connsiteX10246" y="connsiteY10246"/>
                </a:cxn>
                <a:cxn ang="0">
                  <a:pos x="connsiteX10247" y="connsiteY10247"/>
                </a:cxn>
                <a:cxn ang="0">
                  <a:pos x="connsiteX10248" y="connsiteY10248"/>
                </a:cxn>
                <a:cxn ang="0">
                  <a:pos x="connsiteX10249" y="connsiteY10249"/>
                </a:cxn>
                <a:cxn ang="0">
                  <a:pos x="connsiteX10250" y="connsiteY10250"/>
                </a:cxn>
                <a:cxn ang="0">
                  <a:pos x="connsiteX10251" y="connsiteY10251"/>
                </a:cxn>
                <a:cxn ang="0">
                  <a:pos x="connsiteX10252" y="connsiteY10252"/>
                </a:cxn>
                <a:cxn ang="0">
                  <a:pos x="connsiteX10253" y="connsiteY10253"/>
                </a:cxn>
                <a:cxn ang="0">
                  <a:pos x="connsiteX10254" y="connsiteY10254"/>
                </a:cxn>
                <a:cxn ang="0">
                  <a:pos x="connsiteX10255" y="connsiteY10255"/>
                </a:cxn>
                <a:cxn ang="0">
                  <a:pos x="connsiteX10256" y="connsiteY10256"/>
                </a:cxn>
                <a:cxn ang="0">
                  <a:pos x="connsiteX10257" y="connsiteY10257"/>
                </a:cxn>
                <a:cxn ang="0">
                  <a:pos x="connsiteX10258" y="connsiteY10258"/>
                </a:cxn>
                <a:cxn ang="0">
                  <a:pos x="connsiteX10259" y="connsiteY10259"/>
                </a:cxn>
                <a:cxn ang="0">
                  <a:pos x="connsiteX10260" y="connsiteY10260"/>
                </a:cxn>
                <a:cxn ang="0">
                  <a:pos x="connsiteX10261" y="connsiteY10261"/>
                </a:cxn>
                <a:cxn ang="0">
                  <a:pos x="connsiteX10262" y="connsiteY10262"/>
                </a:cxn>
                <a:cxn ang="0">
                  <a:pos x="connsiteX10263" y="connsiteY10263"/>
                </a:cxn>
                <a:cxn ang="0">
                  <a:pos x="connsiteX10264" y="connsiteY10264"/>
                </a:cxn>
                <a:cxn ang="0">
                  <a:pos x="connsiteX10265" y="connsiteY10265"/>
                </a:cxn>
                <a:cxn ang="0">
                  <a:pos x="connsiteX10266" y="connsiteY10266"/>
                </a:cxn>
                <a:cxn ang="0">
                  <a:pos x="connsiteX10267" y="connsiteY10267"/>
                </a:cxn>
                <a:cxn ang="0">
                  <a:pos x="connsiteX10268" y="connsiteY10268"/>
                </a:cxn>
                <a:cxn ang="0">
                  <a:pos x="connsiteX10269" y="connsiteY10269"/>
                </a:cxn>
                <a:cxn ang="0">
                  <a:pos x="connsiteX10270" y="connsiteY10270"/>
                </a:cxn>
                <a:cxn ang="0">
                  <a:pos x="connsiteX10271" y="connsiteY10271"/>
                </a:cxn>
                <a:cxn ang="0">
                  <a:pos x="connsiteX10272" y="connsiteY10272"/>
                </a:cxn>
                <a:cxn ang="0">
                  <a:pos x="connsiteX10273" y="connsiteY10273"/>
                </a:cxn>
                <a:cxn ang="0">
                  <a:pos x="connsiteX10274" y="connsiteY10274"/>
                </a:cxn>
                <a:cxn ang="0">
                  <a:pos x="connsiteX10275" y="connsiteY10275"/>
                </a:cxn>
                <a:cxn ang="0">
                  <a:pos x="connsiteX10276" y="connsiteY10276"/>
                </a:cxn>
                <a:cxn ang="0">
                  <a:pos x="connsiteX10277" y="connsiteY10277"/>
                </a:cxn>
                <a:cxn ang="0">
                  <a:pos x="connsiteX10278" y="connsiteY10278"/>
                </a:cxn>
                <a:cxn ang="0">
                  <a:pos x="connsiteX10279" y="connsiteY10279"/>
                </a:cxn>
                <a:cxn ang="0">
                  <a:pos x="connsiteX10280" y="connsiteY10280"/>
                </a:cxn>
                <a:cxn ang="0">
                  <a:pos x="connsiteX10281" y="connsiteY10281"/>
                </a:cxn>
                <a:cxn ang="0">
                  <a:pos x="connsiteX10282" y="connsiteY10282"/>
                </a:cxn>
                <a:cxn ang="0">
                  <a:pos x="connsiteX10283" y="connsiteY10283"/>
                </a:cxn>
                <a:cxn ang="0">
                  <a:pos x="connsiteX10284" y="connsiteY10284"/>
                </a:cxn>
                <a:cxn ang="0">
                  <a:pos x="connsiteX10285" y="connsiteY10285"/>
                </a:cxn>
                <a:cxn ang="0">
                  <a:pos x="connsiteX10286" y="connsiteY10286"/>
                </a:cxn>
                <a:cxn ang="0">
                  <a:pos x="connsiteX10287" y="connsiteY10287"/>
                </a:cxn>
                <a:cxn ang="0">
                  <a:pos x="connsiteX10288" y="connsiteY10288"/>
                </a:cxn>
                <a:cxn ang="0">
                  <a:pos x="connsiteX10289" y="connsiteY10289"/>
                </a:cxn>
                <a:cxn ang="0">
                  <a:pos x="connsiteX10290" y="connsiteY10290"/>
                </a:cxn>
                <a:cxn ang="0">
                  <a:pos x="connsiteX10291" y="connsiteY10291"/>
                </a:cxn>
                <a:cxn ang="0">
                  <a:pos x="connsiteX10292" y="connsiteY10292"/>
                </a:cxn>
                <a:cxn ang="0">
                  <a:pos x="connsiteX10293" y="connsiteY10293"/>
                </a:cxn>
                <a:cxn ang="0">
                  <a:pos x="connsiteX10294" y="connsiteY10294"/>
                </a:cxn>
                <a:cxn ang="0">
                  <a:pos x="connsiteX10295" y="connsiteY10295"/>
                </a:cxn>
                <a:cxn ang="0">
                  <a:pos x="connsiteX10296" y="connsiteY10296"/>
                </a:cxn>
                <a:cxn ang="0">
                  <a:pos x="connsiteX10297" y="connsiteY10297"/>
                </a:cxn>
                <a:cxn ang="0">
                  <a:pos x="connsiteX10298" y="connsiteY10298"/>
                </a:cxn>
                <a:cxn ang="0">
                  <a:pos x="connsiteX10299" y="connsiteY10299"/>
                </a:cxn>
                <a:cxn ang="0">
                  <a:pos x="connsiteX10300" y="connsiteY10300"/>
                </a:cxn>
                <a:cxn ang="0">
                  <a:pos x="connsiteX10301" y="connsiteY10301"/>
                </a:cxn>
                <a:cxn ang="0">
                  <a:pos x="connsiteX10302" y="connsiteY10302"/>
                </a:cxn>
                <a:cxn ang="0">
                  <a:pos x="connsiteX10303" y="connsiteY10303"/>
                </a:cxn>
                <a:cxn ang="0">
                  <a:pos x="connsiteX10304" y="connsiteY10304"/>
                </a:cxn>
                <a:cxn ang="0">
                  <a:pos x="connsiteX10305" y="connsiteY10305"/>
                </a:cxn>
                <a:cxn ang="0">
                  <a:pos x="connsiteX10306" y="connsiteY10306"/>
                </a:cxn>
                <a:cxn ang="0">
                  <a:pos x="connsiteX10307" y="connsiteY10307"/>
                </a:cxn>
                <a:cxn ang="0">
                  <a:pos x="connsiteX10308" y="connsiteY10308"/>
                </a:cxn>
                <a:cxn ang="0">
                  <a:pos x="connsiteX10309" y="connsiteY10309"/>
                </a:cxn>
                <a:cxn ang="0">
                  <a:pos x="connsiteX10310" y="connsiteY10310"/>
                </a:cxn>
                <a:cxn ang="0">
                  <a:pos x="connsiteX10311" y="connsiteY10311"/>
                </a:cxn>
                <a:cxn ang="0">
                  <a:pos x="connsiteX10312" y="connsiteY10312"/>
                </a:cxn>
                <a:cxn ang="0">
                  <a:pos x="connsiteX10313" y="connsiteY10313"/>
                </a:cxn>
                <a:cxn ang="0">
                  <a:pos x="connsiteX10314" y="connsiteY10314"/>
                </a:cxn>
                <a:cxn ang="0">
                  <a:pos x="connsiteX10315" y="connsiteY10315"/>
                </a:cxn>
                <a:cxn ang="0">
                  <a:pos x="connsiteX10316" y="connsiteY10316"/>
                </a:cxn>
                <a:cxn ang="0">
                  <a:pos x="connsiteX10317" y="connsiteY10317"/>
                </a:cxn>
                <a:cxn ang="0">
                  <a:pos x="connsiteX10318" y="connsiteY10318"/>
                </a:cxn>
                <a:cxn ang="0">
                  <a:pos x="connsiteX10319" y="connsiteY10319"/>
                </a:cxn>
                <a:cxn ang="0">
                  <a:pos x="connsiteX10320" y="connsiteY10320"/>
                </a:cxn>
                <a:cxn ang="0">
                  <a:pos x="connsiteX10321" y="connsiteY10321"/>
                </a:cxn>
                <a:cxn ang="0">
                  <a:pos x="connsiteX10322" y="connsiteY10322"/>
                </a:cxn>
                <a:cxn ang="0">
                  <a:pos x="connsiteX10323" y="connsiteY10323"/>
                </a:cxn>
                <a:cxn ang="0">
                  <a:pos x="connsiteX10324" y="connsiteY10324"/>
                </a:cxn>
                <a:cxn ang="0">
                  <a:pos x="connsiteX10325" y="connsiteY10325"/>
                </a:cxn>
                <a:cxn ang="0">
                  <a:pos x="connsiteX10326" y="connsiteY10326"/>
                </a:cxn>
                <a:cxn ang="0">
                  <a:pos x="connsiteX10327" y="connsiteY10327"/>
                </a:cxn>
                <a:cxn ang="0">
                  <a:pos x="connsiteX10328" y="connsiteY10328"/>
                </a:cxn>
                <a:cxn ang="0">
                  <a:pos x="connsiteX10329" y="connsiteY10329"/>
                </a:cxn>
                <a:cxn ang="0">
                  <a:pos x="connsiteX10330" y="connsiteY10330"/>
                </a:cxn>
                <a:cxn ang="0">
                  <a:pos x="connsiteX10331" y="connsiteY10331"/>
                </a:cxn>
                <a:cxn ang="0">
                  <a:pos x="connsiteX10332" y="connsiteY10332"/>
                </a:cxn>
                <a:cxn ang="0">
                  <a:pos x="connsiteX10333" y="connsiteY10333"/>
                </a:cxn>
                <a:cxn ang="0">
                  <a:pos x="connsiteX10334" y="connsiteY10334"/>
                </a:cxn>
                <a:cxn ang="0">
                  <a:pos x="connsiteX10335" y="connsiteY10335"/>
                </a:cxn>
                <a:cxn ang="0">
                  <a:pos x="connsiteX10336" y="connsiteY10336"/>
                </a:cxn>
                <a:cxn ang="0">
                  <a:pos x="connsiteX10337" y="connsiteY10337"/>
                </a:cxn>
                <a:cxn ang="0">
                  <a:pos x="connsiteX10338" y="connsiteY10338"/>
                </a:cxn>
                <a:cxn ang="0">
                  <a:pos x="connsiteX10339" y="connsiteY10339"/>
                </a:cxn>
                <a:cxn ang="0">
                  <a:pos x="connsiteX10340" y="connsiteY10340"/>
                </a:cxn>
                <a:cxn ang="0">
                  <a:pos x="connsiteX10341" y="connsiteY10341"/>
                </a:cxn>
                <a:cxn ang="0">
                  <a:pos x="connsiteX10342" y="connsiteY10342"/>
                </a:cxn>
                <a:cxn ang="0">
                  <a:pos x="connsiteX10343" y="connsiteY10343"/>
                </a:cxn>
                <a:cxn ang="0">
                  <a:pos x="connsiteX10344" y="connsiteY10344"/>
                </a:cxn>
                <a:cxn ang="0">
                  <a:pos x="connsiteX10345" y="connsiteY10345"/>
                </a:cxn>
                <a:cxn ang="0">
                  <a:pos x="connsiteX10346" y="connsiteY10346"/>
                </a:cxn>
                <a:cxn ang="0">
                  <a:pos x="connsiteX10347" y="connsiteY10347"/>
                </a:cxn>
                <a:cxn ang="0">
                  <a:pos x="connsiteX10348" y="connsiteY10348"/>
                </a:cxn>
                <a:cxn ang="0">
                  <a:pos x="connsiteX10349" y="connsiteY10349"/>
                </a:cxn>
                <a:cxn ang="0">
                  <a:pos x="connsiteX10350" y="connsiteY10350"/>
                </a:cxn>
                <a:cxn ang="0">
                  <a:pos x="connsiteX10351" y="connsiteY10351"/>
                </a:cxn>
                <a:cxn ang="0">
                  <a:pos x="connsiteX10352" y="connsiteY10352"/>
                </a:cxn>
                <a:cxn ang="0">
                  <a:pos x="connsiteX10353" y="connsiteY10353"/>
                </a:cxn>
                <a:cxn ang="0">
                  <a:pos x="connsiteX10354" y="connsiteY10354"/>
                </a:cxn>
                <a:cxn ang="0">
                  <a:pos x="connsiteX10355" y="connsiteY10355"/>
                </a:cxn>
                <a:cxn ang="0">
                  <a:pos x="connsiteX10356" y="connsiteY10356"/>
                </a:cxn>
                <a:cxn ang="0">
                  <a:pos x="connsiteX10357" y="connsiteY10357"/>
                </a:cxn>
                <a:cxn ang="0">
                  <a:pos x="connsiteX10358" y="connsiteY10358"/>
                </a:cxn>
                <a:cxn ang="0">
                  <a:pos x="connsiteX10359" y="connsiteY10359"/>
                </a:cxn>
                <a:cxn ang="0">
                  <a:pos x="connsiteX10360" y="connsiteY10360"/>
                </a:cxn>
                <a:cxn ang="0">
                  <a:pos x="connsiteX10361" y="connsiteY10361"/>
                </a:cxn>
                <a:cxn ang="0">
                  <a:pos x="connsiteX10362" y="connsiteY10362"/>
                </a:cxn>
                <a:cxn ang="0">
                  <a:pos x="connsiteX10363" y="connsiteY10363"/>
                </a:cxn>
                <a:cxn ang="0">
                  <a:pos x="connsiteX10364" y="connsiteY10364"/>
                </a:cxn>
                <a:cxn ang="0">
                  <a:pos x="connsiteX10365" y="connsiteY10365"/>
                </a:cxn>
                <a:cxn ang="0">
                  <a:pos x="connsiteX10366" y="connsiteY10366"/>
                </a:cxn>
                <a:cxn ang="0">
                  <a:pos x="connsiteX10367" y="connsiteY10367"/>
                </a:cxn>
                <a:cxn ang="0">
                  <a:pos x="connsiteX10368" y="connsiteY10368"/>
                </a:cxn>
                <a:cxn ang="0">
                  <a:pos x="connsiteX10369" y="connsiteY10369"/>
                </a:cxn>
                <a:cxn ang="0">
                  <a:pos x="connsiteX10370" y="connsiteY10370"/>
                </a:cxn>
                <a:cxn ang="0">
                  <a:pos x="connsiteX10371" y="connsiteY10371"/>
                </a:cxn>
                <a:cxn ang="0">
                  <a:pos x="connsiteX10372" y="connsiteY10372"/>
                </a:cxn>
                <a:cxn ang="0">
                  <a:pos x="connsiteX10373" y="connsiteY10373"/>
                </a:cxn>
                <a:cxn ang="0">
                  <a:pos x="connsiteX10374" y="connsiteY10374"/>
                </a:cxn>
                <a:cxn ang="0">
                  <a:pos x="connsiteX10375" y="connsiteY10375"/>
                </a:cxn>
                <a:cxn ang="0">
                  <a:pos x="connsiteX10376" y="connsiteY10376"/>
                </a:cxn>
                <a:cxn ang="0">
                  <a:pos x="connsiteX10377" y="connsiteY10377"/>
                </a:cxn>
                <a:cxn ang="0">
                  <a:pos x="connsiteX10378" y="connsiteY10378"/>
                </a:cxn>
                <a:cxn ang="0">
                  <a:pos x="connsiteX10379" y="connsiteY10379"/>
                </a:cxn>
                <a:cxn ang="0">
                  <a:pos x="connsiteX10380" y="connsiteY10380"/>
                </a:cxn>
                <a:cxn ang="0">
                  <a:pos x="connsiteX10381" y="connsiteY10381"/>
                </a:cxn>
                <a:cxn ang="0">
                  <a:pos x="connsiteX10382" y="connsiteY10382"/>
                </a:cxn>
                <a:cxn ang="0">
                  <a:pos x="connsiteX10383" y="connsiteY10383"/>
                </a:cxn>
                <a:cxn ang="0">
                  <a:pos x="connsiteX10384" y="connsiteY10384"/>
                </a:cxn>
                <a:cxn ang="0">
                  <a:pos x="connsiteX10385" y="connsiteY10385"/>
                </a:cxn>
                <a:cxn ang="0">
                  <a:pos x="connsiteX10386" y="connsiteY10386"/>
                </a:cxn>
                <a:cxn ang="0">
                  <a:pos x="connsiteX10387" y="connsiteY10387"/>
                </a:cxn>
                <a:cxn ang="0">
                  <a:pos x="connsiteX10388" y="connsiteY10388"/>
                </a:cxn>
                <a:cxn ang="0">
                  <a:pos x="connsiteX10389" y="connsiteY10389"/>
                </a:cxn>
                <a:cxn ang="0">
                  <a:pos x="connsiteX10390" y="connsiteY10390"/>
                </a:cxn>
                <a:cxn ang="0">
                  <a:pos x="connsiteX10391" y="connsiteY10391"/>
                </a:cxn>
                <a:cxn ang="0">
                  <a:pos x="connsiteX10392" y="connsiteY10392"/>
                </a:cxn>
                <a:cxn ang="0">
                  <a:pos x="connsiteX10393" y="connsiteY10393"/>
                </a:cxn>
                <a:cxn ang="0">
                  <a:pos x="connsiteX10394" y="connsiteY10394"/>
                </a:cxn>
                <a:cxn ang="0">
                  <a:pos x="connsiteX10395" y="connsiteY10395"/>
                </a:cxn>
                <a:cxn ang="0">
                  <a:pos x="connsiteX10396" y="connsiteY10396"/>
                </a:cxn>
                <a:cxn ang="0">
                  <a:pos x="connsiteX10397" y="connsiteY10397"/>
                </a:cxn>
                <a:cxn ang="0">
                  <a:pos x="connsiteX10398" y="connsiteY10398"/>
                </a:cxn>
                <a:cxn ang="0">
                  <a:pos x="connsiteX10399" y="connsiteY10399"/>
                </a:cxn>
                <a:cxn ang="0">
                  <a:pos x="connsiteX10400" y="connsiteY10400"/>
                </a:cxn>
                <a:cxn ang="0">
                  <a:pos x="connsiteX10401" y="connsiteY10401"/>
                </a:cxn>
                <a:cxn ang="0">
                  <a:pos x="connsiteX10402" y="connsiteY10402"/>
                </a:cxn>
                <a:cxn ang="0">
                  <a:pos x="connsiteX10403" y="connsiteY10403"/>
                </a:cxn>
                <a:cxn ang="0">
                  <a:pos x="connsiteX10404" y="connsiteY10404"/>
                </a:cxn>
                <a:cxn ang="0">
                  <a:pos x="connsiteX10405" y="connsiteY10405"/>
                </a:cxn>
                <a:cxn ang="0">
                  <a:pos x="connsiteX10406" y="connsiteY10406"/>
                </a:cxn>
                <a:cxn ang="0">
                  <a:pos x="connsiteX10407" y="connsiteY10407"/>
                </a:cxn>
                <a:cxn ang="0">
                  <a:pos x="connsiteX10408" y="connsiteY10408"/>
                </a:cxn>
                <a:cxn ang="0">
                  <a:pos x="connsiteX10409" y="connsiteY10409"/>
                </a:cxn>
                <a:cxn ang="0">
                  <a:pos x="connsiteX10410" y="connsiteY10410"/>
                </a:cxn>
                <a:cxn ang="0">
                  <a:pos x="connsiteX10411" y="connsiteY10411"/>
                </a:cxn>
                <a:cxn ang="0">
                  <a:pos x="connsiteX10412" y="connsiteY10412"/>
                </a:cxn>
                <a:cxn ang="0">
                  <a:pos x="connsiteX10413" y="connsiteY10413"/>
                </a:cxn>
                <a:cxn ang="0">
                  <a:pos x="connsiteX10414" y="connsiteY10414"/>
                </a:cxn>
                <a:cxn ang="0">
                  <a:pos x="connsiteX10415" y="connsiteY10415"/>
                </a:cxn>
                <a:cxn ang="0">
                  <a:pos x="connsiteX10416" y="connsiteY10416"/>
                </a:cxn>
                <a:cxn ang="0">
                  <a:pos x="connsiteX10417" y="connsiteY10417"/>
                </a:cxn>
                <a:cxn ang="0">
                  <a:pos x="connsiteX10418" y="connsiteY10418"/>
                </a:cxn>
                <a:cxn ang="0">
                  <a:pos x="connsiteX10419" y="connsiteY10419"/>
                </a:cxn>
                <a:cxn ang="0">
                  <a:pos x="connsiteX10420" y="connsiteY10420"/>
                </a:cxn>
                <a:cxn ang="0">
                  <a:pos x="connsiteX10421" y="connsiteY10421"/>
                </a:cxn>
                <a:cxn ang="0">
                  <a:pos x="connsiteX10422" y="connsiteY10422"/>
                </a:cxn>
                <a:cxn ang="0">
                  <a:pos x="connsiteX10423" y="connsiteY10423"/>
                </a:cxn>
                <a:cxn ang="0">
                  <a:pos x="connsiteX10424" y="connsiteY10424"/>
                </a:cxn>
                <a:cxn ang="0">
                  <a:pos x="connsiteX10425" y="connsiteY10425"/>
                </a:cxn>
                <a:cxn ang="0">
                  <a:pos x="connsiteX10426" y="connsiteY10426"/>
                </a:cxn>
                <a:cxn ang="0">
                  <a:pos x="connsiteX10427" y="connsiteY10427"/>
                </a:cxn>
                <a:cxn ang="0">
                  <a:pos x="connsiteX10428" y="connsiteY10428"/>
                </a:cxn>
                <a:cxn ang="0">
                  <a:pos x="connsiteX10429" y="connsiteY10429"/>
                </a:cxn>
                <a:cxn ang="0">
                  <a:pos x="connsiteX10430" y="connsiteY10430"/>
                </a:cxn>
                <a:cxn ang="0">
                  <a:pos x="connsiteX10431" y="connsiteY10431"/>
                </a:cxn>
                <a:cxn ang="0">
                  <a:pos x="connsiteX10432" y="connsiteY10432"/>
                </a:cxn>
                <a:cxn ang="0">
                  <a:pos x="connsiteX10433" y="connsiteY10433"/>
                </a:cxn>
                <a:cxn ang="0">
                  <a:pos x="connsiteX10434" y="connsiteY10434"/>
                </a:cxn>
                <a:cxn ang="0">
                  <a:pos x="connsiteX10435" y="connsiteY10435"/>
                </a:cxn>
                <a:cxn ang="0">
                  <a:pos x="connsiteX10436" y="connsiteY10436"/>
                </a:cxn>
                <a:cxn ang="0">
                  <a:pos x="connsiteX10437" y="connsiteY10437"/>
                </a:cxn>
                <a:cxn ang="0">
                  <a:pos x="connsiteX10438" y="connsiteY10438"/>
                </a:cxn>
                <a:cxn ang="0">
                  <a:pos x="connsiteX10439" y="connsiteY10439"/>
                </a:cxn>
                <a:cxn ang="0">
                  <a:pos x="connsiteX10440" y="connsiteY10440"/>
                </a:cxn>
                <a:cxn ang="0">
                  <a:pos x="connsiteX10441" y="connsiteY10441"/>
                </a:cxn>
                <a:cxn ang="0">
                  <a:pos x="connsiteX10442" y="connsiteY10442"/>
                </a:cxn>
                <a:cxn ang="0">
                  <a:pos x="connsiteX10443" y="connsiteY10443"/>
                </a:cxn>
                <a:cxn ang="0">
                  <a:pos x="connsiteX10444" y="connsiteY10444"/>
                </a:cxn>
                <a:cxn ang="0">
                  <a:pos x="connsiteX10445" y="connsiteY10445"/>
                </a:cxn>
                <a:cxn ang="0">
                  <a:pos x="connsiteX10446" y="connsiteY10446"/>
                </a:cxn>
                <a:cxn ang="0">
                  <a:pos x="connsiteX10447" y="connsiteY10447"/>
                </a:cxn>
                <a:cxn ang="0">
                  <a:pos x="connsiteX10448" y="connsiteY10448"/>
                </a:cxn>
                <a:cxn ang="0">
                  <a:pos x="connsiteX10449" y="connsiteY10449"/>
                </a:cxn>
                <a:cxn ang="0">
                  <a:pos x="connsiteX10450" y="connsiteY10450"/>
                </a:cxn>
                <a:cxn ang="0">
                  <a:pos x="connsiteX10451" y="connsiteY10451"/>
                </a:cxn>
                <a:cxn ang="0">
                  <a:pos x="connsiteX10452" y="connsiteY10452"/>
                </a:cxn>
                <a:cxn ang="0">
                  <a:pos x="connsiteX10453" y="connsiteY10453"/>
                </a:cxn>
                <a:cxn ang="0">
                  <a:pos x="connsiteX10454" y="connsiteY10454"/>
                </a:cxn>
                <a:cxn ang="0">
                  <a:pos x="connsiteX10455" y="connsiteY10455"/>
                </a:cxn>
                <a:cxn ang="0">
                  <a:pos x="connsiteX10456" y="connsiteY10456"/>
                </a:cxn>
                <a:cxn ang="0">
                  <a:pos x="connsiteX10457" y="connsiteY10457"/>
                </a:cxn>
                <a:cxn ang="0">
                  <a:pos x="connsiteX10458" y="connsiteY10458"/>
                </a:cxn>
                <a:cxn ang="0">
                  <a:pos x="connsiteX10459" y="connsiteY10459"/>
                </a:cxn>
                <a:cxn ang="0">
                  <a:pos x="connsiteX10460" y="connsiteY10460"/>
                </a:cxn>
                <a:cxn ang="0">
                  <a:pos x="connsiteX10461" y="connsiteY10461"/>
                </a:cxn>
                <a:cxn ang="0">
                  <a:pos x="connsiteX10462" y="connsiteY10462"/>
                </a:cxn>
                <a:cxn ang="0">
                  <a:pos x="connsiteX10463" y="connsiteY10463"/>
                </a:cxn>
                <a:cxn ang="0">
                  <a:pos x="connsiteX10464" y="connsiteY10464"/>
                </a:cxn>
                <a:cxn ang="0">
                  <a:pos x="connsiteX10465" y="connsiteY10465"/>
                </a:cxn>
                <a:cxn ang="0">
                  <a:pos x="connsiteX10466" y="connsiteY10466"/>
                </a:cxn>
                <a:cxn ang="0">
                  <a:pos x="connsiteX10467" y="connsiteY10467"/>
                </a:cxn>
                <a:cxn ang="0">
                  <a:pos x="connsiteX10468" y="connsiteY10468"/>
                </a:cxn>
                <a:cxn ang="0">
                  <a:pos x="connsiteX10469" y="connsiteY10469"/>
                </a:cxn>
                <a:cxn ang="0">
                  <a:pos x="connsiteX10470" y="connsiteY10470"/>
                </a:cxn>
                <a:cxn ang="0">
                  <a:pos x="connsiteX10471" y="connsiteY10471"/>
                </a:cxn>
                <a:cxn ang="0">
                  <a:pos x="connsiteX10472" y="connsiteY10472"/>
                </a:cxn>
                <a:cxn ang="0">
                  <a:pos x="connsiteX10473" y="connsiteY10473"/>
                </a:cxn>
                <a:cxn ang="0">
                  <a:pos x="connsiteX10474" y="connsiteY10474"/>
                </a:cxn>
                <a:cxn ang="0">
                  <a:pos x="connsiteX10475" y="connsiteY10475"/>
                </a:cxn>
                <a:cxn ang="0">
                  <a:pos x="connsiteX10476" y="connsiteY10476"/>
                </a:cxn>
                <a:cxn ang="0">
                  <a:pos x="connsiteX10477" y="connsiteY10477"/>
                </a:cxn>
                <a:cxn ang="0">
                  <a:pos x="connsiteX10478" y="connsiteY10478"/>
                </a:cxn>
                <a:cxn ang="0">
                  <a:pos x="connsiteX10479" y="connsiteY10479"/>
                </a:cxn>
                <a:cxn ang="0">
                  <a:pos x="connsiteX10480" y="connsiteY10480"/>
                </a:cxn>
                <a:cxn ang="0">
                  <a:pos x="connsiteX10481" y="connsiteY10481"/>
                </a:cxn>
                <a:cxn ang="0">
                  <a:pos x="connsiteX10482" y="connsiteY10482"/>
                </a:cxn>
                <a:cxn ang="0">
                  <a:pos x="connsiteX10483" y="connsiteY10483"/>
                </a:cxn>
                <a:cxn ang="0">
                  <a:pos x="connsiteX10484" y="connsiteY10484"/>
                </a:cxn>
                <a:cxn ang="0">
                  <a:pos x="connsiteX10485" y="connsiteY10485"/>
                </a:cxn>
                <a:cxn ang="0">
                  <a:pos x="connsiteX10486" y="connsiteY10486"/>
                </a:cxn>
                <a:cxn ang="0">
                  <a:pos x="connsiteX10487" y="connsiteY10487"/>
                </a:cxn>
                <a:cxn ang="0">
                  <a:pos x="connsiteX10488" y="connsiteY10488"/>
                </a:cxn>
                <a:cxn ang="0">
                  <a:pos x="connsiteX10489" y="connsiteY10489"/>
                </a:cxn>
                <a:cxn ang="0">
                  <a:pos x="connsiteX10490" y="connsiteY10490"/>
                </a:cxn>
                <a:cxn ang="0">
                  <a:pos x="connsiteX10491" y="connsiteY10491"/>
                </a:cxn>
                <a:cxn ang="0">
                  <a:pos x="connsiteX10492" y="connsiteY10492"/>
                </a:cxn>
                <a:cxn ang="0">
                  <a:pos x="connsiteX10493" y="connsiteY10493"/>
                </a:cxn>
                <a:cxn ang="0">
                  <a:pos x="connsiteX10494" y="connsiteY10494"/>
                </a:cxn>
                <a:cxn ang="0">
                  <a:pos x="connsiteX10495" y="connsiteY10495"/>
                </a:cxn>
                <a:cxn ang="0">
                  <a:pos x="connsiteX10496" y="connsiteY10496"/>
                </a:cxn>
                <a:cxn ang="0">
                  <a:pos x="connsiteX10497" y="connsiteY10497"/>
                </a:cxn>
                <a:cxn ang="0">
                  <a:pos x="connsiteX10498" y="connsiteY10498"/>
                </a:cxn>
                <a:cxn ang="0">
                  <a:pos x="connsiteX10499" y="connsiteY10499"/>
                </a:cxn>
                <a:cxn ang="0">
                  <a:pos x="connsiteX10500" y="connsiteY10500"/>
                </a:cxn>
                <a:cxn ang="0">
                  <a:pos x="connsiteX10501" y="connsiteY10501"/>
                </a:cxn>
                <a:cxn ang="0">
                  <a:pos x="connsiteX10502" y="connsiteY10502"/>
                </a:cxn>
                <a:cxn ang="0">
                  <a:pos x="connsiteX10503" y="connsiteY10503"/>
                </a:cxn>
                <a:cxn ang="0">
                  <a:pos x="connsiteX10504" y="connsiteY10504"/>
                </a:cxn>
                <a:cxn ang="0">
                  <a:pos x="connsiteX10505" y="connsiteY10505"/>
                </a:cxn>
                <a:cxn ang="0">
                  <a:pos x="connsiteX10506" y="connsiteY10506"/>
                </a:cxn>
                <a:cxn ang="0">
                  <a:pos x="connsiteX10507" y="connsiteY10507"/>
                </a:cxn>
                <a:cxn ang="0">
                  <a:pos x="connsiteX10508" y="connsiteY10508"/>
                </a:cxn>
                <a:cxn ang="0">
                  <a:pos x="connsiteX10509" y="connsiteY10509"/>
                </a:cxn>
                <a:cxn ang="0">
                  <a:pos x="connsiteX10510" y="connsiteY10510"/>
                </a:cxn>
                <a:cxn ang="0">
                  <a:pos x="connsiteX10511" y="connsiteY10511"/>
                </a:cxn>
                <a:cxn ang="0">
                  <a:pos x="connsiteX10512" y="connsiteY10512"/>
                </a:cxn>
                <a:cxn ang="0">
                  <a:pos x="connsiteX10513" y="connsiteY10513"/>
                </a:cxn>
                <a:cxn ang="0">
                  <a:pos x="connsiteX10514" y="connsiteY10514"/>
                </a:cxn>
                <a:cxn ang="0">
                  <a:pos x="connsiteX10515" y="connsiteY10515"/>
                </a:cxn>
                <a:cxn ang="0">
                  <a:pos x="connsiteX10516" y="connsiteY10516"/>
                </a:cxn>
                <a:cxn ang="0">
                  <a:pos x="connsiteX10517" y="connsiteY10517"/>
                </a:cxn>
                <a:cxn ang="0">
                  <a:pos x="connsiteX10518" y="connsiteY10518"/>
                </a:cxn>
                <a:cxn ang="0">
                  <a:pos x="connsiteX10519" y="connsiteY10519"/>
                </a:cxn>
                <a:cxn ang="0">
                  <a:pos x="connsiteX10520" y="connsiteY10520"/>
                </a:cxn>
                <a:cxn ang="0">
                  <a:pos x="connsiteX10521" y="connsiteY10521"/>
                </a:cxn>
                <a:cxn ang="0">
                  <a:pos x="connsiteX10522" y="connsiteY10522"/>
                </a:cxn>
                <a:cxn ang="0">
                  <a:pos x="connsiteX10523" y="connsiteY10523"/>
                </a:cxn>
                <a:cxn ang="0">
                  <a:pos x="connsiteX10524" y="connsiteY10524"/>
                </a:cxn>
                <a:cxn ang="0">
                  <a:pos x="connsiteX10525" y="connsiteY10525"/>
                </a:cxn>
                <a:cxn ang="0">
                  <a:pos x="connsiteX10526" y="connsiteY10526"/>
                </a:cxn>
                <a:cxn ang="0">
                  <a:pos x="connsiteX10527" y="connsiteY10527"/>
                </a:cxn>
                <a:cxn ang="0">
                  <a:pos x="connsiteX10528" y="connsiteY10528"/>
                </a:cxn>
                <a:cxn ang="0">
                  <a:pos x="connsiteX10529" y="connsiteY10529"/>
                </a:cxn>
                <a:cxn ang="0">
                  <a:pos x="connsiteX10530" y="connsiteY10530"/>
                </a:cxn>
                <a:cxn ang="0">
                  <a:pos x="connsiteX10531" y="connsiteY10531"/>
                </a:cxn>
                <a:cxn ang="0">
                  <a:pos x="connsiteX10532" y="connsiteY10532"/>
                </a:cxn>
                <a:cxn ang="0">
                  <a:pos x="connsiteX10533" y="connsiteY10533"/>
                </a:cxn>
                <a:cxn ang="0">
                  <a:pos x="connsiteX10534" y="connsiteY10534"/>
                </a:cxn>
                <a:cxn ang="0">
                  <a:pos x="connsiteX10535" y="connsiteY10535"/>
                </a:cxn>
                <a:cxn ang="0">
                  <a:pos x="connsiteX10536" y="connsiteY10536"/>
                </a:cxn>
                <a:cxn ang="0">
                  <a:pos x="connsiteX10537" y="connsiteY10537"/>
                </a:cxn>
                <a:cxn ang="0">
                  <a:pos x="connsiteX10538" y="connsiteY10538"/>
                </a:cxn>
                <a:cxn ang="0">
                  <a:pos x="connsiteX10539" y="connsiteY10539"/>
                </a:cxn>
                <a:cxn ang="0">
                  <a:pos x="connsiteX10540" y="connsiteY10540"/>
                </a:cxn>
                <a:cxn ang="0">
                  <a:pos x="connsiteX10541" y="connsiteY10541"/>
                </a:cxn>
                <a:cxn ang="0">
                  <a:pos x="connsiteX10542" y="connsiteY10542"/>
                </a:cxn>
                <a:cxn ang="0">
                  <a:pos x="connsiteX10543" y="connsiteY10543"/>
                </a:cxn>
                <a:cxn ang="0">
                  <a:pos x="connsiteX10544" y="connsiteY10544"/>
                </a:cxn>
                <a:cxn ang="0">
                  <a:pos x="connsiteX10545" y="connsiteY10545"/>
                </a:cxn>
                <a:cxn ang="0">
                  <a:pos x="connsiteX10546" y="connsiteY10546"/>
                </a:cxn>
                <a:cxn ang="0">
                  <a:pos x="connsiteX10547" y="connsiteY10547"/>
                </a:cxn>
                <a:cxn ang="0">
                  <a:pos x="connsiteX10548" y="connsiteY10548"/>
                </a:cxn>
                <a:cxn ang="0">
                  <a:pos x="connsiteX10549" y="connsiteY10549"/>
                </a:cxn>
                <a:cxn ang="0">
                  <a:pos x="connsiteX10550" y="connsiteY10550"/>
                </a:cxn>
                <a:cxn ang="0">
                  <a:pos x="connsiteX10551" y="connsiteY10551"/>
                </a:cxn>
                <a:cxn ang="0">
                  <a:pos x="connsiteX10552" y="connsiteY10552"/>
                </a:cxn>
                <a:cxn ang="0">
                  <a:pos x="connsiteX10553" y="connsiteY10553"/>
                </a:cxn>
                <a:cxn ang="0">
                  <a:pos x="connsiteX10554" y="connsiteY10554"/>
                </a:cxn>
                <a:cxn ang="0">
                  <a:pos x="connsiteX10555" y="connsiteY10555"/>
                </a:cxn>
                <a:cxn ang="0">
                  <a:pos x="connsiteX10556" y="connsiteY10556"/>
                </a:cxn>
                <a:cxn ang="0">
                  <a:pos x="connsiteX10557" y="connsiteY10557"/>
                </a:cxn>
                <a:cxn ang="0">
                  <a:pos x="connsiteX10558" y="connsiteY10558"/>
                </a:cxn>
                <a:cxn ang="0">
                  <a:pos x="connsiteX10559" y="connsiteY10559"/>
                </a:cxn>
                <a:cxn ang="0">
                  <a:pos x="connsiteX10560" y="connsiteY10560"/>
                </a:cxn>
                <a:cxn ang="0">
                  <a:pos x="connsiteX10561" y="connsiteY10561"/>
                </a:cxn>
                <a:cxn ang="0">
                  <a:pos x="connsiteX10562" y="connsiteY10562"/>
                </a:cxn>
                <a:cxn ang="0">
                  <a:pos x="connsiteX10563" y="connsiteY10563"/>
                </a:cxn>
                <a:cxn ang="0">
                  <a:pos x="connsiteX10564" y="connsiteY10564"/>
                </a:cxn>
                <a:cxn ang="0">
                  <a:pos x="connsiteX10565" y="connsiteY10565"/>
                </a:cxn>
                <a:cxn ang="0">
                  <a:pos x="connsiteX10566" y="connsiteY10566"/>
                </a:cxn>
                <a:cxn ang="0">
                  <a:pos x="connsiteX10567" y="connsiteY10567"/>
                </a:cxn>
                <a:cxn ang="0">
                  <a:pos x="connsiteX10568" y="connsiteY10568"/>
                </a:cxn>
                <a:cxn ang="0">
                  <a:pos x="connsiteX10569" y="connsiteY10569"/>
                </a:cxn>
                <a:cxn ang="0">
                  <a:pos x="connsiteX10570" y="connsiteY10570"/>
                </a:cxn>
                <a:cxn ang="0">
                  <a:pos x="connsiteX10571" y="connsiteY10571"/>
                </a:cxn>
                <a:cxn ang="0">
                  <a:pos x="connsiteX10572" y="connsiteY10572"/>
                </a:cxn>
                <a:cxn ang="0">
                  <a:pos x="connsiteX10573" y="connsiteY10573"/>
                </a:cxn>
                <a:cxn ang="0">
                  <a:pos x="connsiteX10574" y="connsiteY10574"/>
                </a:cxn>
                <a:cxn ang="0">
                  <a:pos x="connsiteX10575" y="connsiteY10575"/>
                </a:cxn>
                <a:cxn ang="0">
                  <a:pos x="connsiteX10576" y="connsiteY10576"/>
                </a:cxn>
                <a:cxn ang="0">
                  <a:pos x="connsiteX10577" y="connsiteY10577"/>
                </a:cxn>
                <a:cxn ang="0">
                  <a:pos x="connsiteX10578" y="connsiteY10578"/>
                </a:cxn>
                <a:cxn ang="0">
                  <a:pos x="connsiteX10579" y="connsiteY10579"/>
                </a:cxn>
                <a:cxn ang="0">
                  <a:pos x="connsiteX10580" y="connsiteY10580"/>
                </a:cxn>
                <a:cxn ang="0">
                  <a:pos x="connsiteX10581" y="connsiteY10581"/>
                </a:cxn>
                <a:cxn ang="0">
                  <a:pos x="connsiteX10582" y="connsiteY10582"/>
                </a:cxn>
                <a:cxn ang="0">
                  <a:pos x="connsiteX10583" y="connsiteY10583"/>
                </a:cxn>
                <a:cxn ang="0">
                  <a:pos x="connsiteX10584" y="connsiteY10584"/>
                </a:cxn>
                <a:cxn ang="0">
                  <a:pos x="connsiteX10585" y="connsiteY10585"/>
                </a:cxn>
                <a:cxn ang="0">
                  <a:pos x="connsiteX10586" y="connsiteY10586"/>
                </a:cxn>
                <a:cxn ang="0">
                  <a:pos x="connsiteX10587" y="connsiteY10587"/>
                </a:cxn>
                <a:cxn ang="0">
                  <a:pos x="connsiteX10588" y="connsiteY10588"/>
                </a:cxn>
                <a:cxn ang="0">
                  <a:pos x="connsiteX10589" y="connsiteY10589"/>
                </a:cxn>
                <a:cxn ang="0">
                  <a:pos x="connsiteX10590" y="connsiteY10590"/>
                </a:cxn>
                <a:cxn ang="0">
                  <a:pos x="connsiteX10591" y="connsiteY10591"/>
                </a:cxn>
                <a:cxn ang="0">
                  <a:pos x="connsiteX10592" y="connsiteY10592"/>
                </a:cxn>
                <a:cxn ang="0">
                  <a:pos x="connsiteX10593" y="connsiteY10593"/>
                </a:cxn>
                <a:cxn ang="0">
                  <a:pos x="connsiteX10594" y="connsiteY10594"/>
                </a:cxn>
                <a:cxn ang="0">
                  <a:pos x="connsiteX10595" y="connsiteY10595"/>
                </a:cxn>
                <a:cxn ang="0">
                  <a:pos x="connsiteX10596" y="connsiteY10596"/>
                </a:cxn>
                <a:cxn ang="0">
                  <a:pos x="connsiteX10597" y="connsiteY10597"/>
                </a:cxn>
                <a:cxn ang="0">
                  <a:pos x="connsiteX10598" y="connsiteY10598"/>
                </a:cxn>
                <a:cxn ang="0">
                  <a:pos x="connsiteX10599" y="connsiteY10599"/>
                </a:cxn>
                <a:cxn ang="0">
                  <a:pos x="connsiteX10600" y="connsiteY10600"/>
                </a:cxn>
                <a:cxn ang="0">
                  <a:pos x="connsiteX10601" y="connsiteY10601"/>
                </a:cxn>
                <a:cxn ang="0">
                  <a:pos x="connsiteX10602" y="connsiteY10602"/>
                </a:cxn>
                <a:cxn ang="0">
                  <a:pos x="connsiteX10603" y="connsiteY10603"/>
                </a:cxn>
                <a:cxn ang="0">
                  <a:pos x="connsiteX10604" y="connsiteY10604"/>
                </a:cxn>
                <a:cxn ang="0">
                  <a:pos x="connsiteX10605" y="connsiteY10605"/>
                </a:cxn>
                <a:cxn ang="0">
                  <a:pos x="connsiteX10606" y="connsiteY10606"/>
                </a:cxn>
                <a:cxn ang="0">
                  <a:pos x="connsiteX10607" y="connsiteY10607"/>
                </a:cxn>
                <a:cxn ang="0">
                  <a:pos x="connsiteX10608" y="connsiteY10608"/>
                </a:cxn>
                <a:cxn ang="0">
                  <a:pos x="connsiteX10609" y="connsiteY10609"/>
                </a:cxn>
                <a:cxn ang="0">
                  <a:pos x="connsiteX10610" y="connsiteY10610"/>
                </a:cxn>
                <a:cxn ang="0">
                  <a:pos x="connsiteX10611" y="connsiteY10611"/>
                </a:cxn>
                <a:cxn ang="0">
                  <a:pos x="connsiteX10612" y="connsiteY10612"/>
                </a:cxn>
                <a:cxn ang="0">
                  <a:pos x="connsiteX10613" y="connsiteY10613"/>
                </a:cxn>
                <a:cxn ang="0">
                  <a:pos x="connsiteX10614" y="connsiteY10614"/>
                </a:cxn>
                <a:cxn ang="0">
                  <a:pos x="connsiteX10615" y="connsiteY10615"/>
                </a:cxn>
                <a:cxn ang="0">
                  <a:pos x="connsiteX10616" y="connsiteY10616"/>
                </a:cxn>
                <a:cxn ang="0">
                  <a:pos x="connsiteX10617" y="connsiteY10617"/>
                </a:cxn>
                <a:cxn ang="0">
                  <a:pos x="connsiteX10618" y="connsiteY10618"/>
                </a:cxn>
                <a:cxn ang="0">
                  <a:pos x="connsiteX10619" y="connsiteY10619"/>
                </a:cxn>
                <a:cxn ang="0">
                  <a:pos x="connsiteX10620" y="connsiteY10620"/>
                </a:cxn>
                <a:cxn ang="0">
                  <a:pos x="connsiteX10621" y="connsiteY10621"/>
                </a:cxn>
                <a:cxn ang="0">
                  <a:pos x="connsiteX10622" y="connsiteY10622"/>
                </a:cxn>
                <a:cxn ang="0">
                  <a:pos x="connsiteX10623" y="connsiteY10623"/>
                </a:cxn>
                <a:cxn ang="0">
                  <a:pos x="connsiteX10624" y="connsiteY10624"/>
                </a:cxn>
                <a:cxn ang="0">
                  <a:pos x="connsiteX10625" y="connsiteY10625"/>
                </a:cxn>
                <a:cxn ang="0">
                  <a:pos x="connsiteX10626" y="connsiteY10626"/>
                </a:cxn>
                <a:cxn ang="0">
                  <a:pos x="connsiteX10627" y="connsiteY10627"/>
                </a:cxn>
                <a:cxn ang="0">
                  <a:pos x="connsiteX10628" y="connsiteY10628"/>
                </a:cxn>
                <a:cxn ang="0">
                  <a:pos x="connsiteX10629" y="connsiteY10629"/>
                </a:cxn>
                <a:cxn ang="0">
                  <a:pos x="connsiteX10630" y="connsiteY10630"/>
                </a:cxn>
                <a:cxn ang="0">
                  <a:pos x="connsiteX10631" y="connsiteY10631"/>
                </a:cxn>
                <a:cxn ang="0">
                  <a:pos x="connsiteX10632" y="connsiteY10632"/>
                </a:cxn>
                <a:cxn ang="0">
                  <a:pos x="connsiteX10633" y="connsiteY10633"/>
                </a:cxn>
                <a:cxn ang="0">
                  <a:pos x="connsiteX10634" y="connsiteY10634"/>
                </a:cxn>
                <a:cxn ang="0">
                  <a:pos x="connsiteX10635" y="connsiteY10635"/>
                </a:cxn>
                <a:cxn ang="0">
                  <a:pos x="connsiteX10636" y="connsiteY10636"/>
                </a:cxn>
                <a:cxn ang="0">
                  <a:pos x="connsiteX10637" y="connsiteY10637"/>
                </a:cxn>
                <a:cxn ang="0">
                  <a:pos x="connsiteX10638" y="connsiteY10638"/>
                </a:cxn>
                <a:cxn ang="0">
                  <a:pos x="connsiteX10639" y="connsiteY10639"/>
                </a:cxn>
                <a:cxn ang="0">
                  <a:pos x="connsiteX10640" y="connsiteY10640"/>
                </a:cxn>
                <a:cxn ang="0">
                  <a:pos x="connsiteX10641" y="connsiteY10641"/>
                </a:cxn>
                <a:cxn ang="0">
                  <a:pos x="connsiteX10642" y="connsiteY10642"/>
                </a:cxn>
                <a:cxn ang="0">
                  <a:pos x="connsiteX10643" y="connsiteY10643"/>
                </a:cxn>
                <a:cxn ang="0">
                  <a:pos x="connsiteX10644" y="connsiteY10644"/>
                </a:cxn>
                <a:cxn ang="0">
                  <a:pos x="connsiteX10645" y="connsiteY10645"/>
                </a:cxn>
                <a:cxn ang="0">
                  <a:pos x="connsiteX10646" y="connsiteY10646"/>
                </a:cxn>
                <a:cxn ang="0">
                  <a:pos x="connsiteX10647" y="connsiteY10647"/>
                </a:cxn>
                <a:cxn ang="0">
                  <a:pos x="connsiteX10648" y="connsiteY10648"/>
                </a:cxn>
                <a:cxn ang="0">
                  <a:pos x="connsiteX10649" y="connsiteY10649"/>
                </a:cxn>
                <a:cxn ang="0">
                  <a:pos x="connsiteX10650" y="connsiteY10650"/>
                </a:cxn>
                <a:cxn ang="0">
                  <a:pos x="connsiteX10651" y="connsiteY10651"/>
                </a:cxn>
                <a:cxn ang="0">
                  <a:pos x="connsiteX10652" y="connsiteY10652"/>
                </a:cxn>
                <a:cxn ang="0">
                  <a:pos x="connsiteX10653" y="connsiteY10653"/>
                </a:cxn>
                <a:cxn ang="0">
                  <a:pos x="connsiteX10654" y="connsiteY10654"/>
                </a:cxn>
                <a:cxn ang="0">
                  <a:pos x="connsiteX10655" y="connsiteY10655"/>
                </a:cxn>
                <a:cxn ang="0">
                  <a:pos x="connsiteX10656" y="connsiteY10656"/>
                </a:cxn>
                <a:cxn ang="0">
                  <a:pos x="connsiteX10657" y="connsiteY10657"/>
                </a:cxn>
                <a:cxn ang="0">
                  <a:pos x="connsiteX10658" y="connsiteY10658"/>
                </a:cxn>
                <a:cxn ang="0">
                  <a:pos x="connsiteX10659" y="connsiteY10659"/>
                </a:cxn>
                <a:cxn ang="0">
                  <a:pos x="connsiteX10660" y="connsiteY10660"/>
                </a:cxn>
                <a:cxn ang="0">
                  <a:pos x="connsiteX10661" y="connsiteY10661"/>
                </a:cxn>
                <a:cxn ang="0">
                  <a:pos x="connsiteX10662" y="connsiteY10662"/>
                </a:cxn>
                <a:cxn ang="0">
                  <a:pos x="connsiteX10663" y="connsiteY10663"/>
                </a:cxn>
                <a:cxn ang="0">
                  <a:pos x="connsiteX10664" y="connsiteY10664"/>
                </a:cxn>
                <a:cxn ang="0">
                  <a:pos x="connsiteX10665" y="connsiteY10665"/>
                </a:cxn>
                <a:cxn ang="0">
                  <a:pos x="connsiteX10666" y="connsiteY10666"/>
                </a:cxn>
                <a:cxn ang="0">
                  <a:pos x="connsiteX10667" y="connsiteY10667"/>
                </a:cxn>
                <a:cxn ang="0">
                  <a:pos x="connsiteX10668" y="connsiteY10668"/>
                </a:cxn>
                <a:cxn ang="0">
                  <a:pos x="connsiteX10669" y="connsiteY10669"/>
                </a:cxn>
                <a:cxn ang="0">
                  <a:pos x="connsiteX10670" y="connsiteY10670"/>
                </a:cxn>
                <a:cxn ang="0">
                  <a:pos x="connsiteX10671" y="connsiteY10671"/>
                </a:cxn>
                <a:cxn ang="0">
                  <a:pos x="connsiteX10672" y="connsiteY10672"/>
                </a:cxn>
                <a:cxn ang="0">
                  <a:pos x="connsiteX10673" y="connsiteY10673"/>
                </a:cxn>
                <a:cxn ang="0">
                  <a:pos x="connsiteX10674" y="connsiteY10674"/>
                </a:cxn>
                <a:cxn ang="0">
                  <a:pos x="connsiteX10675" y="connsiteY10675"/>
                </a:cxn>
                <a:cxn ang="0">
                  <a:pos x="connsiteX10676" y="connsiteY10676"/>
                </a:cxn>
                <a:cxn ang="0">
                  <a:pos x="connsiteX10677" y="connsiteY10677"/>
                </a:cxn>
                <a:cxn ang="0">
                  <a:pos x="connsiteX10678" y="connsiteY10678"/>
                </a:cxn>
                <a:cxn ang="0">
                  <a:pos x="connsiteX10679" y="connsiteY10679"/>
                </a:cxn>
                <a:cxn ang="0">
                  <a:pos x="connsiteX10680" y="connsiteY10680"/>
                </a:cxn>
                <a:cxn ang="0">
                  <a:pos x="connsiteX10681" y="connsiteY10681"/>
                </a:cxn>
                <a:cxn ang="0">
                  <a:pos x="connsiteX10682" y="connsiteY10682"/>
                </a:cxn>
                <a:cxn ang="0">
                  <a:pos x="connsiteX10683" y="connsiteY10683"/>
                </a:cxn>
                <a:cxn ang="0">
                  <a:pos x="connsiteX10684" y="connsiteY10684"/>
                </a:cxn>
                <a:cxn ang="0">
                  <a:pos x="connsiteX10685" y="connsiteY10685"/>
                </a:cxn>
                <a:cxn ang="0">
                  <a:pos x="connsiteX10686" y="connsiteY10686"/>
                </a:cxn>
                <a:cxn ang="0">
                  <a:pos x="connsiteX10687" y="connsiteY10687"/>
                </a:cxn>
                <a:cxn ang="0">
                  <a:pos x="connsiteX10688" y="connsiteY10688"/>
                </a:cxn>
                <a:cxn ang="0">
                  <a:pos x="connsiteX10689" y="connsiteY10689"/>
                </a:cxn>
                <a:cxn ang="0">
                  <a:pos x="connsiteX10690" y="connsiteY10690"/>
                </a:cxn>
                <a:cxn ang="0">
                  <a:pos x="connsiteX10691" y="connsiteY10691"/>
                </a:cxn>
                <a:cxn ang="0">
                  <a:pos x="connsiteX10692" y="connsiteY10692"/>
                </a:cxn>
                <a:cxn ang="0">
                  <a:pos x="connsiteX10693" y="connsiteY10693"/>
                </a:cxn>
                <a:cxn ang="0">
                  <a:pos x="connsiteX10694" y="connsiteY10694"/>
                </a:cxn>
                <a:cxn ang="0">
                  <a:pos x="connsiteX10695" y="connsiteY10695"/>
                </a:cxn>
                <a:cxn ang="0">
                  <a:pos x="connsiteX10696" y="connsiteY10696"/>
                </a:cxn>
                <a:cxn ang="0">
                  <a:pos x="connsiteX10697" y="connsiteY10697"/>
                </a:cxn>
                <a:cxn ang="0">
                  <a:pos x="connsiteX10698" y="connsiteY10698"/>
                </a:cxn>
                <a:cxn ang="0">
                  <a:pos x="connsiteX10699" y="connsiteY10699"/>
                </a:cxn>
                <a:cxn ang="0">
                  <a:pos x="connsiteX10700" y="connsiteY10700"/>
                </a:cxn>
                <a:cxn ang="0">
                  <a:pos x="connsiteX10701" y="connsiteY10701"/>
                </a:cxn>
                <a:cxn ang="0">
                  <a:pos x="connsiteX10702" y="connsiteY10702"/>
                </a:cxn>
                <a:cxn ang="0">
                  <a:pos x="connsiteX10703" y="connsiteY10703"/>
                </a:cxn>
                <a:cxn ang="0">
                  <a:pos x="connsiteX10704" y="connsiteY10704"/>
                </a:cxn>
                <a:cxn ang="0">
                  <a:pos x="connsiteX10705" y="connsiteY10705"/>
                </a:cxn>
                <a:cxn ang="0">
                  <a:pos x="connsiteX10706" y="connsiteY10706"/>
                </a:cxn>
                <a:cxn ang="0">
                  <a:pos x="connsiteX10707" y="connsiteY10707"/>
                </a:cxn>
                <a:cxn ang="0">
                  <a:pos x="connsiteX10708" y="connsiteY10708"/>
                </a:cxn>
                <a:cxn ang="0">
                  <a:pos x="connsiteX10709" y="connsiteY10709"/>
                </a:cxn>
                <a:cxn ang="0">
                  <a:pos x="connsiteX10710" y="connsiteY10710"/>
                </a:cxn>
                <a:cxn ang="0">
                  <a:pos x="connsiteX10711" y="connsiteY10711"/>
                </a:cxn>
                <a:cxn ang="0">
                  <a:pos x="connsiteX10712" y="connsiteY10712"/>
                </a:cxn>
                <a:cxn ang="0">
                  <a:pos x="connsiteX10713" y="connsiteY10713"/>
                </a:cxn>
                <a:cxn ang="0">
                  <a:pos x="connsiteX10714" y="connsiteY10714"/>
                </a:cxn>
                <a:cxn ang="0">
                  <a:pos x="connsiteX10715" y="connsiteY10715"/>
                </a:cxn>
                <a:cxn ang="0">
                  <a:pos x="connsiteX10716" y="connsiteY10716"/>
                </a:cxn>
                <a:cxn ang="0">
                  <a:pos x="connsiteX10717" y="connsiteY10717"/>
                </a:cxn>
                <a:cxn ang="0">
                  <a:pos x="connsiteX10718" y="connsiteY10718"/>
                </a:cxn>
                <a:cxn ang="0">
                  <a:pos x="connsiteX10719" y="connsiteY10719"/>
                </a:cxn>
                <a:cxn ang="0">
                  <a:pos x="connsiteX10720" y="connsiteY10720"/>
                </a:cxn>
                <a:cxn ang="0">
                  <a:pos x="connsiteX10721" y="connsiteY10721"/>
                </a:cxn>
                <a:cxn ang="0">
                  <a:pos x="connsiteX10722" y="connsiteY10722"/>
                </a:cxn>
                <a:cxn ang="0">
                  <a:pos x="connsiteX10723" y="connsiteY10723"/>
                </a:cxn>
                <a:cxn ang="0">
                  <a:pos x="connsiteX10724" y="connsiteY10724"/>
                </a:cxn>
                <a:cxn ang="0">
                  <a:pos x="connsiteX10725" y="connsiteY10725"/>
                </a:cxn>
                <a:cxn ang="0">
                  <a:pos x="connsiteX10726" y="connsiteY10726"/>
                </a:cxn>
                <a:cxn ang="0">
                  <a:pos x="connsiteX10727" y="connsiteY10727"/>
                </a:cxn>
                <a:cxn ang="0">
                  <a:pos x="connsiteX10728" y="connsiteY10728"/>
                </a:cxn>
                <a:cxn ang="0">
                  <a:pos x="connsiteX10729" y="connsiteY10729"/>
                </a:cxn>
                <a:cxn ang="0">
                  <a:pos x="connsiteX10730" y="connsiteY10730"/>
                </a:cxn>
                <a:cxn ang="0">
                  <a:pos x="connsiteX10731" y="connsiteY10731"/>
                </a:cxn>
                <a:cxn ang="0">
                  <a:pos x="connsiteX10732" y="connsiteY10732"/>
                </a:cxn>
                <a:cxn ang="0">
                  <a:pos x="connsiteX10733" y="connsiteY10733"/>
                </a:cxn>
                <a:cxn ang="0">
                  <a:pos x="connsiteX10734" y="connsiteY10734"/>
                </a:cxn>
                <a:cxn ang="0">
                  <a:pos x="connsiteX10735" y="connsiteY10735"/>
                </a:cxn>
                <a:cxn ang="0">
                  <a:pos x="connsiteX10736" y="connsiteY10736"/>
                </a:cxn>
                <a:cxn ang="0">
                  <a:pos x="connsiteX10737" y="connsiteY10737"/>
                </a:cxn>
                <a:cxn ang="0">
                  <a:pos x="connsiteX10738" y="connsiteY10738"/>
                </a:cxn>
                <a:cxn ang="0">
                  <a:pos x="connsiteX10739" y="connsiteY10739"/>
                </a:cxn>
                <a:cxn ang="0">
                  <a:pos x="connsiteX10740" y="connsiteY10740"/>
                </a:cxn>
                <a:cxn ang="0">
                  <a:pos x="connsiteX10741" y="connsiteY10741"/>
                </a:cxn>
                <a:cxn ang="0">
                  <a:pos x="connsiteX10742" y="connsiteY10742"/>
                </a:cxn>
                <a:cxn ang="0">
                  <a:pos x="connsiteX10743" y="connsiteY10743"/>
                </a:cxn>
                <a:cxn ang="0">
                  <a:pos x="connsiteX10744" y="connsiteY10744"/>
                </a:cxn>
                <a:cxn ang="0">
                  <a:pos x="connsiteX10745" y="connsiteY10745"/>
                </a:cxn>
                <a:cxn ang="0">
                  <a:pos x="connsiteX10746" y="connsiteY10746"/>
                </a:cxn>
                <a:cxn ang="0">
                  <a:pos x="connsiteX10747" y="connsiteY10747"/>
                </a:cxn>
                <a:cxn ang="0">
                  <a:pos x="connsiteX10748" y="connsiteY10748"/>
                </a:cxn>
                <a:cxn ang="0">
                  <a:pos x="connsiteX10749" y="connsiteY10749"/>
                </a:cxn>
                <a:cxn ang="0">
                  <a:pos x="connsiteX10750" y="connsiteY10750"/>
                </a:cxn>
                <a:cxn ang="0">
                  <a:pos x="connsiteX10751" y="connsiteY10751"/>
                </a:cxn>
                <a:cxn ang="0">
                  <a:pos x="connsiteX10752" y="connsiteY10752"/>
                </a:cxn>
                <a:cxn ang="0">
                  <a:pos x="connsiteX10753" y="connsiteY10753"/>
                </a:cxn>
                <a:cxn ang="0">
                  <a:pos x="connsiteX10754" y="connsiteY10754"/>
                </a:cxn>
                <a:cxn ang="0">
                  <a:pos x="connsiteX10755" y="connsiteY10755"/>
                </a:cxn>
                <a:cxn ang="0">
                  <a:pos x="connsiteX10756" y="connsiteY10756"/>
                </a:cxn>
                <a:cxn ang="0">
                  <a:pos x="connsiteX10757" y="connsiteY10757"/>
                </a:cxn>
                <a:cxn ang="0">
                  <a:pos x="connsiteX10758" y="connsiteY10758"/>
                </a:cxn>
                <a:cxn ang="0">
                  <a:pos x="connsiteX10759" y="connsiteY10759"/>
                </a:cxn>
                <a:cxn ang="0">
                  <a:pos x="connsiteX10760" y="connsiteY10760"/>
                </a:cxn>
                <a:cxn ang="0">
                  <a:pos x="connsiteX10761" y="connsiteY10761"/>
                </a:cxn>
                <a:cxn ang="0">
                  <a:pos x="connsiteX10762" y="connsiteY10762"/>
                </a:cxn>
                <a:cxn ang="0">
                  <a:pos x="connsiteX10763" y="connsiteY10763"/>
                </a:cxn>
                <a:cxn ang="0">
                  <a:pos x="connsiteX10764" y="connsiteY10764"/>
                </a:cxn>
                <a:cxn ang="0">
                  <a:pos x="connsiteX10765" y="connsiteY10765"/>
                </a:cxn>
                <a:cxn ang="0">
                  <a:pos x="connsiteX10766" y="connsiteY10766"/>
                </a:cxn>
                <a:cxn ang="0">
                  <a:pos x="connsiteX10767" y="connsiteY10767"/>
                </a:cxn>
                <a:cxn ang="0">
                  <a:pos x="connsiteX10768" y="connsiteY10768"/>
                </a:cxn>
                <a:cxn ang="0">
                  <a:pos x="connsiteX10769" y="connsiteY10769"/>
                </a:cxn>
                <a:cxn ang="0">
                  <a:pos x="connsiteX10770" y="connsiteY10770"/>
                </a:cxn>
                <a:cxn ang="0">
                  <a:pos x="connsiteX10771" y="connsiteY10771"/>
                </a:cxn>
                <a:cxn ang="0">
                  <a:pos x="connsiteX10772" y="connsiteY10772"/>
                </a:cxn>
                <a:cxn ang="0">
                  <a:pos x="connsiteX10773" y="connsiteY10773"/>
                </a:cxn>
                <a:cxn ang="0">
                  <a:pos x="connsiteX10774" y="connsiteY10774"/>
                </a:cxn>
                <a:cxn ang="0">
                  <a:pos x="connsiteX10775" y="connsiteY10775"/>
                </a:cxn>
                <a:cxn ang="0">
                  <a:pos x="connsiteX10776" y="connsiteY10776"/>
                </a:cxn>
                <a:cxn ang="0">
                  <a:pos x="connsiteX10777" y="connsiteY10777"/>
                </a:cxn>
                <a:cxn ang="0">
                  <a:pos x="connsiteX10778" y="connsiteY10778"/>
                </a:cxn>
                <a:cxn ang="0">
                  <a:pos x="connsiteX10779" y="connsiteY10779"/>
                </a:cxn>
                <a:cxn ang="0">
                  <a:pos x="connsiteX10780" y="connsiteY10780"/>
                </a:cxn>
                <a:cxn ang="0">
                  <a:pos x="connsiteX10781" y="connsiteY10781"/>
                </a:cxn>
                <a:cxn ang="0">
                  <a:pos x="connsiteX10782" y="connsiteY10782"/>
                </a:cxn>
                <a:cxn ang="0">
                  <a:pos x="connsiteX10783" y="connsiteY10783"/>
                </a:cxn>
                <a:cxn ang="0">
                  <a:pos x="connsiteX10784" y="connsiteY10784"/>
                </a:cxn>
                <a:cxn ang="0">
                  <a:pos x="connsiteX10785" y="connsiteY10785"/>
                </a:cxn>
                <a:cxn ang="0">
                  <a:pos x="connsiteX10786" y="connsiteY10786"/>
                </a:cxn>
                <a:cxn ang="0">
                  <a:pos x="connsiteX10787" y="connsiteY10787"/>
                </a:cxn>
                <a:cxn ang="0">
                  <a:pos x="connsiteX10788" y="connsiteY10788"/>
                </a:cxn>
                <a:cxn ang="0">
                  <a:pos x="connsiteX10789" y="connsiteY10789"/>
                </a:cxn>
                <a:cxn ang="0">
                  <a:pos x="connsiteX10790" y="connsiteY10790"/>
                </a:cxn>
                <a:cxn ang="0">
                  <a:pos x="connsiteX10791" y="connsiteY10791"/>
                </a:cxn>
                <a:cxn ang="0">
                  <a:pos x="connsiteX10792" y="connsiteY10792"/>
                </a:cxn>
                <a:cxn ang="0">
                  <a:pos x="connsiteX10793" y="connsiteY10793"/>
                </a:cxn>
                <a:cxn ang="0">
                  <a:pos x="connsiteX10794" y="connsiteY10794"/>
                </a:cxn>
                <a:cxn ang="0">
                  <a:pos x="connsiteX10795" y="connsiteY10795"/>
                </a:cxn>
                <a:cxn ang="0">
                  <a:pos x="connsiteX10796" y="connsiteY10796"/>
                </a:cxn>
                <a:cxn ang="0">
                  <a:pos x="connsiteX10797" y="connsiteY10797"/>
                </a:cxn>
                <a:cxn ang="0">
                  <a:pos x="connsiteX10798" y="connsiteY10798"/>
                </a:cxn>
                <a:cxn ang="0">
                  <a:pos x="connsiteX10799" y="connsiteY10799"/>
                </a:cxn>
                <a:cxn ang="0">
                  <a:pos x="connsiteX10800" y="connsiteY10800"/>
                </a:cxn>
                <a:cxn ang="0">
                  <a:pos x="connsiteX10801" y="connsiteY10801"/>
                </a:cxn>
                <a:cxn ang="0">
                  <a:pos x="connsiteX10802" y="connsiteY10802"/>
                </a:cxn>
                <a:cxn ang="0">
                  <a:pos x="connsiteX10803" y="connsiteY10803"/>
                </a:cxn>
                <a:cxn ang="0">
                  <a:pos x="connsiteX10804" y="connsiteY10804"/>
                </a:cxn>
                <a:cxn ang="0">
                  <a:pos x="connsiteX10805" y="connsiteY10805"/>
                </a:cxn>
                <a:cxn ang="0">
                  <a:pos x="connsiteX10806" y="connsiteY10806"/>
                </a:cxn>
                <a:cxn ang="0">
                  <a:pos x="connsiteX10807" y="connsiteY10807"/>
                </a:cxn>
                <a:cxn ang="0">
                  <a:pos x="connsiteX10808" y="connsiteY10808"/>
                </a:cxn>
                <a:cxn ang="0">
                  <a:pos x="connsiteX10809" y="connsiteY10809"/>
                </a:cxn>
                <a:cxn ang="0">
                  <a:pos x="connsiteX10810" y="connsiteY10810"/>
                </a:cxn>
                <a:cxn ang="0">
                  <a:pos x="connsiteX10811" y="connsiteY10811"/>
                </a:cxn>
                <a:cxn ang="0">
                  <a:pos x="connsiteX10812" y="connsiteY10812"/>
                </a:cxn>
                <a:cxn ang="0">
                  <a:pos x="connsiteX10813" y="connsiteY10813"/>
                </a:cxn>
                <a:cxn ang="0">
                  <a:pos x="connsiteX10814" y="connsiteY10814"/>
                </a:cxn>
                <a:cxn ang="0">
                  <a:pos x="connsiteX10815" y="connsiteY10815"/>
                </a:cxn>
                <a:cxn ang="0">
                  <a:pos x="connsiteX10816" y="connsiteY10816"/>
                </a:cxn>
                <a:cxn ang="0">
                  <a:pos x="connsiteX10817" y="connsiteY10817"/>
                </a:cxn>
                <a:cxn ang="0">
                  <a:pos x="connsiteX10818" y="connsiteY10818"/>
                </a:cxn>
                <a:cxn ang="0">
                  <a:pos x="connsiteX10819" y="connsiteY10819"/>
                </a:cxn>
                <a:cxn ang="0">
                  <a:pos x="connsiteX10820" y="connsiteY10820"/>
                </a:cxn>
                <a:cxn ang="0">
                  <a:pos x="connsiteX10821" y="connsiteY10821"/>
                </a:cxn>
                <a:cxn ang="0">
                  <a:pos x="connsiteX10822" y="connsiteY10822"/>
                </a:cxn>
                <a:cxn ang="0">
                  <a:pos x="connsiteX10823" y="connsiteY10823"/>
                </a:cxn>
                <a:cxn ang="0">
                  <a:pos x="connsiteX10824" y="connsiteY10824"/>
                </a:cxn>
                <a:cxn ang="0">
                  <a:pos x="connsiteX10825" y="connsiteY10825"/>
                </a:cxn>
                <a:cxn ang="0">
                  <a:pos x="connsiteX10826" y="connsiteY10826"/>
                </a:cxn>
                <a:cxn ang="0">
                  <a:pos x="connsiteX10827" y="connsiteY10827"/>
                </a:cxn>
                <a:cxn ang="0">
                  <a:pos x="connsiteX10828" y="connsiteY10828"/>
                </a:cxn>
                <a:cxn ang="0">
                  <a:pos x="connsiteX10829" y="connsiteY10829"/>
                </a:cxn>
                <a:cxn ang="0">
                  <a:pos x="connsiteX10830" y="connsiteY10830"/>
                </a:cxn>
                <a:cxn ang="0">
                  <a:pos x="connsiteX10831" y="connsiteY10831"/>
                </a:cxn>
                <a:cxn ang="0">
                  <a:pos x="connsiteX10832" y="connsiteY10832"/>
                </a:cxn>
                <a:cxn ang="0">
                  <a:pos x="connsiteX10833" y="connsiteY10833"/>
                </a:cxn>
                <a:cxn ang="0">
                  <a:pos x="connsiteX10834" y="connsiteY10834"/>
                </a:cxn>
                <a:cxn ang="0">
                  <a:pos x="connsiteX10835" y="connsiteY10835"/>
                </a:cxn>
                <a:cxn ang="0">
                  <a:pos x="connsiteX10836" y="connsiteY10836"/>
                </a:cxn>
                <a:cxn ang="0">
                  <a:pos x="connsiteX10837" y="connsiteY10837"/>
                </a:cxn>
                <a:cxn ang="0">
                  <a:pos x="connsiteX10838" y="connsiteY10838"/>
                </a:cxn>
                <a:cxn ang="0">
                  <a:pos x="connsiteX10839" y="connsiteY10839"/>
                </a:cxn>
                <a:cxn ang="0">
                  <a:pos x="connsiteX10840" y="connsiteY10840"/>
                </a:cxn>
                <a:cxn ang="0">
                  <a:pos x="connsiteX10841" y="connsiteY10841"/>
                </a:cxn>
                <a:cxn ang="0">
                  <a:pos x="connsiteX10842" y="connsiteY10842"/>
                </a:cxn>
                <a:cxn ang="0">
                  <a:pos x="connsiteX10843" y="connsiteY10843"/>
                </a:cxn>
                <a:cxn ang="0">
                  <a:pos x="connsiteX10844" y="connsiteY10844"/>
                </a:cxn>
                <a:cxn ang="0">
                  <a:pos x="connsiteX10845" y="connsiteY10845"/>
                </a:cxn>
                <a:cxn ang="0">
                  <a:pos x="connsiteX10846" y="connsiteY10846"/>
                </a:cxn>
                <a:cxn ang="0">
                  <a:pos x="connsiteX10847" y="connsiteY10847"/>
                </a:cxn>
                <a:cxn ang="0">
                  <a:pos x="connsiteX10848" y="connsiteY10848"/>
                </a:cxn>
                <a:cxn ang="0">
                  <a:pos x="connsiteX10849" y="connsiteY10849"/>
                </a:cxn>
                <a:cxn ang="0">
                  <a:pos x="connsiteX10850" y="connsiteY10850"/>
                </a:cxn>
                <a:cxn ang="0">
                  <a:pos x="connsiteX10851" y="connsiteY10851"/>
                </a:cxn>
                <a:cxn ang="0">
                  <a:pos x="connsiteX10852" y="connsiteY10852"/>
                </a:cxn>
                <a:cxn ang="0">
                  <a:pos x="connsiteX10853" y="connsiteY10853"/>
                </a:cxn>
                <a:cxn ang="0">
                  <a:pos x="connsiteX10854" y="connsiteY10854"/>
                </a:cxn>
                <a:cxn ang="0">
                  <a:pos x="connsiteX10855" y="connsiteY10855"/>
                </a:cxn>
                <a:cxn ang="0">
                  <a:pos x="connsiteX10856" y="connsiteY10856"/>
                </a:cxn>
                <a:cxn ang="0">
                  <a:pos x="connsiteX10857" y="connsiteY10857"/>
                </a:cxn>
                <a:cxn ang="0">
                  <a:pos x="connsiteX10858" y="connsiteY10858"/>
                </a:cxn>
                <a:cxn ang="0">
                  <a:pos x="connsiteX10859" y="connsiteY10859"/>
                </a:cxn>
                <a:cxn ang="0">
                  <a:pos x="connsiteX10860" y="connsiteY10860"/>
                </a:cxn>
                <a:cxn ang="0">
                  <a:pos x="connsiteX10861" y="connsiteY10861"/>
                </a:cxn>
                <a:cxn ang="0">
                  <a:pos x="connsiteX10862" y="connsiteY10862"/>
                </a:cxn>
                <a:cxn ang="0">
                  <a:pos x="connsiteX10863" y="connsiteY10863"/>
                </a:cxn>
                <a:cxn ang="0">
                  <a:pos x="connsiteX10864" y="connsiteY10864"/>
                </a:cxn>
                <a:cxn ang="0">
                  <a:pos x="connsiteX10865" y="connsiteY10865"/>
                </a:cxn>
                <a:cxn ang="0">
                  <a:pos x="connsiteX10866" y="connsiteY10866"/>
                </a:cxn>
                <a:cxn ang="0">
                  <a:pos x="connsiteX10867" y="connsiteY10867"/>
                </a:cxn>
                <a:cxn ang="0">
                  <a:pos x="connsiteX10868" y="connsiteY10868"/>
                </a:cxn>
                <a:cxn ang="0">
                  <a:pos x="connsiteX10869" y="connsiteY10869"/>
                </a:cxn>
                <a:cxn ang="0">
                  <a:pos x="connsiteX10870" y="connsiteY10870"/>
                </a:cxn>
                <a:cxn ang="0">
                  <a:pos x="connsiteX10871" y="connsiteY10871"/>
                </a:cxn>
                <a:cxn ang="0">
                  <a:pos x="connsiteX10872" y="connsiteY10872"/>
                </a:cxn>
                <a:cxn ang="0">
                  <a:pos x="connsiteX10873" y="connsiteY10873"/>
                </a:cxn>
                <a:cxn ang="0">
                  <a:pos x="connsiteX10874" y="connsiteY10874"/>
                </a:cxn>
                <a:cxn ang="0">
                  <a:pos x="connsiteX10875" y="connsiteY10875"/>
                </a:cxn>
                <a:cxn ang="0">
                  <a:pos x="connsiteX10876" y="connsiteY10876"/>
                </a:cxn>
                <a:cxn ang="0">
                  <a:pos x="connsiteX10877" y="connsiteY10877"/>
                </a:cxn>
                <a:cxn ang="0">
                  <a:pos x="connsiteX10878" y="connsiteY10878"/>
                </a:cxn>
                <a:cxn ang="0">
                  <a:pos x="connsiteX10879" y="connsiteY10879"/>
                </a:cxn>
                <a:cxn ang="0">
                  <a:pos x="connsiteX10880" y="connsiteY10880"/>
                </a:cxn>
                <a:cxn ang="0">
                  <a:pos x="connsiteX10881" y="connsiteY10881"/>
                </a:cxn>
                <a:cxn ang="0">
                  <a:pos x="connsiteX10882" y="connsiteY10882"/>
                </a:cxn>
                <a:cxn ang="0">
                  <a:pos x="connsiteX10883" y="connsiteY10883"/>
                </a:cxn>
                <a:cxn ang="0">
                  <a:pos x="connsiteX10884" y="connsiteY10884"/>
                </a:cxn>
                <a:cxn ang="0">
                  <a:pos x="connsiteX10885" y="connsiteY10885"/>
                </a:cxn>
                <a:cxn ang="0">
                  <a:pos x="connsiteX10886" y="connsiteY10886"/>
                </a:cxn>
                <a:cxn ang="0">
                  <a:pos x="connsiteX10887" y="connsiteY10887"/>
                </a:cxn>
                <a:cxn ang="0">
                  <a:pos x="connsiteX10888" y="connsiteY10888"/>
                </a:cxn>
                <a:cxn ang="0">
                  <a:pos x="connsiteX10889" y="connsiteY10889"/>
                </a:cxn>
                <a:cxn ang="0">
                  <a:pos x="connsiteX10890" y="connsiteY10890"/>
                </a:cxn>
                <a:cxn ang="0">
                  <a:pos x="connsiteX10891" y="connsiteY10891"/>
                </a:cxn>
                <a:cxn ang="0">
                  <a:pos x="connsiteX10892" y="connsiteY10892"/>
                </a:cxn>
                <a:cxn ang="0">
                  <a:pos x="connsiteX10893" y="connsiteY10893"/>
                </a:cxn>
                <a:cxn ang="0">
                  <a:pos x="connsiteX10894" y="connsiteY10894"/>
                </a:cxn>
                <a:cxn ang="0">
                  <a:pos x="connsiteX10895" y="connsiteY10895"/>
                </a:cxn>
                <a:cxn ang="0">
                  <a:pos x="connsiteX10896" y="connsiteY10896"/>
                </a:cxn>
                <a:cxn ang="0">
                  <a:pos x="connsiteX10897" y="connsiteY10897"/>
                </a:cxn>
                <a:cxn ang="0">
                  <a:pos x="connsiteX10898" y="connsiteY10898"/>
                </a:cxn>
                <a:cxn ang="0">
                  <a:pos x="connsiteX10899" y="connsiteY10899"/>
                </a:cxn>
                <a:cxn ang="0">
                  <a:pos x="connsiteX10900" y="connsiteY10900"/>
                </a:cxn>
                <a:cxn ang="0">
                  <a:pos x="connsiteX10901" y="connsiteY10901"/>
                </a:cxn>
                <a:cxn ang="0">
                  <a:pos x="connsiteX10902" y="connsiteY10902"/>
                </a:cxn>
                <a:cxn ang="0">
                  <a:pos x="connsiteX10903" y="connsiteY10903"/>
                </a:cxn>
                <a:cxn ang="0">
                  <a:pos x="connsiteX10904" y="connsiteY10904"/>
                </a:cxn>
                <a:cxn ang="0">
                  <a:pos x="connsiteX10905" y="connsiteY10905"/>
                </a:cxn>
                <a:cxn ang="0">
                  <a:pos x="connsiteX10906" y="connsiteY10906"/>
                </a:cxn>
                <a:cxn ang="0">
                  <a:pos x="connsiteX10907" y="connsiteY10907"/>
                </a:cxn>
                <a:cxn ang="0">
                  <a:pos x="connsiteX10908" y="connsiteY10908"/>
                </a:cxn>
                <a:cxn ang="0">
                  <a:pos x="connsiteX10909" y="connsiteY10909"/>
                </a:cxn>
                <a:cxn ang="0">
                  <a:pos x="connsiteX10910" y="connsiteY10910"/>
                </a:cxn>
                <a:cxn ang="0">
                  <a:pos x="connsiteX10911" y="connsiteY10911"/>
                </a:cxn>
                <a:cxn ang="0">
                  <a:pos x="connsiteX10912" y="connsiteY10912"/>
                </a:cxn>
                <a:cxn ang="0">
                  <a:pos x="connsiteX10913" y="connsiteY10913"/>
                </a:cxn>
                <a:cxn ang="0">
                  <a:pos x="connsiteX10914" y="connsiteY10914"/>
                </a:cxn>
                <a:cxn ang="0">
                  <a:pos x="connsiteX10915" y="connsiteY10915"/>
                </a:cxn>
                <a:cxn ang="0">
                  <a:pos x="connsiteX10916" y="connsiteY10916"/>
                </a:cxn>
                <a:cxn ang="0">
                  <a:pos x="connsiteX10917" y="connsiteY10917"/>
                </a:cxn>
                <a:cxn ang="0">
                  <a:pos x="connsiteX10918" y="connsiteY10918"/>
                </a:cxn>
                <a:cxn ang="0">
                  <a:pos x="connsiteX10919" y="connsiteY10919"/>
                </a:cxn>
                <a:cxn ang="0">
                  <a:pos x="connsiteX10920" y="connsiteY10920"/>
                </a:cxn>
                <a:cxn ang="0">
                  <a:pos x="connsiteX10921" y="connsiteY10921"/>
                </a:cxn>
                <a:cxn ang="0">
                  <a:pos x="connsiteX10922" y="connsiteY10922"/>
                </a:cxn>
                <a:cxn ang="0">
                  <a:pos x="connsiteX10923" y="connsiteY10923"/>
                </a:cxn>
                <a:cxn ang="0">
                  <a:pos x="connsiteX10924" y="connsiteY10924"/>
                </a:cxn>
                <a:cxn ang="0">
                  <a:pos x="connsiteX10925" y="connsiteY10925"/>
                </a:cxn>
                <a:cxn ang="0">
                  <a:pos x="connsiteX10926" y="connsiteY10926"/>
                </a:cxn>
                <a:cxn ang="0">
                  <a:pos x="connsiteX10927" y="connsiteY10927"/>
                </a:cxn>
                <a:cxn ang="0">
                  <a:pos x="connsiteX10928" y="connsiteY10928"/>
                </a:cxn>
                <a:cxn ang="0">
                  <a:pos x="connsiteX10929" y="connsiteY10929"/>
                </a:cxn>
                <a:cxn ang="0">
                  <a:pos x="connsiteX10930" y="connsiteY10930"/>
                </a:cxn>
                <a:cxn ang="0">
                  <a:pos x="connsiteX10931" y="connsiteY10931"/>
                </a:cxn>
                <a:cxn ang="0">
                  <a:pos x="connsiteX10932" y="connsiteY10932"/>
                </a:cxn>
                <a:cxn ang="0">
                  <a:pos x="connsiteX10933" y="connsiteY10933"/>
                </a:cxn>
                <a:cxn ang="0">
                  <a:pos x="connsiteX10934" y="connsiteY10934"/>
                </a:cxn>
                <a:cxn ang="0">
                  <a:pos x="connsiteX10935" y="connsiteY10935"/>
                </a:cxn>
                <a:cxn ang="0">
                  <a:pos x="connsiteX10936" y="connsiteY10936"/>
                </a:cxn>
                <a:cxn ang="0">
                  <a:pos x="connsiteX10937" y="connsiteY10937"/>
                </a:cxn>
                <a:cxn ang="0">
                  <a:pos x="connsiteX10938" y="connsiteY10938"/>
                </a:cxn>
                <a:cxn ang="0">
                  <a:pos x="connsiteX10939" y="connsiteY10939"/>
                </a:cxn>
                <a:cxn ang="0">
                  <a:pos x="connsiteX10940" y="connsiteY10940"/>
                </a:cxn>
                <a:cxn ang="0">
                  <a:pos x="connsiteX10941" y="connsiteY10941"/>
                </a:cxn>
                <a:cxn ang="0">
                  <a:pos x="connsiteX10942" y="connsiteY10942"/>
                </a:cxn>
                <a:cxn ang="0">
                  <a:pos x="connsiteX10943" y="connsiteY10943"/>
                </a:cxn>
                <a:cxn ang="0">
                  <a:pos x="connsiteX10944" y="connsiteY10944"/>
                </a:cxn>
                <a:cxn ang="0">
                  <a:pos x="connsiteX10945" y="connsiteY10945"/>
                </a:cxn>
                <a:cxn ang="0">
                  <a:pos x="connsiteX10946" y="connsiteY10946"/>
                </a:cxn>
                <a:cxn ang="0">
                  <a:pos x="connsiteX10947" y="connsiteY10947"/>
                </a:cxn>
                <a:cxn ang="0">
                  <a:pos x="connsiteX10948" y="connsiteY10948"/>
                </a:cxn>
                <a:cxn ang="0">
                  <a:pos x="connsiteX10949" y="connsiteY10949"/>
                </a:cxn>
                <a:cxn ang="0">
                  <a:pos x="connsiteX10950" y="connsiteY10950"/>
                </a:cxn>
                <a:cxn ang="0">
                  <a:pos x="connsiteX10951" y="connsiteY10951"/>
                </a:cxn>
                <a:cxn ang="0">
                  <a:pos x="connsiteX10952" y="connsiteY10952"/>
                </a:cxn>
                <a:cxn ang="0">
                  <a:pos x="connsiteX10953" y="connsiteY10953"/>
                </a:cxn>
                <a:cxn ang="0">
                  <a:pos x="connsiteX10954" y="connsiteY10954"/>
                </a:cxn>
                <a:cxn ang="0">
                  <a:pos x="connsiteX10955" y="connsiteY10955"/>
                </a:cxn>
                <a:cxn ang="0">
                  <a:pos x="connsiteX10956" y="connsiteY10956"/>
                </a:cxn>
                <a:cxn ang="0">
                  <a:pos x="connsiteX10957" y="connsiteY10957"/>
                </a:cxn>
                <a:cxn ang="0">
                  <a:pos x="connsiteX10958" y="connsiteY10958"/>
                </a:cxn>
                <a:cxn ang="0">
                  <a:pos x="connsiteX10959" y="connsiteY10959"/>
                </a:cxn>
                <a:cxn ang="0">
                  <a:pos x="connsiteX10960" y="connsiteY10960"/>
                </a:cxn>
                <a:cxn ang="0">
                  <a:pos x="connsiteX10961" y="connsiteY10961"/>
                </a:cxn>
                <a:cxn ang="0">
                  <a:pos x="connsiteX10962" y="connsiteY10962"/>
                </a:cxn>
                <a:cxn ang="0">
                  <a:pos x="connsiteX10963" y="connsiteY10963"/>
                </a:cxn>
                <a:cxn ang="0">
                  <a:pos x="connsiteX10964" y="connsiteY10964"/>
                </a:cxn>
                <a:cxn ang="0">
                  <a:pos x="connsiteX10965" y="connsiteY10965"/>
                </a:cxn>
                <a:cxn ang="0">
                  <a:pos x="connsiteX10966" y="connsiteY10966"/>
                </a:cxn>
                <a:cxn ang="0">
                  <a:pos x="connsiteX10967" y="connsiteY10967"/>
                </a:cxn>
                <a:cxn ang="0">
                  <a:pos x="connsiteX10968" y="connsiteY10968"/>
                </a:cxn>
                <a:cxn ang="0">
                  <a:pos x="connsiteX10969" y="connsiteY10969"/>
                </a:cxn>
                <a:cxn ang="0">
                  <a:pos x="connsiteX10970" y="connsiteY10970"/>
                </a:cxn>
                <a:cxn ang="0">
                  <a:pos x="connsiteX10971" y="connsiteY10971"/>
                </a:cxn>
                <a:cxn ang="0">
                  <a:pos x="connsiteX10972" y="connsiteY10972"/>
                </a:cxn>
                <a:cxn ang="0">
                  <a:pos x="connsiteX10973" y="connsiteY10973"/>
                </a:cxn>
                <a:cxn ang="0">
                  <a:pos x="connsiteX10974" y="connsiteY10974"/>
                </a:cxn>
                <a:cxn ang="0">
                  <a:pos x="connsiteX10975" y="connsiteY10975"/>
                </a:cxn>
                <a:cxn ang="0">
                  <a:pos x="connsiteX10976" y="connsiteY10976"/>
                </a:cxn>
                <a:cxn ang="0">
                  <a:pos x="connsiteX10977" y="connsiteY10977"/>
                </a:cxn>
                <a:cxn ang="0">
                  <a:pos x="connsiteX10978" y="connsiteY10978"/>
                </a:cxn>
                <a:cxn ang="0">
                  <a:pos x="connsiteX10979" y="connsiteY10979"/>
                </a:cxn>
                <a:cxn ang="0">
                  <a:pos x="connsiteX10980" y="connsiteY10980"/>
                </a:cxn>
                <a:cxn ang="0">
                  <a:pos x="connsiteX10981" y="connsiteY10981"/>
                </a:cxn>
                <a:cxn ang="0">
                  <a:pos x="connsiteX10982" y="connsiteY10982"/>
                </a:cxn>
                <a:cxn ang="0">
                  <a:pos x="connsiteX10983" y="connsiteY10983"/>
                </a:cxn>
                <a:cxn ang="0">
                  <a:pos x="connsiteX10984" y="connsiteY10984"/>
                </a:cxn>
                <a:cxn ang="0">
                  <a:pos x="connsiteX10985" y="connsiteY10985"/>
                </a:cxn>
                <a:cxn ang="0">
                  <a:pos x="connsiteX10986" y="connsiteY10986"/>
                </a:cxn>
                <a:cxn ang="0">
                  <a:pos x="connsiteX10987" y="connsiteY10987"/>
                </a:cxn>
                <a:cxn ang="0">
                  <a:pos x="connsiteX10988" y="connsiteY10988"/>
                </a:cxn>
                <a:cxn ang="0">
                  <a:pos x="connsiteX10989" y="connsiteY10989"/>
                </a:cxn>
                <a:cxn ang="0">
                  <a:pos x="connsiteX10990" y="connsiteY10990"/>
                </a:cxn>
                <a:cxn ang="0">
                  <a:pos x="connsiteX10991" y="connsiteY10991"/>
                </a:cxn>
                <a:cxn ang="0">
                  <a:pos x="connsiteX10992" y="connsiteY10992"/>
                </a:cxn>
                <a:cxn ang="0">
                  <a:pos x="connsiteX10993" y="connsiteY10993"/>
                </a:cxn>
                <a:cxn ang="0">
                  <a:pos x="connsiteX10994" y="connsiteY10994"/>
                </a:cxn>
                <a:cxn ang="0">
                  <a:pos x="connsiteX10995" y="connsiteY10995"/>
                </a:cxn>
                <a:cxn ang="0">
                  <a:pos x="connsiteX10996" y="connsiteY10996"/>
                </a:cxn>
                <a:cxn ang="0">
                  <a:pos x="connsiteX10997" y="connsiteY10997"/>
                </a:cxn>
                <a:cxn ang="0">
                  <a:pos x="connsiteX10998" y="connsiteY10998"/>
                </a:cxn>
                <a:cxn ang="0">
                  <a:pos x="connsiteX10999" y="connsiteY10999"/>
                </a:cxn>
                <a:cxn ang="0">
                  <a:pos x="connsiteX11000" y="connsiteY11000"/>
                </a:cxn>
                <a:cxn ang="0">
                  <a:pos x="connsiteX11001" y="connsiteY11001"/>
                </a:cxn>
                <a:cxn ang="0">
                  <a:pos x="connsiteX11002" y="connsiteY11002"/>
                </a:cxn>
                <a:cxn ang="0">
                  <a:pos x="connsiteX11003" y="connsiteY11003"/>
                </a:cxn>
                <a:cxn ang="0">
                  <a:pos x="connsiteX11004" y="connsiteY11004"/>
                </a:cxn>
                <a:cxn ang="0">
                  <a:pos x="connsiteX11005" y="connsiteY11005"/>
                </a:cxn>
                <a:cxn ang="0">
                  <a:pos x="connsiteX11006" y="connsiteY11006"/>
                </a:cxn>
                <a:cxn ang="0">
                  <a:pos x="connsiteX11007" y="connsiteY11007"/>
                </a:cxn>
                <a:cxn ang="0">
                  <a:pos x="connsiteX11008" y="connsiteY11008"/>
                </a:cxn>
                <a:cxn ang="0">
                  <a:pos x="connsiteX11009" y="connsiteY11009"/>
                </a:cxn>
                <a:cxn ang="0">
                  <a:pos x="connsiteX11010" y="connsiteY11010"/>
                </a:cxn>
                <a:cxn ang="0">
                  <a:pos x="connsiteX11011" y="connsiteY11011"/>
                </a:cxn>
                <a:cxn ang="0">
                  <a:pos x="connsiteX11012" y="connsiteY11012"/>
                </a:cxn>
                <a:cxn ang="0">
                  <a:pos x="connsiteX11013" y="connsiteY11013"/>
                </a:cxn>
                <a:cxn ang="0">
                  <a:pos x="connsiteX11014" y="connsiteY11014"/>
                </a:cxn>
                <a:cxn ang="0">
                  <a:pos x="connsiteX11015" y="connsiteY11015"/>
                </a:cxn>
                <a:cxn ang="0">
                  <a:pos x="connsiteX11016" y="connsiteY11016"/>
                </a:cxn>
                <a:cxn ang="0">
                  <a:pos x="connsiteX11017" y="connsiteY11017"/>
                </a:cxn>
                <a:cxn ang="0">
                  <a:pos x="connsiteX11018" y="connsiteY11018"/>
                </a:cxn>
                <a:cxn ang="0">
                  <a:pos x="connsiteX11019" y="connsiteY11019"/>
                </a:cxn>
                <a:cxn ang="0">
                  <a:pos x="connsiteX11020" y="connsiteY11020"/>
                </a:cxn>
                <a:cxn ang="0">
                  <a:pos x="connsiteX11021" y="connsiteY11021"/>
                </a:cxn>
                <a:cxn ang="0">
                  <a:pos x="connsiteX11022" y="connsiteY11022"/>
                </a:cxn>
                <a:cxn ang="0">
                  <a:pos x="connsiteX11023" y="connsiteY11023"/>
                </a:cxn>
                <a:cxn ang="0">
                  <a:pos x="connsiteX11024" y="connsiteY11024"/>
                </a:cxn>
                <a:cxn ang="0">
                  <a:pos x="connsiteX11025" y="connsiteY11025"/>
                </a:cxn>
                <a:cxn ang="0">
                  <a:pos x="connsiteX11026" y="connsiteY11026"/>
                </a:cxn>
                <a:cxn ang="0">
                  <a:pos x="connsiteX11027" y="connsiteY11027"/>
                </a:cxn>
                <a:cxn ang="0">
                  <a:pos x="connsiteX11028" y="connsiteY11028"/>
                </a:cxn>
                <a:cxn ang="0">
                  <a:pos x="connsiteX11029" y="connsiteY11029"/>
                </a:cxn>
                <a:cxn ang="0">
                  <a:pos x="connsiteX11030" y="connsiteY11030"/>
                </a:cxn>
                <a:cxn ang="0">
                  <a:pos x="connsiteX11031" y="connsiteY11031"/>
                </a:cxn>
                <a:cxn ang="0">
                  <a:pos x="connsiteX11032" y="connsiteY11032"/>
                </a:cxn>
                <a:cxn ang="0">
                  <a:pos x="connsiteX11033" y="connsiteY11033"/>
                </a:cxn>
                <a:cxn ang="0">
                  <a:pos x="connsiteX11034" y="connsiteY11034"/>
                </a:cxn>
                <a:cxn ang="0">
                  <a:pos x="connsiteX11035" y="connsiteY11035"/>
                </a:cxn>
                <a:cxn ang="0">
                  <a:pos x="connsiteX11036" y="connsiteY11036"/>
                </a:cxn>
                <a:cxn ang="0">
                  <a:pos x="connsiteX11037" y="connsiteY11037"/>
                </a:cxn>
                <a:cxn ang="0">
                  <a:pos x="connsiteX11038" y="connsiteY11038"/>
                </a:cxn>
                <a:cxn ang="0">
                  <a:pos x="connsiteX11039" y="connsiteY11039"/>
                </a:cxn>
                <a:cxn ang="0">
                  <a:pos x="connsiteX11040" y="connsiteY11040"/>
                </a:cxn>
                <a:cxn ang="0">
                  <a:pos x="connsiteX11041" y="connsiteY11041"/>
                </a:cxn>
                <a:cxn ang="0">
                  <a:pos x="connsiteX11042" y="connsiteY11042"/>
                </a:cxn>
                <a:cxn ang="0">
                  <a:pos x="connsiteX11043" y="connsiteY11043"/>
                </a:cxn>
                <a:cxn ang="0">
                  <a:pos x="connsiteX11044" y="connsiteY11044"/>
                </a:cxn>
                <a:cxn ang="0">
                  <a:pos x="connsiteX11045" y="connsiteY11045"/>
                </a:cxn>
                <a:cxn ang="0">
                  <a:pos x="connsiteX11046" y="connsiteY11046"/>
                </a:cxn>
                <a:cxn ang="0">
                  <a:pos x="connsiteX11047" y="connsiteY11047"/>
                </a:cxn>
                <a:cxn ang="0">
                  <a:pos x="connsiteX11048" y="connsiteY11048"/>
                </a:cxn>
                <a:cxn ang="0">
                  <a:pos x="connsiteX11049" y="connsiteY11049"/>
                </a:cxn>
                <a:cxn ang="0">
                  <a:pos x="connsiteX11050" y="connsiteY11050"/>
                </a:cxn>
                <a:cxn ang="0">
                  <a:pos x="connsiteX11051" y="connsiteY11051"/>
                </a:cxn>
                <a:cxn ang="0">
                  <a:pos x="connsiteX11052" y="connsiteY11052"/>
                </a:cxn>
                <a:cxn ang="0">
                  <a:pos x="connsiteX11053" y="connsiteY11053"/>
                </a:cxn>
                <a:cxn ang="0">
                  <a:pos x="connsiteX11054" y="connsiteY11054"/>
                </a:cxn>
                <a:cxn ang="0">
                  <a:pos x="connsiteX11055" y="connsiteY11055"/>
                </a:cxn>
                <a:cxn ang="0">
                  <a:pos x="connsiteX11056" y="connsiteY11056"/>
                </a:cxn>
                <a:cxn ang="0">
                  <a:pos x="connsiteX11057" y="connsiteY11057"/>
                </a:cxn>
                <a:cxn ang="0">
                  <a:pos x="connsiteX11058" y="connsiteY11058"/>
                </a:cxn>
                <a:cxn ang="0">
                  <a:pos x="connsiteX11059" y="connsiteY11059"/>
                </a:cxn>
                <a:cxn ang="0">
                  <a:pos x="connsiteX11060" y="connsiteY11060"/>
                </a:cxn>
                <a:cxn ang="0">
                  <a:pos x="connsiteX11061" y="connsiteY11061"/>
                </a:cxn>
                <a:cxn ang="0">
                  <a:pos x="connsiteX11062" y="connsiteY11062"/>
                </a:cxn>
                <a:cxn ang="0">
                  <a:pos x="connsiteX11063" y="connsiteY11063"/>
                </a:cxn>
                <a:cxn ang="0">
                  <a:pos x="connsiteX11064" y="connsiteY11064"/>
                </a:cxn>
                <a:cxn ang="0">
                  <a:pos x="connsiteX11065" y="connsiteY11065"/>
                </a:cxn>
                <a:cxn ang="0">
                  <a:pos x="connsiteX11066" y="connsiteY11066"/>
                </a:cxn>
                <a:cxn ang="0">
                  <a:pos x="connsiteX11067" y="connsiteY11067"/>
                </a:cxn>
                <a:cxn ang="0">
                  <a:pos x="connsiteX11068" y="connsiteY11068"/>
                </a:cxn>
                <a:cxn ang="0">
                  <a:pos x="connsiteX11069" y="connsiteY11069"/>
                </a:cxn>
                <a:cxn ang="0">
                  <a:pos x="connsiteX11070" y="connsiteY11070"/>
                </a:cxn>
                <a:cxn ang="0">
                  <a:pos x="connsiteX11071" y="connsiteY11071"/>
                </a:cxn>
                <a:cxn ang="0">
                  <a:pos x="connsiteX11072" y="connsiteY11072"/>
                </a:cxn>
                <a:cxn ang="0">
                  <a:pos x="connsiteX11073" y="connsiteY11073"/>
                </a:cxn>
                <a:cxn ang="0">
                  <a:pos x="connsiteX11074" y="connsiteY11074"/>
                </a:cxn>
                <a:cxn ang="0">
                  <a:pos x="connsiteX11075" y="connsiteY11075"/>
                </a:cxn>
                <a:cxn ang="0">
                  <a:pos x="connsiteX11076" y="connsiteY11076"/>
                </a:cxn>
                <a:cxn ang="0">
                  <a:pos x="connsiteX11077" y="connsiteY11077"/>
                </a:cxn>
                <a:cxn ang="0">
                  <a:pos x="connsiteX11078" y="connsiteY11078"/>
                </a:cxn>
                <a:cxn ang="0">
                  <a:pos x="connsiteX11079" y="connsiteY11079"/>
                </a:cxn>
                <a:cxn ang="0">
                  <a:pos x="connsiteX11080" y="connsiteY11080"/>
                </a:cxn>
                <a:cxn ang="0">
                  <a:pos x="connsiteX11081" y="connsiteY11081"/>
                </a:cxn>
                <a:cxn ang="0">
                  <a:pos x="connsiteX11082" y="connsiteY11082"/>
                </a:cxn>
                <a:cxn ang="0">
                  <a:pos x="connsiteX11083" y="connsiteY11083"/>
                </a:cxn>
                <a:cxn ang="0">
                  <a:pos x="connsiteX11084" y="connsiteY11084"/>
                </a:cxn>
                <a:cxn ang="0">
                  <a:pos x="connsiteX11085" y="connsiteY11085"/>
                </a:cxn>
                <a:cxn ang="0">
                  <a:pos x="connsiteX11086" y="connsiteY11086"/>
                </a:cxn>
                <a:cxn ang="0">
                  <a:pos x="connsiteX11087" y="connsiteY11087"/>
                </a:cxn>
                <a:cxn ang="0">
                  <a:pos x="connsiteX11088" y="connsiteY11088"/>
                </a:cxn>
                <a:cxn ang="0">
                  <a:pos x="connsiteX11089" y="connsiteY11089"/>
                </a:cxn>
                <a:cxn ang="0">
                  <a:pos x="connsiteX11090" y="connsiteY11090"/>
                </a:cxn>
                <a:cxn ang="0">
                  <a:pos x="connsiteX11091" y="connsiteY11091"/>
                </a:cxn>
                <a:cxn ang="0">
                  <a:pos x="connsiteX11092" y="connsiteY11092"/>
                </a:cxn>
                <a:cxn ang="0">
                  <a:pos x="connsiteX11093" y="connsiteY11093"/>
                </a:cxn>
                <a:cxn ang="0">
                  <a:pos x="connsiteX11094" y="connsiteY11094"/>
                </a:cxn>
                <a:cxn ang="0">
                  <a:pos x="connsiteX11095" y="connsiteY11095"/>
                </a:cxn>
                <a:cxn ang="0">
                  <a:pos x="connsiteX11096" y="connsiteY11096"/>
                </a:cxn>
                <a:cxn ang="0">
                  <a:pos x="connsiteX11097" y="connsiteY11097"/>
                </a:cxn>
                <a:cxn ang="0">
                  <a:pos x="connsiteX11098" y="connsiteY11098"/>
                </a:cxn>
                <a:cxn ang="0">
                  <a:pos x="connsiteX11099" y="connsiteY11099"/>
                </a:cxn>
                <a:cxn ang="0">
                  <a:pos x="connsiteX11100" y="connsiteY11100"/>
                </a:cxn>
                <a:cxn ang="0">
                  <a:pos x="connsiteX11101" y="connsiteY11101"/>
                </a:cxn>
                <a:cxn ang="0">
                  <a:pos x="connsiteX11102" y="connsiteY11102"/>
                </a:cxn>
                <a:cxn ang="0">
                  <a:pos x="connsiteX11103" y="connsiteY11103"/>
                </a:cxn>
                <a:cxn ang="0">
                  <a:pos x="connsiteX11104" y="connsiteY11104"/>
                </a:cxn>
                <a:cxn ang="0">
                  <a:pos x="connsiteX11105" y="connsiteY11105"/>
                </a:cxn>
                <a:cxn ang="0">
                  <a:pos x="connsiteX11106" y="connsiteY11106"/>
                </a:cxn>
                <a:cxn ang="0">
                  <a:pos x="connsiteX11107" y="connsiteY11107"/>
                </a:cxn>
                <a:cxn ang="0">
                  <a:pos x="connsiteX11108" y="connsiteY11108"/>
                </a:cxn>
                <a:cxn ang="0">
                  <a:pos x="connsiteX11109" y="connsiteY11109"/>
                </a:cxn>
                <a:cxn ang="0">
                  <a:pos x="connsiteX11110" y="connsiteY11110"/>
                </a:cxn>
                <a:cxn ang="0">
                  <a:pos x="connsiteX11111" y="connsiteY11111"/>
                </a:cxn>
                <a:cxn ang="0">
                  <a:pos x="connsiteX11112" y="connsiteY11112"/>
                </a:cxn>
                <a:cxn ang="0">
                  <a:pos x="connsiteX11113" y="connsiteY11113"/>
                </a:cxn>
                <a:cxn ang="0">
                  <a:pos x="connsiteX11114" y="connsiteY11114"/>
                </a:cxn>
                <a:cxn ang="0">
                  <a:pos x="connsiteX11115" y="connsiteY11115"/>
                </a:cxn>
                <a:cxn ang="0">
                  <a:pos x="connsiteX11116" y="connsiteY11116"/>
                </a:cxn>
                <a:cxn ang="0">
                  <a:pos x="connsiteX11117" y="connsiteY11117"/>
                </a:cxn>
                <a:cxn ang="0">
                  <a:pos x="connsiteX11118" y="connsiteY11118"/>
                </a:cxn>
                <a:cxn ang="0">
                  <a:pos x="connsiteX11119" y="connsiteY11119"/>
                </a:cxn>
                <a:cxn ang="0">
                  <a:pos x="connsiteX11120" y="connsiteY11120"/>
                </a:cxn>
                <a:cxn ang="0">
                  <a:pos x="connsiteX11121" y="connsiteY11121"/>
                </a:cxn>
                <a:cxn ang="0">
                  <a:pos x="connsiteX11122" y="connsiteY11122"/>
                </a:cxn>
                <a:cxn ang="0">
                  <a:pos x="connsiteX11123" y="connsiteY11123"/>
                </a:cxn>
                <a:cxn ang="0">
                  <a:pos x="connsiteX11124" y="connsiteY11124"/>
                </a:cxn>
                <a:cxn ang="0">
                  <a:pos x="connsiteX11125" y="connsiteY11125"/>
                </a:cxn>
                <a:cxn ang="0">
                  <a:pos x="connsiteX11126" y="connsiteY11126"/>
                </a:cxn>
                <a:cxn ang="0">
                  <a:pos x="connsiteX11127" y="connsiteY11127"/>
                </a:cxn>
                <a:cxn ang="0">
                  <a:pos x="connsiteX11128" y="connsiteY11128"/>
                </a:cxn>
                <a:cxn ang="0">
                  <a:pos x="connsiteX11129" y="connsiteY11129"/>
                </a:cxn>
                <a:cxn ang="0">
                  <a:pos x="connsiteX11130" y="connsiteY11130"/>
                </a:cxn>
                <a:cxn ang="0">
                  <a:pos x="connsiteX11131" y="connsiteY11131"/>
                </a:cxn>
                <a:cxn ang="0">
                  <a:pos x="connsiteX11132" y="connsiteY11132"/>
                </a:cxn>
                <a:cxn ang="0">
                  <a:pos x="connsiteX11133" y="connsiteY11133"/>
                </a:cxn>
                <a:cxn ang="0">
                  <a:pos x="connsiteX11134" y="connsiteY11134"/>
                </a:cxn>
                <a:cxn ang="0">
                  <a:pos x="connsiteX11135" y="connsiteY11135"/>
                </a:cxn>
                <a:cxn ang="0">
                  <a:pos x="connsiteX11136" y="connsiteY11136"/>
                </a:cxn>
                <a:cxn ang="0">
                  <a:pos x="connsiteX11137" y="connsiteY11137"/>
                </a:cxn>
                <a:cxn ang="0">
                  <a:pos x="connsiteX11138" y="connsiteY11138"/>
                </a:cxn>
                <a:cxn ang="0">
                  <a:pos x="connsiteX11139" y="connsiteY11139"/>
                </a:cxn>
                <a:cxn ang="0">
                  <a:pos x="connsiteX11140" y="connsiteY11140"/>
                </a:cxn>
                <a:cxn ang="0">
                  <a:pos x="connsiteX11141" y="connsiteY11141"/>
                </a:cxn>
                <a:cxn ang="0">
                  <a:pos x="connsiteX11142" y="connsiteY11142"/>
                </a:cxn>
                <a:cxn ang="0">
                  <a:pos x="connsiteX11143" y="connsiteY11143"/>
                </a:cxn>
                <a:cxn ang="0">
                  <a:pos x="connsiteX11144" y="connsiteY11144"/>
                </a:cxn>
                <a:cxn ang="0">
                  <a:pos x="connsiteX11145" y="connsiteY11145"/>
                </a:cxn>
                <a:cxn ang="0">
                  <a:pos x="connsiteX11146" y="connsiteY11146"/>
                </a:cxn>
                <a:cxn ang="0">
                  <a:pos x="connsiteX11147" y="connsiteY11147"/>
                </a:cxn>
                <a:cxn ang="0">
                  <a:pos x="connsiteX11148" y="connsiteY11148"/>
                </a:cxn>
                <a:cxn ang="0">
                  <a:pos x="connsiteX11149" y="connsiteY11149"/>
                </a:cxn>
                <a:cxn ang="0">
                  <a:pos x="connsiteX11150" y="connsiteY11150"/>
                </a:cxn>
                <a:cxn ang="0">
                  <a:pos x="connsiteX11151" y="connsiteY11151"/>
                </a:cxn>
                <a:cxn ang="0">
                  <a:pos x="connsiteX11152" y="connsiteY11152"/>
                </a:cxn>
                <a:cxn ang="0">
                  <a:pos x="connsiteX11153" y="connsiteY11153"/>
                </a:cxn>
                <a:cxn ang="0">
                  <a:pos x="connsiteX11154" y="connsiteY11154"/>
                </a:cxn>
                <a:cxn ang="0">
                  <a:pos x="connsiteX11155" y="connsiteY11155"/>
                </a:cxn>
                <a:cxn ang="0">
                  <a:pos x="connsiteX11156" y="connsiteY11156"/>
                </a:cxn>
                <a:cxn ang="0">
                  <a:pos x="connsiteX11157" y="connsiteY11157"/>
                </a:cxn>
                <a:cxn ang="0">
                  <a:pos x="connsiteX11158" y="connsiteY11158"/>
                </a:cxn>
                <a:cxn ang="0">
                  <a:pos x="connsiteX11159" y="connsiteY11159"/>
                </a:cxn>
                <a:cxn ang="0">
                  <a:pos x="connsiteX11160" y="connsiteY11160"/>
                </a:cxn>
                <a:cxn ang="0">
                  <a:pos x="connsiteX11161" y="connsiteY11161"/>
                </a:cxn>
                <a:cxn ang="0">
                  <a:pos x="connsiteX11162" y="connsiteY11162"/>
                </a:cxn>
                <a:cxn ang="0">
                  <a:pos x="connsiteX11163" y="connsiteY11163"/>
                </a:cxn>
                <a:cxn ang="0">
                  <a:pos x="connsiteX11164" y="connsiteY11164"/>
                </a:cxn>
                <a:cxn ang="0">
                  <a:pos x="connsiteX11165" y="connsiteY11165"/>
                </a:cxn>
                <a:cxn ang="0">
                  <a:pos x="connsiteX11166" y="connsiteY11166"/>
                </a:cxn>
                <a:cxn ang="0">
                  <a:pos x="connsiteX11167" y="connsiteY11167"/>
                </a:cxn>
                <a:cxn ang="0">
                  <a:pos x="connsiteX11168" y="connsiteY11168"/>
                </a:cxn>
                <a:cxn ang="0">
                  <a:pos x="connsiteX11169" y="connsiteY11169"/>
                </a:cxn>
                <a:cxn ang="0">
                  <a:pos x="connsiteX11170" y="connsiteY11170"/>
                </a:cxn>
                <a:cxn ang="0">
                  <a:pos x="connsiteX11171" y="connsiteY11171"/>
                </a:cxn>
                <a:cxn ang="0">
                  <a:pos x="connsiteX11172" y="connsiteY11172"/>
                </a:cxn>
                <a:cxn ang="0">
                  <a:pos x="connsiteX11173" y="connsiteY11173"/>
                </a:cxn>
                <a:cxn ang="0">
                  <a:pos x="connsiteX11174" y="connsiteY11174"/>
                </a:cxn>
                <a:cxn ang="0">
                  <a:pos x="connsiteX11175" y="connsiteY11175"/>
                </a:cxn>
                <a:cxn ang="0">
                  <a:pos x="connsiteX11176" y="connsiteY11176"/>
                </a:cxn>
                <a:cxn ang="0">
                  <a:pos x="connsiteX11177" y="connsiteY11177"/>
                </a:cxn>
                <a:cxn ang="0">
                  <a:pos x="connsiteX11178" y="connsiteY11178"/>
                </a:cxn>
                <a:cxn ang="0">
                  <a:pos x="connsiteX11179" y="connsiteY11179"/>
                </a:cxn>
                <a:cxn ang="0">
                  <a:pos x="connsiteX11180" y="connsiteY11180"/>
                </a:cxn>
                <a:cxn ang="0">
                  <a:pos x="connsiteX11181" y="connsiteY11181"/>
                </a:cxn>
                <a:cxn ang="0">
                  <a:pos x="connsiteX11182" y="connsiteY11182"/>
                </a:cxn>
                <a:cxn ang="0">
                  <a:pos x="connsiteX11183" y="connsiteY11183"/>
                </a:cxn>
                <a:cxn ang="0">
                  <a:pos x="connsiteX11184" y="connsiteY11184"/>
                </a:cxn>
                <a:cxn ang="0">
                  <a:pos x="connsiteX11185" y="connsiteY11185"/>
                </a:cxn>
                <a:cxn ang="0">
                  <a:pos x="connsiteX11186" y="connsiteY11186"/>
                </a:cxn>
                <a:cxn ang="0">
                  <a:pos x="connsiteX11187" y="connsiteY11187"/>
                </a:cxn>
                <a:cxn ang="0">
                  <a:pos x="connsiteX11188" y="connsiteY11188"/>
                </a:cxn>
                <a:cxn ang="0">
                  <a:pos x="connsiteX11189" y="connsiteY11189"/>
                </a:cxn>
                <a:cxn ang="0">
                  <a:pos x="connsiteX11190" y="connsiteY11190"/>
                </a:cxn>
                <a:cxn ang="0">
                  <a:pos x="connsiteX11191" y="connsiteY11191"/>
                </a:cxn>
                <a:cxn ang="0">
                  <a:pos x="connsiteX11192" y="connsiteY11192"/>
                </a:cxn>
                <a:cxn ang="0">
                  <a:pos x="connsiteX11193" y="connsiteY11193"/>
                </a:cxn>
                <a:cxn ang="0">
                  <a:pos x="connsiteX11194" y="connsiteY11194"/>
                </a:cxn>
                <a:cxn ang="0">
                  <a:pos x="connsiteX11195" y="connsiteY11195"/>
                </a:cxn>
                <a:cxn ang="0">
                  <a:pos x="connsiteX11196" y="connsiteY11196"/>
                </a:cxn>
                <a:cxn ang="0">
                  <a:pos x="connsiteX11197" y="connsiteY11197"/>
                </a:cxn>
                <a:cxn ang="0">
                  <a:pos x="connsiteX11198" y="connsiteY11198"/>
                </a:cxn>
                <a:cxn ang="0">
                  <a:pos x="connsiteX11199" y="connsiteY11199"/>
                </a:cxn>
                <a:cxn ang="0">
                  <a:pos x="connsiteX11200" y="connsiteY11200"/>
                </a:cxn>
                <a:cxn ang="0">
                  <a:pos x="connsiteX11201" y="connsiteY11201"/>
                </a:cxn>
                <a:cxn ang="0">
                  <a:pos x="connsiteX11202" y="connsiteY11202"/>
                </a:cxn>
                <a:cxn ang="0">
                  <a:pos x="connsiteX11203" y="connsiteY11203"/>
                </a:cxn>
                <a:cxn ang="0">
                  <a:pos x="connsiteX11204" y="connsiteY11204"/>
                </a:cxn>
                <a:cxn ang="0">
                  <a:pos x="connsiteX11205" y="connsiteY11205"/>
                </a:cxn>
                <a:cxn ang="0">
                  <a:pos x="connsiteX11206" y="connsiteY11206"/>
                </a:cxn>
                <a:cxn ang="0">
                  <a:pos x="connsiteX11207" y="connsiteY11207"/>
                </a:cxn>
                <a:cxn ang="0">
                  <a:pos x="connsiteX11208" y="connsiteY11208"/>
                </a:cxn>
                <a:cxn ang="0">
                  <a:pos x="connsiteX11209" y="connsiteY11209"/>
                </a:cxn>
                <a:cxn ang="0">
                  <a:pos x="connsiteX11210" y="connsiteY11210"/>
                </a:cxn>
                <a:cxn ang="0">
                  <a:pos x="connsiteX11211" y="connsiteY11211"/>
                </a:cxn>
                <a:cxn ang="0">
                  <a:pos x="connsiteX11212" y="connsiteY11212"/>
                </a:cxn>
                <a:cxn ang="0">
                  <a:pos x="connsiteX11213" y="connsiteY11213"/>
                </a:cxn>
                <a:cxn ang="0">
                  <a:pos x="connsiteX11214" y="connsiteY11214"/>
                </a:cxn>
                <a:cxn ang="0">
                  <a:pos x="connsiteX11215" y="connsiteY11215"/>
                </a:cxn>
                <a:cxn ang="0">
                  <a:pos x="connsiteX11216" y="connsiteY11216"/>
                </a:cxn>
                <a:cxn ang="0">
                  <a:pos x="connsiteX11217" y="connsiteY11217"/>
                </a:cxn>
                <a:cxn ang="0">
                  <a:pos x="connsiteX11218" y="connsiteY11218"/>
                </a:cxn>
                <a:cxn ang="0">
                  <a:pos x="connsiteX11219" y="connsiteY11219"/>
                </a:cxn>
                <a:cxn ang="0">
                  <a:pos x="connsiteX11220" y="connsiteY11220"/>
                </a:cxn>
                <a:cxn ang="0">
                  <a:pos x="connsiteX11221" y="connsiteY11221"/>
                </a:cxn>
                <a:cxn ang="0">
                  <a:pos x="connsiteX11222" y="connsiteY11222"/>
                </a:cxn>
                <a:cxn ang="0">
                  <a:pos x="connsiteX11223" y="connsiteY11223"/>
                </a:cxn>
                <a:cxn ang="0">
                  <a:pos x="connsiteX11224" y="connsiteY11224"/>
                </a:cxn>
                <a:cxn ang="0">
                  <a:pos x="connsiteX11225" y="connsiteY11225"/>
                </a:cxn>
                <a:cxn ang="0">
                  <a:pos x="connsiteX11226" y="connsiteY11226"/>
                </a:cxn>
                <a:cxn ang="0">
                  <a:pos x="connsiteX11227" y="connsiteY11227"/>
                </a:cxn>
                <a:cxn ang="0">
                  <a:pos x="connsiteX11228" y="connsiteY11228"/>
                </a:cxn>
                <a:cxn ang="0">
                  <a:pos x="connsiteX11229" y="connsiteY11229"/>
                </a:cxn>
                <a:cxn ang="0">
                  <a:pos x="connsiteX11230" y="connsiteY11230"/>
                </a:cxn>
                <a:cxn ang="0">
                  <a:pos x="connsiteX11231" y="connsiteY11231"/>
                </a:cxn>
                <a:cxn ang="0">
                  <a:pos x="connsiteX11232" y="connsiteY11232"/>
                </a:cxn>
                <a:cxn ang="0">
                  <a:pos x="connsiteX11233" y="connsiteY11233"/>
                </a:cxn>
                <a:cxn ang="0">
                  <a:pos x="connsiteX11234" y="connsiteY11234"/>
                </a:cxn>
                <a:cxn ang="0">
                  <a:pos x="connsiteX11235" y="connsiteY11235"/>
                </a:cxn>
                <a:cxn ang="0">
                  <a:pos x="connsiteX11236" y="connsiteY11236"/>
                </a:cxn>
                <a:cxn ang="0">
                  <a:pos x="connsiteX11237" y="connsiteY11237"/>
                </a:cxn>
                <a:cxn ang="0">
                  <a:pos x="connsiteX11238" y="connsiteY11238"/>
                </a:cxn>
                <a:cxn ang="0">
                  <a:pos x="connsiteX11239" y="connsiteY11239"/>
                </a:cxn>
                <a:cxn ang="0">
                  <a:pos x="connsiteX11240" y="connsiteY11240"/>
                </a:cxn>
                <a:cxn ang="0">
                  <a:pos x="connsiteX11241" y="connsiteY11241"/>
                </a:cxn>
                <a:cxn ang="0">
                  <a:pos x="connsiteX11242" y="connsiteY11242"/>
                </a:cxn>
                <a:cxn ang="0">
                  <a:pos x="connsiteX11243" y="connsiteY11243"/>
                </a:cxn>
                <a:cxn ang="0">
                  <a:pos x="connsiteX11244" y="connsiteY11244"/>
                </a:cxn>
                <a:cxn ang="0">
                  <a:pos x="connsiteX11245" y="connsiteY11245"/>
                </a:cxn>
                <a:cxn ang="0">
                  <a:pos x="connsiteX11246" y="connsiteY11246"/>
                </a:cxn>
                <a:cxn ang="0">
                  <a:pos x="connsiteX11247" y="connsiteY11247"/>
                </a:cxn>
                <a:cxn ang="0">
                  <a:pos x="connsiteX11248" y="connsiteY11248"/>
                </a:cxn>
                <a:cxn ang="0">
                  <a:pos x="connsiteX11249" y="connsiteY11249"/>
                </a:cxn>
                <a:cxn ang="0">
                  <a:pos x="connsiteX11250" y="connsiteY11250"/>
                </a:cxn>
                <a:cxn ang="0">
                  <a:pos x="connsiteX11251" y="connsiteY11251"/>
                </a:cxn>
                <a:cxn ang="0">
                  <a:pos x="connsiteX11252" y="connsiteY11252"/>
                </a:cxn>
                <a:cxn ang="0">
                  <a:pos x="connsiteX11253" y="connsiteY11253"/>
                </a:cxn>
                <a:cxn ang="0">
                  <a:pos x="connsiteX11254" y="connsiteY11254"/>
                </a:cxn>
                <a:cxn ang="0">
                  <a:pos x="connsiteX11255" y="connsiteY11255"/>
                </a:cxn>
                <a:cxn ang="0">
                  <a:pos x="connsiteX11256" y="connsiteY11256"/>
                </a:cxn>
                <a:cxn ang="0">
                  <a:pos x="connsiteX11257" y="connsiteY11257"/>
                </a:cxn>
                <a:cxn ang="0">
                  <a:pos x="connsiteX11258" y="connsiteY11258"/>
                </a:cxn>
                <a:cxn ang="0">
                  <a:pos x="connsiteX11259" y="connsiteY11259"/>
                </a:cxn>
                <a:cxn ang="0">
                  <a:pos x="connsiteX11260" y="connsiteY11260"/>
                </a:cxn>
                <a:cxn ang="0">
                  <a:pos x="connsiteX11261" y="connsiteY11261"/>
                </a:cxn>
                <a:cxn ang="0">
                  <a:pos x="connsiteX11262" y="connsiteY11262"/>
                </a:cxn>
                <a:cxn ang="0">
                  <a:pos x="connsiteX11263" y="connsiteY11263"/>
                </a:cxn>
                <a:cxn ang="0">
                  <a:pos x="connsiteX11264" y="connsiteY11264"/>
                </a:cxn>
                <a:cxn ang="0">
                  <a:pos x="connsiteX11265" y="connsiteY11265"/>
                </a:cxn>
                <a:cxn ang="0">
                  <a:pos x="connsiteX11266" y="connsiteY11266"/>
                </a:cxn>
                <a:cxn ang="0">
                  <a:pos x="connsiteX11267" y="connsiteY11267"/>
                </a:cxn>
                <a:cxn ang="0">
                  <a:pos x="connsiteX11268" y="connsiteY11268"/>
                </a:cxn>
                <a:cxn ang="0">
                  <a:pos x="connsiteX11269" y="connsiteY11269"/>
                </a:cxn>
                <a:cxn ang="0">
                  <a:pos x="connsiteX11270" y="connsiteY11270"/>
                </a:cxn>
                <a:cxn ang="0">
                  <a:pos x="connsiteX11271" y="connsiteY11271"/>
                </a:cxn>
                <a:cxn ang="0">
                  <a:pos x="connsiteX11272" y="connsiteY11272"/>
                </a:cxn>
                <a:cxn ang="0">
                  <a:pos x="connsiteX11273" y="connsiteY11273"/>
                </a:cxn>
                <a:cxn ang="0">
                  <a:pos x="connsiteX11274" y="connsiteY11274"/>
                </a:cxn>
                <a:cxn ang="0">
                  <a:pos x="connsiteX11275" y="connsiteY11275"/>
                </a:cxn>
                <a:cxn ang="0">
                  <a:pos x="connsiteX11276" y="connsiteY11276"/>
                </a:cxn>
                <a:cxn ang="0">
                  <a:pos x="connsiteX11277" y="connsiteY11277"/>
                </a:cxn>
                <a:cxn ang="0">
                  <a:pos x="connsiteX11278" y="connsiteY11278"/>
                </a:cxn>
                <a:cxn ang="0">
                  <a:pos x="connsiteX11279" y="connsiteY11279"/>
                </a:cxn>
                <a:cxn ang="0">
                  <a:pos x="connsiteX11280" y="connsiteY11280"/>
                </a:cxn>
                <a:cxn ang="0">
                  <a:pos x="connsiteX11281" y="connsiteY11281"/>
                </a:cxn>
                <a:cxn ang="0">
                  <a:pos x="connsiteX11282" y="connsiteY11282"/>
                </a:cxn>
                <a:cxn ang="0">
                  <a:pos x="connsiteX11283" y="connsiteY11283"/>
                </a:cxn>
                <a:cxn ang="0">
                  <a:pos x="connsiteX11284" y="connsiteY11284"/>
                </a:cxn>
                <a:cxn ang="0">
                  <a:pos x="connsiteX11285" y="connsiteY11285"/>
                </a:cxn>
                <a:cxn ang="0">
                  <a:pos x="connsiteX11286" y="connsiteY11286"/>
                </a:cxn>
                <a:cxn ang="0">
                  <a:pos x="connsiteX11287" y="connsiteY11287"/>
                </a:cxn>
                <a:cxn ang="0">
                  <a:pos x="connsiteX11288" y="connsiteY11288"/>
                </a:cxn>
                <a:cxn ang="0">
                  <a:pos x="connsiteX11289" y="connsiteY11289"/>
                </a:cxn>
                <a:cxn ang="0">
                  <a:pos x="connsiteX11290" y="connsiteY11290"/>
                </a:cxn>
                <a:cxn ang="0">
                  <a:pos x="connsiteX11291" y="connsiteY11291"/>
                </a:cxn>
                <a:cxn ang="0">
                  <a:pos x="connsiteX11292" y="connsiteY11292"/>
                </a:cxn>
                <a:cxn ang="0">
                  <a:pos x="connsiteX11293" y="connsiteY11293"/>
                </a:cxn>
                <a:cxn ang="0">
                  <a:pos x="connsiteX11294" y="connsiteY11294"/>
                </a:cxn>
                <a:cxn ang="0">
                  <a:pos x="connsiteX11295" y="connsiteY11295"/>
                </a:cxn>
                <a:cxn ang="0">
                  <a:pos x="connsiteX11296" y="connsiteY11296"/>
                </a:cxn>
                <a:cxn ang="0">
                  <a:pos x="connsiteX11297" y="connsiteY11297"/>
                </a:cxn>
                <a:cxn ang="0">
                  <a:pos x="connsiteX11298" y="connsiteY11298"/>
                </a:cxn>
                <a:cxn ang="0">
                  <a:pos x="connsiteX11299" y="connsiteY11299"/>
                </a:cxn>
                <a:cxn ang="0">
                  <a:pos x="connsiteX11300" y="connsiteY11300"/>
                </a:cxn>
                <a:cxn ang="0">
                  <a:pos x="connsiteX11301" y="connsiteY11301"/>
                </a:cxn>
                <a:cxn ang="0">
                  <a:pos x="connsiteX11302" y="connsiteY11302"/>
                </a:cxn>
                <a:cxn ang="0">
                  <a:pos x="connsiteX11303" y="connsiteY11303"/>
                </a:cxn>
                <a:cxn ang="0">
                  <a:pos x="connsiteX11304" y="connsiteY11304"/>
                </a:cxn>
                <a:cxn ang="0">
                  <a:pos x="connsiteX11305" y="connsiteY11305"/>
                </a:cxn>
                <a:cxn ang="0">
                  <a:pos x="connsiteX11306" y="connsiteY11306"/>
                </a:cxn>
                <a:cxn ang="0">
                  <a:pos x="connsiteX11307" y="connsiteY11307"/>
                </a:cxn>
                <a:cxn ang="0">
                  <a:pos x="connsiteX11308" y="connsiteY11308"/>
                </a:cxn>
                <a:cxn ang="0">
                  <a:pos x="connsiteX11309" y="connsiteY11309"/>
                </a:cxn>
                <a:cxn ang="0">
                  <a:pos x="connsiteX11310" y="connsiteY11310"/>
                </a:cxn>
                <a:cxn ang="0">
                  <a:pos x="connsiteX11311" y="connsiteY11311"/>
                </a:cxn>
                <a:cxn ang="0">
                  <a:pos x="connsiteX11312" y="connsiteY11312"/>
                </a:cxn>
                <a:cxn ang="0">
                  <a:pos x="connsiteX11313" y="connsiteY11313"/>
                </a:cxn>
                <a:cxn ang="0">
                  <a:pos x="connsiteX11314" y="connsiteY11314"/>
                </a:cxn>
                <a:cxn ang="0">
                  <a:pos x="connsiteX11315" y="connsiteY11315"/>
                </a:cxn>
                <a:cxn ang="0">
                  <a:pos x="connsiteX11316" y="connsiteY11316"/>
                </a:cxn>
                <a:cxn ang="0">
                  <a:pos x="connsiteX11317" y="connsiteY11317"/>
                </a:cxn>
                <a:cxn ang="0">
                  <a:pos x="connsiteX11318" y="connsiteY11318"/>
                </a:cxn>
                <a:cxn ang="0">
                  <a:pos x="connsiteX11319" y="connsiteY11319"/>
                </a:cxn>
                <a:cxn ang="0">
                  <a:pos x="connsiteX11320" y="connsiteY11320"/>
                </a:cxn>
                <a:cxn ang="0">
                  <a:pos x="connsiteX11321" y="connsiteY11321"/>
                </a:cxn>
                <a:cxn ang="0">
                  <a:pos x="connsiteX11322" y="connsiteY11322"/>
                </a:cxn>
                <a:cxn ang="0">
                  <a:pos x="connsiteX11323" y="connsiteY11323"/>
                </a:cxn>
                <a:cxn ang="0">
                  <a:pos x="connsiteX11324" y="connsiteY11324"/>
                </a:cxn>
                <a:cxn ang="0">
                  <a:pos x="connsiteX11325" y="connsiteY11325"/>
                </a:cxn>
                <a:cxn ang="0">
                  <a:pos x="connsiteX11326" y="connsiteY11326"/>
                </a:cxn>
                <a:cxn ang="0">
                  <a:pos x="connsiteX11327" y="connsiteY11327"/>
                </a:cxn>
                <a:cxn ang="0">
                  <a:pos x="connsiteX11328" y="connsiteY11328"/>
                </a:cxn>
                <a:cxn ang="0">
                  <a:pos x="connsiteX11329" y="connsiteY11329"/>
                </a:cxn>
                <a:cxn ang="0">
                  <a:pos x="connsiteX11330" y="connsiteY11330"/>
                </a:cxn>
                <a:cxn ang="0">
                  <a:pos x="connsiteX11331" y="connsiteY11331"/>
                </a:cxn>
                <a:cxn ang="0">
                  <a:pos x="connsiteX11332" y="connsiteY11332"/>
                </a:cxn>
                <a:cxn ang="0">
                  <a:pos x="connsiteX11333" y="connsiteY11333"/>
                </a:cxn>
                <a:cxn ang="0">
                  <a:pos x="connsiteX11334" y="connsiteY11334"/>
                </a:cxn>
                <a:cxn ang="0">
                  <a:pos x="connsiteX11335" y="connsiteY11335"/>
                </a:cxn>
                <a:cxn ang="0">
                  <a:pos x="connsiteX11336" y="connsiteY11336"/>
                </a:cxn>
                <a:cxn ang="0">
                  <a:pos x="connsiteX11337" y="connsiteY11337"/>
                </a:cxn>
                <a:cxn ang="0">
                  <a:pos x="connsiteX11338" y="connsiteY11338"/>
                </a:cxn>
                <a:cxn ang="0">
                  <a:pos x="connsiteX11339" y="connsiteY11339"/>
                </a:cxn>
                <a:cxn ang="0">
                  <a:pos x="connsiteX11340" y="connsiteY11340"/>
                </a:cxn>
                <a:cxn ang="0">
                  <a:pos x="connsiteX11341" y="connsiteY11341"/>
                </a:cxn>
                <a:cxn ang="0">
                  <a:pos x="connsiteX11342" y="connsiteY11342"/>
                </a:cxn>
                <a:cxn ang="0">
                  <a:pos x="connsiteX11343" y="connsiteY11343"/>
                </a:cxn>
                <a:cxn ang="0">
                  <a:pos x="connsiteX11344" y="connsiteY11344"/>
                </a:cxn>
                <a:cxn ang="0">
                  <a:pos x="connsiteX11345" y="connsiteY11345"/>
                </a:cxn>
                <a:cxn ang="0">
                  <a:pos x="connsiteX11346" y="connsiteY11346"/>
                </a:cxn>
                <a:cxn ang="0">
                  <a:pos x="connsiteX11347" y="connsiteY11347"/>
                </a:cxn>
                <a:cxn ang="0">
                  <a:pos x="connsiteX11348" y="connsiteY11348"/>
                </a:cxn>
                <a:cxn ang="0">
                  <a:pos x="connsiteX11349" y="connsiteY11349"/>
                </a:cxn>
                <a:cxn ang="0">
                  <a:pos x="connsiteX11350" y="connsiteY11350"/>
                </a:cxn>
                <a:cxn ang="0">
                  <a:pos x="connsiteX11351" y="connsiteY11351"/>
                </a:cxn>
                <a:cxn ang="0">
                  <a:pos x="connsiteX11352" y="connsiteY11352"/>
                </a:cxn>
                <a:cxn ang="0">
                  <a:pos x="connsiteX11353" y="connsiteY11353"/>
                </a:cxn>
                <a:cxn ang="0">
                  <a:pos x="connsiteX11354" y="connsiteY11354"/>
                </a:cxn>
                <a:cxn ang="0">
                  <a:pos x="connsiteX11355" y="connsiteY11355"/>
                </a:cxn>
                <a:cxn ang="0">
                  <a:pos x="connsiteX11356" y="connsiteY11356"/>
                </a:cxn>
                <a:cxn ang="0">
                  <a:pos x="connsiteX11357" y="connsiteY11357"/>
                </a:cxn>
                <a:cxn ang="0">
                  <a:pos x="connsiteX11358" y="connsiteY11358"/>
                </a:cxn>
                <a:cxn ang="0">
                  <a:pos x="connsiteX11359" y="connsiteY11359"/>
                </a:cxn>
                <a:cxn ang="0">
                  <a:pos x="connsiteX11360" y="connsiteY11360"/>
                </a:cxn>
                <a:cxn ang="0">
                  <a:pos x="connsiteX11361" y="connsiteY11361"/>
                </a:cxn>
                <a:cxn ang="0">
                  <a:pos x="connsiteX11362" y="connsiteY11362"/>
                </a:cxn>
                <a:cxn ang="0">
                  <a:pos x="connsiteX11363" y="connsiteY11363"/>
                </a:cxn>
                <a:cxn ang="0">
                  <a:pos x="connsiteX11364" y="connsiteY11364"/>
                </a:cxn>
                <a:cxn ang="0">
                  <a:pos x="connsiteX11365" y="connsiteY11365"/>
                </a:cxn>
                <a:cxn ang="0">
                  <a:pos x="connsiteX11366" y="connsiteY11366"/>
                </a:cxn>
                <a:cxn ang="0">
                  <a:pos x="connsiteX11367" y="connsiteY11367"/>
                </a:cxn>
                <a:cxn ang="0">
                  <a:pos x="connsiteX11368" y="connsiteY11368"/>
                </a:cxn>
                <a:cxn ang="0">
                  <a:pos x="connsiteX11369" y="connsiteY11369"/>
                </a:cxn>
                <a:cxn ang="0">
                  <a:pos x="connsiteX11370" y="connsiteY11370"/>
                </a:cxn>
                <a:cxn ang="0">
                  <a:pos x="connsiteX11371" y="connsiteY11371"/>
                </a:cxn>
                <a:cxn ang="0">
                  <a:pos x="connsiteX11372" y="connsiteY11372"/>
                </a:cxn>
                <a:cxn ang="0">
                  <a:pos x="connsiteX11373" y="connsiteY11373"/>
                </a:cxn>
                <a:cxn ang="0">
                  <a:pos x="connsiteX11374" y="connsiteY11374"/>
                </a:cxn>
                <a:cxn ang="0">
                  <a:pos x="connsiteX11375" y="connsiteY11375"/>
                </a:cxn>
                <a:cxn ang="0">
                  <a:pos x="connsiteX11376" y="connsiteY11376"/>
                </a:cxn>
                <a:cxn ang="0">
                  <a:pos x="connsiteX11377" y="connsiteY11377"/>
                </a:cxn>
                <a:cxn ang="0">
                  <a:pos x="connsiteX11378" y="connsiteY11378"/>
                </a:cxn>
                <a:cxn ang="0">
                  <a:pos x="connsiteX11379" y="connsiteY11379"/>
                </a:cxn>
                <a:cxn ang="0">
                  <a:pos x="connsiteX11380" y="connsiteY11380"/>
                </a:cxn>
                <a:cxn ang="0">
                  <a:pos x="connsiteX11381" y="connsiteY11381"/>
                </a:cxn>
                <a:cxn ang="0">
                  <a:pos x="connsiteX11382" y="connsiteY11382"/>
                </a:cxn>
                <a:cxn ang="0">
                  <a:pos x="connsiteX11383" y="connsiteY11383"/>
                </a:cxn>
                <a:cxn ang="0">
                  <a:pos x="connsiteX11384" y="connsiteY11384"/>
                </a:cxn>
                <a:cxn ang="0">
                  <a:pos x="connsiteX11385" y="connsiteY11385"/>
                </a:cxn>
                <a:cxn ang="0">
                  <a:pos x="connsiteX11386" y="connsiteY11386"/>
                </a:cxn>
                <a:cxn ang="0">
                  <a:pos x="connsiteX11387" y="connsiteY11387"/>
                </a:cxn>
                <a:cxn ang="0">
                  <a:pos x="connsiteX11388" y="connsiteY11388"/>
                </a:cxn>
                <a:cxn ang="0">
                  <a:pos x="connsiteX11389" y="connsiteY11389"/>
                </a:cxn>
                <a:cxn ang="0">
                  <a:pos x="connsiteX11390" y="connsiteY11390"/>
                </a:cxn>
                <a:cxn ang="0">
                  <a:pos x="connsiteX11391" y="connsiteY11391"/>
                </a:cxn>
                <a:cxn ang="0">
                  <a:pos x="connsiteX11392" y="connsiteY11392"/>
                </a:cxn>
                <a:cxn ang="0">
                  <a:pos x="connsiteX11393" y="connsiteY11393"/>
                </a:cxn>
                <a:cxn ang="0">
                  <a:pos x="connsiteX11394" y="connsiteY11394"/>
                </a:cxn>
                <a:cxn ang="0">
                  <a:pos x="connsiteX11395" y="connsiteY11395"/>
                </a:cxn>
                <a:cxn ang="0">
                  <a:pos x="connsiteX11396" y="connsiteY11396"/>
                </a:cxn>
                <a:cxn ang="0">
                  <a:pos x="connsiteX11397" y="connsiteY11397"/>
                </a:cxn>
                <a:cxn ang="0">
                  <a:pos x="connsiteX11398" y="connsiteY11398"/>
                </a:cxn>
                <a:cxn ang="0">
                  <a:pos x="connsiteX11399" y="connsiteY11399"/>
                </a:cxn>
                <a:cxn ang="0">
                  <a:pos x="connsiteX11400" y="connsiteY11400"/>
                </a:cxn>
                <a:cxn ang="0">
                  <a:pos x="connsiteX11401" y="connsiteY11401"/>
                </a:cxn>
                <a:cxn ang="0">
                  <a:pos x="connsiteX11402" y="connsiteY11402"/>
                </a:cxn>
                <a:cxn ang="0">
                  <a:pos x="connsiteX11403" y="connsiteY11403"/>
                </a:cxn>
                <a:cxn ang="0">
                  <a:pos x="connsiteX11404" y="connsiteY11404"/>
                </a:cxn>
                <a:cxn ang="0">
                  <a:pos x="connsiteX11405" y="connsiteY11405"/>
                </a:cxn>
                <a:cxn ang="0">
                  <a:pos x="connsiteX11406" y="connsiteY11406"/>
                </a:cxn>
                <a:cxn ang="0">
                  <a:pos x="connsiteX11407" y="connsiteY11407"/>
                </a:cxn>
                <a:cxn ang="0">
                  <a:pos x="connsiteX11408" y="connsiteY11408"/>
                </a:cxn>
                <a:cxn ang="0">
                  <a:pos x="connsiteX11409" y="connsiteY11409"/>
                </a:cxn>
                <a:cxn ang="0">
                  <a:pos x="connsiteX11410" y="connsiteY11410"/>
                </a:cxn>
                <a:cxn ang="0">
                  <a:pos x="connsiteX11411" y="connsiteY11411"/>
                </a:cxn>
                <a:cxn ang="0">
                  <a:pos x="connsiteX11412" y="connsiteY11412"/>
                </a:cxn>
                <a:cxn ang="0">
                  <a:pos x="connsiteX11413" y="connsiteY11413"/>
                </a:cxn>
                <a:cxn ang="0">
                  <a:pos x="connsiteX11414" y="connsiteY11414"/>
                </a:cxn>
                <a:cxn ang="0">
                  <a:pos x="connsiteX11415" y="connsiteY11415"/>
                </a:cxn>
                <a:cxn ang="0">
                  <a:pos x="connsiteX11416" y="connsiteY11416"/>
                </a:cxn>
                <a:cxn ang="0">
                  <a:pos x="connsiteX11417" y="connsiteY11417"/>
                </a:cxn>
                <a:cxn ang="0">
                  <a:pos x="connsiteX11418" y="connsiteY11418"/>
                </a:cxn>
                <a:cxn ang="0">
                  <a:pos x="connsiteX11419" y="connsiteY11419"/>
                </a:cxn>
                <a:cxn ang="0">
                  <a:pos x="connsiteX11420" y="connsiteY11420"/>
                </a:cxn>
                <a:cxn ang="0">
                  <a:pos x="connsiteX11421" y="connsiteY11421"/>
                </a:cxn>
                <a:cxn ang="0">
                  <a:pos x="connsiteX11422" y="connsiteY11422"/>
                </a:cxn>
                <a:cxn ang="0">
                  <a:pos x="connsiteX11423" y="connsiteY11423"/>
                </a:cxn>
                <a:cxn ang="0">
                  <a:pos x="connsiteX11424" y="connsiteY11424"/>
                </a:cxn>
                <a:cxn ang="0">
                  <a:pos x="connsiteX11425" y="connsiteY11425"/>
                </a:cxn>
                <a:cxn ang="0">
                  <a:pos x="connsiteX11426" y="connsiteY11426"/>
                </a:cxn>
                <a:cxn ang="0">
                  <a:pos x="connsiteX11427" y="connsiteY11427"/>
                </a:cxn>
                <a:cxn ang="0">
                  <a:pos x="connsiteX11428" y="connsiteY11428"/>
                </a:cxn>
                <a:cxn ang="0">
                  <a:pos x="connsiteX11429" y="connsiteY11429"/>
                </a:cxn>
                <a:cxn ang="0">
                  <a:pos x="connsiteX11430" y="connsiteY11430"/>
                </a:cxn>
                <a:cxn ang="0">
                  <a:pos x="connsiteX11431" y="connsiteY11431"/>
                </a:cxn>
                <a:cxn ang="0">
                  <a:pos x="connsiteX11432" y="connsiteY11432"/>
                </a:cxn>
                <a:cxn ang="0">
                  <a:pos x="connsiteX11433" y="connsiteY11433"/>
                </a:cxn>
                <a:cxn ang="0">
                  <a:pos x="connsiteX11434" y="connsiteY11434"/>
                </a:cxn>
                <a:cxn ang="0">
                  <a:pos x="connsiteX11435" y="connsiteY11435"/>
                </a:cxn>
                <a:cxn ang="0">
                  <a:pos x="connsiteX11436" y="connsiteY11436"/>
                </a:cxn>
                <a:cxn ang="0">
                  <a:pos x="connsiteX11437" y="connsiteY11437"/>
                </a:cxn>
                <a:cxn ang="0">
                  <a:pos x="connsiteX11438" y="connsiteY11438"/>
                </a:cxn>
                <a:cxn ang="0">
                  <a:pos x="connsiteX11439" y="connsiteY11439"/>
                </a:cxn>
                <a:cxn ang="0">
                  <a:pos x="connsiteX11440" y="connsiteY11440"/>
                </a:cxn>
                <a:cxn ang="0">
                  <a:pos x="connsiteX11441" y="connsiteY11441"/>
                </a:cxn>
                <a:cxn ang="0">
                  <a:pos x="connsiteX11442" y="connsiteY11442"/>
                </a:cxn>
                <a:cxn ang="0">
                  <a:pos x="connsiteX11443" y="connsiteY11443"/>
                </a:cxn>
                <a:cxn ang="0">
                  <a:pos x="connsiteX11444" y="connsiteY11444"/>
                </a:cxn>
                <a:cxn ang="0">
                  <a:pos x="connsiteX11445" y="connsiteY11445"/>
                </a:cxn>
                <a:cxn ang="0">
                  <a:pos x="connsiteX11446" y="connsiteY11446"/>
                </a:cxn>
                <a:cxn ang="0">
                  <a:pos x="connsiteX11447" y="connsiteY11447"/>
                </a:cxn>
                <a:cxn ang="0">
                  <a:pos x="connsiteX11448" y="connsiteY11448"/>
                </a:cxn>
                <a:cxn ang="0">
                  <a:pos x="connsiteX11449" y="connsiteY11449"/>
                </a:cxn>
                <a:cxn ang="0">
                  <a:pos x="connsiteX11450" y="connsiteY11450"/>
                </a:cxn>
                <a:cxn ang="0">
                  <a:pos x="connsiteX11451" y="connsiteY11451"/>
                </a:cxn>
                <a:cxn ang="0">
                  <a:pos x="connsiteX11452" y="connsiteY11452"/>
                </a:cxn>
                <a:cxn ang="0">
                  <a:pos x="connsiteX11453" y="connsiteY11453"/>
                </a:cxn>
                <a:cxn ang="0">
                  <a:pos x="connsiteX11454" y="connsiteY11454"/>
                </a:cxn>
                <a:cxn ang="0">
                  <a:pos x="connsiteX11455" y="connsiteY11455"/>
                </a:cxn>
                <a:cxn ang="0">
                  <a:pos x="connsiteX11456" y="connsiteY11456"/>
                </a:cxn>
                <a:cxn ang="0">
                  <a:pos x="connsiteX11457" y="connsiteY11457"/>
                </a:cxn>
                <a:cxn ang="0">
                  <a:pos x="connsiteX11458" y="connsiteY11458"/>
                </a:cxn>
                <a:cxn ang="0">
                  <a:pos x="connsiteX11459" y="connsiteY11459"/>
                </a:cxn>
                <a:cxn ang="0">
                  <a:pos x="connsiteX11460" y="connsiteY11460"/>
                </a:cxn>
                <a:cxn ang="0">
                  <a:pos x="connsiteX11461" y="connsiteY11461"/>
                </a:cxn>
                <a:cxn ang="0">
                  <a:pos x="connsiteX11462" y="connsiteY11462"/>
                </a:cxn>
                <a:cxn ang="0">
                  <a:pos x="connsiteX11463" y="connsiteY11463"/>
                </a:cxn>
                <a:cxn ang="0">
                  <a:pos x="connsiteX11464" y="connsiteY11464"/>
                </a:cxn>
                <a:cxn ang="0">
                  <a:pos x="connsiteX11465" y="connsiteY11465"/>
                </a:cxn>
                <a:cxn ang="0">
                  <a:pos x="connsiteX11466" y="connsiteY11466"/>
                </a:cxn>
                <a:cxn ang="0">
                  <a:pos x="connsiteX11467" y="connsiteY11467"/>
                </a:cxn>
                <a:cxn ang="0">
                  <a:pos x="connsiteX11468" y="connsiteY11468"/>
                </a:cxn>
                <a:cxn ang="0">
                  <a:pos x="connsiteX11469" y="connsiteY11469"/>
                </a:cxn>
                <a:cxn ang="0">
                  <a:pos x="connsiteX11470" y="connsiteY11470"/>
                </a:cxn>
                <a:cxn ang="0">
                  <a:pos x="connsiteX11471" y="connsiteY11471"/>
                </a:cxn>
                <a:cxn ang="0">
                  <a:pos x="connsiteX11472" y="connsiteY11472"/>
                </a:cxn>
                <a:cxn ang="0">
                  <a:pos x="connsiteX11473" y="connsiteY11473"/>
                </a:cxn>
                <a:cxn ang="0">
                  <a:pos x="connsiteX11474" y="connsiteY11474"/>
                </a:cxn>
                <a:cxn ang="0">
                  <a:pos x="connsiteX11475" y="connsiteY11475"/>
                </a:cxn>
                <a:cxn ang="0">
                  <a:pos x="connsiteX11476" y="connsiteY11476"/>
                </a:cxn>
                <a:cxn ang="0">
                  <a:pos x="connsiteX11477" y="connsiteY11477"/>
                </a:cxn>
                <a:cxn ang="0">
                  <a:pos x="connsiteX11478" y="connsiteY11478"/>
                </a:cxn>
                <a:cxn ang="0">
                  <a:pos x="connsiteX11479" y="connsiteY11479"/>
                </a:cxn>
                <a:cxn ang="0">
                  <a:pos x="connsiteX11480" y="connsiteY11480"/>
                </a:cxn>
                <a:cxn ang="0">
                  <a:pos x="connsiteX11481" y="connsiteY11481"/>
                </a:cxn>
                <a:cxn ang="0">
                  <a:pos x="connsiteX11482" y="connsiteY11482"/>
                </a:cxn>
                <a:cxn ang="0">
                  <a:pos x="connsiteX11483" y="connsiteY11483"/>
                </a:cxn>
                <a:cxn ang="0">
                  <a:pos x="connsiteX11484" y="connsiteY11484"/>
                </a:cxn>
                <a:cxn ang="0">
                  <a:pos x="connsiteX11485" y="connsiteY11485"/>
                </a:cxn>
                <a:cxn ang="0">
                  <a:pos x="connsiteX11486" y="connsiteY11486"/>
                </a:cxn>
                <a:cxn ang="0">
                  <a:pos x="connsiteX11487" y="connsiteY11487"/>
                </a:cxn>
                <a:cxn ang="0">
                  <a:pos x="connsiteX11488" y="connsiteY11488"/>
                </a:cxn>
                <a:cxn ang="0">
                  <a:pos x="connsiteX11489" y="connsiteY11489"/>
                </a:cxn>
                <a:cxn ang="0">
                  <a:pos x="connsiteX11490" y="connsiteY11490"/>
                </a:cxn>
                <a:cxn ang="0">
                  <a:pos x="connsiteX11491" y="connsiteY11491"/>
                </a:cxn>
                <a:cxn ang="0">
                  <a:pos x="connsiteX11492" y="connsiteY11492"/>
                </a:cxn>
                <a:cxn ang="0">
                  <a:pos x="connsiteX11493" y="connsiteY11493"/>
                </a:cxn>
                <a:cxn ang="0">
                  <a:pos x="connsiteX11494" y="connsiteY11494"/>
                </a:cxn>
                <a:cxn ang="0">
                  <a:pos x="connsiteX11495" y="connsiteY11495"/>
                </a:cxn>
                <a:cxn ang="0">
                  <a:pos x="connsiteX11496" y="connsiteY11496"/>
                </a:cxn>
                <a:cxn ang="0">
                  <a:pos x="connsiteX11497" y="connsiteY11497"/>
                </a:cxn>
                <a:cxn ang="0">
                  <a:pos x="connsiteX11498" y="connsiteY11498"/>
                </a:cxn>
                <a:cxn ang="0">
                  <a:pos x="connsiteX11499" y="connsiteY11499"/>
                </a:cxn>
                <a:cxn ang="0">
                  <a:pos x="connsiteX11500" y="connsiteY11500"/>
                </a:cxn>
                <a:cxn ang="0">
                  <a:pos x="connsiteX11501" y="connsiteY11501"/>
                </a:cxn>
                <a:cxn ang="0">
                  <a:pos x="connsiteX11502" y="connsiteY11502"/>
                </a:cxn>
                <a:cxn ang="0">
                  <a:pos x="connsiteX11503" y="connsiteY11503"/>
                </a:cxn>
                <a:cxn ang="0">
                  <a:pos x="connsiteX11504" y="connsiteY11504"/>
                </a:cxn>
                <a:cxn ang="0">
                  <a:pos x="connsiteX11505" y="connsiteY11505"/>
                </a:cxn>
                <a:cxn ang="0">
                  <a:pos x="connsiteX11506" y="connsiteY11506"/>
                </a:cxn>
                <a:cxn ang="0">
                  <a:pos x="connsiteX11507" y="connsiteY11507"/>
                </a:cxn>
                <a:cxn ang="0">
                  <a:pos x="connsiteX11508" y="connsiteY11508"/>
                </a:cxn>
                <a:cxn ang="0">
                  <a:pos x="connsiteX11509" y="connsiteY11509"/>
                </a:cxn>
                <a:cxn ang="0">
                  <a:pos x="connsiteX11510" y="connsiteY11510"/>
                </a:cxn>
                <a:cxn ang="0">
                  <a:pos x="connsiteX11511" y="connsiteY11511"/>
                </a:cxn>
                <a:cxn ang="0">
                  <a:pos x="connsiteX11512" y="connsiteY11512"/>
                </a:cxn>
                <a:cxn ang="0">
                  <a:pos x="connsiteX11513" y="connsiteY11513"/>
                </a:cxn>
                <a:cxn ang="0">
                  <a:pos x="connsiteX11514" y="connsiteY11514"/>
                </a:cxn>
                <a:cxn ang="0">
                  <a:pos x="connsiteX11515" y="connsiteY11515"/>
                </a:cxn>
                <a:cxn ang="0">
                  <a:pos x="connsiteX11516" y="connsiteY11516"/>
                </a:cxn>
                <a:cxn ang="0">
                  <a:pos x="connsiteX11517" y="connsiteY11517"/>
                </a:cxn>
                <a:cxn ang="0">
                  <a:pos x="connsiteX11518" y="connsiteY11518"/>
                </a:cxn>
                <a:cxn ang="0">
                  <a:pos x="connsiteX11519" y="connsiteY11519"/>
                </a:cxn>
                <a:cxn ang="0">
                  <a:pos x="connsiteX11520" y="connsiteY11520"/>
                </a:cxn>
                <a:cxn ang="0">
                  <a:pos x="connsiteX11521" y="connsiteY11521"/>
                </a:cxn>
                <a:cxn ang="0">
                  <a:pos x="connsiteX11522" y="connsiteY11522"/>
                </a:cxn>
                <a:cxn ang="0">
                  <a:pos x="connsiteX11523" y="connsiteY11523"/>
                </a:cxn>
                <a:cxn ang="0">
                  <a:pos x="connsiteX11524" y="connsiteY11524"/>
                </a:cxn>
                <a:cxn ang="0">
                  <a:pos x="connsiteX11525" y="connsiteY11525"/>
                </a:cxn>
                <a:cxn ang="0">
                  <a:pos x="connsiteX11526" y="connsiteY11526"/>
                </a:cxn>
                <a:cxn ang="0">
                  <a:pos x="connsiteX11527" y="connsiteY11527"/>
                </a:cxn>
                <a:cxn ang="0">
                  <a:pos x="connsiteX11528" y="connsiteY11528"/>
                </a:cxn>
                <a:cxn ang="0">
                  <a:pos x="connsiteX11529" y="connsiteY11529"/>
                </a:cxn>
                <a:cxn ang="0">
                  <a:pos x="connsiteX11530" y="connsiteY11530"/>
                </a:cxn>
                <a:cxn ang="0">
                  <a:pos x="connsiteX11531" y="connsiteY11531"/>
                </a:cxn>
                <a:cxn ang="0">
                  <a:pos x="connsiteX11532" y="connsiteY11532"/>
                </a:cxn>
                <a:cxn ang="0">
                  <a:pos x="connsiteX11533" y="connsiteY11533"/>
                </a:cxn>
                <a:cxn ang="0">
                  <a:pos x="connsiteX11534" y="connsiteY11534"/>
                </a:cxn>
                <a:cxn ang="0">
                  <a:pos x="connsiteX11535" y="connsiteY11535"/>
                </a:cxn>
                <a:cxn ang="0">
                  <a:pos x="connsiteX11536" y="connsiteY11536"/>
                </a:cxn>
                <a:cxn ang="0">
                  <a:pos x="connsiteX11537" y="connsiteY11537"/>
                </a:cxn>
                <a:cxn ang="0">
                  <a:pos x="connsiteX11538" y="connsiteY11538"/>
                </a:cxn>
                <a:cxn ang="0">
                  <a:pos x="connsiteX11539" y="connsiteY11539"/>
                </a:cxn>
                <a:cxn ang="0">
                  <a:pos x="connsiteX11540" y="connsiteY11540"/>
                </a:cxn>
                <a:cxn ang="0">
                  <a:pos x="connsiteX11541" y="connsiteY11541"/>
                </a:cxn>
                <a:cxn ang="0">
                  <a:pos x="connsiteX11542" y="connsiteY11542"/>
                </a:cxn>
                <a:cxn ang="0">
                  <a:pos x="connsiteX11543" y="connsiteY11543"/>
                </a:cxn>
                <a:cxn ang="0">
                  <a:pos x="connsiteX11544" y="connsiteY11544"/>
                </a:cxn>
                <a:cxn ang="0">
                  <a:pos x="connsiteX11545" y="connsiteY11545"/>
                </a:cxn>
                <a:cxn ang="0">
                  <a:pos x="connsiteX11546" y="connsiteY11546"/>
                </a:cxn>
                <a:cxn ang="0">
                  <a:pos x="connsiteX11547" y="connsiteY11547"/>
                </a:cxn>
                <a:cxn ang="0">
                  <a:pos x="connsiteX11548" y="connsiteY11548"/>
                </a:cxn>
                <a:cxn ang="0">
                  <a:pos x="connsiteX11549" y="connsiteY11549"/>
                </a:cxn>
                <a:cxn ang="0">
                  <a:pos x="connsiteX11550" y="connsiteY11550"/>
                </a:cxn>
                <a:cxn ang="0">
                  <a:pos x="connsiteX11551" y="connsiteY11551"/>
                </a:cxn>
                <a:cxn ang="0">
                  <a:pos x="connsiteX11552" y="connsiteY11552"/>
                </a:cxn>
                <a:cxn ang="0">
                  <a:pos x="connsiteX11553" y="connsiteY11553"/>
                </a:cxn>
                <a:cxn ang="0">
                  <a:pos x="connsiteX11554" y="connsiteY11554"/>
                </a:cxn>
                <a:cxn ang="0">
                  <a:pos x="connsiteX11555" y="connsiteY11555"/>
                </a:cxn>
                <a:cxn ang="0">
                  <a:pos x="connsiteX11556" y="connsiteY11556"/>
                </a:cxn>
                <a:cxn ang="0">
                  <a:pos x="connsiteX11557" y="connsiteY11557"/>
                </a:cxn>
                <a:cxn ang="0">
                  <a:pos x="connsiteX11558" y="connsiteY11558"/>
                </a:cxn>
                <a:cxn ang="0">
                  <a:pos x="connsiteX11559" y="connsiteY11559"/>
                </a:cxn>
                <a:cxn ang="0">
                  <a:pos x="connsiteX11560" y="connsiteY11560"/>
                </a:cxn>
                <a:cxn ang="0">
                  <a:pos x="connsiteX11561" y="connsiteY11561"/>
                </a:cxn>
                <a:cxn ang="0">
                  <a:pos x="connsiteX11562" y="connsiteY11562"/>
                </a:cxn>
                <a:cxn ang="0">
                  <a:pos x="connsiteX11563" y="connsiteY11563"/>
                </a:cxn>
                <a:cxn ang="0">
                  <a:pos x="connsiteX11564" y="connsiteY11564"/>
                </a:cxn>
                <a:cxn ang="0">
                  <a:pos x="connsiteX11565" y="connsiteY11565"/>
                </a:cxn>
                <a:cxn ang="0">
                  <a:pos x="connsiteX11566" y="connsiteY11566"/>
                </a:cxn>
                <a:cxn ang="0">
                  <a:pos x="connsiteX11567" y="connsiteY11567"/>
                </a:cxn>
                <a:cxn ang="0">
                  <a:pos x="connsiteX11568" y="connsiteY11568"/>
                </a:cxn>
                <a:cxn ang="0">
                  <a:pos x="connsiteX11569" y="connsiteY11569"/>
                </a:cxn>
                <a:cxn ang="0">
                  <a:pos x="connsiteX11570" y="connsiteY11570"/>
                </a:cxn>
                <a:cxn ang="0">
                  <a:pos x="connsiteX11571" y="connsiteY11571"/>
                </a:cxn>
                <a:cxn ang="0">
                  <a:pos x="connsiteX11572" y="connsiteY11572"/>
                </a:cxn>
                <a:cxn ang="0">
                  <a:pos x="connsiteX11573" y="connsiteY11573"/>
                </a:cxn>
                <a:cxn ang="0">
                  <a:pos x="connsiteX11574" y="connsiteY11574"/>
                </a:cxn>
                <a:cxn ang="0">
                  <a:pos x="connsiteX11575" y="connsiteY11575"/>
                </a:cxn>
                <a:cxn ang="0">
                  <a:pos x="connsiteX11576" y="connsiteY11576"/>
                </a:cxn>
                <a:cxn ang="0">
                  <a:pos x="connsiteX11577" y="connsiteY11577"/>
                </a:cxn>
                <a:cxn ang="0">
                  <a:pos x="connsiteX11578" y="connsiteY11578"/>
                </a:cxn>
                <a:cxn ang="0">
                  <a:pos x="connsiteX11579" y="connsiteY11579"/>
                </a:cxn>
                <a:cxn ang="0">
                  <a:pos x="connsiteX11580" y="connsiteY11580"/>
                </a:cxn>
                <a:cxn ang="0">
                  <a:pos x="connsiteX11581" y="connsiteY11581"/>
                </a:cxn>
                <a:cxn ang="0">
                  <a:pos x="connsiteX11582" y="connsiteY11582"/>
                </a:cxn>
                <a:cxn ang="0">
                  <a:pos x="connsiteX11583" y="connsiteY11583"/>
                </a:cxn>
                <a:cxn ang="0">
                  <a:pos x="connsiteX11584" y="connsiteY11584"/>
                </a:cxn>
                <a:cxn ang="0">
                  <a:pos x="connsiteX11585" y="connsiteY11585"/>
                </a:cxn>
                <a:cxn ang="0">
                  <a:pos x="connsiteX11586" y="connsiteY11586"/>
                </a:cxn>
                <a:cxn ang="0">
                  <a:pos x="connsiteX11587" y="connsiteY11587"/>
                </a:cxn>
                <a:cxn ang="0">
                  <a:pos x="connsiteX11588" y="connsiteY11588"/>
                </a:cxn>
                <a:cxn ang="0">
                  <a:pos x="connsiteX11589" y="connsiteY11589"/>
                </a:cxn>
                <a:cxn ang="0">
                  <a:pos x="connsiteX11590" y="connsiteY11590"/>
                </a:cxn>
                <a:cxn ang="0">
                  <a:pos x="connsiteX11591" y="connsiteY11591"/>
                </a:cxn>
                <a:cxn ang="0">
                  <a:pos x="connsiteX11592" y="connsiteY11592"/>
                </a:cxn>
                <a:cxn ang="0">
                  <a:pos x="connsiteX11593" y="connsiteY11593"/>
                </a:cxn>
                <a:cxn ang="0">
                  <a:pos x="connsiteX11594" y="connsiteY11594"/>
                </a:cxn>
                <a:cxn ang="0">
                  <a:pos x="connsiteX11595" y="connsiteY11595"/>
                </a:cxn>
                <a:cxn ang="0">
                  <a:pos x="connsiteX11596" y="connsiteY11596"/>
                </a:cxn>
                <a:cxn ang="0">
                  <a:pos x="connsiteX11597" y="connsiteY11597"/>
                </a:cxn>
                <a:cxn ang="0">
                  <a:pos x="connsiteX11598" y="connsiteY11598"/>
                </a:cxn>
                <a:cxn ang="0">
                  <a:pos x="connsiteX11599" y="connsiteY11599"/>
                </a:cxn>
                <a:cxn ang="0">
                  <a:pos x="connsiteX11600" y="connsiteY11600"/>
                </a:cxn>
                <a:cxn ang="0">
                  <a:pos x="connsiteX11601" y="connsiteY11601"/>
                </a:cxn>
                <a:cxn ang="0">
                  <a:pos x="connsiteX11602" y="connsiteY11602"/>
                </a:cxn>
                <a:cxn ang="0">
                  <a:pos x="connsiteX11603" y="connsiteY11603"/>
                </a:cxn>
                <a:cxn ang="0">
                  <a:pos x="connsiteX11604" y="connsiteY11604"/>
                </a:cxn>
                <a:cxn ang="0">
                  <a:pos x="connsiteX11605" y="connsiteY11605"/>
                </a:cxn>
                <a:cxn ang="0">
                  <a:pos x="connsiteX11606" y="connsiteY11606"/>
                </a:cxn>
                <a:cxn ang="0">
                  <a:pos x="connsiteX11607" y="connsiteY11607"/>
                </a:cxn>
                <a:cxn ang="0">
                  <a:pos x="connsiteX11608" y="connsiteY11608"/>
                </a:cxn>
                <a:cxn ang="0">
                  <a:pos x="connsiteX11609" y="connsiteY11609"/>
                </a:cxn>
                <a:cxn ang="0">
                  <a:pos x="connsiteX11610" y="connsiteY11610"/>
                </a:cxn>
                <a:cxn ang="0">
                  <a:pos x="connsiteX11611" y="connsiteY11611"/>
                </a:cxn>
                <a:cxn ang="0">
                  <a:pos x="connsiteX11612" y="connsiteY11612"/>
                </a:cxn>
                <a:cxn ang="0">
                  <a:pos x="connsiteX11613" y="connsiteY11613"/>
                </a:cxn>
                <a:cxn ang="0">
                  <a:pos x="connsiteX11614" y="connsiteY11614"/>
                </a:cxn>
                <a:cxn ang="0">
                  <a:pos x="connsiteX11615" y="connsiteY11615"/>
                </a:cxn>
                <a:cxn ang="0">
                  <a:pos x="connsiteX11616" y="connsiteY11616"/>
                </a:cxn>
                <a:cxn ang="0">
                  <a:pos x="connsiteX11617" y="connsiteY11617"/>
                </a:cxn>
                <a:cxn ang="0">
                  <a:pos x="connsiteX11618" y="connsiteY11618"/>
                </a:cxn>
                <a:cxn ang="0">
                  <a:pos x="connsiteX11619" y="connsiteY11619"/>
                </a:cxn>
                <a:cxn ang="0">
                  <a:pos x="connsiteX11620" y="connsiteY11620"/>
                </a:cxn>
                <a:cxn ang="0">
                  <a:pos x="connsiteX11621" y="connsiteY11621"/>
                </a:cxn>
                <a:cxn ang="0">
                  <a:pos x="connsiteX11622" y="connsiteY11622"/>
                </a:cxn>
                <a:cxn ang="0">
                  <a:pos x="connsiteX11623" y="connsiteY11623"/>
                </a:cxn>
                <a:cxn ang="0">
                  <a:pos x="connsiteX11624" y="connsiteY11624"/>
                </a:cxn>
                <a:cxn ang="0">
                  <a:pos x="connsiteX11625" y="connsiteY11625"/>
                </a:cxn>
                <a:cxn ang="0">
                  <a:pos x="connsiteX11626" y="connsiteY11626"/>
                </a:cxn>
                <a:cxn ang="0">
                  <a:pos x="connsiteX11627" y="connsiteY11627"/>
                </a:cxn>
                <a:cxn ang="0">
                  <a:pos x="connsiteX11628" y="connsiteY11628"/>
                </a:cxn>
                <a:cxn ang="0">
                  <a:pos x="connsiteX11629" y="connsiteY11629"/>
                </a:cxn>
                <a:cxn ang="0">
                  <a:pos x="connsiteX11630" y="connsiteY11630"/>
                </a:cxn>
                <a:cxn ang="0">
                  <a:pos x="connsiteX11631" y="connsiteY11631"/>
                </a:cxn>
                <a:cxn ang="0">
                  <a:pos x="connsiteX11632" y="connsiteY11632"/>
                </a:cxn>
                <a:cxn ang="0">
                  <a:pos x="connsiteX11633" y="connsiteY11633"/>
                </a:cxn>
                <a:cxn ang="0">
                  <a:pos x="connsiteX11634" y="connsiteY11634"/>
                </a:cxn>
                <a:cxn ang="0">
                  <a:pos x="connsiteX11635" y="connsiteY11635"/>
                </a:cxn>
                <a:cxn ang="0">
                  <a:pos x="connsiteX11636" y="connsiteY11636"/>
                </a:cxn>
                <a:cxn ang="0">
                  <a:pos x="connsiteX11637" y="connsiteY11637"/>
                </a:cxn>
                <a:cxn ang="0">
                  <a:pos x="connsiteX11638" y="connsiteY11638"/>
                </a:cxn>
                <a:cxn ang="0">
                  <a:pos x="connsiteX11639" y="connsiteY11639"/>
                </a:cxn>
                <a:cxn ang="0">
                  <a:pos x="connsiteX11640" y="connsiteY11640"/>
                </a:cxn>
                <a:cxn ang="0">
                  <a:pos x="connsiteX11641" y="connsiteY11641"/>
                </a:cxn>
                <a:cxn ang="0">
                  <a:pos x="connsiteX11642" y="connsiteY11642"/>
                </a:cxn>
                <a:cxn ang="0">
                  <a:pos x="connsiteX11643" y="connsiteY11643"/>
                </a:cxn>
                <a:cxn ang="0">
                  <a:pos x="connsiteX11644" y="connsiteY11644"/>
                </a:cxn>
                <a:cxn ang="0">
                  <a:pos x="connsiteX11645" y="connsiteY11645"/>
                </a:cxn>
                <a:cxn ang="0">
                  <a:pos x="connsiteX11646" y="connsiteY11646"/>
                </a:cxn>
                <a:cxn ang="0">
                  <a:pos x="connsiteX11647" y="connsiteY11647"/>
                </a:cxn>
                <a:cxn ang="0">
                  <a:pos x="connsiteX11648" y="connsiteY11648"/>
                </a:cxn>
                <a:cxn ang="0">
                  <a:pos x="connsiteX11649" y="connsiteY11649"/>
                </a:cxn>
                <a:cxn ang="0">
                  <a:pos x="connsiteX11650" y="connsiteY11650"/>
                </a:cxn>
                <a:cxn ang="0">
                  <a:pos x="connsiteX11651" y="connsiteY11651"/>
                </a:cxn>
                <a:cxn ang="0">
                  <a:pos x="connsiteX11652" y="connsiteY11652"/>
                </a:cxn>
                <a:cxn ang="0">
                  <a:pos x="connsiteX11653" y="connsiteY11653"/>
                </a:cxn>
                <a:cxn ang="0">
                  <a:pos x="connsiteX11654" y="connsiteY11654"/>
                </a:cxn>
                <a:cxn ang="0">
                  <a:pos x="connsiteX11655" y="connsiteY11655"/>
                </a:cxn>
                <a:cxn ang="0">
                  <a:pos x="connsiteX11656" y="connsiteY11656"/>
                </a:cxn>
                <a:cxn ang="0">
                  <a:pos x="connsiteX11657" y="connsiteY11657"/>
                </a:cxn>
                <a:cxn ang="0">
                  <a:pos x="connsiteX11658" y="connsiteY11658"/>
                </a:cxn>
                <a:cxn ang="0">
                  <a:pos x="connsiteX11659" y="connsiteY11659"/>
                </a:cxn>
                <a:cxn ang="0">
                  <a:pos x="connsiteX11660" y="connsiteY11660"/>
                </a:cxn>
                <a:cxn ang="0">
                  <a:pos x="connsiteX11661" y="connsiteY11661"/>
                </a:cxn>
                <a:cxn ang="0">
                  <a:pos x="connsiteX11662" y="connsiteY11662"/>
                </a:cxn>
                <a:cxn ang="0">
                  <a:pos x="connsiteX11663" y="connsiteY11663"/>
                </a:cxn>
                <a:cxn ang="0">
                  <a:pos x="connsiteX11664" y="connsiteY11664"/>
                </a:cxn>
                <a:cxn ang="0">
                  <a:pos x="connsiteX11665" y="connsiteY11665"/>
                </a:cxn>
                <a:cxn ang="0">
                  <a:pos x="connsiteX11666" y="connsiteY11666"/>
                </a:cxn>
                <a:cxn ang="0">
                  <a:pos x="connsiteX11667" y="connsiteY11667"/>
                </a:cxn>
                <a:cxn ang="0">
                  <a:pos x="connsiteX11668" y="connsiteY11668"/>
                </a:cxn>
                <a:cxn ang="0">
                  <a:pos x="connsiteX11669" y="connsiteY11669"/>
                </a:cxn>
                <a:cxn ang="0">
                  <a:pos x="connsiteX11670" y="connsiteY11670"/>
                </a:cxn>
                <a:cxn ang="0">
                  <a:pos x="connsiteX11671" y="connsiteY11671"/>
                </a:cxn>
                <a:cxn ang="0">
                  <a:pos x="connsiteX11672" y="connsiteY11672"/>
                </a:cxn>
                <a:cxn ang="0">
                  <a:pos x="connsiteX11673" y="connsiteY11673"/>
                </a:cxn>
                <a:cxn ang="0">
                  <a:pos x="connsiteX11674" y="connsiteY11674"/>
                </a:cxn>
                <a:cxn ang="0">
                  <a:pos x="connsiteX11675" y="connsiteY11675"/>
                </a:cxn>
                <a:cxn ang="0">
                  <a:pos x="connsiteX11676" y="connsiteY11676"/>
                </a:cxn>
                <a:cxn ang="0">
                  <a:pos x="connsiteX11677" y="connsiteY11677"/>
                </a:cxn>
                <a:cxn ang="0">
                  <a:pos x="connsiteX11678" y="connsiteY11678"/>
                </a:cxn>
                <a:cxn ang="0">
                  <a:pos x="connsiteX11679" y="connsiteY11679"/>
                </a:cxn>
                <a:cxn ang="0">
                  <a:pos x="connsiteX11680" y="connsiteY11680"/>
                </a:cxn>
                <a:cxn ang="0">
                  <a:pos x="connsiteX11681" y="connsiteY11681"/>
                </a:cxn>
                <a:cxn ang="0">
                  <a:pos x="connsiteX11682" y="connsiteY11682"/>
                </a:cxn>
                <a:cxn ang="0">
                  <a:pos x="connsiteX11683" y="connsiteY11683"/>
                </a:cxn>
                <a:cxn ang="0">
                  <a:pos x="connsiteX11684" y="connsiteY11684"/>
                </a:cxn>
                <a:cxn ang="0">
                  <a:pos x="connsiteX11685" y="connsiteY11685"/>
                </a:cxn>
                <a:cxn ang="0">
                  <a:pos x="connsiteX11686" y="connsiteY11686"/>
                </a:cxn>
                <a:cxn ang="0">
                  <a:pos x="connsiteX11687" y="connsiteY11687"/>
                </a:cxn>
                <a:cxn ang="0">
                  <a:pos x="connsiteX11688" y="connsiteY11688"/>
                </a:cxn>
                <a:cxn ang="0">
                  <a:pos x="connsiteX11689" y="connsiteY11689"/>
                </a:cxn>
                <a:cxn ang="0">
                  <a:pos x="connsiteX11690" y="connsiteY11690"/>
                </a:cxn>
                <a:cxn ang="0">
                  <a:pos x="connsiteX11691" y="connsiteY11691"/>
                </a:cxn>
                <a:cxn ang="0">
                  <a:pos x="connsiteX11692" y="connsiteY11692"/>
                </a:cxn>
                <a:cxn ang="0">
                  <a:pos x="connsiteX11693" y="connsiteY11693"/>
                </a:cxn>
                <a:cxn ang="0">
                  <a:pos x="connsiteX11694" y="connsiteY11694"/>
                </a:cxn>
                <a:cxn ang="0">
                  <a:pos x="connsiteX11695" y="connsiteY11695"/>
                </a:cxn>
                <a:cxn ang="0">
                  <a:pos x="connsiteX11696" y="connsiteY11696"/>
                </a:cxn>
                <a:cxn ang="0">
                  <a:pos x="connsiteX11697" y="connsiteY11697"/>
                </a:cxn>
                <a:cxn ang="0">
                  <a:pos x="connsiteX11698" y="connsiteY11698"/>
                </a:cxn>
                <a:cxn ang="0">
                  <a:pos x="connsiteX11699" y="connsiteY11699"/>
                </a:cxn>
                <a:cxn ang="0">
                  <a:pos x="connsiteX11700" y="connsiteY11700"/>
                </a:cxn>
                <a:cxn ang="0">
                  <a:pos x="connsiteX11701" y="connsiteY11701"/>
                </a:cxn>
                <a:cxn ang="0">
                  <a:pos x="connsiteX11702" y="connsiteY11702"/>
                </a:cxn>
                <a:cxn ang="0">
                  <a:pos x="connsiteX11703" y="connsiteY11703"/>
                </a:cxn>
                <a:cxn ang="0">
                  <a:pos x="connsiteX11704" y="connsiteY11704"/>
                </a:cxn>
                <a:cxn ang="0">
                  <a:pos x="connsiteX11705" y="connsiteY11705"/>
                </a:cxn>
                <a:cxn ang="0">
                  <a:pos x="connsiteX11706" y="connsiteY11706"/>
                </a:cxn>
                <a:cxn ang="0">
                  <a:pos x="connsiteX11707" y="connsiteY11707"/>
                </a:cxn>
                <a:cxn ang="0">
                  <a:pos x="connsiteX11708" y="connsiteY11708"/>
                </a:cxn>
                <a:cxn ang="0">
                  <a:pos x="connsiteX11709" y="connsiteY11709"/>
                </a:cxn>
                <a:cxn ang="0">
                  <a:pos x="connsiteX11710" y="connsiteY11710"/>
                </a:cxn>
                <a:cxn ang="0">
                  <a:pos x="connsiteX11711" y="connsiteY11711"/>
                </a:cxn>
                <a:cxn ang="0">
                  <a:pos x="connsiteX11712" y="connsiteY11712"/>
                </a:cxn>
                <a:cxn ang="0">
                  <a:pos x="connsiteX11713" y="connsiteY11713"/>
                </a:cxn>
                <a:cxn ang="0">
                  <a:pos x="connsiteX11714" y="connsiteY11714"/>
                </a:cxn>
                <a:cxn ang="0">
                  <a:pos x="connsiteX11715" y="connsiteY11715"/>
                </a:cxn>
                <a:cxn ang="0">
                  <a:pos x="connsiteX11716" y="connsiteY11716"/>
                </a:cxn>
                <a:cxn ang="0">
                  <a:pos x="connsiteX11717" y="connsiteY11717"/>
                </a:cxn>
                <a:cxn ang="0">
                  <a:pos x="connsiteX11718" y="connsiteY11718"/>
                </a:cxn>
                <a:cxn ang="0">
                  <a:pos x="connsiteX11719" y="connsiteY11719"/>
                </a:cxn>
                <a:cxn ang="0">
                  <a:pos x="connsiteX11720" y="connsiteY11720"/>
                </a:cxn>
                <a:cxn ang="0">
                  <a:pos x="connsiteX11721" y="connsiteY11721"/>
                </a:cxn>
                <a:cxn ang="0">
                  <a:pos x="connsiteX11722" y="connsiteY11722"/>
                </a:cxn>
                <a:cxn ang="0">
                  <a:pos x="connsiteX11723" y="connsiteY11723"/>
                </a:cxn>
                <a:cxn ang="0">
                  <a:pos x="connsiteX11724" y="connsiteY11724"/>
                </a:cxn>
                <a:cxn ang="0">
                  <a:pos x="connsiteX11725" y="connsiteY11725"/>
                </a:cxn>
                <a:cxn ang="0">
                  <a:pos x="connsiteX11726" y="connsiteY11726"/>
                </a:cxn>
                <a:cxn ang="0">
                  <a:pos x="connsiteX11727" y="connsiteY11727"/>
                </a:cxn>
                <a:cxn ang="0">
                  <a:pos x="connsiteX11728" y="connsiteY11728"/>
                </a:cxn>
                <a:cxn ang="0">
                  <a:pos x="connsiteX11729" y="connsiteY11729"/>
                </a:cxn>
                <a:cxn ang="0">
                  <a:pos x="connsiteX11730" y="connsiteY11730"/>
                </a:cxn>
                <a:cxn ang="0">
                  <a:pos x="connsiteX11731" y="connsiteY11731"/>
                </a:cxn>
                <a:cxn ang="0">
                  <a:pos x="connsiteX11732" y="connsiteY11732"/>
                </a:cxn>
                <a:cxn ang="0">
                  <a:pos x="connsiteX11733" y="connsiteY11733"/>
                </a:cxn>
                <a:cxn ang="0">
                  <a:pos x="connsiteX11734" y="connsiteY11734"/>
                </a:cxn>
                <a:cxn ang="0">
                  <a:pos x="connsiteX11735" y="connsiteY11735"/>
                </a:cxn>
                <a:cxn ang="0">
                  <a:pos x="connsiteX11736" y="connsiteY11736"/>
                </a:cxn>
                <a:cxn ang="0">
                  <a:pos x="connsiteX11737" y="connsiteY11737"/>
                </a:cxn>
                <a:cxn ang="0">
                  <a:pos x="connsiteX11738" y="connsiteY11738"/>
                </a:cxn>
                <a:cxn ang="0">
                  <a:pos x="connsiteX11739" y="connsiteY11739"/>
                </a:cxn>
                <a:cxn ang="0">
                  <a:pos x="connsiteX11740" y="connsiteY11740"/>
                </a:cxn>
                <a:cxn ang="0">
                  <a:pos x="connsiteX11741" y="connsiteY11741"/>
                </a:cxn>
                <a:cxn ang="0">
                  <a:pos x="connsiteX11742" y="connsiteY11742"/>
                </a:cxn>
                <a:cxn ang="0">
                  <a:pos x="connsiteX11743" y="connsiteY11743"/>
                </a:cxn>
                <a:cxn ang="0">
                  <a:pos x="connsiteX11744" y="connsiteY11744"/>
                </a:cxn>
                <a:cxn ang="0">
                  <a:pos x="connsiteX11745" y="connsiteY11745"/>
                </a:cxn>
                <a:cxn ang="0">
                  <a:pos x="connsiteX11746" y="connsiteY11746"/>
                </a:cxn>
                <a:cxn ang="0">
                  <a:pos x="connsiteX11747" y="connsiteY11747"/>
                </a:cxn>
                <a:cxn ang="0">
                  <a:pos x="connsiteX11748" y="connsiteY11748"/>
                </a:cxn>
                <a:cxn ang="0">
                  <a:pos x="connsiteX11749" y="connsiteY11749"/>
                </a:cxn>
                <a:cxn ang="0">
                  <a:pos x="connsiteX11750" y="connsiteY11750"/>
                </a:cxn>
                <a:cxn ang="0">
                  <a:pos x="connsiteX11751" y="connsiteY11751"/>
                </a:cxn>
                <a:cxn ang="0">
                  <a:pos x="connsiteX11752" y="connsiteY11752"/>
                </a:cxn>
                <a:cxn ang="0">
                  <a:pos x="connsiteX11753" y="connsiteY11753"/>
                </a:cxn>
                <a:cxn ang="0">
                  <a:pos x="connsiteX11754" y="connsiteY11754"/>
                </a:cxn>
                <a:cxn ang="0">
                  <a:pos x="connsiteX11755" y="connsiteY11755"/>
                </a:cxn>
                <a:cxn ang="0">
                  <a:pos x="connsiteX11756" y="connsiteY11756"/>
                </a:cxn>
                <a:cxn ang="0">
                  <a:pos x="connsiteX11757" y="connsiteY11757"/>
                </a:cxn>
                <a:cxn ang="0">
                  <a:pos x="connsiteX11758" y="connsiteY11758"/>
                </a:cxn>
                <a:cxn ang="0">
                  <a:pos x="connsiteX11759" y="connsiteY11759"/>
                </a:cxn>
                <a:cxn ang="0">
                  <a:pos x="connsiteX11760" y="connsiteY11760"/>
                </a:cxn>
                <a:cxn ang="0">
                  <a:pos x="connsiteX11761" y="connsiteY11761"/>
                </a:cxn>
                <a:cxn ang="0">
                  <a:pos x="connsiteX11762" y="connsiteY11762"/>
                </a:cxn>
                <a:cxn ang="0">
                  <a:pos x="connsiteX11763" y="connsiteY11763"/>
                </a:cxn>
                <a:cxn ang="0">
                  <a:pos x="connsiteX11764" y="connsiteY11764"/>
                </a:cxn>
                <a:cxn ang="0">
                  <a:pos x="connsiteX11765" y="connsiteY11765"/>
                </a:cxn>
                <a:cxn ang="0">
                  <a:pos x="connsiteX11766" y="connsiteY11766"/>
                </a:cxn>
                <a:cxn ang="0">
                  <a:pos x="connsiteX11767" y="connsiteY11767"/>
                </a:cxn>
                <a:cxn ang="0">
                  <a:pos x="connsiteX11768" y="connsiteY11768"/>
                </a:cxn>
                <a:cxn ang="0">
                  <a:pos x="connsiteX11769" y="connsiteY11769"/>
                </a:cxn>
                <a:cxn ang="0">
                  <a:pos x="connsiteX11770" y="connsiteY11770"/>
                </a:cxn>
                <a:cxn ang="0">
                  <a:pos x="connsiteX11771" y="connsiteY11771"/>
                </a:cxn>
                <a:cxn ang="0">
                  <a:pos x="connsiteX11772" y="connsiteY11772"/>
                </a:cxn>
                <a:cxn ang="0">
                  <a:pos x="connsiteX11773" y="connsiteY11773"/>
                </a:cxn>
                <a:cxn ang="0">
                  <a:pos x="connsiteX11774" y="connsiteY11774"/>
                </a:cxn>
                <a:cxn ang="0">
                  <a:pos x="connsiteX11775" y="connsiteY11775"/>
                </a:cxn>
                <a:cxn ang="0">
                  <a:pos x="connsiteX11776" y="connsiteY11776"/>
                </a:cxn>
                <a:cxn ang="0">
                  <a:pos x="connsiteX11777" y="connsiteY11777"/>
                </a:cxn>
                <a:cxn ang="0">
                  <a:pos x="connsiteX11778" y="connsiteY11778"/>
                </a:cxn>
                <a:cxn ang="0">
                  <a:pos x="connsiteX11779" y="connsiteY11779"/>
                </a:cxn>
                <a:cxn ang="0">
                  <a:pos x="connsiteX11780" y="connsiteY11780"/>
                </a:cxn>
                <a:cxn ang="0">
                  <a:pos x="connsiteX11781" y="connsiteY11781"/>
                </a:cxn>
                <a:cxn ang="0">
                  <a:pos x="connsiteX11782" y="connsiteY11782"/>
                </a:cxn>
                <a:cxn ang="0">
                  <a:pos x="connsiteX11783" y="connsiteY11783"/>
                </a:cxn>
                <a:cxn ang="0">
                  <a:pos x="connsiteX11784" y="connsiteY11784"/>
                </a:cxn>
                <a:cxn ang="0">
                  <a:pos x="connsiteX11785" y="connsiteY11785"/>
                </a:cxn>
                <a:cxn ang="0">
                  <a:pos x="connsiteX11786" y="connsiteY11786"/>
                </a:cxn>
                <a:cxn ang="0">
                  <a:pos x="connsiteX11787" y="connsiteY11787"/>
                </a:cxn>
                <a:cxn ang="0">
                  <a:pos x="connsiteX11788" y="connsiteY11788"/>
                </a:cxn>
                <a:cxn ang="0">
                  <a:pos x="connsiteX11789" y="connsiteY11789"/>
                </a:cxn>
                <a:cxn ang="0">
                  <a:pos x="connsiteX11790" y="connsiteY11790"/>
                </a:cxn>
                <a:cxn ang="0">
                  <a:pos x="connsiteX11791" y="connsiteY11791"/>
                </a:cxn>
                <a:cxn ang="0">
                  <a:pos x="connsiteX11792" y="connsiteY11792"/>
                </a:cxn>
                <a:cxn ang="0">
                  <a:pos x="connsiteX11793" y="connsiteY11793"/>
                </a:cxn>
                <a:cxn ang="0">
                  <a:pos x="connsiteX11794" y="connsiteY11794"/>
                </a:cxn>
                <a:cxn ang="0">
                  <a:pos x="connsiteX11795" y="connsiteY11795"/>
                </a:cxn>
                <a:cxn ang="0">
                  <a:pos x="connsiteX11796" y="connsiteY11796"/>
                </a:cxn>
                <a:cxn ang="0">
                  <a:pos x="connsiteX11797" y="connsiteY11797"/>
                </a:cxn>
                <a:cxn ang="0">
                  <a:pos x="connsiteX11798" y="connsiteY11798"/>
                </a:cxn>
                <a:cxn ang="0">
                  <a:pos x="connsiteX11799" y="connsiteY11799"/>
                </a:cxn>
                <a:cxn ang="0">
                  <a:pos x="connsiteX11800" y="connsiteY11800"/>
                </a:cxn>
                <a:cxn ang="0">
                  <a:pos x="connsiteX11801" y="connsiteY11801"/>
                </a:cxn>
                <a:cxn ang="0">
                  <a:pos x="connsiteX11802" y="connsiteY11802"/>
                </a:cxn>
                <a:cxn ang="0">
                  <a:pos x="connsiteX11803" y="connsiteY11803"/>
                </a:cxn>
                <a:cxn ang="0">
                  <a:pos x="connsiteX11804" y="connsiteY11804"/>
                </a:cxn>
                <a:cxn ang="0">
                  <a:pos x="connsiteX11805" y="connsiteY11805"/>
                </a:cxn>
                <a:cxn ang="0">
                  <a:pos x="connsiteX11806" y="connsiteY11806"/>
                </a:cxn>
                <a:cxn ang="0">
                  <a:pos x="connsiteX11807" y="connsiteY11807"/>
                </a:cxn>
                <a:cxn ang="0">
                  <a:pos x="connsiteX11808" y="connsiteY11808"/>
                </a:cxn>
                <a:cxn ang="0">
                  <a:pos x="connsiteX11809" y="connsiteY11809"/>
                </a:cxn>
                <a:cxn ang="0">
                  <a:pos x="connsiteX11810" y="connsiteY11810"/>
                </a:cxn>
                <a:cxn ang="0">
                  <a:pos x="connsiteX11811" y="connsiteY11811"/>
                </a:cxn>
                <a:cxn ang="0">
                  <a:pos x="connsiteX11812" y="connsiteY11812"/>
                </a:cxn>
                <a:cxn ang="0">
                  <a:pos x="connsiteX11813" y="connsiteY11813"/>
                </a:cxn>
                <a:cxn ang="0">
                  <a:pos x="connsiteX11814" y="connsiteY11814"/>
                </a:cxn>
                <a:cxn ang="0">
                  <a:pos x="connsiteX11815" y="connsiteY11815"/>
                </a:cxn>
                <a:cxn ang="0">
                  <a:pos x="connsiteX11816" y="connsiteY11816"/>
                </a:cxn>
                <a:cxn ang="0">
                  <a:pos x="connsiteX11817" y="connsiteY11817"/>
                </a:cxn>
                <a:cxn ang="0">
                  <a:pos x="connsiteX11818" y="connsiteY11818"/>
                </a:cxn>
                <a:cxn ang="0">
                  <a:pos x="connsiteX11819" y="connsiteY11819"/>
                </a:cxn>
                <a:cxn ang="0">
                  <a:pos x="connsiteX11820" y="connsiteY11820"/>
                </a:cxn>
                <a:cxn ang="0">
                  <a:pos x="connsiteX11821" y="connsiteY11821"/>
                </a:cxn>
                <a:cxn ang="0">
                  <a:pos x="connsiteX11822" y="connsiteY11822"/>
                </a:cxn>
                <a:cxn ang="0">
                  <a:pos x="connsiteX11823" y="connsiteY11823"/>
                </a:cxn>
                <a:cxn ang="0">
                  <a:pos x="connsiteX11824" y="connsiteY11824"/>
                </a:cxn>
                <a:cxn ang="0">
                  <a:pos x="connsiteX11825" y="connsiteY11825"/>
                </a:cxn>
                <a:cxn ang="0">
                  <a:pos x="connsiteX11826" y="connsiteY11826"/>
                </a:cxn>
                <a:cxn ang="0">
                  <a:pos x="connsiteX11827" y="connsiteY11827"/>
                </a:cxn>
                <a:cxn ang="0">
                  <a:pos x="connsiteX11828" y="connsiteY11828"/>
                </a:cxn>
                <a:cxn ang="0">
                  <a:pos x="connsiteX11829" y="connsiteY11829"/>
                </a:cxn>
                <a:cxn ang="0">
                  <a:pos x="connsiteX11830" y="connsiteY11830"/>
                </a:cxn>
                <a:cxn ang="0">
                  <a:pos x="connsiteX11831" y="connsiteY11831"/>
                </a:cxn>
                <a:cxn ang="0">
                  <a:pos x="connsiteX11832" y="connsiteY11832"/>
                </a:cxn>
                <a:cxn ang="0">
                  <a:pos x="connsiteX11833" y="connsiteY11833"/>
                </a:cxn>
                <a:cxn ang="0">
                  <a:pos x="connsiteX11834" y="connsiteY11834"/>
                </a:cxn>
                <a:cxn ang="0">
                  <a:pos x="connsiteX11835" y="connsiteY11835"/>
                </a:cxn>
                <a:cxn ang="0">
                  <a:pos x="connsiteX11836" y="connsiteY11836"/>
                </a:cxn>
                <a:cxn ang="0">
                  <a:pos x="connsiteX11837" y="connsiteY11837"/>
                </a:cxn>
                <a:cxn ang="0">
                  <a:pos x="connsiteX11838" y="connsiteY11838"/>
                </a:cxn>
                <a:cxn ang="0">
                  <a:pos x="connsiteX11839" y="connsiteY11839"/>
                </a:cxn>
                <a:cxn ang="0">
                  <a:pos x="connsiteX11840" y="connsiteY11840"/>
                </a:cxn>
                <a:cxn ang="0">
                  <a:pos x="connsiteX11841" y="connsiteY11841"/>
                </a:cxn>
                <a:cxn ang="0">
                  <a:pos x="connsiteX11842" y="connsiteY11842"/>
                </a:cxn>
                <a:cxn ang="0">
                  <a:pos x="connsiteX11843" y="connsiteY11843"/>
                </a:cxn>
                <a:cxn ang="0">
                  <a:pos x="connsiteX11844" y="connsiteY11844"/>
                </a:cxn>
                <a:cxn ang="0">
                  <a:pos x="connsiteX11845" y="connsiteY11845"/>
                </a:cxn>
                <a:cxn ang="0">
                  <a:pos x="connsiteX11846" y="connsiteY11846"/>
                </a:cxn>
                <a:cxn ang="0">
                  <a:pos x="connsiteX11847" y="connsiteY11847"/>
                </a:cxn>
                <a:cxn ang="0">
                  <a:pos x="connsiteX11848" y="connsiteY11848"/>
                </a:cxn>
                <a:cxn ang="0">
                  <a:pos x="connsiteX11849" y="connsiteY11849"/>
                </a:cxn>
                <a:cxn ang="0">
                  <a:pos x="connsiteX11850" y="connsiteY11850"/>
                </a:cxn>
                <a:cxn ang="0">
                  <a:pos x="connsiteX11851" y="connsiteY11851"/>
                </a:cxn>
                <a:cxn ang="0">
                  <a:pos x="connsiteX11852" y="connsiteY11852"/>
                </a:cxn>
                <a:cxn ang="0">
                  <a:pos x="connsiteX11853" y="connsiteY11853"/>
                </a:cxn>
                <a:cxn ang="0">
                  <a:pos x="connsiteX11854" y="connsiteY11854"/>
                </a:cxn>
                <a:cxn ang="0">
                  <a:pos x="connsiteX11855" y="connsiteY11855"/>
                </a:cxn>
                <a:cxn ang="0">
                  <a:pos x="connsiteX11856" y="connsiteY11856"/>
                </a:cxn>
                <a:cxn ang="0">
                  <a:pos x="connsiteX11857" y="connsiteY11857"/>
                </a:cxn>
                <a:cxn ang="0">
                  <a:pos x="connsiteX11858" y="connsiteY11858"/>
                </a:cxn>
                <a:cxn ang="0">
                  <a:pos x="connsiteX11859" y="connsiteY11859"/>
                </a:cxn>
                <a:cxn ang="0">
                  <a:pos x="connsiteX11860" y="connsiteY11860"/>
                </a:cxn>
                <a:cxn ang="0">
                  <a:pos x="connsiteX11861" y="connsiteY11861"/>
                </a:cxn>
                <a:cxn ang="0">
                  <a:pos x="connsiteX11862" y="connsiteY11862"/>
                </a:cxn>
                <a:cxn ang="0">
                  <a:pos x="connsiteX11863" y="connsiteY11863"/>
                </a:cxn>
                <a:cxn ang="0">
                  <a:pos x="connsiteX11864" y="connsiteY11864"/>
                </a:cxn>
                <a:cxn ang="0">
                  <a:pos x="connsiteX11865" y="connsiteY11865"/>
                </a:cxn>
                <a:cxn ang="0">
                  <a:pos x="connsiteX11866" y="connsiteY11866"/>
                </a:cxn>
                <a:cxn ang="0">
                  <a:pos x="connsiteX11867" y="connsiteY11867"/>
                </a:cxn>
                <a:cxn ang="0">
                  <a:pos x="connsiteX11868" y="connsiteY11868"/>
                </a:cxn>
                <a:cxn ang="0">
                  <a:pos x="connsiteX11869" y="connsiteY11869"/>
                </a:cxn>
                <a:cxn ang="0">
                  <a:pos x="connsiteX11870" y="connsiteY11870"/>
                </a:cxn>
                <a:cxn ang="0">
                  <a:pos x="connsiteX11871" y="connsiteY11871"/>
                </a:cxn>
                <a:cxn ang="0">
                  <a:pos x="connsiteX11872" y="connsiteY11872"/>
                </a:cxn>
                <a:cxn ang="0">
                  <a:pos x="connsiteX11873" y="connsiteY11873"/>
                </a:cxn>
                <a:cxn ang="0">
                  <a:pos x="connsiteX11874" y="connsiteY11874"/>
                </a:cxn>
                <a:cxn ang="0">
                  <a:pos x="connsiteX11875" y="connsiteY11875"/>
                </a:cxn>
                <a:cxn ang="0">
                  <a:pos x="connsiteX11876" y="connsiteY11876"/>
                </a:cxn>
                <a:cxn ang="0">
                  <a:pos x="connsiteX11877" y="connsiteY11877"/>
                </a:cxn>
                <a:cxn ang="0">
                  <a:pos x="connsiteX11878" y="connsiteY11878"/>
                </a:cxn>
                <a:cxn ang="0">
                  <a:pos x="connsiteX11879" y="connsiteY11879"/>
                </a:cxn>
                <a:cxn ang="0">
                  <a:pos x="connsiteX11880" y="connsiteY11880"/>
                </a:cxn>
                <a:cxn ang="0">
                  <a:pos x="connsiteX11881" y="connsiteY11881"/>
                </a:cxn>
                <a:cxn ang="0">
                  <a:pos x="connsiteX11882" y="connsiteY11882"/>
                </a:cxn>
                <a:cxn ang="0">
                  <a:pos x="connsiteX11883" y="connsiteY11883"/>
                </a:cxn>
                <a:cxn ang="0">
                  <a:pos x="connsiteX11884" y="connsiteY11884"/>
                </a:cxn>
                <a:cxn ang="0">
                  <a:pos x="connsiteX11885" y="connsiteY11885"/>
                </a:cxn>
                <a:cxn ang="0">
                  <a:pos x="connsiteX11886" y="connsiteY11886"/>
                </a:cxn>
                <a:cxn ang="0">
                  <a:pos x="connsiteX11887" y="connsiteY11887"/>
                </a:cxn>
                <a:cxn ang="0">
                  <a:pos x="connsiteX11888" y="connsiteY11888"/>
                </a:cxn>
                <a:cxn ang="0">
                  <a:pos x="connsiteX11889" y="connsiteY11889"/>
                </a:cxn>
                <a:cxn ang="0">
                  <a:pos x="connsiteX11890" y="connsiteY11890"/>
                </a:cxn>
                <a:cxn ang="0">
                  <a:pos x="connsiteX11891" y="connsiteY11891"/>
                </a:cxn>
                <a:cxn ang="0">
                  <a:pos x="connsiteX11892" y="connsiteY11892"/>
                </a:cxn>
                <a:cxn ang="0">
                  <a:pos x="connsiteX11893" y="connsiteY11893"/>
                </a:cxn>
                <a:cxn ang="0">
                  <a:pos x="connsiteX11894" y="connsiteY11894"/>
                </a:cxn>
                <a:cxn ang="0">
                  <a:pos x="connsiteX11895" y="connsiteY11895"/>
                </a:cxn>
                <a:cxn ang="0">
                  <a:pos x="connsiteX11896" y="connsiteY11896"/>
                </a:cxn>
                <a:cxn ang="0">
                  <a:pos x="connsiteX11897" y="connsiteY11897"/>
                </a:cxn>
                <a:cxn ang="0">
                  <a:pos x="connsiteX11898" y="connsiteY11898"/>
                </a:cxn>
                <a:cxn ang="0">
                  <a:pos x="connsiteX11899" y="connsiteY11899"/>
                </a:cxn>
                <a:cxn ang="0">
                  <a:pos x="connsiteX11900" y="connsiteY11900"/>
                </a:cxn>
                <a:cxn ang="0">
                  <a:pos x="connsiteX11901" y="connsiteY11901"/>
                </a:cxn>
                <a:cxn ang="0">
                  <a:pos x="connsiteX11902" y="connsiteY11902"/>
                </a:cxn>
                <a:cxn ang="0">
                  <a:pos x="connsiteX11903" y="connsiteY11903"/>
                </a:cxn>
                <a:cxn ang="0">
                  <a:pos x="connsiteX11904" y="connsiteY11904"/>
                </a:cxn>
                <a:cxn ang="0">
                  <a:pos x="connsiteX11905" y="connsiteY11905"/>
                </a:cxn>
                <a:cxn ang="0">
                  <a:pos x="connsiteX11906" y="connsiteY11906"/>
                </a:cxn>
                <a:cxn ang="0">
                  <a:pos x="connsiteX11907" y="connsiteY11907"/>
                </a:cxn>
                <a:cxn ang="0">
                  <a:pos x="connsiteX11908" y="connsiteY11908"/>
                </a:cxn>
                <a:cxn ang="0">
                  <a:pos x="connsiteX11909" y="connsiteY11909"/>
                </a:cxn>
                <a:cxn ang="0">
                  <a:pos x="connsiteX11910" y="connsiteY11910"/>
                </a:cxn>
                <a:cxn ang="0">
                  <a:pos x="connsiteX11911" y="connsiteY11911"/>
                </a:cxn>
                <a:cxn ang="0">
                  <a:pos x="connsiteX11912" y="connsiteY11912"/>
                </a:cxn>
                <a:cxn ang="0">
                  <a:pos x="connsiteX11913" y="connsiteY11913"/>
                </a:cxn>
                <a:cxn ang="0">
                  <a:pos x="connsiteX11914" y="connsiteY11914"/>
                </a:cxn>
                <a:cxn ang="0">
                  <a:pos x="connsiteX11915" y="connsiteY11915"/>
                </a:cxn>
                <a:cxn ang="0">
                  <a:pos x="connsiteX11916" y="connsiteY11916"/>
                </a:cxn>
                <a:cxn ang="0">
                  <a:pos x="connsiteX11917" y="connsiteY11917"/>
                </a:cxn>
                <a:cxn ang="0">
                  <a:pos x="connsiteX11918" y="connsiteY11918"/>
                </a:cxn>
                <a:cxn ang="0">
                  <a:pos x="connsiteX11919" y="connsiteY11919"/>
                </a:cxn>
                <a:cxn ang="0">
                  <a:pos x="connsiteX11920" y="connsiteY11920"/>
                </a:cxn>
                <a:cxn ang="0">
                  <a:pos x="connsiteX11921" y="connsiteY11921"/>
                </a:cxn>
                <a:cxn ang="0">
                  <a:pos x="connsiteX11922" y="connsiteY11922"/>
                </a:cxn>
                <a:cxn ang="0">
                  <a:pos x="connsiteX11923" y="connsiteY11923"/>
                </a:cxn>
                <a:cxn ang="0">
                  <a:pos x="connsiteX11924" y="connsiteY11924"/>
                </a:cxn>
                <a:cxn ang="0">
                  <a:pos x="connsiteX11925" y="connsiteY11925"/>
                </a:cxn>
                <a:cxn ang="0">
                  <a:pos x="connsiteX11926" y="connsiteY11926"/>
                </a:cxn>
                <a:cxn ang="0">
                  <a:pos x="connsiteX11927" y="connsiteY11927"/>
                </a:cxn>
                <a:cxn ang="0">
                  <a:pos x="connsiteX11928" y="connsiteY11928"/>
                </a:cxn>
                <a:cxn ang="0">
                  <a:pos x="connsiteX11929" y="connsiteY11929"/>
                </a:cxn>
                <a:cxn ang="0">
                  <a:pos x="connsiteX11930" y="connsiteY11930"/>
                </a:cxn>
                <a:cxn ang="0">
                  <a:pos x="connsiteX11931" y="connsiteY11931"/>
                </a:cxn>
                <a:cxn ang="0">
                  <a:pos x="connsiteX11932" y="connsiteY11932"/>
                </a:cxn>
                <a:cxn ang="0">
                  <a:pos x="connsiteX11933" y="connsiteY11933"/>
                </a:cxn>
                <a:cxn ang="0">
                  <a:pos x="connsiteX11934" y="connsiteY11934"/>
                </a:cxn>
                <a:cxn ang="0">
                  <a:pos x="connsiteX11935" y="connsiteY11935"/>
                </a:cxn>
                <a:cxn ang="0">
                  <a:pos x="connsiteX11936" y="connsiteY11936"/>
                </a:cxn>
                <a:cxn ang="0">
                  <a:pos x="connsiteX11937" y="connsiteY11937"/>
                </a:cxn>
                <a:cxn ang="0">
                  <a:pos x="connsiteX11938" y="connsiteY11938"/>
                </a:cxn>
                <a:cxn ang="0">
                  <a:pos x="connsiteX11939" y="connsiteY11939"/>
                </a:cxn>
                <a:cxn ang="0">
                  <a:pos x="connsiteX11940" y="connsiteY11940"/>
                </a:cxn>
                <a:cxn ang="0">
                  <a:pos x="connsiteX11941" y="connsiteY11941"/>
                </a:cxn>
                <a:cxn ang="0">
                  <a:pos x="connsiteX11942" y="connsiteY11942"/>
                </a:cxn>
                <a:cxn ang="0">
                  <a:pos x="connsiteX11943" y="connsiteY11943"/>
                </a:cxn>
                <a:cxn ang="0">
                  <a:pos x="connsiteX11944" y="connsiteY11944"/>
                </a:cxn>
                <a:cxn ang="0">
                  <a:pos x="connsiteX11945" y="connsiteY11945"/>
                </a:cxn>
                <a:cxn ang="0">
                  <a:pos x="connsiteX11946" y="connsiteY11946"/>
                </a:cxn>
                <a:cxn ang="0">
                  <a:pos x="connsiteX11947" y="connsiteY11947"/>
                </a:cxn>
                <a:cxn ang="0">
                  <a:pos x="connsiteX11948" y="connsiteY11948"/>
                </a:cxn>
                <a:cxn ang="0">
                  <a:pos x="connsiteX11949" y="connsiteY11949"/>
                </a:cxn>
                <a:cxn ang="0">
                  <a:pos x="connsiteX11950" y="connsiteY11950"/>
                </a:cxn>
                <a:cxn ang="0">
                  <a:pos x="connsiteX11951" y="connsiteY11951"/>
                </a:cxn>
                <a:cxn ang="0">
                  <a:pos x="connsiteX11952" y="connsiteY11952"/>
                </a:cxn>
                <a:cxn ang="0">
                  <a:pos x="connsiteX11953" y="connsiteY11953"/>
                </a:cxn>
                <a:cxn ang="0">
                  <a:pos x="connsiteX11954" y="connsiteY11954"/>
                </a:cxn>
                <a:cxn ang="0">
                  <a:pos x="connsiteX11955" y="connsiteY11955"/>
                </a:cxn>
                <a:cxn ang="0">
                  <a:pos x="connsiteX11956" y="connsiteY11956"/>
                </a:cxn>
                <a:cxn ang="0">
                  <a:pos x="connsiteX11957" y="connsiteY11957"/>
                </a:cxn>
                <a:cxn ang="0">
                  <a:pos x="connsiteX11958" y="connsiteY11958"/>
                </a:cxn>
                <a:cxn ang="0">
                  <a:pos x="connsiteX11959" y="connsiteY11959"/>
                </a:cxn>
                <a:cxn ang="0">
                  <a:pos x="connsiteX11960" y="connsiteY11960"/>
                </a:cxn>
                <a:cxn ang="0">
                  <a:pos x="connsiteX11961" y="connsiteY11961"/>
                </a:cxn>
                <a:cxn ang="0">
                  <a:pos x="connsiteX11962" y="connsiteY11962"/>
                </a:cxn>
                <a:cxn ang="0">
                  <a:pos x="connsiteX11963" y="connsiteY11963"/>
                </a:cxn>
                <a:cxn ang="0">
                  <a:pos x="connsiteX11964" y="connsiteY11964"/>
                </a:cxn>
                <a:cxn ang="0">
                  <a:pos x="connsiteX11965" y="connsiteY11965"/>
                </a:cxn>
                <a:cxn ang="0">
                  <a:pos x="connsiteX11966" y="connsiteY11966"/>
                </a:cxn>
                <a:cxn ang="0">
                  <a:pos x="connsiteX11967" y="connsiteY11967"/>
                </a:cxn>
                <a:cxn ang="0">
                  <a:pos x="connsiteX11968" y="connsiteY11968"/>
                </a:cxn>
                <a:cxn ang="0">
                  <a:pos x="connsiteX11969" y="connsiteY11969"/>
                </a:cxn>
                <a:cxn ang="0">
                  <a:pos x="connsiteX11970" y="connsiteY11970"/>
                </a:cxn>
                <a:cxn ang="0">
                  <a:pos x="connsiteX11971" y="connsiteY11971"/>
                </a:cxn>
                <a:cxn ang="0">
                  <a:pos x="connsiteX11972" y="connsiteY11972"/>
                </a:cxn>
                <a:cxn ang="0">
                  <a:pos x="connsiteX11973" y="connsiteY11973"/>
                </a:cxn>
                <a:cxn ang="0">
                  <a:pos x="connsiteX11974" y="connsiteY11974"/>
                </a:cxn>
                <a:cxn ang="0">
                  <a:pos x="connsiteX11975" y="connsiteY11975"/>
                </a:cxn>
                <a:cxn ang="0">
                  <a:pos x="connsiteX11976" y="connsiteY11976"/>
                </a:cxn>
                <a:cxn ang="0">
                  <a:pos x="connsiteX11977" y="connsiteY11977"/>
                </a:cxn>
                <a:cxn ang="0">
                  <a:pos x="connsiteX11978" y="connsiteY11978"/>
                </a:cxn>
                <a:cxn ang="0">
                  <a:pos x="connsiteX11979" y="connsiteY11979"/>
                </a:cxn>
                <a:cxn ang="0">
                  <a:pos x="connsiteX11980" y="connsiteY11980"/>
                </a:cxn>
                <a:cxn ang="0">
                  <a:pos x="connsiteX11981" y="connsiteY11981"/>
                </a:cxn>
                <a:cxn ang="0">
                  <a:pos x="connsiteX11982" y="connsiteY11982"/>
                </a:cxn>
                <a:cxn ang="0">
                  <a:pos x="connsiteX11983" y="connsiteY11983"/>
                </a:cxn>
                <a:cxn ang="0">
                  <a:pos x="connsiteX11984" y="connsiteY11984"/>
                </a:cxn>
                <a:cxn ang="0">
                  <a:pos x="connsiteX11985" y="connsiteY11985"/>
                </a:cxn>
                <a:cxn ang="0">
                  <a:pos x="connsiteX11986" y="connsiteY11986"/>
                </a:cxn>
                <a:cxn ang="0">
                  <a:pos x="connsiteX11987" y="connsiteY11987"/>
                </a:cxn>
                <a:cxn ang="0">
                  <a:pos x="connsiteX11988" y="connsiteY11988"/>
                </a:cxn>
                <a:cxn ang="0">
                  <a:pos x="connsiteX11989" y="connsiteY11989"/>
                </a:cxn>
                <a:cxn ang="0">
                  <a:pos x="connsiteX11990" y="connsiteY11990"/>
                </a:cxn>
                <a:cxn ang="0">
                  <a:pos x="connsiteX11991" y="connsiteY11991"/>
                </a:cxn>
                <a:cxn ang="0">
                  <a:pos x="connsiteX11992" y="connsiteY11992"/>
                </a:cxn>
                <a:cxn ang="0">
                  <a:pos x="connsiteX11993" y="connsiteY11993"/>
                </a:cxn>
                <a:cxn ang="0">
                  <a:pos x="connsiteX11994" y="connsiteY11994"/>
                </a:cxn>
                <a:cxn ang="0">
                  <a:pos x="connsiteX11995" y="connsiteY11995"/>
                </a:cxn>
                <a:cxn ang="0">
                  <a:pos x="connsiteX11996" y="connsiteY11996"/>
                </a:cxn>
                <a:cxn ang="0">
                  <a:pos x="connsiteX11997" y="connsiteY11997"/>
                </a:cxn>
                <a:cxn ang="0">
                  <a:pos x="connsiteX11998" y="connsiteY11998"/>
                </a:cxn>
                <a:cxn ang="0">
                  <a:pos x="connsiteX11999" y="connsiteY11999"/>
                </a:cxn>
                <a:cxn ang="0">
                  <a:pos x="connsiteX12000" y="connsiteY12000"/>
                </a:cxn>
                <a:cxn ang="0">
                  <a:pos x="connsiteX12001" y="connsiteY12001"/>
                </a:cxn>
                <a:cxn ang="0">
                  <a:pos x="connsiteX12002" y="connsiteY12002"/>
                </a:cxn>
                <a:cxn ang="0">
                  <a:pos x="connsiteX12003" y="connsiteY12003"/>
                </a:cxn>
                <a:cxn ang="0">
                  <a:pos x="connsiteX12004" y="connsiteY12004"/>
                </a:cxn>
                <a:cxn ang="0">
                  <a:pos x="connsiteX12005" y="connsiteY12005"/>
                </a:cxn>
                <a:cxn ang="0">
                  <a:pos x="connsiteX12006" y="connsiteY12006"/>
                </a:cxn>
                <a:cxn ang="0">
                  <a:pos x="connsiteX12007" y="connsiteY12007"/>
                </a:cxn>
                <a:cxn ang="0">
                  <a:pos x="connsiteX12008" y="connsiteY12008"/>
                </a:cxn>
                <a:cxn ang="0">
                  <a:pos x="connsiteX12009" y="connsiteY12009"/>
                </a:cxn>
                <a:cxn ang="0">
                  <a:pos x="connsiteX12010" y="connsiteY12010"/>
                </a:cxn>
                <a:cxn ang="0">
                  <a:pos x="connsiteX12011" y="connsiteY12011"/>
                </a:cxn>
                <a:cxn ang="0">
                  <a:pos x="connsiteX12012" y="connsiteY12012"/>
                </a:cxn>
                <a:cxn ang="0">
                  <a:pos x="connsiteX12013" y="connsiteY12013"/>
                </a:cxn>
                <a:cxn ang="0">
                  <a:pos x="connsiteX12014" y="connsiteY12014"/>
                </a:cxn>
                <a:cxn ang="0">
                  <a:pos x="connsiteX12015" y="connsiteY12015"/>
                </a:cxn>
                <a:cxn ang="0">
                  <a:pos x="connsiteX12016" y="connsiteY12016"/>
                </a:cxn>
                <a:cxn ang="0">
                  <a:pos x="connsiteX12017" y="connsiteY12017"/>
                </a:cxn>
                <a:cxn ang="0">
                  <a:pos x="connsiteX12018" y="connsiteY12018"/>
                </a:cxn>
                <a:cxn ang="0">
                  <a:pos x="connsiteX12019" y="connsiteY12019"/>
                </a:cxn>
                <a:cxn ang="0">
                  <a:pos x="connsiteX12020" y="connsiteY12020"/>
                </a:cxn>
                <a:cxn ang="0">
                  <a:pos x="connsiteX12021" y="connsiteY12021"/>
                </a:cxn>
                <a:cxn ang="0">
                  <a:pos x="connsiteX12022" y="connsiteY12022"/>
                </a:cxn>
                <a:cxn ang="0">
                  <a:pos x="connsiteX12023" y="connsiteY12023"/>
                </a:cxn>
                <a:cxn ang="0">
                  <a:pos x="connsiteX12024" y="connsiteY12024"/>
                </a:cxn>
                <a:cxn ang="0">
                  <a:pos x="connsiteX12025" y="connsiteY12025"/>
                </a:cxn>
                <a:cxn ang="0">
                  <a:pos x="connsiteX12026" y="connsiteY12026"/>
                </a:cxn>
                <a:cxn ang="0">
                  <a:pos x="connsiteX12027" y="connsiteY12027"/>
                </a:cxn>
                <a:cxn ang="0">
                  <a:pos x="connsiteX12028" y="connsiteY12028"/>
                </a:cxn>
                <a:cxn ang="0">
                  <a:pos x="connsiteX12029" y="connsiteY12029"/>
                </a:cxn>
                <a:cxn ang="0">
                  <a:pos x="connsiteX12030" y="connsiteY12030"/>
                </a:cxn>
                <a:cxn ang="0">
                  <a:pos x="connsiteX12031" y="connsiteY12031"/>
                </a:cxn>
                <a:cxn ang="0">
                  <a:pos x="connsiteX12032" y="connsiteY12032"/>
                </a:cxn>
                <a:cxn ang="0">
                  <a:pos x="connsiteX12033" y="connsiteY12033"/>
                </a:cxn>
                <a:cxn ang="0">
                  <a:pos x="connsiteX12034" y="connsiteY12034"/>
                </a:cxn>
                <a:cxn ang="0">
                  <a:pos x="connsiteX12035" y="connsiteY12035"/>
                </a:cxn>
                <a:cxn ang="0">
                  <a:pos x="connsiteX12036" y="connsiteY12036"/>
                </a:cxn>
                <a:cxn ang="0">
                  <a:pos x="connsiteX12037" y="connsiteY12037"/>
                </a:cxn>
                <a:cxn ang="0">
                  <a:pos x="connsiteX12038" y="connsiteY12038"/>
                </a:cxn>
                <a:cxn ang="0">
                  <a:pos x="connsiteX12039" y="connsiteY12039"/>
                </a:cxn>
                <a:cxn ang="0">
                  <a:pos x="connsiteX12040" y="connsiteY12040"/>
                </a:cxn>
                <a:cxn ang="0">
                  <a:pos x="connsiteX12041" y="connsiteY12041"/>
                </a:cxn>
                <a:cxn ang="0">
                  <a:pos x="connsiteX12042" y="connsiteY12042"/>
                </a:cxn>
                <a:cxn ang="0">
                  <a:pos x="connsiteX12043" y="connsiteY12043"/>
                </a:cxn>
                <a:cxn ang="0">
                  <a:pos x="connsiteX12044" y="connsiteY12044"/>
                </a:cxn>
                <a:cxn ang="0">
                  <a:pos x="connsiteX12045" y="connsiteY12045"/>
                </a:cxn>
                <a:cxn ang="0">
                  <a:pos x="connsiteX12046" y="connsiteY12046"/>
                </a:cxn>
                <a:cxn ang="0">
                  <a:pos x="connsiteX12047" y="connsiteY12047"/>
                </a:cxn>
                <a:cxn ang="0">
                  <a:pos x="connsiteX12048" y="connsiteY12048"/>
                </a:cxn>
                <a:cxn ang="0">
                  <a:pos x="connsiteX12049" y="connsiteY12049"/>
                </a:cxn>
                <a:cxn ang="0">
                  <a:pos x="connsiteX12050" y="connsiteY12050"/>
                </a:cxn>
                <a:cxn ang="0">
                  <a:pos x="connsiteX12051" y="connsiteY12051"/>
                </a:cxn>
                <a:cxn ang="0">
                  <a:pos x="connsiteX12052" y="connsiteY12052"/>
                </a:cxn>
                <a:cxn ang="0">
                  <a:pos x="connsiteX12053" y="connsiteY12053"/>
                </a:cxn>
                <a:cxn ang="0">
                  <a:pos x="connsiteX12054" y="connsiteY12054"/>
                </a:cxn>
                <a:cxn ang="0">
                  <a:pos x="connsiteX12055" y="connsiteY12055"/>
                </a:cxn>
                <a:cxn ang="0">
                  <a:pos x="connsiteX12056" y="connsiteY12056"/>
                </a:cxn>
                <a:cxn ang="0">
                  <a:pos x="connsiteX12057" y="connsiteY12057"/>
                </a:cxn>
                <a:cxn ang="0">
                  <a:pos x="connsiteX12058" y="connsiteY12058"/>
                </a:cxn>
                <a:cxn ang="0">
                  <a:pos x="connsiteX12059" y="connsiteY12059"/>
                </a:cxn>
                <a:cxn ang="0">
                  <a:pos x="connsiteX12060" y="connsiteY12060"/>
                </a:cxn>
                <a:cxn ang="0">
                  <a:pos x="connsiteX12061" y="connsiteY12061"/>
                </a:cxn>
                <a:cxn ang="0">
                  <a:pos x="connsiteX12062" y="connsiteY12062"/>
                </a:cxn>
                <a:cxn ang="0">
                  <a:pos x="connsiteX12063" y="connsiteY12063"/>
                </a:cxn>
                <a:cxn ang="0">
                  <a:pos x="connsiteX12064" y="connsiteY12064"/>
                </a:cxn>
                <a:cxn ang="0">
                  <a:pos x="connsiteX12065" y="connsiteY12065"/>
                </a:cxn>
                <a:cxn ang="0">
                  <a:pos x="connsiteX12066" y="connsiteY12066"/>
                </a:cxn>
                <a:cxn ang="0">
                  <a:pos x="connsiteX12067" y="connsiteY12067"/>
                </a:cxn>
                <a:cxn ang="0">
                  <a:pos x="connsiteX12068" y="connsiteY12068"/>
                </a:cxn>
                <a:cxn ang="0">
                  <a:pos x="connsiteX12069" y="connsiteY12069"/>
                </a:cxn>
                <a:cxn ang="0">
                  <a:pos x="connsiteX12070" y="connsiteY12070"/>
                </a:cxn>
                <a:cxn ang="0">
                  <a:pos x="connsiteX12071" y="connsiteY12071"/>
                </a:cxn>
                <a:cxn ang="0">
                  <a:pos x="connsiteX12072" y="connsiteY12072"/>
                </a:cxn>
                <a:cxn ang="0">
                  <a:pos x="connsiteX12073" y="connsiteY12073"/>
                </a:cxn>
                <a:cxn ang="0">
                  <a:pos x="connsiteX12074" y="connsiteY12074"/>
                </a:cxn>
                <a:cxn ang="0">
                  <a:pos x="connsiteX12075" y="connsiteY12075"/>
                </a:cxn>
                <a:cxn ang="0">
                  <a:pos x="connsiteX12076" y="connsiteY12076"/>
                </a:cxn>
                <a:cxn ang="0">
                  <a:pos x="connsiteX12077" y="connsiteY12077"/>
                </a:cxn>
                <a:cxn ang="0">
                  <a:pos x="connsiteX12078" y="connsiteY12078"/>
                </a:cxn>
                <a:cxn ang="0">
                  <a:pos x="connsiteX12079" y="connsiteY12079"/>
                </a:cxn>
                <a:cxn ang="0">
                  <a:pos x="connsiteX12080" y="connsiteY12080"/>
                </a:cxn>
                <a:cxn ang="0">
                  <a:pos x="connsiteX12081" y="connsiteY12081"/>
                </a:cxn>
                <a:cxn ang="0">
                  <a:pos x="connsiteX12082" y="connsiteY12082"/>
                </a:cxn>
                <a:cxn ang="0">
                  <a:pos x="connsiteX12083" y="connsiteY12083"/>
                </a:cxn>
                <a:cxn ang="0">
                  <a:pos x="connsiteX12084" y="connsiteY12084"/>
                </a:cxn>
                <a:cxn ang="0">
                  <a:pos x="connsiteX12085" y="connsiteY12085"/>
                </a:cxn>
                <a:cxn ang="0">
                  <a:pos x="connsiteX12086" y="connsiteY12086"/>
                </a:cxn>
                <a:cxn ang="0">
                  <a:pos x="connsiteX12087" y="connsiteY12087"/>
                </a:cxn>
                <a:cxn ang="0">
                  <a:pos x="connsiteX12088" y="connsiteY12088"/>
                </a:cxn>
                <a:cxn ang="0">
                  <a:pos x="connsiteX12089" y="connsiteY12089"/>
                </a:cxn>
                <a:cxn ang="0">
                  <a:pos x="connsiteX12090" y="connsiteY12090"/>
                </a:cxn>
                <a:cxn ang="0">
                  <a:pos x="connsiteX12091" y="connsiteY12091"/>
                </a:cxn>
                <a:cxn ang="0">
                  <a:pos x="connsiteX12092" y="connsiteY12092"/>
                </a:cxn>
                <a:cxn ang="0">
                  <a:pos x="connsiteX12093" y="connsiteY12093"/>
                </a:cxn>
                <a:cxn ang="0">
                  <a:pos x="connsiteX12094" y="connsiteY12094"/>
                </a:cxn>
                <a:cxn ang="0">
                  <a:pos x="connsiteX12095" y="connsiteY12095"/>
                </a:cxn>
                <a:cxn ang="0">
                  <a:pos x="connsiteX12096" y="connsiteY12096"/>
                </a:cxn>
                <a:cxn ang="0">
                  <a:pos x="connsiteX12097" y="connsiteY12097"/>
                </a:cxn>
                <a:cxn ang="0">
                  <a:pos x="connsiteX12098" y="connsiteY12098"/>
                </a:cxn>
                <a:cxn ang="0">
                  <a:pos x="connsiteX12099" y="connsiteY12099"/>
                </a:cxn>
                <a:cxn ang="0">
                  <a:pos x="connsiteX12100" y="connsiteY12100"/>
                </a:cxn>
                <a:cxn ang="0">
                  <a:pos x="connsiteX12101" y="connsiteY12101"/>
                </a:cxn>
                <a:cxn ang="0">
                  <a:pos x="connsiteX12102" y="connsiteY12102"/>
                </a:cxn>
                <a:cxn ang="0">
                  <a:pos x="connsiteX12103" y="connsiteY12103"/>
                </a:cxn>
                <a:cxn ang="0">
                  <a:pos x="connsiteX12104" y="connsiteY12104"/>
                </a:cxn>
                <a:cxn ang="0">
                  <a:pos x="connsiteX12105" y="connsiteY12105"/>
                </a:cxn>
                <a:cxn ang="0">
                  <a:pos x="connsiteX12106" y="connsiteY12106"/>
                </a:cxn>
                <a:cxn ang="0">
                  <a:pos x="connsiteX12107" y="connsiteY12107"/>
                </a:cxn>
                <a:cxn ang="0">
                  <a:pos x="connsiteX12108" y="connsiteY12108"/>
                </a:cxn>
                <a:cxn ang="0">
                  <a:pos x="connsiteX12109" y="connsiteY12109"/>
                </a:cxn>
                <a:cxn ang="0">
                  <a:pos x="connsiteX12110" y="connsiteY12110"/>
                </a:cxn>
                <a:cxn ang="0">
                  <a:pos x="connsiteX12111" y="connsiteY12111"/>
                </a:cxn>
                <a:cxn ang="0">
                  <a:pos x="connsiteX12112" y="connsiteY12112"/>
                </a:cxn>
                <a:cxn ang="0">
                  <a:pos x="connsiteX12113" y="connsiteY12113"/>
                </a:cxn>
                <a:cxn ang="0">
                  <a:pos x="connsiteX12114" y="connsiteY12114"/>
                </a:cxn>
                <a:cxn ang="0">
                  <a:pos x="connsiteX12115" y="connsiteY12115"/>
                </a:cxn>
                <a:cxn ang="0">
                  <a:pos x="connsiteX12116" y="connsiteY12116"/>
                </a:cxn>
                <a:cxn ang="0">
                  <a:pos x="connsiteX12117" y="connsiteY12117"/>
                </a:cxn>
                <a:cxn ang="0">
                  <a:pos x="connsiteX12118" y="connsiteY12118"/>
                </a:cxn>
                <a:cxn ang="0">
                  <a:pos x="connsiteX12119" y="connsiteY12119"/>
                </a:cxn>
                <a:cxn ang="0">
                  <a:pos x="connsiteX12120" y="connsiteY12120"/>
                </a:cxn>
                <a:cxn ang="0">
                  <a:pos x="connsiteX12121" y="connsiteY12121"/>
                </a:cxn>
                <a:cxn ang="0">
                  <a:pos x="connsiteX12122" y="connsiteY12122"/>
                </a:cxn>
                <a:cxn ang="0">
                  <a:pos x="connsiteX12123" y="connsiteY12123"/>
                </a:cxn>
                <a:cxn ang="0">
                  <a:pos x="connsiteX12124" y="connsiteY12124"/>
                </a:cxn>
                <a:cxn ang="0">
                  <a:pos x="connsiteX12125" y="connsiteY12125"/>
                </a:cxn>
                <a:cxn ang="0">
                  <a:pos x="connsiteX12126" y="connsiteY12126"/>
                </a:cxn>
                <a:cxn ang="0">
                  <a:pos x="connsiteX12127" y="connsiteY12127"/>
                </a:cxn>
                <a:cxn ang="0">
                  <a:pos x="connsiteX12128" y="connsiteY12128"/>
                </a:cxn>
                <a:cxn ang="0">
                  <a:pos x="connsiteX12129" y="connsiteY12129"/>
                </a:cxn>
                <a:cxn ang="0">
                  <a:pos x="connsiteX12130" y="connsiteY12130"/>
                </a:cxn>
                <a:cxn ang="0">
                  <a:pos x="connsiteX12131" y="connsiteY12131"/>
                </a:cxn>
                <a:cxn ang="0">
                  <a:pos x="connsiteX12132" y="connsiteY12132"/>
                </a:cxn>
                <a:cxn ang="0">
                  <a:pos x="connsiteX12133" y="connsiteY12133"/>
                </a:cxn>
                <a:cxn ang="0">
                  <a:pos x="connsiteX12134" y="connsiteY12134"/>
                </a:cxn>
                <a:cxn ang="0">
                  <a:pos x="connsiteX12135" y="connsiteY12135"/>
                </a:cxn>
                <a:cxn ang="0">
                  <a:pos x="connsiteX12136" y="connsiteY12136"/>
                </a:cxn>
                <a:cxn ang="0">
                  <a:pos x="connsiteX12137" y="connsiteY12137"/>
                </a:cxn>
                <a:cxn ang="0">
                  <a:pos x="connsiteX12138" y="connsiteY12138"/>
                </a:cxn>
                <a:cxn ang="0">
                  <a:pos x="connsiteX12139" y="connsiteY12139"/>
                </a:cxn>
                <a:cxn ang="0">
                  <a:pos x="connsiteX12140" y="connsiteY12140"/>
                </a:cxn>
                <a:cxn ang="0">
                  <a:pos x="connsiteX12141" y="connsiteY12141"/>
                </a:cxn>
                <a:cxn ang="0">
                  <a:pos x="connsiteX12142" y="connsiteY12142"/>
                </a:cxn>
                <a:cxn ang="0">
                  <a:pos x="connsiteX12143" y="connsiteY12143"/>
                </a:cxn>
                <a:cxn ang="0">
                  <a:pos x="connsiteX12144" y="connsiteY12144"/>
                </a:cxn>
                <a:cxn ang="0">
                  <a:pos x="connsiteX12145" y="connsiteY12145"/>
                </a:cxn>
                <a:cxn ang="0">
                  <a:pos x="connsiteX12146" y="connsiteY12146"/>
                </a:cxn>
                <a:cxn ang="0">
                  <a:pos x="connsiteX12147" y="connsiteY12147"/>
                </a:cxn>
                <a:cxn ang="0">
                  <a:pos x="connsiteX12148" y="connsiteY12148"/>
                </a:cxn>
                <a:cxn ang="0">
                  <a:pos x="connsiteX12149" y="connsiteY12149"/>
                </a:cxn>
                <a:cxn ang="0">
                  <a:pos x="connsiteX12150" y="connsiteY12150"/>
                </a:cxn>
                <a:cxn ang="0">
                  <a:pos x="connsiteX12151" y="connsiteY12151"/>
                </a:cxn>
                <a:cxn ang="0">
                  <a:pos x="connsiteX12152" y="connsiteY12152"/>
                </a:cxn>
                <a:cxn ang="0">
                  <a:pos x="connsiteX12153" y="connsiteY12153"/>
                </a:cxn>
                <a:cxn ang="0">
                  <a:pos x="connsiteX12154" y="connsiteY12154"/>
                </a:cxn>
                <a:cxn ang="0">
                  <a:pos x="connsiteX12155" y="connsiteY12155"/>
                </a:cxn>
                <a:cxn ang="0">
                  <a:pos x="connsiteX12156" y="connsiteY12156"/>
                </a:cxn>
                <a:cxn ang="0">
                  <a:pos x="connsiteX12157" y="connsiteY12157"/>
                </a:cxn>
                <a:cxn ang="0">
                  <a:pos x="connsiteX12158" y="connsiteY12158"/>
                </a:cxn>
                <a:cxn ang="0">
                  <a:pos x="connsiteX12159" y="connsiteY12159"/>
                </a:cxn>
                <a:cxn ang="0">
                  <a:pos x="connsiteX12160" y="connsiteY12160"/>
                </a:cxn>
                <a:cxn ang="0">
                  <a:pos x="connsiteX12161" y="connsiteY12161"/>
                </a:cxn>
                <a:cxn ang="0">
                  <a:pos x="connsiteX12162" y="connsiteY12162"/>
                </a:cxn>
                <a:cxn ang="0">
                  <a:pos x="connsiteX12163" y="connsiteY12163"/>
                </a:cxn>
                <a:cxn ang="0">
                  <a:pos x="connsiteX12164" y="connsiteY12164"/>
                </a:cxn>
                <a:cxn ang="0">
                  <a:pos x="connsiteX12165" y="connsiteY12165"/>
                </a:cxn>
                <a:cxn ang="0">
                  <a:pos x="connsiteX12166" y="connsiteY12166"/>
                </a:cxn>
                <a:cxn ang="0">
                  <a:pos x="connsiteX12167" y="connsiteY12167"/>
                </a:cxn>
                <a:cxn ang="0">
                  <a:pos x="connsiteX12168" y="connsiteY12168"/>
                </a:cxn>
                <a:cxn ang="0">
                  <a:pos x="connsiteX12169" y="connsiteY12169"/>
                </a:cxn>
                <a:cxn ang="0">
                  <a:pos x="connsiteX12170" y="connsiteY12170"/>
                </a:cxn>
                <a:cxn ang="0">
                  <a:pos x="connsiteX12171" y="connsiteY12171"/>
                </a:cxn>
                <a:cxn ang="0">
                  <a:pos x="connsiteX12172" y="connsiteY12172"/>
                </a:cxn>
                <a:cxn ang="0">
                  <a:pos x="connsiteX12173" y="connsiteY12173"/>
                </a:cxn>
                <a:cxn ang="0">
                  <a:pos x="connsiteX12174" y="connsiteY12174"/>
                </a:cxn>
                <a:cxn ang="0">
                  <a:pos x="connsiteX12175" y="connsiteY12175"/>
                </a:cxn>
                <a:cxn ang="0">
                  <a:pos x="connsiteX12176" y="connsiteY12176"/>
                </a:cxn>
                <a:cxn ang="0">
                  <a:pos x="connsiteX12177" y="connsiteY12177"/>
                </a:cxn>
                <a:cxn ang="0">
                  <a:pos x="connsiteX12178" y="connsiteY12178"/>
                </a:cxn>
                <a:cxn ang="0">
                  <a:pos x="connsiteX12179" y="connsiteY12179"/>
                </a:cxn>
                <a:cxn ang="0">
                  <a:pos x="connsiteX12180" y="connsiteY12180"/>
                </a:cxn>
                <a:cxn ang="0">
                  <a:pos x="connsiteX12181" y="connsiteY12181"/>
                </a:cxn>
                <a:cxn ang="0">
                  <a:pos x="connsiteX12182" y="connsiteY12182"/>
                </a:cxn>
                <a:cxn ang="0">
                  <a:pos x="connsiteX12183" y="connsiteY12183"/>
                </a:cxn>
                <a:cxn ang="0">
                  <a:pos x="connsiteX12184" y="connsiteY12184"/>
                </a:cxn>
                <a:cxn ang="0">
                  <a:pos x="connsiteX12185" y="connsiteY12185"/>
                </a:cxn>
                <a:cxn ang="0">
                  <a:pos x="connsiteX12186" y="connsiteY12186"/>
                </a:cxn>
                <a:cxn ang="0">
                  <a:pos x="connsiteX12187" y="connsiteY12187"/>
                </a:cxn>
                <a:cxn ang="0">
                  <a:pos x="connsiteX12188" y="connsiteY12188"/>
                </a:cxn>
                <a:cxn ang="0">
                  <a:pos x="connsiteX12189" y="connsiteY12189"/>
                </a:cxn>
                <a:cxn ang="0">
                  <a:pos x="connsiteX12190" y="connsiteY12190"/>
                </a:cxn>
                <a:cxn ang="0">
                  <a:pos x="connsiteX12191" y="connsiteY12191"/>
                </a:cxn>
                <a:cxn ang="0">
                  <a:pos x="connsiteX12192" y="connsiteY12192"/>
                </a:cxn>
                <a:cxn ang="0">
                  <a:pos x="connsiteX12193" y="connsiteY12193"/>
                </a:cxn>
                <a:cxn ang="0">
                  <a:pos x="connsiteX12194" y="connsiteY12194"/>
                </a:cxn>
                <a:cxn ang="0">
                  <a:pos x="connsiteX12195" y="connsiteY12195"/>
                </a:cxn>
                <a:cxn ang="0">
                  <a:pos x="connsiteX12196" y="connsiteY12196"/>
                </a:cxn>
                <a:cxn ang="0">
                  <a:pos x="connsiteX12197" y="connsiteY12197"/>
                </a:cxn>
                <a:cxn ang="0">
                  <a:pos x="connsiteX12198" y="connsiteY12198"/>
                </a:cxn>
                <a:cxn ang="0">
                  <a:pos x="connsiteX12199" y="connsiteY12199"/>
                </a:cxn>
                <a:cxn ang="0">
                  <a:pos x="connsiteX12200" y="connsiteY12200"/>
                </a:cxn>
                <a:cxn ang="0">
                  <a:pos x="connsiteX12201" y="connsiteY12201"/>
                </a:cxn>
                <a:cxn ang="0">
                  <a:pos x="connsiteX12202" y="connsiteY12202"/>
                </a:cxn>
                <a:cxn ang="0">
                  <a:pos x="connsiteX12203" y="connsiteY12203"/>
                </a:cxn>
                <a:cxn ang="0">
                  <a:pos x="connsiteX12204" y="connsiteY12204"/>
                </a:cxn>
                <a:cxn ang="0">
                  <a:pos x="connsiteX12205" y="connsiteY12205"/>
                </a:cxn>
                <a:cxn ang="0">
                  <a:pos x="connsiteX12206" y="connsiteY12206"/>
                </a:cxn>
                <a:cxn ang="0">
                  <a:pos x="connsiteX12207" y="connsiteY12207"/>
                </a:cxn>
                <a:cxn ang="0">
                  <a:pos x="connsiteX12208" y="connsiteY12208"/>
                </a:cxn>
                <a:cxn ang="0">
                  <a:pos x="connsiteX12209" y="connsiteY12209"/>
                </a:cxn>
                <a:cxn ang="0">
                  <a:pos x="connsiteX12210" y="connsiteY12210"/>
                </a:cxn>
                <a:cxn ang="0">
                  <a:pos x="connsiteX12211" y="connsiteY12211"/>
                </a:cxn>
                <a:cxn ang="0">
                  <a:pos x="connsiteX12212" y="connsiteY12212"/>
                </a:cxn>
                <a:cxn ang="0">
                  <a:pos x="connsiteX12213" y="connsiteY12213"/>
                </a:cxn>
                <a:cxn ang="0">
                  <a:pos x="connsiteX12214" y="connsiteY12214"/>
                </a:cxn>
                <a:cxn ang="0">
                  <a:pos x="connsiteX12215" y="connsiteY12215"/>
                </a:cxn>
                <a:cxn ang="0">
                  <a:pos x="connsiteX12216" y="connsiteY12216"/>
                </a:cxn>
                <a:cxn ang="0">
                  <a:pos x="connsiteX12217" y="connsiteY12217"/>
                </a:cxn>
                <a:cxn ang="0">
                  <a:pos x="connsiteX12218" y="connsiteY12218"/>
                </a:cxn>
                <a:cxn ang="0">
                  <a:pos x="connsiteX12219" y="connsiteY12219"/>
                </a:cxn>
                <a:cxn ang="0">
                  <a:pos x="connsiteX12220" y="connsiteY12220"/>
                </a:cxn>
                <a:cxn ang="0">
                  <a:pos x="connsiteX12221" y="connsiteY12221"/>
                </a:cxn>
                <a:cxn ang="0">
                  <a:pos x="connsiteX12222" y="connsiteY12222"/>
                </a:cxn>
                <a:cxn ang="0">
                  <a:pos x="connsiteX12223" y="connsiteY12223"/>
                </a:cxn>
                <a:cxn ang="0">
                  <a:pos x="connsiteX12224" y="connsiteY12224"/>
                </a:cxn>
                <a:cxn ang="0">
                  <a:pos x="connsiteX12225" y="connsiteY12225"/>
                </a:cxn>
                <a:cxn ang="0">
                  <a:pos x="connsiteX12226" y="connsiteY12226"/>
                </a:cxn>
                <a:cxn ang="0">
                  <a:pos x="connsiteX12227" y="connsiteY12227"/>
                </a:cxn>
                <a:cxn ang="0">
                  <a:pos x="connsiteX12228" y="connsiteY12228"/>
                </a:cxn>
                <a:cxn ang="0">
                  <a:pos x="connsiteX12229" y="connsiteY12229"/>
                </a:cxn>
                <a:cxn ang="0">
                  <a:pos x="connsiteX12230" y="connsiteY12230"/>
                </a:cxn>
                <a:cxn ang="0">
                  <a:pos x="connsiteX12231" y="connsiteY12231"/>
                </a:cxn>
                <a:cxn ang="0">
                  <a:pos x="connsiteX12232" y="connsiteY12232"/>
                </a:cxn>
                <a:cxn ang="0">
                  <a:pos x="connsiteX12233" y="connsiteY12233"/>
                </a:cxn>
                <a:cxn ang="0">
                  <a:pos x="connsiteX12234" y="connsiteY12234"/>
                </a:cxn>
                <a:cxn ang="0">
                  <a:pos x="connsiteX12235" y="connsiteY12235"/>
                </a:cxn>
                <a:cxn ang="0">
                  <a:pos x="connsiteX12236" y="connsiteY12236"/>
                </a:cxn>
                <a:cxn ang="0">
                  <a:pos x="connsiteX12237" y="connsiteY12237"/>
                </a:cxn>
                <a:cxn ang="0">
                  <a:pos x="connsiteX12238" y="connsiteY12238"/>
                </a:cxn>
                <a:cxn ang="0">
                  <a:pos x="connsiteX12239" y="connsiteY12239"/>
                </a:cxn>
                <a:cxn ang="0">
                  <a:pos x="connsiteX12240" y="connsiteY12240"/>
                </a:cxn>
                <a:cxn ang="0">
                  <a:pos x="connsiteX12241" y="connsiteY12241"/>
                </a:cxn>
                <a:cxn ang="0">
                  <a:pos x="connsiteX12242" y="connsiteY12242"/>
                </a:cxn>
                <a:cxn ang="0">
                  <a:pos x="connsiteX12243" y="connsiteY12243"/>
                </a:cxn>
                <a:cxn ang="0">
                  <a:pos x="connsiteX12244" y="connsiteY12244"/>
                </a:cxn>
                <a:cxn ang="0">
                  <a:pos x="connsiteX12245" y="connsiteY12245"/>
                </a:cxn>
                <a:cxn ang="0">
                  <a:pos x="connsiteX12246" y="connsiteY12246"/>
                </a:cxn>
                <a:cxn ang="0">
                  <a:pos x="connsiteX12247" y="connsiteY12247"/>
                </a:cxn>
                <a:cxn ang="0">
                  <a:pos x="connsiteX12248" y="connsiteY12248"/>
                </a:cxn>
                <a:cxn ang="0">
                  <a:pos x="connsiteX12249" y="connsiteY12249"/>
                </a:cxn>
                <a:cxn ang="0">
                  <a:pos x="connsiteX12250" y="connsiteY12250"/>
                </a:cxn>
                <a:cxn ang="0">
                  <a:pos x="connsiteX12251" y="connsiteY12251"/>
                </a:cxn>
                <a:cxn ang="0">
                  <a:pos x="connsiteX12252" y="connsiteY12252"/>
                </a:cxn>
                <a:cxn ang="0">
                  <a:pos x="connsiteX12253" y="connsiteY12253"/>
                </a:cxn>
                <a:cxn ang="0">
                  <a:pos x="connsiteX12254" y="connsiteY12254"/>
                </a:cxn>
                <a:cxn ang="0">
                  <a:pos x="connsiteX12255" y="connsiteY12255"/>
                </a:cxn>
                <a:cxn ang="0">
                  <a:pos x="connsiteX12256" y="connsiteY12256"/>
                </a:cxn>
                <a:cxn ang="0">
                  <a:pos x="connsiteX12257" y="connsiteY12257"/>
                </a:cxn>
                <a:cxn ang="0">
                  <a:pos x="connsiteX12258" y="connsiteY12258"/>
                </a:cxn>
                <a:cxn ang="0">
                  <a:pos x="connsiteX12259" y="connsiteY12259"/>
                </a:cxn>
                <a:cxn ang="0">
                  <a:pos x="connsiteX12260" y="connsiteY12260"/>
                </a:cxn>
                <a:cxn ang="0">
                  <a:pos x="connsiteX12261" y="connsiteY12261"/>
                </a:cxn>
                <a:cxn ang="0">
                  <a:pos x="connsiteX12262" y="connsiteY12262"/>
                </a:cxn>
                <a:cxn ang="0">
                  <a:pos x="connsiteX12263" y="connsiteY12263"/>
                </a:cxn>
                <a:cxn ang="0">
                  <a:pos x="connsiteX12264" y="connsiteY12264"/>
                </a:cxn>
                <a:cxn ang="0">
                  <a:pos x="connsiteX12265" y="connsiteY12265"/>
                </a:cxn>
                <a:cxn ang="0">
                  <a:pos x="connsiteX12266" y="connsiteY12266"/>
                </a:cxn>
                <a:cxn ang="0">
                  <a:pos x="connsiteX12267" y="connsiteY12267"/>
                </a:cxn>
                <a:cxn ang="0">
                  <a:pos x="connsiteX12268" y="connsiteY12268"/>
                </a:cxn>
                <a:cxn ang="0">
                  <a:pos x="connsiteX12269" y="connsiteY12269"/>
                </a:cxn>
                <a:cxn ang="0">
                  <a:pos x="connsiteX12270" y="connsiteY12270"/>
                </a:cxn>
                <a:cxn ang="0">
                  <a:pos x="connsiteX12271" y="connsiteY12271"/>
                </a:cxn>
                <a:cxn ang="0">
                  <a:pos x="connsiteX12272" y="connsiteY12272"/>
                </a:cxn>
                <a:cxn ang="0">
                  <a:pos x="connsiteX12273" y="connsiteY12273"/>
                </a:cxn>
                <a:cxn ang="0">
                  <a:pos x="connsiteX12274" y="connsiteY12274"/>
                </a:cxn>
                <a:cxn ang="0">
                  <a:pos x="connsiteX12275" y="connsiteY12275"/>
                </a:cxn>
                <a:cxn ang="0">
                  <a:pos x="connsiteX12276" y="connsiteY12276"/>
                </a:cxn>
                <a:cxn ang="0">
                  <a:pos x="connsiteX12277" y="connsiteY12277"/>
                </a:cxn>
                <a:cxn ang="0">
                  <a:pos x="connsiteX12278" y="connsiteY12278"/>
                </a:cxn>
                <a:cxn ang="0">
                  <a:pos x="connsiteX12279" y="connsiteY12279"/>
                </a:cxn>
                <a:cxn ang="0">
                  <a:pos x="connsiteX12280" y="connsiteY12280"/>
                </a:cxn>
                <a:cxn ang="0">
                  <a:pos x="connsiteX12281" y="connsiteY12281"/>
                </a:cxn>
                <a:cxn ang="0">
                  <a:pos x="connsiteX12282" y="connsiteY12282"/>
                </a:cxn>
                <a:cxn ang="0">
                  <a:pos x="connsiteX12283" y="connsiteY12283"/>
                </a:cxn>
                <a:cxn ang="0">
                  <a:pos x="connsiteX12284" y="connsiteY12284"/>
                </a:cxn>
                <a:cxn ang="0">
                  <a:pos x="connsiteX12285" y="connsiteY12285"/>
                </a:cxn>
                <a:cxn ang="0">
                  <a:pos x="connsiteX12286" y="connsiteY12286"/>
                </a:cxn>
                <a:cxn ang="0">
                  <a:pos x="connsiteX12287" y="connsiteY12287"/>
                </a:cxn>
                <a:cxn ang="0">
                  <a:pos x="connsiteX12288" y="connsiteY12288"/>
                </a:cxn>
                <a:cxn ang="0">
                  <a:pos x="connsiteX12289" y="connsiteY12289"/>
                </a:cxn>
                <a:cxn ang="0">
                  <a:pos x="connsiteX12290" y="connsiteY12290"/>
                </a:cxn>
                <a:cxn ang="0">
                  <a:pos x="connsiteX12291" y="connsiteY12291"/>
                </a:cxn>
                <a:cxn ang="0">
                  <a:pos x="connsiteX12292" y="connsiteY12292"/>
                </a:cxn>
                <a:cxn ang="0">
                  <a:pos x="connsiteX12293" y="connsiteY12293"/>
                </a:cxn>
                <a:cxn ang="0">
                  <a:pos x="connsiteX12294" y="connsiteY12294"/>
                </a:cxn>
                <a:cxn ang="0">
                  <a:pos x="connsiteX12295" y="connsiteY12295"/>
                </a:cxn>
                <a:cxn ang="0">
                  <a:pos x="connsiteX12296" y="connsiteY12296"/>
                </a:cxn>
                <a:cxn ang="0">
                  <a:pos x="connsiteX12297" y="connsiteY12297"/>
                </a:cxn>
                <a:cxn ang="0">
                  <a:pos x="connsiteX12298" y="connsiteY12298"/>
                </a:cxn>
                <a:cxn ang="0">
                  <a:pos x="connsiteX12299" y="connsiteY12299"/>
                </a:cxn>
                <a:cxn ang="0">
                  <a:pos x="connsiteX12300" y="connsiteY12300"/>
                </a:cxn>
                <a:cxn ang="0">
                  <a:pos x="connsiteX12301" y="connsiteY12301"/>
                </a:cxn>
                <a:cxn ang="0">
                  <a:pos x="connsiteX12302" y="connsiteY12302"/>
                </a:cxn>
                <a:cxn ang="0">
                  <a:pos x="connsiteX12303" y="connsiteY12303"/>
                </a:cxn>
                <a:cxn ang="0">
                  <a:pos x="connsiteX12304" y="connsiteY12304"/>
                </a:cxn>
                <a:cxn ang="0">
                  <a:pos x="connsiteX12305" y="connsiteY12305"/>
                </a:cxn>
                <a:cxn ang="0">
                  <a:pos x="connsiteX12306" y="connsiteY12306"/>
                </a:cxn>
                <a:cxn ang="0">
                  <a:pos x="connsiteX12307" y="connsiteY12307"/>
                </a:cxn>
                <a:cxn ang="0">
                  <a:pos x="connsiteX12308" y="connsiteY12308"/>
                </a:cxn>
                <a:cxn ang="0">
                  <a:pos x="connsiteX12309" y="connsiteY12309"/>
                </a:cxn>
                <a:cxn ang="0">
                  <a:pos x="connsiteX12310" y="connsiteY12310"/>
                </a:cxn>
                <a:cxn ang="0">
                  <a:pos x="connsiteX12311" y="connsiteY12311"/>
                </a:cxn>
                <a:cxn ang="0">
                  <a:pos x="connsiteX12312" y="connsiteY12312"/>
                </a:cxn>
                <a:cxn ang="0">
                  <a:pos x="connsiteX12313" y="connsiteY12313"/>
                </a:cxn>
                <a:cxn ang="0">
                  <a:pos x="connsiteX12314" y="connsiteY12314"/>
                </a:cxn>
                <a:cxn ang="0">
                  <a:pos x="connsiteX12315" y="connsiteY12315"/>
                </a:cxn>
                <a:cxn ang="0">
                  <a:pos x="connsiteX12316" y="connsiteY12316"/>
                </a:cxn>
                <a:cxn ang="0">
                  <a:pos x="connsiteX12317" y="connsiteY12317"/>
                </a:cxn>
                <a:cxn ang="0">
                  <a:pos x="connsiteX12318" y="connsiteY12318"/>
                </a:cxn>
                <a:cxn ang="0">
                  <a:pos x="connsiteX12319" y="connsiteY12319"/>
                </a:cxn>
                <a:cxn ang="0">
                  <a:pos x="connsiteX12320" y="connsiteY12320"/>
                </a:cxn>
                <a:cxn ang="0">
                  <a:pos x="connsiteX12321" y="connsiteY12321"/>
                </a:cxn>
                <a:cxn ang="0">
                  <a:pos x="connsiteX12322" y="connsiteY12322"/>
                </a:cxn>
                <a:cxn ang="0">
                  <a:pos x="connsiteX12323" y="connsiteY12323"/>
                </a:cxn>
                <a:cxn ang="0">
                  <a:pos x="connsiteX12324" y="connsiteY12324"/>
                </a:cxn>
                <a:cxn ang="0">
                  <a:pos x="connsiteX12325" y="connsiteY12325"/>
                </a:cxn>
                <a:cxn ang="0">
                  <a:pos x="connsiteX12326" y="connsiteY12326"/>
                </a:cxn>
                <a:cxn ang="0">
                  <a:pos x="connsiteX12327" y="connsiteY12327"/>
                </a:cxn>
                <a:cxn ang="0">
                  <a:pos x="connsiteX12328" y="connsiteY12328"/>
                </a:cxn>
                <a:cxn ang="0">
                  <a:pos x="connsiteX12329" y="connsiteY12329"/>
                </a:cxn>
                <a:cxn ang="0">
                  <a:pos x="connsiteX12330" y="connsiteY12330"/>
                </a:cxn>
                <a:cxn ang="0">
                  <a:pos x="connsiteX12331" y="connsiteY12331"/>
                </a:cxn>
                <a:cxn ang="0">
                  <a:pos x="connsiteX12332" y="connsiteY12332"/>
                </a:cxn>
                <a:cxn ang="0">
                  <a:pos x="connsiteX12333" y="connsiteY12333"/>
                </a:cxn>
                <a:cxn ang="0">
                  <a:pos x="connsiteX12334" y="connsiteY12334"/>
                </a:cxn>
                <a:cxn ang="0">
                  <a:pos x="connsiteX12335" y="connsiteY12335"/>
                </a:cxn>
                <a:cxn ang="0">
                  <a:pos x="connsiteX12336" y="connsiteY12336"/>
                </a:cxn>
                <a:cxn ang="0">
                  <a:pos x="connsiteX12337" y="connsiteY12337"/>
                </a:cxn>
                <a:cxn ang="0">
                  <a:pos x="connsiteX12338" y="connsiteY12338"/>
                </a:cxn>
                <a:cxn ang="0">
                  <a:pos x="connsiteX12339" y="connsiteY12339"/>
                </a:cxn>
                <a:cxn ang="0">
                  <a:pos x="connsiteX12340" y="connsiteY12340"/>
                </a:cxn>
                <a:cxn ang="0">
                  <a:pos x="connsiteX12341" y="connsiteY12341"/>
                </a:cxn>
                <a:cxn ang="0">
                  <a:pos x="connsiteX12342" y="connsiteY12342"/>
                </a:cxn>
                <a:cxn ang="0">
                  <a:pos x="connsiteX12343" y="connsiteY12343"/>
                </a:cxn>
                <a:cxn ang="0">
                  <a:pos x="connsiteX12344" y="connsiteY12344"/>
                </a:cxn>
                <a:cxn ang="0">
                  <a:pos x="connsiteX12345" y="connsiteY12345"/>
                </a:cxn>
                <a:cxn ang="0">
                  <a:pos x="connsiteX12346" y="connsiteY12346"/>
                </a:cxn>
                <a:cxn ang="0">
                  <a:pos x="connsiteX12347" y="connsiteY12347"/>
                </a:cxn>
                <a:cxn ang="0">
                  <a:pos x="connsiteX12348" y="connsiteY12348"/>
                </a:cxn>
                <a:cxn ang="0">
                  <a:pos x="connsiteX12349" y="connsiteY12349"/>
                </a:cxn>
                <a:cxn ang="0">
                  <a:pos x="connsiteX12350" y="connsiteY12350"/>
                </a:cxn>
                <a:cxn ang="0">
                  <a:pos x="connsiteX12351" y="connsiteY12351"/>
                </a:cxn>
                <a:cxn ang="0">
                  <a:pos x="connsiteX12352" y="connsiteY12352"/>
                </a:cxn>
                <a:cxn ang="0">
                  <a:pos x="connsiteX12353" y="connsiteY12353"/>
                </a:cxn>
                <a:cxn ang="0">
                  <a:pos x="connsiteX12354" y="connsiteY12354"/>
                </a:cxn>
                <a:cxn ang="0">
                  <a:pos x="connsiteX12355" y="connsiteY12355"/>
                </a:cxn>
                <a:cxn ang="0">
                  <a:pos x="connsiteX12356" y="connsiteY12356"/>
                </a:cxn>
                <a:cxn ang="0">
                  <a:pos x="connsiteX12357" y="connsiteY12357"/>
                </a:cxn>
                <a:cxn ang="0">
                  <a:pos x="connsiteX12358" y="connsiteY12358"/>
                </a:cxn>
                <a:cxn ang="0">
                  <a:pos x="connsiteX12359" y="connsiteY12359"/>
                </a:cxn>
                <a:cxn ang="0">
                  <a:pos x="connsiteX12360" y="connsiteY12360"/>
                </a:cxn>
                <a:cxn ang="0">
                  <a:pos x="connsiteX12361" y="connsiteY12361"/>
                </a:cxn>
                <a:cxn ang="0">
                  <a:pos x="connsiteX12362" y="connsiteY12362"/>
                </a:cxn>
                <a:cxn ang="0">
                  <a:pos x="connsiteX12363" y="connsiteY12363"/>
                </a:cxn>
                <a:cxn ang="0">
                  <a:pos x="connsiteX12364" y="connsiteY12364"/>
                </a:cxn>
                <a:cxn ang="0">
                  <a:pos x="connsiteX12365" y="connsiteY12365"/>
                </a:cxn>
                <a:cxn ang="0">
                  <a:pos x="connsiteX12366" y="connsiteY12366"/>
                </a:cxn>
                <a:cxn ang="0">
                  <a:pos x="connsiteX12367" y="connsiteY12367"/>
                </a:cxn>
                <a:cxn ang="0">
                  <a:pos x="connsiteX12368" y="connsiteY12368"/>
                </a:cxn>
                <a:cxn ang="0">
                  <a:pos x="connsiteX12369" y="connsiteY12369"/>
                </a:cxn>
                <a:cxn ang="0">
                  <a:pos x="connsiteX12370" y="connsiteY12370"/>
                </a:cxn>
                <a:cxn ang="0">
                  <a:pos x="connsiteX12371" y="connsiteY12371"/>
                </a:cxn>
                <a:cxn ang="0">
                  <a:pos x="connsiteX12372" y="connsiteY12372"/>
                </a:cxn>
                <a:cxn ang="0">
                  <a:pos x="connsiteX12373" y="connsiteY12373"/>
                </a:cxn>
                <a:cxn ang="0">
                  <a:pos x="connsiteX12374" y="connsiteY12374"/>
                </a:cxn>
                <a:cxn ang="0">
                  <a:pos x="connsiteX12375" y="connsiteY12375"/>
                </a:cxn>
                <a:cxn ang="0">
                  <a:pos x="connsiteX12376" y="connsiteY12376"/>
                </a:cxn>
                <a:cxn ang="0">
                  <a:pos x="connsiteX12377" y="connsiteY12377"/>
                </a:cxn>
                <a:cxn ang="0">
                  <a:pos x="connsiteX12378" y="connsiteY12378"/>
                </a:cxn>
                <a:cxn ang="0">
                  <a:pos x="connsiteX12379" y="connsiteY12379"/>
                </a:cxn>
                <a:cxn ang="0">
                  <a:pos x="connsiteX12380" y="connsiteY12380"/>
                </a:cxn>
                <a:cxn ang="0">
                  <a:pos x="connsiteX12381" y="connsiteY12381"/>
                </a:cxn>
                <a:cxn ang="0">
                  <a:pos x="connsiteX12382" y="connsiteY12382"/>
                </a:cxn>
                <a:cxn ang="0">
                  <a:pos x="connsiteX12383" y="connsiteY12383"/>
                </a:cxn>
                <a:cxn ang="0">
                  <a:pos x="connsiteX12384" y="connsiteY12384"/>
                </a:cxn>
                <a:cxn ang="0">
                  <a:pos x="connsiteX12385" y="connsiteY12385"/>
                </a:cxn>
                <a:cxn ang="0">
                  <a:pos x="connsiteX12386" y="connsiteY12386"/>
                </a:cxn>
                <a:cxn ang="0">
                  <a:pos x="connsiteX12387" y="connsiteY12387"/>
                </a:cxn>
                <a:cxn ang="0">
                  <a:pos x="connsiteX12388" y="connsiteY12388"/>
                </a:cxn>
                <a:cxn ang="0">
                  <a:pos x="connsiteX12389" y="connsiteY12389"/>
                </a:cxn>
                <a:cxn ang="0">
                  <a:pos x="connsiteX12390" y="connsiteY12390"/>
                </a:cxn>
                <a:cxn ang="0">
                  <a:pos x="connsiteX12391" y="connsiteY12391"/>
                </a:cxn>
                <a:cxn ang="0">
                  <a:pos x="connsiteX12392" y="connsiteY12392"/>
                </a:cxn>
                <a:cxn ang="0">
                  <a:pos x="connsiteX12393" y="connsiteY12393"/>
                </a:cxn>
                <a:cxn ang="0">
                  <a:pos x="connsiteX12394" y="connsiteY12394"/>
                </a:cxn>
                <a:cxn ang="0">
                  <a:pos x="connsiteX12395" y="connsiteY12395"/>
                </a:cxn>
                <a:cxn ang="0">
                  <a:pos x="connsiteX12396" y="connsiteY12396"/>
                </a:cxn>
                <a:cxn ang="0">
                  <a:pos x="connsiteX12397" y="connsiteY12397"/>
                </a:cxn>
                <a:cxn ang="0">
                  <a:pos x="connsiteX12398" y="connsiteY12398"/>
                </a:cxn>
                <a:cxn ang="0">
                  <a:pos x="connsiteX12399" y="connsiteY12399"/>
                </a:cxn>
                <a:cxn ang="0">
                  <a:pos x="connsiteX12400" y="connsiteY12400"/>
                </a:cxn>
                <a:cxn ang="0">
                  <a:pos x="connsiteX12401" y="connsiteY12401"/>
                </a:cxn>
                <a:cxn ang="0">
                  <a:pos x="connsiteX12402" y="connsiteY12402"/>
                </a:cxn>
                <a:cxn ang="0">
                  <a:pos x="connsiteX12403" y="connsiteY12403"/>
                </a:cxn>
                <a:cxn ang="0">
                  <a:pos x="connsiteX12404" y="connsiteY12404"/>
                </a:cxn>
                <a:cxn ang="0">
                  <a:pos x="connsiteX12405" y="connsiteY12405"/>
                </a:cxn>
                <a:cxn ang="0">
                  <a:pos x="connsiteX12406" y="connsiteY12406"/>
                </a:cxn>
                <a:cxn ang="0">
                  <a:pos x="connsiteX12407" y="connsiteY12407"/>
                </a:cxn>
                <a:cxn ang="0">
                  <a:pos x="connsiteX12408" y="connsiteY12408"/>
                </a:cxn>
                <a:cxn ang="0">
                  <a:pos x="connsiteX12409" y="connsiteY12409"/>
                </a:cxn>
                <a:cxn ang="0">
                  <a:pos x="connsiteX12410" y="connsiteY12410"/>
                </a:cxn>
                <a:cxn ang="0">
                  <a:pos x="connsiteX12411" y="connsiteY12411"/>
                </a:cxn>
                <a:cxn ang="0">
                  <a:pos x="connsiteX12412" y="connsiteY12412"/>
                </a:cxn>
                <a:cxn ang="0">
                  <a:pos x="connsiteX12413" y="connsiteY12413"/>
                </a:cxn>
                <a:cxn ang="0">
                  <a:pos x="connsiteX12414" y="connsiteY12414"/>
                </a:cxn>
                <a:cxn ang="0">
                  <a:pos x="connsiteX12415" y="connsiteY12415"/>
                </a:cxn>
                <a:cxn ang="0">
                  <a:pos x="connsiteX12416" y="connsiteY12416"/>
                </a:cxn>
                <a:cxn ang="0">
                  <a:pos x="connsiteX12417" y="connsiteY12417"/>
                </a:cxn>
                <a:cxn ang="0">
                  <a:pos x="connsiteX12418" y="connsiteY12418"/>
                </a:cxn>
                <a:cxn ang="0">
                  <a:pos x="connsiteX12419" y="connsiteY12419"/>
                </a:cxn>
                <a:cxn ang="0">
                  <a:pos x="connsiteX12420" y="connsiteY12420"/>
                </a:cxn>
                <a:cxn ang="0">
                  <a:pos x="connsiteX12421" y="connsiteY12421"/>
                </a:cxn>
                <a:cxn ang="0">
                  <a:pos x="connsiteX12422" y="connsiteY12422"/>
                </a:cxn>
                <a:cxn ang="0">
                  <a:pos x="connsiteX12423" y="connsiteY12423"/>
                </a:cxn>
                <a:cxn ang="0">
                  <a:pos x="connsiteX12424" y="connsiteY12424"/>
                </a:cxn>
                <a:cxn ang="0">
                  <a:pos x="connsiteX12425" y="connsiteY12425"/>
                </a:cxn>
                <a:cxn ang="0">
                  <a:pos x="connsiteX12426" y="connsiteY12426"/>
                </a:cxn>
                <a:cxn ang="0">
                  <a:pos x="connsiteX12427" y="connsiteY12427"/>
                </a:cxn>
                <a:cxn ang="0">
                  <a:pos x="connsiteX12428" y="connsiteY12428"/>
                </a:cxn>
                <a:cxn ang="0">
                  <a:pos x="connsiteX12429" y="connsiteY12429"/>
                </a:cxn>
                <a:cxn ang="0">
                  <a:pos x="connsiteX12430" y="connsiteY12430"/>
                </a:cxn>
                <a:cxn ang="0">
                  <a:pos x="connsiteX12431" y="connsiteY12431"/>
                </a:cxn>
                <a:cxn ang="0">
                  <a:pos x="connsiteX12432" y="connsiteY12432"/>
                </a:cxn>
                <a:cxn ang="0">
                  <a:pos x="connsiteX12433" y="connsiteY12433"/>
                </a:cxn>
                <a:cxn ang="0">
                  <a:pos x="connsiteX12434" y="connsiteY12434"/>
                </a:cxn>
                <a:cxn ang="0">
                  <a:pos x="connsiteX12435" y="connsiteY12435"/>
                </a:cxn>
                <a:cxn ang="0">
                  <a:pos x="connsiteX12436" y="connsiteY12436"/>
                </a:cxn>
                <a:cxn ang="0">
                  <a:pos x="connsiteX12437" y="connsiteY12437"/>
                </a:cxn>
                <a:cxn ang="0">
                  <a:pos x="connsiteX12438" y="connsiteY12438"/>
                </a:cxn>
                <a:cxn ang="0">
                  <a:pos x="connsiteX12439" y="connsiteY12439"/>
                </a:cxn>
                <a:cxn ang="0">
                  <a:pos x="connsiteX12440" y="connsiteY12440"/>
                </a:cxn>
                <a:cxn ang="0">
                  <a:pos x="connsiteX12441" y="connsiteY12441"/>
                </a:cxn>
                <a:cxn ang="0">
                  <a:pos x="connsiteX12442" y="connsiteY12442"/>
                </a:cxn>
                <a:cxn ang="0">
                  <a:pos x="connsiteX12443" y="connsiteY12443"/>
                </a:cxn>
                <a:cxn ang="0">
                  <a:pos x="connsiteX12444" y="connsiteY12444"/>
                </a:cxn>
                <a:cxn ang="0">
                  <a:pos x="connsiteX12445" y="connsiteY12445"/>
                </a:cxn>
                <a:cxn ang="0">
                  <a:pos x="connsiteX12446" y="connsiteY12446"/>
                </a:cxn>
                <a:cxn ang="0">
                  <a:pos x="connsiteX12447" y="connsiteY12447"/>
                </a:cxn>
                <a:cxn ang="0">
                  <a:pos x="connsiteX12448" y="connsiteY12448"/>
                </a:cxn>
                <a:cxn ang="0">
                  <a:pos x="connsiteX12449" y="connsiteY12449"/>
                </a:cxn>
                <a:cxn ang="0">
                  <a:pos x="connsiteX12450" y="connsiteY12450"/>
                </a:cxn>
                <a:cxn ang="0">
                  <a:pos x="connsiteX12451" y="connsiteY12451"/>
                </a:cxn>
                <a:cxn ang="0">
                  <a:pos x="connsiteX12452" y="connsiteY12452"/>
                </a:cxn>
                <a:cxn ang="0">
                  <a:pos x="connsiteX12453" y="connsiteY12453"/>
                </a:cxn>
                <a:cxn ang="0">
                  <a:pos x="connsiteX12454" y="connsiteY12454"/>
                </a:cxn>
                <a:cxn ang="0">
                  <a:pos x="connsiteX12455" y="connsiteY12455"/>
                </a:cxn>
                <a:cxn ang="0">
                  <a:pos x="connsiteX12456" y="connsiteY12456"/>
                </a:cxn>
                <a:cxn ang="0">
                  <a:pos x="connsiteX12457" y="connsiteY12457"/>
                </a:cxn>
                <a:cxn ang="0">
                  <a:pos x="connsiteX12458" y="connsiteY12458"/>
                </a:cxn>
                <a:cxn ang="0">
                  <a:pos x="connsiteX12459" y="connsiteY12459"/>
                </a:cxn>
                <a:cxn ang="0">
                  <a:pos x="connsiteX12460" y="connsiteY12460"/>
                </a:cxn>
                <a:cxn ang="0">
                  <a:pos x="connsiteX12461" y="connsiteY12461"/>
                </a:cxn>
                <a:cxn ang="0">
                  <a:pos x="connsiteX12462" y="connsiteY12462"/>
                </a:cxn>
                <a:cxn ang="0">
                  <a:pos x="connsiteX12463" y="connsiteY12463"/>
                </a:cxn>
                <a:cxn ang="0">
                  <a:pos x="connsiteX12464" y="connsiteY12464"/>
                </a:cxn>
                <a:cxn ang="0">
                  <a:pos x="connsiteX12465" y="connsiteY12465"/>
                </a:cxn>
                <a:cxn ang="0">
                  <a:pos x="connsiteX12466" y="connsiteY12466"/>
                </a:cxn>
                <a:cxn ang="0">
                  <a:pos x="connsiteX12467" y="connsiteY12467"/>
                </a:cxn>
                <a:cxn ang="0">
                  <a:pos x="connsiteX12468" y="connsiteY12468"/>
                </a:cxn>
                <a:cxn ang="0">
                  <a:pos x="connsiteX12469" y="connsiteY12469"/>
                </a:cxn>
                <a:cxn ang="0">
                  <a:pos x="connsiteX12470" y="connsiteY12470"/>
                </a:cxn>
                <a:cxn ang="0">
                  <a:pos x="connsiteX12471" y="connsiteY12471"/>
                </a:cxn>
                <a:cxn ang="0">
                  <a:pos x="connsiteX12472" y="connsiteY12472"/>
                </a:cxn>
                <a:cxn ang="0">
                  <a:pos x="connsiteX12473" y="connsiteY12473"/>
                </a:cxn>
                <a:cxn ang="0">
                  <a:pos x="connsiteX12474" y="connsiteY12474"/>
                </a:cxn>
                <a:cxn ang="0">
                  <a:pos x="connsiteX12475" y="connsiteY12475"/>
                </a:cxn>
                <a:cxn ang="0">
                  <a:pos x="connsiteX12476" y="connsiteY12476"/>
                </a:cxn>
                <a:cxn ang="0">
                  <a:pos x="connsiteX12477" y="connsiteY12477"/>
                </a:cxn>
                <a:cxn ang="0">
                  <a:pos x="connsiteX12478" y="connsiteY12478"/>
                </a:cxn>
                <a:cxn ang="0">
                  <a:pos x="connsiteX12479" y="connsiteY12479"/>
                </a:cxn>
                <a:cxn ang="0">
                  <a:pos x="connsiteX12480" y="connsiteY12480"/>
                </a:cxn>
                <a:cxn ang="0">
                  <a:pos x="connsiteX12481" y="connsiteY12481"/>
                </a:cxn>
                <a:cxn ang="0">
                  <a:pos x="connsiteX12482" y="connsiteY12482"/>
                </a:cxn>
                <a:cxn ang="0">
                  <a:pos x="connsiteX12483" y="connsiteY12483"/>
                </a:cxn>
                <a:cxn ang="0">
                  <a:pos x="connsiteX12484" y="connsiteY12484"/>
                </a:cxn>
                <a:cxn ang="0">
                  <a:pos x="connsiteX12485" y="connsiteY12485"/>
                </a:cxn>
                <a:cxn ang="0">
                  <a:pos x="connsiteX12486" y="connsiteY12486"/>
                </a:cxn>
                <a:cxn ang="0">
                  <a:pos x="connsiteX12487" y="connsiteY12487"/>
                </a:cxn>
                <a:cxn ang="0">
                  <a:pos x="connsiteX12488" y="connsiteY12488"/>
                </a:cxn>
                <a:cxn ang="0">
                  <a:pos x="connsiteX12489" y="connsiteY12489"/>
                </a:cxn>
                <a:cxn ang="0">
                  <a:pos x="connsiteX12490" y="connsiteY12490"/>
                </a:cxn>
                <a:cxn ang="0">
                  <a:pos x="connsiteX12491" y="connsiteY12491"/>
                </a:cxn>
                <a:cxn ang="0">
                  <a:pos x="connsiteX12492" y="connsiteY12492"/>
                </a:cxn>
                <a:cxn ang="0">
                  <a:pos x="connsiteX12493" y="connsiteY12493"/>
                </a:cxn>
                <a:cxn ang="0">
                  <a:pos x="connsiteX12494" y="connsiteY12494"/>
                </a:cxn>
                <a:cxn ang="0">
                  <a:pos x="connsiteX12495" y="connsiteY12495"/>
                </a:cxn>
                <a:cxn ang="0">
                  <a:pos x="connsiteX12496" y="connsiteY12496"/>
                </a:cxn>
                <a:cxn ang="0">
                  <a:pos x="connsiteX12497" y="connsiteY12497"/>
                </a:cxn>
                <a:cxn ang="0">
                  <a:pos x="connsiteX12498" y="connsiteY12498"/>
                </a:cxn>
                <a:cxn ang="0">
                  <a:pos x="connsiteX12499" y="connsiteY12499"/>
                </a:cxn>
                <a:cxn ang="0">
                  <a:pos x="connsiteX12500" y="connsiteY12500"/>
                </a:cxn>
                <a:cxn ang="0">
                  <a:pos x="connsiteX12501" y="connsiteY12501"/>
                </a:cxn>
                <a:cxn ang="0">
                  <a:pos x="connsiteX12502" y="connsiteY12502"/>
                </a:cxn>
                <a:cxn ang="0">
                  <a:pos x="connsiteX12503" y="connsiteY12503"/>
                </a:cxn>
                <a:cxn ang="0">
                  <a:pos x="connsiteX12504" y="connsiteY12504"/>
                </a:cxn>
                <a:cxn ang="0">
                  <a:pos x="connsiteX12505" y="connsiteY12505"/>
                </a:cxn>
                <a:cxn ang="0">
                  <a:pos x="connsiteX12506" y="connsiteY12506"/>
                </a:cxn>
                <a:cxn ang="0">
                  <a:pos x="connsiteX12507" y="connsiteY12507"/>
                </a:cxn>
                <a:cxn ang="0">
                  <a:pos x="connsiteX12508" y="connsiteY12508"/>
                </a:cxn>
                <a:cxn ang="0">
                  <a:pos x="connsiteX12509" y="connsiteY12509"/>
                </a:cxn>
                <a:cxn ang="0">
                  <a:pos x="connsiteX12510" y="connsiteY12510"/>
                </a:cxn>
                <a:cxn ang="0">
                  <a:pos x="connsiteX12511" y="connsiteY12511"/>
                </a:cxn>
                <a:cxn ang="0">
                  <a:pos x="connsiteX12512" y="connsiteY12512"/>
                </a:cxn>
                <a:cxn ang="0">
                  <a:pos x="connsiteX12513" y="connsiteY12513"/>
                </a:cxn>
                <a:cxn ang="0">
                  <a:pos x="connsiteX12514" y="connsiteY12514"/>
                </a:cxn>
                <a:cxn ang="0">
                  <a:pos x="connsiteX12515" y="connsiteY12515"/>
                </a:cxn>
                <a:cxn ang="0">
                  <a:pos x="connsiteX12516" y="connsiteY12516"/>
                </a:cxn>
                <a:cxn ang="0">
                  <a:pos x="connsiteX12517" y="connsiteY12517"/>
                </a:cxn>
                <a:cxn ang="0">
                  <a:pos x="connsiteX12518" y="connsiteY12518"/>
                </a:cxn>
                <a:cxn ang="0">
                  <a:pos x="connsiteX12519" y="connsiteY12519"/>
                </a:cxn>
                <a:cxn ang="0">
                  <a:pos x="connsiteX12520" y="connsiteY12520"/>
                </a:cxn>
                <a:cxn ang="0">
                  <a:pos x="connsiteX12521" y="connsiteY12521"/>
                </a:cxn>
                <a:cxn ang="0">
                  <a:pos x="connsiteX12522" y="connsiteY12522"/>
                </a:cxn>
                <a:cxn ang="0">
                  <a:pos x="connsiteX12523" y="connsiteY12523"/>
                </a:cxn>
                <a:cxn ang="0">
                  <a:pos x="connsiteX12524" y="connsiteY12524"/>
                </a:cxn>
                <a:cxn ang="0">
                  <a:pos x="connsiteX12525" y="connsiteY12525"/>
                </a:cxn>
                <a:cxn ang="0">
                  <a:pos x="connsiteX12526" y="connsiteY12526"/>
                </a:cxn>
                <a:cxn ang="0">
                  <a:pos x="connsiteX12527" y="connsiteY12527"/>
                </a:cxn>
                <a:cxn ang="0">
                  <a:pos x="connsiteX12528" y="connsiteY12528"/>
                </a:cxn>
                <a:cxn ang="0">
                  <a:pos x="connsiteX12529" y="connsiteY12529"/>
                </a:cxn>
                <a:cxn ang="0">
                  <a:pos x="connsiteX12530" y="connsiteY12530"/>
                </a:cxn>
                <a:cxn ang="0">
                  <a:pos x="connsiteX12531" y="connsiteY12531"/>
                </a:cxn>
                <a:cxn ang="0">
                  <a:pos x="connsiteX12532" y="connsiteY12532"/>
                </a:cxn>
                <a:cxn ang="0">
                  <a:pos x="connsiteX12533" y="connsiteY12533"/>
                </a:cxn>
                <a:cxn ang="0">
                  <a:pos x="connsiteX12534" y="connsiteY12534"/>
                </a:cxn>
                <a:cxn ang="0">
                  <a:pos x="connsiteX12535" y="connsiteY12535"/>
                </a:cxn>
                <a:cxn ang="0">
                  <a:pos x="connsiteX12536" y="connsiteY12536"/>
                </a:cxn>
                <a:cxn ang="0">
                  <a:pos x="connsiteX12537" y="connsiteY12537"/>
                </a:cxn>
                <a:cxn ang="0">
                  <a:pos x="connsiteX12538" y="connsiteY12538"/>
                </a:cxn>
                <a:cxn ang="0">
                  <a:pos x="connsiteX12539" y="connsiteY12539"/>
                </a:cxn>
                <a:cxn ang="0">
                  <a:pos x="connsiteX12540" y="connsiteY12540"/>
                </a:cxn>
                <a:cxn ang="0">
                  <a:pos x="connsiteX12541" y="connsiteY12541"/>
                </a:cxn>
                <a:cxn ang="0">
                  <a:pos x="connsiteX12542" y="connsiteY12542"/>
                </a:cxn>
                <a:cxn ang="0">
                  <a:pos x="connsiteX12543" y="connsiteY12543"/>
                </a:cxn>
                <a:cxn ang="0">
                  <a:pos x="connsiteX12544" y="connsiteY12544"/>
                </a:cxn>
                <a:cxn ang="0">
                  <a:pos x="connsiteX12545" y="connsiteY12545"/>
                </a:cxn>
                <a:cxn ang="0">
                  <a:pos x="connsiteX12546" y="connsiteY12546"/>
                </a:cxn>
                <a:cxn ang="0">
                  <a:pos x="connsiteX12547" y="connsiteY12547"/>
                </a:cxn>
                <a:cxn ang="0">
                  <a:pos x="connsiteX12548" y="connsiteY12548"/>
                </a:cxn>
                <a:cxn ang="0">
                  <a:pos x="connsiteX12549" y="connsiteY12549"/>
                </a:cxn>
                <a:cxn ang="0">
                  <a:pos x="connsiteX12550" y="connsiteY12550"/>
                </a:cxn>
                <a:cxn ang="0">
                  <a:pos x="connsiteX12551" y="connsiteY12551"/>
                </a:cxn>
                <a:cxn ang="0">
                  <a:pos x="connsiteX12552" y="connsiteY12552"/>
                </a:cxn>
                <a:cxn ang="0">
                  <a:pos x="connsiteX12553" y="connsiteY12553"/>
                </a:cxn>
                <a:cxn ang="0">
                  <a:pos x="connsiteX12554" y="connsiteY12554"/>
                </a:cxn>
                <a:cxn ang="0">
                  <a:pos x="connsiteX12555" y="connsiteY12555"/>
                </a:cxn>
                <a:cxn ang="0">
                  <a:pos x="connsiteX12556" y="connsiteY12556"/>
                </a:cxn>
                <a:cxn ang="0">
                  <a:pos x="connsiteX12557" y="connsiteY12557"/>
                </a:cxn>
                <a:cxn ang="0">
                  <a:pos x="connsiteX12558" y="connsiteY12558"/>
                </a:cxn>
                <a:cxn ang="0">
                  <a:pos x="connsiteX12559" y="connsiteY12559"/>
                </a:cxn>
                <a:cxn ang="0">
                  <a:pos x="connsiteX12560" y="connsiteY12560"/>
                </a:cxn>
                <a:cxn ang="0">
                  <a:pos x="connsiteX12561" y="connsiteY12561"/>
                </a:cxn>
                <a:cxn ang="0">
                  <a:pos x="connsiteX12562" y="connsiteY12562"/>
                </a:cxn>
                <a:cxn ang="0">
                  <a:pos x="connsiteX12563" y="connsiteY12563"/>
                </a:cxn>
                <a:cxn ang="0">
                  <a:pos x="connsiteX12564" y="connsiteY12564"/>
                </a:cxn>
                <a:cxn ang="0">
                  <a:pos x="connsiteX12565" y="connsiteY12565"/>
                </a:cxn>
                <a:cxn ang="0">
                  <a:pos x="connsiteX12566" y="connsiteY12566"/>
                </a:cxn>
                <a:cxn ang="0">
                  <a:pos x="connsiteX12567" y="connsiteY12567"/>
                </a:cxn>
                <a:cxn ang="0">
                  <a:pos x="connsiteX12568" y="connsiteY12568"/>
                </a:cxn>
                <a:cxn ang="0">
                  <a:pos x="connsiteX12569" y="connsiteY12569"/>
                </a:cxn>
                <a:cxn ang="0">
                  <a:pos x="connsiteX12570" y="connsiteY12570"/>
                </a:cxn>
                <a:cxn ang="0">
                  <a:pos x="connsiteX12571" y="connsiteY12571"/>
                </a:cxn>
                <a:cxn ang="0">
                  <a:pos x="connsiteX12572" y="connsiteY12572"/>
                </a:cxn>
                <a:cxn ang="0">
                  <a:pos x="connsiteX12573" y="connsiteY12573"/>
                </a:cxn>
                <a:cxn ang="0">
                  <a:pos x="connsiteX12574" y="connsiteY12574"/>
                </a:cxn>
                <a:cxn ang="0">
                  <a:pos x="connsiteX12575" y="connsiteY12575"/>
                </a:cxn>
                <a:cxn ang="0">
                  <a:pos x="connsiteX12576" y="connsiteY12576"/>
                </a:cxn>
                <a:cxn ang="0">
                  <a:pos x="connsiteX12577" y="connsiteY12577"/>
                </a:cxn>
                <a:cxn ang="0">
                  <a:pos x="connsiteX12578" y="connsiteY12578"/>
                </a:cxn>
                <a:cxn ang="0">
                  <a:pos x="connsiteX12579" y="connsiteY12579"/>
                </a:cxn>
                <a:cxn ang="0">
                  <a:pos x="connsiteX12580" y="connsiteY12580"/>
                </a:cxn>
                <a:cxn ang="0">
                  <a:pos x="connsiteX12581" y="connsiteY12581"/>
                </a:cxn>
                <a:cxn ang="0">
                  <a:pos x="connsiteX12582" y="connsiteY12582"/>
                </a:cxn>
                <a:cxn ang="0">
                  <a:pos x="connsiteX12583" y="connsiteY12583"/>
                </a:cxn>
                <a:cxn ang="0">
                  <a:pos x="connsiteX12584" y="connsiteY12584"/>
                </a:cxn>
                <a:cxn ang="0">
                  <a:pos x="connsiteX12585" y="connsiteY12585"/>
                </a:cxn>
                <a:cxn ang="0">
                  <a:pos x="connsiteX12586" y="connsiteY12586"/>
                </a:cxn>
                <a:cxn ang="0">
                  <a:pos x="connsiteX12587" y="connsiteY12587"/>
                </a:cxn>
                <a:cxn ang="0">
                  <a:pos x="connsiteX12588" y="connsiteY12588"/>
                </a:cxn>
                <a:cxn ang="0">
                  <a:pos x="connsiteX12589" y="connsiteY12589"/>
                </a:cxn>
                <a:cxn ang="0">
                  <a:pos x="connsiteX12590" y="connsiteY12590"/>
                </a:cxn>
                <a:cxn ang="0">
                  <a:pos x="connsiteX12591" y="connsiteY12591"/>
                </a:cxn>
                <a:cxn ang="0">
                  <a:pos x="connsiteX12592" y="connsiteY12592"/>
                </a:cxn>
                <a:cxn ang="0">
                  <a:pos x="connsiteX12593" y="connsiteY12593"/>
                </a:cxn>
                <a:cxn ang="0">
                  <a:pos x="connsiteX12594" y="connsiteY12594"/>
                </a:cxn>
                <a:cxn ang="0">
                  <a:pos x="connsiteX12595" y="connsiteY12595"/>
                </a:cxn>
                <a:cxn ang="0">
                  <a:pos x="connsiteX12596" y="connsiteY12596"/>
                </a:cxn>
                <a:cxn ang="0">
                  <a:pos x="connsiteX12597" y="connsiteY12597"/>
                </a:cxn>
                <a:cxn ang="0">
                  <a:pos x="connsiteX12598" y="connsiteY12598"/>
                </a:cxn>
                <a:cxn ang="0">
                  <a:pos x="connsiteX12599" y="connsiteY12599"/>
                </a:cxn>
                <a:cxn ang="0">
                  <a:pos x="connsiteX12600" y="connsiteY12600"/>
                </a:cxn>
                <a:cxn ang="0">
                  <a:pos x="connsiteX12601" y="connsiteY12601"/>
                </a:cxn>
                <a:cxn ang="0">
                  <a:pos x="connsiteX12602" y="connsiteY12602"/>
                </a:cxn>
                <a:cxn ang="0">
                  <a:pos x="connsiteX12603" y="connsiteY12603"/>
                </a:cxn>
                <a:cxn ang="0">
                  <a:pos x="connsiteX12604" y="connsiteY12604"/>
                </a:cxn>
                <a:cxn ang="0">
                  <a:pos x="connsiteX12605" y="connsiteY12605"/>
                </a:cxn>
                <a:cxn ang="0">
                  <a:pos x="connsiteX12606" y="connsiteY12606"/>
                </a:cxn>
                <a:cxn ang="0">
                  <a:pos x="connsiteX12607" y="connsiteY12607"/>
                </a:cxn>
                <a:cxn ang="0">
                  <a:pos x="connsiteX12608" y="connsiteY12608"/>
                </a:cxn>
                <a:cxn ang="0">
                  <a:pos x="connsiteX12609" y="connsiteY12609"/>
                </a:cxn>
                <a:cxn ang="0">
                  <a:pos x="connsiteX12610" y="connsiteY12610"/>
                </a:cxn>
                <a:cxn ang="0">
                  <a:pos x="connsiteX12611" y="connsiteY12611"/>
                </a:cxn>
                <a:cxn ang="0">
                  <a:pos x="connsiteX12612" y="connsiteY12612"/>
                </a:cxn>
                <a:cxn ang="0">
                  <a:pos x="connsiteX12613" y="connsiteY12613"/>
                </a:cxn>
                <a:cxn ang="0">
                  <a:pos x="connsiteX12614" y="connsiteY12614"/>
                </a:cxn>
                <a:cxn ang="0">
                  <a:pos x="connsiteX12615" y="connsiteY12615"/>
                </a:cxn>
                <a:cxn ang="0">
                  <a:pos x="connsiteX12616" y="connsiteY12616"/>
                </a:cxn>
                <a:cxn ang="0">
                  <a:pos x="connsiteX12617" y="connsiteY12617"/>
                </a:cxn>
                <a:cxn ang="0">
                  <a:pos x="connsiteX12618" y="connsiteY12618"/>
                </a:cxn>
                <a:cxn ang="0">
                  <a:pos x="connsiteX12619" y="connsiteY12619"/>
                </a:cxn>
                <a:cxn ang="0">
                  <a:pos x="connsiteX12620" y="connsiteY12620"/>
                </a:cxn>
                <a:cxn ang="0">
                  <a:pos x="connsiteX12621" y="connsiteY12621"/>
                </a:cxn>
                <a:cxn ang="0">
                  <a:pos x="connsiteX12622" y="connsiteY12622"/>
                </a:cxn>
                <a:cxn ang="0">
                  <a:pos x="connsiteX12623" y="connsiteY12623"/>
                </a:cxn>
                <a:cxn ang="0">
                  <a:pos x="connsiteX12624" y="connsiteY12624"/>
                </a:cxn>
                <a:cxn ang="0">
                  <a:pos x="connsiteX12625" y="connsiteY12625"/>
                </a:cxn>
                <a:cxn ang="0">
                  <a:pos x="connsiteX12626" y="connsiteY12626"/>
                </a:cxn>
                <a:cxn ang="0">
                  <a:pos x="connsiteX12627" y="connsiteY12627"/>
                </a:cxn>
                <a:cxn ang="0">
                  <a:pos x="connsiteX12628" y="connsiteY12628"/>
                </a:cxn>
                <a:cxn ang="0">
                  <a:pos x="connsiteX12629" y="connsiteY12629"/>
                </a:cxn>
                <a:cxn ang="0">
                  <a:pos x="connsiteX12630" y="connsiteY12630"/>
                </a:cxn>
                <a:cxn ang="0">
                  <a:pos x="connsiteX12631" y="connsiteY12631"/>
                </a:cxn>
                <a:cxn ang="0">
                  <a:pos x="connsiteX12632" y="connsiteY12632"/>
                </a:cxn>
                <a:cxn ang="0">
                  <a:pos x="connsiteX12633" y="connsiteY12633"/>
                </a:cxn>
                <a:cxn ang="0">
                  <a:pos x="connsiteX12634" y="connsiteY12634"/>
                </a:cxn>
                <a:cxn ang="0">
                  <a:pos x="connsiteX12635" y="connsiteY12635"/>
                </a:cxn>
                <a:cxn ang="0">
                  <a:pos x="connsiteX12636" y="connsiteY12636"/>
                </a:cxn>
                <a:cxn ang="0">
                  <a:pos x="connsiteX12637" y="connsiteY12637"/>
                </a:cxn>
                <a:cxn ang="0">
                  <a:pos x="connsiteX12638" y="connsiteY12638"/>
                </a:cxn>
                <a:cxn ang="0">
                  <a:pos x="connsiteX12639" y="connsiteY12639"/>
                </a:cxn>
                <a:cxn ang="0">
                  <a:pos x="connsiteX12640" y="connsiteY12640"/>
                </a:cxn>
                <a:cxn ang="0">
                  <a:pos x="connsiteX12641" y="connsiteY12641"/>
                </a:cxn>
                <a:cxn ang="0">
                  <a:pos x="connsiteX12642" y="connsiteY12642"/>
                </a:cxn>
                <a:cxn ang="0">
                  <a:pos x="connsiteX12643" y="connsiteY12643"/>
                </a:cxn>
                <a:cxn ang="0">
                  <a:pos x="connsiteX12644" y="connsiteY12644"/>
                </a:cxn>
                <a:cxn ang="0">
                  <a:pos x="connsiteX12645" y="connsiteY12645"/>
                </a:cxn>
                <a:cxn ang="0">
                  <a:pos x="connsiteX12646" y="connsiteY12646"/>
                </a:cxn>
                <a:cxn ang="0">
                  <a:pos x="connsiteX12647" y="connsiteY12647"/>
                </a:cxn>
                <a:cxn ang="0">
                  <a:pos x="connsiteX12648" y="connsiteY12648"/>
                </a:cxn>
                <a:cxn ang="0">
                  <a:pos x="connsiteX12649" y="connsiteY12649"/>
                </a:cxn>
                <a:cxn ang="0">
                  <a:pos x="connsiteX12650" y="connsiteY12650"/>
                </a:cxn>
                <a:cxn ang="0">
                  <a:pos x="connsiteX12651" y="connsiteY12651"/>
                </a:cxn>
                <a:cxn ang="0">
                  <a:pos x="connsiteX12652" y="connsiteY12652"/>
                </a:cxn>
                <a:cxn ang="0">
                  <a:pos x="connsiteX12653" y="connsiteY12653"/>
                </a:cxn>
                <a:cxn ang="0">
                  <a:pos x="connsiteX12654" y="connsiteY12654"/>
                </a:cxn>
                <a:cxn ang="0">
                  <a:pos x="connsiteX12655" y="connsiteY12655"/>
                </a:cxn>
                <a:cxn ang="0">
                  <a:pos x="connsiteX12656" y="connsiteY12656"/>
                </a:cxn>
                <a:cxn ang="0">
                  <a:pos x="connsiteX12657" y="connsiteY12657"/>
                </a:cxn>
                <a:cxn ang="0">
                  <a:pos x="connsiteX12658" y="connsiteY12658"/>
                </a:cxn>
                <a:cxn ang="0">
                  <a:pos x="connsiteX12659" y="connsiteY12659"/>
                </a:cxn>
                <a:cxn ang="0">
                  <a:pos x="connsiteX12660" y="connsiteY12660"/>
                </a:cxn>
                <a:cxn ang="0">
                  <a:pos x="connsiteX12661" y="connsiteY12661"/>
                </a:cxn>
                <a:cxn ang="0">
                  <a:pos x="connsiteX12662" y="connsiteY12662"/>
                </a:cxn>
                <a:cxn ang="0">
                  <a:pos x="connsiteX12663" y="connsiteY12663"/>
                </a:cxn>
                <a:cxn ang="0">
                  <a:pos x="connsiteX12664" y="connsiteY12664"/>
                </a:cxn>
                <a:cxn ang="0">
                  <a:pos x="connsiteX12665" y="connsiteY12665"/>
                </a:cxn>
                <a:cxn ang="0">
                  <a:pos x="connsiteX12666" y="connsiteY12666"/>
                </a:cxn>
                <a:cxn ang="0">
                  <a:pos x="connsiteX12667" y="connsiteY12667"/>
                </a:cxn>
                <a:cxn ang="0">
                  <a:pos x="connsiteX12668" y="connsiteY12668"/>
                </a:cxn>
                <a:cxn ang="0">
                  <a:pos x="connsiteX12669" y="connsiteY12669"/>
                </a:cxn>
                <a:cxn ang="0">
                  <a:pos x="connsiteX12670" y="connsiteY12670"/>
                </a:cxn>
                <a:cxn ang="0">
                  <a:pos x="connsiteX12671" y="connsiteY12671"/>
                </a:cxn>
                <a:cxn ang="0">
                  <a:pos x="connsiteX12672" y="connsiteY12672"/>
                </a:cxn>
                <a:cxn ang="0">
                  <a:pos x="connsiteX12673" y="connsiteY12673"/>
                </a:cxn>
                <a:cxn ang="0">
                  <a:pos x="connsiteX12674" y="connsiteY12674"/>
                </a:cxn>
                <a:cxn ang="0">
                  <a:pos x="connsiteX12675" y="connsiteY12675"/>
                </a:cxn>
                <a:cxn ang="0">
                  <a:pos x="connsiteX12676" y="connsiteY12676"/>
                </a:cxn>
                <a:cxn ang="0">
                  <a:pos x="connsiteX12677" y="connsiteY12677"/>
                </a:cxn>
                <a:cxn ang="0">
                  <a:pos x="connsiteX12678" y="connsiteY12678"/>
                </a:cxn>
                <a:cxn ang="0">
                  <a:pos x="connsiteX12679" y="connsiteY12679"/>
                </a:cxn>
                <a:cxn ang="0">
                  <a:pos x="connsiteX12680" y="connsiteY12680"/>
                </a:cxn>
                <a:cxn ang="0">
                  <a:pos x="connsiteX12681" y="connsiteY12681"/>
                </a:cxn>
                <a:cxn ang="0">
                  <a:pos x="connsiteX12682" y="connsiteY12682"/>
                </a:cxn>
                <a:cxn ang="0">
                  <a:pos x="connsiteX12683" y="connsiteY12683"/>
                </a:cxn>
                <a:cxn ang="0">
                  <a:pos x="connsiteX12684" y="connsiteY12684"/>
                </a:cxn>
                <a:cxn ang="0">
                  <a:pos x="connsiteX12685" y="connsiteY12685"/>
                </a:cxn>
                <a:cxn ang="0">
                  <a:pos x="connsiteX12686" y="connsiteY12686"/>
                </a:cxn>
                <a:cxn ang="0">
                  <a:pos x="connsiteX12687" y="connsiteY12687"/>
                </a:cxn>
                <a:cxn ang="0">
                  <a:pos x="connsiteX12688" y="connsiteY12688"/>
                </a:cxn>
                <a:cxn ang="0">
                  <a:pos x="connsiteX12689" y="connsiteY12689"/>
                </a:cxn>
                <a:cxn ang="0">
                  <a:pos x="connsiteX12690" y="connsiteY12690"/>
                </a:cxn>
                <a:cxn ang="0">
                  <a:pos x="connsiteX12691" y="connsiteY12691"/>
                </a:cxn>
                <a:cxn ang="0">
                  <a:pos x="connsiteX12692" y="connsiteY12692"/>
                </a:cxn>
                <a:cxn ang="0">
                  <a:pos x="connsiteX12693" y="connsiteY12693"/>
                </a:cxn>
                <a:cxn ang="0">
                  <a:pos x="connsiteX12694" y="connsiteY12694"/>
                </a:cxn>
                <a:cxn ang="0">
                  <a:pos x="connsiteX12695" y="connsiteY12695"/>
                </a:cxn>
                <a:cxn ang="0">
                  <a:pos x="connsiteX12696" y="connsiteY12696"/>
                </a:cxn>
                <a:cxn ang="0">
                  <a:pos x="connsiteX12697" y="connsiteY12697"/>
                </a:cxn>
                <a:cxn ang="0">
                  <a:pos x="connsiteX12698" y="connsiteY12698"/>
                </a:cxn>
                <a:cxn ang="0">
                  <a:pos x="connsiteX12699" y="connsiteY12699"/>
                </a:cxn>
                <a:cxn ang="0">
                  <a:pos x="connsiteX12700" y="connsiteY12700"/>
                </a:cxn>
                <a:cxn ang="0">
                  <a:pos x="connsiteX12701" y="connsiteY12701"/>
                </a:cxn>
                <a:cxn ang="0">
                  <a:pos x="connsiteX12702" y="connsiteY12702"/>
                </a:cxn>
                <a:cxn ang="0">
                  <a:pos x="connsiteX12703" y="connsiteY12703"/>
                </a:cxn>
                <a:cxn ang="0">
                  <a:pos x="connsiteX12704" y="connsiteY12704"/>
                </a:cxn>
                <a:cxn ang="0">
                  <a:pos x="connsiteX12705" y="connsiteY12705"/>
                </a:cxn>
                <a:cxn ang="0">
                  <a:pos x="connsiteX12706" y="connsiteY12706"/>
                </a:cxn>
                <a:cxn ang="0">
                  <a:pos x="connsiteX12707" y="connsiteY12707"/>
                </a:cxn>
                <a:cxn ang="0">
                  <a:pos x="connsiteX12708" y="connsiteY12708"/>
                </a:cxn>
                <a:cxn ang="0">
                  <a:pos x="connsiteX12709" y="connsiteY12709"/>
                </a:cxn>
                <a:cxn ang="0">
                  <a:pos x="connsiteX12710" y="connsiteY12710"/>
                </a:cxn>
                <a:cxn ang="0">
                  <a:pos x="connsiteX12711" y="connsiteY12711"/>
                </a:cxn>
                <a:cxn ang="0">
                  <a:pos x="connsiteX12712" y="connsiteY12712"/>
                </a:cxn>
                <a:cxn ang="0">
                  <a:pos x="connsiteX12713" y="connsiteY12713"/>
                </a:cxn>
                <a:cxn ang="0">
                  <a:pos x="connsiteX12714" y="connsiteY12714"/>
                </a:cxn>
                <a:cxn ang="0">
                  <a:pos x="connsiteX12715" y="connsiteY12715"/>
                </a:cxn>
                <a:cxn ang="0">
                  <a:pos x="connsiteX12716" y="connsiteY12716"/>
                </a:cxn>
                <a:cxn ang="0">
                  <a:pos x="connsiteX12717" y="connsiteY12717"/>
                </a:cxn>
                <a:cxn ang="0">
                  <a:pos x="connsiteX12718" y="connsiteY12718"/>
                </a:cxn>
                <a:cxn ang="0">
                  <a:pos x="connsiteX12719" y="connsiteY12719"/>
                </a:cxn>
                <a:cxn ang="0">
                  <a:pos x="connsiteX12720" y="connsiteY12720"/>
                </a:cxn>
                <a:cxn ang="0">
                  <a:pos x="connsiteX12721" y="connsiteY12721"/>
                </a:cxn>
                <a:cxn ang="0">
                  <a:pos x="connsiteX12722" y="connsiteY12722"/>
                </a:cxn>
                <a:cxn ang="0">
                  <a:pos x="connsiteX12723" y="connsiteY12723"/>
                </a:cxn>
                <a:cxn ang="0">
                  <a:pos x="connsiteX12724" y="connsiteY12724"/>
                </a:cxn>
                <a:cxn ang="0">
                  <a:pos x="connsiteX12725" y="connsiteY12725"/>
                </a:cxn>
                <a:cxn ang="0">
                  <a:pos x="connsiteX12726" y="connsiteY12726"/>
                </a:cxn>
                <a:cxn ang="0">
                  <a:pos x="connsiteX12727" y="connsiteY12727"/>
                </a:cxn>
                <a:cxn ang="0">
                  <a:pos x="connsiteX12728" y="connsiteY12728"/>
                </a:cxn>
                <a:cxn ang="0">
                  <a:pos x="connsiteX12729" y="connsiteY12729"/>
                </a:cxn>
                <a:cxn ang="0">
                  <a:pos x="connsiteX12730" y="connsiteY12730"/>
                </a:cxn>
                <a:cxn ang="0">
                  <a:pos x="connsiteX12731" y="connsiteY12731"/>
                </a:cxn>
                <a:cxn ang="0">
                  <a:pos x="connsiteX12732" y="connsiteY12732"/>
                </a:cxn>
                <a:cxn ang="0">
                  <a:pos x="connsiteX12733" y="connsiteY12733"/>
                </a:cxn>
                <a:cxn ang="0">
                  <a:pos x="connsiteX12734" y="connsiteY12734"/>
                </a:cxn>
                <a:cxn ang="0">
                  <a:pos x="connsiteX12735" y="connsiteY12735"/>
                </a:cxn>
                <a:cxn ang="0">
                  <a:pos x="connsiteX12736" y="connsiteY12736"/>
                </a:cxn>
                <a:cxn ang="0">
                  <a:pos x="connsiteX12737" y="connsiteY12737"/>
                </a:cxn>
                <a:cxn ang="0">
                  <a:pos x="connsiteX12738" y="connsiteY12738"/>
                </a:cxn>
                <a:cxn ang="0">
                  <a:pos x="connsiteX12739" y="connsiteY12739"/>
                </a:cxn>
                <a:cxn ang="0">
                  <a:pos x="connsiteX12740" y="connsiteY12740"/>
                </a:cxn>
                <a:cxn ang="0">
                  <a:pos x="connsiteX12741" y="connsiteY12741"/>
                </a:cxn>
                <a:cxn ang="0">
                  <a:pos x="connsiteX12742" y="connsiteY12742"/>
                </a:cxn>
                <a:cxn ang="0">
                  <a:pos x="connsiteX12743" y="connsiteY12743"/>
                </a:cxn>
                <a:cxn ang="0">
                  <a:pos x="connsiteX12744" y="connsiteY12744"/>
                </a:cxn>
                <a:cxn ang="0">
                  <a:pos x="connsiteX12745" y="connsiteY12745"/>
                </a:cxn>
                <a:cxn ang="0">
                  <a:pos x="connsiteX12746" y="connsiteY12746"/>
                </a:cxn>
                <a:cxn ang="0">
                  <a:pos x="connsiteX12747" y="connsiteY12747"/>
                </a:cxn>
                <a:cxn ang="0">
                  <a:pos x="connsiteX12748" y="connsiteY12748"/>
                </a:cxn>
                <a:cxn ang="0">
                  <a:pos x="connsiteX12749" y="connsiteY12749"/>
                </a:cxn>
                <a:cxn ang="0">
                  <a:pos x="connsiteX12750" y="connsiteY12750"/>
                </a:cxn>
                <a:cxn ang="0">
                  <a:pos x="connsiteX12751" y="connsiteY12751"/>
                </a:cxn>
                <a:cxn ang="0">
                  <a:pos x="connsiteX12752" y="connsiteY12752"/>
                </a:cxn>
                <a:cxn ang="0">
                  <a:pos x="connsiteX12753" y="connsiteY12753"/>
                </a:cxn>
                <a:cxn ang="0">
                  <a:pos x="connsiteX12754" y="connsiteY12754"/>
                </a:cxn>
                <a:cxn ang="0">
                  <a:pos x="connsiteX12755" y="connsiteY12755"/>
                </a:cxn>
                <a:cxn ang="0">
                  <a:pos x="connsiteX12756" y="connsiteY12756"/>
                </a:cxn>
                <a:cxn ang="0">
                  <a:pos x="connsiteX12757" y="connsiteY12757"/>
                </a:cxn>
                <a:cxn ang="0">
                  <a:pos x="connsiteX12758" y="connsiteY12758"/>
                </a:cxn>
                <a:cxn ang="0">
                  <a:pos x="connsiteX12759" y="connsiteY12759"/>
                </a:cxn>
                <a:cxn ang="0">
                  <a:pos x="connsiteX12760" y="connsiteY12760"/>
                </a:cxn>
                <a:cxn ang="0">
                  <a:pos x="connsiteX12761" y="connsiteY12761"/>
                </a:cxn>
                <a:cxn ang="0">
                  <a:pos x="connsiteX12762" y="connsiteY12762"/>
                </a:cxn>
                <a:cxn ang="0">
                  <a:pos x="connsiteX12763" y="connsiteY12763"/>
                </a:cxn>
                <a:cxn ang="0">
                  <a:pos x="connsiteX12764" y="connsiteY12764"/>
                </a:cxn>
                <a:cxn ang="0">
                  <a:pos x="connsiteX12765" y="connsiteY12765"/>
                </a:cxn>
                <a:cxn ang="0">
                  <a:pos x="connsiteX12766" y="connsiteY12766"/>
                </a:cxn>
                <a:cxn ang="0">
                  <a:pos x="connsiteX12767" y="connsiteY12767"/>
                </a:cxn>
                <a:cxn ang="0">
                  <a:pos x="connsiteX12768" y="connsiteY12768"/>
                </a:cxn>
                <a:cxn ang="0">
                  <a:pos x="connsiteX12769" y="connsiteY12769"/>
                </a:cxn>
                <a:cxn ang="0">
                  <a:pos x="connsiteX12770" y="connsiteY12770"/>
                </a:cxn>
                <a:cxn ang="0">
                  <a:pos x="connsiteX12771" y="connsiteY12771"/>
                </a:cxn>
                <a:cxn ang="0">
                  <a:pos x="connsiteX12772" y="connsiteY12772"/>
                </a:cxn>
                <a:cxn ang="0">
                  <a:pos x="connsiteX12773" y="connsiteY12773"/>
                </a:cxn>
                <a:cxn ang="0">
                  <a:pos x="connsiteX12774" y="connsiteY12774"/>
                </a:cxn>
                <a:cxn ang="0">
                  <a:pos x="connsiteX12775" y="connsiteY12775"/>
                </a:cxn>
                <a:cxn ang="0">
                  <a:pos x="connsiteX12776" y="connsiteY12776"/>
                </a:cxn>
                <a:cxn ang="0">
                  <a:pos x="connsiteX12777" y="connsiteY12777"/>
                </a:cxn>
                <a:cxn ang="0">
                  <a:pos x="connsiteX12778" y="connsiteY12778"/>
                </a:cxn>
                <a:cxn ang="0">
                  <a:pos x="connsiteX12779" y="connsiteY12779"/>
                </a:cxn>
                <a:cxn ang="0">
                  <a:pos x="connsiteX12780" y="connsiteY12780"/>
                </a:cxn>
                <a:cxn ang="0">
                  <a:pos x="connsiteX12781" y="connsiteY12781"/>
                </a:cxn>
                <a:cxn ang="0">
                  <a:pos x="connsiteX12782" y="connsiteY12782"/>
                </a:cxn>
                <a:cxn ang="0">
                  <a:pos x="connsiteX12783" y="connsiteY12783"/>
                </a:cxn>
                <a:cxn ang="0">
                  <a:pos x="connsiteX12784" y="connsiteY12784"/>
                </a:cxn>
                <a:cxn ang="0">
                  <a:pos x="connsiteX12785" y="connsiteY12785"/>
                </a:cxn>
                <a:cxn ang="0">
                  <a:pos x="connsiteX12786" y="connsiteY12786"/>
                </a:cxn>
                <a:cxn ang="0">
                  <a:pos x="connsiteX12787" y="connsiteY12787"/>
                </a:cxn>
                <a:cxn ang="0">
                  <a:pos x="connsiteX12788" y="connsiteY12788"/>
                </a:cxn>
                <a:cxn ang="0">
                  <a:pos x="connsiteX12789" y="connsiteY12789"/>
                </a:cxn>
                <a:cxn ang="0">
                  <a:pos x="connsiteX12790" y="connsiteY12790"/>
                </a:cxn>
                <a:cxn ang="0">
                  <a:pos x="connsiteX12791" y="connsiteY12791"/>
                </a:cxn>
                <a:cxn ang="0">
                  <a:pos x="connsiteX12792" y="connsiteY12792"/>
                </a:cxn>
                <a:cxn ang="0">
                  <a:pos x="connsiteX12793" y="connsiteY12793"/>
                </a:cxn>
                <a:cxn ang="0">
                  <a:pos x="connsiteX12794" y="connsiteY12794"/>
                </a:cxn>
                <a:cxn ang="0">
                  <a:pos x="connsiteX12795" y="connsiteY12795"/>
                </a:cxn>
                <a:cxn ang="0">
                  <a:pos x="connsiteX12796" y="connsiteY12796"/>
                </a:cxn>
                <a:cxn ang="0">
                  <a:pos x="connsiteX12797" y="connsiteY12797"/>
                </a:cxn>
                <a:cxn ang="0">
                  <a:pos x="connsiteX12798" y="connsiteY12798"/>
                </a:cxn>
                <a:cxn ang="0">
                  <a:pos x="connsiteX12799" y="connsiteY12799"/>
                </a:cxn>
                <a:cxn ang="0">
                  <a:pos x="connsiteX12800" y="connsiteY12800"/>
                </a:cxn>
                <a:cxn ang="0">
                  <a:pos x="connsiteX12801" y="connsiteY12801"/>
                </a:cxn>
                <a:cxn ang="0">
                  <a:pos x="connsiteX12802" y="connsiteY12802"/>
                </a:cxn>
                <a:cxn ang="0">
                  <a:pos x="connsiteX12803" y="connsiteY12803"/>
                </a:cxn>
                <a:cxn ang="0">
                  <a:pos x="connsiteX12804" y="connsiteY12804"/>
                </a:cxn>
                <a:cxn ang="0">
                  <a:pos x="connsiteX12805" y="connsiteY12805"/>
                </a:cxn>
                <a:cxn ang="0">
                  <a:pos x="connsiteX12806" y="connsiteY12806"/>
                </a:cxn>
                <a:cxn ang="0">
                  <a:pos x="connsiteX12807" y="connsiteY12807"/>
                </a:cxn>
                <a:cxn ang="0">
                  <a:pos x="connsiteX12808" y="connsiteY12808"/>
                </a:cxn>
                <a:cxn ang="0">
                  <a:pos x="connsiteX12809" y="connsiteY12809"/>
                </a:cxn>
                <a:cxn ang="0">
                  <a:pos x="connsiteX12810" y="connsiteY12810"/>
                </a:cxn>
                <a:cxn ang="0">
                  <a:pos x="connsiteX12811" y="connsiteY12811"/>
                </a:cxn>
                <a:cxn ang="0">
                  <a:pos x="connsiteX12812" y="connsiteY12812"/>
                </a:cxn>
                <a:cxn ang="0">
                  <a:pos x="connsiteX12813" y="connsiteY12813"/>
                </a:cxn>
                <a:cxn ang="0">
                  <a:pos x="connsiteX12814" y="connsiteY12814"/>
                </a:cxn>
                <a:cxn ang="0">
                  <a:pos x="connsiteX12815" y="connsiteY12815"/>
                </a:cxn>
                <a:cxn ang="0">
                  <a:pos x="connsiteX12816" y="connsiteY12816"/>
                </a:cxn>
                <a:cxn ang="0">
                  <a:pos x="connsiteX12817" y="connsiteY12817"/>
                </a:cxn>
                <a:cxn ang="0">
                  <a:pos x="connsiteX12818" y="connsiteY12818"/>
                </a:cxn>
                <a:cxn ang="0">
                  <a:pos x="connsiteX12819" y="connsiteY12819"/>
                </a:cxn>
                <a:cxn ang="0">
                  <a:pos x="connsiteX12820" y="connsiteY12820"/>
                </a:cxn>
                <a:cxn ang="0">
                  <a:pos x="connsiteX12821" y="connsiteY12821"/>
                </a:cxn>
                <a:cxn ang="0">
                  <a:pos x="connsiteX12822" y="connsiteY12822"/>
                </a:cxn>
                <a:cxn ang="0">
                  <a:pos x="connsiteX12823" y="connsiteY12823"/>
                </a:cxn>
                <a:cxn ang="0">
                  <a:pos x="connsiteX12824" y="connsiteY12824"/>
                </a:cxn>
                <a:cxn ang="0">
                  <a:pos x="connsiteX12825" y="connsiteY12825"/>
                </a:cxn>
                <a:cxn ang="0">
                  <a:pos x="connsiteX12826" y="connsiteY12826"/>
                </a:cxn>
                <a:cxn ang="0">
                  <a:pos x="connsiteX12827" y="connsiteY12827"/>
                </a:cxn>
                <a:cxn ang="0">
                  <a:pos x="connsiteX12828" y="connsiteY12828"/>
                </a:cxn>
                <a:cxn ang="0">
                  <a:pos x="connsiteX12829" y="connsiteY12829"/>
                </a:cxn>
                <a:cxn ang="0">
                  <a:pos x="connsiteX12830" y="connsiteY12830"/>
                </a:cxn>
                <a:cxn ang="0">
                  <a:pos x="connsiteX12831" y="connsiteY12831"/>
                </a:cxn>
                <a:cxn ang="0">
                  <a:pos x="connsiteX12832" y="connsiteY12832"/>
                </a:cxn>
                <a:cxn ang="0">
                  <a:pos x="connsiteX12833" y="connsiteY12833"/>
                </a:cxn>
                <a:cxn ang="0">
                  <a:pos x="connsiteX12834" y="connsiteY12834"/>
                </a:cxn>
                <a:cxn ang="0">
                  <a:pos x="connsiteX12835" y="connsiteY12835"/>
                </a:cxn>
                <a:cxn ang="0">
                  <a:pos x="connsiteX12836" y="connsiteY12836"/>
                </a:cxn>
                <a:cxn ang="0">
                  <a:pos x="connsiteX12837" y="connsiteY12837"/>
                </a:cxn>
                <a:cxn ang="0">
                  <a:pos x="connsiteX12838" y="connsiteY12838"/>
                </a:cxn>
                <a:cxn ang="0">
                  <a:pos x="connsiteX12839" y="connsiteY12839"/>
                </a:cxn>
                <a:cxn ang="0">
                  <a:pos x="connsiteX12840" y="connsiteY12840"/>
                </a:cxn>
                <a:cxn ang="0">
                  <a:pos x="connsiteX12841" y="connsiteY12841"/>
                </a:cxn>
                <a:cxn ang="0">
                  <a:pos x="connsiteX12842" y="connsiteY12842"/>
                </a:cxn>
                <a:cxn ang="0">
                  <a:pos x="connsiteX12843" y="connsiteY12843"/>
                </a:cxn>
                <a:cxn ang="0">
                  <a:pos x="connsiteX12844" y="connsiteY12844"/>
                </a:cxn>
                <a:cxn ang="0">
                  <a:pos x="connsiteX12845" y="connsiteY12845"/>
                </a:cxn>
                <a:cxn ang="0">
                  <a:pos x="connsiteX12846" y="connsiteY12846"/>
                </a:cxn>
                <a:cxn ang="0">
                  <a:pos x="connsiteX12847" y="connsiteY12847"/>
                </a:cxn>
                <a:cxn ang="0">
                  <a:pos x="connsiteX12848" y="connsiteY12848"/>
                </a:cxn>
                <a:cxn ang="0">
                  <a:pos x="connsiteX12849" y="connsiteY12849"/>
                </a:cxn>
                <a:cxn ang="0">
                  <a:pos x="connsiteX12850" y="connsiteY12850"/>
                </a:cxn>
                <a:cxn ang="0">
                  <a:pos x="connsiteX12851" y="connsiteY12851"/>
                </a:cxn>
                <a:cxn ang="0">
                  <a:pos x="connsiteX12852" y="connsiteY12852"/>
                </a:cxn>
                <a:cxn ang="0">
                  <a:pos x="connsiteX12853" y="connsiteY12853"/>
                </a:cxn>
                <a:cxn ang="0">
                  <a:pos x="connsiteX12854" y="connsiteY12854"/>
                </a:cxn>
                <a:cxn ang="0">
                  <a:pos x="connsiteX12855" y="connsiteY12855"/>
                </a:cxn>
                <a:cxn ang="0">
                  <a:pos x="connsiteX12856" y="connsiteY12856"/>
                </a:cxn>
                <a:cxn ang="0">
                  <a:pos x="connsiteX12857" y="connsiteY12857"/>
                </a:cxn>
                <a:cxn ang="0">
                  <a:pos x="connsiteX12858" y="connsiteY12858"/>
                </a:cxn>
                <a:cxn ang="0">
                  <a:pos x="connsiteX12859" y="connsiteY12859"/>
                </a:cxn>
                <a:cxn ang="0">
                  <a:pos x="connsiteX12860" y="connsiteY12860"/>
                </a:cxn>
                <a:cxn ang="0">
                  <a:pos x="connsiteX12861" y="connsiteY12861"/>
                </a:cxn>
                <a:cxn ang="0">
                  <a:pos x="connsiteX12862" y="connsiteY12862"/>
                </a:cxn>
                <a:cxn ang="0">
                  <a:pos x="connsiteX12863" y="connsiteY12863"/>
                </a:cxn>
                <a:cxn ang="0">
                  <a:pos x="connsiteX12864" y="connsiteY12864"/>
                </a:cxn>
                <a:cxn ang="0">
                  <a:pos x="connsiteX12865" y="connsiteY12865"/>
                </a:cxn>
                <a:cxn ang="0">
                  <a:pos x="connsiteX12866" y="connsiteY12866"/>
                </a:cxn>
                <a:cxn ang="0">
                  <a:pos x="connsiteX12867" y="connsiteY12867"/>
                </a:cxn>
                <a:cxn ang="0">
                  <a:pos x="connsiteX12868" y="connsiteY12868"/>
                </a:cxn>
                <a:cxn ang="0">
                  <a:pos x="connsiteX12869" y="connsiteY12869"/>
                </a:cxn>
                <a:cxn ang="0">
                  <a:pos x="connsiteX12870" y="connsiteY12870"/>
                </a:cxn>
                <a:cxn ang="0">
                  <a:pos x="connsiteX12871" y="connsiteY12871"/>
                </a:cxn>
                <a:cxn ang="0">
                  <a:pos x="connsiteX12872" y="connsiteY12872"/>
                </a:cxn>
                <a:cxn ang="0">
                  <a:pos x="connsiteX12873" y="connsiteY12873"/>
                </a:cxn>
                <a:cxn ang="0">
                  <a:pos x="connsiteX12874" y="connsiteY12874"/>
                </a:cxn>
                <a:cxn ang="0">
                  <a:pos x="connsiteX12875" y="connsiteY12875"/>
                </a:cxn>
                <a:cxn ang="0">
                  <a:pos x="connsiteX12876" y="connsiteY12876"/>
                </a:cxn>
                <a:cxn ang="0">
                  <a:pos x="connsiteX12877" y="connsiteY12877"/>
                </a:cxn>
                <a:cxn ang="0">
                  <a:pos x="connsiteX12878" y="connsiteY12878"/>
                </a:cxn>
                <a:cxn ang="0">
                  <a:pos x="connsiteX12879" y="connsiteY12879"/>
                </a:cxn>
                <a:cxn ang="0">
                  <a:pos x="connsiteX12880" y="connsiteY12880"/>
                </a:cxn>
                <a:cxn ang="0">
                  <a:pos x="connsiteX12881" y="connsiteY12881"/>
                </a:cxn>
                <a:cxn ang="0">
                  <a:pos x="connsiteX12882" y="connsiteY12882"/>
                </a:cxn>
                <a:cxn ang="0">
                  <a:pos x="connsiteX12883" y="connsiteY12883"/>
                </a:cxn>
                <a:cxn ang="0">
                  <a:pos x="connsiteX12884" y="connsiteY12884"/>
                </a:cxn>
                <a:cxn ang="0">
                  <a:pos x="connsiteX12885" y="connsiteY12885"/>
                </a:cxn>
                <a:cxn ang="0">
                  <a:pos x="connsiteX12886" y="connsiteY12886"/>
                </a:cxn>
                <a:cxn ang="0">
                  <a:pos x="connsiteX12887" y="connsiteY12887"/>
                </a:cxn>
                <a:cxn ang="0">
                  <a:pos x="connsiteX12888" y="connsiteY12888"/>
                </a:cxn>
                <a:cxn ang="0">
                  <a:pos x="connsiteX12889" y="connsiteY12889"/>
                </a:cxn>
                <a:cxn ang="0">
                  <a:pos x="connsiteX12890" y="connsiteY12890"/>
                </a:cxn>
                <a:cxn ang="0">
                  <a:pos x="connsiteX12891" y="connsiteY12891"/>
                </a:cxn>
                <a:cxn ang="0">
                  <a:pos x="connsiteX12892" y="connsiteY12892"/>
                </a:cxn>
                <a:cxn ang="0">
                  <a:pos x="connsiteX12893" y="connsiteY12893"/>
                </a:cxn>
                <a:cxn ang="0">
                  <a:pos x="connsiteX12894" y="connsiteY12894"/>
                </a:cxn>
                <a:cxn ang="0">
                  <a:pos x="connsiteX12895" y="connsiteY12895"/>
                </a:cxn>
                <a:cxn ang="0">
                  <a:pos x="connsiteX12896" y="connsiteY12896"/>
                </a:cxn>
                <a:cxn ang="0">
                  <a:pos x="connsiteX12897" y="connsiteY12897"/>
                </a:cxn>
                <a:cxn ang="0">
                  <a:pos x="connsiteX12898" y="connsiteY12898"/>
                </a:cxn>
                <a:cxn ang="0">
                  <a:pos x="connsiteX12899" y="connsiteY12899"/>
                </a:cxn>
                <a:cxn ang="0">
                  <a:pos x="connsiteX12900" y="connsiteY12900"/>
                </a:cxn>
                <a:cxn ang="0">
                  <a:pos x="connsiteX12901" y="connsiteY12901"/>
                </a:cxn>
                <a:cxn ang="0">
                  <a:pos x="connsiteX12902" y="connsiteY12902"/>
                </a:cxn>
                <a:cxn ang="0">
                  <a:pos x="connsiteX12903" y="connsiteY12903"/>
                </a:cxn>
                <a:cxn ang="0">
                  <a:pos x="connsiteX12904" y="connsiteY12904"/>
                </a:cxn>
                <a:cxn ang="0">
                  <a:pos x="connsiteX12905" y="connsiteY12905"/>
                </a:cxn>
                <a:cxn ang="0">
                  <a:pos x="connsiteX12906" y="connsiteY12906"/>
                </a:cxn>
                <a:cxn ang="0">
                  <a:pos x="connsiteX12907" y="connsiteY12907"/>
                </a:cxn>
                <a:cxn ang="0">
                  <a:pos x="connsiteX12908" y="connsiteY12908"/>
                </a:cxn>
                <a:cxn ang="0">
                  <a:pos x="connsiteX12909" y="connsiteY12909"/>
                </a:cxn>
                <a:cxn ang="0">
                  <a:pos x="connsiteX12910" y="connsiteY12910"/>
                </a:cxn>
                <a:cxn ang="0">
                  <a:pos x="connsiteX12911" y="connsiteY12911"/>
                </a:cxn>
                <a:cxn ang="0">
                  <a:pos x="connsiteX12912" y="connsiteY12912"/>
                </a:cxn>
                <a:cxn ang="0">
                  <a:pos x="connsiteX12913" y="connsiteY12913"/>
                </a:cxn>
                <a:cxn ang="0">
                  <a:pos x="connsiteX12914" y="connsiteY12914"/>
                </a:cxn>
                <a:cxn ang="0">
                  <a:pos x="connsiteX12915" y="connsiteY12915"/>
                </a:cxn>
                <a:cxn ang="0">
                  <a:pos x="connsiteX12916" y="connsiteY12916"/>
                </a:cxn>
                <a:cxn ang="0">
                  <a:pos x="connsiteX12917" y="connsiteY12917"/>
                </a:cxn>
                <a:cxn ang="0">
                  <a:pos x="connsiteX12918" y="connsiteY12918"/>
                </a:cxn>
                <a:cxn ang="0">
                  <a:pos x="connsiteX12919" y="connsiteY12919"/>
                </a:cxn>
                <a:cxn ang="0">
                  <a:pos x="connsiteX12920" y="connsiteY12920"/>
                </a:cxn>
                <a:cxn ang="0">
                  <a:pos x="connsiteX12921" y="connsiteY12921"/>
                </a:cxn>
                <a:cxn ang="0">
                  <a:pos x="connsiteX12922" y="connsiteY12922"/>
                </a:cxn>
                <a:cxn ang="0">
                  <a:pos x="connsiteX12923" y="connsiteY12923"/>
                </a:cxn>
                <a:cxn ang="0">
                  <a:pos x="connsiteX12924" y="connsiteY12924"/>
                </a:cxn>
                <a:cxn ang="0">
                  <a:pos x="connsiteX12925" y="connsiteY12925"/>
                </a:cxn>
                <a:cxn ang="0">
                  <a:pos x="connsiteX12926" y="connsiteY12926"/>
                </a:cxn>
                <a:cxn ang="0">
                  <a:pos x="connsiteX12927" y="connsiteY12927"/>
                </a:cxn>
                <a:cxn ang="0">
                  <a:pos x="connsiteX12928" y="connsiteY12928"/>
                </a:cxn>
                <a:cxn ang="0">
                  <a:pos x="connsiteX12929" y="connsiteY12929"/>
                </a:cxn>
                <a:cxn ang="0">
                  <a:pos x="connsiteX12930" y="connsiteY12930"/>
                </a:cxn>
                <a:cxn ang="0">
                  <a:pos x="connsiteX12931" y="connsiteY12931"/>
                </a:cxn>
                <a:cxn ang="0">
                  <a:pos x="connsiteX12932" y="connsiteY12932"/>
                </a:cxn>
                <a:cxn ang="0">
                  <a:pos x="connsiteX12933" y="connsiteY12933"/>
                </a:cxn>
                <a:cxn ang="0">
                  <a:pos x="connsiteX12934" y="connsiteY12934"/>
                </a:cxn>
                <a:cxn ang="0">
                  <a:pos x="connsiteX12935" y="connsiteY12935"/>
                </a:cxn>
                <a:cxn ang="0">
                  <a:pos x="connsiteX12936" y="connsiteY12936"/>
                </a:cxn>
                <a:cxn ang="0">
                  <a:pos x="connsiteX12937" y="connsiteY12937"/>
                </a:cxn>
                <a:cxn ang="0">
                  <a:pos x="connsiteX12938" y="connsiteY12938"/>
                </a:cxn>
                <a:cxn ang="0">
                  <a:pos x="connsiteX12939" y="connsiteY12939"/>
                </a:cxn>
                <a:cxn ang="0">
                  <a:pos x="connsiteX12940" y="connsiteY12940"/>
                </a:cxn>
                <a:cxn ang="0">
                  <a:pos x="connsiteX12941" y="connsiteY12941"/>
                </a:cxn>
                <a:cxn ang="0">
                  <a:pos x="connsiteX12942" y="connsiteY12942"/>
                </a:cxn>
                <a:cxn ang="0">
                  <a:pos x="connsiteX12943" y="connsiteY12943"/>
                </a:cxn>
                <a:cxn ang="0">
                  <a:pos x="connsiteX12944" y="connsiteY12944"/>
                </a:cxn>
                <a:cxn ang="0">
                  <a:pos x="connsiteX12945" y="connsiteY12945"/>
                </a:cxn>
                <a:cxn ang="0">
                  <a:pos x="connsiteX12946" y="connsiteY12946"/>
                </a:cxn>
                <a:cxn ang="0">
                  <a:pos x="connsiteX12947" y="connsiteY12947"/>
                </a:cxn>
                <a:cxn ang="0">
                  <a:pos x="connsiteX12948" y="connsiteY12948"/>
                </a:cxn>
                <a:cxn ang="0">
                  <a:pos x="connsiteX12949" y="connsiteY12949"/>
                </a:cxn>
                <a:cxn ang="0">
                  <a:pos x="connsiteX12950" y="connsiteY12950"/>
                </a:cxn>
                <a:cxn ang="0">
                  <a:pos x="connsiteX12951" y="connsiteY12951"/>
                </a:cxn>
                <a:cxn ang="0">
                  <a:pos x="connsiteX12952" y="connsiteY12952"/>
                </a:cxn>
                <a:cxn ang="0">
                  <a:pos x="connsiteX12953" y="connsiteY12953"/>
                </a:cxn>
                <a:cxn ang="0">
                  <a:pos x="connsiteX12954" y="connsiteY12954"/>
                </a:cxn>
                <a:cxn ang="0">
                  <a:pos x="connsiteX12955" y="connsiteY12955"/>
                </a:cxn>
                <a:cxn ang="0">
                  <a:pos x="connsiteX12956" y="connsiteY12956"/>
                </a:cxn>
                <a:cxn ang="0">
                  <a:pos x="connsiteX12957" y="connsiteY12957"/>
                </a:cxn>
                <a:cxn ang="0">
                  <a:pos x="connsiteX12958" y="connsiteY12958"/>
                </a:cxn>
                <a:cxn ang="0">
                  <a:pos x="connsiteX12959" y="connsiteY12959"/>
                </a:cxn>
                <a:cxn ang="0">
                  <a:pos x="connsiteX12960" y="connsiteY12960"/>
                </a:cxn>
                <a:cxn ang="0">
                  <a:pos x="connsiteX12961" y="connsiteY12961"/>
                </a:cxn>
                <a:cxn ang="0">
                  <a:pos x="connsiteX12962" y="connsiteY12962"/>
                </a:cxn>
                <a:cxn ang="0">
                  <a:pos x="connsiteX12963" y="connsiteY12963"/>
                </a:cxn>
                <a:cxn ang="0">
                  <a:pos x="connsiteX12964" y="connsiteY12964"/>
                </a:cxn>
                <a:cxn ang="0">
                  <a:pos x="connsiteX12965" y="connsiteY12965"/>
                </a:cxn>
                <a:cxn ang="0">
                  <a:pos x="connsiteX12966" y="connsiteY12966"/>
                </a:cxn>
                <a:cxn ang="0">
                  <a:pos x="connsiteX12967" y="connsiteY12967"/>
                </a:cxn>
                <a:cxn ang="0">
                  <a:pos x="connsiteX12968" y="connsiteY12968"/>
                </a:cxn>
                <a:cxn ang="0">
                  <a:pos x="connsiteX12969" y="connsiteY12969"/>
                </a:cxn>
                <a:cxn ang="0">
                  <a:pos x="connsiteX12970" y="connsiteY12970"/>
                </a:cxn>
                <a:cxn ang="0">
                  <a:pos x="connsiteX12971" y="connsiteY12971"/>
                </a:cxn>
                <a:cxn ang="0">
                  <a:pos x="connsiteX12972" y="connsiteY12972"/>
                </a:cxn>
                <a:cxn ang="0">
                  <a:pos x="connsiteX12973" y="connsiteY12973"/>
                </a:cxn>
                <a:cxn ang="0">
                  <a:pos x="connsiteX12974" y="connsiteY12974"/>
                </a:cxn>
                <a:cxn ang="0">
                  <a:pos x="connsiteX12975" y="connsiteY12975"/>
                </a:cxn>
                <a:cxn ang="0">
                  <a:pos x="connsiteX12976" y="connsiteY12976"/>
                </a:cxn>
                <a:cxn ang="0">
                  <a:pos x="connsiteX12977" y="connsiteY12977"/>
                </a:cxn>
                <a:cxn ang="0">
                  <a:pos x="connsiteX12978" y="connsiteY12978"/>
                </a:cxn>
                <a:cxn ang="0">
                  <a:pos x="connsiteX12979" y="connsiteY12979"/>
                </a:cxn>
                <a:cxn ang="0">
                  <a:pos x="connsiteX12980" y="connsiteY12980"/>
                </a:cxn>
                <a:cxn ang="0">
                  <a:pos x="connsiteX12981" y="connsiteY12981"/>
                </a:cxn>
                <a:cxn ang="0">
                  <a:pos x="connsiteX12982" y="connsiteY12982"/>
                </a:cxn>
                <a:cxn ang="0">
                  <a:pos x="connsiteX12983" y="connsiteY12983"/>
                </a:cxn>
                <a:cxn ang="0">
                  <a:pos x="connsiteX12984" y="connsiteY12984"/>
                </a:cxn>
                <a:cxn ang="0">
                  <a:pos x="connsiteX12985" y="connsiteY12985"/>
                </a:cxn>
                <a:cxn ang="0">
                  <a:pos x="connsiteX12986" y="connsiteY12986"/>
                </a:cxn>
                <a:cxn ang="0">
                  <a:pos x="connsiteX12987" y="connsiteY12987"/>
                </a:cxn>
                <a:cxn ang="0">
                  <a:pos x="connsiteX12988" y="connsiteY12988"/>
                </a:cxn>
                <a:cxn ang="0">
                  <a:pos x="connsiteX12989" y="connsiteY12989"/>
                </a:cxn>
                <a:cxn ang="0">
                  <a:pos x="connsiteX12990" y="connsiteY12990"/>
                </a:cxn>
                <a:cxn ang="0">
                  <a:pos x="connsiteX12991" y="connsiteY12991"/>
                </a:cxn>
                <a:cxn ang="0">
                  <a:pos x="connsiteX12992" y="connsiteY12992"/>
                </a:cxn>
                <a:cxn ang="0">
                  <a:pos x="connsiteX12993" y="connsiteY12993"/>
                </a:cxn>
                <a:cxn ang="0">
                  <a:pos x="connsiteX12994" y="connsiteY12994"/>
                </a:cxn>
                <a:cxn ang="0">
                  <a:pos x="connsiteX12995" y="connsiteY12995"/>
                </a:cxn>
                <a:cxn ang="0">
                  <a:pos x="connsiteX12996" y="connsiteY12996"/>
                </a:cxn>
                <a:cxn ang="0">
                  <a:pos x="connsiteX12997" y="connsiteY12997"/>
                </a:cxn>
                <a:cxn ang="0">
                  <a:pos x="connsiteX12998" y="connsiteY12998"/>
                </a:cxn>
                <a:cxn ang="0">
                  <a:pos x="connsiteX12999" y="connsiteY12999"/>
                </a:cxn>
                <a:cxn ang="0">
                  <a:pos x="connsiteX13000" y="connsiteY13000"/>
                </a:cxn>
                <a:cxn ang="0">
                  <a:pos x="connsiteX13001" y="connsiteY13001"/>
                </a:cxn>
                <a:cxn ang="0">
                  <a:pos x="connsiteX13002" y="connsiteY13002"/>
                </a:cxn>
                <a:cxn ang="0">
                  <a:pos x="connsiteX13003" y="connsiteY13003"/>
                </a:cxn>
                <a:cxn ang="0">
                  <a:pos x="connsiteX13004" y="connsiteY13004"/>
                </a:cxn>
                <a:cxn ang="0">
                  <a:pos x="connsiteX13005" y="connsiteY13005"/>
                </a:cxn>
                <a:cxn ang="0">
                  <a:pos x="connsiteX13006" y="connsiteY13006"/>
                </a:cxn>
                <a:cxn ang="0">
                  <a:pos x="connsiteX13007" y="connsiteY13007"/>
                </a:cxn>
                <a:cxn ang="0">
                  <a:pos x="connsiteX13008" y="connsiteY13008"/>
                </a:cxn>
                <a:cxn ang="0">
                  <a:pos x="connsiteX13009" y="connsiteY13009"/>
                </a:cxn>
                <a:cxn ang="0">
                  <a:pos x="connsiteX13010" y="connsiteY13010"/>
                </a:cxn>
                <a:cxn ang="0">
                  <a:pos x="connsiteX13011" y="connsiteY13011"/>
                </a:cxn>
                <a:cxn ang="0">
                  <a:pos x="connsiteX13012" y="connsiteY13012"/>
                </a:cxn>
                <a:cxn ang="0">
                  <a:pos x="connsiteX13013" y="connsiteY13013"/>
                </a:cxn>
                <a:cxn ang="0">
                  <a:pos x="connsiteX13014" y="connsiteY13014"/>
                </a:cxn>
                <a:cxn ang="0">
                  <a:pos x="connsiteX13015" y="connsiteY13015"/>
                </a:cxn>
                <a:cxn ang="0">
                  <a:pos x="connsiteX13016" y="connsiteY13016"/>
                </a:cxn>
                <a:cxn ang="0">
                  <a:pos x="connsiteX13017" y="connsiteY13017"/>
                </a:cxn>
                <a:cxn ang="0">
                  <a:pos x="connsiteX13018" y="connsiteY13018"/>
                </a:cxn>
                <a:cxn ang="0">
                  <a:pos x="connsiteX13019" y="connsiteY13019"/>
                </a:cxn>
                <a:cxn ang="0">
                  <a:pos x="connsiteX13020" y="connsiteY13020"/>
                </a:cxn>
                <a:cxn ang="0">
                  <a:pos x="connsiteX13021" y="connsiteY13021"/>
                </a:cxn>
                <a:cxn ang="0">
                  <a:pos x="connsiteX13022" y="connsiteY13022"/>
                </a:cxn>
                <a:cxn ang="0">
                  <a:pos x="connsiteX13023" y="connsiteY13023"/>
                </a:cxn>
                <a:cxn ang="0">
                  <a:pos x="connsiteX13024" y="connsiteY13024"/>
                </a:cxn>
                <a:cxn ang="0">
                  <a:pos x="connsiteX13025" y="connsiteY13025"/>
                </a:cxn>
                <a:cxn ang="0">
                  <a:pos x="connsiteX13026" y="connsiteY13026"/>
                </a:cxn>
                <a:cxn ang="0">
                  <a:pos x="connsiteX13027" y="connsiteY13027"/>
                </a:cxn>
                <a:cxn ang="0">
                  <a:pos x="connsiteX13028" y="connsiteY13028"/>
                </a:cxn>
                <a:cxn ang="0">
                  <a:pos x="connsiteX13029" y="connsiteY13029"/>
                </a:cxn>
                <a:cxn ang="0">
                  <a:pos x="connsiteX13030" y="connsiteY13030"/>
                </a:cxn>
                <a:cxn ang="0">
                  <a:pos x="connsiteX13031" y="connsiteY13031"/>
                </a:cxn>
                <a:cxn ang="0">
                  <a:pos x="connsiteX13032" y="connsiteY13032"/>
                </a:cxn>
                <a:cxn ang="0">
                  <a:pos x="connsiteX13033" y="connsiteY13033"/>
                </a:cxn>
                <a:cxn ang="0">
                  <a:pos x="connsiteX13034" y="connsiteY13034"/>
                </a:cxn>
                <a:cxn ang="0">
                  <a:pos x="connsiteX13035" y="connsiteY13035"/>
                </a:cxn>
                <a:cxn ang="0">
                  <a:pos x="connsiteX13036" y="connsiteY13036"/>
                </a:cxn>
                <a:cxn ang="0">
                  <a:pos x="connsiteX13037" y="connsiteY13037"/>
                </a:cxn>
                <a:cxn ang="0">
                  <a:pos x="connsiteX13038" y="connsiteY13038"/>
                </a:cxn>
                <a:cxn ang="0">
                  <a:pos x="connsiteX13039" y="connsiteY13039"/>
                </a:cxn>
                <a:cxn ang="0">
                  <a:pos x="connsiteX13040" y="connsiteY13040"/>
                </a:cxn>
                <a:cxn ang="0">
                  <a:pos x="connsiteX13041" y="connsiteY13041"/>
                </a:cxn>
                <a:cxn ang="0">
                  <a:pos x="connsiteX13042" y="connsiteY13042"/>
                </a:cxn>
                <a:cxn ang="0">
                  <a:pos x="connsiteX13043" y="connsiteY13043"/>
                </a:cxn>
                <a:cxn ang="0">
                  <a:pos x="connsiteX13044" y="connsiteY13044"/>
                </a:cxn>
                <a:cxn ang="0">
                  <a:pos x="connsiteX13045" y="connsiteY13045"/>
                </a:cxn>
                <a:cxn ang="0">
                  <a:pos x="connsiteX13046" y="connsiteY13046"/>
                </a:cxn>
                <a:cxn ang="0">
                  <a:pos x="connsiteX13047" y="connsiteY13047"/>
                </a:cxn>
                <a:cxn ang="0">
                  <a:pos x="connsiteX13048" y="connsiteY13048"/>
                </a:cxn>
                <a:cxn ang="0">
                  <a:pos x="connsiteX13049" y="connsiteY13049"/>
                </a:cxn>
                <a:cxn ang="0">
                  <a:pos x="connsiteX13050" y="connsiteY13050"/>
                </a:cxn>
                <a:cxn ang="0">
                  <a:pos x="connsiteX13051" y="connsiteY13051"/>
                </a:cxn>
                <a:cxn ang="0">
                  <a:pos x="connsiteX13052" y="connsiteY13052"/>
                </a:cxn>
                <a:cxn ang="0">
                  <a:pos x="connsiteX13053" y="connsiteY13053"/>
                </a:cxn>
                <a:cxn ang="0">
                  <a:pos x="connsiteX13054" y="connsiteY13054"/>
                </a:cxn>
                <a:cxn ang="0">
                  <a:pos x="connsiteX13055" y="connsiteY13055"/>
                </a:cxn>
                <a:cxn ang="0">
                  <a:pos x="connsiteX13056" y="connsiteY13056"/>
                </a:cxn>
                <a:cxn ang="0">
                  <a:pos x="connsiteX13057" y="connsiteY13057"/>
                </a:cxn>
                <a:cxn ang="0">
                  <a:pos x="connsiteX13058" y="connsiteY13058"/>
                </a:cxn>
                <a:cxn ang="0">
                  <a:pos x="connsiteX13059" y="connsiteY13059"/>
                </a:cxn>
                <a:cxn ang="0">
                  <a:pos x="connsiteX13060" y="connsiteY13060"/>
                </a:cxn>
                <a:cxn ang="0">
                  <a:pos x="connsiteX13061" y="connsiteY13061"/>
                </a:cxn>
                <a:cxn ang="0">
                  <a:pos x="connsiteX13062" y="connsiteY13062"/>
                </a:cxn>
                <a:cxn ang="0">
                  <a:pos x="connsiteX13063" y="connsiteY13063"/>
                </a:cxn>
                <a:cxn ang="0">
                  <a:pos x="connsiteX13064" y="connsiteY13064"/>
                </a:cxn>
                <a:cxn ang="0">
                  <a:pos x="connsiteX13065" y="connsiteY13065"/>
                </a:cxn>
                <a:cxn ang="0">
                  <a:pos x="connsiteX13066" y="connsiteY13066"/>
                </a:cxn>
                <a:cxn ang="0">
                  <a:pos x="connsiteX13067" y="connsiteY13067"/>
                </a:cxn>
                <a:cxn ang="0">
                  <a:pos x="connsiteX13068" y="connsiteY13068"/>
                </a:cxn>
                <a:cxn ang="0">
                  <a:pos x="connsiteX13069" y="connsiteY13069"/>
                </a:cxn>
                <a:cxn ang="0">
                  <a:pos x="connsiteX13070" y="connsiteY13070"/>
                </a:cxn>
                <a:cxn ang="0">
                  <a:pos x="connsiteX13071" y="connsiteY13071"/>
                </a:cxn>
                <a:cxn ang="0">
                  <a:pos x="connsiteX13072" y="connsiteY13072"/>
                </a:cxn>
                <a:cxn ang="0">
                  <a:pos x="connsiteX13073" y="connsiteY13073"/>
                </a:cxn>
                <a:cxn ang="0">
                  <a:pos x="connsiteX13074" y="connsiteY13074"/>
                </a:cxn>
                <a:cxn ang="0">
                  <a:pos x="connsiteX13075" y="connsiteY13075"/>
                </a:cxn>
                <a:cxn ang="0">
                  <a:pos x="connsiteX13076" y="connsiteY13076"/>
                </a:cxn>
                <a:cxn ang="0">
                  <a:pos x="connsiteX13077" y="connsiteY13077"/>
                </a:cxn>
                <a:cxn ang="0">
                  <a:pos x="connsiteX13078" y="connsiteY13078"/>
                </a:cxn>
                <a:cxn ang="0">
                  <a:pos x="connsiteX13079" y="connsiteY13079"/>
                </a:cxn>
                <a:cxn ang="0">
                  <a:pos x="connsiteX13080" y="connsiteY13080"/>
                </a:cxn>
                <a:cxn ang="0">
                  <a:pos x="connsiteX13081" y="connsiteY13081"/>
                </a:cxn>
                <a:cxn ang="0">
                  <a:pos x="connsiteX13082" y="connsiteY13082"/>
                </a:cxn>
                <a:cxn ang="0">
                  <a:pos x="connsiteX13083" y="connsiteY13083"/>
                </a:cxn>
                <a:cxn ang="0">
                  <a:pos x="connsiteX13084" y="connsiteY13084"/>
                </a:cxn>
                <a:cxn ang="0">
                  <a:pos x="connsiteX13085" y="connsiteY13085"/>
                </a:cxn>
                <a:cxn ang="0">
                  <a:pos x="connsiteX13086" y="connsiteY13086"/>
                </a:cxn>
                <a:cxn ang="0">
                  <a:pos x="connsiteX13087" y="connsiteY13087"/>
                </a:cxn>
                <a:cxn ang="0">
                  <a:pos x="connsiteX13088" y="connsiteY13088"/>
                </a:cxn>
                <a:cxn ang="0">
                  <a:pos x="connsiteX13089" y="connsiteY13089"/>
                </a:cxn>
                <a:cxn ang="0">
                  <a:pos x="connsiteX13090" y="connsiteY13090"/>
                </a:cxn>
                <a:cxn ang="0">
                  <a:pos x="connsiteX13091" y="connsiteY13091"/>
                </a:cxn>
                <a:cxn ang="0">
                  <a:pos x="connsiteX13092" y="connsiteY13092"/>
                </a:cxn>
                <a:cxn ang="0">
                  <a:pos x="connsiteX13093" y="connsiteY13093"/>
                </a:cxn>
                <a:cxn ang="0">
                  <a:pos x="connsiteX13094" y="connsiteY13094"/>
                </a:cxn>
                <a:cxn ang="0">
                  <a:pos x="connsiteX13095" y="connsiteY13095"/>
                </a:cxn>
                <a:cxn ang="0">
                  <a:pos x="connsiteX13096" y="connsiteY13096"/>
                </a:cxn>
                <a:cxn ang="0">
                  <a:pos x="connsiteX13097" y="connsiteY13097"/>
                </a:cxn>
                <a:cxn ang="0">
                  <a:pos x="connsiteX13098" y="connsiteY13098"/>
                </a:cxn>
                <a:cxn ang="0">
                  <a:pos x="connsiteX13099" y="connsiteY13099"/>
                </a:cxn>
                <a:cxn ang="0">
                  <a:pos x="connsiteX13100" y="connsiteY13100"/>
                </a:cxn>
                <a:cxn ang="0">
                  <a:pos x="connsiteX13101" y="connsiteY13101"/>
                </a:cxn>
                <a:cxn ang="0">
                  <a:pos x="connsiteX13102" y="connsiteY13102"/>
                </a:cxn>
                <a:cxn ang="0">
                  <a:pos x="connsiteX13103" y="connsiteY13103"/>
                </a:cxn>
                <a:cxn ang="0">
                  <a:pos x="connsiteX13104" y="connsiteY13104"/>
                </a:cxn>
                <a:cxn ang="0">
                  <a:pos x="connsiteX13105" y="connsiteY13105"/>
                </a:cxn>
                <a:cxn ang="0">
                  <a:pos x="connsiteX13106" y="connsiteY13106"/>
                </a:cxn>
                <a:cxn ang="0">
                  <a:pos x="connsiteX13107" y="connsiteY13107"/>
                </a:cxn>
                <a:cxn ang="0">
                  <a:pos x="connsiteX13108" y="connsiteY13108"/>
                </a:cxn>
                <a:cxn ang="0">
                  <a:pos x="connsiteX13109" y="connsiteY13109"/>
                </a:cxn>
                <a:cxn ang="0">
                  <a:pos x="connsiteX13110" y="connsiteY13110"/>
                </a:cxn>
                <a:cxn ang="0">
                  <a:pos x="connsiteX13111" y="connsiteY13111"/>
                </a:cxn>
                <a:cxn ang="0">
                  <a:pos x="connsiteX13112" y="connsiteY13112"/>
                </a:cxn>
                <a:cxn ang="0">
                  <a:pos x="connsiteX13113" y="connsiteY13113"/>
                </a:cxn>
                <a:cxn ang="0">
                  <a:pos x="connsiteX13114" y="connsiteY13114"/>
                </a:cxn>
                <a:cxn ang="0">
                  <a:pos x="connsiteX13115" y="connsiteY13115"/>
                </a:cxn>
                <a:cxn ang="0">
                  <a:pos x="connsiteX13116" y="connsiteY13116"/>
                </a:cxn>
                <a:cxn ang="0">
                  <a:pos x="connsiteX13117" y="connsiteY13117"/>
                </a:cxn>
                <a:cxn ang="0">
                  <a:pos x="connsiteX13118" y="connsiteY13118"/>
                </a:cxn>
                <a:cxn ang="0">
                  <a:pos x="connsiteX13119" y="connsiteY13119"/>
                </a:cxn>
                <a:cxn ang="0">
                  <a:pos x="connsiteX13120" y="connsiteY13120"/>
                </a:cxn>
                <a:cxn ang="0">
                  <a:pos x="connsiteX13121" y="connsiteY13121"/>
                </a:cxn>
                <a:cxn ang="0">
                  <a:pos x="connsiteX13122" y="connsiteY13122"/>
                </a:cxn>
                <a:cxn ang="0">
                  <a:pos x="connsiteX13123" y="connsiteY13123"/>
                </a:cxn>
                <a:cxn ang="0">
                  <a:pos x="connsiteX13124" y="connsiteY13124"/>
                </a:cxn>
                <a:cxn ang="0">
                  <a:pos x="connsiteX13125" y="connsiteY13125"/>
                </a:cxn>
                <a:cxn ang="0">
                  <a:pos x="connsiteX13126" y="connsiteY13126"/>
                </a:cxn>
                <a:cxn ang="0">
                  <a:pos x="connsiteX13127" y="connsiteY13127"/>
                </a:cxn>
                <a:cxn ang="0">
                  <a:pos x="connsiteX13128" y="connsiteY13128"/>
                </a:cxn>
                <a:cxn ang="0">
                  <a:pos x="connsiteX13129" y="connsiteY13129"/>
                </a:cxn>
                <a:cxn ang="0">
                  <a:pos x="connsiteX13130" y="connsiteY13130"/>
                </a:cxn>
                <a:cxn ang="0">
                  <a:pos x="connsiteX13131" y="connsiteY13131"/>
                </a:cxn>
                <a:cxn ang="0">
                  <a:pos x="connsiteX13132" y="connsiteY13132"/>
                </a:cxn>
                <a:cxn ang="0">
                  <a:pos x="connsiteX13133" y="connsiteY13133"/>
                </a:cxn>
                <a:cxn ang="0">
                  <a:pos x="connsiteX13134" y="connsiteY13134"/>
                </a:cxn>
                <a:cxn ang="0">
                  <a:pos x="connsiteX13135" y="connsiteY13135"/>
                </a:cxn>
                <a:cxn ang="0">
                  <a:pos x="connsiteX13136" y="connsiteY13136"/>
                </a:cxn>
                <a:cxn ang="0">
                  <a:pos x="connsiteX13137" y="connsiteY13137"/>
                </a:cxn>
                <a:cxn ang="0">
                  <a:pos x="connsiteX13138" y="connsiteY13138"/>
                </a:cxn>
                <a:cxn ang="0">
                  <a:pos x="connsiteX13139" y="connsiteY13139"/>
                </a:cxn>
                <a:cxn ang="0">
                  <a:pos x="connsiteX13140" y="connsiteY13140"/>
                </a:cxn>
                <a:cxn ang="0">
                  <a:pos x="connsiteX13141" y="connsiteY13141"/>
                </a:cxn>
                <a:cxn ang="0">
                  <a:pos x="connsiteX13142" y="connsiteY13142"/>
                </a:cxn>
                <a:cxn ang="0">
                  <a:pos x="connsiteX13143" y="connsiteY13143"/>
                </a:cxn>
                <a:cxn ang="0">
                  <a:pos x="connsiteX13144" y="connsiteY13144"/>
                </a:cxn>
                <a:cxn ang="0">
                  <a:pos x="connsiteX13145" y="connsiteY13145"/>
                </a:cxn>
                <a:cxn ang="0">
                  <a:pos x="connsiteX13146" y="connsiteY13146"/>
                </a:cxn>
                <a:cxn ang="0">
                  <a:pos x="connsiteX13147" y="connsiteY13147"/>
                </a:cxn>
                <a:cxn ang="0">
                  <a:pos x="connsiteX13148" y="connsiteY13148"/>
                </a:cxn>
                <a:cxn ang="0">
                  <a:pos x="connsiteX13149" y="connsiteY13149"/>
                </a:cxn>
                <a:cxn ang="0">
                  <a:pos x="connsiteX13150" y="connsiteY13150"/>
                </a:cxn>
                <a:cxn ang="0">
                  <a:pos x="connsiteX13151" y="connsiteY13151"/>
                </a:cxn>
                <a:cxn ang="0">
                  <a:pos x="connsiteX13152" y="connsiteY13152"/>
                </a:cxn>
                <a:cxn ang="0">
                  <a:pos x="connsiteX13153" y="connsiteY13153"/>
                </a:cxn>
                <a:cxn ang="0">
                  <a:pos x="connsiteX13154" y="connsiteY13154"/>
                </a:cxn>
                <a:cxn ang="0">
                  <a:pos x="connsiteX13155" y="connsiteY13155"/>
                </a:cxn>
                <a:cxn ang="0">
                  <a:pos x="connsiteX13156" y="connsiteY13156"/>
                </a:cxn>
                <a:cxn ang="0">
                  <a:pos x="connsiteX13157" y="connsiteY13157"/>
                </a:cxn>
                <a:cxn ang="0">
                  <a:pos x="connsiteX13158" y="connsiteY13158"/>
                </a:cxn>
                <a:cxn ang="0">
                  <a:pos x="connsiteX13159" y="connsiteY13159"/>
                </a:cxn>
                <a:cxn ang="0">
                  <a:pos x="connsiteX13160" y="connsiteY13160"/>
                </a:cxn>
                <a:cxn ang="0">
                  <a:pos x="connsiteX13161" y="connsiteY13161"/>
                </a:cxn>
                <a:cxn ang="0">
                  <a:pos x="connsiteX13162" y="connsiteY13162"/>
                </a:cxn>
                <a:cxn ang="0">
                  <a:pos x="connsiteX13163" y="connsiteY13163"/>
                </a:cxn>
                <a:cxn ang="0">
                  <a:pos x="connsiteX13164" y="connsiteY13164"/>
                </a:cxn>
                <a:cxn ang="0">
                  <a:pos x="connsiteX13165" y="connsiteY13165"/>
                </a:cxn>
                <a:cxn ang="0">
                  <a:pos x="connsiteX13166" y="connsiteY13166"/>
                </a:cxn>
                <a:cxn ang="0">
                  <a:pos x="connsiteX13167" y="connsiteY13167"/>
                </a:cxn>
                <a:cxn ang="0">
                  <a:pos x="connsiteX13168" y="connsiteY13168"/>
                </a:cxn>
                <a:cxn ang="0">
                  <a:pos x="connsiteX13169" y="connsiteY13169"/>
                </a:cxn>
                <a:cxn ang="0">
                  <a:pos x="connsiteX13170" y="connsiteY13170"/>
                </a:cxn>
                <a:cxn ang="0">
                  <a:pos x="connsiteX13171" y="connsiteY13171"/>
                </a:cxn>
                <a:cxn ang="0">
                  <a:pos x="connsiteX13172" y="connsiteY13172"/>
                </a:cxn>
                <a:cxn ang="0">
                  <a:pos x="connsiteX13173" y="connsiteY13173"/>
                </a:cxn>
                <a:cxn ang="0">
                  <a:pos x="connsiteX13174" y="connsiteY13174"/>
                </a:cxn>
                <a:cxn ang="0">
                  <a:pos x="connsiteX13175" y="connsiteY13175"/>
                </a:cxn>
                <a:cxn ang="0">
                  <a:pos x="connsiteX13176" y="connsiteY13176"/>
                </a:cxn>
                <a:cxn ang="0">
                  <a:pos x="connsiteX13177" y="connsiteY13177"/>
                </a:cxn>
                <a:cxn ang="0">
                  <a:pos x="connsiteX13178" y="connsiteY13178"/>
                </a:cxn>
                <a:cxn ang="0">
                  <a:pos x="connsiteX13179" y="connsiteY13179"/>
                </a:cxn>
                <a:cxn ang="0">
                  <a:pos x="connsiteX13180" y="connsiteY13180"/>
                </a:cxn>
                <a:cxn ang="0">
                  <a:pos x="connsiteX13181" y="connsiteY13181"/>
                </a:cxn>
                <a:cxn ang="0">
                  <a:pos x="connsiteX13182" y="connsiteY13182"/>
                </a:cxn>
                <a:cxn ang="0">
                  <a:pos x="connsiteX13183" y="connsiteY13183"/>
                </a:cxn>
                <a:cxn ang="0">
                  <a:pos x="connsiteX13184" y="connsiteY13184"/>
                </a:cxn>
                <a:cxn ang="0">
                  <a:pos x="connsiteX13185" y="connsiteY13185"/>
                </a:cxn>
                <a:cxn ang="0">
                  <a:pos x="connsiteX13186" y="connsiteY13186"/>
                </a:cxn>
                <a:cxn ang="0">
                  <a:pos x="connsiteX13187" y="connsiteY13187"/>
                </a:cxn>
                <a:cxn ang="0">
                  <a:pos x="connsiteX13188" y="connsiteY13188"/>
                </a:cxn>
                <a:cxn ang="0">
                  <a:pos x="connsiteX13189" y="connsiteY13189"/>
                </a:cxn>
                <a:cxn ang="0">
                  <a:pos x="connsiteX13190" y="connsiteY13190"/>
                </a:cxn>
                <a:cxn ang="0">
                  <a:pos x="connsiteX13191" y="connsiteY13191"/>
                </a:cxn>
                <a:cxn ang="0">
                  <a:pos x="connsiteX13192" y="connsiteY13192"/>
                </a:cxn>
                <a:cxn ang="0">
                  <a:pos x="connsiteX13193" y="connsiteY13193"/>
                </a:cxn>
                <a:cxn ang="0">
                  <a:pos x="connsiteX13194" y="connsiteY13194"/>
                </a:cxn>
                <a:cxn ang="0">
                  <a:pos x="connsiteX13195" y="connsiteY13195"/>
                </a:cxn>
                <a:cxn ang="0">
                  <a:pos x="connsiteX13196" y="connsiteY13196"/>
                </a:cxn>
                <a:cxn ang="0">
                  <a:pos x="connsiteX13197" y="connsiteY13197"/>
                </a:cxn>
                <a:cxn ang="0">
                  <a:pos x="connsiteX13198" y="connsiteY13198"/>
                </a:cxn>
                <a:cxn ang="0">
                  <a:pos x="connsiteX13199" y="connsiteY13199"/>
                </a:cxn>
                <a:cxn ang="0">
                  <a:pos x="connsiteX13200" y="connsiteY13200"/>
                </a:cxn>
                <a:cxn ang="0">
                  <a:pos x="connsiteX13201" y="connsiteY13201"/>
                </a:cxn>
                <a:cxn ang="0">
                  <a:pos x="connsiteX13202" y="connsiteY13202"/>
                </a:cxn>
                <a:cxn ang="0">
                  <a:pos x="connsiteX13203" y="connsiteY13203"/>
                </a:cxn>
                <a:cxn ang="0">
                  <a:pos x="connsiteX13204" y="connsiteY13204"/>
                </a:cxn>
                <a:cxn ang="0">
                  <a:pos x="connsiteX13205" y="connsiteY13205"/>
                </a:cxn>
                <a:cxn ang="0">
                  <a:pos x="connsiteX13206" y="connsiteY13206"/>
                </a:cxn>
                <a:cxn ang="0">
                  <a:pos x="connsiteX13207" y="connsiteY13207"/>
                </a:cxn>
                <a:cxn ang="0">
                  <a:pos x="connsiteX13208" y="connsiteY13208"/>
                </a:cxn>
                <a:cxn ang="0">
                  <a:pos x="connsiteX13209" y="connsiteY13209"/>
                </a:cxn>
                <a:cxn ang="0">
                  <a:pos x="connsiteX13210" y="connsiteY13210"/>
                </a:cxn>
                <a:cxn ang="0">
                  <a:pos x="connsiteX13211" y="connsiteY13211"/>
                </a:cxn>
                <a:cxn ang="0">
                  <a:pos x="connsiteX13212" y="connsiteY13212"/>
                </a:cxn>
                <a:cxn ang="0">
                  <a:pos x="connsiteX13213" y="connsiteY13213"/>
                </a:cxn>
                <a:cxn ang="0">
                  <a:pos x="connsiteX13214" y="connsiteY13214"/>
                </a:cxn>
                <a:cxn ang="0">
                  <a:pos x="connsiteX13215" y="connsiteY13215"/>
                </a:cxn>
                <a:cxn ang="0">
                  <a:pos x="connsiteX13216" y="connsiteY13216"/>
                </a:cxn>
                <a:cxn ang="0">
                  <a:pos x="connsiteX13217" y="connsiteY13217"/>
                </a:cxn>
                <a:cxn ang="0">
                  <a:pos x="connsiteX13218" y="connsiteY13218"/>
                </a:cxn>
                <a:cxn ang="0">
                  <a:pos x="connsiteX13219" y="connsiteY13219"/>
                </a:cxn>
                <a:cxn ang="0">
                  <a:pos x="connsiteX13220" y="connsiteY13220"/>
                </a:cxn>
                <a:cxn ang="0">
                  <a:pos x="connsiteX13221" y="connsiteY13221"/>
                </a:cxn>
                <a:cxn ang="0">
                  <a:pos x="connsiteX13222" y="connsiteY13222"/>
                </a:cxn>
                <a:cxn ang="0">
                  <a:pos x="connsiteX13223" y="connsiteY13223"/>
                </a:cxn>
                <a:cxn ang="0">
                  <a:pos x="connsiteX13224" y="connsiteY13224"/>
                </a:cxn>
                <a:cxn ang="0">
                  <a:pos x="connsiteX13225" y="connsiteY13225"/>
                </a:cxn>
                <a:cxn ang="0">
                  <a:pos x="connsiteX13226" y="connsiteY13226"/>
                </a:cxn>
                <a:cxn ang="0">
                  <a:pos x="connsiteX13227" y="connsiteY13227"/>
                </a:cxn>
                <a:cxn ang="0">
                  <a:pos x="connsiteX13228" y="connsiteY13228"/>
                </a:cxn>
                <a:cxn ang="0">
                  <a:pos x="connsiteX13229" y="connsiteY13229"/>
                </a:cxn>
                <a:cxn ang="0">
                  <a:pos x="connsiteX13230" y="connsiteY13230"/>
                </a:cxn>
                <a:cxn ang="0">
                  <a:pos x="connsiteX13231" y="connsiteY13231"/>
                </a:cxn>
                <a:cxn ang="0">
                  <a:pos x="connsiteX13232" y="connsiteY13232"/>
                </a:cxn>
                <a:cxn ang="0">
                  <a:pos x="connsiteX13233" y="connsiteY13233"/>
                </a:cxn>
                <a:cxn ang="0">
                  <a:pos x="connsiteX13234" y="connsiteY13234"/>
                </a:cxn>
                <a:cxn ang="0">
                  <a:pos x="connsiteX13235" y="connsiteY13235"/>
                </a:cxn>
                <a:cxn ang="0">
                  <a:pos x="connsiteX13236" y="connsiteY13236"/>
                </a:cxn>
                <a:cxn ang="0">
                  <a:pos x="connsiteX13237" y="connsiteY13237"/>
                </a:cxn>
                <a:cxn ang="0">
                  <a:pos x="connsiteX13238" y="connsiteY13238"/>
                </a:cxn>
                <a:cxn ang="0">
                  <a:pos x="connsiteX13239" y="connsiteY13239"/>
                </a:cxn>
                <a:cxn ang="0">
                  <a:pos x="connsiteX13240" y="connsiteY13240"/>
                </a:cxn>
                <a:cxn ang="0">
                  <a:pos x="connsiteX13241" y="connsiteY13241"/>
                </a:cxn>
                <a:cxn ang="0">
                  <a:pos x="connsiteX13242" y="connsiteY13242"/>
                </a:cxn>
                <a:cxn ang="0">
                  <a:pos x="connsiteX13243" y="connsiteY13243"/>
                </a:cxn>
                <a:cxn ang="0">
                  <a:pos x="connsiteX13244" y="connsiteY13244"/>
                </a:cxn>
                <a:cxn ang="0">
                  <a:pos x="connsiteX13245" y="connsiteY13245"/>
                </a:cxn>
                <a:cxn ang="0">
                  <a:pos x="connsiteX13246" y="connsiteY13246"/>
                </a:cxn>
                <a:cxn ang="0">
                  <a:pos x="connsiteX13247" y="connsiteY13247"/>
                </a:cxn>
                <a:cxn ang="0">
                  <a:pos x="connsiteX13248" y="connsiteY13248"/>
                </a:cxn>
                <a:cxn ang="0">
                  <a:pos x="connsiteX13249" y="connsiteY13249"/>
                </a:cxn>
                <a:cxn ang="0">
                  <a:pos x="connsiteX13250" y="connsiteY13250"/>
                </a:cxn>
                <a:cxn ang="0">
                  <a:pos x="connsiteX13251" y="connsiteY13251"/>
                </a:cxn>
                <a:cxn ang="0">
                  <a:pos x="connsiteX13252" y="connsiteY13252"/>
                </a:cxn>
                <a:cxn ang="0">
                  <a:pos x="connsiteX13253" y="connsiteY13253"/>
                </a:cxn>
                <a:cxn ang="0">
                  <a:pos x="connsiteX13254" y="connsiteY13254"/>
                </a:cxn>
                <a:cxn ang="0">
                  <a:pos x="connsiteX13255" y="connsiteY13255"/>
                </a:cxn>
                <a:cxn ang="0">
                  <a:pos x="connsiteX13256" y="connsiteY13256"/>
                </a:cxn>
                <a:cxn ang="0">
                  <a:pos x="connsiteX13257" y="connsiteY13257"/>
                </a:cxn>
                <a:cxn ang="0">
                  <a:pos x="connsiteX13258" y="connsiteY13258"/>
                </a:cxn>
                <a:cxn ang="0">
                  <a:pos x="connsiteX13259" y="connsiteY13259"/>
                </a:cxn>
                <a:cxn ang="0">
                  <a:pos x="connsiteX13260" y="connsiteY13260"/>
                </a:cxn>
                <a:cxn ang="0">
                  <a:pos x="connsiteX13261" y="connsiteY13261"/>
                </a:cxn>
                <a:cxn ang="0">
                  <a:pos x="connsiteX13262" y="connsiteY13262"/>
                </a:cxn>
                <a:cxn ang="0">
                  <a:pos x="connsiteX13263" y="connsiteY13263"/>
                </a:cxn>
                <a:cxn ang="0">
                  <a:pos x="connsiteX13264" y="connsiteY13264"/>
                </a:cxn>
                <a:cxn ang="0">
                  <a:pos x="connsiteX13265" y="connsiteY13265"/>
                </a:cxn>
                <a:cxn ang="0">
                  <a:pos x="connsiteX13266" y="connsiteY13266"/>
                </a:cxn>
                <a:cxn ang="0">
                  <a:pos x="connsiteX13267" y="connsiteY13267"/>
                </a:cxn>
                <a:cxn ang="0">
                  <a:pos x="connsiteX13268" y="connsiteY13268"/>
                </a:cxn>
                <a:cxn ang="0">
                  <a:pos x="connsiteX13269" y="connsiteY13269"/>
                </a:cxn>
                <a:cxn ang="0">
                  <a:pos x="connsiteX13270" y="connsiteY13270"/>
                </a:cxn>
                <a:cxn ang="0">
                  <a:pos x="connsiteX13271" y="connsiteY13271"/>
                </a:cxn>
                <a:cxn ang="0">
                  <a:pos x="connsiteX13272" y="connsiteY13272"/>
                </a:cxn>
                <a:cxn ang="0">
                  <a:pos x="connsiteX13273" y="connsiteY13273"/>
                </a:cxn>
                <a:cxn ang="0">
                  <a:pos x="connsiteX13274" y="connsiteY13274"/>
                </a:cxn>
                <a:cxn ang="0">
                  <a:pos x="connsiteX13275" y="connsiteY13275"/>
                </a:cxn>
                <a:cxn ang="0">
                  <a:pos x="connsiteX13276" y="connsiteY13276"/>
                </a:cxn>
                <a:cxn ang="0">
                  <a:pos x="connsiteX13277" y="connsiteY13277"/>
                </a:cxn>
                <a:cxn ang="0">
                  <a:pos x="connsiteX13278" y="connsiteY13278"/>
                </a:cxn>
                <a:cxn ang="0">
                  <a:pos x="connsiteX13279" y="connsiteY13279"/>
                </a:cxn>
                <a:cxn ang="0">
                  <a:pos x="connsiteX13280" y="connsiteY13280"/>
                </a:cxn>
                <a:cxn ang="0">
                  <a:pos x="connsiteX13281" y="connsiteY13281"/>
                </a:cxn>
                <a:cxn ang="0">
                  <a:pos x="connsiteX13282" y="connsiteY13282"/>
                </a:cxn>
                <a:cxn ang="0">
                  <a:pos x="connsiteX13283" y="connsiteY13283"/>
                </a:cxn>
                <a:cxn ang="0">
                  <a:pos x="connsiteX13284" y="connsiteY13284"/>
                </a:cxn>
                <a:cxn ang="0">
                  <a:pos x="connsiteX13285" y="connsiteY13285"/>
                </a:cxn>
                <a:cxn ang="0">
                  <a:pos x="connsiteX13286" y="connsiteY13286"/>
                </a:cxn>
                <a:cxn ang="0">
                  <a:pos x="connsiteX13287" y="connsiteY13287"/>
                </a:cxn>
                <a:cxn ang="0">
                  <a:pos x="connsiteX13288" y="connsiteY13288"/>
                </a:cxn>
                <a:cxn ang="0">
                  <a:pos x="connsiteX13289" y="connsiteY13289"/>
                </a:cxn>
                <a:cxn ang="0">
                  <a:pos x="connsiteX13290" y="connsiteY13290"/>
                </a:cxn>
                <a:cxn ang="0">
                  <a:pos x="connsiteX13291" y="connsiteY13291"/>
                </a:cxn>
                <a:cxn ang="0">
                  <a:pos x="connsiteX13292" y="connsiteY13292"/>
                </a:cxn>
                <a:cxn ang="0">
                  <a:pos x="connsiteX13293" y="connsiteY13293"/>
                </a:cxn>
                <a:cxn ang="0">
                  <a:pos x="connsiteX13294" y="connsiteY13294"/>
                </a:cxn>
                <a:cxn ang="0">
                  <a:pos x="connsiteX13295" y="connsiteY13295"/>
                </a:cxn>
                <a:cxn ang="0">
                  <a:pos x="connsiteX13296" y="connsiteY13296"/>
                </a:cxn>
                <a:cxn ang="0">
                  <a:pos x="connsiteX13297" y="connsiteY13297"/>
                </a:cxn>
                <a:cxn ang="0">
                  <a:pos x="connsiteX13298" y="connsiteY13298"/>
                </a:cxn>
                <a:cxn ang="0">
                  <a:pos x="connsiteX13299" y="connsiteY13299"/>
                </a:cxn>
                <a:cxn ang="0">
                  <a:pos x="connsiteX13300" y="connsiteY13300"/>
                </a:cxn>
                <a:cxn ang="0">
                  <a:pos x="connsiteX13301" y="connsiteY13301"/>
                </a:cxn>
                <a:cxn ang="0">
                  <a:pos x="connsiteX13302" y="connsiteY13302"/>
                </a:cxn>
                <a:cxn ang="0">
                  <a:pos x="connsiteX13303" y="connsiteY13303"/>
                </a:cxn>
                <a:cxn ang="0">
                  <a:pos x="connsiteX13304" y="connsiteY13304"/>
                </a:cxn>
                <a:cxn ang="0">
                  <a:pos x="connsiteX13305" y="connsiteY13305"/>
                </a:cxn>
                <a:cxn ang="0">
                  <a:pos x="connsiteX13306" y="connsiteY13306"/>
                </a:cxn>
                <a:cxn ang="0">
                  <a:pos x="connsiteX13307" y="connsiteY13307"/>
                </a:cxn>
                <a:cxn ang="0">
                  <a:pos x="connsiteX13308" y="connsiteY13308"/>
                </a:cxn>
                <a:cxn ang="0">
                  <a:pos x="connsiteX13309" y="connsiteY13309"/>
                </a:cxn>
                <a:cxn ang="0">
                  <a:pos x="connsiteX13310" y="connsiteY13310"/>
                </a:cxn>
                <a:cxn ang="0">
                  <a:pos x="connsiteX13311" y="connsiteY13311"/>
                </a:cxn>
                <a:cxn ang="0">
                  <a:pos x="connsiteX13312" y="connsiteY13312"/>
                </a:cxn>
                <a:cxn ang="0">
                  <a:pos x="connsiteX13313" y="connsiteY13313"/>
                </a:cxn>
                <a:cxn ang="0">
                  <a:pos x="connsiteX13314" y="connsiteY13314"/>
                </a:cxn>
                <a:cxn ang="0">
                  <a:pos x="connsiteX13315" y="connsiteY13315"/>
                </a:cxn>
                <a:cxn ang="0">
                  <a:pos x="connsiteX13316" y="connsiteY13316"/>
                </a:cxn>
                <a:cxn ang="0">
                  <a:pos x="connsiteX13317" y="connsiteY13317"/>
                </a:cxn>
                <a:cxn ang="0">
                  <a:pos x="connsiteX13318" y="connsiteY13318"/>
                </a:cxn>
                <a:cxn ang="0">
                  <a:pos x="connsiteX13319" y="connsiteY13319"/>
                </a:cxn>
                <a:cxn ang="0">
                  <a:pos x="connsiteX13320" y="connsiteY13320"/>
                </a:cxn>
                <a:cxn ang="0">
                  <a:pos x="connsiteX13321" y="connsiteY13321"/>
                </a:cxn>
                <a:cxn ang="0">
                  <a:pos x="connsiteX13322" y="connsiteY13322"/>
                </a:cxn>
                <a:cxn ang="0">
                  <a:pos x="connsiteX13323" y="connsiteY13323"/>
                </a:cxn>
                <a:cxn ang="0">
                  <a:pos x="connsiteX13324" y="connsiteY13324"/>
                </a:cxn>
                <a:cxn ang="0">
                  <a:pos x="connsiteX13325" y="connsiteY13325"/>
                </a:cxn>
                <a:cxn ang="0">
                  <a:pos x="connsiteX13326" y="connsiteY13326"/>
                </a:cxn>
                <a:cxn ang="0">
                  <a:pos x="connsiteX13327" y="connsiteY13327"/>
                </a:cxn>
                <a:cxn ang="0">
                  <a:pos x="connsiteX13328" y="connsiteY13328"/>
                </a:cxn>
                <a:cxn ang="0">
                  <a:pos x="connsiteX13329" y="connsiteY13329"/>
                </a:cxn>
                <a:cxn ang="0">
                  <a:pos x="connsiteX13330" y="connsiteY13330"/>
                </a:cxn>
                <a:cxn ang="0">
                  <a:pos x="connsiteX13331" y="connsiteY13331"/>
                </a:cxn>
                <a:cxn ang="0">
                  <a:pos x="connsiteX13332" y="connsiteY13332"/>
                </a:cxn>
                <a:cxn ang="0">
                  <a:pos x="connsiteX13333" y="connsiteY13333"/>
                </a:cxn>
                <a:cxn ang="0">
                  <a:pos x="connsiteX13334" y="connsiteY13334"/>
                </a:cxn>
                <a:cxn ang="0">
                  <a:pos x="connsiteX13335" y="connsiteY13335"/>
                </a:cxn>
                <a:cxn ang="0">
                  <a:pos x="connsiteX13336" y="connsiteY13336"/>
                </a:cxn>
                <a:cxn ang="0">
                  <a:pos x="connsiteX13337" y="connsiteY13337"/>
                </a:cxn>
                <a:cxn ang="0">
                  <a:pos x="connsiteX13338" y="connsiteY13338"/>
                </a:cxn>
                <a:cxn ang="0">
                  <a:pos x="connsiteX13339" y="connsiteY13339"/>
                </a:cxn>
                <a:cxn ang="0">
                  <a:pos x="connsiteX13340" y="connsiteY13340"/>
                </a:cxn>
                <a:cxn ang="0">
                  <a:pos x="connsiteX13341" y="connsiteY13341"/>
                </a:cxn>
                <a:cxn ang="0">
                  <a:pos x="connsiteX13342" y="connsiteY13342"/>
                </a:cxn>
                <a:cxn ang="0">
                  <a:pos x="connsiteX13343" y="connsiteY13343"/>
                </a:cxn>
                <a:cxn ang="0">
                  <a:pos x="connsiteX13344" y="connsiteY13344"/>
                </a:cxn>
                <a:cxn ang="0">
                  <a:pos x="connsiteX13345" y="connsiteY13345"/>
                </a:cxn>
                <a:cxn ang="0">
                  <a:pos x="connsiteX13346" y="connsiteY13346"/>
                </a:cxn>
                <a:cxn ang="0">
                  <a:pos x="connsiteX13347" y="connsiteY13347"/>
                </a:cxn>
                <a:cxn ang="0">
                  <a:pos x="connsiteX13348" y="connsiteY13348"/>
                </a:cxn>
                <a:cxn ang="0">
                  <a:pos x="connsiteX13349" y="connsiteY13349"/>
                </a:cxn>
                <a:cxn ang="0">
                  <a:pos x="connsiteX13350" y="connsiteY13350"/>
                </a:cxn>
                <a:cxn ang="0">
                  <a:pos x="connsiteX13351" y="connsiteY13351"/>
                </a:cxn>
                <a:cxn ang="0">
                  <a:pos x="connsiteX13352" y="connsiteY13352"/>
                </a:cxn>
                <a:cxn ang="0">
                  <a:pos x="connsiteX13353" y="connsiteY13353"/>
                </a:cxn>
                <a:cxn ang="0">
                  <a:pos x="connsiteX13354" y="connsiteY13354"/>
                </a:cxn>
                <a:cxn ang="0">
                  <a:pos x="connsiteX13355" y="connsiteY13355"/>
                </a:cxn>
                <a:cxn ang="0">
                  <a:pos x="connsiteX13356" y="connsiteY13356"/>
                </a:cxn>
                <a:cxn ang="0">
                  <a:pos x="connsiteX13357" y="connsiteY13357"/>
                </a:cxn>
                <a:cxn ang="0">
                  <a:pos x="connsiteX13358" y="connsiteY13358"/>
                </a:cxn>
                <a:cxn ang="0">
                  <a:pos x="connsiteX13359" y="connsiteY13359"/>
                </a:cxn>
                <a:cxn ang="0">
                  <a:pos x="connsiteX13360" y="connsiteY13360"/>
                </a:cxn>
                <a:cxn ang="0">
                  <a:pos x="connsiteX13361" y="connsiteY13361"/>
                </a:cxn>
                <a:cxn ang="0">
                  <a:pos x="connsiteX13362" y="connsiteY13362"/>
                </a:cxn>
                <a:cxn ang="0">
                  <a:pos x="connsiteX13363" y="connsiteY13363"/>
                </a:cxn>
                <a:cxn ang="0">
                  <a:pos x="connsiteX13364" y="connsiteY13364"/>
                </a:cxn>
                <a:cxn ang="0">
                  <a:pos x="connsiteX13365" y="connsiteY13365"/>
                </a:cxn>
                <a:cxn ang="0">
                  <a:pos x="connsiteX13366" y="connsiteY13366"/>
                </a:cxn>
                <a:cxn ang="0">
                  <a:pos x="connsiteX13367" y="connsiteY13367"/>
                </a:cxn>
                <a:cxn ang="0">
                  <a:pos x="connsiteX13368" y="connsiteY13368"/>
                </a:cxn>
                <a:cxn ang="0">
                  <a:pos x="connsiteX13369" y="connsiteY13369"/>
                </a:cxn>
                <a:cxn ang="0">
                  <a:pos x="connsiteX13370" y="connsiteY13370"/>
                </a:cxn>
                <a:cxn ang="0">
                  <a:pos x="connsiteX13371" y="connsiteY13371"/>
                </a:cxn>
                <a:cxn ang="0">
                  <a:pos x="connsiteX13372" y="connsiteY13372"/>
                </a:cxn>
                <a:cxn ang="0">
                  <a:pos x="connsiteX13373" y="connsiteY13373"/>
                </a:cxn>
                <a:cxn ang="0">
                  <a:pos x="connsiteX13374" y="connsiteY13374"/>
                </a:cxn>
                <a:cxn ang="0">
                  <a:pos x="connsiteX13375" y="connsiteY13375"/>
                </a:cxn>
                <a:cxn ang="0">
                  <a:pos x="connsiteX13376" y="connsiteY13376"/>
                </a:cxn>
                <a:cxn ang="0">
                  <a:pos x="connsiteX13377" y="connsiteY13377"/>
                </a:cxn>
                <a:cxn ang="0">
                  <a:pos x="connsiteX13378" y="connsiteY13378"/>
                </a:cxn>
                <a:cxn ang="0">
                  <a:pos x="connsiteX13379" y="connsiteY13379"/>
                </a:cxn>
                <a:cxn ang="0">
                  <a:pos x="connsiteX13380" y="connsiteY13380"/>
                </a:cxn>
                <a:cxn ang="0">
                  <a:pos x="connsiteX13381" y="connsiteY13381"/>
                </a:cxn>
                <a:cxn ang="0">
                  <a:pos x="connsiteX13382" y="connsiteY13382"/>
                </a:cxn>
                <a:cxn ang="0">
                  <a:pos x="connsiteX13383" y="connsiteY13383"/>
                </a:cxn>
                <a:cxn ang="0">
                  <a:pos x="connsiteX13384" y="connsiteY13384"/>
                </a:cxn>
                <a:cxn ang="0">
                  <a:pos x="connsiteX13385" y="connsiteY13385"/>
                </a:cxn>
                <a:cxn ang="0">
                  <a:pos x="connsiteX13386" y="connsiteY13386"/>
                </a:cxn>
                <a:cxn ang="0">
                  <a:pos x="connsiteX13387" y="connsiteY13387"/>
                </a:cxn>
                <a:cxn ang="0">
                  <a:pos x="connsiteX13388" y="connsiteY13388"/>
                </a:cxn>
                <a:cxn ang="0">
                  <a:pos x="connsiteX13389" y="connsiteY13389"/>
                </a:cxn>
                <a:cxn ang="0">
                  <a:pos x="connsiteX13390" y="connsiteY13390"/>
                </a:cxn>
                <a:cxn ang="0">
                  <a:pos x="connsiteX13391" y="connsiteY13391"/>
                </a:cxn>
                <a:cxn ang="0">
                  <a:pos x="connsiteX13392" y="connsiteY13392"/>
                </a:cxn>
                <a:cxn ang="0">
                  <a:pos x="connsiteX13393" y="connsiteY13393"/>
                </a:cxn>
                <a:cxn ang="0">
                  <a:pos x="connsiteX13394" y="connsiteY13394"/>
                </a:cxn>
                <a:cxn ang="0">
                  <a:pos x="connsiteX13395" y="connsiteY13395"/>
                </a:cxn>
                <a:cxn ang="0">
                  <a:pos x="connsiteX13396" y="connsiteY13396"/>
                </a:cxn>
                <a:cxn ang="0">
                  <a:pos x="connsiteX13397" y="connsiteY13397"/>
                </a:cxn>
                <a:cxn ang="0">
                  <a:pos x="connsiteX13398" y="connsiteY13398"/>
                </a:cxn>
                <a:cxn ang="0">
                  <a:pos x="connsiteX13399" y="connsiteY13399"/>
                </a:cxn>
                <a:cxn ang="0">
                  <a:pos x="connsiteX13400" y="connsiteY13400"/>
                </a:cxn>
                <a:cxn ang="0">
                  <a:pos x="connsiteX13401" y="connsiteY13401"/>
                </a:cxn>
                <a:cxn ang="0">
                  <a:pos x="connsiteX13402" y="connsiteY13402"/>
                </a:cxn>
                <a:cxn ang="0">
                  <a:pos x="connsiteX13403" y="connsiteY13403"/>
                </a:cxn>
                <a:cxn ang="0">
                  <a:pos x="connsiteX13404" y="connsiteY13404"/>
                </a:cxn>
                <a:cxn ang="0">
                  <a:pos x="connsiteX13405" y="connsiteY13405"/>
                </a:cxn>
                <a:cxn ang="0">
                  <a:pos x="connsiteX13406" y="connsiteY13406"/>
                </a:cxn>
                <a:cxn ang="0">
                  <a:pos x="connsiteX13407" y="connsiteY13407"/>
                </a:cxn>
                <a:cxn ang="0">
                  <a:pos x="connsiteX13408" y="connsiteY13408"/>
                </a:cxn>
                <a:cxn ang="0">
                  <a:pos x="connsiteX13409" y="connsiteY13409"/>
                </a:cxn>
                <a:cxn ang="0">
                  <a:pos x="connsiteX13410" y="connsiteY13410"/>
                </a:cxn>
                <a:cxn ang="0">
                  <a:pos x="connsiteX13411" y="connsiteY13411"/>
                </a:cxn>
                <a:cxn ang="0">
                  <a:pos x="connsiteX13412" y="connsiteY13412"/>
                </a:cxn>
                <a:cxn ang="0">
                  <a:pos x="connsiteX13413" y="connsiteY13413"/>
                </a:cxn>
                <a:cxn ang="0">
                  <a:pos x="connsiteX13414" y="connsiteY13414"/>
                </a:cxn>
                <a:cxn ang="0">
                  <a:pos x="connsiteX13415" y="connsiteY13415"/>
                </a:cxn>
                <a:cxn ang="0">
                  <a:pos x="connsiteX13416" y="connsiteY13416"/>
                </a:cxn>
                <a:cxn ang="0">
                  <a:pos x="connsiteX13417" y="connsiteY13417"/>
                </a:cxn>
                <a:cxn ang="0">
                  <a:pos x="connsiteX13418" y="connsiteY13418"/>
                </a:cxn>
                <a:cxn ang="0">
                  <a:pos x="connsiteX13419" y="connsiteY13419"/>
                </a:cxn>
                <a:cxn ang="0">
                  <a:pos x="connsiteX13420" y="connsiteY13420"/>
                </a:cxn>
                <a:cxn ang="0">
                  <a:pos x="connsiteX13421" y="connsiteY13421"/>
                </a:cxn>
                <a:cxn ang="0">
                  <a:pos x="connsiteX13422" y="connsiteY13422"/>
                </a:cxn>
                <a:cxn ang="0">
                  <a:pos x="connsiteX13423" y="connsiteY13423"/>
                </a:cxn>
                <a:cxn ang="0">
                  <a:pos x="connsiteX13424" y="connsiteY13424"/>
                </a:cxn>
                <a:cxn ang="0">
                  <a:pos x="connsiteX13425" y="connsiteY13425"/>
                </a:cxn>
                <a:cxn ang="0">
                  <a:pos x="connsiteX13426" y="connsiteY13426"/>
                </a:cxn>
                <a:cxn ang="0">
                  <a:pos x="connsiteX13427" y="connsiteY13427"/>
                </a:cxn>
                <a:cxn ang="0">
                  <a:pos x="connsiteX13428" y="connsiteY13428"/>
                </a:cxn>
                <a:cxn ang="0">
                  <a:pos x="connsiteX13429" y="connsiteY13429"/>
                </a:cxn>
                <a:cxn ang="0">
                  <a:pos x="connsiteX13430" y="connsiteY13430"/>
                </a:cxn>
                <a:cxn ang="0">
                  <a:pos x="connsiteX13431" y="connsiteY13431"/>
                </a:cxn>
                <a:cxn ang="0">
                  <a:pos x="connsiteX13432" y="connsiteY13432"/>
                </a:cxn>
                <a:cxn ang="0">
                  <a:pos x="connsiteX13433" y="connsiteY13433"/>
                </a:cxn>
                <a:cxn ang="0">
                  <a:pos x="connsiteX13434" y="connsiteY13434"/>
                </a:cxn>
                <a:cxn ang="0">
                  <a:pos x="connsiteX13435" y="connsiteY13435"/>
                </a:cxn>
                <a:cxn ang="0">
                  <a:pos x="connsiteX13436" y="connsiteY13436"/>
                </a:cxn>
                <a:cxn ang="0">
                  <a:pos x="connsiteX13437" y="connsiteY13437"/>
                </a:cxn>
                <a:cxn ang="0">
                  <a:pos x="connsiteX13438" y="connsiteY13438"/>
                </a:cxn>
                <a:cxn ang="0">
                  <a:pos x="connsiteX13439" y="connsiteY13439"/>
                </a:cxn>
                <a:cxn ang="0">
                  <a:pos x="connsiteX13440" y="connsiteY13440"/>
                </a:cxn>
                <a:cxn ang="0">
                  <a:pos x="connsiteX13441" y="connsiteY13441"/>
                </a:cxn>
                <a:cxn ang="0">
                  <a:pos x="connsiteX13442" y="connsiteY13442"/>
                </a:cxn>
                <a:cxn ang="0">
                  <a:pos x="connsiteX13443" y="connsiteY13443"/>
                </a:cxn>
                <a:cxn ang="0">
                  <a:pos x="connsiteX13444" y="connsiteY13444"/>
                </a:cxn>
                <a:cxn ang="0">
                  <a:pos x="connsiteX13445" y="connsiteY13445"/>
                </a:cxn>
                <a:cxn ang="0">
                  <a:pos x="connsiteX13446" y="connsiteY13446"/>
                </a:cxn>
                <a:cxn ang="0">
                  <a:pos x="connsiteX13447" y="connsiteY13447"/>
                </a:cxn>
                <a:cxn ang="0">
                  <a:pos x="connsiteX13448" y="connsiteY13448"/>
                </a:cxn>
                <a:cxn ang="0">
                  <a:pos x="connsiteX13449" y="connsiteY13449"/>
                </a:cxn>
                <a:cxn ang="0">
                  <a:pos x="connsiteX13450" y="connsiteY13450"/>
                </a:cxn>
                <a:cxn ang="0">
                  <a:pos x="connsiteX13451" y="connsiteY13451"/>
                </a:cxn>
                <a:cxn ang="0">
                  <a:pos x="connsiteX13452" y="connsiteY13452"/>
                </a:cxn>
                <a:cxn ang="0">
                  <a:pos x="connsiteX13453" y="connsiteY13453"/>
                </a:cxn>
                <a:cxn ang="0">
                  <a:pos x="connsiteX13454" y="connsiteY13454"/>
                </a:cxn>
                <a:cxn ang="0">
                  <a:pos x="connsiteX13455" y="connsiteY13455"/>
                </a:cxn>
                <a:cxn ang="0">
                  <a:pos x="connsiteX13456" y="connsiteY13456"/>
                </a:cxn>
                <a:cxn ang="0">
                  <a:pos x="connsiteX13457" y="connsiteY13457"/>
                </a:cxn>
                <a:cxn ang="0">
                  <a:pos x="connsiteX13458" y="connsiteY13458"/>
                </a:cxn>
                <a:cxn ang="0">
                  <a:pos x="connsiteX13459" y="connsiteY13459"/>
                </a:cxn>
                <a:cxn ang="0">
                  <a:pos x="connsiteX13460" y="connsiteY13460"/>
                </a:cxn>
                <a:cxn ang="0">
                  <a:pos x="connsiteX13461" y="connsiteY13461"/>
                </a:cxn>
                <a:cxn ang="0">
                  <a:pos x="connsiteX13462" y="connsiteY13462"/>
                </a:cxn>
                <a:cxn ang="0">
                  <a:pos x="connsiteX13463" y="connsiteY13463"/>
                </a:cxn>
                <a:cxn ang="0">
                  <a:pos x="connsiteX13464" y="connsiteY13464"/>
                </a:cxn>
                <a:cxn ang="0">
                  <a:pos x="connsiteX13465" y="connsiteY13465"/>
                </a:cxn>
                <a:cxn ang="0">
                  <a:pos x="connsiteX13466" y="connsiteY13466"/>
                </a:cxn>
                <a:cxn ang="0">
                  <a:pos x="connsiteX13467" y="connsiteY13467"/>
                </a:cxn>
                <a:cxn ang="0">
                  <a:pos x="connsiteX13468" y="connsiteY13468"/>
                </a:cxn>
                <a:cxn ang="0">
                  <a:pos x="connsiteX13469" y="connsiteY13469"/>
                </a:cxn>
                <a:cxn ang="0">
                  <a:pos x="connsiteX13470" y="connsiteY13470"/>
                </a:cxn>
                <a:cxn ang="0">
                  <a:pos x="connsiteX13471" y="connsiteY13471"/>
                </a:cxn>
                <a:cxn ang="0">
                  <a:pos x="connsiteX13472" y="connsiteY13472"/>
                </a:cxn>
                <a:cxn ang="0">
                  <a:pos x="connsiteX13473" y="connsiteY13473"/>
                </a:cxn>
                <a:cxn ang="0">
                  <a:pos x="connsiteX13474" y="connsiteY13474"/>
                </a:cxn>
                <a:cxn ang="0">
                  <a:pos x="connsiteX13475" y="connsiteY13475"/>
                </a:cxn>
                <a:cxn ang="0">
                  <a:pos x="connsiteX13476" y="connsiteY13476"/>
                </a:cxn>
                <a:cxn ang="0">
                  <a:pos x="connsiteX13477" y="connsiteY13477"/>
                </a:cxn>
                <a:cxn ang="0">
                  <a:pos x="connsiteX13478" y="connsiteY13478"/>
                </a:cxn>
                <a:cxn ang="0">
                  <a:pos x="connsiteX13479" y="connsiteY13479"/>
                </a:cxn>
                <a:cxn ang="0">
                  <a:pos x="connsiteX13480" y="connsiteY13480"/>
                </a:cxn>
                <a:cxn ang="0">
                  <a:pos x="connsiteX13481" y="connsiteY13481"/>
                </a:cxn>
                <a:cxn ang="0">
                  <a:pos x="connsiteX13482" y="connsiteY13482"/>
                </a:cxn>
                <a:cxn ang="0">
                  <a:pos x="connsiteX13483" y="connsiteY13483"/>
                </a:cxn>
                <a:cxn ang="0">
                  <a:pos x="connsiteX13484" y="connsiteY13484"/>
                </a:cxn>
                <a:cxn ang="0">
                  <a:pos x="connsiteX13485" y="connsiteY13485"/>
                </a:cxn>
                <a:cxn ang="0">
                  <a:pos x="connsiteX13486" y="connsiteY13486"/>
                </a:cxn>
                <a:cxn ang="0">
                  <a:pos x="connsiteX13487" y="connsiteY13487"/>
                </a:cxn>
                <a:cxn ang="0">
                  <a:pos x="connsiteX13488" y="connsiteY13488"/>
                </a:cxn>
                <a:cxn ang="0">
                  <a:pos x="connsiteX13489" y="connsiteY13489"/>
                </a:cxn>
                <a:cxn ang="0">
                  <a:pos x="connsiteX13490" y="connsiteY13490"/>
                </a:cxn>
                <a:cxn ang="0">
                  <a:pos x="connsiteX13491" y="connsiteY13491"/>
                </a:cxn>
                <a:cxn ang="0">
                  <a:pos x="connsiteX13492" y="connsiteY13492"/>
                </a:cxn>
                <a:cxn ang="0">
                  <a:pos x="connsiteX13493" y="connsiteY13493"/>
                </a:cxn>
                <a:cxn ang="0">
                  <a:pos x="connsiteX13494" y="connsiteY13494"/>
                </a:cxn>
                <a:cxn ang="0">
                  <a:pos x="connsiteX13495" y="connsiteY13495"/>
                </a:cxn>
                <a:cxn ang="0">
                  <a:pos x="connsiteX13496" y="connsiteY13496"/>
                </a:cxn>
                <a:cxn ang="0">
                  <a:pos x="connsiteX13497" y="connsiteY13497"/>
                </a:cxn>
                <a:cxn ang="0">
                  <a:pos x="connsiteX13498" y="connsiteY13498"/>
                </a:cxn>
                <a:cxn ang="0">
                  <a:pos x="connsiteX13499" y="connsiteY13499"/>
                </a:cxn>
                <a:cxn ang="0">
                  <a:pos x="connsiteX13500" y="connsiteY13500"/>
                </a:cxn>
                <a:cxn ang="0">
                  <a:pos x="connsiteX13501" y="connsiteY13501"/>
                </a:cxn>
                <a:cxn ang="0">
                  <a:pos x="connsiteX13502" y="connsiteY13502"/>
                </a:cxn>
                <a:cxn ang="0">
                  <a:pos x="connsiteX13503" y="connsiteY13503"/>
                </a:cxn>
                <a:cxn ang="0">
                  <a:pos x="connsiteX13504" y="connsiteY13504"/>
                </a:cxn>
                <a:cxn ang="0">
                  <a:pos x="connsiteX13505" y="connsiteY13505"/>
                </a:cxn>
                <a:cxn ang="0">
                  <a:pos x="connsiteX13506" y="connsiteY13506"/>
                </a:cxn>
                <a:cxn ang="0">
                  <a:pos x="connsiteX13507" y="connsiteY13507"/>
                </a:cxn>
                <a:cxn ang="0">
                  <a:pos x="connsiteX13508" y="connsiteY13508"/>
                </a:cxn>
                <a:cxn ang="0">
                  <a:pos x="connsiteX13509" y="connsiteY13509"/>
                </a:cxn>
                <a:cxn ang="0">
                  <a:pos x="connsiteX13510" y="connsiteY13510"/>
                </a:cxn>
                <a:cxn ang="0">
                  <a:pos x="connsiteX13511" y="connsiteY13511"/>
                </a:cxn>
                <a:cxn ang="0">
                  <a:pos x="connsiteX13512" y="connsiteY13512"/>
                </a:cxn>
                <a:cxn ang="0">
                  <a:pos x="connsiteX13513" y="connsiteY13513"/>
                </a:cxn>
                <a:cxn ang="0">
                  <a:pos x="connsiteX13514" y="connsiteY13514"/>
                </a:cxn>
                <a:cxn ang="0">
                  <a:pos x="connsiteX13515" y="connsiteY13515"/>
                </a:cxn>
                <a:cxn ang="0">
                  <a:pos x="connsiteX13516" y="connsiteY13516"/>
                </a:cxn>
                <a:cxn ang="0">
                  <a:pos x="connsiteX13517" y="connsiteY13517"/>
                </a:cxn>
                <a:cxn ang="0">
                  <a:pos x="connsiteX13518" y="connsiteY13518"/>
                </a:cxn>
                <a:cxn ang="0">
                  <a:pos x="connsiteX13519" y="connsiteY13519"/>
                </a:cxn>
                <a:cxn ang="0">
                  <a:pos x="connsiteX13520" y="connsiteY13520"/>
                </a:cxn>
                <a:cxn ang="0">
                  <a:pos x="connsiteX13521" y="connsiteY13521"/>
                </a:cxn>
                <a:cxn ang="0">
                  <a:pos x="connsiteX13522" y="connsiteY13522"/>
                </a:cxn>
                <a:cxn ang="0">
                  <a:pos x="connsiteX13523" y="connsiteY13523"/>
                </a:cxn>
                <a:cxn ang="0">
                  <a:pos x="connsiteX13524" y="connsiteY13524"/>
                </a:cxn>
                <a:cxn ang="0">
                  <a:pos x="connsiteX13525" y="connsiteY13525"/>
                </a:cxn>
                <a:cxn ang="0">
                  <a:pos x="connsiteX13526" y="connsiteY13526"/>
                </a:cxn>
                <a:cxn ang="0">
                  <a:pos x="connsiteX13527" y="connsiteY13527"/>
                </a:cxn>
                <a:cxn ang="0">
                  <a:pos x="connsiteX13528" y="connsiteY13528"/>
                </a:cxn>
                <a:cxn ang="0">
                  <a:pos x="connsiteX13529" y="connsiteY13529"/>
                </a:cxn>
                <a:cxn ang="0">
                  <a:pos x="connsiteX13530" y="connsiteY13530"/>
                </a:cxn>
                <a:cxn ang="0">
                  <a:pos x="connsiteX13531" y="connsiteY13531"/>
                </a:cxn>
                <a:cxn ang="0">
                  <a:pos x="connsiteX13532" y="connsiteY13532"/>
                </a:cxn>
                <a:cxn ang="0">
                  <a:pos x="connsiteX13533" y="connsiteY13533"/>
                </a:cxn>
                <a:cxn ang="0">
                  <a:pos x="connsiteX13534" y="connsiteY13534"/>
                </a:cxn>
                <a:cxn ang="0">
                  <a:pos x="connsiteX13535" y="connsiteY13535"/>
                </a:cxn>
                <a:cxn ang="0">
                  <a:pos x="connsiteX13536" y="connsiteY13536"/>
                </a:cxn>
                <a:cxn ang="0">
                  <a:pos x="connsiteX13537" y="connsiteY13537"/>
                </a:cxn>
                <a:cxn ang="0">
                  <a:pos x="connsiteX13538" y="connsiteY13538"/>
                </a:cxn>
                <a:cxn ang="0">
                  <a:pos x="connsiteX13539" y="connsiteY13539"/>
                </a:cxn>
                <a:cxn ang="0">
                  <a:pos x="connsiteX13540" y="connsiteY13540"/>
                </a:cxn>
                <a:cxn ang="0">
                  <a:pos x="connsiteX13541" y="connsiteY13541"/>
                </a:cxn>
                <a:cxn ang="0">
                  <a:pos x="connsiteX13542" y="connsiteY13542"/>
                </a:cxn>
                <a:cxn ang="0">
                  <a:pos x="connsiteX13543" y="connsiteY13543"/>
                </a:cxn>
                <a:cxn ang="0">
                  <a:pos x="connsiteX13544" y="connsiteY13544"/>
                </a:cxn>
                <a:cxn ang="0">
                  <a:pos x="connsiteX13545" y="connsiteY13545"/>
                </a:cxn>
                <a:cxn ang="0">
                  <a:pos x="connsiteX13546" y="connsiteY13546"/>
                </a:cxn>
                <a:cxn ang="0">
                  <a:pos x="connsiteX13547" y="connsiteY13547"/>
                </a:cxn>
                <a:cxn ang="0">
                  <a:pos x="connsiteX13548" y="connsiteY13548"/>
                </a:cxn>
                <a:cxn ang="0">
                  <a:pos x="connsiteX13549" y="connsiteY13549"/>
                </a:cxn>
                <a:cxn ang="0">
                  <a:pos x="connsiteX13550" y="connsiteY13550"/>
                </a:cxn>
                <a:cxn ang="0">
                  <a:pos x="connsiteX13551" y="connsiteY13551"/>
                </a:cxn>
                <a:cxn ang="0">
                  <a:pos x="connsiteX13552" y="connsiteY13552"/>
                </a:cxn>
                <a:cxn ang="0">
                  <a:pos x="connsiteX13553" y="connsiteY13553"/>
                </a:cxn>
                <a:cxn ang="0">
                  <a:pos x="connsiteX13554" y="connsiteY13554"/>
                </a:cxn>
                <a:cxn ang="0">
                  <a:pos x="connsiteX13555" y="connsiteY13555"/>
                </a:cxn>
                <a:cxn ang="0">
                  <a:pos x="connsiteX13556" y="connsiteY13556"/>
                </a:cxn>
                <a:cxn ang="0">
                  <a:pos x="connsiteX13557" y="connsiteY13557"/>
                </a:cxn>
                <a:cxn ang="0">
                  <a:pos x="connsiteX13558" y="connsiteY13558"/>
                </a:cxn>
                <a:cxn ang="0">
                  <a:pos x="connsiteX13559" y="connsiteY13559"/>
                </a:cxn>
                <a:cxn ang="0">
                  <a:pos x="connsiteX13560" y="connsiteY13560"/>
                </a:cxn>
                <a:cxn ang="0">
                  <a:pos x="connsiteX13561" y="connsiteY13561"/>
                </a:cxn>
                <a:cxn ang="0">
                  <a:pos x="connsiteX13562" y="connsiteY13562"/>
                </a:cxn>
                <a:cxn ang="0">
                  <a:pos x="connsiteX13563" y="connsiteY13563"/>
                </a:cxn>
                <a:cxn ang="0">
                  <a:pos x="connsiteX13564" y="connsiteY13564"/>
                </a:cxn>
                <a:cxn ang="0">
                  <a:pos x="connsiteX13565" y="connsiteY13565"/>
                </a:cxn>
                <a:cxn ang="0">
                  <a:pos x="connsiteX13566" y="connsiteY13566"/>
                </a:cxn>
                <a:cxn ang="0">
                  <a:pos x="connsiteX13567" y="connsiteY13567"/>
                </a:cxn>
                <a:cxn ang="0">
                  <a:pos x="connsiteX13568" y="connsiteY13568"/>
                </a:cxn>
                <a:cxn ang="0">
                  <a:pos x="connsiteX13569" y="connsiteY13569"/>
                </a:cxn>
                <a:cxn ang="0">
                  <a:pos x="connsiteX13570" y="connsiteY13570"/>
                </a:cxn>
                <a:cxn ang="0">
                  <a:pos x="connsiteX13571" y="connsiteY13571"/>
                </a:cxn>
                <a:cxn ang="0">
                  <a:pos x="connsiteX13572" y="connsiteY13572"/>
                </a:cxn>
                <a:cxn ang="0">
                  <a:pos x="connsiteX13573" y="connsiteY13573"/>
                </a:cxn>
                <a:cxn ang="0">
                  <a:pos x="connsiteX13574" y="connsiteY13574"/>
                </a:cxn>
                <a:cxn ang="0">
                  <a:pos x="connsiteX13575" y="connsiteY13575"/>
                </a:cxn>
                <a:cxn ang="0">
                  <a:pos x="connsiteX13576" y="connsiteY13576"/>
                </a:cxn>
                <a:cxn ang="0">
                  <a:pos x="connsiteX13577" y="connsiteY13577"/>
                </a:cxn>
                <a:cxn ang="0">
                  <a:pos x="connsiteX13578" y="connsiteY13578"/>
                </a:cxn>
                <a:cxn ang="0">
                  <a:pos x="connsiteX13579" y="connsiteY13579"/>
                </a:cxn>
                <a:cxn ang="0">
                  <a:pos x="connsiteX13580" y="connsiteY13580"/>
                </a:cxn>
                <a:cxn ang="0">
                  <a:pos x="connsiteX13581" y="connsiteY13581"/>
                </a:cxn>
                <a:cxn ang="0">
                  <a:pos x="connsiteX13582" y="connsiteY13582"/>
                </a:cxn>
                <a:cxn ang="0">
                  <a:pos x="connsiteX13583" y="connsiteY13583"/>
                </a:cxn>
                <a:cxn ang="0">
                  <a:pos x="connsiteX13584" y="connsiteY13584"/>
                </a:cxn>
                <a:cxn ang="0">
                  <a:pos x="connsiteX13585" y="connsiteY13585"/>
                </a:cxn>
                <a:cxn ang="0">
                  <a:pos x="connsiteX13586" y="connsiteY13586"/>
                </a:cxn>
                <a:cxn ang="0">
                  <a:pos x="connsiteX13587" y="connsiteY13587"/>
                </a:cxn>
                <a:cxn ang="0">
                  <a:pos x="connsiteX13588" y="connsiteY13588"/>
                </a:cxn>
                <a:cxn ang="0">
                  <a:pos x="connsiteX13589" y="connsiteY13589"/>
                </a:cxn>
                <a:cxn ang="0">
                  <a:pos x="connsiteX13590" y="connsiteY13590"/>
                </a:cxn>
                <a:cxn ang="0">
                  <a:pos x="connsiteX13591" y="connsiteY13591"/>
                </a:cxn>
                <a:cxn ang="0">
                  <a:pos x="connsiteX13592" y="connsiteY13592"/>
                </a:cxn>
                <a:cxn ang="0">
                  <a:pos x="connsiteX13593" y="connsiteY13593"/>
                </a:cxn>
                <a:cxn ang="0">
                  <a:pos x="connsiteX13594" y="connsiteY13594"/>
                </a:cxn>
                <a:cxn ang="0">
                  <a:pos x="connsiteX13595" y="connsiteY13595"/>
                </a:cxn>
                <a:cxn ang="0">
                  <a:pos x="connsiteX13596" y="connsiteY13596"/>
                </a:cxn>
                <a:cxn ang="0">
                  <a:pos x="connsiteX13597" y="connsiteY13597"/>
                </a:cxn>
                <a:cxn ang="0">
                  <a:pos x="connsiteX13598" y="connsiteY13598"/>
                </a:cxn>
                <a:cxn ang="0">
                  <a:pos x="connsiteX13599" y="connsiteY13599"/>
                </a:cxn>
                <a:cxn ang="0">
                  <a:pos x="connsiteX13600" y="connsiteY13600"/>
                </a:cxn>
                <a:cxn ang="0">
                  <a:pos x="connsiteX13601" y="connsiteY13601"/>
                </a:cxn>
                <a:cxn ang="0">
                  <a:pos x="connsiteX13602" y="connsiteY13602"/>
                </a:cxn>
                <a:cxn ang="0">
                  <a:pos x="connsiteX13603" y="connsiteY13603"/>
                </a:cxn>
                <a:cxn ang="0">
                  <a:pos x="connsiteX13604" y="connsiteY13604"/>
                </a:cxn>
                <a:cxn ang="0">
                  <a:pos x="connsiteX13605" y="connsiteY13605"/>
                </a:cxn>
                <a:cxn ang="0">
                  <a:pos x="connsiteX13606" y="connsiteY13606"/>
                </a:cxn>
                <a:cxn ang="0">
                  <a:pos x="connsiteX13607" y="connsiteY13607"/>
                </a:cxn>
                <a:cxn ang="0">
                  <a:pos x="connsiteX13608" y="connsiteY13608"/>
                </a:cxn>
                <a:cxn ang="0">
                  <a:pos x="connsiteX13609" y="connsiteY13609"/>
                </a:cxn>
                <a:cxn ang="0">
                  <a:pos x="connsiteX13610" y="connsiteY13610"/>
                </a:cxn>
                <a:cxn ang="0">
                  <a:pos x="connsiteX13611" y="connsiteY13611"/>
                </a:cxn>
                <a:cxn ang="0">
                  <a:pos x="connsiteX13612" y="connsiteY13612"/>
                </a:cxn>
                <a:cxn ang="0">
                  <a:pos x="connsiteX13613" y="connsiteY13613"/>
                </a:cxn>
                <a:cxn ang="0">
                  <a:pos x="connsiteX13614" y="connsiteY13614"/>
                </a:cxn>
                <a:cxn ang="0">
                  <a:pos x="connsiteX13615" y="connsiteY13615"/>
                </a:cxn>
                <a:cxn ang="0">
                  <a:pos x="connsiteX13616" y="connsiteY13616"/>
                </a:cxn>
                <a:cxn ang="0">
                  <a:pos x="connsiteX13617" y="connsiteY13617"/>
                </a:cxn>
                <a:cxn ang="0">
                  <a:pos x="connsiteX13618" y="connsiteY13618"/>
                </a:cxn>
                <a:cxn ang="0">
                  <a:pos x="connsiteX13619" y="connsiteY13619"/>
                </a:cxn>
                <a:cxn ang="0">
                  <a:pos x="connsiteX13620" y="connsiteY13620"/>
                </a:cxn>
                <a:cxn ang="0">
                  <a:pos x="connsiteX13621" y="connsiteY13621"/>
                </a:cxn>
                <a:cxn ang="0">
                  <a:pos x="connsiteX13622" y="connsiteY13622"/>
                </a:cxn>
                <a:cxn ang="0">
                  <a:pos x="connsiteX13623" y="connsiteY13623"/>
                </a:cxn>
                <a:cxn ang="0">
                  <a:pos x="connsiteX13624" y="connsiteY13624"/>
                </a:cxn>
                <a:cxn ang="0">
                  <a:pos x="connsiteX13625" y="connsiteY13625"/>
                </a:cxn>
                <a:cxn ang="0">
                  <a:pos x="connsiteX13626" y="connsiteY13626"/>
                </a:cxn>
                <a:cxn ang="0">
                  <a:pos x="connsiteX13627" y="connsiteY13627"/>
                </a:cxn>
                <a:cxn ang="0">
                  <a:pos x="connsiteX13628" y="connsiteY13628"/>
                </a:cxn>
                <a:cxn ang="0">
                  <a:pos x="connsiteX13629" y="connsiteY13629"/>
                </a:cxn>
                <a:cxn ang="0">
                  <a:pos x="connsiteX13630" y="connsiteY13630"/>
                </a:cxn>
                <a:cxn ang="0">
                  <a:pos x="connsiteX13631" y="connsiteY13631"/>
                </a:cxn>
                <a:cxn ang="0">
                  <a:pos x="connsiteX13632" y="connsiteY13632"/>
                </a:cxn>
                <a:cxn ang="0">
                  <a:pos x="connsiteX13633" y="connsiteY13633"/>
                </a:cxn>
                <a:cxn ang="0">
                  <a:pos x="connsiteX13634" y="connsiteY13634"/>
                </a:cxn>
                <a:cxn ang="0">
                  <a:pos x="connsiteX13635" y="connsiteY13635"/>
                </a:cxn>
                <a:cxn ang="0">
                  <a:pos x="connsiteX13636" y="connsiteY13636"/>
                </a:cxn>
                <a:cxn ang="0">
                  <a:pos x="connsiteX13637" y="connsiteY13637"/>
                </a:cxn>
                <a:cxn ang="0">
                  <a:pos x="connsiteX13638" y="connsiteY13638"/>
                </a:cxn>
                <a:cxn ang="0">
                  <a:pos x="connsiteX13639" y="connsiteY13639"/>
                </a:cxn>
                <a:cxn ang="0">
                  <a:pos x="connsiteX13640" y="connsiteY13640"/>
                </a:cxn>
                <a:cxn ang="0">
                  <a:pos x="connsiteX13641" y="connsiteY13641"/>
                </a:cxn>
                <a:cxn ang="0">
                  <a:pos x="connsiteX13642" y="connsiteY13642"/>
                </a:cxn>
                <a:cxn ang="0">
                  <a:pos x="connsiteX13643" y="connsiteY13643"/>
                </a:cxn>
                <a:cxn ang="0">
                  <a:pos x="connsiteX13644" y="connsiteY13644"/>
                </a:cxn>
                <a:cxn ang="0">
                  <a:pos x="connsiteX13645" y="connsiteY13645"/>
                </a:cxn>
                <a:cxn ang="0">
                  <a:pos x="connsiteX13646" y="connsiteY13646"/>
                </a:cxn>
                <a:cxn ang="0">
                  <a:pos x="connsiteX13647" y="connsiteY13647"/>
                </a:cxn>
                <a:cxn ang="0">
                  <a:pos x="connsiteX13648" y="connsiteY13648"/>
                </a:cxn>
                <a:cxn ang="0">
                  <a:pos x="connsiteX13649" y="connsiteY13649"/>
                </a:cxn>
                <a:cxn ang="0">
                  <a:pos x="connsiteX13650" y="connsiteY13650"/>
                </a:cxn>
                <a:cxn ang="0">
                  <a:pos x="connsiteX13651" y="connsiteY13651"/>
                </a:cxn>
                <a:cxn ang="0">
                  <a:pos x="connsiteX13652" y="connsiteY13652"/>
                </a:cxn>
                <a:cxn ang="0">
                  <a:pos x="connsiteX13653" y="connsiteY13653"/>
                </a:cxn>
                <a:cxn ang="0">
                  <a:pos x="connsiteX13654" y="connsiteY13654"/>
                </a:cxn>
                <a:cxn ang="0">
                  <a:pos x="connsiteX13655" y="connsiteY13655"/>
                </a:cxn>
                <a:cxn ang="0">
                  <a:pos x="connsiteX13656" y="connsiteY13656"/>
                </a:cxn>
                <a:cxn ang="0">
                  <a:pos x="connsiteX13657" y="connsiteY13657"/>
                </a:cxn>
                <a:cxn ang="0">
                  <a:pos x="connsiteX13658" y="connsiteY13658"/>
                </a:cxn>
                <a:cxn ang="0">
                  <a:pos x="connsiteX13659" y="connsiteY13659"/>
                </a:cxn>
                <a:cxn ang="0">
                  <a:pos x="connsiteX13660" y="connsiteY13660"/>
                </a:cxn>
                <a:cxn ang="0">
                  <a:pos x="connsiteX13661" y="connsiteY13661"/>
                </a:cxn>
                <a:cxn ang="0">
                  <a:pos x="connsiteX13662" y="connsiteY13662"/>
                </a:cxn>
                <a:cxn ang="0">
                  <a:pos x="connsiteX13663" y="connsiteY13663"/>
                </a:cxn>
                <a:cxn ang="0">
                  <a:pos x="connsiteX13664" y="connsiteY13664"/>
                </a:cxn>
                <a:cxn ang="0">
                  <a:pos x="connsiteX13665" y="connsiteY13665"/>
                </a:cxn>
                <a:cxn ang="0">
                  <a:pos x="connsiteX13666" y="connsiteY13666"/>
                </a:cxn>
                <a:cxn ang="0">
                  <a:pos x="connsiteX13667" y="connsiteY13667"/>
                </a:cxn>
                <a:cxn ang="0">
                  <a:pos x="connsiteX13668" y="connsiteY13668"/>
                </a:cxn>
                <a:cxn ang="0">
                  <a:pos x="connsiteX13669" y="connsiteY13669"/>
                </a:cxn>
                <a:cxn ang="0">
                  <a:pos x="connsiteX13670" y="connsiteY13670"/>
                </a:cxn>
                <a:cxn ang="0">
                  <a:pos x="connsiteX13671" y="connsiteY13671"/>
                </a:cxn>
                <a:cxn ang="0">
                  <a:pos x="connsiteX13672" y="connsiteY13672"/>
                </a:cxn>
                <a:cxn ang="0">
                  <a:pos x="connsiteX13673" y="connsiteY13673"/>
                </a:cxn>
                <a:cxn ang="0">
                  <a:pos x="connsiteX13674" y="connsiteY13674"/>
                </a:cxn>
                <a:cxn ang="0">
                  <a:pos x="connsiteX13675" y="connsiteY13675"/>
                </a:cxn>
                <a:cxn ang="0">
                  <a:pos x="connsiteX13676" y="connsiteY13676"/>
                </a:cxn>
                <a:cxn ang="0">
                  <a:pos x="connsiteX13677" y="connsiteY13677"/>
                </a:cxn>
                <a:cxn ang="0">
                  <a:pos x="connsiteX13678" y="connsiteY13678"/>
                </a:cxn>
                <a:cxn ang="0">
                  <a:pos x="connsiteX13679" y="connsiteY13679"/>
                </a:cxn>
                <a:cxn ang="0">
                  <a:pos x="connsiteX13680" y="connsiteY13680"/>
                </a:cxn>
                <a:cxn ang="0">
                  <a:pos x="connsiteX13681" y="connsiteY13681"/>
                </a:cxn>
                <a:cxn ang="0">
                  <a:pos x="connsiteX13682" y="connsiteY13682"/>
                </a:cxn>
                <a:cxn ang="0">
                  <a:pos x="connsiteX13683" y="connsiteY13683"/>
                </a:cxn>
                <a:cxn ang="0">
                  <a:pos x="connsiteX13684" y="connsiteY13684"/>
                </a:cxn>
                <a:cxn ang="0">
                  <a:pos x="connsiteX13685" y="connsiteY13685"/>
                </a:cxn>
                <a:cxn ang="0">
                  <a:pos x="connsiteX13686" y="connsiteY13686"/>
                </a:cxn>
                <a:cxn ang="0">
                  <a:pos x="connsiteX13687" y="connsiteY13687"/>
                </a:cxn>
                <a:cxn ang="0">
                  <a:pos x="connsiteX13688" y="connsiteY13688"/>
                </a:cxn>
                <a:cxn ang="0">
                  <a:pos x="connsiteX13689" y="connsiteY13689"/>
                </a:cxn>
                <a:cxn ang="0">
                  <a:pos x="connsiteX13690" y="connsiteY13690"/>
                </a:cxn>
                <a:cxn ang="0">
                  <a:pos x="connsiteX13691" y="connsiteY13691"/>
                </a:cxn>
                <a:cxn ang="0">
                  <a:pos x="connsiteX13692" y="connsiteY13692"/>
                </a:cxn>
                <a:cxn ang="0">
                  <a:pos x="connsiteX13693" y="connsiteY13693"/>
                </a:cxn>
                <a:cxn ang="0">
                  <a:pos x="connsiteX13694" y="connsiteY13694"/>
                </a:cxn>
                <a:cxn ang="0">
                  <a:pos x="connsiteX13695" y="connsiteY13695"/>
                </a:cxn>
                <a:cxn ang="0">
                  <a:pos x="connsiteX13696" y="connsiteY13696"/>
                </a:cxn>
                <a:cxn ang="0">
                  <a:pos x="connsiteX13697" y="connsiteY13697"/>
                </a:cxn>
                <a:cxn ang="0">
                  <a:pos x="connsiteX13698" y="connsiteY13698"/>
                </a:cxn>
                <a:cxn ang="0">
                  <a:pos x="connsiteX13699" y="connsiteY13699"/>
                </a:cxn>
                <a:cxn ang="0">
                  <a:pos x="connsiteX13700" y="connsiteY13700"/>
                </a:cxn>
                <a:cxn ang="0">
                  <a:pos x="connsiteX13701" y="connsiteY13701"/>
                </a:cxn>
                <a:cxn ang="0">
                  <a:pos x="connsiteX13702" y="connsiteY13702"/>
                </a:cxn>
                <a:cxn ang="0">
                  <a:pos x="connsiteX13703" y="connsiteY13703"/>
                </a:cxn>
                <a:cxn ang="0">
                  <a:pos x="connsiteX13704" y="connsiteY13704"/>
                </a:cxn>
                <a:cxn ang="0">
                  <a:pos x="connsiteX13705" y="connsiteY13705"/>
                </a:cxn>
                <a:cxn ang="0">
                  <a:pos x="connsiteX13706" y="connsiteY13706"/>
                </a:cxn>
                <a:cxn ang="0">
                  <a:pos x="connsiteX13707" y="connsiteY13707"/>
                </a:cxn>
                <a:cxn ang="0">
                  <a:pos x="connsiteX13708" y="connsiteY13708"/>
                </a:cxn>
                <a:cxn ang="0">
                  <a:pos x="connsiteX13709" y="connsiteY13709"/>
                </a:cxn>
                <a:cxn ang="0">
                  <a:pos x="connsiteX13710" y="connsiteY13710"/>
                </a:cxn>
                <a:cxn ang="0">
                  <a:pos x="connsiteX13711" y="connsiteY13711"/>
                </a:cxn>
                <a:cxn ang="0">
                  <a:pos x="connsiteX13712" y="connsiteY13712"/>
                </a:cxn>
                <a:cxn ang="0">
                  <a:pos x="connsiteX13713" y="connsiteY13713"/>
                </a:cxn>
                <a:cxn ang="0">
                  <a:pos x="connsiteX13714" y="connsiteY13714"/>
                </a:cxn>
                <a:cxn ang="0">
                  <a:pos x="connsiteX13715" y="connsiteY13715"/>
                </a:cxn>
                <a:cxn ang="0">
                  <a:pos x="connsiteX13716" y="connsiteY13716"/>
                </a:cxn>
                <a:cxn ang="0">
                  <a:pos x="connsiteX13717" y="connsiteY13717"/>
                </a:cxn>
                <a:cxn ang="0">
                  <a:pos x="connsiteX13718" y="connsiteY13718"/>
                </a:cxn>
                <a:cxn ang="0">
                  <a:pos x="connsiteX13719" y="connsiteY13719"/>
                </a:cxn>
                <a:cxn ang="0">
                  <a:pos x="connsiteX13720" y="connsiteY13720"/>
                </a:cxn>
                <a:cxn ang="0">
                  <a:pos x="connsiteX13721" y="connsiteY13721"/>
                </a:cxn>
                <a:cxn ang="0">
                  <a:pos x="connsiteX13722" y="connsiteY13722"/>
                </a:cxn>
                <a:cxn ang="0">
                  <a:pos x="connsiteX13723" y="connsiteY13723"/>
                </a:cxn>
                <a:cxn ang="0">
                  <a:pos x="connsiteX13724" y="connsiteY13724"/>
                </a:cxn>
                <a:cxn ang="0">
                  <a:pos x="connsiteX13725" y="connsiteY13725"/>
                </a:cxn>
                <a:cxn ang="0">
                  <a:pos x="connsiteX13726" y="connsiteY13726"/>
                </a:cxn>
                <a:cxn ang="0">
                  <a:pos x="connsiteX13727" y="connsiteY13727"/>
                </a:cxn>
                <a:cxn ang="0">
                  <a:pos x="connsiteX13728" y="connsiteY13728"/>
                </a:cxn>
                <a:cxn ang="0">
                  <a:pos x="connsiteX13729" y="connsiteY13729"/>
                </a:cxn>
                <a:cxn ang="0">
                  <a:pos x="connsiteX13730" y="connsiteY13730"/>
                </a:cxn>
                <a:cxn ang="0">
                  <a:pos x="connsiteX13731" y="connsiteY13731"/>
                </a:cxn>
                <a:cxn ang="0">
                  <a:pos x="connsiteX13732" y="connsiteY13732"/>
                </a:cxn>
                <a:cxn ang="0">
                  <a:pos x="connsiteX13733" y="connsiteY13733"/>
                </a:cxn>
                <a:cxn ang="0">
                  <a:pos x="connsiteX13734" y="connsiteY13734"/>
                </a:cxn>
                <a:cxn ang="0">
                  <a:pos x="connsiteX13735" y="connsiteY13735"/>
                </a:cxn>
                <a:cxn ang="0">
                  <a:pos x="connsiteX13736" y="connsiteY13736"/>
                </a:cxn>
                <a:cxn ang="0">
                  <a:pos x="connsiteX13737" y="connsiteY13737"/>
                </a:cxn>
                <a:cxn ang="0">
                  <a:pos x="connsiteX13738" y="connsiteY13738"/>
                </a:cxn>
                <a:cxn ang="0">
                  <a:pos x="connsiteX13739" y="connsiteY13739"/>
                </a:cxn>
                <a:cxn ang="0">
                  <a:pos x="connsiteX13740" y="connsiteY13740"/>
                </a:cxn>
                <a:cxn ang="0">
                  <a:pos x="connsiteX13741" y="connsiteY13741"/>
                </a:cxn>
                <a:cxn ang="0">
                  <a:pos x="connsiteX13742" y="connsiteY13742"/>
                </a:cxn>
                <a:cxn ang="0">
                  <a:pos x="connsiteX13743" y="connsiteY13743"/>
                </a:cxn>
                <a:cxn ang="0">
                  <a:pos x="connsiteX13744" y="connsiteY13744"/>
                </a:cxn>
                <a:cxn ang="0">
                  <a:pos x="connsiteX13745" y="connsiteY13745"/>
                </a:cxn>
                <a:cxn ang="0">
                  <a:pos x="connsiteX13746" y="connsiteY13746"/>
                </a:cxn>
                <a:cxn ang="0">
                  <a:pos x="connsiteX13747" y="connsiteY13747"/>
                </a:cxn>
                <a:cxn ang="0">
                  <a:pos x="connsiteX13748" y="connsiteY13748"/>
                </a:cxn>
                <a:cxn ang="0">
                  <a:pos x="connsiteX13749" y="connsiteY13749"/>
                </a:cxn>
                <a:cxn ang="0">
                  <a:pos x="connsiteX13750" y="connsiteY13750"/>
                </a:cxn>
                <a:cxn ang="0">
                  <a:pos x="connsiteX13751" y="connsiteY13751"/>
                </a:cxn>
                <a:cxn ang="0">
                  <a:pos x="connsiteX13752" y="connsiteY13752"/>
                </a:cxn>
                <a:cxn ang="0">
                  <a:pos x="connsiteX13753" y="connsiteY13753"/>
                </a:cxn>
                <a:cxn ang="0">
                  <a:pos x="connsiteX13754" y="connsiteY13754"/>
                </a:cxn>
                <a:cxn ang="0">
                  <a:pos x="connsiteX13755" y="connsiteY13755"/>
                </a:cxn>
                <a:cxn ang="0">
                  <a:pos x="connsiteX13756" y="connsiteY13756"/>
                </a:cxn>
                <a:cxn ang="0">
                  <a:pos x="connsiteX13757" y="connsiteY13757"/>
                </a:cxn>
                <a:cxn ang="0">
                  <a:pos x="connsiteX13758" y="connsiteY13758"/>
                </a:cxn>
                <a:cxn ang="0">
                  <a:pos x="connsiteX13759" y="connsiteY13759"/>
                </a:cxn>
                <a:cxn ang="0">
                  <a:pos x="connsiteX13760" y="connsiteY13760"/>
                </a:cxn>
                <a:cxn ang="0">
                  <a:pos x="connsiteX13761" y="connsiteY13761"/>
                </a:cxn>
                <a:cxn ang="0">
                  <a:pos x="connsiteX13762" y="connsiteY13762"/>
                </a:cxn>
                <a:cxn ang="0">
                  <a:pos x="connsiteX13763" y="connsiteY13763"/>
                </a:cxn>
                <a:cxn ang="0">
                  <a:pos x="connsiteX13764" y="connsiteY13764"/>
                </a:cxn>
                <a:cxn ang="0">
                  <a:pos x="connsiteX13765" y="connsiteY13765"/>
                </a:cxn>
                <a:cxn ang="0">
                  <a:pos x="connsiteX13766" y="connsiteY13766"/>
                </a:cxn>
                <a:cxn ang="0">
                  <a:pos x="connsiteX13767" y="connsiteY13767"/>
                </a:cxn>
                <a:cxn ang="0">
                  <a:pos x="connsiteX13768" y="connsiteY13768"/>
                </a:cxn>
                <a:cxn ang="0">
                  <a:pos x="connsiteX13769" y="connsiteY13769"/>
                </a:cxn>
                <a:cxn ang="0">
                  <a:pos x="connsiteX13770" y="connsiteY13770"/>
                </a:cxn>
                <a:cxn ang="0">
                  <a:pos x="connsiteX13771" y="connsiteY13771"/>
                </a:cxn>
                <a:cxn ang="0">
                  <a:pos x="connsiteX13772" y="connsiteY13772"/>
                </a:cxn>
                <a:cxn ang="0">
                  <a:pos x="connsiteX13773" y="connsiteY13773"/>
                </a:cxn>
                <a:cxn ang="0">
                  <a:pos x="connsiteX13774" y="connsiteY13774"/>
                </a:cxn>
                <a:cxn ang="0">
                  <a:pos x="connsiteX13775" y="connsiteY13775"/>
                </a:cxn>
                <a:cxn ang="0">
                  <a:pos x="connsiteX13776" y="connsiteY13776"/>
                </a:cxn>
                <a:cxn ang="0">
                  <a:pos x="connsiteX13777" y="connsiteY13777"/>
                </a:cxn>
                <a:cxn ang="0">
                  <a:pos x="connsiteX13778" y="connsiteY13778"/>
                </a:cxn>
                <a:cxn ang="0">
                  <a:pos x="connsiteX13779" y="connsiteY13779"/>
                </a:cxn>
                <a:cxn ang="0">
                  <a:pos x="connsiteX13780" y="connsiteY13780"/>
                </a:cxn>
                <a:cxn ang="0">
                  <a:pos x="connsiteX13781" y="connsiteY13781"/>
                </a:cxn>
                <a:cxn ang="0">
                  <a:pos x="connsiteX13782" y="connsiteY13782"/>
                </a:cxn>
                <a:cxn ang="0">
                  <a:pos x="connsiteX13783" y="connsiteY13783"/>
                </a:cxn>
                <a:cxn ang="0">
                  <a:pos x="connsiteX13784" y="connsiteY13784"/>
                </a:cxn>
                <a:cxn ang="0">
                  <a:pos x="connsiteX13785" y="connsiteY13785"/>
                </a:cxn>
                <a:cxn ang="0">
                  <a:pos x="connsiteX13786" y="connsiteY13786"/>
                </a:cxn>
                <a:cxn ang="0">
                  <a:pos x="connsiteX13787" y="connsiteY13787"/>
                </a:cxn>
                <a:cxn ang="0">
                  <a:pos x="connsiteX13788" y="connsiteY13788"/>
                </a:cxn>
                <a:cxn ang="0">
                  <a:pos x="connsiteX13789" y="connsiteY13789"/>
                </a:cxn>
                <a:cxn ang="0">
                  <a:pos x="connsiteX13790" y="connsiteY13790"/>
                </a:cxn>
                <a:cxn ang="0">
                  <a:pos x="connsiteX13791" y="connsiteY13791"/>
                </a:cxn>
                <a:cxn ang="0">
                  <a:pos x="connsiteX13792" y="connsiteY13792"/>
                </a:cxn>
                <a:cxn ang="0">
                  <a:pos x="connsiteX13793" y="connsiteY13793"/>
                </a:cxn>
                <a:cxn ang="0">
                  <a:pos x="connsiteX13794" y="connsiteY13794"/>
                </a:cxn>
                <a:cxn ang="0">
                  <a:pos x="connsiteX13795" y="connsiteY13795"/>
                </a:cxn>
                <a:cxn ang="0">
                  <a:pos x="connsiteX13796" y="connsiteY13796"/>
                </a:cxn>
                <a:cxn ang="0">
                  <a:pos x="connsiteX13797" y="connsiteY13797"/>
                </a:cxn>
                <a:cxn ang="0">
                  <a:pos x="connsiteX13798" y="connsiteY13798"/>
                </a:cxn>
                <a:cxn ang="0">
                  <a:pos x="connsiteX13799" y="connsiteY13799"/>
                </a:cxn>
                <a:cxn ang="0">
                  <a:pos x="connsiteX13800" y="connsiteY13800"/>
                </a:cxn>
                <a:cxn ang="0">
                  <a:pos x="connsiteX13801" y="connsiteY13801"/>
                </a:cxn>
                <a:cxn ang="0">
                  <a:pos x="connsiteX13802" y="connsiteY13802"/>
                </a:cxn>
                <a:cxn ang="0">
                  <a:pos x="connsiteX13803" y="connsiteY13803"/>
                </a:cxn>
                <a:cxn ang="0">
                  <a:pos x="connsiteX13804" y="connsiteY13804"/>
                </a:cxn>
                <a:cxn ang="0">
                  <a:pos x="connsiteX13805" y="connsiteY13805"/>
                </a:cxn>
                <a:cxn ang="0">
                  <a:pos x="connsiteX13806" y="connsiteY13806"/>
                </a:cxn>
                <a:cxn ang="0">
                  <a:pos x="connsiteX13807" y="connsiteY13807"/>
                </a:cxn>
                <a:cxn ang="0">
                  <a:pos x="connsiteX13808" y="connsiteY13808"/>
                </a:cxn>
                <a:cxn ang="0">
                  <a:pos x="connsiteX13809" y="connsiteY13809"/>
                </a:cxn>
                <a:cxn ang="0">
                  <a:pos x="connsiteX13810" y="connsiteY13810"/>
                </a:cxn>
                <a:cxn ang="0">
                  <a:pos x="connsiteX13811" y="connsiteY13811"/>
                </a:cxn>
                <a:cxn ang="0">
                  <a:pos x="connsiteX13812" y="connsiteY13812"/>
                </a:cxn>
                <a:cxn ang="0">
                  <a:pos x="connsiteX13813" y="connsiteY13813"/>
                </a:cxn>
                <a:cxn ang="0">
                  <a:pos x="connsiteX13814" y="connsiteY13814"/>
                </a:cxn>
                <a:cxn ang="0">
                  <a:pos x="connsiteX13815" y="connsiteY13815"/>
                </a:cxn>
                <a:cxn ang="0">
                  <a:pos x="connsiteX13816" y="connsiteY13816"/>
                </a:cxn>
                <a:cxn ang="0">
                  <a:pos x="connsiteX13817" y="connsiteY13817"/>
                </a:cxn>
                <a:cxn ang="0">
                  <a:pos x="connsiteX13818" y="connsiteY13818"/>
                </a:cxn>
                <a:cxn ang="0">
                  <a:pos x="connsiteX13819" y="connsiteY13819"/>
                </a:cxn>
                <a:cxn ang="0">
                  <a:pos x="connsiteX13820" y="connsiteY13820"/>
                </a:cxn>
                <a:cxn ang="0">
                  <a:pos x="connsiteX13821" y="connsiteY13821"/>
                </a:cxn>
                <a:cxn ang="0">
                  <a:pos x="connsiteX13822" y="connsiteY13822"/>
                </a:cxn>
                <a:cxn ang="0">
                  <a:pos x="connsiteX13823" y="connsiteY13823"/>
                </a:cxn>
                <a:cxn ang="0">
                  <a:pos x="connsiteX13824" y="connsiteY13824"/>
                </a:cxn>
                <a:cxn ang="0">
                  <a:pos x="connsiteX13825" y="connsiteY13825"/>
                </a:cxn>
                <a:cxn ang="0">
                  <a:pos x="connsiteX13826" y="connsiteY13826"/>
                </a:cxn>
                <a:cxn ang="0">
                  <a:pos x="connsiteX13827" y="connsiteY13827"/>
                </a:cxn>
                <a:cxn ang="0">
                  <a:pos x="connsiteX13828" y="connsiteY13828"/>
                </a:cxn>
                <a:cxn ang="0">
                  <a:pos x="connsiteX13829" y="connsiteY13829"/>
                </a:cxn>
                <a:cxn ang="0">
                  <a:pos x="connsiteX13830" y="connsiteY13830"/>
                </a:cxn>
                <a:cxn ang="0">
                  <a:pos x="connsiteX13831" y="connsiteY13831"/>
                </a:cxn>
                <a:cxn ang="0">
                  <a:pos x="connsiteX13832" y="connsiteY13832"/>
                </a:cxn>
                <a:cxn ang="0">
                  <a:pos x="connsiteX13833" y="connsiteY13833"/>
                </a:cxn>
                <a:cxn ang="0">
                  <a:pos x="connsiteX13834" y="connsiteY13834"/>
                </a:cxn>
                <a:cxn ang="0">
                  <a:pos x="connsiteX13835" y="connsiteY13835"/>
                </a:cxn>
                <a:cxn ang="0">
                  <a:pos x="connsiteX13836" y="connsiteY13836"/>
                </a:cxn>
                <a:cxn ang="0">
                  <a:pos x="connsiteX13837" y="connsiteY13837"/>
                </a:cxn>
                <a:cxn ang="0">
                  <a:pos x="connsiteX13838" y="connsiteY13838"/>
                </a:cxn>
                <a:cxn ang="0">
                  <a:pos x="connsiteX13839" y="connsiteY13839"/>
                </a:cxn>
                <a:cxn ang="0">
                  <a:pos x="connsiteX13840" y="connsiteY13840"/>
                </a:cxn>
                <a:cxn ang="0">
                  <a:pos x="connsiteX13841" y="connsiteY13841"/>
                </a:cxn>
                <a:cxn ang="0">
                  <a:pos x="connsiteX13842" y="connsiteY13842"/>
                </a:cxn>
                <a:cxn ang="0">
                  <a:pos x="connsiteX13843" y="connsiteY13843"/>
                </a:cxn>
                <a:cxn ang="0">
                  <a:pos x="connsiteX13844" y="connsiteY13844"/>
                </a:cxn>
                <a:cxn ang="0">
                  <a:pos x="connsiteX13845" y="connsiteY13845"/>
                </a:cxn>
                <a:cxn ang="0">
                  <a:pos x="connsiteX13846" y="connsiteY13846"/>
                </a:cxn>
                <a:cxn ang="0">
                  <a:pos x="connsiteX13847" y="connsiteY13847"/>
                </a:cxn>
                <a:cxn ang="0">
                  <a:pos x="connsiteX13848" y="connsiteY13848"/>
                </a:cxn>
                <a:cxn ang="0">
                  <a:pos x="connsiteX13849" y="connsiteY13849"/>
                </a:cxn>
                <a:cxn ang="0">
                  <a:pos x="connsiteX13850" y="connsiteY13850"/>
                </a:cxn>
                <a:cxn ang="0">
                  <a:pos x="connsiteX13851" y="connsiteY13851"/>
                </a:cxn>
                <a:cxn ang="0">
                  <a:pos x="connsiteX13852" y="connsiteY13852"/>
                </a:cxn>
                <a:cxn ang="0">
                  <a:pos x="connsiteX13853" y="connsiteY13853"/>
                </a:cxn>
                <a:cxn ang="0">
                  <a:pos x="connsiteX13854" y="connsiteY13854"/>
                </a:cxn>
                <a:cxn ang="0">
                  <a:pos x="connsiteX13855" y="connsiteY13855"/>
                </a:cxn>
                <a:cxn ang="0">
                  <a:pos x="connsiteX13856" y="connsiteY13856"/>
                </a:cxn>
                <a:cxn ang="0">
                  <a:pos x="connsiteX13857" y="connsiteY13857"/>
                </a:cxn>
                <a:cxn ang="0">
                  <a:pos x="connsiteX13858" y="connsiteY13858"/>
                </a:cxn>
                <a:cxn ang="0">
                  <a:pos x="connsiteX13859" y="connsiteY13859"/>
                </a:cxn>
                <a:cxn ang="0">
                  <a:pos x="connsiteX13860" y="connsiteY13860"/>
                </a:cxn>
                <a:cxn ang="0">
                  <a:pos x="connsiteX13861" y="connsiteY13861"/>
                </a:cxn>
                <a:cxn ang="0">
                  <a:pos x="connsiteX13862" y="connsiteY13862"/>
                </a:cxn>
                <a:cxn ang="0">
                  <a:pos x="connsiteX13863" y="connsiteY13863"/>
                </a:cxn>
                <a:cxn ang="0">
                  <a:pos x="connsiteX13864" y="connsiteY13864"/>
                </a:cxn>
                <a:cxn ang="0">
                  <a:pos x="connsiteX13865" y="connsiteY13865"/>
                </a:cxn>
                <a:cxn ang="0">
                  <a:pos x="connsiteX13866" y="connsiteY13866"/>
                </a:cxn>
                <a:cxn ang="0">
                  <a:pos x="connsiteX13867" y="connsiteY13867"/>
                </a:cxn>
                <a:cxn ang="0">
                  <a:pos x="connsiteX13868" y="connsiteY13868"/>
                </a:cxn>
                <a:cxn ang="0">
                  <a:pos x="connsiteX13869" y="connsiteY13869"/>
                </a:cxn>
                <a:cxn ang="0">
                  <a:pos x="connsiteX13870" y="connsiteY13870"/>
                </a:cxn>
                <a:cxn ang="0">
                  <a:pos x="connsiteX13871" y="connsiteY13871"/>
                </a:cxn>
                <a:cxn ang="0">
                  <a:pos x="connsiteX13872" y="connsiteY13872"/>
                </a:cxn>
                <a:cxn ang="0">
                  <a:pos x="connsiteX13873" y="connsiteY13873"/>
                </a:cxn>
                <a:cxn ang="0">
                  <a:pos x="connsiteX13874" y="connsiteY13874"/>
                </a:cxn>
                <a:cxn ang="0">
                  <a:pos x="connsiteX13875" y="connsiteY13875"/>
                </a:cxn>
                <a:cxn ang="0">
                  <a:pos x="connsiteX13876" y="connsiteY13876"/>
                </a:cxn>
                <a:cxn ang="0">
                  <a:pos x="connsiteX13877" y="connsiteY13877"/>
                </a:cxn>
                <a:cxn ang="0">
                  <a:pos x="connsiteX13878" y="connsiteY13878"/>
                </a:cxn>
                <a:cxn ang="0">
                  <a:pos x="connsiteX13879" y="connsiteY13879"/>
                </a:cxn>
                <a:cxn ang="0">
                  <a:pos x="connsiteX13880" y="connsiteY13880"/>
                </a:cxn>
                <a:cxn ang="0">
                  <a:pos x="connsiteX13881" y="connsiteY13881"/>
                </a:cxn>
                <a:cxn ang="0">
                  <a:pos x="connsiteX13882" y="connsiteY13882"/>
                </a:cxn>
                <a:cxn ang="0">
                  <a:pos x="connsiteX13883" y="connsiteY13883"/>
                </a:cxn>
                <a:cxn ang="0">
                  <a:pos x="connsiteX13884" y="connsiteY13884"/>
                </a:cxn>
                <a:cxn ang="0">
                  <a:pos x="connsiteX13885" y="connsiteY13885"/>
                </a:cxn>
                <a:cxn ang="0">
                  <a:pos x="connsiteX13886" y="connsiteY13886"/>
                </a:cxn>
                <a:cxn ang="0">
                  <a:pos x="connsiteX13887" y="connsiteY13887"/>
                </a:cxn>
                <a:cxn ang="0">
                  <a:pos x="connsiteX13888" y="connsiteY13888"/>
                </a:cxn>
                <a:cxn ang="0">
                  <a:pos x="connsiteX13889" y="connsiteY13889"/>
                </a:cxn>
                <a:cxn ang="0">
                  <a:pos x="connsiteX13890" y="connsiteY13890"/>
                </a:cxn>
                <a:cxn ang="0">
                  <a:pos x="connsiteX13891" y="connsiteY13891"/>
                </a:cxn>
                <a:cxn ang="0">
                  <a:pos x="connsiteX13892" y="connsiteY13892"/>
                </a:cxn>
                <a:cxn ang="0">
                  <a:pos x="connsiteX13893" y="connsiteY13893"/>
                </a:cxn>
                <a:cxn ang="0">
                  <a:pos x="connsiteX13894" y="connsiteY13894"/>
                </a:cxn>
                <a:cxn ang="0">
                  <a:pos x="connsiteX13895" y="connsiteY13895"/>
                </a:cxn>
                <a:cxn ang="0">
                  <a:pos x="connsiteX13896" y="connsiteY13896"/>
                </a:cxn>
                <a:cxn ang="0">
                  <a:pos x="connsiteX13897" y="connsiteY13897"/>
                </a:cxn>
                <a:cxn ang="0">
                  <a:pos x="connsiteX13898" y="connsiteY13898"/>
                </a:cxn>
                <a:cxn ang="0">
                  <a:pos x="connsiteX13899" y="connsiteY13899"/>
                </a:cxn>
                <a:cxn ang="0">
                  <a:pos x="connsiteX13900" y="connsiteY13900"/>
                </a:cxn>
                <a:cxn ang="0">
                  <a:pos x="connsiteX13901" y="connsiteY13901"/>
                </a:cxn>
                <a:cxn ang="0">
                  <a:pos x="connsiteX13902" y="connsiteY13902"/>
                </a:cxn>
                <a:cxn ang="0">
                  <a:pos x="connsiteX13903" y="connsiteY13903"/>
                </a:cxn>
                <a:cxn ang="0">
                  <a:pos x="connsiteX13904" y="connsiteY13904"/>
                </a:cxn>
                <a:cxn ang="0">
                  <a:pos x="connsiteX13905" y="connsiteY13905"/>
                </a:cxn>
                <a:cxn ang="0">
                  <a:pos x="connsiteX13906" y="connsiteY13906"/>
                </a:cxn>
                <a:cxn ang="0">
                  <a:pos x="connsiteX13907" y="connsiteY13907"/>
                </a:cxn>
                <a:cxn ang="0">
                  <a:pos x="connsiteX13908" y="connsiteY13908"/>
                </a:cxn>
                <a:cxn ang="0">
                  <a:pos x="connsiteX13909" y="connsiteY13909"/>
                </a:cxn>
                <a:cxn ang="0">
                  <a:pos x="connsiteX13910" y="connsiteY13910"/>
                </a:cxn>
                <a:cxn ang="0">
                  <a:pos x="connsiteX13911" y="connsiteY13911"/>
                </a:cxn>
                <a:cxn ang="0">
                  <a:pos x="connsiteX13912" y="connsiteY13912"/>
                </a:cxn>
                <a:cxn ang="0">
                  <a:pos x="connsiteX13913" y="connsiteY13913"/>
                </a:cxn>
                <a:cxn ang="0">
                  <a:pos x="connsiteX13914" y="connsiteY13914"/>
                </a:cxn>
                <a:cxn ang="0">
                  <a:pos x="connsiteX13915" y="connsiteY13915"/>
                </a:cxn>
                <a:cxn ang="0">
                  <a:pos x="connsiteX13916" y="connsiteY13916"/>
                </a:cxn>
                <a:cxn ang="0">
                  <a:pos x="connsiteX13917" y="connsiteY13917"/>
                </a:cxn>
                <a:cxn ang="0">
                  <a:pos x="connsiteX13918" y="connsiteY13918"/>
                </a:cxn>
                <a:cxn ang="0">
                  <a:pos x="connsiteX13919" y="connsiteY13919"/>
                </a:cxn>
                <a:cxn ang="0">
                  <a:pos x="connsiteX13920" y="connsiteY13920"/>
                </a:cxn>
                <a:cxn ang="0">
                  <a:pos x="connsiteX13921" y="connsiteY13921"/>
                </a:cxn>
                <a:cxn ang="0">
                  <a:pos x="connsiteX13922" y="connsiteY13922"/>
                </a:cxn>
                <a:cxn ang="0">
                  <a:pos x="connsiteX13923" y="connsiteY13923"/>
                </a:cxn>
                <a:cxn ang="0">
                  <a:pos x="connsiteX13924" y="connsiteY13924"/>
                </a:cxn>
                <a:cxn ang="0">
                  <a:pos x="connsiteX13925" y="connsiteY13925"/>
                </a:cxn>
                <a:cxn ang="0">
                  <a:pos x="connsiteX13926" y="connsiteY13926"/>
                </a:cxn>
                <a:cxn ang="0">
                  <a:pos x="connsiteX13927" y="connsiteY13927"/>
                </a:cxn>
                <a:cxn ang="0">
                  <a:pos x="connsiteX13928" y="connsiteY13928"/>
                </a:cxn>
                <a:cxn ang="0">
                  <a:pos x="connsiteX13929" y="connsiteY13929"/>
                </a:cxn>
                <a:cxn ang="0">
                  <a:pos x="connsiteX13930" y="connsiteY13930"/>
                </a:cxn>
                <a:cxn ang="0">
                  <a:pos x="connsiteX13931" y="connsiteY13931"/>
                </a:cxn>
                <a:cxn ang="0">
                  <a:pos x="connsiteX13932" y="connsiteY13932"/>
                </a:cxn>
                <a:cxn ang="0">
                  <a:pos x="connsiteX13933" y="connsiteY13933"/>
                </a:cxn>
                <a:cxn ang="0">
                  <a:pos x="connsiteX13934" y="connsiteY13934"/>
                </a:cxn>
                <a:cxn ang="0">
                  <a:pos x="connsiteX13935" y="connsiteY13935"/>
                </a:cxn>
                <a:cxn ang="0">
                  <a:pos x="connsiteX13936" y="connsiteY13936"/>
                </a:cxn>
                <a:cxn ang="0">
                  <a:pos x="connsiteX13937" y="connsiteY13937"/>
                </a:cxn>
                <a:cxn ang="0">
                  <a:pos x="connsiteX13938" y="connsiteY13938"/>
                </a:cxn>
                <a:cxn ang="0">
                  <a:pos x="connsiteX13939" y="connsiteY13939"/>
                </a:cxn>
                <a:cxn ang="0">
                  <a:pos x="connsiteX13940" y="connsiteY13940"/>
                </a:cxn>
                <a:cxn ang="0">
                  <a:pos x="connsiteX13941" y="connsiteY13941"/>
                </a:cxn>
                <a:cxn ang="0">
                  <a:pos x="connsiteX13942" y="connsiteY13942"/>
                </a:cxn>
                <a:cxn ang="0">
                  <a:pos x="connsiteX13943" y="connsiteY13943"/>
                </a:cxn>
                <a:cxn ang="0">
                  <a:pos x="connsiteX13944" y="connsiteY13944"/>
                </a:cxn>
                <a:cxn ang="0">
                  <a:pos x="connsiteX13945" y="connsiteY13945"/>
                </a:cxn>
                <a:cxn ang="0">
                  <a:pos x="connsiteX13946" y="connsiteY13946"/>
                </a:cxn>
                <a:cxn ang="0">
                  <a:pos x="connsiteX13947" y="connsiteY13947"/>
                </a:cxn>
                <a:cxn ang="0">
                  <a:pos x="connsiteX13948" y="connsiteY13948"/>
                </a:cxn>
                <a:cxn ang="0">
                  <a:pos x="connsiteX13949" y="connsiteY13949"/>
                </a:cxn>
                <a:cxn ang="0">
                  <a:pos x="connsiteX13950" y="connsiteY13950"/>
                </a:cxn>
                <a:cxn ang="0">
                  <a:pos x="connsiteX13951" y="connsiteY13951"/>
                </a:cxn>
                <a:cxn ang="0">
                  <a:pos x="connsiteX13952" y="connsiteY13952"/>
                </a:cxn>
                <a:cxn ang="0">
                  <a:pos x="connsiteX13953" y="connsiteY13953"/>
                </a:cxn>
                <a:cxn ang="0">
                  <a:pos x="connsiteX13954" y="connsiteY13954"/>
                </a:cxn>
                <a:cxn ang="0">
                  <a:pos x="connsiteX13955" y="connsiteY13955"/>
                </a:cxn>
                <a:cxn ang="0">
                  <a:pos x="connsiteX13956" y="connsiteY13956"/>
                </a:cxn>
                <a:cxn ang="0">
                  <a:pos x="connsiteX13957" y="connsiteY13957"/>
                </a:cxn>
                <a:cxn ang="0">
                  <a:pos x="connsiteX13958" y="connsiteY13958"/>
                </a:cxn>
                <a:cxn ang="0">
                  <a:pos x="connsiteX13959" y="connsiteY13959"/>
                </a:cxn>
                <a:cxn ang="0">
                  <a:pos x="connsiteX13960" y="connsiteY13960"/>
                </a:cxn>
                <a:cxn ang="0">
                  <a:pos x="connsiteX13961" y="connsiteY13961"/>
                </a:cxn>
                <a:cxn ang="0">
                  <a:pos x="connsiteX13962" y="connsiteY13962"/>
                </a:cxn>
                <a:cxn ang="0">
                  <a:pos x="connsiteX13963" y="connsiteY13963"/>
                </a:cxn>
                <a:cxn ang="0">
                  <a:pos x="connsiteX13964" y="connsiteY13964"/>
                </a:cxn>
                <a:cxn ang="0">
                  <a:pos x="connsiteX13965" y="connsiteY13965"/>
                </a:cxn>
                <a:cxn ang="0">
                  <a:pos x="connsiteX13966" y="connsiteY13966"/>
                </a:cxn>
                <a:cxn ang="0">
                  <a:pos x="connsiteX13967" y="connsiteY13967"/>
                </a:cxn>
                <a:cxn ang="0">
                  <a:pos x="connsiteX13968" y="connsiteY13968"/>
                </a:cxn>
                <a:cxn ang="0">
                  <a:pos x="connsiteX13969" y="connsiteY13969"/>
                </a:cxn>
                <a:cxn ang="0">
                  <a:pos x="connsiteX13970" y="connsiteY13970"/>
                </a:cxn>
                <a:cxn ang="0">
                  <a:pos x="connsiteX13971" y="connsiteY13971"/>
                </a:cxn>
                <a:cxn ang="0">
                  <a:pos x="connsiteX13972" y="connsiteY13972"/>
                </a:cxn>
                <a:cxn ang="0">
                  <a:pos x="connsiteX13973" y="connsiteY13973"/>
                </a:cxn>
                <a:cxn ang="0">
                  <a:pos x="connsiteX13974" y="connsiteY13974"/>
                </a:cxn>
                <a:cxn ang="0">
                  <a:pos x="connsiteX13975" y="connsiteY13975"/>
                </a:cxn>
                <a:cxn ang="0">
                  <a:pos x="connsiteX13976" y="connsiteY13976"/>
                </a:cxn>
                <a:cxn ang="0">
                  <a:pos x="connsiteX13977" y="connsiteY13977"/>
                </a:cxn>
                <a:cxn ang="0">
                  <a:pos x="connsiteX13978" y="connsiteY13978"/>
                </a:cxn>
                <a:cxn ang="0">
                  <a:pos x="connsiteX13979" y="connsiteY13979"/>
                </a:cxn>
                <a:cxn ang="0">
                  <a:pos x="connsiteX13980" y="connsiteY13980"/>
                </a:cxn>
                <a:cxn ang="0">
                  <a:pos x="connsiteX13981" y="connsiteY13981"/>
                </a:cxn>
                <a:cxn ang="0">
                  <a:pos x="connsiteX13982" y="connsiteY13982"/>
                </a:cxn>
                <a:cxn ang="0">
                  <a:pos x="connsiteX13983" y="connsiteY13983"/>
                </a:cxn>
                <a:cxn ang="0">
                  <a:pos x="connsiteX13984" y="connsiteY13984"/>
                </a:cxn>
                <a:cxn ang="0">
                  <a:pos x="connsiteX13985" y="connsiteY13985"/>
                </a:cxn>
                <a:cxn ang="0">
                  <a:pos x="connsiteX13986" y="connsiteY13986"/>
                </a:cxn>
                <a:cxn ang="0">
                  <a:pos x="connsiteX13987" y="connsiteY13987"/>
                </a:cxn>
                <a:cxn ang="0">
                  <a:pos x="connsiteX13988" y="connsiteY13988"/>
                </a:cxn>
                <a:cxn ang="0">
                  <a:pos x="connsiteX13989" y="connsiteY13989"/>
                </a:cxn>
                <a:cxn ang="0">
                  <a:pos x="connsiteX13990" y="connsiteY13990"/>
                </a:cxn>
                <a:cxn ang="0">
                  <a:pos x="connsiteX13991" y="connsiteY13991"/>
                </a:cxn>
                <a:cxn ang="0">
                  <a:pos x="connsiteX13992" y="connsiteY13992"/>
                </a:cxn>
                <a:cxn ang="0">
                  <a:pos x="connsiteX13993" y="connsiteY13993"/>
                </a:cxn>
                <a:cxn ang="0">
                  <a:pos x="connsiteX13994" y="connsiteY13994"/>
                </a:cxn>
                <a:cxn ang="0">
                  <a:pos x="connsiteX13995" y="connsiteY13995"/>
                </a:cxn>
                <a:cxn ang="0">
                  <a:pos x="connsiteX13996" y="connsiteY13996"/>
                </a:cxn>
                <a:cxn ang="0">
                  <a:pos x="connsiteX13997" y="connsiteY13997"/>
                </a:cxn>
                <a:cxn ang="0">
                  <a:pos x="connsiteX13998" y="connsiteY13998"/>
                </a:cxn>
                <a:cxn ang="0">
                  <a:pos x="connsiteX13999" y="connsiteY13999"/>
                </a:cxn>
                <a:cxn ang="0">
                  <a:pos x="connsiteX14000" y="connsiteY14000"/>
                </a:cxn>
                <a:cxn ang="0">
                  <a:pos x="connsiteX14001" y="connsiteY14001"/>
                </a:cxn>
                <a:cxn ang="0">
                  <a:pos x="connsiteX14002" y="connsiteY14002"/>
                </a:cxn>
                <a:cxn ang="0">
                  <a:pos x="connsiteX14003" y="connsiteY14003"/>
                </a:cxn>
                <a:cxn ang="0">
                  <a:pos x="connsiteX14004" y="connsiteY14004"/>
                </a:cxn>
                <a:cxn ang="0">
                  <a:pos x="connsiteX14005" y="connsiteY14005"/>
                </a:cxn>
                <a:cxn ang="0">
                  <a:pos x="connsiteX14006" y="connsiteY14006"/>
                </a:cxn>
                <a:cxn ang="0">
                  <a:pos x="connsiteX14007" y="connsiteY14007"/>
                </a:cxn>
                <a:cxn ang="0">
                  <a:pos x="connsiteX14008" y="connsiteY14008"/>
                </a:cxn>
                <a:cxn ang="0">
                  <a:pos x="connsiteX14009" y="connsiteY14009"/>
                </a:cxn>
                <a:cxn ang="0">
                  <a:pos x="connsiteX14010" y="connsiteY14010"/>
                </a:cxn>
                <a:cxn ang="0">
                  <a:pos x="connsiteX14011" y="connsiteY14011"/>
                </a:cxn>
                <a:cxn ang="0">
                  <a:pos x="connsiteX14012" y="connsiteY14012"/>
                </a:cxn>
                <a:cxn ang="0">
                  <a:pos x="connsiteX14013" y="connsiteY14013"/>
                </a:cxn>
                <a:cxn ang="0">
                  <a:pos x="connsiteX14014" y="connsiteY14014"/>
                </a:cxn>
                <a:cxn ang="0">
                  <a:pos x="connsiteX14015" y="connsiteY14015"/>
                </a:cxn>
                <a:cxn ang="0">
                  <a:pos x="connsiteX14016" y="connsiteY14016"/>
                </a:cxn>
                <a:cxn ang="0">
                  <a:pos x="connsiteX14017" y="connsiteY14017"/>
                </a:cxn>
                <a:cxn ang="0">
                  <a:pos x="connsiteX14018" y="connsiteY14018"/>
                </a:cxn>
                <a:cxn ang="0">
                  <a:pos x="connsiteX14019" y="connsiteY14019"/>
                </a:cxn>
                <a:cxn ang="0">
                  <a:pos x="connsiteX14020" y="connsiteY14020"/>
                </a:cxn>
                <a:cxn ang="0">
                  <a:pos x="connsiteX14021" y="connsiteY14021"/>
                </a:cxn>
                <a:cxn ang="0">
                  <a:pos x="connsiteX14022" y="connsiteY14022"/>
                </a:cxn>
                <a:cxn ang="0">
                  <a:pos x="connsiteX14023" y="connsiteY14023"/>
                </a:cxn>
                <a:cxn ang="0">
                  <a:pos x="connsiteX14024" y="connsiteY14024"/>
                </a:cxn>
                <a:cxn ang="0">
                  <a:pos x="connsiteX14025" y="connsiteY14025"/>
                </a:cxn>
                <a:cxn ang="0">
                  <a:pos x="connsiteX14026" y="connsiteY14026"/>
                </a:cxn>
                <a:cxn ang="0">
                  <a:pos x="connsiteX14027" y="connsiteY14027"/>
                </a:cxn>
                <a:cxn ang="0">
                  <a:pos x="connsiteX14028" y="connsiteY14028"/>
                </a:cxn>
                <a:cxn ang="0">
                  <a:pos x="connsiteX14029" y="connsiteY14029"/>
                </a:cxn>
                <a:cxn ang="0">
                  <a:pos x="connsiteX14030" y="connsiteY14030"/>
                </a:cxn>
                <a:cxn ang="0">
                  <a:pos x="connsiteX14031" y="connsiteY14031"/>
                </a:cxn>
                <a:cxn ang="0">
                  <a:pos x="connsiteX14032" y="connsiteY14032"/>
                </a:cxn>
                <a:cxn ang="0">
                  <a:pos x="connsiteX14033" y="connsiteY14033"/>
                </a:cxn>
                <a:cxn ang="0">
                  <a:pos x="connsiteX14034" y="connsiteY14034"/>
                </a:cxn>
                <a:cxn ang="0">
                  <a:pos x="connsiteX14035" y="connsiteY14035"/>
                </a:cxn>
                <a:cxn ang="0">
                  <a:pos x="connsiteX14036" y="connsiteY14036"/>
                </a:cxn>
                <a:cxn ang="0">
                  <a:pos x="connsiteX14037" y="connsiteY14037"/>
                </a:cxn>
                <a:cxn ang="0">
                  <a:pos x="connsiteX14038" y="connsiteY14038"/>
                </a:cxn>
                <a:cxn ang="0">
                  <a:pos x="connsiteX14039" y="connsiteY14039"/>
                </a:cxn>
                <a:cxn ang="0">
                  <a:pos x="connsiteX14040" y="connsiteY14040"/>
                </a:cxn>
                <a:cxn ang="0">
                  <a:pos x="connsiteX14041" y="connsiteY14041"/>
                </a:cxn>
                <a:cxn ang="0">
                  <a:pos x="connsiteX14042" y="connsiteY14042"/>
                </a:cxn>
                <a:cxn ang="0">
                  <a:pos x="connsiteX14043" y="connsiteY14043"/>
                </a:cxn>
                <a:cxn ang="0">
                  <a:pos x="connsiteX14044" y="connsiteY14044"/>
                </a:cxn>
                <a:cxn ang="0">
                  <a:pos x="connsiteX14045" y="connsiteY14045"/>
                </a:cxn>
                <a:cxn ang="0">
                  <a:pos x="connsiteX14046" y="connsiteY14046"/>
                </a:cxn>
                <a:cxn ang="0">
                  <a:pos x="connsiteX14047" y="connsiteY14047"/>
                </a:cxn>
                <a:cxn ang="0">
                  <a:pos x="connsiteX14048" y="connsiteY14048"/>
                </a:cxn>
                <a:cxn ang="0">
                  <a:pos x="connsiteX14049" y="connsiteY14049"/>
                </a:cxn>
                <a:cxn ang="0">
                  <a:pos x="connsiteX14050" y="connsiteY14050"/>
                </a:cxn>
                <a:cxn ang="0">
                  <a:pos x="connsiteX14051" y="connsiteY14051"/>
                </a:cxn>
                <a:cxn ang="0">
                  <a:pos x="connsiteX14052" y="connsiteY14052"/>
                </a:cxn>
                <a:cxn ang="0">
                  <a:pos x="connsiteX14053" y="connsiteY14053"/>
                </a:cxn>
                <a:cxn ang="0">
                  <a:pos x="connsiteX14054" y="connsiteY14054"/>
                </a:cxn>
                <a:cxn ang="0">
                  <a:pos x="connsiteX14055" y="connsiteY14055"/>
                </a:cxn>
                <a:cxn ang="0">
                  <a:pos x="connsiteX14056" y="connsiteY14056"/>
                </a:cxn>
                <a:cxn ang="0">
                  <a:pos x="connsiteX14057" y="connsiteY14057"/>
                </a:cxn>
                <a:cxn ang="0">
                  <a:pos x="connsiteX14058" y="connsiteY14058"/>
                </a:cxn>
                <a:cxn ang="0">
                  <a:pos x="connsiteX14059" y="connsiteY14059"/>
                </a:cxn>
                <a:cxn ang="0">
                  <a:pos x="connsiteX14060" y="connsiteY14060"/>
                </a:cxn>
                <a:cxn ang="0">
                  <a:pos x="connsiteX14061" y="connsiteY14061"/>
                </a:cxn>
                <a:cxn ang="0">
                  <a:pos x="connsiteX14062" y="connsiteY14062"/>
                </a:cxn>
                <a:cxn ang="0">
                  <a:pos x="connsiteX14063" y="connsiteY14063"/>
                </a:cxn>
                <a:cxn ang="0">
                  <a:pos x="connsiteX14064" y="connsiteY14064"/>
                </a:cxn>
                <a:cxn ang="0">
                  <a:pos x="connsiteX14065" y="connsiteY14065"/>
                </a:cxn>
                <a:cxn ang="0">
                  <a:pos x="connsiteX14066" y="connsiteY14066"/>
                </a:cxn>
                <a:cxn ang="0">
                  <a:pos x="connsiteX14067" y="connsiteY14067"/>
                </a:cxn>
                <a:cxn ang="0">
                  <a:pos x="connsiteX14068" y="connsiteY14068"/>
                </a:cxn>
                <a:cxn ang="0">
                  <a:pos x="connsiteX14069" y="connsiteY14069"/>
                </a:cxn>
                <a:cxn ang="0">
                  <a:pos x="connsiteX14070" y="connsiteY14070"/>
                </a:cxn>
                <a:cxn ang="0">
                  <a:pos x="connsiteX14071" y="connsiteY14071"/>
                </a:cxn>
                <a:cxn ang="0">
                  <a:pos x="connsiteX14072" y="connsiteY14072"/>
                </a:cxn>
                <a:cxn ang="0">
                  <a:pos x="connsiteX14073" y="connsiteY14073"/>
                </a:cxn>
                <a:cxn ang="0">
                  <a:pos x="connsiteX14074" y="connsiteY14074"/>
                </a:cxn>
                <a:cxn ang="0">
                  <a:pos x="connsiteX14075" y="connsiteY14075"/>
                </a:cxn>
                <a:cxn ang="0">
                  <a:pos x="connsiteX14076" y="connsiteY14076"/>
                </a:cxn>
                <a:cxn ang="0">
                  <a:pos x="connsiteX14077" y="connsiteY14077"/>
                </a:cxn>
                <a:cxn ang="0">
                  <a:pos x="connsiteX14078" y="connsiteY14078"/>
                </a:cxn>
                <a:cxn ang="0">
                  <a:pos x="connsiteX14079" y="connsiteY14079"/>
                </a:cxn>
                <a:cxn ang="0">
                  <a:pos x="connsiteX14080" y="connsiteY14080"/>
                </a:cxn>
                <a:cxn ang="0">
                  <a:pos x="connsiteX14081" y="connsiteY14081"/>
                </a:cxn>
                <a:cxn ang="0">
                  <a:pos x="connsiteX14082" y="connsiteY14082"/>
                </a:cxn>
                <a:cxn ang="0">
                  <a:pos x="connsiteX14083" y="connsiteY14083"/>
                </a:cxn>
                <a:cxn ang="0">
                  <a:pos x="connsiteX14084" y="connsiteY14084"/>
                </a:cxn>
                <a:cxn ang="0">
                  <a:pos x="connsiteX14085" y="connsiteY14085"/>
                </a:cxn>
                <a:cxn ang="0">
                  <a:pos x="connsiteX14086" y="connsiteY14086"/>
                </a:cxn>
                <a:cxn ang="0">
                  <a:pos x="connsiteX14087" y="connsiteY14087"/>
                </a:cxn>
                <a:cxn ang="0">
                  <a:pos x="connsiteX14088" y="connsiteY14088"/>
                </a:cxn>
                <a:cxn ang="0">
                  <a:pos x="connsiteX14089" y="connsiteY14089"/>
                </a:cxn>
                <a:cxn ang="0">
                  <a:pos x="connsiteX14090" y="connsiteY14090"/>
                </a:cxn>
                <a:cxn ang="0">
                  <a:pos x="connsiteX14091" y="connsiteY14091"/>
                </a:cxn>
                <a:cxn ang="0">
                  <a:pos x="connsiteX14092" y="connsiteY14092"/>
                </a:cxn>
                <a:cxn ang="0">
                  <a:pos x="connsiteX14093" y="connsiteY14093"/>
                </a:cxn>
                <a:cxn ang="0">
                  <a:pos x="connsiteX14094" y="connsiteY14094"/>
                </a:cxn>
                <a:cxn ang="0">
                  <a:pos x="connsiteX14095" y="connsiteY14095"/>
                </a:cxn>
                <a:cxn ang="0">
                  <a:pos x="connsiteX14096" y="connsiteY14096"/>
                </a:cxn>
                <a:cxn ang="0">
                  <a:pos x="connsiteX14097" y="connsiteY14097"/>
                </a:cxn>
                <a:cxn ang="0">
                  <a:pos x="connsiteX14098" y="connsiteY14098"/>
                </a:cxn>
                <a:cxn ang="0">
                  <a:pos x="connsiteX14099" y="connsiteY14099"/>
                </a:cxn>
                <a:cxn ang="0">
                  <a:pos x="connsiteX14100" y="connsiteY14100"/>
                </a:cxn>
                <a:cxn ang="0">
                  <a:pos x="connsiteX14101" y="connsiteY14101"/>
                </a:cxn>
                <a:cxn ang="0">
                  <a:pos x="connsiteX14102" y="connsiteY14102"/>
                </a:cxn>
                <a:cxn ang="0">
                  <a:pos x="connsiteX14103" y="connsiteY14103"/>
                </a:cxn>
                <a:cxn ang="0">
                  <a:pos x="connsiteX14104" y="connsiteY14104"/>
                </a:cxn>
                <a:cxn ang="0">
                  <a:pos x="connsiteX14105" y="connsiteY14105"/>
                </a:cxn>
                <a:cxn ang="0">
                  <a:pos x="connsiteX14106" y="connsiteY14106"/>
                </a:cxn>
                <a:cxn ang="0">
                  <a:pos x="connsiteX14107" y="connsiteY14107"/>
                </a:cxn>
                <a:cxn ang="0">
                  <a:pos x="connsiteX14108" y="connsiteY14108"/>
                </a:cxn>
                <a:cxn ang="0">
                  <a:pos x="connsiteX14109" y="connsiteY14109"/>
                </a:cxn>
                <a:cxn ang="0">
                  <a:pos x="connsiteX14110" y="connsiteY14110"/>
                </a:cxn>
                <a:cxn ang="0">
                  <a:pos x="connsiteX14111" y="connsiteY14111"/>
                </a:cxn>
                <a:cxn ang="0">
                  <a:pos x="connsiteX14112" y="connsiteY14112"/>
                </a:cxn>
                <a:cxn ang="0">
                  <a:pos x="connsiteX14113" y="connsiteY14113"/>
                </a:cxn>
                <a:cxn ang="0">
                  <a:pos x="connsiteX14114" y="connsiteY14114"/>
                </a:cxn>
                <a:cxn ang="0">
                  <a:pos x="connsiteX14115" y="connsiteY14115"/>
                </a:cxn>
                <a:cxn ang="0">
                  <a:pos x="connsiteX14116" y="connsiteY14116"/>
                </a:cxn>
                <a:cxn ang="0">
                  <a:pos x="connsiteX14117" y="connsiteY14117"/>
                </a:cxn>
                <a:cxn ang="0">
                  <a:pos x="connsiteX14118" y="connsiteY14118"/>
                </a:cxn>
                <a:cxn ang="0">
                  <a:pos x="connsiteX14119" y="connsiteY14119"/>
                </a:cxn>
                <a:cxn ang="0">
                  <a:pos x="connsiteX14120" y="connsiteY14120"/>
                </a:cxn>
                <a:cxn ang="0">
                  <a:pos x="connsiteX14121" y="connsiteY14121"/>
                </a:cxn>
                <a:cxn ang="0">
                  <a:pos x="connsiteX14122" y="connsiteY14122"/>
                </a:cxn>
                <a:cxn ang="0">
                  <a:pos x="connsiteX14123" y="connsiteY14123"/>
                </a:cxn>
                <a:cxn ang="0">
                  <a:pos x="connsiteX14124" y="connsiteY14124"/>
                </a:cxn>
                <a:cxn ang="0">
                  <a:pos x="connsiteX14125" y="connsiteY14125"/>
                </a:cxn>
                <a:cxn ang="0">
                  <a:pos x="connsiteX14126" y="connsiteY14126"/>
                </a:cxn>
                <a:cxn ang="0">
                  <a:pos x="connsiteX14127" y="connsiteY14127"/>
                </a:cxn>
                <a:cxn ang="0">
                  <a:pos x="connsiteX14128" y="connsiteY14128"/>
                </a:cxn>
                <a:cxn ang="0">
                  <a:pos x="connsiteX14129" y="connsiteY14129"/>
                </a:cxn>
                <a:cxn ang="0">
                  <a:pos x="connsiteX14130" y="connsiteY14130"/>
                </a:cxn>
                <a:cxn ang="0">
                  <a:pos x="connsiteX14131" y="connsiteY14131"/>
                </a:cxn>
                <a:cxn ang="0">
                  <a:pos x="connsiteX14132" y="connsiteY14132"/>
                </a:cxn>
                <a:cxn ang="0">
                  <a:pos x="connsiteX14133" y="connsiteY14133"/>
                </a:cxn>
                <a:cxn ang="0">
                  <a:pos x="connsiteX14134" y="connsiteY14134"/>
                </a:cxn>
                <a:cxn ang="0">
                  <a:pos x="connsiteX14135" y="connsiteY14135"/>
                </a:cxn>
                <a:cxn ang="0">
                  <a:pos x="connsiteX14136" y="connsiteY14136"/>
                </a:cxn>
                <a:cxn ang="0">
                  <a:pos x="connsiteX14137" y="connsiteY14137"/>
                </a:cxn>
                <a:cxn ang="0">
                  <a:pos x="connsiteX14138" y="connsiteY14138"/>
                </a:cxn>
                <a:cxn ang="0">
                  <a:pos x="connsiteX14139" y="connsiteY14139"/>
                </a:cxn>
                <a:cxn ang="0">
                  <a:pos x="connsiteX14140" y="connsiteY14140"/>
                </a:cxn>
                <a:cxn ang="0">
                  <a:pos x="connsiteX14141" y="connsiteY14141"/>
                </a:cxn>
                <a:cxn ang="0">
                  <a:pos x="connsiteX14142" y="connsiteY14142"/>
                </a:cxn>
                <a:cxn ang="0">
                  <a:pos x="connsiteX14143" y="connsiteY14143"/>
                </a:cxn>
                <a:cxn ang="0">
                  <a:pos x="connsiteX14144" y="connsiteY14144"/>
                </a:cxn>
                <a:cxn ang="0">
                  <a:pos x="connsiteX14145" y="connsiteY14145"/>
                </a:cxn>
                <a:cxn ang="0">
                  <a:pos x="connsiteX14146" y="connsiteY14146"/>
                </a:cxn>
                <a:cxn ang="0">
                  <a:pos x="connsiteX14147" y="connsiteY14147"/>
                </a:cxn>
                <a:cxn ang="0">
                  <a:pos x="connsiteX14148" y="connsiteY14148"/>
                </a:cxn>
                <a:cxn ang="0">
                  <a:pos x="connsiteX14149" y="connsiteY14149"/>
                </a:cxn>
                <a:cxn ang="0">
                  <a:pos x="connsiteX14150" y="connsiteY14150"/>
                </a:cxn>
                <a:cxn ang="0">
                  <a:pos x="connsiteX14151" y="connsiteY14151"/>
                </a:cxn>
                <a:cxn ang="0">
                  <a:pos x="connsiteX14152" y="connsiteY14152"/>
                </a:cxn>
                <a:cxn ang="0">
                  <a:pos x="connsiteX14153" y="connsiteY14153"/>
                </a:cxn>
                <a:cxn ang="0">
                  <a:pos x="connsiteX14154" y="connsiteY14154"/>
                </a:cxn>
                <a:cxn ang="0">
                  <a:pos x="connsiteX14155" y="connsiteY14155"/>
                </a:cxn>
                <a:cxn ang="0">
                  <a:pos x="connsiteX14156" y="connsiteY14156"/>
                </a:cxn>
                <a:cxn ang="0">
                  <a:pos x="connsiteX14157" y="connsiteY14157"/>
                </a:cxn>
                <a:cxn ang="0">
                  <a:pos x="connsiteX14158" y="connsiteY14158"/>
                </a:cxn>
                <a:cxn ang="0">
                  <a:pos x="connsiteX14159" y="connsiteY14159"/>
                </a:cxn>
                <a:cxn ang="0">
                  <a:pos x="connsiteX14160" y="connsiteY14160"/>
                </a:cxn>
                <a:cxn ang="0">
                  <a:pos x="connsiteX14161" y="connsiteY14161"/>
                </a:cxn>
                <a:cxn ang="0">
                  <a:pos x="connsiteX14162" y="connsiteY14162"/>
                </a:cxn>
                <a:cxn ang="0">
                  <a:pos x="connsiteX14163" y="connsiteY14163"/>
                </a:cxn>
                <a:cxn ang="0">
                  <a:pos x="connsiteX14164" y="connsiteY14164"/>
                </a:cxn>
                <a:cxn ang="0">
                  <a:pos x="connsiteX14165" y="connsiteY14165"/>
                </a:cxn>
                <a:cxn ang="0">
                  <a:pos x="connsiteX14166" y="connsiteY14166"/>
                </a:cxn>
                <a:cxn ang="0">
                  <a:pos x="connsiteX14167" y="connsiteY14167"/>
                </a:cxn>
                <a:cxn ang="0">
                  <a:pos x="connsiteX14168" y="connsiteY14168"/>
                </a:cxn>
                <a:cxn ang="0">
                  <a:pos x="connsiteX14169" y="connsiteY14169"/>
                </a:cxn>
                <a:cxn ang="0">
                  <a:pos x="connsiteX14170" y="connsiteY14170"/>
                </a:cxn>
                <a:cxn ang="0">
                  <a:pos x="connsiteX14171" y="connsiteY14171"/>
                </a:cxn>
                <a:cxn ang="0">
                  <a:pos x="connsiteX14172" y="connsiteY14172"/>
                </a:cxn>
                <a:cxn ang="0">
                  <a:pos x="connsiteX14173" y="connsiteY14173"/>
                </a:cxn>
                <a:cxn ang="0">
                  <a:pos x="connsiteX14174" y="connsiteY14174"/>
                </a:cxn>
                <a:cxn ang="0">
                  <a:pos x="connsiteX14175" y="connsiteY14175"/>
                </a:cxn>
                <a:cxn ang="0">
                  <a:pos x="connsiteX14176" y="connsiteY14176"/>
                </a:cxn>
                <a:cxn ang="0">
                  <a:pos x="connsiteX14177" y="connsiteY14177"/>
                </a:cxn>
                <a:cxn ang="0">
                  <a:pos x="connsiteX14178" y="connsiteY14178"/>
                </a:cxn>
                <a:cxn ang="0">
                  <a:pos x="connsiteX14179" y="connsiteY14179"/>
                </a:cxn>
                <a:cxn ang="0">
                  <a:pos x="connsiteX14180" y="connsiteY14180"/>
                </a:cxn>
                <a:cxn ang="0">
                  <a:pos x="connsiteX14181" y="connsiteY14181"/>
                </a:cxn>
                <a:cxn ang="0">
                  <a:pos x="connsiteX14182" y="connsiteY14182"/>
                </a:cxn>
                <a:cxn ang="0">
                  <a:pos x="connsiteX14183" y="connsiteY14183"/>
                </a:cxn>
                <a:cxn ang="0">
                  <a:pos x="connsiteX14184" y="connsiteY14184"/>
                </a:cxn>
                <a:cxn ang="0">
                  <a:pos x="connsiteX14185" y="connsiteY14185"/>
                </a:cxn>
                <a:cxn ang="0">
                  <a:pos x="connsiteX14186" y="connsiteY14186"/>
                </a:cxn>
                <a:cxn ang="0">
                  <a:pos x="connsiteX14187" y="connsiteY14187"/>
                </a:cxn>
                <a:cxn ang="0">
                  <a:pos x="connsiteX14188" y="connsiteY14188"/>
                </a:cxn>
                <a:cxn ang="0">
                  <a:pos x="connsiteX14189" y="connsiteY14189"/>
                </a:cxn>
                <a:cxn ang="0">
                  <a:pos x="connsiteX14190" y="connsiteY14190"/>
                </a:cxn>
                <a:cxn ang="0">
                  <a:pos x="connsiteX14191" y="connsiteY14191"/>
                </a:cxn>
                <a:cxn ang="0">
                  <a:pos x="connsiteX14192" y="connsiteY14192"/>
                </a:cxn>
                <a:cxn ang="0">
                  <a:pos x="connsiteX14193" y="connsiteY14193"/>
                </a:cxn>
                <a:cxn ang="0">
                  <a:pos x="connsiteX14194" y="connsiteY14194"/>
                </a:cxn>
                <a:cxn ang="0">
                  <a:pos x="connsiteX14195" y="connsiteY14195"/>
                </a:cxn>
                <a:cxn ang="0">
                  <a:pos x="connsiteX14196" y="connsiteY14196"/>
                </a:cxn>
                <a:cxn ang="0">
                  <a:pos x="connsiteX14197" y="connsiteY14197"/>
                </a:cxn>
                <a:cxn ang="0">
                  <a:pos x="connsiteX14198" y="connsiteY14198"/>
                </a:cxn>
                <a:cxn ang="0">
                  <a:pos x="connsiteX14199" y="connsiteY14199"/>
                </a:cxn>
                <a:cxn ang="0">
                  <a:pos x="connsiteX14200" y="connsiteY14200"/>
                </a:cxn>
                <a:cxn ang="0">
                  <a:pos x="connsiteX14201" y="connsiteY14201"/>
                </a:cxn>
                <a:cxn ang="0">
                  <a:pos x="connsiteX14202" y="connsiteY14202"/>
                </a:cxn>
                <a:cxn ang="0">
                  <a:pos x="connsiteX14203" y="connsiteY14203"/>
                </a:cxn>
                <a:cxn ang="0">
                  <a:pos x="connsiteX14204" y="connsiteY14204"/>
                </a:cxn>
                <a:cxn ang="0">
                  <a:pos x="connsiteX14205" y="connsiteY14205"/>
                </a:cxn>
                <a:cxn ang="0">
                  <a:pos x="connsiteX14206" y="connsiteY14206"/>
                </a:cxn>
                <a:cxn ang="0">
                  <a:pos x="connsiteX14207" y="connsiteY14207"/>
                </a:cxn>
                <a:cxn ang="0">
                  <a:pos x="connsiteX14208" y="connsiteY14208"/>
                </a:cxn>
                <a:cxn ang="0">
                  <a:pos x="connsiteX14209" y="connsiteY14209"/>
                </a:cxn>
                <a:cxn ang="0">
                  <a:pos x="connsiteX14210" y="connsiteY14210"/>
                </a:cxn>
                <a:cxn ang="0">
                  <a:pos x="connsiteX14211" y="connsiteY14211"/>
                </a:cxn>
                <a:cxn ang="0">
                  <a:pos x="connsiteX14212" y="connsiteY14212"/>
                </a:cxn>
                <a:cxn ang="0">
                  <a:pos x="connsiteX14213" y="connsiteY14213"/>
                </a:cxn>
                <a:cxn ang="0">
                  <a:pos x="connsiteX14214" y="connsiteY14214"/>
                </a:cxn>
                <a:cxn ang="0">
                  <a:pos x="connsiteX14215" y="connsiteY14215"/>
                </a:cxn>
                <a:cxn ang="0">
                  <a:pos x="connsiteX14216" y="connsiteY14216"/>
                </a:cxn>
                <a:cxn ang="0">
                  <a:pos x="connsiteX14217" y="connsiteY14217"/>
                </a:cxn>
                <a:cxn ang="0">
                  <a:pos x="connsiteX14218" y="connsiteY14218"/>
                </a:cxn>
                <a:cxn ang="0">
                  <a:pos x="connsiteX14219" y="connsiteY14219"/>
                </a:cxn>
                <a:cxn ang="0">
                  <a:pos x="connsiteX14220" y="connsiteY14220"/>
                </a:cxn>
                <a:cxn ang="0">
                  <a:pos x="connsiteX14221" y="connsiteY14221"/>
                </a:cxn>
                <a:cxn ang="0">
                  <a:pos x="connsiteX14222" y="connsiteY14222"/>
                </a:cxn>
                <a:cxn ang="0">
                  <a:pos x="connsiteX14223" y="connsiteY14223"/>
                </a:cxn>
                <a:cxn ang="0">
                  <a:pos x="connsiteX14224" y="connsiteY14224"/>
                </a:cxn>
                <a:cxn ang="0">
                  <a:pos x="connsiteX14225" y="connsiteY14225"/>
                </a:cxn>
                <a:cxn ang="0">
                  <a:pos x="connsiteX14226" y="connsiteY14226"/>
                </a:cxn>
                <a:cxn ang="0">
                  <a:pos x="connsiteX14227" y="connsiteY14227"/>
                </a:cxn>
                <a:cxn ang="0">
                  <a:pos x="connsiteX14228" y="connsiteY14228"/>
                </a:cxn>
                <a:cxn ang="0">
                  <a:pos x="connsiteX14229" y="connsiteY14229"/>
                </a:cxn>
                <a:cxn ang="0">
                  <a:pos x="connsiteX14230" y="connsiteY14230"/>
                </a:cxn>
                <a:cxn ang="0">
                  <a:pos x="connsiteX14231" y="connsiteY14231"/>
                </a:cxn>
                <a:cxn ang="0">
                  <a:pos x="connsiteX14232" y="connsiteY14232"/>
                </a:cxn>
                <a:cxn ang="0">
                  <a:pos x="connsiteX14233" y="connsiteY14233"/>
                </a:cxn>
                <a:cxn ang="0">
                  <a:pos x="connsiteX14234" y="connsiteY14234"/>
                </a:cxn>
                <a:cxn ang="0">
                  <a:pos x="connsiteX14235" y="connsiteY14235"/>
                </a:cxn>
                <a:cxn ang="0">
                  <a:pos x="connsiteX14236" y="connsiteY14236"/>
                </a:cxn>
                <a:cxn ang="0">
                  <a:pos x="connsiteX14237" y="connsiteY14237"/>
                </a:cxn>
                <a:cxn ang="0">
                  <a:pos x="connsiteX14238" y="connsiteY14238"/>
                </a:cxn>
                <a:cxn ang="0">
                  <a:pos x="connsiteX14239" y="connsiteY14239"/>
                </a:cxn>
                <a:cxn ang="0">
                  <a:pos x="connsiteX14240" y="connsiteY14240"/>
                </a:cxn>
                <a:cxn ang="0">
                  <a:pos x="connsiteX14241" y="connsiteY14241"/>
                </a:cxn>
                <a:cxn ang="0">
                  <a:pos x="connsiteX14242" y="connsiteY14242"/>
                </a:cxn>
                <a:cxn ang="0">
                  <a:pos x="connsiteX14243" y="connsiteY14243"/>
                </a:cxn>
                <a:cxn ang="0">
                  <a:pos x="connsiteX14244" y="connsiteY14244"/>
                </a:cxn>
                <a:cxn ang="0">
                  <a:pos x="connsiteX14245" y="connsiteY14245"/>
                </a:cxn>
                <a:cxn ang="0">
                  <a:pos x="connsiteX14246" y="connsiteY14246"/>
                </a:cxn>
                <a:cxn ang="0">
                  <a:pos x="connsiteX14247" y="connsiteY14247"/>
                </a:cxn>
                <a:cxn ang="0">
                  <a:pos x="connsiteX14248" y="connsiteY14248"/>
                </a:cxn>
                <a:cxn ang="0">
                  <a:pos x="connsiteX14249" y="connsiteY14249"/>
                </a:cxn>
                <a:cxn ang="0">
                  <a:pos x="connsiteX14250" y="connsiteY14250"/>
                </a:cxn>
                <a:cxn ang="0">
                  <a:pos x="connsiteX14251" y="connsiteY14251"/>
                </a:cxn>
                <a:cxn ang="0">
                  <a:pos x="connsiteX14252" y="connsiteY14252"/>
                </a:cxn>
                <a:cxn ang="0">
                  <a:pos x="connsiteX14253" y="connsiteY14253"/>
                </a:cxn>
                <a:cxn ang="0">
                  <a:pos x="connsiteX14254" y="connsiteY14254"/>
                </a:cxn>
                <a:cxn ang="0">
                  <a:pos x="connsiteX14255" y="connsiteY14255"/>
                </a:cxn>
                <a:cxn ang="0">
                  <a:pos x="connsiteX14256" y="connsiteY14256"/>
                </a:cxn>
                <a:cxn ang="0">
                  <a:pos x="connsiteX14257" y="connsiteY14257"/>
                </a:cxn>
                <a:cxn ang="0">
                  <a:pos x="connsiteX14258" y="connsiteY14258"/>
                </a:cxn>
                <a:cxn ang="0">
                  <a:pos x="connsiteX14259" y="connsiteY14259"/>
                </a:cxn>
                <a:cxn ang="0">
                  <a:pos x="connsiteX14260" y="connsiteY14260"/>
                </a:cxn>
                <a:cxn ang="0">
                  <a:pos x="connsiteX14261" y="connsiteY14261"/>
                </a:cxn>
                <a:cxn ang="0">
                  <a:pos x="connsiteX14262" y="connsiteY14262"/>
                </a:cxn>
                <a:cxn ang="0">
                  <a:pos x="connsiteX14263" y="connsiteY14263"/>
                </a:cxn>
                <a:cxn ang="0">
                  <a:pos x="connsiteX14264" y="connsiteY14264"/>
                </a:cxn>
                <a:cxn ang="0">
                  <a:pos x="connsiteX14265" y="connsiteY14265"/>
                </a:cxn>
                <a:cxn ang="0">
                  <a:pos x="connsiteX14266" y="connsiteY14266"/>
                </a:cxn>
                <a:cxn ang="0">
                  <a:pos x="connsiteX14267" y="connsiteY14267"/>
                </a:cxn>
                <a:cxn ang="0">
                  <a:pos x="connsiteX14268" y="connsiteY14268"/>
                </a:cxn>
                <a:cxn ang="0">
                  <a:pos x="connsiteX14269" y="connsiteY14269"/>
                </a:cxn>
                <a:cxn ang="0">
                  <a:pos x="connsiteX14270" y="connsiteY14270"/>
                </a:cxn>
                <a:cxn ang="0">
                  <a:pos x="connsiteX14271" y="connsiteY14271"/>
                </a:cxn>
                <a:cxn ang="0">
                  <a:pos x="connsiteX14272" y="connsiteY14272"/>
                </a:cxn>
                <a:cxn ang="0">
                  <a:pos x="connsiteX14273" y="connsiteY14273"/>
                </a:cxn>
                <a:cxn ang="0">
                  <a:pos x="connsiteX14274" y="connsiteY14274"/>
                </a:cxn>
                <a:cxn ang="0">
                  <a:pos x="connsiteX14275" y="connsiteY14275"/>
                </a:cxn>
                <a:cxn ang="0">
                  <a:pos x="connsiteX14276" y="connsiteY14276"/>
                </a:cxn>
                <a:cxn ang="0">
                  <a:pos x="connsiteX14277" y="connsiteY14277"/>
                </a:cxn>
                <a:cxn ang="0">
                  <a:pos x="connsiteX14278" y="connsiteY14278"/>
                </a:cxn>
                <a:cxn ang="0">
                  <a:pos x="connsiteX14279" y="connsiteY14279"/>
                </a:cxn>
                <a:cxn ang="0">
                  <a:pos x="connsiteX14280" y="connsiteY14280"/>
                </a:cxn>
                <a:cxn ang="0">
                  <a:pos x="connsiteX14281" y="connsiteY14281"/>
                </a:cxn>
                <a:cxn ang="0">
                  <a:pos x="connsiteX14282" y="connsiteY14282"/>
                </a:cxn>
                <a:cxn ang="0">
                  <a:pos x="connsiteX14283" y="connsiteY14283"/>
                </a:cxn>
                <a:cxn ang="0">
                  <a:pos x="connsiteX14284" y="connsiteY14284"/>
                </a:cxn>
                <a:cxn ang="0">
                  <a:pos x="connsiteX14285" y="connsiteY14285"/>
                </a:cxn>
                <a:cxn ang="0">
                  <a:pos x="connsiteX14286" y="connsiteY14286"/>
                </a:cxn>
                <a:cxn ang="0">
                  <a:pos x="connsiteX14287" y="connsiteY14287"/>
                </a:cxn>
                <a:cxn ang="0">
                  <a:pos x="connsiteX14288" y="connsiteY14288"/>
                </a:cxn>
                <a:cxn ang="0">
                  <a:pos x="connsiteX14289" y="connsiteY14289"/>
                </a:cxn>
                <a:cxn ang="0">
                  <a:pos x="connsiteX14290" y="connsiteY14290"/>
                </a:cxn>
                <a:cxn ang="0">
                  <a:pos x="connsiteX14291" y="connsiteY14291"/>
                </a:cxn>
                <a:cxn ang="0">
                  <a:pos x="connsiteX14292" y="connsiteY14292"/>
                </a:cxn>
                <a:cxn ang="0">
                  <a:pos x="connsiteX14293" y="connsiteY14293"/>
                </a:cxn>
                <a:cxn ang="0">
                  <a:pos x="connsiteX14294" y="connsiteY14294"/>
                </a:cxn>
                <a:cxn ang="0">
                  <a:pos x="connsiteX14295" y="connsiteY14295"/>
                </a:cxn>
                <a:cxn ang="0">
                  <a:pos x="connsiteX14296" y="connsiteY14296"/>
                </a:cxn>
                <a:cxn ang="0">
                  <a:pos x="connsiteX14297" y="connsiteY14297"/>
                </a:cxn>
                <a:cxn ang="0">
                  <a:pos x="connsiteX14298" y="connsiteY14298"/>
                </a:cxn>
                <a:cxn ang="0">
                  <a:pos x="connsiteX14299" y="connsiteY14299"/>
                </a:cxn>
                <a:cxn ang="0">
                  <a:pos x="connsiteX14300" y="connsiteY14300"/>
                </a:cxn>
                <a:cxn ang="0">
                  <a:pos x="connsiteX14301" y="connsiteY14301"/>
                </a:cxn>
                <a:cxn ang="0">
                  <a:pos x="connsiteX14302" y="connsiteY14302"/>
                </a:cxn>
                <a:cxn ang="0">
                  <a:pos x="connsiteX14303" y="connsiteY14303"/>
                </a:cxn>
                <a:cxn ang="0">
                  <a:pos x="connsiteX14304" y="connsiteY14304"/>
                </a:cxn>
                <a:cxn ang="0">
                  <a:pos x="connsiteX14305" y="connsiteY14305"/>
                </a:cxn>
                <a:cxn ang="0">
                  <a:pos x="connsiteX14306" y="connsiteY14306"/>
                </a:cxn>
                <a:cxn ang="0">
                  <a:pos x="connsiteX14307" y="connsiteY14307"/>
                </a:cxn>
                <a:cxn ang="0">
                  <a:pos x="connsiteX14308" y="connsiteY14308"/>
                </a:cxn>
                <a:cxn ang="0">
                  <a:pos x="connsiteX14309" y="connsiteY14309"/>
                </a:cxn>
                <a:cxn ang="0">
                  <a:pos x="connsiteX14310" y="connsiteY14310"/>
                </a:cxn>
                <a:cxn ang="0">
                  <a:pos x="connsiteX14311" y="connsiteY14311"/>
                </a:cxn>
                <a:cxn ang="0">
                  <a:pos x="connsiteX14312" y="connsiteY14312"/>
                </a:cxn>
                <a:cxn ang="0">
                  <a:pos x="connsiteX14313" y="connsiteY14313"/>
                </a:cxn>
                <a:cxn ang="0">
                  <a:pos x="connsiteX14314" y="connsiteY14314"/>
                </a:cxn>
                <a:cxn ang="0">
                  <a:pos x="connsiteX14315" y="connsiteY14315"/>
                </a:cxn>
                <a:cxn ang="0">
                  <a:pos x="connsiteX14316" y="connsiteY14316"/>
                </a:cxn>
                <a:cxn ang="0">
                  <a:pos x="connsiteX14317" y="connsiteY14317"/>
                </a:cxn>
                <a:cxn ang="0">
                  <a:pos x="connsiteX14318" y="connsiteY14318"/>
                </a:cxn>
                <a:cxn ang="0">
                  <a:pos x="connsiteX14319" y="connsiteY14319"/>
                </a:cxn>
                <a:cxn ang="0">
                  <a:pos x="connsiteX14320" y="connsiteY14320"/>
                </a:cxn>
                <a:cxn ang="0">
                  <a:pos x="connsiteX14321" y="connsiteY14321"/>
                </a:cxn>
                <a:cxn ang="0">
                  <a:pos x="connsiteX14322" y="connsiteY14322"/>
                </a:cxn>
                <a:cxn ang="0">
                  <a:pos x="connsiteX14323" y="connsiteY14323"/>
                </a:cxn>
                <a:cxn ang="0">
                  <a:pos x="connsiteX14324" y="connsiteY14324"/>
                </a:cxn>
                <a:cxn ang="0">
                  <a:pos x="connsiteX14325" y="connsiteY14325"/>
                </a:cxn>
                <a:cxn ang="0">
                  <a:pos x="connsiteX14326" y="connsiteY14326"/>
                </a:cxn>
                <a:cxn ang="0">
                  <a:pos x="connsiteX14327" y="connsiteY14327"/>
                </a:cxn>
                <a:cxn ang="0">
                  <a:pos x="connsiteX14328" y="connsiteY14328"/>
                </a:cxn>
                <a:cxn ang="0">
                  <a:pos x="connsiteX14329" y="connsiteY14329"/>
                </a:cxn>
                <a:cxn ang="0">
                  <a:pos x="connsiteX14330" y="connsiteY14330"/>
                </a:cxn>
                <a:cxn ang="0">
                  <a:pos x="connsiteX14331" y="connsiteY14331"/>
                </a:cxn>
                <a:cxn ang="0">
                  <a:pos x="connsiteX14332" y="connsiteY14332"/>
                </a:cxn>
                <a:cxn ang="0">
                  <a:pos x="connsiteX14333" y="connsiteY14333"/>
                </a:cxn>
                <a:cxn ang="0">
                  <a:pos x="connsiteX14334" y="connsiteY14334"/>
                </a:cxn>
                <a:cxn ang="0">
                  <a:pos x="connsiteX14335" y="connsiteY14335"/>
                </a:cxn>
                <a:cxn ang="0">
                  <a:pos x="connsiteX14336" y="connsiteY14336"/>
                </a:cxn>
                <a:cxn ang="0">
                  <a:pos x="connsiteX14337" y="connsiteY14337"/>
                </a:cxn>
                <a:cxn ang="0">
                  <a:pos x="connsiteX14338" y="connsiteY14338"/>
                </a:cxn>
                <a:cxn ang="0">
                  <a:pos x="connsiteX14339" y="connsiteY14339"/>
                </a:cxn>
                <a:cxn ang="0">
                  <a:pos x="connsiteX14340" y="connsiteY14340"/>
                </a:cxn>
                <a:cxn ang="0">
                  <a:pos x="connsiteX14341" y="connsiteY14341"/>
                </a:cxn>
                <a:cxn ang="0">
                  <a:pos x="connsiteX14342" y="connsiteY14342"/>
                </a:cxn>
                <a:cxn ang="0">
                  <a:pos x="connsiteX14343" y="connsiteY14343"/>
                </a:cxn>
                <a:cxn ang="0">
                  <a:pos x="connsiteX14344" y="connsiteY14344"/>
                </a:cxn>
                <a:cxn ang="0">
                  <a:pos x="connsiteX14345" y="connsiteY14345"/>
                </a:cxn>
                <a:cxn ang="0">
                  <a:pos x="connsiteX14346" y="connsiteY14346"/>
                </a:cxn>
                <a:cxn ang="0">
                  <a:pos x="connsiteX14347" y="connsiteY14347"/>
                </a:cxn>
                <a:cxn ang="0">
                  <a:pos x="connsiteX14348" y="connsiteY14348"/>
                </a:cxn>
                <a:cxn ang="0">
                  <a:pos x="connsiteX14349" y="connsiteY14349"/>
                </a:cxn>
                <a:cxn ang="0">
                  <a:pos x="connsiteX14350" y="connsiteY14350"/>
                </a:cxn>
                <a:cxn ang="0">
                  <a:pos x="connsiteX14351" y="connsiteY14351"/>
                </a:cxn>
                <a:cxn ang="0">
                  <a:pos x="connsiteX14352" y="connsiteY14352"/>
                </a:cxn>
                <a:cxn ang="0">
                  <a:pos x="connsiteX14353" y="connsiteY14353"/>
                </a:cxn>
                <a:cxn ang="0">
                  <a:pos x="connsiteX14354" y="connsiteY14354"/>
                </a:cxn>
                <a:cxn ang="0">
                  <a:pos x="connsiteX14355" y="connsiteY14355"/>
                </a:cxn>
                <a:cxn ang="0">
                  <a:pos x="connsiteX14356" y="connsiteY14356"/>
                </a:cxn>
                <a:cxn ang="0">
                  <a:pos x="connsiteX14357" y="connsiteY14357"/>
                </a:cxn>
                <a:cxn ang="0">
                  <a:pos x="connsiteX14358" y="connsiteY14358"/>
                </a:cxn>
                <a:cxn ang="0">
                  <a:pos x="connsiteX14359" y="connsiteY14359"/>
                </a:cxn>
                <a:cxn ang="0">
                  <a:pos x="connsiteX14360" y="connsiteY14360"/>
                </a:cxn>
                <a:cxn ang="0">
                  <a:pos x="connsiteX14361" y="connsiteY14361"/>
                </a:cxn>
                <a:cxn ang="0">
                  <a:pos x="connsiteX14362" y="connsiteY14362"/>
                </a:cxn>
                <a:cxn ang="0">
                  <a:pos x="connsiteX14363" y="connsiteY14363"/>
                </a:cxn>
                <a:cxn ang="0">
                  <a:pos x="connsiteX14364" y="connsiteY14364"/>
                </a:cxn>
                <a:cxn ang="0">
                  <a:pos x="connsiteX14365" y="connsiteY14365"/>
                </a:cxn>
                <a:cxn ang="0">
                  <a:pos x="connsiteX14366" y="connsiteY14366"/>
                </a:cxn>
                <a:cxn ang="0">
                  <a:pos x="connsiteX14367" y="connsiteY14367"/>
                </a:cxn>
                <a:cxn ang="0">
                  <a:pos x="connsiteX14368" y="connsiteY14368"/>
                </a:cxn>
                <a:cxn ang="0">
                  <a:pos x="connsiteX14369" y="connsiteY14369"/>
                </a:cxn>
                <a:cxn ang="0">
                  <a:pos x="connsiteX14370" y="connsiteY14370"/>
                </a:cxn>
                <a:cxn ang="0">
                  <a:pos x="connsiteX14371" y="connsiteY14371"/>
                </a:cxn>
                <a:cxn ang="0">
                  <a:pos x="connsiteX14372" y="connsiteY14372"/>
                </a:cxn>
                <a:cxn ang="0">
                  <a:pos x="connsiteX14373" y="connsiteY14373"/>
                </a:cxn>
                <a:cxn ang="0">
                  <a:pos x="connsiteX14374" y="connsiteY14374"/>
                </a:cxn>
                <a:cxn ang="0">
                  <a:pos x="connsiteX14375" y="connsiteY14375"/>
                </a:cxn>
                <a:cxn ang="0">
                  <a:pos x="connsiteX14376" y="connsiteY14376"/>
                </a:cxn>
                <a:cxn ang="0">
                  <a:pos x="connsiteX14377" y="connsiteY14377"/>
                </a:cxn>
                <a:cxn ang="0">
                  <a:pos x="connsiteX14378" y="connsiteY14378"/>
                </a:cxn>
                <a:cxn ang="0">
                  <a:pos x="connsiteX14379" y="connsiteY14379"/>
                </a:cxn>
                <a:cxn ang="0">
                  <a:pos x="connsiteX14380" y="connsiteY14380"/>
                </a:cxn>
                <a:cxn ang="0">
                  <a:pos x="connsiteX14381" y="connsiteY14381"/>
                </a:cxn>
                <a:cxn ang="0">
                  <a:pos x="connsiteX14382" y="connsiteY14382"/>
                </a:cxn>
                <a:cxn ang="0">
                  <a:pos x="connsiteX14383" y="connsiteY14383"/>
                </a:cxn>
                <a:cxn ang="0">
                  <a:pos x="connsiteX14384" y="connsiteY14384"/>
                </a:cxn>
                <a:cxn ang="0">
                  <a:pos x="connsiteX14385" y="connsiteY14385"/>
                </a:cxn>
                <a:cxn ang="0">
                  <a:pos x="connsiteX14386" y="connsiteY14386"/>
                </a:cxn>
                <a:cxn ang="0">
                  <a:pos x="connsiteX14387" y="connsiteY14387"/>
                </a:cxn>
                <a:cxn ang="0">
                  <a:pos x="connsiteX14388" y="connsiteY14388"/>
                </a:cxn>
                <a:cxn ang="0">
                  <a:pos x="connsiteX14389" y="connsiteY14389"/>
                </a:cxn>
                <a:cxn ang="0">
                  <a:pos x="connsiteX14390" y="connsiteY14390"/>
                </a:cxn>
                <a:cxn ang="0">
                  <a:pos x="connsiteX14391" y="connsiteY14391"/>
                </a:cxn>
                <a:cxn ang="0">
                  <a:pos x="connsiteX14392" y="connsiteY14392"/>
                </a:cxn>
                <a:cxn ang="0">
                  <a:pos x="connsiteX14393" y="connsiteY14393"/>
                </a:cxn>
                <a:cxn ang="0">
                  <a:pos x="connsiteX14394" y="connsiteY14394"/>
                </a:cxn>
                <a:cxn ang="0">
                  <a:pos x="connsiteX14395" y="connsiteY14395"/>
                </a:cxn>
                <a:cxn ang="0">
                  <a:pos x="connsiteX14396" y="connsiteY14396"/>
                </a:cxn>
                <a:cxn ang="0">
                  <a:pos x="connsiteX14397" y="connsiteY14397"/>
                </a:cxn>
                <a:cxn ang="0">
                  <a:pos x="connsiteX14398" y="connsiteY14398"/>
                </a:cxn>
                <a:cxn ang="0">
                  <a:pos x="connsiteX14399" y="connsiteY14399"/>
                </a:cxn>
                <a:cxn ang="0">
                  <a:pos x="connsiteX14400" y="connsiteY14400"/>
                </a:cxn>
                <a:cxn ang="0">
                  <a:pos x="connsiteX14401" y="connsiteY14401"/>
                </a:cxn>
                <a:cxn ang="0">
                  <a:pos x="connsiteX14402" y="connsiteY14402"/>
                </a:cxn>
                <a:cxn ang="0">
                  <a:pos x="connsiteX14403" y="connsiteY14403"/>
                </a:cxn>
                <a:cxn ang="0">
                  <a:pos x="connsiteX14404" y="connsiteY14404"/>
                </a:cxn>
                <a:cxn ang="0">
                  <a:pos x="connsiteX14405" y="connsiteY14405"/>
                </a:cxn>
                <a:cxn ang="0">
                  <a:pos x="connsiteX14406" y="connsiteY14406"/>
                </a:cxn>
                <a:cxn ang="0">
                  <a:pos x="connsiteX14407" y="connsiteY14407"/>
                </a:cxn>
                <a:cxn ang="0">
                  <a:pos x="connsiteX14408" y="connsiteY14408"/>
                </a:cxn>
                <a:cxn ang="0">
                  <a:pos x="connsiteX14409" y="connsiteY14409"/>
                </a:cxn>
                <a:cxn ang="0">
                  <a:pos x="connsiteX14410" y="connsiteY14410"/>
                </a:cxn>
                <a:cxn ang="0">
                  <a:pos x="connsiteX14411" y="connsiteY14411"/>
                </a:cxn>
                <a:cxn ang="0">
                  <a:pos x="connsiteX14412" y="connsiteY14412"/>
                </a:cxn>
                <a:cxn ang="0">
                  <a:pos x="connsiteX14413" y="connsiteY14413"/>
                </a:cxn>
                <a:cxn ang="0">
                  <a:pos x="connsiteX14414" y="connsiteY14414"/>
                </a:cxn>
                <a:cxn ang="0">
                  <a:pos x="connsiteX14415" y="connsiteY14415"/>
                </a:cxn>
                <a:cxn ang="0">
                  <a:pos x="connsiteX14416" y="connsiteY14416"/>
                </a:cxn>
                <a:cxn ang="0">
                  <a:pos x="connsiteX14417" y="connsiteY14417"/>
                </a:cxn>
                <a:cxn ang="0">
                  <a:pos x="connsiteX14418" y="connsiteY14418"/>
                </a:cxn>
                <a:cxn ang="0">
                  <a:pos x="connsiteX14419" y="connsiteY14419"/>
                </a:cxn>
                <a:cxn ang="0">
                  <a:pos x="connsiteX14420" y="connsiteY14420"/>
                </a:cxn>
                <a:cxn ang="0">
                  <a:pos x="connsiteX14421" y="connsiteY14421"/>
                </a:cxn>
                <a:cxn ang="0">
                  <a:pos x="connsiteX14422" y="connsiteY14422"/>
                </a:cxn>
                <a:cxn ang="0">
                  <a:pos x="connsiteX14423" y="connsiteY14423"/>
                </a:cxn>
                <a:cxn ang="0">
                  <a:pos x="connsiteX14424" y="connsiteY14424"/>
                </a:cxn>
                <a:cxn ang="0">
                  <a:pos x="connsiteX14425" y="connsiteY14425"/>
                </a:cxn>
                <a:cxn ang="0">
                  <a:pos x="connsiteX14426" y="connsiteY14426"/>
                </a:cxn>
                <a:cxn ang="0">
                  <a:pos x="connsiteX14427" y="connsiteY14427"/>
                </a:cxn>
                <a:cxn ang="0">
                  <a:pos x="connsiteX14428" y="connsiteY14428"/>
                </a:cxn>
                <a:cxn ang="0">
                  <a:pos x="connsiteX14429" y="connsiteY14429"/>
                </a:cxn>
                <a:cxn ang="0">
                  <a:pos x="connsiteX14430" y="connsiteY14430"/>
                </a:cxn>
                <a:cxn ang="0">
                  <a:pos x="connsiteX14431" y="connsiteY14431"/>
                </a:cxn>
                <a:cxn ang="0">
                  <a:pos x="connsiteX14432" y="connsiteY14432"/>
                </a:cxn>
                <a:cxn ang="0">
                  <a:pos x="connsiteX14433" y="connsiteY14433"/>
                </a:cxn>
                <a:cxn ang="0">
                  <a:pos x="connsiteX14434" y="connsiteY14434"/>
                </a:cxn>
                <a:cxn ang="0">
                  <a:pos x="connsiteX14435" y="connsiteY14435"/>
                </a:cxn>
                <a:cxn ang="0">
                  <a:pos x="connsiteX14436" y="connsiteY14436"/>
                </a:cxn>
                <a:cxn ang="0">
                  <a:pos x="connsiteX14437" y="connsiteY14437"/>
                </a:cxn>
                <a:cxn ang="0">
                  <a:pos x="connsiteX14438" y="connsiteY14438"/>
                </a:cxn>
                <a:cxn ang="0">
                  <a:pos x="connsiteX14439" y="connsiteY14439"/>
                </a:cxn>
                <a:cxn ang="0">
                  <a:pos x="connsiteX14440" y="connsiteY14440"/>
                </a:cxn>
                <a:cxn ang="0">
                  <a:pos x="connsiteX14441" y="connsiteY14441"/>
                </a:cxn>
                <a:cxn ang="0">
                  <a:pos x="connsiteX14442" y="connsiteY14442"/>
                </a:cxn>
                <a:cxn ang="0">
                  <a:pos x="connsiteX14443" y="connsiteY14443"/>
                </a:cxn>
                <a:cxn ang="0">
                  <a:pos x="connsiteX14444" y="connsiteY14444"/>
                </a:cxn>
                <a:cxn ang="0">
                  <a:pos x="connsiteX14445" y="connsiteY14445"/>
                </a:cxn>
                <a:cxn ang="0">
                  <a:pos x="connsiteX14446" y="connsiteY14446"/>
                </a:cxn>
                <a:cxn ang="0">
                  <a:pos x="connsiteX14447" y="connsiteY14447"/>
                </a:cxn>
                <a:cxn ang="0">
                  <a:pos x="connsiteX14448" y="connsiteY14448"/>
                </a:cxn>
                <a:cxn ang="0">
                  <a:pos x="connsiteX14449" y="connsiteY14449"/>
                </a:cxn>
                <a:cxn ang="0">
                  <a:pos x="connsiteX14450" y="connsiteY14450"/>
                </a:cxn>
                <a:cxn ang="0">
                  <a:pos x="connsiteX14451" y="connsiteY14451"/>
                </a:cxn>
                <a:cxn ang="0">
                  <a:pos x="connsiteX14452" y="connsiteY14452"/>
                </a:cxn>
                <a:cxn ang="0">
                  <a:pos x="connsiteX14453" y="connsiteY14453"/>
                </a:cxn>
                <a:cxn ang="0">
                  <a:pos x="connsiteX14454" y="connsiteY14454"/>
                </a:cxn>
                <a:cxn ang="0">
                  <a:pos x="connsiteX14455" y="connsiteY14455"/>
                </a:cxn>
                <a:cxn ang="0">
                  <a:pos x="connsiteX14456" y="connsiteY14456"/>
                </a:cxn>
                <a:cxn ang="0">
                  <a:pos x="connsiteX14457" y="connsiteY14457"/>
                </a:cxn>
                <a:cxn ang="0">
                  <a:pos x="connsiteX14458" y="connsiteY14458"/>
                </a:cxn>
                <a:cxn ang="0">
                  <a:pos x="connsiteX14459" y="connsiteY14459"/>
                </a:cxn>
                <a:cxn ang="0">
                  <a:pos x="connsiteX14460" y="connsiteY14460"/>
                </a:cxn>
                <a:cxn ang="0">
                  <a:pos x="connsiteX14461" y="connsiteY14461"/>
                </a:cxn>
                <a:cxn ang="0">
                  <a:pos x="connsiteX14462" y="connsiteY14462"/>
                </a:cxn>
                <a:cxn ang="0">
                  <a:pos x="connsiteX14463" y="connsiteY14463"/>
                </a:cxn>
                <a:cxn ang="0">
                  <a:pos x="connsiteX14464" y="connsiteY14464"/>
                </a:cxn>
                <a:cxn ang="0">
                  <a:pos x="connsiteX14465" y="connsiteY14465"/>
                </a:cxn>
                <a:cxn ang="0">
                  <a:pos x="connsiteX14466" y="connsiteY14466"/>
                </a:cxn>
                <a:cxn ang="0">
                  <a:pos x="connsiteX14467" y="connsiteY14467"/>
                </a:cxn>
                <a:cxn ang="0">
                  <a:pos x="connsiteX14468" y="connsiteY14468"/>
                </a:cxn>
                <a:cxn ang="0">
                  <a:pos x="connsiteX14469" y="connsiteY14469"/>
                </a:cxn>
                <a:cxn ang="0">
                  <a:pos x="connsiteX14470" y="connsiteY14470"/>
                </a:cxn>
                <a:cxn ang="0">
                  <a:pos x="connsiteX14471" y="connsiteY14471"/>
                </a:cxn>
                <a:cxn ang="0">
                  <a:pos x="connsiteX14472" y="connsiteY14472"/>
                </a:cxn>
                <a:cxn ang="0">
                  <a:pos x="connsiteX14473" y="connsiteY14473"/>
                </a:cxn>
                <a:cxn ang="0">
                  <a:pos x="connsiteX14474" y="connsiteY14474"/>
                </a:cxn>
                <a:cxn ang="0">
                  <a:pos x="connsiteX14475" y="connsiteY14475"/>
                </a:cxn>
                <a:cxn ang="0">
                  <a:pos x="connsiteX14476" y="connsiteY14476"/>
                </a:cxn>
                <a:cxn ang="0">
                  <a:pos x="connsiteX14477" y="connsiteY14477"/>
                </a:cxn>
                <a:cxn ang="0">
                  <a:pos x="connsiteX14478" y="connsiteY14478"/>
                </a:cxn>
                <a:cxn ang="0">
                  <a:pos x="connsiteX14479" y="connsiteY14479"/>
                </a:cxn>
                <a:cxn ang="0">
                  <a:pos x="connsiteX14480" y="connsiteY14480"/>
                </a:cxn>
                <a:cxn ang="0">
                  <a:pos x="connsiteX14481" y="connsiteY14481"/>
                </a:cxn>
                <a:cxn ang="0">
                  <a:pos x="connsiteX14482" y="connsiteY14482"/>
                </a:cxn>
                <a:cxn ang="0">
                  <a:pos x="connsiteX14483" y="connsiteY14483"/>
                </a:cxn>
                <a:cxn ang="0">
                  <a:pos x="connsiteX14484" y="connsiteY14484"/>
                </a:cxn>
                <a:cxn ang="0">
                  <a:pos x="connsiteX14485" y="connsiteY14485"/>
                </a:cxn>
                <a:cxn ang="0">
                  <a:pos x="connsiteX14486" y="connsiteY14486"/>
                </a:cxn>
                <a:cxn ang="0">
                  <a:pos x="connsiteX14487" y="connsiteY14487"/>
                </a:cxn>
                <a:cxn ang="0">
                  <a:pos x="connsiteX14488" y="connsiteY14488"/>
                </a:cxn>
                <a:cxn ang="0">
                  <a:pos x="connsiteX14489" y="connsiteY14489"/>
                </a:cxn>
                <a:cxn ang="0">
                  <a:pos x="connsiteX14490" y="connsiteY14490"/>
                </a:cxn>
                <a:cxn ang="0">
                  <a:pos x="connsiteX14491" y="connsiteY14491"/>
                </a:cxn>
                <a:cxn ang="0">
                  <a:pos x="connsiteX14492" y="connsiteY14492"/>
                </a:cxn>
                <a:cxn ang="0">
                  <a:pos x="connsiteX14493" y="connsiteY14493"/>
                </a:cxn>
                <a:cxn ang="0">
                  <a:pos x="connsiteX14494" y="connsiteY14494"/>
                </a:cxn>
                <a:cxn ang="0">
                  <a:pos x="connsiteX14495" y="connsiteY14495"/>
                </a:cxn>
                <a:cxn ang="0">
                  <a:pos x="connsiteX14496" y="connsiteY14496"/>
                </a:cxn>
                <a:cxn ang="0">
                  <a:pos x="connsiteX14497" y="connsiteY14497"/>
                </a:cxn>
                <a:cxn ang="0">
                  <a:pos x="connsiteX14498" y="connsiteY14498"/>
                </a:cxn>
                <a:cxn ang="0">
                  <a:pos x="connsiteX14499" y="connsiteY14499"/>
                </a:cxn>
                <a:cxn ang="0">
                  <a:pos x="connsiteX14500" y="connsiteY14500"/>
                </a:cxn>
                <a:cxn ang="0">
                  <a:pos x="connsiteX14501" y="connsiteY14501"/>
                </a:cxn>
                <a:cxn ang="0">
                  <a:pos x="connsiteX14502" y="connsiteY14502"/>
                </a:cxn>
                <a:cxn ang="0">
                  <a:pos x="connsiteX14503" y="connsiteY14503"/>
                </a:cxn>
                <a:cxn ang="0">
                  <a:pos x="connsiteX14504" y="connsiteY14504"/>
                </a:cxn>
                <a:cxn ang="0">
                  <a:pos x="connsiteX14505" y="connsiteY14505"/>
                </a:cxn>
                <a:cxn ang="0">
                  <a:pos x="connsiteX14506" y="connsiteY14506"/>
                </a:cxn>
                <a:cxn ang="0">
                  <a:pos x="connsiteX14507" y="connsiteY14507"/>
                </a:cxn>
                <a:cxn ang="0">
                  <a:pos x="connsiteX14508" y="connsiteY14508"/>
                </a:cxn>
                <a:cxn ang="0">
                  <a:pos x="connsiteX14509" y="connsiteY14509"/>
                </a:cxn>
                <a:cxn ang="0">
                  <a:pos x="connsiteX14510" y="connsiteY14510"/>
                </a:cxn>
                <a:cxn ang="0">
                  <a:pos x="connsiteX14511" y="connsiteY14511"/>
                </a:cxn>
                <a:cxn ang="0">
                  <a:pos x="connsiteX14512" y="connsiteY14512"/>
                </a:cxn>
                <a:cxn ang="0">
                  <a:pos x="connsiteX14513" y="connsiteY14513"/>
                </a:cxn>
                <a:cxn ang="0">
                  <a:pos x="connsiteX14514" y="connsiteY14514"/>
                </a:cxn>
                <a:cxn ang="0">
                  <a:pos x="connsiteX14515" y="connsiteY14515"/>
                </a:cxn>
                <a:cxn ang="0">
                  <a:pos x="connsiteX14516" y="connsiteY14516"/>
                </a:cxn>
                <a:cxn ang="0">
                  <a:pos x="connsiteX14517" y="connsiteY14517"/>
                </a:cxn>
                <a:cxn ang="0">
                  <a:pos x="connsiteX14518" y="connsiteY14518"/>
                </a:cxn>
                <a:cxn ang="0">
                  <a:pos x="connsiteX14519" y="connsiteY14519"/>
                </a:cxn>
                <a:cxn ang="0">
                  <a:pos x="connsiteX14520" y="connsiteY14520"/>
                </a:cxn>
                <a:cxn ang="0">
                  <a:pos x="connsiteX14521" y="connsiteY14521"/>
                </a:cxn>
                <a:cxn ang="0">
                  <a:pos x="connsiteX14522" y="connsiteY14522"/>
                </a:cxn>
                <a:cxn ang="0">
                  <a:pos x="connsiteX14523" y="connsiteY14523"/>
                </a:cxn>
                <a:cxn ang="0">
                  <a:pos x="connsiteX14524" y="connsiteY14524"/>
                </a:cxn>
                <a:cxn ang="0">
                  <a:pos x="connsiteX14525" y="connsiteY14525"/>
                </a:cxn>
                <a:cxn ang="0">
                  <a:pos x="connsiteX14526" y="connsiteY14526"/>
                </a:cxn>
                <a:cxn ang="0">
                  <a:pos x="connsiteX14527" y="connsiteY14527"/>
                </a:cxn>
                <a:cxn ang="0">
                  <a:pos x="connsiteX14528" y="connsiteY14528"/>
                </a:cxn>
                <a:cxn ang="0">
                  <a:pos x="connsiteX14529" y="connsiteY14529"/>
                </a:cxn>
                <a:cxn ang="0">
                  <a:pos x="connsiteX14530" y="connsiteY14530"/>
                </a:cxn>
                <a:cxn ang="0">
                  <a:pos x="connsiteX14531" y="connsiteY14531"/>
                </a:cxn>
                <a:cxn ang="0">
                  <a:pos x="connsiteX14532" y="connsiteY14532"/>
                </a:cxn>
                <a:cxn ang="0">
                  <a:pos x="connsiteX14533" y="connsiteY14533"/>
                </a:cxn>
                <a:cxn ang="0">
                  <a:pos x="connsiteX14534" y="connsiteY14534"/>
                </a:cxn>
                <a:cxn ang="0">
                  <a:pos x="connsiteX14535" y="connsiteY14535"/>
                </a:cxn>
                <a:cxn ang="0">
                  <a:pos x="connsiteX14536" y="connsiteY14536"/>
                </a:cxn>
                <a:cxn ang="0">
                  <a:pos x="connsiteX14537" y="connsiteY14537"/>
                </a:cxn>
                <a:cxn ang="0">
                  <a:pos x="connsiteX14538" y="connsiteY14538"/>
                </a:cxn>
                <a:cxn ang="0">
                  <a:pos x="connsiteX14539" y="connsiteY14539"/>
                </a:cxn>
                <a:cxn ang="0">
                  <a:pos x="connsiteX14540" y="connsiteY14540"/>
                </a:cxn>
                <a:cxn ang="0">
                  <a:pos x="connsiteX14541" y="connsiteY14541"/>
                </a:cxn>
                <a:cxn ang="0">
                  <a:pos x="connsiteX14542" y="connsiteY14542"/>
                </a:cxn>
                <a:cxn ang="0">
                  <a:pos x="connsiteX14543" y="connsiteY14543"/>
                </a:cxn>
                <a:cxn ang="0">
                  <a:pos x="connsiteX14544" y="connsiteY14544"/>
                </a:cxn>
                <a:cxn ang="0">
                  <a:pos x="connsiteX14545" y="connsiteY14545"/>
                </a:cxn>
                <a:cxn ang="0">
                  <a:pos x="connsiteX14546" y="connsiteY14546"/>
                </a:cxn>
                <a:cxn ang="0">
                  <a:pos x="connsiteX14547" y="connsiteY14547"/>
                </a:cxn>
                <a:cxn ang="0">
                  <a:pos x="connsiteX14548" y="connsiteY14548"/>
                </a:cxn>
                <a:cxn ang="0">
                  <a:pos x="connsiteX14549" y="connsiteY14549"/>
                </a:cxn>
                <a:cxn ang="0">
                  <a:pos x="connsiteX14550" y="connsiteY14550"/>
                </a:cxn>
                <a:cxn ang="0">
                  <a:pos x="connsiteX14551" y="connsiteY14551"/>
                </a:cxn>
                <a:cxn ang="0">
                  <a:pos x="connsiteX14552" y="connsiteY14552"/>
                </a:cxn>
                <a:cxn ang="0">
                  <a:pos x="connsiteX14553" y="connsiteY14553"/>
                </a:cxn>
                <a:cxn ang="0">
                  <a:pos x="connsiteX14554" y="connsiteY14554"/>
                </a:cxn>
                <a:cxn ang="0">
                  <a:pos x="connsiteX14555" y="connsiteY14555"/>
                </a:cxn>
                <a:cxn ang="0">
                  <a:pos x="connsiteX14556" y="connsiteY14556"/>
                </a:cxn>
                <a:cxn ang="0">
                  <a:pos x="connsiteX14557" y="connsiteY14557"/>
                </a:cxn>
                <a:cxn ang="0">
                  <a:pos x="connsiteX14558" y="connsiteY14558"/>
                </a:cxn>
                <a:cxn ang="0">
                  <a:pos x="connsiteX14559" y="connsiteY14559"/>
                </a:cxn>
                <a:cxn ang="0">
                  <a:pos x="connsiteX14560" y="connsiteY14560"/>
                </a:cxn>
                <a:cxn ang="0">
                  <a:pos x="connsiteX14561" y="connsiteY14561"/>
                </a:cxn>
                <a:cxn ang="0">
                  <a:pos x="connsiteX14562" y="connsiteY14562"/>
                </a:cxn>
                <a:cxn ang="0">
                  <a:pos x="connsiteX14563" y="connsiteY14563"/>
                </a:cxn>
                <a:cxn ang="0">
                  <a:pos x="connsiteX14564" y="connsiteY14564"/>
                </a:cxn>
                <a:cxn ang="0">
                  <a:pos x="connsiteX14565" y="connsiteY14565"/>
                </a:cxn>
                <a:cxn ang="0">
                  <a:pos x="connsiteX14566" y="connsiteY14566"/>
                </a:cxn>
                <a:cxn ang="0">
                  <a:pos x="connsiteX14567" y="connsiteY14567"/>
                </a:cxn>
                <a:cxn ang="0">
                  <a:pos x="connsiteX14568" y="connsiteY14568"/>
                </a:cxn>
                <a:cxn ang="0">
                  <a:pos x="connsiteX14569" y="connsiteY14569"/>
                </a:cxn>
                <a:cxn ang="0">
                  <a:pos x="connsiteX14570" y="connsiteY14570"/>
                </a:cxn>
                <a:cxn ang="0">
                  <a:pos x="connsiteX14571" y="connsiteY14571"/>
                </a:cxn>
                <a:cxn ang="0">
                  <a:pos x="connsiteX14572" y="connsiteY14572"/>
                </a:cxn>
                <a:cxn ang="0">
                  <a:pos x="connsiteX14573" y="connsiteY14573"/>
                </a:cxn>
                <a:cxn ang="0">
                  <a:pos x="connsiteX14574" y="connsiteY14574"/>
                </a:cxn>
                <a:cxn ang="0">
                  <a:pos x="connsiteX14575" y="connsiteY14575"/>
                </a:cxn>
                <a:cxn ang="0">
                  <a:pos x="connsiteX14576" y="connsiteY14576"/>
                </a:cxn>
                <a:cxn ang="0">
                  <a:pos x="connsiteX14577" y="connsiteY14577"/>
                </a:cxn>
                <a:cxn ang="0">
                  <a:pos x="connsiteX14578" y="connsiteY14578"/>
                </a:cxn>
                <a:cxn ang="0">
                  <a:pos x="connsiteX14579" y="connsiteY14579"/>
                </a:cxn>
                <a:cxn ang="0">
                  <a:pos x="connsiteX14580" y="connsiteY14580"/>
                </a:cxn>
                <a:cxn ang="0">
                  <a:pos x="connsiteX14581" y="connsiteY14581"/>
                </a:cxn>
                <a:cxn ang="0">
                  <a:pos x="connsiteX14582" y="connsiteY14582"/>
                </a:cxn>
                <a:cxn ang="0">
                  <a:pos x="connsiteX14583" y="connsiteY14583"/>
                </a:cxn>
                <a:cxn ang="0">
                  <a:pos x="connsiteX14584" y="connsiteY14584"/>
                </a:cxn>
                <a:cxn ang="0">
                  <a:pos x="connsiteX14585" y="connsiteY14585"/>
                </a:cxn>
                <a:cxn ang="0">
                  <a:pos x="connsiteX14586" y="connsiteY14586"/>
                </a:cxn>
                <a:cxn ang="0">
                  <a:pos x="connsiteX14587" y="connsiteY14587"/>
                </a:cxn>
                <a:cxn ang="0">
                  <a:pos x="connsiteX14588" y="connsiteY14588"/>
                </a:cxn>
                <a:cxn ang="0">
                  <a:pos x="connsiteX14589" y="connsiteY14589"/>
                </a:cxn>
                <a:cxn ang="0">
                  <a:pos x="connsiteX14590" y="connsiteY14590"/>
                </a:cxn>
                <a:cxn ang="0">
                  <a:pos x="connsiteX14591" y="connsiteY14591"/>
                </a:cxn>
                <a:cxn ang="0">
                  <a:pos x="connsiteX14592" y="connsiteY14592"/>
                </a:cxn>
                <a:cxn ang="0">
                  <a:pos x="connsiteX14593" y="connsiteY14593"/>
                </a:cxn>
                <a:cxn ang="0">
                  <a:pos x="connsiteX14594" y="connsiteY14594"/>
                </a:cxn>
                <a:cxn ang="0">
                  <a:pos x="connsiteX14595" y="connsiteY14595"/>
                </a:cxn>
                <a:cxn ang="0">
                  <a:pos x="connsiteX14596" y="connsiteY14596"/>
                </a:cxn>
                <a:cxn ang="0">
                  <a:pos x="connsiteX14597" y="connsiteY14597"/>
                </a:cxn>
                <a:cxn ang="0">
                  <a:pos x="connsiteX14598" y="connsiteY14598"/>
                </a:cxn>
                <a:cxn ang="0">
                  <a:pos x="connsiteX14599" y="connsiteY14599"/>
                </a:cxn>
                <a:cxn ang="0">
                  <a:pos x="connsiteX14600" y="connsiteY14600"/>
                </a:cxn>
                <a:cxn ang="0">
                  <a:pos x="connsiteX14601" y="connsiteY14601"/>
                </a:cxn>
                <a:cxn ang="0">
                  <a:pos x="connsiteX14602" y="connsiteY14602"/>
                </a:cxn>
                <a:cxn ang="0">
                  <a:pos x="connsiteX14603" y="connsiteY14603"/>
                </a:cxn>
                <a:cxn ang="0">
                  <a:pos x="connsiteX14604" y="connsiteY14604"/>
                </a:cxn>
                <a:cxn ang="0">
                  <a:pos x="connsiteX14605" y="connsiteY14605"/>
                </a:cxn>
                <a:cxn ang="0">
                  <a:pos x="connsiteX14606" y="connsiteY14606"/>
                </a:cxn>
                <a:cxn ang="0">
                  <a:pos x="connsiteX14607" y="connsiteY14607"/>
                </a:cxn>
                <a:cxn ang="0">
                  <a:pos x="connsiteX14608" y="connsiteY14608"/>
                </a:cxn>
                <a:cxn ang="0">
                  <a:pos x="connsiteX14609" y="connsiteY14609"/>
                </a:cxn>
                <a:cxn ang="0">
                  <a:pos x="connsiteX14610" y="connsiteY14610"/>
                </a:cxn>
                <a:cxn ang="0">
                  <a:pos x="connsiteX14611" y="connsiteY14611"/>
                </a:cxn>
                <a:cxn ang="0">
                  <a:pos x="connsiteX14612" y="connsiteY14612"/>
                </a:cxn>
                <a:cxn ang="0">
                  <a:pos x="connsiteX14613" y="connsiteY14613"/>
                </a:cxn>
                <a:cxn ang="0">
                  <a:pos x="connsiteX14614" y="connsiteY14614"/>
                </a:cxn>
                <a:cxn ang="0">
                  <a:pos x="connsiteX14615" y="connsiteY14615"/>
                </a:cxn>
                <a:cxn ang="0">
                  <a:pos x="connsiteX14616" y="connsiteY14616"/>
                </a:cxn>
                <a:cxn ang="0">
                  <a:pos x="connsiteX14617" y="connsiteY14617"/>
                </a:cxn>
                <a:cxn ang="0">
                  <a:pos x="connsiteX14618" y="connsiteY14618"/>
                </a:cxn>
                <a:cxn ang="0">
                  <a:pos x="connsiteX14619" y="connsiteY14619"/>
                </a:cxn>
                <a:cxn ang="0">
                  <a:pos x="connsiteX14620" y="connsiteY14620"/>
                </a:cxn>
                <a:cxn ang="0">
                  <a:pos x="connsiteX14621" y="connsiteY14621"/>
                </a:cxn>
                <a:cxn ang="0">
                  <a:pos x="connsiteX14622" y="connsiteY14622"/>
                </a:cxn>
                <a:cxn ang="0">
                  <a:pos x="connsiteX14623" y="connsiteY14623"/>
                </a:cxn>
                <a:cxn ang="0">
                  <a:pos x="connsiteX14624" y="connsiteY14624"/>
                </a:cxn>
                <a:cxn ang="0">
                  <a:pos x="connsiteX14625" y="connsiteY14625"/>
                </a:cxn>
                <a:cxn ang="0">
                  <a:pos x="connsiteX14626" y="connsiteY14626"/>
                </a:cxn>
                <a:cxn ang="0">
                  <a:pos x="connsiteX14627" y="connsiteY14627"/>
                </a:cxn>
                <a:cxn ang="0">
                  <a:pos x="connsiteX14628" y="connsiteY14628"/>
                </a:cxn>
                <a:cxn ang="0">
                  <a:pos x="connsiteX14629" y="connsiteY14629"/>
                </a:cxn>
                <a:cxn ang="0">
                  <a:pos x="connsiteX14630" y="connsiteY14630"/>
                </a:cxn>
                <a:cxn ang="0">
                  <a:pos x="connsiteX14631" y="connsiteY14631"/>
                </a:cxn>
                <a:cxn ang="0">
                  <a:pos x="connsiteX14632" y="connsiteY14632"/>
                </a:cxn>
                <a:cxn ang="0">
                  <a:pos x="connsiteX14633" y="connsiteY14633"/>
                </a:cxn>
                <a:cxn ang="0">
                  <a:pos x="connsiteX14634" y="connsiteY14634"/>
                </a:cxn>
                <a:cxn ang="0">
                  <a:pos x="connsiteX14635" y="connsiteY14635"/>
                </a:cxn>
                <a:cxn ang="0">
                  <a:pos x="connsiteX14636" y="connsiteY14636"/>
                </a:cxn>
                <a:cxn ang="0">
                  <a:pos x="connsiteX14637" y="connsiteY14637"/>
                </a:cxn>
                <a:cxn ang="0">
                  <a:pos x="connsiteX14638" y="connsiteY14638"/>
                </a:cxn>
                <a:cxn ang="0">
                  <a:pos x="connsiteX14639" y="connsiteY14639"/>
                </a:cxn>
                <a:cxn ang="0">
                  <a:pos x="connsiteX14640" y="connsiteY14640"/>
                </a:cxn>
                <a:cxn ang="0">
                  <a:pos x="connsiteX14641" y="connsiteY14641"/>
                </a:cxn>
                <a:cxn ang="0">
                  <a:pos x="connsiteX14642" y="connsiteY14642"/>
                </a:cxn>
                <a:cxn ang="0">
                  <a:pos x="connsiteX14643" y="connsiteY14643"/>
                </a:cxn>
                <a:cxn ang="0">
                  <a:pos x="connsiteX14644" y="connsiteY14644"/>
                </a:cxn>
                <a:cxn ang="0">
                  <a:pos x="connsiteX14645" y="connsiteY14645"/>
                </a:cxn>
                <a:cxn ang="0">
                  <a:pos x="connsiteX14646" y="connsiteY14646"/>
                </a:cxn>
                <a:cxn ang="0">
                  <a:pos x="connsiteX14647" y="connsiteY14647"/>
                </a:cxn>
                <a:cxn ang="0">
                  <a:pos x="connsiteX14648" y="connsiteY14648"/>
                </a:cxn>
                <a:cxn ang="0">
                  <a:pos x="connsiteX14649" y="connsiteY14649"/>
                </a:cxn>
                <a:cxn ang="0">
                  <a:pos x="connsiteX14650" y="connsiteY14650"/>
                </a:cxn>
                <a:cxn ang="0">
                  <a:pos x="connsiteX14651" y="connsiteY14651"/>
                </a:cxn>
                <a:cxn ang="0">
                  <a:pos x="connsiteX14652" y="connsiteY14652"/>
                </a:cxn>
                <a:cxn ang="0">
                  <a:pos x="connsiteX14653" y="connsiteY14653"/>
                </a:cxn>
                <a:cxn ang="0">
                  <a:pos x="connsiteX14654" y="connsiteY14654"/>
                </a:cxn>
                <a:cxn ang="0">
                  <a:pos x="connsiteX14655" y="connsiteY14655"/>
                </a:cxn>
                <a:cxn ang="0">
                  <a:pos x="connsiteX14656" y="connsiteY14656"/>
                </a:cxn>
                <a:cxn ang="0">
                  <a:pos x="connsiteX14657" y="connsiteY14657"/>
                </a:cxn>
                <a:cxn ang="0">
                  <a:pos x="connsiteX14658" y="connsiteY14658"/>
                </a:cxn>
                <a:cxn ang="0">
                  <a:pos x="connsiteX14659" y="connsiteY14659"/>
                </a:cxn>
                <a:cxn ang="0">
                  <a:pos x="connsiteX14660" y="connsiteY14660"/>
                </a:cxn>
                <a:cxn ang="0">
                  <a:pos x="connsiteX14661" y="connsiteY14661"/>
                </a:cxn>
                <a:cxn ang="0">
                  <a:pos x="connsiteX14662" y="connsiteY14662"/>
                </a:cxn>
                <a:cxn ang="0">
                  <a:pos x="connsiteX14663" y="connsiteY14663"/>
                </a:cxn>
                <a:cxn ang="0">
                  <a:pos x="connsiteX14664" y="connsiteY14664"/>
                </a:cxn>
                <a:cxn ang="0">
                  <a:pos x="connsiteX14665" y="connsiteY14665"/>
                </a:cxn>
                <a:cxn ang="0">
                  <a:pos x="connsiteX14666" y="connsiteY14666"/>
                </a:cxn>
                <a:cxn ang="0">
                  <a:pos x="connsiteX14667" y="connsiteY14667"/>
                </a:cxn>
                <a:cxn ang="0">
                  <a:pos x="connsiteX14668" y="connsiteY14668"/>
                </a:cxn>
                <a:cxn ang="0">
                  <a:pos x="connsiteX14669" y="connsiteY14669"/>
                </a:cxn>
                <a:cxn ang="0">
                  <a:pos x="connsiteX14670" y="connsiteY14670"/>
                </a:cxn>
                <a:cxn ang="0">
                  <a:pos x="connsiteX14671" y="connsiteY14671"/>
                </a:cxn>
                <a:cxn ang="0">
                  <a:pos x="connsiteX14672" y="connsiteY14672"/>
                </a:cxn>
                <a:cxn ang="0">
                  <a:pos x="connsiteX14673" y="connsiteY14673"/>
                </a:cxn>
                <a:cxn ang="0">
                  <a:pos x="connsiteX14674" y="connsiteY14674"/>
                </a:cxn>
                <a:cxn ang="0">
                  <a:pos x="connsiteX14675" y="connsiteY14675"/>
                </a:cxn>
                <a:cxn ang="0">
                  <a:pos x="connsiteX14676" y="connsiteY14676"/>
                </a:cxn>
                <a:cxn ang="0">
                  <a:pos x="connsiteX14677" y="connsiteY14677"/>
                </a:cxn>
                <a:cxn ang="0">
                  <a:pos x="connsiteX14678" y="connsiteY14678"/>
                </a:cxn>
                <a:cxn ang="0">
                  <a:pos x="connsiteX14679" y="connsiteY14679"/>
                </a:cxn>
                <a:cxn ang="0">
                  <a:pos x="connsiteX14680" y="connsiteY14680"/>
                </a:cxn>
                <a:cxn ang="0">
                  <a:pos x="connsiteX14681" y="connsiteY14681"/>
                </a:cxn>
                <a:cxn ang="0">
                  <a:pos x="connsiteX14682" y="connsiteY14682"/>
                </a:cxn>
                <a:cxn ang="0">
                  <a:pos x="connsiteX14683" y="connsiteY14683"/>
                </a:cxn>
                <a:cxn ang="0">
                  <a:pos x="connsiteX14684" y="connsiteY14684"/>
                </a:cxn>
                <a:cxn ang="0">
                  <a:pos x="connsiteX14685" y="connsiteY14685"/>
                </a:cxn>
                <a:cxn ang="0">
                  <a:pos x="connsiteX14686" y="connsiteY14686"/>
                </a:cxn>
                <a:cxn ang="0">
                  <a:pos x="connsiteX14687" y="connsiteY14687"/>
                </a:cxn>
                <a:cxn ang="0">
                  <a:pos x="connsiteX14688" y="connsiteY14688"/>
                </a:cxn>
                <a:cxn ang="0">
                  <a:pos x="connsiteX14689" y="connsiteY14689"/>
                </a:cxn>
                <a:cxn ang="0">
                  <a:pos x="connsiteX14690" y="connsiteY14690"/>
                </a:cxn>
                <a:cxn ang="0">
                  <a:pos x="connsiteX14691" y="connsiteY14691"/>
                </a:cxn>
                <a:cxn ang="0">
                  <a:pos x="connsiteX14692" y="connsiteY14692"/>
                </a:cxn>
                <a:cxn ang="0">
                  <a:pos x="connsiteX14693" y="connsiteY14693"/>
                </a:cxn>
                <a:cxn ang="0">
                  <a:pos x="connsiteX14694" y="connsiteY14694"/>
                </a:cxn>
                <a:cxn ang="0">
                  <a:pos x="connsiteX14695" y="connsiteY14695"/>
                </a:cxn>
                <a:cxn ang="0">
                  <a:pos x="connsiteX14696" y="connsiteY14696"/>
                </a:cxn>
                <a:cxn ang="0">
                  <a:pos x="connsiteX14697" y="connsiteY14697"/>
                </a:cxn>
                <a:cxn ang="0">
                  <a:pos x="connsiteX14698" y="connsiteY14698"/>
                </a:cxn>
                <a:cxn ang="0">
                  <a:pos x="connsiteX14699" y="connsiteY14699"/>
                </a:cxn>
                <a:cxn ang="0">
                  <a:pos x="connsiteX14700" y="connsiteY14700"/>
                </a:cxn>
                <a:cxn ang="0">
                  <a:pos x="connsiteX14701" y="connsiteY14701"/>
                </a:cxn>
                <a:cxn ang="0">
                  <a:pos x="connsiteX14702" y="connsiteY14702"/>
                </a:cxn>
                <a:cxn ang="0">
                  <a:pos x="connsiteX14703" y="connsiteY14703"/>
                </a:cxn>
                <a:cxn ang="0">
                  <a:pos x="connsiteX14704" y="connsiteY14704"/>
                </a:cxn>
                <a:cxn ang="0">
                  <a:pos x="connsiteX14705" y="connsiteY14705"/>
                </a:cxn>
                <a:cxn ang="0">
                  <a:pos x="connsiteX14706" y="connsiteY14706"/>
                </a:cxn>
                <a:cxn ang="0">
                  <a:pos x="connsiteX14707" y="connsiteY14707"/>
                </a:cxn>
                <a:cxn ang="0">
                  <a:pos x="connsiteX14708" y="connsiteY14708"/>
                </a:cxn>
                <a:cxn ang="0">
                  <a:pos x="connsiteX14709" y="connsiteY14709"/>
                </a:cxn>
                <a:cxn ang="0">
                  <a:pos x="connsiteX14710" y="connsiteY14710"/>
                </a:cxn>
                <a:cxn ang="0">
                  <a:pos x="connsiteX14711" y="connsiteY14711"/>
                </a:cxn>
                <a:cxn ang="0">
                  <a:pos x="connsiteX14712" y="connsiteY14712"/>
                </a:cxn>
                <a:cxn ang="0">
                  <a:pos x="connsiteX14713" y="connsiteY14713"/>
                </a:cxn>
                <a:cxn ang="0">
                  <a:pos x="connsiteX14714" y="connsiteY14714"/>
                </a:cxn>
                <a:cxn ang="0">
                  <a:pos x="connsiteX14715" y="connsiteY14715"/>
                </a:cxn>
                <a:cxn ang="0">
                  <a:pos x="connsiteX14716" y="connsiteY14716"/>
                </a:cxn>
                <a:cxn ang="0">
                  <a:pos x="connsiteX14717" y="connsiteY14717"/>
                </a:cxn>
                <a:cxn ang="0">
                  <a:pos x="connsiteX14718" y="connsiteY14718"/>
                </a:cxn>
                <a:cxn ang="0">
                  <a:pos x="connsiteX14719" y="connsiteY14719"/>
                </a:cxn>
                <a:cxn ang="0">
                  <a:pos x="connsiteX14720" y="connsiteY14720"/>
                </a:cxn>
                <a:cxn ang="0">
                  <a:pos x="connsiteX14721" y="connsiteY14721"/>
                </a:cxn>
                <a:cxn ang="0">
                  <a:pos x="connsiteX14722" y="connsiteY14722"/>
                </a:cxn>
                <a:cxn ang="0">
                  <a:pos x="connsiteX14723" y="connsiteY14723"/>
                </a:cxn>
                <a:cxn ang="0">
                  <a:pos x="connsiteX14724" y="connsiteY14724"/>
                </a:cxn>
                <a:cxn ang="0">
                  <a:pos x="connsiteX14725" y="connsiteY14725"/>
                </a:cxn>
                <a:cxn ang="0">
                  <a:pos x="connsiteX14726" y="connsiteY14726"/>
                </a:cxn>
                <a:cxn ang="0">
                  <a:pos x="connsiteX14727" y="connsiteY14727"/>
                </a:cxn>
                <a:cxn ang="0">
                  <a:pos x="connsiteX14728" y="connsiteY14728"/>
                </a:cxn>
                <a:cxn ang="0">
                  <a:pos x="connsiteX14729" y="connsiteY14729"/>
                </a:cxn>
                <a:cxn ang="0">
                  <a:pos x="connsiteX14730" y="connsiteY14730"/>
                </a:cxn>
                <a:cxn ang="0">
                  <a:pos x="connsiteX14731" y="connsiteY14731"/>
                </a:cxn>
                <a:cxn ang="0">
                  <a:pos x="connsiteX14732" y="connsiteY14732"/>
                </a:cxn>
                <a:cxn ang="0">
                  <a:pos x="connsiteX14733" y="connsiteY14733"/>
                </a:cxn>
                <a:cxn ang="0">
                  <a:pos x="connsiteX14734" y="connsiteY14734"/>
                </a:cxn>
                <a:cxn ang="0">
                  <a:pos x="connsiteX14735" y="connsiteY14735"/>
                </a:cxn>
                <a:cxn ang="0">
                  <a:pos x="connsiteX14736" y="connsiteY14736"/>
                </a:cxn>
                <a:cxn ang="0">
                  <a:pos x="connsiteX14737" y="connsiteY14737"/>
                </a:cxn>
                <a:cxn ang="0">
                  <a:pos x="connsiteX14738" y="connsiteY14738"/>
                </a:cxn>
                <a:cxn ang="0">
                  <a:pos x="connsiteX14739" y="connsiteY14739"/>
                </a:cxn>
                <a:cxn ang="0">
                  <a:pos x="connsiteX14740" y="connsiteY14740"/>
                </a:cxn>
                <a:cxn ang="0">
                  <a:pos x="connsiteX14741" y="connsiteY14741"/>
                </a:cxn>
                <a:cxn ang="0">
                  <a:pos x="connsiteX14742" y="connsiteY14742"/>
                </a:cxn>
                <a:cxn ang="0">
                  <a:pos x="connsiteX14743" y="connsiteY14743"/>
                </a:cxn>
                <a:cxn ang="0">
                  <a:pos x="connsiteX14744" y="connsiteY14744"/>
                </a:cxn>
                <a:cxn ang="0">
                  <a:pos x="connsiteX14745" y="connsiteY14745"/>
                </a:cxn>
                <a:cxn ang="0">
                  <a:pos x="connsiteX14746" y="connsiteY14746"/>
                </a:cxn>
                <a:cxn ang="0">
                  <a:pos x="connsiteX14747" y="connsiteY14747"/>
                </a:cxn>
                <a:cxn ang="0">
                  <a:pos x="connsiteX14748" y="connsiteY14748"/>
                </a:cxn>
                <a:cxn ang="0">
                  <a:pos x="connsiteX14749" y="connsiteY14749"/>
                </a:cxn>
                <a:cxn ang="0">
                  <a:pos x="connsiteX14750" y="connsiteY14750"/>
                </a:cxn>
                <a:cxn ang="0">
                  <a:pos x="connsiteX14751" y="connsiteY14751"/>
                </a:cxn>
                <a:cxn ang="0">
                  <a:pos x="connsiteX14752" y="connsiteY14752"/>
                </a:cxn>
                <a:cxn ang="0">
                  <a:pos x="connsiteX14753" y="connsiteY14753"/>
                </a:cxn>
                <a:cxn ang="0">
                  <a:pos x="connsiteX14754" y="connsiteY14754"/>
                </a:cxn>
                <a:cxn ang="0">
                  <a:pos x="connsiteX14755" y="connsiteY14755"/>
                </a:cxn>
                <a:cxn ang="0">
                  <a:pos x="connsiteX14756" y="connsiteY14756"/>
                </a:cxn>
                <a:cxn ang="0">
                  <a:pos x="connsiteX14757" y="connsiteY14757"/>
                </a:cxn>
                <a:cxn ang="0">
                  <a:pos x="connsiteX14758" y="connsiteY14758"/>
                </a:cxn>
                <a:cxn ang="0">
                  <a:pos x="connsiteX14759" y="connsiteY14759"/>
                </a:cxn>
                <a:cxn ang="0">
                  <a:pos x="connsiteX14760" y="connsiteY14760"/>
                </a:cxn>
                <a:cxn ang="0">
                  <a:pos x="connsiteX14761" y="connsiteY14761"/>
                </a:cxn>
                <a:cxn ang="0">
                  <a:pos x="connsiteX14762" y="connsiteY14762"/>
                </a:cxn>
                <a:cxn ang="0">
                  <a:pos x="connsiteX14763" y="connsiteY14763"/>
                </a:cxn>
                <a:cxn ang="0">
                  <a:pos x="connsiteX14764" y="connsiteY14764"/>
                </a:cxn>
                <a:cxn ang="0">
                  <a:pos x="connsiteX14765" y="connsiteY14765"/>
                </a:cxn>
                <a:cxn ang="0">
                  <a:pos x="connsiteX14766" y="connsiteY14766"/>
                </a:cxn>
                <a:cxn ang="0">
                  <a:pos x="connsiteX14767" y="connsiteY14767"/>
                </a:cxn>
                <a:cxn ang="0">
                  <a:pos x="connsiteX14768" y="connsiteY14768"/>
                </a:cxn>
                <a:cxn ang="0">
                  <a:pos x="connsiteX14769" y="connsiteY14769"/>
                </a:cxn>
                <a:cxn ang="0">
                  <a:pos x="connsiteX14770" y="connsiteY14770"/>
                </a:cxn>
                <a:cxn ang="0">
                  <a:pos x="connsiteX14771" y="connsiteY14771"/>
                </a:cxn>
                <a:cxn ang="0">
                  <a:pos x="connsiteX14772" y="connsiteY14772"/>
                </a:cxn>
                <a:cxn ang="0">
                  <a:pos x="connsiteX14773" y="connsiteY14773"/>
                </a:cxn>
                <a:cxn ang="0">
                  <a:pos x="connsiteX14774" y="connsiteY14774"/>
                </a:cxn>
                <a:cxn ang="0">
                  <a:pos x="connsiteX14775" y="connsiteY14775"/>
                </a:cxn>
                <a:cxn ang="0">
                  <a:pos x="connsiteX14776" y="connsiteY14776"/>
                </a:cxn>
                <a:cxn ang="0">
                  <a:pos x="connsiteX14777" y="connsiteY14777"/>
                </a:cxn>
                <a:cxn ang="0">
                  <a:pos x="connsiteX14778" y="connsiteY14778"/>
                </a:cxn>
                <a:cxn ang="0">
                  <a:pos x="connsiteX14779" y="connsiteY14779"/>
                </a:cxn>
                <a:cxn ang="0">
                  <a:pos x="connsiteX14780" y="connsiteY14780"/>
                </a:cxn>
                <a:cxn ang="0">
                  <a:pos x="connsiteX14781" y="connsiteY14781"/>
                </a:cxn>
                <a:cxn ang="0">
                  <a:pos x="connsiteX14782" y="connsiteY14782"/>
                </a:cxn>
                <a:cxn ang="0">
                  <a:pos x="connsiteX14783" y="connsiteY14783"/>
                </a:cxn>
                <a:cxn ang="0">
                  <a:pos x="connsiteX14784" y="connsiteY14784"/>
                </a:cxn>
                <a:cxn ang="0">
                  <a:pos x="connsiteX14785" y="connsiteY14785"/>
                </a:cxn>
                <a:cxn ang="0">
                  <a:pos x="connsiteX14786" y="connsiteY14786"/>
                </a:cxn>
                <a:cxn ang="0">
                  <a:pos x="connsiteX14787" y="connsiteY14787"/>
                </a:cxn>
                <a:cxn ang="0">
                  <a:pos x="connsiteX14788" y="connsiteY14788"/>
                </a:cxn>
                <a:cxn ang="0">
                  <a:pos x="connsiteX14789" y="connsiteY14789"/>
                </a:cxn>
                <a:cxn ang="0">
                  <a:pos x="connsiteX14790" y="connsiteY14790"/>
                </a:cxn>
                <a:cxn ang="0">
                  <a:pos x="connsiteX14791" y="connsiteY14791"/>
                </a:cxn>
                <a:cxn ang="0">
                  <a:pos x="connsiteX14792" y="connsiteY14792"/>
                </a:cxn>
                <a:cxn ang="0">
                  <a:pos x="connsiteX14793" y="connsiteY14793"/>
                </a:cxn>
                <a:cxn ang="0">
                  <a:pos x="connsiteX14794" y="connsiteY14794"/>
                </a:cxn>
                <a:cxn ang="0">
                  <a:pos x="connsiteX14795" y="connsiteY14795"/>
                </a:cxn>
                <a:cxn ang="0">
                  <a:pos x="connsiteX14796" y="connsiteY14796"/>
                </a:cxn>
                <a:cxn ang="0">
                  <a:pos x="connsiteX14797" y="connsiteY14797"/>
                </a:cxn>
                <a:cxn ang="0">
                  <a:pos x="connsiteX14798" y="connsiteY14798"/>
                </a:cxn>
                <a:cxn ang="0">
                  <a:pos x="connsiteX14799" y="connsiteY14799"/>
                </a:cxn>
                <a:cxn ang="0">
                  <a:pos x="connsiteX14800" y="connsiteY14800"/>
                </a:cxn>
                <a:cxn ang="0">
                  <a:pos x="connsiteX14801" y="connsiteY14801"/>
                </a:cxn>
                <a:cxn ang="0">
                  <a:pos x="connsiteX14802" y="connsiteY14802"/>
                </a:cxn>
                <a:cxn ang="0">
                  <a:pos x="connsiteX14803" y="connsiteY14803"/>
                </a:cxn>
                <a:cxn ang="0">
                  <a:pos x="connsiteX14804" y="connsiteY14804"/>
                </a:cxn>
                <a:cxn ang="0">
                  <a:pos x="connsiteX14805" y="connsiteY14805"/>
                </a:cxn>
                <a:cxn ang="0">
                  <a:pos x="connsiteX14806" y="connsiteY14806"/>
                </a:cxn>
                <a:cxn ang="0">
                  <a:pos x="connsiteX14807" y="connsiteY14807"/>
                </a:cxn>
                <a:cxn ang="0">
                  <a:pos x="connsiteX14808" y="connsiteY14808"/>
                </a:cxn>
                <a:cxn ang="0">
                  <a:pos x="connsiteX14809" y="connsiteY14809"/>
                </a:cxn>
                <a:cxn ang="0">
                  <a:pos x="connsiteX14810" y="connsiteY14810"/>
                </a:cxn>
                <a:cxn ang="0">
                  <a:pos x="connsiteX14811" y="connsiteY14811"/>
                </a:cxn>
                <a:cxn ang="0">
                  <a:pos x="connsiteX14812" y="connsiteY14812"/>
                </a:cxn>
                <a:cxn ang="0">
                  <a:pos x="connsiteX14813" y="connsiteY14813"/>
                </a:cxn>
                <a:cxn ang="0">
                  <a:pos x="connsiteX14814" y="connsiteY14814"/>
                </a:cxn>
                <a:cxn ang="0">
                  <a:pos x="connsiteX14815" y="connsiteY14815"/>
                </a:cxn>
                <a:cxn ang="0">
                  <a:pos x="connsiteX14816" y="connsiteY14816"/>
                </a:cxn>
                <a:cxn ang="0">
                  <a:pos x="connsiteX14817" y="connsiteY14817"/>
                </a:cxn>
                <a:cxn ang="0">
                  <a:pos x="connsiteX14818" y="connsiteY14818"/>
                </a:cxn>
                <a:cxn ang="0">
                  <a:pos x="connsiteX14819" y="connsiteY14819"/>
                </a:cxn>
                <a:cxn ang="0">
                  <a:pos x="connsiteX14820" y="connsiteY14820"/>
                </a:cxn>
                <a:cxn ang="0">
                  <a:pos x="connsiteX14821" y="connsiteY14821"/>
                </a:cxn>
                <a:cxn ang="0">
                  <a:pos x="connsiteX14822" y="connsiteY14822"/>
                </a:cxn>
                <a:cxn ang="0">
                  <a:pos x="connsiteX14823" y="connsiteY14823"/>
                </a:cxn>
                <a:cxn ang="0">
                  <a:pos x="connsiteX14824" y="connsiteY14824"/>
                </a:cxn>
                <a:cxn ang="0">
                  <a:pos x="connsiteX14825" y="connsiteY14825"/>
                </a:cxn>
                <a:cxn ang="0">
                  <a:pos x="connsiteX14826" y="connsiteY14826"/>
                </a:cxn>
                <a:cxn ang="0">
                  <a:pos x="connsiteX14827" y="connsiteY14827"/>
                </a:cxn>
                <a:cxn ang="0">
                  <a:pos x="connsiteX14828" y="connsiteY14828"/>
                </a:cxn>
                <a:cxn ang="0">
                  <a:pos x="connsiteX14829" y="connsiteY14829"/>
                </a:cxn>
                <a:cxn ang="0">
                  <a:pos x="connsiteX14830" y="connsiteY14830"/>
                </a:cxn>
                <a:cxn ang="0">
                  <a:pos x="connsiteX14831" y="connsiteY14831"/>
                </a:cxn>
                <a:cxn ang="0">
                  <a:pos x="connsiteX14832" y="connsiteY14832"/>
                </a:cxn>
                <a:cxn ang="0">
                  <a:pos x="connsiteX14833" y="connsiteY14833"/>
                </a:cxn>
                <a:cxn ang="0">
                  <a:pos x="connsiteX14834" y="connsiteY14834"/>
                </a:cxn>
                <a:cxn ang="0">
                  <a:pos x="connsiteX14835" y="connsiteY14835"/>
                </a:cxn>
                <a:cxn ang="0">
                  <a:pos x="connsiteX14836" y="connsiteY14836"/>
                </a:cxn>
                <a:cxn ang="0">
                  <a:pos x="connsiteX14837" y="connsiteY14837"/>
                </a:cxn>
                <a:cxn ang="0">
                  <a:pos x="connsiteX14838" y="connsiteY14838"/>
                </a:cxn>
                <a:cxn ang="0">
                  <a:pos x="connsiteX14839" y="connsiteY14839"/>
                </a:cxn>
                <a:cxn ang="0">
                  <a:pos x="connsiteX14840" y="connsiteY14840"/>
                </a:cxn>
                <a:cxn ang="0">
                  <a:pos x="connsiteX14841" y="connsiteY14841"/>
                </a:cxn>
                <a:cxn ang="0">
                  <a:pos x="connsiteX14842" y="connsiteY14842"/>
                </a:cxn>
                <a:cxn ang="0">
                  <a:pos x="connsiteX14843" y="connsiteY14843"/>
                </a:cxn>
                <a:cxn ang="0">
                  <a:pos x="connsiteX14844" y="connsiteY14844"/>
                </a:cxn>
                <a:cxn ang="0">
                  <a:pos x="connsiteX14845" y="connsiteY14845"/>
                </a:cxn>
                <a:cxn ang="0">
                  <a:pos x="connsiteX14846" y="connsiteY14846"/>
                </a:cxn>
                <a:cxn ang="0">
                  <a:pos x="connsiteX14847" y="connsiteY14847"/>
                </a:cxn>
                <a:cxn ang="0">
                  <a:pos x="connsiteX14848" y="connsiteY14848"/>
                </a:cxn>
                <a:cxn ang="0">
                  <a:pos x="connsiteX14849" y="connsiteY14849"/>
                </a:cxn>
                <a:cxn ang="0">
                  <a:pos x="connsiteX14850" y="connsiteY14850"/>
                </a:cxn>
                <a:cxn ang="0">
                  <a:pos x="connsiteX14851" y="connsiteY14851"/>
                </a:cxn>
                <a:cxn ang="0">
                  <a:pos x="connsiteX14852" y="connsiteY14852"/>
                </a:cxn>
                <a:cxn ang="0">
                  <a:pos x="connsiteX14853" y="connsiteY14853"/>
                </a:cxn>
                <a:cxn ang="0">
                  <a:pos x="connsiteX14854" y="connsiteY14854"/>
                </a:cxn>
                <a:cxn ang="0">
                  <a:pos x="connsiteX14855" y="connsiteY14855"/>
                </a:cxn>
                <a:cxn ang="0">
                  <a:pos x="connsiteX14856" y="connsiteY14856"/>
                </a:cxn>
                <a:cxn ang="0">
                  <a:pos x="connsiteX14857" y="connsiteY14857"/>
                </a:cxn>
                <a:cxn ang="0">
                  <a:pos x="connsiteX14858" y="connsiteY14858"/>
                </a:cxn>
                <a:cxn ang="0">
                  <a:pos x="connsiteX14859" y="connsiteY14859"/>
                </a:cxn>
                <a:cxn ang="0">
                  <a:pos x="connsiteX14860" y="connsiteY14860"/>
                </a:cxn>
                <a:cxn ang="0">
                  <a:pos x="connsiteX14861" y="connsiteY14861"/>
                </a:cxn>
                <a:cxn ang="0">
                  <a:pos x="connsiteX14862" y="connsiteY14862"/>
                </a:cxn>
                <a:cxn ang="0">
                  <a:pos x="connsiteX14863" y="connsiteY14863"/>
                </a:cxn>
                <a:cxn ang="0">
                  <a:pos x="connsiteX14864" y="connsiteY14864"/>
                </a:cxn>
                <a:cxn ang="0">
                  <a:pos x="connsiteX14865" y="connsiteY14865"/>
                </a:cxn>
                <a:cxn ang="0">
                  <a:pos x="connsiteX14866" y="connsiteY14866"/>
                </a:cxn>
                <a:cxn ang="0">
                  <a:pos x="connsiteX14867" y="connsiteY14867"/>
                </a:cxn>
                <a:cxn ang="0">
                  <a:pos x="connsiteX14868" y="connsiteY14868"/>
                </a:cxn>
                <a:cxn ang="0">
                  <a:pos x="connsiteX14869" y="connsiteY14869"/>
                </a:cxn>
                <a:cxn ang="0">
                  <a:pos x="connsiteX14870" y="connsiteY14870"/>
                </a:cxn>
                <a:cxn ang="0">
                  <a:pos x="connsiteX14871" y="connsiteY14871"/>
                </a:cxn>
                <a:cxn ang="0">
                  <a:pos x="connsiteX14872" y="connsiteY14872"/>
                </a:cxn>
                <a:cxn ang="0">
                  <a:pos x="connsiteX14873" y="connsiteY14873"/>
                </a:cxn>
                <a:cxn ang="0">
                  <a:pos x="connsiteX14874" y="connsiteY14874"/>
                </a:cxn>
                <a:cxn ang="0">
                  <a:pos x="connsiteX14875" y="connsiteY14875"/>
                </a:cxn>
                <a:cxn ang="0">
                  <a:pos x="connsiteX14876" y="connsiteY14876"/>
                </a:cxn>
                <a:cxn ang="0">
                  <a:pos x="connsiteX14877" y="connsiteY14877"/>
                </a:cxn>
                <a:cxn ang="0">
                  <a:pos x="connsiteX14878" y="connsiteY14878"/>
                </a:cxn>
                <a:cxn ang="0">
                  <a:pos x="connsiteX14879" y="connsiteY14879"/>
                </a:cxn>
                <a:cxn ang="0">
                  <a:pos x="connsiteX14880" y="connsiteY14880"/>
                </a:cxn>
                <a:cxn ang="0">
                  <a:pos x="connsiteX14881" y="connsiteY14881"/>
                </a:cxn>
                <a:cxn ang="0">
                  <a:pos x="connsiteX14882" y="connsiteY14882"/>
                </a:cxn>
                <a:cxn ang="0">
                  <a:pos x="connsiteX14883" y="connsiteY14883"/>
                </a:cxn>
                <a:cxn ang="0">
                  <a:pos x="connsiteX14884" y="connsiteY14884"/>
                </a:cxn>
                <a:cxn ang="0">
                  <a:pos x="connsiteX14885" y="connsiteY14885"/>
                </a:cxn>
                <a:cxn ang="0">
                  <a:pos x="connsiteX14886" y="connsiteY14886"/>
                </a:cxn>
                <a:cxn ang="0">
                  <a:pos x="connsiteX14887" y="connsiteY14887"/>
                </a:cxn>
                <a:cxn ang="0">
                  <a:pos x="connsiteX14888" y="connsiteY14888"/>
                </a:cxn>
                <a:cxn ang="0">
                  <a:pos x="connsiteX14889" y="connsiteY14889"/>
                </a:cxn>
                <a:cxn ang="0">
                  <a:pos x="connsiteX14890" y="connsiteY14890"/>
                </a:cxn>
                <a:cxn ang="0">
                  <a:pos x="connsiteX14891" y="connsiteY14891"/>
                </a:cxn>
                <a:cxn ang="0">
                  <a:pos x="connsiteX14892" y="connsiteY14892"/>
                </a:cxn>
                <a:cxn ang="0">
                  <a:pos x="connsiteX14893" y="connsiteY14893"/>
                </a:cxn>
                <a:cxn ang="0">
                  <a:pos x="connsiteX14894" y="connsiteY14894"/>
                </a:cxn>
                <a:cxn ang="0">
                  <a:pos x="connsiteX14895" y="connsiteY14895"/>
                </a:cxn>
                <a:cxn ang="0">
                  <a:pos x="connsiteX14896" y="connsiteY14896"/>
                </a:cxn>
                <a:cxn ang="0">
                  <a:pos x="connsiteX14897" y="connsiteY14897"/>
                </a:cxn>
                <a:cxn ang="0">
                  <a:pos x="connsiteX14898" y="connsiteY14898"/>
                </a:cxn>
                <a:cxn ang="0">
                  <a:pos x="connsiteX14899" y="connsiteY14899"/>
                </a:cxn>
                <a:cxn ang="0">
                  <a:pos x="connsiteX14900" y="connsiteY14900"/>
                </a:cxn>
                <a:cxn ang="0">
                  <a:pos x="connsiteX14901" y="connsiteY14901"/>
                </a:cxn>
                <a:cxn ang="0">
                  <a:pos x="connsiteX14902" y="connsiteY14902"/>
                </a:cxn>
                <a:cxn ang="0">
                  <a:pos x="connsiteX14903" y="connsiteY14903"/>
                </a:cxn>
                <a:cxn ang="0">
                  <a:pos x="connsiteX14904" y="connsiteY14904"/>
                </a:cxn>
                <a:cxn ang="0">
                  <a:pos x="connsiteX14905" y="connsiteY14905"/>
                </a:cxn>
                <a:cxn ang="0">
                  <a:pos x="connsiteX14906" y="connsiteY14906"/>
                </a:cxn>
                <a:cxn ang="0">
                  <a:pos x="connsiteX14907" y="connsiteY14907"/>
                </a:cxn>
                <a:cxn ang="0">
                  <a:pos x="connsiteX14908" y="connsiteY14908"/>
                </a:cxn>
                <a:cxn ang="0">
                  <a:pos x="connsiteX14909" y="connsiteY14909"/>
                </a:cxn>
                <a:cxn ang="0">
                  <a:pos x="connsiteX14910" y="connsiteY14910"/>
                </a:cxn>
                <a:cxn ang="0">
                  <a:pos x="connsiteX14911" y="connsiteY14911"/>
                </a:cxn>
                <a:cxn ang="0">
                  <a:pos x="connsiteX14912" y="connsiteY14912"/>
                </a:cxn>
                <a:cxn ang="0">
                  <a:pos x="connsiteX14913" y="connsiteY14913"/>
                </a:cxn>
                <a:cxn ang="0">
                  <a:pos x="connsiteX14914" y="connsiteY14914"/>
                </a:cxn>
                <a:cxn ang="0">
                  <a:pos x="connsiteX14915" y="connsiteY14915"/>
                </a:cxn>
                <a:cxn ang="0">
                  <a:pos x="connsiteX14916" y="connsiteY14916"/>
                </a:cxn>
                <a:cxn ang="0">
                  <a:pos x="connsiteX14917" y="connsiteY14917"/>
                </a:cxn>
                <a:cxn ang="0">
                  <a:pos x="connsiteX14918" y="connsiteY14918"/>
                </a:cxn>
                <a:cxn ang="0">
                  <a:pos x="connsiteX14919" y="connsiteY14919"/>
                </a:cxn>
                <a:cxn ang="0">
                  <a:pos x="connsiteX14920" y="connsiteY14920"/>
                </a:cxn>
                <a:cxn ang="0">
                  <a:pos x="connsiteX14921" y="connsiteY14921"/>
                </a:cxn>
                <a:cxn ang="0">
                  <a:pos x="connsiteX14922" y="connsiteY14922"/>
                </a:cxn>
                <a:cxn ang="0">
                  <a:pos x="connsiteX14923" y="connsiteY14923"/>
                </a:cxn>
                <a:cxn ang="0">
                  <a:pos x="connsiteX14924" y="connsiteY14924"/>
                </a:cxn>
                <a:cxn ang="0">
                  <a:pos x="connsiteX14925" y="connsiteY14925"/>
                </a:cxn>
                <a:cxn ang="0">
                  <a:pos x="connsiteX14926" y="connsiteY14926"/>
                </a:cxn>
                <a:cxn ang="0">
                  <a:pos x="connsiteX14927" y="connsiteY14927"/>
                </a:cxn>
                <a:cxn ang="0">
                  <a:pos x="connsiteX14928" y="connsiteY14928"/>
                </a:cxn>
                <a:cxn ang="0">
                  <a:pos x="connsiteX14929" y="connsiteY14929"/>
                </a:cxn>
                <a:cxn ang="0">
                  <a:pos x="connsiteX14930" y="connsiteY14930"/>
                </a:cxn>
                <a:cxn ang="0">
                  <a:pos x="connsiteX14931" y="connsiteY14931"/>
                </a:cxn>
                <a:cxn ang="0">
                  <a:pos x="connsiteX14932" y="connsiteY14932"/>
                </a:cxn>
                <a:cxn ang="0">
                  <a:pos x="connsiteX14933" y="connsiteY14933"/>
                </a:cxn>
                <a:cxn ang="0">
                  <a:pos x="connsiteX14934" y="connsiteY14934"/>
                </a:cxn>
                <a:cxn ang="0">
                  <a:pos x="connsiteX14935" y="connsiteY14935"/>
                </a:cxn>
                <a:cxn ang="0">
                  <a:pos x="connsiteX14936" y="connsiteY14936"/>
                </a:cxn>
                <a:cxn ang="0">
                  <a:pos x="connsiteX14937" y="connsiteY14937"/>
                </a:cxn>
                <a:cxn ang="0">
                  <a:pos x="connsiteX14938" y="connsiteY14938"/>
                </a:cxn>
                <a:cxn ang="0">
                  <a:pos x="connsiteX14939" y="connsiteY14939"/>
                </a:cxn>
                <a:cxn ang="0">
                  <a:pos x="connsiteX14940" y="connsiteY14940"/>
                </a:cxn>
                <a:cxn ang="0">
                  <a:pos x="connsiteX14941" y="connsiteY14941"/>
                </a:cxn>
                <a:cxn ang="0">
                  <a:pos x="connsiteX14942" y="connsiteY14942"/>
                </a:cxn>
                <a:cxn ang="0">
                  <a:pos x="connsiteX14943" y="connsiteY14943"/>
                </a:cxn>
                <a:cxn ang="0">
                  <a:pos x="connsiteX14944" y="connsiteY14944"/>
                </a:cxn>
                <a:cxn ang="0">
                  <a:pos x="connsiteX14945" y="connsiteY14945"/>
                </a:cxn>
                <a:cxn ang="0">
                  <a:pos x="connsiteX14946" y="connsiteY14946"/>
                </a:cxn>
                <a:cxn ang="0">
                  <a:pos x="connsiteX14947" y="connsiteY14947"/>
                </a:cxn>
                <a:cxn ang="0">
                  <a:pos x="connsiteX14948" y="connsiteY14948"/>
                </a:cxn>
                <a:cxn ang="0">
                  <a:pos x="connsiteX14949" y="connsiteY14949"/>
                </a:cxn>
                <a:cxn ang="0">
                  <a:pos x="connsiteX14950" y="connsiteY14950"/>
                </a:cxn>
                <a:cxn ang="0">
                  <a:pos x="connsiteX14951" y="connsiteY14951"/>
                </a:cxn>
                <a:cxn ang="0">
                  <a:pos x="connsiteX14952" y="connsiteY14952"/>
                </a:cxn>
                <a:cxn ang="0">
                  <a:pos x="connsiteX14953" y="connsiteY14953"/>
                </a:cxn>
                <a:cxn ang="0">
                  <a:pos x="connsiteX14954" y="connsiteY14954"/>
                </a:cxn>
                <a:cxn ang="0">
                  <a:pos x="connsiteX14955" y="connsiteY14955"/>
                </a:cxn>
                <a:cxn ang="0">
                  <a:pos x="connsiteX14956" y="connsiteY14956"/>
                </a:cxn>
                <a:cxn ang="0">
                  <a:pos x="connsiteX14957" y="connsiteY14957"/>
                </a:cxn>
                <a:cxn ang="0">
                  <a:pos x="connsiteX14958" y="connsiteY14958"/>
                </a:cxn>
                <a:cxn ang="0">
                  <a:pos x="connsiteX14959" y="connsiteY14959"/>
                </a:cxn>
                <a:cxn ang="0">
                  <a:pos x="connsiteX14960" y="connsiteY14960"/>
                </a:cxn>
                <a:cxn ang="0">
                  <a:pos x="connsiteX14961" y="connsiteY14961"/>
                </a:cxn>
                <a:cxn ang="0">
                  <a:pos x="connsiteX14962" y="connsiteY14962"/>
                </a:cxn>
                <a:cxn ang="0">
                  <a:pos x="connsiteX14963" y="connsiteY14963"/>
                </a:cxn>
                <a:cxn ang="0">
                  <a:pos x="connsiteX14964" y="connsiteY14964"/>
                </a:cxn>
                <a:cxn ang="0">
                  <a:pos x="connsiteX14965" y="connsiteY14965"/>
                </a:cxn>
                <a:cxn ang="0">
                  <a:pos x="connsiteX14966" y="connsiteY14966"/>
                </a:cxn>
                <a:cxn ang="0">
                  <a:pos x="connsiteX14967" y="connsiteY14967"/>
                </a:cxn>
                <a:cxn ang="0">
                  <a:pos x="connsiteX14968" y="connsiteY14968"/>
                </a:cxn>
                <a:cxn ang="0">
                  <a:pos x="connsiteX14969" y="connsiteY14969"/>
                </a:cxn>
                <a:cxn ang="0">
                  <a:pos x="connsiteX14970" y="connsiteY14970"/>
                </a:cxn>
                <a:cxn ang="0">
                  <a:pos x="connsiteX14971" y="connsiteY14971"/>
                </a:cxn>
                <a:cxn ang="0">
                  <a:pos x="connsiteX14972" y="connsiteY14972"/>
                </a:cxn>
                <a:cxn ang="0">
                  <a:pos x="connsiteX14973" y="connsiteY14973"/>
                </a:cxn>
                <a:cxn ang="0">
                  <a:pos x="connsiteX14974" y="connsiteY14974"/>
                </a:cxn>
                <a:cxn ang="0">
                  <a:pos x="connsiteX14975" y="connsiteY14975"/>
                </a:cxn>
                <a:cxn ang="0">
                  <a:pos x="connsiteX14976" y="connsiteY14976"/>
                </a:cxn>
                <a:cxn ang="0">
                  <a:pos x="connsiteX14977" y="connsiteY14977"/>
                </a:cxn>
                <a:cxn ang="0">
                  <a:pos x="connsiteX14978" y="connsiteY14978"/>
                </a:cxn>
                <a:cxn ang="0">
                  <a:pos x="connsiteX14979" y="connsiteY14979"/>
                </a:cxn>
                <a:cxn ang="0">
                  <a:pos x="connsiteX14980" y="connsiteY14980"/>
                </a:cxn>
                <a:cxn ang="0">
                  <a:pos x="connsiteX14981" y="connsiteY14981"/>
                </a:cxn>
                <a:cxn ang="0">
                  <a:pos x="connsiteX14982" y="connsiteY14982"/>
                </a:cxn>
                <a:cxn ang="0">
                  <a:pos x="connsiteX14983" y="connsiteY14983"/>
                </a:cxn>
                <a:cxn ang="0">
                  <a:pos x="connsiteX14984" y="connsiteY14984"/>
                </a:cxn>
                <a:cxn ang="0">
                  <a:pos x="connsiteX14985" y="connsiteY14985"/>
                </a:cxn>
                <a:cxn ang="0">
                  <a:pos x="connsiteX14986" y="connsiteY14986"/>
                </a:cxn>
                <a:cxn ang="0">
                  <a:pos x="connsiteX14987" y="connsiteY14987"/>
                </a:cxn>
                <a:cxn ang="0">
                  <a:pos x="connsiteX14988" y="connsiteY14988"/>
                </a:cxn>
                <a:cxn ang="0">
                  <a:pos x="connsiteX14989" y="connsiteY14989"/>
                </a:cxn>
                <a:cxn ang="0">
                  <a:pos x="connsiteX14990" y="connsiteY14990"/>
                </a:cxn>
                <a:cxn ang="0">
                  <a:pos x="connsiteX14991" y="connsiteY14991"/>
                </a:cxn>
                <a:cxn ang="0">
                  <a:pos x="connsiteX14992" y="connsiteY14992"/>
                </a:cxn>
                <a:cxn ang="0">
                  <a:pos x="connsiteX14993" y="connsiteY14993"/>
                </a:cxn>
                <a:cxn ang="0">
                  <a:pos x="connsiteX14994" y="connsiteY14994"/>
                </a:cxn>
                <a:cxn ang="0">
                  <a:pos x="connsiteX14995" y="connsiteY14995"/>
                </a:cxn>
                <a:cxn ang="0">
                  <a:pos x="connsiteX14996" y="connsiteY14996"/>
                </a:cxn>
                <a:cxn ang="0">
                  <a:pos x="connsiteX14997" y="connsiteY14997"/>
                </a:cxn>
                <a:cxn ang="0">
                  <a:pos x="connsiteX14998" y="connsiteY14998"/>
                </a:cxn>
                <a:cxn ang="0">
                  <a:pos x="connsiteX14999" y="connsiteY14999"/>
                </a:cxn>
                <a:cxn ang="0">
                  <a:pos x="connsiteX15000" y="connsiteY15000"/>
                </a:cxn>
                <a:cxn ang="0">
                  <a:pos x="connsiteX15001" y="connsiteY15001"/>
                </a:cxn>
                <a:cxn ang="0">
                  <a:pos x="connsiteX15002" y="connsiteY15002"/>
                </a:cxn>
                <a:cxn ang="0">
                  <a:pos x="connsiteX15003" y="connsiteY15003"/>
                </a:cxn>
                <a:cxn ang="0">
                  <a:pos x="connsiteX15004" y="connsiteY15004"/>
                </a:cxn>
                <a:cxn ang="0">
                  <a:pos x="connsiteX15005" y="connsiteY15005"/>
                </a:cxn>
                <a:cxn ang="0">
                  <a:pos x="connsiteX15006" y="connsiteY15006"/>
                </a:cxn>
                <a:cxn ang="0">
                  <a:pos x="connsiteX15007" y="connsiteY15007"/>
                </a:cxn>
                <a:cxn ang="0">
                  <a:pos x="connsiteX15008" y="connsiteY15008"/>
                </a:cxn>
                <a:cxn ang="0">
                  <a:pos x="connsiteX15009" y="connsiteY15009"/>
                </a:cxn>
                <a:cxn ang="0">
                  <a:pos x="connsiteX15010" y="connsiteY15010"/>
                </a:cxn>
                <a:cxn ang="0">
                  <a:pos x="connsiteX15011" y="connsiteY15011"/>
                </a:cxn>
                <a:cxn ang="0">
                  <a:pos x="connsiteX15012" y="connsiteY15012"/>
                </a:cxn>
                <a:cxn ang="0">
                  <a:pos x="connsiteX15013" y="connsiteY15013"/>
                </a:cxn>
                <a:cxn ang="0">
                  <a:pos x="connsiteX15014" y="connsiteY15014"/>
                </a:cxn>
                <a:cxn ang="0">
                  <a:pos x="connsiteX15015" y="connsiteY15015"/>
                </a:cxn>
                <a:cxn ang="0">
                  <a:pos x="connsiteX15016" y="connsiteY15016"/>
                </a:cxn>
                <a:cxn ang="0">
                  <a:pos x="connsiteX15017" y="connsiteY15017"/>
                </a:cxn>
                <a:cxn ang="0">
                  <a:pos x="connsiteX15018" y="connsiteY15018"/>
                </a:cxn>
                <a:cxn ang="0">
                  <a:pos x="connsiteX15019" y="connsiteY15019"/>
                </a:cxn>
                <a:cxn ang="0">
                  <a:pos x="connsiteX15020" y="connsiteY15020"/>
                </a:cxn>
                <a:cxn ang="0">
                  <a:pos x="connsiteX15021" y="connsiteY15021"/>
                </a:cxn>
                <a:cxn ang="0">
                  <a:pos x="connsiteX15022" y="connsiteY15022"/>
                </a:cxn>
                <a:cxn ang="0">
                  <a:pos x="connsiteX15023" y="connsiteY15023"/>
                </a:cxn>
                <a:cxn ang="0">
                  <a:pos x="connsiteX15024" y="connsiteY15024"/>
                </a:cxn>
                <a:cxn ang="0">
                  <a:pos x="connsiteX15025" y="connsiteY15025"/>
                </a:cxn>
                <a:cxn ang="0">
                  <a:pos x="connsiteX15026" y="connsiteY15026"/>
                </a:cxn>
                <a:cxn ang="0">
                  <a:pos x="connsiteX15027" y="connsiteY15027"/>
                </a:cxn>
                <a:cxn ang="0">
                  <a:pos x="connsiteX15028" y="connsiteY15028"/>
                </a:cxn>
                <a:cxn ang="0">
                  <a:pos x="connsiteX15029" y="connsiteY15029"/>
                </a:cxn>
                <a:cxn ang="0">
                  <a:pos x="connsiteX15030" y="connsiteY15030"/>
                </a:cxn>
                <a:cxn ang="0">
                  <a:pos x="connsiteX15031" y="connsiteY15031"/>
                </a:cxn>
                <a:cxn ang="0">
                  <a:pos x="connsiteX15032" y="connsiteY15032"/>
                </a:cxn>
                <a:cxn ang="0">
                  <a:pos x="connsiteX15033" y="connsiteY15033"/>
                </a:cxn>
                <a:cxn ang="0">
                  <a:pos x="connsiteX15034" y="connsiteY15034"/>
                </a:cxn>
                <a:cxn ang="0">
                  <a:pos x="connsiteX15035" y="connsiteY15035"/>
                </a:cxn>
                <a:cxn ang="0">
                  <a:pos x="connsiteX15036" y="connsiteY15036"/>
                </a:cxn>
                <a:cxn ang="0">
                  <a:pos x="connsiteX15037" y="connsiteY15037"/>
                </a:cxn>
                <a:cxn ang="0">
                  <a:pos x="connsiteX15038" y="connsiteY15038"/>
                </a:cxn>
                <a:cxn ang="0">
                  <a:pos x="connsiteX15039" y="connsiteY15039"/>
                </a:cxn>
                <a:cxn ang="0">
                  <a:pos x="connsiteX15040" y="connsiteY15040"/>
                </a:cxn>
                <a:cxn ang="0">
                  <a:pos x="connsiteX15041" y="connsiteY15041"/>
                </a:cxn>
                <a:cxn ang="0">
                  <a:pos x="connsiteX15042" y="connsiteY15042"/>
                </a:cxn>
                <a:cxn ang="0">
                  <a:pos x="connsiteX15043" y="connsiteY15043"/>
                </a:cxn>
                <a:cxn ang="0">
                  <a:pos x="connsiteX15044" y="connsiteY15044"/>
                </a:cxn>
                <a:cxn ang="0">
                  <a:pos x="connsiteX15045" y="connsiteY15045"/>
                </a:cxn>
                <a:cxn ang="0">
                  <a:pos x="connsiteX15046" y="connsiteY15046"/>
                </a:cxn>
                <a:cxn ang="0">
                  <a:pos x="connsiteX15047" y="connsiteY15047"/>
                </a:cxn>
                <a:cxn ang="0">
                  <a:pos x="connsiteX15048" y="connsiteY15048"/>
                </a:cxn>
                <a:cxn ang="0">
                  <a:pos x="connsiteX15049" y="connsiteY15049"/>
                </a:cxn>
                <a:cxn ang="0">
                  <a:pos x="connsiteX15050" y="connsiteY15050"/>
                </a:cxn>
                <a:cxn ang="0">
                  <a:pos x="connsiteX15051" y="connsiteY15051"/>
                </a:cxn>
                <a:cxn ang="0">
                  <a:pos x="connsiteX15052" y="connsiteY15052"/>
                </a:cxn>
                <a:cxn ang="0">
                  <a:pos x="connsiteX15053" y="connsiteY15053"/>
                </a:cxn>
                <a:cxn ang="0">
                  <a:pos x="connsiteX15054" y="connsiteY15054"/>
                </a:cxn>
                <a:cxn ang="0">
                  <a:pos x="connsiteX15055" y="connsiteY15055"/>
                </a:cxn>
                <a:cxn ang="0">
                  <a:pos x="connsiteX15056" y="connsiteY15056"/>
                </a:cxn>
                <a:cxn ang="0">
                  <a:pos x="connsiteX15057" y="connsiteY15057"/>
                </a:cxn>
                <a:cxn ang="0">
                  <a:pos x="connsiteX15058" y="connsiteY15058"/>
                </a:cxn>
                <a:cxn ang="0">
                  <a:pos x="connsiteX15059" y="connsiteY15059"/>
                </a:cxn>
                <a:cxn ang="0">
                  <a:pos x="connsiteX15060" y="connsiteY15060"/>
                </a:cxn>
                <a:cxn ang="0">
                  <a:pos x="connsiteX15061" y="connsiteY15061"/>
                </a:cxn>
                <a:cxn ang="0">
                  <a:pos x="connsiteX15062" y="connsiteY15062"/>
                </a:cxn>
                <a:cxn ang="0">
                  <a:pos x="connsiteX15063" y="connsiteY15063"/>
                </a:cxn>
                <a:cxn ang="0">
                  <a:pos x="connsiteX15064" y="connsiteY15064"/>
                </a:cxn>
                <a:cxn ang="0">
                  <a:pos x="connsiteX15065" y="connsiteY15065"/>
                </a:cxn>
                <a:cxn ang="0">
                  <a:pos x="connsiteX15066" y="connsiteY15066"/>
                </a:cxn>
                <a:cxn ang="0">
                  <a:pos x="connsiteX15067" y="connsiteY15067"/>
                </a:cxn>
                <a:cxn ang="0">
                  <a:pos x="connsiteX15068" y="connsiteY15068"/>
                </a:cxn>
                <a:cxn ang="0">
                  <a:pos x="connsiteX15069" y="connsiteY15069"/>
                </a:cxn>
                <a:cxn ang="0">
                  <a:pos x="connsiteX15070" y="connsiteY15070"/>
                </a:cxn>
                <a:cxn ang="0">
                  <a:pos x="connsiteX15071" y="connsiteY15071"/>
                </a:cxn>
                <a:cxn ang="0">
                  <a:pos x="connsiteX15072" y="connsiteY15072"/>
                </a:cxn>
                <a:cxn ang="0">
                  <a:pos x="connsiteX15073" y="connsiteY15073"/>
                </a:cxn>
                <a:cxn ang="0">
                  <a:pos x="connsiteX15074" y="connsiteY15074"/>
                </a:cxn>
                <a:cxn ang="0">
                  <a:pos x="connsiteX15075" y="connsiteY15075"/>
                </a:cxn>
                <a:cxn ang="0">
                  <a:pos x="connsiteX15076" y="connsiteY15076"/>
                </a:cxn>
                <a:cxn ang="0">
                  <a:pos x="connsiteX15077" y="connsiteY15077"/>
                </a:cxn>
                <a:cxn ang="0">
                  <a:pos x="connsiteX15078" y="connsiteY15078"/>
                </a:cxn>
                <a:cxn ang="0">
                  <a:pos x="connsiteX15079" y="connsiteY15079"/>
                </a:cxn>
                <a:cxn ang="0">
                  <a:pos x="connsiteX15080" y="connsiteY15080"/>
                </a:cxn>
                <a:cxn ang="0">
                  <a:pos x="connsiteX15081" y="connsiteY15081"/>
                </a:cxn>
                <a:cxn ang="0">
                  <a:pos x="connsiteX15082" y="connsiteY15082"/>
                </a:cxn>
                <a:cxn ang="0">
                  <a:pos x="connsiteX15083" y="connsiteY15083"/>
                </a:cxn>
                <a:cxn ang="0">
                  <a:pos x="connsiteX15084" y="connsiteY15084"/>
                </a:cxn>
                <a:cxn ang="0">
                  <a:pos x="connsiteX15085" y="connsiteY15085"/>
                </a:cxn>
                <a:cxn ang="0">
                  <a:pos x="connsiteX15086" y="connsiteY15086"/>
                </a:cxn>
                <a:cxn ang="0">
                  <a:pos x="connsiteX15087" y="connsiteY15087"/>
                </a:cxn>
                <a:cxn ang="0">
                  <a:pos x="connsiteX15088" y="connsiteY15088"/>
                </a:cxn>
                <a:cxn ang="0">
                  <a:pos x="connsiteX15089" y="connsiteY15089"/>
                </a:cxn>
                <a:cxn ang="0">
                  <a:pos x="connsiteX15090" y="connsiteY15090"/>
                </a:cxn>
                <a:cxn ang="0">
                  <a:pos x="connsiteX15091" y="connsiteY15091"/>
                </a:cxn>
                <a:cxn ang="0">
                  <a:pos x="connsiteX15092" y="connsiteY15092"/>
                </a:cxn>
                <a:cxn ang="0">
                  <a:pos x="connsiteX15093" y="connsiteY15093"/>
                </a:cxn>
                <a:cxn ang="0">
                  <a:pos x="connsiteX15094" y="connsiteY15094"/>
                </a:cxn>
                <a:cxn ang="0">
                  <a:pos x="connsiteX15095" y="connsiteY15095"/>
                </a:cxn>
                <a:cxn ang="0">
                  <a:pos x="connsiteX15096" y="connsiteY15096"/>
                </a:cxn>
                <a:cxn ang="0">
                  <a:pos x="connsiteX15097" y="connsiteY15097"/>
                </a:cxn>
                <a:cxn ang="0">
                  <a:pos x="connsiteX15098" y="connsiteY15098"/>
                </a:cxn>
                <a:cxn ang="0">
                  <a:pos x="connsiteX15099" y="connsiteY15099"/>
                </a:cxn>
                <a:cxn ang="0">
                  <a:pos x="connsiteX15100" y="connsiteY15100"/>
                </a:cxn>
                <a:cxn ang="0">
                  <a:pos x="connsiteX15101" y="connsiteY15101"/>
                </a:cxn>
                <a:cxn ang="0">
                  <a:pos x="connsiteX15102" y="connsiteY15102"/>
                </a:cxn>
                <a:cxn ang="0">
                  <a:pos x="connsiteX15103" y="connsiteY15103"/>
                </a:cxn>
                <a:cxn ang="0">
                  <a:pos x="connsiteX15104" y="connsiteY15104"/>
                </a:cxn>
                <a:cxn ang="0">
                  <a:pos x="connsiteX15105" y="connsiteY15105"/>
                </a:cxn>
                <a:cxn ang="0">
                  <a:pos x="connsiteX15106" y="connsiteY15106"/>
                </a:cxn>
                <a:cxn ang="0">
                  <a:pos x="connsiteX15107" y="connsiteY15107"/>
                </a:cxn>
                <a:cxn ang="0">
                  <a:pos x="connsiteX15108" y="connsiteY15108"/>
                </a:cxn>
                <a:cxn ang="0">
                  <a:pos x="connsiteX15109" y="connsiteY15109"/>
                </a:cxn>
                <a:cxn ang="0">
                  <a:pos x="connsiteX15110" y="connsiteY15110"/>
                </a:cxn>
                <a:cxn ang="0">
                  <a:pos x="connsiteX15111" y="connsiteY15111"/>
                </a:cxn>
                <a:cxn ang="0">
                  <a:pos x="connsiteX15112" y="connsiteY15112"/>
                </a:cxn>
                <a:cxn ang="0">
                  <a:pos x="connsiteX15113" y="connsiteY15113"/>
                </a:cxn>
                <a:cxn ang="0">
                  <a:pos x="connsiteX15114" y="connsiteY15114"/>
                </a:cxn>
                <a:cxn ang="0">
                  <a:pos x="connsiteX15115" y="connsiteY15115"/>
                </a:cxn>
                <a:cxn ang="0">
                  <a:pos x="connsiteX15116" y="connsiteY15116"/>
                </a:cxn>
                <a:cxn ang="0">
                  <a:pos x="connsiteX15117" y="connsiteY15117"/>
                </a:cxn>
                <a:cxn ang="0">
                  <a:pos x="connsiteX15118" y="connsiteY15118"/>
                </a:cxn>
                <a:cxn ang="0">
                  <a:pos x="connsiteX15119" y="connsiteY15119"/>
                </a:cxn>
                <a:cxn ang="0">
                  <a:pos x="connsiteX15120" y="connsiteY15120"/>
                </a:cxn>
                <a:cxn ang="0">
                  <a:pos x="connsiteX15121" y="connsiteY15121"/>
                </a:cxn>
                <a:cxn ang="0">
                  <a:pos x="connsiteX15122" y="connsiteY15122"/>
                </a:cxn>
                <a:cxn ang="0">
                  <a:pos x="connsiteX15123" y="connsiteY15123"/>
                </a:cxn>
                <a:cxn ang="0">
                  <a:pos x="connsiteX15124" y="connsiteY15124"/>
                </a:cxn>
                <a:cxn ang="0">
                  <a:pos x="connsiteX15125" y="connsiteY15125"/>
                </a:cxn>
                <a:cxn ang="0">
                  <a:pos x="connsiteX15126" y="connsiteY15126"/>
                </a:cxn>
                <a:cxn ang="0">
                  <a:pos x="connsiteX15127" y="connsiteY15127"/>
                </a:cxn>
                <a:cxn ang="0">
                  <a:pos x="connsiteX15128" y="connsiteY15128"/>
                </a:cxn>
                <a:cxn ang="0">
                  <a:pos x="connsiteX15129" y="connsiteY15129"/>
                </a:cxn>
                <a:cxn ang="0">
                  <a:pos x="connsiteX15130" y="connsiteY15130"/>
                </a:cxn>
                <a:cxn ang="0">
                  <a:pos x="connsiteX15131" y="connsiteY15131"/>
                </a:cxn>
                <a:cxn ang="0">
                  <a:pos x="connsiteX15132" y="connsiteY15132"/>
                </a:cxn>
                <a:cxn ang="0">
                  <a:pos x="connsiteX15133" y="connsiteY15133"/>
                </a:cxn>
                <a:cxn ang="0">
                  <a:pos x="connsiteX15134" y="connsiteY15134"/>
                </a:cxn>
                <a:cxn ang="0">
                  <a:pos x="connsiteX15135" y="connsiteY15135"/>
                </a:cxn>
                <a:cxn ang="0">
                  <a:pos x="connsiteX15136" y="connsiteY15136"/>
                </a:cxn>
                <a:cxn ang="0">
                  <a:pos x="connsiteX15137" y="connsiteY15137"/>
                </a:cxn>
                <a:cxn ang="0">
                  <a:pos x="connsiteX15138" y="connsiteY15138"/>
                </a:cxn>
                <a:cxn ang="0">
                  <a:pos x="connsiteX15139" y="connsiteY15139"/>
                </a:cxn>
                <a:cxn ang="0">
                  <a:pos x="connsiteX15140" y="connsiteY15140"/>
                </a:cxn>
                <a:cxn ang="0">
                  <a:pos x="connsiteX15141" y="connsiteY15141"/>
                </a:cxn>
                <a:cxn ang="0">
                  <a:pos x="connsiteX15142" y="connsiteY15142"/>
                </a:cxn>
                <a:cxn ang="0">
                  <a:pos x="connsiteX15143" y="connsiteY15143"/>
                </a:cxn>
                <a:cxn ang="0">
                  <a:pos x="connsiteX15144" y="connsiteY15144"/>
                </a:cxn>
                <a:cxn ang="0">
                  <a:pos x="connsiteX15145" y="connsiteY15145"/>
                </a:cxn>
                <a:cxn ang="0">
                  <a:pos x="connsiteX15146" y="connsiteY15146"/>
                </a:cxn>
                <a:cxn ang="0">
                  <a:pos x="connsiteX15147" y="connsiteY15147"/>
                </a:cxn>
                <a:cxn ang="0">
                  <a:pos x="connsiteX15148" y="connsiteY15148"/>
                </a:cxn>
                <a:cxn ang="0">
                  <a:pos x="connsiteX15149" y="connsiteY15149"/>
                </a:cxn>
                <a:cxn ang="0">
                  <a:pos x="connsiteX15150" y="connsiteY15150"/>
                </a:cxn>
                <a:cxn ang="0">
                  <a:pos x="connsiteX15151" y="connsiteY15151"/>
                </a:cxn>
                <a:cxn ang="0">
                  <a:pos x="connsiteX15152" y="connsiteY15152"/>
                </a:cxn>
                <a:cxn ang="0">
                  <a:pos x="connsiteX15153" y="connsiteY15153"/>
                </a:cxn>
                <a:cxn ang="0">
                  <a:pos x="connsiteX15154" y="connsiteY15154"/>
                </a:cxn>
                <a:cxn ang="0">
                  <a:pos x="connsiteX15155" y="connsiteY15155"/>
                </a:cxn>
                <a:cxn ang="0">
                  <a:pos x="connsiteX15156" y="connsiteY15156"/>
                </a:cxn>
                <a:cxn ang="0">
                  <a:pos x="connsiteX15157" y="connsiteY15157"/>
                </a:cxn>
                <a:cxn ang="0">
                  <a:pos x="connsiteX15158" y="connsiteY15158"/>
                </a:cxn>
                <a:cxn ang="0">
                  <a:pos x="connsiteX15159" y="connsiteY15159"/>
                </a:cxn>
                <a:cxn ang="0">
                  <a:pos x="connsiteX15160" y="connsiteY15160"/>
                </a:cxn>
                <a:cxn ang="0">
                  <a:pos x="connsiteX15161" y="connsiteY15161"/>
                </a:cxn>
                <a:cxn ang="0">
                  <a:pos x="connsiteX15162" y="connsiteY15162"/>
                </a:cxn>
                <a:cxn ang="0">
                  <a:pos x="connsiteX15163" y="connsiteY15163"/>
                </a:cxn>
                <a:cxn ang="0">
                  <a:pos x="connsiteX15164" y="connsiteY15164"/>
                </a:cxn>
                <a:cxn ang="0">
                  <a:pos x="connsiteX15165" y="connsiteY15165"/>
                </a:cxn>
                <a:cxn ang="0">
                  <a:pos x="connsiteX15166" y="connsiteY15166"/>
                </a:cxn>
                <a:cxn ang="0">
                  <a:pos x="connsiteX15167" y="connsiteY15167"/>
                </a:cxn>
                <a:cxn ang="0">
                  <a:pos x="connsiteX15168" y="connsiteY15168"/>
                </a:cxn>
                <a:cxn ang="0">
                  <a:pos x="connsiteX15169" y="connsiteY15169"/>
                </a:cxn>
                <a:cxn ang="0">
                  <a:pos x="connsiteX15170" y="connsiteY15170"/>
                </a:cxn>
                <a:cxn ang="0">
                  <a:pos x="connsiteX15171" y="connsiteY15171"/>
                </a:cxn>
                <a:cxn ang="0">
                  <a:pos x="connsiteX15172" y="connsiteY15172"/>
                </a:cxn>
                <a:cxn ang="0">
                  <a:pos x="connsiteX15173" y="connsiteY15173"/>
                </a:cxn>
                <a:cxn ang="0">
                  <a:pos x="connsiteX15174" y="connsiteY15174"/>
                </a:cxn>
                <a:cxn ang="0">
                  <a:pos x="connsiteX15175" y="connsiteY15175"/>
                </a:cxn>
                <a:cxn ang="0">
                  <a:pos x="connsiteX15176" y="connsiteY15176"/>
                </a:cxn>
                <a:cxn ang="0">
                  <a:pos x="connsiteX15177" y="connsiteY15177"/>
                </a:cxn>
                <a:cxn ang="0">
                  <a:pos x="connsiteX15178" y="connsiteY15178"/>
                </a:cxn>
                <a:cxn ang="0">
                  <a:pos x="connsiteX15179" y="connsiteY15179"/>
                </a:cxn>
                <a:cxn ang="0">
                  <a:pos x="connsiteX15180" y="connsiteY15180"/>
                </a:cxn>
                <a:cxn ang="0">
                  <a:pos x="connsiteX15181" y="connsiteY15181"/>
                </a:cxn>
                <a:cxn ang="0">
                  <a:pos x="connsiteX15182" y="connsiteY15182"/>
                </a:cxn>
                <a:cxn ang="0">
                  <a:pos x="connsiteX15183" y="connsiteY15183"/>
                </a:cxn>
                <a:cxn ang="0">
                  <a:pos x="connsiteX15184" y="connsiteY15184"/>
                </a:cxn>
                <a:cxn ang="0">
                  <a:pos x="connsiteX15185" y="connsiteY15185"/>
                </a:cxn>
                <a:cxn ang="0">
                  <a:pos x="connsiteX15186" y="connsiteY15186"/>
                </a:cxn>
                <a:cxn ang="0">
                  <a:pos x="connsiteX15187" y="connsiteY15187"/>
                </a:cxn>
                <a:cxn ang="0">
                  <a:pos x="connsiteX15188" y="connsiteY15188"/>
                </a:cxn>
                <a:cxn ang="0">
                  <a:pos x="connsiteX15189" y="connsiteY15189"/>
                </a:cxn>
                <a:cxn ang="0">
                  <a:pos x="connsiteX15190" y="connsiteY15190"/>
                </a:cxn>
                <a:cxn ang="0">
                  <a:pos x="connsiteX15191" y="connsiteY15191"/>
                </a:cxn>
                <a:cxn ang="0">
                  <a:pos x="connsiteX15192" y="connsiteY15192"/>
                </a:cxn>
                <a:cxn ang="0">
                  <a:pos x="connsiteX15193" y="connsiteY15193"/>
                </a:cxn>
                <a:cxn ang="0">
                  <a:pos x="connsiteX15194" y="connsiteY15194"/>
                </a:cxn>
                <a:cxn ang="0">
                  <a:pos x="connsiteX15195" y="connsiteY15195"/>
                </a:cxn>
                <a:cxn ang="0">
                  <a:pos x="connsiteX15196" y="connsiteY15196"/>
                </a:cxn>
                <a:cxn ang="0">
                  <a:pos x="connsiteX15197" y="connsiteY15197"/>
                </a:cxn>
                <a:cxn ang="0">
                  <a:pos x="connsiteX15198" y="connsiteY15198"/>
                </a:cxn>
                <a:cxn ang="0">
                  <a:pos x="connsiteX15199" y="connsiteY15199"/>
                </a:cxn>
                <a:cxn ang="0">
                  <a:pos x="connsiteX15200" y="connsiteY15200"/>
                </a:cxn>
                <a:cxn ang="0">
                  <a:pos x="connsiteX15201" y="connsiteY15201"/>
                </a:cxn>
                <a:cxn ang="0">
                  <a:pos x="connsiteX15202" y="connsiteY15202"/>
                </a:cxn>
                <a:cxn ang="0">
                  <a:pos x="connsiteX15203" y="connsiteY15203"/>
                </a:cxn>
                <a:cxn ang="0">
                  <a:pos x="connsiteX15204" y="connsiteY15204"/>
                </a:cxn>
                <a:cxn ang="0">
                  <a:pos x="connsiteX15205" y="connsiteY15205"/>
                </a:cxn>
                <a:cxn ang="0">
                  <a:pos x="connsiteX15206" y="connsiteY15206"/>
                </a:cxn>
                <a:cxn ang="0">
                  <a:pos x="connsiteX15207" y="connsiteY15207"/>
                </a:cxn>
                <a:cxn ang="0">
                  <a:pos x="connsiteX15208" y="connsiteY15208"/>
                </a:cxn>
                <a:cxn ang="0">
                  <a:pos x="connsiteX15209" y="connsiteY15209"/>
                </a:cxn>
                <a:cxn ang="0">
                  <a:pos x="connsiteX15210" y="connsiteY15210"/>
                </a:cxn>
                <a:cxn ang="0">
                  <a:pos x="connsiteX15211" y="connsiteY15211"/>
                </a:cxn>
                <a:cxn ang="0">
                  <a:pos x="connsiteX15212" y="connsiteY15212"/>
                </a:cxn>
                <a:cxn ang="0">
                  <a:pos x="connsiteX15213" y="connsiteY15213"/>
                </a:cxn>
                <a:cxn ang="0">
                  <a:pos x="connsiteX15214" y="connsiteY15214"/>
                </a:cxn>
                <a:cxn ang="0">
                  <a:pos x="connsiteX15215" y="connsiteY15215"/>
                </a:cxn>
                <a:cxn ang="0">
                  <a:pos x="connsiteX15216" y="connsiteY15216"/>
                </a:cxn>
                <a:cxn ang="0">
                  <a:pos x="connsiteX15217" y="connsiteY15217"/>
                </a:cxn>
                <a:cxn ang="0">
                  <a:pos x="connsiteX15218" y="connsiteY15218"/>
                </a:cxn>
                <a:cxn ang="0">
                  <a:pos x="connsiteX15219" y="connsiteY15219"/>
                </a:cxn>
                <a:cxn ang="0">
                  <a:pos x="connsiteX15220" y="connsiteY15220"/>
                </a:cxn>
                <a:cxn ang="0">
                  <a:pos x="connsiteX15221" y="connsiteY15221"/>
                </a:cxn>
                <a:cxn ang="0">
                  <a:pos x="connsiteX15222" y="connsiteY15222"/>
                </a:cxn>
                <a:cxn ang="0">
                  <a:pos x="connsiteX15223" y="connsiteY15223"/>
                </a:cxn>
                <a:cxn ang="0">
                  <a:pos x="connsiteX15224" y="connsiteY15224"/>
                </a:cxn>
                <a:cxn ang="0">
                  <a:pos x="connsiteX15225" y="connsiteY15225"/>
                </a:cxn>
                <a:cxn ang="0">
                  <a:pos x="connsiteX15226" y="connsiteY15226"/>
                </a:cxn>
                <a:cxn ang="0">
                  <a:pos x="connsiteX15227" y="connsiteY15227"/>
                </a:cxn>
                <a:cxn ang="0">
                  <a:pos x="connsiteX15228" y="connsiteY15228"/>
                </a:cxn>
                <a:cxn ang="0">
                  <a:pos x="connsiteX15229" y="connsiteY15229"/>
                </a:cxn>
                <a:cxn ang="0">
                  <a:pos x="connsiteX15230" y="connsiteY15230"/>
                </a:cxn>
                <a:cxn ang="0">
                  <a:pos x="connsiteX15231" y="connsiteY15231"/>
                </a:cxn>
                <a:cxn ang="0">
                  <a:pos x="connsiteX15232" y="connsiteY15232"/>
                </a:cxn>
                <a:cxn ang="0">
                  <a:pos x="connsiteX15233" y="connsiteY15233"/>
                </a:cxn>
                <a:cxn ang="0">
                  <a:pos x="connsiteX15234" y="connsiteY15234"/>
                </a:cxn>
                <a:cxn ang="0">
                  <a:pos x="connsiteX15235" y="connsiteY15235"/>
                </a:cxn>
                <a:cxn ang="0">
                  <a:pos x="connsiteX15236" y="connsiteY15236"/>
                </a:cxn>
                <a:cxn ang="0">
                  <a:pos x="connsiteX15237" y="connsiteY15237"/>
                </a:cxn>
                <a:cxn ang="0">
                  <a:pos x="connsiteX15238" y="connsiteY15238"/>
                </a:cxn>
                <a:cxn ang="0">
                  <a:pos x="connsiteX15239" y="connsiteY15239"/>
                </a:cxn>
                <a:cxn ang="0">
                  <a:pos x="connsiteX15240" y="connsiteY15240"/>
                </a:cxn>
                <a:cxn ang="0">
                  <a:pos x="connsiteX15241" y="connsiteY15241"/>
                </a:cxn>
                <a:cxn ang="0">
                  <a:pos x="connsiteX15242" y="connsiteY15242"/>
                </a:cxn>
                <a:cxn ang="0">
                  <a:pos x="connsiteX15243" y="connsiteY15243"/>
                </a:cxn>
                <a:cxn ang="0">
                  <a:pos x="connsiteX15244" y="connsiteY15244"/>
                </a:cxn>
                <a:cxn ang="0">
                  <a:pos x="connsiteX15245" y="connsiteY15245"/>
                </a:cxn>
                <a:cxn ang="0">
                  <a:pos x="connsiteX15246" y="connsiteY15246"/>
                </a:cxn>
                <a:cxn ang="0">
                  <a:pos x="connsiteX15247" y="connsiteY15247"/>
                </a:cxn>
                <a:cxn ang="0">
                  <a:pos x="connsiteX15248" y="connsiteY15248"/>
                </a:cxn>
                <a:cxn ang="0">
                  <a:pos x="connsiteX15249" y="connsiteY15249"/>
                </a:cxn>
                <a:cxn ang="0">
                  <a:pos x="connsiteX15250" y="connsiteY15250"/>
                </a:cxn>
                <a:cxn ang="0">
                  <a:pos x="connsiteX15251" y="connsiteY15251"/>
                </a:cxn>
                <a:cxn ang="0">
                  <a:pos x="connsiteX15252" y="connsiteY15252"/>
                </a:cxn>
                <a:cxn ang="0">
                  <a:pos x="connsiteX15253" y="connsiteY15253"/>
                </a:cxn>
                <a:cxn ang="0">
                  <a:pos x="connsiteX15254" y="connsiteY15254"/>
                </a:cxn>
                <a:cxn ang="0">
                  <a:pos x="connsiteX15255" y="connsiteY15255"/>
                </a:cxn>
                <a:cxn ang="0">
                  <a:pos x="connsiteX15256" y="connsiteY15256"/>
                </a:cxn>
                <a:cxn ang="0">
                  <a:pos x="connsiteX15257" y="connsiteY15257"/>
                </a:cxn>
                <a:cxn ang="0">
                  <a:pos x="connsiteX15258" y="connsiteY15258"/>
                </a:cxn>
                <a:cxn ang="0">
                  <a:pos x="connsiteX15259" y="connsiteY15259"/>
                </a:cxn>
                <a:cxn ang="0">
                  <a:pos x="connsiteX15260" y="connsiteY15260"/>
                </a:cxn>
                <a:cxn ang="0">
                  <a:pos x="connsiteX15261" y="connsiteY15261"/>
                </a:cxn>
                <a:cxn ang="0">
                  <a:pos x="connsiteX15262" y="connsiteY15262"/>
                </a:cxn>
                <a:cxn ang="0">
                  <a:pos x="connsiteX15263" y="connsiteY15263"/>
                </a:cxn>
                <a:cxn ang="0">
                  <a:pos x="connsiteX15264" y="connsiteY15264"/>
                </a:cxn>
                <a:cxn ang="0">
                  <a:pos x="connsiteX15265" y="connsiteY15265"/>
                </a:cxn>
                <a:cxn ang="0">
                  <a:pos x="connsiteX15266" y="connsiteY15266"/>
                </a:cxn>
                <a:cxn ang="0">
                  <a:pos x="connsiteX15267" y="connsiteY15267"/>
                </a:cxn>
                <a:cxn ang="0">
                  <a:pos x="connsiteX15268" y="connsiteY15268"/>
                </a:cxn>
                <a:cxn ang="0">
                  <a:pos x="connsiteX15269" y="connsiteY15269"/>
                </a:cxn>
                <a:cxn ang="0">
                  <a:pos x="connsiteX15270" y="connsiteY15270"/>
                </a:cxn>
                <a:cxn ang="0">
                  <a:pos x="connsiteX15271" y="connsiteY15271"/>
                </a:cxn>
                <a:cxn ang="0">
                  <a:pos x="connsiteX15272" y="connsiteY15272"/>
                </a:cxn>
                <a:cxn ang="0">
                  <a:pos x="connsiteX15273" y="connsiteY15273"/>
                </a:cxn>
                <a:cxn ang="0">
                  <a:pos x="connsiteX15274" y="connsiteY15274"/>
                </a:cxn>
                <a:cxn ang="0">
                  <a:pos x="connsiteX15275" y="connsiteY15275"/>
                </a:cxn>
                <a:cxn ang="0">
                  <a:pos x="connsiteX15276" y="connsiteY15276"/>
                </a:cxn>
                <a:cxn ang="0">
                  <a:pos x="connsiteX15277" y="connsiteY15277"/>
                </a:cxn>
                <a:cxn ang="0">
                  <a:pos x="connsiteX15278" y="connsiteY15278"/>
                </a:cxn>
                <a:cxn ang="0">
                  <a:pos x="connsiteX15279" y="connsiteY15279"/>
                </a:cxn>
                <a:cxn ang="0">
                  <a:pos x="connsiteX15280" y="connsiteY15280"/>
                </a:cxn>
                <a:cxn ang="0">
                  <a:pos x="connsiteX15281" y="connsiteY15281"/>
                </a:cxn>
                <a:cxn ang="0">
                  <a:pos x="connsiteX15282" y="connsiteY15282"/>
                </a:cxn>
                <a:cxn ang="0">
                  <a:pos x="connsiteX15283" y="connsiteY15283"/>
                </a:cxn>
                <a:cxn ang="0">
                  <a:pos x="connsiteX15284" y="connsiteY15284"/>
                </a:cxn>
                <a:cxn ang="0">
                  <a:pos x="connsiteX15285" y="connsiteY15285"/>
                </a:cxn>
                <a:cxn ang="0">
                  <a:pos x="connsiteX15286" y="connsiteY15286"/>
                </a:cxn>
                <a:cxn ang="0">
                  <a:pos x="connsiteX15287" y="connsiteY15287"/>
                </a:cxn>
                <a:cxn ang="0">
                  <a:pos x="connsiteX15288" y="connsiteY15288"/>
                </a:cxn>
                <a:cxn ang="0">
                  <a:pos x="connsiteX15289" y="connsiteY15289"/>
                </a:cxn>
                <a:cxn ang="0">
                  <a:pos x="connsiteX15290" y="connsiteY15290"/>
                </a:cxn>
                <a:cxn ang="0">
                  <a:pos x="connsiteX15291" y="connsiteY15291"/>
                </a:cxn>
                <a:cxn ang="0">
                  <a:pos x="connsiteX15292" y="connsiteY15292"/>
                </a:cxn>
                <a:cxn ang="0">
                  <a:pos x="connsiteX15293" y="connsiteY15293"/>
                </a:cxn>
                <a:cxn ang="0">
                  <a:pos x="connsiteX15294" y="connsiteY15294"/>
                </a:cxn>
                <a:cxn ang="0">
                  <a:pos x="connsiteX15295" y="connsiteY15295"/>
                </a:cxn>
                <a:cxn ang="0">
                  <a:pos x="connsiteX15296" y="connsiteY15296"/>
                </a:cxn>
                <a:cxn ang="0">
                  <a:pos x="connsiteX15297" y="connsiteY15297"/>
                </a:cxn>
                <a:cxn ang="0">
                  <a:pos x="connsiteX15298" y="connsiteY15298"/>
                </a:cxn>
                <a:cxn ang="0">
                  <a:pos x="connsiteX15299" y="connsiteY15299"/>
                </a:cxn>
                <a:cxn ang="0">
                  <a:pos x="connsiteX15300" y="connsiteY15300"/>
                </a:cxn>
                <a:cxn ang="0">
                  <a:pos x="connsiteX15301" y="connsiteY15301"/>
                </a:cxn>
                <a:cxn ang="0">
                  <a:pos x="connsiteX15302" y="connsiteY15302"/>
                </a:cxn>
                <a:cxn ang="0">
                  <a:pos x="connsiteX15303" y="connsiteY15303"/>
                </a:cxn>
                <a:cxn ang="0">
                  <a:pos x="connsiteX15304" y="connsiteY15304"/>
                </a:cxn>
                <a:cxn ang="0">
                  <a:pos x="connsiteX15305" y="connsiteY15305"/>
                </a:cxn>
                <a:cxn ang="0">
                  <a:pos x="connsiteX15306" y="connsiteY15306"/>
                </a:cxn>
                <a:cxn ang="0">
                  <a:pos x="connsiteX15307" y="connsiteY15307"/>
                </a:cxn>
                <a:cxn ang="0">
                  <a:pos x="connsiteX15308" y="connsiteY15308"/>
                </a:cxn>
                <a:cxn ang="0">
                  <a:pos x="connsiteX15309" y="connsiteY15309"/>
                </a:cxn>
                <a:cxn ang="0">
                  <a:pos x="connsiteX15310" y="connsiteY15310"/>
                </a:cxn>
                <a:cxn ang="0">
                  <a:pos x="connsiteX15311" y="connsiteY15311"/>
                </a:cxn>
                <a:cxn ang="0">
                  <a:pos x="connsiteX15312" y="connsiteY15312"/>
                </a:cxn>
                <a:cxn ang="0">
                  <a:pos x="connsiteX15313" y="connsiteY15313"/>
                </a:cxn>
                <a:cxn ang="0">
                  <a:pos x="connsiteX15314" y="connsiteY15314"/>
                </a:cxn>
                <a:cxn ang="0">
                  <a:pos x="connsiteX15315" y="connsiteY15315"/>
                </a:cxn>
                <a:cxn ang="0">
                  <a:pos x="connsiteX15316" y="connsiteY15316"/>
                </a:cxn>
                <a:cxn ang="0">
                  <a:pos x="connsiteX15317" y="connsiteY15317"/>
                </a:cxn>
                <a:cxn ang="0">
                  <a:pos x="connsiteX15318" y="connsiteY15318"/>
                </a:cxn>
                <a:cxn ang="0">
                  <a:pos x="connsiteX15319" y="connsiteY15319"/>
                </a:cxn>
                <a:cxn ang="0">
                  <a:pos x="connsiteX15320" y="connsiteY15320"/>
                </a:cxn>
                <a:cxn ang="0">
                  <a:pos x="connsiteX15321" y="connsiteY15321"/>
                </a:cxn>
                <a:cxn ang="0">
                  <a:pos x="connsiteX15322" y="connsiteY15322"/>
                </a:cxn>
                <a:cxn ang="0">
                  <a:pos x="connsiteX15323" y="connsiteY15323"/>
                </a:cxn>
                <a:cxn ang="0">
                  <a:pos x="connsiteX15324" y="connsiteY15324"/>
                </a:cxn>
                <a:cxn ang="0">
                  <a:pos x="connsiteX15325" y="connsiteY15325"/>
                </a:cxn>
                <a:cxn ang="0">
                  <a:pos x="connsiteX15326" y="connsiteY15326"/>
                </a:cxn>
                <a:cxn ang="0">
                  <a:pos x="connsiteX15327" y="connsiteY15327"/>
                </a:cxn>
                <a:cxn ang="0">
                  <a:pos x="connsiteX15328" y="connsiteY15328"/>
                </a:cxn>
                <a:cxn ang="0">
                  <a:pos x="connsiteX15329" y="connsiteY15329"/>
                </a:cxn>
                <a:cxn ang="0">
                  <a:pos x="connsiteX15330" y="connsiteY15330"/>
                </a:cxn>
                <a:cxn ang="0">
                  <a:pos x="connsiteX15331" y="connsiteY15331"/>
                </a:cxn>
                <a:cxn ang="0">
                  <a:pos x="connsiteX15332" y="connsiteY15332"/>
                </a:cxn>
                <a:cxn ang="0">
                  <a:pos x="connsiteX15333" y="connsiteY15333"/>
                </a:cxn>
                <a:cxn ang="0">
                  <a:pos x="connsiteX15334" y="connsiteY15334"/>
                </a:cxn>
                <a:cxn ang="0">
                  <a:pos x="connsiteX15335" y="connsiteY15335"/>
                </a:cxn>
                <a:cxn ang="0">
                  <a:pos x="connsiteX15336" y="connsiteY15336"/>
                </a:cxn>
                <a:cxn ang="0">
                  <a:pos x="connsiteX15337" y="connsiteY15337"/>
                </a:cxn>
                <a:cxn ang="0">
                  <a:pos x="connsiteX15338" y="connsiteY15338"/>
                </a:cxn>
                <a:cxn ang="0">
                  <a:pos x="connsiteX15339" y="connsiteY15339"/>
                </a:cxn>
                <a:cxn ang="0">
                  <a:pos x="connsiteX15340" y="connsiteY15340"/>
                </a:cxn>
                <a:cxn ang="0">
                  <a:pos x="connsiteX15341" y="connsiteY15341"/>
                </a:cxn>
                <a:cxn ang="0">
                  <a:pos x="connsiteX15342" y="connsiteY15342"/>
                </a:cxn>
                <a:cxn ang="0">
                  <a:pos x="connsiteX15343" y="connsiteY15343"/>
                </a:cxn>
                <a:cxn ang="0">
                  <a:pos x="connsiteX15344" y="connsiteY15344"/>
                </a:cxn>
                <a:cxn ang="0">
                  <a:pos x="connsiteX15345" y="connsiteY15345"/>
                </a:cxn>
                <a:cxn ang="0">
                  <a:pos x="connsiteX15346" y="connsiteY15346"/>
                </a:cxn>
                <a:cxn ang="0">
                  <a:pos x="connsiteX15347" y="connsiteY15347"/>
                </a:cxn>
                <a:cxn ang="0">
                  <a:pos x="connsiteX15348" y="connsiteY15348"/>
                </a:cxn>
                <a:cxn ang="0">
                  <a:pos x="connsiteX15349" y="connsiteY15349"/>
                </a:cxn>
                <a:cxn ang="0">
                  <a:pos x="connsiteX15350" y="connsiteY15350"/>
                </a:cxn>
                <a:cxn ang="0">
                  <a:pos x="connsiteX15351" y="connsiteY15351"/>
                </a:cxn>
                <a:cxn ang="0">
                  <a:pos x="connsiteX15352" y="connsiteY15352"/>
                </a:cxn>
                <a:cxn ang="0">
                  <a:pos x="connsiteX15353" y="connsiteY15353"/>
                </a:cxn>
                <a:cxn ang="0">
                  <a:pos x="connsiteX15354" y="connsiteY15354"/>
                </a:cxn>
                <a:cxn ang="0">
                  <a:pos x="connsiteX15355" y="connsiteY15355"/>
                </a:cxn>
                <a:cxn ang="0">
                  <a:pos x="connsiteX15356" y="connsiteY15356"/>
                </a:cxn>
                <a:cxn ang="0">
                  <a:pos x="connsiteX15357" y="connsiteY15357"/>
                </a:cxn>
                <a:cxn ang="0">
                  <a:pos x="connsiteX15358" y="connsiteY15358"/>
                </a:cxn>
                <a:cxn ang="0">
                  <a:pos x="connsiteX15359" y="connsiteY15359"/>
                </a:cxn>
                <a:cxn ang="0">
                  <a:pos x="connsiteX15360" y="connsiteY15360"/>
                </a:cxn>
                <a:cxn ang="0">
                  <a:pos x="connsiteX15361" y="connsiteY15361"/>
                </a:cxn>
                <a:cxn ang="0">
                  <a:pos x="connsiteX15362" y="connsiteY15362"/>
                </a:cxn>
                <a:cxn ang="0">
                  <a:pos x="connsiteX15363" y="connsiteY15363"/>
                </a:cxn>
                <a:cxn ang="0">
                  <a:pos x="connsiteX15364" y="connsiteY15364"/>
                </a:cxn>
                <a:cxn ang="0">
                  <a:pos x="connsiteX15365" y="connsiteY15365"/>
                </a:cxn>
                <a:cxn ang="0">
                  <a:pos x="connsiteX15366" y="connsiteY15366"/>
                </a:cxn>
                <a:cxn ang="0">
                  <a:pos x="connsiteX15367" y="connsiteY15367"/>
                </a:cxn>
                <a:cxn ang="0">
                  <a:pos x="connsiteX15368" y="connsiteY15368"/>
                </a:cxn>
                <a:cxn ang="0">
                  <a:pos x="connsiteX15369" y="connsiteY15369"/>
                </a:cxn>
                <a:cxn ang="0">
                  <a:pos x="connsiteX15370" y="connsiteY15370"/>
                </a:cxn>
                <a:cxn ang="0">
                  <a:pos x="connsiteX15371" y="connsiteY15371"/>
                </a:cxn>
                <a:cxn ang="0">
                  <a:pos x="connsiteX15372" y="connsiteY15372"/>
                </a:cxn>
                <a:cxn ang="0">
                  <a:pos x="connsiteX15373" y="connsiteY15373"/>
                </a:cxn>
                <a:cxn ang="0">
                  <a:pos x="connsiteX15374" y="connsiteY15374"/>
                </a:cxn>
                <a:cxn ang="0">
                  <a:pos x="connsiteX15375" y="connsiteY15375"/>
                </a:cxn>
                <a:cxn ang="0">
                  <a:pos x="connsiteX15376" y="connsiteY15376"/>
                </a:cxn>
                <a:cxn ang="0">
                  <a:pos x="connsiteX15377" y="connsiteY15377"/>
                </a:cxn>
                <a:cxn ang="0">
                  <a:pos x="connsiteX15378" y="connsiteY15378"/>
                </a:cxn>
                <a:cxn ang="0">
                  <a:pos x="connsiteX15379" y="connsiteY15379"/>
                </a:cxn>
                <a:cxn ang="0">
                  <a:pos x="connsiteX15380" y="connsiteY15380"/>
                </a:cxn>
                <a:cxn ang="0">
                  <a:pos x="connsiteX15381" y="connsiteY15381"/>
                </a:cxn>
                <a:cxn ang="0">
                  <a:pos x="connsiteX15382" y="connsiteY15382"/>
                </a:cxn>
                <a:cxn ang="0">
                  <a:pos x="connsiteX15383" y="connsiteY15383"/>
                </a:cxn>
                <a:cxn ang="0">
                  <a:pos x="connsiteX15384" y="connsiteY15384"/>
                </a:cxn>
                <a:cxn ang="0">
                  <a:pos x="connsiteX15385" y="connsiteY15385"/>
                </a:cxn>
                <a:cxn ang="0">
                  <a:pos x="connsiteX15386" y="connsiteY15386"/>
                </a:cxn>
                <a:cxn ang="0">
                  <a:pos x="connsiteX15387" y="connsiteY15387"/>
                </a:cxn>
                <a:cxn ang="0">
                  <a:pos x="connsiteX15388" y="connsiteY15388"/>
                </a:cxn>
                <a:cxn ang="0">
                  <a:pos x="connsiteX15389" y="connsiteY15389"/>
                </a:cxn>
                <a:cxn ang="0">
                  <a:pos x="connsiteX15390" y="connsiteY15390"/>
                </a:cxn>
                <a:cxn ang="0">
                  <a:pos x="connsiteX15391" y="connsiteY15391"/>
                </a:cxn>
                <a:cxn ang="0">
                  <a:pos x="connsiteX15392" y="connsiteY15392"/>
                </a:cxn>
                <a:cxn ang="0">
                  <a:pos x="connsiteX15393" y="connsiteY15393"/>
                </a:cxn>
                <a:cxn ang="0">
                  <a:pos x="connsiteX15394" y="connsiteY15394"/>
                </a:cxn>
                <a:cxn ang="0">
                  <a:pos x="connsiteX15395" y="connsiteY15395"/>
                </a:cxn>
                <a:cxn ang="0">
                  <a:pos x="connsiteX15396" y="connsiteY15396"/>
                </a:cxn>
                <a:cxn ang="0">
                  <a:pos x="connsiteX15397" y="connsiteY15397"/>
                </a:cxn>
                <a:cxn ang="0">
                  <a:pos x="connsiteX15398" y="connsiteY15398"/>
                </a:cxn>
                <a:cxn ang="0">
                  <a:pos x="connsiteX15399" y="connsiteY15399"/>
                </a:cxn>
                <a:cxn ang="0">
                  <a:pos x="connsiteX15400" y="connsiteY15400"/>
                </a:cxn>
                <a:cxn ang="0">
                  <a:pos x="connsiteX15401" y="connsiteY15401"/>
                </a:cxn>
                <a:cxn ang="0">
                  <a:pos x="connsiteX15402" y="connsiteY15402"/>
                </a:cxn>
                <a:cxn ang="0">
                  <a:pos x="connsiteX15403" y="connsiteY15403"/>
                </a:cxn>
                <a:cxn ang="0">
                  <a:pos x="connsiteX15404" y="connsiteY15404"/>
                </a:cxn>
                <a:cxn ang="0">
                  <a:pos x="connsiteX15405" y="connsiteY15405"/>
                </a:cxn>
                <a:cxn ang="0">
                  <a:pos x="connsiteX15406" y="connsiteY15406"/>
                </a:cxn>
                <a:cxn ang="0">
                  <a:pos x="connsiteX15407" y="connsiteY15407"/>
                </a:cxn>
                <a:cxn ang="0">
                  <a:pos x="connsiteX15408" y="connsiteY15408"/>
                </a:cxn>
                <a:cxn ang="0">
                  <a:pos x="connsiteX15409" y="connsiteY15409"/>
                </a:cxn>
                <a:cxn ang="0">
                  <a:pos x="connsiteX15410" y="connsiteY15410"/>
                </a:cxn>
                <a:cxn ang="0">
                  <a:pos x="connsiteX15411" y="connsiteY15411"/>
                </a:cxn>
                <a:cxn ang="0">
                  <a:pos x="connsiteX15412" y="connsiteY15412"/>
                </a:cxn>
                <a:cxn ang="0">
                  <a:pos x="connsiteX15413" y="connsiteY15413"/>
                </a:cxn>
                <a:cxn ang="0">
                  <a:pos x="connsiteX15414" y="connsiteY15414"/>
                </a:cxn>
                <a:cxn ang="0">
                  <a:pos x="connsiteX15415" y="connsiteY15415"/>
                </a:cxn>
                <a:cxn ang="0">
                  <a:pos x="connsiteX15416" y="connsiteY15416"/>
                </a:cxn>
                <a:cxn ang="0">
                  <a:pos x="connsiteX15417" y="connsiteY15417"/>
                </a:cxn>
                <a:cxn ang="0">
                  <a:pos x="connsiteX15418" y="connsiteY15418"/>
                </a:cxn>
                <a:cxn ang="0">
                  <a:pos x="connsiteX15419" y="connsiteY15419"/>
                </a:cxn>
                <a:cxn ang="0">
                  <a:pos x="connsiteX15420" y="connsiteY15420"/>
                </a:cxn>
                <a:cxn ang="0">
                  <a:pos x="connsiteX15421" y="connsiteY15421"/>
                </a:cxn>
                <a:cxn ang="0">
                  <a:pos x="connsiteX15422" y="connsiteY15422"/>
                </a:cxn>
                <a:cxn ang="0">
                  <a:pos x="connsiteX15423" y="connsiteY15423"/>
                </a:cxn>
                <a:cxn ang="0">
                  <a:pos x="connsiteX15424" y="connsiteY15424"/>
                </a:cxn>
                <a:cxn ang="0">
                  <a:pos x="connsiteX15425" y="connsiteY15425"/>
                </a:cxn>
                <a:cxn ang="0">
                  <a:pos x="connsiteX15426" y="connsiteY15426"/>
                </a:cxn>
                <a:cxn ang="0">
                  <a:pos x="connsiteX15427" y="connsiteY15427"/>
                </a:cxn>
                <a:cxn ang="0">
                  <a:pos x="connsiteX15428" y="connsiteY15428"/>
                </a:cxn>
                <a:cxn ang="0">
                  <a:pos x="connsiteX15429" y="connsiteY15429"/>
                </a:cxn>
                <a:cxn ang="0">
                  <a:pos x="connsiteX15430" y="connsiteY15430"/>
                </a:cxn>
                <a:cxn ang="0">
                  <a:pos x="connsiteX15431" y="connsiteY15431"/>
                </a:cxn>
                <a:cxn ang="0">
                  <a:pos x="connsiteX15432" y="connsiteY15432"/>
                </a:cxn>
                <a:cxn ang="0">
                  <a:pos x="connsiteX15433" y="connsiteY15433"/>
                </a:cxn>
                <a:cxn ang="0">
                  <a:pos x="connsiteX15434" y="connsiteY15434"/>
                </a:cxn>
                <a:cxn ang="0">
                  <a:pos x="connsiteX15435" y="connsiteY15435"/>
                </a:cxn>
                <a:cxn ang="0">
                  <a:pos x="connsiteX15436" y="connsiteY15436"/>
                </a:cxn>
                <a:cxn ang="0">
                  <a:pos x="connsiteX15437" y="connsiteY15437"/>
                </a:cxn>
                <a:cxn ang="0">
                  <a:pos x="connsiteX15438" y="connsiteY15438"/>
                </a:cxn>
                <a:cxn ang="0">
                  <a:pos x="connsiteX15439" y="connsiteY15439"/>
                </a:cxn>
                <a:cxn ang="0">
                  <a:pos x="connsiteX15440" y="connsiteY15440"/>
                </a:cxn>
                <a:cxn ang="0">
                  <a:pos x="connsiteX15441" y="connsiteY15441"/>
                </a:cxn>
                <a:cxn ang="0">
                  <a:pos x="connsiteX15442" y="connsiteY15442"/>
                </a:cxn>
                <a:cxn ang="0">
                  <a:pos x="connsiteX15443" y="connsiteY15443"/>
                </a:cxn>
                <a:cxn ang="0">
                  <a:pos x="connsiteX15444" y="connsiteY15444"/>
                </a:cxn>
                <a:cxn ang="0">
                  <a:pos x="connsiteX15445" y="connsiteY15445"/>
                </a:cxn>
                <a:cxn ang="0">
                  <a:pos x="connsiteX15446" y="connsiteY15446"/>
                </a:cxn>
                <a:cxn ang="0">
                  <a:pos x="connsiteX15447" y="connsiteY15447"/>
                </a:cxn>
                <a:cxn ang="0">
                  <a:pos x="connsiteX15448" y="connsiteY15448"/>
                </a:cxn>
                <a:cxn ang="0">
                  <a:pos x="connsiteX15449" y="connsiteY15449"/>
                </a:cxn>
                <a:cxn ang="0">
                  <a:pos x="connsiteX15450" y="connsiteY15450"/>
                </a:cxn>
                <a:cxn ang="0">
                  <a:pos x="connsiteX15451" y="connsiteY15451"/>
                </a:cxn>
                <a:cxn ang="0">
                  <a:pos x="connsiteX15452" y="connsiteY15452"/>
                </a:cxn>
                <a:cxn ang="0">
                  <a:pos x="connsiteX15453" y="connsiteY15453"/>
                </a:cxn>
                <a:cxn ang="0">
                  <a:pos x="connsiteX15454" y="connsiteY15454"/>
                </a:cxn>
                <a:cxn ang="0">
                  <a:pos x="connsiteX15455" y="connsiteY15455"/>
                </a:cxn>
                <a:cxn ang="0">
                  <a:pos x="connsiteX15456" y="connsiteY15456"/>
                </a:cxn>
                <a:cxn ang="0">
                  <a:pos x="connsiteX15457" y="connsiteY15457"/>
                </a:cxn>
                <a:cxn ang="0">
                  <a:pos x="connsiteX15458" y="connsiteY15458"/>
                </a:cxn>
                <a:cxn ang="0">
                  <a:pos x="connsiteX15459" y="connsiteY15459"/>
                </a:cxn>
                <a:cxn ang="0">
                  <a:pos x="connsiteX15460" y="connsiteY15460"/>
                </a:cxn>
                <a:cxn ang="0">
                  <a:pos x="connsiteX15461" y="connsiteY15461"/>
                </a:cxn>
                <a:cxn ang="0">
                  <a:pos x="connsiteX15462" y="connsiteY15462"/>
                </a:cxn>
                <a:cxn ang="0">
                  <a:pos x="connsiteX15463" y="connsiteY15463"/>
                </a:cxn>
                <a:cxn ang="0">
                  <a:pos x="connsiteX15464" y="connsiteY15464"/>
                </a:cxn>
                <a:cxn ang="0">
                  <a:pos x="connsiteX15465" y="connsiteY15465"/>
                </a:cxn>
                <a:cxn ang="0">
                  <a:pos x="connsiteX15466" y="connsiteY15466"/>
                </a:cxn>
                <a:cxn ang="0">
                  <a:pos x="connsiteX15467" y="connsiteY15467"/>
                </a:cxn>
                <a:cxn ang="0">
                  <a:pos x="connsiteX15468" y="connsiteY15468"/>
                </a:cxn>
                <a:cxn ang="0">
                  <a:pos x="connsiteX15469" y="connsiteY15469"/>
                </a:cxn>
                <a:cxn ang="0">
                  <a:pos x="connsiteX15470" y="connsiteY15470"/>
                </a:cxn>
                <a:cxn ang="0">
                  <a:pos x="connsiteX15471" y="connsiteY15471"/>
                </a:cxn>
                <a:cxn ang="0">
                  <a:pos x="connsiteX15472" y="connsiteY15472"/>
                </a:cxn>
                <a:cxn ang="0">
                  <a:pos x="connsiteX15473" y="connsiteY15473"/>
                </a:cxn>
                <a:cxn ang="0">
                  <a:pos x="connsiteX15474" y="connsiteY15474"/>
                </a:cxn>
                <a:cxn ang="0">
                  <a:pos x="connsiteX15475" y="connsiteY15475"/>
                </a:cxn>
                <a:cxn ang="0">
                  <a:pos x="connsiteX15476" y="connsiteY15476"/>
                </a:cxn>
                <a:cxn ang="0">
                  <a:pos x="connsiteX15477" y="connsiteY15477"/>
                </a:cxn>
                <a:cxn ang="0">
                  <a:pos x="connsiteX15478" y="connsiteY15478"/>
                </a:cxn>
                <a:cxn ang="0">
                  <a:pos x="connsiteX15479" y="connsiteY15479"/>
                </a:cxn>
                <a:cxn ang="0">
                  <a:pos x="connsiteX15480" y="connsiteY15480"/>
                </a:cxn>
                <a:cxn ang="0">
                  <a:pos x="connsiteX15481" y="connsiteY15481"/>
                </a:cxn>
                <a:cxn ang="0">
                  <a:pos x="connsiteX15482" y="connsiteY15482"/>
                </a:cxn>
                <a:cxn ang="0">
                  <a:pos x="connsiteX15483" y="connsiteY15483"/>
                </a:cxn>
                <a:cxn ang="0">
                  <a:pos x="connsiteX15484" y="connsiteY15484"/>
                </a:cxn>
                <a:cxn ang="0">
                  <a:pos x="connsiteX15485" y="connsiteY15485"/>
                </a:cxn>
                <a:cxn ang="0">
                  <a:pos x="connsiteX15486" y="connsiteY15486"/>
                </a:cxn>
                <a:cxn ang="0">
                  <a:pos x="connsiteX15487" y="connsiteY15487"/>
                </a:cxn>
                <a:cxn ang="0">
                  <a:pos x="connsiteX15488" y="connsiteY15488"/>
                </a:cxn>
                <a:cxn ang="0">
                  <a:pos x="connsiteX15489" y="connsiteY15489"/>
                </a:cxn>
                <a:cxn ang="0">
                  <a:pos x="connsiteX15490" y="connsiteY15490"/>
                </a:cxn>
                <a:cxn ang="0">
                  <a:pos x="connsiteX15491" y="connsiteY15491"/>
                </a:cxn>
                <a:cxn ang="0">
                  <a:pos x="connsiteX15492" y="connsiteY15492"/>
                </a:cxn>
                <a:cxn ang="0">
                  <a:pos x="connsiteX15493" y="connsiteY15493"/>
                </a:cxn>
                <a:cxn ang="0">
                  <a:pos x="connsiteX15494" y="connsiteY15494"/>
                </a:cxn>
                <a:cxn ang="0">
                  <a:pos x="connsiteX15495" y="connsiteY15495"/>
                </a:cxn>
                <a:cxn ang="0">
                  <a:pos x="connsiteX15496" y="connsiteY15496"/>
                </a:cxn>
                <a:cxn ang="0">
                  <a:pos x="connsiteX15497" y="connsiteY15497"/>
                </a:cxn>
                <a:cxn ang="0">
                  <a:pos x="connsiteX15498" y="connsiteY15498"/>
                </a:cxn>
                <a:cxn ang="0">
                  <a:pos x="connsiteX15499" y="connsiteY15499"/>
                </a:cxn>
                <a:cxn ang="0">
                  <a:pos x="connsiteX15500" y="connsiteY15500"/>
                </a:cxn>
                <a:cxn ang="0">
                  <a:pos x="connsiteX15501" y="connsiteY15501"/>
                </a:cxn>
                <a:cxn ang="0">
                  <a:pos x="connsiteX15502" y="connsiteY15502"/>
                </a:cxn>
                <a:cxn ang="0">
                  <a:pos x="connsiteX15503" y="connsiteY15503"/>
                </a:cxn>
                <a:cxn ang="0">
                  <a:pos x="connsiteX15504" y="connsiteY15504"/>
                </a:cxn>
                <a:cxn ang="0">
                  <a:pos x="connsiteX15505" y="connsiteY15505"/>
                </a:cxn>
                <a:cxn ang="0">
                  <a:pos x="connsiteX15506" y="connsiteY15506"/>
                </a:cxn>
                <a:cxn ang="0">
                  <a:pos x="connsiteX15507" y="connsiteY15507"/>
                </a:cxn>
                <a:cxn ang="0">
                  <a:pos x="connsiteX15508" y="connsiteY15508"/>
                </a:cxn>
                <a:cxn ang="0">
                  <a:pos x="connsiteX15509" y="connsiteY15509"/>
                </a:cxn>
                <a:cxn ang="0">
                  <a:pos x="connsiteX15510" y="connsiteY15510"/>
                </a:cxn>
                <a:cxn ang="0">
                  <a:pos x="connsiteX15511" y="connsiteY15511"/>
                </a:cxn>
                <a:cxn ang="0">
                  <a:pos x="connsiteX15512" y="connsiteY15512"/>
                </a:cxn>
                <a:cxn ang="0">
                  <a:pos x="connsiteX15513" y="connsiteY15513"/>
                </a:cxn>
                <a:cxn ang="0">
                  <a:pos x="connsiteX15514" y="connsiteY15514"/>
                </a:cxn>
                <a:cxn ang="0">
                  <a:pos x="connsiteX15515" y="connsiteY15515"/>
                </a:cxn>
                <a:cxn ang="0">
                  <a:pos x="connsiteX15516" y="connsiteY15516"/>
                </a:cxn>
                <a:cxn ang="0">
                  <a:pos x="connsiteX15517" y="connsiteY15517"/>
                </a:cxn>
                <a:cxn ang="0">
                  <a:pos x="connsiteX15518" y="connsiteY15518"/>
                </a:cxn>
                <a:cxn ang="0">
                  <a:pos x="connsiteX15519" y="connsiteY15519"/>
                </a:cxn>
                <a:cxn ang="0">
                  <a:pos x="connsiteX15520" y="connsiteY15520"/>
                </a:cxn>
                <a:cxn ang="0">
                  <a:pos x="connsiteX15521" y="connsiteY15521"/>
                </a:cxn>
                <a:cxn ang="0">
                  <a:pos x="connsiteX15522" y="connsiteY15522"/>
                </a:cxn>
                <a:cxn ang="0">
                  <a:pos x="connsiteX15523" y="connsiteY15523"/>
                </a:cxn>
                <a:cxn ang="0">
                  <a:pos x="connsiteX15524" y="connsiteY15524"/>
                </a:cxn>
                <a:cxn ang="0">
                  <a:pos x="connsiteX15525" y="connsiteY15525"/>
                </a:cxn>
                <a:cxn ang="0">
                  <a:pos x="connsiteX15526" y="connsiteY15526"/>
                </a:cxn>
                <a:cxn ang="0">
                  <a:pos x="connsiteX15527" y="connsiteY15527"/>
                </a:cxn>
                <a:cxn ang="0">
                  <a:pos x="connsiteX15528" y="connsiteY15528"/>
                </a:cxn>
                <a:cxn ang="0">
                  <a:pos x="connsiteX15529" y="connsiteY15529"/>
                </a:cxn>
                <a:cxn ang="0">
                  <a:pos x="connsiteX15530" y="connsiteY15530"/>
                </a:cxn>
                <a:cxn ang="0">
                  <a:pos x="connsiteX15531" y="connsiteY15531"/>
                </a:cxn>
                <a:cxn ang="0">
                  <a:pos x="connsiteX15532" y="connsiteY15532"/>
                </a:cxn>
                <a:cxn ang="0">
                  <a:pos x="connsiteX15533" y="connsiteY15533"/>
                </a:cxn>
                <a:cxn ang="0">
                  <a:pos x="connsiteX15534" y="connsiteY15534"/>
                </a:cxn>
                <a:cxn ang="0">
                  <a:pos x="connsiteX15535" y="connsiteY15535"/>
                </a:cxn>
                <a:cxn ang="0">
                  <a:pos x="connsiteX15536" y="connsiteY15536"/>
                </a:cxn>
                <a:cxn ang="0">
                  <a:pos x="connsiteX15537" y="connsiteY15537"/>
                </a:cxn>
                <a:cxn ang="0">
                  <a:pos x="connsiteX15538" y="connsiteY15538"/>
                </a:cxn>
                <a:cxn ang="0">
                  <a:pos x="connsiteX15539" y="connsiteY15539"/>
                </a:cxn>
                <a:cxn ang="0">
                  <a:pos x="connsiteX15540" y="connsiteY15540"/>
                </a:cxn>
                <a:cxn ang="0">
                  <a:pos x="connsiteX15541" y="connsiteY15541"/>
                </a:cxn>
                <a:cxn ang="0">
                  <a:pos x="connsiteX15542" y="connsiteY15542"/>
                </a:cxn>
                <a:cxn ang="0">
                  <a:pos x="connsiteX15543" y="connsiteY15543"/>
                </a:cxn>
                <a:cxn ang="0">
                  <a:pos x="connsiteX15544" y="connsiteY15544"/>
                </a:cxn>
                <a:cxn ang="0">
                  <a:pos x="connsiteX15545" y="connsiteY15545"/>
                </a:cxn>
                <a:cxn ang="0">
                  <a:pos x="connsiteX15546" y="connsiteY15546"/>
                </a:cxn>
                <a:cxn ang="0">
                  <a:pos x="connsiteX15547" y="connsiteY15547"/>
                </a:cxn>
                <a:cxn ang="0">
                  <a:pos x="connsiteX15548" y="connsiteY15548"/>
                </a:cxn>
                <a:cxn ang="0">
                  <a:pos x="connsiteX15549" y="connsiteY15549"/>
                </a:cxn>
                <a:cxn ang="0">
                  <a:pos x="connsiteX15550" y="connsiteY15550"/>
                </a:cxn>
                <a:cxn ang="0">
                  <a:pos x="connsiteX15551" y="connsiteY15551"/>
                </a:cxn>
                <a:cxn ang="0">
                  <a:pos x="connsiteX15552" y="connsiteY15552"/>
                </a:cxn>
                <a:cxn ang="0">
                  <a:pos x="connsiteX15553" y="connsiteY15553"/>
                </a:cxn>
                <a:cxn ang="0">
                  <a:pos x="connsiteX15554" y="connsiteY15554"/>
                </a:cxn>
                <a:cxn ang="0">
                  <a:pos x="connsiteX15555" y="connsiteY15555"/>
                </a:cxn>
                <a:cxn ang="0">
                  <a:pos x="connsiteX15556" y="connsiteY15556"/>
                </a:cxn>
                <a:cxn ang="0">
                  <a:pos x="connsiteX15557" y="connsiteY15557"/>
                </a:cxn>
                <a:cxn ang="0">
                  <a:pos x="connsiteX15558" y="connsiteY15558"/>
                </a:cxn>
                <a:cxn ang="0">
                  <a:pos x="connsiteX15559" y="connsiteY15559"/>
                </a:cxn>
                <a:cxn ang="0">
                  <a:pos x="connsiteX15560" y="connsiteY15560"/>
                </a:cxn>
                <a:cxn ang="0">
                  <a:pos x="connsiteX15561" y="connsiteY15561"/>
                </a:cxn>
                <a:cxn ang="0">
                  <a:pos x="connsiteX15562" y="connsiteY15562"/>
                </a:cxn>
                <a:cxn ang="0">
                  <a:pos x="connsiteX15563" y="connsiteY15563"/>
                </a:cxn>
                <a:cxn ang="0">
                  <a:pos x="connsiteX15564" y="connsiteY15564"/>
                </a:cxn>
                <a:cxn ang="0">
                  <a:pos x="connsiteX15565" y="connsiteY15565"/>
                </a:cxn>
                <a:cxn ang="0">
                  <a:pos x="connsiteX15566" y="connsiteY15566"/>
                </a:cxn>
                <a:cxn ang="0">
                  <a:pos x="connsiteX15567" y="connsiteY15567"/>
                </a:cxn>
                <a:cxn ang="0">
                  <a:pos x="connsiteX15568" y="connsiteY15568"/>
                </a:cxn>
                <a:cxn ang="0">
                  <a:pos x="connsiteX15569" y="connsiteY15569"/>
                </a:cxn>
                <a:cxn ang="0">
                  <a:pos x="connsiteX15570" y="connsiteY15570"/>
                </a:cxn>
                <a:cxn ang="0">
                  <a:pos x="connsiteX15571" y="connsiteY15571"/>
                </a:cxn>
                <a:cxn ang="0">
                  <a:pos x="connsiteX15572" y="connsiteY15572"/>
                </a:cxn>
                <a:cxn ang="0">
                  <a:pos x="connsiteX15573" y="connsiteY15573"/>
                </a:cxn>
                <a:cxn ang="0">
                  <a:pos x="connsiteX15574" y="connsiteY15574"/>
                </a:cxn>
                <a:cxn ang="0">
                  <a:pos x="connsiteX15575" y="connsiteY15575"/>
                </a:cxn>
                <a:cxn ang="0">
                  <a:pos x="connsiteX15576" y="connsiteY15576"/>
                </a:cxn>
                <a:cxn ang="0">
                  <a:pos x="connsiteX15577" y="connsiteY15577"/>
                </a:cxn>
                <a:cxn ang="0">
                  <a:pos x="connsiteX15578" y="connsiteY15578"/>
                </a:cxn>
                <a:cxn ang="0">
                  <a:pos x="connsiteX15579" y="connsiteY15579"/>
                </a:cxn>
                <a:cxn ang="0">
                  <a:pos x="connsiteX15580" y="connsiteY15580"/>
                </a:cxn>
                <a:cxn ang="0">
                  <a:pos x="connsiteX15581" y="connsiteY15581"/>
                </a:cxn>
                <a:cxn ang="0">
                  <a:pos x="connsiteX15582" y="connsiteY15582"/>
                </a:cxn>
                <a:cxn ang="0">
                  <a:pos x="connsiteX15583" y="connsiteY15583"/>
                </a:cxn>
                <a:cxn ang="0">
                  <a:pos x="connsiteX15584" y="connsiteY15584"/>
                </a:cxn>
                <a:cxn ang="0">
                  <a:pos x="connsiteX15585" y="connsiteY15585"/>
                </a:cxn>
                <a:cxn ang="0">
                  <a:pos x="connsiteX15586" y="connsiteY15586"/>
                </a:cxn>
                <a:cxn ang="0">
                  <a:pos x="connsiteX15587" y="connsiteY15587"/>
                </a:cxn>
                <a:cxn ang="0">
                  <a:pos x="connsiteX15588" y="connsiteY15588"/>
                </a:cxn>
                <a:cxn ang="0">
                  <a:pos x="connsiteX15589" y="connsiteY15589"/>
                </a:cxn>
                <a:cxn ang="0">
                  <a:pos x="connsiteX15590" y="connsiteY15590"/>
                </a:cxn>
                <a:cxn ang="0">
                  <a:pos x="connsiteX15591" y="connsiteY15591"/>
                </a:cxn>
                <a:cxn ang="0">
                  <a:pos x="connsiteX15592" y="connsiteY15592"/>
                </a:cxn>
                <a:cxn ang="0">
                  <a:pos x="connsiteX15593" y="connsiteY15593"/>
                </a:cxn>
                <a:cxn ang="0">
                  <a:pos x="connsiteX15594" y="connsiteY15594"/>
                </a:cxn>
                <a:cxn ang="0">
                  <a:pos x="connsiteX15595" y="connsiteY15595"/>
                </a:cxn>
                <a:cxn ang="0">
                  <a:pos x="connsiteX15596" y="connsiteY15596"/>
                </a:cxn>
                <a:cxn ang="0">
                  <a:pos x="connsiteX15597" y="connsiteY15597"/>
                </a:cxn>
                <a:cxn ang="0">
                  <a:pos x="connsiteX15598" y="connsiteY15598"/>
                </a:cxn>
                <a:cxn ang="0">
                  <a:pos x="connsiteX15599" y="connsiteY15599"/>
                </a:cxn>
                <a:cxn ang="0">
                  <a:pos x="connsiteX15600" y="connsiteY15600"/>
                </a:cxn>
                <a:cxn ang="0">
                  <a:pos x="connsiteX15601" y="connsiteY15601"/>
                </a:cxn>
                <a:cxn ang="0">
                  <a:pos x="connsiteX15602" y="connsiteY15602"/>
                </a:cxn>
                <a:cxn ang="0">
                  <a:pos x="connsiteX15603" y="connsiteY15603"/>
                </a:cxn>
                <a:cxn ang="0">
                  <a:pos x="connsiteX15604" y="connsiteY15604"/>
                </a:cxn>
                <a:cxn ang="0">
                  <a:pos x="connsiteX15605" y="connsiteY15605"/>
                </a:cxn>
                <a:cxn ang="0">
                  <a:pos x="connsiteX15606" y="connsiteY15606"/>
                </a:cxn>
                <a:cxn ang="0">
                  <a:pos x="connsiteX15607" y="connsiteY15607"/>
                </a:cxn>
                <a:cxn ang="0">
                  <a:pos x="connsiteX15608" y="connsiteY15608"/>
                </a:cxn>
                <a:cxn ang="0">
                  <a:pos x="connsiteX15609" y="connsiteY15609"/>
                </a:cxn>
                <a:cxn ang="0">
                  <a:pos x="connsiteX15610" y="connsiteY15610"/>
                </a:cxn>
                <a:cxn ang="0">
                  <a:pos x="connsiteX15611" y="connsiteY15611"/>
                </a:cxn>
                <a:cxn ang="0">
                  <a:pos x="connsiteX15612" y="connsiteY15612"/>
                </a:cxn>
                <a:cxn ang="0">
                  <a:pos x="connsiteX15613" y="connsiteY15613"/>
                </a:cxn>
                <a:cxn ang="0">
                  <a:pos x="connsiteX15614" y="connsiteY15614"/>
                </a:cxn>
                <a:cxn ang="0">
                  <a:pos x="connsiteX15615" y="connsiteY15615"/>
                </a:cxn>
                <a:cxn ang="0">
                  <a:pos x="connsiteX15616" y="connsiteY15616"/>
                </a:cxn>
                <a:cxn ang="0">
                  <a:pos x="connsiteX15617" y="connsiteY15617"/>
                </a:cxn>
                <a:cxn ang="0">
                  <a:pos x="connsiteX15618" y="connsiteY15618"/>
                </a:cxn>
                <a:cxn ang="0">
                  <a:pos x="connsiteX15619" y="connsiteY15619"/>
                </a:cxn>
                <a:cxn ang="0">
                  <a:pos x="connsiteX15620" y="connsiteY15620"/>
                </a:cxn>
                <a:cxn ang="0">
                  <a:pos x="connsiteX15621" y="connsiteY15621"/>
                </a:cxn>
                <a:cxn ang="0">
                  <a:pos x="connsiteX15622" y="connsiteY15622"/>
                </a:cxn>
                <a:cxn ang="0">
                  <a:pos x="connsiteX15623" y="connsiteY15623"/>
                </a:cxn>
                <a:cxn ang="0">
                  <a:pos x="connsiteX15624" y="connsiteY15624"/>
                </a:cxn>
                <a:cxn ang="0">
                  <a:pos x="connsiteX15625" y="connsiteY15625"/>
                </a:cxn>
                <a:cxn ang="0">
                  <a:pos x="connsiteX15626" y="connsiteY15626"/>
                </a:cxn>
                <a:cxn ang="0">
                  <a:pos x="connsiteX15627" y="connsiteY15627"/>
                </a:cxn>
                <a:cxn ang="0">
                  <a:pos x="connsiteX15628" y="connsiteY15628"/>
                </a:cxn>
                <a:cxn ang="0">
                  <a:pos x="connsiteX15629" y="connsiteY15629"/>
                </a:cxn>
                <a:cxn ang="0">
                  <a:pos x="connsiteX15630" y="connsiteY15630"/>
                </a:cxn>
                <a:cxn ang="0">
                  <a:pos x="connsiteX15631" y="connsiteY15631"/>
                </a:cxn>
                <a:cxn ang="0">
                  <a:pos x="connsiteX15632" y="connsiteY15632"/>
                </a:cxn>
                <a:cxn ang="0">
                  <a:pos x="connsiteX15633" y="connsiteY15633"/>
                </a:cxn>
                <a:cxn ang="0">
                  <a:pos x="connsiteX15634" y="connsiteY15634"/>
                </a:cxn>
                <a:cxn ang="0">
                  <a:pos x="connsiteX15635" y="connsiteY15635"/>
                </a:cxn>
                <a:cxn ang="0">
                  <a:pos x="connsiteX15636" y="connsiteY15636"/>
                </a:cxn>
                <a:cxn ang="0">
                  <a:pos x="connsiteX15637" y="connsiteY15637"/>
                </a:cxn>
                <a:cxn ang="0">
                  <a:pos x="connsiteX15638" y="connsiteY15638"/>
                </a:cxn>
                <a:cxn ang="0">
                  <a:pos x="connsiteX15639" y="connsiteY15639"/>
                </a:cxn>
                <a:cxn ang="0">
                  <a:pos x="connsiteX15640" y="connsiteY15640"/>
                </a:cxn>
                <a:cxn ang="0">
                  <a:pos x="connsiteX15641" y="connsiteY15641"/>
                </a:cxn>
                <a:cxn ang="0">
                  <a:pos x="connsiteX15642" y="connsiteY15642"/>
                </a:cxn>
                <a:cxn ang="0">
                  <a:pos x="connsiteX15643" y="connsiteY15643"/>
                </a:cxn>
                <a:cxn ang="0">
                  <a:pos x="connsiteX15644" y="connsiteY15644"/>
                </a:cxn>
                <a:cxn ang="0">
                  <a:pos x="connsiteX15645" y="connsiteY15645"/>
                </a:cxn>
                <a:cxn ang="0">
                  <a:pos x="connsiteX15646" y="connsiteY15646"/>
                </a:cxn>
                <a:cxn ang="0">
                  <a:pos x="connsiteX15647" y="connsiteY15647"/>
                </a:cxn>
                <a:cxn ang="0">
                  <a:pos x="connsiteX15648" y="connsiteY15648"/>
                </a:cxn>
                <a:cxn ang="0">
                  <a:pos x="connsiteX15649" y="connsiteY15649"/>
                </a:cxn>
                <a:cxn ang="0">
                  <a:pos x="connsiteX15650" y="connsiteY15650"/>
                </a:cxn>
                <a:cxn ang="0">
                  <a:pos x="connsiteX15651" y="connsiteY15651"/>
                </a:cxn>
                <a:cxn ang="0">
                  <a:pos x="connsiteX15652" y="connsiteY15652"/>
                </a:cxn>
                <a:cxn ang="0">
                  <a:pos x="connsiteX15653" y="connsiteY15653"/>
                </a:cxn>
                <a:cxn ang="0">
                  <a:pos x="connsiteX15654" y="connsiteY15654"/>
                </a:cxn>
                <a:cxn ang="0">
                  <a:pos x="connsiteX15655" y="connsiteY15655"/>
                </a:cxn>
                <a:cxn ang="0">
                  <a:pos x="connsiteX15656" y="connsiteY15656"/>
                </a:cxn>
                <a:cxn ang="0">
                  <a:pos x="connsiteX15657" y="connsiteY15657"/>
                </a:cxn>
                <a:cxn ang="0">
                  <a:pos x="connsiteX15658" y="connsiteY15658"/>
                </a:cxn>
                <a:cxn ang="0">
                  <a:pos x="connsiteX15659" y="connsiteY15659"/>
                </a:cxn>
                <a:cxn ang="0">
                  <a:pos x="connsiteX15660" y="connsiteY15660"/>
                </a:cxn>
                <a:cxn ang="0">
                  <a:pos x="connsiteX15661" y="connsiteY15661"/>
                </a:cxn>
                <a:cxn ang="0">
                  <a:pos x="connsiteX15662" y="connsiteY15662"/>
                </a:cxn>
                <a:cxn ang="0">
                  <a:pos x="connsiteX15663" y="connsiteY15663"/>
                </a:cxn>
                <a:cxn ang="0">
                  <a:pos x="connsiteX15664" y="connsiteY15664"/>
                </a:cxn>
                <a:cxn ang="0">
                  <a:pos x="connsiteX15665" y="connsiteY15665"/>
                </a:cxn>
                <a:cxn ang="0">
                  <a:pos x="connsiteX15666" y="connsiteY15666"/>
                </a:cxn>
                <a:cxn ang="0">
                  <a:pos x="connsiteX15667" y="connsiteY15667"/>
                </a:cxn>
                <a:cxn ang="0">
                  <a:pos x="connsiteX15668" y="connsiteY15668"/>
                </a:cxn>
                <a:cxn ang="0">
                  <a:pos x="connsiteX15669" y="connsiteY15669"/>
                </a:cxn>
                <a:cxn ang="0">
                  <a:pos x="connsiteX15670" y="connsiteY15670"/>
                </a:cxn>
                <a:cxn ang="0">
                  <a:pos x="connsiteX15671" y="connsiteY15671"/>
                </a:cxn>
                <a:cxn ang="0">
                  <a:pos x="connsiteX15672" y="connsiteY15672"/>
                </a:cxn>
                <a:cxn ang="0">
                  <a:pos x="connsiteX15673" y="connsiteY15673"/>
                </a:cxn>
                <a:cxn ang="0">
                  <a:pos x="connsiteX15674" y="connsiteY15674"/>
                </a:cxn>
                <a:cxn ang="0">
                  <a:pos x="connsiteX15675" y="connsiteY15675"/>
                </a:cxn>
                <a:cxn ang="0">
                  <a:pos x="connsiteX15676" y="connsiteY15676"/>
                </a:cxn>
                <a:cxn ang="0">
                  <a:pos x="connsiteX15677" y="connsiteY15677"/>
                </a:cxn>
                <a:cxn ang="0">
                  <a:pos x="connsiteX15678" y="connsiteY15678"/>
                </a:cxn>
                <a:cxn ang="0">
                  <a:pos x="connsiteX15679" y="connsiteY15679"/>
                </a:cxn>
                <a:cxn ang="0">
                  <a:pos x="connsiteX15680" y="connsiteY15680"/>
                </a:cxn>
                <a:cxn ang="0">
                  <a:pos x="connsiteX15681" y="connsiteY15681"/>
                </a:cxn>
                <a:cxn ang="0">
                  <a:pos x="connsiteX15682" y="connsiteY15682"/>
                </a:cxn>
                <a:cxn ang="0">
                  <a:pos x="connsiteX15683" y="connsiteY15683"/>
                </a:cxn>
                <a:cxn ang="0">
                  <a:pos x="connsiteX15684" y="connsiteY15684"/>
                </a:cxn>
                <a:cxn ang="0">
                  <a:pos x="connsiteX15685" y="connsiteY15685"/>
                </a:cxn>
                <a:cxn ang="0">
                  <a:pos x="connsiteX15686" y="connsiteY15686"/>
                </a:cxn>
                <a:cxn ang="0">
                  <a:pos x="connsiteX15687" y="connsiteY15687"/>
                </a:cxn>
                <a:cxn ang="0">
                  <a:pos x="connsiteX15688" y="connsiteY15688"/>
                </a:cxn>
                <a:cxn ang="0">
                  <a:pos x="connsiteX15689" y="connsiteY15689"/>
                </a:cxn>
                <a:cxn ang="0">
                  <a:pos x="connsiteX15690" y="connsiteY15690"/>
                </a:cxn>
                <a:cxn ang="0">
                  <a:pos x="connsiteX15691" y="connsiteY15691"/>
                </a:cxn>
                <a:cxn ang="0">
                  <a:pos x="connsiteX15692" y="connsiteY15692"/>
                </a:cxn>
                <a:cxn ang="0">
                  <a:pos x="connsiteX15693" y="connsiteY15693"/>
                </a:cxn>
                <a:cxn ang="0">
                  <a:pos x="connsiteX15694" y="connsiteY15694"/>
                </a:cxn>
                <a:cxn ang="0">
                  <a:pos x="connsiteX15695" y="connsiteY15695"/>
                </a:cxn>
                <a:cxn ang="0">
                  <a:pos x="connsiteX15696" y="connsiteY15696"/>
                </a:cxn>
                <a:cxn ang="0">
                  <a:pos x="connsiteX15697" y="connsiteY15697"/>
                </a:cxn>
                <a:cxn ang="0">
                  <a:pos x="connsiteX15698" y="connsiteY15698"/>
                </a:cxn>
                <a:cxn ang="0">
                  <a:pos x="connsiteX15699" y="connsiteY15699"/>
                </a:cxn>
                <a:cxn ang="0">
                  <a:pos x="connsiteX15700" y="connsiteY15700"/>
                </a:cxn>
                <a:cxn ang="0">
                  <a:pos x="connsiteX15701" y="connsiteY15701"/>
                </a:cxn>
                <a:cxn ang="0">
                  <a:pos x="connsiteX15702" y="connsiteY15702"/>
                </a:cxn>
                <a:cxn ang="0">
                  <a:pos x="connsiteX15703" y="connsiteY15703"/>
                </a:cxn>
                <a:cxn ang="0">
                  <a:pos x="connsiteX15704" y="connsiteY15704"/>
                </a:cxn>
                <a:cxn ang="0">
                  <a:pos x="connsiteX15705" y="connsiteY15705"/>
                </a:cxn>
                <a:cxn ang="0">
                  <a:pos x="connsiteX15706" y="connsiteY15706"/>
                </a:cxn>
                <a:cxn ang="0">
                  <a:pos x="connsiteX15707" y="connsiteY15707"/>
                </a:cxn>
                <a:cxn ang="0">
                  <a:pos x="connsiteX15708" y="connsiteY15708"/>
                </a:cxn>
                <a:cxn ang="0">
                  <a:pos x="connsiteX15709" y="connsiteY15709"/>
                </a:cxn>
                <a:cxn ang="0">
                  <a:pos x="connsiteX15710" y="connsiteY15710"/>
                </a:cxn>
                <a:cxn ang="0">
                  <a:pos x="connsiteX15711" y="connsiteY15711"/>
                </a:cxn>
                <a:cxn ang="0">
                  <a:pos x="connsiteX15712" y="connsiteY15712"/>
                </a:cxn>
                <a:cxn ang="0">
                  <a:pos x="connsiteX15713" y="connsiteY15713"/>
                </a:cxn>
                <a:cxn ang="0">
                  <a:pos x="connsiteX15714" y="connsiteY15714"/>
                </a:cxn>
                <a:cxn ang="0">
                  <a:pos x="connsiteX15715" y="connsiteY15715"/>
                </a:cxn>
                <a:cxn ang="0">
                  <a:pos x="connsiteX15716" y="connsiteY15716"/>
                </a:cxn>
                <a:cxn ang="0">
                  <a:pos x="connsiteX15717" y="connsiteY15717"/>
                </a:cxn>
                <a:cxn ang="0">
                  <a:pos x="connsiteX15718" y="connsiteY15718"/>
                </a:cxn>
                <a:cxn ang="0">
                  <a:pos x="connsiteX15719" y="connsiteY15719"/>
                </a:cxn>
                <a:cxn ang="0">
                  <a:pos x="connsiteX15720" y="connsiteY15720"/>
                </a:cxn>
                <a:cxn ang="0">
                  <a:pos x="connsiteX15721" y="connsiteY15721"/>
                </a:cxn>
                <a:cxn ang="0">
                  <a:pos x="connsiteX15722" y="connsiteY15722"/>
                </a:cxn>
                <a:cxn ang="0">
                  <a:pos x="connsiteX15723" y="connsiteY15723"/>
                </a:cxn>
                <a:cxn ang="0">
                  <a:pos x="connsiteX15724" y="connsiteY15724"/>
                </a:cxn>
                <a:cxn ang="0">
                  <a:pos x="connsiteX15725" y="connsiteY15725"/>
                </a:cxn>
                <a:cxn ang="0">
                  <a:pos x="connsiteX15726" y="connsiteY15726"/>
                </a:cxn>
                <a:cxn ang="0">
                  <a:pos x="connsiteX15727" y="connsiteY15727"/>
                </a:cxn>
                <a:cxn ang="0">
                  <a:pos x="connsiteX15728" y="connsiteY15728"/>
                </a:cxn>
                <a:cxn ang="0">
                  <a:pos x="connsiteX15729" y="connsiteY15729"/>
                </a:cxn>
                <a:cxn ang="0">
                  <a:pos x="connsiteX15730" y="connsiteY15730"/>
                </a:cxn>
                <a:cxn ang="0">
                  <a:pos x="connsiteX15731" y="connsiteY15731"/>
                </a:cxn>
                <a:cxn ang="0">
                  <a:pos x="connsiteX15732" y="connsiteY15732"/>
                </a:cxn>
                <a:cxn ang="0">
                  <a:pos x="connsiteX15733" y="connsiteY15733"/>
                </a:cxn>
                <a:cxn ang="0">
                  <a:pos x="connsiteX15734" y="connsiteY15734"/>
                </a:cxn>
                <a:cxn ang="0">
                  <a:pos x="connsiteX15735" y="connsiteY15735"/>
                </a:cxn>
                <a:cxn ang="0">
                  <a:pos x="connsiteX15736" y="connsiteY15736"/>
                </a:cxn>
                <a:cxn ang="0">
                  <a:pos x="connsiteX15737" y="connsiteY15737"/>
                </a:cxn>
                <a:cxn ang="0">
                  <a:pos x="connsiteX15738" y="connsiteY15738"/>
                </a:cxn>
                <a:cxn ang="0">
                  <a:pos x="connsiteX15739" y="connsiteY15739"/>
                </a:cxn>
                <a:cxn ang="0">
                  <a:pos x="connsiteX15740" y="connsiteY15740"/>
                </a:cxn>
                <a:cxn ang="0">
                  <a:pos x="connsiteX15741" y="connsiteY15741"/>
                </a:cxn>
                <a:cxn ang="0">
                  <a:pos x="connsiteX15742" y="connsiteY15742"/>
                </a:cxn>
                <a:cxn ang="0">
                  <a:pos x="connsiteX15743" y="connsiteY15743"/>
                </a:cxn>
                <a:cxn ang="0">
                  <a:pos x="connsiteX15744" y="connsiteY15744"/>
                </a:cxn>
                <a:cxn ang="0">
                  <a:pos x="connsiteX15745" y="connsiteY15745"/>
                </a:cxn>
                <a:cxn ang="0">
                  <a:pos x="connsiteX15746" y="connsiteY15746"/>
                </a:cxn>
                <a:cxn ang="0">
                  <a:pos x="connsiteX15747" y="connsiteY15747"/>
                </a:cxn>
                <a:cxn ang="0">
                  <a:pos x="connsiteX15748" y="connsiteY15748"/>
                </a:cxn>
                <a:cxn ang="0">
                  <a:pos x="connsiteX15749" y="connsiteY15749"/>
                </a:cxn>
                <a:cxn ang="0">
                  <a:pos x="connsiteX15750" y="connsiteY15750"/>
                </a:cxn>
                <a:cxn ang="0">
                  <a:pos x="connsiteX15751" y="connsiteY15751"/>
                </a:cxn>
                <a:cxn ang="0">
                  <a:pos x="connsiteX15752" y="connsiteY15752"/>
                </a:cxn>
                <a:cxn ang="0">
                  <a:pos x="connsiteX15753" y="connsiteY15753"/>
                </a:cxn>
                <a:cxn ang="0">
                  <a:pos x="connsiteX15754" y="connsiteY15754"/>
                </a:cxn>
                <a:cxn ang="0">
                  <a:pos x="connsiteX15755" y="connsiteY15755"/>
                </a:cxn>
                <a:cxn ang="0">
                  <a:pos x="connsiteX15756" y="connsiteY15756"/>
                </a:cxn>
                <a:cxn ang="0">
                  <a:pos x="connsiteX15757" y="connsiteY15757"/>
                </a:cxn>
                <a:cxn ang="0">
                  <a:pos x="connsiteX15758" y="connsiteY15758"/>
                </a:cxn>
                <a:cxn ang="0">
                  <a:pos x="connsiteX15759" y="connsiteY15759"/>
                </a:cxn>
                <a:cxn ang="0">
                  <a:pos x="connsiteX15760" y="connsiteY15760"/>
                </a:cxn>
                <a:cxn ang="0">
                  <a:pos x="connsiteX15761" y="connsiteY15761"/>
                </a:cxn>
                <a:cxn ang="0">
                  <a:pos x="connsiteX15762" y="connsiteY15762"/>
                </a:cxn>
                <a:cxn ang="0">
                  <a:pos x="connsiteX15763" y="connsiteY15763"/>
                </a:cxn>
                <a:cxn ang="0">
                  <a:pos x="connsiteX15764" y="connsiteY15764"/>
                </a:cxn>
                <a:cxn ang="0">
                  <a:pos x="connsiteX15765" y="connsiteY15765"/>
                </a:cxn>
                <a:cxn ang="0">
                  <a:pos x="connsiteX15766" y="connsiteY15766"/>
                </a:cxn>
                <a:cxn ang="0">
                  <a:pos x="connsiteX15767" y="connsiteY15767"/>
                </a:cxn>
                <a:cxn ang="0">
                  <a:pos x="connsiteX15768" y="connsiteY15768"/>
                </a:cxn>
                <a:cxn ang="0">
                  <a:pos x="connsiteX15769" y="connsiteY15769"/>
                </a:cxn>
                <a:cxn ang="0">
                  <a:pos x="connsiteX15770" y="connsiteY15770"/>
                </a:cxn>
                <a:cxn ang="0">
                  <a:pos x="connsiteX15771" y="connsiteY15771"/>
                </a:cxn>
                <a:cxn ang="0">
                  <a:pos x="connsiteX15772" y="connsiteY15772"/>
                </a:cxn>
                <a:cxn ang="0">
                  <a:pos x="connsiteX15773" y="connsiteY15773"/>
                </a:cxn>
                <a:cxn ang="0">
                  <a:pos x="connsiteX15774" y="connsiteY15774"/>
                </a:cxn>
                <a:cxn ang="0">
                  <a:pos x="connsiteX15775" y="connsiteY15775"/>
                </a:cxn>
                <a:cxn ang="0">
                  <a:pos x="connsiteX15776" y="connsiteY15776"/>
                </a:cxn>
                <a:cxn ang="0">
                  <a:pos x="connsiteX15777" y="connsiteY15777"/>
                </a:cxn>
                <a:cxn ang="0">
                  <a:pos x="connsiteX15778" y="connsiteY15778"/>
                </a:cxn>
                <a:cxn ang="0">
                  <a:pos x="connsiteX15779" y="connsiteY15779"/>
                </a:cxn>
                <a:cxn ang="0">
                  <a:pos x="connsiteX15780" y="connsiteY15780"/>
                </a:cxn>
                <a:cxn ang="0">
                  <a:pos x="connsiteX15781" y="connsiteY15781"/>
                </a:cxn>
                <a:cxn ang="0">
                  <a:pos x="connsiteX15782" y="connsiteY15782"/>
                </a:cxn>
                <a:cxn ang="0">
                  <a:pos x="connsiteX15783" y="connsiteY15783"/>
                </a:cxn>
                <a:cxn ang="0">
                  <a:pos x="connsiteX15784" y="connsiteY15784"/>
                </a:cxn>
                <a:cxn ang="0">
                  <a:pos x="connsiteX15785" y="connsiteY15785"/>
                </a:cxn>
                <a:cxn ang="0">
                  <a:pos x="connsiteX15786" y="connsiteY15786"/>
                </a:cxn>
                <a:cxn ang="0">
                  <a:pos x="connsiteX15787" y="connsiteY15787"/>
                </a:cxn>
                <a:cxn ang="0">
                  <a:pos x="connsiteX15788" y="connsiteY15788"/>
                </a:cxn>
                <a:cxn ang="0">
                  <a:pos x="connsiteX15789" y="connsiteY15789"/>
                </a:cxn>
                <a:cxn ang="0">
                  <a:pos x="connsiteX15790" y="connsiteY15790"/>
                </a:cxn>
                <a:cxn ang="0">
                  <a:pos x="connsiteX15791" y="connsiteY15791"/>
                </a:cxn>
                <a:cxn ang="0">
                  <a:pos x="connsiteX15792" y="connsiteY15792"/>
                </a:cxn>
                <a:cxn ang="0">
                  <a:pos x="connsiteX15793" y="connsiteY15793"/>
                </a:cxn>
                <a:cxn ang="0">
                  <a:pos x="connsiteX15794" y="connsiteY15794"/>
                </a:cxn>
                <a:cxn ang="0">
                  <a:pos x="connsiteX15795" y="connsiteY15795"/>
                </a:cxn>
                <a:cxn ang="0">
                  <a:pos x="connsiteX15796" y="connsiteY15796"/>
                </a:cxn>
                <a:cxn ang="0">
                  <a:pos x="connsiteX15797" y="connsiteY15797"/>
                </a:cxn>
                <a:cxn ang="0">
                  <a:pos x="connsiteX15798" y="connsiteY15798"/>
                </a:cxn>
                <a:cxn ang="0">
                  <a:pos x="connsiteX15799" y="connsiteY15799"/>
                </a:cxn>
                <a:cxn ang="0">
                  <a:pos x="connsiteX15800" y="connsiteY15800"/>
                </a:cxn>
                <a:cxn ang="0">
                  <a:pos x="connsiteX15801" y="connsiteY15801"/>
                </a:cxn>
                <a:cxn ang="0">
                  <a:pos x="connsiteX15802" y="connsiteY15802"/>
                </a:cxn>
                <a:cxn ang="0">
                  <a:pos x="connsiteX15803" y="connsiteY15803"/>
                </a:cxn>
                <a:cxn ang="0">
                  <a:pos x="connsiteX15804" y="connsiteY15804"/>
                </a:cxn>
                <a:cxn ang="0">
                  <a:pos x="connsiteX15805" y="connsiteY15805"/>
                </a:cxn>
                <a:cxn ang="0">
                  <a:pos x="connsiteX15806" y="connsiteY15806"/>
                </a:cxn>
                <a:cxn ang="0">
                  <a:pos x="connsiteX15807" y="connsiteY15807"/>
                </a:cxn>
                <a:cxn ang="0">
                  <a:pos x="connsiteX15808" y="connsiteY15808"/>
                </a:cxn>
                <a:cxn ang="0">
                  <a:pos x="connsiteX15809" y="connsiteY15809"/>
                </a:cxn>
                <a:cxn ang="0">
                  <a:pos x="connsiteX15810" y="connsiteY15810"/>
                </a:cxn>
                <a:cxn ang="0">
                  <a:pos x="connsiteX15811" y="connsiteY15811"/>
                </a:cxn>
                <a:cxn ang="0">
                  <a:pos x="connsiteX15812" y="connsiteY15812"/>
                </a:cxn>
                <a:cxn ang="0">
                  <a:pos x="connsiteX15813" y="connsiteY15813"/>
                </a:cxn>
                <a:cxn ang="0">
                  <a:pos x="connsiteX15814" y="connsiteY15814"/>
                </a:cxn>
                <a:cxn ang="0">
                  <a:pos x="connsiteX15815" y="connsiteY15815"/>
                </a:cxn>
                <a:cxn ang="0">
                  <a:pos x="connsiteX15816" y="connsiteY15816"/>
                </a:cxn>
                <a:cxn ang="0">
                  <a:pos x="connsiteX15817" y="connsiteY15817"/>
                </a:cxn>
                <a:cxn ang="0">
                  <a:pos x="connsiteX15818" y="connsiteY15818"/>
                </a:cxn>
                <a:cxn ang="0">
                  <a:pos x="connsiteX15819" y="connsiteY15819"/>
                </a:cxn>
                <a:cxn ang="0">
                  <a:pos x="connsiteX15820" y="connsiteY15820"/>
                </a:cxn>
                <a:cxn ang="0">
                  <a:pos x="connsiteX15821" y="connsiteY15821"/>
                </a:cxn>
                <a:cxn ang="0">
                  <a:pos x="connsiteX15822" y="connsiteY15822"/>
                </a:cxn>
                <a:cxn ang="0">
                  <a:pos x="connsiteX15823" y="connsiteY15823"/>
                </a:cxn>
                <a:cxn ang="0">
                  <a:pos x="connsiteX15824" y="connsiteY15824"/>
                </a:cxn>
                <a:cxn ang="0">
                  <a:pos x="connsiteX15825" y="connsiteY15825"/>
                </a:cxn>
                <a:cxn ang="0">
                  <a:pos x="connsiteX15826" y="connsiteY15826"/>
                </a:cxn>
                <a:cxn ang="0">
                  <a:pos x="connsiteX15827" y="connsiteY15827"/>
                </a:cxn>
                <a:cxn ang="0">
                  <a:pos x="connsiteX15828" y="connsiteY15828"/>
                </a:cxn>
                <a:cxn ang="0">
                  <a:pos x="connsiteX15829" y="connsiteY15829"/>
                </a:cxn>
                <a:cxn ang="0">
                  <a:pos x="connsiteX15830" y="connsiteY15830"/>
                </a:cxn>
                <a:cxn ang="0">
                  <a:pos x="connsiteX15831" y="connsiteY15831"/>
                </a:cxn>
                <a:cxn ang="0">
                  <a:pos x="connsiteX15832" y="connsiteY15832"/>
                </a:cxn>
                <a:cxn ang="0">
                  <a:pos x="connsiteX15833" y="connsiteY15833"/>
                </a:cxn>
                <a:cxn ang="0">
                  <a:pos x="connsiteX15834" y="connsiteY15834"/>
                </a:cxn>
                <a:cxn ang="0">
                  <a:pos x="connsiteX15835" y="connsiteY15835"/>
                </a:cxn>
                <a:cxn ang="0">
                  <a:pos x="connsiteX15836" y="connsiteY15836"/>
                </a:cxn>
                <a:cxn ang="0">
                  <a:pos x="connsiteX15837" y="connsiteY15837"/>
                </a:cxn>
                <a:cxn ang="0">
                  <a:pos x="connsiteX15838" y="connsiteY15838"/>
                </a:cxn>
                <a:cxn ang="0">
                  <a:pos x="connsiteX15839" y="connsiteY15839"/>
                </a:cxn>
                <a:cxn ang="0">
                  <a:pos x="connsiteX15840" y="connsiteY15840"/>
                </a:cxn>
                <a:cxn ang="0">
                  <a:pos x="connsiteX15841" y="connsiteY15841"/>
                </a:cxn>
                <a:cxn ang="0">
                  <a:pos x="connsiteX15842" y="connsiteY15842"/>
                </a:cxn>
                <a:cxn ang="0">
                  <a:pos x="connsiteX15843" y="connsiteY15843"/>
                </a:cxn>
                <a:cxn ang="0">
                  <a:pos x="connsiteX15844" y="connsiteY15844"/>
                </a:cxn>
                <a:cxn ang="0">
                  <a:pos x="connsiteX15845" y="connsiteY15845"/>
                </a:cxn>
                <a:cxn ang="0">
                  <a:pos x="connsiteX15846" y="connsiteY15846"/>
                </a:cxn>
                <a:cxn ang="0">
                  <a:pos x="connsiteX15847" y="connsiteY15847"/>
                </a:cxn>
                <a:cxn ang="0">
                  <a:pos x="connsiteX15848" y="connsiteY15848"/>
                </a:cxn>
                <a:cxn ang="0">
                  <a:pos x="connsiteX15849" y="connsiteY15849"/>
                </a:cxn>
                <a:cxn ang="0">
                  <a:pos x="connsiteX15850" y="connsiteY15850"/>
                </a:cxn>
                <a:cxn ang="0">
                  <a:pos x="connsiteX15851" y="connsiteY15851"/>
                </a:cxn>
                <a:cxn ang="0">
                  <a:pos x="connsiteX15852" y="connsiteY15852"/>
                </a:cxn>
                <a:cxn ang="0">
                  <a:pos x="connsiteX15853" y="connsiteY15853"/>
                </a:cxn>
                <a:cxn ang="0">
                  <a:pos x="connsiteX15854" y="connsiteY15854"/>
                </a:cxn>
                <a:cxn ang="0">
                  <a:pos x="connsiteX15855" y="connsiteY15855"/>
                </a:cxn>
                <a:cxn ang="0">
                  <a:pos x="connsiteX15856" y="connsiteY15856"/>
                </a:cxn>
                <a:cxn ang="0">
                  <a:pos x="connsiteX15857" y="connsiteY15857"/>
                </a:cxn>
                <a:cxn ang="0">
                  <a:pos x="connsiteX15858" y="connsiteY15858"/>
                </a:cxn>
                <a:cxn ang="0">
                  <a:pos x="connsiteX15859" y="connsiteY15859"/>
                </a:cxn>
                <a:cxn ang="0">
                  <a:pos x="connsiteX15860" y="connsiteY15860"/>
                </a:cxn>
                <a:cxn ang="0">
                  <a:pos x="connsiteX15861" y="connsiteY15861"/>
                </a:cxn>
                <a:cxn ang="0">
                  <a:pos x="connsiteX15862" y="connsiteY15862"/>
                </a:cxn>
                <a:cxn ang="0">
                  <a:pos x="connsiteX15863" y="connsiteY15863"/>
                </a:cxn>
                <a:cxn ang="0">
                  <a:pos x="connsiteX15864" y="connsiteY15864"/>
                </a:cxn>
                <a:cxn ang="0">
                  <a:pos x="connsiteX15865" y="connsiteY15865"/>
                </a:cxn>
                <a:cxn ang="0">
                  <a:pos x="connsiteX15866" y="connsiteY15866"/>
                </a:cxn>
                <a:cxn ang="0">
                  <a:pos x="connsiteX15867" y="connsiteY15867"/>
                </a:cxn>
                <a:cxn ang="0">
                  <a:pos x="connsiteX15868" y="connsiteY15868"/>
                </a:cxn>
                <a:cxn ang="0">
                  <a:pos x="connsiteX15869" y="connsiteY15869"/>
                </a:cxn>
                <a:cxn ang="0">
                  <a:pos x="connsiteX15870" y="connsiteY15870"/>
                </a:cxn>
                <a:cxn ang="0">
                  <a:pos x="connsiteX15871" y="connsiteY15871"/>
                </a:cxn>
                <a:cxn ang="0">
                  <a:pos x="connsiteX15872" y="connsiteY15872"/>
                </a:cxn>
                <a:cxn ang="0">
                  <a:pos x="connsiteX15873" y="connsiteY15873"/>
                </a:cxn>
                <a:cxn ang="0">
                  <a:pos x="connsiteX15874" y="connsiteY15874"/>
                </a:cxn>
                <a:cxn ang="0">
                  <a:pos x="connsiteX15875" y="connsiteY15875"/>
                </a:cxn>
                <a:cxn ang="0">
                  <a:pos x="connsiteX15876" y="connsiteY15876"/>
                </a:cxn>
                <a:cxn ang="0">
                  <a:pos x="connsiteX15877" y="connsiteY15877"/>
                </a:cxn>
                <a:cxn ang="0">
                  <a:pos x="connsiteX15878" y="connsiteY15878"/>
                </a:cxn>
                <a:cxn ang="0">
                  <a:pos x="connsiteX15879" y="connsiteY15879"/>
                </a:cxn>
                <a:cxn ang="0">
                  <a:pos x="connsiteX15880" y="connsiteY15880"/>
                </a:cxn>
                <a:cxn ang="0">
                  <a:pos x="connsiteX15881" y="connsiteY15881"/>
                </a:cxn>
                <a:cxn ang="0">
                  <a:pos x="connsiteX15882" y="connsiteY15882"/>
                </a:cxn>
                <a:cxn ang="0">
                  <a:pos x="connsiteX15883" y="connsiteY15883"/>
                </a:cxn>
                <a:cxn ang="0">
                  <a:pos x="connsiteX15884" y="connsiteY15884"/>
                </a:cxn>
                <a:cxn ang="0">
                  <a:pos x="connsiteX15885" y="connsiteY15885"/>
                </a:cxn>
                <a:cxn ang="0">
                  <a:pos x="connsiteX15886" y="connsiteY15886"/>
                </a:cxn>
                <a:cxn ang="0">
                  <a:pos x="connsiteX15887" y="connsiteY15887"/>
                </a:cxn>
                <a:cxn ang="0">
                  <a:pos x="connsiteX15888" y="connsiteY15888"/>
                </a:cxn>
                <a:cxn ang="0">
                  <a:pos x="connsiteX15889" y="connsiteY15889"/>
                </a:cxn>
                <a:cxn ang="0">
                  <a:pos x="connsiteX15890" y="connsiteY15890"/>
                </a:cxn>
                <a:cxn ang="0">
                  <a:pos x="connsiteX15891" y="connsiteY15891"/>
                </a:cxn>
                <a:cxn ang="0">
                  <a:pos x="connsiteX15892" y="connsiteY15892"/>
                </a:cxn>
                <a:cxn ang="0">
                  <a:pos x="connsiteX15893" y="connsiteY15893"/>
                </a:cxn>
                <a:cxn ang="0">
                  <a:pos x="connsiteX15894" y="connsiteY15894"/>
                </a:cxn>
                <a:cxn ang="0">
                  <a:pos x="connsiteX15895" y="connsiteY15895"/>
                </a:cxn>
                <a:cxn ang="0">
                  <a:pos x="connsiteX15896" y="connsiteY15896"/>
                </a:cxn>
                <a:cxn ang="0">
                  <a:pos x="connsiteX15897" y="connsiteY15897"/>
                </a:cxn>
                <a:cxn ang="0">
                  <a:pos x="connsiteX15898" y="connsiteY15898"/>
                </a:cxn>
                <a:cxn ang="0">
                  <a:pos x="connsiteX15899" y="connsiteY15899"/>
                </a:cxn>
                <a:cxn ang="0">
                  <a:pos x="connsiteX15900" y="connsiteY15900"/>
                </a:cxn>
                <a:cxn ang="0">
                  <a:pos x="connsiteX15901" y="connsiteY15901"/>
                </a:cxn>
                <a:cxn ang="0">
                  <a:pos x="connsiteX15902" y="connsiteY15902"/>
                </a:cxn>
                <a:cxn ang="0">
                  <a:pos x="connsiteX15903" y="connsiteY15903"/>
                </a:cxn>
                <a:cxn ang="0">
                  <a:pos x="connsiteX15904" y="connsiteY15904"/>
                </a:cxn>
                <a:cxn ang="0">
                  <a:pos x="connsiteX15905" y="connsiteY15905"/>
                </a:cxn>
                <a:cxn ang="0">
                  <a:pos x="connsiteX15906" y="connsiteY15906"/>
                </a:cxn>
                <a:cxn ang="0">
                  <a:pos x="connsiteX15907" y="connsiteY15907"/>
                </a:cxn>
                <a:cxn ang="0">
                  <a:pos x="connsiteX15908" y="connsiteY15908"/>
                </a:cxn>
                <a:cxn ang="0">
                  <a:pos x="connsiteX15909" y="connsiteY15909"/>
                </a:cxn>
                <a:cxn ang="0">
                  <a:pos x="connsiteX15910" y="connsiteY15910"/>
                </a:cxn>
                <a:cxn ang="0">
                  <a:pos x="connsiteX15911" y="connsiteY15911"/>
                </a:cxn>
                <a:cxn ang="0">
                  <a:pos x="connsiteX15912" y="connsiteY15912"/>
                </a:cxn>
                <a:cxn ang="0">
                  <a:pos x="connsiteX15913" y="connsiteY15913"/>
                </a:cxn>
                <a:cxn ang="0">
                  <a:pos x="connsiteX15914" y="connsiteY15914"/>
                </a:cxn>
                <a:cxn ang="0">
                  <a:pos x="connsiteX15915" y="connsiteY15915"/>
                </a:cxn>
                <a:cxn ang="0">
                  <a:pos x="connsiteX15916" y="connsiteY15916"/>
                </a:cxn>
                <a:cxn ang="0">
                  <a:pos x="connsiteX15917" y="connsiteY15917"/>
                </a:cxn>
                <a:cxn ang="0">
                  <a:pos x="connsiteX15918" y="connsiteY15918"/>
                </a:cxn>
                <a:cxn ang="0">
                  <a:pos x="connsiteX15919" y="connsiteY15919"/>
                </a:cxn>
                <a:cxn ang="0">
                  <a:pos x="connsiteX15920" y="connsiteY15920"/>
                </a:cxn>
                <a:cxn ang="0">
                  <a:pos x="connsiteX15921" y="connsiteY15921"/>
                </a:cxn>
                <a:cxn ang="0">
                  <a:pos x="connsiteX15922" y="connsiteY15922"/>
                </a:cxn>
                <a:cxn ang="0">
                  <a:pos x="connsiteX15923" y="connsiteY15923"/>
                </a:cxn>
                <a:cxn ang="0">
                  <a:pos x="connsiteX15924" y="connsiteY15924"/>
                </a:cxn>
                <a:cxn ang="0">
                  <a:pos x="connsiteX15925" y="connsiteY15925"/>
                </a:cxn>
                <a:cxn ang="0">
                  <a:pos x="connsiteX15926" y="connsiteY15926"/>
                </a:cxn>
                <a:cxn ang="0">
                  <a:pos x="connsiteX15927" y="connsiteY15927"/>
                </a:cxn>
                <a:cxn ang="0">
                  <a:pos x="connsiteX15928" y="connsiteY15928"/>
                </a:cxn>
                <a:cxn ang="0">
                  <a:pos x="connsiteX15929" y="connsiteY15929"/>
                </a:cxn>
                <a:cxn ang="0">
                  <a:pos x="connsiteX15930" y="connsiteY15930"/>
                </a:cxn>
                <a:cxn ang="0">
                  <a:pos x="connsiteX15931" y="connsiteY15931"/>
                </a:cxn>
                <a:cxn ang="0">
                  <a:pos x="connsiteX15932" y="connsiteY15932"/>
                </a:cxn>
                <a:cxn ang="0">
                  <a:pos x="connsiteX15933" y="connsiteY15933"/>
                </a:cxn>
                <a:cxn ang="0">
                  <a:pos x="connsiteX15934" y="connsiteY15934"/>
                </a:cxn>
                <a:cxn ang="0">
                  <a:pos x="connsiteX15935" y="connsiteY15935"/>
                </a:cxn>
                <a:cxn ang="0">
                  <a:pos x="connsiteX15936" y="connsiteY15936"/>
                </a:cxn>
                <a:cxn ang="0">
                  <a:pos x="connsiteX15937" y="connsiteY15937"/>
                </a:cxn>
                <a:cxn ang="0">
                  <a:pos x="connsiteX15938" y="connsiteY15938"/>
                </a:cxn>
                <a:cxn ang="0">
                  <a:pos x="connsiteX15939" y="connsiteY15939"/>
                </a:cxn>
                <a:cxn ang="0">
                  <a:pos x="connsiteX15940" y="connsiteY15940"/>
                </a:cxn>
                <a:cxn ang="0">
                  <a:pos x="connsiteX15941" y="connsiteY15941"/>
                </a:cxn>
                <a:cxn ang="0">
                  <a:pos x="connsiteX15942" y="connsiteY15942"/>
                </a:cxn>
                <a:cxn ang="0">
                  <a:pos x="connsiteX15943" y="connsiteY15943"/>
                </a:cxn>
                <a:cxn ang="0">
                  <a:pos x="connsiteX15944" y="connsiteY15944"/>
                </a:cxn>
                <a:cxn ang="0">
                  <a:pos x="connsiteX15945" y="connsiteY15945"/>
                </a:cxn>
                <a:cxn ang="0">
                  <a:pos x="connsiteX15946" y="connsiteY15946"/>
                </a:cxn>
                <a:cxn ang="0">
                  <a:pos x="connsiteX15947" y="connsiteY15947"/>
                </a:cxn>
                <a:cxn ang="0">
                  <a:pos x="connsiteX15948" y="connsiteY15948"/>
                </a:cxn>
                <a:cxn ang="0">
                  <a:pos x="connsiteX15949" y="connsiteY15949"/>
                </a:cxn>
                <a:cxn ang="0">
                  <a:pos x="connsiteX15950" y="connsiteY15950"/>
                </a:cxn>
                <a:cxn ang="0">
                  <a:pos x="connsiteX15951" y="connsiteY15951"/>
                </a:cxn>
                <a:cxn ang="0">
                  <a:pos x="connsiteX15952" y="connsiteY15952"/>
                </a:cxn>
                <a:cxn ang="0">
                  <a:pos x="connsiteX15953" y="connsiteY15953"/>
                </a:cxn>
                <a:cxn ang="0">
                  <a:pos x="connsiteX15954" y="connsiteY15954"/>
                </a:cxn>
                <a:cxn ang="0">
                  <a:pos x="connsiteX15955" y="connsiteY15955"/>
                </a:cxn>
                <a:cxn ang="0">
                  <a:pos x="connsiteX15956" y="connsiteY15956"/>
                </a:cxn>
                <a:cxn ang="0">
                  <a:pos x="connsiteX15957" y="connsiteY15957"/>
                </a:cxn>
                <a:cxn ang="0">
                  <a:pos x="connsiteX15958" y="connsiteY15958"/>
                </a:cxn>
                <a:cxn ang="0">
                  <a:pos x="connsiteX15959" y="connsiteY15959"/>
                </a:cxn>
                <a:cxn ang="0">
                  <a:pos x="connsiteX15960" y="connsiteY15960"/>
                </a:cxn>
                <a:cxn ang="0">
                  <a:pos x="connsiteX15961" y="connsiteY15961"/>
                </a:cxn>
                <a:cxn ang="0">
                  <a:pos x="connsiteX15962" y="connsiteY15962"/>
                </a:cxn>
                <a:cxn ang="0">
                  <a:pos x="connsiteX15963" y="connsiteY15963"/>
                </a:cxn>
                <a:cxn ang="0">
                  <a:pos x="connsiteX15964" y="connsiteY15964"/>
                </a:cxn>
                <a:cxn ang="0">
                  <a:pos x="connsiteX15965" y="connsiteY15965"/>
                </a:cxn>
                <a:cxn ang="0">
                  <a:pos x="connsiteX15966" y="connsiteY15966"/>
                </a:cxn>
                <a:cxn ang="0">
                  <a:pos x="connsiteX15967" y="connsiteY15967"/>
                </a:cxn>
                <a:cxn ang="0">
                  <a:pos x="connsiteX15968" y="connsiteY15968"/>
                </a:cxn>
                <a:cxn ang="0">
                  <a:pos x="connsiteX15969" y="connsiteY15969"/>
                </a:cxn>
                <a:cxn ang="0">
                  <a:pos x="connsiteX15970" y="connsiteY15970"/>
                </a:cxn>
                <a:cxn ang="0">
                  <a:pos x="connsiteX15971" y="connsiteY15971"/>
                </a:cxn>
                <a:cxn ang="0">
                  <a:pos x="connsiteX15972" y="connsiteY15972"/>
                </a:cxn>
                <a:cxn ang="0">
                  <a:pos x="connsiteX15973" y="connsiteY15973"/>
                </a:cxn>
                <a:cxn ang="0">
                  <a:pos x="connsiteX15974" y="connsiteY15974"/>
                </a:cxn>
                <a:cxn ang="0">
                  <a:pos x="connsiteX15975" y="connsiteY15975"/>
                </a:cxn>
                <a:cxn ang="0">
                  <a:pos x="connsiteX15976" y="connsiteY15976"/>
                </a:cxn>
                <a:cxn ang="0">
                  <a:pos x="connsiteX15977" y="connsiteY15977"/>
                </a:cxn>
                <a:cxn ang="0">
                  <a:pos x="connsiteX15978" y="connsiteY15978"/>
                </a:cxn>
                <a:cxn ang="0">
                  <a:pos x="connsiteX15979" y="connsiteY15979"/>
                </a:cxn>
                <a:cxn ang="0">
                  <a:pos x="connsiteX15980" y="connsiteY15980"/>
                </a:cxn>
                <a:cxn ang="0">
                  <a:pos x="connsiteX15981" y="connsiteY15981"/>
                </a:cxn>
                <a:cxn ang="0">
                  <a:pos x="connsiteX15982" y="connsiteY15982"/>
                </a:cxn>
                <a:cxn ang="0">
                  <a:pos x="connsiteX15983" y="connsiteY15983"/>
                </a:cxn>
                <a:cxn ang="0">
                  <a:pos x="connsiteX15984" y="connsiteY15984"/>
                </a:cxn>
                <a:cxn ang="0">
                  <a:pos x="connsiteX15985" y="connsiteY15985"/>
                </a:cxn>
                <a:cxn ang="0">
                  <a:pos x="connsiteX15986" y="connsiteY15986"/>
                </a:cxn>
                <a:cxn ang="0">
                  <a:pos x="connsiteX15987" y="connsiteY15987"/>
                </a:cxn>
                <a:cxn ang="0">
                  <a:pos x="connsiteX15988" y="connsiteY15988"/>
                </a:cxn>
                <a:cxn ang="0">
                  <a:pos x="connsiteX15989" y="connsiteY15989"/>
                </a:cxn>
                <a:cxn ang="0">
                  <a:pos x="connsiteX15990" y="connsiteY15990"/>
                </a:cxn>
                <a:cxn ang="0">
                  <a:pos x="connsiteX15991" y="connsiteY15991"/>
                </a:cxn>
                <a:cxn ang="0">
                  <a:pos x="connsiteX15992" y="connsiteY15992"/>
                </a:cxn>
                <a:cxn ang="0">
                  <a:pos x="connsiteX15993" y="connsiteY15993"/>
                </a:cxn>
                <a:cxn ang="0">
                  <a:pos x="connsiteX15994" y="connsiteY15994"/>
                </a:cxn>
                <a:cxn ang="0">
                  <a:pos x="connsiteX15995" y="connsiteY15995"/>
                </a:cxn>
                <a:cxn ang="0">
                  <a:pos x="connsiteX15996" y="connsiteY15996"/>
                </a:cxn>
                <a:cxn ang="0">
                  <a:pos x="connsiteX15997" y="connsiteY15997"/>
                </a:cxn>
                <a:cxn ang="0">
                  <a:pos x="connsiteX15998" y="connsiteY15998"/>
                </a:cxn>
                <a:cxn ang="0">
                  <a:pos x="connsiteX15999" y="connsiteY15999"/>
                </a:cxn>
                <a:cxn ang="0">
                  <a:pos x="connsiteX16000" y="connsiteY16000"/>
                </a:cxn>
                <a:cxn ang="0">
                  <a:pos x="connsiteX16001" y="connsiteY16001"/>
                </a:cxn>
                <a:cxn ang="0">
                  <a:pos x="connsiteX16002" y="connsiteY16002"/>
                </a:cxn>
                <a:cxn ang="0">
                  <a:pos x="connsiteX16003" y="connsiteY16003"/>
                </a:cxn>
                <a:cxn ang="0">
                  <a:pos x="connsiteX16004" y="connsiteY16004"/>
                </a:cxn>
                <a:cxn ang="0">
                  <a:pos x="connsiteX16005" y="connsiteY16005"/>
                </a:cxn>
                <a:cxn ang="0">
                  <a:pos x="connsiteX16006" y="connsiteY16006"/>
                </a:cxn>
                <a:cxn ang="0">
                  <a:pos x="connsiteX16007" y="connsiteY16007"/>
                </a:cxn>
                <a:cxn ang="0">
                  <a:pos x="connsiteX16008" y="connsiteY16008"/>
                </a:cxn>
                <a:cxn ang="0">
                  <a:pos x="connsiteX16009" y="connsiteY16009"/>
                </a:cxn>
                <a:cxn ang="0">
                  <a:pos x="connsiteX16010" y="connsiteY16010"/>
                </a:cxn>
                <a:cxn ang="0">
                  <a:pos x="connsiteX16011" y="connsiteY16011"/>
                </a:cxn>
                <a:cxn ang="0">
                  <a:pos x="connsiteX16012" y="connsiteY16012"/>
                </a:cxn>
                <a:cxn ang="0">
                  <a:pos x="connsiteX16013" y="connsiteY16013"/>
                </a:cxn>
                <a:cxn ang="0">
                  <a:pos x="connsiteX16014" y="connsiteY16014"/>
                </a:cxn>
                <a:cxn ang="0">
                  <a:pos x="connsiteX16015" y="connsiteY16015"/>
                </a:cxn>
                <a:cxn ang="0">
                  <a:pos x="connsiteX16016" y="connsiteY16016"/>
                </a:cxn>
                <a:cxn ang="0">
                  <a:pos x="connsiteX16017" y="connsiteY16017"/>
                </a:cxn>
                <a:cxn ang="0">
                  <a:pos x="connsiteX16018" y="connsiteY16018"/>
                </a:cxn>
                <a:cxn ang="0">
                  <a:pos x="connsiteX16019" y="connsiteY16019"/>
                </a:cxn>
                <a:cxn ang="0">
                  <a:pos x="connsiteX16020" y="connsiteY16020"/>
                </a:cxn>
                <a:cxn ang="0">
                  <a:pos x="connsiteX16021" y="connsiteY16021"/>
                </a:cxn>
                <a:cxn ang="0">
                  <a:pos x="connsiteX16022" y="connsiteY16022"/>
                </a:cxn>
                <a:cxn ang="0">
                  <a:pos x="connsiteX16023" y="connsiteY16023"/>
                </a:cxn>
                <a:cxn ang="0">
                  <a:pos x="connsiteX16024" y="connsiteY16024"/>
                </a:cxn>
                <a:cxn ang="0">
                  <a:pos x="connsiteX16025" y="connsiteY16025"/>
                </a:cxn>
                <a:cxn ang="0">
                  <a:pos x="connsiteX16026" y="connsiteY16026"/>
                </a:cxn>
                <a:cxn ang="0">
                  <a:pos x="connsiteX16027" y="connsiteY16027"/>
                </a:cxn>
                <a:cxn ang="0">
                  <a:pos x="connsiteX16028" y="connsiteY16028"/>
                </a:cxn>
                <a:cxn ang="0">
                  <a:pos x="connsiteX16029" y="connsiteY16029"/>
                </a:cxn>
                <a:cxn ang="0">
                  <a:pos x="connsiteX16030" y="connsiteY16030"/>
                </a:cxn>
                <a:cxn ang="0">
                  <a:pos x="connsiteX16031" y="connsiteY16031"/>
                </a:cxn>
                <a:cxn ang="0">
                  <a:pos x="connsiteX16032" y="connsiteY16032"/>
                </a:cxn>
                <a:cxn ang="0">
                  <a:pos x="connsiteX16033" y="connsiteY16033"/>
                </a:cxn>
                <a:cxn ang="0">
                  <a:pos x="connsiteX16034" y="connsiteY16034"/>
                </a:cxn>
                <a:cxn ang="0">
                  <a:pos x="connsiteX16035" y="connsiteY16035"/>
                </a:cxn>
                <a:cxn ang="0">
                  <a:pos x="connsiteX16036" y="connsiteY16036"/>
                </a:cxn>
                <a:cxn ang="0">
                  <a:pos x="connsiteX16037" y="connsiteY16037"/>
                </a:cxn>
                <a:cxn ang="0">
                  <a:pos x="connsiteX16038" y="connsiteY16038"/>
                </a:cxn>
                <a:cxn ang="0">
                  <a:pos x="connsiteX16039" y="connsiteY16039"/>
                </a:cxn>
                <a:cxn ang="0">
                  <a:pos x="connsiteX16040" y="connsiteY16040"/>
                </a:cxn>
                <a:cxn ang="0">
                  <a:pos x="connsiteX16041" y="connsiteY16041"/>
                </a:cxn>
                <a:cxn ang="0">
                  <a:pos x="connsiteX16042" y="connsiteY16042"/>
                </a:cxn>
                <a:cxn ang="0">
                  <a:pos x="connsiteX16043" y="connsiteY16043"/>
                </a:cxn>
                <a:cxn ang="0">
                  <a:pos x="connsiteX16044" y="connsiteY16044"/>
                </a:cxn>
                <a:cxn ang="0">
                  <a:pos x="connsiteX16045" y="connsiteY16045"/>
                </a:cxn>
                <a:cxn ang="0">
                  <a:pos x="connsiteX16046" y="connsiteY16046"/>
                </a:cxn>
                <a:cxn ang="0">
                  <a:pos x="connsiteX16047" y="connsiteY16047"/>
                </a:cxn>
                <a:cxn ang="0">
                  <a:pos x="connsiteX16048" y="connsiteY16048"/>
                </a:cxn>
                <a:cxn ang="0">
                  <a:pos x="connsiteX16049" y="connsiteY16049"/>
                </a:cxn>
                <a:cxn ang="0">
                  <a:pos x="connsiteX16050" y="connsiteY16050"/>
                </a:cxn>
                <a:cxn ang="0">
                  <a:pos x="connsiteX16051" y="connsiteY16051"/>
                </a:cxn>
                <a:cxn ang="0">
                  <a:pos x="connsiteX16052" y="connsiteY16052"/>
                </a:cxn>
                <a:cxn ang="0">
                  <a:pos x="connsiteX16053" y="connsiteY16053"/>
                </a:cxn>
                <a:cxn ang="0">
                  <a:pos x="connsiteX16054" y="connsiteY16054"/>
                </a:cxn>
                <a:cxn ang="0">
                  <a:pos x="connsiteX16055" y="connsiteY16055"/>
                </a:cxn>
                <a:cxn ang="0">
                  <a:pos x="connsiteX16056" y="connsiteY16056"/>
                </a:cxn>
                <a:cxn ang="0">
                  <a:pos x="connsiteX16057" y="connsiteY16057"/>
                </a:cxn>
                <a:cxn ang="0">
                  <a:pos x="connsiteX16058" y="connsiteY16058"/>
                </a:cxn>
                <a:cxn ang="0">
                  <a:pos x="connsiteX16059" y="connsiteY16059"/>
                </a:cxn>
                <a:cxn ang="0">
                  <a:pos x="connsiteX16060" y="connsiteY16060"/>
                </a:cxn>
                <a:cxn ang="0">
                  <a:pos x="connsiteX16061" y="connsiteY16061"/>
                </a:cxn>
                <a:cxn ang="0">
                  <a:pos x="connsiteX16062" y="connsiteY16062"/>
                </a:cxn>
                <a:cxn ang="0">
                  <a:pos x="connsiteX16063" y="connsiteY16063"/>
                </a:cxn>
                <a:cxn ang="0">
                  <a:pos x="connsiteX16064" y="connsiteY16064"/>
                </a:cxn>
                <a:cxn ang="0">
                  <a:pos x="connsiteX16065" y="connsiteY16065"/>
                </a:cxn>
                <a:cxn ang="0">
                  <a:pos x="connsiteX16066" y="connsiteY16066"/>
                </a:cxn>
                <a:cxn ang="0">
                  <a:pos x="connsiteX16067" y="connsiteY16067"/>
                </a:cxn>
                <a:cxn ang="0">
                  <a:pos x="connsiteX16068" y="connsiteY16068"/>
                </a:cxn>
                <a:cxn ang="0">
                  <a:pos x="connsiteX16069" y="connsiteY16069"/>
                </a:cxn>
                <a:cxn ang="0">
                  <a:pos x="connsiteX16070" y="connsiteY16070"/>
                </a:cxn>
                <a:cxn ang="0">
                  <a:pos x="connsiteX16071" y="connsiteY16071"/>
                </a:cxn>
                <a:cxn ang="0">
                  <a:pos x="connsiteX16072" y="connsiteY16072"/>
                </a:cxn>
                <a:cxn ang="0">
                  <a:pos x="connsiteX16073" y="connsiteY16073"/>
                </a:cxn>
                <a:cxn ang="0">
                  <a:pos x="connsiteX16074" y="connsiteY16074"/>
                </a:cxn>
                <a:cxn ang="0">
                  <a:pos x="connsiteX16075" y="connsiteY16075"/>
                </a:cxn>
                <a:cxn ang="0">
                  <a:pos x="connsiteX16076" y="connsiteY16076"/>
                </a:cxn>
                <a:cxn ang="0">
                  <a:pos x="connsiteX16077" y="connsiteY16077"/>
                </a:cxn>
                <a:cxn ang="0">
                  <a:pos x="connsiteX16078" y="connsiteY16078"/>
                </a:cxn>
                <a:cxn ang="0">
                  <a:pos x="connsiteX16079" y="connsiteY16079"/>
                </a:cxn>
                <a:cxn ang="0">
                  <a:pos x="connsiteX16080" y="connsiteY16080"/>
                </a:cxn>
                <a:cxn ang="0">
                  <a:pos x="connsiteX16081" y="connsiteY16081"/>
                </a:cxn>
                <a:cxn ang="0">
                  <a:pos x="connsiteX16082" y="connsiteY16082"/>
                </a:cxn>
                <a:cxn ang="0">
                  <a:pos x="connsiteX16083" y="connsiteY16083"/>
                </a:cxn>
                <a:cxn ang="0">
                  <a:pos x="connsiteX16084" y="connsiteY16084"/>
                </a:cxn>
                <a:cxn ang="0">
                  <a:pos x="connsiteX16085" y="connsiteY16085"/>
                </a:cxn>
                <a:cxn ang="0">
                  <a:pos x="connsiteX16086" y="connsiteY16086"/>
                </a:cxn>
                <a:cxn ang="0">
                  <a:pos x="connsiteX16087" y="connsiteY16087"/>
                </a:cxn>
                <a:cxn ang="0">
                  <a:pos x="connsiteX16088" y="connsiteY16088"/>
                </a:cxn>
                <a:cxn ang="0">
                  <a:pos x="connsiteX16089" y="connsiteY16089"/>
                </a:cxn>
                <a:cxn ang="0">
                  <a:pos x="connsiteX16090" y="connsiteY16090"/>
                </a:cxn>
                <a:cxn ang="0">
                  <a:pos x="connsiteX16091" y="connsiteY16091"/>
                </a:cxn>
                <a:cxn ang="0">
                  <a:pos x="connsiteX16092" y="connsiteY16092"/>
                </a:cxn>
                <a:cxn ang="0">
                  <a:pos x="connsiteX16093" y="connsiteY16093"/>
                </a:cxn>
                <a:cxn ang="0">
                  <a:pos x="connsiteX16094" y="connsiteY16094"/>
                </a:cxn>
                <a:cxn ang="0">
                  <a:pos x="connsiteX16095" y="connsiteY16095"/>
                </a:cxn>
                <a:cxn ang="0">
                  <a:pos x="connsiteX16096" y="connsiteY16096"/>
                </a:cxn>
                <a:cxn ang="0">
                  <a:pos x="connsiteX16097" y="connsiteY16097"/>
                </a:cxn>
                <a:cxn ang="0">
                  <a:pos x="connsiteX16098" y="connsiteY16098"/>
                </a:cxn>
                <a:cxn ang="0">
                  <a:pos x="connsiteX16099" y="connsiteY16099"/>
                </a:cxn>
                <a:cxn ang="0">
                  <a:pos x="connsiteX16100" y="connsiteY16100"/>
                </a:cxn>
                <a:cxn ang="0">
                  <a:pos x="connsiteX16101" y="connsiteY16101"/>
                </a:cxn>
                <a:cxn ang="0">
                  <a:pos x="connsiteX16102" y="connsiteY16102"/>
                </a:cxn>
                <a:cxn ang="0">
                  <a:pos x="connsiteX16103" y="connsiteY16103"/>
                </a:cxn>
                <a:cxn ang="0">
                  <a:pos x="connsiteX16104" y="connsiteY16104"/>
                </a:cxn>
                <a:cxn ang="0">
                  <a:pos x="connsiteX16105" y="connsiteY16105"/>
                </a:cxn>
                <a:cxn ang="0">
                  <a:pos x="connsiteX16106" y="connsiteY16106"/>
                </a:cxn>
                <a:cxn ang="0">
                  <a:pos x="connsiteX16107" y="connsiteY16107"/>
                </a:cxn>
                <a:cxn ang="0">
                  <a:pos x="connsiteX16108" y="connsiteY16108"/>
                </a:cxn>
                <a:cxn ang="0">
                  <a:pos x="connsiteX16109" y="connsiteY16109"/>
                </a:cxn>
                <a:cxn ang="0">
                  <a:pos x="connsiteX16110" y="connsiteY16110"/>
                </a:cxn>
                <a:cxn ang="0">
                  <a:pos x="connsiteX16111" y="connsiteY16111"/>
                </a:cxn>
                <a:cxn ang="0">
                  <a:pos x="connsiteX16112" y="connsiteY16112"/>
                </a:cxn>
                <a:cxn ang="0">
                  <a:pos x="connsiteX16113" y="connsiteY16113"/>
                </a:cxn>
                <a:cxn ang="0">
                  <a:pos x="connsiteX16114" y="connsiteY16114"/>
                </a:cxn>
                <a:cxn ang="0">
                  <a:pos x="connsiteX16115" y="connsiteY16115"/>
                </a:cxn>
                <a:cxn ang="0">
                  <a:pos x="connsiteX16116" y="connsiteY16116"/>
                </a:cxn>
                <a:cxn ang="0">
                  <a:pos x="connsiteX16117" y="connsiteY16117"/>
                </a:cxn>
                <a:cxn ang="0">
                  <a:pos x="connsiteX16118" y="connsiteY16118"/>
                </a:cxn>
                <a:cxn ang="0">
                  <a:pos x="connsiteX16119" y="connsiteY16119"/>
                </a:cxn>
                <a:cxn ang="0">
                  <a:pos x="connsiteX16120" y="connsiteY16120"/>
                </a:cxn>
                <a:cxn ang="0">
                  <a:pos x="connsiteX16121" y="connsiteY16121"/>
                </a:cxn>
                <a:cxn ang="0">
                  <a:pos x="connsiteX16122" y="connsiteY16122"/>
                </a:cxn>
                <a:cxn ang="0">
                  <a:pos x="connsiteX16123" y="connsiteY16123"/>
                </a:cxn>
                <a:cxn ang="0">
                  <a:pos x="connsiteX16124" y="connsiteY16124"/>
                </a:cxn>
                <a:cxn ang="0">
                  <a:pos x="connsiteX16125" y="connsiteY16125"/>
                </a:cxn>
                <a:cxn ang="0">
                  <a:pos x="connsiteX16126" y="connsiteY16126"/>
                </a:cxn>
                <a:cxn ang="0">
                  <a:pos x="connsiteX16127" y="connsiteY16127"/>
                </a:cxn>
                <a:cxn ang="0">
                  <a:pos x="connsiteX16128" y="connsiteY16128"/>
                </a:cxn>
                <a:cxn ang="0">
                  <a:pos x="connsiteX16129" y="connsiteY16129"/>
                </a:cxn>
                <a:cxn ang="0">
                  <a:pos x="connsiteX16130" y="connsiteY16130"/>
                </a:cxn>
                <a:cxn ang="0">
                  <a:pos x="connsiteX16131" y="connsiteY16131"/>
                </a:cxn>
                <a:cxn ang="0">
                  <a:pos x="connsiteX16132" y="connsiteY16132"/>
                </a:cxn>
                <a:cxn ang="0">
                  <a:pos x="connsiteX16133" y="connsiteY16133"/>
                </a:cxn>
                <a:cxn ang="0">
                  <a:pos x="connsiteX16134" y="connsiteY16134"/>
                </a:cxn>
                <a:cxn ang="0">
                  <a:pos x="connsiteX16135" y="connsiteY16135"/>
                </a:cxn>
                <a:cxn ang="0">
                  <a:pos x="connsiteX16136" y="connsiteY16136"/>
                </a:cxn>
                <a:cxn ang="0">
                  <a:pos x="connsiteX16137" y="connsiteY16137"/>
                </a:cxn>
                <a:cxn ang="0">
                  <a:pos x="connsiteX16138" y="connsiteY16138"/>
                </a:cxn>
                <a:cxn ang="0">
                  <a:pos x="connsiteX16139" y="connsiteY16139"/>
                </a:cxn>
                <a:cxn ang="0">
                  <a:pos x="connsiteX16140" y="connsiteY16140"/>
                </a:cxn>
                <a:cxn ang="0">
                  <a:pos x="connsiteX16141" y="connsiteY16141"/>
                </a:cxn>
                <a:cxn ang="0">
                  <a:pos x="connsiteX16142" y="connsiteY16142"/>
                </a:cxn>
                <a:cxn ang="0">
                  <a:pos x="connsiteX16143" y="connsiteY16143"/>
                </a:cxn>
                <a:cxn ang="0">
                  <a:pos x="connsiteX16144" y="connsiteY16144"/>
                </a:cxn>
                <a:cxn ang="0">
                  <a:pos x="connsiteX16145" y="connsiteY16145"/>
                </a:cxn>
                <a:cxn ang="0">
                  <a:pos x="connsiteX16146" y="connsiteY16146"/>
                </a:cxn>
                <a:cxn ang="0">
                  <a:pos x="connsiteX16147" y="connsiteY16147"/>
                </a:cxn>
                <a:cxn ang="0">
                  <a:pos x="connsiteX16148" y="connsiteY16148"/>
                </a:cxn>
                <a:cxn ang="0">
                  <a:pos x="connsiteX16149" y="connsiteY16149"/>
                </a:cxn>
                <a:cxn ang="0">
                  <a:pos x="connsiteX16150" y="connsiteY16150"/>
                </a:cxn>
                <a:cxn ang="0">
                  <a:pos x="connsiteX16151" y="connsiteY16151"/>
                </a:cxn>
                <a:cxn ang="0">
                  <a:pos x="connsiteX16152" y="connsiteY16152"/>
                </a:cxn>
                <a:cxn ang="0">
                  <a:pos x="connsiteX16153" y="connsiteY16153"/>
                </a:cxn>
                <a:cxn ang="0">
                  <a:pos x="connsiteX16154" y="connsiteY16154"/>
                </a:cxn>
                <a:cxn ang="0">
                  <a:pos x="connsiteX16155" y="connsiteY16155"/>
                </a:cxn>
                <a:cxn ang="0">
                  <a:pos x="connsiteX16156" y="connsiteY16156"/>
                </a:cxn>
                <a:cxn ang="0">
                  <a:pos x="connsiteX16157" y="connsiteY16157"/>
                </a:cxn>
                <a:cxn ang="0">
                  <a:pos x="connsiteX16158" y="connsiteY16158"/>
                </a:cxn>
                <a:cxn ang="0">
                  <a:pos x="connsiteX16159" y="connsiteY16159"/>
                </a:cxn>
                <a:cxn ang="0">
                  <a:pos x="connsiteX16160" y="connsiteY16160"/>
                </a:cxn>
                <a:cxn ang="0">
                  <a:pos x="connsiteX16161" y="connsiteY16161"/>
                </a:cxn>
                <a:cxn ang="0">
                  <a:pos x="connsiteX16162" y="connsiteY16162"/>
                </a:cxn>
                <a:cxn ang="0">
                  <a:pos x="connsiteX16163" y="connsiteY16163"/>
                </a:cxn>
                <a:cxn ang="0">
                  <a:pos x="connsiteX16164" y="connsiteY16164"/>
                </a:cxn>
                <a:cxn ang="0">
                  <a:pos x="connsiteX16165" y="connsiteY16165"/>
                </a:cxn>
                <a:cxn ang="0">
                  <a:pos x="connsiteX16166" y="connsiteY16166"/>
                </a:cxn>
                <a:cxn ang="0">
                  <a:pos x="connsiteX16167" y="connsiteY16167"/>
                </a:cxn>
                <a:cxn ang="0">
                  <a:pos x="connsiteX16168" y="connsiteY16168"/>
                </a:cxn>
                <a:cxn ang="0">
                  <a:pos x="connsiteX16169" y="connsiteY16169"/>
                </a:cxn>
                <a:cxn ang="0">
                  <a:pos x="connsiteX16170" y="connsiteY16170"/>
                </a:cxn>
                <a:cxn ang="0">
                  <a:pos x="connsiteX16171" y="connsiteY16171"/>
                </a:cxn>
                <a:cxn ang="0">
                  <a:pos x="connsiteX16172" y="connsiteY16172"/>
                </a:cxn>
                <a:cxn ang="0">
                  <a:pos x="connsiteX16173" y="connsiteY16173"/>
                </a:cxn>
                <a:cxn ang="0">
                  <a:pos x="connsiteX16174" y="connsiteY16174"/>
                </a:cxn>
                <a:cxn ang="0">
                  <a:pos x="connsiteX16175" y="connsiteY16175"/>
                </a:cxn>
                <a:cxn ang="0">
                  <a:pos x="connsiteX16176" y="connsiteY16176"/>
                </a:cxn>
                <a:cxn ang="0">
                  <a:pos x="connsiteX16177" y="connsiteY16177"/>
                </a:cxn>
                <a:cxn ang="0">
                  <a:pos x="connsiteX16178" y="connsiteY16178"/>
                </a:cxn>
                <a:cxn ang="0">
                  <a:pos x="connsiteX16179" y="connsiteY16179"/>
                </a:cxn>
                <a:cxn ang="0">
                  <a:pos x="connsiteX16180" y="connsiteY16180"/>
                </a:cxn>
                <a:cxn ang="0">
                  <a:pos x="connsiteX16181" y="connsiteY16181"/>
                </a:cxn>
                <a:cxn ang="0">
                  <a:pos x="connsiteX16182" y="connsiteY16182"/>
                </a:cxn>
                <a:cxn ang="0">
                  <a:pos x="connsiteX16183" y="connsiteY16183"/>
                </a:cxn>
                <a:cxn ang="0">
                  <a:pos x="connsiteX16184" y="connsiteY16184"/>
                </a:cxn>
                <a:cxn ang="0">
                  <a:pos x="connsiteX16185" y="connsiteY16185"/>
                </a:cxn>
                <a:cxn ang="0">
                  <a:pos x="connsiteX16186" y="connsiteY16186"/>
                </a:cxn>
                <a:cxn ang="0">
                  <a:pos x="connsiteX16187" y="connsiteY16187"/>
                </a:cxn>
                <a:cxn ang="0">
                  <a:pos x="connsiteX16188" y="connsiteY16188"/>
                </a:cxn>
                <a:cxn ang="0">
                  <a:pos x="connsiteX16189" y="connsiteY16189"/>
                </a:cxn>
                <a:cxn ang="0">
                  <a:pos x="connsiteX16190" y="connsiteY16190"/>
                </a:cxn>
                <a:cxn ang="0">
                  <a:pos x="connsiteX16191" y="connsiteY16191"/>
                </a:cxn>
                <a:cxn ang="0">
                  <a:pos x="connsiteX16192" y="connsiteY16192"/>
                </a:cxn>
                <a:cxn ang="0">
                  <a:pos x="connsiteX16193" y="connsiteY16193"/>
                </a:cxn>
                <a:cxn ang="0">
                  <a:pos x="connsiteX16194" y="connsiteY16194"/>
                </a:cxn>
                <a:cxn ang="0">
                  <a:pos x="connsiteX16195" y="connsiteY16195"/>
                </a:cxn>
                <a:cxn ang="0">
                  <a:pos x="connsiteX16196" y="connsiteY16196"/>
                </a:cxn>
                <a:cxn ang="0">
                  <a:pos x="connsiteX16197" y="connsiteY16197"/>
                </a:cxn>
                <a:cxn ang="0">
                  <a:pos x="connsiteX16198" y="connsiteY16198"/>
                </a:cxn>
                <a:cxn ang="0">
                  <a:pos x="connsiteX16199" y="connsiteY16199"/>
                </a:cxn>
                <a:cxn ang="0">
                  <a:pos x="connsiteX16200" y="connsiteY16200"/>
                </a:cxn>
                <a:cxn ang="0">
                  <a:pos x="connsiteX16201" y="connsiteY16201"/>
                </a:cxn>
                <a:cxn ang="0">
                  <a:pos x="connsiteX16202" y="connsiteY16202"/>
                </a:cxn>
                <a:cxn ang="0">
                  <a:pos x="connsiteX16203" y="connsiteY16203"/>
                </a:cxn>
                <a:cxn ang="0">
                  <a:pos x="connsiteX16204" y="connsiteY16204"/>
                </a:cxn>
                <a:cxn ang="0">
                  <a:pos x="connsiteX16205" y="connsiteY16205"/>
                </a:cxn>
                <a:cxn ang="0">
                  <a:pos x="connsiteX16206" y="connsiteY16206"/>
                </a:cxn>
                <a:cxn ang="0">
                  <a:pos x="connsiteX16207" y="connsiteY16207"/>
                </a:cxn>
                <a:cxn ang="0">
                  <a:pos x="connsiteX16208" y="connsiteY16208"/>
                </a:cxn>
                <a:cxn ang="0">
                  <a:pos x="connsiteX16209" y="connsiteY16209"/>
                </a:cxn>
                <a:cxn ang="0">
                  <a:pos x="connsiteX16210" y="connsiteY16210"/>
                </a:cxn>
                <a:cxn ang="0">
                  <a:pos x="connsiteX16211" y="connsiteY16211"/>
                </a:cxn>
                <a:cxn ang="0">
                  <a:pos x="connsiteX16212" y="connsiteY16212"/>
                </a:cxn>
                <a:cxn ang="0">
                  <a:pos x="connsiteX16213" y="connsiteY16213"/>
                </a:cxn>
                <a:cxn ang="0">
                  <a:pos x="connsiteX16214" y="connsiteY16214"/>
                </a:cxn>
                <a:cxn ang="0">
                  <a:pos x="connsiteX16215" y="connsiteY16215"/>
                </a:cxn>
                <a:cxn ang="0">
                  <a:pos x="connsiteX16216" y="connsiteY16216"/>
                </a:cxn>
                <a:cxn ang="0">
                  <a:pos x="connsiteX16217" y="connsiteY16217"/>
                </a:cxn>
                <a:cxn ang="0">
                  <a:pos x="connsiteX16218" y="connsiteY16218"/>
                </a:cxn>
                <a:cxn ang="0">
                  <a:pos x="connsiteX16219" y="connsiteY16219"/>
                </a:cxn>
                <a:cxn ang="0">
                  <a:pos x="connsiteX16220" y="connsiteY16220"/>
                </a:cxn>
                <a:cxn ang="0">
                  <a:pos x="connsiteX16221" y="connsiteY16221"/>
                </a:cxn>
                <a:cxn ang="0">
                  <a:pos x="connsiteX16222" y="connsiteY16222"/>
                </a:cxn>
                <a:cxn ang="0">
                  <a:pos x="connsiteX16223" y="connsiteY16223"/>
                </a:cxn>
                <a:cxn ang="0">
                  <a:pos x="connsiteX16224" y="connsiteY16224"/>
                </a:cxn>
                <a:cxn ang="0">
                  <a:pos x="connsiteX16225" y="connsiteY16225"/>
                </a:cxn>
                <a:cxn ang="0">
                  <a:pos x="connsiteX16226" y="connsiteY16226"/>
                </a:cxn>
                <a:cxn ang="0">
                  <a:pos x="connsiteX16227" y="connsiteY16227"/>
                </a:cxn>
                <a:cxn ang="0">
                  <a:pos x="connsiteX16228" y="connsiteY16228"/>
                </a:cxn>
                <a:cxn ang="0">
                  <a:pos x="connsiteX16229" y="connsiteY16229"/>
                </a:cxn>
                <a:cxn ang="0">
                  <a:pos x="connsiteX16230" y="connsiteY16230"/>
                </a:cxn>
                <a:cxn ang="0">
                  <a:pos x="connsiteX16231" y="connsiteY16231"/>
                </a:cxn>
                <a:cxn ang="0">
                  <a:pos x="connsiteX16232" y="connsiteY16232"/>
                </a:cxn>
                <a:cxn ang="0">
                  <a:pos x="connsiteX16233" y="connsiteY16233"/>
                </a:cxn>
                <a:cxn ang="0">
                  <a:pos x="connsiteX16234" y="connsiteY16234"/>
                </a:cxn>
                <a:cxn ang="0">
                  <a:pos x="connsiteX16235" y="connsiteY16235"/>
                </a:cxn>
                <a:cxn ang="0">
                  <a:pos x="connsiteX16236" y="connsiteY16236"/>
                </a:cxn>
                <a:cxn ang="0">
                  <a:pos x="connsiteX16237" y="connsiteY16237"/>
                </a:cxn>
                <a:cxn ang="0">
                  <a:pos x="connsiteX16238" y="connsiteY16238"/>
                </a:cxn>
                <a:cxn ang="0">
                  <a:pos x="connsiteX16239" y="connsiteY16239"/>
                </a:cxn>
                <a:cxn ang="0">
                  <a:pos x="connsiteX16240" y="connsiteY16240"/>
                </a:cxn>
                <a:cxn ang="0">
                  <a:pos x="connsiteX16241" y="connsiteY16241"/>
                </a:cxn>
                <a:cxn ang="0">
                  <a:pos x="connsiteX16242" y="connsiteY16242"/>
                </a:cxn>
                <a:cxn ang="0">
                  <a:pos x="connsiteX16243" y="connsiteY16243"/>
                </a:cxn>
                <a:cxn ang="0">
                  <a:pos x="connsiteX16244" y="connsiteY16244"/>
                </a:cxn>
                <a:cxn ang="0">
                  <a:pos x="connsiteX16245" y="connsiteY16245"/>
                </a:cxn>
                <a:cxn ang="0">
                  <a:pos x="connsiteX16246" y="connsiteY16246"/>
                </a:cxn>
                <a:cxn ang="0">
                  <a:pos x="connsiteX16247" y="connsiteY16247"/>
                </a:cxn>
                <a:cxn ang="0">
                  <a:pos x="connsiteX16248" y="connsiteY16248"/>
                </a:cxn>
                <a:cxn ang="0">
                  <a:pos x="connsiteX16249" y="connsiteY16249"/>
                </a:cxn>
                <a:cxn ang="0">
                  <a:pos x="connsiteX16250" y="connsiteY16250"/>
                </a:cxn>
                <a:cxn ang="0">
                  <a:pos x="connsiteX16251" y="connsiteY16251"/>
                </a:cxn>
                <a:cxn ang="0">
                  <a:pos x="connsiteX16252" y="connsiteY16252"/>
                </a:cxn>
                <a:cxn ang="0">
                  <a:pos x="connsiteX16253" y="connsiteY16253"/>
                </a:cxn>
                <a:cxn ang="0">
                  <a:pos x="connsiteX16254" y="connsiteY16254"/>
                </a:cxn>
                <a:cxn ang="0">
                  <a:pos x="connsiteX16255" y="connsiteY16255"/>
                </a:cxn>
                <a:cxn ang="0">
                  <a:pos x="connsiteX16256" y="connsiteY16256"/>
                </a:cxn>
                <a:cxn ang="0">
                  <a:pos x="connsiteX16257" y="connsiteY16257"/>
                </a:cxn>
                <a:cxn ang="0">
                  <a:pos x="connsiteX16258" y="connsiteY16258"/>
                </a:cxn>
                <a:cxn ang="0">
                  <a:pos x="connsiteX16259" y="connsiteY16259"/>
                </a:cxn>
                <a:cxn ang="0">
                  <a:pos x="connsiteX16260" y="connsiteY16260"/>
                </a:cxn>
                <a:cxn ang="0">
                  <a:pos x="connsiteX16261" y="connsiteY16261"/>
                </a:cxn>
                <a:cxn ang="0">
                  <a:pos x="connsiteX16262" y="connsiteY16262"/>
                </a:cxn>
                <a:cxn ang="0">
                  <a:pos x="connsiteX16263" y="connsiteY16263"/>
                </a:cxn>
                <a:cxn ang="0">
                  <a:pos x="connsiteX16264" y="connsiteY16264"/>
                </a:cxn>
                <a:cxn ang="0">
                  <a:pos x="connsiteX16265" y="connsiteY16265"/>
                </a:cxn>
                <a:cxn ang="0">
                  <a:pos x="connsiteX16266" y="connsiteY16266"/>
                </a:cxn>
                <a:cxn ang="0">
                  <a:pos x="connsiteX16267" y="connsiteY16267"/>
                </a:cxn>
                <a:cxn ang="0">
                  <a:pos x="connsiteX16268" y="connsiteY16268"/>
                </a:cxn>
                <a:cxn ang="0">
                  <a:pos x="connsiteX16269" y="connsiteY16269"/>
                </a:cxn>
                <a:cxn ang="0">
                  <a:pos x="connsiteX16270" y="connsiteY16270"/>
                </a:cxn>
                <a:cxn ang="0">
                  <a:pos x="connsiteX16271" y="connsiteY16271"/>
                </a:cxn>
                <a:cxn ang="0">
                  <a:pos x="connsiteX16272" y="connsiteY16272"/>
                </a:cxn>
                <a:cxn ang="0">
                  <a:pos x="connsiteX16273" y="connsiteY16273"/>
                </a:cxn>
                <a:cxn ang="0">
                  <a:pos x="connsiteX16274" y="connsiteY16274"/>
                </a:cxn>
                <a:cxn ang="0">
                  <a:pos x="connsiteX16275" y="connsiteY16275"/>
                </a:cxn>
                <a:cxn ang="0">
                  <a:pos x="connsiteX16276" y="connsiteY16276"/>
                </a:cxn>
                <a:cxn ang="0">
                  <a:pos x="connsiteX16277" y="connsiteY16277"/>
                </a:cxn>
                <a:cxn ang="0">
                  <a:pos x="connsiteX16278" y="connsiteY16278"/>
                </a:cxn>
                <a:cxn ang="0">
                  <a:pos x="connsiteX16279" y="connsiteY16279"/>
                </a:cxn>
                <a:cxn ang="0">
                  <a:pos x="connsiteX16280" y="connsiteY16280"/>
                </a:cxn>
                <a:cxn ang="0">
                  <a:pos x="connsiteX16281" y="connsiteY16281"/>
                </a:cxn>
                <a:cxn ang="0">
                  <a:pos x="connsiteX16282" y="connsiteY16282"/>
                </a:cxn>
                <a:cxn ang="0">
                  <a:pos x="connsiteX16283" y="connsiteY16283"/>
                </a:cxn>
                <a:cxn ang="0">
                  <a:pos x="connsiteX16284" y="connsiteY16284"/>
                </a:cxn>
                <a:cxn ang="0">
                  <a:pos x="connsiteX16285" y="connsiteY16285"/>
                </a:cxn>
                <a:cxn ang="0">
                  <a:pos x="connsiteX16286" y="connsiteY16286"/>
                </a:cxn>
                <a:cxn ang="0">
                  <a:pos x="connsiteX16287" y="connsiteY16287"/>
                </a:cxn>
                <a:cxn ang="0">
                  <a:pos x="connsiteX16288" y="connsiteY16288"/>
                </a:cxn>
                <a:cxn ang="0">
                  <a:pos x="connsiteX16289" y="connsiteY16289"/>
                </a:cxn>
                <a:cxn ang="0">
                  <a:pos x="connsiteX16290" y="connsiteY16290"/>
                </a:cxn>
                <a:cxn ang="0">
                  <a:pos x="connsiteX16291" y="connsiteY16291"/>
                </a:cxn>
                <a:cxn ang="0">
                  <a:pos x="connsiteX16292" y="connsiteY16292"/>
                </a:cxn>
                <a:cxn ang="0">
                  <a:pos x="connsiteX16293" y="connsiteY16293"/>
                </a:cxn>
                <a:cxn ang="0">
                  <a:pos x="connsiteX16294" y="connsiteY16294"/>
                </a:cxn>
                <a:cxn ang="0">
                  <a:pos x="connsiteX16295" y="connsiteY16295"/>
                </a:cxn>
                <a:cxn ang="0">
                  <a:pos x="connsiteX16296" y="connsiteY16296"/>
                </a:cxn>
                <a:cxn ang="0">
                  <a:pos x="connsiteX16297" y="connsiteY16297"/>
                </a:cxn>
                <a:cxn ang="0">
                  <a:pos x="connsiteX16298" y="connsiteY16298"/>
                </a:cxn>
                <a:cxn ang="0">
                  <a:pos x="connsiteX16299" y="connsiteY16299"/>
                </a:cxn>
                <a:cxn ang="0">
                  <a:pos x="connsiteX16300" y="connsiteY16300"/>
                </a:cxn>
                <a:cxn ang="0">
                  <a:pos x="connsiteX16301" y="connsiteY16301"/>
                </a:cxn>
                <a:cxn ang="0">
                  <a:pos x="connsiteX16302" y="connsiteY16302"/>
                </a:cxn>
                <a:cxn ang="0">
                  <a:pos x="connsiteX16303" y="connsiteY16303"/>
                </a:cxn>
                <a:cxn ang="0">
                  <a:pos x="connsiteX16304" y="connsiteY16304"/>
                </a:cxn>
                <a:cxn ang="0">
                  <a:pos x="connsiteX16305" y="connsiteY16305"/>
                </a:cxn>
                <a:cxn ang="0">
                  <a:pos x="connsiteX16306" y="connsiteY16306"/>
                </a:cxn>
                <a:cxn ang="0">
                  <a:pos x="connsiteX16307" y="connsiteY16307"/>
                </a:cxn>
                <a:cxn ang="0">
                  <a:pos x="connsiteX16308" y="connsiteY16308"/>
                </a:cxn>
                <a:cxn ang="0">
                  <a:pos x="connsiteX16309" y="connsiteY16309"/>
                </a:cxn>
                <a:cxn ang="0">
                  <a:pos x="connsiteX16310" y="connsiteY16310"/>
                </a:cxn>
                <a:cxn ang="0">
                  <a:pos x="connsiteX16311" y="connsiteY16311"/>
                </a:cxn>
                <a:cxn ang="0">
                  <a:pos x="connsiteX16312" y="connsiteY16312"/>
                </a:cxn>
                <a:cxn ang="0">
                  <a:pos x="connsiteX16313" y="connsiteY16313"/>
                </a:cxn>
                <a:cxn ang="0">
                  <a:pos x="connsiteX16314" y="connsiteY16314"/>
                </a:cxn>
                <a:cxn ang="0">
                  <a:pos x="connsiteX16315" y="connsiteY16315"/>
                </a:cxn>
                <a:cxn ang="0">
                  <a:pos x="connsiteX16316" y="connsiteY16316"/>
                </a:cxn>
                <a:cxn ang="0">
                  <a:pos x="connsiteX16317" y="connsiteY16317"/>
                </a:cxn>
                <a:cxn ang="0">
                  <a:pos x="connsiteX16318" y="connsiteY16318"/>
                </a:cxn>
                <a:cxn ang="0">
                  <a:pos x="connsiteX16319" y="connsiteY16319"/>
                </a:cxn>
                <a:cxn ang="0">
                  <a:pos x="connsiteX16320" y="connsiteY16320"/>
                </a:cxn>
                <a:cxn ang="0">
                  <a:pos x="connsiteX16321" y="connsiteY16321"/>
                </a:cxn>
                <a:cxn ang="0">
                  <a:pos x="connsiteX16322" y="connsiteY16322"/>
                </a:cxn>
                <a:cxn ang="0">
                  <a:pos x="connsiteX16323" y="connsiteY16323"/>
                </a:cxn>
                <a:cxn ang="0">
                  <a:pos x="connsiteX16324" y="connsiteY16324"/>
                </a:cxn>
                <a:cxn ang="0">
                  <a:pos x="connsiteX16325" y="connsiteY16325"/>
                </a:cxn>
                <a:cxn ang="0">
                  <a:pos x="connsiteX16326" y="connsiteY16326"/>
                </a:cxn>
                <a:cxn ang="0">
                  <a:pos x="connsiteX16327" y="connsiteY16327"/>
                </a:cxn>
                <a:cxn ang="0">
                  <a:pos x="connsiteX16328" y="connsiteY16328"/>
                </a:cxn>
                <a:cxn ang="0">
                  <a:pos x="connsiteX16329" y="connsiteY16329"/>
                </a:cxn>
                <a:cxn ang="0">
                  <a:pos x="connsiteX16330" y="connsiteY16330"/>
                </a:cxn>
                <a:cxn ang="0">
                  <a:pos x="connsiteX16331" y="connsiteY16331"/>
                </a:cxn>
                <a:cxn ang="0">
                  <a:pos x="connsiteX16332" y="connsiteY16332"/>
                </a:cxn>
                <a:cxn ang="0">
                  <a:pos x="connsiteX16333" y="connsiteY16333"/>
                </a:cxn>
                <a:cxn ang="0">
                  <a:pos x="connsiteX16334" y="connsiteY16334"/>
                </a:cxn>
                <a:cxn ang="0">
                  <a:pos x="connsiteX16335" y="connsiteY16335"/>
                </a:cxn>
                <a:cxn ang="0">
                  <a:pos x="connsiteX16336" y="connsiteY16336"/>
                </a:cxn>
                <a:cxn ang="0">
                  <a:pos x="connsiteX16337" y="connsiteY16337"/>
                </a:cxn>
                <a:cxn ang="0">
                  <a:pos x="connsiteX16338" y="connsiteY16338"/>
                </a:cxn>
                <a:cxn ang="0">
                  <a:pos x="connsiteX16339" y="connsiteY16339"/>
                </a:cxn>
                <a:cxn ang="0">
                  <a:pos x="connsiteX16340" y="connsiteY16340"/>
                </a:cxn>
                <a:cxn ang="0">
                  <a:pos x="connsiteX16341" y="connsiteY16341"/>
                </a:cxn>
                <a:cxn ang="0">
                  <a:pos x="connsiteX16342" y="connsiteY16342"/>
                </a:cxn>
                <a:cxn ang="0">
                  <a:pos x="connsiteX16343" y="connsiteY16343"/>
                </a:cxn>
                <a:cxn ang="0">
                  <a:pos x="connsiteX16344" y="connsiteY16344"/>
                </a:cxn>
                <a:cxn ang="0">
                  <a:pos x="connsiteX16345" y="connsiteY16345"/>
                </a:cxn>
                <a:cxn ang="0">
                  <a:pos x="connsiteX16346" y="connsiteY16346"/>
                </a:cxn>
                <a:cxn ang="0">
                  <a:pos x="connsiteX16347" y="connsiteY16347"/>
                </a:cxn>
                <a:cxn ang="0">
                  <a:pos x="connsiteX16348" y="connsiteY16348"/>
                </a:cxn>
                <a:cxn ang="0">
                  <a:pos x="connsiteX16349" y="connsiteY16349"/>
                </a:cxn>
                <a:cxn ang="0">
                  <a:pos x="connsiteX16350" y="connsiteY16350"/>
                </a:cxn>
                <a:cxn ang="0">
                  <a:pos x="connsiteX16351" y="connsiteY16351"/>
                </a:cxn>
                <a:cxn ang="0">
                  <a:pos x="connsiteX16352" y="connsiteY16352"/>
                </a:cxn>
                <a:cxn ang="0">
                  <a:pos x="connsiteX16353" y="connsiteY16353"/>
                </a:cxn>
                <a:cxn ang="0">
                  <a:pos x="connsiteX16354" y="connsiteY16354"/>
                </a:cxn>
                <a:cxn ang="0">
                  <a:pos x="connsiteX16355" y="connsiteY16355"/>
                </a:cxn>
                <a:cxn ang="0">
                  <a:pos x="connsiteX16356" y="connsiteY16356"/>
                </a:cxn>
                <a:cxn ang="0">
                  <a:pos x="connsiteX16357" y="connsiteY16357"/>
                </a:cxn>
                <a:cxn ang="0">
                  <a:pos x="connsiteX16358" y="connsiteY16358"/>
                </a:cxn>
                <a:cxn ang="0">
                  <a:pos x="connsiteX16359" y="connsiteY16359"/>
                </a:cxn>
                <a:cxn ang="0">
                  <a:pos x="connsiteX16360" y="connsiteY16360"/>
                </a:cxn>
                <a:cxn ang="0">
                  <a:pos x="connsiteX16361" y="connsiteY16361"/>
                </a:cxn>
                <a:cxn ang="0">
                  <a:pos x="connsiteX16362" y="connsiteY16362"/>
                </a:cxn>
                <a:cxn ang="0">
                  <a:pos x="connsiteX16363" y="connsiteY16363"/>
                </a:cxn>
                <a:cxn ang="0">
                  <a:pos x="connsiteX16364" y="connsiteY16364"/>
                </a:cxn>
                <a:cxn ang="0">
                  <a:pos x="connsiteX16365" y="connsiteY16365"/>
                </a:cxn>
                <a:cxn ang="0">
                  <a:pos x="connsiteX16366" y="connsiteY16366"/>
                </a:cxn>
                <a:cxn ang="0">
                  <a:pos x="connsiteX16367" y="connsiteY16367"/>
                </a:cxn>
                <a:cxn ang="0">
                  <a:pos x="connsiteX16368" y="connsiteY16368"/>
                </a:cxn>
                <a:cxn ang="0">
                  <a:pos x="connsiteX16369" y="connsiteY16369"/>
                </a:cxn>
                <a:cxn ang="0">
                  <a:pos x="connsiteX16370" y="connsiteY16370"/>
                </a:cxn>
                <a:cxn ang="0">
                  <a:pos x="connsiteX16371" y="connsiteY16371"/>
                </a:cxn>
                <a:cxn ang="0">
                  <a:pos x="connsiteX16372" y="connsiteY16372"/>
                </a:cxn>
                <a:cxn ang="0">
                  <a:pos x="connsiteX16373" y="connsiteY16373"/>
                </a:cxn>
                <a:cxn ang="0">
                  <a:pos x="connsiteX16374" y="connsiteY16374"/>
                </a:cxn>
                <a:cxn ang="0">
                  <a:pos x="connsiteX16375" y="connsiteY16375"/>
                </a:cxn>
                <a:cxn ang="0">
                  <a:pos x="connsiteX16376" y="connsiteY16376"/>
                </a:cxn>
                <a:cxn ang="0">
                  <a:pos x="connsiteX16377" y="connsiteY16377"/>
                </a:cxn>
                <a:cxn ang="0">
                  <a:pos x="connsiteX16378" y="connsiteY16378"/>
                </a:cxn>
                <a:cxn ang="0">
                  <a:pos x="connsiteX16379" y="connsiteY16379"/>
                </a:cxn>
                <a:cxn ang="0">
                  <a:pos x="connsiteX16380" y="connsiteY16380"/>
                </a:cxn>
                <a:cxn ang="0">
                  <a:pos x="connsiteX16381" y="connsiteY16381"/>
                </a:cxn>
                <a:cxn ang="0">
                  <a:pos x="connsiteX16382" y="connsiteY16382"/>
                </a:cxn>
                <a:cxn ang="0">
                  <a:pos x="connsiteX16383" y="connsiteY16383"/>
                </a:cxn>
                <a:cxn ang="0">
                  <a:pos x="connsiteX16384" y="connsiteY16384"/>
                </a:cxn>
                <a:cxn ang="0">
                  <a:pos x="connsiteX16385" y="connsiteY16385"/>
                </a:cxn>
                <a:cxn ang="0">
                  <a:pos x="connsiteX16386" y="connsiteY16386"/>
                </a:cxn>
                <a:cxn ang="0">
                  <a:pos x="connsiteX16387" y="connsiteY16387"/>
                </a:cxn>
                <a:cxn ang="0">
                  <a:pos x="connsiteX16388" y="connsiteY16388"/>
                </a:cxn>
                <a:cxn ang="0">
                  <a:pos x="connsiteX16389" y="connsiteY16389"/>
                </a:cxn>
                <a:cxn ang="0">
                  <a:pos x="connsiteX16390" y="connsiteY16390"/>
                </a:cxn>
                <a:cxn ang="0">
                  <a:pos x="connsiteX16391" y="connsiteY16391"/>
                </a:cxn>
                <a:cxn ang="0">
                  <a:pos x="connsiteX16392" y="connsiteY16392"/>
                </a:cxn>
                <a:cxn ang="0">
                  <a:pos x="connsiteX16393" y="connsiteY16393"/>
                </a:cxn>
                <a:cxn ang="0">
                  <a:pos x="connsiteX16394" y="connsiteY16394"/>
                </a:cxn>
                <a:cxn ang="0">
                  <a:pos x="connsiteX16395" y="connsiteY16395"/>
                </a:cxn>
                <a:cxn ang="0">
                  <a:pos x="connsiteX16396" y="connsiteY16396"/>
                </a:cxn>
                <a:cxn ang="0">
                  <a:pos x="connsiteX16397" y="connsiteY16397"/>
                </a:cxn>
                <a:cxn ang="0">
                  <a:pos x="connsiteX16398" y="connsiteY16398"/>
                </a:cxn>
                <a:cxn ang="0">
                  <a:pos x="connsiteX16399" y="connsiteY16399"/>
                </a:cxn>
                <a:cxn ang="0">
                  <a:pos x="connsiteX16400" y="connsiteY16400"/>
                </a:cxn>
                <a:cxn ang="0">
                  <a:pos x="connsiteX16401" y="connsiteY16401"/>
                </a:cxn>
                <a:cxn ang="0">
                  <a:pos x="connsiteX16402" y="connsiteY16402"/>
                </a:cxn>
                <a:cxn ang="0">
                  <a:pos x="connsiteX16403" y="connsiteY16403"/>
                </a:cxn>
                <a:cxn ang="0">
                  <a:pos x="connsiteX16404" y="connsiteY16404"/>
                </a:cxn>
                <a:cxn ang="0">
                  <a:pos x="connsiteX16405" y="connsiteY16405"/>
                </a:cxn>
                <a:cxn ang="0">
                  <a:pos x="connsiteX16406" y="connsiteY16406"/>
                </a:cxn>
                <a:cxn ang="0">
                  <a:pos x="connsiteX16407" y="connsiteY16407"/>
                </a:cxn>
                <a:cxn ang="0">
                  <a:pos x="connsiteX16408" y="connsiteY16408"/>
                </a:cxn>
                <a:cxn ang="0">
                  <a:pos x="connsiteX16409" y="connsiteY16409"/>
                </a:cxn>
                <a:cxn ang="0">
                  <a:pos x="connsiteX16410" y="connsiteY16410"/>
                </a:cxn>
                <a:cxn ang="0">
                  <a:pos x="connsiteX16411" y="connsiteY16411"/>
                </a:cxn>
                <a:cxn ang="0">
                  <a:pos x="connsiteX16412" y="connsiteY16412"/>
                </a:cxn>
                <a:cxn ang="0">
                  <a:pos x="connsiteX16413" y="connsiteY16413"/>
                </a:cxn>
                <a:cxn ang="0">
                  <a:pos x="connsiteX16414" y="connsiteY16414"/>
                </a:cxn>
                <a:cxn ang="0">
                  <a:pos x="connsiteX16415" y="connsiteY16415"/>
                </a:cxn>
                <a:cxn ang="0">
                  <a:pos x="connsiteX16416" y="connsiteY16416"/>
                </a:cxn>
                <a:cxn ang="0">
                  <a:pos x="connsiteX16417" y="connsiteY16417"/>
                </a:cxn>
                <a:cxn ang="0">
                  <a:pos x="connsiteX16418" y="connsiteY16418"/>
                </a:cxn>
                <a:cxn ang="0">
                  <a:pos x="connsiteX16419" y="connsiteY16419"/>
                </a:cxn>
                <a:cxn ang="0">
                  <a:pos x="connsiteX16420" y="connsiteY16420"/>
                </a:cxn>
                <a:cxn ang="0">
                  <a:pos x="connsiteX16421" y="connsiteY16421"/>
                </a:cxn>
                <a:cxn ang="0">
                  <a:pos x="connsiteX16422" y="connsiteY16422"/>
                </a:cxn>
                <a:cxn ang="0">
                  <a:pos x="connsiteX16423" y="connsiteY16423"/>
                </a:cxn>
                <a:cxn ang="0">
                  <a:pos x="connsiteX16424" y="connsiteY16424"/>
                </a:cxn>
                <a:cxn ang="0">
                  <a:pos x="connsiteX16425" y="connsiteY16425"/>
                </a:cxn>
                <a:cxn ang="0">
                  <a:pos x="connsiteX16426" y="connsiteY16426"/>
                </a:cxn>
                <a:cxn ang="0">
                  <a:pos x="connsiteX16427" y="connsiteY16427"/>
                </a:cxn>
                <a:cxn ang="0">
                  <a:pos x="connsiteX16428" y="connsiteY16428"/>
                </a:cxn>
                <a:cxn ang="0">
                  <a:pos x="connsiteX16429" y="connsiteY16429"/>
                </a:cxn>
                <a:cxn ang="0">
                  <a:pos x="connsiteX16430" y="connsiteY16430"/>
                </a:cxn>
                <a:cxn ang="0">
                  <a:pos x="connsiteX16431" y="connsiteY16431"/>
                </a:cxn>
                <a:cxn ang="0">
                  <a:pos x="connsiteX16432" y="connsiteY16432"/>
                </a:cxn>
                <a:cxn ang="0">
                  <a:pos x="connsiteX16433" y="connsiteY16433"/>
                </a:cxn>
                <a:cxn ang="0">
                  <a:pos x="connsiteX16434" y="connsiteY16434"/>
                </a:cxn>
                <a:cxn ang="0">
                  <a:pos x="connsiteX16435" y="connsiteY16435"/>
                </a:cxn>
                <a:cxn ang="0">
                  <a:pos x="connsiteX16436" y="connsiteY16436"/>
                </a:cxn>
                <a:cxn ang="0">
                  <a:pos x="connsiteX16437" y="connsiteY16437"/>
                </a:cxn>
                <a:cxn ang="0">
                  <a:pos x="connsiteX16438" y="connsiteY16438"/>
                </a:cxn>
                <a:cxn ang="0">
                  <a:pos x="connsiteX16439" y="connsiteY16439"/>
                </a:cxn>
                <a:cxn ang="0">
                  <a:pos x="connsiteX16440" y="connsiteY16440"/>
                </a:cxn>
                <a:cxn ang="0">
                  <a:pos x="connsiteX16441" y="connsiteY16441"/>
                </a:cxn>
                <a:cxn ang="0">
                  <a:pos x="connsiteX16442" y="connsiteY16442"/>
                </a:cxn>
                <a:cxn ang="0">
                  <a:pos x="connsiteX16443" y="connsiteY16443"/>
                </a:cxn>
                <a:cxn ang="0">
                  <a:pos x="connsiteX16444" y="connsiteY16444"/>
                </a:cxn>
                <a:cxn ang="0">
                  <a:pos x="connsiteX16445" y="connsiteY16445"/>
                </a:cxn>
                <a:cxn ang="0">
                  <a:pos x="connsiteX16446" y="connsiteY16446"/>
                </a:cxn>
                <a:cxn ang="0">
                  <a:pos x="connsiteX16447" y="connsiteY16447"/>
                </a:cxn>
                <a:cxn ang="0">
                  <a:pos x="connsiteX16448" y="connsiteY16448"/>
                </a:cxn>
                <a:cxn ang="0">
                  <a:pos x="connsiteX16449" y="connsiteY16449"/>
                </a:cxn>
                <a:cxn ang="0">
                  <a:pos x="connsiteX16450" y="connsiteY16450"/>
                </a:cxn>
                <a:cxn ang="0">
                  <a:pos x="connsiteX16451" y="connsiteY16451"/>
                </a:cxn>
                <a:cxn ang="0">
                  <a:pos x="connsiteX16452" y="connsiteY16452"/>
                </a:cxn>
                <a:cxn ang="0">
                  <a:pos x="connsiteX16453" y="connsiteY16453"/>
                </a:cxn>
                <a:cxn ang="0">
                  <a:pos x="connsiteX16454" y="connsiteY16454"/>
                </a:cxn>
                <a:cxn ang="0">
                  <a:pos x="connsiteX16455" y="connsiteY16455"/>
                </a:cxn>
                <a:cxn ang="0">
                  <a:pos x="connsiteX16456" y="connsiteY16456"/>
                </a:cxn>
                <a:cxn ang="0">
                  <a:pos x="connsiteX16457" y="connsiteY16457"/>
                </a:cxn>
                <a:cxn ang="0">
                  <a:pos x="connsiteX16458" y="connsiteY16458"/>
                </a:cxn>
                <a:cxn ang="0">
                  <a:pos x="connsiteX16459" y="connsiteY16459"/>
                </a:cxn>
                <a:cxn ang="0">
                  <a:pos x="connsiteX16460" y="connsiteY16460"/>
                </a:cxn>
                <a:cxn ang="0">
                  <a:pos x="connsiteX16461" y="connsiteY16461"/>
                </a:cxn>
                <a:cxn ang="0">
                  <a:pos x="connsiteX16462" y="connsiteY16462"/>
                </a:cxn>
                <a:cxn ang="0">
                  <a:pos x="connsiteX16463" y="connsiteY16463"/>
                </a:cxn>
                <a:cxn ang="0">
                  <a:pos x="connsiteX16464" y="connsiteY16464"/>
                </a:cxn>
                <a:cxn ang="0">
                  <a:pos x="connsiteX16465" y="connsiteY16465"/>
                </a:cxn>
                <a:cxn ang="0">
                  <a:pos x="connsiteX16466" y="connsiteY16466"/>
                </a:cxn>
                <a:cxn ang="0">
                  <a:pos x="connsiteX16467" y="connsiteY16467"/>
                </a:cxn>
                <a:cxn ang="0">
                  <a:pos x="connsiteX16468" y="connsiteY16468"/>
                </a:cxn>
                <a:cxn ang="0">
                  <a:pos x="connsiteX16469" y="connsiteY16469"/>
                </a:cxn>
                <a:cxn ang="0">
                  <a:pos x="connsiteX16470" y="connsiteY16470"/>
                </a:cxn>
                <a:cxn ang="0">
                  <a:pos x="connsiteX16471" y="connsiteY16471"/>
                </a:cxn>
                <a:cxn ang="0">
                  <a:pos x="connsiteX16472" y="connsiteY16472"/>
                </a:cxn>
                <a:cxn ang="0">
                  <a:pos x="connsiteX16473" y="connsiteY16473"/>
                </a:cxn>
                <a:cxn ang="0">
                  <a:pos x="connsiteX16474" y="connsiteY16474"/>
                </a:cxn>
                <a:cxn ang="0">
                  <a:pos x="connsiteX16475" y="connsiteY16475"/>
                </a:cxn>
                <a:cxn ang="0">
                  <a:pos x="connsiteX16476" y="connsiteY16476"/>
                </a:cxn>
                <a:cxn ang="0">
                  <a:pos x="connsiteX16477" y="connsiteY16477"/>
                </a:cxn>
                <a:cxn ang="0">
                  <a:pos x="connsiteX16478" y="connsiteY16478"/>
                </a:cxn>
                <a:cxn ang="0">
                  <a:pos x="connsiteX16479" y="connsiteY16479"/>
                </a:cxn>
                <a:cxn ang="0">
                  <a:pos x="connsiteX16480" y="connsiteY16480"/>
                </a:cxn>
                <a:cxn ang="0">
                  <a:pos x="connsiteX16481" y="connsiteY16481"/>
                </a:cxn>
                <a:cxn ang="0">
                  <a:pos x="connsiteX16482" y="connsiteY16482"/>
                </a:cxn>
                <a:cxn ang="0">
                  <a:pos x="connsiteX16483" y="connsiteY16483"/>
                </a:cxn>
                <a:cxn ang="0">
                  <a:pos x="connsiteX16484" y="connsiteY16484"/>
                </a:cxn>
                <a:cxn ang="0">
                  <a:pos x="connsiteX16485" y="connsiteY16485"/>
                </a:cxn>
                <a:cxn ang="0">
                  <a:pos x="connsiteX16486" y="connsiteY16486"/>
                </a:cxn>
                <a:cxn ang="0">
                  <a:pos x="connsiteX16487" y="connsiteY16487"/>
                </a:cxn>
                <a:cxn ang="0">
                  <a:pos x="connsiteX16488" y="connsiteY16488"/>
                </a:cxn>
                <a:cxn ang="0">
                  <a:pos x="connsiteX16489" y="connsiteY16489"/>
                </a:cxn>
                <a:cxn ang="0">
                  <a:pos x="connsiteX16490" y="connsiteY16490"/>
                </a:cxn>
                <a:cxn ang="0">
                  <a:pos x="connsiteX16491" y="connsiteY16491"/>
                </a:cxn>
                <a:cxn ang="0">
                  <a:pos x="connsiteX16492" y="connsiteY16492"/>
                </a:cxn>
                <a:cxn ang="0">
                  <a:pos x="connsiteX16493" y="connsiteY16493"/>
                </a:cxn>
                <a:cxn ang="0">
                  <a:pos x="connsiteX16494" y="connsiteY16494"/>
                </a:cxn>
                <a:cxn ang="0">
                  <a:pos x="connsiteX16495" y="connsiteY16495"/>
                </a:cxn>
                <a:cxn ang="0">
                  <a:pos x="connsiteX16496" y="connsiteY16496"/>
                </a:cxn>
                <a:cxn ang="0">
                  <a:pos x="connsiteX16497" y="connsiteY16497"/>
                </a:cxn>
                <a:cxn ang="0">
                  <a:pos x="connsiteX16498" y="connsiteY16498"/>
                </a:cxn>
                <a:cxn ang="0">
                  <a:pos x="connsiteX16499" y="connsiteY16499"/>
                </a:cxn>
                <a:cxn ang="0">
                  <a:pos x="connsiteX16500" y="connsiteY16500"/>
                </a:cxn>
                <a:cxn ang="0">
                  <a:pos x="connsiteX16501" y="connsiteY16501"/>
                </a:cxn>
                <a:cxn ang="0">
                  <a:pos x="connsiteX16502" y="connsiteY16502"/>
                </a:cxn>
                <a:cxn ang="0">
                  <a:pos x="connsiteX16503" y="connsiteY16503"/>
                </a:cxn>
                <a:cxn ang="0">
                  <a:pos x="connsiteX16504" y="connsiteY16504"/>
                </a:cxn>
                <a:cxn ang="0">
                  <a:pos x="connsiteX16505" y="connsiteY16505"/>
                </a:cxn>
                <a:cxn ang="0">
                  <a:pos x="connsiteX16506" y="connsiteY16506"/>
                </a:cxn>
                <a:cxn ang="0">
                  <a:pos x="connsiteX16507" y="connsiteY16507"/>
                </a:cxn>
                <a:cxn ang="0">
                  <a:pos x="connsiteX16508" y="connsiteY16508"/>
                </a:cxn>
                <a:cxn ang="0">
                  <a:pos x="connsiteX16509" y="connsiteY16509"/>
                </a:cxn>
                <a:cxn ang="0">
                  <a:pos x="connsiteX16510" y="connsiteY16510"/>
                </a:cxn>
                <a:cxn ang="0">
                  <a:pos x="connsiteX16511" y="connsiteY16511"/>
                </a:cxn>
                <a:cxn ang="0">
                  <a:pos x="connsiteX16512" y="connsiteY16512"/>
                </a:cxn>
                <a:cxn ang="0">
                  <a:pos x="connsiteX16513" y="connsiteY16513"/>
                </a:cxn>
                <a:cxn ang="0">
                  <a:pos x="connsiteX16514" y="connsiteY16514"/>
                </a:cxn>
                <a:cxn ang="0">
                  <a:pos x="connsiteX16515" y="connsiteY16515"/>
                </a:cxn>
                <a:cxn ang="0">
                  <a:pos x="connsiteX16516" y="connsiteY16516"/>
                </a:cxn>
                <a:cxn ang="0">
                  <a:pos x="connsiteX16517" y="connsiteY16517"/>
                </a:cxn>
                <a:cxn ang="0">
                  <a:pos x="connsiteX16518" y="connsiteY16518"/>
                </a:cxn>
                <a:cxn ang="0">
                  <a:pos x="connsiteX16519" y="connsiteY16519"/>
                </a:cxn>
                <a:cxn ang="0">
                  <a:pos x="connsiteX16520" y="connsiteY16520"/>
                </a:cxn>
                <a:cxn ang="0">
                  <a:pos x="connsiteX16521" y="connsiteY16521"/>
                </a:cxn>
                <a:cxn ang="0">
                  <a:pos x="connsiteX16522" y="connsiteY16522"/>
                </a:cxn>
                <a:cxn ang="0">
                  <a:pos x="connsiteX16523" y="connsiteY16523"/>
                </a:cxn>
                <a:cxn ang="0">
                  <a:pos x="connsiteX16524" y="connsiteY16524"/>
                </a:cxn>
                <a:cxn ang="0">
                  <a:pos x="connsiteX16525" y="connsiteY16525"/>
                </a:cxn>
                <a:cxn ang="0">
                  <a:pos x="connsiteX16526" y="connsiteY16526"/>
                </a:cxn>
                <a:cxn ang="0">
                  <a:pos x="connsiteX16527" y="connsiteY16527"/>
                </a:cxn>
                <a:cxn ang="0">
                  <a:pos x="connsiteX16528" y="connsiteY16528"/>
                </a:cxn>
                <a:cxn ang="0">
                  <a:pos x="connsiteX16529" y="connsiteY16529"/>
                </a:cxn>
                <a:cxn ang="0">
                  <a:pos x="connsiteX16530" y="connsiteY16530"/>
                </a:cxn>
                <a:cxn ang="0">
                  <a:pos x="connsiteX16531" y="connsiteY16531"/>
                </a:cxn>
                <a:cxn ang="0">
                  <a:pos x="connsiteX16532" y="connsiteY16532"/>
                </a:cxn>
                <a:cxn ang="0">
                  <a:pos x="connsiteX16533" y="connsiteY16533"/>
                </a:cxn>
                <a:cxn ang="0">
                  <a:pos x="connsiteX16534" y="connsiteY16534"/>
                </a:cxn>
                <a:cxn ang="0">
                  <a:pos x="connsiteX16535" y="connsiteY16535"/>
                </a:cxn>
                <a:cxn ang="0">
                  <a:pos x="connsiteX16536" y="connsiteY16536"/>
                </a:cxn>
                <a:cxn ang="0">
                  <a:pos x="connsiteX16537" y="connsiteY16537"/>
                </a:cxn>
                <a:cxn ang="0">
                  <a:pos x="connsiteX16538" y="connsiteY16538"/>
                </a:cxn>
                <a:cxn ang="0">
                  <a:pos x="connsiteX16539" y="connsiteY16539"/>
                </a:cxn>
                <a:cxn ang="0">
                  <a:pos x="connsiteX16540" y="connsiteY16540"/>
                </a:cxn>
                <a:cxn ang="0">
                  <a:pos x="connsiteX16541" y="connsiteY16541"/>
                </a:cxn>
                <a:cxn ang="0">
                  <a:pos x="connsiteX16542" y="connsiteY16542"/>
                </a:cxn>
                <a:cxn ang="0">
                  <a:pos x="connsiteX16543" y="connsiteY16543"/>
                </a:cxn>
                <a:cxn ang="0">
                  <a:pos x="connsiteX16544" y="connsiteY16544"/>
                </a:cxn>
                <a:cxn ang="0">
                  <a:pos x="connsiteX16545" y="connsiteY16545"/>
                </a:cxn>
                <a:cxn ang="0">
                  <a:pos x="connsiteX16546" y="connsiteY16546"/>
                </a:cxn>
                <a:cxn ang="0">
                  <a:pos x="connsiteX16547" y="connsiteY16547"/>
                </a:cxn>
                <a:cxn ang="0">
                  <a:pos x="connsiteX16548" y="connsiteY16548"/>
                </a:cxn>
                <a:cxn ang="0">
                  <a:pos x="connsiteX16549" y="connsiteY16549"/>
                </a:cxn>
                <a:cxn ang="0">
                  <a:pos x="connsiteX16550" y="connsiteY16550"/>
                </a:cxn>
                <a:cxn ang="0">
                  <a:pos x="connsiteX16551" y="connsiteY16551"/>
                </a:cxn>
                <a:cxn ang="0">
                  <a:pos x="connsiteX16552" y="connsiteY16552"/>
                </a:cxn>
                <a:cxn ang="0">
                  <a:pos x="connsiteX16553" y="connsiteY16553"/>
                </a:cxn>
                <a:cxn ang="0">
                  <a:pos x="connsiteX16554" y="connsiteY16554"/>
                </a:cxn>
                <a:cxn ang="0">
                  <a:pos x="connsiteX16555" y="connsiteY16555"/>
                </a:cxn>
                <a:cxn ang="0">
                  <a:pos x="connsiteX16556" y="connsiteY16556"/>
                </a:cxn>
                <a:cxn ang="0">
                  <a:pos x="connsiteX16557" y="connsiteY16557"/>
                </a:cxn>
                <a:cxn ang="0">
                  <a:pos x="connsiteX16558" y="connsiteY16558"/>
                </a:cxn>
                <a:cxn ang="0">
                  <a:pos x="connsiteX16559" y="connsiteY16559"/>
                </a:cxn>
                <a:cxn ang="0">
                  <a:pos x="connsiteX16560" y="connsiteY16560"/>
                </a:cxn>
                <a:cxn ang="0">
                  <a:pos x="connsiteX16561" y="connsiteY16561"/>
                </a:cxn>
                <a:cxn ang="0">
                  <a:pos x="connsiteX16562" y="connsiteY16562"/>
                </a:cxn>
                <a:cxn ang="0">
                  <a:pos x="connsiteX16563" y="connsiteY16563"/>
                </a:cxn>
                <a:cxn ang="0">
                  <a:pos x="connsiteX16564" y="connsiteY16564"/>
                </a:cxn>
                <a:cxn ang="0">
                  <a:pos x="connsiteX16565" y="connsiteY16565"/>
                </a:cxn>
                <a:cxn ang="0">
                  <a:pos x="connsiteX16566" y="connsiteY16566"/>
                </a:cxn>
                <a:cxn ang="0">
                  <a:pos x="connsiteX16567" y="connsiteY16567"/>
                </a:cxn>
                <a:cxn ang="0">
                  <a:pos x="connsiteX16568" y="connsiteY16568"/>
                </a:cxn>
                <a:cxn ang="0">
                  <a:pos x="connsiteX16569" y="connsiteY16569"/>
                </a:cxn>
                <a:cxn ang="0">
                  <a:pos x="connsiteX16570" y="connsiteY16570"/>
                </a:cxn>
                <a:cxn ang="0">
                  <a:pos x="connsiteX16571" y="connsiteY16571"/>
                </a:cxn>
                <a:cxn ang="0">
                  <a:pos x="connsiteX16572" y="connsiteY16572"/>
                </a:cxn>
                <a:cxn ang="0">
                  <a:pos x="connsiteX16573" y="connsiteY16573"/>
                </a:cxn>
                <a:cxn ang="0">
                  <a:pos x="connsiteX16574" y="connsiteY16574"/>
                </a:cxn>
                <a:cxn ang="0">
                  <a:pos x="connsiteX16575" y="connsiteY16575"/>
                </a:cxn>
                <a:cxn ang="0">
                  <a:pos x="connsiteX16576" y="connsiteY16576"/>
                </a:cxn>
                <a:cxn ang="0">
                  <a:pos x="connsiteX16577" y="connsiteY16577"/>
                </a:cxn>
                <a:cxn ang="0">
                  <a:pos x="connsiteX16578" y="connsiteY16578"/>
                </a:cxn>
                <a:cxn ang="0">
                  <a:pos x="connsiteX16579" y="connsiteY16579"/>
                </a:cxn>
                <a:cxn ang="0">
                  <a:pos x="connsiteX16580" y="connsiteY16580"/>
                </a:cxn>
                <a:cxn ang="0">
                  <a:pos x="connsiteX16581" y="connsiteY16581"/>
                </a:cxn>
                <a:cxn ang="0">
                  <a:pos x="connsiteX16582" y="connsiteY16582"/>
                </a:cxn>
                <a:cxn ang="0">
                  <a:pos x="connsiteX16583" y="connsiteY16583"/>
                </a:cxn>
                <a:cxn ang="0">
                  <a:pos x="connsiteX16584" y="connsiteY16584"/>
                </a:cxn>
                <a:cxn ang="0">
                  <a:pos x="connsiteX16585" y="connsiteY16585"/>
                </a:cxn>
                <a:cxn ang="0">
                  <a:pos x="connsiteX16586" y="connsiteY16586"/>
                </a:cxn>
                <a:cxn ang="0">
                  <a:pos x="connsiteX16587" y="connsiteY16587"/>
                </a:cxn>
                <a:cxn ang="0">
                  <a:pos x="connsiteX16588" y="connsiteY16588"/>
                </a:cxn>
                <a:cxn ang="0">
                  <a:pos x="connsiteX16589" y="connsiteY16589"/>
                </a:cxn>
                <a:cxn ang="0">
                  <a:pos x="connsiteX16590" y="connsiteY16590"/>
                </a:cxn>
                <a:cxn ang="0">
                  <a:pos x="connsiteX16591" y="connsiteY16591"/>
                </a:cxn>
                <a:cxn ang="0">
                  <a:pos x="connsiteX16592" y="connsiteY16592"/>
                </a:cxn>
                <a:cxn ang="0">
                  <a:pos x="connsiteX16593" y="connsiteY16593"/>
                </a:cxn>
                <a:cxn ang="0">
                  <a:pos x="connsiteX16594" y="connsiteY16594"/>
                </a:cxn>
                <a:cxn ang="0">
                  <a:pos x="connsiteX16595" y="connsiteY16595"/>
                </a:cxn>
                <a:cxn ang="0">
                  <a:pos x="connsiteX16596" y="connsiteY16596"/>
                </a:cxn>
                <a:cxn ang="0">
                  <a:pos x="connsiteX16597" y="connsiteY16597"/>
                </a:cxn>
                <a:cxn ang="0">
                  <a:pos x="connsiteX16598" y="connsiteY16598"/>
                </a:cxn>
                <a:cxn ang="0">
                  <a:pos x="connsiteX16599" y="connsiteY16599"/>
                </a:cxn>
                <a:cxn ang="0">
                  <a:pos x="connsiteX16600" y="connsiteY16600"/>
                </a:cxn>
                <a:cxn ang="0">
                  <a:pos x="connsiteX16601" y="connsiteY16601"/>
                </a:cxn>
                <a:cxn ang="0">
                  <a:pos x="connsiteX16602" y="connsiteY16602"/>
                </a:cxn>
                <a:cxn ang="0">
                  <a:pos x="connsiteX16603" y="connsiteY16603"/>
                </a:cxn>
                <a:cxn ang="0">
                  <a:pos x="connsiteX16604" y="connsiteY16604"/>
                </a:cxn>
                <a:cxn ang="0">
                  <a:pos x="connsiteX16605" y="connsiteY16605"/>
                </a:cxn>
                <a:cxn ang="0">
                  <a:pos x="connsiteX16606" y="connsiteY16606"/>
                </a:cxn>
                <a:cxn ang="0">
                  <a:pos x="connsiteX16607" y="connsiteY16607"/>
                </a:cxn>
                <a:cxn ang="0">
                  <a:pos x="connsiteX16608" y="connsiteY16608"/>
                </a:cxn>
                <a:cxn ang="0">
                  <a:pos x="connsiteX16609" y="connsiteY16609"/>
                </a:cxn>
                <a:cxn ang="0">
                  <a:pos x="connsiteX16610" y="connsiteY16610"/>
                </a:cxn>
                <a:cxn ang="0">
                  <a:pos x="connsiteX16611" y="connsiteY16611"/>
                </a:cxn>
                <a:cxn ang="0">
                  <a:pos x="connsiteX16612" y="connsiteY16612"/>
                </a:cxn>
                <a:cxn ang="0">
                  <a:pos x="connsiteX16613" y="connsiteY16613"/>
                </a:cxn>
                <a:cxn ang="0">
                  <a:pos x="connsiteX16614" y="connsiteY16614"/>
                </a:cxn>
                <a:cxn ang="0">
                  <a:pos x="connsiteX16615" y="connsiteY16615"/>
                </a:cxn>
                <a:cxn ang="0">
                  <a:pos x="connsiteX16616" y="connsiteY16616"/>
                </a:cxn>
                <a:cxn ang="0">
                  <a:pos x="connsiteX16617" y="connsiteY16617"/>
                </a:cxn>
                <a:cxn ang="0">
                  <a:pos x="connsiteX16618" y="connsiteY16618"/>
                </a:cxn>
                <a:cxn ang="0">
                  <a:pos x="connsiteX16619" y="connsiteY16619"/>
                </a:cxn>
                <a:cxn ang="0">
                  <a:pos x="connsiteX16620" y="connsiteY16620"/>
                </a:cxn>
                <a:cxn ang="0">
                  <a:pos x="connsiteX16621" y="connsiteY16621"/>
                </a:cxn>
                <a:cxn ang="0">
                  <a:pos x="connsiteX16622" y="connsiteY16622"/>
                </a:cxn>
                <a:cxn ang="0">
                  <a:pos x="connsiteX16623" y="connsiteY16623"/>
                </a:cxn>
                <a:cxn ang="0">
                  <a:pos x="connsiteX16624" y="connsiteY16624"/>
                </a:cxn>
                <a:cxn ang="0">
                  <a:pos x="connsiteX16625" y="connsiteY16625"/>
                </a:cxn>
                <a:cxn ang="0">
                  <a:pos x="connsiteX16626" y="connsiteY16626"/>
                </a:cxn>
                <a:cxn ang="0">
                  <a:pos x="connsiteX16627" y="connsiteY16627"/>
                </a:cxn>
                <a:cxn ang="0">
                  <a:pos x="connsiteX16628" y="connsiteY16628"/>
                </a:cxn>
                <a:cxn ang="0">
                  <a:pos x="connsiteX16629" y="connsiteY16629"/>
                </a:cxn>
                <a:cxn ang="0">
                  <a:pos x="connsiteX16630" y="connsiteY16630"/>
                </a:cxn>
                <a:cxn ang="0">
                  <a:pos x="connsiteX16631" y="connsiteY16631"/>
                </a:cxn>
                <a:cxn ang="0">
                  <a:pos x="connsiteX16632" y="connsiteY16632"/>
                </a:cxn>
                <a:cxn ang="0">
                  <a:pos x="connsiteX16633" y="connsiteY16633"/>
                </a:cxn>
                <a:cxn ang="0">
                  <a:pos x="connsiteX16634" y="connsiteY16634"/>
                </a:cxn>
                <a:cxn ang="0">
                  <a:pos x="connsiteX16635" y="connsiteY16635"/>
                </a:cxn>
                <a:cxn ang="0">
                  <a:pos x="connsiteX16636" y="connsiteY16636"/>
                </a:cxn>
                <a:cxn ang="0">
                  <a:pos x="connsiteX16637" y="connsiteY16637"/>
                </a:cxn>
                <a:cxn ang="0">
                  <a:pos x="connsiteX16638" y="connsiteY16638"/>
                </a:cxn>
                <a:cxn ang="0">
                  <a:pos x="connsiteX16639" y="connsiteY16639"/>
                </a:cxn>
                <a:cxn ang="0">
                  <a:pos x="connsiteX16640" y="connsiteY16640"/>
                </a:cxn>
                <a:cxn ang="0">
                  <a:pos x="connsiteX16641" y="connsiteY16641"/>
                </a:cxn>
                <a:cxn ang="0">
                  <a:pos x="connsiteX16642" y="connsiteY16642"/>
                </a:cxn>
                <a:cxn ang="0">
                  <a:pos x="connsiteX16643" y="connsiteY16643"/>
                </a:cxn>
                <a:cxn ang="0">
                  <a:pos x="connsiteX16644" y="connsiteY16644"/>
                </a:cxn>
                <a:cxn ang="0">
                  <a:pos x="connsiteX16645" y="connsiteY16645"/>
                </a:cxn>
                <a:cxn ang="0">
                  <a:pos x="connsiteX16646" y="connsiteY16646"/>
                </a:cxn>
                <a:cxn ang="0">
                  <a:pos x="connsiteX16647" y="connsiteY16647"/>
                </a:cxn>
                <a:cxn ang="0">
                  <a:pos x="connsiteX16648" y="connsiteY16648"/>
                </a:cxn>
                <a:cxn ang="0">
                  <a:pos x="connsiteX16649" y="connsiteY16649"/>
                </a:cxn>
                <a:cxn ang="0">
                  <a:pos x="connsiteX16650" y="connsiteY16650"/>
                </a:cxn>
                <a:cxn ang="0">
                  <a:pos x="connsiteX16651" y="connsiteY16651"/>
                </a:cxn>
                <a:cxn ang="0">
                  <a:pos x="connsiteX16652" y="connsiteY16652"/>
                </a:cxn>
                <a:cxn ang="0">
                  <a:pos x="connsiteX16653" y="connsiteY16653"/>
                </a:cxn>
                <a:cxn ang="0">
                  <a:pos x="connsiteX16654" y="connsiteY16654"/>
                </a:cxn>
                <a:cxn ang="0">
                  <a:pos x="connsiteX16655" y="connsiteY16655"/>
                </a:cxn>
                <a:cxn ang="0">
                  <a:pos x="connsiteX16656" y="connsiteY16656"/>
                </a:cxn>
                <a:cxn ang="0">
                  <a:pos x="connsiteX16657" y="connsiteY16657"/>
                </a:cxn>
                <a:cxn ang="0">
                  <a:pos x="connsiteX16658" y="connsiteY16658"/>
                </a:cxn>
                <a:cxn ang="0">
                  <a:pos x="connsiteX16659" y="connsiteY16659"/>
                </a:cxn>
                <a:cxn ang="0">
                  <a:pos x="connsiteX16660" y="connsiteY16660"/>
                </a:cxn>
                <a:cxn ang="0">
                  <a:pos x="connsiteX16661" y="connsiteY16661"/>
                </a:cxn>
                <a:cxn ang="0">
                  <a:pos x="connsiteX16662" y="connsiteY16662"/>
                </a:cxn>
                <a:cxn ang="0">
                  <a:pos x="connsiteX16663" y="connsiteY16663"/>
                </a:cxn>
                <a:cxn ang="0">
                  <a:pos x="connsiteX16664" y="connsiteY16664"/>
                </a:cxn>
                <a:cxn ang="0">
                  <a:pos x="connsiteX16665" y="connsiteY16665"/>
                </a:cxn>
                <a:cxn ang="0">
                  <a:pos x="connsiteX16666" y="connsiteY16666"/>
                </a:cxn>
                <a:cxn ang="0">
                  <a:pos x="connsiteX16667" y="connsiteY16667"/>
                </a:cxn>
                <a:cxn ang="0">
                  <a:pos x="connsiteX16668" y="connsiteY16668"/>
                </a:cxn>
                <a:cxn ang="0">
                  <a:pos x="connsiteX16669" y="connsiteY16669"/>
                </a:cxn>
                <a:cxn ang="0">
                  <a:pos x="connsiteX16670" y="connsiteY16670"/>
                </a:cxn>
                <a:cxn ang="0">
                  <a:pos x="connsiteX16671" y="connsiteY16671"/>
                </a:cxn>
                <a:cxn ang="0">
                  <a:pos x="connsiteX16672" y="connsiteY16672"/>
                </a:cxn>
                <a:cxn ang="0">
                  <a:pos x="connsiteX16673" y="connsiteY16673"/>
                </a:cxn>
                <a:cxn ang="0">
                  <a:pos x="connsiteX16674" y="connsiteY16674"/>
                </a:cxn>
                <a:cxn ang="0">
                  <a:pos x="connsiteX16675" y="connsiteY16675"/>
                </a:cxn>
                <a:cxn ang="0">
                  <a:pos x="connsiteX16676" y="connsiteY16676"/>
                </a:cxn>
                <a:cxn ang="0">
                  <a:pos x="connsiteX16677" y="connsiteY16677"/>
                </a:cxn>
                <a:cxn ang="0">
                  <a:pos x="connsiteX16678" y="connsiteY16678"/>
                </a:cxn>
                <a:cxn ang="0">
                  <a:pos x="connsiteX16679" y="connsiteY16679"/>
                </a:cxn>
                <a:cxn ang="0">
                  <a:pos x="connsiteX16680" y="connsiteY16680"/>
                </a:cxn>
                <a:cxn ang="0">
                  <a:pos x="connsiteX16681" y="connsiteY16681"/>
                </a:cxn>
                <a:cxn ang="0">
                  <a:pos x="connsiteX16682" y="connsiteY16682"/>
                </a:cxn>
                <a:cxn ang="0">
                  <a:pos x="connsiteX16683" y="connsiteY16683"/>
                </a:cxn>
                <a:cxn ang="0">
                  <a:pos x="connsiteX16684" y="connsiteY16684"/>
                </a:cxn>
                <a:cxn ang="0">
                  <a:pos x="connsiteX16685" y="connsiteY16685"/>
                </a:cxn>
                <a:cxn ang="0">
                  <a:pos x="connsiteX16686" y="connsiteY16686"/>
                </a:cxn>
                <a:cxn ang="0">
                  <a:pos x="connsiteX16687" y="connsiteY16687"/>
                </a:cxn>
                <a:cxn ang="0">
                  <a:pos x="connsiteX16688" y="connsiteY16688"/>
                </a:cxn>
                <a:cxn ang="0">
                  <a:pos x="connsiteX16689" y="connsiteY16689"/>
                </a:cxn>
                <a:cxn ang="0">
                  <a:pos x="connsiteX16690" y="connsiteY16690"/>
                </a:cxn>
                <a:cxn ang="0">
                  <a:pos x="connsiteX16691" y="connsiteY16691"/>
                </a:cxn>
                <a:cxn ang="0">
                  <a:pos x="connsiteX16692" y="connsiteY16692"/>
                </a:cxn>
                <a:cxn ang="0">
                  <a:pos x="connsiteX16693" y="connsiteY16693"/>
                </a:cxn>
                <a:cxn ang="0">
                  <a:pos x="connsiteX16694" y="connsiteY16694"/>
                </a:cxn>
                <a:cxn ang="0">
                  <a:pos x="connsiteX16695" y="connsiteY16695"/>
                </a:cxn>
                <a:cxn ang="0">
                  <a:pos x="connsiteX16696" y="connsiteY16696"/>
                </a:cxn>
                <a:cxn ang="0">
                  <a:pos x="connsiteX16697" y="connsiteY16697"/>
                </a:cxn>
                <a:cxn ang="0">
                  <a:pos x="connsiteX16698" y="connsiteY16698"/>
                </a:cxn>
                <a:cxn ang="0">
                  <a:pos x="connsiteX16699" y="connsiteY16699"/>
                </a:cxn>
                <a:cxn ang="0">
                  <a:pos x="connsiteX16700" y="connsiteY16700"/>
                </a:cxn>
                <a:cxn ang="0">
                  <a:pos x="connsiteX16701" y="connsiteY16701"/>
                </a:cxn>
                <a:cxn ang="0">
                  <a:pos x="connsiteX16702" y="connsiteY16702"/>
                </a:cxn>
                <a:cxn ang="0">
                  <a:pos x="connsiteX16703" y="connsiteY16703"/>
                </a:cxn>
                <a:cxn ang="0">
                  <a:pos x="connsiteX16704" y="connsiteY16704"/>
                </a:cxn>
                <a:cxn ang="0">
                  <a:pos x="connsiteX16705" y="connsiteY16705"/>
                </a:cxn>
                <a:cxn ang="0">
                  <a:pos x="connsiteX16706" y="connsiteY16706"/>
                </a:cxn>
                <a:cxn ang="0">
                  <a:pos x="connsiteX16707" y="connsiteY16707"/>
                </a:cxn>
                <a:cxn ang="0">
                  <a:pos x="connsiteX16708" y="connsiteY16708"/>
                </a:cxn>
                <a:cxn ang="0">
                  <a:pos x="connsiteX16709" y="connsiteY16709"/>
                </a:cxn>
                <a:cxn ang="0">
                  <a:pos x="connsiteX16710" y="connsiteY16710"/>
                </a:cxn>
                <a:cxn ang="0">
                  <a:pos x="connsiteX16711" y="connsiteY16711"/>
                </a:cxn>
                <a:cxn ang="0">
                  <a:pos x="connsiteX16712" y="connsiteY16712"/>
                </a:cxn>
                <a:cxn ang="0">
                  <a:pos x="connsiteX16713" y="connsiteY16713"/>
                </a:cxn>
                <a:cxn ang="0">
                  <a:pos x="connsiteX16714" y="connsiteY16714"/>
                </a:cxn>
                <a:cxn ang="0">
                  <a:pos x="connsiteX16715" y="connsiteY16715"/>
                </a:cxn>
                <a:cxn ang="0">
                  <a:pos x="connsiteX16716" y="connsiteY16716"/>
                </a:cxn>
                <a:cxn ang="0">
                  <a:pos x="connsiteX16717" y="connsiteY16717"/>
                </a:cxn>
                <a:cxn ang="0">
                  <a:pos x="connsiteX16718" y="connsiteY16718"/>
                </a:cxn>
                <a:cxn ang="0">
                  <a:pos x="connsiteX16719" y="connsiteY16719"/>
                </a:cxn>
                <a:cxn ang="0">
                  <a:pos x="connsiteX16720" y="connsiteY16720"/>
                </a:cxn>
                <a:cxn ang="0">
                  <a:pos x="connsiteX16721" y="connsiteY16721"/>
                </a:cxn>
                <a:cxn ang="0">
                  <a:pos x="connsiteX16722" y="connsiteY16722"/>
                </a:cxn>
                <a:cxn ang="0">
                  <a:pos x="connsiteX16723" y="connsiteY16723"/>
                </a:cxn>
                <a:cxn ang="0">
                  <a:pos x="connsiteX16724" y="connsiteY16724"/>
                </a:cxn>
                <a:cxn ang="0">
                  <a:pos x="connsiteX16725" y="connsiteY16725"/>
                </a:cxn>
                <a:cxn ang="0">
                  <a:pos x="connsiteX16726" y="connsiteY16726"/>
                </a:cxn>
                <a:cxn ang="0">
                  <a:pos x="connsiteX16727" y="connsiteY16727"/>
                </a:cxn>
                <a:cxn ang="0">
                  <a:pos x="connsiteX16728" y="connsiteY16728"/>
                </a:cxn>
                <a:cxn ang="0">
                  <a:pos x="connsiteX16729" y="connsiteY16729"/>
                </a:cxn>
                <a:cxn ang="0">
                  <a:pos x="connsiteX16730" y="connsiteY16730"/>
                </a:cxn>
                <a:cxn ang="0">
                  <a:pos x="connsiteX16731" y="connsiteY16731"/>
                </a:cxn>
                <a:cxn ang="0">
                  <a:pos x="connsiteX16732" y="connsiteY16732"/>
                </a:cxn>
                <a:cxn ang="0">
                  <a:pos x="connsiteX16733" y="connsiteY16733"/>
                </a:cxn>
                <a:cxn ang="0">
                  <a:pos x="connsiteX16734" y="connsiteY16734"/>
                </a:cxn>
                <a:cxn ang="0">
                  <a:pos x="connsiteX16735" y="connsiteY16735"/>
                </a:cxn>
                <a:cxn ang="0">
                  <a:pos x="connsiteX16736" y="connsiteY16736"/>
                </a:cxn>
                <a:cxn ang="0">
                  <a:pos x="connsiteX16737" y="connsiteY16737"/>
                </a:cxn>
                <a:cxn ang="0">
                  <a:pos x="connsiteX16738" y="connsiteY16738"/>
                </a:cxn>
                <a:cxn ang="0">
                  <a:pos x="connsiteX16739" y="connsiteY16739"/>
                </a:cxn>
                <a:cxn ang="0">
                  <a:pos x="connsiteX16740" y="connsiteY16740"/>
                </a:cxn>
                <a:cxn ang="0">
                  <a:pos x="connsiteX16741" y="connsiteY16741"/>
                </a:cxn>
                <a:cxn ang="0">
                  <a:pos x="connsiteX16742" y="connsiteY16742"/>
                </a:cxn>
                <a:cxn ang="0">
                  <a:pos x="connsiteX16743" y="connsiteY16743"/>
                </a:cxn>
                <a:cxn ang="0">
                  <a:pos x="connsiteX16744" y="connsiteY16744"/>
                </a:cxn>
                <a:cxn ang="0">
                  <a:pos x="connsiteX16745" y="connsiteY16745"/>
                </a:cxn>
                <a:cxn ang="0">
                  <a:pos x="connsiteX16746" y="connsiteY16746"/>
                </a:cxn>
                <a:cxn ang="0">
                  <a:pos x="connsiteX16747" y="connsiteY16747"/>
                </a:cxn>
                <a:cxn ang="0">
                  <a:pos x="connsiteX16748" y="connsiteY16748"/>
                </a:cxn>
                <a:cxn ang="0">
                  <a:pos x="connsiteX16749" y="connsiteY16749"/>
                </a:cxn>
                <a:cxn ang="0">
                  <a:pos x="connsiteX16750" y="connsiteY16750"/>
                </a:cxn>
                <a:cxn ang="0">
                  <a:pos x="connsiteX16751" y="connsiteY16751"/>
                </a:cxn>
                <a:cxn ang="0">
                  <a:pos x="connsiteX16752" y="connsiteY16752"/>
                </a:cxn>
                <a:cxn ang="0">
                  <a:pos x="connsiteX16753" y="connsiteY16753"/>
                </a:cxn>
                <a:cxn ang="0">
                  <a:pos x="connsiteX16754" y="connsiteY16754"/>
                </a:cxn>
                <a:cxn ang="0">
                  <a:pos x="connsiteX16755" y="connsiteY16755"/>
                </a:cxn>
                <a:cxn ang="0">
                  <a:pos x="connsiteX16756" y="connsiteY16756"/>
                </a:cxn>
                <a:cxn ang="0">
                  <a:pos x="connsiteX16757" y="connsiteY16757"/>
                </a:cxn>
                <a:cxn ang="0">
                  <a:pos x="connsiteX16758" y="connsiteY16758"/>
                </a:cxn>
                <a:cxn ang="0">
                  <a:pos x="connsiteX16759" y="connsiteY16759"/>
                </a:cxn>
                <a:cxn ang="0">
                  <a:pos x="connsiteX16760" y="connsiteY16760"/>
                </a:cxn>
                <a:cxn ang="0">
                  <a:pos x="connsiteX16761" y="connsiteY16761"/>
                </a:cxn>
                <a:cxn ang="0">
                  <a:pos x="connsiteX16762" y="connsiteY16762"/>
                </a:cxn>
                <a:cxn ang="0">
                  <a:pos x="connsiteX16763" y="connsiteY16763"/>
                </a:cxn>
                <a:cxn ang="0">
                  <a:pos x="connsiteX16764" y="connsiteY16764"/>
                </a:cxn>
                <a:cxn ang="0">
                  <a:pos x="connsiteX16765" y="connsiteY16765"/>
                </a:cxn>
                <a:cxn ang="0">
                  <a:pos x="connsiteX16766" y="connsiteY16766"/>
                </a:cxn>
                <a:cxn ang="0">
                  <a:pos x="connsiteX16767" y="connsiteY16767"/>
                </a:cxn>
                <a:cxn ang="0">
                  <a:pos x="connsiteX16768" y="connsiteY16768"/>
                </a:cxn>
                <a:cxn ang="0">
                  <a:pos x="connsiteX16769" y="connsiteY16769"/>
                </a:cxn>
                <a:cxn ang="0">
                  <a:pos x="connsiteX16770" y="connsiteY16770"/>
                </a:cxn>
                <a:cxn ang="0">
                  <a:pos x="connsiteX16771" y="connsiteY16771"/>
                </a:cxn>
                <a:cxn ang="0">
                  <a:pos x="connsiteX16772" y="connsiteY16772"/>
                </a:cxn>
                <a:cxn ang="0">
                  <a:pos x="connsiteX16773" y="connsiteY16773"/>
                </a:cxn>
                <a:cxn ang="0">
                  <a:pos x="connsiteX16774" y="connsiteY16774"/>
                </a:cxn>
                <a:cxn ang="0">
                  <a:pos x="connsiteX16775" y="connsiteY16775"/>
                </a:cxn>
                <a:cxn ang="0">
                  <a:pos x="connsiteX16776" y="connsiteY16776"/>
                </a:cxn>
                <a:cxn ang="0">
                  <a:pos x="connsiteX16777" y="connsiteY16777"/>
                </a:cxn>
                <a:cxn ang="0">
                  <a:pos x="connsiteX16778" y="connsiteY16778"/>
                </a:cxn>
                <a:cxn ang="0">
                  <a:pos x="connsiteX16779" y="connsiteY16779"/>
                </a:cxn>
                <a:cxn ang="0">
                  <a:pos x="connsiteX16780" y="connsiteY16780"/>
                </a:cxn>
                <a:cxn ang="0">
                  <a:pos x="connsiteX16781" y="connsiteY16781"/>
                </a:cxn>
                <a:cxn ang="0">
                  <a:pos x="connsiteX16782" y="connsiteY16782"/>
                </a:cxn>
                <a:cxn ang="0">
                  <a:pos x="connsiteX16783" y="connsiteY16783"/>
                </a:cxn>
                <a:cxn ang="0">
                  <a:pos x="connsiteX16784" y="connsiteY16784"/>
                </a:cxn>
                <a:cxn ang="0">
                  <a:pos x="connsiteX16785" y="connsiteY16785"/>
                </a:cxn>
                <a:cxn ang="0">
                  <a:pos x="connsiteX16786" y="connsiteY16786"/>
                </a:cxn>
                <a:cxn ang="0">
                  <a:pos x="connsiteX16787" y="connsiteY16787"/>
                </a:cxn>
                <a:cxn ang="0">
                  <a:pos x="connsiteX16788" y="connsiteY16788"/>
                </a:cxn>
                <a:cxn ang="0">
                  <a:pos x="connsiteX16789" y="connsiteY16789"/>
                </a:cxn>
                <a:cxn ang="0">
                  <a:pos x="connsiteX16790" y="connsiteY16790"/>
                </a:cxn>
                <a:cxn ang="0">
                  <a:pos x="connsiteX16791" y="connsiteY16791"/>
                </a:cxn>
                <a:cxn ang="0">
                  <a:pos x="connsiteX16792" y="connsiteY16792"/>
                </a:cxn>
                <a:cxn ang="0">
                  <a:pos x="connsiteX16793" y="connsiteY16793"/>
                </a:cxn>
                <a:cxn ang="0">
                  <a:pos x="connsiteX16794" y="connsiteY16794"/>
                </a:cxn>
                <a:cxn ang="0">
                  <a:pos x="connsiteX16795" y="connsiteY16795"/>
                </a:cxn>
                <a:cxn ang="0">
                  <a:pos x="connsiteX16796" y="connsiteY16796"/>
                </a:cxn>
                <a:cxn ang="0">
                  <a:pos x="connsiteX16797" y="connsiteY16797"/>
                </a:cxn>
                <a:cxn ang="0">
                  <a:pos x="connsiteX16798" y="connsiteY16798"/>
                </a:cxn>
                <a:cxn ang="0">
                  <a:pos x="connsiteX16799" y="connsiteY16799"/>
                </a:cxn>
                <a:cxn ang="0">
                  <a:pos x="connsiteX16800" y="connsiteY16800"/>
                </a:cxn>
                <a:cxn ang="0">
                  <a:pos x="connsiteX16801" y="connsiteY16801"/>
                </a:cxn>
                <a:cxn ang="0">
                  <a:pos x="connsiteX16802" y="connsiteY16802"/>
                </a:cxn>
                <a:cxn ang="0">
                  <a:pos x="connsiteX16803" y="connsiteY16803"/>
                </a:cxn>
                <a:cxn ang="0">
                  <a:pos x="connsiteX16804" y="connsiteY16804"/>
                </a:cxn>
                <a:cxn ang="0">
                  <a:pos x="connsiteX16805" y="connsiteY16805"/>
                </a:cxn>
                <a:cxn ang="0">
                  <a:pos x="connsiteX16806" y="connsiteY16806"/>
                </a:cxn>
                <a:cxn ang="0">
                  <a:pos x="connsiteX16807" y="connsiteY16807"/>
                </a:cxn>
                <a:cxn ang="0">
                  <a:pos x="connsiteX16808" y="connsiteY16808"/>
                </a:cxn>
                <a:cxn ang="0">
                  <a:pos x="connsiteX16809" y="connsiteY16809"/>
                </a:cxn>
                <a:cxn ang="0">
                  <a:pos x="connsiteX16810" y="connsiteY16810"/>
                </a:cxn>
                <a:cxn ang="0">
                  <a:pos x="connsiteX16811" y="connsiteY16811"/>
                </a:cxn>
                <a:cxn ang="0">
                  <a:pos x="connsiteX16812" y="connsiteY16812"/>
                </a:cxn>
                <a:cxn ang="0">
                  <a:pos x="connsiteX16813" y="connsiteY16813"/>
                </a:cxn>
                <a:cxn ang="0">
                  <a:pos x="connsiteX16814" y="connsiteY16814"/>
                </a:cxn>
                <a:cxn ang="0">
                  <a:pos x="connsiteX16815" y="connsiteY16815"/>
                </a:cxn>
                <a:cxn ang="0">
                  <a:pos x="connsiteX16816" y="connsiteY16816"/>
                </a:cxn>
                <a:cxn ang="0">
                  <a:pos x="connsiteX16817" y="connsiteY16817"/>
                </a:cxn>
                <a:cxn ang="0">
                  <a:pos x="connsiteX16818" y="connsiteY16818"/>
                </a:cxn>
                <a:cxn ang="0">
                  <a:pos x="connsiteX16819" y="connsiteY16819"/>
                </a:cxn>
                <a:cxn ang="0">
                  <a:pos x="connsiteX16820" y="connsiteY16820"/>
                </a:cxn>
                <a:cxn ang="0">
                  <a:pos x="connsiteX16821" y="connsiteY16821"/>
                </a:cxn>
                <a:cxn ang="0">
                  <a:pos x="connsiteX16822" y="connsiteY16822"/>
                </a:cxn>
                <a:cxn ang="0">
                  <a:pos x="connsiteX16823" y="connsiteY16823"/>
                </a:cxn>
                <a:cxn ang="0">
                  <a:pos x="connsiteX16824" y="connsiteY16824"/>
                </a:cxn>
                <a:cxn ang="0">
                  <a:pos x="connsiteX16825" y="connsiteY16825"/>
                </a:cxn>
                <a:cxn ang="0">
                  <a:pos x="connsiteX16826" y="connsiteY16826"/>
                </a:cxn>
                <a:cxn ang="0">
                  <a:pos x="connsiteX16827" y="connsiteY16827"/>
                </a:cxn>
                <a:cxn ang="0">
                  <a:pos x="connsiteX16828" y="connsiteY16828"/>
                </a:cxn>
                <a:cxn ang="0">
                  <a:pos x="connsiteX16829" y="connsiteY16829"/>
                </a:cxn>
                <a:cxn ang="0">
                  <a:pos x="connsiteX16830" y="connsiteY16830"/>
                </a:cxn>
                <a:cxn ang="0">
                  <a:pos x="connsiteX16831" y="connsiteY16831"/>
                </a:cxn>
                <a:cxn ang="0">
                  <a:pos x="connsiteX16832" y="connsiteY16832"/>
                </a:cxn>
                <a:cxn ang="0">
                  <a:pos x="connsiteX16833" y="connsiteY16833"/>
                </a:cxn>
                <a:cxn ang="0">
                  <a:pos x="connsiteX16834" y="connsiteY16834"/>
                </a:cxn>
                <a:cxn ang="0">
                  <a:pos x="connsiteX16835" y="connsiteY16835"/>
                </a:cxn>
                <a:cxn ang="0">
                  <a:pos x="connsiteX16836" y="connsiteY16836"/>
                </a:cxn>
                <a:cxn ang="0">
                  <a:pos x="connsiteX16837" y="connsiteY16837"/>
                </a:cxn>
                <a:cxn ang="0">
                  <a:pos x="connsiteX16838" y="connsiteY16838"/>
                </a:cxn>
                <a:cxn ang="0">
                  <a:pos x="connsiteX16839" y="connsiteY16839"/>
                </a:cxn>
                <a:cxn ang="0">
                  <a:pos x="connsiteX16840" y="connsiteY16840"/>
                </a:cxn>
                <a:cxn ang="0">
                  <a:pos x="connsiteX16841" y="connsiteY16841"/>
                </a:cxn>
                <a:cxn ang="0">
                  <a:pos x="connsiteX16842" y="connsiteY16842"/>
                </a:cxn>
                <a:cxn ang="0">
                  <a:pos x="connsiteX16843" y="connsiteY16843"/>
                </a:cxn>
                <a:cxn ang="0">
                  <a:pos x="connsiteX16844" y="connsiteY16844"/>
                </a:cxn>
                <a:cxn ang="0">
                  <a:pos x="connsiteX16845" y="connsiteY16845"/>
                </a:cxn>
                <a:cxn ang="0">
                  <a:pos x="connsiteX16846" y="connsiteY16846"/>
                </a:cxn>
                <a:cxn ang="0">
                  <a:pos x="connsiteX16847" y="connsiteY16847"/>
                </a:cxn>
                <a:cxn ang="0">
                  <a:pos x="connsiteX16848" y="connsiteY16848"/>
                </a:cxn>
                <a:cxn ang="0">
                  <a:pos x="connsiteX16849" y="connsiteY16849"/>
                </a:cxn>
                <a:cxn ang="0">
                  <a:pos x="connsiteX16850" y="connsiteY16850"/>
                </a:cxn>
                <a:cxn ang="0">
                  <a:pos x="connsiteX16851" y="connsiteY16851"/>
                </a:cxn>
                <a:cxn ang="0">
                  <a:pos x="connsiteX16852" y="connsiteY16852"/>
                </a:cxn>
                <a:cxn ang="0">
                  <a:pos x="connsiteX16853" y="connsiteY16853"/>
                </a:cxn>
                <a:cxn ang="0">
                  <a:pos x="connsiteX16854" y="connsiteY16854"/>
                </a:cxn>
                <a:cxn ang="0">
                  <a:pos x="connsiteX16855" y="connsiteY16855"/>
                </a:cxn>
                <a:cxn ang="0">
                  <a:pos x="connsiteX16856" y="connsiteY16856"/>
                </a:cxn>
                <a:cxn ang="0">
                  <a:pos x="connsiteX16857" y="connsiteY16857"/>
                </a:cxn>
                <a:cxn ang="0">
                  <a:pos x="connsiteX16858" y="connsiteY16858"/>
                </a:cxn>
                <a:cxn ang="0">
                  <a:pos x="connsiteX16859" y="connsiteY16859"/>
                </a:cxn>
                <a:cxn ang="0">
                  <a:pos x="connsiteX16860" y="connsiteY16860"/>
                </a:cxn>
                <a:cxn ang="0">
                  <a:pos x="connsiteX16861" y="connsiteY16861"/>
                </a:cxn>
                <a:cxn ang="0">
                  <a:pos x="connsiteX16862" y="connsiteY16862"/>
                </a:cxn>
                <a:cxn ang="0">
                  <a:pos x="connsiteX16863" y="connsiteY16863"/>
                </a:cxn>
                <a:cxn ang="0">
                  <a:pos x="connsiteX16864" y="connsiteY16864"/>
                </a:cxn>
                <a:cxn ang="0">
                  <a:pos x="connsiteX16865" y="connsiteY16865"/>
                </a:cxn>
                <a:cxn ang="0">
                  <a:pos x="connsiteX16866" y="connsiteY16866"/>
                </a:cxn>
                <a:cxn ang="0">
                  <a:pos x="connsiteX16867" y="connsiteY16867"/>
                </a:cxn>
                <a:cxn ang="0">
                  <a:pos x="connsiteX16868" y="connsiteY16868"/>
                </a:cxn>
                <a:cxn ang="0">
                  <a:pos x="connsiteX16869" y="connsiteY16869"/>
                </a:cxn>
                <a:cxn ang="0">
                  <a:pos x="connsiteX16870" y="connsiteY16870"/>
                </a:cxn>
                <a:cxn ang="0">
                  <a:pos x="connsiteX16871" y="connsiteY16871"/>
                </a:cxn>
                <a:cxn ang="0">
                  <a:pos x="connsiteX16872" y="connsiteY16872"/>
                </a:cxn>
                <a:cxn ang="0">
                  <a:pos x="connsiteX16873" y="connsiteY16873"/>
                </a:cxn>
                <a:cxn ang="0">
                  <a:pos x="connsiteX16874" y="connsiteY16874"/>
                </a:cxn>
                <a:cxn ang="0">
                  <a:pos x="connsiteX16875" y="connsiteY16875"/>
                </a:cxn>
                <a:cxn ang="0">
                  <a:pos x="connsiteX16876" y="connsiteY16876"/>
                </a:cxn>
                <a:cxn ang="0">
                  <a:pos x="connsiteX16877" y="connsiteY16877"/>
                </a:cxn>
                <a:cxn ang="0">
                  <a:pos x="connsiteX16878" y="connsiteY16878"/>
                </a:cxn>
                <a:cxn ang="0">
                  <a:pos x="connsiteX16879" y="connsiteY16879"/>
                </a:cxn>
                <a:cxn ang="0">
                  <a:pos x="connsiteX16880" y="connsiteY16880"/>
                </a:cxn>
                <a:cxn ang="0">
                  <a:pos x="connsiteX16881" y="connsiteY16881"/>
                </a:cxn>
                <a:cxn ang="0">
                  <a:pos x="connsiteX16882" y="connsiteY16882"/>
                </a:cxn>
                <a:cxn ang="0">
                  <a:pos x="connsiteX16883" y="connsiteY16883"/>
                </a:cxn>
                <a:cxn ang="0">
                  <a:pos x="connsiteX16884" y="connsiteY16884"/>
                </a:cxn>
                <a:cxn ang="0">
                  <a:pos x="connsiteX16885" y="connsiteY16885"/>
                </a:cxn>
                <a:cxn ang="0">
                  <a:pos x="connsiteX16886" y="connsiteY16886"/>
                </a:cxn>
                <a:cxn ang="0">
                  <a:pos x="connsiteX16887" y="connsiteY16887"/>
                </a:cxn>
                <a:cxn ang="0">
                  <a:pos x="connsiteX16888" y="connsiteY16888"/>
                </a:cxn>
                <a:cxn ang="0">
                  <a:pos x="connsiteX16889" y="connsiteY16889"/>
                </a:cxn>
                <a:cxn ang="0">
                  <a:pos x="connsiteX16890" y="connsiteY16890"/>
                </a:cxn>
                <a:cxn ang="0">
                  <a:pos x="connsiteX16891" y="connsiteY16891"/>
                </a:cxn>
                <a:cxn ang="0">
                  <a:pos x="connsiteX16892" y="connsiteY16892"/>
                </a:cxn>
                <a:cxn ang="0">
                  <a:pos x="connsiteX16893" y="connsiteY16893"/>
                </a:cxn>
                <a:cxn ang="0">
                  <a:pos x="connsiteX16894" y="connsiteY16894"/>
                </a:cxn>
                <a:cxn ang="0">
                  <a:pos x="connsiteX16895" y="connsiteY16895"/>
                </a:cxn>
                <a:cxn ang="0">
                  <a:pos x="connsiteX16896" y="connsiteY16896"/>
                </a:cxn>
                <a:cxn ang="0">
                  <a:pos x="connsiteX16897" y="connsiteY16897"/>
                </a:cxn>
                <a:cxn ang="0">
                  <a:pos x="connsiteX16898" y="connsiteY16898"/>
                </a:cxn>
                <a:cxn ang="0">
                  <a:pos x="connsiteX16899" y="connsiteY16899"/>
                </a:cxn>
                <a:cxn ang="0">
                  <a:pos x="connsiteX16900" y="connsiteY16900"/>
                </a:cxn>
                <a:cxn ang="0">
                  <a:pos x="connsiteX16901" y="connsiteY16901"/>
                </a:cxn>
                <a:cxn ang="0">
                  <a:pos x="connsiteX16902" y="connsiteY16902"/>
                </a:cxn>
                <a:cxn ang="0">
                  <a:pos x="connsiteX16903" y="connsiteY16903"/>
                </a:cxn>
                <a:cxn ang="0">
                  <a:pos x="connsiteX16904" y="connsiteY16904"/>
                </a:cxn>
                <a:cxn ang="0">
                  <a:pos x="connsiteX16905" y="connsiteY16905"/>
                </a:cxn>
                <a:cxn ang="0">
                  <a:pos x="connsiteX16906" y="connsiteY16906"/>
                </a:cxn>
                <a:cxn ang="0">
                  <a:pos x="connsiteX16907" y="connsiteY16907"/>
                </a:cxn>
                <a:cxn ang="0">
                  <a:pos x="connsiteX16908" y="connsiteY16908"/>
                </a:cxn>
                <a:cxn ang="0">
                  <a:pos x="connsiteX16909" y="connsiteY16909"/>
                </a:cxn>
                <a:cxn ang="0">
                  <a:pos x="connsiteX16910" y="connsiteY16910"/>
                </a:cxn>
                <a:cxn ang="0">
                  <a:pos x="connsiteX16911" y="connsiteY16911"/>
                </a:cxn>
                <a:cxn ang="0">
                  <a:pos x="connsiteX16912" y="connsiteY16912"/>
                </a:cxn>
                <a:cxn ang="0">
                  <a:pos x="connsiteX16913" y="connsiteY16913"/>
                </a:cxn>
                <a:cxn ang="0">
                  <a:pos x="connsiteX16914" y="connsiteY16914"/>
                </a:cxn>
                <a:cxn ang="0">
                  <a:pos x="connsiteX16915" y="connsiteY16915"/>
                </a:cxn>
                <a:cxn ang="0">
                  <a:pos x="connsiteX16916" y="connsiteY16916"/>
                </a:cxn>
                <a:cxn ang="0">
                  <a:pos x="connsiteX16917" y="connsiteY16917"/>
                </a:cxn>
                <a:cxn ang="0">
                  <a:pos x="connsiteX16918" y="connsiteY16918"/>
                </a:cxn>
                <a:cxn ang="0">
                  <a:pos x="connsiteX16919" y="connsiteY16919"/>
                </a:cxn>
                <a:cxn ang="0">
                  <a:pos x="connsiteX16920" y="connsiteY16920"/>
                </a:cxn>
                <a:cxn ang="0">
                  <a:pos x="connsiteX16921" y="connsiteY16921"/>
                </a:cxn>
                <a:cxn ang="0">
                  <a:pos x="connsiteX16922" y="connsiteY16922"/>
                </a:cxn>
                <a:cxn ang="0">
                  <a:pos x="connsiteX16923" y="connsiteY16923"/>
                </a:cxn>
                <a:cxn ang="0">
                  <a:pos x="connsiteX16924" y="connsiteY16924"/>
                </a:cxn>
                <a:cxn ang="0">
                  <a:pos x="connsiteX16925" y="connsiteY16925"/>
                </a:cxn>
                <a:cxn ang="0">
                  <a:pos x="connsiteX16926" y="connsiteY16926"/>
                </a:cxn>
                <a:cxn ang="0">
                  <a:pos x="connsiteX16927" y="connsiteY16927"/>
                </a:cxn>
                <a:cxn ang="0">
                  <a:pos x="connsiteX16928" y="connsiteY16928"/>
                </a:cxn>
                <a:cxn ang="0">
                  <a:pos x="connsiteX16929" y="connsiteY16929"/>
                </a:cxn>
                <a:cxn ang="0">
                  <a:pos x="connsiteX16930" y="connsiteY16930"/>
                </a:cxn>
                <a:cxn ang="0">
                  <a:pos x="connsiteX16931" y="connsiteY16931"/>
                </a:cxn>
                <a:cxn ang="0">
                  <a:pos x="connsiteX16932" y="connsiteY16932"/>
                </a:cxn>
                <a:cxn ang="0">
                  <a:pos x="connsiteX16933" y="connsiteY16933"/>
                </a:cxn>
                <a:cxn ang="0">
                  <a:pos x="connsiteX16934" y="connsiteY16934"/>
                </a:cxn>
                <a:cxn ang="0">
                  <a:pos x="connsiteX16935" y="connsiteY16935"/>
                </a:cxn>
                <a:cxn ang="0">
                  <a:pos x="connsiteX16936" y="connsiteY16936"/>
                </a:cxn>
                <a:cxn ang="0">
                  <a:pos x="connsiteX16937" y="connsiteY16937"/>
                </a:cxn>
                <a:cxn ang="0">
                  <a:pos x="connsiteX16938" y="connsiteY16938"/>
                </a:cxn>
                <a:cxn ang="0">
                  <a:pos x="connsiteX16939" y="connsiteY16939"/>
                </a:cxn>
                <a:cxn ang="0">
                  <a:pos x="connsiteX16940" y="connsiteY16940"/>
                </a:cxn>
                <a:cxn ang="0">
                  <a:pos x="connsiteX16941" y="connsiteY16941"/>
                </a:cxn>
                <a:cxn ang="0">
                  <a:pos x="connsiteX16942" y="connsiteY16942"/>
                </a:cxn>
                <a:cxn ang="0">
                  <a:pos x="connsiteX16943" y="connsiteY16943"/>
                </a:cxn>
                <a:cxn ang="0">
                  <a:pos x="connsiteX16944" y="connsiteY16944"/>
                </a:cxn>
                <a:cxn ang="0">
                  <a:pos x="connsiteX16945" y="connsiteY16945"/>
                </a:cxn>
                <a:cxn ang="0">
                  <a:pos x="connsiteX16946" y="connsiteY16946"/>
                </a:cxn>
                <a:cxn ang="0">
                  <a:pos x="connsiteX16947" y="connsiteY16947"/>
                </a:cxn>
                <a:cxn ang="0">
                  <a:pos x="connsiteX16948" y="connsiteY16948"/>
                </a:cxn>
                <a:cxn ang="0">
                  <a:pos x="connsiteX16949" y="connsiteY16949"/>
                </a:cxn>
                <a:cxn ang="0">
                  <a:pos x="connsiteX16950" y="connsiteY16950"/>
                </a:cxn>
                <a:cxn ang="0">
                  <a:pos x="connsiteX16951" y="connsiteY16951"/>
                </a:cxn>
                <a:cxn ang="0">
                  <a:pos x="connsiteX16952" y="connsiteY16952"/>
                </a:cxn>
                <a:cxn ang="0">
                  <a:pos x="connsiteX16953" y="connsiteY16953"/>
                </a:cxn>
                <a:cxn ang="0">
                  <a:pos x="connsiteX16954" y="connsiteY16954"/>
                </a:cxn>
                <a:cxn ang="0">
                  <a:pos x="connsiteX16955" y="connsiteY16955"/>
                </a:cxn>
                <a:cxn ang="0">
                  <a:pos x="connsiteX16956" y="connsiteY16956"/>
                </a:cxn>
                <a:cxn ang="0">
                  <a:pos x="connsiteX16957" y="connsiteY16957"/>
                </a:cxn>
                <a:cxn ang="0">
                  <a:pos x="connsiteX16958" y="connsiteY16958"/>
                </a:cxn>
                <a:cxn ang="0">
                  <a:pos x="connsiteX16959" y="connsiteY16959"/>
                </a:cxn>
                <a:cxn ang="0">
                  <a:pos x="connsiteX16960" y="connsiteY16960"/>
                </a:cxn>
                <a:cxn ang="0">
                  <a:pos x="connsiteX16961" y="connsiteY16961"/>
                </a:cxn>
                <a:cxn ang="0">
                  <a:pos x="connsiteX16962" y="connsiteY16962"/>
                </a:cxn>
                <a:cxn ang="0">
                  <a:pos x="connsiteX16963" y="connsiteY16963"/>
                </a:cxn>
                <a:cxn ang="0">
                  <a:pos x="connsiteX16964" y="connsiteY16964"/>
                </a:cxn>
                <a:cxn ang="0">
                  <a:pos x="connsiteX16965" y="connsiteY16965"/>
                </a:cxn>
                <a:cxn ang="0">
                  <a:pos x="connsiteX16966" y="connsiteY16966"/>
                </a:cxn>
                <a:cxn ang="0">
                  <a:pos x="connsiteX16967" y="connsiteY16967"/>
                </a:cxn>
                <a:cxn ang="0">
                  <a:pos x="connsiteX16968" y="connsiteY16968"/>
                </a:cxn>
                <a:cxn ang="0">
                  <a:pos x="connsiteX16969" y="connsiteY16969"/>
                </a:cxn>
                <a:cxn ang="0">
                  <a:pos x="connsiteX16970" y="connsiteY16970"/>
                </a:cxn>
                <a:cxn ang="0">
                  <a:pos x="connsiteX16971" y="connsiteY16971"/>
                </a:cxn>
                <a:cxn ang="0">
                  <a:pos x="connsiteX16972" y="connsiteY16972"/>
                </a:cxn>
                <a:cxn ang="0">
                  <a:pos x="connsiteX16973" y="connsiteY16973"/>
                </a:cxn>
                <a:cxn ang="0">
                  <a:pos x="connsiteX16974" y="connsiteY16974"/>
                </a:cxn>
                <a:cxn ang="0">
                  <a:pos x="connsiteX16975" y="connsiteY16975"/>
                </a:cxn>
                <a:cxn ang="0">
                  <a:pos x="connsiteX16976" y="connsiteY16976"/>
                </a:cxn>
                <a:cxn ang="0">
                  <a:pos x="connsiteX16977" y="connsiteY16977"/>
                </a:cxn>
                <a:cxn ang="0">
                  <a:pos x="connsiteX16978" y="connsiteY16978"/>
                </a:cxn>
                <a:cxn ang="0">
                  <a:pos x="connsiteX16979" y="connsiteY16979"/>
                </a:cxn>
                <a:cxn ang="0">
                  <a:pos x="connsiteX16980" y="connsiteY16980"/>
                </a:cxn>
                <a:cxn ang="0">
                  <a:pos x="connsiteX16981" y="connsiteY16981"/>
                </a:cxn>
                <a:cxn ang="0">
                  <a:pos x="connsiteX16982" y="connsiteY16982"/>
                </a:cxn>
                <a:cxn ang="0">
                  <a:pos x="connsiteX16983" y="connsiteY16983"/>
                </a:cxn>
                <a:cxn ang="0">
                  <a:pos x="connsiteX16984" y="connsiteY16984"/>
                </a:cxn>
                <a:cxn ang="0">
                  <a:pos x="connsiteX16985" y="connsiteY16985"/>
                </a:cxn>
                <a:cxn ang="0">
                  <a:pos x="connsiteX16986" y="connsiteY16986"/>
                </a:cxn>
                <a:cxn ang="0">
                  <a:pos x="connsiteX16987" y="connsiteY16987"/>
                </a:cxn>
                <a:cxn ang="0">
                  <a:pos x="connsiteX16988" y="connsiteY16988"/>
                </a:cxn>
                <a:cxn ang="0">
                  <a:pos x="connsiteX16989" y="connsiteY16989"/>
                </a:cxn>
                <a:cxn ang="0">
                  <a:pos x="connsiteX16990" y="connsiteY16990"/>
                </a:cxn>
                <a:cxn ang="0">
                  <a:pos x="connsiteX16991" y="connsiteY16991"/>
                </a:cxn>
                <a:cxn ang="0">
                  <a:pos x="connsiteX16992" y="connsiteY16992"/>
                </a:cxn>
                <a:cxn ang="0">
                  <a:pos x="connsiteX16993" y="connsiteY16993"/>
                </a:cxn>
                <a:cxn ang="0">
                  <a:pos x="connsiteX16994" y="connsiteY16994"/>
                </a:cxn>
                <a:cxn ang="0">
                  <a:pos x="connsiteX16995" y="connsiteY16995"/>
                </a:cxn>
                <a:cxn ang="0">
                  <a:pos x="connsiteX16996" y="connsiteY16996"/>
                </a:cxn>
                <a:cxn ang="0">
                  <a:pos x="connsiteX16997" y="connsiteY16997"/>
                </a:cxn>
                <a:cxn ang="0">
                  <a:pos x="connsiteX16998" y="connsiteY16998"/>
                </a:cxn>
                <a:cxn ang="0">
                  <a:pos x="connsiteX16999" y="connsiteY16999"/>
                </a:cxn>
                <a:cxn ang="0">
                  <a:pos x="connsiteX17000" y="connsiteY17000"/>
                </a:cxn>
                <a:cxn ang="0">
                  <a:pos x="connsiteX17001" y="connsiteY17001"/>
                </a:cxn>
                <a:cxn ang="0">
                  <a:pos x="connsiteX17002" y="connsiteY17002"/>
                </a:cxn>
                <a:cxn ang="0">
                  <a:pos x="connsiteX17003" y="connsiteY17003"/>
                </a:cxn>
                <a:cxn ang="0">
                  <a:pos x="connsiteX17004" y="connsiteY17004"/>
                </a:cxn>
                <a:cxn ang="0">
                  <a:pos x="connsiteX17005" y="connsiteY17005"/>
                </a:cxn>
                <a:cxn ang="0">
                  <a:pos x="connsiteX17006" y="connsiteY17006"/>
                </a:cxn>
                <a:cxn ang="0">
                  <a:pos x="connsiteX17007" y="connsiteY17007"/>
                </a:cxn>
                <a:cxn ang="0">
                  <a:pos x="connsiteX17008" y="connsiteY17008"/>
                </a:cxn>
                <a:cxn ang="0">
                  <a:pos x="connsiteX17009" y="connsiteY17009"/>
                </a:cxn>
                <a:cxn ang="0">
                  <a:pos x="connsiteX17010" y="connsiteY17010"/>
                </a:cxn>
                <a:cxn ang="0">
                  <a:pos x="connsiteX17011" y="connsiteY17011"/>
                </a:cxn>
                <a:cxn ang="0">
                  <a:pos x="connsiteX17012" y="connsiteY17012"/>
                </a:cxn>
                <a:cxn ang="0">
                  <a:pos x="connsiteX17013" y="connsiteY17013"/>
                </a:cxn>
                <a:cxn ang="0">
                  <a:pos x="connsiteX17014" y="connsiteY17014"/>
                </a:cxn>
                <a:cxn ang="0">
                  <a:pos x="connsiteX17015" y="connsiteY17015"/>
                </a:cxn>
                <a:cxn ang="0">
                  <a:pos x="connsiteX17016" y="connsiteY17016"/>
                </a:cxn>
                <a:cxn ang="0">
                  <a:pos x="connsiteX17017" y="connsiteY17017"/>
                </a:cxn>
                <a:cxn ang="0">
                  <a:pos x="connsiteX17018" y="connsiteY17018"/>
                </a:cxn>
                <a:cxn ang="0">
                  <a:pos x="connsiteX17019" y="connsiteY17019"/>
                </a:cxn>
                <a:cxn ang="0">
                  <a:pos x="connsiteX17020" y="connsiteY17020"/>
                </a:cxn>
                <a:cxn ang="0">
                  <a:pos x="connsiteX17021" y="connsiteY17021"/>
                </a:cxn>
                <a:cxn ang="0">
                  <a:pos x="connsiteX17022" y="connsiteY17022"/>
                </a:cxn>
                <a:cxn ang="0">
                  <a:pos x="connsiteX17023" y="connsiteY17023"/>
                </a:cxn>
                <a:cxn ang="0">
                  <a:pos x="connsiteX17024" y="connsiteY17024"/>
                </a:cxn>
                <a:cxn ang="0">
                  <a:pos x="connsiteX17025" y="connsiteY17025"/>
                </a:cxn>
                <a:cxn ang="0">
                  <a:pos x="connsiteX17026" y="connsiteY17026"/>
                </a:cxn>
                <a:cxn ang="0">
                  <a:pos x="connsiteX17027" y="connsiteY17027"/>
                </a:cxn>
                <a:cxn ang="0">
                  <a:pos x="connsiteX17028" y="connsiteY17028"/>
                </a:cxn>
                <a:cxn ang="0">
                  <a:pos x="connsiteX17029" y="connsiteY17029"/>
                </a:cxn>
                <a:cxn ang="0">
                  <a:pos x="connsiteX17030" y="connsiteY17030"/>
                </a:cxn>
                <a:cxn ang="0">
                  <a:pos x="connsiteX17031" y="connsiteY17031"/>
                </a:cxn>
                <a:cxn ang="0">
                  <a:pos x="connsiteX17032" y="connsiteY17032"/>
                </a:cxn>
                <a:cxn ang="0">
                  <a:pos x="connsiteX17033" y="connsiteY17033"/>
                </a:cxn>
                <a:cxn ang="0">
                  <a:pos x="connsiteX17034" y="connsiteY17034"/>
                </a:cxn>
                <a:cxn ang="0">
                  <a:pos x="connsiteX17035" y="connsiteY17035"/>
                </a:cxn>
                <a:cxn ang="0">
                  <a:pos x="connsiteX17036" y="connsiteY17036"/>
                </a:cxn>
                <a:cxn ang="0">
                  <a:pos x="connsiteX17037" y="connsiteY17037"/>
                </a:cxn>
                <a:cxn ang="0">
                  <a:pos x="connsiteX17038" y="connsiteY17038"/>
                </a:cxn>
                <a:cxn ang="0">
                  <a:pos x="connsiteX17039" y="connsiteY17039"/>
                </a:cxn>
                <a:cxn ang="0">
                  <a:pos x="connsiteX17040" y="connsiteY17040"/>
                </a:cxn>
                <a:cxn ang="0">
                  <a:pos x="connsiteX17041" y="connsiteY17041"/>
                </a:cxn>
                <a:cxn ang="0">
                  <a:pos x="connsiteX17042" y="connsiteY17042"/>
                </a:cxn>
                <a:cxn ang="0">
                  <a:pos x="connsiteX17043" y="connsiteY17043"/>
                </a:cxn>
                <a:cxn ang="0">
                  <a:pos x="connsiteX17044" y="connsiteY17044"/>
                </a:cxn>
                <a:cxn ang="0">
                  <a:pos x="connsiteX17045" y="connsiteY17045"/>
                </a:cxn>
                <a:cxn ang="0">
                  <a:pos x="connsiteX17046" y="connsiteY17046"/>
                </a:cxn>
                <a:cxn ang="0">
                  <a:pos x="connsiteX17047" y="connsiteY17047"/>
                </a:cxn>
                <a:cxn ang="0">
                  <a:pos x="connsiteX17048" y="connsiteY17048"/>
                </a:cxn>
                <a:cxn ang="0">
                  <a:pos x="connsiteX17049" y="connsiteY17049"/>
                </a:cxn>
                <a:cxn ang="0">
                  <a:pos x="connsiteX17050" y="connsiteY17050"/>
                </a:cxn>
                <a:cxn ang="0">
                  <a:pos x="connsiteX17051" y="connsiteY17051"/>
                </a:cxn>
                <a:cxn ang="0">
                  <a:pos x="connsiteX17052" y="connsiteY17052"/>
                </a:cxn>
                <a:cxn ang="0">
                  <a:pos x="connsiteX17053" y="connsiteY17053"/>
                </a:cxn>
                <a:cxn ang="0">
                  <a:pos x="connsiteX17054" y="connsiteY17054"/>
                </a:cxn>
                <a:cxn ang="0">
                  <a:pos x="connsiteX17055" y="connsiteY17055"/>
                </a:cxn>
                <a:cxn ang="0">
                  <a:pos x="connsiteX17056" y="connsiteY17056"/>
                </a:cxn>
                <a:cxn ang="0">
                  <a:pos x="connsiteX17057" y="connsiteY17057"/>
                </a:cxn>
                <a:cxn ang="0">
                  <a:pos x="connsiteX17058" y="connsiteY17058"/>
                </a:cxn>
                <a:cxn ang="0">
                  <a:pos x="connsiteX17059" y="connsiteY17059"/>
                </a:cxn>
                <a:cxn ang="0">
                  <a:pos x="connsiteX17060" y="connsiteY17060"/>
                </a:cxn>
                <a:cxn ang="0">
                  <a:pos x="connsiteX17061" y="connsiteY17061"/>
                </a:cxn>
                <a:cxn ang="0">
                  <a:pos x="connsiteX17062" y="connsiteY17062"/>
                </a:cxn>
                <a:cxn ang="0">
                  <a:pos x="connsiteX17063" y="connsiteY17063"/>
                </a:cxn>
                <a:cxn ang="0">
                  <a:pos x="connsiteX17064" y="connsiteY17064"/>
                </a:cxn>
                <a:cxn ang="0">
                  <a:pos x="connsiteX17065" y="connsiteY17065"/>
                </a:cxn>
                <a:cxn ang="0">
                  <a:pos x="connsiteX17066" y="connsiteY17066"/>
                </a:cxn>
                <a:cxn ang="0">
                  <a:pos x="connsiteX17067" y="connsiteY17067"/>
                </a:cxn>
                <a:cxn ang="0">
                  <a:pos x="connsiteX17068" y="connsiteY17068"/>
                </a:cxn>
                <a:cxn ang="0">
                  <a:pos x="connsiteX17069" y="connsiteY17069"/>
                </a:cxn>
                <a:cxn ang="0">
                  <a:pos x="connsiteX17070" y="connsiteY17070"/>
                </a:cxn>
                <a:cxn ang="0">
                  <a:pos x="connsiteX17071" y="connsiteY17071"/>
                </a:cxn>
                <a:cxn ang="0">
                  <a:pos x="connsiteX17072" y="connsiteY17072"/>
                </a:cxn>
                <a:cxn ang="0">
                  <a:pos x="connsiteX17073" y="connsiteY17073"/>
                </a:cxn>
                <a:cxn ang="0">
                  <a:pos x="connsiteX17074" y="connsiteY17074"/>
                </a:cxn>
                <a:cxn ang="0">
                  <a:pos x="connsiteX17075" y="connsiteY17075"/>
                </a:cxn>
                <a:cxn ang="0">
                  <a:pos x="connsiteX17076" y="connsiteY17076"/>
                </a:cxn>
                <a:cxn ang="0">
                  <a:pos x="connsiteX17077" y="connsiteY17077"/>
                </a:cxn>
                <a:cxn ang="0">
                  <a:pos x="connsiteX17078" y="connsiteY17078"/>
                </a:cxn>
                <a:cxn ang="0">
                  <a:pos x="connsiteX17079" y="connsiteY17079"/>
                </a:cxn>
                <a:cxn ang="0">
                  <a:pos x="connsiteX17080" y="connsiteY17080"/>
                </a:cxn>
                <a:cxn ang="0">
                  <a:pos x="connsiteX17081" y="connsiteY17081"/>
                </a:cxn>
                <a:cxn ang="0">
                  <a:pos x="connsiteX17082" y="connsiteY17082"/>
                </a:cxn>
                <a:cxn ang="0">
                  <a:pos x="connsiteX17083" y="connsiteY17083"/>
                </a:cxn>
                <a:cxn ang="0">
                  <a:pos x="connsiteX17084" y="connsiteY17084"/>
                </a:cxn>
                <a:cxn ang="0">
                  <a:pos x="connsiteX17085" y="connsiteY17085"/>
                </a:cxn>
                <a:cxn ang="0">
                  <a:pos x="connsiteX17086" y="connsiteY17086"/>
                </a:cxn>
                <a:cxn ang="0">
                  <a:pos x="connsiteX17087" y="connsiteY17087"/>
                </a:cxn>
                <a:cxn ang="0">
                  <a:pos x="connsiteX17088" y="connsiteY17088"/>
                </a:cxn>
                <a:cxn ang="0">
                  <a:pos x="connsiteX17089" y="connsiteY17089"/>
                </a:cxn>
                <a:cxn ang="0">
                  <a:pos x="connsiteX17090" y="connsiteY17090"/>
                </a:cxn>
                <a:cxn ang="0">
                  <a:pos x="connsiteX17091" y="connsiteY17091"/>
                </a:cxn>
                <a:cxn ang="0">
                  <a:pos x="connsiteX17092" y="connsiteY17092"/>
                </a:cxn>
                <a:cxn ang="0">
                  <a:pos x="connsiteX17093" y="connsiteY17093"/>
                </a:cxn>
                <a:cxn ang="0">
                  <a:pos x="connsiteX17094" y="connsiteY17094"/>
                </a:cxn>
                <a:cxn ang="0">
                  <a:pos x="connsiteX17095" y="connsiteY17095"/>
                </a:cxn>
                <a:cxn ang="0">
                  <a:pos x="connsiteX17096" y="connsiteY17096"/>
                </a:cxn>
                <a:cxn ang="0">
                  <a:pos x="connsiteX17097" y="connsiteY17097"/>
                </a:cxn>
                <a:cxn ang="0">
                  <a:pos x="connsiteX17098" y="connsiteY17098"/>
                </a:cxn>
                <a:cxn ang="0">
                  <a:pos x="connsiteX17099" y="connsiteY17099"/>
                </a:cxn>
                <a:cxn ang="0">
                  <a:pos x="connsiteX17100" y="connsiteY17100"/>
                </a:cxn>
                <a:cxn ang="0">
                  <a:pos x="connsiteX17101" y="connsiteY17101"/>
                </a:cxn>
                <a:cxn ang="0">
                  <a:pos x="connsiteX17102" y="connsiteY17102"/>
                </a:cxn>
                <a:cxn ang="0">
                  <a:pos x="connsiteX17103" y="connsiteY17103"/>
                </a:cxn>
                <a:cxn ang="0">
                  <a:pos x="connsiteX17104" y="connsiteY17104"/>
                </a:cxn>
                <a:cxn ang="0">
                  <a:pos x="connsiteX17105" y="connsiteY17105"/>
                </a:cxn>
                <a:cxn ang="0">
                  <a:pos x="connsiteX17106" y="connsiteY17106"/>
                </a:cxn>
                <a:cxn ang="0">
                  <a:pos x="connsiteX17107" y="connsiteY17107"/>
                </a:cxn>
                <a:cxn ang="0">
                  <a:pos x="connsiteX17108" y="connsiteY17108"/>
                </a:cxn>
                <a:cxn ang="0">
                  <a:pos x="connsiteX17109" y="connsiteY17109"/>
                </a:cxn>
                <a:cxn ang="0">
                  <a:pos x="connsiteX17110" y="connsiteY17110"/>
                </a:cxn>
                <a:cxn ang="0">
                  <a:pos x="connsiteX17111" y="connsiteY17111"/>
                </a:cxn>
                <a:cxn ang="0">
                  <a:pos x="connsiteX17112" y="connsiteY17112"/>
                </a:cxn>
                <a:cxn ang="0">
                  <a:pos x="connsiteX17113" y="connsiteY17113"/>
                </a:cxn>
                <a:cxn ang="0">
                  <a:pos x="connsiteX17114" y="connsiteY17114"/>
                </a:cxn>
                <a:cxn ang="0">
                  <a:pos x="connsiteX17115" y="connsiteY17115"/>
                </a:cxn>
                <a:cxn ang="0">
                  <a:pos x="connsiteX17116" y="connsiteY17116"/>
                </a:cxn>
                <a:cxn ang="0">
                  <a:pos x="connsiteX17117" y="connsiteY17117"/>
                </a:cxn>
                <a:cxn ang="0">
                  <a:pos x="connsiteX17118" y="connsiteY17118"/>
                </a:cxn>
                <a:cxn ang="0">
                  <a:pos x="connsiteX17119" y="connsiteY17119"/>
                </a:cxn>
                <a:cxn ang="0">
                  <a:pos x="connsiteX17120" y="connsiteY17120"/>
                </a:cxn>
                <a:cxn ang="0">
                  <a:pos x="connsiteX17121" y="connsiteY17121"/>
                </a:cxn>
                <a:cxn ang="0">
                  <a:pos x="connsiteX17122" y="connsiteY17122"/>
                </a:cxn>
                <a:cxn ang="0">
                  <a:pos x="connsiteX17123" y="connsiteY17123"/>
                </a:cxn>
                <a:cxn ang="0">
                  <a:pos x="connsiteX17124" y="connsiteY17124"/>
                </a:cxn>
                <a:cxn ang="0">
                  <a:pos x="connsiteX17125" y="connsiteY17125"/>
                </a:cxn>
                <a:cxn ang="0">
                  <a:pos x="connsiteX17126" y="connsiteY17126"/>
                </a:cxn>
                <a:cxn ang="0">
                  <a:pos x="connsiteX17127" y="connsiteY17127"/>
                </a:cxn>
                <a:cxn ang="0">
                  <a:pos x="connsiteX17128" y="connsiteY17128"/>
                </a:cxn>
                <a:cxn ang="0">
                  <a:pos x="connsiteX17129" y="connsiteY17129"/>
                </a:cxn>
                <a:cxn ang="0">
                  <a:pos x="connsiteX17130" y="connsiteY17130"/>
                </a:cxn>
                <a:cxn ang="0">
                  <a:pos x="connsiteX17131" y="connsiteY17131"/>
                </a:cxn>
                <a:cxn ang="0">
                  <a:pos x="connsiteX17132" y="connsiteY17132"/>
                </a:cxn>
                <a:cxn ang="0">
                  <a:pos x="connsiteX17133" y="connsiteY17133"/>
                </a:cxn>
                <a:cxn ang="0">
                  <a:pos x="connsiteX17134" y="connsiteY17134"/>
                </a:cxn>
                <a:cxn ang="0">
                  <a:pos x="connsiteX17135" y="connsiteY17135"/>
                </a:cxn>
                <a:cxn ang="0">
                  <a:pos x="connsiteX17136" y="connsiteY17136"/>
                </a:cxn>
                <a:cxn ang="0">
                  <a:pos x="connsiteX17137" y="connsiteY17137"/>
                </a:cxn>
                <a:cxn ang="0">
                  <a:pos x="connsiteX17138" y="connsiteY17138"/>
                </a:cxn>
                <a:cxn ang="0">
                  <a:pos x="connsiteX17139" y="connsiteY17139"/>
                </a:cxn>
                <a:cxn ang="0">
                  <a:pos x="connsiteX17140" y="connsiteY17140"/>
                </a:cxn>
                <a:cxn ang="0">
                  <a:pos x="connsiteX17141" y="connsiteY17141"/>
                </a:cxn>
                <a:cxn ang="0">
                  <a:pos x="connsiteX17142" y="connsiteY17142"/>
                </a:cxn>
                <a:cxn ang="0">
                  <a:pos x="connsiteX17143" y="connsiteY17143"/>
                </a:cxn>
                <a:cxn ang="0">
                  <a:pos x="connsiteX17144" y="connsiteY17144"/>
                </a:cxn>
                <a:cxn ang="0">
                  <a:pos x="connsiteX17145" y="connsiteY17145"/>
                </a:cxn>
                <a:cxn ang="0">
                  <a:pos x="connsiteX17146" y="connsiteY17146"/>
                </a:cxn>
                <a:cxn ang="0">
                  <a:pos x="connsiteX17147" y="connsiteY17147"/>
                </a:cxn>
                <a:cxn ang="0">
                  <a:pos x="connsiteX17148" y="connsiteY17148"/>
                </a:cxn>
                <a:cxn ang="0">
                  <a:pos x="connsiteX17149" y="connsiteY17149"/>
                </a:cxn>
                <a:cxn ang="0">
                  <a:pos x="connsiteX17150" y="connsiteY17150"/>
                </a:cxn>
                <a:cxn ang="0">
                  <a:pos x="connsiteX17151" y="connsiteY17151"/>
                </a:cxn>
                <a:cxn ang="0">
                  <a:pos x="connsiteX17152" y="connsiteY17152"/>
                </a:cxn>
                <a:cxn ang="0">
                  <a:pos x="connsiteX17153" y="connsiteY17153"/>
                </a:cxn>
                <a:cxn ang="0">
                  <a:pos x="connsiteX17154" y="connsiteY17154"/>
                </a:cxn>
                <a:cxn ang="0">
                  <a:pos x="connsiteX17155" y="connsiteY17155"/>
                </a:cxn>
                <a:cxn ang="0">
                  <a:pos x="connsiteX17156" y="connsiteY17156"/>
                </a:cxn>
                <a:cxn ang="0">
                  <a:pos x="connsiteX17157" y="connsiteY17157"/>
                </a:cxn>
                <a:cxn ang="0">
                  <a:pos x="connsiteX17158" y="connsiteY17158"/>
                </a:cxn>
                <a:cxn ang="0">
                  <a:pos x="connsiteX17159" y="connsiteY17159"/>
                </a:cxn>
                <a:cxn ang="0">
                  <a:pos x="connsiteX17160" y="connsiteY17160"/>
                </a:cxn>
                <a:cxn ang="0">
                  <a:pos x="connsiteX17161" y="connsiteY17161"/>
                </a:cxn>
                <a:cxn ang="0">
                  <a:pos x="connsiteX17162" y="connsiteY17162"/>
                </a:cxn>
                <a:cxn ang="0">
                  <a:pos x="connsiteX17163" y="connsiteY17163"/>
                </a:cxn>
                <a:cxn ang="0">
                  <a:pos x="connsiteX17164" y="connsiteY17164"/>
                </a:cxn>
                <a:cxn ang="0">
                  <a:pos x="connsiteX17165" y="connsiteY17165"/>
                </a:cxn>
                <a:cxn ang="0">
                  <a:pos x="connsiteX17166" y="connsiteY17166"/>
                </a:cxn>
                <a:cxn ang="0">
                  <a:pos x="connsiteX17167" y="connsiteY17167"/>
                </a:cxn>
                <a:cxn ang="0">
                  <a:pos x="connsiteX17168" y="connsiteY17168"/>
                </a:cxn>
                <a:cxn ang="0">
                  <a:pos x="connsiteX17169" y="connsiteY17169"/>
                </a:cxn>
                <a:cxn ang="0">
                  <a:pos x="connsiteX17170" y="connsiteY17170"/>
                </a:cxn>
                <a:cxn ang="0">
                  <a:pos x="connsiteX17171" y="connsiteY17171"/>
                </a:cxn>
                <a:cxn ang="0">
                  <a:pos x="connsiteX17172" y="connsiteY17172"/>
                </a:cxn>
                <a:cxn ang="0">
                  <a:pos x="connsiteX17173" y="connsiteY17173"/>
                </a:cxn>
                <a:cxn ang="0">
                  <a:pos x="connsiteX17174" y="connsiteY17174"/>
                </a:cxn>
                <a:cxn ang="0">
                  <a:pos x="connsiteX17175" y="connsiteY17175"/>
                </a:cxn>
                <a:cxn ang="0">
                  <a:pos x="connsiteX17176" y="connsiteY17176"/>
                </a:cxn>
                <a:cxn ang="0">
                  <a:pos x="connsiteX17177" y="connsiteY17177"/>
                </a:cxn>
                <a:cxn ang="0">
                  <a:pos x="connsiteX17178" y="connsiteY17178"/>
                </a:cxn>
                <a:cxn ang="0">
                  <a:pos x="connsiteX17179" y="connsiteY17179"/>
                </a:cxn>
                <a:cxn ang="0">
                  <a:pos x="connsiteX17180" y="connsiteY17180"/>
                </a:cxn>
                <a:cxn ang="0">
                  <a:pos x="connsiteX17181" y="connsiteY17181"/>
                </a:cxn>
                <a:cxn ang="0">
                  <a:pos x="connsiteX17182" y="connsiteY17182"/>
                </a:cxn>
                <a:cxn ang="0">
                  <a:pos x="connsiteX17183" y="connsiteY17183"/>
                </a:cxn>
                <a:cxn ang="0">
                  <a:pos x="connsiteX17184" y="connsiteY17184"/>
                </a:cxn>
                <a:cxn ang="0">
                  <a:pos x="connsiteX17185" y="connsiteY17185"/>
                </a:cxn>
                <a:cxn ang="0">
                  <a:pos x="connsiteX17186" y="connsiteY17186"/>
                </a:cxn>
                <a:cxn ang="0">
                  <a:pos x="connsiteX17187" y="connsiteY17187"/>
                </a:cxn>
                <a:cxn ang="0">
                  <a:pos x="connsiteX17188" y="connsiteY17188"/>
                </a:cxn>
                <a:cxn ang="0">
                  <a:pos x="connsiteX17189" y="connsiteY17189"/>
                </a:cxn>
                <a:cxn ang="0">
                  <a:pos x="connsiteX17190" y="connsiteY17190"/>
                </a:cxn>
                <a:cxn ang="0">
                  <a:pos x="connsiteX17191" y="connsiteY17191"/>
                </a:cxn>
                <a:cxn ang="0">
                  <a:pos x="connsiteX17192" y="connsiteY17192"/>
                </a:cxn>
                <a:cxn ang="0">
                  <a:pos x="connsiteX17193" y="connsiteY17193"/>
                </a:cxn>
                <a:cxn ang="0">
                  <a:pos x="connsiteX17194" y="connsiteY17194"/>
                </a:cxn>
                <a:cxn ang="0">
                  <a:pos x="connsiteX17195" y="connsiteY17195"/>
                </a:cxn>
                <a:cxn ang="0">
                  <a:pos x="connsiteX17196" y="connsiteY17196"/>
                </a:cxn>
                <a:cxn ang="0">
                  <a:pos x="connsiteX17197" y="connsiteY17197"/>
                </a:cxn>
                <a:cxn ang="0">
                  <a:pos x="connsiteX17198" y="connsiteY17198"/>
                </a:cxn>
                <a:cxn ang="0">
                  <a:pos x="connsiteX17199" y="connsiteY17199"/>
                </a:cxn>
                <a:cxn ang="0">
                  <a:pos x="connsiteX17200" y="connsiteY17200"/>
                </a:cxn>
                <a:cxn ang="0">
                  <a:pos x="connsiteX17201" y="connsiteY17201"/>
                </a:cxn>
                <a:cxn ang="0">
                  <a:pos x="connsiteX17202" y="connsiteY17202"/>
                </a:cxn>
                <a:cxn ang="0">
                  <a:pos x="connsiteX17203" y="connsiteY17203"/>
                </a:cxn>
                <a:cxn ang="0">
                  <a:pos x="connsiteX17204" y="connsiteY17204"/>
                </a:cxn>
                <a:cxn ang="0">
                  <a:pos x="connsiteX17205" y="connsiteY17205"/>
                </a:cxn>
                <a:cxn ang="0">
                  <a:pos x="connsiteX17206" y="connsiteY17206"/>
                </a:cxn>
                <a:cxn ang="0">
                  <a:pos x="connsiteX17207" y="connsiteY17207"/>
                </a:cxn>
                <a:cxn ang="0">
                  <a:pos x="connsiteX17208" y="connsiteY17208"/>
                </a:cxn>
                <a:cxn ang="0">
                  <a:pos x="connsiteX17209" y="connsiteY17209"/>
                </a:cxn>
                <a:cxn ang="0">
                  <a:pos x="connsiteX17210" y="connsiteY17210"/>
                </a:cxn>
                <a:cxn ang="0">
                  <a:pos x="connsiteX17211" y="connsiteY17211"/>
                </a:cxn>
                <a:cxn ang="0">
                  <a:pos x="connsiteX17212" y="connsiteY17212"/>
                </a:cxn>
                <a:cxn ang="0">
                  <a:pos x="connsiteX17213" y="connsiteY17213"/>
                </a:cxn>
                <a:cxn ang="0">
                  <a:pos x="connsiteX17214" y="connsiteY17214"/>
                </a:cxn>
                <a:cxn ang="0">
                  <a:pos x="connsiteX17215" y="connsiteY17215"/>
                </a:cxn>
                <a:cxn ang="0">
                  <a:pos x="connsiteX17216" y="connsiteY17216"/>
                </a:cxn>
                <a:cxn ang="0">
                  <a:pos x="connsiteX17217" y="connsiteY17217"/>
                </a:cxn>
                <a:cxn ang="0">
                  <a:pos x="connsiteX17218" y="connsiteY17218"/>
                </a:cxn>
                <a:cxn ang="0">
                  <a:pos x="connsiteX17219" y="connsiteY17219"/>
                </a:cxn>
                <a:cxn ang="0">
                  <a:pos x="connsiteX17220" y="connsiteY17220"/>
                </a:cxn>
                <a:cxn ang="0">
                  <a:pos x="connsiteX17221" y="connsiteY17221"/>
                </a:cxn>
                <a:cxn ang="0">
                  <a:pos x="connsiteX17222" y="connsiteY17222"/>
                </a:cxn>
                <a:cxn ang="0">
                  <a:pos x="connsiteX17223" y="connsiteY17223"/>
                </a:cxn>
                <a:cxn ang="0">
                  <a:pos x="connsiteX17224" y="connsiteY17224"/>
                </a:cxn>
                <a:cxn ang="0">
                  <a:pos x="connsiteX17225" y="connsiteY17225"/>
                </a:cxn>
                <a:cxn ang="0">
                  <a:pos x="connsiteX17226" y="connsiteY17226"/>
                </a:cxn>
                <a:cxn ang="0">
                  <a:pos x="connsiteX17227" y="connsiteY17227"/>
                </a:cxn>
                <a:cxn ang="0">
                  <a:pos x="connsiteX17228" y="connsiteY17228"/>
                </a:cxn>
                <a:cxn ang="0">
                  <a:pos x="connsiteX17229" y="connsiteY17229"/>
                </a:cxn>
                <a:cxn ang="0">
                  <a:pos x="connsiteX17230" y="connsiteY17230"/>
                </a:cxn>
                <a:cxn ang="0">
                  <a:pos x="connsiteX17231" y="connsiteY17231"/>
                </a:cxn>
                <a:cxn ang="0">
                  <a:pos x="connsiteX17232" y="connsiteY17232"/>
                </a:cxn>
                <a:cxn ang="0">
                  <a:pos x="connsiteX17233" y="connsiteY17233"/>
                </a:cxn>
                <a:cxn ang="0">
                  <a:pos x="connsiteX17234" y="connsiteY17234"/>
                </a:cxn>
                <a:cxn ang="0">
                  <a:pos x="connsiteX17235" y="connsiteY17235"/>
                </a:cxn>
                <a:cxn ang="0">
                  <a:pos x="connsiteX17236" y="connsiteY17236"/>
                </a:cxn>
                <a:cxn ang="0">
                  <a:pos x="connsiteX17237" y="connsiteY17237"/>
                </a:cxn>
                <a:cxn ang="0">
                  <a:pos x="connsiteX17238" y="connsiteY17238"/>
                </a:cxn>
                <a:cxn ang="0">
                  <a:pos x="connsiteX17239" y="connsiteY17239"/>
                </a:cxn>
                <a:cxn ang="0">
                  <a:pos x="connsiteX17240" y="connsiteY17240"/>
                </a:cxn>
                <a:cxn ang="0">
                  <a:pos x="connsiteX17241" y="connsiteY17241"/>
                </a:cxn>
                <a:cxn ang="0">
                  <a:pos x="connsiteX17242" y="connsiteY17242"/>
                </a:cxn>
                <a:cxn ang="0">
                  <a:pos x="connsiteX17243" y="connsiteY17243"/>
                </a:cxn>
                <a:cxn ang="0">
                  <a:pos x="connsiteX17244" y="connsiteY17244"/>
                </a:cxn>
                <a:cxn ang="0">
                  <a:pos x="connsiteX17245" y="connsiteY17245"/>
                </a:cxn>
                <a:cxn ang="0">
                  <a:pos x="connsiteX17246" y="connsiteY17246"/>
                </a:cxn>
                <a:cxn ang="0">
                  <a:pos x="connsiteX17247" y="connsiteY17247"/>
                </a:cxn>
                <a:cxn ang="0">
                  <a:pos x="connsiteX17248" y="connsiteY17248"/>
                </a:cxn>
                <a:cxn ang="0">
                  <a:pos x="connsiteX17249" y="connsiteY17249"/>
                </a:cxn>
                <a:cxn ang="0">
                  <a:pos x="connsiteX17250" y="connsiteY17250"/>
                </a:cxn>
                <a:cxn ang="0">
                  <a:pos x="connsiteX17251" y="connsiteY17251"/>
                </a:cxn>
                <a:cxn ang="0">
                  <a:pos x="connsiteX17252" y="connsiteY17252"/>
                </a:cxn>
                <a:cxn ang="0">
                  <a:pos x="connsiteX17253" y="connsiteY17253"/>
                </a:cxn>
                <a:cxn ang="0">
                  <a:pos x="connsiteX17254" y="connsiteY17254"/>
                </a:cxn>
                <a:cxn ang="0">
                  <a:pos x="connsiteX17255" y="connsiteY17255"/>
                </a:cxn>
                <a:cxn ang="0">
                  <a:pos x="connsiteX17256" y="connsiteY17256"/>
                </a:cxn>
                <a:cxn ang="0">
                  <a:pos x="connsiteX17257" y="connsiteY17257"/>
                </a:cxn>
                <a:cxn ang="0">
                  <a:pos x="connsiteX17258" y="connsiteY17258"/>
                </a:cxn>
                <a:cxn ang="0">
                  <a:pos x="connsiteX17259" y="connsiteY17259"/>
                </a:cxn>
                <a:cxn ang="0">
                  <a:pos x="connsiteX17260" y="connsiteY17260"/>
                </a:cxn>
                <a:cxn ang="0">
                  <a:pos x="connsiteX17261" y="connsiteY17261"/>
                </a:cxn>
                <a:cxn ang="0">
                  <a:pos x="connsiteX17262" y="connsiteY17262"/>
                </a:cxn>
                <a:cxn ang="0">
                  <a:pos x="connsiteX17263" y="connsiteY17263"/>
                </a:cxn>
                <a:cxn ang="0">
                  <a:pos x="connsiteX17264" y="connsiteY17264"/>
                </a:cxn>
                <a:cxn ang="0">
                  <a:pos x="connsiteX17265" y="connsiteY17265"/>
                </a:cxn>
                <a:cxn ang="0">
                  <a:pos x="connsiteX17266" y="connsiteY17266"/>
                </a:cxn>
                <a:cxn ang="0">
                  <a:pos x="connsiteX17267" y="connsiteY17267"/>
                </a:cxn>
                <a:cxn ang="0">
                  <a:pos x="connsiteX17268" y="connsiteY17268"/>
                </a:cxn>
                <a:cxn ang="0">
                  <a:pos x="connsiteX17269" y="connsiteY17269"/>
                </a:cxn>
                <a:cxn ang="0">
                  <a:pos x="connsiteX17270" y="connsiteY17270"/>
                </a:cxn>
                <a:cxn ang="0">
                  <a:pos x="connsiteX17271" y="connsiteY17271"/>
                </a:cxn>
                <a:cxn ang="0">
                  <a:pos x="connsiteX17272" y="connsiteY17272"/>
                </a:cxn>
                <a:cxn ang="0">
                  <a:pos x="connsiteX17273" y="connsiteY17273"/>
                </a:cxn>
                <a:cxn ang="0">
                  <a:pos x="connsiteX17274" y="connsiteY17274"/>
                </a:cxn>
                <a:cxn ang="0">
                  <a:pos x="connsiteX17275" y="connsiteY17275"/>
                </a:cxn>
                <a:cxn ang="0">
                  <a:pos x="connsiteX17276" y="connsiteY17276"/>
                </a:cxn>
                <a:cxn ang="0">
                  <a:pos x="connsiteX17277" y="connsiteY17277"/>
                </a:cxn>
                <a:cxn ang="0">
                  <a:pos x="connsiteX17278" y="connsiteY17278"/>
                </a:cxn>
                <a:cxn ang="0">
                  <a:pos x="connsiteX17279" y="connsiteY17279"/>
                </a:cxn>
                <a:cxn ang="0">
                  <a:pos x="connsiteX17280" y="connsiteY17280"/>
                </a:cxn>
                <a:cxn ang="0">
                  <a:pos x="connsiteX17281" y="connsiteY17281"/>
                </a:cxn>
                <a:cxn ang="0">
                  <a:pos x="connsiteX17282" y="connsiteY17282"/>
                </a:cxn>
                <a:cxn ang="0">
                  <a:pos x="connsiteX17283" y="connsiteY17283"/>
                </a:cxn>
                <a:cxn ang="0">
                  <a:pos x="connsiteX17284" y="connsiteY17284"/>
                </a:cxn>
                <a:cxn ang="0">
                  <a:pos x="connsiteX17285" y="connsiteY17285"/>
                </a:cxn>
                <a:cxn ang="0">
                  <a:pos x="connsiteX17286" y="connsiteY17286"/>
                </a:cxn>
                <a:cxn ang="0">
                  <a:pos x="connsiteX17287" y="connsiteY17287"/>
                </a:cxn>
                <a:cxn ang="0">
                  <a:pos x="connsiteX17288" y="connsiteY17288"/>
                </a:cxn>
                <a:cxn ang="0">
                  <a:pos x="connsiteX17289" y="connsiteY17289"/>
                </a:cxn>
                <a:cxn ang="0">
                  <a:pos x="connsiteX17290" y="connsiteY17290"/>
                </a:cxn>
                <a:cxn ang="0">
                  <a:pos x="connsiteX17291" y="connsiteY17291"/>
                </a:cxn>
                <a:cxn ang="0">
                  <a:pos x="connsiteX17292" y="connsiteY17292"/>
                </a:cxn>
                <a:cxn ang="0">
                  <a:pos x="connsiteX17293" y="connsiteY17293"/>
                </a:cxn>
                <a:cxn ang="0">
                  <a:pos x="connsiteX17294" y="connsiteY17294"/>
                </a:cxn>
                <a:cxn ang="0">
                  <a:pos x="connsiteX17295" y="connsiteY17295"/>
                </a:cxn>
                <a:cxn ang="0">
                  <a:pos x="connsiteX17296" y="connsiteY17296"/>
                </a:cxn>
                <a:cxn ang="0">
                  <a:pos x="connsiteX17297" y="connsiteY17297"/>
                </a:cxn>
                <a:cxn ang="0">
                  <a:pos x="connsiteX17298" y="connsiteY17298"/>
                </a:cxn>
                <a:cxn ang="0">
                  <a:pos x="connsiteX17299" y="connsiteY17299"/>
                </a:cxn>
                <a:cxn ang="0">
                  <a:pos x="connsiteX17300" y="connsiteY17300"/>
                </a:cxn>
                <a:cxn ang="0">
                  <a:pos x="connsiteX17301" y="connsiteY17301"/>
                </a:cxn>
                <a:cxn ang="0">
                  <a:pos x="connsiteX17302" y="connsiteY17302"/>
                </a:cxn>
                <a:cxn ang="0">
                  <a:pos x="connsiteX17303" y="connsiteY17303"/>
                </a:cxn>
                <a:cxn ang="0">
                  <a:pos x="connsiteX17304" y="connsiteY17304"/>
                </a:cxn>
                <a:cxn ang="0">
                  <a:pos x="connsiteX17305" y="connsiteY17305"/>
                </a:cxn>
                <a:cxn ang="0">
                  <a:pos x="connsiteX17306" y="connsiteY17306"/>
                </a:cxn>
                <a:cxn ang="0">
                  <a:pos x="connsiteX17307" y="connsiteY17307"/>
                </a:cxn>
                <a:cxn ang="0">
                  <a:pos x="connsiteX17308" y="connsiteY17308"/>
                </a:cxn>
                <a:cxn ang="0">
                  <a:pos x="connsiteX17309" y="connsiteY17309"/>
                </a:cxn>
                <a:cxn ang="0">
                  <a:pos x="connsiteX17310" y="connsiteY17310"/>
                </a:cxn>
                <a:cxn ang="0">
                  <a:pos x="connsiteX17311" y="connsiteY17311"/>
                </a:cxn>
                <a:cxn ang="0">
                  <a:pos x="connsiteX17312" y="connsiteY17312"/>
                </a:cxn>
                <a:cxn ang="0">
                  <a:pos x="connsiteX17313" y="connsiteY17313"/>
                </a:cxn>
                <a:cxn ang="0">
                  <a:pos x="connsiteX17314" y="connsiteY17314"/>
                </a:cxn>
                <a:cxn ang="0">
                  <a:pos x="connsiteX17315" y="connsiteY17315"/>
                </a:cxn>
                <a:cxn ang="0">
                  <a:pos x="connsiteX17316" y="connsiteY17316"/>
                </a:cxn>
                <a:cxn ang="0">
                  <a:pos x="connsiteX17317" y="connsiteY17317"/>
                </a:cxn>
                <a:cxn ang="0">
                  <a:pos x="connsiteX17318" y="connsiteY17318"/>
                </a:cxn>
                <a:cxn ang="0">
                  <a:pos x="connsiteX17319" y="connsiteY17319"/>
                </a:cxn>
                <a:cxn ang="0">
                  <a:pos x="connsiteX17320" y="connsiteY17320"/>
                </a:cxn>
                <a:cxn ang="0">
                  <a:pos x="connsiteX17321" y="connsiteY17321"/>
                </a:cxn>
                <a:cxn ang="0">
                  <a:pos x="connsiteX17322" y="connsiteY17322"/>
                </a:cxn>
                <a:cxn ang="0">
                  <a:pos x="connsiteX17323" y="connsiteY17323"/>
                </a:cxn>
                <a:cxn ang="0">
                  <a:pos x="connsiteX17324" y="connsiteY17324"/>
                </a:cxn>
                <a:cxn ang="0">
                  <a:pos x="connsiteX17325" y="connsiteY17325"/>
                </a:cxn>
                <a:cxn ang="0">
                  <a:pos x="connsiteX17326" y="connsiteY17326"/>
                </a:cxn>
                <a:cxn ang="0">
                  <a:pos x="connsiteX17327" y="connsiteY17327"/>
                </a:cxn>
                <a:cxn ang="0">
                  <a:pos x="connsiteX17328" y="connsiteY17328"/>
                </a:cxn>
                <a:cxn ang="0">
                  <a:pos x="connsiteX17329" y="connsiteY17329"/>
                </a:cxn>
                <a:cxn ang="0">
                  <a:pos x="connsiteX17330" y="connsiteY17330"/>
                </a:cxn>
                <a:cxn ang="0">
                  <a:pos x="connsiteX17331" y="connsiteY17331"/>
                </a:cxn>
                <a:cxn ang="0">
                  <a:pos x="connsiteX17332" y="connsiteY17332"/>
                </a:cxn>
                <a:cxn ang="0">
                  <a:pos x="connsiteX17333" y="connsiteY17333"/>
                </a:cxn>
                <a:cxn ang="0">
                  <a:pos x="connsiteX17334" y="connsiteY17334"/>
                </a:cxn>
                <a:cxn ang="0">
                  <a:pos x="connsiteX17335" y="connsiteY17335"/>
                </a:cxn>
                <a:cxn ang="0">
                  <a:pos x="connsiteX17336" y="connsiteY17336"/>
                </a:cxn>
                <a:cxn ang="0">
                  <a:pos x="connsiteX17337" y="connsiteY17337"/>
                </a:cxn>
                <a:cxn ang="0">
                  <a:pos x="connsiteX17338" y="connsiteY17338"/>
                </a:cxn>
                <a:cxn ang="0">
                  <a:pos x="connsiteX17339" y="connsiteY17339"/>
                </a:cxn>
                <a:cxn ang="0">
                  <a:pos x="connsiteX17340" y="connsiteY17340"/>
                </a:cxn>
                <a:cxn ang="0">
                  <a:pos x="connsiteX17341" y="connsiteY17341"/>
                </a:cxn>
                <a:cxn ang="0">
                  <a:pos x="connsiteX17342" y="connsiteY17342"/>
                </a:cxn>
                <a:cxn ang="0">
                  <a:pos x="connsiteX17343" y="connsiteY17343"/>
                </a:cxn>
                <a:cxn ang="0">
                  <a:pos x="connsiteX17344" y="connsiteY17344"/>
                </a:cxn>
                <a:cxn ang="0">
                  <a:pos x="connsiteX17345" y="connsiteY17345"/>
                </a:cxn>
                <a:cxn ang="0">
                  <a:pos x="connsiteX17346" y="connsiteY17346"/>
                </a:cxn>
                <a:cxn ang="0">
                  <a:pos x="connsiteX17347" y="connsiteY17347"/>
                </a:cxn>
                <a:cxn ang="0">
                  <a:pos x="connsiteX17348" y="connsiteY17348"/>
                </a:cxn>
                <a:cxn ang="0">
                  <a:pos x="connsiteX17349" y="connsiteY17349"/>
                </a:cxn>
                <a:cxn ang="0">
                  <a:pos x="connsiteX17350" y="connsiteY17350"/>
                </a:cxn>
                <a:cxn ang="0">
                  <a:pos x="connsiteX17351" y="connsiteY17351"/>
                </a:cxn>
                <a:cxn ang="0">
                  <a:pos x="connsiteX17352" y="connsiteY17352"/>
                </a:cxn>
                <a:cxn ang="0">
                  <a:pos x="connsiteX17353" y="connsiteY17353"/>
                </a:cxn>
                <a:cxn ang="0">
                  <a:pos x="connsiteX17354" y="connsiteY17354"/>
                </a:cxn>
                <a:cxn ang="0">
                  <a:pos x="connsiteX17355" y="connsiteY17355"/>
                </a:cxn>
                <a:cxn ang="0">
                  <a:pos x="connsiteX17356" y="connsiteY17356"/>
                </a:cxn>
                <a:cxn ang="0">
                  <a:pos x="connsiteX17357" y="connsiteY17357"/>
                </a:cxn>
                <a:cxn ang="0">
                  <a:pos x="connsiteX17358" y="connsiteY17358"/>
                </a:cxn>
                <a:cxn ang="0">
                  <a:pos x="connsiteX17359" y="connsiteY17359"/>
                </a:cxn>
                <a:cxn ang="0">
                  <a:pos x="connsiteX17360" y="connsiteY17360"/>
                </a:cxn>
                <a:cxn ang="0">
                  <a:pos x="connsiteX17361" y="connsiteY17361"/>
                </a:cxn>
                <a:cxn ang="0">
                  <a:pos x="connsiteX17362" y="connsiteY17362"/>
                </a:cxn>
                <a:cxn ang="0">
                  <a:pos x="connsiteX17363" y="connsiteY17363"/>
                </a:cxn>
                <a:cxn ang="0">
                  <a:pos x="connsiteX17364" y="connsiteY17364"/>
                </a:cxn>
                <a:cxn ang="0">
                  <a:pos x="connsiteX17365" y="connsiteY17365"/>
                </a:cxn>
                <a:cxn ang="0">
                  <a:pos x="connsiteX17366" y="connsiteY17366"/>
                </a:cxn>
                <a:cxn ang="0">
                  <a:pos x="connsiteX17367" y="connsiteY17367"/>
                </a:cxn>
                <a:cxn ang="0">
                  <a:pos x="connsiteX17368" y="connsiteY17368"/>
                </a:cxn>
                <a:cxn ang="0">
                  <a:pos x="connsiteX17369" y="connsiteY17369"/>
                </a:cxn>
                <a:cxn ang="0">
                  <a:pos x="connsiteX17370" y="connsiteY17370"/>
                </a:cxn>
                <a:cxn ang="0">
                  <a:pos x="connsiteX17371" y="connsiteY17371"/>
                </a:cxn>
                <a:cxn ang="0">
                  <a:pos x="connsiteX17372" y="connsiteY17372"/>
                </a:cxn>
                <a:cxn ang="0">
                  <a:pos x="connsiteX17373" y="connsiteY17373"/>
                </a:cxn>
                <a:cxn ang="0">
                  <a:pos x="connsiteX17374" y="connsiteY17374"/>
                </a:cxn>
                <a:cxn ang="0">
                  <a:pos x="connsiteX17375" y="connsiteY17375"/>
                </a:cxn>
                <a:cxn ang="0">
                  <a:pos x="connsiteX17376" y="connsiteY17376"/>
                </a:cxn>
                <a:cxn ang="0">
                  <a:pos x="connsiteX17377" y="connsiteY17377"/>
                </a:cxn>
                <a:cxn ang="0">
                  <a:pos x="connsiteX17378" y="connsiteY17378"/>
                </a:cxn>
                <a:cxn ang="0">
                  <a:pos x="connsiteX17379" y="connsiteY17379"/>
                </a:cxn>
                <a:cxn ang="0">
                  <a:pos x="connsiteX17380" y="connsiteY17380"/>
                </a:cxn>
                <a:cxn ang="0">
                  <a:pos x="connsiteX17381" y="connsiteY17381"/>
                </a:cxn>
                <a:cxn ang="0">
                  <a:pos x="connsiteX17382" y="connsiteY17382"/>
                </a:cxn>
                <a:cxn ang="0">
                  <a:pos x="connsiteX17383" y="connsiteY17383"/>
                </a:cxn>
                <a:cxn ang="0">
                  <a:pos x="connsiteX17384" y="connsiteY17384"/>
                </a:cxn>
                <a:cxn ang="0">
                  <a:pos x="connsiteX17385" y="connsiteY17385"/>
                </a:cxn>
                <a:cxn ang="0">
                  <a:pos x="connsiteX17386" y="connsiteY17386"/>
                </a:cxn>
                <a:cxn ang="0">
                  <a:pos x="connsiteX17387" y="connsiteY17387"/>
                </a:cxn>
                <a:cxn ang="0">
                  <a:pos x="connsiteX17388" y="connsiteY17388"/>
                </a:cxn>
                <a:cxn ang="0">
                  <a:pos x="connsiteX17389" y="connsiteY17389"/>
                </a:cxn>
                <a:cxn ang="0">
                  <a:pos x="connsiteX17390" y="connsiteY17390"/>
                </a:cxn>
                <a:cxn ang="0">
                  <a:pos x="connsiteX17391" y="connsiteY17391"/>
                </a:cxn>
                <a:cxn ang="0">
                  <a:pos x="connsiteX17392" y="connsiteY17392"/>
                </a:cxn>
                <a:cxn ang="0">
                  <a:pos x="connsiteX17393" y="connsiteY17393"/>
                </a:cxn>
                <a:cxn ang="0">
                  <a:pos x="connsiteX17394" y="connsiteY17394"/>
                </a:cxn>
                <a:cxn ang="0">
                  <a:pos x="connsiteX17395" y="connsiteY17395"/>
                </a:cxn>
                <a:cxn ang="0">
                  <a:pos x="connsiteX17396" y="connsiteY17396"/>
                </a:cxn>
                <a:cxn ang="0">
                  <a:pos x="connsiteX17397" y="connsiteY17397"/>
                </a:cxn>
                <a:cxn ang="0">
                  <a:pos x="connsiteX17398" y="connsiteY17398"/>
                </a:cxn>
                <a:cxn ang="0">
                  <a:pos x="connsiteX17399" y="connsiteY17399"/>
                </a:cxn>
                <a:cxn ang="0">
                  <a:pos x="connsiteX17400" y="connsiteY17400"/>
                </a:cxn>
                <a:cxn ang="0">
                  <a:pos x="connsiteX17401" y="connsiteY17401"/>
                </a:cxn>
                <a:cxn ang="0">
                  <a:pos x="connsiteX17402" y="connsiteY17402"/>
                </a:cxn>
                <a:cxn ang="0">
                  <a:pos x="connsiteX17403" y="connsiteY17403"/>
                </a:cxn>
                <a:cxn ang="0">
                  <a:pos x="connsiteX17404" y="connsiteY17404"/>
                </a:cxn>
                <a:cxn ang="0">
                  <a:pos x="connsiteX17405" y="connsiteY17405"/>
                </a:cxn>
                <a:cxn ang="0">
                  <a:pos x="connsiteX17406" y="connsiteY17406"/>
                </a:cxn>
                <a:cxn ang="0">
                  <a:pos x="connsiteX17407" y="connsiteY17407"/>
                </a:cxn>
                <a:cxn ang="0">
                  <a:pos x="connsiteX17408" y="connsiteY17408"/>
                </a:cxn>
                <a:cxn ang="0">
                  <a:pos x="connsiteX17409" y="connsiteY17409"/>
                </a:cxn>
                <a:cxn ang="0">
                  <a:pos x="connsiteX17410" y="connsiteY17410"/>
                </a:cxn>
                <a:cxn ang="0">
                  <a:pos x="connsiteX17411" y="connsiteY17411"/>
                </a:cxn>
                <a:cxn ang="0">
                  <a:pos x="connsiteX17412" y="connsiteY17412"/>
                </a:cxn>
                <a:cxn ang="0">
                  <a:pos x="connsiteX17413" y="connsiteY17413"/>
                </a:cxn>
                <a:cxn ang="0">
                  <a:pos x="connsiteX17414" y="connsiteY17414"/>
                </a:cxn>
                <a:cxn ang="0">
                  <a:pos x="connsiteX17415" y="connsiteY17415"/>
                </a:cxn>
                <a:cxn ang="0">
                  <a:pos x="connsiteX17416" y="connsiteY17416"/>
                </a:cxn>
                <a:cxn ang="0">
                  <a:pos x="connsiteX17417" y="connsiteY17417"/>
                </a:cxn>
                <a:cxn ang="0">
                  <a:pos x="connsiteX17418" y="connsiteY17418"/>
                </a:cxn>
                <a:cxn ang="0">
                  <a:pos x="connsiteX17419" y="connsiteY17419"/>
                </a:cxn>
                <a:cxn ang="0">
                  <a:pos x="connsiteX17420" y="connsiteY17420"/>
                </a:cxn>
                <a:cxn ang="0">
                  <a:pos x="connsiteX17421" y="connsiteY17421"/>
                </a:cxn>
                <a:cxn ang="0">
                  <a:pos x="connsiteX17422" y="connsiteY17422"/>
                </a:cxn>
                <a:cxn ang="0">
                  <a:pos x="connsiteX17423" y="connsiteY17423"/>
                </a:cxn>
                <a:cxn ang="0">
                  <a:pos x="connsiteX17424" y="connsiteY17424"/>
                </a:cxn>
                <a:cxn ang="0">
                  <a:pos x="connsiteX17425" y="connsiteY17425"/>
                </a:cxn>
                <a:cxn ang="0">
                  <a:pos x="connsiteX17426" y="connsiteY17426"/>
                </a:cxn>
                <a:cxn ang="0">
                  <a:pos x="connsiteX17427" y="connsiteY17427"/>
                </a:cxn>
                <a:cxn ang="0">
                  <a:pos x="connsiteX17428" y="connsiteY17428"/>
                </a:cxn>
                <a:cxn ang="0">
                  <a:pos x="connsiteX17429" y="connsiteY17429"/>
                </a:cxn>
                <a:cxn ang="0">
                  <a:pos x="connsiteX17430" y="connsiteY17430"/>
                </a:cxn>
                <a:cxn ang="0">
                  <a:pos x="connsiteX17431" y="connsiteY17431"/>
                </a:cxn>
                <a:cxn ang="0">
                  <a:pos x="connsiteX17432" y="connsiteY17432"/>
                </a:cxn>
                <a:cxn ang="0">
                  <a:pos x="connsiteX17433" y="connsiteY17433"/>
                </a:cxn>
                <a:cxn ang="0">
                  <a:pos x="connsiteX17434" y="connsiteY17434"/>
                </a:cxn>
                <a:cxn ang="0">
                  <a:pos x="connsiteX17435" y="connsiteY17435"/>
                </a:cxn>
                <a:cxn ang="0">
                  <a:pos x="connsiteX17436" y="connsiteY17436"/>
                </a:cxn>
                <a:cxn ang="0">
                  <a:pos x="connsiteX17437" y="connsiteY17437"/>
                </a:cxn>
                <a:cxn ang="0">
                  <a:pos x="connsiteX17438" y="connsiteY17438"/>
                </a:cxn>
                <a:cxn ang="0">
                  <a:pos x="connsiteX17439" y="connsiteY17439"/>
                </a:cxn>
                <a:cxn ang="0">
                  <a:pos x="connsiteX17440" y="connsiteY17440"/>
                </a:cxn>
                <a:cxn ang="0">
                  <a:pos x="connsiteX17441" y="connsiteY17441"/>
                </a:cxn>
                <a:cxn ang="0">
                  <a:pos x="connsiteX17442" y="connsiteY17442"/>
                </a:cxn>
                <a:cxn ang="0">
                  <a:pos x="connsiteX17443" y="connsiteY17443"/>
                </a:cxn>
                <a:cxn ang="0">
                  <a:pos x="connsiteX17444" y="connsiteY17444"/>
                </a:cxn>
                <a:cxn ang="0">
                  <a:pos x="connsiteX17445" y="connsiteY17445"/>
                </a:cxn>
                <a:cxn ang="0">
                  <a:pos x="connsiteX17446" y="connsiteY17446"/>
                </a:cxn>
                <a:cxn ang="0">
                  <a:pos x="connsiteX17447" y="connsiteY17447"/>
                </a:cxn>
                <a:cxn ang="0">
                  <a:pos x="connsiteX17448" y="connsiteY17448"/>
                </a:cxn>
                <a:cxn ang="0">
                  <a:pos x="connsiteX17449" y="connsiteY17449"/>
                </a:cxn>
                <a:cxn ang="0">
                  <a:pos x="connsiteX17450" y="connsiteY17450"/>
                </a:cxn>
                <a:cxn ang="0">
                  <a:pos x="connsiteX17451" y="connsiteY17451"/>
                </a:cxn>
                <a:cxn ang="0">
                  <a:pos x="connsiteX17452" y="connsiteY17452"/>
                </a:cxn>
                <a:cxn ang="0">
                  <a:pos x="connsiteX17453" y="connsiteY17453"/>
                </a:cxn>
                <a:cxn ang="0">
                  <a:pos x="connsiteX17454" y="connsiteY17454"/>
                </a:cxn>
                <a:cxn ang="0">
                  <a:pos x="connsiteX17455" y="connsiteY17455"/>
                </a:cxn>
                <a:cxn ang="0">
                  <a:pos x="connsiteX17456" y="connsiteY17456"/>
                </a:cxn>
                <a:cxn ang="0">
                  <a:pos x="connsiteX17457" y="connsiteY17457"/>
                </a:cxn>
                <a:cxn ang="0">
                  <a:pos x="connsiteX17458" y="connsiteY17458"/>
                </a:cxn>
                <a:cxn ang="0">
                  <a:pos x="connsiteX17459" y="connsiteY17459"/>
                </a:cxn>
                <a:cxn ang="0">
                  <a:pos x="connsiteX17460" y="connsiteY17460"/>
                </a:cxn>
                <a:cxn ang="0">
                  <a:pos x="connsiteX17461" y="connsiteY17461"/>
                </a:cxn>
                <a:cxn ang="0">
                  <a:pos x="connsiteX17462" y="connsiteY17462"/>
                </a:cxn>
                <a:cxn ang="0">
                  <a:pos x="connsiteX17463" y="connsiteY17463"/>
                </a:cxn>
                <a:cxn ang="0">
                  <a:pos x="connsiteX17464" y="connsiteY17464"/>
                </a:cxn>
                <a:cxn ang="0">
                  <a:pos x="connsiteX17465" y="connsiteY17465"/>
                </a:cxn>
                <a:cxn ang="0">
                  <a:pos x="connsiteX17466" y="connsiteY17466"/>
                </a:cxn>
                <a:cxn ang="0">
                  <a:pos x="connsiteX17467" y="connsiteY17467"/>
                </a:cxn>
                <a:cxn ang="0">
                  <a:pos x="connsiteX17468" y="connsiteY17468"/>
                </a:cxn>
                <a:cxn ang="0">
                  <a:pos x="connsiteX17469" y="connsiteY17469"/>
                </a:cxn>
                <a:cxn ang="0">
                  <a:pos x="connsiteX17470" y="connsiteY17470"/>
                </a:cxn>
                <a:cxn ang="0">
                  <a:pos x="connsiteX17471" y="connsiteY17471"/>
                </a:cxn>
                <a:cxn ang="0">
                  <a:pos x="connsiteX17472" y="connsiteY17472"/>
                </a:cxn>
                <a:cxn ang="0">
                  <a:pos x="connsiteX17473" y="connsiteY17473"/>
                </a:cxn>
                <a:cxn ang="0">
                  <a:pos x="connsiteX17474" y="connsiteY17474"/>
                </a:cxn>
                <a:cxn ang="0">
                  <a:pos x="connsiteX17475" y="connsiteY17475"/>
                </a:cxn>
                <a:cxn ang="0">
                  <a:pos x="connsiteX17476" y="connsiteY17476"/>
                </a:cxn>
                <a:cxn ang="0">
                  <a:pos x="connsiteX17477" y="connsiteY17477"/>
                </a:cxn>
                <a:cxn ang="0">
                  <a:pos x="connsiteX17478" y="connsiteY17478"/>
                </a:cxn>
                <a:cxn ang="0">
                  <a:pos x="connsiteX17479" y="connsiteY17479"/>
                </a:cxn>
                <a:cxn ang="0">
                  <a:pos x="connsiteX17480" y="connsiteY17480"/>
                </a:cxn>
                <a:cxn ang="0">
                  <a:pos x="connsiteX17481" y="connsiteY17481"/>
                </a:cxn>
                <a:cxn ang="0">
                  <a:pos x="connsiteX17482" y="connsiteY17482"/>
                </a:cxn>
                <a:cxn ang="0">
                  <a:pos x="connsiteX17483" y="connsiteY17483"/>
                </a:cxn>
                <a:cxn ang="0">
                  <a:pos x="connsiteX17484" y="connsiteY17484"/>
                </a:cxn>
                <a:cxn ang="0">
                  <a:pos x="connsiteX17485" y="connsiteY17485"/>
                </a:cxn>
                <a:cxn ang="0">
                  <a:pos x="connsiteX17486" y="connsiteY17486"/>
                </a:cxn>
                <a:cxn ang="0">
                  <a:pos x="connsiteX17487" y="connsiteY17487"/>
                </a:cxn>
                <a:cxn ang="0">
                  <a:pos x="connsiteX17488" y="connsiteY17488"/>
                </a:cxn>
                <a:cxn ang="0">
                  <a:pos x="connsiteX17489" y="connsiteY17489"/>
                </a:cxn>
                <a:cxn ang="0">
                  <a:pos x="connsiteX17490" y="connsiteY17490"/>
                </a:cxn>
                <a:cxn ang="0">
                  <a:pos x="connsiteX17491" y="connsiteY17491"/>
                </a:cxn>
                <a:cxn ang="0">
                  <a:pos x="connsiteX17492" y="connsiteY17492"/>
                </a:cxn>
                <a:cxn ang="0">
                  <a:pos x="connsiteX17493" y="connsiteY17493"/>
                </a:cxn>
                <a:cxn ang="0">
                  <a:pos x="connsiteX17494" y="connsiteY17494"/>
                </a:cxn>
                <a:cxn ang="0">
                  <a:pos x="connsiteX17495" y="connsiteY17495"/>
                </a:cxn>
                <a:cxn ang="0">
                  <a:pos x="connsiteX17496" y="connsiteY17496"/>
                </a:cxn>
                <a:cxn ang="0">
                  <a:pos x="connsiteX17497" y="connsiteY17497"/>
                </a:cxn>
                <a:cxn ang="0">
                  <a:pos x="connsiteX17498" y="connsiteY17498"/>
                </a:cxn>
                <a:cxn ang="0">
                  <a:pos x="connsiteX17499" y="connsiteY17499"/>
                </a:cxn>
                <a:cxn ang="0">
                  <a:pos x="connsiteX17500" y="connsiteY17500"/>
                </a:cxn>
                <a:cxn ang="0">
                  <a:pos x="connsiteX17501" y="connsiteY17501"/>
                </a:cxn>
                <a:cxn ang="0">
                  <a:pos x="connsiteX17502" y="connsiteY17502"/>
                </a:cxn>
                <a:cxn ang="0">
                  <a:pos x="connsiteX17503" y="connsiteY17503"/>
                </a:cxn>
                <a:cxn ang="0">
                  <a:pos x="connsiteX17504" y="connsiteY17504"/>
                </a:cxn>
                <a:cxn ang="0">
                  <a:pos x="connsiteX17505" y="connsiteY17505"/>
                </a:cxn>
                <a:cxn ang="0">
                  <a:pos x="connsiteX17506" y="connsiteY17506"/>
                </a:cxn>
                <a:cxn ang="0">
                  <a:pos x="connsiteX17507" y="connsiteY17507"/>
                </a:cxn>
                <a:cxn ang="0">
                  <a:pos x="connsiteX17508" y="connsiteY17508"/>
                </a:cxn>
                <a:cxn ang="0">
                  <a:pos x="connsiteX17509" y="connsiteY17509"/>
                </a:cxn>
                <a:cxn ang="0">
                  <a:pos x="connsiteX17510" y="connsiteY17510"/>
                </a:cxn>
                <a:cxn ang="0">
                  <a:pos x="connsiteX17511" y="connsiteY17511"/>
                </a:cxn>
                <a:cxn ang="0">
                  <a:pos x="connsiteX17512" y="connsiteY17512"/>
                </a:cxn>
                <a:cxn ang="0">
                  <a:pos x="connsiteX17513" y="connsiteY17513"/>
                </a:cxn>
                <a:cxn ang="0">
                  <a:pos x="connsiteX17514" y="connsiteY17514"/>
                </a:cxn>
                <a:cxn ang="0">
                  <a:pos x="connsiteX17515" y="connsiteY17515"/>
                </a:cxn>
                <a:cxn ang="0">
                  <a:pos x="connsiteX17516" y="connsiteY17516"/>
                </a:cxn>
                <a:cxn ang="0">
                  <a:pos x="connsiteX17517" y="connsiteY17517"/>
                </a:cxn>
                <a:cxn ang="0">
                  <a:pos x="connsiteX17518" y="connsiteY17518"/>
                </a:cxn>
                <a:cxn ang="0">
                  <a:pos x="connsiteX17519" y="connsiteY17519"/>
                </a:cxn>
                <a:cxn ang="0">
                  <a:pos x="connsiteX17520" y="connsiteY17520"/>
                </a:cxn>
                <a:cxn ang="0">
                  <a:pos x="connsiteX17521" y="connsiteY17521"/>
                </a:cxn>
                <a:cxn ang="0">
                  <a:pos x="connsiteX17522" y="connsiteY17522"/>
                </a:cxn>
                <a:cxn ang="0">
                  <a:pos x="connsiteX17523" y="connsiteY17523"/>
                </a:cxn>
                <a:cxn ang="0">
                  <a:pos x="connsiteX17524" y="connsiteY17524"/>
                </a:cxn>
                <a:cxn ang="0">
                  <a:pos x="connsiteX17525" y="connsiteY17525"/>
                </a:cxn>
                <a:cxn ang="0">
                  <a:pos x="connsiteX17526" y="connsiteY17526"/>
                </a:cxn>
                <a:cxn ang="0">
                  <a:pos x="connsiteX17527" y="connsiteY17527"/>
                </a:cxn>
                <a:cxn ang="0">
                  <a:pos x="connsiteX17528" y="connsiteY17528"/>
                </a:cxn>
                <a:cxn ang="0">
                  <a:pos x="connsiteX17529" y="connsiteY17529"/>
                </a:cxn>
                <a:cxn ang="0">
                  <a:pos x="connsiteX17530" y="connsiteY17530"/>
                </a:cxn>
                <a:cxn ang="0">
                  <a:pos x="connsiteX17531" y="connsiteY17531"/>
                </a:cxn>
                <a:cxn ang="0">
                  <a:pos x="connsiteX17532" y="connsiteY17532"/>
                </a:cxn>
                <a:cxn ang="0">
                  <a:pos x="connsiteX17533" y="connsiteY17533"/>
                </a:cxn>
                <a:cxn ang="0">
                  <a:pos x="connsiteX17534" y="connsiteY17534"/>
                </a:cxn>
                <a:cxn ang="0">
                  <a:pos x="connsiteX17535" y="connsiteY17535"/>
                </a:cxn>
                <a:cxn ang="0">
                  <a:pos x="connsiteX17536" y="connsiteY17536"/>
                </a:cxn>
                <a:cxn ang="0">
                  <a:pos x="connsiteX17537" y="connsiteY17537"/>
                </a:cxn>
                <a:cxn ang="0">
                  <a:pos x="connsiteX17538" y="connsiteY17538"/>
                </a:cxn>
                <a:cxn ang="0">
                  <a:pos x="connsiteX17539" y="connsiteY17539"/>
                </a:cxn>
                <a:cxn ang="0">
                  <a:pos x="connsiteX17540" y="connsiteY17540"/>
                </a:cxn>
                <a:cxn ang="0">
                  <a:pos x="connsiteX17541" y="connsiteY17541"/>
                </a:cxn>
                <a:cxn ang="0">
                  <a:pos x="connsiteX17542" y="connsiteY17542"/>
                </a:cxn>
                <a:cxn ang="0">
                  <a:pos x="connsiteX17543" y="connsiteY17543"/>
                </a:cxn>
                <a:cxn ang="0">
                  <a:pos x="connsiteX17544" y="connsiteY17544"/>
                </a:cxn>
                <a:cxn ang="0">
                  <a:pos x="connsiteX17545" y="connsiteY17545"/>
                </a:cxn>
                <a:cxn ang="0">
                  <a:pos x="connsiteX17546" y="connsiteY17546"/>
                </a:cxn>
                <a:cxn ang="0">
                  <a:pos x="connsiteX17547" y="connsiteY17547"/>
                </a:cxn>
                <a:cxn ang="0">
                  <a:pos x="connsiteX17548" y="connsiteY17548"/>
                </a:cxn>
                <a:cxn ang="0">
                  <a:pos x="connsiteX17549" y="connsiteY17549"/>
                </a:cxn>
                <a:cxn ang="0">
                  <a:pos x="connsiteX17550" y="connsiteY17550"/>
                </a:cxn>
                <a:cxn ang="0">
                  <a:pos x="connsiteX17551" y="connsiteY17551"/>
                </a:cxn>
                <a:cxn ang="0">
                  <a:pos x="connsiteX17552" y="connsiteY17552"/>
                </a:cxn>
                <a:cxn ang="0">
                  <a:pos x="connsiteX17553" y="connsiteY17553"/>
                </a:cxn>
                <a:cxn ang="0">
                  <a:pos x="connsiteX17554" y="connsiteY17554"/>
                </a:cxn>
                <a:cxn ang="0">
                  <a:pos x="connsiteX17555" y="connsiteY17555"/>
                </a:cxn>
                <a:cxn ang="0">
                  <a:pos x="connsiteX17556" y="connsiteY17556"/>
                </a:cxn>
                <a:cxn ang="0">
                  <a:pos x="connsiteX17557" y="connsiteY17557"/>
                </a:cxn>
                <a:cxn ang="0">
                  <a:pos x="connsiteX17558" y="connsiteY17558"/>
                </a:cxn>
                <a:cxn ang="0">
                  <a:pos x="connsiteX17559" y="connsiteY17559"/>
                </a:cxn>
                <a:cxn ang="0">
                  <a:pos x="connsiteX17560" y="connsiteY17560"/>
                </a:cxn>
                <a:cxn ang="0">
                  <a:pos x="connsiteX17561" y="connsiteY17561"/>
                </a:cxn>
                <a:cxn ang="0">
                  <a:pos x="connsiteX17562" y="connsiteY17562"/>
                </a:cxn>
                <a:cxn ang="0">
                  <a:pos x="connsiteX17563" y="connsiteY17563"/>
                </a:cxn>
                <a:cxn ang="0">
                  <a:pos x="connsiteX17564" y="connsiteY17564"/>
                </a:cxn>
                <a:cxn ang="0">
                  <a:pos x="connsiteX17565" y="connsiteY17565"/>
                </a:cxn>
                <a:cxn ang="0">
                  <a:pos x="connsiteX17566" y="connsiteY17566"/>
                </a:cxn>
                <a:cxn ang="0">
                  <a:pos x="connsiteX17567" y="connsiteY17567"/>
                </a:cxn>
                <a:cxn ang="0">
                  <a:pos x="connsiteX17568" y="connsiteY17568"/>
                </a:cxn>
                <a:cxn ang="0">
                  <a:pos x="connsiteX17569" y="connsiteY17569"/>
                </a:cxn>
                <a:cxn ang="0">
                  <a:pos x="connsiteX17570" y="connsiteY17570"/>
                </a:cxn>
                <a:cxn ang="0">
                  <a:pos x="connsiteX17571" y="connsiteY17571"/>
                </a:cxn>
                <a:cxn ang="0">
                  <a:pos x="connsiteX17572" y="connsiteY17572"/>
                </a:cxn>
                <a:cxn ang="0">
                  <a:pos x="connsiteX17573" y="connsiteY17573"/>
                </a:cxn>
                <a:cxn ang="0">
                  <a:pos x="connsiteX17574" y="connsiteY17574"/>
                </a:cxn>
                <a:cxn ang="0">
                  <a:pos x="connsiteX17575" y="connsiteY17575"/>
                </a:cxn>
                <a:cxn ang="0">
                  <a:pos x="connsiteX17576" y="connsiteY17576"/>
                </a:cxn>
                <a:cxn ang="0">
                  <a:pos x="connsiteX17577" y="connsiteY17577"/>
                </a:cxn>
                <a:cxn ang="0">
                  <a:pos x="connsiteX17578" y="connsiteY17578"/>
                </a:cxn>
                <a:cxn ang="0">
                  <a:pos x="connsiteX17579" y="connsiteY17579"/>
                </a:cxn>
                <a:cxn ang="0">
                  <a:pos x="connsiteX17580" y="connsiteY17580"/>
                </a:cxn>
                <a:cxn ang="0">
                  <a:pos x="connsiteX17581" y="connsiteY17581"/>
                </a:cxn>
                <a:cxn ang="0">
                  <a:pos x="connsiteX17582" y="connsiteY17582"/>
                </a:cxn>
                <a:cxn ang="0">
                  <a:pos x="connsiteX17583" y="connsiteY17583"/>
                </a:cxn>
                <a:cxn ang="0">
                  <a:pos x="connsiteX17584" y="connsiteY17584"/>
                </a:cxn>
                <a:cxn ang="0">
                  <a:pos x="connsiteX17585" y="connsiteY17585"/>
                </a:cxn>
                <a:cxn ang="0">
                  <a:pos x="connsiteX17586" y="connsiteY17586"/>
                </a:cxn>
                <a:cxn ang="0">
                  <a:pos x="connsiteX17587" y="connsiteY17587"/>
                </a:cxn>
                <a:cxn ang="0">
                  <a:pos x="connsiteX17588" y="connsiteY17588"/>
                </a:cxn>
                <a:cxn ang="0">
                  <a:pos x="connsiteX17589" y="connsiteY17589"/>
                </a:cxn>
                <a:cxn ang="0">
                  <a:pos x="connsiteX17590" y="connsiteY17590"/>
                </a:cxn>
                <a:cxn ang="0">
                  <a:pos x="connsiteX17591" y="connsiteY17591"/>
                </a:cxn>
                <a:cxn ang="0">
                  <a:pos x="connsiteX17592" y="connsiteY17592"/>
                </a:cxn>
                <a:cxn ang="0">
                  <a:pos x="connsiteX17593" y="connsiteY17593"/>
                </a:cxn>
                <a:cxn ang="0">
                  <a:pos x="connsiteX17594" y="connsiteY17594"/>
                </a:cxn>
                <a:cxn ang="0">
                  <a:pos x="connsiteX17595" y="connsiteY17595"/>
                </a:cxn>
                <a:cxn ang="0">
                  <a:pos x="connsiteX17596" y="connsiteY17596"/>
                </a:cxn>
                <a:cxn ang="0">
                  <a:pos x="connsiteX17597" y="connsiteY17597"/>
                </a:cxn>
                <a:cxn ang="0">
                  <a:pos x="connsiteX17598" y="connsiteY17598"/>
                </a:cxn>
                <a:cxn ang="0">
                  <a:pos x="connsiteX17599" y="connsiteY17599"/>
                </a:cxn>
                <a:cxn ang="0">
                  <a:pos x="connsiteX17600" y="connsiteY17600"/>
                </a:cxn>
                <a:cxn ang="0">
                  <a:pos x="connsiteX17601" y="connsiteY17601"/>
                </a:cxn>
                <a:cxn ang="0">
                  <a:pos x="connsiteX17602" y="connsiteY17602"/>
                </a:cxn>
                <a:cxn ang="0">
                  <a:pos x="connsiteX17603" y="connsiteY17603"/>
                </a:cxn>
                <a:cxn ang="0">
                  <a:pos x="connsiteX17604" y="connsiteY17604"/>
                </a:cxn>
                <a:cxn ang="0">
                  <a:pos x="connsiteX17605" y="connsiteY17605"/>
                </a:cxn>
                <a:cxn ang="0">
                  <a:pos x="connsiteX17606" y="connsiteY17606"/>
                </a:cxn>
                <a:cxn ang="0">
                  <a:pos x="connsiteX17607" y="connsiteY17607"/>
                </a:cxn>
                <a:cxn ang="0">
                  <a:pos x="connsiteX17608" y="connsiteY17608"/>
                </a:cxn>
                <a:cxn ang="0">
                  <a:pos x="connsiteX17609" y="connsiteY17609"/>
                </a:cxn>
                <a:cxn ang="0">
                  <a:pos x="connsiteX17610" y="connsiteY17610"/>
                </a:cxn>
                <a:cxn ang="0">
                  <a:pos x="connsiteX17611" y="connsiteY17611"/>
                </a:cxn>
                <a:cxn ang="0">
                  <a:pos x="connsiteX17612" y="connsiteY17612"/>
                </a:cxn>
                <a:cxn ang="0">
                  <a:pos x="connsiteX17613" y="connsiteY17613"/>
                </a:cxn>
                <a:cxn ang="0">
                  <a:pos x="connsiteX17614" y="connsiteY17614"/>
                </a:cxn>
                <a:cxn ang="0">
                  <a:pos x="connsiteX17615" y="connsiteY17615"/>
                </a:cxn>
                <a:cxn ang="0">
                  <a:pos x="connsiteX17616" y="connsiteY17616"/>
                </a:cxn>
                <a:cxn ang="0">
                  <a:pos x="connsiteX17617" y="connsiteY17617"/>
                </a:cxn>
                <a:cxn ang="0">
                  <a:pos x="connsiteX17618" y="connsiteY17618"/>
                </a:cxn>
                <a:cxn ang="0">
                  <a:pos x="connsiteX17619" y="connsiteY17619"/>
                </a:cxn>
                <a:cxn ang="0">
                  <a:pos x="connsiteX17620" y="connsiteY17620"/>
                </a:cxn>
                <a:cxn ang="0">
                  <a:pos x="connsiteX17621" y="connsiteY17621"/>
                </a:cxn>
                <a:cxn ang="0">
                  <a:pos x="connsiteX17622" y="connsiteY17622"/>
                </a:cxn>
                <a:cxn ang="0">
                  <a:pos x="connsiteX17623" y="connsiteY17623"/>
                </a:cxn>
                <a:cxn ang="0">
                  <a:pos x="connsiteX17624" y="connsiteY17624"/>
                </a:cxn>
                <a:cxn ang="0">
                  <a:pos x="connsiteX17625" y="connsiteY17625"/>
                </a:cxn>
                <a:cxn ang="0">
                  <a:pos x="connsiteX17626" y="connsiteY17626"/>
                </a:cxn>
                <a:cxn ang="0">
                  <a:pos x="connsiteX17627" y="connsiteY17627"/>
                </a:cxn>
                <a:cxn ang="0">
                  <a:pos x="connsiteX17628" y="connsiteY17628"/>
                </a:cxn>
                <a:cxn ang="0">
                  <a:pos x="connsiteX17629" y="connsiteY17629"/>
                </a:cxn>
                <a:cxn ang="0">
                  <a:pos x="connsiteX17630" y="connsiteY17630"/>
                </a:cxn>
                <a:cxn ang="0">
                  <a:pos x="connsiteX17631" y="connsiteY17631"/>
                </a:cxn>
                <a:cxn ang="0">
                  <a:pos x="connsiteX17632" y="connsiteY17632"/>
                </a:cxn>
                <a:cxn ang="0">
                  <a:pos x="connsiteX17633" y="connsiteY17633"/>
                </a:cxn>
                <a:cxn ang="0">
                  <a:pos x="connsiteX17634" y="connsiteY17634"/>
                </a:cxn>
                <a:cxn ang="0">
                  <a:pos x="connsiteX17635" y="connsiteY17635"/>
                </a:cxn>
                <a:cxn ang="0">
                  <a:pos x="connsiteX17636" y="connsiteY17636"/>
                </a:cxn>
                <a:cxn ang="0">
                  <a:pos x="connsiteX17637" y="connsiteY17637"/>
                </a:cxn>
                <a:cxn ang="0">
                  <a:pos x="connsiteX17638" y="connsiteY17638"/>
                </a:cxn>
                <a:cxn ang="0">
                  <a:pos x="connsiteX17639" y="connsiteY17639"/>
                </a:cxn>
                <a:cxn ang="0">
                  <a:pos x="connsiteX17640" y="connsiteY17640"/>
                </a:cxn>
                <a:cxn ang="0">
                  <a:pos x="connsiteX17641" y="connsiteY17641"/>
                </a:cxn>
                <a:cxn ang="0">
                  <a:pos x="connsiteX17642" y="connsiteY17642"/>
                </a:cxn>
                <a:cxn ang="0">
                  <a:pos x="connsiteX17643" y="connsiteY17643"/>
                </a:cxn>
                <a:cxn ang="0">
                  <a:pos x="connsiteX17644" y="connsiteY17644"/>
                </a:cxn>
                <a:cxn ang="0">
                  <a:pos x="connsiteX17645" y="connsiteY17645"/>
                </a:cxn>
                <a:cxn ang="0">
                  <a:pos x="connsiteX17646" y="connsiteY17646"/>
                </a:cxn>
                <a:cxn ang="0">
                  <a:pos x="connsiteX17647" y="connsiteY17647"/>
                </a:cxn>
                <a:cxn ang="0">
                  <a:pos x="connsiteX17648" y="connsiteY17648"/>
                </a:cxn>
                <a:cxn ang="0">
                  <a:pos x="connsiteX17649" y="connsiteY17649"/>
                </a:cxn>
                <a:cxn ang="0">
                  <a:pos x="connsiteX17650" y="connsiteY17650"/>
                </a:cxn>
                <a:cxn ang="0">
                  <a:pos x="connsiteX17651" y="connsiteY17651"/>
                </a:cxn>
                <a:cxn ang="0">
                  <a:pos x="connsiteX17652" y="connsiteY17652"/>
                </a:cxn>
                <a:cxn ang="0">
                  <a:pos x="connsiteX17653" y="connsiteY17653"/>
                </a:cxn>
                <a:cxn ang="0">
                  <a:pos x="connsiteX17654" y="connsiteY17654"/>
                </a:cxn>
                <a:cxn ang="0">
                  <a:pos x="connsiteX17655" y="connsiteY17655"/>
                </a:cxn>
                <a:cxn ang="0">
                  <a:pos x="connsiteX17656" y="connsiteY17656"/>
                </a:cxn>
                <a:cxn ang="0">
                  <a:pos x="connsiteX17657" y="connsiteY17657"/>
                </a:cxn>
                <a:cxn ang="0">
                  <a:pos x="connsiteX17658" y="connsiteY17658"/>
                </a:cxn>
                <a:cxn ang="0">
                  <a:pos x="connsiteX17659" y="connsiteY17659"/>
                </a:cxn>
                <a:cxn ang="0">
                  <a:pos x="connsiteX17660" y="connsiteY17660"/>
                </a:cxn>
                <a:cxn ang="0">
                  <a:pos x="connsiteX17661" y="connsiteY17661"/>
                </a:cxn>
                <a:cxn ang="0">
                  <a:pos x="connsiteX17662" y="connsiteY17662"/>
                </a:cxn>
                <a:cxn ang="0">
                  <a:pos x="connsiteX17663" y="connsiteY17663"/>
                </a:cxn>
                <a:cxn ang="0">
                  <a:pos x="connsiteX17664" y="connsiteY17664"/>
                </a:cxn>
                <a:cxn ang="0">
                  <a:pos x="connsiteX17665" y="connsiteY17665"/>
                </a:cxn>
                <a:cxn ang="0">
                  <a:pos x="connsiteX17666" y="connsiteY17666"/>
                </a:cxn>
                <a:cxn ang="0">
                  <a:pos x="connsiteX17667" y="connsiteY17667"/>
                </a:cxn>
                <a:cxn ang="0">
                  <a:pos x="connsiteX17668" y="connsiteY17668"/>
                </a:cxn>
                <a:cxn ang="0">
                  <a:pos x="connsiteX17669" y="connsiteY17669"/>
                </a:cxn>
                <a:cxn ang="0">
                  <a:pos x="connsiteX17670" y="connsiteY17670"/>
                </a:cxn>
                <a:cxn ang="0">
                  <a:pos x="connsiteX17671" y="connsiteY17671"/>
                </a:cxn>
                <a:cxn ang="0">
                  <a:pos x="connsiteX17672" y="connsiteY17672"/>
                </a:cxn>
                <a:cxn ang="0">
                  <a:pos x="connsiteX17673" y="connsiteY17673"/>
                </a:cxn>
                <a:cxn ang="0">
                  <a:pos x="connsiteX17674" y="connsiteY17674"/>
                </a:cxn>
                <a:cxn ang="0">
                  <a:pos x="connsiteX17675" y="connsiteY17675"/>
                </a:cxn>
                <a:cxn ang="0">
                  <a:pos x="connsiteX17676" y="connsiteY17676"/>
                </a:cxn>
                <a:cxn ang="0">
                  <a:pos x="connsiteX17677" y="connsiteY17677"/>
                </a:cxn>
                <a:cxn ang="0">
                  <a:pos x="connsiteX17678" y="connsiteY17678"/>
                </a:cxn>
                <a:cxn ang="0">
                  <a:pos x="connsiteX17679" y="connsiteY17679"/>
                </a:cxn>
                <a:cxn ang="0">
                  <a:pos x="connsiteX17680" y="connsiteY17680"/>
                </a:cxn>
                <a:cxn ang="0">
                  <a:pos x="connsiteX17681" y="connsiteY17681"/>
                </a:cxn>
                <a:cxn ang="0">
                  <a:pos x="connsiteX17682" y="connsiteY17682"/>
                </a:cxn>
                <a:cxn ang="0">
                  <a:pos x="connsiteX17683" y="connsiteY17683"/>
                </a:cxn>
                <a:cxn ang="0">
                  <a:pos x="connsiteX17684" y="connsiteY17684"/>
                </a:cxn>
                <a:cxn ang="0">
                  <a:pos x="connsiteX17685" y="connsiteY17685"/>
                </a:cxn>
                <a:cxn ang="0">
                  <a:pos x="connsiteX17686" y="connsiteY17686"/>
                </a:cxn>
                <a:cxn ang="0">
                  <a:pos x="connsiteX17687" y="connsiteY17687"/>
                </a:cxn>
                <a:cxn ang="0">
                  <a:pos x="connsiteX17688" y="connsiteY17688"/>
                </a:cxn>
                <a:cxn ang="0">
                  <a:pos x="connsiteX17689" y="connsiteY17689"/>
                </a:cxn>
                <a:cxn ang="0">
                  <a:pos x="connsiteX17690" y="connsiteY17690"/>
                </a:cxn>
                <a:cxn ang="0">
                  <a:pos x="connsiteX17691" y="connsiteY17691"/>
                </a:cxn>
                <a:cxn ang="0">
                  <a:pos x="connsiteX17692" y="connsiteY17692"/>
                </a:cxn>
                <a:cxn ang="0">
                  <a:pos x="connsiteX17693" y="connsiteY17693"/>
                </a:cxn>
                <a:cxn ang="0">
                  <a:pos x="connsiteX17694" y="connsiteY17694"/>
                </a:cxn>
                <a:cxn ang="0">
                  <a:pos x="connsiteX17695" y="connsiteY17695"/>
                </a:cxn>
                <a:cxn ang="0">
                  <a:pos x="connsiteX17696" y="connsiteY17696"/>
                </a:cxn>
                <a:cxn ang="0">
                  <a:pos x="connsiteX17697" y="connsiteY17697"/>
                </a:cxn>
                <a:cxn ang="0">
                  <a:pos x="connsiteX17698" y="connsiteY17698"/>
                </a:cxn>
                <a:cxn ang="0">
                  <a:pos x="connsiteX17699" y="connsiteY17699"/>
                </a:cxn>
                <a:cxn ang="0">
                  <a:pos x="connsiteX17700" y="connsiteY17700"/>
                </a:cxn>
                <a:cxn ang="0">
                  <a:pos x="connsiteX17701" y="connsiteY17701"/>
                </a:cxn>
                <a:cxn ang="0">
                  <a:pos x="connsiteX17702" y="connsiteY17702"/>
                </a:cxn>
                <a:cxn ang="0">
                  <a:pos x="connsiteX17703" y="connsiteY17703"/>
                </a:cxn>
                <a:cxn ang="0">
                  <a:pos x="connsiteX17704" y="connsiteY17704"/>
                </a:cxn>
                <a:cxn ang="0">
                  <a:pos x="connsiteX17705" y="connsiteY17705"/>
                </a:cxn>
                <a:cxn ang="0">
                  <a:pos x="connsiteX17706" y="connsiteY17706"/>
                </a:cxn>
                <a:cxn ang="0">
                  <a:pos x="connsiteX17707" y="connsiteY17707"/>
                </a:cxn>
                <a:cxn ang="0">
                  <a:pos x="connsiteX17708" y="connsiteY17708"/>
                </a:cxn>
                <a:cxn ang="0">
                  <a:pos x="connsiteX17709" y="connsiteY17709"/>
                </a:cxn>
                <a:cxn ang="0">
                  <a:pos x="connsiteX17710" y="connsiteY17710"/>
                </a:cxn>
                <a:cxn ang="0">
                  <a:pos x="connsiteX17711" y="connsiteY17711"/>
                </a:cxn>
                <a:cxn ang="0">
                  <a:pos x="connsiteX17712" y="connsiteY17712"/>
                </a:cxn>
                <a:cxn ang="0">
                  <a:pos x="connsiteX17713" y="connsiteY17713"/>
                </a:cxn>
                <a:cxn ang="0">
                  <a:pos x="connsiteX17714" y="connsiteY17714"/>
                </a:cxn>
                <a:cxn ang="0">
                  <a:pos x="connsiteX17715" y="connsiteY17715"/>
                </a:cxn>
                <a:cxn ang="0">
                  <a:pos x="connsiteX17716" y="connsiteY17716"/>
                </a:cxn>
                <a:cxn ang="0">
                  <a:pos x="connsiteX17717" y="connsiteY17717"/>
                </a:cxn>
                <a:cxn ang="0">
                  <a:pos x="connsiteX17718" y="connsiteY17718"/>
                </a:cxn>
                <a:cxn ang="0">
                  <a:pos x="connsiteX17719" y="connsiteY17719"/>
                </a:cxn>
                <a:cxn ang="0">
                  <a:pos x="connsiteX17720" y="connsiteY17720"/>
                </a:cxn>
                <a:cxn ang="0">
                  <a:pos x="connsiteX17721" y="connsiteY17721"/>
                </a:cxn>
                <a:cxn ang="0">
                  <a:pos x="connsiteX17722" y="connsiteY17722"/>
                </a:cxn>
                <a:cxn ang="0">
                  <a:pos x="connsiteX17723" y="connsiteY17723"/>
                </a:cxn>
                <a:cxn ang="0">
                  <a:pos x="connsiteX17724" y="connsiteY17724"/>
                </a:cxn>
                <a:cxn ang="0">
                  <a:pos x="connsiteX17725" y="connsiteY17725"/>
                </a:cxn>
                <a:cxn ang="0">
                  <a:pos x="connsiteX17726" y="connsiteY17726"/>
                </a:cxn>
                <a:cxn ang="0">
                  <a:pos x="connsiteX17727" y="connsiteY17727"/>
                </a:cxn>
                <a:cxn ang="0">
                  <a:pos x="connsiteX17728" y="connsiteY17728"/>
                </a:cxn>
                <a:cxn ang="0">
                  <a:pos x="connsiteX17729" y="connsiteY17729"/>
                </a:cxn>
                <a:cxn ang="0">
                  <a:pos x="connsiteX17730" y="connsiteY17730"/>
                </a:cxn>
                <a:cxn ang="0">
                  <a:pos x="connsiteX17731" y="connsiteY17731"/>
                </a:cxn>
                <a:cxn ang="0">
                  <a:pos x="connsiteX17732" y="connsiteY17732"/>
                </a:cxn>
                <a:cxn ang="0">
                  <a:pos x="connsiteX17733" y="connsiteY17733"/>
                </a:cxn>
                <a:cxn ang="0">
                  <a:pos x="connsiteX17734" y="connsiteY17734"/>
                </a:cxn>
                <a:cxn ang="0">
                  <a:pos x="connsiteX17735" y="connsiteY17735"/>
                </a:cxn>
                <a:cxn ang="0">
                  <a:pos x="connsiteX17736" y="connsiteY17736"/>
                </a:cxn>
                <a:cxn ang="0">
                  <a:pos x="connsiteX17737" y="connsiteY17737"/>
                </a:cxn>
                <a:cxn ang="0">
                  <a:pos x="connsiteX17738" y="connsiteY17738"/>
                </a:cxn>
                <a:cxn ang="0">
                  <a:pos x="connsiteX17739" y="connsiteY17739"/>
                </a:cxn>
                <a:cxn ang="0">
                  <a:pos x="connsiteX17740" y="connsiteY17740"/>
                </a:cxn>
                <a:cxn ang="0">
                  <a:pos x="connsiteX17741" y="connsiteY17741"/>
                </a:cxn>
                <a:cxn ang="0">
                  <a:pos x="connsiteX17742" y="connsiteY17742"/>
                </a:cxn>
                <a:cxn ang="0">
                  <a:pos x="connsiteX17743" y="connsiteY17743"/>
                </a:cxn>
                <a:cxn ang="0">
                  <a:pos x="connsiteX17744" y="connsiteY17744"/>
                </a:cxn>
                <a:cxn ang="0">
                  <a:pos x="connsiteX17745" y="connsiteY17745"/>
                </a:cxn>
                <a:cxn ang="0">
                  <a:pos x="connsiteX17746" y="connsiteY17746"/>
                </a:cxn>
                <a:cxn ang="0">
                  <a:pos x="connsiteX17747" y="connsiteY17747"/>
                </a:cxn>
                <a:cxn ang="0">
                  <a:pos x="connsiteX17748" y="connsiteY17748"/>
                </a:cxn>
                <a:cxn ang="0">
                  <a:pos x="connsiteX17749" y="connsiteY17749"/>
                </a:cxn>
                <a:cxn ang="0">
                  <a:pos x="connsiteX17750" y="connsiteY17750"/>
                </a:cxn>
                <a:cxn ang="0">
                  <a:pos x="connsiteX17751" y="connsiteY17751"/>
                </a:cxn>
                <a:cxn ang="0">
                  <a:pos x="connsiteX17752" y="connsiteY17752"/>
                </a:cxn>
                <a:cxn ang="0">
                  <a:pos x="connsiteX17753" y="connsiteY17753"/>
                </a:cxn>
                <a:cxn ang="0">
                  <a:pos x="connsiteX17754" y="connsiteY17754"/>
                </a:cxn>
                <a:cxn ang="0">
                  <a:pos x="connsiteX17755" y="connsiteY17755"/>
                </a:cxn>
                <a:cxn ang="0">
                  <a:pos x="connsiteX17756" y="connsiteY17756"/>
                </a:cxn>
                <a:cxn ang="0">
                  <a:pos x="connsiteX17757" y="connsiteY17757"/>
                </a:cxn>
                <a:cxn ang="0">
                  <a:pos x="connsiteX17758" y="connsiteY17758"/>
                </a:cxn>
                <a:cxn ang="0">
                  <a:pos x="connsiteX17759" y="connsiteY17759"/>
                </a:cxn>
                <a:cxn ang="0">
                  <a:pos x="connsiteX17760" y="connsiteY17760"/>
                </a:cxn>
                <a:cxn ang="0">
                  <a:pos x="connsiteX17761" y="connsiteY17761"/>
                </a:cxn>
                <a:cxn ang="0">
                  <a:pos x="connsiteX17762" y="connsiteY17762"/>
                </a:cxn>
                <a:cxn ang="0">
                  <a:pos x="connsiteX17763" y="connsiteY17763"/>
                </a:cxn>
                <a:cxn ang="0">
                  <a:pos x="connsiteX17764" y="connsiteY17764"/>
                </a:cxn>
                <a:cxn ang="0">
                  <a:pos x="connsiteX17765" y="connsiteY17765"/>
                </a:cxn>
                <a:cxn ang="0">
                  <a:pos x="connsiteX17766" y="connsiteY17766"/>
                </a:cxn>
                <a:cxn ang="0">
                  <a:pos x="connsiteX17767" y="connsiteY17767"/>
                </a:cxn>
                <a:cxn ang="0">
                  <a:pos x="connsiteX17768" y="connsiteY17768"/>
                </a:cxn>
                <a:cxn ang="0">
                  <a:pos x="connsiteX17769" y="connsiteY17769"/>
                </a:cxn>
                <a:cxn ang="0">
                  <a:pos x="connsiteX17770" y="connsiteY17770"/>
                </a:cxn>
                <a:cxn ang="0">
                  <a:pos x="connsiteX17771" y="connsiteY17771"/>
                </a:cxn>
                <a:cxn ang="0">
                  <a:pos x="connsiteX17772" y="connsiteY17772"/>
                </a:cxn>
                <a:cxn ang="0">
                  <a:pos x="connsiteX17773" y="connsiteY17773"/>
                </a:cxn>
                <a:cxn ang="0">
                  <a:pos x="connsiteX17774" y="connsiteY17774"/>
                </a:cxn>
                <a:cxn ang="0">
                  <a:pos x="connsiteX17775" y="connsiteY17775"/>
                </a:cxn>
                <a:cxn ang="0">
                  <a:pos x="connsiteX17776" y="connsiteY17776"/>
                </a:cxn>
                <a:cxn ang="0">
                  <a:pos x="connsiteX17777" y="connsiteY17777"/>
                </a:cxn>
                <a:cxn ang="0">
                  <a:pos x="connsiteX17778" y="connsiteY17778"/>
                </a:cxn>
                <a:cxn ang="0">
                  <a:pos x="connsiteX17779" y="connsiteY17779"/>
                </a:cxn>
                <a:cxn ang="0">
                  <a:pos x="connsiteX17780" y="connsiteY17780"/>
                </a:cxn>
                <a:cxn ang="0">
                  <a:pos x="connsiteX17781" y="connsiteY17781"/>
                </a:cxn>
                <a:cxn ang="0">
                  <a:pos x="connsiteX17782" y="connsiteY17782"/>
                </a:cxn>
                <a:cxn ang="0">
                  <a:pos x="connsiteX17783" y="connsiteY17783"/>
                </a:cxn>
                <a:cxn ang="0">
                  <a:pos x="connsiteX17784" y="connsiteY17784"/>
                </a:cxn>
                <a:cxn ang="0">
                  <a:pos x="connsiteX17785" y="connsiteY17785"/>
                </a:cxn>
                <a:cxn ang="0">
                  <a:pos x="connsiteX17786" y="connsiteY17786"/>
                </a:cxn>
                <a:cxn ang="0">
                  <a:pos x="connsiteX17787" y="connsiteY17787"/>
                </a:cxn>
                <a:cxn ang="0">
                  <a:pos x="connsiteX17788" y="connsiteY17788"/>
                </a:cxn>
                <a:cxn ang="0">
                  <a:pos x="connsiteX17789" y="connsiteY17789"/>
                </a:cxn>
                <a:cxn ang="0">
                  <a:pos x="connsiteX17790" y="connsiteY17790"/>
                </a:cxn>
                <a:cxn ang="0">
                  <a:pos x="connsiteX17791" y="connsiteY17791"/>
                </a:cxn>
                <a:cxn ang="0">
                  <a:pos x="connsiteX17792" y="connsiteY17792"/>
                </a:cxn>
                <a:cxn ang="0">
                  <a:pos x="connsiteX17793" y="connsiteY17793"/>
                </a:cxn>
                <a:cxn ang="0">
                  <a:pos x="connsiteX17794" y="connsiteY17794"/>
                </a:cxn>
                <a:cxn ang="0">
                  <a:pos x="connsiteX17795" y="connsiteY17795"/>
                </a:cxn>
                <a:cxn ang="0">
                  <a:pos x="connsiteX17796" y="connsiteY17796"/>
                </a:cxn>
                <a:cxn ang="0">
                  <a:pos x="connsiteX17797" y="connsiteY17797"/>
                </a:cxn>
                <a:cxn ang="0">
                  <a:pos x="connsiteX17798" y="connsiteY17798"/>
                </a:cxn>
                <a:cxn ang="0">
                  <a:pos x="connsiteX17799" y="connsiteY17799"/>
                </a:cxn>
                <a:cxn ang="0">
                  <a:pos x="connsiteX17800" y="connsiteY17800"/>
                </a:cxn>
                <a:cxn ang="0">
                  <a:pos x="connsiteX17801" y="connsiteY17801"/>
                </a:cxn>
                <a:cxn ang="0">
                  <a:pos x="connsiteX17802" y="connsiteY17802"/>
                </a:cxn>
                <a:cxn ang="0">
                  <a:pos x="connsiteX17803" y="connsiteY17803"/>
                </a:cxn>
                <a:cxn ang="0">
                  <a:pos x="connsiteX17804" y="connsiteY17804"/>
                </a:cxn>
                <a:cxn ang="0">
                  <a:pos x="connsiteX17805" y="connsiteY17805"/>
                </a:cxn>
                <a:cxn ang="0">
                  <a:pos x="connsiteX17806" y="connsiteY17806"/>
                </a:cxn>
                <a:cxn ang="0">
                  <a:pos x="connsiteX17807" y="connsiteY17807"/>
                </a:cxn>
                <a:cxn ang="0">
                  <a:pos x="connsiteX17808" y="connsiteY17808"/>
                </a:cxn>
                <a:cxn ang="0">
                  <a:pos x="connsiteX17809" y="connsiteY17809"/>
                </a:cxn>
                <a:cxn ang="0">
                  <a:pos x="connsiteX17810" y="connsiteY17810"/>
                </a:cxn>
                <a:cxn ang="0">
                  <a:pos x="connsiteX17811" y="connsiteY17811"/>
                </a:cxn>
                <a:cxn ang="0">
                  <a:pos x="connsiteX17812" y="connsiteY17812"/>
                </a:cxn>
                <a:cxn ang="0">
                  <a:pos x="connsiteX17813" y="connsiteY17813"/>
                </a:cxn>
                <a:cxn ang="0">
                  <a:pos x="connsiteX17814" y="connsiteY17814"/>
                </a:cxn>
                <a:cxn ang="0">
                  <a:pos x="connsiteX17815" y="connsiteY17815"/>
                </a:cxn>
                <a:cxn ang="0">
                  <a:pos x="connsiteX17816" y="connsiteY17816"/>
                </a:cxn>
                <a:cxn ang="0">
                  <a:pos x="connsiteX17817" y="connsiteY17817"/>
                </a:cxn>
                <a:cxn ang="0">
                  <a:pos x="connsiteX17818" y="connsiteY17818"/>
                </a:cxn>
                <a:cxn ang="0">
                  <a:pos x="connsiteX17819" y="connsiteY17819"/>
                </a:cxn>
                <a:cxn ang="0">
                  <a:pos x="connsiteX17820" y="connsiteY17820"/>
                </a:cxn>
                <a:cxn ang="0">
                  <a:pos x="connsiteX17821" y="connsiteY17821"/>
                </a:cxn>
                <a:cxn ang="0">
                  <a:pos x="connsiteX17822" y="connsiteY17822"/>
                </a:cxn>
                <a:cxn ang="0">
                  <a:pos x="connsiteX17823" y="connsiteY17823"/>
                </a:cxn>
                <a:cxn ang="0">
                  <a:pos x="connsiteX17824" y="connsiteY17824"/>
                </a:cxn>
                <a:cxn ang="0">
                  <a:pos x="connsiteX17825" y="connsiteY17825"/>
                </a:cxn>
                <a:cxn ang="0">
                  <a:pos x="connsiteX17826" y="connsiteY17826"/>
                </a:cxn>
                <a:cxn ang="0">
                  <a:pos x="connsiteX17827" y="connsiteY17827"/>
                </a:cxn>
                <a:cxn ang="0">
                  <a:pos x="connsiteX17828" y="connsiteY17828"/>
                </a:cxn>
                <a:cxn ang="0">
                  <a:pos x="connsiteX17829" y="connsiteY17829"/>
                </a:cxn>
                <a:cxn ang="0">
                  <a:pos x="connsiteX17830" y="connsiteY17830"/>
                </a:cxn>
                <a:cxn ang="0">
                  <a:pos x="connsiteX17831" y="connsiteY17831"/>
                </a:cxn>
                <a:cxn ang="0">
                  <a:pos x="connsiteX17832" y="connsiteY17832"/>
                </a:cxn>
                <a:cxn ang="0">
                  <a:pos x="connsiteX17833" y="connsiteY17833"/>
                </a:cxn>
                <a:cxn ang="0">
                  <a:pos x="connsiteX17834" y="connsiteY17834"/>
                </a:cxn>
                <a:cxn ang="0">
                  <a:pos x="connsiteX17835" y="connsiteY17835"/>
                </a:cxn>
                <a:cxn ang="0">
                  <a:pos x="connsiteX17836" y="connsiteY17836"/>
                </a:cxn>
                <a:cxn ang="0">
                  <a:pos x="connsiteX17837" y="connsiteY17837"/>
                </a:cxn>
                <a:cxn ang="0">
                  <a:pos x="connsiteX17838" y="connsiteY17838"/>
                </a:cxn>
                <a:cxn ang="0">
                  <a:pos x="connsiteX17839" y="connsiteY17839"/>
                </a:cxn>
                <a:cxn ang="0">
                  <a:pos x="connsiteX17840" y="connsiteY17840"/>
                </a:cxn>
                <a:cxn ang="0">
                  <a:pos x="connsiteX17841" y="connsiteY17841"/>
                </a:cxn>
                <a:cxn ang="0">
                  <a:pos x="connsiteX17842" y="connsiteY17842"/>
                </a:cxn>
                <a:cxn ang="0">
                  <a:pos x="connsiteX17843" y="connsiteY17843"/>
                </a:cxn>
                <a:cxn ang="0">
                  <a:pos x="connsiteX17844" y="connsiteY17844"/>
                </a:cxn>
                <a:cxn ang="0">
                  <a:pos x="connsiteX17845" y="connsiteY17845"/>
                </a:cxn>
                <a:cxn ang="0">
                  <a:pos x="connsiteX17846" y="connsiteY17846"/>
                </a:cxn>
                <a:cxn ang="0">
                  <a:pos x="connsiteX17847" y="connsiteY17847"/>
                </a:cxn>
                <a:cxn ang="0">
                  <a:pos x="connsiteX17848" y="connsiteY17848"/>
                </a:cxn>
                <a:cxn ang="0">
                  <a:pos x="connsiteX17849" y="connsiteY17849"/>
                </a:cxn>
                <a:cxn ang="0">
                  <a:pos x="connsiteX17850" y="connsiteY17850"/>
                </a:cxn>
                <a:cxn ang="0">
                  <a:pos x="connsiteX17851" y="connsiteY17851"/>
                </a:cxn>
                <a:cxn ang="0">
                  <a:pos x="connsiteX17852" y="connsiteY17852"/>
                </a:cxn>
                <a:cxn ang="0">
                  <a:pos x="connsiteX17853" y="connsiteY17853"/>
                </a:cxn>
                <a:cxn ang="0">
                  <a:pos x="connsiteX17854" y="connsiteY17854"/>
                </a:cxn>
                <a:cxn ang="0">
                  <a:pos x="connsiteX17855" y="connsiteY17855"/>
                </a:cxn>
                <a:cxn ang="0">
                  <a:pos x="connsiteX17856" y="connsiteY17856"/>
                </a:cxn>
                <a:cxn ang="0">
                  <a:pos x="connsiteX17857" y="connsiteY17857"/>
                </a:cxn>
                <a:cxn ang="0">
                  <a:pos x="connsiteX17858" y="connsiteY17858"/>
                </a:cxn>
                <a:cxn ang="0">
                  <a:pos x="connsiteX17859" y="connsiteY17859"/>
                </a:cxn>
                <a:cxn ang="0">
                  <a:pos x="connsiteX17860" y="connsiteY17860"/>
                </a:cxn>
                <a:cxn ang="0">
                  <a:pos x="connsiteX17861" y="connsiteY17861"/>
                </a:cxn>
                <a:cxn ang="0">
                  <a:pos x="connsiteX17862" y="connsiteY17862"/>
                </a:cxn>
                <a:cxn ang="0">
                  <a:pos x="connsiteX17863" y="connsiteY17863"/>
                </a:cxn>
                <a:cxn ang="0">
                  <a:pos x="connsiteX17864" y="connsiteY17864"/>
                </a:cxn>
                <a:cxn ang="0">
                  <a:pos x="connsiteX17865" y="connsiteY17865"/>
                </a:cxn>
                <a:cxn ang="0">
                  <a:pos x="connsiteX17866" y="connsiteY17866"/>
                </a:cxn>
                <a:cxn ang="0">
                  <a:pos x="connsiteX17867" y="connsiteY17867"/>
                </a:cxn>
                <a:cxn ang="0">
                  <a:pos x="connsiteX17868" y="connsiteY17868"/>
                </a:cxn>
                <a:cxn ang="0">
                  <a:pos x="connsiteX17869" y="connsiteY17869"/>
                </a:cxn>
                <a:cxn ang="0">
                  <a:pos x="connsiteX17870" y="connsiteY17870"/>
                </a:cxn>
                <a:cxn ang="0">
                  <a:pos x="connsiteX17871" y="connsiteY17871"/>
                </a:cxn>
                <a:cxn ang="0">
                  <a:pos x="connsiteX17872" y="connsiteY17872"/>
                </a:cxn>
                <a:cxn ang="0">
                  <a:pos x="connsiteX17873" y="connsiteY17873"/>
                </a:cxn>
                <a:cxn ang="0">
                  <a:pos x="connsiteX17874" y="connsiteY17874"/>
                </a:cxn>
                <a:cxn ang="0">
                  <a:pos x="connsiteX17875" y="connsiteY17875"/>
                </a:cxn>
                <a:cxn ang="0">
                  <a:pos x="connsiteX17876" y="connsiteY17876"/>
                </a:cxn>
                <a:cxn ang="0">
                  <a:pos x="connsiteX17877" y="connsiteY17877"/>
                </a:cxn>
                <a:cxn ang="0">
                  <a:pos x="connsiteX17878" y="connsiteY17878"/>
                </a:cxn>
                <a:cxn ang="0">
                  <a:pos x="connsiteX17879" y="connsiteY17879"/>
                </a:cxn>
                <a:cxn ang="0">
                  <a:pos x="connsiteX17880" y="connsiteY17880"/>
                </a:cxn>
                <a:cxn ang="0">
                  <a:pos x="connsiteX17881" y="connsiteY17881"/>
                </a:cxn>
                <a:cxn ang="0">
                  <a:pos x="connsiteX17882" y="connsiteY17882"/>
                </a:cxn>
                <a:cxn ang="0">
                  <a:pos x="connsiteX17883" y="connsiteY17883"/>
                </a:cxn>
                <a:cxn ang="0">
                  <a:pos x="connsiteX17884" y="connsiteY17884"/>
                </a:cxn>
                <a:cxn ang="0">
                  <a:pos x="connsiteX17885" y="connsiteY17885"/>
                </a:cxn>
                <a:cxn ang="0">
                  <a:pos x="connsiteX17886" y="connsiteY17886"/>
                </a:cxn>
                <a:cxn ang="0">
                  <a:pos x="connsiteX17887" y="connsiteY17887"/>
                </a:cxn>
                <a:cxn ang="0">
                  <a:pos x="connsiteX17888" y="connsiteY17888"/>
                </a:cxn>
                <a:cxn ang="0">
                  <a:pos x="connsiteX17889" y="connsiteY17889"/>
                </a:cxn>
                <a:cxn ang="0">
                  <a:pos x="connsiteX17890" y="connsiteY17890"/>
                </a:cxn>
                <a:cxn ang="0">
                  <a:pos x="connsiteX17891" y="connsiteY17891"/>
                </a:cxn>
                <a:cxn ang="0">
                  <a:pos x="connsiteX17892" y="connsiteY17892"/>
                </a:cxn>
                <a:cxn ang="0">
                  <a:pos x="connsiteX17893" y="connsiteY17893"/>
                </a:cxn>
                <a:cxn ang="0">
                  <a:pos x="connsiteX17894" y="connsiteY17894"/>
                </a:cxn>
                <a:cxn ang="0">
                  <a:pos x="connsiteX17895" y="connsiteY17895"/>
                </a:cxn>
                <a:cxn ang="0">
                  <a:pos x="connsiteX17896" y="connsiteY17896"/>
                </a:cxn>
                <a:cxn ang="0">
                  <a:pos x="connsiteX17897" y="connsiteY17897"/>
                </a:cxn>
                <a:cxn ang="0">
                  <a:pos x="connsiteX17898" y="connsiteY17898"/>
                </a:cxn>
                <a:cxn ang="0">
                  <a:pos x="connsiteX17899" y="connsiteY17899"/>
                </a:cxn>
                <a:cxn ang="0">
                  <a:pos x="connsiteX17900" y="connsiteY17900"/>
                </a:cxn>
                <a:cxn ang="0">
                  <a:pos x="connsiteX17901" y="connsiteY17901"/>
                </a:cxn>
                <a:cxn ang="0">
                  <a:pos x="connsiteX17902" y="connsiteY17902"/>
                </a:cxn>
                <a:cxn ang="0">
                  <a:pos x="connsiteX17903" y="connsiteY17903"/>
                </a:cxn>
                <a:cxn ang="0">
                  <a:pos x="connsiteX17904" y="connsiteY17904"/>
                </a:cxn>
                <a:cxn ang="0">
                  <a:pos x="connsiteX17905" y="connsiteY17905"/>
                </a:cxn>
                <a:cxn ang="0">
                  <a:pos x="connsiteX17906" y="connsiteY17906"/>
                </a:cxn>
                <a:cxn ang="0">
                  <a:pos x="connsiteX17907" y="connsiteY17907"/>
                </a:cxn>
                <a:cxn ang="0">
                  <a:pos x="connsiteX17908" y="connsiteY17908"/>
                </a:cxn>
                <a:cxn ang="0">
                  <a:pos x="connsiteX17909" y="connsiteY17909"/>
                </a:cxn>
                <a:cxn ang="0">
                  <a:pos x="connsiteX17910" y="connsiteY17910"/>
                </a:cxn>
                <a:cxn ang="0">
                  <a:pos x="connsiteX17911" y="connsiteY17911"/>
                </a:cxn>
                <a:cxn ang="0">
                  <a:pos x="connsiteX17912" y="connsiteY17912"/>
                </a:cxn>
                <a:cxn ang="0">
                  <a:pos x="connsiteX17913" y="connsiteY17913"/>
                </a:cxn>
                <a:cxn ang="0">
                  <a:pos x="connsiteX17914" y="connsiteY17914"/>
                </a:cxn>
                <a:cxn ang="0">
                  <a:pos x="connsiteX17915" y="connsiteY17915"/>
                </a:cxn>
                <a:cxn ang="0">
                  <a:pos x="connsiteX17916" y="connsiteY17916"/>
                </a:cxn>
                <a:cxn ang="0">
                  <a:pos x="connsiteX17917" y="connsiteY17917"/>
                </a:cxn>
                <a:cxn ang="0">
                  <a:pos x="connsiteX17918" y="connsiteY17918"/>
                </a:cxn>
                <a:cxn ang="0">
                  <a:pos x="connsiteX17919" y="connsiteY17919"/>
                </a:cxn>
                <a:cxn ang="0">
                  <a:pos x="connsiteX17920" y="connsiteY17920"/>
                </a:cxn>
                <a:cxn ang="0">
                  <a:pos x="connsiteX17921" y="connsiteY17921"/>
                </a:cxn>
                <a:cxn ang="0">
                  <a:pos x="connsiteX17922" y="connsiteY17922"/>
                </a:cxn>
                <a:cxn ang="0">
                  <a:pos x="connsiteX17923" y="connsiteY17923"/>
                </a:cxn>
                <a:cxn ang="0">
                  <a:pos x="connsiteX17924" y="connsiteY17924"/>
                </a:cxn>
                <a:cxn ang="0">
                  <a:pos x="connsiteX17925" y="connsiteY17925"/>
                </a:cxn>
                <a:cxn ang="0">
                  <a:pos x="connsiteX17926" y="connsiteY17926"/>
                </a:cxn>
                <a:cxn ang="0">
                  <a:pos x="connsiteX17927" y="connsiteY17927"/>
                </a:cxn>
                <a:cxn ang="0">
                  <a:pos x="connsiteX17928" y="connsiteY17928"/>
                </a:cxn>
                <a:cxn ang="0">
                  <a:pos x="connsiteX17929" y="connsiteY17929"/>
                </a:cxn>
                <a:cxn ang="0">
                  <a:pos x="connsiteX17930" y="connsiteY17930"/>
                </a:cxn>
                <a:cxn ang="0">
                  <a:pos x="connsiteX17931" y="connsiteY17931"/>
                </a:cxn>
                <a:cxn ang="0">
                  <a:pos x="connsiteX17932" y="connsiteY17932"/>
                </a:cxn>
                <a:cxn ang="0">
                  <a:pos x="connsiteX17933" y="connsiteY17933"/>
                </a:cxn>
                <a:cxn ang="0">
                  <a:pos x="connsiteX17934" y="connsiteY17934"/>
                </a:cxn>
                <a:cxn ang="0">
                  <a:pos x="connsiteX17935" y="connsiteY17935"/>
                </a:cxn>
                <a:cxn ang="0">
                  <a:pos x="connsiteX17936" y="connsiteY17936"/>
                </a:cxn>
                <a:cxn ang="0">
                  <a:pos x="connsiteX17937" y="connsiteY17937"/>
                </a:cxn>
                <a:cxn ang="0">
                  <a:pos x="connsiteX17938" y="connsiteY17938"/>
                </a:cxn>
                <a:cxn ang="0">
                  <a:pos x="connsiteX17939" y="connsiteY17939"/>
                </a:cxn>
                <a:cxn ang="0">
                  <a:pos x="connsiteX17940" y="connsiteY17940"/>
                </a:cxn>
                <a:cxn ang="0">
                  <a:pos x="connsiteX17941" y="connsiteY17941"/>
                </a:cxn>
                <a:cxn ang="0">
                  <a:pos x="connsiteX17942" y="connsiteY17942"/>
                </a:cxn>
                <a:cxn ang="0">
                  <a:pos x="connsiteX17943" y="connsiteY17943"/>
                </a:cxn>
                <a:cxn ang="0">
                  <a:pos x="connsiteX17944" y="connsiteY17944"/>
                </a:cxn>
                <a:cxn ang="0">
                  <a:pos x="connsiteX17945" y="connsiteY17945"/>
                </a:cxn>
                <a:cxn ang="0">
                  <a:pos x="connsiteX17946" y="connsiteY17946"/>
                </a:cxn>
                <a:cxn ang="0">
                  <a:pos x="connsiteX17947" y="connsiteY17947"/>
                </a:cxn>
                <a:cxn ang="0">
                  <a:pos x="connsiteX17948" y="connsiteY17948"/>
                </a:cxn>
                <a:cxn ang="0">
                  <a:pos x="connsiteX17949" y="connsiteY17949"/>
                </a:cxn>
                <a:cxn ang="0">
                  <a:pos x="connsiteX17950" y="connsiteY17950"/>
                </a:cxn>
                <a:cxn ang="0">
                  <a:pos x="connsiteX17951" y="connsiteY17951"/>
                </a:cxn>
                <a:cxn ang="0">
                  <a:pos x="connsiteX17952" y="connsiteY17952"/>
                </a:cxn>
                <a:cxn ang="0">
                  <a:pos x="connsiteX17953" y="connsiteY17953"/>
                </a:cxn>
                <a:cxn ang="0">
                  <a:pos x="connsiteX17954" y="connsiteY17954"/>
                </a:cxn>
                <a:cxn ang="0">
                  <a:pos x="connsiteX17955" y="connsiteY17955"/>
                </a:cxn>
                <a:cxn ang="0">
                  <a:pos x="connsiteX17956" y="connsiteY17956"/>
                </a:cxn>
                <a:cxn ang="0">
                  <a:pos x="connsiteX17957" y="connsiteY17957"/>
                </a:cxn>
                <a:cxn ang="0">
                  <a:pos x="connsiteX17958" y="connsiteY17958"/>
                </a:cxn>
                <a:cxn ang="0">
                  <a:pos x="connsiteX17959" y="connsiteY17959"/>
                </a:cxn>
                <a:cxn ang="0">
                  <a:pos x="connsiteX17960" y="connsiteY17960"/>
                </a:cxn>
                <a:cxn ang="0">
                  <a:pos x="connsiteX17961" y="connsiteY17961"/>
                </a:cxn>
                <a:cxn ang="0">
                  <a:pos x="connsiteX17962" y="connsiteY17962"/>
                </a:cxn>
                <a:cxn ang="0">
                  <a:pos x="connsiteX17963" y="connsiteY17963"/>
                </a:cxn>
                <a:cxn ang="0">
                  <a:pos x="connsiteX17964" y="connsiteY17964"/>
                </a:cxn>
                <a:cxn ang="0">
                  <a:pos x="connsiteX17965" y="connsiteY17965"/>
                </a:cxn>
                <a:cxn ang="0">
                  <a:pos x="connsiteX17966" y="connsiteY17966"/>
                </a:cxn>
                <a:cxn ang="0">
                  <a:pos x="connsiteX17967" y="connsiteY17967"/>
                </a:cxn>
                <a:cxn ang="0">
                  <a:pos x="connsiteX17968" y="connsiteY17968"/>
                </a:cxn>
                <a:cxn ang="0">
                  <a:pos x="connsiteX17969" y="connsiteY17969"/>
                </a:cxn>
                <a:cxn ang="0">
                  <a:pos x="connsiteX17970" y="connsiteY17970"/>
                </a:cxn>
                <a:cxn ang="0">
                  <a:pos x="connsiteX17971" y="connsiteY17971"/>
                </a:cxn>
                <a:cxn ang="0">
                  <a:pos x="connsiteX17972" y="connsiteY17972"/>
                </a:cxn>
                <a:cxn ang="0">
                  <a:pos x="connsiteX17973" y="connsiteY17973"/>
                </a:cxn>
                <a:cxn ang="0">
                  <a:pos x="connsiteX17974" y="connsiteY17974"/>
                </a:cxn>
                <a:cxn ang="0">
                  <a:pos x="connsiteX17975" y="connsiteY17975"/>
                </a:cxn>
                <a:cxn ang="0">
                  <a:pos x="connsiteX17976" y="connsiteY17976"/>
                </a:cxn>
                <a:cxn ang="0">
                  <a:pos x="connsiteX17977" y="connsiteY17977"/>
                </a:cxn>
                <a:cxn ang="0">
                  <a:pos x="connsiteX17978" y="connsiteY17978"/>
                </a:cxn>
                <a:cxn ang="0">
                  <a:pos x="connsiteX17979" y="connsiteY17979"/>
                </a:cxn>
                <a:cxn ang="0">
                  <a:pos x="connsiteX17980" y="connsiteY17980"/>
                </a:cxn>
                <a:cxn ang="0">
                  <a:pos x="connsiteX17981" y="connsiteY17981"/>
                </a:cxn>
                <a:cxn ang="0">
                  <a:pos x="connsiteX17982" y="connsiteY17982"/>
                </a:cxn>
                <a:cxn ang="0">
                  <a:pos x="connsiteX17983" y="connsiteY17983"/>
                </a:cxn>
                <a:cxn ang="0">
                  <a:pos x="connsiteX17984" y="connsiteY17984"/>
                </a:cxn>
                <a:cxn ang="0">
                  <a:pos x="connsiteX17985" y="connsiteY17985"/>
                </a:cxn>
                <a:cxn ang="0">
                  <a:pos x="connsiteX17986" y="connsiteY17986"/>
                </a:cxn>
                <a:cxn ang="0">
                  <a:pos x="connsiteX17987" y="connsiteY17987"/>
                </a:cxn>
                <a:cxn ang="0">
                  <a:pos x="connsiteX17988" y="connsiteY17988"/>
                </a:cxn>
                <a:cxn ang="0">
                  <a:pos x="connsiteX17989" y="connsiteY17989"/>
                </a:cxn>
                <a:cxn ang="0">
                  <a:pos x="connsiteX17990" y="connsiteY17990"/>
                </a:cxn>
                <a:cxn ang="0">
                  <a:pos x="connsiteX17991" y="connsiteY17991"/>
                </a:cxn>
                <a:cxn ang="0">
                  <a:pos x="connsiteX17992" y="connsiteY17992"/>
                </a:cxn>
                <a:cxn ang="0">
                  <a:pos x="connsiteX17993" y="connsiteY17993"/>
                </a:cxn>
                <a:cxn ang="0">
                  <a:pos x="connsiteX17994" y="connsiteY17994"/>
                </a:cxn>
                <a:cxn ang="0">
                  <a:pos x="connsiteX17995" y="connsiteY17995"/>
                </a:cxn>
                <a:cxn ang="0">
                  <a:pos x="connsiteX17996" y="connsiteY17996"/>
                </a:cxn>
                <a:cxn ang="0">
                  <a:pos x="connsiteX17997" y="connsiteY17997"/>
                </a:cxn>
                <a:cxn ang="0">
                  <a:pos x="connsiteX17998" y="connsiteY17998"/>
                </a:cxn>
                <a:cxn ang="0">
                  <a:pos x="connsiteX17999" y="connsiteY17999"/>
                </a:cxn>
                <a:cxn ang="0">
                  <a:pos x="connsiteX18000" y="connsiteY18000"/>
                </a:cxn>
                <a:cxn ang="0">
                  <a:pos x="connsiteX18001" y="connsiteY18001"/>
                </a:cxn>
                <a:cxn ang="0">
                  <a:pos x="connsiteX18002" y="connsiteY18002"/>
                </a:cxn>
                <a:cxn ang="0">
                  <a:pos x="connsiteX18003" y="connsiteY18003"/>
                </a:cxn>
                <a:cxn ang="0">
                  <a:pos x="connsiteX18004" y="connsiteY18004"/>
                </a:cxn>
                <a:cxn ang="0">
                  <a:pos x="connsiteX18005" y="connsiteY18005"/>
                </a:cxn>
                <a:cxn ang="0">
                  <a:pos x="connsiteX18006" y="connsiteY18006"/>
                </a:cxn>
                <a:cxn ang="0">
                  <a:pos x="connsiteX18007" y="connsiteY18007"/>
                </a:cxn>
                <a:cxn ang="0">
                  <a:pos x="connsiteX18008" y="connsiteY18008"/>
                </a:cxn>
                <a:cxn ang="0">
                  <a:pos x="connsiteX18009" y="connsiteY18009"/>
                </a:cxn>
                <a:cxn ang="0">
                  <a:pos x="connsiteX18010" y="connsiteY18010"/>
                </a:cxn>
                <a:cxn ang="0">
                  <a:pos x="connsiteX18011" y="connsiteY18011"/>
                </a:cxn>
                <a:cxn ang="0">
                  <a:pos x="connsiteX18012" y="connsiteY18012"/>
                </a:cxn>
                <a:cxn ang="0">
                  <a:pos x="connsiteX18013" y="connsiteY18013"/>
                </a:cxn>
                <a:cxn ang="0">
                  <a:pos x="connsiteX18014" y="connsiteY18014"/>
                </a:cxn>
                <a:cxn ang="0">
                  <a:pos x="connsiteX18015" y="connsiteY18015"/>
                </a:cxn>
                <a:cxn ang="0">
                  <a:pos x="connsiteX18016" y="connsiteY18016"/>
                </a:cxn>
                <a:cxn ang="0">
                  <a:pos x="connsiteX18017" y="connsiteY18017"/>
                </a:cxn>
                <a:cxn ang="0">
                  <a:pos x="connsiteX18018" y="connsiteY18018"/>
                </a:cxn>
                <a:cxn ang="0">
                  <a:pos x="connsiteX18019" y="connsiteY18019"/>
                </a:cxn>
                <a:cxn ang="0">
                  <a:pos x="connsiteX18020" y="connsiteY18020"/>
                </a:cxn>
                <a:cxn ang="0">
                  <a:pos x="connsiteX18021" y="connsiteY18021"/>
                </a:cxn>
                <a:cxn ang="0">
                  <a:pos x="connsiteX18022" y="connsiteY18022"/>
                </a:cxn>
                <a:cxn ang="0">
                  <a:pos x="connsiteX18023" y="connsiteY18023"/>
                </a:cxn>
                <a:cxn ang="0">
                  <a:pos x="connsiteX18024" y="connsiteY18024"/>
                </a:cxn>
                <a:cxn ang="0">
                  <a:pos x="connsiteX18025" y="connsiteY18025"/>
                </a:cxn>
                <a:cxn ang="0">
                  <a:pos x="connsiteX18026" y="connsiteY18026"/>
                </a:cxn>
                <a:cxn ang="0">
                  <a:pos x="connsiteX18027" y="connsiteY18027"/>
                </a:cxn>
                <a:cxn ang="0">
                  <a:pos x="connsiteX18028" y="connsiteY18028"/>
                </a:cxn>
                <a:cxn ang="0">
                  <a:pos x="connsiteX18029" y="connsiteY18029"/>
                </a:cxn>
                <a:cxn ang="0">
                  <a:pos x="connsiteX18030" y="connsiteY18030"/>
                </a:cxn>
                <a:cxn ang="0">
                  <a:pos x="connsiteX18031" y="connsiteY18031"/>
                </a:cxn>
                <a:cxn ang="0">
                  <a:pos x="connsiteX18032" y="connsiteY18032"/>
                </a:cxn>
                <a:cxn ang="0">
                  <a:pos x="connsiteX18033" y="connsiteY18033"/>
                </a:cxn>
                <a:cxn ang="0">
                  <a:pos x="connsiteX18034" y="connsiteY18034"/>
                </a:cxn>
                <a:cxn ang="0">
                  <a:pos x="connsiteX18035" y="connsiteY18035"/>
                </a:cxn>
                <a:cxn ang="0">
                  <a:pos x="connsiteX18036" y="connsiteY18036"/>
                </a:cxn>
                <a:cxn ang="0">
                  <a:pos x="connsiteX18037" y="connsiteY18037"/>
                </a:cxn>
                <a:cxn ang="0">
                  <a:pos x="connsiteX18038" y="connsiteY18038"/>
                </a:cxn>
                <a:cxn ang="0">
                  <a:pos x="connsiteX18039" y="connsiteY18039"/>
                </a:cxn>
                <a:cxn ang="0">
                  <a:pos x="connsiteX18040" y="connsiteY18040"/>
                </a:cxn>
                <a:cxn ang="0">
                  <a:pos x="connsiteX18041" y="connsiteY18041"/>
                </a:cxn>
                <a:cxn ang="0">
                  <a:pos x="connsiteX18042" y="connsiteY18042"/>
                </a:cxn>
                <a:cxn ang="0">
                  <a:pos x="connsiteX18043" y="connsiteY18043"/>
                </a:cxn>
                <a:cxn ang="0">
                  <a:pos x="connsiteX18044" y="connsiteY18044"/>
                </a:cxn>
                <a:cxn ang="0">
                  <a:pos x="connsiteX18045" y="connsiteY18045"/>
                </a:cxn>
                <a:cxn ang="0">
                  <a:pos x="connsiteX18046" y="connsiteY18046"/>
                </a:cxn>
                <a:cxn ang="0">
                  <a:pos x="connsiteX18047" y="connsiteY18047"/>
                </a:cxn>
                <a:cxn ang="0">
                  <a:pos x="connsiteX18048" y="connsiteY18048"/>
                </a:cxn>
                <a:cxn ang="0">
                  <a:pos x="connsiteX18049" y="connsiteY18049"/>
                </a:cxn>
                <a:cxn ang="0">
                  <a:pos x="connsiteX18050" y="connsiteY18050"/>
                </a:cxn>
                <a:cxn ang="0">
                  <a:pos x="connsiteX18051" y="connsiteY18051"/>
                </a:cxn>
                <a:cxn ang="0">
                  <a:pos x="connsiteX18052" y="connsiteY18052"/>
                </a:cxn>
                <a:cxn ang="0">
                  <a:pos x="connsiteX18053" y="connsiteY18053"/>
                </a:cxn>
                <a:cxn ang="0">
                  <a:pos x="connsiteX18054" y="connsiteY18054"/>
                </a:cxn>
                <a:cxn ang="0">
                  <a:pos x="connsiteX18055" y="connsiteY18055"/>
                </a:cxn>
                <a:cxn ang="0">
                  <a:pos x="connsiteX18056" y="connsiteY18056"/>
                </a:cxn>
                <a:cxn ang="0">
                  <a:pos x="connsiteX18057" y="connsiteY18057"/>
                </a:cxn>
                <a:cxn ang="0">
                  <a:pos x="connsiteX18058" y="connsiteY18058"/>
                </a:cxn>
                <a:cxn ang="0">
                  <a:pos x="connsiteX18059" y="connsiteY18059"/>
                </a:cxn>
                <a:cxn ang="0">
                  <a:pos x="connsiteX18060" y="connsiteY18060"/>
                </a:cxn>
                <a:cxn ang="0">
                  <a:pos x="connsiteX18061" y="connsiteY18061"/>
                </a:cxn>
                <a:cxn ang="0">
                  <a:pos x="connsiteX18062" y="connsiteY18062"/>
                </a:cxn>
                <a:cxn ang="0">
                  <a:pos x="connsiteX18063" y="connsiteY18063"/>
                </a:cxn>
                <a:cxn ang="0">
                  <a:pos x="connsiteX18064" y="connsiteY18064"/>
                </a:cxn>
                <a:cxn ang="0">
                  <a:pos x="connsiteX18065" y="connsiteY18065"/>
                </a:cxn>
                <a:cxn ang="0">
                  <a:pos x="connsiteX18066" y="connsiteY18066"/>
                </a:cxn>
                <a:cxn ang="0">
                  <a:pos x="connsiteX18067" y="connsiteY18067"/>
                </a:cxn>
                <a:cxn ang="0">
                  <a:pos x="connsiteX18068" y="connsiteY18068"/>
                </a:cxn>
                <a:cxn ang="0">
                  <a:pos x="connsiteX18069" y="connsiteY18069"/>
                </a:cxn>
                <a:cxn ang="0">
                  <a:pos x="connsiteX18070" y="connsiteY18070"/>
                </a:cxn>
                <a:cxn ang="0">
                  <a:pos x="connsiteX18071" y="connsiteY18071"/>
                </a:cxn>
                <a:cxn ang="0">
                  <a:pos x="connsiteX18072" y="connsiteY18072"/>
                </a:cxn>
                <a:cxn ang="0">
                  <a:pos x="connsiteX18073" y="connsiteY18073"/>
                </a:cxn>
                <a:cxn ang="0">
                  <a:pos x="connsiteX18074" y="connsiteY18074"/>
                </a:cxn>
                <a:cxn ang="0">
                  <a:pos x="connsiteX18075" y="connsiteY18075"/>
                </a:cxn>
                <a:cxn ang="0">
                  <a:pos x="connsiteX18076" y="connsiteY18076"/>
                </a:cxn>
                <a:cxn ang="0">
                  <a:pos x="connsiteX18077" y="connsiteY18077"/>
                </a:cxn>
                <a:cxn ang="0">
                  <a:pos x="connsiteX18078" y="connsiteY18078"/>
                </a:cxn>
                <a:cxn ang="0">
                  <a:pos x="connsiteX18079" y="connsiteY18079"/>
                </a:cxn>
                <a:cxn ang="0">
                  <a:pos x="connsiteX18080" y="connsiteY18080"/>
                </a:cxn>
                <a:cxn ang="0">
                  <a:pos x="connsiteX18081" y="connsiteY18081"/>
                </a:cxn>
                <a:cxn ang="0">
                  <a:pos x="connsiteX18082" y="connsiteY18082"/>
                </a:cxn>
                <a:cxn ang="0">
                  <a:pos x="connsiteX18083" y="connsiteY18083"/>
                </a:cxn>
                <a:cxn ang="0">
                  <a:pos x="connsiteX18084" y="connsiteY18084"/>
                </a:cxn>
                <a:cxn ang="0">
                  <a:pos x="connsiteX18085" y="connsiteY18085"/>
                </a:cxn>
                <a:cxn ang="0">
                  <a:pos x="connsiteX18086" y="connsiteY18086"/>
                </a:cxn>
                <a:cxn ang="0">
                  <a:pos x="connsiteX18087" y="connsiteY18087"/>
                </a:cxn>
                <a:cxn ang="0">
                  <a:pos x="connsiteX18088" y="connsiteY18088"/>
                </a:cxn>
                <a:cxn ang="0">
                  <a:pos x="connsiteX18089" y="connsiteY18089"/>
                </a:cxn>
                <a:cxn ang="0">
                  <a:pos x="connsiteX18090" y="connsiteY18090"/>
                </a:cxn>
                <a:cxn ang="0">
                  <a:pos x="connsiteX18091" y="connsiteY18091"/>
                </a:cxn>
                <a:cxn ang="0">
                  <a:pos x="connsiteX18092" y="connsiteY18092"/>
                </a:cxn>
                <a:cxn ang="0">
                  <a:pos x="connsiteX18093" y="connsiteY18093"/>
                </a:cxn>
                <a:cxn ang="0">
                  <a:pos x="connsiteX18094" y="connsiteY18094"/>
                </a:cxn>
                <a:cxn ang="0">
                  <a:pos x="connsiteX18095" y="connsiteY18095"/>
                </a:cxn>
                <a:cxn ang="0">
                  <a:pos x="connsiteX18096" y="connsiteY18096"/>
                </a:cxn>
                <a:cxn ang="0">
                  <a:pos x="connsiteX18097" y="connsiteY18097"/>
                </a:cxn>
                <a:cxn ang="0">
                  <a:pos x="connsiteX18098" y="connsiteY18098"/>
                </a:cxn>
                <a:cxn ang="0">
                  <a:pos x="connsiteX18099" y="connsiteY18099"/>
                </a:cxn>
                <a:cxn ang="0">
                  <a:pos x="connsiteX18100" y="connsiteY18100"/>
                </a:cxn>
                <a:cxn ang="0">
                  <a:pos x="connsiteX18101" y="connsiteY18101"/>
                </a:cxn>
                <a:cxn ang="0">
                  <a:pos x="connsiteX18102" y="connsiteY18102"/>
                </a:cxn>
                <a:cxn ang="0">
                  <a:pos x="connsiteX18103" y="connsiteY18103"/>
                </a:cxn>
                <a:cxn ang="0">
                  <a:pos x="connsiteX18104" y="connsiteY18104"/>
                </a:cxn>
                <a:cxn ang="0">
                  <a:pos x="connsiteX18105" y="connsiteY18105"/>
                </a:cxn>
                <a:cxn ang="0">
                  <a:pos x="connsiteX18106" y="connsiteY18106"/>
                </a:cxn>
                <a:cxn ang="0">
                  <a:pos x="connsiteX18107" y="connsiteY18107"/>
                </a:cxn>
                <a:cxn ang="0">
                  <a:pos x="connsiteX18108" y="connsiteY18108"/>
                </a:cxn>
                <a:cxn ang="0">
                  <a:pos x="connsiteX18109" y="connsiteY18109"/>
                </a:cxn>
                <a:cxn ang="0">
                  <a:pos x="connsiteX18110" y="connsiteY18110"/>
                </a:cxn>
                <a:cxn ang="0">
                  <a:pos x="connsiteX18111" y="connsiteY18111"/>
                </a:cxn>
                <a:cxn ang="0">
                  <a:pos x="connsiteX18112" y="connsiteY18112"/>
                </a:cxn>
                <a:cxn ang="0">
                  <a:pos x="connsiteX18113" y="connsiteY18113"/>
                </a:cxn>
                <a:cxn ang="0">
                  <a:pos x="connsiteX18114" y="connsiteY18114"/>
                </a:cxn>
                <a:cxn ang="0">
                  <a:pos x="connsiteX18115" y="connsiteY18115"/>
                </a:cxn>
                <a:cxn ang="0">
                  <a:pos x="connsiteX18116" y="connsiteY18116"/>
                </a:cxn>
                <a:cxn ang="0">
                  <a:pos x="connsiteX18117" y="connsiteY18117"/>
                </a:cxn>
                <a:cxn ang="0">
                  <a:pos x="connsiteX18118" y="connsiteY18118"/>
                </a:cxn>
                <a:cxn ang="0">
                  <a:pos x="connsiteX18119" y="connsiteY18119"/>
                </a:cxn>
                <a:cxn ang="0">
                  <a:pos x="connsiteX18120" y="connsiteY18120"/>
                </a:cxn>
                <a:cxn ang="0">
                  <a:pos x="connsiteX18121" y="connsiteY18121"/>
                </a:cxn>
                <a:cxn ang="0">
                  <a:pos x="connsiteX18122" y="connsiteY18122"/>
                </a:cxn>
                <a:cxn ang="0">
                  <a:pos x="connsiteX18123" y="connsiteY18123"/>
                </a:cxn>
                <a:cxn ang="0">
                  <a:pos x="connsiteX18124" y="connsiteY18124"/>
                </a:cxn>
                <a:cxn ang="0">
                  <a:pos x="connsiteX18125" y="connsiteY18125"/>
                </a:cxn>
                <a:cxn ang="0">
                  <a:pos x="connsiteX18126" y="connsiteY18126"/>
                </a:cxn>
                <a:cxn ang="0">
                  <a:pos x="connsiteX18127" y="connsiteY18127"/>
                </a:cxn>
                <a:cxn ang="0">
                  <a:pos x="connsiteX18128" y="connsiteY18128"/>
                </a:cxn>
                <a:cxn ang="0">
                  <a:pos x="connsiteX18129" y="connsiteY18129"/>
                </a:cxn>
                <a:cxn ang="0">
                  <a:pos x="connsiteX18130" y="connsiteY18130"/>
                </a:cxn>
                <a:cxn ang="0">
                  <a:pos x="connsiteX18131" y="connsiteY18131"/>
                </a:cxn>
                <a:cxn ang="0">
                  <a:pos x="connsiteX18132" y="connsiteY18132"/>
                </a:cxn>
                <a:cxn ang="0">
                  <a:pos x="connsiteX18133" y="connsiteY18133"/>
                </a:cxn>
                <a:cxn ang="0">
                  <a:pos x="connsiteX18134" y="connsiteY18134"/>
                </a:cxn>
                <a:cxn ang="0">
                  <a:pos x="connsiteX18135" y="connsiteY18135"/>
                </a:cxn>
                <a:cxn ang="0">
                  <a:pos x="connsiteX18136" y="connsiteY18136"/>
                </a:cxn>
                <a:cxn ang="0">
                  <a:pos x="connsiteX18137" y="connsiteY18137"/>
                </a:cxn>
                <a:cxn ang="0">
                  <a:pos x="connsiteX18138" y="connsiteY18138"/>
                </a:cxn>
                <a:cxn ang="0">
                  <a:pos x="connsiteX18139" y="connsiteY18139"/>
                </a:cxn>
                <a:cxn ang="0">
                  <a:pos x="connsiteX18140" y="connsiteY18140"/>
                </a:cxn>
                <a:cxn ang="0">
                  <a:pos x="connsiteX18141" y="connsiteY18141"/>
                </a:cxn>
                <a:cxn ang="0">
                  <a:pos x="connsiteX18142" y="connsiteY18142"/>
                </a:cxn>
                <a:cxn ang="0">
                  <a:pos x="connsiteX18143" y="connsiteY18143"/>
                </a:cxn>
                <a:cxn ang="0">
                  <a:pos x="connsiteX18144" y="connsiteY18144"/>
                </a:cxn>
                <a:cxn ang="0">
                  <a:pos x="connsiteX18145" y="connsiteY18145"/>
                </a:cxn>
                <a:cxn ang="0">
                  <a:pos x="connsiteX18146" y="connsiteY18146"/>
                </a:cxn>
                <a:cxn ang="0">
                  <a:pos x="connsiteX18147" y="connsiteY18147"/>
                </a:cxn>
                <a:cxn ang="0">
                  <a:pos x="connsiteX18148" y="connsiteY18148"/>
                </a:cxn>
                <a:cxn ang="0">
                  <a:pos x="connsiteX18149" y="connsiteY18149"/>
                </a:cxn>
                <a:cxn ang="0">
                  <a:pos x="connsiteX18150" y="connsiteY18150"/>
                </a:cxn>
                <a:cxn ang="0">
                  <a:pos x="connsiteX18151" y="connsiteY18151"/>
                </a:cxn>
                <a:cxn ang="0">
                  <a:pos x="connsiteX18152" y="connsiteY18152"/>
                </a:cxn>
                <a:cxn ang="0">
                  <a:pos x="connsiteX18153" y="connsiteY18153"/>
                </a:cxn>
                <a:cxn ang="0">
                  <a:pos x="connsiteX18154" y="connsiteY18154"/>
                </a:cxn>
                <a:cxn ang="0">
                  <a:pos x="connsiteX18155" y="connsiteY18155"/>
                </a:cxn>
                <a:cxn ang="0">
                  <a:pos x="connsiteX18156" y="connsiteY18156"/>
                </a:cxn>
                <a:cxn ang="0">
                  <a:pos x="connsiteX18157" y="connsiteY18157"/>
                </a:cxn>
                <a:cxn ang="0">
                  <a:pos x="connsiteX18158" y="connsiteY18158"/>
                </a:cxn>
                <a:cxn ang="0">
                  <a:pos x="connsiteX18159" y="connsiteY18159"/>
                </a:cxn>
                <a:cxn ang="0">
                  <a:pos x="connsiteX18160" y="connsiteY18160"/>
                </a:cxn>
                <a:cxn ang="0">
                  <a:pos x="connsiteX18161" y="connsiteY18161"/>
                </a:cxn>
                <a:cxn ang="0">
                  <a:pos x="connsiteX18162" y="connsiteY18162"/>
                </a:cxn>
                <a:cxn ang="0">
                  <a:pos x="connsiteX18163" y="connsiteY18163"/>
                </a:cxn>
                <a:cxn ang="0">
                  <a:pos x="connsiteX18164" y="connsiteY18164"/>
                </a:cxn>
                <a:cxn ang="0">
                  <a:pos x="connsiteX18165" y="connsiteY18165"/>
                </a:cxn>
                <a:cxn ang="0">
                  <a:pos x="connsiteX18166" y="connsiteY18166"/>
                </a:cxn>
                <a:cxn ang="0">
                  <a:pos x="connsiteX18167" y="connsiteY18167"/>
                </a:cxn>
                <a:cxn ang="0">
                  <a:pos x="connsiteX18168" y="connsiteY18168"/>
                </a:cxn>
                <a:cxn ang="0">
                  <a:pos x="connsiteX18169" y="connsiteY18169"/>
                </a:cxn>
                <a:cxn ang="0">
                  <a:pos x="connsiteX18170" y="connsiteY18170"/>
                </a:cxn>
                <a:cxn ang="0">
                  <a:pos x="connsiteX18171" y="connsiteY18171"/>
                </a:cxn>
                <a:cxn ang="0">
                  <a:pos x="connsiteX18172" y="connsiteY18172"/>
                </a:cxn>
                <a:cxn ang="0">
                  <a:pos x="connsiteX18173" y="connsiteY18173"/>
                </a:cxn>
                <a:cxn ang="0">
                  <a:pos x="connsiteX18174" y="connsiteY18174"/>
                </a:cxn>
                <a:cxn ang="0">
                  <a:pos x="connsiteX18175" y="connsiteY18175"/>
                </a:cxn>
                <a:cxn ang="0">
                  <a:pos x="connsiteX18176" y="connsiteY18176"/>
                </a:cxn>
                <a:cxn ang="0">
                  <a:pos x="connsiteX18177" y="connsiteY18177"/>
                </a:cxn>
                <a:cxn ang="0">
                  <a:pos x="connsiteX18178" y="connsiteY18178"/>
                </a:cxn>
                <a:cxn ang="0">
                  <a:pos x="connsiteX18179" y="connsiteY18179"/>
                </a:cxn>
                <a:cxn ang="0">
                  <a:pos x="connsiteX18180" y="connsiteY18180"/>
                </a:cxn>
                <a:cxn ang="0">
                  <a:pos x="connsiteX18181" y="connsiteY18181"/>
                </a:cxn>
                <a:cxn ang="0">
                  <a:pos x="connsiteX18182" y="connsiteY18182"/>
                </a:cxn>
                <a:cxn ang="0">
                  <a:pos x="connsiteX18183" y="connsiteY18183"/>
                </a:cxn>
                <a:cxn ang="0">
                  <a:pos x="connsiteX18184" y="connsiteY18184"/>
                </a:cxn>
                <a:cxn ang="0">
                  <a:pos x="connsiteX18185" y="connsiteY18185"/>
                </a:cxn>
                <a:cxn ang="0">
                  <a:pos x="connsiteX18186" y="connsiteY18186"/>
                </a:cxn>
                <a:cxn ang="0">
                  <a:pos x="connsiteX18187" y="connsiteY18187"/>
                </a:cxn>
                <a:cxn ang="0">
                  <a:pos x="connsiteX18188" y="connsiteY18188"/>
                </a:cxn>
                <a:cxn ang="0">
                  <a:pos x="connsiteX18189" y="connsiteY18189"/>
                </a:cxn>
                <a:cxn ang="0">
                  <a:pos x="connsiteX18190" y="connsiteY18190"/>
                </a:cxn>
                <a:cxn ang="0">
                  <a:pos x="connsiteX18191" y="connsiteY18191"/>
                </a:cxn>
                <a:cxn ang="0">
                  <a:pos x="connsiteX18192" y="connsiteY18192"/>
                </a:cxn>
                <a:cxn ang="0">
                  <a:pos x="connsiteX18193" y="connsiteY18193"/>
                </a:cxn>
                <a:cxn ang="0">
                  <a:pos x="connsiteX18194" y="connsiteY18194"/>
                </a:cxn>
                <a:cxn ang="0">
                  <a:pos x="connsiteX18195" y="connsiteY18195"/>
                </a:cxn>
                <a:cxn ang="0">
                  <a:pos x="connsiteX18196" y="connsiteY18196"/>
                </a:cxn>
                <a:cxn ang="0">
                  <a:pos x="connsiteX18197" y="connsiteY18197"/>
                </a:cxn>
                <a:cxn ang="0">
                  <a:pos x="connsiteX18198" y="connsiteY18198"/>
                </a:cxn>
                <a:cxn ang="0">
                  <a:pos x="connsiteX18199" y="connsiteY18199"/>
                </a:cxn>
                <a:cxn ang="0">
                  <a:pos x="connsiteX18200" y="connsiteY18200"/>
                </a:cxn>
                <a:cxn ang="0">
                  <a:pos x="connsiteX18201" y="connsiteY18201"/>
                </a:cxn>
                <a:cxn ang="0">
                  <a:pos x="connsiteX18202" y="connsiteY18202"/>
                </a:cxn>
                <a:cxn ang="0">
                  <a:pos x="connsiteX18203" y="connsiteY18203"/>
                </a:cxn>
                <a:cxn ang="0">
                  <a:pos x="connsiteX18204" y="connsiteY18204"/>
                </a:cxn>
                <a:cxn ang="0">
                  <a:pos x="connsiteX18205" y="connsiteY18205"/>
                </a:cxn>
                <a:cxn ang="0">
                  <a:pos x="connsiteX18206" y="connsiteY18206"/>
                </a:cxn>
                <a:cxn ang="0">
                  <a:pos x="connsiteX18207" y="connsiteY18207"/>
                </a:cxn>
                <a:cxn ang="0">
                  <a:pos x="connsiteX18208" y="connsiteY18208"/>
                </a:cxn>
                <a:cxn ang="0">
                  <a:pos x="connsiteX18209" y="connsiteY18209"/>
                </a:cxn>
                <a:cxn ang="0">
                  <a:pos x="connsiteX18210" y="connsiteY18210"/>
                </a:cxn>
                <a:cxn ang="0">
                  <a:pos x="connsiteX18211" y="connsiteY18211"/>
                </a:cxn>
                <a:cxn ang="0">
                  <a:pos x="connsiteX18212" y="connsiteY18212"/>
                </a:cxn>
                <a:cxn ang="0">
                  <a:pos x="connsiteX18213" y="connsiteY18213"/>
                </a:cxn>
                <a:cxn ang="0">
                  <a:pos x="connsiteX18214" y="connsiteY18214"/>
                </a:cxn>
                <a:cxn ang="0">
                  <a:pos x="connsiteX18215" y="connsiteY18215"/>
                </a:cxn>
                <a:cxn ang="0">
                  <a:pos x="connsiteX18216" y="connsiteY18216"/>
                </a:cxn>
                <a:cxn ang="0">
                  <a:pos x="connsiteX18217" y="connsiteY18217"/>
                </a:cxn>
                <a:cxn ang="0">
                  <a:pos x="connsiteX18218" y="connsiteY18218"/>
                </a:cxn>
                <a:cxn ang="0">
                  <a:pos x="connsiteX18219" y="connsiteY18219"/>
                </a:cxn>
                <a:cxn ang="0">
                  <a:pos x="connsiteX18220" y="connsiteY18220"/>
                </a:cxn>
                <a:cxn ang="0">
                  <a:pos x="connsiteX18221" y="connsiteY18221"/>
                </a:cxn>
                <a:cxn ang="0">
                  <a:pos x="connsiteX18222" y="connsiteY18222"/>
                </a:cxn>
                <a:cxn ang="0">
                  <a:pos x="connsiteX18223" y="connsiteY18223"/>
                </a:cxn>
                <a:cxn ang="0">
                  <a:pos x="connsiteX18224" y="connsiteY18224"/>
                </a:cxn>
                <a:cxn ang="0">
                  <a:pos x="connsiteX18225" y="connsiteY18225"/>
                </a:cxn>
                <a:cxn ang="0">
                  <a:pos x="connsiteX18226" y="connsiteY18226"/>
                </a:cxn>
                <a:cxn ang="0">
                  <a:pos x="connsiteX18227" y="connsiteY18227"/>
                </a:cxn>
                <a:cxn ang="0">
                  <a:pos x="connsiteX18228" y="connsiteY18228"/>
                </a:cxn>
                <a:cxn ang="0">
                  <a:pos x="connsiteX18229" y="connsiteY18229"/>
                </a:cxn>
                <a:cxn ang="0">
                  <a:pos x="connsiteX18230" y="connsiteY18230"/>
                </a:cxn>
                <a:cxn ang="0">
                  <a:pos x="connsiteX18231" y="connsiteY18231"/>
                </a:cxn>
                <a:cxn ang="0">
                  <a:pos x="connsiteX18232" y="connsiteY18232"/>
                </a:cxn>
                <a:cxn ang="0">
                  <a:pos x="connsiteX18233" y="connsiteY18233"/>
                </a:cxn>
                <a:cxn ang="0">
                  <a:pos x="connsiteX18234" y="connsiteY18234"/>
                </a:cxn>
                <a:cxn ang="0">
                  <a:pos x="connsiteX18235" y="connsiteY18235"/>
                </a:cxn>
                <a:cxn ang="0">
                  <a:pos x="connsiteX18236" y="connsiteY18236"/>
                </a:cxn>
                <a:cxn ang="0">
                  <a:pos x="connsiteX18237" y="connsiteY18237"/>
                </a:cxn>
                <a:cxn ang="0">
                  <a:pos x="connsiteX18238" y="connsiteY18238"/>
                </a:cxn>
                <a:cxn ang="0">
                  <a:pos x="connsiteX18239" y="connsiteY18239"/>
                </a:cxn>
                <a:cxn ang="0">
                  <a:pos x="connsiteX18240" y="connsiteY18240"/>
                </a:cxn>
                <a:cxn ang="0">
                  <a:pos x="connsiteX18241" y="connsiteY18241"/>
                </a:cxn>
                <a:cxn ang="0">
                  <a:pos x="connsiteX18242" y="connsiteY18242"/>
                </a:cxn>
                <a:cxn ang="0">
                  <a:pos x="connsiteX18243" y="connsiteY18243"/>
                </a:cxn>
                <a:cxn ang="0">
                  <a:pos x="connsiteX18244" y="connsiteY18244"/>
                </a:cxn>
                <a:cxn ang="0">
                  <a:pos x="connsiteX18245" y="connsiteY18245"/>
                </a:cxn>
                <a:cxn ang="0">
                  <a:pos x="connsiteX18246" y="connsiteY18246"/>
                </a:cxn>
                <a:cxn ang="0">
                  <a:pos x="connsiteX18247" y="connsiteY18247"/>
                </a:cxn>
                <a:cxn ang="0">
                  <a:pos x="connsiteX18248" y="connsiteY18248"/>
                </a:cxn>
                <a:cxn ang="0">
                  <a:pos x="connsiteX18249" y="connsiteY18249"/>
                </a:cxn>
                <a:cxn ang="0">
                  <a:pos x="connsiteX18250" y="connsiteY18250"/>
                </a:cxn>
                <a:cxn ang="0">
                  <a:pos x="connsiteX18251" y="connsiteY18251"/>
                </a:cxn>
                <a:cxn ang="0">
                  <a:pos x="connsiteX18252" y="connsiteY18252"/>
                </a:cxn>
                <a:cxn ang="0">
                  <a:pos x="connsiteX18253" y="connsiteY18253"/>
                </a:cxn>
                <a:cxn ang="0">
                  <a:pos x="connsiteX18254" y="connsiteY18254"/>
                </a:cxn>
                <a:cxn ang="0">
                  <a:pos x="connsiteX18255" y="connsiteY18255"/>
                </a:cxn>
                <a:cxn ang="0">
                  <a:pos x="connsiteX18256" y="connsiteY18256"/>
                </a:cxn>
                <a:cxn ang="0">
                  <a:pos x="connsiteX18257" y="connsiteY18257"/>
                </a:cxn>
                <a:cxn ang="0">
                  <a:pos x="connsiteX18258" y="connsiteY18258"/>
                </a:cxn>
                <a:cxn ang="0">
                  <a:pos x="connsiteX18259" y="connsiteY18259"/>
                </a:cxn>
                <a:cxn ang="0">
                  <a:pos x="connsiteX18260" y="connsiteY18260"/>
                </a:cxn>
                <a:cxn ang="0">
                  <a:pos x="connsiteX18261" y="connsiteY18261"/>
                </a:cxn>
                <a:cxn ang="0">
                  <a:pos x="connsiteX18262" y="connsiteY18262"/>
                </a:cxn>
                <a:cxn ang="0">
                  <a:pos x="connsiteX18263" y="connsiteY18263"/>
                </a:cxn>
                <a:cxn ang="0">
                  <a:pos x="connsiteX18264" y="connsiteY18264"/>
                </a:cxn>
                <a:cxn ang="0">
                  <a:pos x="connsiteX18265" y="connsiteY18265"/>
                </a:cxn>
                <a:cxn ang="0">
                  <a:pos x="connsiteX18266" y="connsiteY18266"/>
                </a:cxn>
                <a:cxn ang="0">
                  <a:pos x="connsiteX18267" y="connsiteY18267"/>
                </a:cxn>
                <a:cxn ang="0">
                  <a:pos x="connsiteX18268" y="connsiteY18268"/>
                </a:cxn>
                <a:cxn ang="0">
                  <a:pos x="connsiteX18269" y="connsiteY18269"/>
                </a:cxn>
                <a:cxn ang="0">
                  <a:pos x="connsiteX18270" y="connsiteY18270"/>
                </a:cxn>
                <a:cxn ang="0">
                  <a:pos x="connsiteX18271" y="connsiteY18271"/>
                </a:cxn>
                <a:cxn ang="0">
                  <a:pos x="connsiteX18272" y="connsiteY18272"/>
                </a:cxn>
                <a:cxn ang="0">
                  <a:pos x="connsiteX18273" y="connsiteY18273"/>
                </a:cxn>
                <a:cxn ang="0">
                  <a:pos x="connsiteX18274" y="connsiteY18274"/>
                </a:cxn>
                <a:cxn ang="0">
                  <a:pos x="connsiteX18275" y="connsiteY18275"/>
                </a:cxn>
                <a:cxn ang="0">
                  <a:pos x="connsiteX18276" y="connsiteY18276"/>
                </a:cxn>
                <a:cxn ang="0">
                  <a:pos x="connsiteX18277" y="connsiteY18277"/>
                </a:cxn>
                <a:cxn ang="0">
                  <a:pos x="connsiteX18278" y="connsiteY18278"/>
                </a:cxn>
                <a:cxn ang="0">
                  <a:pos x="connsiteX18279" y="connsiteY18279"/>
                </a:cxn>
                <a:cxn ang="0">
                  <a:pos x="connsiteX18280" y="connsiteY18280"/>
                </a:cxn>
                <a:cxn ang="0">
                  <a:pos x="connsiteX18281" y="connsiteY18281"/>
                </a:cxn>
                <a:cxn ang="0">
                  <a:pos x="connsiteX18282" y="connsiteY18282"/>
                </a:cxn>
                <a:cxn ang="0">
                  <a:pos x="connsiteX18283" y="connsiteY18283"/>
                </a:cxn>
                <a:cxn ang="0">
                  <a:pos x="connsiteX18284" y="connsiteY18284"/>
                </a:cxn>
                <a:cxn ang="0">
                  <a:pos x="connsiteX18285" y="connsiteY18285"/>
                </a:cxn>
                <a:cxn ang="0">
                  <a:pos x="connsiteX18286" y="connsiteY18286"/>
                </a:cxn>
                <a:cxn ang="0">
                  <a:pos x="connsiteX18287" y="connsiteY18287"/>
                </a:cxn>
                <a:cxn ang="0">
                  <a:pos x="connsiteX18288" y="connsiteY18288"/>
                </a:cxn>
                <a:cxn ang="0">
                  <a:pos x="connsiteX18289" y="connsiteY18289"/>
                </a:cxn>
                <a:cxn ang="0">
                  <a:pos x="connsiteX18290" y="connsiteY18290"/>
                </a:cxn>
                <a:cxn ang="0">
                  <a:pos x="connsiteX18291" y="connsiteY18291"/>
                </a:cxn>
                <a:cxn ang="0">
                  <a:pos x="connsiteX18292" y="connsiteY18292"/>
                </a:cxn>
                <a:cxn ang="0">
                  <a:pos x="connsiteX18293" y="connsiteY18293"/>
                </a:cxn>
                <a:cxn ang="0">
                  <a:pos x="connsiteX18294" y="connsiteY18294"/>
                </a:cxn>
                <a:cxn ang="0">
                  <a:pos x="connsiteX18295" y="connsiteY18295"/>
                </a:cxn>
                <a:cxn ang="0">
                  <a:pos x="connsiteX18296" y="connsiteY18296"/>
                </a:cxn>
                <a:cxn ang="0">
                  <a:pos x="connsiteX18297" y="connsiteY18297"/>
                </a:cxn>
                <a:cxn ang="0">
                  <a:pos x="connsiteX18298" y="connsiteY18298"/>
                </a:cxn>
                <a:cxn ang="0">
                  <a:pos x="connsiteX18299" y="connsiteY18299"/>
                </a:cxn>
                <a:cxn ang="0">
                  <a:pos x="connsiteX18300" y="connsiteY18300"/>
                </a:cxn>
                <a:cxn ang="0">
                  <a:pos x="connsiteX18301" y="connsiteY18301"/>
                </a:cxn>
                <a:cxn ang="0">
                  <a:pos x="connsiteX18302" y="connsiteY18302"/>
                </a:cxn>
                <a:cxn ang="0">
                  <a:pos x="connsiteX18303" y="connsiteY18303"/>
                </a:cxn>
                <a:cxn ang="0">
                  <a:pos x="connsiteX18304" y="connsiteY18304"/>
                </a:cxn>
                <a:cxn ang="0">
                  <a:pos x="connsiteX18305" y="connsiteY18305"/>
                </a:cxn>
                <a:cxn ang="0">
                  <a:pos x="connsiteX18306" y="connsiteY18306"/>
                </a:cxn>
                <a:cxn ang="0">
                  <a:pos x="connsiteX18307" y="connsiteY18307"/>
                </a:cxn>
                <a:cxn ang="0">
                  <a:pos x="connsiteX18308" y="connsiteY18308"/>
                </a:cxn>
                <a:cxn ang="0">
                  <a:pos x="connsiteX18309" y="connsiteY18309"/>
                </a:cxn>
                <a:cxn ang="0">
                  <a:pos x="connsiteX18310" y="connsiteY18310"/>
                </a:cxn>
                <a:cxn ang="0">
                  <a:pos x="connsiteX18311" y="connsiteY18311"/>
                </a:cxn>
                <a:cxn ang="0">
                  <a:pos x="connsiteX18312" y="connsiteY18312"/>
                </a:cxn>
                <a:cxn ang="0">
                  <a:pos x="connsiteX18313" y="connsiteY18313"/>
                </a:cxn>
                <a:cxn ang="0">
                  <a:pos x="connsiteX18314" y="connsiteY18314"/>
                </a:cxn>
                <a:cxn ang="0">
                  <a:pos x="connsiteX18315" y="connsiteY18315"/>
                </a:cxn>
                <a:cxn ang="0">
                  <a:pos x="connsiteX18316" y="connsiteY18316"/>
                </a:cxn>
                <a:cxn ang="0">
                  <a:pos x="connsiteX18317" y="connsiteY18317"/>
                </a:cxn>
                <a:cxn ang="0">
                  <a:pos x="connsiteX18318" y="connsiteY18318"/>
                </a:cxn>
                <a:cxn ang="0">
                  <a:pos x="connsiteX18319" y="connsiteY18319"/>
                </a:cxn>
                <a:cxn ang="0">
                  <a:pos x="connsiteX18320" y="connsiteY18320"/>
                </a:cxn>
                <a:cxn ang="0">
                  <a:pos x="connsiteX18321" y="connsiteY18321"/>
                </a:cxn>
                <a:cxn ang="0">
                  <a:pos x="connsiteX18322" y="connsiteY18322"/>
                </a:cxn>
                <a:cxn ang="0">
                  <a:pos x="connsiteX18323" y="connsiteY18323"/>
                </a:cxn>
                <a:cxn ang="0">
                  <a:pos x="connsiteX18324" y="connsiteY18324"/>
                </a:cxn>
                <a:cxn ang="0">
                  <a:pos x="connsiteX18325" y="connsiteY18325"/>
                </a:cxn>
                <a:cxn ang="0">
                  <a:pos x="connsiteX18326" y="connsiteY18326"/>
                </a:cxn>
                <a:cxn ang="0">
                  <a:pos x="connsiteX18327" y="connsiteY18327"/>
                </a:cxn>
                <a:cxn ang="0">
                  <a:pos x="connsiteX18328" y="connsiteY18328"/>
                </a:cxn>
                <a:cxn ang="0">
                  <a:pos x="connsiteX18329" y="connsiteY18329"/>
                </a:cxn>
                <a:cxn ang="0">
                  <a:pos x="connsiteX18330" y="connsiteY18330"/>
                </a:cxn>
                <a:cxn ang="0">
                  <a:pos x="connsiteX18331" y="connsiteY18331"/>
                </a:cxn>
                <a:cxn ang="0">
                  <a:pos x="connsiteX18332" y="connsiteY18332"/>
                </a:cxn>
                <a:cxn ang="0">
                  <a:pos x="connsiteX18333" y="connsiteY18333"/>
                </a:cxn>
                <a:cxn ang="0">
                  <a:pos x="connsiteX18334" y="connsiteY18334"/>
                </a:cxn>
                <a:cxn ang="0">
                  <a:pos x="connsiteX18335" y="connsiteY18335"/>
                </a:cxn>
                <a:cxn ang="0">
                  <a:pos x="connsiteX18336" y="connsiteY18336"/>
                </a:cxn>
                <a:cxn ang="0">
                  <a:pos x="connsiteX18337" y="connsiteY18337"/>
                </a:cxn>
                <a:cxn ang="0">
                  <a:pos x="connsiteX18338" y="connsiteY18338"/>
                </a:cxn>
                <a:cxn ang="0">
                  <a:pos x="connsiteX18339" y="connsiteY18339"/>
                </a:cxn>
                <a:cxn ang="0">
                  <a:pos x="connsiteX18340" y="connsiteY18340"/>
                </a:cxn>
                <a:cxn ang="0">
                  <a:pos x="connsiteX18341" y="connsiteY18341"/>
                </a:cxn>
                <a:cxn ang="0">
                  <a:pos x="connsiteX18342" y="connsiteY18342"/>
                </a:cxn>
                <a:cxn ang="0">
                  <a:pos x="connsiteX18343" y="connsiteY18343"/>
                </a:cxn>
                <a:cxn ang="0">
                  <a:pos x="connsiteX18344" y="connsiteY18344"/>
                </a:cxn>
                <a:cxn ang="0">
                  <a:pos x="connsiteX18345" y="connsiteY18345"/>
                </a:cxn>
                <a:cxn ang="0">
                  <a:pos x="connsiteX18346" y="connsiteY18346"/>
                </a:cxn>
                <a:cxn ang="0">
                  <a:pos x="connsiteX18347" y="connsiteY18347"/>
                </a:cxn>
                <a:cxn ang="0">
                  <a:pos x="connsiteX18348" y="connsiteY18348"/>
                </a:cxn>
                <a:cxn ang="0">
                  <a:pos x="connsiteX18349" y="connsiteY18349"/>
                </a:cxn>
                <a:cxn ang="0">
                  <a:pos x="connsiteX18350" y="connsiteY18350"/>
                </a:cxn>
                <a:cxn ang="0">
                  <a:pos x="connsiteX18351" y="connsiteY18351"/>
                </a:cxn>
                <a:cxn ang="0">
                  <a:pos x="connsiteX18352" y="connsiteY18352"/>
                </a:cxn>
                <a:cxn ang="0">
                  <a:pos x="connsiteX18353" y="connsiteY18353"/>
                </a:cxn>
                <a:cxn ang="0">
                  <a:pos x="connsiteX18354" y="connsiteY18354"/>
                </a:cxn>
                <a:cxn ang="0">
                  <a:pos x="connsiteX18355" y="connsiteY18355"/>
                </a:cxn>
                <a:cxn ang="0">
                  <a:pos x="connsiteX18356" y="connsiteY18356"/>
                </a:cxn>
                <a:cxn ang="0">
                  <a:pos x="connsiteX18357" y="connsiteY18357"/>
                </a:cxn>
                <a:cxn ang="0">
                  <a:pos x="connsiteX18358" y="connsiteY18358"/>
                </a:cxn>
                <a:cxn ang="0">
                  <a:pos x="connsiteX18359" y="connsiteY18359"/>
                </a:cxn>
                <a:cxn ang="0">
                  <a:pos x="connsiteX18360" y="connsiteY18360"/>
                </a:cxn>
                <a:cxn ang="0">
                  <a:pos x="connsiteX18361" y="connsiteY18361"/>
                </a:cxn>
                <a:cxn ang="0">
                  <a:pos x="connsiteX18362" y="connsiteY18362"/>
                </a:cxn>
                <a:cxn ang="0">
                  <a:pos x="connsiteX18363" y="connsiteY18363"/>
                </a:cxn>
                <a:cxn ang="0">
                  <a:pos x="connsiteX18364" y="connsiteY18364"/>
                </a:cxn>
                <a:cxn ang="0">
                  <a:pos x="connsiteX18365" y="connsiteY18365"/>
                </a:cxn>
                <a:cxn ang="0">
                  <a:pos x="connsiteX18366" y="connsiteY18366"/>
                </a:cxn>
                <a:cxn ang="0">
                  <a:pos x="connsiteX18367" y="connsiteY18367"/>
                </a:cxn>
                <a:cxn ang="0">
                  <a:pos x="connsiteX18368" y="connsiteY18368"/>
                </a:cxn>
                <a:cxn ang="0">
                  <a:pos x="connsiteX18369" y="connsiteY18369"/>
                </a:cxn>
                <a:cxn ang="0">
                  <a:pos x="connsiteX18370" y="connsiteY18370"/>
                </a:cxn>
                <a:cxn ang="0">
                  <a:pos x="connsiteX18371" y="connsiteY18371"/>
                </a:cxn>
                <a:cxn ang="0">
                  <a:pos x="connsiteX18372" y="connsiteY18372"/>
                </a:cxn>
                <a:cxn ang="0">
                  <a:pos x="connsiteX18373" y="connsiteY18373"/>
                </a:cxn>
                <a:cxn ang="0">
                  <a:pos x="connsiteX18374" y="connsiteY18374"/>
                </a:cxn>
                <a:cxn ang="0">
                  <a:pos x="connsiteX18375" y="connsiteY18375"/>
                </a:cxn>
                <a:cxn ang="0">
                  <a:pos x="connsiteX18376" y="connsiteY18376"/>
                </a:cxn>
                <a:cxn ang="0">
                  <a:pos x="connsiteX18377" y="connsiteY18377"/>
                </a:cxn>
                <a:cxn ang="0">
                  <a:pos x="connsiteX18378" y="connsiteY18378"/>
                </a:cxn>
                <a:cxn ang="0">
                  <a:pos x="connsiteX18379" y="connsiteY18379"/>
                </a:cxn>
                <a:cxn ang="0">
                  <a:pos x="connsiteX18380" y="connsiteY18380"/>
                </a:cxn>
                <a:cxn ang="0">
                  <a:pos x="connsiteX18381" y="connsiteY18381"/>
                </a:cxn>
                <a:cxn ang="0">
                  <a:pos x="connsiteX18382" y="connsiteY18382"/>
                </a:cxn>
                <a:cxn ang="0">
                  <a:pos x="connsiteX18383" y="connsiteY18383"/>
                </a:cxn>
                <a:cxn ang="0">
                  <a:pos x="connsiteX18384" y="connsiteY18384"/>
                </a:cxn>
                <a:cxn ang="0">
                  <a:pos x="connsiteX18385" y="connsiteY18385"/>
                </a:cxn>
                <a:cxn ang="0">
                  <a:pos x="connsiteX18386" y="connsiteY18386"/>
                </a:cxn>
                <a:cxn ang="0">
                  <a:pos x="connsiteX18387" y="connsiteY18387"/>
                </a:cxn>
                <a:cxn ang="0">
                  <a:pos x="connsiteX18388" y="connsiteY18388"/>
                </a:cxn>
                <a:cxn ang="0">
                  <a:pos x="connsiteX18389" y="connsiteY18389"/>
                </a:cxn>
                <a:cxn ang="0">
                  <a:pos x="connsiteX18390" y="connsiteY18390"/>
                </a:cxn>
                <a:cxn ang="0">
                  <a:pos x="connsiteX18391" y="connsiteY18391"/>
                </a:cxn>
                <a:cxn ang="0">
                  <a:pos x="connsiteX18392" y="connsiteY18392"/>
                </a:cxn>
                <a:cxn ang="0">
                  <a:pos x="connsiteX18393" y="connsiteY18393"/>
                </a:cxn>
                <a:cxn ang="0">
                  <a:pos x="connsiteX18394" y="connsiteY18394"/>
                </a:cxn>
                <a:cxn ang="0">
                  <a:pos x="connsiteX18395" y="connsiteY18395"/>
                </a:cxn>
                <a:cxn ang="0">
                  <a:pos x="connsiteX18396" y="connsiteY18396"/>
                </a:cxn>
                <a:cxn ang="0">
                  <a:pos x="connsiteX18397" y="connsiteY18397"/>
                </a:cxn>
                <a:cxn ang="0">
                  <a:pos x="connsiteX18398" y="connsiteY18398"/>
                </a:cxn>
                <a:cxn ang="0">
                  <a:pos x="connsiteX18399" y="connsiteY18399"/>
                </a:cxn>
                <a:cxn ang="0">
                  <a:pos x="connsiteX18400" y="connsiteY18400"/>
                </a:cxn>
                <a:cxn ang="0">
                  <a:pos x="connsiteX18401" y="connsiteY18401"/>
                </a:cxn>
                <a:cxn ang="0">
                  <a:pos x="connsiteX18402" y="connsiteY18402"/>
                </a:cxn>
                <a:cxn ang="0">
                  <a:pos x="connsiteX18403" y="connsiteY18403"/>
                </a:cxn>
                <a:cxn ang="0">
                  <a:pos x="connsiteX18404" y="connsiteY18404"/>
                </a:cxn>
                <a:cxn ang="0">
                  <a:pos x="connsiteX18405" y="connsiteY18405"/>
                </a:cxn>
                <a:cxn ang="0">
                  <a:pos x="connsiteX18406" y="connsiteY18406"/>
                </a:cxn>
                <a:cxn ang="0">
                  <a:pos x="connsiteX18407" y="connsiteY18407"/>
                </a:cxn>
                <a:cxn ang="0">
                  <a:pos x="connsiteX18408" y="connsiteY18408"/>
                </a:cxn>
                <a:cxn ang="0">
                  <a:pos x="connsiteX18409" y="connsiteY18409"/>
                </a:cxn>
                <a:cxn ang="0">
                  <a:pos x="connsiteX18410" y="connsiteY18410"/>
                </a:cxn>
                <a:cxn ang="0">
                  <a:pos x="connsiteX18411" y="connsiteY18411"/>
                </a:cxn>
                <a:cxn ang="0">
                  <a:pos x="connsiteX18412" y="connsiteY18412"/>
                </a:cxn>
                <a:cxn ang="0">
                  <a:pos x="connsiteX18413" y="connsiteY18413"/>
                </a:cxn>
                <a:cxn ang="0">
                  <a:pos x="connsiteX18414" y="connsiteY18414"/>
                </a:cxn>
                <a:cxn ang="0">
                  <a:pos x="connsiteX18415" y="connsiteY18415"/>
                </a:cxn>
                <a:cxn ang="0">
                  <a:pos x="connsiteX18416" y="connsiteY18416"/>
                </a:cxn>
                <a:cxn ang="0">
                  <a:pos x="connsiteX18417" y="connsiteY18417"/>
                </a:cxn>
                <a:cxn ang="0">
                  <a:pos x="connsiteX18418" y="connsiteY18418"/>
                </a:cxn>
                <a:cxn ang="0">
                  <a:pos x="connsiteX18419" y="connsiteY18419"/>
                </a:cxn>
                <a:cxn ang="0">
                  <a:pos x="connsiteX18420" y="connsiteY18420"/>
                </a:cxn>
                <a:cxn ang="0">
                  <a:pos x="connsiteX18421" y="connsiteY18421"/>
                </a:cxn>
                <a:cxn ang="0">
                  <a:pos x="connsiteX18422" y="connsiteY18422"/>
                </a:cxn>
                <a:cxn ang="0">
                  <a:pos x="connsiteX18423" y="connsiteY18423"/>
                </a:cxn>
                <a:cxn ang="0">
                  <a:pos x="connsiteX18424" y="connsiteY18424"/>
                </a:cxn>
                <a:cxn ang="0">
                  <a:pos x="connsiteX18425" y="connsiteY18425"/>
                </a:cxn>
                <a:cxn ang="0">
                  <a:pos x="connsiteX18426" y="connsiteY18426"/>
                </a:cxn>
                <a:cxn ang="0">
                  <a:pos x="connsiteX18427" y="connsiteY18427"/>
                </a:cxn>
                <a:cxn ang="0">
                  <a:pos x="connsiteX18428" y="connsiteY18428"/>
                </a:cxn>
                <a:cxn ang="0">
                  <a:pos x="connsiteX18429" y="connsiteY18429"/>
                </a:cxn>
                <a:cxn ang="0">
                  <a:pos x="connsiteX18430" y="connsiteY18430"/>
                </a:cxn>
                <a:cxn ang="0">
                  <a:pos x="connsiteX18431" y="connsiteY18431"/>
                </a:cxn>
                <a:cxn ang="0">
                  <a:pos x="connsiteX18432" y="connsiteY18432"/>
                </a:cxn>
                <a:cxn ang="0">
                  <a:pos x="connsiteX18433" y="connsiteY18433"/>
                </a:cxn>
                <a:cxn ang="0">
                  <a:pos x="connsiteX18434" y="connsiteY18434"/>
                </a:cxn>
                <a:cxn ang="0">
                  <a:pos x="connsiteX18435" y="connsiteY18435"/>
                </a:cxn>
                <a:cxn ang="0">
                  <a:pos x="connsiteX18436" y="connsiteY18436"/>
                </a:cxn>
                <a:cxn ang="0">
                  <a:pos x="connsiteX18437" y="connsiteY18437"/>
                </a:cxn>
                <a:cxn ang="0">
                  <a:pos x="connsiteX18438" y="connsiteY18438"/>
                </a:cxn>
                <a:cxn ang="0">
                  <a:pos x="connsiteX18439" y="connsiteY18439"/>
                </a:cxn>
                <a:cxn ang="0">
                  <a:pos x="connsiteX18440" y="connsiteY18440"/>
                </a:cxn>
                <a:cxn ang="0">
                  <a:pos x="connsiteX18441" y="connsiteY18441"/>
                </a:cxn>
                <a:cxn ang="0">
                  <a:pos x="connsiteX18442" y="connsiteY18442"/>
                </a:cxn>
                <a:cxn ang="0">
                  <a:pos x="connsiteX18443" y="connsiteY18443"/>
                </a:cxn>
                <a:cxn ang="0">
                  <a:pos x="connsiteX18444" y="connsiteY18444"/>
                </a:cxn>
                <a:cxn ang="0">
                  <a:pos x="connsiteX18445" y="connsiteY18445"/>
                </a:cxn>
                <a:cxn ang="0">
                  <a:pos x="connsiteX18446" y="connsiteY18446"/>
                </a:cxn>
                <a:cxn ang="0">
                  <a:pos x="connsiteX18447" y="connsiteY18447"/>
                </a:cxn>
                <a:cxn ang="0">
                  <a:pos x="connsiteX18448" y="connsiteY18448"/>
                </a:cxn>
                <a:cxn ang="0">
                  <a:pos x="connsiteX18449" y="connsiteY18449"/>
                </a:cxn>
                <a:cxn ang="0">
                  <a:pos x="connsiteX18450" y="connsiteY18450"/>
                </a:cxn>
                <a:cxn ang="0">
                  <a:pos x="connsiteX18451" y="connsiteY18451"/>
                </a:cxn>
                <a:cxn ang="0">
                  <a:pos x="connsiteX18452" y="connsiteY18452"/>
                </a:cxn>
                <a:cxn ang="0">
                  <a:pos x="connsiteX18453" y="connsiteY18453"/>
                </a:cxn>
                <a:cxn ang="0">
                  <a:pos x="connsiteX18454" y="connsiteY18454"/>
                </a:cxn>
                <a:cxn ang="0">
                  <a:pos x="connsiteX18455" y="connsiteY18455"/>
                </a:cxn>
                <a:cxn ang="0">
                  <a:pos x="connsiteX18456" y="connsiteY18456"/>
                </a:cxn>
                <a:cxn ang="0">
                  <a:pos x="connsiteX18457" y="connsiteY18457"/>
                </a:cxn>
                <a:cxn ang="0">
                  <a:pos x="connsiteX18458" y="connsiteY18458"/>
                </a:cxn>
                <a:cxn ang="0">
                  <a:pos x="connsiteX18459" y="connsiteY18459"/>
                </a:cxn>
                <a:cxn ang="0">
                  <a:pos x="connsiteX18460" y="connsiteY18460"/>
                </a:cxn>
                <a:cxn ang="0">
                  <a:pos x="connsiteX18461" y="connsiteY18461"/>
                </a:cxn>
                <a:cxn ang="0">
                  <a:pos x="connsiteX18462" y="connsiteY18462"/>
                </a:cxn>
                <a:cxn ang="0">
                  <a:pos x="connsiteX18463" y="connsiteY18463"/>
                </a:cxn>
                <a:cxn ang="0">
                  <a:pos x="connsiteX18464" y="connsiteY18464"/>
                </a:cxn>
                <a:cxn ang="0">
                  <a:pos x="connsiteX18465" y="connsiteY18465"/>
                </a:cxn>
                <a:cxn ang="0">
                  <a:pos x="connsiteX18466" y="connsiteY18466"/>
                </a:cxn>
                <a:cxn ang="0">
                  <a:pos x="connsiteX18467" y="connsiteY18467"/>
                </a:cxn>
                <a:cxn ang="0">
                  <a:pos x="connsiteX18468" y="connsiteY18468"/>
                </a:cxn>
                <a:cxn ang="0">
                  <a:pos x="connsiteX18469" y="connsiteY18469"/>
                </a:cxn>
                <a:cxn ang="0">
                  <a:pos x="connsiteX18470" y="connsiteY18470"/>
                </a:cxn>
                <a:cxn ang="0">
                  <a:pos x="connsiteX18471" y="connsiteY18471"/>
                </a:cxn>
                <a:cxn ang="0">
                  <a:pos x="connsiteX18472" y="connsiteY18472"/>
                </a:cxn>
                <a:cxn ang="0">
                  <a:pos x="connsiteX18473" y="connsiteY18473"/>
                </a:cxn>
                <a:cxn ang="0">
                  <a:pos x="connsiteX18474" y="connsiteY18474"/>
                </a:cxn>
                <a:cxn ang="0">
                  <a:pos x="connsiteX18475" y="connsiteY18475"/>
                </a:cxn>
                <a:cxn ang="0">
                  <a:pos x="connsiteX18476" y="connsiteY18476"/>
                </a:cxn>
                <a:cxn ang="0">
                  <a:pos x="connsiteX18477" y="connsiteY18477"/>
                </a:cxn>
                <a:cxn ang="0">
                  <a:pos x="connsiteX18478" y="connsiteY18478"/>
                </a:cxn>
                <a:cxn ang="0">
                  <a:pos x="connsiteX18479" y="connsiteY18479"/>
                </a:cxn>
                <a:cxn ang="0">
                  <a:pos x="connsiteX18480" y="connsiteY18480"/>
                </a:cxn>
                <a:cxn ang="0">
                  <a:pos x="connsiteX18481" y="connsiteY18481"/>
                </a:cxn>
                <a:cxn ang="0">
                  <a:pos x="connsiteX18482" y="connsiteY18482"/>
                </a:cxn>
                <a:cxn ang="0">
                  <a:pos x="connsiteX18483" y="connsiteY18483"/>
                </a:cxn>
                <a:cxn ang="0">
                  <a:pos x="connsiteX18484" y="connsiteY18484"/>
                </a:cxn>
                <a:cxn ang="0">
                  <a:pos x="connsiteX18485" y="connsiteY18485"/>
                </a:cxn>
                <a:cxn ang="0">
                  <a:pos x="connsiteX18486" y="connsiteY18486"/>
                </a:cxn>
                <a:cxn ang="0">
                  <a:pos x="connsiteX18487" y="connsiteY18487"/>
                </a:cxn>
                <a:cxn ang="0">
                  <a:pos x="connsiteX18488" y="connsiteY18488"/>
                </a:cxn>
                <a:cxn ang="0">
                  <a:pos x="connsiteX18489" y="connsiteY18489"/>
                </a:cxn>
                <a:cxn ang="0">
                  <a:pos x="connsiteX18490" y="connsiteY18490"/>
                </a:cxn>
                <a:cxn ang="0">
                  <a:pos x="connsiteX18491" y="connsiteY18491"/>
                </a:cxn>
                <a:cxn ang="0">
                  <a:pos x="connsiteX18492" y="connsiteY18492"/>
                </a:cxn>
                <a:cxn ang="0">
                  <a:pos x="connsiteX18493" y="connsiteY18493"/>
                </a:cxn>
                <a:cxn ang="0">
                  <a:pos x="connsiteX18494" y="connsiteY18494"/>
                </a:cxn>
                <a:cxn ang="0">
                  <a:pos x="connsiteX18495" y="connsiteY18495"/>
                </a:cxn>
                <a:cxn ang="0">
                  <a:pos x="connsiteX18496" y="connsiteY18496"/>
                </a:cxn>
                <a:cxn ang="0">
                  <a:pos x="connsiteX18497" y="connsiteY18497"/>
                </a:cxn>
                <a:cxn ang="0">
                  <a:pos x="connsiteX18498" y="connsiteY18498"/>
                </a:cxn>
                <a:cxn ang="0">
                  <a:pos x="connsiteX18499" y="connsiteY18499"/>
                </a:cxn>
                <a:cxn ang="0">
                  <a:pos x="connsiteX18500" y="connsiteY18500"/>
                </a:cxn>
                <a:cxn ang="0">
                  <a:pos x="connsiteX18501" y="connsiteY18501"/>
                </a:cxn>
                <a:cxn ang="0">
                  <a:pos x="connsiteX18502" y="connsiteY18502"/>
                </a:cxn>
                <a:cxn ang="0">
                  <a:pos x="connsiteX18503" y="connsiteY18503"/>
                </a:cxn>
                <a:cxn ang="0">
                  <a:pos x="connsiteX18504" y="connsiteY18504"/>
                </a:cxn>
                <a:cxn ang="0">
                  <a:pos x="connsiteX18505" y="connsiteY18505"/>
                </a:cxn>
                <a:cxn ang="0">
                  <a:pos x="connsiteX18506" y="connsiteY18506"/>
                </a:cxn>
                <a:cxn ang="0">
                  <a:pos x="connsiteX18507" y="connsiteY18507"/>
                </a:cxn>
                <a:cxn ang="0">
                  <a:pos x="connsiteX18508" y="connsiteY18508"/>
                </a:cxn>
                <a:cxn ang="0">
                  <a:pos x="connsiteX18509" y="connsiteY18509"/>
                </a:cxn>
                <a:cxn ang="0">
                  <a:pos x="connsiteX18510" y="connsiteY18510"/>
                </a:cxn>
                <a:cxn ang="0">
                  <a:pos x="connsiteX18511" y="connsiteY18511"/>
                </a:cxn>
                <a:cxn ang="0">
                  <a:pos x="connsiteX18512" y="connsiteY18512"/>
                </a:cxn>
                <a:cxn ang="0">
                  <a:pos x="connsiteX18513" y="connsiteY18513"/>
                </a:cxn>
                <a:cxn ang="0">
                  <a:pos x="connsiteX18514" y="connsiteY18514"/>
                </a:cxn>
                <a:cxn ang="0">
                  <a:pos x="connsiteX18515" y="connsiteY18515"/>
                </a:cxn>
                <a:cxn ang="0">
                  <a:pos x="connsiteX18516" y="connsiteY18516"/>
                </a:cxn>
                <a:cxn ang="0">
                  <a:pos x="connsiteX18517" y="connsiteY18517"/>
                </a:cxn>
                <a:cxn ang="0">
                  <a:pos x="connsiteX18518" y="connsiteY18518"/>
                </a:cxn>
                <a:cxn ang="0">
                  <a:pos x="connsiteX18519" y="connsiteY18519"/>
                </a:cxn>
                <a:cxn ang="0">
                  <a:pos x="connsiteX18520" y="connsiteY18520"/>
                </a:cxn>
                <a:cxn ang="0">
                  <a:pos x="connsiteX18521" y="connsiteY18521"/>
                </a:cxn>
                <a:cxn ang="0">
                  <a:pos x="connsiteX18522" y="connsiteY18522"/>
                </a:cxn>
                <a:cxn ang="0">
                  <a:pos x="connsiteX18523" y="connsiteY18523"/>
                </a:cxn>
                <a:cxn ang="0">
                  <a:pos x="connsiteX18524" y="connsiteY18524"/>
                </a:cxn>
                <a:cxn ang="0">
                  <a:pos x="connsiteX18525" y="connsiteY18525"/>
                </a:cxn>
                <a:cxn ang="0">
                  <a:pos x="connsiteX18526" y="connsiteY18526"/>
                </a:cxn>
                <a:cxn ang="0">
                  <a:pos x="connsiteX18527" y="connsiteY18527"/>
                </a:cxn>
                <a:cxn ang="0">
                  <a:pos x="connsiteX18528" y="connsiteY18528"/>
                </a:cxn>
                <a:cxn ang="0">
                  <a:pos x="connsiteX18529" y="connsiteY18529"/>
                </a:cxn>
                <a:cxn ang="0">
                  <a:pos x="connsiteX18530" y="connsiteY18530"/>
                </a:cxn>
                <a:cxn ang="0">
                  <a:pos x="connsiteX18531" y="connsiteY18531"/>
                </a:cxn>
                <a:cxn ang="0">
                  <a:pos x="connsiteX18532" y="connsiteY18532"/>
                </a:cxn>
                <a:cxn ang="0">
                  <a:pos x="connsiteX18533" y="connsiteY18533"/>
                </a:cxn>
                <a:cxn ang="0">
                  <a:pos x="connsiteX18534" y="connsiteY18534"/>
                </a:cxn>
                <a:cxn ang="0">
                  <a:pos x="connsiteX18535" y="connsiteY18535"/>
                </a:cxn>
                <a:cxn ang="0">
                  <a:pos x="connsiteX18536" y="connsiteY18536"/>
                </a:cxn>
                <a:cxn ang="0">
                  <a:pos x="connsiteX18537" y="connsiteY18537"/>
                </a:cxn>
                <a:cxn ang="0">
                  <a:pos x="connsiteX18538" y="connsiteY18538"/>
                </a:cxn>
                <a:cxn ang="0">
                  <a:pos x="connsiteX18539" y="connsiteY18539"/>
                </a:cxn>
                <a:cxn ang="0">
                  <a:pos x="connsiteX18540" y="connsiteY18540"/>
                </a:cxn>
                <a:cxn ang="0">
                  <a:pos x="connsiteX18541" y="connsiteY18541"/>
                </a:cxn>
                <a:cxn ang="0">
                  <a:pos x="connsiteX18542" y="connsiteY18542"/>
                </a:cxn>
                <a:cxn ang="0">
                  <a:pos x="connsiteX18543" y="connsiteY18543"/>
                </a:cxn>
                <a:cxn ang="0">
                  <a:pos x="connsiteX18544" y="connsiteY18544"/>
                </a:cxn>
                <a:cxn ang="0">
                  <a:pos x="connsiteX18545" y="connsiteY18545"/>
                </a:cxn>
                <a:cxn ang="0">
                  <a:pos x="connsiteX18546" y="connsiteY18546"/>
                </a:cxn>
                <a:cxn ang="0">
                  <a:pos x="connsiteX18547" y="connsiteY18547"/>
                </a:cxn>
                <a:cxn ang="0">
                  <a:pos x="connsiteX18548" y="connsiteY18548"/>
                </a:cxn>
                <a:cxn ang="0">
                  <a:pos x="connsiteX18549" y="connsiteY18549"/>
                </a:cxn>
                <a:cxn ang="0">
                  <a:pos x="connsiteX18550" y="connsiteY18550"/>
                </a:cxn>
                <a:cxn ang="0">
                  <a:pos x="connsiteX18551" y="connsiteY18551"/>
                </a:cxn>
                <a:cxn ang="0">
                  <a:pos x="connsiteX18552" y="connsiteY18552"/>
                </a:cxn>
                <a:cxn ang="0">
                  <a:pos x="connsiteX18553" y="connsiteY18553"/>
                </a:cxn>
                <a:cxn ang="0">
                  <a:pos x="connsiteX18554" y="connsiteY18554"/>
                </a:cxn>
                <a:cxn ang="0">
                  <a:pos x="connsiteX18555" y="connsiteY18555"/>
                </a:cxn>
                <a:cxn ang="0">
                  <a:pos x="connsiteX18556" y="connsiteY18556"/>
                </a:cxn>
                <a:cxn ang="0">
                  <a:pos x="connsiteX18557" y="connsiteY18557"/>
                </a:cxn>
                <a:cxn ang="0">
                  <a:pos x="connsiteX18558" y="connsiteY18558"/>
                </a:cxn>
                <a:cxn ang="0">
                  <a:pos x="connsiteX18559" y="connsiteY18559"/>
                </a:cxn>
                <a:cxn ang="0">
                  <a:pos x="connsiteX18560" y="connsiteY18560"/>
                </a:cxn>
                <a:cxn ang="0">
                  <a:pos x="connsiteX18561" y="connsiteY18561"/>
                </a:cxn>
                <a:cxn ang="0">
                  <a:pos x="connsiteX18562" y="connsiteY18562"/>
                </a:cxn>
                <a:cxn ang="0">
                  <a:pos x="connsiteX18563" y="connsiteY18563"/>
                </a:cxn>
                <a:cxn ang="0">
                  <a:pos x="connsiteX18564" y="connsiteY18564"/>
                </a:cxn>
                <a:cxn ang="0">
                  <a:pos x="connsiteX18565" y="connsiteY18565"/>
                </a:cxn>
                <a:cxn ang="0">
                  <a:pos x="connsiteX18566" y="connsiteY18566"/>
                </a:cxn>
                <a:cxn ang="0">
                  <a:pos x="connsiteX18567" y="connsiteY18567"/>
                </a:cxn>
                <a:cxn ang="0">
                  <a:pos x="connsiteX18568" y="connsiteY18568"/>
                </a:cxn>
                <a:cxn ang="0">
                  <a:pos x="connsiteX18569" y="connsiteY18569"/>
                </a:cxn>
                <a:cxn ang="0">
                  <a:pos x="connsiteX18570" y="connsiteY18570"/>
                </a:cxn>
                <a:cxn ang="0">
                  <a:pos x="connsiteX18571" y="connsiteY18571"/>
                </a:cxn>
                <a:cxn ang="0">
                  <a:pos x="connsiteX18572" y="connsiteY18572"/>
                </a:cxn>
                <a:cxn ang="0">
                  <a:pos x="connsiteX18573" y="connsiteY18573"/>
                </a:cxn>
                <a:cxn ang="0">
                  <a:pos x="connsiteX18574" y="connsiteY18574"/>
                </a:cxn>
                <a:cxn ang="0">
                  <a:pos x="connsiteX18575" y="connsiteY18575"/>
                </a:cxn>
                <a:cxn ang="0">
                  <a:pos x="connsiteX18576" y="connsiteY18576"/>
                </a:cxn>
                <a:cxn ang="0">
                  <a:pos x="connsiteX18577" y="connsiteY18577"/>
                </a:cxn>
                <a:cxn ang="0">
                  <a:pos x="connsiteX18578" y="connsiteY18578"/>
                </a:cxn>
                <a:cxn ang="0">
                  <a:pos x="connsiteX18579" y="connsiteY18579"/>
                </a:cxn>
                <a:cxn ang="0">
                  <a:pos x="connsiteX18580" y="connsiteY18580"/>
                </a:cxn>
                <a:cxn ang="0">
                  <a:pos x="connsiteX18581" y="connsiteY18581"/>
                </a:cxn>
                <a:cxn ang="0">
                  <a:pos x="connsiteX18582" y="connsiteY18582"/>
                </a:cxn>
                <a:cxn ang="0">
                  <a:pos x="connsiteX18583" y="connsiteY18583"/>
                </a:cxn>
                <a:cxn ang="0">
                  <a:pos x="connsiteX18584" y="connsiteY18584"/>
                </a:cxn>
                <a:cxn ang="0">
                  <a:pos x="connsiteX18585" y="connsiteY18585"/>
                </a:cxn>
                <a:cxn ang="0">
                  <a:pos x="connsiteX18586" y="connsiteY18586"/>
                </a:cxn>
                <a:cxn ang="0">
                  <a:pos x="connsiteX18587" y="connsiteY18587"/>
                </a:cxn>
                <a:cxn ang="0">
                  <a:pos x="connsiteX18588" y="connsiteY18588"/>
                </a:cxn>
                <a:cxn ang="0">
                  <a:pos x="connsiteX18589" y="connsiteY18589"/>
                </a:cxn>
                <a:cxn ang="0">
                  <a:pos x="connsiteX18590" y="connsiteY18590"/>
                </a:cxn>
                <a:cxn ang="0">
                  <a:pos x="connsiteX18591" y="connsiteY18591"/>
                </a:cxn>
                <a:cxn ang="0">
                  <a:pos x="connsiteX18592" y="connsiteY18592"/>
                </a:cxn>
                <a:cxn ang="0">
                  <a:pos x="connsiteX18593" y="connsiteY18593"/>
                </a:cxn>
                <a:cxn ang="0">
                  <a:pos x="connsiteX18594" y="connsiteY18594"/>
                </a:cxn>
                <a:cxn ang="0">
                  <a:pos x="connsiteX18595" y="connsiteY18595"/>
                </a:cxn>
                <a:cxn ang="0">
                  <a:pos x="connsiteX18596" y="connsiteY18596"/>
                </a:cxn>
                <a:cxn ang="0">
                  <a:pos x="connsiteX18597" y="connsiteY18597"/>
                </a:cxn>
                <a:cxn ang="0">
                  <a:pos x="connsiteX18598" y="connsiteY18598"/>
                </a:cxn>
                <a:cxn ang="0">
                  <a:pos x="connsiteX18599" y="connsiteY18599"/>
                </a:cxn>
                <a:cxn ang="0">
                  <a:pos x="connsiteX18600" y="connsiteY18600"/>
                </a:cxn>
                <a:cxn ang="0">
                  <a:pos x="connsiteX18601" y="connsiteY18601"/>
                </a:cxn>
                <a:cxn ang="0">
                  <a:pos x="connsiteX18602" y="connsiteY18602"/>
                </a:cxn>
                <a:cxn ang="0">
                  <a:pos x="connsiteX18603" y="connsiteY18603"/>
                </a:cxn>
                <a:cxn ang="0">
                  <a:pos x="connsiteX18604" y="connsiteY18604"/>
                </a:cxn>
                <a:cxn ang="0">
                  <a:pos x="connsiteX18605" y="connsiteY18605"/>
                </a:cxn>
                <a:cxn ang="0">
                  <a:pos x="connsiteX18606" y="connsiteY18606"/>
                </a:cxn>
                <a:cxn ang="0">
                  <a:pos x="connsiteX18607" y="connsiteY18607"/>
                </a:cxn>
                <a:cxn ang="0">
                  <a:pos x="connsiteX18608" y="connsiteY18608"/>
                </a:cxn>
                <a:cxn ang="0">
                  <a:pos x="connsiteX18609" y="connsiteY18609"/>
                </a:cxn>
                <a:cxn ang="0">
                  <a:pos x="connsiteX18610" y="connsiteY18610"/>
                </a:cxn>
                <a:cxn ang="0">
                  <a:pos x="connsiteX18611" y="connsiteY18611"/>
                </a:cxn>
                <a:cxn ang="0">
                  <a:pos x="connsiteX18612" y="connsiteY18612"/>
                </a:cxn>
                <a:cxn ang="0">
                  <a:pos x="connsiteX18613" y="connsiteY18613"/>
                </a:cxn>
                <a:cxn ang="0">
                  <a:pos x="connsiteX18614" y="connsiteY18614"/>
                </a:cxn>
                <a:cxn ang="0">
                  <a:pos x="connsiteX18615" y="connsiteY18615"/>
                </a:cxn>
                <a:cxn ang="0">
                  <a:pos x="connsiteX18616" y="connsiteY18616"/>
                </a:cxn>
                <a:cxn ang="0">
                  <a:pos x="connsiteX18617" y="connsiteY18617"/>
                </a:cxn>
                <a:cxn ang="0">
                  <a:pos x="connsiteX18618" y="connsiteY18618"/>
                </a:cxn>
                <a:cxn ang="0">
                  <a:pos x="connsiteX18619" y="connsiteY18619"/>
                </a:cxn>
                <a:cxn ang="0">
                  <a:pos x="connsiteX18620" y="connsiteY18620"/>
                </a:cxn>
                <a:cxn ang="0">
                  <a:pos x="connsiteX18621" y="connsiteY18621"/>
                </a:cxn>
                <a:cxn ang="0">
                  <a:pos x="connsiteX18622" y="connsiteY18622"/>
                </a:cxn>
                <a:cxn ang="0">
                  <a:pos x="connsiteX18623" y="connsiteY18623"/>
                </a:cxn>
                <a:cxn ang="0">
                  <a:pos x="connsiteX18624" y="connsiteY18624"/>
                </a:cxn>
                <a:cxn ang="0">
                  <a:pos x="connsiteX18625" y="connsiteY18625"/>
                </a:cxn>
                <a:cxn ang="0">
                  <a:pos x="connsiteX18626" y="connsiteY18626"/>
                </a:cxn>
                <a:cxn ang="0">
                  <a:pos x="connsiteX18627" y="connsiteY18627"/>
                </a:cxn>
                <a:cxn ang="0">
                  <a:pos x="connsiteX18628" y="connsiteY18628"/>
                </a:cxn>
                <a:cxn ang="0">
                  <a:pos x="connsiteX18629" y="connsiteY18629"/>
                </a:cxn>
                <a:cxn ang="0">
                  <a:pos x="connsiteX18630" y="connsiteY18630"/>
                </a:cxn>
                <a:cxn ang="0">
                  <a:pos x="connsiteX18631" y="connsiteY18631"/>
                </a:cxn>
                <a:cxn ang="0">
                  <a:pos x="connsiteX18632" y="connsiteY18632"/>
                </a:cxn>
                <a:cxn ang="0">
                  <a:pos x="connsiteX18633" y="connsiteY18633"/>
                </a:cxn>
                <a:cxn ang="0">
                  <a:pos x="connsiteX18634" y="connsiteY18634"/>
                </a:cxn>
                <a:cxn ang="0">
                  <a:pos x="connsiteX18635" y="connsiteY18635"/>
                </a:cxn>
                <a:cxn ang="0">
                  <a:pos x="connsiteX18636" y="connsiteY18636"/>
                </a:cxn>
                <a:cxn ang="0">
                  <a:pos x="connsiteX18637" y="connsiteY18637"/>
                </a:cxn>
                <a:cxn ang="0">
                  <a:pos x="connsiteX18638" y="connsiteY18638"/>
                </a:cxn>
                <a:cxn ang="0">
                  <a:pos x="connsiteX18639" y="connsiteY18639"/>
                </a:cxn>
                <a:cxn ang="0">
                  <a:pos x="connsiteX18640" y="connsiteY18640"/>
                </a:cxn>
                <a:cxn ang="0">
                  <a:pos x="connsiteX18641" y="connsiteY18641"/>
                </a:cxn>
                <a:cxn ang="0">
                  <a:pos x="connsiteX18642" y="connsiteY18642"/>
                </a:cxn>
                <a:cxn ang="0">
                  <a:pos x="connsiteX18643" y="connsiteY18643"/>
                </a:cxn>
                <a:cxn ang="0">
                  <a:pos x="connsiteX18644" y="connsiteY18644"/>
                </a:cxn>
                <a:cxn ang="0">
                  <a:pos x="connsiteX18645" y="connsiteY18645"/>
                </a:cxn>
                <a:cxn ang="0">
                  <a:pos x="connsiteX18646" y="connsiteY18646"/>
                </a:cxn>
                <a:cxn ang="0">
                  <a:pos x="connsiteX18647" y="connsiteY18647"/>
                </a:cxn>
                <a:cxn ang="0">
                  <a:pos x="connsiteX18648" y="connsiteY18648"/>
                </a:cxn>
                <a:cxn ang="0">
                  <a:pos x="connsiteX18649" y="connsiteY18649"/>
                </a:cxn>
                <a:cxn ang="0">
                  <a:pos x="connsiteX18650" y="connsiteY18650"/>
                </a:cxn>
                <a:cxn ang="0">
                  <a:pos x="connsiteX18651" y="connsiteY18651"/>
                </a:cxn>
                <a:cxn ang="0">
                  <a:pos x="connsiteX18652" y="connsiteY18652"/>
                </a:cxn>
                <a:cxn ang="0">
                  <a:pos x="connsiteX18653" y="connsiteY18653"/>
                </a:cxn>
                <a:cxn ang="0">
                  <a:pos x="connsiteX18654" y="connsiteY18654"/>
                </a:cxn>
                <a:cxn ang="0">
                  <a:pos x="connsiteX18655" y="connsiteY18655"/>
                </a:cxn>
                <a:cxn ang="0">
                  <a:pos x="connsiteX18656" y="connsiteY18656"/>
                </a:cxn>
                <a:cxn ang="0">
                  <a:pos x="connsiteX18657" y="connsiteY18657"/>
                </a:cxn>
                <a:cxn ang="0">
                  <a:pos x="connsiteX18658" y="connsiteY18658"/>
                </a:cxn>
                <a:cxn ang="0">
                  <a:pos x="connsiteX18659" y="connsiteY18659"/>
                </a:cxn>
                <a:cxn ang="0">
                  <a:pos x="connsiteX18660" y="connsiteY18660"/>
                </a:cxn>
                <a:cxn ang="0">
                  <a:pos x="connsiteX18661" y="connsiteY18661"/>
                </a:cxn>
                <a:cxn ang="0">
                  <a:pos x="connsiteX18662" y="connsiteY18662"/>
                </a:cxn>
                <a:cxn ang="0">
                  <a:pos x="connsiteX18663" y="connsiteY18663"/>
                </a:cxn>
                <a:cxn ang="0">
                  <a:pos x="connsiteX18664" y="connsiteY18664"/>
                </a:cxn>
                <a:cxn ang="0">
                  <a:pos x="connsiteX18665" y="connsiteY18665"/>
                </a:cxn>
                <a:cxn ang="0">
                  <a:pos x="connsiteX18666" y="connsiteY18666"/>
                </a:cxn>
                <a:cxn ang="0">
                  <a:pos x="connsiteX18667" y="connsiteY18667"/>
                </a:cxn>
                <a:cxn ang="0">
                  <a:pos x="connsiteX18668" y="connsiteY18668"/>
                </a:cxn>
                <a:cxn ang="0">
                  <a:pos x="connsiteX18669" y="connsiteY18669"/>
                </a:cxn>
                <a:cxn ang="0">
                  <a:pos x="connsiteX18670" y="connsiteY18670"/>
                </a:cxn>
                <a:cxn ang="0">
                  <a:pos x="connsiteX18671" y="connsiteY18671"/>
                </a:cxn>
                <a:cxn ang="0">
                  <a:pos x="connsiteX18672" y="connsiteY18672"/>
                </a:cxn>
                <a:cxn ang="0">
                  <a:pos x="connsiteX18673" y="connsiteY18673"/>
                </a:cxn>
                <a:cxn ang="0">
                  <a:pos x="connsiteX18674" y="connsiteY18674"/>
                </a:cxn>
                <a:cxn ang="0">
                  <a:pos x="connsiteX18675" y="connsiteY18675"/>
                </a:cxn>
                <a:cxn ang="0">
                  <a:pos x="connsiteX18676" y="connsiteY18676"/>
                </a:cxn>
                <a:cxn ang="0">
                  <a:pos x="connsiteX18677" y="connsiteY18677"/>
                </a:cxn>
                <a:cxn ang="0">
                  <a:pos x="connsiteX18678" y="connsiteY18678"/>
                </a:cxn>
                <a:cxn ang="0">
                  <a:pos x="connsiteX18679" y="connsiteY18679"/>
                </a:cxn>
                <a:cxn ang="0">
                  <a:pos x="connsiteX18680" y="connsiteY18680"/>
                </a:cxn>
                <a:cxn ang="0">
                  <a:pos x="connsiteX18681" y="connsiteY18681"/>
                </a:cxn>
                <a:cxn ang="0">
                  <a:pos x="connsiteX18682" y="connsiteY18682"/>
                </a:cxn>
                <a:cxn ang="0">
                  <a:pos x="connsiteX18683" y="connsiteY18683"/>
                </a:cxn>
                <a:cxn ang="0">
                  <a:pos x="connsiteX18684" y="connsiteY18684"/>
                </a:cxn>
                <a:cxn ang="0">
                  <a:pos x="connsiteX18685" y="connsiteY18685"/>
                </a:cxn>
                <a:cxn ang="0">
                  <a:pos x="connsiteX18686" y="connsiteY18686"/>
                </a:cxn>
                <a:cxn ang="0">
                  <a:pos x="connsiteX18687" y="connsiteY18687"/>
                </a:cxn>
                <a:cxn ang="0">
                  <a:pos x="connsiteX18688" y="connsiteY18688"/>
                </a:cxn>
                <a:cxn ang="0">
                  <a:pos x="connsiteX18689" y="connsiteY18689"/>
                </a:cxn>
                <a:cxn ang="0">
                  <a:pos x="connsiteX18690" y="connsiteY18690"/>
                </a:cxn>
                <a:cxn ang="0">
                  <a:pos x="connsiteX18691" y="connsiteY18691"/>
                </a:cxn>
                <a:cxn ang="0">
                  <a:pos x="connsiteX18692" y="connsiteY18692"/>
                </a:cxn>
                <a:cxn ang="0">
                  <a:pos x="connsiteX18693" y="connsiteY18693"/>
                </a:cxn>
                <a:cxn ang="0">
                  <a:pos x="connsiteX18694" y="connsiteY18694"/>
                </a:cxn>
                <a:cxn ang="0">
                  <a:pos x="connsiteX18695" y="connsiteY18695"/>
                </a:cxn>
                <a:cxn ang="0">
                  <a:pos x="connsiteX18696" y="connsiteY18696"/>
                </a:cxn>
                <a:cxn ang="0">
                  <a:pos x="connsiteX18697" y="connsiteY18697"/>
                </a:cxn>
                <a:cxn ang="0">
                  <a:pos x="connsiteX18698" y="connsiteY18698"/>
                </a:cxn>
                <a:cxn ang="0">
                  <a:pos x="connsiteX18699" y="connsiteY18699"/>
                </a:cxn>
                <a:cxn ang="0">
                  <a:pos x="connsiteX18700" y="connsiteY18700"/>
                </a:cxn>
                <a:cxn ang="0">
                  <a:pos x="connsiteX18701" y="connsiteY18701"/>
                </a:cxn>
                <a:cxn ang="0">
                  <a:pos x="connsiteX18702" y="connsiteY18702"/>
                </a:cxn>
                <a:cxn ang="0">
                  <a:pos x="connsiteX18703" y="connsiteY18703"/>
                </a:cxn>
                <a:cxn ang="0">
                  <a:pos x="connsiteX18704" y="connsiteY18704"/>
                </a:cxn>
                <a:cxn ang="0">
                  <a:pos x="connsiteX18705" y="connsiteY18705"/>
                </a:cxn>
                <a:cxn ang="0">
                  <a:pos x="connsiteX18706" y="connsiteY18706"/>
                </a:cxn>
                <a:cxn ang="0">
                  <a:pos x="connsiteX18707" y="connsiteY18707"/>
                </a:cxn>
                <a:cxn ang="0">
                  <a:pos x="connsiteX18708" y="connsiteY18708"/>
                </a:cxn>
                <a:cxn ang="0">
                  <a:pos x="connsiteX18709" y="connsiteY18709"/>
                </a:cxn>
                <a:cxn ang="0">
                  <a:pos x="connsiteX18710" y="connsiteY18710"/>
                </a:cxn>
                <a:cxn ang="0">
                  <a:pos x="connsiteX18711" y="connsiteY18711"/>
                </a:cxn>
                <a:cxn ang="0">
                  <a:pos x="connsiteX18712" y="connsiteY18712"/>
                </a:cxn>
                <a:cxn ang="0">
                  <a:pos x="connsiteX18713" y="connsiteY18713"/>
                </a:cxn>
                <a:cxn ang="0">
                  <a:pos x="connsiteX18714" y="connsiteY18714"/>
                </a:cxn>
                <a:cxn ang="0">
                  <a:pos x="connsiteX18715" y="connsiteY18715"/>
                </a:cxn>
                <a:cxn ang="0">
                  <a:pos x="connsiteX18716" y="connsiteY18716"/>
                </a:cxn>
                <a:cxn ang="0">
                  <a:pos x="connsiteX18717" y="connsiteY18717"/>
                </a:cxn>
                <a:cxn ang="0">
                  <a:pos x="connsiteX18718" y="connsiteY18718"/>
                </a:cxn>
                <a:cxn ang="0">
                  <a:pos x="connsiteX18719" y="connsiteY18719"/>
                </a:cxn>
                <a:cxn ang="0">
                  <a:pos x="connsiteX18720" y="connsiteY18720"/>
                </a:cxn>
                <a:cxn ang="0">
                  <a:pos x="connsiteX18721" y="connsiteY18721"/>
                </a:cxn>
                <a:cxn ang="0">
                  <a:pos x="connsiteX18722" y="connsiteY18722"/>
                </a:cxn>
                <a:cxn ang="0">
                  <a:pos x="connsiteX18723" y="connsiteY18723"/>
                </a:cxn>
                <a:cxn ang="0">
                  <a:pos x="connsiteX18724" y="connsiteY18724"/>
                </a:cxn>
                <a:cxn ang="0">
                  <a:pos x="connsiteX18725" y="connsiteY18725"/>
                </a:cxn>
                <a:cxn ang="0">
                  <a:pos x="connsiteX18726" y="connsiteY18726"/>
                </a:cxn>
                <a:cxn ang="0">
                  <a:pos x="connsiteX18727" y="connsiteY18727"/>
                </a:cxn>
                <a:cxn ang="0">
                  <a:pos x="connsiteX18728" y="connsiteY18728"/>
                </a:cxn>
                <a:cxn ang="0">
                  <a:pos x="connsiteX18729" y="connsiteY18729"/>
                </a:cxn>
                <a:cxn ang="0">
                  <a:pos x="connsiteX18730" y="connsiteY18730"/>
                </a:cxn>
                <a:cxn ang="0">
                  <a:pos x="connsiteX18731" y="connsiteY18731"/>
                </a:cxn>
                <a:cxn ang="0">
                  <a:pos x="connsiteX18732" y="connsiteY18732"/>
                </a:cxn>
                <a:cxn ang="0">
                  <a:pos x="connsiteX18733" y="connsiteY18733"/>
                </a:cxn>
                <a:cxn ang="0">
                  <a:pos x="connsiteX18734" y="connsiteY18734"/>
                </a:cxn>
                <a:cxn ang="0">
                  <a:pos x="connsiteX18735" y="connsiteY18735"/>
                </a:cxn>
                <a:cxn ang="0">
                  <a:pos x="connsiteX18736" y="connsiteY18736"/>
                </a:cxn>
                <a:cxn ang="0">
                  <a:pos x="connsiteX18737" y="connsiteY18737"/>
                </a:cxn>
                <a:cxn ang="0">
                  <a:pos x="connsiteX18738" y="connsiteY18738"/>
                </a:cxn>
                <a:cxn ang="0">
                  <a:pos x="connsiteX18739" y="connsiteY18739"/>
                </a:cxn>
                <a:cxn ang="0">
                  <a:pos x="connsiteX18740" y="connsiteY18740"/>
                </a:cxn>
                <a:cxn ang="0">
                  <a:pos x="connsiteX18741" y="connsiteY18741"/>
                </a:cxn>
                <a:cxn ang="0">
                  <a:pos x="connsiteX18742" y="connsiteY18742"/>
                </a:cxn>
                <a:cxn ang="0">
                  <a:pos x="connsiteX18743" y="connsiteY18743"/>
                </a:cxn>
                <a:cxn ang="0">
                  <a:pos x="connsiteX18744" y="connsiteY18744"/>
                </a:cxn>
                <a:cxn ang="0">
                  <a:pos x="connsiteX18745" y="connsiteY18745"/>
                </a:cxn>
                <a:cxn ang="0">
                  <a:pos x="connsiteX18746" y="connsiteY18746"/>
                </a:cxn>
                <a:cxn ang="0">
                  <a:pos x="connsiteX18747" y="connsiteY18747"/>
                </a:cxn>
                <a:cxn ang="0">
                  <a:pos x="connsiteX18748" y="connsiteY18748"/>
                </a:cxn>
                <a:cxn ang="0">
                  <a:pos x="connsiteX18749" y="connsiteY18749"/>
                </a:cxn>
                <a:cxn ang="0">
                  <a:pos x="connsiteX18750" y="connsiteY18750"/>
                </a:cxn>
                <a:cxn ang="0">
                  <a:pos x="connsiteX18751" y="connsiteY18751"/>
                </a:cxn>
                <a:cxn ang="0">
                  <a:pos x="connsiteX18752" y="connsiteY18752"/>
                </a:cxn>
                <a:cxn ang="0">
                  <a:pos x="connsiteX18753" y="connsiteY18753"/>
                </a:cxn>
                <a:cxn ang="0">
                  <a:pos x="connsiteX18754" y="connsiteY18754"/>
                </a:cxn>
                <a:cxn ang="0">
                  <a:pos x="connsiteX18755" y="connsiteY18755"/>
                </a:cxn>
                <a:cxn ang="0">
                  <a:pos x="connsiteX18756" y="connsiteY18756"/>
                </a:cxn>
                <a:cxn ang="0">
                  <a:pos x="connsiteX18757" y="connsiteY18757"/>
                </a:cxn>
                <a:cxn ang="0">
                  <a:pos x="connsiteX18758" y="connsiteY18758"/>
                </a:cxn>
                <a:cxn ang="0">
                  <a:pos x="connsiteX18759" y="connsiteY18759"/>
                </a:cxn>
                <a:cxn ang="0">
                  <a:pos x="connsiteX18760" y="connsiteY18760"/>
                </a:cxn>
                <a:cxn ang="0">
                  <a:pos x="connsiteX18761" y="connsiteY18761"/>
                </a:cxn>
                <a:cxn ang="0">
                  <a:pos x="connsiteX18762" y="connsiteY18762"/>
                </a:cxn>
                <a:cxn ang="0">
                  <a:pos x="connsiteX18763" y="connsiteY18763"/>
                </a:cxn>
                <a:cxn ang="0">
                  <a:pos x="connsiteX18764" y="connsiteY18764"/>
                </a:cxn>
                <a:cxn ang="0">
                  <a:pos x="connsiteX18765" y="connsiteY18765"/>
                </a:cxn>
                <a:cxn ang="0">
                  <a:pos x="connsiteX18766" y="connsiteY18766"/>
                </a:cxn>
                <a:cxn ang="0">
                  <a:pos x="connsiteX18767" y="connsiteY18767"/>
                </a:cxn>
                <a:cxn ang="0">
                  <a:pos x="connsiteX18768" y="connsiteY18768"/>
                </a:cxn>
                <a:cxn ang="0">
                  <a:pos x="connsiteX18769" y="connsiteY18769"/>
                </a:cxn>
                <a:cxn ang="0">
                  <a:pos x="connsiteX18770" y="connsiteY18770"/>
                </a:cxn>
                <a:cxn ang="0">
                  <a:pos x="connsiteX18771" y="connsiteY18771"/>
                </a:cxn>
                <a:cxn ang="0">
                  <a:pos x="connsiteX18772" y="connsiteY18772"/>
                </a:cxn>
                <a:cxn ang="0">
                  <a:pos x="connsiteX18773" y="connsiteY18773"/>
                </a:cxn>
                <a:cxn ang="0">
                  <a:pos x="connsiteX18774" y="connsiteY18774"/>
                </a:cxn>
                <a:cxn ang="0">
                  <a:pos x="connsiteX18775" y="connsiteY18775"/>
                </a:cxn>
                <a:cxn ang="0">
                  <a:pos x="connsiteX18776" y="connsiteY18776"/>
                </a:cxn>
                <a:cxn ang="0">
                  <a:pos x="connsiteX18777" y="connsiteY18777"/>
                </a:cxn>
                <a:cxn ang="0">
                  <a:pos x="connsiteX18778" y="connsiteY18778"/>
                </a:cxn>
                <a:cxn ang="0">
                  <a:pos x="connsiteX18779" y="connsiteY18779"/>
                </a:cxn>
                <a:cxn ang="0">
                  <a:pos x="connsiteX18780" y="connsiteY18780"/>
                </a:cxn>
                <a:cxn ang="0">
                  <a:pos x="connsiteX18781" y="connsiteY18781"/>
                </a:cxn>
                <a:cxn ang="0">
                  <a:pos x="connsiteX18782" y="connsiteY18782"/>
                </a:cxn>
                <a:cxn ang="0">
                  <a:pos x="connsiteX18783" y="connsiteY18783"/>
                </a:cxn>
                <a:cxn ang="0">
                  <a:pos x="connsiteX18784" y="connsiteY18784"/>
                </a:cxn>
                <a:cxn ang="0">
                  <a:pos x="connsiteX18785" y="connsiteY18785"/>
                </a:cxn>
                <a:cxn ang="0">
                  <a:pos x="connsiteX18786" y="connsiteY18786"/>
                </a:cxn>
                <a:cxn ang="0">
                  <a:pos x="connsiteX18787" y="connsiteY18787"/>
                </a:cxn>
                <a:cxn ang="0">
                  <a:pos x="connsiteX18788" y="connsiteY18788"/>
                </a:cxn>
                <a:cxn ang="0">
                  <a:pos x="connsiteX18789" y="connsiteY18789"/>
                </a:cxn>
                <a:cxn ang="0">
                  <a:pos x="connsiteX18790" y="connsiteY18790"/>
                </a:cxn>
                <a:cxn ang="0">
                  <a:pos x="connsiteX18791" y="connsiteY18791"/>
                </a:cxn>
                <a:cxn ang="0">
                  <a:pos x="connsiteX18792" y="connsiteY18792"/>
                </a:cxn>
                <a:cxn ang="0">
                  <a:pos x="connsiteX18793" y="connsiteY18793"/>
                </a:cxn>
                <a:cxn ang="0">
                  <a:pos x="connsiteX18794" y="connsiteY18794"/>
                </a:cxn>
                <a:cxn ang="0">
                  <a:pos x="connsiteX18795" y="connsiteY18795"/>
                </a:cxn>
                <a:cxn ang="0">
                  <a:pos x="connsiteX18796" y="connsiteY18796"/>
                </a:cxn>
                <a:cxn ang="0">
                  <a:pos x="connsiteX18797" y="connsiteY18797"/>
                </a:cxn>
                <a:cxn ang="0">
                  <a:pos x="connsiteX18798" y="connsiteY18798"/>
                </a:cxn>
                <a:cxn ang="0">
                  <a:pos x="connsiteX18799" y="connsiteY18799"/>
                </a:cxn>
                <a:cxn ang="0">
                  <a:pos x="connsiteX18800" y="connsiteY18800"/>
                </a:cxn>
                <a:cxn ang="0">
                  <a:pos x="connsiteX18801" y="connsiteY18801"/>
                </a:cxn>
                <a:cxn ang="0">
                  <a:pos x="connsiteX18802" y="connsiteY18802"/>
                </a:cxn>
                <a:cxn ang="0">
                  <a:pos x="connsiteX18803" y="connsiteY18803"/>
                </a:cxn>
                <a:cxn ang="0">
                  <a:pos x="connsiteX18804" y="connsiteY18804"/>
                </a:cxn>
                <a:cxn ang="0">
                  <a:pos x="connsiteX18805" y="connsiteY18805"/>
                </a:cxn>
                <a:cxn ang="0">
                  <a:pos x="connsiteX18806" y="connsiteY18806"/>
                </a:cxn>
                <a:cxn ang="0">
                  <a:pos x="connsiteX18807" y="connsiteY18807"/>
                </a:cxn>
                <a:cxn ang="0">
                  <a:pos x="connsiteX18808" y="connsiteY18808"/>
                </a:cxn>
                <a:cxn ang="0">
                  <a:pos x="connsiteX18809" y="connsiteY18809"/>
                </a:cxn>
                <a:cxn ang="0">
                  <a:pos x="connsiteX18810" y="connsiteY18810"/>
                </a:cxn>
                <a:cxn ang="0">
                  <a:pos x="connsiteX18811" y="connsiteY18811"/>
                </a:cxn>
                <a:cxn ang="0">
                  <a:pos x="connsiteX18812" y="connsiteY18812"/>
                </a:cxn>
                <a:cxn ang="0">
                  <a:pos x="connsiteX18813" y="connsiteY18813"/>
                </a:cxn>
                <a:cxn ang="0">
                  <a:pos x="connsiteX18814" y="connsiteY18814"/>
                </a:cxn>
                <a:cxn ang="0">
                  <a:pos x="connsiteX18815" y="connsiteY18815"/>
                </a:cxn>
                <a:cxn ang="0">
                  <a:pos x="connsiteX18816" y="connsiteY18816"/>
                </a:cxn>
                <a:cxn ang="0">
                  <a:pos x="connsiteX18817" y="connsiteY18817"/>
                </a:cxn>
                <a:cxn ang="0">
                  <a:pos x="connsiteX18818" y="connsiteY18818"/>
                </a:cxn>
                <a:cxn ang="0">
                  <a:pos x="connsiteX18819" y="connsiteY18819"/>
                </a:cxn>
                <a:cxn ang="0">
                  <a:pos x="connsiteX18820" y="connsiteY18820"/>
                </a:cxn>
                <a:cxn ang="0">
                  <a:pos x="connsiteX18821" y="connsiteY18821"/>
                </a:cxn>
                <a:cxn ang="0">
                  <a:pos x="connsiteX18822" y="connsiteY18822"/>
                </a:cxn>
                <a:cxn ang="0">
                  <a:pos x="connsiteX18823" y="connsiteY18823"/>
                </a:cxn>
                <a:cxn ang="0">
                  <a:pos x="connsiteX18824" y="connsiteY18824"/>
                </a:cxn>
                <a:cxn ang="0">
                  <a:pos x="connsiteX18825" y="connsiteY18825"/>
                </a:cxn>
                <a:cxn ang="0">
                  <a:pos x="connsiteX18826" y="connsiteY18826"/>
                </a:cxn>
                <a:cxn ang="0">
                  <a:pos x="connsiteX18827" y="connsiteY18827"/>
                </a:cxn>
                <a:cxn ang="0">
                  <a:pos x="connsiteX18828" y="connsiteY18828"/>
                </a:cxn>
                <a:cxn ang="0">
                  <a:pos x="connsiteX18829" y="connsiteY18829"/>
                </a:cxn>
                <a:cxn ang="0">
                  <a:pos x="connsiteX18830" y="connsiteY18830"/>
                </a:cxn>
                <a:cxn ang="0">
                  <a:pos x="connsiteX18831" y="connsiteY18831"/>
                </a:cxn>
                <a:cxn ang="0">
                  <a:pos x="connsiteX18832" y="connsiteY18832"/>
                </a:cxn>
                <a:cxn ang="0">
                  <a:pos x="connsiteX18833" y="connsiteY18833"/>
                </a:cxn>
                <a:cxn ang="0">
                  <a:pos x="connsiteX18834" y="connsiteY18834"/>
                </a:cxn>
                <a:cxn ang="0">
                  <a:pos x="connsiteX18835" y="connsiteY18835"/>
                </a:cxn>
                <a:cxn ang="0">
                  <a:pos x="connsiteX18836" y="connsiteY18836"/>
                </a:cxn>
                <a:cxn ang="0">
                  <a:pos x="connsiteX18837" y="connsiteY18837"/>
                </a:cxn>
                <a:cxn ang="0">
                  <a:pos x="connsiteX18838" y="connsiteY18838"/>
                </a:cxn>
                <a:cxn ang="0">
                  <a:pos x="connsiteX18839" y="connsiteY18839"/>
                </a:cxn>
                <a:cxn ang="0">
                  <a:pos x="connsiteX18840" y="connsiteY18840"/>
                </a:cxn>
                <a:cxn ang="0">
                  <a:pos x="connsiteX18841" y="connsiteY18841"/>
                </a:cxn>
                <a:cxn ang="0">
                  <a:pos x="connsiteX18842" y="connsiteY18842"/>
                </a:cxn>
                <a:cxn ang="0">
                  <a:pos x="connsiteX18843" y="connsiteY18843"/>
                </a:cxn>
                <a:cxn ang="0">
                  <a:pos x="connsiteX18844" y="connsiteY18844"/>
                </a:cxn>
                <a:cxn ang="0">
                  <a:pos x="connsiteX18845" y="connsiteY18845"/>
                </a:cxn>
                <a:cxn ang="0">
                  <a:pos x="connsiteX18846" y="connsiteY18846"/>
                </a:cxn>
                <a:cxn ang="0">
                  <a:pos x="connsiteX18847" y="connsiteY18847"/>
                </a:cxn>
                <a:cxn ang="0">
                  <a:pos x="connsiteX18848" y="connsiteY18848"/>
                </a:cxn>
                <a:cxn ang="0">
                  <a:pos x="connsiteX18849" y="connsiteY18849"/>
                </a:cxn>
                <a:cxn ang="0">
                  <a:pos x="connsiteX18850" y="connsiteY18850"/>
                </a:cxn>
                <a:cxn ang="0">
                  <a:pos x="connsiteX18851" y="connsiteY18851"/>
                </a:cxn>
                <a:cxn ang="0">
                  <a:pos x="connsiteX18852" y="connsiteY18852"/>
                </a:cxn>
                <a:cxn ang="0">
                  <a:pos x="connsiteX18853" y="connsiteY18853"/>
                </a:cxn>
                <a:cxn ang="0">
                  <a:pos x="connsiteX18854" y="connsiteY18854"/>
                </a:cxn>
                <a:cxn ang="0">
                  <a:pos x="connsiteX18855" y="connsiteY18855"/>
                </a:cxn>
                <a:cxn ang="0">
                  <a:pos x="connsiteX18856" y="connsiteY18856"/>
                </a:cxn>
                <a:cxn ang="0">
                  <a:pos x="connsiteX18857" y="connsiteY18857"/>
                </a:cxn>
                <a:cxn ang="0">
                  <a:pos x="connsiteX18858" y="connsiteY18858"/>
                </a:cxn>
                <a:cxn ang="0">
                  <a:pos x="connsiteX18859" y="connsiteY18859"/>
                </a:cxn>
                <a:cxn ang="0">
                  <a:pos x="connsiteX18860" y="connsiteY18860"/>
                </a:cxn>
                <a:cxn ang="0">
                  <a:pos x="connsiteX18861" y="connsiteY18861"/>
                </a:cxn>
                <a:cxn ang="0">
                  <a:pos x="connsiteX18862" y="connsiteY18862"/>
                </a:cxn>
                <a:cxn ang="0">
                  <a:pos x="connsiteX18863" y="connsiteY18863"/>
                </a:cxn>
                <a:cxn ang="0">
                  <a:pos x="connsiteX18864" y="connsiteY18864"/>
                </a:cxn>
                <a:cxn ang="0">
                  <a:pos x="connsiteX18865" y="connsiteY18865"/>
                </a:cxn>
                <a:cxn ang="0">
                  <a:pos x="connsiteX18866" y="connsiteY18866"/>
                </a:cxn>
                <a:cxn ang="0">
                  <a:pos x="connsiteX18867" y="connsiteY18867"/>
                </a:cxn>
                <a:cxn ang="0">
                  <a:pos x="connsiteX18868" y="connsiteY18868"/>
                </a:cxn>
                <a:cxn ang="0">
                  <a:pos x="connsiteX18869" y="connsiteY18869"/>
                </a:cxn>
                <a:cxn ang="0">
                  <a:pos x="connsiteX18870" y="connsiteY18870"/>
                </a:cxn>
                <a:cxn ang="0">
                  <a:pos x="connsiteX18871" y="connsiteY18871"/>
                </a:cxn>
                <a:cxn ang="0">
                  <a:pos x="connsiteX18872" y="connsiteY18872"/>
                </a:cxn>
                <a:cxn ang="0">
                  <a:pos x="connsiteX18873" y="connsiteY18873"/>
                </a:cxn>
                <a:cxn ang="0">
                  <a:pos x="connsiteX18874" y="connsiteY18874"/>
                </a:cxn>
                <a:cxn ang="0">
                  <a:pos x="connsiteX18875" y="connsiteY18875"/>
                </a:cxn>
                <a:cxn ang="0">
                  <a:pos x="connsiteX18876" y="connsiteY18876"/>
                </a:cxn>
                <a:cxn ang="0">
                  <a:pos x="connsiteX18877" y="connsiteY18877"/>
                </a:cxn>
                <a:cxn ang="0">
                  <a:pos x="connsiteX18878" y="connsiteY18878"/>
                </a:cxn>
                <a:cxn ang="0">
                  <a:pos x="connsiteX18879" y="connsiteY18879"/>
                </a:cxn>
                <a:cxn ang="0">
                  <a:pos x="connsiteX18880" y="connsiteY18880"/>
                </a:cxn>
                <a:cxn ang="0">
                  <a:pos x="connsiteX18881" y="connsiteY18881"/>
                </a:cxn>
                <a:cxn ang="0">
                  <a:pos x="connsiteX18882" y="connsiteY18882"/>
                </a:cxn>
                <a:cxn ang="0">
                  <a:pos x="connsiteX18883" y="connsiteY18883"/>
                </a:cxn>
                <a:cxn ang="0">
                  <a:pos x="connsiteX18884" y="connsiteY18884"/>
                </a:cxn>
                <a:cxn ang="0">
                  <a:pos x="connsiteX18885" y="connsiteY18885"/>
                </a:cxn>
                <a:cxn ang="0">
                  <a:pos x="connsiteX18886" y="connsiteY18886"/>
                </a:cxn>
                <a:cxn ang="0">
                  <a:pos x="connsiteX18887" y="connsiteY18887"/>
                </a:cxn>
                <a:cxn ang="0">
                  <a:pos x="connsiteX18888" y="connsiteY18888"/>
                </a:cxn>
                <a:cxn ang="0">
                  <a:pos x="connsiteX18889" y="connsiteY18889"/>
                </a:cxn>
                <a:cxn ang="0">
                  <a:pos x="connsiteX18890" y="connsiteY18890"/>
                </a:cxn>
                <a:cxn ang="0">
                  <a:pos x="connsiteX18891" y="connsiteY18891"/>
                </a:cxn>
                <a:cxn ang="0">
                  <a:pos x="connsiteX18892" y="connsiteY18892"/>
                </a:cxn>
                <a:cxn ang="0">
                  <a:pos x="connsiteX18893" y="connsiteY18893"/>
                </a:cxn>
                <a:cxn ang="0">
                  <a:pos x="connsiteX18894" y="connsiteY18894"/>
                </a:cxn>
                <a:cxn ang="0">
                  <a:pos x="connsiteX18895" y="connsiteY18895"/>
                </a:cxn>
                <a:cxn ang="0">
                  <a:pos x="connsiteX18896" y="connsiteY18896"/>
                </a:cxn>
                <a:cxn ang="0">
                  <a:pos x="connsiteX18897" y="connsiteY18897"/>
                </a:cxn>
                <a:cxn ang="0">
                  <a:pos x="connsiteX18898" y="connsiteY18898"/>
                </a:cxn>
                <a:cxn ang="0">
                  <a:pos x="connsiteX18899" y="connsiteY18899"/>
                </a:cxn>
                <a:cxn ang="0">
                  <a:pos x="connsiteX18900" y="connsiteY18900"/>
                </a:cxn>
                <a:cxn ang="0">
                  <a:pos x="connsiteX18901" y="connsiteY18901"/>
                </a:cxn>
                <a:cxn ang="0">
                  <a:pos x="connsiteX18902" y="connsiteY18902"/>
                </a:cxn>
                <a:cxn ang="0">
                  <a:pos x="connsiteX18903" y="connsiteY18903"/>
                </a:cxn>
                <a:cxn ang="0">
                  <a:pos x="connsiteX18904" y="connsiteY18904"/>
                </a:cxn>
                <a:cxn ang="0">
                  <a:pos x="connsiteX18905" y="connsiteY18905"/>
                </a:cxn>
                <a:cxn ang="0">
                  <a:pos x="connsiteX18906" y="connsiteY18906"/>
                </a:cxn>
                <a:cxn ang="0">
                  <a:pos x="connsiteX18907" y="connsiteY18907"/>
                </a:cxn>
                <a:cxn ang="0">
                  <a:pos x="connsiteX18908" y="connsiteY18908"/>
                </a:cxn>
                <a:cxn ang="0">
                  <a:pos x="connsiteX18909" y="connsiteY18909"/>
                </a:cxn>
                <a:cxn ang="0">
                  <a:pos x="connsiteX18910" y="connsiteY18910"/>
                </a:cxn>
                <a:cxn ang="0">
                  <a:pos x="connsiteX18911" y="connsiteY18911"/>
                </a:cxn>
                <a:cxn ang="0">
                  <a:pos x="connsiteX18912" y="connsiteY18912"/>
                </a:cxn>
                <a:cxn ang="0">
                  <a:pos x="connsiteX18913" y="connsiteY18913"/>
                </a:cxn>
                <a:cxn ang="0">
                  <a:pos x="connsiteX18914" y="connsiteY18914"/>
                </a:cxn>
                <a:cxn ang="0">
                  <a:pos x="connsiteX18915" y="connsiteY18915"/>
                </a:cxn>
                <a:cxn ang="0">
                  <a:pos x="connsiteX18916" y="connsiteY18916"/>
                </a:cxn>
                <a:cxn ang="0">
                  <a:pos x="connsiteX18917" y="connsiteY18917"/>
                </a:cxn>
                <a:cxn ang="0">
                  <a:pos x="connsiteX18918" y="connsiteY18918"/>
                </a:cxn>
                <a:cxn ang="0">
                  <a:pos x="connsiteX18919" y="connsiteY18919"/>
                </a:cxn>
                <a:cxn ang="0">
                  <a:pos x="connsiteX18920" y="connsiteY18920"/>
                </a:cxn>
                <a:cxn ang="0">
                  <a:pos x="connsiteX18921" y="connsiteY18921"/>
                </a:cxn>
                <a:cxn ang="0">
                  <a:pos x="connsiteX18922" y="connsiteY18922"/>
                </a:cxn>
                <a:cxn ang="0">
                  <a:pos x="connsiteX18923" y="connsiteY18923"/>
                </a:cxn>
                <a:cxn ang="0">
                  <a:pos x="connsiteX18924" y="connsiteY18924"/>
                </a:cxn>
                <a:cxn ang="0">
                  <a:pos x="connsiteX18925" y="connsiteY18925"/>
                </a:cxn>
                <a:cxn ang="0">
                  <a:pos x="connsiteX18926" y="connsiteY18926"/>
                </a:cxn>
                <a:cxn ang="0">
                  <a:pos x="connsiteX18927" y="connsiteY18927"/>
                </a:cxn>
                <a:cxn ang="0">
                  <a:pos x="connsiteX18928" y="connsiteY18928"/>
                </a:cxn>
                <a:cxn ang="0">
                  <a:pos x="connsiteX18929" y="connsiteY18929"/>
                </a:cxn>
                <a:cxn ang="0">
                  <a:pos x="connsiteX18930" y="connsiteY18930"/>
                </a:cxn>
                <a:cxn ang="0">
                  <a:pos x="connsiteX18931" y="connsiteY18931"/>
                </a:cxn>
                <a:cxn ang="0">
                  <a:pos x="connsiteX18932" y="connsiteY18932"/>
                </a:cxn>
                <a:cxn ang="0">
                  <a:pos x="connsiteX18933" y="connsiteY18933"/>
                </a:cxn>
                <a:cxn ang="0">
                  <a:pos x="connsiteX18934" y="connsiteY18934"/>
                </a:cxn>
                <a:cxn ang="0">
                  <a:pos x="connsiteX18935" y="connsiteY18935"/>
                </a:cxn>
                <a:cxn ang="0">
                  <a:pos x="connsiteX18936" y="connsiteY18936"/>
                </a:cxn>
                <a:cxn ang="0">
                  <a:pos x="connsiteX18937" y="connsiteY18937"/>
                </a:cxn>
                <a:cxn ang="0">
                  <a:pos x="connsiteX18938" y="connsiteY18938"/>
                </a:cxn>
                <a:cxn ang="0">
                  <a:pos x="connsiteX18939" y="connsiteY18939"/>
                </a:cxn>
                <a:cxn ang="0">
                  <a:pos x="connsiteX18940" y="connsiteY18940"/>
                </a:cxn>
                <a:cxn ang="0">
                  <a:pos x="connsiteX18941" y="connsiteY18941"/>
                </a:cxn>
                <a:cxn ang="0">
                  <a:pos x="connsiteX18942" y="connsiteY18942"/>
                </a:cxn>
                <a:cxn ang="0">
                  <a:pos x="connsiteX18943" y="connsiteY18943"/>
                </a:cxn>
                <a:cxn ang="0">
                  <a:pos x="connsiteX18944" y="connsiteY18944"/>
                </a:cxn>
                <a:cxn ang="0">
                  <a:pos x="connsiteX18945" y="connsiteY18945"/>
                </a:cxn>
                <a:cxn ang="0">
                  <a:pos x="connsiteX18946" y="connsiteY18946"/>
                </a:cxn>
                <a:cxn ang="0">
                  <a:pos x="connsiteX18947" y="connsiteY18947"/>
                </a:cxn>
                <a:cxn ang="0">
                  <a:pos x="connsiteX18948" y="connsiteY18948"/>
                </a:cxn>
                <a:cxn ang="0">
                  <a:pos x="connsiteX18949" y="connsiteY18949"/>
                </a:cxn>
                <a:cxn ang="0">
                  <a:pos x="connsiteX18950" y="connsiteY18950"/>
                </a:cxn>
                <a:cxn ang="0">
                  <a:pos x="connsiteX18951" y="connsiteY18951"/>
                </a:cxn>
                <a:cxn ang="0">
                  <a:pos x="connsiteX18952" y="connsiteY18952"/>
                </a:cxn>
                <a:cxn ang="0">
                  <a:pos x="connsiteX18953" y="connsiteY18953"/>
                </a:cxn>
                <a:cxn ang="0">
                  <a:pos x="connsiteX18954" y="connsiteY18954"/>
                </a:cxn>
                <a:cxn ang="0">
                  <a:pos x="connsiteX18955" y="connsiteY18955"/>
                </a:cxn>
                <a:cxn ang="0">
                  <a:pos x="connsiteX18956" y="connsiteY18956"/>
                </a:cxn>
                <a:cxn ang="0">
                  <a:pos x="connsiteX18957" y="connsiteY18957"/>
                </a:cxn>
                <a:cxn ang="0">
                  <a:pos x="connsiteX18958" y="connsiteY18958"/>
                </a:cxn>
                <a:cxn ang="0">
                  <a:pos x="connsiteX18959" y="connsiteY18959"/>
                </a:cxn>
                <a:cxn ang="0">
                  <a:pos x="connsiteX18960" y="connsiteY18960"/>
                </a:cxn>
                <a:cxn ang="0">
                  <a:pos x="connsiteX18961" y="connsiteY18961"/>
                </a:cxn>
                <a:cxn ang="0">
                  <a:pos x="connsiteX18962" y="connsiteY18962"/>
                </a:cxn>
                <a:cxn ang="0">
                  <a:pos x="connsiteX18963" y="connsiteY18963"/>
                </a:cxn>
                <a:cxn ang="0">
                  <a:pos x="connsiteX18964" y="connsiteY18964"/>
                </a:cxn>
                <a:cxn ang="0">
                  <a:pos x="connsiteX18965" y="connsiteY18965"/>
                </a:cxn>
                <a:cxn ang="0">
                  <a:pos x="connsiteX18966" y="connsiteY18966"/>
                </a:cxn>
                <a:cxn ang="0">
                  <a:pos x="connsiteX18967" y="connsiteY18967"/>
                </a:cxn>
                <a:cxn ang="0">
                  <a:pos x="connsiteX18968" y="connsiteY18968"/>
                </a:cxn>
                <a:cxn ang="0">
                  <a:pos x="connsiteX18969" y="connsiteY18969"/>
                </a:cxn>
                <a:cxn ang="0">
                  <a:pos x="connsiteX18970" y="connsiteY18970"/>
                </a:cxn>
                <a:cxn ang="0">
                  <a:pos x="connsiteX18971" y="connsiteY18971"/>
                </a:cxn>
                <a:cxn ang="0">
                  <a:pos x="connsiteX18972" y="connsiteY18972"/>
                </a:cxn>
                <a:cxn ang="0">
                  <a:pos x="connsiteX18973" y="connsiteY18973"/>
                </a:cxn>
                <a:cxn ang="0">
                  <a:pos x="connsiteX18974" y="connsiteY18974"/>
                </a:cxn>
                <a:cxn ang="0">
                  <a:pos x="connsiteX18975" y="connsiteY18975"/>
                </a:cxn>
                <a:cxn ang="0">
                  <a:pos x="connsiteX18976" y="connsiteY18976"/>
                </a:cxn>
                <a:cxn ang="0">
                  <a:pos x="connsiteX18977" y="connsiteY18977"/>
                </a:cxn>
                <a:cxn ang="0">
                  <a:pos x="connsiteX18978" y="connsiteY18978"/>
                </a:cxn>
                <a:cxn ang="0">
                  <a:pos x="connsiteX18979" y="connsiteY18979"/>
                </a:cxn>
                <a:cxn ang="0">
                  <a:pos x="connsiteX18980" y="connsiteY18980"/>
                </a:cxn>
                <a:cxn ang="0">
                  <a:pos x="connsiteX18981" y="connsiteY18981"/>
                </a:cxn>
                <a:cxn ang="0">
                  <a:pos x="connsiteX18982" y="connsiteY18982"/>
                </a:cxn>
                <a:cxn ang="0">
                  <a:pos x="connsiteX18983" y="connsiteY18983"/>
                </a:cxn>
                <a:cxn ang="0">
                  <a:pos x="connsiteX18984" y="connsiteY18984"/>
                </a:cxn>
                <a:cxn ang="0">
                  <a:pos x="connsiteX18985" y="connsiteY18985"/>
                </a:cxn>
                <a:cxn ang="0">
                  <a:pos x="connsiteX18986" y="connsiteY18986"/>
                </a:cxn>
                <a:cxn ang="0">
                  <a:pos x="connsiteX18987" y="connsiteY18987"/>
                </a:cxn>
                <a:cxn ang="0">
                  <a:pos x="connsiteX18988" y="connsiteY18988"/>
                </a:cxn>
                <a:cxn ang="0">
                  <a:pos x="connsiteX18989" y="connsiteY18989"/>
                </a:cxn>
                <a:cxn ang="0">
                  <a:pos x="connsiteX18990" y="connsiteY18990"/>
                </a:cxn>
                <a:cxn ang="0">
                  <a:pos x="connsiteX18991" y="connsiteY18991"/>
                </a:cxn>
                <a:cxn ang="0">
                  <a:pos x="connsiteX18992" y="connsiteY18992"/>
                </a:cxn>
                <a:cxn ang="0">
                  <a:pos x="connsiteX18993" y="connsiteY18993"/>
                </a:cxn>
                <a:cxn ang="0">
                  <a:pos x="connsiteX18994" y="connsiteY18994"/>
                </a:cxn>
                <a:cxn ang="0">
                  <a:pos x="connsiteX18995" y="connsiteY18995"/>
                </a:cxn>
                <a:cxn ang="0">
                  <a:pos x="connsiteX18996" y="connsiteY18996"/>
                </a:cxn>
                <a:cxn ang="0">
                  <a:pos x="connsiteX18997" y="connsiteY18997"/>
                </a:cxn>
                <a:cxn ang="0">
                  <a:pos x="connsiteX18998" y="connsiteY18998"/>
                </a:cxn>
                <a:cxn ang="0">
                  <a:pos x="connsiteX18999" y="connsiteY18999"/>
                </a:cxn>
                <a:cxn ang="0">
                  <a:pos x="connsiteX19000" y="connsiteY19000"/>
                </a:cxn>
                <a:cxn ang="0">
                  <a:pos x="connsiteX19001" y="connsiteY19001"/>
                </a:cxn>
                <a:cxn ang="0">
                  <a:pos x="connsiteX19002" y="connsiteY19002"/>
                </a:cxn>
                <a:cxn ang="0">
                  <a:pos x="connsiteX19003" y="connsiteY19003"/>
                </a:cxn>
                <a:cxn ang="0">
                  <a:pos x="connsiteX19004" y="connsiteY19004"/>
                </a:cxn>
                <a:cxn ang="0">
                  <a:pos x="connsiteX19005" y="connsiteY19005"/>
                </a:cxn>
                <a:cxn ang="0">
                  <a:pos x="connsiteX19006" y="connsiteY19006"/>
                </a:cxn>
                <a:cxn ang="0">
                  <a:pos x="connsiteX19007" y="connsiteY19007"/>
                </a:cxn>
                <a:cxn ang="0">
                  <a:pos x="connsiteX19008" y="connsiteY19008"/>
                </a:cxn>
                <a:cxn ang="0">
                  <a:pos x="connsiteX19009" y="connsiteY19009"/>
                </a:cxn>
                <a:cxn ang="0">
                  <a:pos x="connsiteX19010" y="connsiteY19010"/>
                </a:cxn>
                <a:cxn ang="0">
                  <a:pos x="connsiteX19011" y="connsiteY19011"/>
                </a:cxn>
                <a:cxn ang="0">
                  <a:pos x="connsiteX19012" y="connsiteY19012"/>
                </a:cxn>
                <a:cxn ang="0">
                  <a:pos x="connsiteX19013" y="connsiteY19013"/>
                </a:cxn>
                <a:cxn ang="0">
                  <a:pos x="connsiteX19014" y="connsiteY19014"/>
                </a:cxn>
                <a:cxn ang="0">
                  <a:pos x="connsiteX19015" y="connsiteY19015"/>
                </a:cxn>
                <a:cxn ang="0">
                  <a:pos x="connsiteX19016" y="connsiteY19016"/>
                </a:cxn>
                <a:cxn ang="0">
                  <a:pos x="connsiteX19017" y="connsiteY19017"/>
                </a:cxn>
                <a:cxn ang="0">
                  <a:pos x="connsiteX19018" y="connsiteY19018"/>
                </a:cxn>
                <a:cxn ang="0">
                  <a:pos x="connsiteX19019" y="connsiteY19019"/>
                </a:cxn>
                <a:cxn ang="0">
                  <a:pos x="connsiteX19020" y="connsiteY19020"/>
                </a:cxn>
                <a:cxn ang="0">
                  <a:pos x="connsiteX19021" y="connsiteY19021"/>
                </a:cxn>
                <a:cxn ang="0">
                  <a:pos x="connsiteX19022" y="connsiteY19022"/>
                </a:cxn>
                <a:cxn ang="0">
                  <a:pos x="connsiteX19023" y="connsiteY19023"/>
                </a:cxn>
                <a:cxn ang="0">
                  <a:pos x="connsiteX19024" y="connsiteY19024"/>
                </a:cxn>
                <a:cxn ang="0">
                  <a:pos x="connsiteX19025" y="connsiteY19025"/>
                </a:cxn>
                <a:cxn ang="0">
                  <a:pos x="connsiteX19026" y="connsiteY19026"/>
                </a:cxn>
                <a:cxn ang="0">
                  <a:pos x="connsiteX19027" y="connsiteY19027"/>
                </a:cxn>
                <a:cxn ang="0">
                  <a:pos x="connsiteX19028" y="connsiteY19028"/>
                </a:cxn>
                <a:cxn ang="0">
                  <a:pos x="connsiteX19029" y="connsiteY19029"/>
                </a:cxn>
                <a:cxn ang="0">
                  <a:pos x="connsiteX19030" y="connsiteY19030"/>
                </a:cxn>
                <a:cxn ang="0">
                  <a:pos x="connsiteX19031" y="connsiteY19031"/>
                </a:cxn>
                <a:cxn ang="0">
                  <a:pos x="connsiteX19032" y="connsiteY19032"/>
                </a:cxn>
                <a:cxn ang="0">
                  <a:pos x="connsiteX19033" y="connsiteY19033"/>
                </a:cxn>
                <a:cxn ang="0">
                  <a:pos x="connsiteX19034" y="connsiteY19034"/>
                </a:cxn>
                <a:cxn ang="0">
                  <a:pos x="connsiteX19035" y="connsiteY19035"/>
                </a:cxn>
                <a:cxn ang="0">
                  <a:pos x="connsiteX19036" y="connsiteY19036"/>
                </a:cxn>
                <a:cxn ang="0">
                  <a:pos x="connsiteX19037" y="connsiteY19037"/>
                </a:cxn>
                <a:cxn ang="0">
                  <a:pos x="connsiteX19038" y="connsiteY19038"/>
                </a:cxn>
                <a:cxn ang="0">
                  <a:pos x="connsiteX19039" y="connsiteY19039"/>
                </a:cxn>
                <a:cxn ang="0">
                  <a:pos x="connsiteX19040" y="connsiteY19040"/>
                </a:cxn>
                <a:cxn ang="0">
                  <a:pos x="connsiteX19041" y="connsiteY19041"/>
                </a:cxn>
                <a:cxn ang="0">
                  <a:pos x="connsiteX19042" y="connsiteY19042"/>
                </a:cxn>
                <a:cxn ang="0">
                  <a:pos x="connsiteX19043" y="connsiteY19043"/>
                </a:cxn>
                <a:cxn ang="0">
                  <a:pos x="connsiteX19044" y="connsiteY19044"/>
                </a:cxn>
                <a:cxn ang="0">
                  <a:pos x="connsiteX19045" y="connsiteY19045"/>
                </a:cxn>
                <a:cxn ang="0">
                  <a:pos x="connsiteX19046" y="connsiteY19046"/>
                </a:cxn>
                <a:cxn ang="0">
                  <a:pos x="connsiteX19047" y="connsiteY19047"/>
                </a:cxn>
                <a:cxn ang="0">
                  <a:pos x="connsiteX19048" y="connsiteY19048"/>
                </a:cxn>
                <a:cxn ang="0">
                  <a:pos x="connsiteX19049" y="connsiteY19049"/>
                </a:cxn>
                <a:cxn ang="0">
                  <a:pos x="connsiteX19050" y="connsiteY19050"/>
                </a:cxn>
                <a:cxn ang="0">
                  <a:pos x="connsiteX19051" y="connsiteY19051"/>
                </a:cxn>
                <a:cxn ang="0">
                  <a:pos x="connsiteX19052" y="connsiteY19052"/>
                </a:cxn>
                <a:cxn ang="0">
                  <a:pos x="connsiteX19053" y="connsiteY19053"/>
                </a:cxn>
                <a:cxn ang="0">
                  <a:pos x="connsiteX19054" y="connsiteY19054"/>
                </a:cxn>
                <a:cxn ang="0">
                  <a:pos x="connsiteX19055" y="connsiteY19055"/>
                </a:cxn>
                <a:cxn ang="0">
                  <a:pos x="connsiteX19056" y="connsiteY19056"/>
                </a:cxn>
                <a:cxn ang="0">
                  <a:pos x="connsiteX19057" y="connsiteY19057"/>
                </a:cxn>
                <a:cxn ang="0">
                  <a:pos x="connsiteX19058" y="connsiteY19058"/>
                </a:cxn>
                <a:cxn ang="0">
                  <a:pos x="connsiteX19059" y="connsiteY19059"/>
                </a:cxn>
                <a:cxn ang="0">
                  <a:pos x="connsiteX19060" y="connsiteY19060"/>
                </a:cxn>
                <a:cxn ang="0">
                  <a:pos x="connsiteX19061" y="connsiteY19061"/>
                </a:cxn>
                <a:cxn ang="0">
                  <a:pos x="connsiteX19062" y="connsiteY19062"/>
                </a:cxn>
                <a:cxn ang="0">
                  <a:pos x="connsiteX19063" y="connsiteY19063"/>
                </a:cxn>
                <a:cxn ang="0">
                  <a:pos x="connsiteX19064" y="connsiteY19064"/>
                </a:cxn>
                <a:cxn ang="0">
                  <a:pos x="connsiteX19065" y="connsiteY19065"/>
                </a:cxn>
                <a:cxn ang="0">
                  <a:pos x="connsiteX19066" y="connsiteY19066"/>
                </a:cxn>
                <a:cxn ang="0">
                  <a:pos x="connsiteX19067" y="connsiteY19067"/>
                </a:cxn>
                <a:cxn ang="0">
                  <a:pos x="connsiteX19068" y="connsiteY19068"/>
                </a:cxn>
                <a:cxn ang="0">
                  <a:pos x="connsiteX19069" y="connsiteY19069"/>
                </a:cxn>
                <a:cxn ang="0">
                  <a:pos x="connsiteX19070" y="connsiteY19070"/>
                </a:cxn>
                <a:cxn ang="0">
                  <a:pos x="connsiteX19071" y="connsiteY19071"/>
                </a:cxn>
                <a:cxn ang="0">
                  <a:pos x="connsiteX19072" y="connsiteY19072"/>
                </a:cxn>
                <a:cxn ang="0">
                  <a:pos x="connsiteX19073" y="connsiteY19073"/>
                </a:cxn>
                <a:cxn ang="0">
                  <a:pos x="connsiteX19074" y="connsiteY19074"/>
                </a:cxn>
                <a:cxn ang="0">
                  <a:pos x="connsiteX19075" y="connsiteY19075"/>
                </a:cxn>
                <a:cxn ang="0">
                  <a:pos x="connsiteX19076" y="connsiteY19076"/>
                </a:cxn>
                <a:cxn ang="0">
                  <a:pos x="connsiteX19077" y="connsiteY19077"/>
                </a:cxn>
                <a:cxn ang="0">
                  <a:pos x="connsiteX19078" y="connsiteY19078"/>
                </a:cxn>
                <a:cxn ang="0">
                  <a:pos x="connsiteX19079" y="connsiteY19079"/>
                </a:cxn>
                <a:cxn ang="0">
                  <a:pos x="connsiteX19080" y="connsiteY19080"/>
                </a:cxn>
                <a:cxn ang="0">
                  <a:pos x="connsiteX19081" y="connsiteY19081"/>
                </a:cxn>
                <a:cxn ang="0">
                  <a:pos x="connsiteX19082" y="connsiteY19082"/>
                </a:cxn>
                <a:cxn ang="0">
                  <a:pos x="connsiteX19083" y="connsiteY19083"/>
                </a:cxn>
                <a:cxn ang="0">
                  <a:pos x="connsiteX19084" y="connsiteY19084"/>
                </a:cxn>
                <a:cxn ang="0">
                  <a:pos x="connsiteX19085" y="connsiteY19085"/>
                </a:cxn>
                <a:cxn ang="0">
                  <a:pos x="connsiteX19086" y="connsiteY19086"/>
                </a:cxn>
                <a:cxn ang="0">
                  <a:pos x="connsiteX19087" y="connsiteY19087"/>
                </a:cxn>
                <a:cxn ang="0">
                  <a:pos x="connsiteX19088" y="connsiteY19088"/>
                </a:cxn>
                <a:cxn ang="0">
                  <a:pos x="connsiteX19089" y="connsiteY19089"/>
                </a:cxn>
                <a:cxn ang="0">
                  <a:pos x="connsiteX19090" y="connsiteY19090"/>
                </a:cxn>
                <a:cxn ang="0">
                  <a:pos x="connsiteX19091" y="connsiteY19091"/>
                </a:cxn>
                <a:cxn ang="0">
                  <a:pos x="connsiteX19092" y="connsiteY19092"/>
                </a:cxn>
                <a:cxn ang="0">
                  <a:pos x="connsiteX19093" y="connsiteY19093"/>
                </a:cxn>
                <a:cxn ang="0">
                  <a:pos x="connsiteX19094" y="connsiteY19094"/>
                </a:cxn>
                <a:cxn ang="0">
                  <a:pos x="connsiteX19095" y="connsiteY19095"/>
                </a:cxn>
                <a:cxn ang="0">
                  <a:pos x="connsiteX19096" y="connsiteY19096"/>
                </a:cxn>
                <a:cxn ang="0">
                  <a:pos x="connsiteX19097" y="connsiteY19097"/>
                </a:cxn>
                <a:cxn ang="0">
                  <a:pos x="connsiteX19098" y="connsiteY19098"/>
                </a:cxn>
                <a:cxn ang="0">
                  <a:pos x="connsiteX19099" y="connsiteY19099"/>
                </a:cxn>
                <a:cxn ang="0">
                  <a:pos x="connsiteX19100" y="connsiteY19100"/>
                </a:cxn>
                <a:cxn ang="0">
                  <a:pos x="connsiteX19101" y="connsiteY19101"/>
                </a:cxn>
                <a:cxn ang="0">
                  <a:pos x="connsiteX19102" y="connsiteY19102"/>
                </a:cxn>
                <a:cxn ang="0">
                  <a:pos x="connsiteX19103" y="connsiteY19103"/>
                </a:cxn>
                <a:cxn ang="0">
                  <a:pos x="connsiteX19104" y="connsiteY19104"/>
                </a:cxn>
                <a:cxn ang="0">
                  <a:pos x="connsiteX19105" y="connsiteY19105"/>
                </a:cxn>
                <a:cxn ang="0">
                  <a:pos x="connsiteX19106" y="connsiteY19106"/>
                </a:cxn>
                <a:cxn ang="0">
                  <a:pos x="connsiteX19107" y="connsiteY19107"/>
                </a:cxn>
                <a:cxn ang="0">
                  <a:pos x="connsiteX19108" y="connsiteY19108"/>
                </a:cxn>
                <a:cxn ang="0">
                  <a:pos x="connsiteX19109" y="connsiteY19109"/>
                </a:cxn>
                <a:cxn ang="0">
                  <a:pos x="connsiteX19110" y="connsiteY19110"/>
                </a:cxn>
                <a:cxn ang="0">
                  <a:pos x="connsiteX19111" y="connsiteY19111"/>
                </a:cxn>
                <a:cxn ang="0">
                  <a:pos x="connsiteX19112" y="connsiteY19112"/>
                </a:cxn>
                <a:cxn ang="0">
                  <a:pos x="connsiteX19113" y="connsiteY19113"/>
                </a:cxn>
                <a:cxn ang="0">
                  <a:pos x="connsiteX19114" y="connsiteY19114"/>
                </a:cxn>
                <a:cxn ang="0">
                  <a:pos x="connsiteX19115" y="connsiteY19115"/>
                </a:cxn>
                <a:cxn ang="0">
                  <a:pos x="connsiteX19116" y="connsiteY19116"/>
                </a:cxn>
                <a:cxn ang="0">
                  <a:pos x="connsiteX19117" y="connsiteY19117"/>
                </a:cxn>
                <a:cxn ang="0">
                  <a:pos x="connsiteX19118" y="connsiteY19118"/>
                </a:cxn>
                <a:cxn ang="0">
                  <a:pos x="connsiteX19119" y="connsiteY19119"/>
                </a:cxn>
                <a:cxn ang="0">
                  <a:pos x="connsiteX19120" y="connsiteY19120"/>
                </a:cxn>
                <a:cxn ang="0">
                  <a:pos x="connsiteX19121" y="connsiteY19121"/>
                </a:cxn>
                <a:cxn ang="0">
                  <a:pos x="connsiteX19122" y="connsiteY19122"/>
                </a:cxn>
                <a:cxn ang="0">
                  <a:pos x="connsiteX19123" y="connsiteY19123"/>
                </a:cxn>
                <a:cxn ang="0">
                  <a:pos x="connsiteX19124" y="connsiteY19124"/>
                </a:cxn>
                <a:cxn ang="0">
                  <a:pos x="connsiteX19125" y="connsiteY19125"/>
                </a:cxn>
                <a:cxn ang="0">
                  <a:pos x="connsiteX19126" y="connsiteY19126"/>
                </a:cxn>
                <a:cxn ang="0">
                  <a:pos x="connsiteX19127" y="connsiteY19127"/>
                </a:cxn>
                <a:cxn ang="0">
                  <a:pos x="connsiteX19128" y="connsiteY19128"/>
                </a:cxn>
                <a:cxn ang="0">
                  <a:pos x="connsiteX19129" y="connsiteY19129"/>
                </a:cxn>
                <a:cxn ang="0">
                  <a:pos x="connsiteX19130" y="connsiteY19130"/>
                </a:cxn>
                <a:cxn ang="0">
                  <a:pos x="connsiteX19131" y="connsiteY19131"/>
                </a:cxn>
                <a:cxn ang="0">
                  <a:pos x="connsiteX19132" y="connsiteY19132"/>
                </a:cxn>
                <a:cxn ang="0">
                  <a:pos x="connsiteX19133" y="connsiteY19133"/>
                </a:cxn>
                <a:cxn ang="0">
                  <a:pos x="connsiteX19134" y="connsiteY19134"/>
                </a:cxn>
                <a:cxn ang="0">
                  <a:pos x="connsiteX19135" y="connsiteY19135"/>
                </a:cxn>
                <a:cxn ang="0">
                  <a:pos x="connsiteX19136" y="connsiteY19136"/>
                </a:cxn>
                <a:cxn ang="0">
                  <a:pos x="connsiteX19137" y="connsiteY19137"/>
                </a:cxn>
                <a:cxn ang="0">
                  <a:pos x="connsiteX19138" y="connsiteY19138"/>
                </a:cxn>
                <a:cxn ang="0">
                  <a:pos x="connsiteX19139" y="connsiteY19139"/>
                </a:cxn>
                <a:cxn ang="0">
                  <a:pos x="connsiteX19140" y="connsiteY19140"/>
                </a:cxn>
                <a:cxn ang="0">
                  <a:pos x="connsiteX19141" y="connsiteY19141"/>
                </a:cxn>
                <a:cxn ang="0">
                  <a:pos x="connsiteX19142" y="connsiteY19142"/>
                </a:cxn>
                <a:cxn ang="0">
                  <a:pos x="connsiteX19143" y="connsiteY19143"/>
                </a:cxn>
                <a:cxn ang="0">
                  <a:pos x="connsiteX19144" y="connsiteY19144"/>
                </a:cxn>
                <a:cxn ang="0">
                  <a:pos x="connsiteX19145" y="connsiteY19145"/>
                </a:cxn>
                <a:cxn ang="0">
                  <a:pos x="connsiteX19146" y="connsiteY19146"/>
                </a:cxn>
                <a:cxn ang="0">
                  <a:pos x="connsiteX19147" y="connsiteY19147"/>
                </a:cxn>
                <a:cxn ang="0">
                  <a:pos x="connsiteX19148" y="connsiteY19148"/>
                </a:cxn>
                <a:cxn ang="0">
                  <a:pos x="connsiteX19149" y="connsiteY19149"/>
                </a:cxn>
                <a:cxn ang="0">
                  <a:pos x="connsiteX19150" y="connsiteY19150"/>
                </a:cxn>
                <a:cxn ang="0">
                  <a:pos x="connsiteX19151" y="connsiteY19151"/>
                </a:cxn>
                <a:cxn ang="0">
                  <a:pos x="connsiteX19152" y="connsiteY19152"/>
                </a:cxn>
                <a:cxn ang="0">
                  <a:pos x="connsiteX19153" y="connsiteY19153"/>
                </a:cxn>
                <a:cxn ang="0">
                  <a:pos x="connsiteX19154" y="connsiteY19154"/>
                </a:cxn>
                <a:cxn ang="0">
                  <a:pos x="connsiteX19155" y="connsiteY19155"/>
                </a:cxn>
                <a:cxn ang="0">
                  <a:pos x="connsiteX19156" y="connsiteY19156"/>
                </a:cxn>
                <a:cxn ang="0">
                  <a:pos x="connsiteX19157" y="connsiteY19157"/>
                </a:cxn>
                <a:cxn ang="0">
                  <a:pos x="connsiteX19158" y="connsiteY19158"/>
                </a:cxn>
                <a:cxn ang="0">
                  <a:pos x="connsiteX19159" y="connsiteY19159"/>
                </a:cxn>
                <a:cxn ang="0">
                  <a:pos x="connsiteX19160" y="connsiteY19160"/>
                </a:cxn>
                <a:cxn ang="0">
                  <a:pos x="connsiteX19161" y="connsiteY19161"/>
                </a:cxn>
                <a:cxn ang="0">
                  <a:pos x="connsiteX19162" y="connsiteY19162"/>
                </a:cxn>
                <a:cxn ang="0">
                  <a:pos x="connsiteX19163" y="connsiteY19163"/>
                </a:cxn>
                <a:cxn ang="0">
                  <a:pos x="connsiteX19164" y="connsiteY19164"/>
                </a:cxn>
                <a:cxn ang="0">
                  <a:pos x="connsiteX19165" y="connsiteY19165"/>
                </a:cxn>
                <a:cxn ang="0">
                  <a:pos x="connsiteX19166" y="connsiteY19166"/>
                </a:cxn>
                <a:cxn ang="0">
                  <a:pos x="connsiteX19167" y="connsiteY19167"/>
                </a:cxn>
                <a:cxn ang="0">
                  <a:pos x="connsiteX19168" y="connsiteY19168"/>
                </a:cxn>
                <a:cxn ang="0">
                  <a:pos x="connsiteX19169" y="connsiteY19169"/>
                </a:cxn>
                <a:cxn ang="0">
                  <a:pos x="connsiteX19170" y="connsiteY19170"/>
                </a:cxn>
                <a:cxn ang="0">
                  <a:pos x="connsiteX19171" y="connsiteY19171"/>
                </a:cxn>
                <a:cxn ang="0">
                  <a:pos x="connsiteX19172" y="connsiteY19172"/>
                </a:cxn>
                <a:cxn ang="0">
                  <a:pos x="connsiteX19173" y="connsiteY19173"/>
                </a:cxn>
                <a:cxn ang="0">
                  <a:pos x="connsiteX19174" y="connsiteY19174"/>
                </a:cxn>
                <a:cxn ang="0">
                  <a:pos x="connsiteX19175" y="connsiteY19175"/>
                </a:cxn>
                <a:cxn ang="0">
                  <a:pos x="connsiteX19176" y="connsiteY19176"/>
                </a:cxn>
                <a:cxn ang="0">
                  <a:pos x="connsiteX19177" y="connsiteY19177"/>
                </a:cxn>
                <a:cxn ang="0">
                  <a:pos x="connsiteX19178" y="connsiteY19178"/>
                </a:cxn>
                <a:cxn ang="0">
                  <a:pos x="connsiteX19179" y="connsiteY19179"/>
                </a:cxn>
                <a:cxn ang="0">
                  <a:pos x="connsiteX19180" y="connsiteY19180"/>
                </a:cxn>
                <a:cxn ang="0">
                  <a:pos x="connsiteX19181" y="connsiteY19181"/>
                </a:cxn>
                <a:cxn ang="0">
                  <a:pos x="connsiteX19182" y="connsiteY19182"/>
                </a:cxn>
                <a:cxn ang="0">
                  <a:pos x="connsiteX19183" y="connsiteY19183"/>
                </a:cxn>
                <a:cxn ang="0">
                  <a:pos x="connsiteX19184" y="connsiteY19184"/>
                </a:cxn>
                <a:cxn ang="0">
                  <a:pos x="connsiteX19185" y="connsiteY19185"/>
                </a:cxn>
                <a:cxn ang="0">
                  <a:pos x="connsiteX19186" y="connsiteY19186"/>
                </a:cxn>
                <a:cxn ang="0">
                  <a:pos x="connsiteX19187" y="connsiteY19187"/>
                </a:cxn>
                <a:cxn ang="0">
                  <a:pos x="connsiteX19188" y="connsiteY19188"/>
                </a:cxn>
                <a:cxn ang="0">
                  <a:pos x="connsiteX19189" y="connsiteY19189"/>
                </a:cxn>
                <a:cxn ang="0">
                  <a:pos x="connsiteX19190" y="connsiteY19190"/>
                </a:cxn>
                <a:cxn ang="0">
                  <a:pos x="connsiteX19191" y="connsiteY19191"/>
                </a:cxn>
                <a:cxn ang="0">
                  <a:pos x="connsiteX19192" y="connsiteY19192"/>
                </a:cxn>
                <a:cxn ang="0">
                  <a:pos x="connsiteX19193" y="connsiteY19193"/>
                </a:cxn>
                <a:cxn ang="0">
                  <a:pos x="connsiteX19194" y="connsiteY19194"/>
                </a:cxn>
                <a:cxn ang="0">
                  <a:pos x="connsiteX19195" y="connsiteY19195"/>
                </a:cxn>
                <a:cxn ang="0">
                  <a:pos x="connsiteX19196" y="connsiteY19196"/>
                </a:cxn>
                <a:cxn ang="0">
                  <a:pos x="connsiteX19197" y="connsiteY19197"/>
                </a:cxn>
                <a:cxn ang="0">
                  <a:pos x="connsiteX19198" y="connsiteY19198"/>
                </a:cxn>
                <a:cxn ang="0">
                  <a:pos x="connsiteX19199" y="connsiteY19199"/>
                </a:cxn>
                <a:cxn ang="0">
                  <a:pos x="connsiteX19200" y="connsiteY19200"/>
                </a:cxn>
                <a:cxn ang="0">
                  <a:pos x="connsiteX19201" y="connsiteY19201"/>
                </a:cxn>
                <a:cxn ang="0">
                  <a:pos x="connsiteX19202" y="connsiteY19202"/>
                </a:cxn>
                <a:cxn ang="0">
                  <a:pos x="connsiteX19203" y="connsiteY19203"/>
                </a:cxn>
                <a:cxn ang="0">
                  <a:pos x="connsiteX19204" y="connsiteY19204"/>
                </a:cxn>
                <a:cxn ang="0">
                  <a:pos x="connsiteX19205" y="connsiteY19205"/>
                </a:cxn>
                <a:cxn ang="0">
                  <a:pos x="connsiteX19206" y="connsiteY19206"/>
                </a:cxn>
                <a:cxn ang="0">
                  <a:pos x="connsiteX19207" y="connsiteY19207"/>
                </a:cxn>
                <a:cxn ang="0">
                  <a:pos x="connsiteX19208" y="connsiteY19208"/>
                </a:cxn>
                <a:cxn ang="0">
                  <a:pos x="connsiteX19209" y="connsiteY19209"/>
                </a:cxn>
                <a:cxn ang="0">
                  <a:pos x="connsiteX19210" y="connsiteY19210"/>
                </a:cxn>
                <a:cxn ang="0">
                  <a:pos x="connsiteX19211" y="connsiteY19211"/>
                </a:cxn>
                <a:cxn ang="0">
                  <a:pos x="connsiteX19212" y="connsiteY19212"/>
                </a:cxn>
                <a:cxn ang="0">
                  <a:pos x="connsiteX19213" y="connsiteY19213"/>
                </a:cxn>
                <a:cxn ang="0">
                  <a:pos x="connsiteX19214" y="connsiteY19214"/>
                </a:cxn>
                <a:cxn ang="0">
                  <a:pos x="connsiteX19215" y="connsiteY19215"/>
                </a:cxn>
                <a:cxn ang="0">
                  <a:pos x="connsiteX19216" y="connsiteY19216"/>
                </a:cxn>
                <a:cxn ang="0">
                  <a:pos x="connsiteX19217" y="connsiteY19217"/>
                </a:cxn>
                <a:cxn ang="0">
                  <a:pos x="connsiteX19218" y="connsiteY19218"/>
                </a:cxn>
                <a:cxn ang="0">
                  <a:pos x="connsiteX19219" y="connsiteY19219"/>
                </a:cxn>
                <a:cxn ang="0">
                  <a:pos x="connsiteX19220" y="connsiteY19220"/>
                </a:cxn>
                <a:cxn ang="0">
                  <a:pos x="connsiteX19221" y="connsiteY19221"/>
                </a:cxn>
                <a:cxn ang="0">
                  <a:pos x="connsiteX19222" y="connsiteY19222"/>
                </a:cxn>
                <a:cxn ang="0">
                  <a:pos x="connsiteX19223" y="connsiteY19223"/>
                </a:cxn>
                <a:cxn ang="0">
                  <a:pos x="connsiteX19224" y="connsiteY19224"/>
                </a:cxn>
                <a:cxn ang="0">
                  <a:pos x="connsiteX19225" y="connsiteY19225"/>
                </a:cxn>
                <a:cxn ang="0">
                  <a:pos x="connsiteX19226" y="connsiteY19226"/>
                </a:cxn>
                <a:cxn ang="0">
                  <a:pos x="connsiteX19227" y="connsiteY19227"/>
                </a:cxn>
                <a:cxn ang="0">
                  <a:pos x="connsiteX19228" y="connsiteY19228"/>
                </a:cxn>
                <a:cxn ang="0">
                  <a:pos x="connsiteX19229" y="connsiteY19229"/>
                </a:cxn>
                <a:cxn ang="0">
                  <a:pos x="connsiteX19230" y="connsiteY19230"/>
                </a:cxn>
                <a:cxn ang="0">
                  <a:pos x="connsiteX19231" y="connsiteY19231"/>
                </a:cxn>
                <a:cxn ang="0">
                  <a:pos x="connsiteX19232" y="connsiteY19232"/>
                </a:cxn>
                <a:cxn ang="0">
                  <a:pos x="connsiteX19233" y="connsiteY19233"/>
                </a:cxn>
                <a:cxn ang="0">
                  <a:pos x="connsiteX19234" y="connsiteY19234"/>
                </a:cxn>
                <a:cxn ang="0">
                  <a:pos x="connsiteX19235" y="connsiteY19235"/>
                </a:cxn>
                <a:cxn ang="0">
                  <a:pos x="connsiteX19236" y="connsiteY19236"/>
                </a:cxn>
                <a:cxn ang="0">
                  <a:pos x="connsiteX19237" y="connsiteY19237"/>
                </a:cxn>
                <a:cxn ang="0">
                  <a:pos x="connsiteX19238" y="connsiteY19238"/>
                </a:cxn>
                <a:cxn ang="0">
                  <a:pos x="connsiteX19239" y="connsiteY19239"/>
                </a:cxn>
                <a:cxn ang="0">
                  <a:pos x="connsiteX19240" y="connsiteY19240"/>
                </a:cxn>
                <a:cxn ang="0">
                  <a:pos x="connsiteX19241" y="connsiteY19241"/>
                </a:cxn>
                <a:cxn ang="0">
                  <a:pos x="connsiteX19242" y="connsiteY19242"/>
                </a:cxn>
                <a:cxn ang="0">
                  <a:pos x="connsiteX19243" y="connsiteY19243"/>
                </a:cxn>
                <a:cxn ang="0">
                  <a:pos x="connsiteX19244" y="connsiteY19244"/>
                </a:cxn>
                <a:cxn ang="0">
                  <a:pos x="connsiteX19245" y="connsiteY19245"/>
                </a:cxn>
                <a:cxn ang="0">
                  <a:pos x="connsiteX19246" y="connsiteY19246"/>
                </a:cxn>
                <a:cxn ang="0">
                  <a:pos x="connsiteX19247" y="connsiteY19247"/>
                </a:cxn>
                <a:cxn ang="0">
                  <a:pos x="connsiteX19248" y="connsiteY19248"/>
                </a:cxn>
                <a:cxn ang="0">
                  <a:pos x="connsiteX19249" y="connsiteY19249"/>
                </a:cxn>
                <a:cxn ang="0">
                  <a:pos x="connsiteX19250" y="connsiteY19250"/>
                </a:cxn>
                <a:cxn ang="0">
                  <a:pos x="connsiteX19251" y="connsiteY19251"/>
                </a:cxn>
                <a:cxn ang="0">
                  <a:pos x="connsiteX19252" y="connsiteY19252"/>
                </a:cxn>
                <a:cxn ang="0">
                  <a:pos x="connsiteX19253" y="connsiteY19253"/>
                </a:cxn>
                <a:cxn ang="0">
                  <a:pos x="connsiteX19254" y="connsiteY19254"/>
                </a:cxn>
                <a:cxn ang="0">
                  <a:pos x="connsiteX19255" y="connsiteY19255"/>
                </a:cxn>
                <a:cxn ang="0">
                  <a:pos x="connsiteX19256" y="connsiteY19256"/>
                </a:cxn>
                <a:cxn ang="0">
                  <a:pos x="connsiteX19257" y="connsiteY19257"/>
                </a:cxn>
                <a:cxn ang="0">
                  <a:pos x="connsiteX19258" y="connsiteY19258"/>
                </a:cxn>
                <a:cxn ang="0">
                  <a:pos x="connsiteX19259" y="connsiteY19259"/>
                </a:cxn>
                <a:cxn ang="0">
                  <a:pos x="connsiteX19260" y="connsiteY19260"/>
                </a:cxn>
                <a:cxn ang="0">
                  <a:pos x="connsiteX19261" y="connsiteY19261"/>
                </a:cxn>
                <a:cxn ang="0">
                  <a:pos x="connsiteX19262" y="connsiteY19262"/>
                </a:cxn>
                <a:cxn ang="0">
                  <a:pos x="connsiteX19263" y="connsiteY19263"/>
                </a:cxn>
                <a:cxn ang="0">
                  <a:pos x="connsiteX19264" y="connsiteY19264"/>
                </a:cxn>
                <a:cxn ang="0">
                  <a:pos x="connsiteX19265" y="connsiteY19265"/>
                </a:cxn>
                <a:cxn ang="0">
                  <a:pos x="connsiteX19266" y="connsiteY19266"/>
                </a:cxn>
                <a:cxn ang="0">
                  <a:pos x="connsiteX19267" y="connsiteY19267"/>
                </a:cxn>
                <a:cxn ang="0">
                  <a:pos x="connsiteX19268" y="connsiteY19268"/>
                </a:cxn>
                <a:cxn ang="0">
                  <a:pos x="connsiteX19269" y="connsiteY19269"/>
                </a:cxn>
                <a:cxn ang="0">
                  <a:pos x="connsiteX19270" y="connsiteY19270"/>
                </a:cxn>
                <a:cxn ang="0">
                  <a:pos x="connsiteX19271" y="connsiteY19271"/>
                </a:cxn>
                <a:cxn ang="0">
                  <a:pos x="connsiteX19272" y="connsiteY19272"/>
                </a:cxn>
                <a:cxn ang="0">
                  <a:pos x="connsiteX19273" y="connsiteY19273"/>
                </a:cxn>
                <a:cxn ang="0">
                  <a:pos x="connsiteX19274" y="connsiteY19274"/>
                </a:cxn>
                <a:cxn ang="0">
                  <a:pos x="connsiteX19275" y="connsiteY19275"/>
                </a:cxn>
                <a:cxn ang="0">
                  <a:pos x="connsiteX19276" y="connsiteY19276"/>
                </a:cxn>
                <a:cxn ang="0">
                  <a:pos x="connsiteX19277" y="connsiteY19277"/>
                </a:cxn>
                <a:cxn ang="0">
                  <a:pos x="connsiteX19278" y="connsiteY19278"/>
                </a:cxn>
                <a:cxn ang="0">
                  <a:pos x="connsiteX19279" y="connsiteY19279"/>
                </a:cxn>
                <a:cxn ang="0">
                  <a:pos x="connsiteX19280" y="connsiteY19280"/>
                </a:cxn>
                <a:cxn ang="0">
                  <a:pos x="connsiteX19281" y="connsiteY19281"/>
                </a:cxn>
                <a:cxn ang="0">
                  <a:pos x="connsiteX19282" y="connsiteY19282"/>
                </a:cxn>
                <a:cxn ang="0">
                  <a:pos x="connsiteX19283" y="connsiteY19283"/>
                </a:cxn>
                <a:cxn ang="0">
                  <a:pos x="connsiteX19284" y="connsiteY19284"/>
                </a:cxn>
                <a:cxn ang="0">
                  <a:pos x="connsiteX19285" y="connsiteY19285"/>
                </a:cxn>
                <a:cxn ang="0">
                  <a:pos x="connsiteX19286" y="connsiteY19286"/>
                </a:cxn>
                <a:cxn ang="0">
                  <a:pos x="connsiteX19287" y="connsiteY19287"/>
                </a:cxn>
                <a:cxn ang="0">
                  <a:pos x="connsiteX19288" y="connsiteY19288"/>
                </a:cxn>
                <a:cxn ang="0">
                  <a:pos x="connsiteX19289" y="connsiteY19289"/>
                </a:cxn>
                <a:cxn ang="0">
                  <a:pos x="connsiteX19290" y="connsiteY19290"/>
                </a:cxn>
                <a:cxn ang="0">
                  <a:pos x="connsiteX19291" y="connsiteY19291"/>
                </a:cxn>
                <a:cxn ang="0">
                  <a:pos x="connsiteX19292" y="connsiteY19292"/>
                </a:cxn>
                <a:cxn ang="0">
                  <a:pos x="connsiteX19293" y="connsiteY19293"/>
                </a:cxn>
                <a:cxn ang="0">
                  <a:pos x="connsiteX19294" y="connsiteY19294"/>
                </a:cxn>
                <a:cxn ang="0">
                  <a:pos x="connsiteX19295" y="connsiteY19295"/>
                </a:cxn>
                <a:cxn ang="0">
                  <a:pos x="connsiteX19296" y="connsiteY19296"/>
                </a:cxn>
                <a:cxn ang="0">
                  <a:pos x="connsiteX19297" y="connsiteY19297"/>
                </a:cxn>
                <a:cxn ang="0">
                  <a:pos x="connsiteX19298" y="connsiteY19298"/>
                </a:cxn>
                <a:cxn ang="0">
                  <a:pos x="connsiteX19299" y="connsiteY19299"/>
                </a:cxn>
                <a:cxn ang="0">
                  <a:pos x="connsiteX19300" y="connsiteY19300"/>
                </a:cxn>
                <a:cxn ang="0">
                  <a:pos x="connsiteX19301" y="connsiteY19301"/>
                </a:cxn>
                <a:cxn ang="0">
                  <a:pos x="connsiteX19302" y="connsiteY19302"/>
                </a:cxn>
                <a:cxn ang="0">
                  <a:pos x="connsiteX19303" y="connsiteY19303"/>
                </a:cxn>
                <a:cxn ang="0">
                  <a:pos x="connsiteX19304" y="connsiteY19304"/>
                </a:cxn>
                <a:cxn ang="0">
                  <a:pos x="connsiteX19305" y="connsiteY19305"/>
                </a:cxn>
                <a:cxn ang="0">
                  <a:pos x="connsiteX19306" y="connsiteY19306"/>
                </a:cxn>
                <a:cxn ang="0">
                  <a:pos x="connsiteX19307" y="connsiteY19307"/>
                </a:cxn>
                <a:cxn ang="0">
                  <a:pos x="connsiteX19308" y="connsiteY19308"/>
                </a:cxn>
                <a:cxn ang="0">
                  <a:pos x="connsiteX19309" y="connsiteY19309"/>
                </a:cxn>
                <a:cxn ang="0">
                  <a:pos x="connsiteX19310" y="connsiteY19310"/>
                </a:cxn>
                <a:cxn ang="0">
                  <a:pos x="connsiteX19311" y="connsiteY19311"/>
                </a:cxn>
                <a:cxn ang="0">
                  <a:pos x="connsiteX19312" y="connsiteY19312"/>
                </a:cxn>
                <a:cxn ang="0">
                  <a:pos x="connsiteX19313" y="connsiteY19313"/>
                </a:cxn>
                <a:cxn ang="0">
                  <a:pos x="connsiteX19314" y="connsiteY19314"/>
                </a:cxn>
                <a:cxn ang="0">
                  <a:pos x="connsiteX19315" y="connsiteY19315"/>
                </a:cxn>
                <a:cxn ang="0">
                  <a:pos x="connsiteX19316" y="connsiteY19316"/>
                </a:cxn>
                <a:cxn ang="0">
                  <a:pos x="connsiteX19317" y="connsiteY19317"/>
                </a:cxn>
                <a:cxn ang="0">
                  <a:pos x="connsiteX19318" y="connsiteY19318"/>
                </a:cxn>
                <a:cxn ang="0">
                  <a:pos x="connsiteX19319" y="connsiteY19319"/>
                </a:cxn>
                <a:cxn ang="0">
                  <a:pos x="connsiteX19320" y="connsiteY19320"/>
                </a:cxn>
                <a:cxn ang="0">
                  <a:pos x="connsiteX19321" y="connsiteY19321"/>
                </a:cxn>
                <a:cxn ang="0">
                  <a:pos x="connsiteX19322" y="connsiteY19322"/>
                </a:cxn>
                <a:cxn ang="0">
                  <a:pos x="connsiteX19323" y="connsiteY19323"/>
                </a:cxn>
                <a:cxn ang="0">
                  <a:pos x="connsiteX19324" y="connsiteY19324"/>
                </a:cxn>
                <a:cxn ang="0">
                  <a:pos x="connsiteX19325" y="connsiteY19325"/>
                </a:cxn>
                <a:cxn ang="0">
                  <a:pos x="connsiteX19326" y="connsiteY19326"/>
                </a:cxn>
                <a:cxn ang="0">
                  <a:pos x="connsiteX19327" y="connsiteY19327"/>
                </a:cxn>
                <a:cxn ang="0">
                  <a:pos x="connsiteX19328" y="connsiteY19328"/>
                </a:cxn>
                <a:cxn ang="0">
                  <a:pos x="connsiteX19329" y="connsiteY19329"/>
                </a:cxn>
                <a:cxn ang="0">
                  <a:pos x="connsiteX19330" y="connsiteY19330"/>
                </a:cxn>
                <a:cxn ang="0">
                  <a:pos x="connsiteX19331" y="connsiteY19331"/>
                </a:cxn>
                <a:cxn ang="0">
                  <a:pos x="connsiteX19332" y="connsiteY19332"/>
                </a:cxn>
                <a:cxn ang="0">
                  <a:pos x="connsiteX19333" y="connsiteY19333"/>
                </a:cxn>
                <a:cxn ang="0">
                  <a:pos x="connsiteX19334" y="connsiteY19334"/>
                </a:cxn>
                <a:cxn ang="0">
                  <a:pos x="connsiteX19335" y="connsiteY19335"/>
                </a:cxn>
                <a:cxn ang="0">
                  <a:pos x="connsiteX19336" y="connsiteY19336"/>
                </a:cxn>
                <a:cxn ang="0">
                  <a:pos x="connsiteX19337" y="connsiteY19337"/>
                </a:cxn>
                <a:cxn ang="0">
                  <a:pos x="connsiteX19338" y="connsiteY19338"/>
                </a:cxn>
                <a:cxn ang="0">
                  <a:pos x="connsiteX19339" y="connsiteY19339"/>
                </a:cxn>
                <a:cxn ang="0">
                  <a:pos x="connsiteX19340" y="connsiteY19340"/>
                </a:cxn>
                <a:cxn ang="0">
                  <a:pos x="connsiteX19341" y="connsiteY19341"/>
                </a:cxn>
                <a:cxn ang="0">
                  <a:pos x="connsiteX19342" y="connsiteY19342"/>
                </a:cxn>
                <a:cxn ang="0">
                  <a:pos x="connsiteX19343" y="connsiteY19343"/>
                </a:cxn>
                <a:cxn ang="0">
                  <a:pos x="connsiteX19344" y="connsiteY19344"/>
                </a:cxn>
                <a:cxn ang="0">
                  <a:pos x="connsiteX19345" y="connsiteY19345"/>
                </a:cxn>
                <a:cxn ang="0">
                  <a:pos x="connsiteX19346" y="connsiteY19346"/>
                </a:cxn>
                <a:cxn ang="0">
                  <a:pos x="connsiteX19347" y="connsiteY19347"/>
                </a:cxn>
                <a:cxn ang="0">
                  <a:pos x="connsiteX19348" y="connsiteY19348"/>
                </a:cxn>
                <a:cxn ang="0">
                  <a:pos x="connsiteX19349" y="connsiteY19349"/>
                </a:cxn>
                <a:cxn ang="0">
                  <a:pos x="connsiteX19350" y="connsiteY19350"/>
                </a:cxn>
                <a:cxn ang="0">
                  <a:pos x="connsiteX19351" y="connsiteY19351"/>
                </a:cxn>
                <a:cxn ang="0">
                  <a:pos x="connsiteX19352" y="connsiteY19352"/>
                </a:cxn>
                <a:cxn ang="0">
                  <a:pos x="connsiteX19353" y="connsiteY19353"/>
                </a:cxn>
                <a:cxn ang="0">
                  <a:pos x="connsiteX19354" y="connsiteY19354"/>
                </a:cxn>
                <a:cxn ang="0">
                  <a:pos x="connsiteX19355" y="connsiteY19355"/>
                </a:cxn>
                <a:cxn ang="0">
                  <a:pos x="connsiteX19356" y="connsiteY19356"/>
                </a:cxn>
                <a:cxn ang="0">
                  <a:pos x="connsiteX19357" y="connsiteY19357"/>
                </a:cxn>
                <a:cxn ang="0">
                  <a:pos x="connsiteX19358" y="connsiteY19358"/>
                </a:cxn>
                <a:cxn ang="0">
                  <a:pos x="connsiteX19359" y="connsiteY19359"/>
                </a:cxn>
                <a:cxn ang="0">
                  <a:pos x="connsiteX19360" y="connsiteY19360"/>
                </a:cxn>
                <a:cxn ang="0">
                  <a:pos x="connsiteX19361" y="connsiteY19361"/>
                </a:cxn>
                <a:cxn ang="0">
                  <a:pos x="connsiteX19362" y="connsiteY19362"/>
                </a:cxn>
                <a:cxn ang="0">
                  <a:pos x="connsiteX19363" y="connsiteY19363"/>
                </a:cxn>
                <a:cxn ang="0">
                  <a:pos x="connsiteX19364" y="connsiteY19364"/>
                </a:cxn>
                <a:cxn ang="0">
                  <a:pos x="connsiteX19365" y="connsiteY19365"/>
                </a:cxn>
                <a:cxn ang="0">
                  <a:pos x="connsiteX19366" y="connsiteY19366"/>
                </a:cxn>
                <a:cxn ang="0">
                  <a:pos x="connsiteX19367" y="connsiteY19367"/>
                </a:cxn>
                <a:cxn ang="0">
                  <a:pos x="connsiteX19368" y="connsiteY19368"/>
                </a:cxn>
                <a:cxn ang="0">
                  <a:pos x="connsiteX19369" y="connsiteY19369"/>
                </a:cxn>
                <a:cxn ang="0">
                  <a:pos x="connsiteX19370" y="connsiteY19370"/>
                </a:cxn>
                <a:cxn ang="0">
                  <a:pos x="connsiteX19371" y="connsiteY19371"/>
                </a:cxn>
                <a:cxn ang="0">
                  <a:pos x="connsiteX19372" y="connsiteY19372"/>
                </a:cxn>
                <a:cxn ang="0">
                  <a:pos x="connsiteX19373" y="connsiteY19373"/>
                </a:cxn>
                <a:cxn ang="0">
                  <a:pos x="connsiteX19374" y="connsiteY19374"/>
                </a:cxn>
                <a:cxn ang="0">
                  <a:pos x="connsiteX19375" y="connsiteY19375"/>
                </a:cxn>
                <a:cxn ang="0">
                  <a:pos x="connsiteX19376" y="connsiteY19376"/>
                </a:cxn>
                <a:cxn ang="0">
                  <a:pos x="connsiteX19377" y="connsiteY19377"/>
                </a:cxn>
                <a:cxn ang="0">
                  <a:pos x="connsiteX19378" y="connsiteY19378"/>
                </a:cxn>
                <a:cxn ang="0">
                  <a:pos x="connsiteX19379" y="connsiteY19379"/>
                </a:cxn>
                <a:cxn ang="0">
                  <a:pos x="connsiteX19380" y="connsiteY19380"/>
                </a:cxn>
                <a:cxn ang="0">
                  <a:pos x="connsiteX19381" y="connsiteY19381"/>
                </a:cxn>
                <a:cxn ang="0">
                  <a:pos x="connsiteX19382" y="connsiteY19382"/>
                </a:cxn>
                <a:cxn ang="0">
                  <a:pos x="connsiteX19383" y="connsiteY19383"/>
                </a:cxn>
                <a:cxn ang="0">
                  <a:pos x="connsiteX19384" y="connsiteY19384"/>
                </a:cxn>
                <a:cxn ang="0">
                  <a:pos x="connsiteX19385" y="connsiteY19385"/>
                </a:cxn>
                <a:cxn ang="0">
                  <a:pos x="connsiteX19386" y="connsiteY19386"/>
                </a:cxn>
                <a:cxn ang="0">
                  <a:pos x="connsiteX19387" y="connsiteY19387"/>
                </a:cxn>
                <a:cxn ang="0">
                  <a:pos x="connsiteX19388" y="connsiteY19388"/>
                </a:cxn>
                <a:cxn ang="0">
                  <a:pos x="connsiteX19389" y="connsiteY19389"/>
                </a:cxn>
                <a:cxn ang="0">
                  <a:pos x="connsiteX19390" y="connsiteY19390"/>
                </a:cxn>
                <a:cxn ang="0">
                  <a:pos x="connsiteX19391" y="connsiteY19391"/>
                </a:cxn>
                <a:cxn ang="0">
                  <a:pos x="connsiteX19392" y="connsiteY19392"/>
                </a:cxn>
                <a:cxn ang="0">
                  <a:pos x="connsiteX19393" y="connsiteY19393"/>
                </a:cxn>
                <a:cxn ang="0">
                  <a:pos x="connsiteX19394" y="connsiteY19394"/>
                </a:cxn>
                <a:cxn ang="0">
                  <a:pos x="connsiteX19395" y="connsiteY19395"/>
                </a:cxn>
                <a:cxn ang="0">
                  <a:pos x="connsiteX19396" y="connsiteY19396"/>
                </a:cxn>
                <a:cxn ang="0">
                  <a:pos x="connsiteX19397" y="connsiteY19397"/>
                </a:cxn>
                <a:cxn ang="0">
                  <a:pos x="connsiteX19398" y="connsiteY19398"/>
                </a:cxn>
                <a:cxn ang="0">
                  <a:pos x="connsiteX19399" y="connsiteY19399"/>
                </a:cxn>
                <a:cxn ang="0">
                  <a:pos x="connsiteX19400" y="connsiteY19400"/>
                </a:cxn>
                <a:cxn ang="0">
                  <a:pos x="connsiteX19401" y="connsiteY19401"/>
                </a:cxn>
                <a:cxn ang="0">
                  <a:pos x="connsiteX19402" y="connsiteY19402"/>
                </a:cxn>
                <a:cxn ang="0">
                  <a:pos x="connsiteX19403" y="connsiteY19403"/>
                </a:cxn>
                <a:cxn ang="0">
                  <a:pos x="connsiteX19404" y="connsiteY19404"/>
                </a:cxn>
                <a:cxn ang="0">
                  <a:pos x="connsiteX19405" y="connsiteY19405"/>
                </a:cxn>
                <a:cxn ang="0">
                  <a:pos x="connsiteX19406" y="connsiteY19406"/>
                </a:cxn>
                <a:cxn ang="0">
                  <a:pos x="connsiteX19407" y="connsiteY19407"/>
                </a:cxn>
                <a:cxn ang="0">
                  <a:pos x="connsiteX19408" y="connsiteY19408"/>
                </a:cxn>
                <a:cxn ang="0">
                  <a:pos x="connsiteX19409" y="connsiteY19409"/>
                </a:cxn>
                <a:cxn ang="0">
                  <a:pos x="connsiteX19410" y="connsiteY19410"/>
                </a:cxn>
                <a:cxn ang="0">
                  <a:pos x="connsiteX19411" y="connsiteY19411"/>
                </a:cxn>
                <a:cxn ang="0">
                  <a:pos x="connsiteX19412" y="connsiteY19412"/>
                </a:cxn>
                <a:cxn ang="0">
                  <a:pos x="connsiteX19413" y="connsiteY19413"/>
                </a:cxn>
                <a:cxn ang="0">
                  <a:pos x="connsiteX19414" y="connsiteY19414"/>
                </a:cxn>
                <a:cxn ang="0">
                  <a:pos x="connsiteX19415" y="connsiteY19415"/>
                </a:cxn>
                <a:cxn ang="0">
                  <a:pos x="connsiteX19416" y="connsiteY19416"/>
                </a:cxn>
                <a:cxn ang="0">
                  <a:pos x="connsiteX19417" y="connsiteY19417"/>
                </a:cxn>
                <a:cxn ang="0">
                  <a:pos x="connsiteX19418" y="connsiteY19418"/>
                </a:cxn>
                <a:cxn ang="0">
                  <a:pos x="connsiteX19419" y="connsiteY19419"/>
                </a:cxn>
                <a:cxn ang="0">
                  <a:pos x="connsiteX19420" y="connsiteY19420"/>
                </a:cxn>
                <a:cxn ang="0">
                  <a:pos x="connsiteX19421" y="connsiteY19421"/>
                </a:cxn>
                <a:cxn ang="0">
                  <a:pos x="connsiteX19422" y="connsiteY19422"/>
                </a:cxn>
                <a:cxn ang="0">
                  <a:pos x="connsiteX19423" y="connsiteY19423"/>
                </a:cxn>
                <a:cxn ang="0">
                  <a:pos x="connsiteX19424" y="connsiteY19424"/>
                </a:cxn>
                <a:cxn ang="0">
                  <a:pos x="connsiteX19425" y="connsiteY19425"/>
                </a:cxn>
                <a:cxn ang="0">
                  <a:pos x="connsiteX19426" y="connsiteY19426"/>
                </a:cxn>
                <a:cxn ang="0">
                  <a:pos x="connsiteX19427" y="connsiteY19427"/>
                </a:cxn>
                <a:cxn ang="0">
                  <a:pos x="connsiteX19428" y="connsiteY19428"/>
                </a:cxn>
                <a:cxn ang="0">
                  <a:pos x="connsiteX19429" y="connsiteY19429"/>
                </a:cxn>
                <a:cxn ang="0">
                  <a:pos x="connsiteX19430" y="connsiteY19430"/>
                </a:cxn>
                <a:cxn ang="0">
                  <a:pos x="connsiteX19431" y="connsiteY19431"/>
                </a:cxn>
                <a:cxn ang="0">
                  <a:pos x="connsiteX19432" y="connsiteY19432"/>
                </a:cxn>
                <a:cxn ang="0">
                  <a:pos x="connsiteX19433" y="connsiteY19433"/>
                </a:cxn>
                <a:cxn ang="0">
                  <a:pos x="connsiteX19434" y="connsiteY19434"/>
                </a:cxn>
                <a:cxn ang="0">
                  <a:pos x="connsiteX19435" y="connsiteY19435"/>
                </a:cxn>
                <a:cxn ang="0">
                  <a:pos x="connsiteX19436" y="connsiteY19436"/>
                </a:cxn>
                <a:cxn ang="0">
                  <a:pos x="connsiteX19437" y="connsiteY19437"/>
                </a:cxn>
                <a:cxn ang="0">
                  <a:pos x="connsiteX19438" y="connsiteY19438"/>
                </a:cxn>
                <a:cxn ang="0">
                  <a:pos x="connsiteX19439" y="connsiteY19439"/>
                </a:cxn>
                <a:cxn ang="0">
                  <a:pos x="connsiteX19440" y="connsiteY19440"/>
                </a:cxn>
                <a:cxn ang="0">
                  <a:pos x="connsiteX19441" y="connsiteY19441"/>
                </a:cxn>
                <a:cxn ang="0">
                  <a:pos x="connsiteX19442" y="connsiteY19442"/>
                </a:cxn>
                <a:cxn ang="0">
                  <a:pos x="connsiteX19443" y="connsiteY19443"/>
                </a:cxn>
                <a:cxn ang="0">
                  <a:pos x="connsiteX19444" y="connsiteY19444"/>
                </a:cxn>
                <a:cxn ang="0">
                  <a:pos x="connsiteX19445" y="connsiteY19445"/>
                </a:cxn>
                <a:cxn ang="0">
                  <a:pos x="connsiteX19446" y="connsiteY19446"/>
                </a:cxn>
                <a:cxn ang="0">
                  <a:pos x="connsiteX19447" y="connsiteY19447"/>
                </a:cxn>
                <a:cxn ang="0">
                  <a:pos x="connsiteX19448" y="connsiteY19448"/>
                </a:cxn>
                <a:cxn ang="0">
                  <a:pos x="connsiteX19449" y="connsiteY19449"/>
                </a:cxn>
                <a:cxn ang="0">
                  <a:pos x="connsiteX19450" y="connsiteY19450"/>
                </a:cxn>
                <a:cxn ang="0">
                  <a:pos x="connsiteX19451" y="connsiteY19451"/>
                </a:cxn>
                <a:cxn ang="0">
                  <a:pos x="connsiteX19452" y="connsiteY19452"/>
                </a:cxn>
                <a:cxn ang="0">
                  <a:pos x="connsiteX19453" y="connsiteY19453"/>
                </a:cxn>
                <a:cxn ang="0">
                  <a:pos x="connsiteX19454" y="connsiteY19454"/>
                </a:cxn>
                <a:cxn ang="0">
                  <a:pos x="connsiteX19455" y="connsiteY19455"/>
                </a:cxn>
                <a:cxn ang="0">
                  <a:pos x="connsiteX19456" y="connsiteY19456"/>
                </a:cxn>
                <a:cxn ang="0">
                  <a:pos x="connsiteX19457" y="connsiteY19457"/>
                </a:cxn>
                <a:cxn ang="0">
                  <a:pos x="connsiteX19458" y="connsiteY19458"/>
                </a:cxn>
                <a:cxn ang="0">
                  <a:pos x="connsiteX19459" y="connsiteY19459"/>
                </a:cxn>
                <a:cxn ang="0">
                  <a:pos x="connsiteX19460" y="connsiteY19460"/>
                </a:cxn>
                <a:cxn ang="0">
                  <a:pos x="connsiteX19461" y="connsiteY19461"/>
                </a:cxn>
                <a:cxn ang="0">
                  <a:pos x="connsiteX19462" y="connsiteY19462"/>
                </a:cxn>
                <a:cxn ang="0">
                  <a:pos x="connsiteX19463" y="connsiteY19463"/>
                </a:cxn>
                <a:cxn ang="0">
                  <a:pos x="connsiteX19464" y="connsiteY19464"/>
                </a:cxn>
                <a:cxn ang="0">
                  <a:pos x="connsiteX19465" y="connsiteY19465"/>
                </a:cxn>
                <a:cxn ang="0">
                  <a:pos x="connsiteX19466" y="connsiteY19466"/>
                </a:cxn>
                <a:cxn ang="0">
                  <a:pos x="connsiteX19467" y="connsiteY19467"/>
                </a:cxn>
                <a:cxn ang="0">
                  <a:pos x="connsiteX19468" y="connsiteY19468"/>
                </a:cxn>
                <a:cxn ang="0">
                  <a:pos x="connsiteX19469" y="connsiteY19469"/>
                </a:cxn>
                <a:cxn ang="0">
                  <a:pos x="connsiteX19470" y="connsiteY19470"/>
                </a:cxn>
                <a:cxn ang="0">
                  <a:pos x="connsiteX19471" y="connsiteY19471"/>
                </a:cxn>
                <a:cxn ang="0">
                  <a:pos x="connsiteX19472" y="connsiteY19472"/>
                </a:cxn>
                <a:cxn ang="0">
                  <a:pos x="connsiteX19473" y="connsiteY19473"/>
                </a:cxn>
                <a:cxn ang="0">
                  <a:pos x="connsiteX19474" y="connsiteY19474"/>
                </a:cxn>
                <a:cxn ang="0">
                  <a:pos x="connsiteX19475" y="connsiteY19475"/>
                </a:cxn>
                <a:cxn ang="0">
                  <a:pos x="connsiteX19476" y="connsiteY19476"/>
                </a:cxn>
                <a:cxn ang="0">
                  <a:pos x="connsiteX19477" y="connsiteY19477"/>
                </a:cxn>
                <a:cxn ang="0">
                  <a:pos x="connsiteX19478" y="connsiteY19478"/>
                </a:cxn>
                <a:cxn ang="0">
                  <a:pos x="connsiteX19479" y="connsiteY19479"/>
                </a:cxn>
                <a:cxn ang="0">
                  <a:pos x="connsiteX19480" y="connsiteY19480"/>
                </a:cxn>
                <a:cxn ang="0">
                  <a:pos x="connsiteX19481" y="connsiteY19481"/>
                </a:cxn>
                <a:cxn ang="0">
                  <a:pos x="connsiteX19482" y="connsiteY19482"/>
                </a:cxn>
                <a:cxn ang="0">
                  <a:pos x="connsiteX19483" y="connsiteY19483"/>
                </a:cxn>
                <a:cxn ang="0">
                  <a:pos x="connsiteX19484" y="connsiteY19484"/>
                </a:cxn>
                <a:cxn ang="0">
                  <a:pos x="connsiteX19485" y="connsiteY19485"/>
                </a:cxn>
                <a:cxn ang="0">
                  <a:pos x="connsiteX19486" y="connsiteY19486"/>
                </a:cxn>
                <a:cxn ang="0">
                  <a:pos x="connsiteX19487" y="connsiteY19487"/>
                </a:cxn>
                <a:cxn ang="0">
                  <a:pos x="connsiteX19488" y="connsiteY19488"/>
                </a:cxn>
                <a:cxn ang="0">
                  <a:pos x="connsiteX19489" y="connsiteY19489"/>
                </a:cxn>
                <a:cxn ang="0">
                  <a:pos x="connsiteX19490" y="connsiteY19490"/>
                </a:cxn>
                <a:cxn ang="0">
                  <a:pos x="connsiteX19491" y="connsiteY19491"/>
                </a:cxn>
                <a:cxn ang="0">
                  <a:pos x="connsiteX19492" y="connsiteY19492"/>
                </a:cxn>
                <a:cxn ang="0">
                  <a:pos x="connsiteX19493" y="connsiteY19493"/>
                </a:cxn>
                <a:cxn ang="0">
                  <a:pos x="connsiteX19494" y="connsiteY19494"/>
                </a:cxn>
                <a:cxn ang="0">
                  <a:pos x="connsiteX19495" y="connsiteY19495"/>
                </a:cxn>
                <a:cxn ang="0">
                  <a:pos x="connsiteX19496" y="connsiteY19496"/>
                </a:cxn>
                <a:cxn ang="0">
                  <a:pos x="connsiteX19497" y="connsiteY19497"/>
                </a:cxn>
                <a:cxn ang="0">
                  <a:pos x="connsiteX19498" y="connsiteY19498"/>
                </a:cxn>
                <a:cxn ang="0">
                  <a:pos x="connsiteX19499" y="connsiteY19499"/>
                </a:cxn>
                <a:cxn ang="0">
                  <a:pos x="connsiteX19500" y="connsiteY19500"/>
                </a:cxn>
                <a:cxn ang="0">
                  <a:pos x="connsiteX19501" y="connsiteY19501"/>
                </a:cxn>
                <a:cxn ang="0">
                  <a:pos x="connsiteX19502" y="connsiteY19502"/>
                </a:cxn>
                <a:cxn ang="0">
                  <a:pos x="connsiteX19503" y="connsiteY19503"/>
                </a:cxn>
                <a:cxn ang="0">
                  <a:pos x="connsiteX19504" y="connsiteY19504"/>
                </a:cxn>
                <a:cxn ang="0">
                  <a:pos x="connsiteX19505" y="connsiteY19505"/>
                </a:cxn>
                <a:cxn ang="0">
                  <a:pos x="connsiteX19506" y="connsiteY19506"/>
                </a:cxn>
                <a:cxn ang="0">
                  <a:pos x="connsiteX19507" y="connsiteY19507"/>
                </a:cxn>
                <a:cxn ang="0">
                  <a:pos x="connsiteX19508" y="connsiteY19508"/>
                </a:cxn>
                <a:cxn ang="0">
                  <a:pos x="connsiteX19509" y="connsiteY19509"/>
                </a:cxn>
                <a:cxn ang="0">
                  <a:pos x="connsiteX19510" y="connsiteY19510"/>
                </a:cxn>
                <a:cxn ang="0">
                  <a:pos x="connsiteX19511" y="connsiteY19511"/>
                </a:cxn>
                <a:cxn ang="0">
                  <a:pos x="connsiteX19512" y="connsiteY19512"/>
                </a:cxn>
                <a:cxn ang="0">
                  <a:pos x="connsiteX19513" y="connsiteY19513"/>
                </a:cxn>
                <a:cxn ang="0">
                  <a:pos x="connsiteX19514" y="connsiteY19514"/>
                </a:cxn>
                <a:cxn ang="0">
                  <a:pos x="connsiteX19515" y="connsiteY19515"/>
                </a:cxn>
                <a:cxn ang="0">
                  <a:pos x="connsiteX19516" y="connsiteY19516"/>
                </a:cxn>
                <a:cxn ang="0">
                  <a:pos x="connsiteX19517" y="connsiteY19517"/>
                </a:cxn>
                <a:cxn ang="0">
                  <a:pos x="connsiteX19518" y="connsiteY19518"/>
                </a:cxn>
                <a:cxn ang="0">
                  <a:pos x="connsiteX19519" y="connsiteY19519"/>
                </a:cxn>
                <a:cxn ang="0">
                  <a:pos x="connsiteX19520" y="connsiteY19520"/>
                </a:cxn>
                <a:cxn ang="0">
                  <a:pos x="connsiteX19521" y="connsiteY19521"/>
                </a:cxn>
                <a:cxn ang="0">
                  <a:pos x="connsiteX19522" y="connsiteY19522"/>
                </a:cxn>
                <a:cxn ang="0">
                  <a:pos x="connsiteX19523" y="connsiteY19523"/>
                </a:cxn>
                <a:cxn ang="0">
                  <a:pos x="connsiteX19524" y="connsiteY19524"/>
                </a:cxn>
                <a:cxn ang="0">
                  <a:pos x="connsiteX19525" y="connsiteY19525"/>
                </a:cxn>
                <a:cxn ang="0">
                  <a:pos x="connsiteX19526" y="connsiteY19526"/>
                </a:cxn>
                <a:cxn ang="0">
                  <a:pos x="connsiteX19527" y="connsiteY19527"/>
                </a:cxn>
                <a:cxn ang="0">
                  <a:pos x="connsiteX19528" y="connsiteY19528"/>
                </a:cxn>
                <a:cxn ang="0">
                  <a:pos x="connsiteX19529" y="connsiteY19529"/>
                </a:cxn>
                <a:cxn ang="0">
                  <a:pos x="connsiteX19530" y="connsiteY19530"/>
                </a:cxn>
                <a:cxn ang="0">
                  <a:pos x="connsiteX19531" y="connsiteY19531"/>
                </a:cxn>
                <a:cxn ang="0">
                  <a:pos x="connsiteX19532" y="connsiteY19532"/>
                </a:cxn>
                <a:cxn ang="0">
                  <a:pos x="connsiteX19533" y="connsiteY19533"/>
                </a:cxn>
                <a:cxn ang="0">
                  <a:pos x="connsiteX19534" y="connsiteY19534"/>
                </a:cxn>
                <a:cxn ang="0">
                  <a:pos x="connsiteX19535" y="connsiteY19535"/>
                </a:cxn>
                <a:cxn ang="0">
                  <a:pos x="connsiteX19536" y="connsiteY19536"/>
                </a:cxn>
                <a:cxn ang="0">
                  <a:pos x="connsiteX19537" y="connsiteY19537"/>
                </a:cxn>
                <a:cxn ang="0">
                  <a:pos x="connsiteX19538" y="connsiteY19538"/>
                </a:cxn>
                <a:cxn ang="0">
                  <a:pos x="connsiteX19539" y="connsiteY19539"/>
                </a:cxn>
                <a:cxn ang="0">
                  <a:pos x="connsiteX19540" y="connsiteY19540"/>
                </a:cxn>
                <a:cxn ang="0">
                  <a:pos x="connsiteX19541" y="connsiteY19541"/>
                </a:cxn>
                <a:cxn ang="0">
                  <a:pos x="connsiteX19542" y="connsiteY19542"/>
                </a:cxn>
                <a:cxn ang="0">
                  <a:pos x="connsiteX19543" y="connsiteY19543"/>
                </a:cxn>
                <a:cxn ang="0">
                  <a:pos x="connsiteX19544" y="connsiteY19544"/>
                </a:cxn>
                <a:cxn ang="0">
                  <a:pos x="connsiteX19545" y="connsiteY19545"/>
                </a:cxn>
                <a:cxn ang="0">
                  <a:pos x="connsiteX19546" y="connsiteY19546"/>
                </a:cxn>
                <a:cxn ang="0">
                  <a:pos x="connsiteX19547" y="connsiteY19547"/>
                </a:cxn>
                <a:cxn ang="0">
                  <a:pos x="connsiteX19548" y="connsiteY19548"/>
                </a:cxn>
                <a:cxn ang="0">
                  <a:pos x="connsiteX19549" y="connsiteY19549"/>
                </a:cxn>
                <a:cxn ang="0">
                  <a:pos x="connsiteX19550" y="connsiteY19550"/>
                </a:cxn>
                <a:cxn ang="0">
                  <a:pos x="connsiteX19551" y="connsiteY19551"/>
                </a:cxn>
                <a:cxn ang="0">
                  <a:pos x="connsiteX19552" y="connsiteY19552"/>
                </a:cxn>
                <a:cxn ang="0">
                  <a:pos x="connsiteX19553" y="connsiteY19553"/>
                </a:cxn>
                <a:cxn ang="0">
                  <a:pos x="connsiteX19554" y="connsiteY19554"/>
                </a:cxn>
                <a:cxn ang="0">
                  <a:pos x="connsiteX19555" y="connsiteY19555"/>
                </a:cxn>
                <a:cxn ang="0">
                  <a:pos x="connsiteX19556" y="connsiteY19556"/>
                </a:cxn>
                <a:cxn ang="0">
                  <a:pos x="connsiteX19557" y="connsiteY19557"/>
                </a:cxn>
                <a:cxn ang="0">
                  <a:pos x="connsiteX19558" y="connsiteY19558"/>
                </a:cxn>
                <a:cxn ang="0">
                  <a:pos x="connsiteX19559" y="connsiteY19559"/>
                </a:cxn>
                <a:cxn ang="0">
                  <a:pos x="connsiteX19560" y="connsiteY19560"/>
                </a:cxn>
                <a:cxn ang="0">
                  <a:pos x="connsiteX19561" y="connsiteY19561"/>
                </a:cxn>
                <a:cxn ang="0">
                  <a:pos x="connsiteX19562" y="connsiteY19562"/>
                </a:cxn>
                <a:cxn ang="0">
                  <a:pos x="connsiteX19563" y="connsiteY19563"/>
                </a:cxn>
                <a:cxn ang="0">
                  <a:pos x="connsiteX19564" y="connsiteY19564"/>
                </a:cxn>
                <a:cxn ang="0">
                  <a:pos x="connsiteX19565" y="connsiteY19565"/>
                </a:cxn>
                <a:cxn ang="0">
                  <a:pos x="connsiteX19566" y="connsiteY19566"/>
                </a:cxn>
                <a:cxn ang="0">
                  <a:pos x="connsiteX19567" y="connsiteY19567"/>
                </a:cxn>
                <a:cxn ang="0">
                  <a:pos x="connsiteX19568" y="connsiteY19568"/>
                </a:cxn>
                <a:cxn ang="0">
                  <a:pos x="connsiteX19569" y="connsiteY19569"/>
                </a:cxn>
                <a:cxn ang="0">
                  <a:pos x="connsiteX19570" y="connsiteY19570"/>
                </a:cxn>
                <a:cxn ang="0">
                  <a:pos x="connsiteX19571" y="connsiteY19571"/>
                </a:cxn>
                <a:cxn ang="0">
                  <a:pos x="connsiteX19572" y="connsiteY19572"/>
                </a:cxn>
                <a:cxn ang="0">
                  <a:pos x="connsiteX19573" y="connsiteY19573"/>
                </a:cxn>
                <a:cxn ang="0">
                  <a:pos x="connsiteX19574" y="connsiteY19574"/>
                </a:cxn>
                <a:cxn ang="0">
                  <a:pos x="connsiteX19575" y="connsiteY19575"/>
                </a:cxn>
                <a:cxn ang="0">
                  <a:pos x="connsiteX19576" y="connsiteY19576"/>
                </a:cxn>
                <a:cxn ang="0">
                  <a:pos x="connsiteX19577" y="connsiteY19577"/>
                </a:cxn>
                <a:cxn ang="0">
                  <a:pos x="connsiteX19578" y="connsiteY19578"/>
                </a:cxn>
                <a:cxn ang="0">
                  <a:pos x="connsiteX19579" y="connsiteY19579"/>
                </a:cxn>
                <a:cxn ang="0">
                  <a:pos x="connsiteX19580" y="connsiteY19580"/>
                </a:cxn>
                <a:cxn ang="0">
                  <a:pos x="connsiteX19581" y="connsiteY19581"/>
                </a:cxn>
                <a:cxn ang="0">
                  <a:pos x="connsiteX19582" y="connsiteY19582"/>
                </a:cxn>
                <a:cxn ang="0">
                  <a:pos x="connsiteX19583" y="connsiteY19583"/>
                </a:cxn>
                <a:cxn ang="0">
                  <a:pos x="connsiteX19584" y="connsiteY19584"/>
                </a:cxn>
                <a:cxn ang="0">
                  <a:pos x="connsiteX19585" y="connsiteY19585"/>
                </a:cxn>
                <a:cxn ang="0">
                  <a:pos x="connsiteX19586" y="connsiteY19586"/>
                </a:cxn>
                <a:cxn ang="0">
                  <a:pos x="connsiteX19587" y="connsiteY19587"/>
                </a:cxn>
                <a:cxn ang="0">
                  <a:pos x="connsiteX19588" y="connsiteY19588"/>
                </a:cxn>
                <a:cxn ang="0">
                  <a:pos x="connsiteX19589" y="connsiteY19589"/>
                </a:cxn>
                <a:cxn ang="0">
                  <a:pos x="connsiteX19590" y="connsiteY19590"/>
                </a:cxn>
                <a:cxn ang="0">
                  <a:pos x="connsiteX19591" y="connsiteY19591"/>
                </a:cxn>
                <a:cxn ang="0">
                  <a:pos x="connsiteX19592" y="connsiteY19592"/>
                </a:cxn>
                <a:cxn ang="0">
                  <a:pos x="connsiteX19593" y="connsiteY19593"/>
                </a:cxn>
                <a:cxn ang="0">
                  <a:pos x="connsiteX19594" y="connsiteY19594"/>
                </a:cxn>
                <a:cxn ang="0">
                  <a:pos x="connsiteX19595" y="connsiteY19595"/>
                </a:cxn>
                <a:cxn ang="0">
                  <a:pos x="connsiteX19596" y="connsiteY19596"/>
                </a:cxn>
                <a:cxn ang="0">
                  <a:pos x="connsiteX19597" y="connsiteY19597"/>
                </a:cxn>
                <a:cxn ang="0">
                  <a:pos x="connsiteX19598" y="connsiteY19598"/>
                </a:cxn>
                <a:cxn ang="0">
                  <a:pos x="connsiteX19599" y="connsiteY19599"/>
                </a:cxn>
                <a:cxn ang="0">
                  <a:pos x="connsiteX19600" y="connsiteY19600"/>
                </a:cxn>
                <a:cxn ang="0">
                  <a:pos x="connsiteX19601" y="connsiteY19601"/>
                </a:cxn>
                <a:cxn ang="0">
                  <a:pos x="connsiteX19602" y="connsiteY19602"/>
                </a:cxn>
                <a:cxn ang="0">
                  <a:pos x="connsiteX19603" y="connsiteY19603"/>
                </a:cxn>
                <a:cxn ang="0">
                  <a:pos x="connsiteX19604" y="connsiteY19604"/>
                </a:cxn>
                <a:cxn ang="0">
                  <a:pos x="connsiteX19605" y="connsiteY19605"/>
                </a:cxn>
                <a:cxn ang="0">
                  <a:pos x="connsiteX19606" y="connsiteY19606"/>
                </a:cxn>
                <a:cxn ang="0">
                  <a:pos x="connsiteX19607" y="connsiteY19607"/>
                </a:cxn>
                <a:cxn ang="0">
                  <a:pos x="connsiteX19608" y="connsiteY19608"/>
                </a:cxn>
                <a:cxn ang="0">
                  <a:pos x="connsiteX19609" y="connsiteY19609"/>
                </a:cxn>
                <a:cxn ang="0">
                  <a:pos x="connsiteX19610" y="connsiteY19610"/>
                </a:cxn>
                <a:cxn ang="0">
                  <a:pos x="connsiteX19611" y="connsiteY19611"/>
                </a:cxn>
                <a:cxn ang="0">
                  <a:pos x="connsiteX19612" y="connsiteY19612"/>
                </a:cxn>
                <a:cxn ang="0">
                  <a:pos x="connsiteX19613" y="connsiteY19613"/>
                </a:cxn>
                <a:cxn ang="0">
                  <a:pos x="connsiteX19614" y="connsiteY19614"/>
                </a:cxn>
                <a:cxn ang="0">
                  <a:pos x="connsiteX19615" y="connsiteY19615"/>
                </a:cxn>
                <a:cxn ang="0">
                  <a:pos x="connsiteX19616" y="connsiteY19616"/>
                </a:cxn>
                <a:cxn ang="0">
                  <a:pos x="connsiteX19617" y="connsiteY19617"/>
                </a:cxn>
                <a:cxn ang="0">
                  <a:pos x="connsiteX19618" y="connsiteY19618"/>
                </a:cxn>
                <a:cxn ang="0">
                  <a:pos x="connsiteX19619" y="connsiteY19619"/>
                </a:cxn>
                <a:cxn ang="0">
                  <a:pos x="connsiteX19620" y="connsiteY19620"/>
                </a:cxn>
                <a:cxn ang="0">
                  <a:pos x="connsiteX19621" y="connsiteY19621"/>
                </a:cxn>
                <a:cxn ang="0">
                  <a:pos x="connsiteX19622" y="connsiteY19622"/>
                </a:cxn>
                <a:cxn ang="0">
                  <a:pos x="connsiteX19623" y="connsiteY19623"/>
                </a:cxn>
                <a:cxn ang="0">
                  <a:pos x="connsiteX19624" y="connsiteY19624"/>
                </a:cxn>
                <a:cxn ang="0">
                  <a:pos x="connsiteX19625" y="connsiteY19625"/>
                </a:cxn>
                <a:cxn ang="0">
                  <a:pos x="connsiteX19626" y="connsiteY19626"/>
                </a:cxn>
                <a:cxn ang="0">
                  <a:pos x="connsiteX19627" y="connsiteY19627"/>
                </a:cxn>
                <a:cxn ang="0">
                  <a:pos x="connsiteX19628" y="connsiteY19628"/>
                </a:cxn>
                <a:cxn ang="0">
                  <a:pos x="connsiteX19629" y="connsiteY19629"/>
                </a:cxn>
                <a:cxn ang="0">
                  <a:pos x="connsiteX19630" y="connsiteY19630"/>
                </a:cxn>
                <a:cxn ang="0">
                  <a:pos x="connsiteX19631" y="connsiteY19631"/>
                </a:cxn>
                <a:cxn ang="0">
                  <a:pos x="connsiteX19632" y="connsiteY19632"/>
                </a:cxn>
                <a:cxn ang="0">
                  <a:pos x="connsiteX19633" y="connsiteY19633"/>
                </a:cxn>
                <a:cxn ang="0">
                  <a:pos x="connsiteX19634" y="connsiteY19634"/>
                </a:cxn>
                <a:cxn ang="0">
                  <a:pos x="connsiteX19635" y="connsiteY19635"/>
                </a:cxn>
                <a:cxn ang="0">
                  <a:pos x="connsiteX19636" y="connsiteY19636"/>
                </a:cxn>
                <a:cxn ang="0">
                  <a:pos x="connsiteX19637" y="connsiteY19637"/>
                </a:cxn>
                <a:cxn ang="0">
                  <a:pos x="connsiteX19638" y="connsiteY19638"/>
                </a:cxn>
                <a:cxn ang="0">
                  <a:pos x="connsiteX19639" y="connsiteY19639"/>
                </a:cxn>
                <a:cxn ang="0">
                  <a:pos x="connsiteX19640" y="connsiteY19640"/>
                </a:cxn>
                <a:cxn ang="0">
                  <a:pos x="connsiteX19641" y="connsiteY19641"/>
                </a:cxn>
                <a:cxn ang="0">
                  <a:pos x="connsiteX19642" y="connsiteY19642"/>
                </a:cxn>
                <a:cxn ang="0">
                  <a:pos x="connsiteX19643" y="connsiteY19643"/>
                </a:cxn>
                <a:cxn ang="0">
                  <a:pos x="connsiteX19644" y="connsiteY19644"/>
                </a:cxn>
                <a:cxn ang="0">
                  <a:pos x="connsiteX19645" y="connsiteY19645"/>
                </a:cxn>
                <a:cxn ang="0">
                  <a:pos x="connsiteX19646" y="connsiteY19646"/>
                </a:cxn>
                <a:cxn ang="0">
                  <a:pos x="connsiteX19647" y="connsiteY19647"/>
                </a:cxn>
                <a:cxn ang="0">
                  <a:pos x="connsiteX19648" y="connsiteY19648"/>
                </a:cxn>
                <a:cxn ang="0">
                  <a:pos x="connsiteX19649" y="connsiteY19649"/>
                </a:cxn>
                <a:cxn ang="0">
                  <a:pos x="connsiteX19650" y="connsiteY19650"/>
                </a:cxn>
                <a:cxn ang="0">
                  <a:pos x="connsiteX19651" y="connsiteY19651"/>
                </a:cxn>
                <a:cxn ang="0">
                  <a:pos x="connsiteX19652" y="connsiteY19652"/>
                </a:cxn>
                <a:cxn ang="0">
                  <a:pos x="connsiteX19653" y="connsiteY19653"/>
                </a:cxn>
                <a:cxn ang="0">
                  <a:pos x="connsiteX19654" y="connsiteY19654"/>
                </a:cxn>
                <a:cxn ang="0">
                  <a:pos x="connsiteX19655" y="connsiteY19655"/>
                </a:cxn>
                <a:cxn ang="0">
                  <a:pos x="connsiteX19656" y="connsiteY19656"/>
                </a:cxn>
                <a:cxn ang="0">
                  <a:pos x="connsiteX19657" y="connsiteY19657"/>
                </a:cxn>
                <a:cxn ang="0">
                  <a:pos x="connsiteX19658" y="connsiteY19658"/>
                </a:cxn>
                <a:cxn ang="0">
                  <a:pos x="connsiteX19659" y="connsiteY19659"/>
                </a:cxn>
                <a:cxn ang="0">
                  <a:pos x="connsiteX19660" y="connsiteY19660"/>
                </a:cxn>
                <a:cxn ang="0">
                  <a:pos x="connsiteX19661" y="connsiteY19661"/>
                </a:cxn>
                <a:cxn ang="0">
                  <a:pos x="connsiteX19662" y="connsiteY19662"/>
                </a:cxn>
                <a:cxn ang="0">
                  <a:pos x="connsiteX19663" y="connsiteY19663"/>
                </a:cxn>
                <a:cxn ang="0">
                  <a:pos x="connsiteX19664" y="connsiteY19664"/>
                </a:cxn>
                <a:cxn ang="0">
                  <a:pos x="connsiteX19665" y="connsiteY19665"/>
                </a:cxn>
                <a:cxn ang="0">
                  <a:pos x="connsiteX19666" y="connsiteY19666"/>
                </a:cxn>
                <a:cxn ang="0">
                  <a:pos x="connsiteX19667" y="connsiteY19667"/>
                </a:cxn>
                <a:cxn ang="0">
                  <a:pos x="connsiteX19668" y="connsiteY19668"/>
                </a:cxn>
                <a:cxn ang="0">
                  <a:pos x="connsiteX19669" y="connsiteY19669"/>
                </a:cxn>
                <a:cxn ang="0">
                  <a:pos x="connsiteX19670" y="connsiteY19670"/>
                </a:cxn>
                <a:cxn ang="0">
                  <a:pos x="connsiteX19671" y="connsiteY19671"/>
                </a:cxn>
                <a:cxn ang="0">
                  <a:pos x="connsiteX19672" y="connsiteY19672"/>
                </a:cxn>
                <a:cxn ang="0">
                  <a:pos x="connsiteX19673" y="connsiteY19673"/>
                </a:cxn>
                <a:cxn ang="0">
                  <a:pos x="connsiteX19674" y="connsiteY19674"/>
                </a:cxn>
                <a:cxn ang="0">
                  <a:pos x="connsiteX19675" y="connsiteY19675"/>
                </a:cxn>
                <a:cxn ang="0">
                  <a:pos x="connsiteX19676" y="connsiteY19676"/>
                </a:cxn>
                <a:cxn ang="0">
                  <a:pos x="connsiteX19677" y="connsiteY19677"/>
                </a:cxn>
                <a:cxn ang="0">
                  <a:pos x="connsiteX19678" y="connsiteY19678"/>
                </a:cxn>
                <a:cxn ang="0">
                  <a:pos x="connsiteX19679" y="connsiteY19679"/>
                </a:cxn>
                <a:cxn ang="0">
                  <a:pos x="connsiteX19680" y="connsiteY19680"/>
                </a:cxn>
                <a:cxn ang="0">
                  <a:pos x="connsiteX19681" y="connsiteY19681"/>
                </a:cxn>
                <a:cxn ang="0">
                  <a:pos x="connsiteX19682" y="connsiteY19682"/>
                </a:cxn>
                <a:cxn ang="0">
                  <a:pos x="connsiteX19683" y="connsiteY19683"/>
                </a:cxn>
                <a:cxn ang="0">
                  <a:pos x="connsiteX19684" y="connsiteY19684"/>
                </a:cxn>
                <a:cxn ang="0">
                  <a:pos x="connsiteX19685" y="connsiteY19685"/>
                </a:cxn>
                <a:cxn ang="0">
                  <a:pos x="connsiteX19686" y="connsiteY19686"/>
                </a:cxn>
                <a:cxn ang="0">
                  <a:pos x="connsiteX19687" y="connsiteY19687"/>
                </a:cxn>
                <a:cxn ang="0">
                  <a:pos x="connsiteX19688" y="connsiteY19688"/>
                </a:cxn>
                <a:cxn ang="0">
                  <a:pos x="connsiteX19689" y="connsiteY19689"/>
                </a:cxn>
                <a:cxn ang="0">
                  <a:pos x="connsiteX19690" y="connsiteY19690"/>
                </a:cxn>
                <a:cxn ang="0">
                  <a:pos x="connsiteX19691" y="connsiteY19691"/>
                </a:cxn>
                <a:cxn ang="0">
                  <a:pos x="connsiteX19692" y="connsiteY19692"/>
                </a:cxn>
                <a:cxn ang="0">
                  <a:pos x="connsiteX19693" y="connsiteY19693"/>
                </a:cxn>
                <a:cxn ang="0">
                  <a:pos x="connsiteX19694" y="connsiteY19694"/>
                </a:cxn>
                <a:cxn ang="0">
                  <a:pos x="connsiteX19695" y="connsiteY19695"/>
                </a:cxn>
                <a:cxn ang="0">
                  <a:pos x="connsiteX19696" y="connsiteY19696"/>
                </a:cxn>
                <a:cxn ang="0">
                  <a:pos x="connsiteX19697" y="connsiteY19697"/>
                </a:cxn>
                <a:cxn ang="0">
                  <a:pos x="connsiteX19698" y="connsiteY19698"/>
                </a:cxn>
                <a:cxn ang="0">
                  <a:pos x="connsiteX19699" y="connsiteY19699"/>
                </a:cxn>
                <a:cxn ang="0">
                  <a:pos x="connsiteX19700" y="connsiteY19700"/>
                </a:cxn>
                <a:cxn ang="0">
                  <a:pos x="connsiteX19701" y="connsiteY19701"/>
                </a:cxn>
                <a:cxn ang="0">
                  <a:pos x="connsiteX19702" y="connsiteY19702"/>
                </a:cxn>
                <a:cxn ang="0">
                  <a:pos x="connsiteX19703" y="connsiteY19703"/>
                </a:cxn>
                <a:cxn ang="0">
                  <a:pos x="connsiteX19704" y="connsiteY19704"/>
                </a:cxn>
                <a:cxn ang="0">
                  <a:pos x="connsiteX19705" y="connsiteY19705"/>
                </a:cxn>
                <a:cxn ang="0">
                  <a:pos x="connsiteX19706" y="connsiteY19706"/>
                </a:cxn>
                <a:cxn ang="0">
                  <a:pos x="connsiteX19707" y="connsiteY19707"/>
                </a:cxn>
                <a:cxn ang="0">
                  <a:pos x="connsiteX19708" y="connsiteY19708"/>
                </a:cxn>
                <a:cxn ang="0">
                  <a:pos x="connsiteX19709" y="connsiteY19709"/>
                </a:cxn>
                <a:cxn ang="0">
                  <a:pos x="connsiteX19710" y="connsiteY19710"/>
                </a:cxn>
                <a:cxn ang="0">
                  <a:pos x="connsiteX19711" y="connsiteY19711"/>
                </a:cxn>
                <a:cxn ang="0">
                  <a:pos x="connsiteX19712" y="connsiteY19712"/>
                </a:cxn>
                <a:cxn ang="0">
                  <a:pos x="connsiteX19713" y="connsiteY19713"/>
                </a:cxn>
                <a:cxn ang="0">
                  <a:pos x="connsiteX19714" y="connsiteY19714"/>
                </a:cxn>
                <a:cxn ang="0">
                  <a:pos x="connsiteX19715" y="connsiteY19715"/>
                </a:cxn>
                <a:cxn ang="0">
                  <a:pos x="connsiteX19716" y="connsiteY19716"/>
                </a:cxn>
                <a:cxn ang="0">
                  <a:pos x="connsiteX19717" y="connsiteY19717"/>
                </a:cxn>
                <a:cxn ang="0">
                  <a:pos x="connsiteX19718" y="connsiteY19718"/>
                </a:cxn>
                <a:cxn ang="0">
                  <a:pos x="connsiteX19719" y="connsiteY19719"/>
                </a:cxn>
                <a:cxn ang="0">
                  <a:pos x="connsiteX19720" y="connsiteY19720"/>
                </a:cxn>
                <a:cxn ang="0">
                  <a:pos x="connsiteX19721" y="connsiteY19721"/>
                </a:cxn>
                <a:cxn ang="0">
                  <a:pos x="connsiteX19722" y="connsiteY19722"/>
                </a:cxn>
                <a:cxn ang="0">
                  <a:pos x="connsiteX19723" y="connsiteY19723"/>
                </a:cxn>
                <a:cxn ang="0">
                  <a:pos x="connsiteX19724" y="connsiteY19724"/>
                </a:cxn>
                <a:cxn ang="0">
                  <a:pos x="connsiteX19725" y="connsiteY19725"/>
                </a:cxn>
                <a:cxn ang="0">
                  <a:pos x="connsiteX19726" y="connsiteY19726"/>
                </a:cxn>
                <a:cxn ang="0">
                  <a:pos x="connsiteX19727" y="connsiteY19727"/>
                </a:cxn>
                <a:cxn ang="0">
                  <a:pos x="connsiteX19728" y="connsiteY19728"/>
                </a:cxn>
                <a:cxn ang="0">
                  <a:pos x="connsiteX19729" y="connsiteY19729"/>
                </a:cxn>
                <a:cxn ang="0">
                  <a:pos x="connsiteX19730" y="connsiteY19730"/>
                </a:cxn>
                <a:cxn ang="0">
                  <a:pos x="connsiteX19731" y="connsiteY19731"/>
                </a:cxn>
                <a:cxn ang="0">
                  <a:pos x="connsiteX19732" y="connsiteY19732"/>
                </a:cxn>
                <a:cxn ang="0">
                  <a:pos x="connsiteX19733" y="connsiteY19733"/>
                </a:cxn>
                <a:cxn ang="0">
                  <a:pos x="connsiteX19734" y="connsiteY19734"/>
                </a:cxn>
                <a:cxn ang="0">
                  <a:pos x="connsiteX19735" y="connsiteY19735"/>
                </a:cxn>
                <a:cxn ang="0">
                  <a:pos x="connsiteX19736" y="connsiteY19736"/>
                </a:cxn>
                <a:cxn ang="0">
                  <a:pos x="connsiteX19737" y="connsiteY19737"/>
                </a:cxn>
                <a:cxn ang="0">
                  <a:pos x="connsiteX19738" y="connsiteY19738"/>
                </a:cxn>
                <a:cxn ang="0">
                  <a:pos x="connsiteX19739" y="connsiteY19739"/>
                </a:cxn>
                <a:cxn ang="0">
                  <a:pos x="connsiteX19740" y="connsiteY19740"/>
                </a:cxn>
                <a:cxn ang="0">
                  <a:pos x="connsiteX19741" y="connsiteY19741"/>
                </a:cxn>
                <a:cxn ang="0">
                  <a:pos x="connsiteX19742" y="connsiteY19742"/>
                </a:cxn>
                <a:cxn ang="0">
                  <a:pos x="connsiteX19743" y="connsiteY19743"/>
                </a:cxn>
                <a:cxn ang="0">
                  <a:pos x="connsiteX19744" y="connsiteY19744"/>
                </a:cxn>
                <a:cxn ang="0">
                  <a:pos x="connsiteX19745" y="connsiteY19745"/>
                </a:cxn>
                <a:cxn ang="0">
                  <a:pos x="connsiteX19746" y="connsiteY19746"/>
                </a:cxn>
                <a:cxn ang="0">
                  <a:pos x="connsiteX19747" y="connsiteY19747"/>
                </a:cxn>
                <a:cxn ang="0">
                  <a:pos x="connsiteX19748" y="connsiteY19748"/>
                </a:cxn>
                <a:cxn ang="0">
                  <a:pos x="connsiteX19749" y="connsiteY19749"/>
                </a:cxn>
                <a:cxn ang="0">
                  <a:pos x="connsiteX19750" y="connsiteY19750"/>
                </a:cxn>
                <a:cxn ang="0">
                  <a:pos x="connsiteX19751" y="connsiteY19751"/>
                </a:cxn>
                <a:cxn ang="0">
                  <a:pos x="connsiteX19752" y="connsiteY19752"/>
                </a:cxn>
                <a:cxn ang="0">
                  <a:pos x="connsiteX19753" y="connsiteY19753"/>
                </a:cxn>
                <a:cxn ang="0">
                  <a:pos x="connsiteX19754" y="connsiteY19754"/>
                </a:cxn>
                <a:cxn ang="0">
                  <a:pos x="connsiteX19755" y="connsiteY19755"/>
                </a:cxn>
                <a:cxn ang="0">
                  <a:pos x="connsiteX19756" y="connsiteY19756"/>
                </a:cxn>
                <a:cxn ang="0">
                  <a:pos x="connsiteX19757" y="connsiteY19757"/>
                </a:cxn>
                <a:cxn ang="0">
                  <a:pos x="connsiteX19758" y="connsiteY19758"/>
                </a:cxn>
                <a:cxn ang="0">
                  <a:pos x="connsiteX19759" y="connsiteY19759"/>
                </a:cxn>
                <a:cxn ang="0">
                  <a:pos x="connsiteX19760" y="connsiteY19760"/>
                </a:cxn>
                <a:cxn ang="0">
                  <a:pos x="connsiteX19761" y="connsiteY19761"/>
                </a:cxn>
                <a:cxn ang="0">
                  <a:pos x="connsiteX19762" y="connsiteY19762"/>
                </a:cxn>
                <a:cxn ang="0">
                  <a:pos x="connsiteX19763" y="connsiteY19763"/>
                </a:cxn>
                <a:cxn ang="0">
                  <a:pos x="connsiteX19764" y="connsiteY19764"/>
                </a:cxn>
                <a:cxn ang="0">
                  <a:pos x="connsiteX19765" y="connsiteY19765"/>
                </a:cxn>
                <a:cxn ang="0">
                  <a:pos x="connsiteX19766" y="connsiteY19766"/>
                </a:cxn>
                <a:cxn ang="0">
                  <a:pos x="connsiteX19767" y="connsiteY19767"/>
                </a:cxn>
                <a:cxn ang="0">
                  <a:pos x="connsiteX19768" y="connsiteY19768"/>
                </a:cxn>
                <a:cxn ang="0">
                  <a:pos x="connsiteX19769" y="connsiteY19769"/>
                </a:cxn>
                <a:cxn ang="0">
                  <a:pos x="connsiteX19770" y="connsiteY19770"/>
                </a:cxn>
                <a:cxn ang="0">
                  <a:pos x="connsiteX19771" y="connsiteY19771"/>
                </a:cxn>
                <a:cxn ang="0">
                  <a:pos x="connsiteX19772" y="connsiteY19772"/>
                </a:cxn>
                <a:cxn ang="0">
                  <a:pos x="connsiteX19773" y="connsiteY19773"/>
                </a:cxn>
                <a:cxn ang="0">
                  <a:pos x="connsiteX19774" y="connsiteY19774"/>
                </a:cxn>
                <a:cxn ang="0">
                  <a:pos x="connsiteX19775" y="connsiteY19775"/>
                </a:cxn>
                <a:cxn ang="0">
                  <a:pos x="connsiteX19776" y="connsiteY19776"/>
                </a:cxn>
                <a:cxn ang="0">
                  <a:pos x="connsiteX19777" y="connsiteY19777"/>
                </a:cxn>
                <a:cxn ang="0">
                  <a:pos x="connsiteX19778" y="connsiteY19778"/>
                </a:cxn>
                <a:cxn ang="0">
                  <a:pos x="connsiteX19779" y="connsiteY19779"/>
                </a:cxn>
                <a:cxn ang="0">
                  <a:pos x="connsiteX19780" y="connsiteY19780"/>
                </a:cxn>
                <a:cxn ang="0">
                  <a:pos x="connsiteX19781" y="connsiteY19781"/>
                </a:cxn>
                <a:cxn ang="0">
                  <a:pos x="connsiteX19782" y="connsiteY19782"/>
                </a:cxn>
                <a:cxn ang="0">
                  <a:pos x="connsiteX19783" y="connsiteY19783"/>
                </a:cxn>
                <a:cxn ang="0">
                  <a:pos x="connsiteX19784" y="connsiteY19784"/>
                </a:cxn>
                <a:cxn ang="0">
                  <a:pos x="connsiteX19785" y="connsiteY19785"/>
                </a:cxn>
                <a:cxn ang="0">
                  <a:pos x="connsiteX19786" y="connsiteY19786"/>
                </a:cxn>
                <a:cxn ang="0">
                  <a:pos x="connsiteX19787" y="connsiteY19787"/>
                </a:cxn>
                <a:cxn ang="0">
                  <a:pos x="connsiteX19788" y="connsiteY19788"/>
                </a:cxn>
                <a:cxn ang="0">
                  <a:pos x="connsiteX19789" y="connsiteY19789"/>
                </a:cxn>
                <a:cxn ang="0">
                  <a:pos x="connsiteX19790" y="connsiteY19790"/>
                </a:cxn>
                <a:cxn ang="0">
                  <a:pos x="connsiteX19791" y="connsiteY19791"/>
                </a:cxn>
                <a:cxn ang="0">
                  <a:pos x="connsiteX19792" y="connsiteY19792"/>
                </a:cxn>
                <a:cxn ang="0">
                  <a:pos x="connsiteX19793" y="connsiteY19793"/>
                </a:cxn>
                <a:cxn ang="0">
                  <a:pos x="connsiteX19794" y="connsiteY19794"/>
                </a:cxn>
                <a:cxn ang="0">
                  <a:pos x="connsiteX19795" y="connsiteY19795"/>
                </a:cxn>
                <a:cxn ang="0">
                  <a:pos x="connsiteX19796" y="connsiteY19796"/>
                </a:cxn>
                <a:cxn ang="0">
                  <a:pos x="connsiteX19797" y="connsiteY19797"/>
                </a:cxn>
                <a:cxn ang="0">
                  <a:pos x="connsiteX19798" y="connsiteY19798"/>
                </a:cxn>
                <a:cxn ang="0">
                  <a:pos x="connsiteX19799" y="connsiteY19799"/>
                </a:cxn>
                <a:cxn ang="0">
                  <a:pos x="connsiteX19800" y="connsiteY19800"/>
                </a:cxn>
                <a:cxn ang="0">
                  <a:pos x="connsiteX19801" y="connsiteY19801"/>
                </a:cxn>
                <a:cxn ang="0">
                  <a:pos x="connsiteX19802" y="connsiteY19802"/>
                </a:cxn>
                <a:cxn ang="0">
                  <a:pos x="connsiteX19803" y="connsiteY19803"/>
                </a:cxn>
                <a:cxn ang="0">
                  <a:pos x="connsiteX19804" y="connsiteY19804"/>
                </a:cxn>
                <a:cxn ang="0">
                  <a:pos x="connsiteX19805" y="connsiteY19805"/>
                </a:cxn>
                <a:cxn ang="0">
                  <a:pos x="connsiteX19806" y="connsiteY19806"/>
                </a:cxn>
                <a:cxn ang="0">
                  <a:pos x="connsiteX19807" y="connsiteY19807"/>
                </a:cxn>
                <a:cxn ang="0">
                  <a:pos x="connsiteX19808" y="connsiteY19808"/>
                </a:cxn>
                <a:cxn ang="0">
                  <a:pos x="connsiteX19809" y="connsiteY19809"/>
                </a:cxn>
                <a:cxn ang="0">
                  <a:pos x="connsiteX19810" y="connsiteY19810"/>
                </a:cxn>
                <a:cxn ang="0">
                  <a:pos x="connsiteX19811" y="connsiteY19811"/>
                </a:cxn>
                <a:cxn ang="0">
                  <a:pos x="connsiteX19812" y="connsiteY19812"/>
                </a:cxn>
                <a:cxn ang="0">
                  <a:pos x="connsiteX19813" y="connsiteY19813"/>
                </a:cxn>
                <a:cxn ang="0">
                  <a:pos x="connsiteX19814" y="connsiteY19814"/>
                </a:cxn>
                <a:cxn ang="0">
                  <a:pos x="connsiteX19815" y="connsiteY19815"/>
                </a:cxn>
                <a:cxn ang="0">
                  <a:pos x="connsiteX19816" y="connsiteY19816"/>
                </a:cxn>
                <a:cxn ang="0">
                  <a:pos x="connsiteX19817" y="connsiteY19817"/>
                </a:cxn>
                <a:cxn ang="0">
                  <a:pos x="connsiteX19818" y="connsiteY19818"/>
                </a:cxn>
                <a:cxn ang="0">
                  <a:pos x="connsiteX19819" y="connsiteY19819"/>
                </a:cxn>
                <a:cxn ang="0">
                  <a:pos x="connsiteX19820" y="connsiteY19820"/>
                </a:cxn>
                <a:cxn ang="0">
                  <a:pos x="connsiteX19821" y="connsiteY19821"/>
                </a:cxn>
                <a:cxn ang="0">
                  <a:pos x="connsiteX19822" y="connsiteY19822"/>
                </a:cxn>
                <a:cxn ang="0">
                  <a:pos x="connsiteX19823" y="connsiteY19823"/>
                </a:cxn>
                <a:cxn ang="0">
                  <a:pos x="connsiteX19824" y="connsiteY19824"/>
                </a:cxn>
                <a:cxn ang="0">
                  <a:pos x="connsiteX19825" y="connsiteY19825"/>
                </a:cxn>
                <a:cxn ang="0">
                  <a:pos x="connsiteX19826" y="connsiteY19826"/>
                </a:cxn>
                <a:cxn ang="0">
                  <a:pos x="connsiteX19827" y="connsiteY19827"/>
                </a:cxn>
                <a:cxn ang="0">
                  <a:pos x="connsiteX19828" y="connsiteY19828"/>
                </a:cxn>
                <a:cxn ang="0">
                  <a:pos x="connsiteX19829" y="connsiteY19829"/>
                </a:cxn>
                <a:cxn ang="0">
                  <a:pos x="connsiteX19830" y="connsiteY19830"/>
                </a:cxn>
                <a:cxn ang="0">
                  <a:pos x="connsiteX19831" y="connsiteY19831"/>
                </a:cxn>
                <a:cxn ang="0">
                  <a:pos x="connsiteX19832" y="connsiteY19832"/>
                </a:cxn>
                <a:cxn ang="0">
                  <a:pos x="connsiteX19833" y="connsiteY19833"/>
                </a:cxn>
                <a:cxn ang="0">
                  <a:pos x="connsiteX19834" y="connsiteY19834"/>
                </a:cxn>
                <a:cxn ang="0">
                  <a:pos x="connsiteX19835" y="connsiteY19835"/>
                </a:cxn>
                <a:cxn ang="0">
                  <a:pos x="connsiteX19836" y="connsiteY19836"/>
                </a:cxn>
                <a:cxn ang="0">
                  <a:pos x="connsiteX19837" y="connsiteY19837"/>
                </a:cxn>
                <a:cxn ang="0">
                  <a:pos x="connsiteX19838" y="connsiteY19838"/>
                </a:cxn>
                <a:cxn ang="0">
                  <a:pos x="connsiteX19839" y="connsiteY19839"/>
                </a:cxn>
                <a:cxn ang="0">
                  <a:pos x="connsiteX19840" y="connsiteY19840"/>
                </a:cxn>
                <a:cxn ang="0">
                  <a:pos x="connsiteX19841" y="connsiteY19841"/>
                </a:cxn>
                <a:cxn ang="0">
                  <a:pos x="connsiteX19842" y="connsiteY19842"/>
                </a:cxn>
                <a:cxn ang="0">
                  <a:pos x="connsiteX19843" y="connsiteY19843"/>
                </a:cxn>
                <a:cxn ang="0">
                  <a:pos x="connsiteX19844" y="connsiteY19844"/>
                </a:cxn>
                <a:cxn ang="0">
                  <a:pos x="connsiteX19845" y="connsiteY19845"/>
                </a:cxn>
                <a:cxn ang="0">
                  <a:pos x="connsiteX19846" y="connsiteY19846"/>
                </a:cxn>
                <a:cxn ang="0">
                  <a:pos x="connsiteX19847" y="connsiteY19847"/>
                </a:cxn>
                <a:cxn ang="0">
                  <a:pos x="connsiteX19848" y="connsiteY19848"/>
                </a:cxn>
                <a:cxn ang="0">
                  <a:pos x="connsiteX19849" y="connsiteY19849"/>
                </a:cxn>
                <a:cxn ang="0">
                  <a:pos x="connsiteX19850" y="connsiteY19850"/>
                </a:cxn>
                <a:cxn ang="0">
                  <a:pos x="connsiteX19851" y="connsiteY19851"/>
                </a:cxn>
                <a:cxn ang="0">
                  <a:pos x="connsiteX19852" y="connsiteY19852"/>
                </a:cxn>
                <a:cxn ang="0">
                  <a:pos x="connsiteX19853" y="connsiteY19853"/>
                </a:cxn>
                <a:cxn ang="0">
                  <a:pos x="connsiteX19854" y="connsiteY19854"/>
                </a:cxn>
                <a:cxn ang="0">
                  <a:pos x="connsiteX19855" y="connsiteY19855"/>
                </a:cxn>
                <a:cxn ang="0">
                  <a:pos x="connsiteX19856" y="connsiteY19856"/>
                </a:cxn>
                <a:cxn ang="0">
                  <a:pos x="connsiteX19857" y="connsiteY19857"/>
                </a:cxn>
                <a:cxn ang="0">
                  <a:pos x="connsiteX19858" y="connsiteY19858"/>
                </a:cxn>
                <a:cxn ang="0">
                  <a:pos x="connsiteX19859" y="connsiteY19859"/>
                </a:cxn>
                <a:cxn ang="0">
                  <a:pos x="connsiteX19860" y="connsiteY19860"/>
                </a:cxn>
                <a:cxn ang="0">
                  <a:pos x="connsiteX19861" y="connsiteY19861"/>
                </a:cxn>
                <a:cxn ang="0">
                  <a:pos x="connsiteX19862" y="connsiteY19862"/>
                </a:cxn>
                <a:cxn ang="0">
                  <a:pos x="connsiteX19863" y="connsiteY19863"/>
                </a:cxn>
                <a:cxn ang="0">
                  <a:pos x="connsiteX19864" y="connsiteY19864"/>
                </a:cxn>
                <a:cxn ang="0">
                  <a:pos x="connsiteX19865" y="connsiteY19865"/>
                </a:cxn>
                <a:cxn ang="0">
                  <a:pos x="connsiteX19866" y="connsiteY19866"/>
                </a:cxn>
                <a:cxn ang="0">
                  <a:pos x="connsiteX19867" y="connsiteY19867"/>
                </a:cxn>
                <a:cxn ang="0">
                  <a:pos x="connsiteX19868" y="connsiteY19868"/>
                </a:cxn>
                <a:cxn ang="0">
                  <a:pos x="connsiteX19869" y="connsiteY19869"/>
                </a:cxn>
                <a:cxn ang="0">
                  <a:pos x="connsiteX19870" y="connsiteY19870"/>
                </a:cxn>
                <a:cxn ang="0">
                  <a:pos x="connsiteX19871" y="connsiteY19871"/>
                </a:cxn>
                <a:cxn ang="0">
                  <a:pos x="connsiteX19872" y="connsiteY19872"/>
                </a:cxn>
                <a:cxn ang="0">
                  <a:pos x="connsiteX19873" y="connsiteY19873"/>
                </a:cxn>
                <a:cxn ang="0">
                  <a:pos x="connsiteX19874" y="connsiteY19874"/>
                </a:cxn>
                <a:cxn ang="0">
                  <a:pos x="connsiteX19875" y="connsiteY19875"/>
                </a:cxn>
                <a:cxn ang="0">
                  <a:pos x="connsiteX19876" y="connsiteY19876"/>
                </a:cxn>
                <a:cxn ang="0">
                  <a:pos x="connsiteX19877" y="connsiteY19877"/>
                </a:cxn>
                <a:cxn ang="0">
                  <a:pos x="connsiteX19878" y="connsiteY19878"/>
                </a:cxn>
                <a:cxn ang="0">
                  <a:pos x="connsiteX19879" y="connsiteY19879"/>
                </a:cxn>
                <a:cxn ang="0">
                  <a:pos x="connsiteX19880" y="connsiteY19880"/>
                </a:cxn>
                <a:cxn ang="0">
                  <a:pos x="connsiteX19881" y="connsiteY19881"/>
                </a:cxn>
                <a:cxn ang="0">
                  <a:pos x="connsiteX19882" y="connsiteY19882"/>
                </a:cxn>
                <a:cxn ang="0">
                  <a:pos x="connsiteX19883" y="connsiteY19883"/>
                </a:cxn>
                <a:cxn ang="0">
                  <a:pos x="connsiteX19884" y="connsiteY19884"/>
                </a:cxn>
                <a:cxn ang="0">
                  <a:pos x="connsiteX19885" y="connsiteY19885"/>
                </a:cxn>
                <a:cxn ang="0">
                  <a:pos x="connsiteX19886" y="connsiteY19886"/>
                </a:cxn>
                <a:cxn ang="0">
                  <a:pos x="connsiteX19887" y="connsiteY19887"/>
                </a:cxn>
                <a:cxn ang="0">
                  <a:pos x="connsiteX19888" y="connsiteY19888"/>
                </a:cxn>
                <a:cxn ang="0">
                  <a:pos x="connsiteX19889" y="connsiteY19889"/>
                </a:cxn>
                <a:cxn ang="0">
                  <a:pos x="connsiteX19890" y="connsiteY19890"/>
                </a:cxn>
                <a:cxn ang="0">
                  <a:pos x="connsiteX19891" y="connsiteY19891"/>
                </a:cxn>
                <a:cxn ang="0">
                  <a:pos x="connsiteX19892" y="connsiteY19892"/>
                </a:cxn>
                <a:cxn ang="0">
                  <a:pos x="connsiteX19893" y="connsiteY19893"/>
                </a:cxn>
                <a:cxn ang="0">
                  <a:pos x="connsiteX19894" y="connsiteY19894"/>
                </a:cxn>
                <a:cxn ang="0">
                  <a:pos x="connsiteX19895" y="connsiteY19895"/>
                </a:cxn>
                <a:cxn ang="0">
                  <a:pos x="connsiteX19896" y="connsiteY19896"/>
                </a:cxn>
                <a:cxn ang="0">
                  <a:pos x="connsiteX19897" y="connsiteY19897"/>
                </a:cxn>
                <a:cxn ang="0">
                  <a:pos x="connsiteX19898" y="connsiteY19898"/>
                </a:cxn>
                <a:cxn ang="0">
                  <a:pos x="connsiteX19899" y="connsiteY19899"/>
                </a:cxn>
                <a:cxn ang="0">
                  <a:pos x="connsiteX19900" y="connsiteY19900"/>
                </a:cxn>
                <a:cxn ang="0">
                  <a:pos x="connsiteX19901" y="connsiteY19901"/>
                </a:cxn>
                <a:cxn ang="0">
                  <a:pos x="connsiteX19902" y="connsiteY19902"/>
                </a:cxn>
                <a:cxn ang="0">
                  <a:pos x="connsiteX19903" y="connsiteY19903"/>
                </a:cxn>
                <a:cxn ang="0">
                  <a:pos x="connsiteX19904" y="connsiteY19904"/>
                </a:cxn>
                <a:cxn ang="0">
                  <a:pos x="connsiteX19905" y="connsiteY19905"/>
                </a:cxn>
                <a:cxn ang="0">
                  <a:pos x="connsiteX19906" y="connsiteY19906"/>
                </a:cxn>
                <a:cxn ang="0">
                  <a:pos x="connsiteX19907" y="connsiteY19907"/>
                </a:cxn>
                <a:cxn ang="0">
                  <a:pos x="connsiteX19908" y="connsiteY19908"/>
                </a:cxn>
                <a:cxn ang="0">
                  <a:pos x="connsiteX19909" y="connsiteY19909"/>
                </a:cxn>
                <a:cxn ang="0">
                  <a:pos x="connsiteX19910" y="connsiteY19910"/>
                </a:cxn>
                <a:cxn ang="0">
                  <a:pos x="connsiteX19911" y="connsiteY19911"/>
                </a:cxn>
                <a:cxn ang="0">
                  <a:pos x="connsiteX19912" y="connsiteY19912"/>
                </a:cxn>
                <a:cxn ang="0">
                  <a:pos x="connsiteX19913" y="connsiteY19913"/>
                </a:cxn>
                <a:cxn ang="0">
                  <a:pos x="connsiteX19914" y="connsiteY19914"/>
                </a:cxn>
                <a:cxn ang="0">
                  <a:pos x="connsiteX19915" y="connsiteY19915"/>
                </a:cxn>
                <a:cxn ang="0">
                  <a:pos x="connsiteX19916" y="connsiteY19916"/>
                </a:cxn>
                <a:cxn ang="0">
                  <a:pos x="connsiteX19917" y="connsiteY19917"/>
                </a:cxn>
                <a:cxn ang="0">
                  <a:pos x="connsiteX19918" y="connsiteY19918"/>
                </a:cxn>
                <a:cxn ang="0">
                  <a:pos x="connsiteX19919" y="connsiteY19919"/>
                </a:cxn>
                <a:cxn ang="0">
                  <a:pos x="connsiteX19920" y="connsiteY19920"/>
                </a:cxn>
                <a:cxn ang="0">
                  <a:pos x="connsiteX19921" y="connsiteY19921"/>
                </a:cxn>
                <a:cxn ang="0">
                  <a:pos x="connsiteX19922" y="connsiteY19922"/>
                </a:cxn>
                <a:cxn ang="0">
                  <a:pos x="connsiteX19923" y="connsiteY19923"/>
                </a:cxn>
                <a:cxn ang="0">
                  <a:pos x="connsiteX19924" y="connsiteY19924"/>
                </a:cxn>
                <a:cxn ang="0">
                  <a:pos x="connsiteX19925" y="connsiteY19925"/>
                </a:cxn>
                <a:cxn ang="0">
                  <a:pos x="connsiteX19926" y="connsiteY19926"/>
                </a:cxn>
                <a:cxn ang="0">
                  <a:pos x="connsiteX19927" y="connsiteY19927"/>
                </a:cxn>
                <a:cxn ang="0">
                  <a:pos x="connsiteX19928" y="connsiteY19928"/>
                </a:cxn>
                <a:cxn ang="0">
                  <a:pos x="connsiteX19929" y="connsiteY19929"/>
                </a:cxn>
                <a:cxn ang="0">
                  <a:pos x="connsiteX19930" y="connsiteY19930"/>
                </a:cxn>
                <a:cxn ang="0">
                  <a:pos x="connsiteX19931" y="connsiteY19931"/>
                </a:cxn>
                <a:cxn ang="0">
                  <a:pos x="connsiteX19932" y="connsiteY19932"/>
                </a:cxn>
                <a:cxn ang="0">
                  <a:pos x="connsiteX19933" y="connsiteY19933"/>
                </a:cxn>
                <a:cxn ang="0">
                  <a:pos x="connsiteX19934" y="connsiteY19934"/>
                </a:cxn>
                <a:cxn ang="0">
                  <a:pos x="connsiteX19935" y="connsiteY19935"/>
                </a:cxn>
                <a:cxn ang="0">
                  <a:pos x="connsiteX19936" y="connsiteY19936"/>
                </a:cxn>
                <a:cxn ang="0">
                  <a:pos x="connsiteX19937" y="connsiteY19937"/>
                </a:cxn>
                <a:cxn ang="0">
                  <a:pos x="connsiteX19938" y="connsiteY19938"/>
                </a:cxn>
                <a:cxn ang="0">
                  <a:pos x="connsiteX19939" y="connsiteY19939"/>
                </a:cxn>
                <a:cxn ang="0">
                  <a:pos x="connsiteX19940" y="connsiteY19940"/>
                </a:cxn>
                <a:cxn ang="0">
                  <a:pos x="connsiteX19941" y="connsiteY19941"/>
                </a:cxn>
                <a:cxn ang="0">
                  <a:pos x="connsiteX19942" y="connsiteY19942"/>
                </a:cxn>
                <a:cxn ang="0">
                  <a:pos x="connsiteX19943" y="connsiteY19943"/>
                </a:cxn>
                <a:cxn ang="0">
                  <a:pos x="connsiteX19944" y="connsiteY19944"/>
                </a:cxn>
                <a:cxn ang="0">
                  <a:pos x="connsiteX19945" y="connsiteY19945"/>
                </a:cxn>
                <a:cxn ang="0">
                  <a:pos x="connsiteX19946" y="connsiteY19946"/>
                </a:cxn>
                <a:cxn ang="0">
                  <a:pos x="connsiteX19947" y="connsiteY19947"/>
                </a:cxn>
                <a:cxn ang="0">
                  <a:pos x="connsiteX19948" y="connsiteY19948"/>
                </a:cxn>
                <a:cxn ang="0">
                  <a:pos x="connsiteX19949" y="connsiteY19949"/>
                </a:cxn>
                <a:cxn ang="0">
                  <a:pos x="connsiteX19950" y="connsiteY19950"/>
                </a:cxn>
                <a:cxn ang="0">
                  <a:pos x="connsiteX19951" y="connsiteY19951"/>
                </a:cxn>
                <a:cxn ang="0">
                  <a:pos x="connsiteX19952" y="connsiteY19952"/>
                </a:cxn>
                <a:cxn ang="0">
                  <a:pos x="connsiteX19953" y="connsiteY19953"/>
                </a:cxn>
                <a:cxn ang="0">
                  <a:pos x="connsiteX19954" y="connsiteY19954"/>
                </a:cxn>
                <a:cxn ang="0">
                  <a:pos x="connsiteX19955" y="connsiteY19955"/>
                </a:cxn>
                <a:cxn ang="0">
                  <a:pos x="connsiteX19956" y="connsiteY19956"/>
                </a:cxn>
                <a:cxn ang="0">
                  <a:pos x="connsiteX19957" y="connsiteY19957"/>
                </a:cxn>
                <a:cxn ang="0">
                  <a:pos x="connsiteX19958" y="connsiteY19958"/>
                </a:cxn>
                <a:cxn ang="0">
                  <a:pos x="connsiteX19959" y="connsiteY19959"/>
                </a:cxn>
                <a:cxn ang="0">
                  <a:pos x="connsiteX19960" y="connsiteY19960"/>
                </a:cxn>
                <a:cxn ang="0">
                  <a:pos x="connsiteX19961" y="connsiteY19961"/>
                </a:cxn>
                <a:cxn ang="0">
                  <a:pos x="connsiteX19962" y="connsiteY19962"/>
                </a:cxn>
                <a:cxn ang="0">
                  <a:pos x="connsiteX19963" y="connsiteY19963"/>
                </a:cxn>
                <a:cxn ang="0">
                  <a:pos x="connsiteX19964" y="connsiteY19964"/>
                </a:cxn>
                <a:cxn ang="0">
                  <a:pos x="connsiteX19965" y="connsiteY19965"/>
                </a:cxn>
                <a:cxn ang="0">
                  <a:pos x="connsiteX19966" y="connsiteY19966"/>
                </a:cxn>
                <a:cxn ang="0">
                  <a:pos x="connsiteX19967" y="connsiteY19967"/>
                </a:cxn>
                <a:cxn ang="0">
                  <a:pos x="connsiteX19968" y="connsiteY19968"/>
                </a:cxn>
                <a:cxn ang="0">
                  <a:pos x="connsiteX19969" y="connsiteY19969"/>
                </a:cxn>
                <a:cxn ang="0">
                  <a:pos x="connsiteX19970" y="connsiteY19970"/>
                </a:cxn>
                <a:cxn ang="0">
                  <a:pos x="connsiteX19971" y="connsiteY19971"/>
                </a:cxn>
                <a:cxn ang="0">
                  <a:pos x="connsiteX19972" y="connsiteY19972"/>
                </a:cxn>
                <a:cxn ang="0">
                  <a:pos x="connsiteX19973" y="connsiteY19973"/>
                </a:cxn>
                <a:cxn ang="0">
                  <a:pos x="connsiteX19974" y="connsiteY19974"/>
                </a:cxn>
                <a:cxn ang="0">
                  <a:pos x="connsiteX19975" y="connsiteY19975"/>
                </a:cxn>
                <a:cxn ang="0">
                  <a:pos x="connsiteX19976" y="connsiteY19976"/>
                </a:cxn>
                <a:cxn ang="0">
                  <a:pos x="connsiteX19977" y="connsiteY19977"/>
                </a:cxn>
                <a:cxn ang="0">
                  <a:pos x="connsiteX19978" y="connsiteY19978"/>
                </a:cxn>
                <a:cxn ang="0">
                  <a:pos x="connsiteX19979" y="connsiteY19979"/>
                </a:cxn>
                <a:cxn ang="0">
                  <a:pos x="connsiteX19980" y="connsiteY19980"/>
                </a:cxn>
                <a:cxn ang="0">
                  <a:pos x="connsiteX19981" y="connsiteY19981"/>
                </a:cxn>
                <a:cxn ang="0">
                  <a:pos x="connsiteX19982" y="connsiteY19982"/>
                </a:cxn>
                <a:cxn ang="0">
                  <a:pos x="connsiteX19983" y="connsiteY19983"/>
                </a:cxn>
                <a:cxn ang="0">
                  <a:pos x="connsiteX19984" y="connsiteY19984"/>
                </a:cxn>
                <a:cxn ang="0">
                  <a:pos x="connsiteX19985" y="connsiteY19985"/>
                </a:cxn>
                <a:cxn ang="0">
                  <a:pos x="connsiteX19986" y="connsiteY19986"/>
                </a:cxn>
                <a:cxn ang="0">
                  <a:pos x="connsiteX19987" y="connsiteY19987"/>
                </a:cxn>
                <a:cxn ang="0">
                  <a:pos x="connsiteX19988" y="connsiteY19988"/>
                </a:cxn>
                <a:cxn ang="0">
                  <a:pos x="connsiteX19989" y="connsiteY19989"/>
                </a:cxn>
                <a:cxn ang="0">
                  <a:pos x="connsiteX19990" y="connsiteY19990"/>
                </a:cxn>
                <a:cxn ang="0">
                  <a:pos x="connsiteX19991" y="connsiteY19991"/>
                </a:cxn>
                <a:cxn ang="0">
                  <a:pos x="connsiteX19992" y="connsiteY19992"/>
                </a:cxn>
                <a:cxn ang="0">
                  <a:pos x="connsiteX19993" y="connsiteY19993"/>
                </a:cxn>
                <a:cxn ang="0">
                  <a:pos x="connsiteX19994" y="connsiteY19994"/>
                </a:cxn>
                <a:cxn ang="0">
                  <a:pos x="connsiteX19995" y="connsiteY19995"/>
                </a:cxn>
                <a:cxn ang="0">
                  <a:pos x="connsiteX19996" y="connsiteY19996"/>
                </a:cxn>
                <a:cxn ang="0">
                  <a:pos x="connsiteX19997" y="connsiteY19997"/>
                </a:cxn>
                <a:cxn ang="0">
                  <a:pos x="connsiteX19998" y="connsiteY19998"/>
                </a:cxn>
                <a:cxn ang="0">
                  <a:pos x="connsiteX19999" y="connsiteY19999"/>
                </a:cxn>
                <a:cxn ang="0">
                  <a:pos x="connsiteX20000" y="connsiteY20000"/>
                </a:cxn>
                <a:cxn ang="0">
                  <a:pos x="connsiteX20001" y="connsiteY20001"/>
                </a:cxn>
                <a:cxn ang="0">
                  <a:pos x="connsiteX20002" y="connsiteY20002"/>
                </a:cxn>
                <a:cxn ang="0">
                  <a:pos x="connsiteX20003" y="connsiteY20003"/>
                </a:cxn>
                <a:cxn ang="0">
                  <a:pos x="connsiteX20004" y="connsiteY20004"/>
                </a:cxn>
                <a:cxn ang="0">
                  <a:pos x="connsiteX20005" y="connsiteY20005"/>
                </a:cxn>
                <a:cxn ang="0">
                  <a:pos x="connsiteX20006" y="connsiteY20006"/>
                </a:cxn>
                <a:cxn ang="0">
                  <a:pos x="connsiteX20007" y="connsiteY20007"/>
                </a:cxn>
                <a:cxn ang="0">
                  <a:pos x="connsiteX20008" y="connsiteY20008"/>
                </a:cxn>
                <a:cxn ang="0">
                  <a:pos x="connsiteX20009" y="connsiteY20009"/>
                </a:cxn>
                <a:cxn ang="0">
                  <a:pos x="connsiteX20010" y="connsiteY20010"/>
                </a:cxn>
                <a:cxn ang="0">
                  <a:pos x="connsiteX20011" y="connsiteY20011"/>
                </a:cxn>
                <a:cxn ang="0">
                  <a:pos x="connsiteX20012" y="connsiteY20012"/>
                </a:cxn>
                <a:cxn ang="0">
                  <a:pos x="connsiteX20013" y="connsiteY20013"/>
                </a:cxn>
                <a:cxn ang="0">
                  <a:pos x="connsiteX20014" y="connsiteY20014"/>
                </a:cxn>
                <a:cxn ang="0">
                  <a:pos x="connsiteX20015" y="connsiteY20015"/>
                </a:cxn>
                <a:cxn ang="0">
                  <a:pos x="connsiteX20016" y="connsiteY20016"/>
                </a:cxn>
                <a:cxn ang="0">
                  <a:pos x="connsiteX20017" y="connsiteY20017"/>
                </a:cxn>
                <a:cxn ang="0">
                  <a:pos x="connsiteX20018" y="connsiteY20018"/>
                </a:cxn>
                <a:cxn ang="0">
                  <a:pos x="connsiteX20019" y="connsiteY20019"/>
                </a:cxn>
                <a:cxn ang="0">
                  <a:pos x="connsiteX20020" y="connsiteY20020"/>
                </a:cxn>
                <a:cxn ang="0">
                  <a:pos x="connsiteX20021" y="connsiteY20021"/>
                </a:cxn>
                <a:cxn ang="0">
                  <a:pos x="connsiteX20022" y="connsiteY20022"/>
                </a:cxn>
                <a:cxn ang="0">
                  <a:pos x="connsiteX20023" y="connsiteY20023"/>
                </a:cxn>
                <a:cxn ang="0">
                  <a:pos x="connsiteX20024" y="connsiteY20024"/>
                </a:cxn>
                <a:cxn ang="0">
                  <a:pos x="connsiteX20025" y="connsiteY20025"/>
                </a:cxn>
                <a:cxn ang="0">
                  <a:pos x="connsiteX20026" y="connsiteY20026"/>
                </a:cxn>
                <a:cxn ang="0">
                  <a:pos x="connsiteX20027" y="connsiteY20027"/>
                </a:cxn>
                <a:cxn ang="0">
                  <a:pos x="connsiteX20028" y="connsiteY20028"/>
                </a:cxn>
                <a:cxn ang="0">
                  <a:pos x="connsiteX20029" y="connsiteY20029"/>
                </a:cxn>
                <a:cxn ang="0">
                  <a:pos x="connsiteX20030" y="connsiteY20030"/>
                </a:cxn>
                <a:cxn ang="0">
                  <a:pos x="connsiteX20031" y="connsiteY20031"/>
                </a:cxn>
                <a:cxn ang="0">
                  <a:pos x="connsiteX20032" y="connsiteY20032"/>
                </a:cxn>
                <a:cxn ang="0">
                  <a:pos x="connsiteX20033" y="connsiteY20033"/>
                </a:cxn>
                <a:cxn ang="0">
                  <a:pos x="connsiteX20034" y="connsiteY20034"/>
                </a:cxn>
                <a:cxn ang="0">
                  <a:pos x="connsiteX20035" y="connsiteY20035"/>
                </a:cxn>
                <a:cxn ang="0">
                  <a:pos x="connsiteX20036" y="connsiteY20036"/>
                </a:cxn>
                <a:cxn ang="0">
                  <a:pos x="connsiteX20037" y="connsiteY20037"/>
                </a:cxn>
                <a:cxn ang="0">
                  <a:pos x="connsiteX20038" y="connsiteY20038"/>
                </a:cxn>
                <a:cxn ang="0">
                  <a:pos x="connsiteX20039" y="connsiteY20039"/>
                </a:cxn>
                <a:cxn ang="0">
                  <a:pos x="connsiteX20040" y="connsiteY20040"/>
                </a:cxn>
                <a:cxn ang="0">
                  <a:pos x="connsiteX20041" y="connsiteY20041"/>
                </a:cxn>
                <a:cxn ang="0">
                  <a:pos x="connsiteX20042" y="connsiteY20042"/>
                </a:cxn>
                <a:cxn ang="0">
                  <a:pos x="connsiteX20043" y="connsiteY20043"/>
                </a:cxn>
                <a:cxn ang="0">
                  <a:pos x="connsiteX20044" y="connsiteY20044"/>
                </a:cxn>
                <a:cxn ang="0">
                  <a:pos x="connsiteX20045" y="connsiteY20045"/>
                </a:cxn>
                <a:cxn ang="0">
                  <a:pos x="connsiteX20046" y="connsiteY20046"/>
                </a:cxn>
                <a:cxn ang="0">
                  <a:pos x="connsiteX20047" y="connsiteY20047"/>
                </a:cxn>
                <a:cxn ang="0">
                  <a:pos x="connsiteX20048" y="connsiteY20048"/>
                </a:cxn>
                <a:cxn ang="0">
                  <a:pos x="connsiteX20049" y="connsiteY20049"/>
                </a:cxn>
                <a:cxn ang="0">
                  <a:pos x="connsiteX20050" y="connsiteY20050"/>
                </a:cxn>
                <a:cxn ang="0">
                  <a:pos x="connsiteX20051" y="connsiteY20051"/>
                </a:cxn>
                <a:cxn ang="0">
                  <a:pos x="connsiteX20052" y="connsiteY20052"/>
                </a:cxn>
                <a:cxn ang="0">
                  <a:pos x="connsiteX20053" y="connsiteY20053"/>
                </a:cxn>
                <a:cxn ang="0">
                  <a:pos x="connsiteX20054" y="connsiteY20054"/>
                </a:cxn>
                <a:cxn ang="0">
                  <a:pos x="connsiteX20055" y="connsiteY20055"/>
                </a:cxn>
                <a:cxn ang="0">
                  <a:pos x="connsiteX20056" y="connsiteY20056"/>
                </a:cxn>
                <a:cxn ang="0">
                  <a:pos x="connsiteX20057" y="connsiteY20057"/>
                </a:cxn>
                <a:cxn ang="0">
                  <a:pos x="connsiteX20058" y="connsiteY20058"/>
                </a:cxn>
                <a:cxn ang="0">
                  <a:pos x="connsiteX20059" y="connsiteY20059"/>
                </a:cxn>
                <a:cxn ang="0">
                  <a:pos x="connsiteX20060" y="connsiteY20060"/>
                </a:cxn>
                <a:cxn ang="0">
                  <a:pos x="connsiteX20061" y="connsiteY20061"/>
                </a:cxn>
                <a:cxn ang="0">
                  <a:pos x="connsiteX20062" y="connsiteY20062"/>
                </a:cxn>
                <a:cxn ang="0">
                  <a:pos x="connsiteX20063" y="connsiteY20063"/>
                </a:cxn>
                <a:cxn ang="0">
                  <a:pos x="connsiteX20064" y="connsiteY20064"/>
                </a:cxn>
                <a:cxn ang="0">
                  <a:pos x="connsiteX20065" y="connsiteY20065"/>
                </a:cxn>
                <a:cxn ang="0">
                  <a:pos x="connsiteX20066" y="connsiteY20066"/>
                </a:cxn>
                <a:cxn ang="0">
                  <a:pos x="connsiteX20067" y="connsiteY20067"/>
                </a:cxn>
                <a:cxn ang="0">
                  <a:pos x="connsiteX20068" y="connsiteY20068"/>
                </a:cxn>
                <a:cxn ang="0">
                  <a:pos x="connsiteX20069" y="connsiteY20069"/>
                </a:cxn>
                <a:cxn ang="0">
                  <a:pos x="connsiteX20070" y="connsiteY20070"/>
                </a:cxn>
                <a:cxn ang="0">
                  <a:pos x="connsiteX20071" y="connsiteY20071"/>
                </a:cxn>
                <a:cxn ang="0">
                  <a:pos x="connsiteX20072" y="connsiteY20072"/>
                </a:cxn>
                <a:cxn ang="0">
                  <a:pos x="connsiteX20073" y="connsiteY20073"/>
                </a:cxn>
                <a:cxn ang="0">
                  <a:pos x="connsiteX20074" y="connsiteY20074"/>
                </a:cxn>
                <a:cxn ang="0">
                  <a:pos x="connsiteX20075" y="connsiteY20075"/>
                </a:cxn>
                <a:cxn ang="0">
                  <a:pos x="connsiteX20076" y="connsiteY20076"/>
                </a:cxn>
                <a:cxn ang="0">
                  <a:pos x="connsiteX20077" y="connsiteY20077"/>
                </a:cxn>
                <a:cxn ang="0">
                  <a:pos x="connsiteX20078" y="connsiteY20078"/>
                </a:cxn>
                <a:cxn ang="0">
                  <a:pos x="connsiteX20079" y="connsiteY20079"/>
                </a:cxn>
                <a:cxn ang="0">
                  <a:pos x="connsiteX20080" y="connsiteY20080"/>
                </a:cxn>
                <a:cxn ang="0">
                  <a:pos x="connsiteX20081" y="connsiteY20081"/>
                </a:cxn>
                <a:cxn ang="0">
                  <a:pos x="connsiteX20082" y="connsiteY20082"/>
                </a:cxn>
                <a:cxn ang="0">
                  <a:pos x="connsiteX20083" y="connsiteY20083"/>
                </a:cxn>
                <a:cxn ang="0">
                  <a:pos x="connsiteX20084" y="connsiteY20084"/>
                </a:cxn>
                <a:cxn ang="0">
                  <a:pos x="connsiteX20085" y="connsiteY20085"/>
                </a:cxn>
                <a:cxn ang="0">
                  <a:pos x="connsiteX20086" y="connsiteY20086"/>
                </a:cxn>
                <a:cxn ang="0">
                  <a:pos x="connsiteX20087" y="connsiteY20087"/>
                </a:cxn>
                <a:cxn ang="0">
                  <a:pos x="connsiteX20088" y="connsiteY20088"/>
                </a:cxn>
                <a:cxn ang="0">
                  <a:pos x="connsiteX20089" y="connsiteY20089"/>
                </a:cxn>
                <a:cxn ang="0">
                  <a:pos x="connsiteX20090" y="connsiteY20090"/>
                </a:cxn>
                <a:cxn ang="0">
                  <a:pos x="connsiteX20091" y="connsiteY20091"/>
                </a:cxn>
                <a:cxn ang="0">
                  <a:pos x="connsiteX20092" y="connsiteY20092"/>
                </a:cxn>
                <a:cxn ang="0">
                  <a:pos x="connsiteX20093" y="connsiteY20093"/>
                </a:cxn>
                <a:cxn ang="0">
                  <a:pos x="connsiteX20094" y="connsiteY20094"/>
                </a:cxn>
                <a:cxn ang="0">
                  <a:pos x="connsiteX20095" y="connsiteY20095"/>
                </a:cxn>
                <a:cxn ang="0">
                  <a:pos x="connsiteX20096" y="connsiteY20096"/>
                </a:cxn>
                <a:cxn ang="0">
                  <a:pos x="connsiteX20097" y="connsiteY20097"/>
                </a:cxn>
                <a:cxn ang="0">
                  <a:pos x="connsiteX20098" y="connsiteY20098"/>
                </a:cxn>
                <a:cxn ang="0">
                  <a:pos x="connsiteX20099" y="connsiteY20099"/>
                </a:cxn>
                <a:cxn ang="0">
                  <a:pos x="connsiteX20100" y="connsiteY20100"/>
                </a:cxn>
                <a:cxn ang="0">
                  <a:pos x="connsiteX20101" y="connsiteY20101"/>
                </a:cxn>
                <a:cxn ang="0">
                  <a:pos x="connsiteX20102" y="connsiteY20102"/>
                </a:cxn>
                <a:cxn ang="0">
                  <a:pos x="connsiteX20103" y="connsiteY20103"/>
                </a:cxn>
                <a:cxn ang="0">
                  <a:pos x="connsiteX20104" y="connsiteY20104"/>
                </a:cxn>
                <a:cxn ang="0">
                  <a:pos x="connsiteX20105" y="connsiteY20105"/>
                </a:cxn>
                <a:cxn ang="0">
                  <a:pos x="connsiteX20106" y="connsiteY20106"/>
                </a:cxn>
                <a:cxn ang="0">
                  <a:pos x="connsiteX20107" y="connsiteY20107"/>
                </a:cxn>
                <a:cxn ang="0">
                  <a:pos x="connsiteX20108" y="connsiteY20108"/>
                </a:cxn>
                <a:cxn ang="0">
                  <a:pos x="connsiteX20109" y="connsiteY20109"/>
                </a:cxn>
                <a:cxn ang="0">
                  <a:pos x="connsiteX20110" y="connsiteY20110"/>
                </a:cxn>
                <a:cxn ang="0">
                  <a:pos x="connsiteX20111" y="connsiteY20111"/>
                </a:cxn>
                <a:cxn ang="0">
                  <a:pos x="connsiteX20112" y="connsiteY20112"/>
                </a:cxn>
                <a:cxn ang="0">
                  <a:pos x="connsiteX20113" y="connsiteY20113"/>
                </a:cxn>
                <a:cxn ang="0">
                  <a:pos x="connsiteX20114" y="connsiteY20114"/>
                </a:cxn>
                <a:cxn ang="0">
                  <a:pos x="connsiteX20115" y="connsiteY20115"/>
                </a:cxn>
                <a:cxn ang="0">
                  <a:pos x="connsiteX20116" y="connsiteY20116"/>
                </a:cxn>
                <a:cxn ang="0">
                  <a:pos x="connsiteX20117" y="connsiteY20117"/>
                </a:cxn>
                <a:cxn ang="0">
                  <a:pos x="connsiteX20118" y="connsiteY20118"/>
                </a:cxn>
                <a:cxn ang="0">
                  <a:pos x="connsiteX20119" y="connsiteY20119"/>
                </a:cxn>
                <a:cxn ang="0">
                  <a:pos x="connsiteX20120" y="connsiteY20120"/>
                </a:cxn>
                <a:cxn ang="0">
                  <a:pos x="connsiteX20121" y="connsiteY20121"/>
                </a:cxn>
                <a:cxn ang="0">
                  <a:pos x="connsiteX20122" y="connsiteY20122"/>
                </a:cxn>
                <a:cxn ang="0">
                  <a:pos x="connsiteX20123" y="connsiteY20123"/>
                </a:cxn>
                <a:cxn ang="0">
                  <a:pos x="connsiteX20124" y="connsiteY20124"/>
                </a:cxn>
                <a:cxn ang="0">
                  <a:pos x="connsiteX20125" y="connsiteY20125"/>
                </a:cxn>
                <a:cxn ang="0">
                  <a:pos x="connsiteX20126" y="connsiteY20126"/>
                </a:cxn>
                <a:cxn ang="0">
                  <a:pos x="connsiteX20127" y="connsiteY20127"/>
                </a:cxn>
                <a:cxn ang="0">
                  <a:pos x="connsiteX20128" y="connsiteY20128"/>
                </a:cxn>
                <a:cxn ang="0">
                  <a:pos x="connsiteX20129" y="connsiteY20129"/>
                </a:cxn>
                <a:cxn ang="0">
                  <a:pos x="connsiteX20130" y="connsiteY20130"/>
                </a:cxn>
                <a:cxn ang="0">
                  <a:pos x="connsiteX20131" y="connsiteY20131"/>
                </a:cxn>
                <a:cxn ang="0">
                  <a:pos x="connsiteX20132" y="connsiteY20132"/>
                </a:cxn>
                <a:cxn ang="0">
                  <a:pos x="connsiteX20133" y="connsiteY20133"/>
                </a:cxn>
                <a:cxn ang="0">
                  <a:pos x="connsiteX20134" y="connsiteY20134"/>
                </a:cxn>
                <a:cxn ang="0">
                  <a:pos x="connsiteX20135" y="connsiteY20135"/>
                </a:cxn>
                <a:cxn ang="0">
                  <a:pos x="connsiteX20136" y="connsiteY20136"/>
                </a:cxn>
                <a:cxn ang="0">
                  <a:pos x="connsiteX20137" y="connsiteY20137"/>
                </a:cxn>
                <a:cxn ang="0">
                  <a:pos x="connsiteX20138" y="connsiteY20138"/>
                </a:cxn>
                <a:cxn ang="0">
                  <a:pos x="connsiteX20139" y="connsiteY20139"/>
                </a:cxn>
                <a:cxn ang="0">
                  <a:pos x="connsiteX20140" y="connsiteY20140"/>
                </a:cxn>
                <a:cxn ang="0">
                  <a:pos x="connsiteX20141" y="connsiteY20141"/>
                </a:cxn>
                <a:cxn ang="0">
                  <a:pos x="connsiteX20142" y="connsiteY20142"/>
                </a:cxn>
                <a:cxn ang="0">
                  <a:pos x="connsiteX20143" y="connsiteY20143"/>
                </a:cxn>
                <a:cxn ang="0">
                  <a:pos x="connsiteX20144" y="connsiteY20144"/>
                </a:cxn>
                <a:cxn ang="0">
                  <a:pos x="connsiteX20145" y="connsiteY20145"/>
                </a:cxn>
                <a:cxn ang="0">
                  <a:pos x="connsiteX20146" y="connsiteY20146"/>
                </a:cxn>
                <a:cxn ang="0">
                  <a:pos x="connsiteX20147" y="connsiteY20147"/>
                </a:cxn>
                <a:cxn ang="0">
                  <a:pos x="connsiteX20148" y="connsiteY20148"/>
                </a:cxn>
                <a:cxn ang="0">
                  <a:pos x="connsiteX20149" y="connsiteY20149"/>
                </a:cxn>
                <a:cxn ang="0">
                  <a:pos x="connsiteX20150" y="connsiteY20150"/>
                </a:cxn>
                <a:cxn ang="0">
                  <a:pos x="connsiteX20151" y="connsiteY20151"/>
                </a:cxn>
                <a:cxn ang="0">
                  <a:pos x="connsiteX20152" y="connsiteY20152"/>
                </a:cxn>
                <a:cxn ang="0">
                  <a:pos x="connsiteX20153" y="connsiteY20153"/>
                </a:cxn>
                <a:cxn ang="0">
                  <a:pos x="connsiteX20154" y="connsiteY20154"/>
                </a:cxn>
                <a:cxn ang="0">
                  <a:pos x="connsiteX20155" y="connsiteY20155"/>
                </a:cxn>
                <a:cxn ang="0">
                  <a:pos x="connsiteX20156" y="connsiteY20156"/>
                </a:cxn>
                <a:cxn ang="0">
                  <a:pos x="connsiteX20157" y="connsiteY20157"/>
                </a:cxn>
                <a:cxn ang="0">
                  <a:pos x="connsiteX20158" y="connsiteY20158"/>
                </a:cxn>
                <a:cxn ang="0">
                  <a:pos x="connsiteX20159" y="connsiteY20159"/>
                </a:cxn>
                <a:cxn ang="0">
                  <a:pos x="connsiteX20160" y="connsiteY20160"/>
                </a:cxn>
                <a:cxn ang="0">
                  <a:pos x="connsiteX20161" y="connsiteY20161"/>
                </a:cxn>
                <a:cxn ang="0">
                  <a:pos x="connsiteX20162" y="connsiteY20162"/>
                </a:cxn>
                <a:cxn ang="0">
                  <a:pos x="connsiteX20163" y="connsiteY20163"/>
                </a:cxn>
                <a:cxn ang="0">
                  <a:pos x="connsiteX20164" y="connsiteY20164"/>
                </a:cxn>
                <a:cxn ang="0">
                  <a:pos x="connsiteX20165" y="connsiteY20165"/>
                </a:cxn>
                <a:cxn ang="0">
                  <a:pos x="connsiteX20166" y="connsiteY20166"/>
                </a:cxn>
                <a:cxn ang="0">
                  <a:pos x="connsiteX20167" y="connsiteY20167"/>
                </a:cxn>
                <a:cxn ang="0">
                  <a:pos x="connsiteX20168" y="connsiteY20168"/>
                </a:cxn>
                <a:cxn ang="0">
                  <a:pos x="connsiteX20169" y="connsiteY20169"/>
                </a:cxn>
                <a:cxn ang="0">
                  <a:pos x="connsiteX20170" y="connsiteY20170"/>
                </a:cxn>
                <a:cxn ang="0">
                  <a:pos x="connsiteX20171" y="connsiteY20171"/>
                </a:cxn>
                <a:cxn ang="0">
                  <a:pos x="connsiteX20172" y="connsiteY20172"/>
                </a:cxn>
                <a:cxn ang="0">
                  <a:pos x="connsiteX20173" y="connsiteY20173"/>
                </a:cxn>
                <a:cxn ang="0">
                  <a:pos x="connsiteX20174" y="connsiteY20174"/>
                </a:cxn>
                <a:cxn ang="0">
                  <a:pos x="connsiteX20175" y="connsiteY20175"/>
                </a:cxn>
                <a:cxn ang="0">
                  <a:pos x="connsiteX20176" y="connsiteY20176"/>
                </a:cxn>
                <a:cxn ang="0">
                  <a:pos x="connsiteX20177" y="connsiteY20177"/>
                </a:cxn>
                <a:cxn ang="0">
                  <a:pos x="connsiteX20178" y="connsiteY20178"/>
                </a:cxn>
                <a:cxn ang="0">
                  <a:pos x="connsiteX20179" y="connsiteY20179"/>
                </a:cxn>
                <a:cxn ang="0">
                  <a:pos x="connsiteX20180" y="connsiteY20180"/>
                </a:cxn>
                <a:cxn ang="0">
                  <a:pos x="connsiteX20181" y="connsiteY20181"/>
                </a:cxn>
                <a:cxn ang="0">
                  <a:pos x="connsiteX20182" y="connsiteY20182"/>
                </a:cxn>
                <a:cxn ang="0">
                  <a:pos x="connsiteX20183" y="connsiteY20183"/>
                </a:cxn>
                <a:cxn ang="0">
                  <a:pos x="connsiteX20184" y="connsiteY20184"/>
                </a:cxn>
                <a:cxn ang="0">
                  <a:pos x="connsiteX20185" y="connsiteY20185"/>
                </a:cxn>
                <a:cxn ang="0">
                  <a:pos x="connsiteX20186" y="connsiteY20186"/>
                </a:cxn>
                <a:cxn ang="0">
                  <a:pos x="connsiteX20187" y="connsiteY20187"/>
                </a:cxn>
                <a:cxn ang="0">
                  <a:pos x="connsiteX20188" y="connsiteY20188"/>
                </a:cxn>
                <a:cxn ang="0">
                  <a:pos x="connsiteX20189" y="connsiteY20189"/>
                </a:cxn>
                <a:cxn ang="0">
                  <a:pos x="connsiteX20190" y="connsiteY20190"/>
                </a:cxn>
                <a:cxn ang="0">
                  <a:pos x="connsiteX20191" y="connsiteY20191"/>
                </a:cxn>
                <a:cxn ang="0">
                  <a:pos x="connsiteX20192" y="connsiteY20192"/>
                </a:cxn>
                <a:cxn ang="0">
                  <a:pos x="connsiteX20193" y="connsiteY20193"/>
                </a:cxn>
                <a:cxn ang="0">
                  <a:pos x="connsiteX20194" y="connsiteY20194"/>
                </a:cxn>
                <a:cxn ang="0">
                  <a:pos x="connsiteX20195" y="connsiteY20195"/>
                </a:cxn>
                <a:cxn ang="0">
                  <a:pos x="connsiteX20196" y="connsiteY20196"/>
                </a:cxn>
                <a:cxn ang="0">
                  <a:pos x="connsiteX20197" y="connsiteY20197"/>
                </a:cxn>
                <a:cxn ang="0">
                  <a:pos x="connsiteX20198" y="connsiteY20198"/>
                </a:cxn>
                <a:cxn ang="0">
                  <a:pos x="connsiteX20199" y="connsiteY20199"/>
                </a:cxn>
                <a:cxn ang="0">
                  <a:pos x="connsiteX20200" y="connsiteY20200"/>
                </a:cxn>
                <a:cxn ang="0">
                  <a:pos x="connsiteX20201" y="connsiteY20201"/>
                </a:cxn>
                <a:cxn ang="0">
                  <a:pos x="connsiteX20202" y="connsiteY20202"/>
                </a:cxn>
                <a:cxn ang="0">
                  <a:pos x="connsiteX20203" y="connsiteY20203"/>
                </a:cxn>
                <a:cxn ang="0">
                  <a:pos x="connsiteX20204" y="connsiteY20204"/>
                </a:cxn>
                <a:cxn ang="0">
                  <a:pos x="connsiteX20205" y="connsiteY20205"/>
                </a:cxn>
                <a:cxn ang="0">
                  <a:pos x="connsiteX20206" y="connsiteY20206"/>
                </a:cxn>
                <a:cxn ang="0">
                  <a:pos x="connsiteX20207" y="connsiteY20207"/>
                </a:cxn>
                <a:cxn ang="0">
                  <a:pos x="connsiteX20208" y="connsiteY20208"/>
                </a:cxn>
                <a:cxn ang="0">
                  <a:pos x="connsiteX20209" y="connsiteY20209"/>
                </a:cxn>
                <a:cxn ang="0">
                  <a:pos x="connsiteX20210" y="connsiteY20210"/>
                </a:cxn>
                <a:cxn ang="0">
                  <a:pos x="connsiteX20211" y="connsiteY20211"/>
                </a:cxn>
                <a:cxn ang="0">
                  <a:pos x="connsiteX20212" y="connsiteY20212"/>
                </a:cxn>
                <a:cxn ang="0">
                  <a:pos x="connsiteX20213" y="connsiteY20213"/>
                </a:cxn>
                <a:cxn ang="0">
                  <a:pos x="connsiteX20214" y="connsiteY20214"/>
                </a:cxn>
                <a:cxn ang="0">
                  <a:pos x="connsiteX20215" y="connsiteY20215"/>
                </a:cxn>
                <a:cxn ang="0">
                  <a:pos x="connsiteX20216" y="connsiteY20216"/>
                </a:cxn>
                <a:cxn ang="0">
                  <a:pos x="connsiteX20217" y="connsiteY20217"/>
                </a:cxn>
                <a:cxn ang="0">
                  <a:pos x="connsiteX20218" y="connsiteY20218"/>
                </a:cxn>
                <a:cxn ang="0">
                  <a:pos x="connsiteX20219" y="connsiteY20219"/>
                </a:cxn>
                <a:cxn ang="0">
                  <a:pos x="connsiteX20220" y="connsiteY20220"/>
                </a:cxn>
                <a:cxn ang="0">
                  <a:pos x="connsiteX20221" y="connsiteY20221"/>
                </a:cxn>
                <a:cxn ang="0">
                  <a:pos x="connsiteX20222" y="connsiteY20222"/>
                </a:cxn>
                <a:cxn ang="0">
                  <a:pos x="connsiteX20223" y="connsiteY20223"/>
                </a:cxn>
                <a:cxn ang="0">
                  <a:pos x="connsiteX20224" y="connsiteY20224"/>
                </a:cxn>
                <a:cxn ang="0">
                  <a:pos x="connsiteX20225" y="connsiteY20225"/>
                </a:cxn>
                <a:cxn ang="0">
                  <a:pos x="connsiteX20226" y="connsiteY20226"/>
                </a:cxn>
                <a:cxn ang="0">
                  <a:pos x="connsiteX20227" y="connsiteY20227"/>
                </a:cxn>
                <a:cxn ang="0">
                  <a:pos x="connsiteX20228" y="connsiteY20228"/>
                </a:cxn>
                <a:cxn ang="0">
                  <a:pos x="connsiteX20229" y="connsiteY20229"/>
                </a:cxn>
                <a:cxn ang="0">
                  <a:pos x="connsiteX20230" y="connsiteY20230"/>
                </a:cxn>
                <a:cxn ang="0">
                  <a:pos x="connsiteX20231" y="connsiteY20231"/>
                </a:cxn>
                <a:cxn ang="0">
                  <a:pos x="connsiteX20232" y="connsiteY20232"/>
                </a:cxn>
                <a:cxn ang="0">
                  <a:pos x="connsiteX20233" y="connsiteY20233"/>
                </a:cxn>
                <a:cxn ang="0">
                  <a:pos x="connsiteX20234" y="connsiteY20234"/>
                </a:cxn>
                <a:cxn ang="0">
                  <a:pos x="connsiteX20235" y="connsiteY20235"/>
                </a:cxn>
                <a:cxn ang="0">
                  <a:pos x="connsiteX20236" y="connsiteY20236"/>
                </a:cxn>
                <a:cxn ang="0">
                  <a:pos x="connsiteX20237" y="connsiteY20237"/>
                </a:cxn>
                <a:cxn ang="0">
                  <a:pos x="connsiteX20238" y="connsiteY20238"/>
                </a:cxn>
                <a:cxn ang="0">
                  <a:pos x="connsiteX20239" y="connsiteY20239"/>
                </a:cxn>
                <a:cxn ang="0">
                  <a:pos x="connsiteX20240" y="connsiteY20240"/>
                </a:cxn>
                <a:cxn ang="0">
                  <a:pos x="connsiteX20241" y="connsiteY20241"/>
                </a:cxn>
                <a:cxn ang="0">
                  <a:pos x="connsiteX20242" y="connsiteY20242"/>
                </a:cxn>
                <a:cxn ang="0">
                  <a:pos x="connsiteX20243" y="connsiteY20243"/>
                </a:cxn>
                <a:cxn ang="0">
                  <a:pos x="connsiteX20244" y="connsiteY20244"/>
                </a:cxn>
                <a:cxn ang="0">
                  <a:pos x="connsiteX20245" y="connsiteY20245"/>
                </a:cxn>
                <a:cxn ang="0">
                  <a:pos x="connsiteX20246" y="connsiteY20246"/>
                </a:cxn>
                <a:cxn ang="0">
                  <a:pos x="connsiteX20247" y="connsiteY20247"/>
                </a:cxn>
                <a:cxn ang="0">
                  <a:pos x="connsiteX20248" y="connsiteY20248"/>
                </a:cxn>
                <a:cxn ang="0">
                  <a:pos x="connsiteX20249" y="connsiteY20249"/>
                </a:cxn>
                <a:cxn ang="0">
                  <a:pos x="connsiteX20250" y="connsiteY20250"/>
                </a:cxn>
                <a:cxn ang="0">
                  <a:pos x="connsiteX20251" y="connsiteY20251"/>
                </a:cxn>
                <a:cxn ang="0">
                  <a:pos x="connsiteX20252" y="connsiteY20252"/>
                </a:cxn>
                <a:cxn ang="0">
                  <a:pos x="connsiteX20253" y="connsiteY20253"/>
                </a:cxn>
                <a:cxn ang="0">
                  <a:pos x="connsiteX20254" y="connsiteY20254"/>
                </a:cxn>
                <a:cxn ang="0">
                  <a:pos x="connsiteX20255" y="connsiteY20255"/>
                </a:cxn>
                <a:cxn ang="0">
                  <a:pos x="connsiteX20256" y="connsiteY20256"/>
                </a:cxn>
                <a:cxn ang="0">
                  <a:pos x="connsiteX20257" y="connsiteY20257"/>
                </a:cxn>
                <a:cxn ang="0">
                  <a:pos x="connsiteX20258" y="connsiteY20258"/>
                </a:cxn>
                <a:cxn ang="0">
                  <a:pos x="connsiteX20259" y="connsiteY20259"/>
                </a:cxn>
                <a:cxn ang="0">
                  <a:pos x="connsiteX20260" y="connsiteY20260"/>
                </a:cxn>
                <a:cxn ang="0">
                  <a:pos x="connsiteX20261" y="connsiteY20261"/>
                </a:cxn>
                <a:cxn ang="0">
                  <a:pos x="connsiteX20262" y="connsiteY20262"/>
                </a:cxn>
                <a:cxn ang="0">
                  <a:pos x="connsiteX20263" y="connsiteY20263"/>
                </a:cxn>
                <a:cxn ang="0">
                  <a:pos x="connsiteX20264" y="connsiteY20264"/>
                </a:cxn>
                <a:cxn ang="0">
                  <a:pos x="connsiteX20265" y="connsiteY20265"/>
                </a:cxn>
                <a:cxn ang="0">
                  <a:pos x="connsiteX20266" y="connsiteY20266"/>
                </a:cxn>
                <a:cxn ang="0">
                  <a:pos x="connsiteX20267" y="connsiteY20267"/>
                </a:cxn>
                <a:cxn ang="0">
                  <a:pos x="connsiteX20268" y="connsiteY20268"/>
                </a:cxn>
                <a:cxn ang="0">
                  <a:pos x="connsiteX20269" y="connsiteY20269"/>
                </a:cxn>
                <a:cxn ang="0">
                  <a:pos x="connsiteX20270" y="connsiteY20270"/>
                </a:cxn>
                <a:cxn ang="0">
                  <a:pos x="connsiteX20271" y="connsiteY20271"/>
                </a:cxn>
                <a:cxn ang="0">
                  <a:pos x="connsiteX20272" y="connsiteY20272"/>
                </a:cxn>
                <a:cxn ang="0">
                  <a:pos x="connsiteX20273" y="connsiteY20273"/>
                </a:cxn>
                <a:cxn ang="0">
                  <a:pos x="connsiteX20274" y="connsiteY20274"/>
                </a:cxn>
                <a:cxn ang="0">
                  <a:pos x="connsiteX20275" y="connsiteY20275"/>
                </a:cxn>
                <a:cxn ang="0">
                  <a:pos x="connsiteX20276" y="connsiteY20276"/>
                </a:cxn>
                <a:cxn ang="0">
                  <a:pos x="connsiteX20277" y="connsiteY20277"/>
                </a:cxn>
                <a:cxn ang="0">
                  <a:pos x="connsiteX20278" y="connsiteY20278"/>
                </a:cxn>
                <a:cxn ang="0">
                  <a:pos x="connsiteX20279" y="connsiteY20279"/>
                </a:cxn>
                <a:cxn ang="0">
                  <a:pos x="connsiteX20280" y="connsiteY20280"/>
                </a:cxn>
                <a:cxn ang="0">
                  <a:pos x="connsiteX20281" y="connsiteY20281"/>
                </a:cxn>
                <a:cxn ang="0">
                  <a:pos x="connsiteX20282" y="connsiteY20282"/>
                </a:cxn>
                <a:cxn ang="0">
                  <a:pos x="connsiteX20283" y="connsiteY20283"/>
                </a:cxn>
                <a:cxn ang="0">
                  <a:pos x="connsiteX20284" y="connsiteY20284"/>
                </a:cxn>
                <a:cxn ang="0">
                  <a:pos x="connsiteX20285" y="connsiteY20285"/>
                </a:cxn>
                <a:cxn ang="0">
                  <a:pos x="connsiteX20286" y="connsiteY20286"/>
                </a:cxn>
                <a:cxn ang="0">
                  <a:pos x="connsiteX20287" y="connsiteY20287"/>
                </a:cxn>
                <a:cxn ang="0">
                  <a:pos x="connsiteX20288" y="connsiteY20288"/>
                </a:cxn>
                <a:cxn ang="0">
                  <a:pos x="connsiteX20289" y="connsiteY20289"/>
                </a:cxn>
                <a:cxn ang="0">
                  <a:pos x="connsiteX20290" y="connsiteY20290"/>
                </a:cxn>
                <a:cxn ang="0">
                  <a:pos x="connsiteX20291" y="connsiteY20291"/>
                </a:cxn>
                <a:cxn ang="0">
                  <a:pos x="connsiteX20292" y="connsiteY20292"/>
                </a:cxn>
                <a:cxn ang="0">
                  <a:pos x="connsiteX20293" y="connsiteY20293"/>
                </a:cxn>
                <a:cxn ang="0">
                  <a:pos x="connsiteX20294" y="connsiteY20294"/>
                </a:cxn>
                <a:cxn ang="0">
                  <a:pos x="connsiteX20295" y="connsiteY20295"/>
                </a:cxn>
                <a:cxn ang="0">
                  <a:pos x="connsiteX20296" y="connsiteY20296"/>
                </a:cxn>
                <a:cxn ang="0">
                  <a:pos x="connsiteX20297" y="connsiteY20297"/>
                </a:cxn>
                <a:cxn ang="0">
                  <a:pos x="connsiteX20298" y="connsiteY20298"/>
                </a:cxn>
                <a:cxn ang="0">
                  <a:pos x="connsiteX20299" y="connsiteY20299"/>
                </a:cxn>
                <a:cxn ang="0">
                  <a:pos x="connsiteX20300" y="connsiteY20300"/>
                </a:cxn>
                <a:cxn ang="0">
                  <a:pos x="connsiteX20301" y="connsiteY20301"/>
                </a:cxn>
                <a:cxn ang="0">
                  <a:pos x="connsiteX20302" y="connsiteY20302"/>
                </a:cxn>
                <a:cxn ang="0">
                  <a:pos x="connsiteX20303" y="connsiteY20303"/>
                </a:cxn>
                <a:cxn ang="0">
                  <a:pos x="connsiteX20304" y="connsiteY20304"/>
                </a:cxn>
                <a:cxn ang="0">
                  <a:pos x="connsiteX20305" y="connsiteY20305"/>
                </a:cxn>
                <a:cxn ang="0">
                  <a:pos x="connsiteX20306" y="connsiteY20306"/>
                </a:cxn>
                <a:cxn ang="0">
                  <a:pos x="connsiteX20307" y="connsiteY20307"/>
                </a:cxn>
                <a:cxn ang="0">
                  <a:pos x="connsiteX20308" y="connsiteY20308"/>
                </a:cxn>
                <a:cxn ang="0">
                  <a:pos x="connsiteX20309" y="connsiteY20309"/>
                </a:cxn>
                <a:cxn ang="0">
                  <a:pos x="connsiteX20310" y="connsiteY20310"/>
                </a:cxn>
                <a:cxn ang="0">
                  <a:pos x="connsiteX20311" y="connsiteY20311"/>
                </a:cxn>
                <a:cxn ang="0">
                  <a:pos x="connsiteX20312" y="connsiteY20312"/>
                </a:cxn>
                <a:cxn ang="0">
                  <a:pos x="connsiteX20313" y="connsiteY20313"/>
                </a:cxn>
                <a:cxn ang="0">
                  <a:pos x="connsiteX20314" y="connsiteY20314"/>
                </a:cxn>
                <a:cxn ang="0">
                  <a:pos x="connsiteX20315" y="connsiteY20315"/>
                </a:cxn>
                <a:cxn ang="0">
                  <a:pos x="connsiteX20316" y="connsiteY20316"/>
                </a:cxn>
                <a:cxn ang="0">
                  <a:pos x="connsiteX20317" y="connsiteY20317"/>
                </a:cxn>
                <a:cxn ang="0">
                  <a:pos x="connsiteX20318" y="connsiteY20318"/>
                </a:cxn>
                <a:cxn ang="0">
                  <a:pos x="connsiteX20319" y="connsiteY20319"/>
                </a:cxn>
                <a:cxn ang="0">
                  <a:pos x="connsiteX20320" y="connsiteY20320"/>
                </a:cxn>
                <a:cxn ang="0">
                  <a:pos x="connsiteX20321" y="connsiteY20321"/>
                </a:cxn>
                <a:cxn ang="0">
                  <a:pos x="connsiteX20322" y="connsiteY20322"/>
                </a:cxn>
                <a:cxn ang="0">
                  <a:pos x="connsiteX20323" y="connsiteY20323"/>
                </a:cxn>
                <a:cxn ang="0">
                  <a:pos x="connsiteX20324" y="connsiteY20324"/>
                </a:cxn>
                <a:cxn ang="0">
                  <a:pos x="connsiteX20325" y="connsiteY20325"/>
                </a:cxn>
                <a:cxn ang="0">
                  <a:pos x="connsiteX20326" y="connsiteY20326"/>
                </a:cxn>
                <a:cxn ang="0">
                  <a:pos x="connsiteX20327" y="connsiteY20327"/>
                </a:cxn>
                <a:cxn ang="0">
                  <a:pos x="connsiteX20328" y="connsiteY20328"/>
                </a:cxn>
                <a:cxn ang="0">
                  <a:pos x="connsiteX20329" y="connsiteY20329"/>
                </a:cxn>
                <a:cxn ang="0">
                  <a:pos x="connsiteX20330" y="connsiteY20330"/>
                </a:cxn>
                <a:cxn ang="0">
                  <a:pos x="connsiteX20331" y="connsiteY20331"/>
                </a:cxn>
                <a:cxn ang="0">
                  <a:pos x="connsiteX20332" y="connsiteY20332"/>
                </a:cxn>
                <a:cxn ang="0">
                  <a:pos x="connsiteX20333" y="connsiteY20333"/>
                </a:cxn>
                <a:cxn ang="0">
                  <a:pos x="connsiteX20334" y="connsiteY20334"/>
                </a:cxn>
                <a:cxn ang="0">
                  <a:pos x="connsiteX20335" y="connsiteY20335"/>
                </a:cxn>
                <a:cxn ang="0">
                  <a:pos x="connsiteX20336" y="connsiteY20336"/>
                </a:cxn>
                <a:cxn ang="0">
                  <a:pos x="connsiteX20337" y="connsiteY20337"/>
                </a:cxn>
                <a:cxn ang="0">
                  <a:pos x="connsiteX20338" y="connsiteY20338"/>
                </a:cxn>
                <a:cxn ang="0">
                  <a:pos x="connsiteX20339" y="connsiteY20339"/>
                </a:cxn>
                <a:cxn ang="0">
                  <a:pos x="connsiteX20340" y="connsiteY20340"/>
                </a:cxn>
                <a:cxn ang="0">
                  <a:pos x="connsiteX20341" y="connsiteY20341"/>
                </a:cxn>
                <a:cxn ang="0">
                  <a:pos x="connsiteX20342" y="connsiteY20342"/>
                </a:cxn>
                <a:cxn ang="0">
                  <a:pos x="connsiteX20343" y="connsiteY20343"/>
                </a:cxn>
                <a:cxn ang="0">
                  <a:pos x="connsiteX20344" y="connsiteY20344"/>
                </a:cxn>
                <a:cxn ang="0">
                  <a:pos x="connsiteX20345" y="connsiteY20345"/>
                </a:cxn>
                <a:cxn ang="0">
                  <a:pos x="connsiteX20346" y="connsiteY20346"/>
                </a:cxn>
                <a:cxn ang="0">
                  <a:pos x="connsiteX20347" y="connsiteY20347"/>
                </a:cxn>
                <a:cxn ang="0">
                  <a:pos x="connsiteX20348" y="connsiteY20348"/>
                </a:cxn>
                <a:cxn ang="0">
                  <a:pos x="connsiteX20349" y="connsiteY20349"/>
                </a:cxn>
                <a:cxn ang="0">
                  <a:pos x="connsiteX20350" y="connsiteY20350"/>
                </a:cxn>
                <a:cxn ang="0">
                  <a:pos x="connsiteX20351" y="connsiteY20351"/>
                </a:cxn>
                <a:cxn ang="0">
                  <a:pos x="connsiteX20352" y="connsiteY20352"/>
                </a:cxn>
                <a:cxn ang="0">
                  <a:pos x="connsiteX20353" y="connsiteY20353"/>
                </a:cxn>
                <a:cxn ang="0">
                  <a:pos x="connsiteX20354" y="connsiteY20354"/>
                </a:cxn>
                <a:cxn ang="0">
                  <a:pos x="connsiteX20355" y="connsiteY20355"/>
                </a:cxn>
                <a:cxn ang="0">
                  <a:pos x="connsiteX20356" y="connsiteY20356"/>
                </a:cxn>
                <a:cxn ang="0">
                  <a:pos x="connsiteX20357" y="connsiteY20357"/>
                </a:cxn>
                <a:cxn ang="0">
                  <a:pos x="connsiteX20358" y="connsiteY20358"/>
                </a:cxn>
                <a:cxn ang="0">
                  <a:pos x="connsiteX20359" y="connsiteY20359"/>
                </a:cxn>
                <a:cxn ang="0">
                  <a:pos x="connsiteX20360" y="connsiteY20360"/>
                </a:cxn>
                <a:cxn ang="0">
                  <a:pos x="connsiteX20361" y="connsiteY20361"/>
                </a:cxn>
                <a:cxn ang="0">
                  <a:pos x="connsiteX20362" y="connsiteY20362"/>
                </a:cxn>
                <a:cxn ang="0">
                  <a:pos x="connsiteX20363" y="connsiteY20363"/>
                </a:cxn>
                <a:cxn ang="0">
                  <a:pos x="connsiteX20364" y="connsiteY20364"/>
                </a:cxn>
                <a:cxn ang="0">
                  <a:pos x="connsiteX20365" y="connsiteY20365"/>
                </a:cxn>
                <a:cxn ang="0">
                  <a:pos x="connsiteX20366" y="connsiteY20366"/>
                </a:cxn>
                <a:cxn ang="0">
                  <a:pos x="connsiteX20367" y="connsiteY20367"/>
                </a:cxn>
                <a:cxn ang="0">
                  <a:pos x="connsiteX20368" y="connsiteY20368"/>
                </a:cxn>
                <a:cxn ang="0">
                  <a:pos x="connsiteX20369" y="connsiteY20369"/>
                </a:cxn>
                <a:cxn ang="0">
                  <a:pos x="connsiteX20370" y="connsiteY20370"/>
                </a:cxn>
                <a:cxn ang="0">
                  <a:pos x="connsiteX20371" y="connsiteY20371"/>
                </a:cxn>
                <a:cxn ang="0">
                  <a:pos x="connsiteX20372" y="connsiteY20372"/>
                </a:cxn>
                <a:cxn ang="0">
                  <a:pos x="connsiteX20373" y="connsiteY20373"/>
                </a:cxn>
                <a:cxn ang="0">
                  <a:pos x="connsiteX20374" y="connsiteY20374"/>
                </a:cxn>
                <a:cxn ang="0">
                  <a:pos x="connsiteX20375" y="connsiteY20375"/>
                </a:cxn>
                <a:cxn ang="0">
                  <a:pos x="connsiteX20376" y="connsiteY20376"/>
                </a:cxn>
                <a:cxn ang="0">
                  <a:pos x="connsiteX20377" y="connsiteY20377"/>
                </a:cxn>
                <a:cxn ang="0">
                  <a:pos x="connsiteX20378" y="connsiteY20378"/>
                </a:cxn>
                <a:cxn ang="0">
                  <a:pos x="connsiteX20379" y="connsiteY20379"/>
                </a:cxn>
                <a:cxn ang="0">
                  <a:pos x="connsiteX20380" y="connsiteY20380"/>
                </a:cxn>
                <a:cxn ang="0">
                  <a:pos x="connsiteX20381" y="connsiteY20381"/>
                </a:cxn>
                <a:cxn ang="0">
                  <a:pos x="connsiteX20382" y="connsiteY20382"/>
                </a:cxn>
                <a:cxn ang="0">
                  <a:pos x="connsiteX20383" y="connsiteY20383"/>
                </a:cxn>
                <a:cxn ang="0">
                  <a:pos x="connsiteX20384" y="connsiteY20384"/>
                </a:cxn>
                <a:cxn ang="0">
                  <a:pos x="connsiteX20385" y="connsiteY20385"/>
                </a:cxn>
                <a:cxn ang="0">
                  <a:pos x="connsiteX20386" y="connsiteY20386"/>
                </a:cxn>
                <a:cxn ang="0">
                  <a:pos x="connsiteX20387" y="connsiteY20387"/>
                </a:cxn>
                <a:cxn ang="0">
                  <a:pos x="connsiteX20388" y="connsiteY20388"/>
                </a:cxn>
                <a:cxn ang="0">
                  <a:pos x="connsiteX20389" y="connsiteY20389"/>
                </a:cxn>
                <a:cxn ang="0">
                  <a:pos x="connsiteX20390" y="connsiteY20390"/>
                </a:cxn>
                <a:cxn ang="0">
                  <a:pos x="connsiteX20391" y="connsiteY20391"/>
                </a:cxn>
                <a:cxn ang="0">
                  <a:pos x="connsiteX20392" y="connsiteY20392"/>
                </a:cxn>
                <a:cxn ang="0">
                  <a:pos x="connsiteX20393" y="connsiteY20393"/>
                </a:cxn>
                <a:cxn ang="0">
                  <a:pos x="connsiteX20394" y="connsiteY20394"/>
                </a:cxn>
                <a:cxn ang="0">
                  <a:pos x="connsiteX20395" y="connsiteY20395"/>
                </a:cxn>
                <a:cxn ang="0">
                  <a:pos x="connsiteX20396" y="connsiteY20396"/>
                </a:cxn>
                <a:cxn ang="0">
                  <a:pos x="connsiteX20397" y="connsiteY20397"/>
                </a:cxn>
                <a:cxn ang="0">
                  <a:pos x="connsiteX20398" y="connsiteY20398"/>
                </a:cxn>
                <a:cxn ang="0">
                  <a:pos x="connsiteX20399" y="connsiteY20399"/>
                </a:cxn>
                <a:cxn ang="0">
                  <a:pos x="connsiteX20400" y="connsiteY20400"/>
                </a:cxn>
                <a:cxn ang="0">
                  <a:pos x="connsiteX20401" y="connsiteY20401"/>
                </a:cxn>
                <a:cxn ang="0">
                  <a:pos x="connsiteX20402" y="connsiteY20402"/>
                </a:cxn>
                <a:cxn ang="0">
                  <a:pos x="connsiteX20403" y="connsiteY20403"/>
                </a:cxn>
                <a:cxn ang="0">
                  <a:pos x="connsiteX20404" y="connsiteY20404"/>
                </a:cxn>
                <a:cxn ang="0">
                  <a:pos x="connsiteX20405" y="connsiteY20405"/>
                </a:cxn>
                <a:cxn ang="0">
                  <a:pos x="connsiteX20406" y="connsiteY20406"/>
                </a:cxn>
                <a:cxn ang="0">
                  <a:pos x="connsiteX20407" y="connsiteY20407"/>
                </a:cxn>
                <a:cxn ang="0">
                  <a:pos x="connsiteX20408" y="connsiteY20408"/>
                </a:cxn>
                <a:cxn ang="0">
                  <a:pos x="connsiteX20409" y="connsiteY20409"/>
                </a:cxn>
                <a:cxn ang="0">
                  <a:pos x="connsiteX20410" y="connsiteY20410"/>
                </a:cxn>
                <a:cxn ang="0">
                  <a:pos x="connsiteX20411" y="connsiteY20411"/>
                </a:cxn>
                <a:cxn ang="0">
                  <a:pos x="connsiteX20412" y="connsiteY20412"/>
                </a:cxn>
                <a:cxn ang="0">
                  <a:pos x="connsiteX20413" y="connsiteY20413"/>
                </a:cxn>
                <a:cxn ang="0">
                  <a:pos x="connsiteX20414" y="connsiteY20414"/>
                </a:cxn>
                <a:cxn ang="0">
                  <a:pos x="connsiteX20415" y="connsiteY20415"/>
                </a:cxn>
                <a:cxn ang="0">
                  <a:pos x="connsiteX20416" y="connsiteY20416"/>
                </a:cxn>
                <a:cxn ang="0">
                  <a:pos x="connsiteX20417" y="connsiteY20417"/>
                </a:cxn>
                <a:cxn ang="0">
                  <a:pos x="connsiteX20418" y="connsiteY20418"/>
                </a:cxn>
                <a:cxn ang="0">
                  <a:pos x="connsiteX20419" y="connsiteY20419"/>
                </a:cxn>
                <a:cxn ang="0">
                  <a:pos x="connsiteX20420" y="connsiteY20420"/>
                </a:cxn>
                <a:cxn ang="0">
                  <a:pos x="connsiteX20421" y="connsiteY20421"/>
                </a:cxn>
                <a:cxn ang="0">
                  <a:pos x="connsiteX20422" y="connsiteY20422"/>
                </a:cxn>
                <a:cxn ang="0">
                  <a:pos x="connsiteX20423" y="connsiteY20423"/>
                </a:cxn>
                <a:cxn ang="0">
                  <a:pos x="connsiteX20424" y="connsiteY20424"/>
                </a:cxn>
                <a:cxn ang="0">
                  <a:pos x="connsiteX20425" y="connsiteY20425"/>
                </a:cxn>
                <a:cxn ang="0">
                  <a:pos x="connsiteX20426" y="connsiteY20426"/>
                </a:cxn>
                <a:cxn ang="0">
                  <a:pos x="connsiteX20427" y="connsiteY20427"/>
                </a:cxn>
                <a:cxn ang="0">
                  <a:pos x="connsiteX20428" y="connsiteY20428"/>
                </a:cxn>
                <a:cxn ang="0">
                  <a:pos x="connsiteX20429" y="connsiteY20429"/>
                </a:cxn>
                <a:cxn ang="0">
                  <a:pos x="connsiteX20430" y="connsiteY20430"/>
                </a:cxn>
                <a:cxn ang="0">
                  <a:pos x="connsiteX20431" y="connsiteY20431"/>
                </a:cxn>
                <a:cxn ang="0">
                  <a:pos x="connsiteX20432" y="connsiteY20432"/>
                </a:cxn>
                <a:cxn ang="0">
                  <a:pos x="connsiteX20433" y="connsiteY20433"/>
                </a:cxn>
                <a:cxn ang="0">
                  <a:pos x="connsiteX20434" y="connsiteY20434"/>
                </a:cxn>
                <a:cxn ang="0">
                  <a:pos x="connsiteX20435" y="connsiteY20435"/>
                </a:cxn>
                <a:cxn ang="0">
                  <a:pos x="connsiteX20436" y="connsiteY20436"/>
                </a:cxn>
                <a:cxn ang="0">
                  <a:pos x="connsiteX20437" y="connsiteY20437"/>
                </a:cxn>
                <a:cxn ang="0">
                  <a:pos x="connsiteX20438" y="connsiteY20438"/>
                </a:cxn>
                <a:cxn ang="0">
                  <a:pos x="connsiteX20439" y="connsiteY20439"/>
                </a:cxn>
                <a:cxn ang="0">
                  <a:pos x="connsiteX20440" y="connsiteY20440"/>
                </a:cxn>
                <a:cxn ang="0">
                  <a:pos x="connsiteX20441" y="connsiteY20441"/>
                </a:cxn>
                <a:cxn ang="0">
                  <a:pos x="connsiteX20442" y="connsiteY20442"/>
                </a:cxn>
                <a:cxn ang="0">
                  <a:pos x="connsiteX20443" y="connsiteY20443"/>
                </a:cxn>
                <a:cxn ang="0">
                  <a:pos x="connsiteX20444" y="connsiteY20444"/>
                </a:cxn>
                <a:cxn ang="0">
                  <a:pos x="connsiteX20445" y="connsiteY20445"/>
                </a:cxn>
                <a:cxn ang="0">
                  <a:pos x="connsiteX20446" y="connsiteY20446"/>
                </a:cxn>
                <a:cxn ang="0">
                  <a:pos x="connsiteX20447" y="connsiteY20447"/>
                </a:cxn>
                <a:cxn ang="0">
                  <a:pos x="connsiteX20448" y="connsiteY20448"/>
                </a:cxn>
                <a:cxn ang="0">
                  <a:pos x="connsiteX20449" y="connsiteY20449"/>
                </a:cxn>
                <a:cxn ang="0">
                  <a:pos x="connsiteX20450" y="connsiteY20450"/>
                </a:cxn>
                <a:cxn ang="0">
                  <a:pos x="connsiteX20451" y="connsiteY20451"/>
                </a:cxn>
                <a:cxn ang="0">
                  <a:pos x="connsiteX20452" y="connsiteY20452"/>
                </a:cxn>
                <a:cxn ang="0">
                  <a:pos x="connsiteX20453" y="connsiteY20453"/>
                </a:cxn>
                <a:cxn ang="0">
                  <a:pos x="connsiteX20454" y="connsiteY20454"/>
                </a:cxn>
                <a:cxn ang="0">
                  <a:pos x="connsiteX20455" y="connsiteY20455"/>
                </a:cxn>
                <a:cxn ang="0">
                  <a:pos x="connsiteX20456" y="connsiteY20456"/>
                </a:cxn>
                <a:cxn ang="0">
                  <a:pos x="connsiteX20457" y="connsiteY20457"/>
                </a:cxn>
                <a:cxn ang="0">
                  <a:pos x="connsiteX20458" y="connsiteY20458"/>
                </a:cxn>
                <a:cxn ang="0">
                  <a:pos x="connsiteX20459" y="connsiteY20459"/>
                </a:cxn>
                <a:cxn ang="0">
                  <a:pos x="connsiteX20460" y="connsiteY20460"/>
                </a:cxn>
                <a:cxn ang="0">
                  <a:pos x="connsiteX20461" y="connsiteY20461"/>
                </a:cxn>
                <a:cxn ang="0">
                  <a:pos x="connsiteX20462" y="connsiteY20462"/>
                </a:cxn>
                <a:cxn ang="0">
                  <a:pos x="connsiteX20463" y="connsiteY20463"/>
                </a:cxn>
                <a:cxn ang="0">
                  <a:pos x="connsiteX20464" y="connsiteY20464"/>
                </a:cxn>
                <a:cxn ang="0">
                  <a:pos x="connsiteX20465" y="connsiteY20465"/>
                </a:cxn>
                <a:cxn ang="0">
                  <a:pos x="connsiteX20466" y="connsiteY20466"/>
                </a:cxn>
                <a:cxn ang="0">
                  <a:pos x="connsiteX20467" y="connsiteY20467"/>
                </a:cxn>
                <a:cxn ang="0">
                  <a:pos x="connsiteX20468" y="connsiteY20468"/>
                </a:cxn>
                <a:cxn ang="0">
                  <a:pos x="connsiteX20469" y="connsiteY20469"/>
                </a:cxn>
                <a:cxn ang="0">
                  <a:pos x="connsiteX20470" y="connsiteY20470"/>
                </a:cxn>
                <a:cxn ang="0">
                  <a:pos x="connsiteX20471" y="connsiteY20471"/>
                </a:cxn>
                <a:cxn ang="0">
                  <a:pos x="connsiteX20472" y="connsiteY20472"/>
                </a:cxn>
                <a:cxn ang="0">
                  <a:pos x="connsiteX20473" y="connsiteY20473"/>
                </a:cxn>
                <a:cxn ang="0">
                  <a:pos x="connsiteX20474" y="connsiteY20474"/>
                </a:cxn>
                <a:cxn ang="0">
                  <a:pos x="connsiteX20475" y="connsiteY20475"/>
                </a:cxn>
                <a:cxn ang="0">
                  <a:pos x="connsiteX20476" y="connsiteY20476"/>
                </a:cxn>
                <a:cxn ang="0">
                  <a:pos x="connsiteX20477" y="connsiteY20477"/>
                </a:cxn>
                <a:cxn ang="0">
                  <a:pos x="connsiteX20478" y="connsiteY20478"/>
                </a:cxn>
                <a:cxn ang="0">
                  <a:pos x="connsiteX20479" y="connsiteY20479"/>
                </a:cxn>
                <a:cxn ang="0">
                  <a:pos x="connsiteX20480" y="connsiteY20480"/>
                </a:cxn>
                <a:cxn ang="0">
                  <a:pos x="connsiteX20481" y="connsiteY20481"/>
                </a:cxn>
                <a:cxn ang="0">
                  <a:pos x="connsiteX20482" y="connsiteY20482"/>
                </a:cxn>
                <a:cxn ang="0">
                  <a:pos x="connsiteX20483" y="connsiteY20483"/>
                </a:cxn>
                <a:cxn ang="0">
                  <a:pos x="connsiteX20484" y="connsiteY20484"/>
                </a:cxn>
                <a:cxn ang="0">
                  <a:pos x="connsiteX20485" y="connsiteY20485"/>
                </a:cxn>
                <a:cxn ang="0">
                  <a:pos x="connsiteX20486" y="connsiteY20486"/>
                </a:cxn>
                <a:cxn ang="0">
                  <a:pos x="connsiteX20487" y="connsiteY20487"/>
                </a:cxn>
                <a:cxn ang="0">
                  <a:pos x="connsiteX20488" y="connsiteY20488"/>
                </a:cxn>
                <a:cxn ang="0">
                  <a:pos x="connsiteX20489" y="connsiteY20489"/>
                </a:cxn>
                <a:cxn ang="0">
                  <a:pos x="connsiteX20490" y="connsiteY20490"/>
                </a:cxn>
                <a:cxn ang="0">
                  <a:pos x="connsiteX20491" y="connsiteY20491"/>
                </a:cxn>
                <a:cxn ang="0">
                  <a:pos x="connsiteX20492" y="connsiteY20492"/>
                </a:cxn>
                <a:cxn ang="0">
                  <a:pos x="connsiteX20493" y="connsiteY20493"/>
                </a:cxn>
                <a:cxn ang="0">
                  <a:pos x="connsiteX20494" y="connsiteY20494"/>
                </a:cxn>
                <a:cxn ang="0">
                  <a:pos x="connsiteX20495" y="connsiteY20495"/>
                </a:cxn>
                <a:cxn ang="0">
                  <a:pos x="connsiteX20496" y="connsiteY20496"/>
                </a:cxn>
                <a:cxn ang="0">
                  <a:pos x="connsiteX20497" y="connsiteY20497"/>
                </a:cxn>
                <a:cxn ang="0">
                  <a:pos x="connsiteX20498" y="connsiteY20498"/>
                </a:cxn>
                <a:cxn ang="0">
                  <a:pos x="connsiteX20499" y="connsiteY20499"/>
                </a:cxn>
                <a:cxn ang="0">
                  <a:pos x="connsiteX20500" y="connsiteY20500"/>
                </a:cxn>
                <a:cxn ang="0">
                  <a:pos x="connsiteX20501" y="connsiteY20501"/>
                </a:cxn>
                <a:cxn ang="0">
                  <a:pos x="connsiteX20502" y="connsiteY20502"/>
                </a:cxn>
                <a:cxn ang="0">
                  <a:pos x="connsiteX20503" y="connsiteY20503"/>
                </a:cxn>
                <a:cxn ang="0">
                  <a:pos x="connsiteX20504" y="connsiteY20504"/>
                </a:cxn>
                <a:cxn ang="0">
                  <a:pos x="connsiteX20505" y="connsiteY20505"/>
                </a:cxn>
                <a:cxn ang="0">
                  <a:pos x="connsiteX20506" y="connsiteY20506"/>
                </a:cxn>
                <a:cxn ang="0">
                  <a:pos x="connsiteX20507" y="connsiteY20507"/>
                </a:cxn>
                <a:cxn ang="0">
                  <a:pos x="connsiteX20508" y="connsiteY20508"/>
                </a:cxn>
                <a:cxn ang="0">
                  <a:pos x="connsiteX20509" y="connsiteY20509"/>
                </a:cxn>
                <a:cxn ang="0">
                  <a:pos x="connsiteX20510" y="connsiteY20510"/>
                </a:cxn>
                <a:cxn ang="0">
                  <a:pos x="connsiteX20511" y="connsiteY20511"/>
                </a:cxn>
                <a:cxn ang="0">
                  <a:pos x="connsiteX20512" y="connsiteY20512"/>
                </a:cxn>
                <a:cxn ang="0">
                  <a:pos x="connsiteX20513" y="connsiteY20513"/>
                </a:cxn>
                <a:cxn ang="0">
                  <a:pos x="connsiteX20514" y="connsiteY20514"/>
                </a:cxn>
                <a:cxn ang="0">
                  <a:pos x="connsiteX20515" y="connsiteY20515"/>
                </a:cxn>
                <a:cxn ang="0">
                  <a:pos x="connsiteX20516" y="connsiteY20516"/>
                </a:cxn>
                <a:cxn ang="0">
                  <a:pos x="connsiteX20517" y="connsiteY20517"/>
                </a:cxn>
                <a:cxn ang="0">
                  <a:pos x="connsiteX20518" y="connsiteY20518"/>
                </a:cxn>
                <a:cxn ang="0">
                  <a:pos x="connsiteX20519" y="connsiteY20519"/>
                </a:cxn>
                <a:cxn ang="0">
                  <a:pos x="connsiteX20520" y="connsiteY20520"/>
                </a:cxn>
                <a:cxn ang="0">
                  <a:pos x="connsiteX20521" y="connsiteY20521"/>
                </a:cxn>
                <a:cxn ang="0">
                  <a:pos x="connsiteX20522" y="connsiteY20522"/>
                </a:cxn>
                <a:cxn ang="0">
                  <a:pos x="connsiteX20523" y="connsiteY20523"/>
                </a:cxn>
                <a:cxn ang="0">
                  <a:pos x="connsiteX20524" y="connsiteY20524"/>
                </a:cxn>
                <a:cxn ang="0">
                  <a:pos x="connsiteX20525" y="connsiteY20525"/>
                </a:cxn>
                <a:cxn ang="0">
                  <a:pos x="connsiteX20526" y="connsiteY20526"/>
                </a:cxn>
                <a:cxn ang="0">
                  <a:pos x="connsiteX20527" y="connsiteY20527"/>
                </a:cxn>
                <a:cxn ang="0">
                  <a:pos x="connsiteX20528" y="connsiteY20528"/>
                </a:cxn>
                <a:cxn ang="0">
                  <a:pos x="connsiteX20529" y="connsiteY20529"/>
                </a:cxn>
                <a:cxn ang="0">
                  <a:pos x="connsiteX20530" y="connsiteY20530"/>
                </a:cxn>
                <a:cxn ang="0">
                  <a:pos x="connsiteX20531" y="connsiteY20531"/>
                </a:cxn>
                <a:cxn ang="0">
                  <a:pos x="connsiteX20532" y="connsiteY20532"/>
                </a:cxn>
                <a:cxn ang="0">
                  <a:pos x="connsiteX20533" y="connsiteY20533"/>
                </a:cxn>
                <a:cxn ang="0">
                  <a:pos x="connsiteX20534" y="connsiteY20534"/>
                </a:cxn>
                <a:cxn ang="0">
                  <a:pos x="connsiteX20535" y="connsiteY20535"/>
                </a:cxn>
                <a:cxn ang="0">
                  <a:pos x="connsiteX20536" y="connsiteY20536"/>
                </a:cxn>
                <a:cxn ang="0">
                  <a:pos x="connsiteX20537" y="connsiteY20537"/>
                </a:cxn>
                <a:cxn ang="0">
                  <a:pos x="connsiteX20538" y="connsiteY20538"/>
                </a:cxn>
                <a:cxn ang="0">
                  <a:pos x="connsiteX20539" y="connsiteY20539"/>
                </a:cxn>
                <a:cxn ang="0">
                  <a:pos x="connsiteX20540" y="connsiteY20540"/>
                </a:cxn>
                <a:cxn ang="0">
                  <a:pos x="connsiteX20541" y="connsiteY20541"/>
                </a:cxn>
                <a:cxn ang="0">
                  <a:pos x="connsiteX20542" y="connsiteY20542"/>
                </a:cxn>
                <a:cxn ang="0">
                  <a:pos x="connsiteX20543" y="connsiteY20543"/>
                </a:cxn>
                <a:cxn ang="0">
                  <a:pos x="connsiteX20544" y="connsiteY20544"/>
                </a:cxn>
                <a:cxn ang="0">
                  <a:pos x="connsiteX20545" y="connsiteY20545"/>
                </a:cxn>
                <a:cxn ang="0">
                  <a:pos x="connsiteX20546" y="connsiteY20546"/>
                </a:cxn>
                <a:cxn ang="0">
                  <a:pos x="connsiteX20547" y="connsiteY20547"/>
                </a:cxn>
                <a:cxn ang="0">
                  <a:pos x="connsiteX20548" y="connsiteY20548"/>
                </a:cxn>
                <a:cxn ang="0">
                  <a:pos x="connsiteX20549" y="connsiteY20549"/>
                </a:cxn>
                <a:cxn ang="0">
                  <a:pos x="connsiteX20550" y="connsiteY20550"/>
                </a:cxn>
                <a:cxn ang="0">
                  <a:pos x="connsiteX20551" y="connsiteY20551"/>
                </a:cxn>
                <a:cxn ang="0">
                  <a:pos x="connsiteX20552" y="connsiteY20552"/>
                </a:cxn>
                <a:cxn ang="0">
                  <a:pos x="connsiteX20553" y="connsiteY20553"/>
                </a:cxn>
                <a:cxn ang="0">
                  <a:pos x="connsiteX20554" y="connsiteY20554"/>
                </a:cxn>
                <a:cxn ang="0">
                  <a:pos x="connsiteX20555" y="connsiteY20555"/>
                </a:cxn>
                <a:cxn ang="0">
                  <a:pos x="connsiteX20556" y="connsiteY20556"/>
                </a:cxn>
                <a:cxn ang="0">
                  <a:pos x="connsiteX20557" y="connsiteY20557"/>
                </a:cxn>
                <a:cxn ang="0">
                  <a:pos x="connsiteX20558" y="connsiteY20558"/>
                </a:cxn>
                <a:cxn ang="0">
                  <a:pos x="connsiteX20559" y="connsiteY20559"/>
                </a:cxn>
                <a:cxn ang="0">
                  <a:pos x="connsiteX20560" y="connsiteY20560"/>
                </a:cxn>
                <a:cxn ang="0">
                  <a:pos x="connsiteX20561" y="connsiteY20561"/>
                </a:cxn>
                <a:cxn ang="0">
                  <a:pos x="connsiteX20562" y="connsiteY20562"/>
                </a:cxn>
                <a:cxn ang="0">
                  <a:pos x="connsiteX20563" y="connsiteY20563"/>
                </a:cxn>
                <a:cxn ang="0">
                  <a:pos x="connsiteX20564" y="connsiteY20564"/>
                </a:cxn>
                <a:cxn ang="0">
                  <a:pos x="connsiteX20565" y="connsiteY20565"/>
                </a:cxn>
                <a:cxn ang="0">
                  <a:pos x="connsiteX20566" y="connsiteY20566"/>
                </a:cxn>
                <a:cxn ang="0">
                  <a:pos x="connsiteX20567" y="connsiteY20567"/>
                </a:cxn>
                <a:cxn ang="0">
                  <a:pos x="connsiteX20568" y="connsiteY20568"/>
                </a:cxn>
                <a:cxn ang="0">
                  <a:pos x="connsiteX20569" y="connsiteY20569"/>
                </a:cxn>
                <a:cxn ang="0">
                  <a:pos x="connsiteX20570" y="connsiteY20570"/>
                </a:cxn>
                <a:cxn ang="0">
                  <a:pos x="connsiteX20571" y="connsiteY20571"/>
                </a:cxn>
                <a:cxn ang="0">
                  <a:pos x="connsiteX20572" y="connsiteY20572"/>
                </a:cxn>
                <a:cxn ang="0">
                  <a:pos x="connsiteX20573" y="connsiteY20573"/>
                </a:cxn>
                <a:cxn ang="0">
                  <a:pos x="connsiteX20574" y="connsiteY20574"/>
                </a:cxn>
                <a:cxn ang="0">
                  <a:pos x="connsiteX20575" y="connsiteY20575"/>
                </a:cxn>
                <a:cxn ang="0">
                  <a:pos x="connsiteX20576" y="connsiteY20576"/>
                </a:cxn>
                <a:cxn ang="0">
                  <a:pos x="connsiteX20577" y="connsiteY20577"/>
                </a:cxn>
                <a:cxn ang="0">
                  <a:pos x="connsiteX20578" y="connsiteY20578"/>
                </a:cxn>
                <a:cxn ang="0">
                  <a:pos x="connsiteX20579" y="connsiteY20579"/>
                </a:cxn>
                <a:cxn ang="0">
                  <a:pos x="connsiteX20580" y="connsiteY20580"/>
                </a:cxn>
                <a:cxn ang="0">
                  <a:pos x="connsiteX20581" y="connsiteY20581"/>
                </a:cxn>
                <a:cxn ang="0">
                  <a:pos x="connsiteX20582" y="connsiteY20582"/>
                </a:cxn>
                <a:cxn ang="0">
                  <a:pos x="connsiteX20583" y="connsiteY20583"/>
                </a:cxn>
                <a:cxn ang="0">
                  <a:pos x="connsiteX20584" y="connsiteY20584"/>
                </a:cxn>
                <a:cxn ang="0">
                  <a:pos x="connsiteX20585" y="connsiteY20585"/>
                </a:cxn>
                <a:cxn ang="0">
                  <a:pos x="connsiteX20586" y="connsiteY20586"/>
                </a:cxn>
                <a:cxn ang="0">
                  <a:pos x="connsiteX20587" y="connsiteY20587"/>
                </a:cxn>
                <a:cxn ang="0">
                  <a:pos x="connsiteX20588" y="connsiteY20588"/>
                </a:cxn>
                <a:cxn ang="0">
                  <a:pos x="connsiteX20589" y="connsiteY20589"/>
                </a:cxn>
                <a:cxn ang="0">
                  <a:pos x="connsiteX20590" y="connsiteY20590"/>
                </a:cxn>
                <a:cxn ang="0">
                  <a:pos x="connsiteX20591" y="connsiteY20591"/>
                </a:cxn>
                <a:cxn ang="0">
                  <a:pos x="connsiteX20592" y="connsiteY20592"/>
                </a:cxn>
                <a:cxn ang="0">
                  <a:pos x="connsiteX20593" y="connsiteY20593"/>
                </a:cxn>
                <a:cxn ang="0">
                  <a:pos x="connsiteX20594" y="connsiteY20594"/>
                </a:cxn>
                <a:cxn ang="0">
                  <a:pos x="connsiteX20595" y="connsiteY20595"/>
                </a:cxn>
                <a:cxn ang="0">
                  <a:pos x="connsiteX20596" y="connsiteY20596"/>
                </a:cxn>
                <a:cxn ang="0">
                  <a:pos x="connsiteX20597" y="connsiteY20597"/>
                </a:cxn>
                <a:cxn ang="0">
                  <a:pos x="connsiteX20598" y="connsiteY20598"/>
                </a:cxn>
                <a:cxn ang="0">
                  <a:pos x="connsiteX20599" y="connsiteY20599"/>
                </a:cxn>
                <a:cxn ang="0">
                  <a:pos x="connsiteX20600" y="connsiteY20600"/>
                </a:cxn>
                <a:cxn ang="0">
                  <a:pos x="connsiteX20601" y="connsiteY20601"/>
                </a:cxn>
                <a:cxn ang="0">
                  <a:pos x="connsiteX20602" y="connsiteY20602"/>
                </a:cxn>
                <a:cxn ang="0">
                  <a:pos x="connsiteX20603" y="connsiteY20603"/>
                </a:cxn>
                <a:cxn ang="0">
                  <a:pos x="connsiteX20604" y="connsiteY20604"/>
                </a:cxn>
                <a:cxn ang="0">
                  <a:pos x="connsiteX20605" y="connsiteY20605"/>
                </a:cxn>
                <a:cxn ang="0">
                  <a:pos x="connsiteX20606" y="connsiteY20606"/>
                </a:cxn>
                <a:cxn ang="0">
                  <a:pos x="connsiteX20607" y="connsiteY20607"/>
                </a:cxn>
                <a:cxn ang="0">
                  <a:pos x="connsiteX20608" y="connsiteY20608"/>
                </a:cxn>
                <a:cxn ang="0">
                  <a:pos x="connsiteX20609" y="connsiteY20609"/>
                </a:cxn>
                <a:cxn ang="0">
                  <a:pos x="connsiteX20610" y="connsiteY20610"/>
                </a:cxn>
                <a:cxn ang="0">
                  <a:pos x="connsiteX20611" y="connsiteY20611"/>
                </a:cxn>
                <a:cxn ang="0">
                  <a:pos x="connsiteX20612" y="connsiteY20612"/>
                </a:cxn>
                <a:cxn ang="0">
                  <a:pos x="connsiteX20613" y="connsiteY20613"/>
                </a:cxn>
                <a:cxn ang="0">
                  <a:pos x="connsiteX20614" y="connsiteY20614"/>
                </a:cxn>
                <a:cxn ang="0">
                  <a:pos x="connsiteX20615" y="connsiteY20615"/>
                </a:cxn>
                <a:cxn ang="0">
                  <a:pos x="connsiteX20616" y="connsiteY20616"/>
                </a:cxn>
                <a:cxn ang="0">
                  <a:pos x="connsiteX20617" y="connsiteY20617"/>
                </a:cxn>
                <a:cxn ang="0">
                  <a:pos x="connsiteX20618" y="connsiteY20618"/>
                </a:cxn>
                <a:cxn ang="0">
                  <a:pos x="connsiteX20619" y="connsiteY20619"/>
                </a:cxn>
                <a:cxn ang="0">
                  <a:pos x="connsiteX20620" y="connsiteY20620"/>
                </a:cxn>
                <a:cxn ang="0">
                  <a:pos x="connsiteX20621" y="connsiteY20621"/>
                </a:cxn>
                <a:cxn ang="0">
                  <a:pos x="connsiteX20622" y="connsiteY20622"/>
                </a:cxn>
                <a:cxn ang="0">
                  <a:pos x="connsiteX20623" y="connsiteY20623"/>
                </a:cxn>
                <a:cxn ang="0">
                  <a:pos x="connsiteX20624" y="connsiteY20624"/>
                </a:cxn>
                <a:cxn ang="0">
                  <a:pos x="connsiteX20625" y="connsiteY20625"/>
                </a:cxn>
                <a:cxn ang="0">
                  <a:pos x="connsiteX20626" y="connsiteY20626"/>
                </a:cxn>
                <a:cxn ang="0">
                  <a:pos x="connsiteX20627" y="connsiteY20627"/>
                </a:cxn>
                <a:cxn ang="0">
                  <a:pos x="connsiteX20628" y="connsiteY20628"/>
                </a:cxn>
                <a:cxn ang="0">
                  <a:pos x="connsiteX20629" y="connsiteY20629"/>
                </a:cxn>
                <a:cxn ang="0">
                  <a:pos x="connsiteX20630" y="connsiteY20630"/>
                </a:cxn>
                <a:cxn ang="0">
                  <a:pos x="connsiteX20631" y="connsiteY20631"/>
                </a:cxn>
                <a:cxn ang="0">
                  <a:pos x="connsiteX20632" y="connsiteY20632"/>
                </a:cxn>
                <a:cxn ang="0">
                  <a:pos x="connsiteX20633" y="connsiteY20633"/>
                </a:cxn>
                <a:cxn ang="0">
                  <a:pos x="connsiteX20634" y="connsiteY20634"/>
                </a:cxn>
                <a:cxn ang="0">
                  <a:pos x="connsiteX20635" y="connsiteY20635"/>
                </a:cxn>
                <a:cxn ang="0">
                  <a:pos x="connsiteX20636" y="connsiteY20636"/>
                </a:cxn>
                <a:cxn ang="0">
                  <a:pos x="connsiteX20637" y="connsiteY20637"/>
                </a:cxn>
                <a:cxn ang="0">
                  <a:pos x="connsiteX20638" y="connsiteY20638"/>
                </a:cxn>
                <a:cxn ang="0">
                  <a:pos x="connsiteX20639" y="connsiteY20639"/>
                </a:cxn>
                <a:cxn ang="0">
                  <a:pos x="connsiteX20640" y="connsiteY20640"/>
                </a:cxn>
                <a:cxn ang="0">
                  <a:pos x="connsiteX20641" y="connsiteY20641"/>
                </a:cxn>
                <a:cxn ang="0">
                  <a:pos x="connsiteX20642" y="connsiteY20642"/>
                </a:cxn>
                <a:cxn ang="0">
                  <a:pos x="connsiteX20643" y="connsiteY20643"/>
                </a:cxn>
                <a:cxn ang="0">
                  <a:pos x="connsiteX20644" y="connsiteY20644"/>
                </a:cxn>
                <a:cxn ang="0">
                  <a:pos x="connsiteX20645" y="connsiteY20645"/>
                </a:cxn>
                <a:cxn ang="0">
                  <a:pos x="connsiteX20646" y="connsiteY20646"/>
                </a:cxn>
                <a:cxn ang="0">
                  <a:pos x="connsiteX20647" y="connsiteY20647"/>
                </a:cxn>
                <a:cxn ang="0">
                  <a:pos x="connsiteX20648" y="connsiteY20648"/>
                </a:cxn>
                <a:cxn ang="0">
                  <a:pos x="connsiteX20649" y="connsiteY20649"/>
                </a:cxn>
                <a:cxn ang="0">
                  <a:pos x="connsiteX20650" y="connsiteY20650"/>
                </a:cxn>
                <a:cxn ang="0">
                  <a:pos x="connsiteX20651" y="connsiteY20651"/>
                </a:cxn>
                <a:cxn ang="0">
                  <a:pos x="connsiteX20652" y="connsiteY20652"/>
                </a:cxn>
                <a:cxn ang="0">
                  <a:pos x="connsiteX20653" y="connsiteY20653"/>
                </a:cxn>
                <a:cxn ang="0">
                  <a:pos x="connsiteX20654" y="connsiteY20654"/>
                </a:cxn>
                <a:cxn ang="0">
                  <a:pos x="connsiteX20655" y="connsiteY20655"/>
                </a:cxn>
                <a:cxn ang="0">
                  <a:pos x="connsiteX20656" y="connsiteY20656"/>
                </a:cxn>
                <a:cxn ang="0">
                  <a:pos x="connsiteX20657" y="connsiteY20657"/>
                </a:cxn>
                <a:cxn ang="0">
                  <a:pos x="connsiteX20658" y="connsiteY20658"/>
                </a:cxn>
                <a:cxn ang="0">
                  <a:pos x="connsiteX20659" y="connsiteY20659"/>
                </a:cxn>
                <a:cxn ang="0">
                  <a:pos x="connsiteX20660" y="connsiteY20660"/>
                </a:cxn>
                <a:cxn ang="0">
                  <a:pos x="connsiteX20661" y="connsiteY20661"/>
                </a:cxn>
                <a:cxn ang="0">
                  <a:pos x="connsiteX20662" y="connsiteY20662"/>
                </a:cxn>
                <a:cxn ang="0">
                  <a:pos x="connsiteX20663" y="connsiteY20663"/>
                </a:cxn>
                <a:cxn ang="0">
                  <a:pos x="connsiteX20664" y="connsiteY20664"/>
                </a:cxn>
                <a:cxn ang="0">
                  <a:pos x="connsiteX20665" y="connsiteY20665"/>
                </a:cxn>
                <a:cxn ang="0">
                  <a:pos x="connsiteX20666" y="connsiteY20666"/>
                </a:cxn>
                <a:cxn ang="0">
                  <a:pos x="connsiteX20667" y="connsiteY20667"/>
                </a:cxn>
                <a:cxn ang="0">
                  <a:pos x="connsiteX20668" y="connsiteY20668"/>
                </a:cxn>
                <a:cxn ang="0">
                  <a:pos x="connsiteX20669" y="connsiteY20669"/>
                </a:cxn>
                <a:cxn ang="0">
                  <a:pos x="connsiteX20670" y="connsiteY20670"/>
                </a:cxn>
                <a:cxn ang="0">
                  <a:pos x="connsiteX20671" y="connsiteY20671"/>
                </a:cxn>
                <a:cxn ang="0">
                  <a:pos x="connsiteX20672" y="connsiteY20672"/>
                </a:cxn>
                <a:cxn ang="0">
                  <a:pos x="connsiteX20673" y="connsiteY20673"/>
                </a:cxn>
                <a:cxn ang="0">
                  <a:pos x="connsiteX20674" y="connsiteY20674"/>
                </a:cxn>
                <a:cxn ang="0">
                  <a:pos x="connsiteX20675" y="connsiteY20675"/>
                </a:cxn>
                <a:cxn ang="0">
                  <a:pos x="connsiteX20676" y="connsiteY20676"/>
                </a:cxn>
                <a:cxn ang="0">
                  <a:pos x="connsiteX20677" y="connsiteY20677"/>
                </a:cxn>
                <a:cxn ang="0">
                  <a:pos x="connsiteX20678" y="connsiteY20678"/>
                </a:cxn>
                <a:cxn ang="0">
                  <a:pos x="connsiteX20679" y="connsiteY20679"/>
                </a:cxn>
                <a:cxn ang="0">
                  <a:pos x="connsiteX20680" y="connsiteY20680"/>
                </a:cxn>
                <a:cxn ang="0">
                  <a:pos x="connsiteX20681" y="connsiteY20681"/>
                </a:cxn>
                <a:cxn ang="0">
                  <a:pos x="connsiteX20682" y="connsiteY20682"/>
                </a:cxn>
                <a:cxn ang="0">
                  <a:pos x="connsiteX20683" y="connsiteY20683"/>
                </a:cxn>
                <a:cxn ang="0">
                  <a:pos x="connsiteX20684" y="connsiteY20684"/>
                </a:cxn>
                <a:cxn ang="0">
                  <a:pos x="connsiteX20685" y="connsiteY20685"/>
                </a:cxn>
                <a:cxn ang="0">
                  <a:pos x="connsiteX20686" y="connsiteY20686"/>
                </a:cxn>
                <a:cxn ang="0">
                  <a:pos x="connsiteX20687" y="connsiteY20687"/>
                </a:cxn>
                <a:cxn ang="0">
                  <a:pos x="connsiteX20688" y="connsiteY20688"/>
                </a:cxn>
                <a:cxn ang="0">
                  <a:pos x="connsiteX20689" y="connsiteY20689"/>
                </a:cxn>
                <a:cxn ang="0">
                  <a:pos x="connsiteX20690" y="connsiteY20690"/>
                </a:cxn>
                <a:cxn ang="0">
                  <a:pos x="connsiteX20691" y="connsiteY20691"/>
                </a:cxn>
                <a:cxn ang="0">
                  <a:pos x="connsiteX20692" y="connsiteY20692"/>
                </a:cxn>
                <a:cxn ang="0">
                  <a:pos x="connsiteX20693" y="connsiteY20693"/>
                </a:cxn>
                <a:cxn ang="0">
                  <a:pos x="connsiteX20694" y="connsiteY20694"/>
                </a:cxn>
                <a:cxn ang="0">
                  <a:pos x="connsiteX20695" y="connsiteY20695"/>
                </a:cxn>
                <a:cxn ang="0">
                  <a:pos x="connsiteX20696" y="connsiteY20696"/>
                </a:cxn>
                <a:cxn ang="0">
                  <a:pos x="connsiteX20697" y="connsiteY20697"/>
                </a:cxn>
                <a:cxn ang="0">
                  <a:pos x="connsiteX20698" y="connsiteY20698"/>
                </a:cxn>
                <a:cxn ang="0">
                  <a:pos x="connsiteX20699" y="connsiteY20699"/>
                </a:cxn>
                <a:cxn ang="0">
                  <a:pos x="connsiteX20700" y="connsiteY20700"/>
                </a:cxn>
                <a:cxn ang="0">
                  <a:pos x="connsiteX20701" y="connsiteY20701"/>
                </a:cxn>
                <a:cxn ang="0">
                  <a:pos x="connsiteX20702" y="connsiteY20702"/>
                </a:cxn>
                <a:cxn ang="0">
                  <a:pos x="connsiteX20703" y="connsiteY20703"/>
                </a:cxn>
                <a:cxn ang="0">
                  <a:pos x="connsiteX20704" y="connsiteY20704"/>
                </a:cxn>
                <a:cxn ang="0">
                  <a:pos x="connsiteX20705" y="connsiteY20705"/>
                </a:cxn>
                <a:cxn ang="0">
                  <a:pos x="connsiteX20706" y="connsiteY20706"/>
                </a:cxn>
                <a:cxn ang="0">
                  <a:pos x="connsiteX20707" y="connsiteY20707"/>
                </a:cxn>
                <a:cxn ang="0">
                  <a:pos x="connsiteX20708" y="connsiteY20708"/>
                </a:cxn>
                <a:cxn ang="0">
                  <a:pos x="connsiteX20709" y="connsiteY20709"/>
                </a:cxn>
                <a:cxn ang="0">
                  <a:pos x="connsiteX20710" y="connsiteY20710"/>
                </a:cxn>
                <a:cxn ang="0">
                  <a:pos x="connsiteX20711" y="connsiteY20711"/>
                </a:cxn>
                <a:cxn ang="0">
                  <a:pos x="connsiteX20712" y="connsiteY20712"/>
                </a:cxn>
                <a:cxn ang="0">
                  <a:pos x="connsiteX20713" y="connsiteY20713"/>
                </a:cxn>
                <a:cxn ang="0">
                  <a:pos x="connsiteX20714" y="connsiteY20714"/>
                </a:cxn>
                <a:cxn ang="0">
                  <a:pos x="connsiteX20715" y="connsiteY20715"/>
                </a:cxn>
                <a:cxn ang="0">
                  <a:pos x="connsiteX20716" y="connsiteY20716"/>
                </a:cxn>
                <a:cxn ang="0">
                  <a:pos x="connsiteX20717" y="connsiteY20717"/>
                </a:cxn>
                <a:cxn ang="0">
                  <a:pos x="connsiteX20718" y="connsiteY20718"/>
                </a:cxn>
                <a:cxn ang="0">
                  <a:pos x="connsiteX20719" y="connsiteY20719"/>
                </a:cxn>
                <a:cxn ang="0">
                  <a:pos x="connsiteX20720" y="connsiteY20720"/>
                </a:cxn>
                <a:cxn ang="0">
                  <a:pos x="connsiteX20721" y="connsiteY20721"/>
                </a:cxn>
                <a:cxn ang="0">
                  <a:pos x="connsiteX20722" y="connsiteY20722"/>
                </a:cxn>
                <a:cxn ang="0">
                  <a:pos x="connsiteX20723" y="connsiteY20723"/>
                </a:cxn>
                <a:cxn ang="0">
                  <a:pos x="connsiteX20724" y="connsiteY20724"/>
                </a:cxn>
                <a:cxn ang="0">
                  <a:pos x="connsiteX20725" y="connsiteY20725"/>
                </a:cxn>
                <a:cxn ang="0">
                  <a:pos x="connsiteX20726" y="connsiteY20726"/>
                </a:cxn>
                <a:cxn ang="0">
                  <a:pos x="connsiteX20727" y="connsiteY20727"/>
                </a:cxn>
                <a:cxn ang="0">
                  <a:pos x="connsiteX20728" y="connsiteY20728"/>
                </a:cxn>
                <a:cxn ang="0">
                  <a:pos x="connsiteX20729" y="connsiteY20729"/>
                </a:cxn>
                <a:cxn ang="0">
                  <a:pos x="connsiteX20730" y="connsiteY20730"/>
                </a:cxn>
                <a:cxn ang="0">
                  <a:pos x="connsiteX20731" y="connsiteY20731"/>
                </a:cxn>
                <a:cxn ang="0">
                  <a:pos x="connsiteX20732" y="connsiteY20732"/>
                </a:cxn>
                <a:cxn ang="0">
                  <a:pos x="connsiteX20733" y="connsiteY20733"/>
                </a:cxn>
                <a:cxn ang="0">
                  <a:pos x="connsiteX20734" y="connsiteY20734"/>
                </a:cxn>
                <a:cxn ang="0">
                  <a:pos x="connsiteX20735" y="connsiteY20735"/>
                </a:cxn>
                <a:cxn ang="0">
                  <a:pos x="connsiteX20736" y="connsiteY20736"/>
                </a:cxn>
                <a:cxn ang="0">
                  <a:pos x="connsiteX20737" y="connsiteY20737"/>
                </a:cxn>
                <a:cxn ang="0">
                  <a:pos x="connsiteX20738" y="connsiteY20738"/>
                </a:cxn>
                <a:cxn ang="0">
                  <a:pos x="connsiteX20739" y="connsiteY20739"/>
                </a:cxn>
                <a:cxn ang="0">
                  <a:pos x="connsiteX20740" y="connsiteY20740"/>
                </a:cxn>
                <a:cxn ang="0">
                  <a:pos x="connsiteX20741" y="connsiteY20741"/>
                </a:cxn>
                <a:cxn ang="0">
                  <a:pos x="connsiteX20742" y="connsiteY20742"/>
                </a:cxn>
                <a:cxn ang="0">
                  <a:pos x="connsiteX20743" y="connsiteY20743"/>
                </a:cxn>
                <a:cxn ang="0">
                  <a:pos x="connsiteX20744" y="connsiteY20744"/>
                </a:cxn>
                <a:cxn ang="0">
                  <a:pos x="connsiteX20745" y="connsiteY20745"/>
                </a:cxn>
                <a:cxn ang="0">
                  <a:pos x="connsiteX20746" y="connsiteY20746"/>
                </a:cxn>
                <a:cxn ang="0">
                  <a:pos x="connsiteX20747" y="connsiteY20747"/>
                </a:cxn>
                <a:cxn ang="0">
                  <a:pos x="connsiteX20748" y="connsiteY20748"/>
                </a:cxn>
                <a:cxn ang="0">
                  <a:pos x="connsiteX20749" y="connsiteY20749"/>
                </a:cxn>
                <a:cxn ang="0">
                  <a:pos x="connsiteX20750" y="connsiteY20750"/>
                </a:cxn>
                <a:cxn ang="0">
                  <a:pos x="connsiteX20751" y="connsiteY20751"/>
                </a:cxn>
                <a:cxn ang="0">
                  <a:pos x="connsiteX20752" y="connsiteY20752"/>
                </a:cxn>
                <a:cxn ang="0">
                  <a:pos x="connsiteX20753" y="connsiteY20753"/>
                </a:cxn>
                <a:cxn ang="0">
                  <a:pos x="connsiteX20754" y="connsiteY20754"/>
                </a:cxn>
                <a:cxn ang="0">
                  <a:pos x="connsiteX20755" y="connsiteY20755"/>
                </a:cxn>
                <a:cxn ang="0">
                  <a:pos x="connsiteX20756" y="connsiteY20756"/>
                </a:cxn>
                <a:cxn ang="0">
                  <a:pos x="connsiteX20757" y="connsiteY20757"/>
                </a:cxn>
                <a:cxn ang="0">
                  <a:pos x="connsiteX20758" y="connsiteY20758"/>
                </a:cxn>
                <a:cxn ang="0">
                  <a:pos x="connsiteX20759" y="connsiteY20759"/>
                </a:cxn>
                <a:cxn ang="0">
                  <a:pos x="connsiteX20760" y="connsiteY20760"/>
                </a:cxn>
                <a:cxn ang="0">
                  <a:pos x="connsiteX20761" y="connsiteY20761"/>
                </a:cxn>
                <a:cxn ang="0">
                  <a:pos x="connsiteX20762" y="connsiteY20762"/>
                </a:cxn>
                <a:cxn ang="0">
                  <a:pos x="connsiteX20763" y="connsiteY20763"/>
                </a:cxn>
                <a:cxn ang="0">
                  <a:pos x="connsiteX20764" y="connsiteY20764"/>
                </a:cxn>
                <a:cxn ang="0">
                  <a:pos x="connsiteX20765" y="connsiteY20765"/>
                </a:cxn>
                <a:cxn ang="0">
                  <a:pos x="connsiteX20766" y="connsiteY20766"/>
                </a:cxn>
                <a:cxn ang="0">
                  <a:pos x="connsiteX20767" y="connsiteY20767"/>
                </a:cxn>
                <a:cxn ang="0">
                  <a:pos x="connsiteX20768" y="connsiteY20768"/>
                </a:cxn>
                <a:cxn ang="0">
                  <a:pos x="connsiteX20769" y="connsiteY20769"/>
                </a:cxn>
                <a:cxn ang="0">
                  <a:pos x="connsiteX20770" y="connsiteY20770"/>
                </a:cxn>
                <a:cxn ang="0">
                  <a:pos x="connsiteX20771" y="connsiteY20771"/>
                </a:cxn>
                <a:cxn ang="0">
                  <a:pos x="connsiteX20772" y="connsiteY20772"/>
                </a:cxn>
                <a:cxn ang="0">
                  <a:pos x="connsiteX20773" y="connsiteY20773"/>
                </a:cxn>
                <a:cxn ang="0">
                  <a:pos x="connsiteX20774" y="connsiteY20774"/>
                </a:cxn>
                <a:cxn ang="0">
                  <a:pos x="connsiteX20775" y="connsiteY20775"/>
                </a:cxn>
                <a:cxn ang="0">
                  <a:pos x="connsiteX20776" y="connsiteY20776"/>
                </a:cxn>
                <a:cxn ang="0">
                  <a:pos x="connsiteX20777" y="connsiteY20777"/>
                </a:cxn>
                <a:cxn ang="0">
                  <a:pos x="connsiteX20778" y="connsiteY20778"/>
                </a:cxn>
                <a:cxn ang="0">
                  <a:pos x="connsiteX20779" y="connsiteY20779"/>
                </a:cxn>
                <a:cxn ang="0">
                  <a:pos x="connsiteX20780" y="connsiteY20780"/>
                </a:cxn>
                <a:cxn ang="0">
                  <a:pos x="connsiteX20781" y="connsiteY20781"/>
                </a:cxn>
                <a:cxn ang="0">
                  <a:pos x="connsiteX20782" y="connsiteY20782"/>
                </a:cxn>
                <a:cxn ang="0">
                  <a:pos x="connsiteX20783" y="connsiteY20783"/>
                </a:cxn>
                <a:cxn ang="0">
                  <a:pos x="connsiteX20784" y="connsiteY20784"/>
                </a:cxn>
                <a:cxn ang="0">
                  <a:pos x="connsiteX20785" y="connsiteY20785"/>
                </a:cxn>
                <a:cxn ang="0">
                  <a:pos x="connsiteX20786" y="connsiteY20786"/>
                </a:cxn>
                <a:cxn ang="0">
                  <a:pos x="connsiteX20787" y="connsiteY20787"/>
                </a:cxn>
                <a:cxn ang="0">
                  <a:pos x="connsiteX20788" y="connsiteY20788"/>
                </a:cxn>
                <a:cxn ang="0">
                  <a:pos x="connsiteX20789" y="connsiteY20789"/>
                </a:cxn>
                <a:cxn ang="0">
                  <a:pos x="connsiteX20790" y="connsiteY20790"/>
                </a:cxn>
                <a:cxn ang="0">
                  <a:pos x="connsiteX20791" y="connsiteY20791"/>
                </a:cxn>
                <a:cxn ang="0">
                  <a:pos x="connsiteX20792" y="connsiteY20792"/>
                </a:cxn>
                <a:cxn ang="0">
                  <a:pos x="connsiteX20793" y="connsiteY20793"/>
                </a:cxn>
                <a:cxn ang="0">
                  <a:pos x="connsiteX20794" y="connsiteY20794"/>
                </a:cxn>
                <a:cxn ang="0">
                  <a:pos x="connsiteX20795" y="connsiteY20795"/>
                </a:cxn>
                <a:cxn ang="0">
                  <a:pos x="connsiteX20796" y="connsiteY20796"/>
                </a:cxn>
                <a:cxn ang="0">
                  <a:pos x="connsiteX20797" y="connsiteY20797"/>
                </a:cxn>
                <a:cxn ang="0">
                  <a:pos x="connsiteX20798" y="connsiteY20798"/>
                </a:cxn>
                <a:cxn ang="0">
                  <a:pos x="connsiteX20799" y="connsiteY20799"/>
                </a:cxn>
                <a:cxn ang="0">
                  <a:pos x="connsiteX20800" y="connsiteY20800"/>
                </a:cxn>
                <a:cxn ang="0">
                  <a:pos x="connsiteX20801" y="connsiteY20801"/>
                </a:cxn>
                <a:cxn ang="0">
                  <a:pos x="connsiteX20802" y="connsiteY20802"/>
                </a:cxn>
                <a:cxn ang="0">
                  <a:pos x="connsiteX20803" y="connsiteY20803"/>
                </a:cxn>
                <a:cxn ang="0">
                  <a:pos x="connsiteX20804" y="connsiteY20804"/>
                </a:cxn>
                <a:cxn ang="0">
                  <a:pos x="connsiteX20805" y="connsiteY20805"/>
                </a:cxn>
                <a:cxn ang="0">
                  <a:pos x="connsiteX20806" y="connsiteY20806"/>
                </a:cxn>
                <a:cxn ang="0">
                  <a:pos x="connsiteX20807" y="connsiteY20807"/>
                </a:cxn>
                <a:cxn ang="0">
                  <a:pos x="connsiteX20808" y="connsiteY20808"/>
                </a:cxn>
                <a:cxn ang="0">
                  <a:pos x="connsiteX20809" y="connsiteY20809"/>
                </a:cxn>
                <a:cxn ang="0">
                  <a:pos x="connsiteX20810" y="connsiteY20810"/>
                </a:cxn>
                <a:cxn ang="0">
                  <a:pos x="connsiteX20811" y="connsiteY20811"/>
                </a:cxn>
                <a:cxn ang="0">
                  <a:pos x="connsiteX20812" y="connsiteY20812"/>
                </a:cxn>
                <a:cxn ang="0">
                  <a:pos x="connsiteX20813" y="connsiteY20813"/>
                </a:cxn>
                <a:cxn ang="0">
                  <a:pos x="connsiteX20814" y="connsiteY20814"/>
                </a:cxn>
                <a:cxn ang="0">
                  <a:pos x="connsiteX20815" y="connsiteY20815"/>
                </a:cxn>
                <a:cxn ang="0">
                  <a:pos x="connsiteX20816" y="connsiteY20816"/>
                </a:cxn>
                <a:cxn ang="0">
                  <a:pos x="connsiteX20817" y="connsiteY20817"/>
                </a:cxn>
                <a:cxn ang="0">
                  <a:pos x="connsiteX20818" y="connsiteY20818"/>
                </a:cxn>
                <a:cxn ang="0">
                  <a:pos x="connsiteX20819" y="connsiteY20819"/>
                </a:cxn>
                <a:cxn ang="0">
                  <a:pos x="connsiteX20820" y="connsiteY20820"/>
                </a:cxn>
                <a:cxn ang="0">
                  <a:pos x="connsiteX20821" y="connsiteY20821"/>
                </a:cxn>
                <a:cxn ang="0">
                  <a:pos x="connsiteX20822" y="connsiteY20822"/>
                </a:cxn>
                <a:cxn ang="0">
                  <a:pos x="connsiteX20823" y="connsiteY20823"/>
                </a:cxn>
                <a:cxn ang="0">
                  <a:pos x="connsiteX20824" y="connsiteY20824"/>
                </a:cxn>
                <a:cxn ang="0">
                  <a:pos x="connsiteX20825" y="connsiteY20825"/>
                </a:cxn>
                <a:cxn ang="0">
                  <a:pos x="connsiteX20826" y="connsiteY20826"/>
                </a:cxn>
                <a:cxn ang="0">
                  <a:pos x="connsiteX20827" y="connsiteY20827"/>
                </a:cxn>
                <a:cxn ang="0">
                  <a:pos x="connsiteX20828" y="connsiteY20828"/>
                </a:cxn>
                <a:cxn ang="0">
                  <a:pos x="connsiteX20829" y="connsiteY20829"/>
                </a:cxn>
                <a:cxn ang="0">
                  <a:pos x="connsiteX20830" y="connsiteY20830"/>
                </a:cxn>
                <a:cxn ang="0">
                  <a:pos x="connsiteX20831" y="connsiteY20831"/>
                </a:cxn>
                <a:cxn ang="0">
                  <a:pos x="connsiteX20832" y="connsiteY20832"/>
                </a:cxn>
                <a:cxn ang="0">
                  <a:pos x="connsiteX20833" y="connsiteY20833"/>
                </a:cxn>
                <a:cxn ang="0">
                  <a:pos x="connsiteX20834" y="connsiteY20834"/>
                </a:cxn>
                <a:cxn ang="0">
                  <a:pos x="connsiteX20835" y="connsiteY20835"/>
                </a:cxn>
                <a:cxn ang="0">
                  <a:pos x="connsiteX20836" y="connsiteY20836"/>
                </a:cxn>
                <a:cxn ang="0">
                  <a:pos x="connsiteX20837" y="connsiteY20837"/>
                </a:cxn>
                <a:cxn ang="0">
                  <a:pos x="connsiteX20838" y="connsiteY20838"/>
                </a:cxn>
                <a:cxn ang="0">
                  <a:pos x="connsiteX20839" y="connsiteY20839"/>
                </a:cxn>
                <a:cxn ang="0">
                  <a:pos x="connsiteX20840" y="connsiteY20840"/>
                </a:cxn>
                <a:cxn ang="0">
                  <a:pos x="connsiteX20841" y="connsiteY20841"/>
                </a:cxn>
                <a:cxn ang="0">
                  <a:pos x="connsiteX20842" y="connsiteY20842"/>
                </a:cxn>
                <a:cxn ang="0">
                  <a:pos x="connsiteX20843" y="connsiteY20843"/>
                </a:cxn>
                <a:cxn ang="0">
                  <a:pos x="connsiteX20844" y="connsiteY20844"/>
                </a:cxn>
                <a:cxn ang="0">
                  <a:pos x="connsiteX20845" y="connsiteY20845"/>
                </a:cxn>
                <a:cxn ang="0">
                  <a:pos x="connsiteX20846" y="connsiteY20846"/>
                </a:cxn>
                <a:cxn ang="0">
                  <a:pos x="connsiteX20847" y="connsiteY20847"/>
                </a:cxn>
                <a:cxn ang="0">
                  <a:pos x="connsiteX20848" y="connsiteY20848"/>
                </a:cxn>
                <a:cxn ang="0">
                  <a:pos x="connsiteX20849" y="connsiteY20849"/>
                </a:cxn>
                <a:cxn ang="0">
                  <a:pos x="connsiteX20850" y="connsiteY20850"/>
                </a:cxn>
                <a:cxn ang="0">
                  <a:pos x="connsiteX20851" y="connsiteY20851"/>
                </a:cxn>
                <a:cxn ang="0">
                  <a:pos x="connsiteX20852" y="connsiteY20852"/>
                </a:cxn>
                <a:cxn ang="0">
                  <a:pos x="connsiteX20853" y="connsiteY20853"/>
                </a:cxn>
                <a:cxn ang="0">
                  <a:pos x="connsiteX20854" y="connsiteY20854"/>
                </a:cxn>
                <a:cxn ang="0">
                  <a:pos x="connsiteX20855" y="connsiteY20855"/>
                </a:cxn>
                <a:cxn ang="0">
                  <a:pos x="connsiteX20856" y="connsiteY20856"/>
                </a:cxn>
                <a:cxn ang="0">
                  <a:pos x="connsiteX20857" y="connsiteY20857"/>
                </a:cxn>
                <a:cxn ang="0">
                  <a:pos x="connsiteX20858" y="connsiteY20858"/>
                </a:cxn>
                <a:cxn ang="0">
                  <a:pos x="connsiteX20859" y="connsiteY20859"/>
                </a:cxn>
                <a:cxn ang="0">
                  <a:pos x="connsiteX20860" y="connsiteY20860"/>
                </a:cxn>
                <a:cxn ang="0">
                  <a:pos x="connsiteX20861" y="connsiteY20861"/>
                </a:cxn>
                <a:cxn ang="0">
                  <a:pos x="connsiteX20862" y="connsiteY20862"/>
                </a:cxn>
                <a:cxn ang="0">
                  <a:pos x="connsiteX20863" y="connsiteY20863"/>
                </a:cxn>
                <a:cxn ang="0">
                  <a:pos x="connsiteX20864" y="connsiteY20864"/>
                </a:cxn>
                <a:cxn ang="0">
                  <a:pos x="connsiteX20865" y="connsiteY20865"/>
                </a:cxn>
                <a:cxn ang="0">
                  <a:pos x="connsiteX20866" y="connsiteY20866"/>
                </a:cxn>
                <a:cxn ang="0">
                  <a:pos x="connsiteX20867" y="connsiteY20867"/>
                </a:cxn>
                <a:cxn ang="0">
                  <a:pos x="connsiteX20868" y="connsiteY20868"/>
                </a:cxn>
                <a:cxn ang="0">
                  <a:pos x="connsiteX20869" y="connsiteY20869"/>
                </a:cxn>
                <a:cxn ang="0">
                  <a:pos x="connsiteX20870" y="connsiteY20870"/>
                </a:cxn>
                <a:cxn ang="0">
                  <a:pos x="connsiteX20871" y="connsiteY20871"/>
                </a:cxn>
                <a:cxn ang="0">
                  <a:pos x="connsiteX20872" y="connsiteY20872"/>
                </a:cxn>
                <a:cxn ang="0">
                  <a:pos x="connsiteX20873" y="connsiteY20873"/>
                </a:cxn>
                <a:cxn ang="0">
                  <a:pos x="connsiteX20874" y="connsiteY20874"/>
                </a:cxn>
                <a:cxn ang="0">
                  <a:pos x="connsiteX20875" y="connsiteY20875"/>
                </a:cxn>
                <a:cxn ang="0">
                  <a:pos x="connsiteX20876" y="connsiteY20876"/>
                </a:cxn>
                <a:cxn ang="0">
                  <a:pos x="connsiteX20877" y="connsiteY20877"/>
                </a:cxn>
                <a:cxn ang="0">
                  <a:pos x="connsiteX20878" y="connsiteY20878"/>
                </a:cxn>
                <a:cxn ang="0">
                  <a:pos x="connsiteX20879" y="connsiteY20879"/>
                </a:cxn>
                <a:cxn ang="0">
                  <a:pos x="connsiteX20880" y="connsiteY20880"/>
                </a:cxn>
                <a:cxn ang="0">
                  <a:pos x="connsiteX20881" y="connsiteY20881"/>
                </a:cxn>
                <a:cxn ang="0">
                  <a:pos x="connsiteX20882" y="connsiteY20882"/>
                </a:cxn>
                <a:cxn ang="0">
                  <a:pos x="connsiteX20883" y="connsiteY20883"/>
                </a:cxn>
                <a:cxn ang="0">
                  <a:pos x="connsiteX20884" y="connsiteY20884"/>
                </a:cxn>
                <a:cxn ang="0">
                  <a:pos x="connsiteX20885" y="connsiteY20885"/>
                </a:cxn>
                <a:cxn ang="0">
                  <a:pos x="connsiteX20886" y="connsiteY20886"/>
                </a:cxn>
                <a:cxn ang="0">
                  <a:pos x="connsiteX20887" y="connsiteY20887"/>
                </a:cxn>
                <a:cxn ang="0">
                  <a:pos x="connsiteX20888" y="connsiteY20888"/>
                </a:cxn>
                <a:cxn ang="0">
                  <a:pos x="connsiteX20889" y="connsiteY20889"/>
                </a:cxn>
                <a:cxn ang="0">
                  <a:pos x="connsiteX20890" y="connsiteY20890"/>
                </a:cxn>
                <a:cxn ang="0">
                  <a:pos x="connsiteX20891" y="connsiteY20891"/>
                </a:cxn>
                <a:cxn ang="0">
                  <a:pos x="connsiteX20892" y="connsiteY20892"/>
                </a:cxn>
                <a:cxn ang="0">
                  <a:pos x="connsiteX20893" y="connsiteY20893"/>
                </a:cxn>
                <a:cxn ang="0">
                  <a:pos x="connsiteX20894" y="connsiteY20894"/>
                </a:cxn>
                <a:cxn ang="0">
                  <a:pos x="connsiteX20895" y="connsiteY20895"/>
                </a:cxn>
                <a:cxn ang="0">
                  <a:pos x="connsiteX20896" y="connsiteY20896"/>
                </a:cxn>
                <a:cxn ang="0">
                  <a:pos x="connsiteX20897" y="connsiteY20897"/>
                </a:cxn>
                <a:cxn ang="0">
                  <a:pos x="connsiteX20898" y="connsiteY20898"/>
                </a:cxn>
                <a:cxn ang="0">
                  <a:pos x="connsiteX20899" y="connsiteY20899"/>
                </a:cxn>
                <a:cxn ang="0">
                  <a:pos x="connsiteX20900" y="connsiteY20900"/>
                </a:cxn>
                <a:cxn ang="0">
                  <a:pos x="connsiteX20901" y="connsiteY20901"/>
                </a:cxn>
                <a:cxn ang="0">
                  <a:pos x="connsiteX20902" y="connsiteY20902"/>
                </a:cxn>
                <a:cxn ang="0">
                  <a:pos x="connsiteX20903" y="connsiteY20903"/>
                </a:cxn>
                <a:cxn ang="0">
                  <a:pos x="connsiteX20904" y="connsiteY20904"/>
                </a:cxn>
                <a:cxn ang="0">
                  <a:pos x="connsiteX20905" y="connsiteY20905"/>
                </a:cxn>
                <a:cxn ang="0">
                  <a:pos x="connsiteX20906" y="connsiteY20906"/>
                </a:cxn>
                <a:cxn ang="0">
                  <a:pos x="connsiteX20907" y="connsiteY20907"/>
                </a:cxn>
                <a:cxn ang="0">
                  <a:pos x="connsiteX20908" y="connsiteY20908"/>
                </a:cxn>
                <a:cxn ang="0">
                  <a:pos x="connsiteX20909" y="connsiteY20909"/>
                </a:cxn>
                <a:cxn ang="0">
                  <a:pos x="connsiteX20910" y="connsiteY20910"/>
                </a:cxn>
                <a:cxn ang="0">
                  <a:pos x="connsiteX20911" y="connsiteY20911"/>
                </a:cxn>
                <a:cxn ang="0">
                  <a:pos x="connsiteX20912" y="connsiteY20912"/>
                </a:cxn>
                <a:cxn ang="0">
                  <a:pos x="connsiteX20913" y="connsiteY20913"/>
                </a:cxn>
                <a:cxn ang="0">
                  <a:pos x="connsiteX20914" y="connsiteY20914"/>
                </a:cxn>
                <a:cxn ang="0">
                  <a:pos x="connsiteX20915" y="connsiteY20915"/>
                </a:cxn>
                <a:cxn ang="0">
                  <a:pos x="connsiteX20916" y="connsiteY20916"/>
                </a:cxn>
                <a:cxn ang="0">
                  <a:pos x="connsiteX20917" y="connsiteY20917"/>
                </a:cxn>
                <a:cxn ang="0">
                  <a:pos x="connsiteX20918" y="connsiteY20918"/>
                </a:cxn>
                <a:cxn ang="0">
                  <a:pos x="connsiteX20919" y="connsiteY20919"/>
                </a:cxn>
                <a:cxn ang="0">
                  <a:pos x="connsiteX20920" y="connsiteY20920"/>
                </a:cxn>
                <a:cxn ang="0">
                  <a:pos x="connsiteX20921" y="connsiteY20921"/>
                </a:cxn>
                <a:cxn ang="0">
                  <a:pos x="connsiteX20922" y="connsiteY20922"/>
                </a:cxn>
                <a:cxn ang="0">
                  <a:pos x="connsiteX20923" y="connsiteY20923"/>
                </a:cxn>
                <a:cxn ang="0">
                  <a:pos x="connsiteX20924" y="connsiteY20924"/>
                </a:cxn>
                <a:cxn ang="0">
                  <a:pos x="connsiteX20925" y="connsiteY20925"/>
                </a:cxn>
                <a:cxn ang="0">
                  <a:pos x="connsiteX20926" y="connsiteY20926"/>
                </a:cxn>
                <a:cxn ang="0">
                  <a:pos x="connsiteX20927" y="connsiteY20927"/>
                </a:cxn>
                <a:cxn ang="0">
                  <a:pos x="connsiteX20928" y="connsiteY20928"/>
                </a:cxn>
                <a:cxn ang="0">
                  <a:pos x="connsiteX20929" y="connsiteY20929"/>
                </a:cxn>
                <a:cxn ang="0">
                  <a:pos x="connsiteX20930" y="connsiteY20930"/>
                </a:cxn>
                <a:cxn ang="0">
                  <a:pos x="connsiteX20931" y="connsiteY20931"/>
                </a:cxn>
                <a:cxn ang="0">
                  <a:pos x="connsiteX20932" y="connsiteY20932"/>
                </a:cxn>
                <a:cxn ang="0">
                  <a:pos x="connsiteX20933" y="connsiteY20933"/>
                </a:cxn>
                <a:cxn ang="0">
                  <a:pos x="connsiteX20934" y="connsiteY20934"/>
                </a:cxn>
                <a:cxn ang="0">
                  <a:pos x="connsiteX20935" y="connsiteY20935"/>
                </a:cxn>
                <a:cxn ang="0">
                  <a:pos x="connsiteX20936" y="connsiteY20936"/>
                </a:cxn>
                <a:cxn ang="0">
                  <a:pos x="connsiteX20937" y="connsiteY20937"/>
                </a:cxn>
                <a:cxn ang="0">
                  <a:pos x="connsiteX20938" y="connsiteY20938"/>
                </a:cxn>
                <a:cxn ang="0">
                  <a:pos x="connsiteX20939" y="connsiteY20939"/>
                </a:cxn>
                <a:cxn ang="0">
                  <a:pos x="connsiteX20940" y="connsiteY20940"/>
                </a:cxn>
                <a:cxn ang="0">
                  <a:pos x="connsiteX20941" y="connsiteY20941"/>
                </a:cxn>
                <a:cxn ang="0">
                  <a:pos x="connsiteX20942" y="connsiteY20942"/>
                </a:cxn>
                <a:cxn ang="0">
                  <a:pos x="connsiteX20943" y="connsiteY20943"/>
                </a:cxn>
                <a:cxn ang="0">
                  <a:pos x="connsiteX20944" y="connsiteY20944"/>
                </a:cxn>
                <a:cxn ang="0">
                  <a:pos x="connsiteX20945" y="connsiteY20945"/>
                </a:cxn>
                <a:cxn ang="0">
                  <a:pos x="connsiteX20946" y="connsiteY20946"/>
                </a:cxn>
                <a:cxn ang="0">
                  <a:pos x="connsiteX20947" y="connsiteY20947"/>
                </a:cxn>
                <a:cxn ang="0">
                  <a:pos x="connsiteX20948" y="connsiteY20948"/>
                </a:cxn>
                <a:cxn ang="0">
                  <a:pos x="connsiteX20949" y="connsiteY20949"/>
                </a:cxn>
                <a:cxn ang="0">
                  <a:pos x="connsiteX20950" y="connsiteY20950"/>
                </a:cxn>
                <a:cxn ang="0">
                  <a:pos x="connsiteX20951" y="connsiteY20951"/>
                </a:cxn>
                <a:cxn ang="0">
                  <a:pos x="connsiteX20952" y="connsiteY20952"/>
                </a:cxn>
                <a:cxn ang="0">
                  <a:pos x="connsiteX20953" y="connsiteY20953"/>
                </a:cxn>
                <a:cxn ang="0">
                  <a:pos x="connsiteX20954" y="connsiteY20954"/>
                </a:cxn>
                <a:cxn ang="0">
                  <a:pos x="connsiteX20955" y="connsiteY20955"/>
                </a:cxn>
                <a:cxn ang="0">
                  <a:pos x="connsiteX20956" y="connsiteY20956"/>
                </a:cxn>
                <a:cxn ang="0">
                  <a:pos x="connsiteX20957" y="connsiteY20957"/>
                </a:cxn>
                <a:cxn ang="0">
                  <a:pos x="connsiteX20958" y="connsiteY20958"/>
                </a:cxn>
                <a:cxn ang="0">
                  <a:pos x="connsiteX20959" y="connsiteY20959"/>
                </a:cxn>
                <a:cxn ang="0">
                  <a:pos x="connsiteX20960" y="connsiteY20960"/>
                </a:cxn>
                <a:cxn ang="0">
                  <a:pos x="connsiteX20961" y="connsiteY20961"/>
                </a:cxn>
                <a:cxn ang="0">
                  <a:pos x="connsiteX20962" y="connsiteY20962"/>
                </a:cxn>
                <a:cxn ang="0">
                  <a:pos x="connsiteX20963" y="connsiteY20963"/>
                </a:cxn>
                <a:cxn ang="0">
                  <a:pos x="connsiteX20964" y="connsiteY20964"/>
                </a:cxn>
                <a:cxn ang="0">
                  <a:pos x="connsiteX20965" y="connsiteY20965"/>
                </a:cxn>
                <a:cxn ang="0">
                  <a:pos x="connsiteX20966" y="connsiteY20966"/>
                </a:cxn>
                <a:cxn ang="0">
                  <a:pos x="connsiteX20967" y="connsiteY20967"/>
                </a:cxn>
                <a:cxn ang="0">
                  <a:pos x="connsiteX20968" y="connsiteY20968"/>
                </a:cxn>
                <a:cxn ang="0">
                  <a:pos x="connsiteX20969" y="connsiteY20969"/>
                </a:cxn>
                <a:cxn ang="0">
                  <a:pos x="connsiteX20970" y="connsiteY20970"/>
                </a:cxn>
                <a:cxn ang="0">
                  <a:pos x="connsiteX20971" y="connsiteY20971"/>
                </a:cxn>
                <a:cxn ang="0">
                  <a:pos x="connsiteX20972" y="connsiteY20972"/>
                </a:cxn>
                <a:cxn ang="0">
                  <a:pos x="connsiteX20973" y="connsiteY20973"/>
                </a:cxn>
                <a:cxn ang="0">
                  <a:pos x="connsiteX20974" y="connsiteY20974"/>
                </a:cxn>
                <a:cxn ang="0">
                  <a:pos x="connsiteX20975" y="connsiteY20975"/>
                </a:cxn>
                <a:cxn ang="0">
                  <a:pos x="connsiteX20976" y="connsiteY20976"/>
                </a:cxn>
                <a:cxn ang="0">
                  <a:pos x="connsiteX20977" y="connsiteY20977"/>
                </a:cxn>
                <a:cxn ang="0">
                  <a:pos x="connsiteX20978" y="connsiteY20978"/>
                </a:cxn>
                <a:cxn ang="0">
                  <a:pos x="connsiteX20979" y="connsiteY20979"/>
                </a:cxn>
                <a:cxn ang="0">
                  <a:pos x="connsiteX20980" y="connsiteY20980"/>
                </a:cxn>
                <a:cxn ang="0">
                  <a:pos x="connsiteX20981" y="connsiteY20981"/>
                </a:cxn>
                <a:cxn ang="0">
                  <a:pos x="connsiteX20982" y="connsiteY20982"/>
                </a:cxn>
                <a:cxn ang="0">
                  <a:pos x="connsiteX20983" y="connsiteY20983"/>
                </a:cxn>
                <a:cxn ang="0">
                  <a:pos x="connsiteX20984" y="connsiteY20984"/>
                </a:cxn>
                <a:cxn ang="0">
                  <a:pos x="connsiteX20985" y="connsiteY20985"/>
                </a:cxn>
                <a:cxn ang="0">
                  <a:pos x="connsiteX20986" y="connsiteY20986"/>
                </a:cxn>
                <a:cxn ang="0">
                  <a:pos x="connsiteX20987" y="connsiteY20987"/>
                </a:cxn>
                <a:cxn ang="0">
                  <a:pos x="connsiteX20988" y="connsiteY20988"/>
                </a:cxn>
                <a:cxn ang="0">
                  <a:pos x="connsiteX20989" y="connsiteY20989"/>
                </a:cxn>
                <a:cxn ang="0">
                  <a:pos x="connsiteX20990" y="connsiteY20990"/>
                </a:cxn>
                <a:cxn ang="0">
                  <a:pos x="connsiteX20991" y="connsiteY20991"/>
                </a:cxn>
                <a:cxn ang="0">
                  <a:pos x="connsiteX20992" y="connsiteY20992"/>
                </a:cxn>
                <a:cxn ang="0">
                  <a:pos x="connsiteX20993" y="connsiteY20993"/>
                </a:cxn>
                <a:cxn ang="0">
                  <a:pos x="connsiteX20994" y="connsiteY20994"/>
                </a:cxn>
                <a:cxn ang="0">
                  <a:pos x="connsiteX20995" y="connsiteY20995"/>
                </a:cxn>
                <a:cxn ang="0">
                  <a:pos x="connsiteX20996" y="connsiteY20996"/>
                </a:cxn>
                <a:cxn ang="0">
                  <a:pos x="connsiteX20997" y="connsiteY20997"/>
                </a:cxn>
                <a:cxn ang="0">
                  <a:pos x="connsiteX20998" y="connsiteY20998"/>
                </a:cxn>
                <a:cxn ang="0">
                  <a:pos x="connsiteX20999" y="connsiteY20999"/>
                </a:cxn>
                <a:cxn ang="0">
                  <a:pos x="connsiteX21000" y="connsiteY21000"/>
                </a:cxn>
                <a:cxn ang="0">
                  <a:pos x="connsiteX21001" y="connsiteY21001"/>
                </a:cxn>
                <a:cxn ang="0">
                  <a:pos x="connsiteX21002" y="connsiteY21002"/>
                </a:cxn>
                <a:cxn ang="0">
                  <a:pos x="connsiteX21003" y="connsiteY21003"/>
                </a:cxn>
                <a:cxn ang="0">
                  <a:pos x="connsiteX21004" y="connsiteY21004"/>
                </a:cxn>
                <a:cxn ang="0">
                  <a:pos x="connsiteX21005" y="connsiteY21005"/>
                </a:cxn>
                <a:cxn ang="0">
                  <a:pos x="connsiteX21006" y="connsiteY21006"/>
                </a:cxn>
                <a:cxn ang="0">
                  <a:pos x="connsiteX21007" y="connsiteY21007"/>
                </a:cxn>
                <a:cxn ang="0">
                  <a:pos x="connsiteX21008" y="connsiteY21008"/>
                </a:cxn>
                <a:cxn ang="0">
                  <a:pos x="connsiteX21009" y="connsiteY21009"/>
                </a:cxn>
                <a:cxn ang="0">
                  <a:pos x="connsiteX21010" y="connsiteY21010"/>
                </a:cxn>
                <a:cxn ang="0">
                  <a:pos x="connsiteX21011" y="connsiteY21011"/>
                </a:cxn>
                <a:cxn ang="0">
                  <a:pos x="connsiteX21012" y="connsiteY21012"/>
                </a:cxn>
                <a:cxn ang="0">
                  <a:pos x="connsiteX21013" y="connsiteY21013"/>
                </a:cxn>
                <a:cxn ang="0">
                  <a:pos x="connsiteX21014" y="connsiteY21014"/>
                </a:cxn>
                <a:cxn ang="0">
                  <a:pos x="connsiteX21015" y="connsiteY21015"/>
                </a:cxn>
                <a:cxn ang="0">
                  <a:pos x="connsiteX21016" y="connsiteY21016"/>
                </a:cxn>
                <a:cxn ang="0">
                  <a:pos x="connsiteX21017" y="connsiteY21017"/>
                </a:cxn>
                <a:cxn ang="0">
                  <a:pos x="connsiteX21018" y="connsiteY21018"/>
                </a:cxn>
                <a:cxn ang="0">
                  <a:pos x="connsiteX21019" y="connsiteY21019"/>
                </a:cxn>
                <a:cxn ang="0">
                  <a:pos x="connsiteX21020" y="connsiteY21020"/>
                </a:cxn>
                <a:cxn ang="0">
                  <a:pos x="connsiteX21021" y="connsiteY21021"/>
                </a:cxn>
                <a:cxn ang="0">
                  <a:pos x="connsiteX21022" y="connsiteY21022"/>
                </a:cxn>
                <a:cxn ang="0">
                  <a:pos x="connsiteX21023" y="connsiteY21023"/>
                </a:cxn>
                <a:cxn ang="0">
                  <a:pos x="connsiteX21024" y="connsiteY21024"/>
                </a:cxn>
                <a:cxn ang="0">
                  <a:pos x="connsiteX21025" y="connsiteY21025"/>
                </a:cxn>
                <a:cxn ang="0">
                  <a:pos x="connsiteX21026" y="connsiteY21026"/>
                </a:cxn>
                <a:cxn ang="0">
                  <a:pos x="connsiteX21027" y="connsiteY21027"/>
                </a:cxn>
                <a:cxn ang="0">
                  <a:pos x="connsiteX21028" y="connsiteY21028"/>
                </a:cxn>
                <a:cxn ang="0">
                  <a:pos x="connsiteX21029" y="connsiteY21029"/>
                </a:cxn>
                <a:cxn ang="0">
                  <a:pos x="connsiteX21030" y="connsiteY21030"/>
                </a:cxn>
                <a:cxn ang="0">
                  <a:pos x="connsiteX21031" y="connsiteY21031"/>
                </a:cxn>
                <a:cxn ang="0">
                  <a:pos x="connsiteX21032" y="connsiteY21032"/>
                </a:cxn>
                <a:cxn ang="0">
                  <a:pos x="connsiteX21033" y="connsiteY21033"/>
                </a:cxn>
                <a:cxn ang="0">
                  <a:pos x="connsiteX21034" y="connsiteY21034"/>
                </a:cxn>
                <a:cxn ang="0">
                  <a:pos x="connsiteX21035" y="connsiteY21035"/>
                </a:cxn>
                <a:cxn ang="0">
                  <a:pos x="connsiteX21036" y="connsiteY21036"/>
                </a:cxn>
                <a:cxn ang="0">
                  <a:pos x="connsiteX21037" y="connsiteY21037"/>
                </a:cxn>
                <a:cxn ang="0">
                  <a:pos x="connsiteX21038" y="connsiteY21038"/>
                </a:cxn>
                <a:cxn ang="0">
                  <a:pos x="connsiteX21039" y="connsiteY21039"/>
                </a:cxn>
                <a:cxn ang="0">
                  <a:pos x="connsiteX21040" y="connsiteY21040"/>
                </a:cxn>
                <a:cxn ang="0">
                  <a:pos x="connsiteX21041" y="connsiteY21041"/>
                </a:cxn>
                <a:cxn ang="0">
                  <a:pos x="connsiteX21042" y="connsiteY21042"/>
                </a:cxn>
                <a:cxn ang="0">
                  <a:pos x="connsiteX21043" y="connsiteY21043"/>
                </a:cxn>
                <a:cxn ang="0">
                  <a:pos x="connsiteX21044" y="connsiteY21044"/>
                </a:cxn>
                <a:cxn ang="0">
                  <a:pos x="connsiteX21045" y="connsiteY21045"/>
                </a:cxn>
                <a:cxn ang="0">
                  <a:pos x="connsiteX21046" y="connsiteY21046"/>
                </a:cxn>
                <a:cxn ang="0">
                  <a:pos x="connsiteX21047" y="connsiteY21047"/>
                </a:cxn>
                <a:cxn ang="0">
                  <a:pos x="connsiteX21048" y="connsiteY21048"/>
                </a:cxn>
                <a:cxn ang="0">
                  <a:pos x="connsiteX21049" y="connsiteY21049"/>
                </a:cxn>
                <a:cxn ang="0">
                  <a:pos x="connsiteX21050" y="connsiteY21050"/>
                </a:cxn>
                <a:cxn ang="0">
                  <a:pos x="connsiteX21051" y="connsiteY21051"/>
                </a:cxn>
                <a:cxn ang="0">
                  <a:pos x="connsiteX21052" y="connsiteY21052"/>
                </a:cxn>
                <a:cxn ang="0">
                  <a:pos x="connsiteX21053" y="connsiteY21053"/>
                </a:cxn>
                <a:cxn ang="0">
                  <a:pos x="connsiteX21054" y="connsiteY21054"/>
                </a:cxn>
                <a:cxn ang="0">
                  <a:pos x="connsiteX21055" y="connsiteY21055"/>
                </a:cxn>
                <a:cxn ang="0">
                  <a:pos x="connsiteX21056" y="connsiteY21056"/>
                </a:cxn>
                <a:cxn ang="0">
                  <a:pos x="connsiteX21057" y="connsiteY21057"/>
                </a:cxn>
                <a:cxn ang="0">
                  <a:pos x="connsiteX21058" y="connsiteY21058"/>
                </a:cxn>
                <a:cxn ang="0">
                  <a:pos x="connsiteX21059" y="connsiteY21059"/>
                </a:cxn>
                <a:cxn ang="0">
                  <a:pos x="connsiteX21060" y="connsiteY21060"/>
                </a:cxn>
                <a:cxn ang="0">
                  <a:pos x="connsiteX21061" y="connsiteY21061"/>
                </a:cxn>
                <a:cxn ang="0">
                  <a:pos x="connsiteX21062" y="connsiteY21062"/>
                </a:cxn>
                <a:cxn ang="0">
                  <a:pos x="connsiteX21063" y="connsiteY21063"/>
                </a:cxn>
                <a:cxn ang="0">
                  <a:pos x="connsiteX21064" y="connsiteY21064"/>
                </a:cxn>
                <a:cxn ang="0">
                  <a:pos x="connsiteX21065" y="connsiteY21065"/>
                </a:cxn>
                <a:cxn ang="0">
                  <a:pos x="connsiteX21066" y="connsiteY21066"/>
                </a:cxn>
                <a:cxn ang="0">
                  <a:pos x="connsiteX21067" y="connsiteY21067"/>
                </a:cxn>
                <a:cxn ang="0">
                  <a:pos x="connsiteX21068" y="connsiteY21068"/>
                </a:cxn>
                <a:cxn ang="0">
                  <a:pos x="connsiteX21069" y="connsiteY21069"/>
                </a:cxn>
                <a:cxn ang="0">
                  <a:pos x="connsiteX21070" y="connsiteY21070"/>
                </a:cxn>
                <a:cxn ang="0">
                  <a:pos x="connsiteX21071" y="connsiteY21071"/>
                </a:cxn>
                <a:cxn ang="0">
                  <a:pos x="connsiteX21072" y="connsiteY21072"/>
                </a:cxn>
                <a:cxn ang="0">
                  <a:pos x="connsiteX21073" y="connsiteY21073"/>
                </a:cxn>
                <a:cxn ang="0">
                  <a:pos x="connsiteX21074" y="connsiteY21074"/>
                </a:cxn>
                <a:cxn ang="0">
                  <a:pos x="connsiteX21075" y="connsiteY21075"/>
                </a:cxn>
                <a:cxn ang="0">
                  <a:pos x="connsiteX21076" y="connsiteY21076"/>
                </a:cxn>
                <a:cxn ang="0">
                  <a:pos x="connsiteX21077" y="connsiteY21077"/>
                </a:cxn>
                <a:cxn ang="0">
                  <a:pos x="connsiteX21078" y="connsiteY21078"/>
                </a:cxn>
                <a:cxn ang="0">
                  <a:pos x="connsiteX21079" y="connsiteY21079"/>
                </a:cxn>
                <a:cxn ang="0">
                  <a:pos x="connsiteX21080" y="connsiteY21080"/>
                </a:cxn>
                <a:cxn ang="0">
                  <a:pos x="connsiteX21081" y="connsiteY21081"/>
                </a:cxn>
                <a:cxn ang="0">
                  <a:pos x="connsiteX21082" y="connsiteY21082"/>
                </a:cxn>
                <a:cxn ang="0">
                  <a:pos x="connsiteX21083" y="connsiteY21083"/>
                </a:cxn>
                <a:cxn ang="0">
                  <a:pos x="connsiteX21084" y="connsiteY21084"/>
                </a:cxn>
                <a:cxn ang="0">
                  <a:pos x="connsiteX21085" y="connsiteY21085"/>
                </a:cxn>
                <a:cxn ang="0">
                  <a:pos x="connsiteX21086" y="connsiteY21086"/>
                </a:cxn>
                <a:cxn ang="0">
                  <a:pos x="connsiteX21087" y="connsiteY21087"/>
                </a:cxn>
                <a:cxn ang="0">
                  <a:pos x="connsiteX21088" y="connsiteY21088"/>
                </a:cxn>
                <a:cxn ang="0">
                  <a:pos x="connsiteX21089" y="connsiteY21089"/>
                </a:cxn>
                <a:cxn ang="0">
                  <a:pos x="connsiteX21090" y="connsiteY21090"/>
                </a:cxn>
                <a:cxn ang="0">
                  <a:pos x="connsiteX21091" y="connsiteY21091"/>
                </a:cxn>
                <a:cxn ang="0">
                  <a:pos x="connsiteX21092" y="connsiteY21092"/>
                </a:cxn>
                <a:cxn ang="0">
                  <a:pos x="connsiteX21093" y="connsiteY21093"/>
                </a:cxn>
                <a:cxn ang="0">
                  <a:pos x="connsiteX21094" y="connsiteY21094"/>
                </a:cxn>
                <a:cxn ang="0">
                  <a:pos x="connsiteX21095" y="connsiteY21095"/>
                </a:cxn>
                <a:cxn ang="0">
                  <a:pos x="connsiteX21096" y="connsiteY21096"/>
                </a:cxn>
                <a:cxn ang="0">
                  <a:pos x="connsiteX21097" y="connsiteY21097"/>
                </a:cxn>
                <a:cxn ang="0">
                  <a:pos x="connsiteX21098" y="connsiteY21098"/>
                </a:cxn>
                <a:cxn ang="0">
                  <a:pos x="connsiteX21099" y="connsiteY21099"/>
                </a:cxn>
                <a:cxn ang="0">
                  <a:pos x="connsiteX21100" y="connsiteY21100"/>
                </a:cxn>
                <a:cxn ang="0">
                  <a:pos x="connsiteX21101" y="connsiteY21101"/>
                </a:cxn>
                <a:cxn ang="0">
                  <a:pos x="connsiteX21102" y="connsiteY21102"/>
                </a:cxn>
                <a:cxn ang="0">
                  <a:pos x="connsiteX21103" y="connsiteY21103"/>
                </a:cxn>
                <a:cxn ang="0">
                  <a:pos x="connsiteX21104" y="connsiteY21104"/>
                </a:cxn>
                <a:cxn ang="0">
                  <a:pos x="connsiteX21105" y="connsiteY21105"/>
                </a:cxn>
                <a:cxn ang="0">
                  <a:pos x="connsiteX21106" y="connsiteY21106"/>
                </a:cxn>
                <a:cxn ang="0">
                  <a:pos x="connsiteX21107" y="connsiteY21107"/>
                </a:cxn>
                <a:cxn ang="0">
                  <a:pos x="connsiteX21108" y="connsiteY21108"/>
                </a:cxn>
                <a:cxn ang="0">
                  <a:pos x="connsiteX21109" y="connsiteY21109"/>
                </a:cxn>
                <a:cxn ang="0">
                  <a:pos x="connsiteX21110" y="connsiteY21110"/>
                </a:cxn>
                <a:cxn ang="0">
                  <a:pos x="connsiteX21111" y="connsiteY21111"/>
                </a:cxn>
                <a:cxn ang="0">
                  <a:pos x="connsiteX21112" y="connsiteY21112"/>
                </a:cxn>
                <a:cxn ang="0">
                  <a:pos x="connsiteX21113" y="connsiteY21113"/>
                </a:cxn>
                <a:cxn ang="0">
                  <a:pos x="connsiteX21114" y="connsiteY21114"/>
                </a:cxn>
                <a:cxn ang="0">
                  <a:pos x="connsiteX21115" y="connsiteY21115"/>
                </a:cxn>
                <a:cxn ang="0">
                  <a:pos x="connsiteX21116" y="connsiteY21116"/>
                </a:cxn>
                <a:cxn ang="0">
                  <a:pos x="connsiteX21117" y="connsiteY21117"/>
                </a:cxn>
                <a:cxn ang="0">
                  <a:pos x="connsiteX21118" y="connsiteY21118"/>
                </a:cxn>
                <a:cxn ang="0">
                  <a:pos x="connsiteX21119" y="connsiteY21119"/>
                </a:cxn>
                <a:cxn ang="0">
                  <a:pos x="connsiteX21120" y="connsiteY21120"/>
                </a:cxn>
                <a:cxn ang="0">
                  <a:pos x="connsiteX21121" y="connsiteY21121"/>
                </a:cxn>
                <a:cxn ang="0">
                  <a:pos x="connsiteX21122" y="connsiteY21122"/>
                </a:cxn>
                <a:cxn ang="0">
                  <a:pos x="connsiteX21123" y="connsiteY21123"/>
                </a:cxn>
                <a:cxn ang="0">
                  <a:pos x="connsiteX21124" y="connsiteY21124"/>
                </a:cxn>
                <a:cxn ang="0">
                  <a:pos x="connsiteX21125" y="connsiteY21125"/>
                </a:cxn>
                <a:cxn ang="0">
                  <a:pos x="connsiteX21126" y="connsiteY21126"/>
                </a:cxn>
                <a:cxn ang="0">
                  <a:pos x="connsiteX21127" y="connsiteY21127"/>
                </a:cxn>
                <a:cxn ang="0">
                  <a:pos x="connsiteX21128" y="connsiteY21128"/>
                </a:cxn>
                <a:cxn ang="0">
                  <a:pos x="connsiteX21129" y="connsiteY21129"/>
                </a:cxn>
                <a:cxn ang="0">
                  <a:pos x="connsiteX21130" y="connsiteY21130"/>
                </a:cxn>
                <a:cxn ang="0">
                  <a:pos x="connsiteX21131" y="connsiteY21131"/>
                </a:cxn>
                <a:cxn ang="0">
                  <a:pos x="connsiteX21132" y="connsiteY21132"/>
                </a:cxn>
                <a:cxn ang="0">
                  <a:pos x="connsiteX21133" y="connsiteY21133"/>
                </a:cxn>
                <a:cxn ang="0">
                  <a:pos x="connsiteX21134" y="connsiteY21134"/>
                </a:cxn>
                <a:cxn ang="0">
                  <a:pos x="connsiteX21135" y="connsiteY21135"/>
                </a:cxn>
                <a:cxn ang="0">
                  <a:pos x="connsiteX21136" y="connsiteY21136"/>
                </a:cxn>
                <a:cxn ang="0">
                  <a:pos x="connsiteX21137" y="connsiteY21137"/>
                </a:cxn>
                <a:cxn ang="0">
                  <a:pos x="connsiteX21138" y="connsiteY21138"/>
                </a:cxn>
                <a:cxn ang="0">
                  <a:pos x="connsiteX21139" y="connsiteY21139"/>
                </a:cxn>
                <a:cxn ang="0">
                  <a:pos x="connsiteX21140" y="connsiteY21140"/>
                </a:cxn>
                <a:cxn ang="0">
                  <a:pos x="connsiteX21141" y="connsiteY21141"/>
                </a:cxn>
                <a:cxn ang="0">
                  <a:pos x="connsiteX21142" y="connsiteY21142"/>
                </a:cxn>
                <a:cxn ang="0">
                  <a:pos x="connsiteX21143" y="connsiteY21143"/>
                </a:cxn>
                <a:cxn ang="0">
                  <a:pos x="connsiteX21144" y="connsiteY21144"/>
                </a:cxn>
                <a:cxn ang="0">
                  <a:pos x="connsiteX21145" y="connsiteY21145"/>
                </a:cxn>
                <a:cxn ang="0">
                  <a:pos x="connsiteX21146" y="connsiteY21146"/>
                </a:cxn>
                <a:cxn ang="0">
                  <a:pos x="connsiteX21147" y="connsiteY21147"/>
                </a:cxn>
                <a:cxn ang="0">
                  <a:pos x="connsiteX21148" y="connsiteY21148"/>
                </a:cxn>
                <a:cxn ang="0">
                  <a:pos x="connsiteX21149" y="connsiteY21149"/>
                </a:cxn>
                <a:cxn ang="0">
                  <a:pos x="connsiteX21150" y="connsiteY21150"/>
                </a:cxn>
                <a:cxn ang="0">
                  <a:pos x="connsiteX21151" y="connsiteY21151"/>
                </a:cxn>
                <a:cxn ang="0">
                  <a:pos x="connsiteX21152" y="connsiteY21152"/>
                </a:cxn>
                <a:cxn ang="0">
                  <a:pos x="connsiteX21153" y="connsiteY21153"/>
                </a:cxn>
                <a:cxn ang="0">
                  <a:pos x="connsiteX21154" y="connsiteY21154"/>
                </a:cxn>
                <a:cxn ang="0">
                  <a:pos x="connsiteX21155" y="connsiteY21155"/>
                </a:cxn>
                <a:cxn ang="0">
                  <a:pos x="connsiteX21156" y="connsiteY21156"/>
                </a:cxn>
                <a:cxn ang="0">
                  <a:pos x="connsiteX21157" y="connsiteY21157"/>
                </a:cxn>
                <a:cxn ang="0">
                  <a:pos x="connsiteX21158" y="connsiteY21158"/>
                </a:cxn>
                <a:cxn ang="0">
                  <a:pos x="connsiteX21159" y="connsiteY21159"/>
                </a:cxn>
                <a:cxn ang="0">
                  <a:pos x="connsiteX21160" y="connsiteY21160"/>
                </a:cxn>
                <a:cxn ang="0">
                  <a:pos x="connsiteX21161" y="connsiteY21161"/>
                </a:cxn>
                <a:cxn ang="0">
                  <a:pos x="connsiteX21162" y="connsiteY21162"/>
                </a:cxn>
                <a:cxn ang="0">
                  <a:pos x="connsiteX21163" y="connsiteY21163"/>
                </a:cxn>
                <a:cxn ang="0">
                  <a:pos x="connsiteX21164" y="connsiteY21164"/>
                </a:cxn>
                <a:cxn ang="0">
                  <a:pos x="connsiteX21165" y="connsiteY21165"/>
                </a:cxn>
                <a:cxn ang="0">
                  <a:pos x="connsiteX21166" y="connsiteY21166"/>
                </a:cxn>
                <a:cxn ang="0">
                  <a:pos x="connsiteX21167" y="connsiteY21167"/>
                </a:cxn>
                <a:cxn ang="0">
                  <a:pos x="connsiteX21168" y="connsiteY21168"/>
                </a:cxn>
                <a:cxn ang="0">
                  <a:pos x="connsiteX21169" y="connsiteY21169"/>
                </a:cxn>
                <a:cxn ang="0">
                  <a:pos x="connsiteX21170" y="connsiteY21170"/>
                </a:cxn>
                <a:cxn ang="0">
                  <a:pos x="connsiteX21171" y="connsiteY21171"/>
                </a:cxn>
                <a:cxn ang="0">
                  <a:pos x="connsiteX21172" y="connsiteY21172"/>
                </a:cxn>
                <a:cxn ang="0">
                  <a:pos x="connsiteX21173" y="connsiteY21173"/>
                </a:cxn>
                <a:cxn ang="0">
                  <a:pos x="connsiteX21174" y="connsiteY21174"/>
                </a:cxn>
                <a:cxn ang="0">
                  <a:pos x="connsiteX21175" y="connsiteY21175"/>
                </a:cxn>
                <a:cxn ang="0">
                  <a:pos x="connsiteX21176" y="connsiteY21176"/>
                </a:cxn>
                <a:cxn ang="0">
                  <a:pos x="connsiteX21177" y="connsiteY21177"/>
                </a:cxn>
                <a:cxn ang="0">
                  <a:pos x="connsiteX21178" y="connsiteY21178"/>
                </a:cxn>
                <a:cxn ang="0">
                  <a:pos x="connsiteX21179" y="connsiteY21179"/>
                </a:cxn>
                <a:cxn ang="0">
                  <a:pos x="connsiteX21180" y="connsiteY21180"/>
                </a:cxn>
                <a:cxn ang="0">
                  <a:pos x="connsiteX21181" y="connsiteY21181"/>
                </a:cxn>
                <a:cxn ang="0">
                  <a:pos x="connsiteX21182" y="connsiteY21182"/>
                </a:cxn>
                <a:cxn ang="0">
                  <a:pos x="connsiteX21183" y="connsiteY21183"/>
                </a:cxn>
                <a:cxn ang="0">
                  <a:pos x="connsiteX21184" y="connsiteY21184"/>
                </a:cxn>
                <a:cxn ang="0">
                  <a:pos x="connsiteX21185" y="connsiteY21185"/>
                </a:cxn>
                <a:cxn ang="0">
                  <a:pos x="connsiteX21186" y="connsiteY21186"/>
                </a:cxn>
                <a:cxn ang="0">
                  <a:pos x="connsiteX21187" y="connsiteY21187"/>
                </a:cxn>
                <a:cxn ang="0">
                  <a:pos x="connsiteX21188" y="connsiteY21188"/>
                </a:cxn>
                <a:cxn ang="0">
                  <a:pos x="connsiteX21189" y="connsiteY21189"/>
                </a:cxn>
                <a:cxn ang="0">
                  <a:pos x="connsiteX21190" y="connsiteY21190"/>
                </a:cxn>
                <a:cxn ang="0">
                  <a:pos x="connsiteX21191" y="connsiteY21191"/>
                </a:cxn>
                <a:cxn ang="0">
                  <a:pos x="connsiteX21192" y="connsiteY21192"/>
                </a:cxn>
                <a:cxn ang="0">
                  <a:pos x="connsiteX21193" y="connsiteY21193"/>
                </a:cxn>
                <a:cxn ang="0">
                  <a:pos x="connsiteX21194" y="connsiteY21194"/>
                </a:cxn>
                <a:cxn ang="0">
                  <a:pos x="connsiteX21195" y="connsiteY21195"/>
                </a:cxn>
                <a:cxn ang="0">
                  <a:pos x="connsiteX21196" y="connsiteY21196"/>
                </a:cxn>
                <a:cxn ang="0">
                  <a:pos x="connsiteX21197" y="connsiteY21197"/>
                </a:cxn>
                <a:cxn ang="0">
                  <a:pos x="connsiteX21198" y="connsiteY21198"/>
                </a:cxn>
                <a:cxn ang="0">
                  <a:pos x="connsiteX21199" y="connsiteY21199"/>
                </a:cxn>
                <a:cxn ang="0">
                  <a:pos x="connsiteX21200" y="connsiteY21200"/>
                </a:cxn>
                <a:cxn ang="0">
                  <a:pos x="connsiteX21201" y="connsiteY21201"/>
                </a:cxn>
                <a:cxn ang="0">
                  <a:pos x="connsiteX21202" y="connsiteY21202"/>
                </a:cxn>
                <a:cxn ang="0">
                  <a:pos x="connsiteX21203" y="connsiteY21203"/>
                </a:cxn>
                <a:cxn ang="0">
                  <a:pos x="connsiteX21204" y="connsiteY21204"/>
                </a:cxn>
                <a:cxn ang="0">
                  <a:pos x="connsiteX21205" y="connsiteY21205"/>
                </a:cxn>
                <a:cxn ang="0">
                  <a:pos x="connsiteX21206" y="connsiteY21206"/>
                </a:cxn>
                <a:cxn ang="0">
                  <a:pos x="connsiteX21207" y="connsiteY21207"/>
                </a:cxn>
                <a:cxn ang="0">
                  <a:pos x="connsiteX21208" y="connsiteY21208"/>
                </a:cxn>
                <a:cxn ang="0">
                  <a:pos x="connsiteX21209" y="connsiteY21209"/>
                </a:cxn>
                <a:cxn ang="0">
                  <a:pos x="connsiteX21210" y="connsiteY21210"/>
                </a:cxn>
                <a:cxn ang="0">
                  <a:pos x="connsiteX21211" y="connsiteY21211"/>
                </a:cxn>
                <a:cxn ang="0">
                  <a:pos x="connsiteX21212" y="connsiteY21212"/>
                </a:cxn>
                <a:cxn ang="0">
                  <a:pos x="connsiteX21213" y="connsiteY21213"/>
                </a:cxn>
                <a:cxn ang="0">
                  <a:pos x="connsiteX21214" y="connsiteY21214"/>
                </a:cxn>
                <a:cxn ang="0">
                  <a:pos x="connsiteX21215" y="connsiteY21215"/>
                </a:cxn>
                <a:cxn ang="0">
                  <a:pos x="connsiteX21216" y="connsiteY21216"/>
                </a:cxn>
                <a:cxn ang="0">
                  <a:pos x="connsiteX21217" y="connsiteY21217"/>
                </a:cxn>
                <a:cxn ang="0">
                  <a:pos x="connsiteX21218" y="connsiteY21218"/>
                </a:cxn>
                <a:cxn ang="0">
                  <a:pos x="connsiteX21219" y="connsiteY21219"/>
                </a:cxn>
                <a:cxn ang="0">
                  <a:pos x="connsiteX21220" y="connsiteY21220"/>
                </a:cxn>
                <a:cxn ang="0">
                  <a:pos x="connsiteX21221" y="connsiteY21221"/>
                </a:cxn>
                <a:cxn ang="0">
                  <a:pos x="connsiteX21222" y="connsiteY21222"/>
                </a:cxn>
                <a:cxn ang="0">
                  <a:pos x="connsiteX21223" y="connsiteY21223"/>
                </a:cxn>
                <a:cxn ang="0">
                  <a:pos x="connsiteX21224" y="connsiteY21224"/>
                </a:cxn>
                <a:cxn ang="0">
                  <a:pos x="connsiteX21225" y="connsiteY21225"/>
                </a:cxn>
                <a:cxn ang="0">
                  <a:pos x="connsiteX21226" y="connsiteY21226"/>
                </a:cxn>
                <a:cxn ang="0">
                  <a:pos x="connsiteX21227" y="connsiteY21227"/>
                </a:cxn>
                <a:cxn ang="0">
                  <a:pos x="connsiteX21228" y="connsiteY21228"/>
                </a:cxn>
                <a:cxn ang="0">
                  <a:pos x="connsiteX21229" y="connsiteY21229"/>
                </a:cxn>
                <a:cxn ang="0">
                  <a:pos x="connsiteX21230" y="connsiteY21230"/>
                </a:cxn>
                <a:cxn ang="0">
                  <a:pos x="connsiteX21231" y="connsiteY21231"/>
                </a:cxn>
                <a:cxn ang="0">
                  <a:pos x="connsiteX21232" y="connsiteY21232"/>
                </a:cxn>
                <a:cxn ang="0">
                  <a:pos x="connsiteX21233" y="connsiteY21233"/>
                </a:cxn>
                <a:cxn ang="0">
                  <a:pos x="connsiteX21234" y="connsiteY21234"/>
                </a:cxn>
                <a:cxn ang="0">
                  <a:pos x="connsiteX21235" y="connsiteY21235"/>
                </a:cxn>
                <a:cxn ang="0">
                  <a:pos x="connsiteX21236" y="connsiteY21236"/>
                </a:cxn>
                <a:cxn ang="0">
                  <a:pos x="connsiteX21237" y="connsiteY21237"/>
                </a:cxn>
                <a:cxn ang="0">
                  <a:pos x="connsiteX21238" y="connsiteY21238"/>
                </a:cxn>
                <a:cxn ang="0">
                  <a:pos x="connsiteX21239" y="connsiteY21239"/>
                </a:cxn>
                <a:cxn ang="0">
                  <a:pos x="connsiteX21240" y="connsiteY21240"/>
                </a:cxn>
                <a:cxn ang="0">
                  <a:pos x="connsiteX21241" y="connsiteY21241"/>
                </a:cxn>
                <a:cxn ang="0">
                  <a:pos x="connsiteX21242" y="connsiteY21242"/>
                </a:cxn>
                <a:cxn ang="0">
                  <a:pos x="connsiteX21243" y="connsiteY21243"/>
                </a:cxn>
                <a:cxn ang="0">
                  <a:pos x="connsiteX21244" y="connsiteY21244"/>
                </a:cxn>
                <a:cxn ang="0">
                  <a:pos x="connsiteX21245" y="connsiteY21245"/>
                </a:cxn>
                <a:cxn ang="0">
                  <a:pos x="connsiteX21246" y="connsiteY21246"/>
                </a:cxn>
                <a:cxn ang="0">
                  <a:pos x="connsiteX21247" y="connsiteY21247"/>
                </a:cxn>
                <a:cxn ang="0">
                  <a:pos x="connsiteX21248" y="connsiteY21248"/>
                </a:cxn>
                <a:cxn ang="0">
                  <a:pos x="connsiteX21249" y="connsiteY21249"/>
                </a:cxn>
                <a:cxn ang="0">
                  <a:pos x="connsiteX21250" y="connsiteY21250"/>
                </a:cxn>
                <a:cxn ang="0">
                  <a:pos x="connsiteX21251" y="connsiteY21251"/>
                </a:cxn>
                <a:cxn ang="0">
                  <a:pos x="connsiteX21252" y="connsiteY21252"/>
                </a:cxn>
                <a:cxn ang="0">
                  <a:pos x="connsiteX21253" y="connsiteY21253"/>
                </a:cxn>
                <a:cxn ang="0">
                  <a:pos x="connsiteX21254" y="connsiteY21254"/>
                </a:cxn>
                <a:cxn ang="0">
                  <a:pos x="connsiteX21255" y="connsiteY21255"/>
                </a:cxn>
                <a:cxn ang="0">
                  <a:pos x="connsiteX21256" y="connsiteY21256"/>
                </a:cxn>
                <a:cxn ang="0">
                  <a:pos x="connsiteX21257" y="connsiteY21257"/>
                </a:cxn>
                <a:cxn ang="0">
                  <a:pos x="connsiteX21258" y="connsiteY21258"/>
                </a:cxn>
                <a:cxn ang="0">
                  <a:pos x="connsiteX21259" y="connsiteY21259"/>
                </a:cxn>
                <a:cxn ang="0">
                  <a:pos x="connsiteX21260" y="connsiteY21260"/>
                </a:cxn>
                <a:cxn ang="0">
                  <a:pos x="connsiteX21261" y="connsiteY21261"/>
                </a:cxn>
                <a:cxn ang="0">
                  <a:pos x="connsiteX21262" y="connsiteY21262"/>
                </a:cxn>
                <a:cxn ang="0">
                  <a:pos x="connsiteX21263" y="connsiteY21263"/>
                </a:cxn>
                <a:cxn ang="0">
                  <a:pos x="connsiteX21264" y="connsiteY21264"/>
                </a:cxn>
                <a:cxn ang="0">
                  <a:pos x="connsiteX21265" y="connsiteY21265"/>
                </a:cxn>
                <a:cxn ang="0">
                  <a:pos x="connsiteX21266" y="connsiteY21266"/>
                </a:cxn>
                <a:cxn ang="0">
                  <a:pos x="connsiteX21267" y="connsiteY21267"/>
                </a:cxn>
                <a:cxn ang="0">
                  <a:pos x="connsiteX21268" y="connsiteY21268"/>
                </a:cxn>
                <a:cxn ang="0">
                  <a:pos x="connsiteX21269" y="connsiteY21269"/>
                </a:cxn>
                <a:cxn ang="0">
                  <a:pos x="connsiteX21270" y="connsiteY21270"/>
                </a:cxn>
                <a:cxn ang="0">
                  <a:pos x="connsiteX21271" y="connsiteY21271"/>
                </a:cxn>
                <a:cxn ang="0">
                  <a:pos x="connsiteX21272" y="connsiteY21272"/>
                </a:cxn>
                <a:cxn ang="0">
                  <a:pos x="connsiteX21273" y="connsiteY21273"/>
                </a:cxn>
                <a:cxn ang="0">
                  <a:pos x="connsiteX21274" y="connsiteY21274"/>
                </a:cxn>
                <a:cxn ang="0">
                  <a:pos x="connsiteX21275" y="connsiteY21275"/>
                </a:cxn>
                <a:cxn ang="0">
                  <a:pos x="connsiteX21276" y="connsiteY21276"/>
                </a:cxn>
                <a:cxn ang="0">
                  <a:pos x="connsiteX21277" y="connsiteY21277"/>
                </a:cxn>
                <a:cxn ang="0">
                  <a:pos x="connsiteX21278" y="connsiteY21278"/>
                </a:cxn>
                <a:cxn ang="0">
                  <a:pos x="connsiteX21279" y="connsiteY21279"/>
                </a:cxn>
                <a:cxn ang="0">
                  <a:pos x="connsiteX21280" y="connsiteY21280"/>
                </a:cxn>
                <a:cxn ang="0">
                  <a:pos x="connsiteX21281" y="connsiteY21281"/>
                </a:cxn>
                <a:cxn ang="0">
                  <a:pos x="connsiteX21282" y="connsiteY21282"/>
                </a:cxn>
                <a:cxn ang="0">
                  <a:pos x="connsiteX21283" y="connsiteY21283"/>
                </a:cxn>
                <a:cxn ang="0">
                  <a:pos x="connsiteX21284" y="connsiteY21284"/>
                </a:cxn>
                <a:cxn ang="0">
                  <a:pos x="connsiteX21285" y="connsiteY21285"/>
                </a:cxn>
                <a:cxn ang="0">
                  <a:pos x="connsiteX21286" y="connsiteY21286"/>
                </a:cxn>
                <a:cxn ang="0">
                  <a:pos x="connsiteX21287" y="connsiteY21287"/>
                </a:cxn>
                <a:cxn ang="0">
                  <a:pos x="connsiteX21288" y="connsiteY21288"/>
                </a:cxn>
                <a:cxn ang="0">
                  <a:pos x="connsiteX21289" y="connsiteY21289"/>
                </a:cxn>
                <a:cxn ang="0">
                  <a:pos x="connsiteX21290" y="connsiteY21290"/>
                </a:cxn>
                <a:cxn ang="0">
                  <a:pos x="connsiteX21291" y="connsiteY21291"/>
                </a:cxn>
                <a:cxn ang="0">
                  <a:pos x="connsiteX21292" y="connsiteY21292"/>
                </a:cxn>
                <a:cxn ang="0">
                  <a:pos x="connsiteX21293" y="connsiteY21293"/>
                </a:cxn>
                <a:cxn ang="0">
                  <a:pos x="connsiteX21294" y="connsiteY21294"/>
                </a:cxn>
                <a:cxn ang="0">
                  <a:pos x="connsiteX21295" y="connsiteY21295"/>
                </a:cxn>
                <a:cxn ang="0">
                  <a:pos x="connsiteX21296" y="connsiteY21296"/>
                </a:cxn>
                <a:cxn ang="0">
                  <a:pos x="connsiteX21297" y="connsiteY21297"/>
                </a:cxn>
                <a:cxn ang="0">
                  <a:pos x="connsiteX21298" y="connsiteY21298"/>
                </a:cxn>
                <a:cxn ang="0">
                  <a:pos x="connsiteX21299" y="connsiteY21299"/>
                </a:cxn>
                <a:cxn ang="0">
                  <a:pos x="connsiteX21300" y="connsiteY21300"/>
                </a:cxn>
                <a:cxn ang="0">
                  <a:pos x="connsiteX21301" y="connsiteY21301"/>
                </a:cxn>
                <a:cxn ang="0">
                  <a:pos x="connsiteX21302" y="connsiteY21302"/>
                </a:cxn>
                <a:cxn ang="0">
                  <a:pos x="connsiteX21303" y="connsiteY21303"/>
                </a:cxn>
                <a:cxn ang="0">
                  <a:pos x="connsiteX21304" y="connsiteY21304"/>
                </a:cxn>
                <a:cxn ang="0">
                  <a:pos x="connsiteX21305" y="connsiteY21305"/>
                </a:cxn>
                <a:cxn ang="0">
                  <a:pos x="connsiteX21306" y="connsiteY21306"/>
                </a:cxn>
                <a:cxn ang="0">
                  <a:pos x="connsiteX21307" y="connsiteY21307"/>
                </a:cxn>
                <a:cxn ang="0">
                  <a:pos x="connsiteX21308" y="connsiteY21308"/>
                </a:cxn>
                <a:cxn ang="0">
                  <a:pos x="connsiteX21309" y="connsiteY21309"/>
                </a:cxn>
                <a:cxn ang="0">
                  <a:pos x="connsiteX21310" y="connsiteY21310"/>
                </a:cxn>
                <a:cxn ang="0">
                  <a:pos x="connsiteX21311" y="connsiteY21311"/>
                </a:cxn>
                <a:cxn ang="0">
                  <a:pos x="connsiteX21312" y="connsiteY21312"/>
                </a:cxn>
                <a:cxn ang="0">
                  <a:pos x="connsiteX21313" y="connsiteY21313"/>
                </a:cxn>
                <a:cxn ang="0">
                  <a:pos x="connsiteX21314" y="connsiteY21314"/>
                </a:cxn>
                <a:cxn ang="0">
                  <a:pos x="connsiteX21315" y="connsiteY21315"/>
                </a:cxn>
                <a:cxn ang="0">
                  <a:pos x="connsiteX21316" y="connsiteY21316"/>
                </a:cxn>
                <a:cxn ang="0">
                  <a:pos x="connsiteX21317" y="connsiteY21317"/>
                </a:cxn>
                <a:cxn ang="0">
                  <a:pos x="connsiteX21318" y="connsiteY21318"/>
                </a:cxn>
                <a:cxn ang="0">
                  <a:pos x="connsiteX21319" y="connsiteY21319"/>
                </a:cxn>
                <a:cxn ang="0">
                  <a:pos x="connsiteX21320" y="connsiteY21320"/>
                </a:cxn>
                <a:cxn ang="0">
                  <a:pos x="connsiteX21321" y="connsiteY21321"/>
                </a:cxn>
                <a:cxn ang="0">
                  <a:pos x="connsiteX21322" y="connsiteY21322"/>
                </a:cxn>
                <a:cxn ang="0">
                  <a:pos x="connsiteX21323" y="connsiteY21323"/>
                </a:cxn>
                <a:cxn ang="0">
                  <a:pos x="connsiteX21324" y="connsiteY21324"/>
                </a:cxn>
                <a:cxn ang="0">
                  <a:pos x="connsiteX21325" y="connsiteY21325"/>
                </a:cxn>
                <a:cxn ang="0">
                  <a:pos x="connsiteX21326" y="connsiteY21326"/>
                </a:cxn>
                <a:cxn ang="0">
                  <a:pos x="connsiteX21327" y="connsiteY21327"/>
                </a:cxn>
                <a:cxn ang="0">
                  <a:pos x="connsiteX21328" y="connsiteY21328"/>
                </a:cxn>
                <a:cxn ang="0">
                  <a:pos x="connsiteX21329" y="connsiteY21329"/>
                </a:cxn>
                <a:cxn ang="0">
                  <a:pos x="connsiteX21330" y="connsiteY21330"/>
                </a:cxn>
                <a:cxn ang="0">
                  <a:pos x="connsiteX21331" y="connsiteY21331"/>
                </a:cxn>
                <a:cxn ang="0">
                  <a:pos x="connsiteX21332" y="connsiteY21332"/>
                </a:cxn>
                <a:cxn ang="0">
                  <a:pos x="connsiteX21333" y="connsiteY21333"/>
                </a:cxn>
                <a:cxn ang="0">
                  <a:pos x="connsiteX21334" y="connsiteY21334"/>
                </a:cxn>
                <a:cxn ang="0">
                  <a:pos x="connsiteX21335" y="connsiteY21335"/>
                </a:cxn>
                <a:cxn ang="0">
                  <a:pos x="connsiteX21336" y="connsiteY21336"/>
                </a:cxn>
                <a:cxn ang="0">
                  <a:pos x="connsiteX21337" y="connsiteY21337"/>
                </a:cxn>
                <a:cxn ang="0">
                  <a:pos x="connsiteX21338" y="connsiteY21338"/>
                </a:cxn>
                <a:cxn ang="0">
                  <a:pos x="connsiteX21339" y="connsiteY21339"/>
                </a:cxn>
                <a:cxn ang="0">
                  <a:pos x="connsiteX21340" y="connsiteY21340"/>
                </a:cxn>
                <a:cxn ang="0">
                  <a:pos x="connsiteX21341" y="connsiteY21341"/>
                </a:cxn>
                <a:cxn ang="0">
                  <a:pos x="connsiteX21342" y="connsiteY21342"/>
                </a:cxn>
                <a:cxn ang="0">
                  <a:pos x="connsiteX21343" y="connsiteY21343"/>
                </a:cxn>
                <a:cxn ang="0">
                  <a:pos x="connsiteX21344" y="connsiteY21344"/>
                </a:cxn>
                <a:cxn ang="0">
                  <a:pos x="connsiteX21345" y="connsiteY21345"/>
                </a:cxn>
                <a:cxn ang="0">
                  <a:pos x="connsiteX21346" y="connsiteY21346"/>
                </a:cxn>
                <a:cxn ang="0">
                  <a:pos x="connsiteX21347" y="connsiteY21347"/>
                </a:cxn>
                <a:cxn ang="0">
                  <a:pos x="connsiteX21348" y="connsiteY21348"/>
                </a:cxn>
                <a:cxn ang="0">
                  <a:pos x="connsiteX21349" y="connsiteY21349"/>
                </a:cxn>
                <a:cxn ang="0">
                  <a:pos x="connsiteX21350" y="connsiteY21350"/>
                </a:cxn>
                <a:cxn ang="0">
                  <a:pos x="connsiteX21351" y="connsiteY21351"/>
                </a:cxn>
                <a:cxn ang="0">
                  <a:pos x="connsiteX21352" y="connsiteY21352"/>
                </a:cxn>
                <a:cxn ang="0">
                  <a:pos x="connsiteX21353" y="connsiteY21353"/>
                </a:cxn>
                <a:cxn ang="0">
                  <a:pos x="connsiteX21354" y="connsiteY21354"/>
                </a:cxn>
                <a:cxn ang="0">
                  <a:pos x="connsiteX21355" y="connsiteY21355"/>
                </a:cxn>
                <a:cxn ang="0">
                  <a:pos x="connsiteX21356" y="connsiteY21356"/>
                </a:cxn>
                <a:cxn ang="0">
                  <a:pos x="connsiteX21357" y="connsiteY21357"/>
                </a:cxn>
                <a:cxn ang="0">
                  <a:pos x="connsiteX21358" y="connsiteY21358"/>
                </a:cxn>
                <a:cxn ang="0">
                  <a:pos x="connsiteX21359" y="connsiteY21359"/>
                </a:cxn>
                <a:cxn ang="0">
                  <a:pos x="connsiteX21360" y="connsiteY21360"/>
                </a:cxn>
                <a:cxn ang="0">
                  <a:pos x="connsiteX21361" y="connsiteY21361"/>
                </a:cxn>
                <a:cxn ang="0">
                  <a:pos x="connsiteX21362" y="connsiteY21362"/>
                </a:cxn>
                <a:cxn ang="0">
                  <a:pos x="connsiteX21363" y="connsiteY21363"/>
                </a:cxn>
                <a:cxn ang="0">
                  <a:pos x="connsiteX21364" y="connsiteY21364"/>
                </a:cxn>
                <a:cxn ang="0">
                  <a:pos x="connsiteX21365" y="connsiteY21365"/>
                </a:cxn>
                <a:cxn ang="0">
                  <a:pos x="connsiteX21366" y="connsiteY21366"/>
                </a:cxn>
                <a:cxn ang="0">
                  <a:pos x="connsiteX21367" y="connsiteY21367"/>
                </a:cxn>
                <a:cxn ang="0">
                  <a:pos x="connsiteX21368" y="connsiteY21368"/>
                </a:cxn>
                <a:cxn ang="0">
                  <a:pos x="connsiteX21369" y="connsiteY21369"/>
                </a:cxn>
                <a:cxn ang="0">
                  <a:pos x="connsiteX21370" y="connsiteY21370"/>
                </a:cxn>
                <a:cxn ang="0">
                  <a:pos x="connsiteX21371" y="connsiteY21371"/>
                </a:cxn>
                <a:cxn ang="0">
                  <a:pos x="connsiteX21372" y="connsiteY21372"/>
                </a:cxn>
                <a:cxn ang="0">
                  <a:pos x="connsiteX21373" y="connsiteY21373"/>
                </a:cxn>
                <a:cxn ang="0">
                  <a:pos x="connsiteX21374" y="connsiteY21374"/>
                </a:cxn>
                <a:cxn ang="0">
                  <a:pos x="connsiteX21375" y="connsiteY21375"/>
                </a:cxn>
                <a:cxn ang="0">
                  <a:pos x="connsiteX21376" y="connsiteY21376"/>
                </a:cxn>
                <a:cxn ang="0">
                  <a:pos x="connsiteX21377" y="connsiteY21377"/>
                </a:cxn>
                <a:cxn ang="0">
                  <a:pos x="connsiteX21378" y="connsiteY21378"/>
                </a:cxn>
                <a:cxn ang="0">
                  <a:pos x="connsiteX21379" y="connsiteY21379"/>
                </a:cxn>
                <a:cxn ang="0">
                  <a:pos x="connsiteX21380" y="connsiteY21380"/>
                </a:cxn>
                <a:cxn ang="0">
                  <a:pos x="connsiteX21381" y="connsiteY21381"/>
                </a:cxn>
                <a:cxn ang="0">
                  <a:pos x="connsiteX21382" y="connsiteY21382"/>
                </a:cxn>
                <a:cxn ang="0">
                  <a:pos x="connsiteX21383" y="connsiteY21383"/>
                </a:cxn>
                <a:cxn ang="0">
                  <a:pos x="connsiteX21384" y="connsiteY21384"/>
                </a:cxn>
                <a:cxn ang="0">
                  <a:pos x="connsiteX21385" y="connsiteY21385"/>
                </a:cxn>
                <a:cxn ang="0">
                  <a:pos x="connsiteX21386" y="connsiteY21386"/>
                </a:cxn>
                <a:cxn ang="0">
                  <a:pos x="connsiteX21387" y="connsiteY21387"/>
                </a:cxn>
                <a:cxn ang="0">
                  <a:pos x="connsiteX21388" y="connsiteY21388"/>
                </a:cxn>
                <a:cxn ang="0">
                  <a:pos x="connsiteX21389" y="connsiteY21389"/>
                </a:cxn>
                <a:cxn ang="0">
                  <a:pos x="connsiteX21390" y="connsiteY21390"/>
                </a:cxn>
                <a:cxn ang="0">
                  <a:pos x="connsiteX21391" y="connsiteY21391"/>
                </a:cxn>
                <a:cxn ang="0">
                  <a:pos x="connsiteX21392" y="connsiteY21392"/>
                </a:cxn>
                <a:cxn ang="0">
                  <a:pos x="connsiteX21393" y="connsiteY21393"/>
                </a:cxn>
                <a:cxn ang="0">
                  <a:pos x="connsiteX21394" y="connsiteY21394"/>
                </a:cxn>
                <a:cxn ang="0">
                  <a:pos x="connsiteX21395" y="connsiteY21395"/>
                </a:cxn>
                <a:cxn ang="0">
                  <a:pos x="connsiteX21396" y="connsiteY21396"/>
                </a:cxn>
                <a:cxn ang="0">
                  <a:pos x="connsiteX21397" y="connsiteY21397"/>
                </a:cxn>
                <a:cxn ang="0">
                  <a:pos x="connsiteX21398" y="connsiteY21398"/>
                </a:cxn>
                <a:cxn ang="0">
                  <a:pos x="connsiteX21399" y="connsiteY21399"/>
                </a:cxn>
                <a:cxn ang="0">
                  <a:pos x="connsiteX21400" y="connsiteY21400"/>
                </a:cxn>
                <a:cxn ang="0">
                  <a:pos x="connsiteX21401" y="connsiteY21401"/>
                </a:cxn>
                <a:cxn ang="0">
                  <a:pos x="connsiteX21402" y="connsiteY21402"/>
                </a:cxn>
                <a:cxn ang="0">
                  <a:pos x="connsiteX21403" y="connsiteY21403"/>
                </a:cxn>
                <a:cxn ang="0">
                  <a:pos x="connsiteX21404" y="connsiteY21404"/>
                </a:cxn>
                <a:cxn ang="0">
                  <a:pos x="connsiteX21405" y="connsiteY21405"/>
                </a:cxn>
                <a:cxn ang="0">
                  <a:pos x="connsiteX21406" y="connsiteY21406"/>
                </a:cxn>
                <a:cxn ang="0">
                  <a:pos x="connsiteX21407" y="connsiteY21407"/>
                </a:cxn>
                <a:cxn ang="0">
                  <a:pos x="connsiteX21408" y="connsiteY21408"/>
                </a:cxn>
                <a:cxn ang="0">
                  <a:pos x="connsiteX21409" y="connsiteY21409"/>
                </a:cxn>
                <a:cxn ang="0">
                  <a:pos x="connsiteX21410" y="connsiteY21410"/>
                </a:cxn>
                <a:cxn ang="0">
                  <a:pos x="connsiteX21411" y="connsiteY21411"/>
                </a:cxn>
                <a:cxn ang="0">
                  <a:pos x="connsiteX21412" y="connsiteY21412"/>
                </a:cxn>
                <a:cxn ang="0">
                  <a:pos x="connsiteX21413" y="connsiteY21413"/>
                </a:cxn>
                <a:cxn ang="0">
                  <a:pos x="connsiteX21414" y="connsiteY21414"/>
                </a:cxn>
                <a:cxn ang="0">
                  <a:pos x="connsiteX21415" y="connsiteY21415"/>
                </a:cxn>
                <a:cxn ang="0">
                  <a:pos x="connsiteX21416" y="connsiteY21416"/>
                </a:cxn>
                <a:cxn ang="0">
                  <a:pos x="connsiteX21417" y="connsiteY21417"/>
                </a:cxn>
                <a:cxn ang="0">
                  <a:pos x="connsiteX21418" y="connsiteY21418"/>
                </a:cxn>
                <a:cxn ang="0">
                  <a:pos x="connsiteX21419" y="connsiteY21419"/>
                </a:cxn>
                <a:cxn ang="0">
                  <a:pos x="connsiteX21420" y="connsiteY21420"/>
                </a:cxn>
                <a:cxn ang="0">
                  <a:pos x="connsiteX21421" y="connsiteY21421"/>
                </a:cxn>
                <a:cxn ang="0">
                  <a:pos x="connsiteX21422" y="connsiteY21422"/>
                </a:cxn>
                <a:cxn ang="0">
                  <a:pos x="connsiteX21423" y="connsiteY21423"/>
                </a:cxn>
                <a:cxn ang="0">
                  <a:pos x="connsiteX21424" y="connsiteY21424"/>
                </a:cxn>
                <a:cxn ang="0">
                  <a:pos x="connsiteX21425" y="connsiteY21425"/>
                </a:cxn>
                <a:cxn ang="0">
                  <a:pos x="connsiteX21426" y="connsiteY21426"/>
                </a:cxn>
                <a:cxn ang="0">
                  <a:pos x="connsiteX21427" y="connsiteY21427"/>
                </a:cxn>
                <a:cxn ang="0">
                  <a:pos x="connsiteX21428" y="connsiteY21428"/>
                </a:cxn>
                <a:cxn ang="0">
                  <a:pos x="connsiteX21429" y="connsiteY21429"/>
                </a:cxn>
                <a:cxn ang="0">
                  <a:pos x="connsiteX21430" y="connsiteY21430"/>
                </a:cxn>
                <a:cxn ang="0">
                  <a:pos x="connsiteX21431" y="connsiteY21431"/>
                </a:cxn>
                <a:cxn ang="0">
                  <a:pos x="connsiteX21432" y="connsiteY21432"/>
                </a:cxn>
                <a:cxn ang="0">
                  <a:pos x="connsiteX21433" y="connsiteY21433"/>
                </a:cxn>
                <a:cxn ang="0">
                  <a:pos x="connsiteX21434" y="connsiteY21434"/>
                </a:cxn>
                <a:cxn ang="0">
                  <a:pos x="connsiteX21435" y="connsiteY21435"/>
                </a:cxn>
                <a:cxn ang="0">
                  <a:pos x="connsiteX21436" y="connsiteY21436"/>
                </a:cxn>
                <a:cxn ang="0">
                  <a:pos x="connsiteX21437" y="connsiteY21437"/>
                </a:cxn>
                <a:cxn ang="0">
                  <a:pos x="connsiteX21438" y="connsiteY21438"/>
                </a:cxn>
                <a:cxn ang="0">
                  <a:pos x="connsiteX21439" y="connsiteY21439"/>
                </a:cxn>
                <a:cxn ang="0">
                  <a:pos x="connsiteX21440" y="connsiteY21440"/>
                </a:cxn>
                <a:cxn ang="0">
                  <a:pos x="connsiteX21441" y="connsiteY21441"/>
                </a:cxn>
                <a:cxn ang="0">
                  <a:pos x="connsiteX21442" y="connsiteY21442"/>
                </a:cxn>
                <a:cxn ang="0">
                  <a:pos x="connsiteX21443" y="connsiteY21443"/>
                </a:cxn>
                <a:cxn ang="0">
                  <a:pos x="connsiteX21444" y="connsiteY21444"/>
                </a:cxn>
                <a:cxn ang="0">
                  <a:pos x="connsiteX21445" y="connsiteY21445"/>
                </a:cxn>
                <a:cxn ang="0">
                  <a:pos x="connsiteX21446" y="connsiteY21446"/>
                </a:cxn>
                <a:cxn ang="0">
                  <a:pos x="connsiteX21447" y="connsiteY21447"/>
                </a:cxn>
                <a:cxn ang="0">
                  <a:pos x="connsiteX21448" y="connsiteY21448"/>
                </a:cxn>
                <a:cxn ang="0">
                  <a:pos x="connsiteX21449" y="connsiteY21449"/>
                </a:cxn>
                <a:cxn ang="0">
                  <a:pos x="connsiteX21450" y="connsiteY21450"/>
                </a:cxn>
                <a:cxn ang="0">
                  <a:pos x="connsiteX21451" y="connsiteY21451"/>
                </a:cxn>
                <a:cxn ang="0">
                  <a:pos x="connsiteX21452" y="connsiteY21452"/>
                </a:cxn>
                <a:cxn ang="0">
                  <a:pos x="connsiteX21453" y="connsiteY21453"/>
                </a:cxn>
                <a:cxn ang="0">
                  <a:pos x="connsiteX21454" y="connsiteY21454"/>
                </a:cxn>
                <a:cxn ang="0">
                  <a:pos x="connsiteX21455" y="connsiteY21455"/>
                </a:cxn>
                <a:cxn ang="0">
                  <a:pos x="connsiteX21456" y="connsiteY21456"/>
                </a:cxn>
                <a:cxn ang="0">
                  <a:pos x="connsiteX21457" y="connsiteY21457"/>
                </a:cxn>
                <a:cxn ang="0">
                  <a:pos x="connsiteX21458" y="connsiteY21458"/>
                </a:cxn>
                <a:cxn ang="0">
                  <a:pos x="connsiteX21459" y="connsiteY21459"/>
                </a:cxn>
                <a:cxn ang="0">
                  <a:pos x="connsiteX21460" y="connsiteY21460"/>
                </a:cxn>
                <a:cxn ang="0">
                  <a:pos x="connsiteX21461" y="connsiteY21461"/>
                </a:cxn>
                <a:cxn ang="0">
                  <a:pos x="connsiteX21462" y="connsiteY21462"/>
                </a:cxn>
                <a:cxn ang="0">
                  <a:pos x="connsiteX21463" y="connsiteY21463"/>
                </a:cxn>
                <a:cxn ang="0">
                  <a:pos x="connsiteX21464" y="connsiteY21464"/>
                </a:cxn>
                <a:cxn ang="0">
                  <a:pos x="connsiteX21465" y="connsiteY21465"/>
                </a:cxn>
                <a:cxn ang="0">
                  <a:pos x="connsiteX21466" y="connsiteY21466"/>
                </a:cxn>
                <a:cxn ang="0">
                  <a:pos x="connsiteX21467" y="connsiteY21467"/>
                </a:cxn>
                <a:cxn ang="0">
                  <a:pos x="connsiteX21468" y="connsiteY21468"/>
                </a:cxn>
                <a:cxn ang="0">
                  <a:pos x="connsiteX21469" y="connsiteY21469"/>
                </a:cxn>
                <a:cxn ang="0">
                  <a:pos x="connsiteX21470" y="connsiteY21470"/>
                </a:cxn>
                <a:cxn ang="0">
                  <a:pos x="connsiteX21471" y="connsiteY21471"/>
                </a:cxn>
                <a:cxn ang="0">
                  <a:pos x="connsiteX21472" y="connsiteY21472"/>
                </a:cxn>
                <a:cxn ang="0">
                  <a:pos x="connsiteX21473" y="connsiteY21473"/>
                </a:cxn>
                <a:cxn ang="0">
                  <a:pos x="connsiteX21474" y="connsiteY21474"/>
                </a:cxn>
                <a:cxn ang="0">
                  <a:pos x="connsiteX21475" y="connsiteY21475"/>
                </a:cxn>
                <a:cxn ang="0">
                  <a:pos x="connsiteX21476" y="connsiteY21476"/>
                </a:cxn>
                <a:cxn ang="0">
                  <a:pos x="connsiteX21477" y="connsiteY21477"/>
                </a:cxn>
                <a:cxn ang="0">
                  <a:pos x="connsiteX21478" y="connsiteY21478"/>
                </a:cxn>
                <a:cxn ang="0">
                  <a:pos x="connsiteX21479" y="connsiteY21479"/>
                </a:cxn>
                <a:cxn ang="0">
                  <a:pos x="connsiteX21480" y="connsiteY21480"/>
                </a:cxn>
                <a:cxn ang="0">
                  <a:pos x="connsiteX21481" y="connsiteY21481"/>
                </a:cxn>
                <a:cxn ang="0">
                  <a:pos x="connsiteX21482" y="connsiteY21482"/>
                </a:cxn>
                <a:cxn ang="0">
                  <a:pos x="connsiteX21483" y="connsiteY21483"/>
                </a:cxn>
                <a:cxn ang="0">
                  <a:pos x="connsiteX21484" y="connsiteY21484"/>
                </a:cxn>
                <a:cxn ang="0">
                  <a:pos x="connsiteX21485" y="connsiteY21485"/>
                </a:cxn>
                <a:cxn ang="0">
                  <a:pos x="connsiteX21486" y="connsiteY21486"/>
                </a:cxn>
                <a:cxn ang="0">
                  <a:pos x="connsiteX21487" y="connsiteY21487"/>
                </a:cxn>
                <a:cxn ang="0">
                  <a:pos x="connsiteX21488" y="connsiteY21488"/>
                </a:cxn>
                <a:cxn ang="0">
                  <a:pos x="connsiteX21489" y="connsiteY21489"/>
                </a:cxn>
                <a:cxn ang="0">
                  <a:pos x="connsiteX21490" y="connsiteY21490"/>
                </a:cxn>
                <a:cxn ang="0">
                  <a:pos x="connsiteX21491" y="connsiteY21491"/>
                </a:cxn>
                <a:cxn ang="0">
                  <a:pos x="connsiteX21492" y="connsiteY21492"/>
                </a:cxn>
                <a:cxn ang="0">
                  <a:pos x="connsiteX21493" y="connsiteY21493"/>
                </a:cxn>
                <a:cxn ang="0">
                  <a:pos x="connsiteX21494" y="connsiteY21494"/>
                </a:cxn>
                <a:cxn ang="0">
                  <a:pos x="connsiteX21495" y="connsiteY21495"/>
                </a:cxn>
                <a:cxn ang="0">
                  <a:pos x="connsiteX21496" y="connsiteY21496"/>
                </a:cxn>
                <a:cxn ang="0">
                  <a:pos x="connsiteX21497" y="connsiteY21497"/>
                </a:cxn>
                <a:cxn ang="0">
                  <a:pos x="connsiteX21498" y="connsiteY21498"/>
                </a:cxn>
                <a:cxn ang="0">
                  <a:pos x="connsiteX21499" y="connsiteY21499"/>
                </a:cxn>
                <a:cxn ang="0">
                  <a:pos x="connsiteX21500" y="connsiteY21500"/>
                </a:cxn>
                <a:cxn ang="0">
                  <a:pos x="connsiteX21501" y="connsiteY21501"/>
                </a:cxn>
                <a:cxn ang="0">
                  <a:pos x="connsiteX21502" y="connsiteY21502"/>
                </a:cxn>
                <a:cxn ang="0">
                  <a:pos x="connsiteX21503" y="connsiteY21503"/>
                </a:cxn>
                <a:cxn ang="0">
                  <a:pos x="connsiteX21504" y="connsiteY21504"/>
                </a:cxn>
                <a:cxn ang="0">
                  <a:pos x="connsiteX21505" y="connsiteY21505"/>
                </a:cxn>
                <a:cxn ang="0">
                  <a:pos x="connsiteX21506" y="connsiteY21506"/>
                </a:cxn>
                <a:cxn ang="0">
                  <a:pos x="connsiteX21507" y="connsiteY21507"/>
                </a:cxn>
                <a:cxn ang="0">
                  <a:pos x="connsiteX21508" y="connsiteY21508"/>
                </a:cxn>
                <a:cxn ang="0">
                  <a:pos x="connsiteX21509" y="connsiteY21509"/>
                </a:cxn>
                <a:cxn ang="0">
                  <a:pos x="connsiteX21510" y="connsiteY21510"/>
                </a:cxn>
                <a:cxn ang="0">
                  <a:pos x="connsiteX21511" y="connsiteY21511"/>
                </a:cxn>
                <a:cxn ang="0">
                  <a:pos x="connsiteX21512" y="connsiteY21512"/>
                </a:cxn>
                <a:cxn ang="0">
                  <a:pos x="connsiteX21513" y="connsiteY21513"/>
                </a:cxn>
                <a:cxn ang="0">
                  <a:pos x="connsiteX21514" y="connsiteY21514"/>
                </a:cxn>
                <a:cxn ang="0">
                  <a:pos x="connsiteX21515" y="connsiteY21515"/>
                </a:cxn>
                <a:cxn ang="0">
                  <a:pos x="connsiteX21516" y="connsiteY21516"/>
                </a:cxn>
                <a:cxn ang="0">
                  <a:pos x="connsiteX21517" y="connsiteY21517"/>
                </a:cxn>
                <a:cxn ang="0">
                  <a:pos x="connsiteX21518" y="connsiteY21518"/>
                </a:cxn>
                <a:cxn ang="0">
                  <a:pos x="connsiteX21519" y="connsiteY21519"/>
                </a:cxn>
                <a:cxn ang="0">
                  <a:pos x="connsiteX21520" y="connsiteY21520"/>
                </a:cxn>
                <a:cxn ang="0">
                  <a:pos x="connsiteX21521" y="connsiteY21521"/>
                </a:cxn>
                <a:cxn ang="0">
                  <a:pos x="connsiteX21522" y="connsiteY21522"/>
                </a:cxn>
                <a:cxn ang="0">
                  <a:pos x="connsiteX21523" y="connsiteY21523"/>
                </a:cxn>
                <a:cxn ang="0">
                  <a:pos x="connsiteX21524" y="connsiteY21524"/>
                </a:cxn>
                <a:cxn ang="0">
                  <a:pos x="connsiteX21525" y="connsiteY21525"/>
                </a:cxn>
                <a:cxn ang="0">
                  <a:pos x="connsiteX21526" y="connsiteY21526"/>
                </a:cxn>
                <a:cxn ang="0">
                  <a:pos x="connsiteX21527" y="connsiteY21527"/>
                </a:cxn>
                <a:cxn ang="0">
                  <a:pos x="connsiteX21528" y="connsiteY21528"/>
                </a:cxn>
                <a:cxn ang="0">
                  <a:pos x="connsiteX21529" y="connsiteY21529"/>
                </a:cxn>
                <a:cxn ang="0">
                  <a:pos x="connsiteX21530" y="connsiteY21530"/>
                </a:cxn>
                <a:cxn ang="0">
                  <a:pos x="connsiteX21531" y="connsiteY21531"/>
                </a:cxn>
                <a:cxn ang="0">
                  <a:pos x="connsiteX21532" y="connsiteY21532"/>
                </a:cxn>
                <a:cxn ang="0">
                  <a:pos x="connsiteX21533" y="connsiteY21533"/>
                </a:cxn>
                <a:cxn ang="0">
                  <a:pos x="connsiteX21534" y="connsiteY21534"/>
                </a:cxn>
                <a:cxn ang="0">
                  <a:pos x="connsiteX21535" y="connsiteY21535"/>
                </a:cxn>
                <a:cxn ang="0">
                  <a:pos x="connsiteX21536" y="connsiteY21536"/>
                </a:cxn>
                <a:cxn ang="0">
                  <a:pos x="connsiteX21537" y="connsiteY21537"/>
                </a:cxn>
                <a:cxn ang="0">
                  <a:pos x="connsiteX21538" y="connsiteY21538"/>
                </a:cxn>
                <a:cxn ang="0">
                  <a:pos x="connsiteX21539" y="connsiteY21539"/>
                </a:cxn>
                <a:cxn ang="0">
                  <a:pos x="connsiteX21540" y="connsiteY21540"/>
                </a:cxn>
                <a:cxn ang="0">
                  <a:pos x="connsiteX21541" y="connsiteY21541"/>
                </a:cxn>
                <a:cxn ang="0">
                  <a:pos x="connsiteX21542" y="connsiteY21542"/>
                </a:cxn>
                <a:cxn ang="0">
                  <a:pos x="connsiteX21543" y="connsiteY21543"/>
                </a:cxn>
                <a:cxn ang="0">
                  <a:pos x="connsiteX21544" y="connsiteY21544"/>
                </a:cxn>
                <a:cxn ang="0">
                  <a:pos x="connsiteX21545" y="connsiteY21545"/>
                </a:cxn>
                <a:cxn ang="0">
                  <a:pos x="connsiteX21546" y="connsiteY21546"/>
                </a:cxn>
                <a:cxn ang="0">
                  <a:pos x="connsiteX21547" y="connsiteY21547"/>
                </a:cxn>
                <a:cxn ang="0">
                  <a:pos x="connsiteX21548" y="connsiteY21548"/>
                </a:cxn>
                <a:cxn ang="0">
                  <a:pos x="connsiteX21549" y="connsiteY21549"/>
                </a:cxn>
                <a:cxn ang="0">
                  <a:pos x="connsiteX21550" y="connsiteY21550"/>
                </a:cxn>
                <a:cxn ang="0">
                  <a:pos x="connsiteX21551" y="connsiteY21551"/>
                </a:cxn>
                <a:cxn ang="0">
                  <a:pos x="connsiteX21552" y="connsiteY21552"/>
                </a:cxn>
                <a:cxn ang="0">
                  <a:pos x="connsiteX21553" y="connsiteY21553"/>
                </a:cxn>
                <a:cxn ang="0">
                  <a:pos x="connsiteX21554" y="connsiteY21554"/>
                </a:cxn>
                <a:cxn ang="0">
                  <a:pos x="connsiteX21555" y="connsiteY21555"/>
                </a:cxn>
                <a:cxn ang="0">
                  <a:pos x="connsiteX21556" y="connsiteY21556"/>
                </a:cxn>
                <a:cxn ang="0">
                  <a:pos x="connsiteX21557" y="connsiteY21557"/>
                </a:cxn>
                <a:cxn ang="0">
                  <a:pos x="connsiteX21558" y="connsiteY21558"/>
                </a:cxn>
                <a:cxn ang="0">
                  <a:pos x="connsiteX21559" y="connsiteY21559"/>
                </a:cxn>
                <a:cxn ang="0">
                  <a:pos x="connsiteX21560" y="connsiteY21560"/>
                </a:cxn>
                <a:cxn ang="0">
                  <a:pos x="connsiteX21561" y="connsiteY21561"/>
                </a:cxn>
                <a:cxn ang="0">
                  <a:pos x="connsiteX21562" y="connsiteY21562"/>
                </a:cxn>
                <a:cxn ang="0">
                  <a:pos x="connsiteX21563" y="connsiteY21563"/>
                </a:cxn>
                <a:cxn ang="0">
                  <a:pos x="connsiteX21564" y="connsiteY21564"/>
                </a:cxn>
                <a:cxn ang="0">
                  <a:pos x="connsiteX21565" y="connsiteY21565"/>
                </a:cxn>
                <a:cxn ang="0">
                  <a:pos x="connsiteX21566" y="connsiteY21566"/>
                </a:cxn>
                <a:cxn ang="0">
                  <a:pos x="connsiteX21567" y="connsiteY21567"/>
                </a:cxn>
                <a:cxn ang="0">
                  <a:pos x="connsiteX21568" y="connsiteY21568"/>
                </a:cxn>
                <a:cxn ang="0">
                  <a:pos x="connsiteX21569" y="connsiteY21569"/>
                </a:cxn>
                <a:cxn ang="0">
                  <a:pos x="connsiteX21570" y="connsiteY21570"/>
                </a:cxn>
                <a:cxn ang="0">
                  <a:pos x="connsiteX21571" y="connsiteY21571"/>
                </a:cxn>
                <a:cxn ang="0">
                  <a:pos x="connsiteX21572" y="connsiteY21572"/>
                </a:cxn>
                <a:cxn ang="0">
                  <a:pos x="connsiteX21573" y="connsiteY21573"/>
                </a:cxn>
                <a:cxn ang="0">
                  <a:pos x="connsiteX21574" y="connsiteY21574"/>
                </a:cxn>
                <a:cxn ang="0">
                  <a:pos x="connsiteX21575" y="connsiteY21575"/>
                </a:cxn>
                <a:cxn ang="0">
                  <a:pos x="connsiteX21576" y="connsiteY21576"/>
                </a:cxn>
                <a:cxn ang="0">
                  <a:pos x="connsiteX21577" y="connsiteY21577"/>
                </a:cxn>
                <a:cxn ang="0">
                  <a:pos x="connsiteX21578" y="connsiteY21578"/>
                </a:cxn>
                <a:cxn ang="0">
                  <a:pos x="connsiteX21579" y="connsiteY21579"/>
                </a:cxn>
                <a:cxn ang="0">
                  <a:pos x="connsiteX21580" y="connsiteY21580"/>
                </a:cxn>
                <a:cxn ang="0">
                  <a:pos x="connsiteX21581" y="connsiteY21581"/>
                </a:cxn>
                <a:cxn ang="0">
                  <a:pos x="connsiteX21582" y="connsiteY21582"/>
                </a:cxn>
                <a:cxn ang="0">
                  <a:pos x="connsiteX21583" y="connsiteY21583"/>
                </a:cxn>
                <a:cxn ang="0">
                  <a:pos x="connsiteX21584" y="connsiteY21584"/>
                </a:cxn>
                <a:cxn ang="0">
                  <a:pos x="connsiteX21585" y="connsiteY21585"/>
                </a:cxn>
                <a:cxn ang="0">
                  <a:pos x="connsiteX21586" y="connsiteY21586"/>
                </a:cxn>
                <a:cxn ang="0">
                  <a:pos x="connsiteX21587" y="connsiteY21587"/>
                </a:cxn>
                <a:cxn ang="0">
                  <a:pos x="connsiteX21588" y="connsiteY21588"/>
                </a:cxn>
                <a:cxn ang="0">
                  <a:pos x="connsiteX21589" y="connsiteY21589"/>
                </a:cxn>
                <a:cxn ang="0">
                  <a:pos x="connsiteX21590" y="connsiteY21590"/>
                </a:cxn>
                <a:cxn ang="0">
                  <a:pos x="connsiteX21591" y="connsiteY21591"/>
                </a:cxn>
                <a:cxn ang="0">
                  <a:pos x="connsiteX21592" y="connsiteY21592"/>
                </a:cxn>
                <a:cxn ang="0">
                  <a:pos x="connsiteX21593" y="connsiteY21593"/>
                </a:cxn>
                <a:cxn ang="0">
                  <a:pos x="connsiteX21594" y="connsiteY21594"/>
                </a:cxn>
                <a:cxn ang="0">
                  <a:pos x="connsiteX21595" y="connsiteY21595"/>
                </a:cxn>
                <a:cxn ang="0">
                  <a:pos x="connsiteX21596" y="connsiteY21596"/>
                </a:cxn>
                <a:cxn ang="0">
                  <a:pos x="connsiteX21597" y="connsiteY21597"/>
                </a:cxn>
                <a:cxn ang="0">
                  <a:pos x="connsiteX21598" y="connsiteY21598"/>
                </a:cxn>
                <a:cxn ang="0">
                  <a:pos x="connsiteX21599" y="connsiteY21599"/>
                </a:cxn>
                <a:cxn ang="0">
                  <a:pos x="connsiteX21600" y="connsiteY21600"/>
                </a:cxn>
                <a:cxn ang="0">
                  <a:pos x="connsiteX21601" y="connsiteY21601"/>
                </a:cxn>
                <a:cxn ang="0">
                  <a:pos x="connsiteX21602" y="connsiteY21602"/>
                </a:cxn>
                <a:cxn ang="0">
                  <a:pos x="connsiteX21603" y="connsiteY21603"/>
                </a:cxn>
                <a:cxn ang="0">
                  <a:pos x="connsiteX21604" y="connsiteY21604"/>
                </a:cxn>
                <a:cxn ang="0">
                  <a:pos x="connsiteX21605" y="connsiteY21605"/>
                </a:cxn>
                <a:cxn ang="0">
                  <a:pos x="connsiteX21606" y="connsiteY21606"/>
                </a:cxn>
                <a:cxn ang="0">
                  <a:pos x="connsiteX21607" y="connsiteY21607"/>
                </a:cxn>
                <a:cxn ang="0">
                  <a:pos x="connsiteX21608" y="connsiteY21608"/>
                </a:cxn>
                <a:cxn ang="0">
                  <a:pos x="connsiteX21609" y="connsiteY21609"/>
                </a:cxn>
                <a:cxn ang="0">
                  <a:pos x="connsiteX21610" y="connsiteY21610"/>
                </a:cxn>
                <a:cxn ang="0">
                  <a:pos x="connsiteX21611" y="connsiteY21611"/>
                </a:cxn>
                <a:cxn ang="0">
                  <a:pos x="connsiteX21612" y="connsiteY21612"/>
                </a:cxn>
                <a:cxn ang="0">
                  <a:pos x="connsiteX21613" y="connsiteY21613"/>
                </a:cxn>
                <a:cxn ang="0">
                  <a:pos x="connsiteX21614" y="connsiteY21614"/>
                </a:cxn>
                <a:cxn ang="0">
                  <a:pos x="connsiteX21615" y="connsiteY21615"/>
                </a:cxn>
                <a:cxn ang="0">
                  <a:pos x="connsiteX21616" y="connsiteY21616"/>
                </a:cxn>
                <a:cxn ang="0">
                  <a:pos x="connsiteX21617" y="connsiteY21617"/>
                </a:cxn>
                <a:cxn ang="0">
                  <a:pos x="connsiteX21618" y="connsiteY21618"/>
                </a:cxn>
                <a:cxn ang="0">
                  <a:pos x="connsiteX21619" y="connsiteY21619"/>
                </a:cxn>
                <a:cxn ang="0">
                  <a:pos x="connsiteX21620" y="connsiteY21620"/>
                </a:cxn>
                <a:cxn ang="0">
                  <a:pos x="connsiteX21621" y="connsiteY21621"/>
                </a:cxn>
                <a:cxn ang="0">
                  <a:pos x="connsiteX21622" y="connsiteY21622"/>
                </a:cxn>
                <a:cxn ang="0">
                  <a:pos x="connsiteX21623" y="connsiteY21623"/>
                </a:cxn>
                <a:cxn ang="0">
                  <a:pos x="connsiteX21624" y="connsiteY21624"/>
                </a:cxn>
                <a:cxn ang="0">
                  <a:pos x="connsiteX21625" y="connsiteY21625"/>
                </a:cxn>
                <a:cxn ang="0">
                  <a:pos x="connsiteX21626" y="connsiteY21626"/>
                </a:cxn>
                <a:cxn ang="0">
                  <a:pos x="connsiteX21627" y="connsiteY21627"/>
                </a:cxn>
                <a:cxn ang="0">
                  <a:pos x="connsiteX21628" y="connsiteY21628"/>
                </a:cxn>
                <a:cxn ang="0">
                  <a:pos x="connsiteX21629" y="connsiteY21629"/>
                </a:cxn>
                <a:cxn ang="0">
                  <a:pos x="connsiteX21630" y="connsiteY21630"/>
                </a:cxn>
                <a:cxn ang="0">
                  <a:pos x="connsiteX21631" y="connsiteY21631"/>
                </a:cxn>
                <a:cxn ang="0">
                  <a:pos x="connsiteX21632" y="connsiteY21632"/>
                </a:cxn>
                <a:cxn ang="0">
                  <a:pos x="connsiteX21633" y="connsiteY21633"/>
                </a:cxn>
                <a:cxn ang="0">
                  <a:pos x="connsiteX21634" y="connsiteY21634"/>
                </a:cxn>
                <a:cxn ang="0">
                  <a:pos x="connsiteX21635" y="connsiteY21635"/>
                </a:cxn>
                <a:cxn ang="0">
                  <a:pos x="connsiteX21636" y="connsiteY21636"/>
                </a:cxn>
                <a:cxn ang="0">
                  <a:pos x="connsiteX21637" y="connsiteY21637"/>
                </a:cxn>
                <a:cxn ang="0">
                  <a:pos x="connsiteX21638" y="connsiteY21638"/>
                </a:cxn>
                <a:cxn ang="0">
                  <a:pos x="connsiteX21639" y="connsiteY21639"/>
                </a:cxn>
                <a:cxn ang="0">
                  <a:pos x="connsiteX21640" y="connsiteY21640"/>
                </a:cxn>
                <a:cxn ang="0">
                  <a:pos x="connsiteX21641" y="connsiteY21641"/>
                </a:cxn>
                <a:cxn ang="0">
                  <a:pos x="connsiteX21642" y="connsiteY21642"/>
                </a:cxn>
                <a:cxn ang="0">
                  <a:pos x="connsiteX21643" y="connsiteY21643"/>
                </a:cxn>
                <a:cxn ang="0">
                  <a:pos x="connsiteX21644" y="connsiteY21644"/>
                </a:cxn>
                <a:cxn ang="0">
                  <a:pos x="connsiteX21645" y="connsiteY21645"/>
                </a:cxn>
                <a:cxn ang="0">
                  <a:pos x="connsiteX21646" y="connsiteY21646"/>
                </a:cxn>
                <a:cxn ang="0">
                  <a:pos x="connsiteX21647" y="connsiteY21647"/>
                </a:cxn>
                <a:cxn ang="0">
                  <a:pos x="connsiteX21648" y="connsiteY21648"/>
                </a:cxn>
                <a:cxn ang="0">
                  <a:pos x="connsiteX21649" y="connsiteY21649"/>
                </a:cxn>
                <a:cxn ang="0">
                  <a:pos x="connsiteX21650" y="connsiteY21650"/>
                </a:cxn>
                <a:cxn ang="0">
                  <a:pos x="connsiteX21651" y="connsiteY21651"/>
                </a:cxn>
                <a:cxn ang="0">
                  <a:pos x="connsiteX21652" y="connsiteY21652"/>
                </a:cxn>
                <a:cxn ang="0">
                  <a:pos x="connsiteX21653" y="connsiteY21653"/>
                </a:cxn>
                <a:cxn ang="0">
                  <a:pos x="connsiteX21654" y="connsiteY21654"/>
                </a:cxn>
                <a:cxn ang="0">
                  <a:pos x="connsiteX21655" y="connsiteY21655"/>
                </a:cxn>
                <a:cxn ang="0">
                  <a:pos x="connsiteX21656" y="connsiteY21656"/>
                </a:cxn>
                <a:cxn ang="0">
                  <a:pos x="connsiteX21657" y="connsiteY21657"/>
                </a:cxn>
                <a:cxn ang="0">
                  <a:pos x="connsiteX21658" y="connsiteY21658"/>
                </a:cxn>
                <a:cxn ang="0">
                  <a:pos x="connsiteX21659" y="connsiteY21659"/>
                </a:cxn>
                <a:cxn ang="0">
                  <a:pos x="connsiteX21660" y="connsiteY21660"/>
                </a:cxn>
                <a:cxn ang="0">
                  <a:pos x="connsiteX21661" y="connsiteY21661"/>
                </a:cxn>
                <a:cxn ang="0">
                  <a:pos x="connsiteX21662" y="connsiteY21662"/>
                </a:cxn>
                <a:cxn ang="0">
                  <a:pos x="connsiteX21663" y="connsiteY21663"/>
                </a:cxn>
                <a:cxn ang="0">
                  <a:pos x="connsiteX21664" y="connsiteY21664"/>
                </a:cxn>
                <a:cxn ang="0">
                  <a:pos x="connsiteX21665" y="connsiteY21665"/>
                </a:cxn>
                <a:cxn ang="0">
                  <a:pos x="connsiteX21666" y="connsiteY21666"/>
                </a:cxn>
                <a:cxn ang="0">
                  <a:pos x="connsiteX21667" y="connsiteY21667"/>
                </a:cxn>
                <a:cxn ang="0">
                  <a:pos x="connsiteX21668" y="connsiteY21668"/>
                </a:cxn>
                <a:cxn ang="0">
                  <a:pos x="connsiteX21669" y="connsiteY21669"/>
                </a:cxn>
                <a:cxn ang="0">
                  <a:pos x="connsiteX21670" y="connsiteY21670"/>
                </a:cxn>
                <a:cxn ang="0">
                  <a:pos x="connsiteX21671" y="connsiteY21671"/>
                </a:cxn>
                <a:cxn ang="0">
                  <a:pos x="connsiteX21672" y="connsiteY21672"/>
                </a:cxn>
                <a:cxn ang="0">
                  <a:pos x="connsiteX21673" y="connsiteY21673"/>
                </a:cxn>
                <a:cxn ang="0">
                  <a:pos x="connsiteX21674" y="connsiteY21674"/>
                </a:cxn>
                <a:cxn ang="0">
                  <a:pos x="connsiteX21675" y="connsiteY21675"/>
                </a:cxn>
                <a:cxn ang="0">
                  <a:pos x="connsiteX21676" y="connsiteY21676"/>
                </a:cxn>
                <a:cxn ang="0">
                  <a:pos x="connsiteX21677" y="connsiteY21677"/>
                </a:cxn>
                <a:cxn ang="0">
                  <a:pos x="connsiteX21678" y="connsiteY21678"/>
                </a:cxn>
                <a:cxn ang="0">
                  <a:pos x="connsiteX21679" y="connsiteY21679"/>
                </a:cxn>
                <a:cxn ang="0">
                  <a:pos x="connsiteX21680" y="connsiteY21680"/>
                </a:cxn>
                <a:cxn ang="0">
                  <a:pos x="connsiteX21681" y="connsiteY21681"/>
                </a:cxn>
                <a:cxn ang="0">
                  <a:pos x="connsiteX21682" y="connsiteY21682"/>
                </a:cxn>
                <a:cxn ang="0">
                  <a:pos x="connsiteX21683" y="connsiteY21683"/>
                </a:cxn>
                <a:cxn ang="0">
                  <a:pos x="connsiteX21684" y="connsiteY21684"/>
                </a:cxn>
                <a:cxn ang="0">
                  <a:pos x="connsiteX21685" y="connsiteY21685"/>
                </a:cxn>
                <a:cxn ang="0">
                  <a:pos x="connsiteX21686" y="connsiteY21686"/>
                </a:cxn>
                <a:cxn ang="0">
                  <a:pos x="connsiteX21687" y="connsiteY21687"/>
                </a:cxn>
                <a:cxn ang="0">
                  <a:pos x="connsiteX21688" y="connsiteY21688"/>
                </a:cxn>
                <a:cxn ang="0">
                  <a:pos x="connsiteX21689" y="connsiteY21689"/>
                </a:cxn>
                <a:cxn ang="0">
                  <a:pos x="connsiteX21690" y="connsiteY21690"/>
                </a:cxn>
                <a:cxn ang="0">
                  <a:pos x="connsiteX21691" y="connsiteY21691"/>
                </a:cxn>
                <a:cxn ang="0">
                  <a:pos x="connsiteX21692" y="connsiteY21692"/>
                </a:cxn>
                <a:cxn ang="0">
                  <a:pos x="connsiteX21693" y="connsiteY21693"/>
                </a:cxn>
                <a:cxn ang="0">
                  <a:pos x="connsiteX21694" y="connsiteY21694"/>
                </a:cxn>
                <a:cxn ang="0">
                  <a:pos x="connsiteX21695" y="connsiteY21695"/>
                </a:cxn>
                <a:cxn ang="0">
                  <a:pos x="connsiteX21696" y="connsiteY21696"/>
                </a:cxn>
                <a:cxn ang="0">
                  <a:pos x="connsiteX21697" y="connsiteY21697"/>
                </a:cxn>
                <a:cxn ang="0">
                  <a:pos x="connsiteX21698" y="connsiteY21698"/>
                </a:cxn>
                <a:cxn ang="0">
                  <a:pos x="connsiteX21699" y="connsiteY21699"/>
                </a:cxn>
                <a:cxn ang="0">
                  <a:pos x="connsiteX21700" y="connsiteY21700"/>
                </a:cxn>
                <a:cxn ang="0">
                  <a:pos x="connsiteX21701" y="connsiteY21701"/>
                </a:cxn>
                <a:cxn ang="0">
                  <a:pos x="connsiteX21702" y="connsiteY21702"/>
                </a:cxn>
                <a:cxn ang="0">
                  <a:pos x="connsiteX21703" y="connsiteY21703"/>
                </a:cxn>
                <a:cxn ang="0">
                  <a:pos x="connsiteX21704" y="connsiteY21704"/>
                </a:cxn>
                <a:cxn ang="0">
                  <a:pos x="connsiteX21705" y="connsiteY21705"/>
                </a:cxn>
                <a:cxn ang="0">
                  <a:pos x="connsiteX21706" y="connsiteY21706"/>
                </a:cxn>
                <a:cxn ang="0">
                  <a:pos x="connsiteX21707" y="connsiteY21707"/>
                </a:cxn>
                <a:cxn ang="0">
                  <a:pos x="connsiteX21708" y="connsiteY21708"/>
                </a:cxn>
                <a:cxn ang="0">
                  <a:pos x="connsiteX21709" y="connsiteY21709"/>
                </a:cxn>
                <a:cxn ang="0">
                  <a:pos x="connsiteX21710" y="connsiteY21710"/>
                </a:cxn>
                <a:cxn ang="0">
                  <a:pos x="connsiteX21711" y="connsiteY21711"/>
                </a:cxn>
                <a:cxn ang="0">
                  <a:pos x="connsiteX21712" y="connsiteY21712"/>
                </a:cxn>
                <a:cxn ang="0">
                  <a:pos x="connsiteX21713" y="connsiteY21713"/>
                </a:cxn>
                <a:cxn ang="0">
                  <a:pos x="connsiteX21714" y="connsiteY21714"/>
                </a:cxn>
                <a:cxn ang="0">
                  <a:pos x="connsiteX21715" y="connsiteY21715"/>
                </a:cxn>
                <a:cxn ang="0">
                  <a:pos x="connsiteX21716" y="connsiteY21716"/>
                </a:cxn>
                <a:cxn ang="0">
                  <a:pos x="connsiteX21717" y="connsiteY21717"/>
                </a:cxn>
                <a:cxn ang="0">
                  <a:pos x="connsiteX21718" y="connsiteY21718"/>
                </a:cxn>
                <a:cxn ang="0">
                  <a:pos x="connsiteX21719" y="connsiteY21719"/>
                </a:cxn>
                <a:cxn ang="0">
                  <a:pos x="connsiteX21720" y="connsiteY21720"/>
                </a:cxn>
                <a:cxn ang="0">
                  <a:pos x="connsiteX21721" y="connsiteY21721"/>
                </a:cxn>
                <a:cxn ang="0">
                  <a:pos x="connsiteX21722" y="connsiteY21722"/>
                </a:cxn>
                <a:cxn ang="0">
                  <a:pos x="connsiteX21723" y="connsiteY21723"/>
                </a:cxn>
                <a:cxn ang="0">
                  <a:pos x="connsiteX21724" y="connsiteY21724"/>
                </a:cxn>
                <a:cxn ang="0">
                  <a:pos x="connsiteX21725" y="connsiteY21725"/>
                </a:cxn>
                <a:cxn ang="0">
                  <a:pos x="connsiteX21726" y="connsiteY21726"/>
                </a:cxn>
                <a:cxn ang="0">
                  <a:pos x="connsiteX21727" y="connsiteY21727"/>
                </a:cxn>
                <a:cxn ang="0">
                  <a:pos x="connsiteX21728" y="connsiteY21728"/>
                </a:cxn>
                <a:cxn ang="0">
                  <a:pos x="connsiteX21729" y="connsiteY21729"/>
                </a:cxn>
                <a:cxn ang="0">
                  <a:pos x="connsiteX21730" y="connsiteY21730"/>
                </a:cxn>
                <a:cxn ang="0">
                  <a:pos x="connsiteX21731" y="connsiteY21731"/>
                </a:cxn>
                <a:cxn ang="0">
                  <a:pos x="connsiteX21732" y="connsiteY21732"/>
                </a:cxn>
                <a:cxn ang="0">
                  <a:pos x="connsiteX21733" y="connsiteY21733"/>
                </a:cxn>
                <a:cxn ang="0">
                  <a:pos x="connsiteX21734" y="connsiteY21734"/>
                </a:cxn>
                <a:cxn ang="0">
                  <a:pos x="connsiteX21735" y="connsiteY21735"/>
                </a:cxn>
                <a:cxn ang="0">
                  <a:pos x="connsiteX21736" y="connsiteY21736"/>
                </a:cxn>
                <a:cxn ang="0">
                  <a:pos x="connsiteX21737" y="connsiteY21737"/>
                </a:cxn>
                <a:cxn ang="0">
                  <a:pos x="connsiteX21738" y="connsiteY21738"/>
                </a:cxn>
                <a:cxn ang="0">
                  <a:pos x="connsiteX21739" y="connsiteY21739"/>
                </a:cxn>
                <a:cxn ang="0">
                  <a:pos x="connsiteX21740" y="connsiteY21740"/>
                </a:cxn>
                <a:cxn ang="0">
                  <a:pos x="connsiteX21741" y="connsiteY21741"/>
                </a:cxn>
                <a:cxn ang="0">
                  <a:pos x="connsiteX21742" y="connsiteY21742"/>
                </a:cxn>
                <a:cxn ang="0">
                  <a:pos x="connsiteX21743" y="connsiteY21743"/>
                </a:cxn>
                <a:cxn ang="0">
                  <a:pos x="connsiteX21744" y="connsiteY21744"/>
                </a:cxn>
                <a:cxn ang="0">
                  <a:pos x="connsiteX21745" y="connsiteY21745"/>
                </a:cxn>
                <a:cxn ang="0">
                  <a:pos x="connsiteX21746" y="connsiteY21746"/>
                </a:cxn>
                <a:cxn ang="0">
                  <a:pos x="connsiteX21747" y="connsiteY21747"/>
                </a:cxn>
                <a:cxn ang="0">
                  <a:pos x="connsiteX21748" y="connsiteY21748"/>
                </a:cxn>
                <a:cxn ang="0">
                  <a:pos x="connsiteX21749" y="connsiteY21749"/>
                </a:cxn>
                <a:cxn ang="0">
                  <a:pos x="connsiteX21750" y="connsiteY21750"/>
                </a:cxn>
                <a:cxn ang="0">
                  <a:pos x="connsiteX21751" y="connsiteY21751"/>
                </a:cxn>
                <a:cxn ang="0">
                  <a:pos x="connsiteX21752" y="connsiteY21752"/>
                </a:cxn>
                <a:cxn ang="0">
                  <a:pos x="connsiteX21753" y="connsiteY21753"/>
                </a:cxn>
                <a:cxn ang="0">
                  <a:pos x="connsiteX21754" y="connsiteY21754"/>
                </a:cxn>
                <a:cxn ang="0">
                  <a:pos x="connsiteX21755" y="connsiteY21755"/>
                </a:cxn>
                <a:cxn ang="0">
                  <a:pos x="connsiteX21756" y="connsiteY21756"/>
                </a:cxn>
                <a:cxn ang="0">
                  <a:pos x="connsiteX21757" y="connsiteY21757"/>
                </a:cxn>
                <a:cxn ang="0">
                  <a:pos x="connsiteX21758" y="connsiteY21758"/>
                </a:cxn>
                <a:cxn ang="0">
                  <a:pos x="connsiteX21759" y="connsiteY21759"/>
                </a:cxn>
                <a:cxn ang="0">
                  <a:pos x="connsiteX21760" y="connsiteY21760"/>
                </a:cxn>
                <a:cxn ang="0">
                  <a:pos x="connsiteX21761" y="connsiteY21761"/>
                </a:cxn>
                <a:cxn ang="0">
                  <a:pos x="connsiteX21762" y="connsiteY21762"/>
                </a:cxn>
                <a:cxn ang="0">
                  <a:pos x="connsiteX21763" y="connsiteY21763"/>
                </a:cxn>
                <a:cxn ang="0">
                  <a:pos x="connsiteX21764" y="connsiteY21764"/>
                </a:cxn>
                <a:cxn ang="0">
                  <a:pos x="connsiteX21765" y="connsiteY21765"/>
                </a:cxn>
                <a:cxn ang="0">
                  <a:pos x="connsiteX21766" y="connsiteY21766"/>
                </a:cxn>
                <a:cxn ang="0">
                  <a:pos x="connsiteX21767" y="connsiteY21767"/>
                </a:cxn>
                <a:cxn ang="0">
                  <a:pos x="connsiteX21768" y="connsiteY21768"/>
                </a:cxn>
                <a:cxn ang="0">
                  <a:pos x="connsiteX21769" y="connsiteY21769"/>
                </a:cxn>
                <a:cxn ang="0">
                  <a:pos x="connsiteX21770" y="connsiteY21770"/>
                </a:cxn>
                <a:cxn ang="0">
                  <a:pos x="connsiteX21771" y="connsiteY21771"/>
                </a:cxn>
                <a:cxn ang="0">
                  <a:pos x="connsiteX21772" y="connsiteY21772"/>
                </a:cxn>
                <a:cxn ang="0">
                  <a:pos x="connsiteX21773" y="connsiteY21773"/>
                </a:cxn>
                <a:cxn ang="0">
                  <a:pos x="connsiteX21774" y="connsiteY21774"/>
                </a:cxn>
                <a:cxn ang="0">
                  <a:pos x="connsiteX21775" y="connsiteY21775"/>
                </a:cxn>
                <a:cxn ang="0">
                  <a:pos x="connsiteX21776" y="connsiteY21776"/>
                </a:cxn>
                <a:cxn ang="0">
                  <a:pos x="connsiteX21777" y="connsiteY21777"/>
                </a:cxn>
                <a:cxn ang="0">
                  <a:pos x="connsiteX21778" y="connsiteY21778"/>
                </a:cxn>
                <a:cxn ang="0">
                  <a:pos x="connsiteX21779" y="connsiteY21779"/>
                </a:cxn>
                <a:cxn ang="0">
                  <a:pos x="connsiteX21780" y="connsiteY21780"/>
                </a:cxn>
                <a:cxn ang="0">
                  <a:pos x="connsiteX21781" y="connsiteY21781"/>
                </a:cxn>
                <a:cxn ang="0">
                  <a:pos x="connsiteX21782" y="connsiteY21782"/>
                </a:cxn>
                <a:cxn ang="0">
                  <a:pos x="connsiteX21783" y="connsiteY21783"/>
                </a:cxn>
                <a:cxn ang="0">
                  <a:pos x="connsiteX21784" y="connsiteY21784"/>
                </a:cxn>
                <a:cxn ang="0">
                  <a:pos x="connsiteX21785" y="connsiteY21785"/>
                </a:cxn>
                <a:cxn ang="0">
                  <a:pos x="connsiteX21786" y="connsiteY21786"/>
                </a:cxn>
                <a:cxn ang="0">
                  <a:pos x="connsiteX21787" y="connsiteY21787"/>
                </a:cxn>
                <a:cxn ang="0">
                  <a:pos x="connsiteX21788" y="connsiteY21788"/>
                </a:cxn>
                <a:cxn ang="0">
                  <a:pos x="connsiteX21789" y="connsiteY21789"/>
                </a:cxn>
                <a:cxn ang="0">
                  <a:pos x="connsiteX21790" y="connsiteY21790"/>
                </a:cxn>
                <a:cxn ang="0">
                  <a:pos x="connsiteX21791" y="connsiteY21791"/>
                </a:cxn>
                <a:cxn ang="0">
                  <a:pos x="connsiteX21792" y="connsiteY21792"/>
                </a:cxn>
                <a:cxn ang="0">
                  <a:pos x="connsiteX21793" y="connsiteY21793"/>
                </a:cxn>
                <a:cxn ang="0">
                  <a:pos x="connsiteX21794" y="connsiteY21794"/>
                </a:cxn>
                <a:cxn ang="0">
                  <a:pos x="connsiteX21795" y="connsiteY21795"/>
                </a:cxn>
                <a:cxn ang="0">
                  <a:pos x="connsiteX21796" y="connsiteY21796"/>
                </a:cxn>
                <a:cxn ang="0">
                  <a:pos x="connsiteX21797" y="connsiteY21797"/>
                </a:cxn>
                <a:cxn ang="0">
                  <a:pos x="connsiteX21798" y="connsiteY21798"/>
                </a:cxn>
                <a:cxn ang="0">
                  <a:pos x="connsiteX21799" y="connsiteY21799"/>
                </a:cxn>
                <a:cxn ang="0">
                  <a:pos x="connsiteX21800" y="connsiteY21800"/>
                </a:cxn>
                <a:cxn ang="0">
                  <a:pos x="connsiteX21801" y="connsiteY21801"/>
                </a:cxn>
                <a:cxn ang="0">
                  <a:pos x="connsiteX21802" y="connsiteY21802"/>
                </a:cxn>
                <a:cxn ang="0">
                  <a:pos x="connsiteX21803" y="connsiteY21803"/>
                </a:cxn>
                <a:cxn ang="0">
                  <a:pos x="connsiteX21804" y="connsiteY21804"/>
                </a:cxn>
                <a:cxn ang="0">
                  <a:pos x="connsiteX21805" y="connsiteY21805"/>
                </a:cxn>
                <a:cxn ang="0">
                  <a:pos x="connsiteX21806" y="connsiteY21806"/>
                </a:cxn>
                <a:cxn ang="0">
                  <a:pos x="connsiteX21807" y="connsiteY21807"/>
                </a:cxn>
                <a:cxn ang="0">
                  <a:pos x="connsiteX21808" y="connsiteY21808"/>
                </a:cxn>
                <a:cxn ang="0">
                  <a:pos x="connsiteX21809" y="connsiteY21809"/>
                </a:cxn>
                <a:cxn ang="0">
                  <a:pos x="connsiteX21810" y="connsiteY21810"/>
                </a:cxn>
                <a:cxn ang="0">
                  <a:pos x="connsiteX21811" y="connsiteY21811"/>
                </a:cxn>
                <a:cxn ang="0">
                  <a:pos x="connsiteX21812" y="connsiteY21812"/>
                </a:cxn>
                <a:cxn ang="0">
                  <a:pos x="connsiteX21813" y="connsiteY21813"/>
                </a:cxn>
                <a:cxn ang="0">
                  <a:pos x="connsiteX21814" y="connsiteY21814"/>
                </a:cxn>
                <a:cxn ang="0">
                  <a:pos x="connsiteX21815" y="connsiteY21815"/>
                </a:cxn>
                <a:cxn ang="0">
                  <a:pos x="connsiteX21816" y="connsiteY21816"/>
                </a:cxn>
                <a:cxn ang="0">
                  <a:pos x="connsiteX21817" y="connsiteY21817"/>
                </a:cxn>
                <a:cxn ang="0">
                  <a:pos x="connsiteX21818" y="connsiteY21818"/>
                </a:cxn>
                <a:cxn ang="0">
                  <a:pos x="connsiteX21819" y="connsiteY21819"/>
                </a:cxn>
                <a:cxn ang="0">
                  <a:pos x="connsiteX21820" y="connsiteY21820"/>
                </a:cxn>
                <a:cxn ang="0">
                  <a:pos x="connsiteX21821" y="connsiteY21821"/>
                </a:cxn>
                <a:cxn ang="0">
                  <a:pos x="connsiteX21822" y="connsiteY21822"/>
                </a:cxn>
                <a:cxn ang="0">
                  <a:pos x="connsiteX21823" y="connsiteY21823"/>
                </a:cxn>
                <a:cxn ang="0">
                  <a:pos x="connsiteX21824" y="connsiteY21824"/>
                </a:cxn>
                <a:cxn ang="0">
                  <a:pos x="connsiteX21825" y="connsiteY21825"/>
                </a:cxn>
                <a:cxn ang="0">
                  <a:pos x="connsiteX21826" y="connsiteY21826"/>
                </a:cxn>
                <a:cxn ang="0">
                  <a:pos x="connsiteX21827" y="connsiteY21827"/>
                </a:cxn>
                <a:cxn ang="0">
                  <a:pos x="connsiteX21828" y="connsiteY21828"/>
                </a:cxn>
                <a:cxn ang="0">
                  <a:pos x="connsiteX21829" y="connsiteY21829"/>
                </a:cxn>
                <a:cxn ang="0">
                  <a:pos x="connsiteX21830" y="connsiteY21830"/>
                </a:cxn>
                <a:cxn ang="0">
                  <a:pos x="connsiteX21831" y="connsiteY21831"/>
                </a:cxn>
                <a:cxn ang="0">
                  <a:pos x="connsiteX21832" y="connsiteY21832"/>
                </a:cxn>
                <a:cxn ang="0">
                  <a:pos x="connsiteX21833" y="connsiteY21833"/>
                </a:cxn>
                <a:cxn ang="0">
                  <a:pos x="connsiteX21834" y="connsiteY21834"/>
                </a:cxn>
                <a:cxn ang="0">
                  <a:pos x="connsiteX21835" y="connsiteY21835"/>
                </a:cxn>
                <a:cxn ang="0">
                  <a:pos x="connsiteX21836" y="connsiteY21836"/>
                </a:cxn>
                <a:cxn ang="0">
                  <a:pos x="connsiteX21837" y="connsiteY21837"/>
                </a:cxn>
                <a:cxn ang="0">
                  <a:pos x="connsiteX21838" y="connsiteY21838"/>
                </a:cxn>
                <a:cxn ang="0">
                  <a:pos x="connsiteX21839" y="connsiteY21839"/>
                </a:cxn>
                <a:cxn ang="0">
                  <a:pos x="connsiteX21840" y="connsiteY21840"/>
                </a:cxn>
                <a:cxn ang="0">
                  <a:pos x="connsiteX21841" y="connsiteY21841"/>
                </a:cxn>
                <a:cxn ang="0">
                  <a:pos x="connsiteX21842" y="connsiteY21842"/>
                </a:cxn>
                <a:cxn ang="0">
                  <a:pos x="connsiteX21843" y="connsiteY21843"/>
                </a:cxn>
                <a:cxn ang="0">
                  <a:pos x="connsiteX21844" y="connsiteY21844"/>
                </a:cxn>
                <a:cxn ang="0">
                  <a:pos x="connsiteX21845" y="connsiteY21845"/>
                </a:cxn>
                <a:cxn ang="0">
                  <a:pos x="connsiteX21846" y="connsiteY21846"/>
                </a:cxn>
                <a:cxn ang="0">
                  <a:pos x="connsiteX21847" y="connsiteY21847"/>
                </a:cxn>
                <a:cxn ang="0">
                  <a:pos x="connsiteX21848" y="connsiteY21848"/>
                </a:cxn>
                <a:cxn ang="0">
                  <a:pos x="connsiteX21849" y="connsiteY21849"/>
                </a:cxn>
                <a:cxn ang="0">
                  <a:pos x="connsiteX21850" y="connsiteY21850"/>
                </a:cxn>
                <a:cxn ang="0">
                  <a:pos x="connsiteX21851" y="connsiteY21851"/>
                </a:cxn>
                <a:cxn ang="0">
                  <a:pos x="connsiteX21852" y="connsiteY21852"/>
                </a:cxn>
                <a:cxn ang="0">
                  <a:pos x="connsiteX21853" y="connsiteY21853"/>
                </a:cxn>
                <a:cxn ang="0">
                  <a:pos x="connsiteX21854" y="connsiteY21854"/>
                </a:cxn>
                <a:cxn ang="0">
                  <a:pos x="connsiteX21855" y="connsiteY21855"/>
                </a:cxn>
                <a:cxn ang="0">
                  <a:pos x="connsiteX21856" y="connsiteY21856"/>
                </a:cxn>
                <a:cxn ang="0">
                  <a:pos x="connsiteX21857" y="connsiteY21857"/>
                </a:cxn>
                <a:cxn ang="0">
                  <a:pos x="connsiteX21858" y="connsiteY21858"/>
                </a:cxn>
                <a:cxn ang="0">
                  <a:pos x="connsiteX21859" y="connsiteY21859"/>
                </a:cxn>
                <a:cxn ang="0">
                  <a:pos x="connsiteX21860" y="connsiteY21860"/>
                </a:cxn>
                <a:cxn ang="0">
                  <a:pos x="connsiteX21861" y="connsiteY21861"/>
                </a:cxn>
                <a:cxn ang="0">
                  <a:pos x="connsiteX21862" y="connsiteY21862"/>
                </a:cxn>
                <a:cxn ang="0">
                  <a:pos x="connsiteX21863" y="connsiteY21863"/>
                </a:cxn>
                <a:cxn ang="0">
                  <a:pos x="connsiteX21864" y="connsiteY21864"/>
                </a:cxn>
                <a:cxn ang="0">
                  <a:pos x="connsiteX21865" y="connsiteY21865"/>
                </a:cxn>
                <a:cxn ang="0">
                  <a:pos x="connsiteX21866" y="connsiteY21866"/>
                </a:cxn>
                <a:cxn ang="0">
                  <a:pos x="connsiteX21867" y="connsiteY21867"/>
                </a:cxn>
                <a:cxn ang="0">
                  <a:pos x="connsiteX21868" y="connsiteY21868"/>
                </a:cxn>
                <a:cxn ang="0">
                  <a:pos x="connsiteX21869" y="connsiteY21869"/>
                </a:cxn>
                <a:cxn ang="0">
                  <a:pos x="connsiteX21870" y="connsiteY21870"/>
                </a:cxn>
                <a:cxn ang="0">
                  <a:pos x="connsiteX21871" y="connsiteY21871"/>
                </a:cxn>
                <a:cxn ang="0">
                  <a:pos x="connsiteX21872" y="connsiteY21872"/>
                </a:cxn>
                <a:cxn ang="0">
                  <a:pos x="connsiteX21873" y="connsiteY21873"/>
                </a:cxn>
                <a:cxn ang="0">
                  <a:pos x="connsiteX21874" y="connsiteY21874"/>
                </a:cxn>
                <a:cxn ang="0">
                  <a:pos x="connsiteX21875" y="connsiteY21875"/>
                </a:cxn>
                <a:cxn ang="0">
                  <a:pos x="connsiteX21876" y="connsiteY21876"/>
                </a:cxn>
                <a:cxn ang="0">
                  <a:pos x="connsiteX21877" y="connsiteY21877"/>
                </a:cxn>
                <a:cxn ang="0">
                  <a:pos x="connsiteX21878" y="connsiteY21878"/>
                </a:cxn>
                <a:cxn ang="0">
                  <a:pos x="connsiteX21879" y="connsiteY21879"/>
                </a:cxn>
                <a:cxn ang="0">
                  <a:pos x="connsiteX21880" y="connsiteY21880"/>
                </a:cxn>
                <a:cxn ang="0">
                  <a:pos x="connsiteX21881" y="connsiteY21881"/>
                </a:cxn>
                <a:cxn ang="0">
                  <a:pos x="connsiteX21882" y="connsiteY21882"/>
                </a:cxn>
                <a:cxn ang="0">
                  <a:pos x="connsiteX21883" y="connsiteY21883"/>
                </a:cxn>
                <a:cxn ang="0">
                  <a:pos x="connsiteX21884" y="connsiteY21884"/>
                </a:cxn>
                <a:cxn ang="0">
                  <a:pos x="connsiteX21885" y="connsiteY21885"/>
                </a:cxn>
                <a:cxn ang="0">
                  <a:pos x="connsiteX21886" y="connsiteY21886"/>
                </a:cxn>
                <a:cxn ang="0">
                  <a:pos x="connsiteX21887" y="connsiteY21887"/>
                </a:cxn>
                <a:cxn ang="0">
                  <a:pos x="connsiteX21888" y="connsiteY21888"/>
                </a:cxn>
                <a:cxn ang="0">
                  <a:pos x="connsiteX21889" y="connsiteY21889"/>
                </a:cxn>
                <a:cxn ang="0">
                  <a:pos x="connsiteX21890" y="connsiteY21890"/>
                </a:cxn>
                <a:cxn ang="0">
                  <a:pos x="connsiteX21891" y="connsiteY21891"/>
                </a:cxn>
                <a:cxn ang="0">
                  <a:pos x="connsiteX21892" y="connsiteY21892"/>
                </a:cxn>
                <a:cxn ang="0">
                  <a:pos x="connsiteX21893" y="connsiteY21893"/>
                </a:cxn>
                <a:cxn ang="0">
                  <a:pos x="connsiteX21894" y="connsiteY21894"/>
                </a:cxn>
                <a:cxn ang="0">
                  <a:pos x="connsiteX21895" y="connsiteY21895"/>
                </a:cxn>
                <a:cxn ang="0">
                  <a:pos x="connsiteX21896" y="connsiteY21896"/>
                </a:cxn>
                <a:cxn ang="0">
                  <a:pos x="connsiteX21897" y="connsiteY21897"/>
                </a:cxn>
                <a:cxn ang="0">
                  <a:pos x="connsiteX21898" y="connsiteY21898"/>
                </a:cxn>
                <a:cxn ang="0">
                  <a:pos x="connsiteX21899" y="connsiteY21899"/>
                </a:cxn>
                <a:cxn ang="0">
                  <a:pos x="connsiteX21900" y="connsiteY21900"/>
                </a:cxn>
                <a:cxn ang="0">
                  <a:pos x="connsiteX21901" y="connsiteY21901"/>
                </a:cxn>
                <a:cxn ang="0">
                  <a:pos x="connsiteX21902" y="connsiteY21902"/>
                </a:cxn>
                <a:cxn ang="0">
                  <a:pos x="connsiteX21903" y="connsiteY21903"/>
                </a:cxn>
                <a:cxn ang="0">
                  <a:pos x="connsiteX21904" y="connsiteY21904"/>
                </a:cxn>
                <a:cxn ang="0">
                  <a:pos x="connsiteX21905" y="connsiteY21905"/>
                </a:cxn>
                <a:cxn ang="0">
                  <a:pos x="connsiteX21906" y="connsiteY21906"/>
                </a:cxn>
                <a:cxn ang="0">
                  <a:pos x="connsiteX21907" y="connsiteY21907"/>
                </a:cxn>
                <a:cxn ang="0">
                  <a:pos x="connsiteX21908" y="connsiteY21908"/>
                </a:cxn>
                <a:cxn ang="0">
                  <a:pos x="connsiteX21909" y="connsiteY21909"/>
                </a:cxn>
                <a:cxn ang="0">
                  <a:pos x="connsiteX21910" y="connsiteY21910"/>
                </a:cxn>
                <a:cxn ang="0">
                  <a:pos x="connsiteX21911" y="connsiteY21911"/>
                </a:cxn>
                <a:cxn ang="0">
                  <a:pos x="connsiteX21912" y="connsiteY21912"/>
                </a:cxn>
                <a:cxn ang="0">
                  <a:pos x="connsiteX21913" y="connsiteY21913"/>
                </a:cxn>
                <a:cxn ang="0">
                  <a:pos x="connsiteX21914" y="connsiteY21914"/>
                </a:cxn>
                <a:cxn ang="0">
                  <a:pos x="connsiteX21915" y="connsiteY21915"/>
                </a:cxn>
                <a:cxn ang="0">
                  <a:pos x="connsiteX21916" y="connsiteY21916"/>
                </a:cxn>
                <a:cxn ang="0">
                  <a:pos x="connsiteX21917" y="connsiteY21917"/>
                </a:cxn>
                <a:cxn ang="0">
                  <a:pos x="connsiteX21918" y="connsiteY21918"/>
                </a:cxn>
                <a:cxn ang="0">
                  <a:pos x="connsiteX21919" y="connsiteY21919"/>
                </a:cxn>
                <a:cxn ang="0">
                  <a:pos x="connsiteX21920" y="connsiteY21920"/>
                </a:cxn>
                <a:cxn ang="0">
                  <a:pos x="connsiteX21921" y="connsiteY21921"/>
                </a:cxn>
                <a:cxn ang="0">
                  <a:pos x="connsiteX21922" y="connsiteY21922"/>
                </a:cxn>
                <a:cxn ang="0">
                  <a:pos x="connsiteX21923" y="connsiteY21923"/>
                </a:cxn>
                <a:cxn ang="0">
                  <a:pos x="connsiteX21924" y="connsiteY21924"/>
                </a:cxn>
                <a:cxn ang="0">
                  <a:pos x="connsiteX21925" y="connsiteY21925"/>
                </a:cxn>
                <a:cxn ang="0">
                  <a:pos x="connsiteX21926" y="connsiteY21926"/>
                </a:cxn>
                <a:cxn ang="0">
                  <a:pos x="connsiteX21927" y="connsiteY21927"/>
                </a:cxn>
                <a:cxn ang="0">
                  <a:pos x="connsiteX21928" y="connsiteY21928"/>
                </a:cxn>
                <a:cxn ang="0">
                  <a:pos x="connsiteX21929" y="connsiteY21929"/>
                </a:cxn>
                <a:cxn ang="0">
                  <a:pos x="connsiteX21930" y="connsiteY21930"/>
                </a:cxn>
                <a:cxn ang="0">
                  <a:pos x="connsiteX21931" y="connsiteY21931"/>
                </a:cxn>
                <a:cxn ang="0">
                  <a:pos x="connsiteX21932" y="connsiteY21932"/>
                </a:cxn>
                <a:cxn ang="0">
                  <a:pos x="connsiteX21933" y="connsiteY21933"/>
                </a:cxn>
                <a:cxn ang="0">
                  <a:pos x="connsiteX21934" y="connsiteY21934"/>
                </a:cxn>
                <a:cxn ang="0">
                  <a:pos x="connsiteX21935" y="connsiteY21935"/>
                </a:cxn>
                <a:cxn ang="0">
                  <a:pos x="connsiteX21936" y="connsiteY21936"/>
                </a:cxn>
                <a:cxn ang="0">
                  <a:pos x="connsiteX21937" y="connsiteY21937"/>
                </a:cxn>
                <a:cxn ang="0">
                  <a:pos x="connsiteX21938" y="connsiteY21938"/>
                </a:cxn>
                <a:cxn ang="0">
                  <a:pos x="connsiteX21939" y="connsiteY21939"/>
                </a:cxn>
                <a:cxn ang="0">
                  <a:pos x="connsiteX21940" y="connsiteY21940"/>
                </a:cxn>
                <a:cxn ang="0">
                  <a:pos x="connsiteX21941" y="connsiteY21941"/>
                </a:cxn>
                <a:cxn ang="0">
                  <a:pos x="connsiteX21942" y="connsiteY21942"/>
                </a:cxn>
                <a:cxn ang="0">
                  <a:pos x="connsiteX21943" y="connsiteY21943"/>
                </a:cxn>
                <a:cxn ang="0">
                  <a:pos x="connsiteX21944" y="connsiteY21944"/>
                </a:cxn>
                <a:cxn ang="0">
                  <a:pos x="connsiteX21945" y="connsiteY21945"/>
                </a:cxn>
                <a:cxn ang="0">
                  <a:pos x="connsiteX21946" y="connsiteY21946"/>
                </a:cxn>
                <a:cxn ang="0">
                  <a:pos x="connsiteX21947" y="connsiteY21947"/>
                </a:cxn>
                <a:cxn ang="0">
                  <a:pos x="connsiteX21948" y="connsiteY21948"/>
                </a:cxn>
                <a:cxn ang="0">
                  <a:pos x="connsiteX21949" y="connsiteY21949"/>
                </a:cxn>
                <a:cxn ang="0">
                  <a:pos x="connsiteX21950" y="connsiteY21950"/>
                </a:cxn>
                <a:cxn ang="0">
                  <a:pos x="connsiteX21951" y="connsiteY21951"/>
                </a:cxn>
                <a:cxn ang="0">
                  <a:pos x="connsiteX21952" y="connsiteY21952"/>
                </a:cxn>
                <a:cxn ang="0">
                  <a:pos x="connsiteX21953" y="connsiteY21953"/>
                </a:cxn>
                <a:cxn ang="0">
                  <a:pos x="connsiteX21954" y="connsiteY21954"/>
                </a:cxn>
                <a:cxn ang="0">
                  <a:pos x="connsiteX21955" y="connsiteY21955"/>
                </a:cxn>
                <a:cxn ang="0">
                  <a:pos x="connsiteX21956" y="connsiteY21956"/>
                </a:cxn>
                <a:cxn ang="0">
                  <a:pos x="connsiteX21957" y="connsiteY21957"/>
                </a:cxn>
                <a:cxn ang="0">
                  <a:pos x="connsiteX21958" y="connsiteY21958"/>
                </a:cxn>
                <a:cxn ang="0">
                  <a:pos x="connsiteX21959" y="connsiteY21959"/>
                </a:cxn>
                <a:cxn ang="0">
                  <a:pos x="connsiteX21960" y="connsiteY21960"/>
                </a:cxn>
                <a:cxn ang="0">
                  <a:pos x="connsiteX21961" y="connsiteY21961"/>
                </a:cxn>
                <a:cxn ang="0">
                  <a:pos x="connsiteX21962" y="connsiteY21962"/>
                </a:cxn>
                <a:cxn ang="0">
                  <a:pos x="connsiteX21963" y="connsiteY21963"/>
                </a:cxn>
                <a:cxn ang="0">
                  <a:pos x="connsiteX21964" y="connsiteY21964"/>
                </a:cxn>
                <a:cxn ang="0">
                  <a:pos x="connsiteX21965" y="connsiteY21965"/>
                </a:cxn>
                <a:cxn ang="0">
                  <a:pos x="connsiteX21966" y="connsiteY21966"/>
                </a:cxn>
                <a:cxn ang="0">
                  <a:pos x="connsiteX21967" y="connsiteY21967"/>
                </a:cxn>
                <a:cxn ang="0">
                  <a:pos x="connsiteX21968" y="connsiteY21968"/>
                </a:cxn>
                <a:cxn ang="0">
                  <a:pos x="connsiteX21969" y="connsiteY21969"/>
                </a:cxn>
                <a:cxn ang="0">
                  <a:pos x="connsiteX21970" y="connsiteY21970"/>
                </a:cxn>
                <a:cxn ang="0">
                  <a:pos x="connsiteX21971" y="connsiteY21971"/>
                </a:cxn>
                <a:cxn ang="0">
                  <a:pos x="connsiteX21972" y="connsiteY21972"/>
                </a:cxn>
                <a:cxn ang="0">
                  <a:pos x="connsiteX21973" y="connsiteY21973"/>
                </a:cxn>
                <a:cxn ang="0">
                  <a:pos x="connsiteX21974" y="connsiteY21974"/>
                </a:cxn>
                <a:cxn ang="0">
                  <a:pos x="connsiteX21975" y="connsiteY21975"/>
                </a:cxn>
                <a:cxn ang="0">
                  <a:pos x="connsiteX21976" y="connsiteY21976"/>
                </a:cxn>
                <a:cxn ang="0">
                  <a:pos x="connsiteX21977" y="connsiteY21977"/>
                </a:cxn>
                <a:cxn ang="0">
                  <a:pos x="connsiteX21978" y="connsiteY21978"/>
                </a:cxn>
                <a:cxn ang="0">
                  <a:pos x="connsiteX21979" y="connsiteY21979"/>
                </a:cxn>
                <a:cxn ang="0">
                  <a:pos x="connsiteX21980" y="connsiteY21980"/>
                </a:cxn>
                <a:cxn ang="0">
                  <a:pos x="connsiteX21981" y="connsiteY21981"/>
                </a:cxn>
                <a:cxn ang="0">
                  <a:pos x="connsiteX21982" y="connsiteY21982"/>
                </a:cxn>
                <a:cxn ang="0">
                  <a:pos x="connsiteX21983" y="connsiteY21983"/>
                </a:cxn>
                <a:cxn ang="0">
                  <a:pos x="connsiteX21984" y="connsiteY21984"/>
                </a:cxn>
                <a:cxn ang="0">
                  <a:pos x="connsiteX21985" y="connsiteY21985"/>
                </a:cxn>
                <a:cxn ang="0">
                  <a:pos x="connsiteX21986" y="connsiteY21986"/>
                </a:cxn>
                <a:cxn ang="0">
                  <a:pos x="connsiteX21987" y="connsiteY21987"/>
                </a:cxn>
                <a:cxn ang="0">
                  <a:pos x="connsiteX21988" y="connsiteY21988"/>
                </a:cxn>
                <a:cxn ang="0">
                  <a:pos x="connsiteX21989" y="connsiteY21989"/>
                </a:cxn>
                <a:cxn ang="0">
                  <a:pos x="connsiteX21990" y="connsiteY21990"/>
                </a:cxn>
                <a:cxn ang="0">
                  <a:pos x="connsiteX21991" y="connsiteY21991"/>
                </a:cxn>
                <a:cxn ang="0">
                  <a:pos x="connsiteX21992" y="connsiteY21992"/>
                </a:cxn>
                <a:cxn ang="0">
                  <a:pos x="connsiteX21993" y="connsiteY21993"/>
                </a:cxn>
                <a:cxn ang="0">
                  <a:pos x="connsiteX21994" y="connsiteY21994"/>
                </a:cxn>
                <a:cxn ang="0">
                  <a:pos x="connsiteX21995" y="connsiteY21995"/>
                </a:cxn>
                <a:cxn ang="0">
                  <a:pos x="connsiteX21996" y="connsiteY21996"/>
                </a:cxn>
                <a:cxn ang="0">
                  <a:pos x="connsiteX21997" y="connsiteY21997"/>
                </a:cxn>
                <a:cxn ang="0">
                  <a:pos x="connsiteX21998" y="connsiteY21998"/>
                </a:cxn>
                <a:cxn ang="0">
                  <a:pos x="connsiteX21999" y="connsiteY21999"/>
                </a:cxn>
                <a:cxn ang="0">
                  <a:pos x="connsiteX22000" y="connsiteY22000"/>
                </a:cxn>
                <a:cxn ang="0">
                  <a:pos x="connsiteX22001" y="connsiteY22001"/>
                </a:cxn>
                <a:cxn ang="0">
                  <a:pos x="connsiteX22002" y="connsiteY22002"/>
                </a:cxn>
                <a:cxn ang="0">
                  <a:pos x="connsiteX22003" y="connsiteY22003"/>
                </a:cxn>
                <a:cxn ang="0">
                  <a:pos x="connsiteX22004" y="connsiteY22004"/>
                </a:cxn>
                <a:cxn ang="0">
                  <a:pos x="connsiteX22005" y="connsiteY22005"/>
                </a:cxn>
                <a:cxn ang="0">
                  <a:pos x="connsiteX22006" y="connsiteY22006"/>
                </a:cxn>
                <a:cxn ang="0">
                  <a:pos x="connsiteX22007" y="connsiteY22007"/>
                </a:cxn>
                <a:cxn ang="0">
                  <a:pos x="connsiteX22008" y="connsiteY22008"/>
                </a:cxn>
                <a:cxn ang="0">
                  <a:pos x="connsiteX22009" y="connsiteY22009"/>
                </a:cxn>
                <a:cxn ang="0">
                  <a:pos x="connsiteX22010" y="connsiteY22010"/>
                </a:cxn>
                <a:cxn ang="0">
                  <a:pos x="connsiteX22011" y="connsiteY22011"/>
                </a:cxn>
                <a:cxn ang="0">
                  <a:pos x="connsiteX22012" y="connsiteY22012"/>
                </a:cxn>
                <a:cxn ang="0">
                  <a:pos x="connsiteX22013" y="connsiteY22013"/>
                </a:cxn>
                <a:cxn ang="0">
                  <a:pos x="connsiteX22014" y="connsiteY22014"/>
                </a:cxn>
                <a:cxn ang="0">
                  <a:pos x="connsiteX22015" y="connsiteY22015"/>
                </a:cxn>
                <a:cxn ang="0">
                  <a:pos x="connsiteX22016" y="connsiteY22016"/>
                </a:cxn>
                <a:cxn ang="0">
                  <a:pos x="connsiteX22017" y="connsiteY22017"/>
                </a:cxn>
                <a:cxn ang="0">
                  <a:pos x="connsiteX22018" y="connsiteY22018"/>
                </a:cxn>
                <a:cxn ang="0">
                  <a:pos x="connsiteX22019" y="connsiteY22019"/>
                </a:cxn>
                <a:cxn ang="0">
                  <a:pos x="connsiteX22020" y="connsiteY22020"/>
                </a:cxn>
                <a:cxn ang="0">
                  <a:pos x="connsiteX22021" y="connsiteY22021"/>
                </a:cxn>
                <a:cxn ang="0">
                  <a:pos x="connsiteX22022" y="connsiteY22022"/>
                </a:cxn>
                <a:cxn ang="0">
                  <a:pos x="connsiteX22023" y="connsiteY22023"/>
                </a:cxn>
                <a:cxn ang="0">
                  <a:pos x="connsiteX22024" y="connsiteY22024"/>
                </a:cxn>
                <a:cxn ang="0">
                  <a:pos x="connsiteX22025" y="connsiteY22025"/>
                </a:cxn>
                <a:cxn ang="0">
                  <a:pos x="connsiteX22026" y="connsiteY22026"/>
                </a:cxn>
                <a:cxn ang="0">
                  <a:pos x="connsiteX22027" y="connsiteY22027"/>
                </a:cxn>
                <a:cxn ang="0">
                  <a:pos x="connsiteX22028" y="connsiteY22028"/>
                </a:cxn>
                <a:cxn ang="0">
                  <a:pos x="connsiteX22029" y="connsiteY22029"/>
                </a:cxn>
                <a:cxn ang="0">
                  <a:pos x="connsiteX22030" y="connsiteY22030"/>
                </a:cxn>
                <a:cxn ang="0">
                  <a:pos x="connsiteX22031" y="connsiteY22031"/>
                </a:cxn>
                <a:cxn ang="0">
                  <a:pos x="connsiteX22032" y="connsiteY22032"/>
                </a:cxn>
                <a:cxn ang="0">
                  <a:pos x="connsiteX22033" y="connsiteY22033"/>
                </a:cxn>
                <a:cxn ang="0">
                  <a:pos x="connsiteX22034" y="connsiteY22034"/>
                </a:cxn>
                <a:cxn ang="0">
                  <a:pos x="connsiteX22035" y="connsiteY22035"/>
                </a:cxn>
                <a:cxn ang="0">
                  <a:pos x="connsiteX22036" y="connsiteY22036"/>
                </a:cxn>
                <a:cxn ang="0">
                  <a:pos x="connsiteX22037" y="connsiteY22037"/>
                </a:cxn>
                <a:cxn ang="0">
                  <a:pos x="connsiteX22038" y="connsiteY22038"/>
                </a:cxn>
                <a:cxn ang="0">
                  <a:pos x="connsiteX22039" y="connsiteY22039"/>
                </a:cxn>
                <a:cxn ang="0">
                  <a:pos x="connsiteX22040" y="connsiteY22040"/>
                </a:cxn>
                <a:cxn ang="0">
                  <a:pos x="connsiteX22041" y="connsiteY22041"/>
                </a:cxn>
                <a:cxn ang="0">
                  <a:pos x="connsiteX22042" y="connsiteY22042"/>
                </a:cxn>
                <a:cxn ang="0">
                  <a:pos x="connsiteX22043" y="connsiteY22043"/>
                </a:cxn>
                <a:cxn ang="0">
                  <a:pos x="connsiteX22044" y="connsiteY22044"/>
                </a:cxn>
                <a:cxn ang="0">
                  <a:pos x="connsiteX22045" y="connsiteY22045"/>
                </a:cxn>
                <a:cxn ang="0">
                  <a:pos x="connsiteX22046" y="connsiteY22046"/>
                </a:cxn>
                <a:cxn ang="0">
                  <a:pos x="connsiteX22047" y="connsiteY22047"/>
                </a:cxn>
                <a:cxn ang="0">
                  <a:pos x="connsiteX22048" y="connsiteY22048"/>
                </a:cxn>
                <a:cxn ang="0">
                  <a:pos x="connsiteX22049" y="connsiteY22049"/>
                </a:cxn>
                <a:cxn ang="0">
                  <a:pos x="connsiteX22050" y="connsiteY22050"/>
                </a:cxn>
                <a:cxn ang="0">
                  <a:pos x="connsiteX22051" y="connsiteY22051"/>
                </a:cxn>
                <a:cxn ang="0">
                  <a:pos x="connsiteX22052" y="connsiteY22052"/>
                </a:cxn>
                <a:cxn ang="0">
                  <a:pos x="connsiteX22053" y="connsiteY22053"/>
                </a:cxn>
                <a:cxn ang="0">
                  <a:pos x="connsiteX22054" y="connsiteY22054"/>
                </a:cxn>
                <a:cxn ang="0">
                  <a:pos x="connsiteX22055" y="connsiteY22055"/>
                </a:cxn>
                <a:cxn ang="0">
                  <a:pos x="connsiteX22056" y="connsiteY22056"/>
                </a:cxn>
                <a:cxn ang="0">
                  <a:pos x="connsiteX22057" y="connsiteY22057"/>
                </a:cxn>
                <a:cxn ang="0">
                  <a:pos x="connsiteX22058" y="connsiteY22058"/>
                </a:cxn>
                <a:cxn ang="0">
                  <a:pos x="connsiteX22059" y="connsiteY22059"/>
                </a:cxn>
                <a:cxn ang="0">
                  <a:pos x="connsiteX22060" y="connsiteY22060"/>
                </a:cxn>
                <a:cxn ang="0">
                  <a:pos x="connsiteX22061" y="connsiteY22061"/>
                </a:cxn>
                <a:cxn ang="0">
                  <a:pos x="connsiteX22062" y="connsiteY22062"/>
                </a:cxn>
                <a:cxn ang="0">
                  <a:pos x="connsiteX22063" y="connsiteY22063"/>
                </a:cxn>
                <a:cxn ang="0">
                  <a:pos x="connsiteX22064" y="connsiteY22064"/>
                </a:cxn>
                <a:cxn ang="0">
                  <a:pos x="connsiteX22065" y="connsiteY22065"/>
                </a:cxn>
                <a:cxn ang="0">
                  <a:pos x="connsiteX22066" y="connsiteY22066"/>
                </a:cxn>
                <a:cxn ang="0">
                  <a:pos x="connsiteX22067" y="connsiteY22067"/>
                </a:cxn>
                <a:cxn ang="0">
                  <a:pos x="connsiteX22068" y="connsiteY22068"/>
                </a:cxn>
                <a:cxn ang="0">
                  <a:pos x="connsiteX22069" y="connsiteY22069"/>
                </a:cxn>
                <a:cxn ang="0">
                  <a:pos x="connsiteX22070" y="connsiteY22070"/>
                </a:cxn>
                <a:cxn ang="0">
                  <a:pos x="connsiteX22071" y="connsiteY22071"/>
                </a:cxn>
                <a:cxn ang="0">
                  <a:pos x="connsiteX22072" y="connsiteY22072"/>
                </a:cxn>
                <a:cxn ang="0">
                  <a:pos x="connsiteX22073" y="connsiteY22073"/>
                </a:cxn>
                <a:cxn ang="0">
                  <a:pos x="connsiteX22074" y="connsiteY22074"/>
                </a:cxn>
                <a:cxn ang="0">
                  <a:pos x="connsiteX22075" y="connsiteY22075"/>
                </a:cxn>
                <a:cxn ang="0">
                  <a:pos x="connsiteX22076" y="connsiteY22076"/>
                </a:cxn>
                <a:cxn ang="0">
                  <a:pos x="connsiteX22077" y="connsiteY22077"/>
                </a:cxn>
                <a:cxn ang="0">
                  <a:pos x="connsiteX22078" y="connsiteY22078"/>
                </a:cxn>
                <a:cxn ang="0">
                  <a:pos x="connsiteX22079" y="connsiteY22079"/>
                </a:cxn>
                <a:cxn ang="0">
                  <a:pos x="connsiteX22080" y="connsiteY22080"/>
                </a:cxn>
                <a:cxn ang="0">
                  <a:pos x="connsiteX22081" y="connsiteY22081"/>
                </a:cxn>
                <a:cxn ang="0">
                  <a:pos x="connsiteX22082" y="connsiteY22082"/>
                </a:cxn>
                <a:cxn ang="0">
                  <a:pos x="connsiteX22083" y="connsiteY22083"/>
                </a:cxn>
                <a:cxn ang="0">
                  <a:pos x="connsiteX22084" y="connsiteY22084"/>
                </a:cxn>
                <a:cxn ang="0">
                  <a:pos x="connsiteX22085" y="connsiteY22085"/>
                </a:cxn>
                <a:cxn ang="0">
                  <a:pos x="connsiteX22086" y="connsiteY22086"/>
                </a:cxn>
                <a:cxn ang="0">
                  <a:pos x="connsiteX22087" y="connsiteY22087"/>
                </a:cxn>
                <a:cxn ang="0">
                  <a:pos x="connsiteX22088" y="connsiteY22088"/>
                </a:cxn>
                <a:cxn ang="0">
                  <a:pos x="connsiteX22089" y="connsiteY22089"/>
                </a:cxn>
                <a:cxn ang="0">
                  <a:pos x="connsiteX22090" y="connsiteY22090"/>
                </a:cxn>
                <a:cxn ang="0">
                  <a:pos x="connsiteX22091" y="connsiteY22091"/>
                </a:cxn>
                <a:cxn ang="0">
                  <a:pos x="connsiteX22092" y="connsiteY22092"/>
                </a:cxn>
                <a:cxn ang="0">
                  <a:pos x="connsiteX22093" y="connsiteY22093"/>
                </a:cxn>
                <a:cxn ang="0">
                  <a:pos x="connsiteX22094" y="connsiteY22094"/>
                </a:cxn>
                <a:cxn ang="0">
                  <a:pos x="connsiteX22095" y="connsiteY22095"/>
                </a:cxn>
                <a:cxn ang="0">
                  <a:pos x="connsiteX22096" y="connsiteY22096"/>
                </a:cxn>
                <a:cxn ang="0">
                  <a:pos x="connsiteX22097" y="connsiteY22097"/>
                </a:cxn>
                <a:cxn ang="0">
                  <a:pos x="connsiteX22098" y="connsiteY22098"/>
                </a:cxn>
                <a:cxn ang="0">
                  <a:pos x="connsiteX22099" y="connsiteY22099"/>
                </a:cxn>
                <a:cxn ang="0">
                  <a:pos x="connsiteX22100" y="connsiteY22100"/>
                </a:cxn>
                <a:cxn ang="0">
                  <a:pos x="connsiteX22101" y="connsiteY22101"/>
                </a:cxn>
                <a:cxn ang="0">
                  <a:pos x="connsiteX22102" y="connsiteY22102"/>
                </a:cxn>
                <a:cxn ang="0">
                  <a:pos x="connsiteX22103" y="connsiteY22103"/>
                </a:cxn>
                <a:cxn ang="0">
                  <a:pos x="connsiteX22104" y="connsiteY22104"/>
                </a:cxn>
                <a:cxn ang="0">
                  <a:pos x="connsiteX22105" y="connsiteY22105"/>
                </a:cxn>
                <a:cxn ang="0">
                  <a:pos x="connsiteX22106" y="connsiteY22106"/>
                </a:cxn>
                <a:cxn ang="0">
                  <a:pos x="connsiteX22107" y="connsiteY22107"/>
                </a:cxn>
                <a:cxn ang="0">
                  <a:pos x="connsiteX22108" y="connsiteY22108"/>
                </a:cxn>
                <a:cxn ang="0">
                  <a:pos x="connsiteX22109" y="connsiteY22109"/>
                </a:cxn>
                <a:cxn ang="0">
                  <a:pos x="connsiteX22110" y="connsiteY22110"/>
                </a:cxn>
                <a:cxn ang="0">
                  <a:pos x="connsiteX22111" y="connsiteY22111"/>
                </a:cxn>
                <a:cxn ang="0">
                  <a:pos x="connsiteX22112" y="connsiteY22112"/>
                </a:cxn>
                <a:cxn ang="0">
                  <a:pos x="connsiteX22113" y="connsiteY22113"/>
                </a:cxn>
                <a:cxn ang="0">
                  <a:pos x="connsiteX22114" y="connsiteY22114"/>
                </a:cxn>
                <a:cxn ang="0">
                  <a:pos x="connsiteX22115" y="connsiteY22115"/>
                </a:cxn>
                <a:cxn ang="0">
                  <a:pos x="connsiteX22116" y="connsiteY22116"/>
                </a:cxn>
                <a:cxn ang="0">
                  <a:pos x="connsiteX22117" y="connsiteY22117"/>
                </a:cxn>
                <a:cxn ang="0">
                  <a:pos x="connsiteX22118" y="connsiteY22118"/>
                </a:cxn>
                <a:cxn ang="0">
                  <a:pos x="connsiteX22119" y="connsiteY22119"/>
                </a:cxn>
                <a:cxn ang="0">
                  <a:pos x="connsiteX22120" y="connsiteY22120"/>
                </a:cxn>
                <a:cxn ang="0">
                  <a:pos x="connsiteX22121" y="connsiteY22121"/>
                </a:cxn>
                <a:cxn ang="0">
                  <a:pos x="connsiteX22122" y="connsiteY22122"/>
                </a:cxn>
                <a:cxn ang="0">
                  <a:pos x="connsiteX22123" y="connsiteY22123"/>
                </a:cxn>
                <a:cxn ang="0">
                  <a:pos x="connsiteX22124" y="connsiteY22124"/>
                </a:cxn>
                <a:cxn ang="0">
                  <a:pos x="connsiteX22125" y="connsiteY22125"/>
                </a:cxn>
                <a:cxn ang="0">
                  <a:pos x="connsiteX22126" y="connsiteY22126"/>
                </a:cxn>
                <a:cxn ang="0">
                  <a:pos x="connsiteX22127" y="connsiteY22127"/>
                </a:cxn>
                <a:cxn ang="0">
                  <a:pos x="connsiteX22128" y="connsiteY22128"/>
                </a:cxn>
                <a:cxn ang="0">
                  <a:pos x="connsiteX22129" y="connsiteY22129"/>
                </a:cxn>
                <a:cxn ang="0">
                  <a:pos x="connsiteX22130" y="connsiteY22130"/>
                </a:cxn>
                <a:cxn ang="0">
                  <a:pos x="connsiteX22131" y="connsiteY22131"/>
                </a:cxn>
                <a:cxn ang="0">
                  <a:pos x="connsiteX22132" y="connsiteY22132"/>
                </a:cxn>
                <a:cxn ang="0">
                  <a:pos x="connsiteX22133" y="connsiteY22133"/>
                </a:cxn>
                <a:cxn ang="0">
                  <a:pos x="connsiteX22134" y="connsiteY22134"/>
                </a:cxn>
                <a:cxn ang="0">
                  <a:pos x="connsiteX22135" y="connsiteY22135"/>
                </a:cxn>
                <a:cxn ang="0">
                  <a:pos x="connsiteX22136" y="connsiteY22136"/>
                </a:cxn>
                <a:cxn ang="0">
                  <a:pos x="connsiteX22137" y="connsiteY22137"/>
                </a:cxn>
                <a:cxn ang="0">
                  <a:pos x="connsiteX22138" y="connsiteY22138"/>
                </a:cxn>
                <a:cxn ang="0">
                  <a:pos x="connsiteX22139" y="connsiteY22139"/>
                </a:cxn>
                <a:cxn ang="0">
                  <a:pos x="connsiteX22140" y="connsiteY22140"/>
                </a:cxn>
                <a:cxn ang="0">
                  <a:pos x="connsiteX22141" y="connsiteY22141"/>
                </a:cxn>
                <a:cxn ang="0">
                  <a:pos x="connsiteX22142" y="connsiteY22142"/>
                </a:cxn>
                <a:cxn ang="0">
                  <a:pos x="connsiteX22143" y="connsiteY22143"/>
                </a:cxn>
                <a:cxn ang="0">
                  <a:pos x="connsiteX22144" y="connsiteY22144"/>
                </a:cxn>
                <a:cxn ang="0">
                  <a:pos x="connsiteX22145" y="connsiteY22145"/>
                </a:cxn>
                <a:cxn ang="0">
                  <a:pos x="connsiteX22146" y="connsiteY22146"/>
                </a:cxn>
                <a:cxn ang="0">
                  <a:pos x="connsiteX22147" y="connsiteY22147"/>
                </a:cxn>
                <a:cxn ang="0">
                  <a:pos x="connsiteX22148" y="connsiteY22148"/>
                </a:cxn>
                <a:cxn ang="0">
                  <a:pos x="connsiteX22149" y="connsiteY22149"/>
                </a:cxn>
                <a:cxn ang="0">
                  <a:pos x="connsiteX22150" y="connsiteY22150"/>
                </a:cxn>
                <a:cxn ang="0">
                  <a:pos x="connsiteX22151" y="connsiteY22151"/>
                </a:cxn>
                <a:cxn ang="0">
                  <a:pos x="connsiteX22152" y="connsiteY22152"/>
                </a:cxn>
                <a:cxn ang="0">
                  <a:pos x="connsiteX22153" y="connsiteY22153"/>
                </a:cxn>
                <a:cxn ang="0">
                  <a:pos x="connsiteX22154" y="connsiteY22154"/>
                </a:cxn>
                <a:cxn ang="0">
                  <a:pos x="connsiteX22155" y="connsiteY22155"/>
                </a:cxn>
                <a:cxn ang="0">
                  <a:pos x="connsiteX22156" y="connsiteY22156"/>
                </a:cxn>
                <a:cxn ang="0">
                  <a:pos x="connsiteX22157" y="connsiteY22157"/>
                </a:cxn>
                <a:cxn ang="0">
                  <a:pos x="connsiteX22158" y="connsiteY22158"/>
                </a:cxn>
                <a:cxn ang="0">
                  <a:pos x="connsiteX22159" y="connsiteY22159"/>
                </a:cxn>
                <a:cxn ang="0">
                  <a:pos x="connsiteX22160" y="connsiteY22160"/>
                </a:cxn>
                <a:cxn ang="0">
                  <a:pos x="connsiteX22161" y="connsiteY22161"/>
                </a:cxn>
                <a:cxn ang="0">
                  <a:pos x="connsiteX22162" y="connsiteY22162"/>
                </a:cxn>
                <a:cxn ang="0">
                  <a:pos x="connsiteX22163" y="connsiteY22163"/>
                </a:cxn>
                <a:cxn ang="0">
                  <a:pos x="connsiteX22164" y="connsiteY22164"/>
                </a:cxn>
                <a:cxn ang="0">
                  <a:pos x="connsiteX22165" y="connsiteY22165"/>
                </a:cxn>
                <a:cxn ang="0">
                  <a:pos x="connsiteX22166" y="connsiteY22166"/>
                </a:cxn>
                <a:cxn ang="0">
                  <a:pos x="connsiteX22167" y="connsiteY22167"/>
                </a:cxn>
                <a:cxn ang="0">
                  <a:pos x="connsiteX22168" y="connsiteY22168"/>
                </a:cxn>
                <a:cxn ang="0">
                  <a:pos x="connsiteX22169" y="connsiteY22169"/>
                </a:cxn>
                <a:cxn ang="0">
                  <a:pos x="connsiteX22170" y="connsiteY22170"/>
                </a:cxn>
                <a:cxn ang="0">
                  <a:pos x="connsiteX22171" y="connsiteY22171"/>
                </a:cxn>
                <a:cxn ang="0">
                  <a:pos x="connsiteX22172" y="connsiteY22172"/>
                </a:cxn>
                <a:cxn ang="0">
                  <a:pos x="connsiteX22173" y="connsiteY22173"/>
                </a:cxn>
                <a:cxn ang="0">
                  <a:pos x="connsiteX22174" y="connsiteY22174"/>
                </a:cxn>
                <a:cxn ang="0">
                  <a:pos x="connsiteX22175" y="connsiteY22175"/>
                </a:cxn>
                <a:cxn ang="0">
                  <a:pos x="connsiteX22176" y="connsiteY22176"/>
                </a:cxn>
                <a:cxn ang="0">
                  <a:pos x="connsiteX22177" y="connsiteY22177"/>
                </a:cxn>
                <a:cxn ang="0">
                  <a:pos x="connsiteX22178" y="connsiteY22178"/>
                </a:cxn>
                <a:cxn ang="0">
                  <a:pos x="connsiteX22179" y="connsiteY22179"/>
                </a:cxn>
                <a:cxn ang="0">
                  <a:pos x="connsiteX22180" y="connsiteY22180"/>
                </a:cxn>
                <a:cxn ang="0">
                  <a:pos x="connsiteX22181" y="connsiteY22181"/>
                </a:cxn>
                <a:cxn ang="0">
                  <a:pos x="connsiteX22182" y="connsiteY22182"/>
                </a:cxn>
                <a:cxn ang="0">
                  <a:pos x="connsiteX22183" y="connsiteY22183"/>
                </a:cxn>
                <a:cxn ang="0">
                  <a:pos x="connsiteX22184" y="connsiteY22184"/>
                </a:cxn>
                <a:cxn ang="0">
                  <a:pos x="connsiteX22185" y="connsiteY22185"/>
                </a:cxn>
                <a:cxn ang="0">
                  <a:pos x="connsiteX22186" y="connsiteY22186"/>
                </a:cxn>
                <a:cxn ang="0">
                  <a:pos x="connsiteX22187" y="connsiteY22187"/>
                </a:cxn>
                <a:cxn ang="0">
                  <a:pos x="connsiteX22188" y="connsiteY22188"/>
                </a:cxn>
                <a:cxn ang="0">
                  <a:pos x="connsiteX22189" y="connsiteY22189"/>
                </a:cxn>
                <a:cxn ang="0">
                  <a:pos x="connsiteX22190" y="connsiteY22190"/>
                </a:cxn>
                <a:cxn ang="0">
                  <a:pos x="connsiteX22191" y="connsiteY22191"/>
                </a:cxn>
                <a:cxn ang="0">
                  <a:pos x="connsiteX22192" y="connsiteY22192"/>
                </a:cxn>
                <a:cxn ang="0">
                  <a:pos x="connsiteX22193" y="connsiteY22193"/>
                </a:cxn>
                <a:cxn ang="0">
                  <a:pos x="connsiteX22194" y="connsiteY22194"/>
                </a:cxn>
                <a:cxn ang="0">
                  <a:pos x="connsiteX22195" y="connsiteY22195"/>
                </a:cxn>
                <a:cxn ang="0">
                  <a:pos x="connsiteX22196" y="connsiteY22196"/>
                </a:cxn>
                <a:cxn ang="0">
                  <a:pos x="connsiteX22197" y="connsiteY22197"/>
                </a:cxn>
                <a:cxn ang="0">
                  <a:pos x="connsiteX22198" y="connsiteY22198"/>
                </a:cxn>
                <a:cxn ang="0">
                  <a:pos x="connsiteX22199" y="connsiteY22199"/>
                </a:cxn>
                <a:cxn ang="0">
                  <a:pos x="connsiteX22200" y="connsiteY22200"/>
                </a:cxn>
                <a:cxn ang="0">
                  <a:pos x="connsiteX22201" y="connsiteY22201"/>
                </a:cxn>
                <a:cxn ang="0">
                  <a:pos x="connsiteX22202" y="connsiteY22202"/>
                </a:cxn>
                <a:cxn ang="0">
                  <a:pos x="connsiteX22203" y="connsiteY22203"/>
                </a:cxn>
                <a:cxn ang="0">
                  <a:pos x="connsiteX22204" y="connsiteY22204"/>
                </a:cxn>
                <a:cxn ang="0">
                  <a:pos x="connsiteX22205" y="connsiteY22205"/>
                </a:cxn>
                <a:cxn ang="0">
                  <a:pos x="connsiteX22206" y="connsiteY22206"/>
                </a:cxn>
                <a:cxn ang="0">
                  <a:pos x="connsiteX22207" y="connsiteY22207"/>
                </a:cxn>
                <a:cxn ang="0">
                  <a:pos x="connsiteX22208" y="connsiteY22208"/>
                </a:cxn>
                <a:cxn ang="0">
                  <a:pos x="connsiteX22209" y="connsiteY22209"/>
                </a:cxn>
                <a:cxn ang="0">
                  <a:pos x="connsiteX22210" y="connsiteY22210"/>
                </a:cxn>
                <a:cxn ang="0">
                  <a:pos x="connsiteX22211" y="connsiteY22211"/>
                </a:cxn>
                <a:cxn ang="0">
                  <a:pos x="connsiteX22212" y="connsiteY22212"/>
                </a:cxn>
                <a:cxn ang="0">
                  <a:pos x="connsiteX22213" y="connsiteY22213"/>
                </a:cxn>
                <a:cxn ang="0">
                  <a:pos x="connsiteX22214" y="connsiteY22214"/>
                </a:cxn>
                <a:cxn ang="0">
                  <a:pos x="connsiteX22215" y="connsiteY22215"/>
                </a:cxn>
                <a:cxn ang="0">
                  <a:pos x="connsiteX22216" y="connsiteY22216"/>
                </a:cxn>
                <a:cxn ang="0">
                  <a:pos x="connsiteX22217" y="connsiteY22217"/>
                </a:cxn>
                <a:cxn ang="0">
                  <a:pos x="connsiteX22218" y="connsiteY22218"/>
                </a:cxn>
                <a:cxn ang="0">
                  <a:pos x="connsiteX22219" y="connsiteY22219"/>
                </a:cxn>
                <a:cxn ang="0">
                  <a:pos x="connsiteX22220" y="connsiteY22220"/>
                </a:cxn>
                <a:cxn ang="0">
                  <a:pos x="connsiteX22221" y="connsiteY22221"/>
                </a:cxn>
                <a:cxn ang="0">
                  <a:pos x="connsiteX22222" y="connsiteY22222"/>
                </a:cxn>
                <a:cxn ang="0">
                  <a:pos x="connsiteX22223" y="connsiteY22223"/>
                </a:cxn>
                <a:cxn ang="0">
                  <a:pos x="connsiteX22224" y="connsiteY22224"/>
                </a:cxn>
                <a:cxn ang="0">
                  <a:pos x="connsiteX22225" y="connsiteY22225"/>
                </a:cxn>
                <a:cxn ang="0">
                  <a:pos x="connsiteX22226" y="connsiteY22226"/>
                </a:cxn>
                <a:cxn ang="0">
                  <a:pos x="connsiteX22227" y="connsiteY22227"/>
                </a:cxn>
                <a:cxn ang="0">
                  <a:pos x="connsiteX22228" y="connsiteY22228"/>
                </a:cxn>
                <a:cxn ang="0">
                  <a:pos x="connsiteX22229" y="connsiteY22229"/>
                </a:cxn>
                <a:cxn ang="0">
                  <a:pos x="connsiteX22230" y="connsiteY22230"/>
                </a:cxn>
                <a:cxn ang="0">
                  <a:pos x="connsiteX22231" y="connsiteY22231"/>
                </a:cxn>
                <a:cxn ang="0">
                  <a:pos x="connsiteX22232" y="connsiteY22232"/>
                </a:cxn>
                <a:cxn ang="0">
                  <a:pos x="connsiteX22233" y="connsiteY22233"/>
                </a:cxn>
                <a:cxn ang="0">
                  <a:pos x="connsiteX22234" y="connsiteY22234"/>
                </a:cxn>
                <a:cxn ang="0">
                  <a:pos x="connsiteX22235" y="connsiteY22235"/>
                </a:cxn>
                <a:cxn ang="0">
                  <a:pos x="connsiteX22236" y="connsiteY22236"/>
                </a:cxn>
                <a:cxn ang="0">
                  <a:pos x="connsiteX22237" y="connsiteY22237"/>
                </a:cxn>
                <a:cxn ang="0">
                  <a:pos x="connsiteX22238" y="connsiteY22238"/>
                </a:cxn>
                <a:cxn ang="0">
                  <a:pos x="connsiteX22239" y="connsiteY22239"/>
                </a:cxn>
                <a:cxn ang="0">
                  <a:pos x="connsiteX22240" y="connsiteY22240"/>
                </a:cxn>
                <a:cxn ang="0">
                  <a:pos x="connsiteX22241" y="connsiteY22241"/>
                </a:cxn>
                <a:cxn ang="0">
                  <a:pos x="connsiteX22242" y="connsiteY22242"/>
                </a:cxn>
                <a:cxn ang="0">
                  <a:pos x="connsiteX22243" y="connsiteY22243"/>
                </a:cxn>
                <a:cxn ang="0">
                  <a:pos x="connsiteX22244" y="connsiteY22244"/>
                </a:cxn>
                <a:cxn ang="0">
                  <a:pos x="connsiteX22245" y="connsiteY22245"/>
                </a:cxn>
                <a:cxn ang="0">
                  <a:pos x="connsiteX22246" y="connsiteY22246"/>
                </a:cxn>
                <a:cxn ang="0">
                  <a:pos x="connsiteX22247" y="connsiteY22247"/>
                </a:cxn>
                <a:cxn ang="0">
                  <a:pos x="connsiteX22248" y="connsiteY22248"/>
                </a:cxn>
                <a:cxn ang="0">
                  <a:pos x="connsiteX22249" y="connsiteY22249"/>
                </a:cxn>
                <a:cxn ang="0">
                  <a:pos x="connsiteX22250" y="connsiteY22250"/>
                </a:cxn>
                <a:cxn ang="0">
                  <a:pos x="connsiteX22251" y="connsiteY22251"/>
                </a:cxn>
                <a:cxn ang="0">
                  <a:pos x="connsiteX22252" y="connsiteY22252"/>
                </a:cxn>
                <a:cxn ang="0">
                  <a:pos x="connsiteX22253" y="connsiteY22253"/>
                </a:cxn>
                <a:cxn ang="0">
                  <a:pos x="connsiteX22254" y="connsiteY22254"/>
                </a:cxn>
                <a:cxn ang="0">
                  <a:pos x="connsiteX22255" y="connsiteY22255"/>
                </a:cxn>
                <a:cxn ang="0">
                  <a:pos x="connsiteX22256" y="connsiteY22256"/>
                </a:cxn>
                <a:cxn ang="0">
                  <a:pos x="connsiteX22257" y="connsiteY22257"/>
                </a:cxn>
                <a:cxn ang="0">
                  <a:pos x="connsiteX22258" y="connsiteY22258"/>
                </a:cxn>
                <a:cxn ang="0">
                  <a:pos x="connsiteX22259" y="connsiteY22259"/>
                </a:cxn>
                <a:cxn ang="0">
                  <a:pos x="connsiteX22260" y="connsiteY22260"/>
                </a:cxn>
                <a:cxn ang="0">
                  <a:pos x="connsiteX22261" y="connsiteY22261"/>
                </a:cxn>
                <a:cxn ang="0">
                  <a:pos x="connsiteX22262" y="connsiteY22262"/>
                </a:cxn>
                <a:cxn ang="0">
                  <a:pos x="connsiteX22263" y="connsiteY22263"/>
                </a:cxn>
                <a:cxn ang="0">
                  <a:pos x="connsiteX22264" y="connsiteY22264"/>
                </a:cxn>
                <a:cxn ang="0">
                  <a:pos x="connsiteX22265" y="connsiteY22265"/>
                </a:cxn>
                <a:cxn ang="0">
                  <a:pos x="connsiteX22266" y="connsiteY22266"/>
                </a:cxn>
                <a:cxn ang="0">
                  <a:pos x="connsiteX22267" y="connsiteY22267"/>
                </a:cxn>
                <a:cxn ang="0">
                  <a:pos x="connsiteX22268" y="connsiteY22268"/>
                </a:cxn>
                <a:cxn ang="0">
                  <a:pos x="connsiteX22269" y="connsiteY22269"/>
                </a:cxn>
                <a:cxn ang="0">
                  <a:pos x="connsiteX22270" y="connsiteY22270"/>
                </a:cxn>
                <a:cxn ang="0">
                  <a:pos x="connsiteX22271" y="connsiteY22271"/>
                </a:cxn>
                <a:cxn ang="0">
                  <a:pos x="connsiteX22272" y="connsiteY22272"/>
                </a:cxn>
                <a:cxn ang="0">
                  <a:pos x="connsiteX22273" y="connsiteY22273"/>
                </a:cxn>
                <a:cxn ang="0">
                  <a:pos x="connsiteX22274" y="connsiteY22274"/>
                </a:cxn>
                <a:cxn ang="0">
                  <a:pos x="connsiteX22275" y="connsiteY22275"/>
                </a:cxn>
                <a:cxn ang="0">
                  <a:pos x="connsiteX22276" y="connsiteY22276"/>
                </a:cxn>
                <a:cxn ang="0">
                  <a:pos x="connsiteX22277" y="connsiteY22277"/>
                </a:cxn>
                <a:cxn ang="0">
                  <a:pos x="connsiteX22278" y="connsiteY22278"/>
                </a:cxn>
                <a:cxn ang="0">
                  <a:pos x="connsiteX22279" y="connsiteY22279"/>
                </a:cxn>
                <a:cxn ang="0">
                  <a:pos x="connsiteX22280" y="connsiteY22280"/>
                </a:cxn>
                <a:cxn ang="0">
                  <a:pos x="connsiteX22281" y="connsiteY22281"/>
                </a:cxn>
                <a:cxn ang="0">
                  <a:pos x="connsiteX22282" y="connsiteY22282"/>
                </a:cxn>
                <a:cxn ang="0">
                  <a:pos x="connsiteX22283" y="connsiteY22283"/>
                </a:cxn>
                <a:cxn ang="0">
                  <a:pos x="connsiteX22284" y="connsiteY22284"/>
                </a:cxn>
                <a:cxn ang="0">
                  <a:pos x="connsiteX22285" y="connsiteY22285"/>
                </a:cxn>
                <a:cxn ang="0">
                  <a:pos x="connsiteX22286" y="connsiteY22286"/>
                </a:cxn>
                <a:cxn ang="0">
                  <a:pos x="connsiteX22287" y="connsiteY22287"/>
                </a:cxn>
                <a:cxn ang="0">
                  <a:pos x="connsiteX22288" y="connsiteY22288"/>
                </a:cxn>
                <a:cxn ang="0">
                  <a:pos x="connsiteX22289" y="connsiteY22289"/>
                </a:cxn>
                <a:cxn ang="0">
                  <a:pos x="connsiteX22290" y="connsiteY22290"/>
                </a:cxn>
                <a:cxn ang="0">
                  <a:pos x="connsiteX22291" y="connsiteY22291"/>
                </a:cxn>
                <a:cxn ang="0">
                  <a:pos x="connsiteX22292" y="connsiteY22292"/>
                </a:cxn>
                <a:cxn ang="0">
                  <a:pos x="connsiteX22293" y="connsiteY22293"/>
                </a:cxn>
                <a:cxn ang="0">
                  <a:pos x="connsiteX22294" y="connsiteY22294"/>
                </a:cxn>
                <a:cxn ang="0">
                  <a:pos x="connsiteX22295" y="connsiteY22295"/>
                </a:cxn>
                <a:cxn ang="0">
                  <a:pos x="connsiteX22296" y="connsiteY22296"/>
                </a:cxn>
                <a:cxn ang="0">
                  <a:pos x="connsiteX22297" y="connsiteY22297"/>
                </a:cxn>
                <a:cxn ang="0">
                  <a:pos x="connsiteX22298" y="connsiteY22298"/>
                </a:cxn>
                <a:cxn ang="0">
                  <a:pos x="connsiteX22299" y="connsiteY22299"/>
                </a:cxn>
                <a:cxn ang="0">
                  <a:pos x="connsiteX22300" y="connsiteY22300"/>
                </a:cxn>
                <a:cxn ang="0">
                  <a:pos x="connsiteX22301" y="connsiteY22301"/>
                </a:cxn>
                <a:cxn ang="0">
                  <a:pos x="connsiteX22302" y="connsiteY22302"/>
                </a:cxn>
                <a:cxn ang="0">
                  <a:pos x="connsiteX22303" y="connsiteY22303"/>
                </a:cxn>
                <a:cxn ang="0">
                  <a:pos x="connsiteX22304" y="connsiteY22304"/>
                </a:cxn>
                <a:cxn ang="0">
                  <a:pos x="connsiteX22305" y="connsiteY22305"/>
                </a:cxn>
                <a:cxn ang="0">
                  <a:pos x="connsiteX22306" y="connsiteY22306"/>
                </a:cxn>
                <a:cxn ang="0">
                  <a:pos x="connsiteX22307" y="connsiteY22307"/>
                </a:cxn>
                <a:cxn ang="0">
                  <a:pos x="connsiteX22308" y="connsiteY22308"/>
                </a:cxn>
                <a:cxn ang="0">
                  <a:pos x="connsiteX22309" y="connsiteY22309"/>
                </a:cxn>
                <a:cxn ang="0">
                  <a:pos x="connsiteX22310" y="connsiteY22310"/>
                </a:cxn>
                <a:cxn ang="0">
                  <a:pos x="connsiteX22311" y="connsiteY22311"/>
                </a:cxn>
                <a:cxn ang="0">
                  <a:pos x="connsiteX22312" y="connsiteY22312"/>
                </a:cxn>
                <a:cxn ang="0">
                  <a:pos x="connsiteX22313" y="connsiteY22313"/>
                </a:cxn>
                <a:cxn ang="0">
                  <a:pos x="connsiteX22314" y="connsiteY22314"/>
                </a:cxn>
                <a:cxn ang="0">
                  <a:pos x="connsiteX22315" y="connsiteY22315"/>
                </a:cxn>
                <a:cxn ang="0">
                  <a:pos x="connsiteX22316" y="connsiteY22316"/>
                </a:cxn>
                <a:cxn ang="0">
                  <a:pos x="connsiteX22317" y="connsiteY22317"/>
                </a:cxn>
                <a:cxn ang="0">
                  <a:pos x="connsiteX22318" y="connsiteY22318"/>
                </a:cxn>
                <a:cxn ang="0">
                  <a:pos x="connsiteX22319" y="connsiteY22319"/>
                </a:cxn>
                <a:cxn ang="0">
                  <a:pos x="connsiteX22320" y="connsiteY22320"/>
                </a:cxn>
                <a:cxn ang="0">
                  <a:pos x="connsiteX22321" y="connsiteY22321"/>
                </a:cxn>
                <a:cxn ang="0">
                  <a:pos x="connsiteX22322" y="connsiteY22322"/>
                </a:cxn>
                <a:cxn ang="0">
                  <a:pos x="connsiteX22323" y="connsiteY22323"/>
                </a:cxn>
                <a:cxn ang="0">
                  <a:pos x="connsiteX22324" y="connsiteY22324"/>
                </a:cxn>
                <a:cxn ang="0">
                  <a:pos x="connsiteX22325" y="connsiteY22325"/>
                </a:cxn>
                <a:cxn ang="0">
                  <a:pos x="connsiteX22326" y="connsiteY22326"/>
                </a:cxn>
                <a:cxn ang="0">
                  <a:pos x="connsiteX22327" y="connsiteY22327"/>
                </a:cxn>
                <a:cxn ang="0">
                  <a:pos x="connsiteX22328" y="connsiteY22328"/>
                </a:cxn>
                <a:cxn ang="0">
                  <a:pos x="connsiteX22329" y="connsiteY22329"/>
                </a:cxn>
                <a:cxn ang="0">
                  <a:pos x="connsiteX22330" y="connsiteY22330"/>
                </a:cxn>
                <a:cxn ang="0">
                  <a:pos x="connsiteX22331" y="connsiteY22331"/>
                </a:cxn>
                <a:cxn ang="0">
                  <a:pos x="connsiteX22332" y="connsiteY22332"/>
                </a:cxn>
                <a:cxn ang="0">
                  <a:pos x="connsiteX22333" y="connsiteY22333"/>
                </a:cxn>
                <a:cxn ang="0">
                  <a:pos x="connsiteX22334" y="connsiteY22334"/>
                </a:cxn>
                <a:cxn ang="0">
                  <a:pos x="connsiteX22335" y="connsiteY22335"/>
                </a:cxn>
                <a:cxn ang="0">
                  <a:pos x="connsiteX22336" y="connsiteY22336"/>
                </a:cxn>
                <a:cxn ang="0">
                  <a:pos x="connsiteX22337" y="connsiteY22337"/>
                </a:cxn>
                <a:cxn ang="0">
                  <a:pos x="connsiteX22338" y="connsiteY22338"/>
                </a:cxn>
                <a:cxn ang="0">
                  <a:pos x="connsiteX22339" y="connsiteY22339"/>
                </a:cxn>
                <a:cxn ang="0">
                  <a:pos x="connsiteX22340" y="connsiteY22340"/>
                </a:cxn>
                <a:cxn ang="0">
                  <a:pos x="connsiteX22341" y="connsiteY22341"/>
                </a:cxn>
                <a:cxn ang="0">
                  <a:pos x="connsiteX22342" y="connsiteY22342"/>
                </a:cxn>
                <a:cxn ang="0">
                  <a:pos x="connsiteX22343" y="connsiteY22343"/>
                </a:cxn>
                <a:cxn ang="0">
                  <a:pos x="connsiteX22344" y="connsiteY22344"/>
                </a:cxn>
                <a:cxn ang="0">
                  <a:pos x="connsiteX22345" y="connsiteY22345"/>
                </a:cxn>
                <a:cxn ang="0">
                  <a:pos x="connsiteX22346" y="connsiteY22346"/>
                </a:cxn>
                <a:cxn ang="0">
                  <a:pos x="connsiteX22347" y="connsiteY22347"/>
                </a:cxn>
                <a:cxn ang="0">
                  <a:pos x="connsiteX22348" y="connsiteY22348"/>
                </a:cxn>
                <a:cxn ang="0">
                  <a:pos x="connsiteX22349" y="connsiteY22349"/>
                </a:cxn>
                <a:cxn ang="0">
                  <a:pos x="connsiteX22350" y="connsiteY22350"/>
                </a:cxn>
                <a:cxn ang="0">
                  <a:pos x="connsiteX22351" y="connsiteY22351"/>
                </a:cxn>
                <a:cxn ang="0">
                  <a:pos x="connsiteX22352" y="connsiteY22352"/>
                </a:cxn>
                <a:cxn ang="0">
                  <a:pos x="connsiteX22353" y="connsiteY22353"/>
                </a:cxn>
                <a:cxn ang="0">
                  <a:pos x="connsiteX22354" y="connsiteY22354"/>
                </a:cxn>
                <a:cxn ang="0">
                  <a:pos x="connsiteX22355" y="connsiteY22355"/>
                </a:cxn>
                <a:cxn ang="0">
                  <a:pos x="connsiteX22356" y="connsiteY22356"/>
                </a:cxn>
                <a:cxn ang="0">
                  <a:pos x="connsiteX22357" y="connsiteY22357"/>
                </a:cxn>
                <a:cxn ang="0">
                  <a:pos x="connsiteX22358" y="connsiteY22358"/>
                </a:cxn>
                <a:cxn ang="0">
                  <a:pos x="connsiteX22359" y="connsiteY22359"/>
                </a:cxn>
                <a:cxn ang="0">
                  <a:pos x="connsiteX22360" y="connsiteY22360"/>
                </a:cxn>
                <a:cxn ang="0">
                  <a:pos x="connsiteX22361" y="connsiteY22361"/>
                </a:cxn>
                <a:cxn ang="0">
                  <a:pos x="connsiteX22362" y="connsiteY22362"/>
                </a:cxn>
                <a:cxn ang="0">
                  <a:pos x="connsiteX22363" y="connsiteY22363"/>
                </a:cxn>
                <a:cxn ang="0">
                  <a:pos x="connsiteX22364" y="connsiteY22364"/>
                </a:cxn>
                <a:cxn ang="0">
                  <a:pos x="connsiteX22365" y="connsiteY22365"/>
                </a:cxn>
                <a:cxn ang="0">
                  <a:pos x="connsiteX22366" y="connsiteY22366"/>
                </a:cxn>
                <a:cxn ang="0">
                  <a:pos x="connsiteX22367" y="connsiteY22367"/>
                </a:cxn>
                <a:cxn ang="0">
                  <a:pos x="connsiteX22368" y="connsiteY22368"/>
                </a:cxn>
                <a:cxn ang="0">
                  <a:pos x="connsiteX22369" y="connsiteY22369"/>
                </a:cxn>
                <a:cxn ang="0">
                  <a:pos x="connsiteX22370" y="connsiteY22370"/>
                </a:cxn>
                <a:cxn ang="0">
                  <a:pos x="connsiteX22371" y="connsiteY22371"/>
                </a:cxn>
                <a:cxn ang="0">
                  <a:pos x="connsiteX22372" y="connsiteY22372"/>
                </a:cxn>
                <a:cxn ang="0">
                  <a:pos x="connsiteX22373" y="connsiteY22373"/>
                </a:cxn>
                <a:cxn ang="0">
                  <a:pos x="connsiteX22374" y="connsiteY22374"/>
                </a:cxn>
                <a:cxn ang="0">
                  <a:pos x="connsiteX22375" y="connsiteY22375"/>
                </a:cxn>
                <a:cxn ang="0">
                  <a:pos x="connsiteX22376" y="connsiteY22376"/>
                </a:cxn>
                <a:cxn ang="0">
                  <a:pos x="connsiteX22377" y="connsiteY22377"/>
                </a:cxn>
                <a:cxn ang="0">
                  <a:pos x="connsiteX22378" y="connsiteY22378"/>
                </a:cxn>
                <a:cxn ang="0">
                  <a:pos x="connsiteX22379" y="connsiteY22379"/>
                </a:cxn>
                <a:cxn ang="0">
                  <a:pos x="connsiteX22380" y="connsiteY22380"/>
                </a:cxn>
                <a:cxn ang="0">
                  <a:pos x="connsiteX22381" y="connsiteY22381"/>
                </a:cxn>
                <a:cxn ang="0">
                  <a:pos x="connsiteX22382" y="connsiteY22382"/>
                </a:cxn>
                <a:cxn ang="0">
                  <a:pos x="connsiteX22383" y="connsiteY22383"/>
                </a:cxn>
                <a:cxn ang="0">
                  <a:pos x="connsiteX22384" y="connsiteY22384"/>
                </a:cxn>
                <a:cxn ang="0">
                  <a:pos x="connsiteX22385" y="connsiteY22385"/>
                </a:cxn>
                <a:cxn ang="0">
                  <a:pos x="connsiteX22386" y="connsiteY22386"/>
                </a:cxn>
                <a:cxn ang="0">
                  <a:pos x="connsiteX22387" y="connsiteY22387"/>
                </a:cxn>
                <a:cxn ang="0">
                  <a:pos x="connsiteX22388" y="connsiteY22388"/>
                </a:cxn>
                <a:cxn ang="0">
                  <a:pos x="connsiteX22389" y="connsiteY22389"/>
                </a:cxn>
                <a:cxn ang="0">
                  <a:pos x="connsiteX22390" y="connsiteY22390"/>
                </a:cxn>
                <a:cxn ang="0">
                  <a:pos x="connsiteX22391" y="connsiteY22391"/>
                </a:cxn>
                <a:cxn ang="0">
                  <a:pos x="connsiteX22392" y="connsiteY22392"/>
                </a:cxn>
                <a:cxn ang="0">
                  <a:pos x="connsiteX22393" y="connsiteY22393"/>
                </a:cxn>
                <a:cxn ang="0">
                  <a:pos x="connsiteX22394" y="connsiteY22394"/>
                </a:cxn>
                <a:cxn ang="0">
                  <a:pos x="connsiteX22395" y="connsiteY22395"/>
                </a:cxn>
                <a:cxn ang="0">
                  <a:pos x="connsiteX22396" y="connsiteY22396"/>
                </a:cxn>
                <a:cxn ang="0">
                  <a:pos x="connsiteX22397" y="connsiteY22397"/>
                </a:cxn>
                <a:cxn ang="0">
                  <a:pos x="connsiteX22398" y="connsiteY22398"/>
                </a:cxn>
                <a:cxn ang="0">
                  <a:pos x="connsiteX22399" y="connsiteY22399"/>
                </a:cxn>
                <a:cxn ang="0">
                  <a:pos x="connsiteX22400" y="connsiteY22400"/>
                </a:cxn>
                <a:cxn ang="0">
                  <a:pos x="connsiteX22401" y="connsiteY22401"/>
                </a:cxn>
                <a:cxn ang="0">
                  <a:pos x="connsiteX22402" y="connsiteY22402"/>
                </a:cxn>
                <a:cxn ang="0">
                  <a:pos x="connsiteX22403" y="connsiteY22403"/>
                </a:cxn>
                <a:cxn ang="0">
                  <a:pos x="connsiteX22404" y="connsiteY22404"/>
                </a:cxn>
                <a:cxn ang="0">
                  <a:pos x="connsiteX22405" y="connsiteY22405"/>
                </a:cxn>
                <a:cxn ang="0">
                  <a:pos x="connsiteX22406" y="connsiteY22406"/>
                </a:cxn>
                <a:cxn ang="0">
                  <a:pos x="connsiteX22407" y="connsiteY22407"/>
                </a:cxn>
                <a:cxn ang="0">
                  <a:pos x="connsiteX22408" y="connsiteY22408"/>
                </a:cxn>
                <a:cxn ang="0">
                  <a:pos x="connsiteX22409" y="connsiteY22409"/>
                </a:cxn>
                <a:cxn ang="0">
                  <a:pos x="connsiteX22410" y="connsiteY22410"/>
                </a:cxn>
                <a:cxn ang="0">
                  <a:pos x="connsiteX22411" y="connsiteY22411"/>
                </a:cxn>
                <a:cxn ang="0">
                  <a:pos x="connsiteX22412" y="connsiteY22412"/>
                </a:cxn>
                <a:cxn ang="0">
                  <a:pos x="connsiteX22413" y="connsiteY22413"/>
                </a:cxn>
                <a:cxn ang="0">
                  <a:pos x="connsiteX22414" y="connsiteY22414"/>
                </a:cxn>
                <a:cxn ang="0">
                  <a:pos x="connsiteX22415" y="connsiteY22415"/>
                </a:cxn>
                <a:cxn ang="0">
                  <a:pos x="connsiteX22416" y="connsiteY22416"/>
                </a:cxn>
                <a:cxn ang="0">
                  <a:pos x="connsiteX22417" y="connsiteY22417"/>
                </a:cxn>
                <a:cxn ang="0">
                  <a:pos x="connsiteX22418" y="connsiteY22418"/>
                </a:cxn>
                <a:cxn ang="0">
                  <a:pos x="connsiteX22419" y="connsiteY22419"/>
                </a:cxn>
                <a:cxn ang="0">
                  <a:pos x="connsiteX22420" y="connsiteY22420"/>
                </a:cxn>
                <a:cxn ang="0">
                  <a:pos x="connsiteX22421" y="connsiteY22421"/>
                </a:cxn>
                <a:cxn ang="0">
                  <a:pos x="connsiteX22422" y="connsiteY22422"/>
                </a:cxn>
                <a:cxn ang="0">
                  <a:pos x="connsiteX22423" y="connsiteY22423"/>
                </a:cxn>
                <a:cxn ang="0">
                  <a:pos x="connsiteX22424" y="connsiteY22424"/>
                </a:cxn>
                <a:cxn ang="0">
                  <a:pos x="connsiteX22425" y="connsiteY22425"/>
                </a:cxn>
                <a:cxn ang="0">
                  <a:pos x="connsiteX22426" y="connsiteY22426"/>
                </a:cxn>
                <a:cxn ang="0">
                  <a:pos x="connsiteX22427" y="connsiteY22427"/>
                </a:cxn>
                <a:cxn ang="0">
                  <a:pos x="connsiteX22428" y="connsiteY22428"/>
                </a:cxn>
                <a:cxn ang="0">
                  <a:pos x="connsiteX22429" y="connsiteY22429"/>
                </a:cxn>
                <a:cxn ang="0">
                  <a:pos x="connsiteX22430" y="connsiteY22430"/>
                </a:cxn>
                <a:cxn ang="0">
                  <a:pos x="connsiteX22431" y="connsiteY22431"/>
                </a:cxn>
                <a:cxn ang="0">
                  <a:pos x="connsiteX22432" y="connsiteY22432"/>
                </a:cxn>
                <a:cxn ang="0">
                  <a:pos x="connsiteX22433" y="connsiteY22433"/>
                </a:cxn>
                <a:cxn ang="0">
                  <a:pos x="connsiteX22434" y="connsiteY22434"/>
                </a:cxn>
                <a:cxn ang="0">
                  <a:pos x="connsiteX22435" y="connsiteY22435"/>
                </a:cxn>
                <a:cxn ang="0">
                  <a:pos x="connsiteX22436" y="connsiteY22436"/>
                </a:cxn>
                <a:cxn ang="0">
                  <a:pos x="connsiteX22437" y="connsiteY22437"/>
                </a:cxn>
                <a:cxn ang="0">
                  <a:pos x="connsiteX22438" y="connsiteY22438"/>
                </a:cxn>
                <a:cxn ang="0">
                  <a:pos x="connsiteX22439" y="connsiteY22439"/>
                </a:cxn>
                <a:cxn ang="0">
                  <a:pos x="connsiteX22440" y="connsiteY22440"/>
                </a:cxn>
                <a:cxn ang="0">
                  <a:pos x="connsiteX22441" y="connsiteY22441"/>
                </a:cxn>
                <a:cxn ang="0">
                  <a:pos x="connsiteX22442" y="connsiteY22442"/>
                </a:cxn>
                <a:cxn ang="0">
                  <a:pos x="connsiteX22443" y="connsiteY22443"/>
                </a:cxn>
                <a:cxn ang="0">
                  <a:pos x="connsiteX22444" y="connsiteY22444"/>
                </a:cxn>
                <a:cxn ang="0">
                  <a:pos x="connsiteX22445" y="connsiteY22445"/>
                </a:cxn>
                <a:cxn ang="0">
                  <a:pos x="connsiteX22446" y="connsiteY22446"/>
                </a:cxn>
                <a:cxn ang="0">
                  <a:pos x="connsiteX22447" y="connsiteY22447"/>
                </a:cxn>
                <a:cxn ang="0">
                  <a:pos x="connsiteX22448" y="connsiteY22448"/>
                </a:cxn>
                <a:cxn ang="0">
                  <a:pos x="connsiteX22449" y="connsiteY22449"/>
                </a:cxn>
                <a:cxn ang="0">
                  <a:pos x="connsiteX22450" y="connsiteY22450"/>
                </a:cxn>
                <a:cxn ang="0">
                  <a:pos x="connsiteX22451" y="connsiteY22451"/>
                </a:cxn>
                <a:cxn ang="0">
                  <a:pos x="connsiteX22452" y="connsiteY22452"/>
                </a:cxn>
                <a:cxn ang="0">
                  <a:pos x="connsiteX22453" y="connsiteY22453"/>
                </a:cxn>
                <a:cxn ang="0">
                  <a:pos x="connsiteX22454" y="connsiteY22454"/>
                </a:cxn>
                <a:cxn ang="0">
                  <a:pos x="connsiteX22455" y="connsiteY22455"/>
                </a:cxn>
                <a:cxn ang="0">
                  <a:pos x="connsiteX22456" y="connsiteY22456"/>
                </a:cxn>
                <a:cxn ang="0">
                  <a:pos x="connsiteX22457" y="connsiteY22457"/>
                </a:cxn>
                <a:cxn ang="0">
                  <a:pos x="connsiteX22458" y="connsiteY22458"/>
                </a:cxn>
                <a:cxn ang="0">
                  <a:pos x="connsiteX22459" y="connsiteY22459"/>
                </a:cxn>
                <a:cxn ang="0">
                  <a:pos x="connsiteX22460" y="connsiteY22460"/>
                </a:cxn>
                <a:cxn ang="0">
                  <a:pos x="connsiteX22461" y="connsiteY22461"/>
                </a:cxn>
                <a:cxn ang="0">
                  <a:pos x="connsiteX22462" y="connsiteY22462"/>
                </a:cxn>
                <a:cxn ang="0">
                  <a:pos x="connsiteX22463" y="connsiteY22463"/>
                </a:cxn>
                <a:cxn ang="0">
                  <a:pos x="connsiteX22464" y="connsiteY22464"/>
                </a:cxn>
                <a:cxn ang="0">
                  <a:pos x="connsiteX22465" y="connsiteY22465"/>
                </a:cxn>
                <a:cxn ang="0">
                  <a:pos x="connsiteX22466" y="connsiteY22466"/>
                </a:cxn>
                <a:cxn ang="0">
                  <a:pos x="connsiteX22467" y="connsiteY22467"/>
                </a:cxn>
                <a:cxn ang="0">
                  <a:pos x="connsiteX22468" y="connsiteY22468"/>
                </a:cxn>
                <a:cxn ang="0">
                  <a:pos x="connsiteX22469" y="connsiteY22469"/>
                </a:cxn>
                <a:cxn ang="0">
                  <a:pos x="connsiteX22470" y="connsiteY22470"/>
                </a:cxn>
                <a:cxn ang="0">
                  <a:pos x="connsiteX22471" y="connsiteY22471"/>
                </a:cxn>
                <a:cxn ang="0">
                  <a:pos x="connsiteX22472" y="connsiteY22472"/>
                </a:cxn>
                <a:cxn ang="0">
                  <a:pos x="connsiteX22473" y="connsiteY22473"/>
                </a:cxn>
                <a:cxn ang="0">
                  <a:pos x="connsiteX22474" y="connsiteY22474"/>
                </a:cxn>
                <a:cxn ang="0">
                  <a:pos x="connsiteX22475" y="connsiteY22475"/>
                </a:cxn>
                <a:cxn ang="0">
                  <a:pos x="connsiteX22476" y="connsiteY22476"/>
                </a:cxn>
                <a:cxn ang="0">
                  <a:pos x="connsiteX22477" y="connsiteY22477"/>
                </a:cxn>
                <a:cxn ang="0">
                  <a:pos x="connsiteX22478" y="connsiteY22478"/>
                </a:cxn>
                <a:cxn ang="0">
                  <a:pos x="connsiteX22479" y="connsiteY22479"/>
                </a:cxn>
                <a:cxn ang="0">
                  <a:pos x="connsiteX22480" y="connsiteY22480"/>
                </a:cxn>
                <a:cxn ang="0">
                  <a:pos x="connsiteX22481" y="connsiteY22481"/>
                </a:cxn>
                <a:cxn ang="0">
                  <a:pos x="connsiteX22482" y="connsiteY22482"/>
                </a:cxn>
                <a:cxn ang="0">
                  <a:pos x="connsiteX22483" y="connsiteY22483"/>
                </a:cxn>
                <a:cxn ang="0">
                  <a:pos x="connsiteX22484" y="connsiteY22484"/>
                </a:cxn>
                <a:cxn ang="0">
                  <a:pos x="connsiteX22485" y="connsiteY22485"/>
                </a:cxn>
                <a:cxn ang="0">
                  <a:pos x="connsiteX22486" y="connsiteY22486"/>
                </a:cxn>
                <a:cxn ang="0">
                  <a:pos x="connsiteX22487" y="connsiteY22487"/>
                </a:cxn>
                <a:cxn ang="0">
                  <a:pos x="connsiteX22488" y="connsiteY22488"/>
                </a:cxn>
                <a:cxn ang="0">
                  <a:pos x="connsiteX22489" y="connsiteY22489"/>
                </a:cxn>
                <a:cxn ang="0">
                  <a:pos x="connsiteX22490" y="connsiteY22490"/>
                </a:cxn>
                <a:cxn ang="0">
                  <a:pos x="connsiteX22491" y="connsiteY22491"/>
                </a:cxn>
                <a:cxn ang="0">
                  <a:pos x="connsiteX22492" y="connsiteY22492"/>
                </a:cxn>
                <a:cxn ang="0">
                  <a:pos x="connsiteX22493" y="connsiteY22493"/>
                </a:cxn>
                <a:cxn ang="0">
                  <a:pos x="connsiteX22494" y="connsiteY22494"/>
                </a:cxn>
                <a:cxn ang="0">
                  <a:pos x="connsiteX22495" y="connsiteY22495"/>
                </a:cxn>
                <a:cxn ang="0">
                  <a:pos x="connsiteX22496" y="connsiteY22496"/>
                </a:cxn>
                <a:cxn ang="0">
                  <a:pos x="connsiteX22497" y="connsiteY22497"/>
                </a:cxn>
                <a:cxn ang="0">
                  <a:pos x="connsiteX22498" y="connsiteY22498"/>
                </a:cxn>
                <a:cxn ang="0">
                  <a:pos x="connsiteX22499" y="connsiteY22499"/>
                </a:cxn>
                <a:cxn ang="0">
                  <a:pos x="connsiteX22500" y="connsiteY22500"/>
                </a:cxn>
                <a:cxn ang="0">
                  <a:pos x="connsiteX22501" y="connsiteY22501"/>
                </a:cxn>
                <a:cxn ang="0">
                  <a:pos x="connsiteX22502" y="connsiteY22502"/>
                </a:cxn>
                <a:cxn ang="0">
                  <a:pos x="connsiteX22503" y="connsiteY22503"/>
                </a:cxn>
                <a:cxn ang="0">
                  <a:pos x="connsiteX22504" y="connsiteY22504"/>
                </a:cxn>
                <a:cxn ang="0">
                  <a:pos x="connsiteX22505" y="connsiteY22505"/>
                </a:cxn>
                <a:cxn ang="0">
                  <a:pos x="connsiteX22506" y="connsiteY22506"/>
                </a:cxn>
                <a:cxn ang="0">
                  <a:pos x="connsiteX22507" y="connsiteY22507"/>
                </a:cxn>
                <a:cxn ang="0">
                  <a:pos x="connsiteX22508" y="connsiteY22508"/>
                </a:cxn>
                <a:cxn ang="0">
                  <a:pos x="connsiteX22509" y="connsiteY22509"/>
                </a:cxn>
                <a:cxn ang="0">
                  <a:pos x="connsiteX22510" y="connsiteY22510"/>
                </a:cxn>
                <a:cxn ang="0">
                  <a:pos x="connsiteX22511" y="connsiteY22511"/>
                </a:cxn>
                <a:cxn ang="0">
                  <a:pos x="connsiteX22512" y="connsiteY22512"/>
                </a:cxn>
                <a:cxn ang="0">
                  <a:pos x="connsiteX22513" y="connsiteY22513"/>
                </a:cxn>
                <a:cxn ang="0">
                  <a:pos x="connsiteX22514" y="connsiteY22514"/>
                </a:cxn>
                <a:cxn ang="0">
                  <a:pos x="connsiteX22515" y="connsiteY22515"/>
                </a:cxn>
                <a:cxn ang="0">
                  <a:pos x="connsiteX22516" y="connsiteY22516"/>
                </a:cxn>
                <a:cxn ang="0">
                  <a:pos x="connsiteX22517" y="connsiteY22517"/>
                </a:cxn>
                <a:cxn ang="0">
                  <a:pos x="connsiteX22518" y="connsiteY22518"/>
                </a:cxn>
                <a:cxn ang="0">
                  <a:pos x="connsiteX22519" y="connsiteY22519"/>
                </a:cxn>
                <a:cxn ang="0">
                  <a:pos x="connsiteX22520" y="connsiteY22520"/>
                </a:cxn>
                <a:cxn ang="0">
                  <a:pos x="connsiteX22521" y="connsiteY22521"/>
                </a:cxn>
                <a:cxn ang="0">
                  <a:pos x="connsiteX22522" y="connsiteY22522"/>
                </a:cxn>
                <a:cxn ang="0">
                  <a:pos x="connsiteX22523" y="connsiteY22523"/>
                </a:cxn>
                <a:cxn ang="0">
                  <a:pos x="connsiteX22524" y="connsiteY22524"/>
                </a:cxn>
                <a:cxn ang="0">
                  <a:pos x="connsiteX22525" y="connsiteY22525"/>
                </a:cxn>
                <a:cxn ang="0">
                  <a:pos x="connsiteX22526" y="connsiteY22526"/>
                </a:cxn>
                <a:cxn ang="0">
                  <a:pos x="connsiteX22527" y="connsiteY22527"/>
                </a:cxn>
                <a:cxn ang="0">
                  <a:pos x="connsiteX22528" y="connsiteY22528"/>
                </a:cxn>
                <a:cxn ang="0">
                  <a:pos x="connsiteX22529" y="connsiteY22529"/>
                </a:cxn>
                <a:cxn ang="0">
                  <a:pos x="connsiteX22530" y="connsiteY22530"/>
                </a:cxn>
                <a:cxn ang="0">
                  <a:pos x="connsiteX22531" y="connsiteY22531"/>
                </a:cxn>
                <a:cxn ang="0">
                  <a:pos x="connsiteX22532" y="connsiteY22532"/>
                </a:cxn>
                <a:cxn ang="0">
                  <a:pos x="connsiteX22533" y="connsiteY22533"/>
                </a:cxn>
                <a:cxn ang="0">
                  <a:pos x="connsiteX22534" y="connsiteY22534"/>
                </a:cxn>
                <a:cxn ang="0">
                  <a:pos x="connsiteX22535" y="connsiteY22535"/>
                </a:cxn>
                <a:cxn ang="0">
                  <a:pos x="connsiteX22536" y="connsiteY22536"/>
                </a:cxn>
                <a:cxn ang="0">
                  <a:pos x="connsiteX22537" y="connsiteY22537"/>
                </a:cxn>
                <a:cxn ang="0">
                  <a:pos x="connsiteX22538" y="connsiteY22538"/>
                </a:cxn>
                <a:cxn ang="0">
                  <a:pos x="connsiteX22539" y="connsiteY22539"/>
                </a:cxn>
                <a:cxn ang="0">
                  <a:pos x="connsiteX22540" y="connsiteY22540"/>
                </a:cxn>
                <a:cxn ang="0">
                  <a:pos x="connsiteX22541" y="connsiteY22541"/>
                </a:cxn>
                <a:cxn ang="0">
                  <a:pos x="connsiteX22542" y="connsiteY22542"/>
                </a:cxn>
                <a:cxn ang="0">
                  <a:pos x="connsiteX22543" y="connsiteY22543"/>
                </a:cxn>
                <a:cxn ang="0">
                  <a:pos x="connsiteX22544" y="connsiteY22544"/>
                </a:cxn>
                <a:cxn ang="0">
                  <a:pos x="connsiteX22545" y="connsiteY22545"/>
                </a:cxn>
                <a:cxn ang="0">
                  <a:pos x="connsiteX22546" y="connsiteY22546"/>
                </a:cxn>
                <a:cxn ang="0">
                  <a:pos x="connsiteX22547" y="connsiteY22547"/>
                </a:cxn>
                <a:cxn ang="0">
                  <a:pos x="connsiteX22548" y="connsiteY22548"/>
                </a:cxn>
                <a:cxn ang="0">
                  <a:pos x="connsiteX22549" y="connsiteY22549"/>
                </a:cxn>
                <a:cxn ang="0">
                  <a:pos x="connsiteX22550" y="connsiteY22550"/>
                </a:cxn>
                <a:cxn ang="0">
                  <a:pos x="connsiteX22551" y="connsiteY22551"/>
                </a:cxn>
                <a:cxn ang="0">
                  <a:pos x="connsiteX22552" y="connsiteY22552"/>
                </a:cxn>
                <a:cxn ang="0">
                  <a:pos x="connsiteX22553" y="connsiteY22553"/>
                </a:cxn>
                <a:cxn ang="0">
                  <a:pos x="connsiteX22554" y="connsiteY22554"/>
                </a:cxn>
                <a:cxn ang="0">
                  <a:pos x="connsiteX22555" y="connsiteY22555"/>
                </a:cxn>
                <a:cxn ang="0">
                  <a:pos x="connsiteX22556" y="connsiteY22556"/>
                </a:cxn>
                <a:cxn ang="0">
                  <a:pos x="connsiteX22557" y="connsiteY22557"/>
                </a:cxn>
                <a:cxn ang="0">
                  <a:pos x="connsiteX22558" y="connsiteY22558"/>
                </a:cxn>
                <a:cxn ang="0">
                  <a:pos x="connsiteX22559" y="connsiteY22559"/>
                </a:cxn>
                <a:cxn ang="0">
                  <a:pos x="connsiteX22560" y="connsiteY22560"/>
                </a:cxn>
                <a:cxn ang="0">
                  <a:pos x="connsiteX22561" y="connsiteY22561"/>
                </a:cxn>
                <a:cxn ang="0">
                  <a:pos x="connsiteX22562" y="connsiteY22562"/>
                </a:cxn>
                <a:cxn ang="0">
                  <a:pos x="connsiteX22563" y="connsiteY22563"/>
                </a:cxn>
                <a:cxn ang="0">
                  <a:pos x="connsiteX22564" y="connsiteY22564"/>
                </a:cxn>
                <a:cxn ang="0">
                  <a:pos x="connsiteX22565" y="connsiteY22565"/>
                </a:cxn>
                <a:cxn ang="0">
                  <a:pos x="connsiteX22566" y="connsiteY22566"/>
                </a:cxn>
                <a:cxn ang="0">
                  <a:pos x="connsiteX22567" y="connsiteY22567"/>
                </a:cxn>
                <a:cxn ang="0">
                  <a:pos x="connsiteX22568" y="connsiteY22568"/>
                </a:cxn>
                <a:cxn ang="0">
                  <a:pos x="connsiteX22569" y="connsiteY22569"/>
                </a:cxn>
                <a:cxn ang="0">
                  <a:pos x="connsiteX22570" y="connsiteY22570"/>
                </a:cxn>
                <a:cxn ang="0">
                  <a:pos x="connsiteX22571" y="connsiteY22571"/>
                </a:cxn>
                <a:cxn ang="0">
                  <a:pos x="connsiteX22572" y="connsiteY22572"/>
                </a:cxn>
                <a:cxn ang="0">
                  <a:pos x="connsiteX22573" y="connsiteY22573"/>
                </a:cxn>
                <a:cxn ang="0">
                  <a:pos x="connsiteX22574" y="connsiteY22574"/>
                </a:cxn>
                <a:cxn ang="0">
                  <a:pos x="connsiteX22575" y="connsiteY22575"/>
                </a:cxn>
                <a:cxn ang="0">
                  <a:pos x="connsiteX22576" y="connsiteY22576"/>
                </a:cxn>
                <a:cxn ang="0">
                  <a:pos x="connsiteX22577" y="connsiteY22577"/>
                </a:cxn>
                <a:cxn ang="0">
                  <a:pos x="connsiteX22578" y="connsiteY22578"/>
                </a:cxn>
                <a:cxn ang="0">
                  <a:pos x="connsiteX22579" y="connsiteY22579"/>
                </a:cxn>
                <a:cxn ang="0">
                  <a:pos x="connsiteX22580" y="connsiteY22580"/>
                </a:cxn>
                <a:cxn ang="0">
                  <a:pos x="connsiteX22581" y="connsiteY22581"/>
                </a:cxn>
                <a:cxn ang="0">
                  <a:pos x="connsiteX22582" y="connsiteY22582"/>
                </a:cxn>
                <a:cxn ang="0">
                  <a:pos x="connsiteX22583" y="connsiteY22583"/>
                </a:cxn>
                <a:cxn ang="0">
                  <a:pos x="connsiteX22584" y="connsiteY22584"/>
                </a:cxn>
                <a:cxn ang="0">
                  <a:pos x="connsiteX22585" y="connsiteY22585"/>
                </a:cxn>
                <a:cxn ang="0">
                  <a:pos x="connsiteX22586" y="connsiteY22586"/>
                </a:cxn>
                <a:cxn ang="0">
                  <a:pos x="connsiteX22587" y="connsiteY22587"/>
                </a:cxn>
                <a:cxn ang="0">
                  <a:pos x="connsiteX22588" y="connsiteY22588"/>
                </a:cxn>
                <a:cxn ang="0">
                  <a:pos x="connsiteX22589" y="connsiteY22589"/>
                </a:cxn>
                <a:cxn ang="0">
                  <a:pos x="connsiteX22590" y="connsiteY22590"/>
                </a:cxn>
                <a:cxn ang="0">
                  <a:pos x="connsiteX22591" y="connsiteY22591"/>
                </a:cxn>
                <a:cxn ang="0">
                  <a:pos x="connsiteX22592" y="connsiteY22592"/>
                </a:cxn>
                <a:cxn ang="0">
                  <a:pos x="connsiteX22593" y="connsiteY22593"/>
                </a:cxn>
                <a:cxn ang="0">
                  <a:pos x="connsiteX22594" y="connsiteY22594"/>
                </a:cxn>
                <a:cxn ang="0">
                  <a:pos x="connsiteX22595" y="connsiteY22595"/>
                </a:cxn>
                <a:cxn ang="0">
                  <a:pos x="connsiteX22596" y="connsiteY22596"/>
                </a:cxn>
                <a:cxn ang="0">
                  <a:pos x="connsiteX22597" y="connsiteY22597"/>
                </a:cxn>
                <a:cxn ang="0">
                  <a:pos x="connsiteX22598" y="connsiteY22598"/>
                </a:cxn>
                <a:cxn ang="0">
                  <a:pos x="connsiteX22599" y="connsiteY22599"/>
                </a:cxn>
                <a:cxn ang="0">
                  <a:pos x="connsiteX22600" y="connsiteY22600"/>
                </a:cxn>
                <a:cxn ang="0">
                  <a:pos x="connsiteX22601" y="connsiteY22601"/>
                </a:cxn>
                <a:cxn ang="0">
                  <a:pos x="connsiteX22602" y="connsiteY22602"/>
                </a:cxn>
                <a:cxn ang="0">
                  <a:pos x="connsiteX22603" y="connsiteY22603"/>
                </a:cxn>
                <a:cxn ang="0">
                  <a:pos x="connsiteX22604" y="connsiteY22604"/>
                </a:cxn>
                <a:cxn ang="0">
                  <a:pos x="connsiteX22605" y="connsiteY22605"/>
                </a:cxn>
                <a:cxn ang="0">
                  <a:pos x="connsiteX22606" y="connsiteY22606"/>
                </a:cxn>
                <a:cxn ang="0">
                  <a:pos x="connsiteX22607" y="connsiteY22607"/>
                </a:cxn>
                <a:cxn ang="0">
                  <a:pos x="connsiteX22608" y="connsiteY22608"/>
                </a:cxn>
                <a:cxn ang="0">
                  <a:pos x="connsiteX22609" y="connsiteY22609"/>
                </a:cxn>
                <a:cxn ang="0">
                  <a:pos x="connsiteX22610" y="connsiteY22610"/>
                </a:cxn>
                <a:cxn ang="0">
                  <a:pos x="connsiteX22611" y="connsiteY22611"/>
                </a:cxn>
                <a:cxn ang="0">
                  <a:pos x="connsiteX22612" y="connsiteY22612"/>
                </a:cxn>
                <a:cxn ang="0">
                  <a:pos x="connsiteX22613" y="connsiteY22613"/>
                </a:cxn>
                <a:cxn ang="0">
                  <a:pos x="connsiteX22614" y="connsiteY22614"/>
                </a:cxn>
                <a:cxn ang="0">
                  <a:pos x="connsiteX22615" y="connsiteY22615"/>
                </a:cxn>
                <a:cxn ang="0">
                  <a:pos x="connsiteX22616" y="connsiteY22616"/>
                </a:cxn>
                <a:cxn ang="0">
                  <a:pos x="connsiteX22617" y="connsiteY22617"/>
                </a:cxn>
                <a:cxn ang="0">
                  <a:pos x="connsiteX22618" y="connsiteY22618"/>
                </a:cxn>
                <a:cxn ang="0">
                  <a:pos x="connsiteX22619" y="connsiteY22619"/>
                </a:cxn>
                <a:cxn ang="0">
                  <a:pos x="connsiteX22620" y="connsiteY22620"/>
                </a:cxn>
                <a:cxn ang="0">
                  <a:pos x="connsiteX22621" y="connsiteY22621"/>
                </a:cxn>
                <a:cxn ang="0">
                  <a:pos x="connsiteX22622" y="connsiteY22622"/>
                </a:cxn>
                <a:cxn ang="0">
                  <a:pos x="connsiteX22623" y="connsiteY22623"/>
                </a:cxn>
                <a:cxn ang="0">
                  <a:pos x="connsiteX22624" y="connsiteY22624"/>
                </a:cxn>
                <a:cxn ang="0">
                  <a:pos x="connsiteX22625" y="connsiteY22625"/>
                </a:cxn>
                <a:cxn ang="0">
                  <a:pos x="connsiteX22626" y="connsiteY22626"/>
                </a:cxn>
                <a:cxn ang="0">
                  <a:pos x="connsiteX22627" y="connsiteY22627"/>
                </a:cxn>
                <a:cxn ang="0">
                  <a:pos x="connsiteX22628" y="connsiteY22628"/>
                </a:cxn>
                <a:cxn ang="0">
                  <a:pos x="connsiteX22629" y="connsiteY22629"/>
                </a:cxn>
                <a:cxn ang="0">
                  <a:pos x="connsiteX22630" y="connsiteY22630"/>
                </a:cxn>
                <a:cxn ang="0">
                  <a:pos x="connsiteX22631" y="connsiteY22631"/>
                </a:cxn>
                <a:cxn ang="0">
                  <a:pos x="connsiteX22632" y="connsiteY22632"/>
                </a:cxn>
                <a:cxn ang="0">
                  <a:pos x="connsiteX22633" y="connsiteY22633"/>
                </a:cxn>
                <a:cxn ang="0">
                  <a:pos x="connsiteX22634" y="connsiteY22634"/>
                </a:cxn>
                <a:cxn ang="0">
                  <a:pos x="connsiteX22635" y="connsiteY22635"/>
                </a:cxn>
                <a:cxn ang="0">
                  <a:pos x="connsiteX22636" y="connsiteY22636"/>
                </a:cxn>
                <a:cxn ang="0">
                  <a:pos x="connsiteX22637" y="connsiteY22637"/>
                </a:cxn>
                <a:cxn ang="0">
                  <a:pos x="connsiteX22638" y="connsiteY22638"/>
                </a:cxn>
                <a:cxn ang="0">
                  <a:pos x="connsiteX22639" y="connsiteY22639"/>
                </a:cxn>
                <a:cxn ang="0">
                  <a:pos x="connsiteX22640" y="connsiteY22640"/>
                </a:cxn>
                <a:cxn ang="0">
                  <a:pos x="connsiteX22641" y="connsiteY22641"/>
                </a:cxn>
                <a:cxn ang="0">
                  <a:pos x="connsiteX22642" y="connsiteY22642"/>
                </a:cxn>
                <a:cxn ang="0">
                  <a:pos x="connsiteX22643" y="connsiteY22643"/>
                </a:cxn>
                <a:cxn ang="0">
                  <a:pos x="connsiteX22644" y="connsiteY22644"/>
                </a:cxn>
                <a:cxn ang="0">
                  <a:pos x="connsiteX22645" y="connsiteY22645"/>
                </a:cxn>
                <a:cxn ang="0">
                  <a:pos x="connsiteX22646" y="connsiteY22646"/>
                </a:cxn>
                <a:cxn ang="0">
                  <a:pos x="connsiteX22647" y="connsiteY22647"/>
                </a:cxn>
                <a:cxn ang="0">
                  <a:pos x="connsiteX22648" y="connsiteY22648"/>
                </a:cxn>
                <a:cxn ang="0">
                  <a:pos x="connsiteX22649" y="connsiteY22649"/>
                </a:cxn>
                <a:cxn ang="0">
                  <a:pos x="connsiteX22650" y="connsiteY22650"/>
                </a:cxn>
                <a:cxn ang="0">
                  <a:pos x="connsiteX22651" y="connsiteY22651"/>
                </a:cxn>
                <a:cxn ang="0">
                  <a:pos x="connsiteX22652" y="connsiteY22652"/>
                </a:cxn>
                <a:cxn ang="0">
                  <a:pos x="connsiteX22653" y="connsiteY22653"/>
                </a:cxn>
                <a:cxn ang="0">
                  <a:pos x="connsiteX22654" y="connsiteY22654"/>
                </a:cxn>
                <a:cxn ang="0">
                  <a:pos x="connsiteX22655" y="connsiteY22655"/>
                </a:cxn>
                <a:cxn ang="0">
                  <a:pos x="connsiteX22656" y="connsiteY22656"/>
                </a:cxn>
                <a:cxn ang="0">
                  <a:pos x="connsiteX22657" y="connsiteY22657"/>
                </a:cxn>
                <a:cxn ang="0">
                  <a:pos x="connsiteX22658" y="connsiteY22658"/>
                </a:cxn>
                <a:cxn ang="0">
                  <a:pos x="connsiteX22659" y="connsiteY22659"/>
                </a:cxn>
                <a:cxn ang="0">
                  <a:pos x="connsiteX22660" y="connsiteY22660"/>
                </a:cxn>
                <a:cxn ang="0">
                  <a:pos x="connsiteX22661" y="connsiteY22661"/>
                </a:cxn>
                <a:cxn ang="0">
                  <a:pos x="connsiteX22662" y="connsiteY22662"/>
                </a:cxn>
                <a:cxn ang="0">
                  <a:pos x="connsiteX22663" y="connsiteY22663"/>
                </a:cxn>
                <a:cxn ang="0">
                  <a:pos x="connsiteX22664" y="connsiteY22664"/>
                </a:cxn>
                <a:cxn ang="0">
                  <a:pos x="connsiteX22665" y="connsiteY22665"/>
                </a:cxn>
                <a:cxn ang="0">
                  <a:pos x="connsiteX22666" y="connsiteY22666"/>
                </a:cxn>
                <a:cxn ang="0">
                  <a:pos x="connsiteX22667" y="connsiteY22667"/>
                </a:cxn>
                <a:cxn ang="0">
                  <a:pos x="connsiteX22668" y="connsiteY22668"/>
                </a:cxn>
                <a:cxn ang="0">
                  <a:pos x="connsiteX22669" y="connsiteY22669"/>
                </a:cxn>
                <a:cxn ang="0">
                  <a:pos x="connsiteX22670" y="connsiteY22670"/>
                </a:cxn>
                <a:cxn ang="0">
                  <a:pos x="connsiteX22671" y="connsiteY22671"/>
                </a:cxn>
                <a:cxn ang="0">
                  <a:pos x="connsiteX22672" y="connsiteY22672"/>
                </a:cxn>
                <a:cxn ang="0">
                  <a:pos x="connsiteX22673" y="connsiteY22673"/>
                </a:cxn>
                <a:cxn ang="0">
                  <a:pos x="connsiteX22674" y="connsiteY22674"/>
                </a:cxn>
                <a:cxn ang="0">
                  <a:pos x="connsiteX22675" y="connsiteY22675"/>
                </a:cxn>
                <a:cxn ang="0">
                  <a:pos x="connsiteX22676" y="connsiteY22676"/>
                </a:cxn>
                <a:cxn ang="0">
                  <a:pos x="connsiteX22677" y="connsiteY22677"/>
                </a:cxn>
                <a:cxn ang="0">
                  <a:pos x="connsiteX22678" y="connsiteY22678"/>
                </a:cxn>
                <a:cxn ang="0">
                  <a:pos x="connsiteX22679" y="connsiteY22679"/>
                </a:cxn>
                <a:cxn ang="0">
                  <a:pos x="connsiteX22680" y="connsiteY22680"/>
                </a:cxn>
                <a:cxn ang="0">
                  <a:pos x="connsiteX22681" y="connsiteY22681"/>
                </a:cxn>
                <a:cxn ang="0">
                  <a:pos x="connsiteX22682" y="connsiteY22682"/>
                </a:cxn>
                <a:cxn ang="0">
                  <a:pos x="connsiteX22683" y="connsiteY22683"/>
                </a:cxn>
                <a:cxn ang="0">
                  <a:pos x="connsiteX22684" y="connsiteY22684"/>
                </a:cxn>
                <a:cxn ang="0">
                  <a:pos x="connsiteX22685" y="connsiteY22685"/>
                </a:cxn>
                <a:cxn ang="0">
                  <a:pos x="connsiteX22686" y="connsiteY22686"/>
                </a:cxn>
                <a:cxn ang="0">
                  <a:pos x="connsiteX22687" y="connsiteY22687"/>
                </a:cxn>
                <a:cxn ang="0">
                  <a:pos x="connsiteX22688" y="connsiteY22688"/>
                </a:cxn>
                <a:cxn ang="0">
                  <a:pos x="connsiteX22689" y="connsiteY22689"/>
                </a:cxn>
                <a:cxn ang="0">
                  <a:pos x="connsiteX22690" y="connsiteY22690"/>
                </a:cxn>
                <a:cxn ang="0">
                  <a:pos x="connsiteX22691" y="connsiteY22691"/>
                </a:cxn>
                <a:cxn ang="0">
                  <a:pos x="connsiteX22692" y="connsiteY22692"/>
                </a:cxn>
                <a:cxn ang="0">
                  <a:pos x="connsiteX22693" y="connsiteY22693"/>
                </a:cxn>
                <a:cxn ang="0">
                  <a:pos x="connsiteX22694" y="connsiteY22694"/>
                </a:cxn>
                <a:cxn ang="0">
                  <a:pos x="connsiteX22695" y="connsiteY22695"/>
                </a:cxn>
                <a:cxn ang="0">
                  <a:pos x="connsiteX22696" y="connsiteY22696"/>
                </a:cxn>
                <a:cxn ang="0">
                  <a:pos x="connsiteX22697" y="connsiteY22697"/>
                </a:cxn>
                <a:cxn ang="0">
                  <a:pos x="connsiteX22698" y="connsiteY22698"/>
                </a:cxn>
                <a:cxn ang="0">
                  <a:pos x="connsiteX22699" y="connsiteY22699"/>
                </a:cxn>
                <a:cxn ang="0">
                  <a:pos x="connsiteX22700" y="connsiteY22700"/>
                </a:cxn>
                <a:cxn ang="0">
                  <a:pos x="connsiteX22701" y="connsiteY22701"/>
                </a:cxn>
                <a:cxn ang="0">
                  <a:pos x="connsiteX22702" y="connsiteY22702"/>
                </a:cxn>
                <a:cxn ang="0">
                  <a:pos x="connsiteX22703" y="connsiteY22703"/>
                </a:cxn>
                <a:cxn ang="0">
                  <a:pos x="connsiteX22704" y="connsiteY22704"/>
                </a:cxn>
                <a:cxn ang="0">
                  <a:pos x="connsiteX22705" y="connsiteY22705"/>
                </a:cxn>
                <a:cxn ang="0">
                  <a:pos x="connsiteX22706" y="connsiteY22706"/>
                </a:cxn>
                <a:cxn ang="0">
                  <a:pos x="connsiteX22707" y="connsiteY22707"/>
                </a:cxn>
                <a:cxn ang="0">
                  <a:pos x="connsiteX22708" y="connsiteY22708"/>
                </a:cxn>
                <a:cxn ang="0">
                  <a:pos x="connsiteX22709" y="connsiteY22709"/>
                </a:cxn>
                <a:cxn ang="0">
                  <a:pos x="connsiteX22710" y="connsiteY22710"/>
                </a:cxn>
                <a:cxn ang="0">
                  <a:pos x="connsiteX22711" y="connsiteY22711"/>
                </a:cxn>
                <a:cxn ang="0">
                  <a:pos x="connsiteX22712" y="connsiteY22712"/>
                </a:cxn>
                <a:cxn ang="0">
                  <a:pos x="connsiteX22713" y="connsiteY22713"/>
                </a:cxn>
                <a:cxn ang="0">
                  <a:pos x="connsiteX22714" y="connsiteY22714"/>
                </a:cxn>
                <a:cxn ang="0">
                  <a:pos x="connsiteX22715" y="connsiteY22715"/>
                </a:cxn>
                <a:cxn ang="0">
                  <a:pos x="connsiteX22716" y="connsiteY22716"/>
                </a:cxn>
                <a:cxn ang="0">
                  <a:pos x="connsiteX22717" y="connsiteY22717"/>
                </a:cxn>
                <a:cxn ang="0">
                  <a:pos x="connsiteX22718" y="connsiteY22718"/>
                </a:cxn>
                <a:cxn ang="0">
                  <a:pos x="connsiteX22719" y="connsiteY22719"/>
                </a:cxn>
                <a:cxn ang="0">
                  <a:pos x="connsiteX22720" y="connsiteY22720"/>
                </a:cxn>
                <a:cxn ang="0">
                  <a:pos x="connsiteX22721" y="connsiteY22721"/>
                </a:cxn>
                <a:cxn ang="0">
                  <a:pos x="connsiteX22722" y="connsiteY22722"/>
                </a:cxn>
                <a:cxn ang="0">
                  <a:pos x="connsiteX22723" y="connsiteY22723"/>
                </a:cxn>
                <a:cxn ang="0">
                  <a:pos x="connsiteX22724" y="connsiteY22724"/>
                </a:cxn>
                <a:cxn ang="0">
                  <a:pos x="connsiteX22725" y="connsiteY22725"/>
                </a:cxn>
                <a:cxn ang="0">
                  <a:pos x="connsiteX22726" y="connsiteY22726"/>
                </a:cxn>
                <a:cxn ang="0">
                  <a:pos x="connsiteX22727" y="connsiteY22727"/>
                </a:cxn>
                <a:cxn ang="0">
                  <a:pos x="connsiteX22728" y="connsiteY22728"/>
                </a:cxn>
                <a:cxn ang="0">
                  <a:pos x="connsiteX22729" y="connsiteY22729"/>
                </a:cxn>
                <a:cxn ang="0">
                  <a:pos x="connsiteX22730" y="connsiteY22730"/>
                </a:cxn>
                <a:cxn ang="0">
                  <a:pos x="connsiteX22731" y="connsiteY22731"/>
                </a:cxn>
                <a:cxn ang="0">
                  <a:pos x="connsiteX22732" y="connsiteY22732"/>
                </a:cxn>
                <a:cxn ang="0">
                  <a:pos x="connsiteX22733" y="connsiteY22733"/>
                </a:cxn>
                <a:cxn ang="0">
                  <a:pos x="connsiteX22734" y="connsiteY22734"/>
                </a:cxn>
                <a:cxn ang="0">
                  <a:pos x="connsiteX22735" y="connsiteY22735"/>
                </a:cxn>
                <a:cxn ang="0">
                  <a:pos x="connsiteX22736" y="connsiteY22736"/>
                </a:cxn>
                <a:cxn ang="0">
                  <a:pos x="connsiteX22737" y="connsiteY22737"/>
                </a:cxn>
                <a:cxn ang="0">
                  <a:pos x="connsiteX22738" y="connsiteY22738"/>
                </a:cxn>
                <a:cxn ang="0">
                  <a:pos x="connsiteX22739" y="connsiteY22739"/>
                </a:cxn>
                <a:cxn ang="0">
                  <a:pos x="connsiteX22740" y="connsiteY22740"/>
                </a:cxn>
                <a:cxn ang="0">
                  <a:pos x="connsiteX22741" y="connsiteY22741"/>
                </a:cxn>
                <a:cxn ang="0">
                  <a:pos x="connsiteX22742" y="connsiteY22742"/>
                </a:cxn>
                <a:cxn ang="0">
                  <a:pos x="connsiteX22743" y="connsiteY22743"/>
                </a:cxn>
                <a:cxn ang="0">
                  <a:pos x="connsiteX22744" y="connsiteY22744"/>
                </a:cxn>
                <a:cxn ang="0">
                  <a:pos x="connsiteX22745" y="connsiteY22745"/>
                </a:cxn>
                <a:cxn ang="0">
                  <a:pos x="connsiteX22746" y="connsiteY22746"/>
                </a:cxn>
                <a:cxn ang="0">
                  <a:pos x="connsiteX22747" y="connsiteY22747"/>
                </a:cxn>
                <a:cxn ang="0">
                  <a:pos x="connsiteX22748" y="connsiteY22748"/>
                </a:cxn>
                <a:cxn ang="0">
                  <a:pos x="connsiteX22749" y="connsiteY22749"/>
                </a:cxn>
                <a:cxn ang="0">
                  <a:pos x="connsiteX22750" y="connsiteY22750"/>
                </a:cxn>
                <a:cxn ang="0">
                  <a:pos x="connsiteX22751" y="connsiteY22751"/>
                </a:cxn>
                <a:cxn ang="0">
                  <a:pos x="connsiteX22752" y="connsiteY22752"/>
                </a:cxn>
                <a:cxn ang="0">
                  <a:pos x="connsiteX22753" y="connsiteY22753"/>
                </a:cxn>
                <a:cxn ang="0">
                  <a:pos x="connsiteX22754" y="connsiteY22754"/>
                </a:cxn>
                <a:cxn ang="0">
                  <a:pos x="connsiteX22755" y="connsiteY22755"/>
                </a:cxn>
                <a:cxn ang="0">
                  <a:pos x="connsiteX22756" y="connsiteY22756"/>
                </a:cxn>
                <a:cxn ang="0">
                  <a:pos x="connsiteX22757" y="connsiteY22757"/>
                </a:cxn>
                <a:cxn ang="0">
                  <a:pos x="connsiteX22758" y="connsiteY22758"/>
                </a:cxn>
                <a:cxn ang="0">
                  <a:pos x="connsiteX22759" y="connsiteY22759"/>
                </a:cxn>
                <a:cxn ang="0">
                  <a:pos x="connsiteX22760" y="connsiteY22760"/>
                </a:cxn>
                <a:cxn ang="0">
                  <a:pos x="connsiteX22761" y="connsiteY22761"/>
                </a:cxn>
                <a:cxn ang="0">
                  <a:pos x="connsiteX22762" y="connsiteY22762"/>
                </a:cxn>
                <a:cxn ang="0">
                  <a:pos x="connsiteX22763" y="connsiteY22763"/>
                </a:cxn>
                <a:cxn ang="0">
                  <a:pos x="connsiteX22764" y="connsiteY22764"/>
                </a:cxn>
                <a:cxn ang="0">
                  <a:pos x="connsiteX22765" y="connsiteY22765"/>
                </a:cxn>
                <a:cxn ang="0">
                  <a:pos x="connsiteX22766" y="connsiteY22766"/>
                </a:cxn>
                <a:cxn ang="0">
                  <a:pos x="connsiteX22767" y="connsiteY22767"/>
                </a:cxn>
                <a:cxn ang="0">
                  <a:pos x="connsiteX22768" y="connsiteY22768"/>
                </a:cxn>
                <a:cxn ang="0">
                  <a:pos x="connsiteX22769" y="connsiteY22769"/>
                </a:cxn>
                <a:cxn ang="0">
                  <a:pos x="connsiteX22770" y="connsiteY22770"/>
                </a:cxn>
                <a:cxn ang="0">
                  <a:pos x="connsiteX22771" y="connsiteY22771"/>
                </a:cxn>
                <a:cxn ang="0">
                  <a:pos x="connsiteX22772" y="connsiteY22772"/>
                </a:cxn>
                <a:cxn ang="0">
                  <a:pos x="connsiteX22773" y="connsiteY22773"/>
                </a:cxn>
                <a:cxn ang="0">
                  <a:pos x="connsiteX22774" y="connsiteY22774"/>
                </a:cxn>
                <a:cxn ang="0">
                  <a:pos x="connsiteX22775" y="connsiteY22775"/>
                </a:cxn>
                <a:cxn ang="0">
                  <a:pos x="connsiteX22776" y="connsiteY22776"/>
                </a:cxn>
                <a:cxn ang="0">
                  <a:pos x="connsiteX22777" y="connsiteY22777"/>
                </a:cxn>
                <a:cxn ang="0">
                  <a:pos x="connsiteX22778" y="connsiteY22778"/>
                </a:cxn>
                <a:cxn ang="0">
                  <a:pos x="connsiteX22779" y="connsiteY22779"/>
                </a:cxn>
                <a:cxn ang="0">
                  <a:pos x="connsiteX22780" y="connsiteY22780"/>
                </a:cxn>
                <a:cxn ang="0">
                  <a:pos x="connsiteX22781" y="connsiteY22781"/>
                </a:cxn>
                <a:cxn ang="0">
                  <a:pos x="connsiteX22782" y="connsiteY22782"/>
                </a:cxn>
                <a:cxn ang="0">
                  <a:pos x="connsiteX22783" y="connsiteY22783"/>
                </a:cxn>
                <a:cxn ang="0">
                  <a:pos x="connsiteX22784" y="connsiteY22784"/>
                </a:cxn>
                <a:cxn ang="0">
                  <a:pos x="connsiteX22785" y="connsiteY22785"/>
                </a:cxn>
                <a:cxn ang="0">
                  <a:pos x="connsiteX22786" y="connsiteY22786"/>
                </a:cxn>
                <a:cxn ang="0">
                  <a:pos x="connsiteX22787" y="connsiteY22787"/>
                </a:cxn>
                <a:cxn ang="0">
                  <a:pos x="connsiteX22788" y="connsiteY22788"/>
                </a:cxn>
                <a:cxn ang="0">
                  <a:pos x="connsiteX22789" y="connsiteY22789"/>
                </a:cxn>
                <a:cxn ang="0">
                  <a:pos x="connsiteX22790" y="connsiteY22790"/>
                </a:cxn>
                <a:cxn ang="0">
                  <a:pos x="connsiteX22791" y="connsiteY22791"/>
                </a:cxn>
                <a:cxn ang="0">
                  <a:pos x="connsiteX22792" y="connsiteY22792"/>
                </a:cxn>
                <a:cxn ang="0">
                  <a:pos x="connsiteX22793" y="connsiteY22793"/>
                </a:cxn>
                <a:cxn ang="0">
                  <a:pos x="connsiteX22794" y="connsiteY22794"/>
                </a:cxn>
                <a:cxn ang="0">
                  <a:pos x="connsiteX22795" y="connsiteY22795"/>
                </a:cxn>
                <a:cxn ang="0">
                  <a:pos x="connsiteX22796" y="connsiteY22796"/>
                </a:cxn>
                <a:cxn ang="0">
                  <a:pos x="connsiteX22797" y="connsiteY22797"/>
                </a:cxn>
                <a:cxn ang="0">
                  <a:pos x="connsiteX22798" y="connsiteY22798"/>
                </a:cxn>
                <a:cxn ang="0">
                  <a:pos x="connsiteX22799" y="connsiteY22799"/>
                </a:cxn>
                <a:cxn ang="0">
                  <a:pos x="connsiteX22800" y="connsiteY22800"/>
                </a:cxn>
                <a:cxn ang="0">
                  <a:pos x="connsiteX22801" y="connsiteY22801"/>
                </a:cxn>
                <a:cxn ang="0">
                  <a:pos x="connsiteX22802" y="connsiteY22802"/>
                </a:cxn>
                <a:cxn ang="0">
                  <a:pos x="connsiteX22803" y="connsiteY22803"/>
                </a:cxn>
                <a:cxn ang="0">
                  <a:pos x="connsiteX22804" y="connsiteY22804"/>
                </a:cxn>
                <a:cxn ang="0">
                  <a:pos x="connsiteX22805" y="connsiteY22805"/>
                </a:cxn>
                <a:cxn ang="0">
                  <a:pos x="connsiteX22806" y="connsiteY22806"/>
                </a:cxn>
                <a:cxn ang="0">
                  <a:pos x="connsiteX22807" y="connsiteY22807"/>
                </a:cxn>
                <a:cxn ang="0">
                  <a:pos x="connsiteX22808" y="connsiteY22808"/>
                </a:cxn>
                <a:cxn ang="0">
                  <a:pos x="connsiteX22809" y="connsiteY22809"/>
                </a:cxn>
                <a:cxn ang="0">
                  <a:pos x="connsiteX22810" y="connsiteY22810"/>
                </a:cxn>
                <a:cxn ang="0">
                  <a:pos x="connsiteX22811" y="connsiteY22811"/>
                </a:cxn>
                <a:cxn ang="0">
                  <a:pos x="connsiteX22812" y="connsiteY22812"/>
                </a:cxn>
                <a:cxn ang="0">
                  <a:pos x="connsiteX22813" y="connsiteY22813"/>
                </a:cxn>
                <a:cxn ang="0">
                  <a:pos x="connsiteX22814" y="connsiteY22814"/>
                </a:cxn>
                <a:cxn ang="0">
                  <a:pos x="connsiteX22815" y="connsiteY22815"/>
                </a:cxn>
                <a:cxn ang="0">
                  <a:pos x="connsiteX22816" y="connsiteY22816"/>
                </a:cxn>
                <a:cxn ang="0">
                  <a:pos x="connsiteX22817" y="connsiteY22817"/>
                </a:cxn>
                <a:cxn ang="0">
                  <a:pos x="connsiteX22818" y="connsiteY22818"/>
                </a:cxn>
                <a:cxn ang="0">
                  <a:pos x="connsiteX22819" y="connsiteY22819"/>
                </a:cxn>
                <a:cxn ang="0">
                  <a:pos x="connsiteX22820" y="connsiteY22820"/>
                </a:cxn>
                <a:cxn ang="0">
                  <a:pos x="connsiteX22821" y="connsiteY22821"/>
                </a:cxn>
                <a:cxn ang="0">
                  <a:pos x="connsiteX22822" y="connsiteY22822"/>
                </a:cxn>
                <a:cxn ang="0">
                  <a:pos x="connsiteX22823" y="connsiteY22823"/>
                </a:cxn>
                <a:cxn ang="0">
                  <a:pos x="connsiteX22824" y="connsiteY22824"/>
                </a:cxn>
                <a:cxn ang="0">
                  <a:pos x="connsiteX22825" y="connsiteY22825"/>
                </a:cxn>
                <a:cxn ang="0">
                  <a:pos x="connsiteX22826" y="connsiteY22826"/>
                </a:cxn>
                <a:cxn ang="0">
                  <a:pos x="connsiteX22827" y="connsiteY22827"/>
                </a:cxn>
                <a:cxn ang="0">
                  <a:pos x="connsiteX22828" y="connsiteY22828"/>
                </a:cxn>
                <a:cxn ang="0">
                  <a:pos x="connsiteX22829" y="connsiteY22829"/>
                </a:cxn>
                <a:cxn ang="0">
                  <a:pos x="connsiteX22830" y="connsiteY22830"/>
                </a:cxn>
                <a:cxn ang="0">
                  <a:pos x="connsiteX22831" y="connsiteY22831"/>
                </a:cxn>
                <a:cxn ang="0">
                  <a:pos x="connsiteX22832" y="connsiteY22832"/>
                </a:cxn>
                <a:cxn ang="0">
                  <a:pos x="connsiteX22833" y="connsiteY22833"/>
                </a:cxn>
                <a:cxn ang="0">
                  <a:pos x="connsiteX22834" y="connsiteY22834"/>
                </a:cxn>
                <a:cxn ang="0">
                  <a:pos x="connsiteX22835" y="connsiteY22835"/>
                </a:cxn>
                <a:cxn ang="0">
                  <a:pos x="connsiteX22836" y="connsiteY22836"/>
                </a:cxn>
                <a:cxn ang="0">
                  <a:pos x="connsiteX22837" y="connsiteY22837"/>
                </a:cxn>
                <a:cxn ang="0">
                  <a:pos x="connsiteX22838" y="connsiteY22838"/>
                </a:cxn>
                <a:cxn ang="0">
                  <a:pos x="connsiteX22839" y="connsiteY22839"/>
                </a:cxn>
                <a:cxn ang="0">
                  <a:pos x="connsiteX22840" y="connsiteY22840"/>
                </a:cxn>
                <a:cxn ang="0">
                  <a:pos x="connsiteX22841" y="connsiteY22841"/>
                </a:cxn>
                <a:cxn ang="0">
                  <a:pos x="connsiteX22842" y="connsiteY22842"/>
                </a:cxn>
                <a:cxn ang="0">
                  <a:pos x="connsiteX22843" y="connsiteY22843"/>
                </a:cxn>
                <a:cxn ang="0">
                  <a:pos x="connsiteX22844" y="connsiteY22844"/>
                </a:cxn>
                <a:cxn ang="0">
                  <a:pos x="connsiteX22845" y="connsiteY22845"/>
                </a:cxn>
                <a:cxn ang="0">
                  <a:pos x="connsiteX22846" y="connsiteY22846"/>
                </a:cxn>
                <a:cxn ang="0">
                  <a:pos x="connsiteX22847" y="connsiteY22847"/>
                </a:cxn>
                <a:cxn ang="0">
                  <a:pos x="connsiteX22848" y="connsiteY22848"/>
                </a:cxn>
                <a:cxn ang="0">
                  <a:pos x="connsiteX22849" y="connsiteY22849"/>
                </a:cxn>
                <a:cxn ang="0">
                  <a:pos x="connsiteX22850" y="connsiteY22850"/>
                </a:cxn>
                <a:cxn ang="0">
                  <a:pos x="connsiteX22851" y="connsiteY22851"/>
                </a:cxn>
                <a:cxn ang="0">
                  <a:pos x="connsiteX22852" y="connsiteY22852"/>
                </a:cxn>
                <a:cxn ang="0">
                  <a:pos x="connsiteX22853" y="connsiteY22853"/>
                </a:cxn>
                <a:cxn ang="0">
                  <a:pos x="connsiteX22854" y="connsiteY22854"/>
                </a:cxn>
                <a:cxn ang="0">
                  <a:pos x="connsiteX22855" y="connsiteY22855"/>
                </a:cxn>
                <a:cxn ang="0">
                  <a:pos x="connsiteX22856" y="connsiteY22856"/>
                </a:cxn>
                <a:cxn ang="0">
                  <a:pos x="connsiteX22857" y="connsiteY22857"/>
                </a:cxn>
                <a:cxn ang="0">
                  <a:pos x="connsiteX22858" y="connsiteY22858"/>
                </a:cxn>
                <a:cxn ang="0">
                  <a:pos x="connsiteX22859" y="connsiteY22859"/>
                </a:cxn>
                <a:cxn ang="0">
                  <a:pos x="connsiteX22860" y="connsiteY22860"/>
                </a:cxn>
                <a:cxn ang="0">
                  <a:pos x="connsiteX22861" y="connsiteY22861"/>
                </a:cxn>
                <a:cxn ang="0">
                  <a:pos x="connsiteX22862" y="connsiteY22862"/>
                </a:cxn>
                <a:cxn ang="0">
                  <a:pos x="connsiteX22863" y="connsiteY22863"/>
                </a:cxn>
                <a:cxn ang="0">
                  <a:pos x="connsiteX22864" y="connsiteY22864"/>
                </a:cxn>
                <a:cxn ang="0">
                  <a:pos x="connsiteX22865" y="connsiteY22865"/>
                </a:cxn>
                <a:cxn ang="0">
                  <a:pos x="connsiteX22866" y="connsiteY22866"/>
                </a:cxn>
                <a:cxn ang="0">
                  <a:pos x="connsiteX22867" y="connsiteY22867"/>
                </a:cxn>
                <a:cxn ang="0">
                  <a:pos x="connsiteX22868" y="connsiteY22868"/>
                </a:cxn>
                <a:cxn ang="0">
                  <a:pos x="connsiteX22869" y="connsiteY22869"/>
                </a:cxn>
                <a:cxn ang="0">
                  <a:pos x="connsiteX22870" y="connsiteY22870"/>
                </a:cxn>
                <a:cxn ang="0">
                  <a:pos x="connsiteX22871" y="connsiteY22871"/>
                </a:cxn>
                <a:cxn ang="0">
                  <a:pos x="connsiteX22872" y="connsiteY22872"/>
                </a:cxn>
                <a:cxn ang="0">
                  <a:pos x="connsiteX22873" y="connsiteY22873"/>
                </a:cxn>
                <a:cxn ang="0">
                  <a:pos x="connsiteX22874" y="connsiteY22874"/>
                </a:cxn>
                <a:cxn ang="0">
                  <a:pos x="connsiteX22875" y="connsiteY22875"/>
                </a:cxn>
                <a:cxn ang="0">
                  <a:pos x="connsiteX22876" y="connsiteY22876"/>
                </a:cxn>
                <a:cxn ang="0">
                  <a:pos x="connsiteX22877" y="connsiteY22877"/>
                </a:cxn>
                <a:cxn ang="0">
                  <a:pos x="connsiteX22878" y="connsiteY22878"/>
                </a:cxn>
                <a:cxn ang="0">
                  <a:pos x="connsiteX22879" y="connsiteY22879"/>
                </a:cxn>
                <a:cxn ang="0">
                  <a:pos x="connsiteX22880" y="connsiteY22880"/>
                </a:cxn>
                <a:cxn ang="0">
                  <a:pos x="connsiteX22881" y="connsiteY22881"/>
                </a:cxn>
                <a:cxn ang="0">
                  <a:pos x="connsiteX22882" y="connsiteY22882"/>
                </a:cxn>
                <a:cxn ang="0">
                  <a:pos x="connsiteX22883" y="connsiteY22883"/>
                </a:cxn>
                <a:cxn ang="0">
                  <a:pos x="connsiteX22884" y="connsiteY22884"/>
                </a:cxn>
                <a:cxn ang="0">
                  <a:pos x="connsiteX22885" y="connsiteY22885"/>
                </a:cxn>
                <a:cxn ang="0">
                  <a:pos x="connsiteX22886" y="connsiteY22886"/>
                </a:cxn>
                <a:cxn ang="0">
                  <a:pos x="connsiteX22887" y="connsiteY22887"/>
                </a:cxn>
                <a:cxn ang="0">
                  <a:pos x="connsiteX22888" y="connsiteY22888"/>
                </a:cxn>
                <a:cxn ang="0">
                  <a:pos x="connsiteX22889" y="connsiteY22889"/>
                </a:cxn>
                <a:cxn ang="0">
                  <a:pos x="connsiteX22890" y="connsiteY22890"/>
                </a:cxn>
                <a:cxn ang="0">
                  <a:pos x="connsiteX22891" y="connsiteY22891"/>
                </a:cxn>
                <a:cxn ang="0">
                  <a:pos x="connsiteX22892" y="connsiteY22892"/>
                </a:cxn>
                <a:cxn ang="0">
                  <a:pos x="connsiteX22893" y="connsiteY22893"/>
                </a:cxn>
                <a:cxn ang="0">
                  <a:pos x="connsiteX22894" y="connsiteY22894"/>
                </a:cxn>
                <a:cxn ang="0">
                  <a:pos x="connsiteX22895" y="connsiteY22895"/>
                </a:cxn>
                <a:cxn ang="0">
                  <a:pos x="connsiteX22896" y="connsiteY22896"/>
                </a:cxn>
                <a:cxn ang="0">
                  <a:pos x="connsiteX22897" y="connsiteY22897"/>
                </a:cxn>
                <a:cxn ang="0">
                  <a:pos x="connsiteX22898" y="connsiteY22898"/>
                </a:cxn>
                <a:cxn ang="0">
                  <a:pos x="connsiteX22899" y="connsiteY22899"/>
                </a:cxn>
                <a:cxn ang="0">
                  <a:pos x="connsiteX22900" y="connsiteY22900"/>
                </a:cxn>
                <a:cxn ang="0">
                  <a:pos x="connsiteX22901" y="connsiteY22901"/>
                </a:cxn>
                <a:cxn ang="0">
                  <a:pos x="connsiteX22902" y="connsiteY22902"/>
                </a:cxn>
                <a:cxn ang="0">
                  <a:pos x="connsiteX22903" y="connsiteY22903"/>
                </a:cxn>
                <a:cxn ang="0">
                  <a:pos x="connsiteX22904" y="connsiteY22904"/>
                </a:cxn>
                <a:cxn ang="0">
                  <a:pos x="connsiteX22905" y="connsiteY22905"/>
                </a:cxn>
                <a:cxn ang="0">
                  <a:pos x="connsiteX22906" y="connsiteY22906"/>
                </a:cxn>
                <a:cxn ang="0">
                  <a:pos x="connsiteX22907" y="connsiteY22907"/>
                </a:cxn>
                <a:cxn ang="0">
                  <a:pos x="connsiteX22908" y="connsiteY22908"/>
                </a:cxn>
                <a:cxn ang="0">
                  <a:pos x="connsiteX22909" y="connsiteY22909"/>
                </a:cxn>
                <a:cxn ang="0">
                  <a:pos x="connsiteX22910" y="connsiteY22910"/>
                </a:cxn>
                <a:cxn ang="0">
                  <a:pos x="connsiteX22911" y="connsiteY22911"/>
                </a:cxn>
                <a:cxn ang="0">
                  <a:pos x="connsiteX22912" y="connsiteY22912"/>
                </a:cxn>
                <a:cxn ang="0">
                  <a:pos x="connsiteX22913" y="connsiteY22913"/>
                </a:cxn>
                <a:cxn ang="0">
                  <a:pos x="connsiteX22914" y="connsiteY22914"/>
                </a:cxn>
                <a:cxn ang="0">
                  <a:pos x="connsiteX22915" y="connsiteY22915"/>
                </a:cxn>
                <a:cxn ang="0">
                  <a:pos x="connsiteX22916" y="connsiteY22916"/>
                </a:cxn>
                <a:cxn ang="0">
                  <a:pos x="connsiteX22917" y="connsiteY22917"/>
                </a:cxn>
                <a:cxn ang="0">
                  <a:pos x="connsiteX22918" y="connsiteY22918"/>
                </a:cxn>
                <a:cxn ang="0">
                  <a:pos x="connsiteX22919" y="connsiteY22919"/>
                </a:cxn>
                <a:cxn ang="0">
                  <a:pos x="connsiteX22920" y="connsiteY22920"/>
                </a:cxn>
                <a:cxn ang="0">
                  <a:pos x="connsiteX22921" y="connsiteY22921"/>
                </a:cxn>
                <a:cxn ang="0">
                  <a:pos x="connsiteX22922" y="connsiteY22922"/>
                </a:cxn>
                <a:cxn ang="0">
                  <a:pos x="connsiteX22923" y="connsiteY22923"/>
                </a:cxn>
                <a:cxn ang="0">
                  <a:pos x="connsiteX22924" y="connsiteY22924"/>
                </a:cxn>
                <a:cxn ang="0">
                  <a:pos x="connsiteX22925" y="connsiteY22925"/>
                </a:cxn>
                <a:cxn ang="0">
                  <a:pos x="connsiteX22926" y="connsiteY22926"/>
                </a:cxn>
                <a:cxn ang="0">
                  <a:pos x="connsiteX22927" y="connsiteY22927"/>
                </a:cxn>
                <a:cxn ang="0">
                  <a:pos x="connsiteX22928" y="connsiteY22928"/>
                </a:cxn>
                <a:cxn ang="0">
                  <a:pos x="connsiteX22929" y="connsiteY22929"/>
                </a:cxn>
                <a:cxn ang="0">
                  <a:pos x="connsiteX22930" y="connsiteY22930"/>
                </a:cxn>
                <a:cxn ang="0">
                  <a:pos x="connsiteX22931" y="connsiteY22931"/>
                </a:cxn>
                <a:cxn ang="0">
                  <a:pos x="connsiteX22932" y="connsiteY22932"/>
                </a:cxn>
                <a:cxn ang="0">
                  <a:pos x="connsiteX22933" y="connsiteY22933"/>
                </a:cxn>
                <a:cxn ang="0">
                  <a:pos x="connsiteX22934" y="connsiteY22934"/>
                </a:cxn>
                <a:cxn ang="0">
                  <a:pos x="connsiteX22935" y="connsiteY22935"/>
                </a:cxn>
                <a:cxn ang="0">
                  <a:pos x="connsiteX22936" y="connsiteY22936"/>
                </a:cxn>
                <a:cxn ang="0">
                  <a:pos x="connsiteX22937" y="connsiteY22937"/>
                </a:cxn>
                <a:cxn ang="0">
                  <a:pos x="connsiteX22938" y="connsiteY22938"/>
                </a:cxn>
                <a:cxn ang="0">
                  <a:pos x="connsiteX22939" y="connsiteY22939"/>
                </a:cxn>
                <a:cxn ang="0">
                  <a:pos x="connsiteX22940" y="connsiteY22940"/>
                </a:cxn>
                <a:cxn ang="0">
                  <a:pos x="connsiteX22941" y="connsiteY22941"/>
                </a:cxn>
                <a:cxn ang="0">
                  <a:pos x="connsiteX22942" y="connsiteY22942"/>
                </a:cxn>
                <a:cxn ang="0">
                  <a:pos x="connsiteX22943" y="connsiteY22943"/>
                </a:cxn>
                <a:cxn ang="0">
                  <a:pos x="connsiteX22944" y="connsiteY22944"/>
                </a:cxn>
                <a:cxn ang="0">
                  <a:pos x="connsiteX22945" y="connsiteY22945"/>
                </a:cxn>
                <a:cxn ang="0">
                  <a:pos x="connsiteX22946" y="connsiteY22946"/>
                </a:cxn>
                <a:cxn ang="0">
                  <a:pos x="connsiteX22947" y="connsiteY22947"/>
                </a:cxn>
                <a:cxn ang="0">
                  <a:pos x="connsiteX22948" y="connsiteY22948"/>
                </a:cxn>
                <a:cxn ang="0">
                  <a:pos x="connsiteX22949" y="connsiteY22949"/>
                </a:cxn>
                <a:cxn ang="0">
                  <a:pos x="connsiteX22950" y="connsiteY22950"/>
                </a:cxn>
                <a:cxn ang="0">
                  <a:pos x="connsiteX22951" y="connsiteY22951"/>
                </a:cxn>
                <a:cxn ang="0">
                  <a:pos x="connsiteX22952" y="connsiteY22952"/>
                </a:cxn>
                <a:cxn ang="0">
                  <a:pos x="connsiteX22953" y="connsiteY22953"/>
                </a:cxn>
                <a:cxn ang="0">
                  <a:pos x="connsiteX22954" y="connsiteY22954"/>
                </a:cxn>
                <a:cxn ang="0">
                  <a:pos x="connsiteX22955" y="connsiteY22955"/>
                </a:cxn>
                <a:cxn ang="0">
                  <a:pos x="connsiteX22956" y="connsiteY22956"/>
                </a:cxn>
                <a:cxn ang="0">
                  <a:pos x="connsiteX22957" y="connsiteY22957"/>
                </a:cxn>
                <a:cxn ang="0">
                  <a:pos x="connsiteX22958" y="connsiteY22958"/>
                </a:cxn>
                <a:cxn ang="0">
                  <a:pos x="connsiteX22959" y="connsiteY22959"/>
                </a:cxn>
                <a:cxn ang="0">
                  <a:pos x="connsiteX22960" y="connsiteY22960"/>
                </a:cxn>
                <a:cxn ang="0">
                  <a:pos x="connsiteX22961" y="connsiteY22961"/>
                </a:cxn>
                <a:cxn ang="0">
                  <a:pos x="connsiteX22962" y="connsiteY22962"/>
                </a:cxn>
                <a:cxn ang="0">
                  <a:pos x="connsiteX22963" y="connsiteY22963"/>
                </a:cxn>
                <a:cxn ang="0">
                  <a:pos x="connsiteX22964" y="connsiteY22964"/>
                </a:cxn>
                <a:cxn ang="0">
                  <a:pos x="connsiteX22965" y="connsiteY22965"/>
                </a:cxn>
                <a:cxn ang="0">
                  <a:pos x="connsiteX22966" y="connsiteY22966"/>
                </a:cxn>
                <a:cxn ang="0">
                  <a:pos x="connsiteX22967" y="connsiteY22967"/>
                </a:cxn>
                <a:cxn ang="0">
                  <a:pos x="connsiteX22968" y="connsiteY22968"/>
                </a:cxn>
                <a:cxn ang="0">
                  <a:pos x="connsiteX22969" y="connsiteY22969"/>
                </a:cxn>
                <a:cxn ang="0">
                  <a:pos x="connsiteX22970" y="connsiteY22970"/>
                </a:cxn>
                <a:cxn ang="0">
                  <a:pos x="connsiteX22971" y="connsiteY22971"/>
                </a:cxn>
                <a:cxn ang="0">
                  <a:pos x="connsiteX22972" y="connsiteY22972"/>
                </a:cxn>
                <a:cxn ang="0">
                  <a:pos x="connsiteX22973" y="connsiteY22973"/>
                </a:cxn>
                <a:cxn ang="0">
                  <a:pos x="connsiteX22974" y="connsiteY22974"/>
                </a:cxn>
                <a:cxn ang="0">
                  <a:pos x="connsiteX22975" y="connsiteY22975"/>
                </a:cxn>
                <a:cxn ang="0">
                  <a:pos x="connsiteX22976" y="connsiteY22976"/>
                </a:cxn>
                <a:cxn ang="0">
                  <a:pos x="connsiteX22977" y="connsiteY22977"/>
                </a:cxn>
                <a:cxn ang="0">
                  <a:pos x="connsiteX22978" y="connsiteY22978"/>
                </a:cxn>
                <a:cxn ang="0">
                  <a:pos x="connsiteX22979" y="connsiteY22979"/>
                </a:cxn>
                <a:cxn ang="0">
                  <a:pos x="connsiteX22980" y="connsiteY22980"/>
                </a:cxn>
                <a:cxn ang="0">
                  <a:pos x="connsiteX22981" y="connsiteY22981"/>
                </a:cxn>
                <a:cxn ang="0">
                  <a:pos x="connsiteX22982" y="connsiteY22982"/>
                </a:cxn>
                <a:cxn ang="0">
                  <a:pos x="connsiteX22983" y="connsiteY22983"/>
                </a:cxn>
                <a:cxn ang="0">
                  <a:pos x="connsiteX22984" y="connsiteY22984"/>
                </a:cxn>
                <a:cxn ang="0">
                  <a:pos x="connsiteX22985" y="connsiteY22985"/>
                </a:cxn>
                <a:cxn ang="0">
                  <a:pos x="connsiteX22986" y="connsiteY22986"/>
                </a:cxn>
                <a:cxn ang="0">
                  <a:pos x="connsiteX22987" y="connsiteY22987"/>
                </a:cxn>
                <a:cxn ang="0">
                  <a:pos x="connsiteX22988" y="connsiteY22988"/>
                </a:cxn>
                <a:cxn ang="0">
                  <a:pos x="connsiteX22989" y="connsiteY22989"/>
                </a:cxn>
                <a:cxn ang="0">
                  <a:pos x="connsiteX22990" y="connsiteY22990"/>
                </a:cxn>
                <a:cxn ang="0">
                  <a:pos x="connsiteX22991" y="connsiteY22991"/>
                </a:cxn>
                <a:cxn ang="0">
                  <a:pos x="connsiteX22992" y="connsiteY22992"/>
                </a:cxn>
                <a:cxn ang="0">
                  <a:pos x="connsiteX22993" y="connsiteY22993"/>
                </a:cxn>
                <a:cxn ang="0">
                  <a:pos x="connsiteX22994" y="connsiteY22994"/>
                </a:cxn>
                <a:cxn ang="0">
                  <a:pos x="connsiteX22995" y="connsiteY22995"/>
                </a:cxn>
                <a:cxn ang="0">
                  <a:pos x="connsiteX22996" y="connsiteY22996"/>
                </a:cxn>
                <a:cxn ang="0">
                  <a:pos x="connsiteX22997" y="connsiteY22997"/>
                </a:cxn>
                <a:cxn ang="0">
                  <a:pos x="connsiteX22998" y="connsiteY22998"/>
                </a:cxn>
                <a:cxn ang="0">
                  <a:pos x="connsiteX22999" y="connsiteY22999"/>
                </a:cxn>
                <a:cxn ang="0">
                  <a:pos x="connsiteX23000" y="connsiteY23000"/>
                </a:cxn>
                <a:cxn ang="0">
                  <a:pos x="connsiteX23001" y="connsiteY23001"/>
                </a:cxn>
                <a:cxn ang="0">
                  <a:pos x="connsiteX23002" y="connsiteY23002"/>
                </a:cxn>
                <a:cxn ang="0">
                  <a:pos x="connsiteX23003" y="connsiteY23003"/>
                </a:cxn>
                <a:cxn ang="0">
                  <a:pos x="connsiteX23004" y="connsiteY23004"/>
                </a:cxn>
                <a:cxn ang="0">
                  <a:pos x="connsiteX23005" y="connsiteY23005"/>
                </a:cxn>
                <a:cxn ang="0">
                  <a:pos x="connsiteX23006" y="connsiteY23006"/>
                </a:cxn>
                <a:cxn ang="0">
                  <a:pos x="connsiteX23007" y="connsiteY23007"/>
                </a:cxn>
                <a:cxn ang="0">
                  <a:pos x="connsiteX23008" y="connsiteY23008"/>
                </a:cxn>
                <a:cxn ang="0">
                  <a:pos x="connsiteX23009" y="connsiteY23009"/>
                </a:cxn>
                <a:cxn ang="0">
                  <a:pos x="connsiteX23010" y="connsiteY23010"/>
                </a:cxn>
                <a:cxn ang="0">
                  <a:pos x="connsiteX23011" y="connsiteY23011"/>
                </a:cxn>
                <a:cxn ang="0">
                  <a:pos x="connsiteX23012" y="connsiteY23012"/>
                </a:cxn>
                <a:cxn ang="0">
                  <a:pos x="connsiteX23013" y="connsiteY23013"/>
                </a:cxn>
                <a:cxn ang="0">
                  <a:pos x="connsiteX23014" y="connsiteY23014"/>
                </a:cxn>
                <a:cxn ang="0">
                  <a:pos x="connsiteX23015" y="connsiteY23015"/>
                </a:cxn>
                <a:cxn ang="0">
                  <a:pos x="connsiteX23016" y="connsiteY23016"/>
                </a:cxn>
                <a:cxn ang="0">
                  <a:pos x="connsiteX23017" y="connsiteY23017"/>
                </a:cxn>
                <a:cxn ang="0">
                  <a:pos x="connsiteX23018" y="connsiteY23018"/>
                </a:cxn>
                <a:cxn ang="0">
                  <a:pos x="connsiteX23019" y="connsiteY23019"/>
                </a:cxn>
                <a:cxn ang="0">
                  <a:pos x="connsiteX23020" y="connsiteY23020"/>
                </a:cxn>
                <a:cxn ang="0">
                  <a:pos x="connsiteX23021" y="connsiteY23021"/>
                </a:cxn>
                <a:cxn ang="0">
                  <a:pos x="connsiteX23022" y="connsiteY23022"/>
                </a:cxn>
                <a:cxn ang="0">
                  <a:pos x="connsiteX23023" y="connsiteY23023"/>
                </a:cxn>
                <a:cxn ang="0">
                  <a:pos x="connsiteX23024" y="connsiteY23024"/>
                </a:cxn>
                <a:cxn ang="0">
                  <a:pos x="connsiteX23025" y="connsiteY23025"/>
                </a:cxn>
                <a:cxn ang="0">
                  <a:pos x="connsiteX23026" y="connsiteY23026"/>
                </a:cxn>
                <a:cxn ang="0">
                  <a:pos x="connsiteX23027" y="connsiteY23027"/>
                </a:cxn>
                <a:cxn ang="0">
                  <a:pos x="connsiteX23028" y="connsiteY23028"/>
                </a:cxn>
                <a:cxn ang="0">
                  <a:pos x="connsiteX23029" y="connsiteY23029"/>
                </a:cxn>
                <a:cxn ang="0">
                  <a:pos x="connsiteX23030" y="connsiteY23030"/>
                </a:cxn>
                <a:cxn ang="0">
                  <a:pos x="connsiteX23031" y="connsiteY23031"/>
                </a:cxn>
                <a:cxn ang="0">
                  <a:pos x="connsiteX23032" y="connsiteY23032"/>
                </a:cxn>
                <a:cxn ang="0">
                  <a:pos x="connsiteX23033" y="connsiteY23033"/>
                </a:cxn>
                <a:cxn ang="0">
                  <a:pos x="connsiteX23034" y="connsiteY23034"/>
                </a:cxn>
                <a:cxn ang="0">
                  <a:pos x="connsiteX23035" y="connsiteY23035"/>
                </a:cxn>
                <a:cxn ang="0">
                  <a:pos x="connsiteX23036" y="connsiteY23036"/>
                </a:cxn>
                <a:cxn ang="0">
                  <a:pos x="connsiteX23037" y="connsiteY23037"/>
                </a:cxn>
                <a:cxn ang="0">
                  <a:pos x="connsiteX23038" y="connsiteY23038"/>
                </a:cxn>
                <a:cxn ang="0">
                  <a:pos x="connsiteX23039" y="connsiteY23039"/>
                </a:cxn>
                <a:cxn ang="0">
                  <a:pos x="connsiteX23040" y="connsiteY23040"/>
                </a:cxn>
                <a:cxn ang="0">
                  <a:pos x="connsiteX23041" y="connsiteY23041"/>
                </a:cxn>
                <a:cxn ang="0">
                  <a:pos x="connsiteX23042" y="connsiteY23042"/>
                </a:cxn>
                <a:cxn ang="0">
                  <a:pos x="connsiteX23043" y="connsiteY23043"/>
                </a:cxn>
                <a:cxn ang="0">
                  <a:pos x="connsiteX23044" y="connsiteY23044"/>
                </a:cxn>
                <a:cxn ang="0">
                  <a:pos x="connsiteX23045" y="connsiteY23045"/>
                </a:cxn>
                <a:cxn ang="0">
                  <a:pos x="connsiteX23046" y="connsiteY23046"/>
                </a:cxn>
                <a:cxn ang="0">
                  <a:pos x="connsiteX23047" y="connsiteY23047"/>
                </a:cxn>
                <a:cxn ang="0">
                  <a:pos x="connsiteX23048" y="connsiteY23048"/>
                </a:cxn>
                <a:cxn ang="0">
                  <a:pos x="connsiteX23049" y="connsiteY23049"/>
                </a:cxn>
                <a:cxn ang="0">
                  <a:pos x="connsiteX23050" y="connsiteY23050"/>
                </a:cxn>
                <a:cxn ang="0">
                  <a:pos x="connsiteX23051" y="connsiteY23051"/>
                </a:cxn>
                <a:cxn ang="0">
                  <a:pos x="connsiteX23052" y="connsiteY23052"/>
                </a:cxn>
                <a:cxn ang="0">
                  <a:pos x="connsiteX23053" y="connsiteY23053"/>
                </a:cxn>
                <a:cxn ang="0">
                  <a:pos x="connsiteX23054" y="connsiteY23054"/>
                </a:cxn>
                <a:cxn ang="0">
                  <a:pos x="connsiteX23055" y="connsiteY23055"/>
                </a:cxn>
                <a:cxn ang="0">
                  <a:pos x="connsiteX23056" y="connsiteY23056"/>
                </a:cxn>
                <a:cxn ang="0">
                  <a:pos x="connsiteX23057" y="connsiteY23057"/>
                </a:cxn>
                <a:cxn ang="0">
                  <a:pos x="connsiteX23058" y="connsiteY23058"/>
                </a:cxn>
                <a:cxn ang="0">
                  <a:pos x="connsiteX23059" y="connsiteY23059"/>
                </a:cxn>
                <a:cxn ang="0">
                  <a:pos x="connsiteX23060" y="connsiteY23060"/>
                </a:cxn>
                <a:cxn ang="0">
                  <a:pos x="connsiteX23061" y="connsiteY23061"/>
                </a:cxn>
                <a:cxn ang="0">
                  <a:pos x="connsiteX23062" y="connsiteY23062"/>
                </a:cxn>
                <a:cxn ang="0">
                  <a:pos x="connsiteX23063" y="connsiteY23063"/>
                </a:cxn>
                <a:cxn ang="0">
                  <a:pos x="connsiteX23064" y="connsiteY23064"/>
                </a:cxn>
                <a:cxn ang="0">
                  <a:pos x="connsiteX23065" y="connsiteY23065"/>
                </a:cxn>
                <a:cxn ang="0">
                  <a:pos x="connsiteX23066" y="connsiteY23066"/>
                </a:cxn>
                <a:cxn ang="0">
                  <a:pos x="connsiteX23067" y="connsiteY23067"/>
                </a:cxn>
                <a:cxn ang="0">
                  <a:pos x="connsiteX23068" y="connsiteY23068"/>
                </a:cxn>
                <a:cxn ang="0">
                  <a:pos x="connsiteX23069" y="connsiteY23069"/>
                </a:cxn>
                <a:cxn ang="0">
                  <a:pos x="connsiteX23070" y="connsiteY23070"/>
                </a:cxn>
                <a:cxn ang="0">
                  <a:pos x="connsiteX23071" y="connsiteY23071"/>
                </a:cxn>
                <a:cxn ang="0">
                  <a:pos x="connsiteX23072" y="connsiteY23072"/>
                </a:cxn>
                <a:cxn ang="0">
                  <a:pos x="connsiteX23073" y="connsiteY23073"/>
                </a:cxn>
                <a:cxn ang="0">
                  <a:pos x="connsiteX23074" y="connsiteY23074"/>
                </a:cxn>
                <a:cxn ang="0">
                  <a:pos x="connsiteX23075" y="connsiteY23075"/>
                </a:cxn>
                <a:cxn ang="0">
                  <a:pos x="connsiteX23076" y="connsiteY23076"/>
                </a:cxn>
                <a:cxn ang="0">
                  <a:pos x="connsiteX23077" y="connsiteY23077"/>
                </a:cxn>
                <a:cxn ang="0">
                  <a:pos x="connsiteX23078" y="connsiteY23078"/>
                </a:cxn>
                <a:cxn ang="0">
                  <a:pos x="connsiteX23079" y="connsiteY23079"/>
                </a:cxn>
                <a:cxn ang="0">
                  <a:pos x="connsiteX23080" y="connsiteY23080"/>
                </a:cxn>
                <a:cxn ang="0">
                  <a:pos x="connsiteX23081" y="connsiteY23081"/>
                </a:cxn>
                <a:cxn ang="0">
                  <a:pos x="connsiteX23082" y="connsiteY23082"/>
                </a:cxn>
                <a:cxn ang="0">
                  <a:pos x="connsiteX23083" y="connsiteY23083"/>
                </a:cxn>
                <a:cxn ang="0">
                  <a:pos x="connsiteX23084" y="connsiteY23084"/>
                </a:cxn>
                <a:cxn ang="0">
                  <a:pos x="connsiteX23085" y="connsiteY23085"/>
                </a:cxn>
                <a:cxn ang="0">
                  <a:pos x="connsiteX23086" y="connsiteY23086"/>
                </a:cxn>
                <a:cxn ang="0">
                  <a:pos x="connsiteX23087" y="connsiteY23087"/>
                </a:cxn>
                <a:cxn ang="0">
                  <a:pos x="connsiteX23088" y="connsiteY23088"/>
                </a:cxn>
                <a:cxn ang="0">
                  <a:pos x="connsiteX23089" y="connsiteY23089"/>
                </a:cxn>
                <a:cxn ang="0">
                  <a:pos x="connsiteX23090" y="connsiteY23090"/>
                </a:cxn>
                <a:cxn ang="0">
                  <a:pos x="connsiteX23091" y="connsiteY23091"/>
                </a:cxn>
                <a:cxn ang="0">
                  <a:pos x="connsiteX23092" y="connsiteY23092"/>
                </a:cxn>
                <a:cxn ang="0">
                  <a:pos x="connsiteX23093" y="connsiteY23093"/>
                </a:cxn>
                <a:cxn ang="0">
                  <a:pos x="connsiteX23094" y="connsiteY23094"/>
                </a:cxn>
                <a:cxn ang="0">
                  <a:pos x="connsiteX23095" y="connsiteY23095"/>
                </a:cxn>
                <a:cxn ang="0">
                  <a:pos x="connsiteX23096" y="connsiteY23096"/>
                </a:cxn>
                <a:cxn ang="0">
                  <a:pos x="connsiteX23097" y="connsiteY23097"/>
                </a:cxn>
                <a:cxn ang="0">
                  <a:pos x="connsiteX23098" y="connsiteY23098"/>
                </a:cxn>
                <a:cxn ang="0">
                  <a:pos x="connsiteX23099" y="connsiteY23099"/>
                </a:cxn>
                <a:cxn ang="0">
                  <a:pos x="connsiteX23100" y="connsiteY23100"/>
                </a:cxn>
                <a:cxn ang="0">
                  <a:pos x="connsiteX23101" y="connsiteY23101"/>
                </a:cxn>
                <a:cxn ang="0">
                  <a:pos x="connsiteX23102" y="connsiteY23102"/>
                </a:cxn>
                <a:cxn ang="0">
                  <a:pos x="connsiteX23103" y="connsiteY23103"/>
                </a:cxn>
                <a:cxn ang="0">
                  <a:pos x="connsiteX23104" y="connsiteY23104"/>
                </a:cxn>
                <a:cxn ang="0">
                  <a:pos x="connsiteX23105" y="connsiteY23105"/>
                </a:cxn>
                <a:cxn ang="0">
                  <a:pos x="connsiteX23106" y="connsiteY23106"/>
                </a:cxn>
                <a:cxn ang="0">
                  <a:pos x="connsiteX23107" y="connsiteY23107"/>
                </a:cxn>
                <a:cxn ang="0">
                  <a:pos x="connsiteX23108" y="connsiteY23108"/>
                </a:cxn>
                <a:cxn ang="0">
                  <a:pos x="connsiteX23109" y="connsiteY23109"/>
                </a:cxn>
                <a:cxn ang="0">
                  <a:pos x="connsiteX23110" y="connsiteY23110"/>
                </a:cxn>
                <a:cxn ang="0">
                  <a:pos x="connsiteX23111" y="connsiteY23111"/>
                </a:cxn>
                <a:cxn ang="0">
                  <a:pos x="connsiteX23112" y="connsiteY23112"/>
                </a:cxn>
                <a:cxn ang="0">
                  <a:pos x="connsiteX23113" y="connsiteY23113"/>
                </a:cxn>
                <a:cxn ang="0">
                  <a:pos x="connsiteX23114" y="connsiteY23114"/>
                </a:cxn>
                <a:cxn ang="0">
                  <a:pos x="connsiteX23115" y="connsiteY23115"/>
                </a:cxn>
                <a:cxn ang="0">
                  <a:pos x="connsiteX23116" y="connsiteY23116"/>
                </a:cxn>
                <a:cxn ang="0">
                  <a:pos x="connsiteX23117" y="connsiteY23117"/>
                </a:cxn>
                <a:cxn ang="0">
                  <a:pos x="connsiteX23118" y="connsiteY23118"/>
                </a:cxn>
                <a:cxn ang="0">
                  <a:pos x="connsiteX23119" y="connsiteY23119"/>
                </a:cxn>
                <a:cxn ang="0">
                  <a:pos x="connsiteX23120" y="connsiteY23120"/>
                </a:cxn>
                <a:cxn ang="0">
                  <a:pos x="connsiteX23121" y="connsiteY23121"/>
                </a:cxn>
                <a:cxn ang="0">
                  <a:pos x="connsiteX23122" y="connsiteY23122"/>
                </a:cxn>
                <a:cxn ang="0">
                  <a:pos x="connsiteX23123" y="connsiteY23123"/>
                </a:cxn>
                <a:cxn ang="0">
                  <a:pos x="connsiteX23124" y="connsiteY23124"/>
                </a:cxn>
                <a:cxn ang="0">
                  <a:pos x="connsiteX23125" y="connsiteY23125"/>
                </a:cxn>
                <a:cxn ang="0">
                  <a:pos x="connsiteX23126" y="connsiteY23126"/>
                </a:cxn>
                <a:cxn ang="0">
                  <a:pos x="connsiteX23127" y="connsiteY23127"/>
                </a:cxn>
                <a:cxn ang="0">
                  <a:pos x="connsiteX23128" y="connsiteY23128"/>
                </a:cxn>
                <a:cxn ang="0">
                  <a:pos x="connsiteX23129" y="connsiteY23129"/>
                </a:cxn>
                <a:cxn ang="0">
                  <a:pos x="connsiteX23130" y="connsiteY23130"/>
                </a:cxn>
                <a:cxn ang="0">
                  <a:pos x="connsiteX23131" y="connsiteY23131"/>
                </a:cxn>
                <a:cxn ang="0">
                  <a:pos x="connsiteX23132" y="connsiteY23132"/>
                </a:cxn>
                <a:cxn ang="0">
                  <a:pos x="connsiteX23133" y="connsiteY23133"/>
                </a:cxn>
                <a:cxn ang="0">
                  <a:pos x="connsiteX23134" y="connsiteY23134"/>
                </a:cxn>
                <a:cxn ang="0">
                  <a:pos x="connsiteX23135" y="connsiteY23135"/>
                </a:cxn>
                <a:cxn ang="0">
                  <a:pos x="connsiteX23136" y="connsiteY23136"/>
                </a:cxn>
                <a:cxn ang="0">
                  <a:pos x="connsiteX23137" y="connsiteY23137"/>
                </a:cxn>
                <a:cxn ang="0">
                  <a:pos x="connsiteX23138" y="connsiteY23138"/>
                </a:cxn>
                <a:cxn ang="0">
                  <a:pos x="connsiteX23139" y="connsiteY23139"/>
                </a:cxn>
                <a:cxn ang="0">
                  <a:pos x="connsiteX23140" y="connsiteY23140"/>
                </a:cxn>
                <a:cxn ang="0">
                  <a:pos x="connsiteX23141" y="connsiteY23141"/>
                </a:cxn>
                <a:cxn ang="0">
                  <a:pos x="connsiteX23142" y="connsiteY23142"/>
                </a:cxn>
                <a:cxn ang="0">
                  <a:pos x="connsiteX23143" y="connsiteY23143"/>
                </a:cxn>
                <a:cxn ang="0">
                  <a:pos x="connsiteX23144" y="connsiteY23144"/>
                </a:cxn>
                <a:cxn ang="0">
                  <a:pos x="connsiteX23145" y="connsiteY23145"/>
                </a:cxn>
                <a:cxn ang="0">
                  <a:pos x="connsiteX23146" y="connsiteY23146"/>
                </a:cxn>
                <a:cxn ang="0">
                  <a:pos x="connsiteX23147" y="connsiteY23147"/>
                </a:cxn>
                <a:cxn ang="0">
                  <a:pos x="connsiteX23148" y="connsiteY23148"/>
                </a:cxn>
                <a:cxn ang="0">
                  <a:pos x="connsiteX23149" y="connsiteY23149"/>
                </a:cxn>
                <a:cxn ang="0">
                  <a:pos x="connsiteX23150" y="connsiteY23150"/>
                </a:cxn>
                <a:cxn ang="0">
                  <a:pos x="connsiteX23151" y="connsiteY23151"/>
                </a:cxn>
                <a:cxn ang="0">
                  <a:pos x="connsiteX23152" y="connsiteY23152"/>
                </a:cxn>
                <a:cxn ang="0">
                  <a:pos x="connsiteX23153" y="connsiteY23153"/>
                </a:cxn>
                <a:cxn ang="0">
                  <a:pos x="connsiteX23154" y="connsiteY23154"/>
                </a:cxn>
                <a:cxn ang="0">
                  <a:pos x="connsiteX23155" y="connsiteY23155"/>
                </a:cxn>
                <a:cxn ang="0">
                  <a:pos x="connsiteX23156" y="connsiteY23156"/>
                </a:cxn>
                <a:cxn ang="0">
                  <a:pos x="connsiteX23157" y="connsiteY23157"/>
                </a:cxn>
                <a:cxn ang="0">
                  <a:pos x="connsiteX23158" y="connsiteY23158"/>
                </a:cxn>
                <a:cxn ang="0">
                  <a:pos x="connsiteX23159" y="connsiteY23159"/>
                </a:cxn>
                <a:cxn ang="0">
                  <a:pos x="connsiteX23160" y="connsiteY23160"/>
                </a:cxn>
                <a:cxn ang="0">
                  <a:pos x="connsiteX23161" y="connsiteY23161"/>
                </a:cxn>
                <a:cxn ang="0">
                  <a:pos x="connsiteX23162" y="connsiteY23162"/>
                </a:cxn>
                <a:cxn ang="0">
                  <a:pos x="connsiteX23163" y="connsiteY23163"/>
                </a:cxn>
                <a:cxn ang="0">
                  <a:pos x="connsiteX23164" y="connsiteY23164"/>
                </a:cxn>
                <a:cxn ang="0">
                  <a:pos x="connsiteX23165" y="connsiteY23165"/>
                </a:cxn>
                <a:cxn ang="0">
                  <a:pos x="connsiteX23166" y="connsiteY23166"/>
                </a:cxn>
                <a:cxn ang="0">
                  <a:pos x="connsiteX23167" y="connsiteY23167"/>
                </a:cxn>
                <a:cxn ang="0">
                  <a:pos x="connsiteX23168" y="connsiteY23168"/>
                </a:cxn>
                <a:cxn ang="0">
                  <a:pos x="connsiteX23169" y="connsiteY23169"/>
                </a:cxn>
                <a:cxn ang="0">
                  <a:pos x="connsiteX23170" y="connsiteY23170"/>
                </a:cxn>
                <a:cxn ang="0">
                  <a:pos x="connsiteX23171" y="connsiteY23171"/>
                </a:cxn>
                <a:cxn ang="0">
                  <a:pos x="connsiteX23172" y="connsiteY23172"/>
                </a:cxn>
                <a:cxn ang="0">
                  <a:pos x="connsiteX23173" y="connsiteY23173"/>
                </a:cxn>
                <a:cxn ang="0">
                  <a:pos x="connsiteX23174" y="connsiteY23174"/>
                </a:cxn>
                <a:cxn ang="0">
                  <a:pos x="connsiteX23175" y="connsiteY23175"/>
                </a:cxn>
                <a:cxn ang="0">
                  <a:pos x="connsiteX23176" y="connsiteY23176"/>
                </a:cxn>
                <a:cxn ang="0">
                  <a:pos x="connsiteX23177" y="connsiteY23177"/>
                </a:cxn>
                <a:cxn ang="0">
                  <a:pos x="connsiteX23178" y="connsiteY23178"/>
                </a:cxn>
                <a:cxn ang="0">
                  <a:pos x="connsiteX23179" y="connsiteY23179"/>
                </a:cxn>
                <a:cxn ang="0">
                  <a:pos x="connsiteX23180" y="connsiteY23180"/>
                </a:cxn>
                <a:cxn ang="0">
                  <a:pos x="connsiteX23181" y="connsiteY23181"/>
                </a:cxn>
                <a:cxn ang="0">
                  <a:pos x="connsiteX23182" y="connsiteY23182"/>
                </a:cxn>
                <a:cxn ang="0">
                  <a:pos x="connsiteX23183" y="connsiteY23183"/>
                </a:cxn>
                <a:cxn ang="0">
                  <a:pos x="connsiteX23184" y="connsiteY23184"/>
                </a:cxn>
                <a:cxn ang="0">
                  <a:pos x="connsiteX23185" y="connsiteY23185"/>
                </a:cxn>
                <a:cxn ang="0">
                  <a:pos x="connsiteX23186" y="connsiteY23186"/>
                </a:cxn>
                <a:cxn ang="0">
                  <a:pos x="connsiteX23187" y="connsiteY23187"/>
                </a:cxn>
                <a:cxn ang="0">
                  <a:pos x="connsiteX23188" y="connsiteY23188"/>
                </a:cxn>
                <a:cxn ang="0">
                  <a:pos x="connsiteX23189" y="connsiteY23189"/>
                </a:cxn>
                <a:cxn ang="0">
                  <a:pos x="connsiteX23190" y="connsiteY23190"/>
                </a:cxn>
                <a:cxn ang="0">
                  <a:pos x="connsiteX23191" y="connsiteY23191"/>
                </a:cxn>
                <a:cxn ang="0">
                  <a:pos x="connsiteX23192" y="connsiteY23192"/>
                </a:cxn>
                <a:cxn ang="0">
                  <a:pos x="connsiteX23193" y="connsiteY23193"/>
                </a:cxn>
                <a:cxn ang="0">
                  <a:pos x="connsiteX23194" y="connsiteY23194"/>
                </a:cxn>
                <a:cxn ang="0">
                  <a:pos x="connsiteX23195" y="connsiteY23195"/>
                </a:cxn>
                <a:cxn ang="0">
                  <a:pos x="connsiteX23196" y="connsiteY23196"/>
                </a:cxn>
                <a:cxn ang="0">
                  <a:pos x="connsiteX23197" y="connsiteY23197"/>
                </a:cxn>
                <a:cxn ang="0">
                  <a:pos x="connsiteX23198" y="connsiteY23198"/>
                </a:cxn>
                <a:cxn ang="0">
                  <a:pos x="connsiteX23199" y="connsiteY23199"/>
                </a:cxn>
                <a:cxn ang="0">
                  <a:pos x="connsiteX23200" y="connsiteY23200"/>
                </a:cxn>
                <a:cxn ang="0">
                  <a:pos x="connsiteX23201" y="connsiteY23201"/>
                </a:cxn>
                <a:cxn ang="0">
                  <a:pos x="connsiteX23202" y="connsiteY23202"/>
                </a:cxn>
                <a:cxn ang="0">
                  <a:pos x="connsiteX23203" y="connsiteY23203"/>
                </a:cxn>
                <a:cxn ang="0">
                  <a:pos x="connsiteX23204" y="connsiteY23204"/>
                </a:cxn>
                <a:cxn ang="0">
                  <a:pos x="connsiteX23205" y="connsiteY23205"/>
                </a:cxn>
                <a:cxn ang="0">
                  <a:pos x="connsiteX23206" y="connsiteY23206"/>
                </a:cxn>
                <a:cxn ang="0">
                  <a:pos x="connsiteX23207" y="connsiteY23207"/>
                </a:cxn>
                <a:cxn ang="0">
                  <a:pos x="connsiteX23208" y="connsiteY23208"/>
                </a:cxn>
                <a:cxn ang="0">
                  <a:pos x="connsiteX23209" y="connsiteY23209"/>
                </a:cxn>
                <a:cxn ang="0">
                  <a:pos x="connsiteX23210" y="connsiteY23210"/>
                </a:cxn>
                <a:cxn ang="0">
                  <a:pos x="connsiteX23211" y="connsiteY23211"/>
                </a:cxn>
                <a:cxn ang="0">
                  <a:pos x="connsiteX23212" y="connsiteY23212"/>
                </a:cxn>
                <a:cxn ang="0">
                  <a:pos x="connsiteX23213" y="connsiteY23213"/>
                </a:cxn>
                <a:cxn ang="0">
                  <a:pos x="connsiteX23214" y="connsiteY23214"/>
                </a:cxn>
                <a:cxn ang="0">
                  <a:pos x="connsiteX23215" y="connsiteY23215"/>
                </a:cxn>
                <a:cxn ang="0">
                  <a:pos x="connsiteX23216" y="connsiteY23216"/>
                </a:cxn>
                <a:cxn ang="0">
                  <a:pos x="connsiteX23217" y="connsiteY23217"/>
                </a:cxn>
                <a:cxn ang="0">
                  <a:pos x="connsiteX23218" y="connsiteY23218"/>
                </a:cxn>
                <a:cxn ang="0">
                  <a:pos x="connsiteX23219" y="connsiteY23219"/>
                </a:cxn>
                <a:cxn ang="0">
                  <a:pos x="connsiteX23220" y="connsiteY23220"/>
                </a:cxn>
                <a:cxn ang="0">
                  <a:pos x="connsiteX23221" y="connsiteY23221"/>
                </a:cxn>
                <a:cxn ang="0">
                  <a:pos x="connsiteX23222" y="connsiteY23222"/>
                </a:cxn>
                <a:cxn ang="0">
                  <a:pos x="connsiteX23223" y="connsiteY23223"/>
                </a:cxn>
                <a:cxn ang="0">
                  <a:pos x="connsiteX23224" y="connsiteY23224"/>
                </a:cxn>
                <a:cxn ang="0">
                  <a:pos x="connsiteX23225" y="connsiteY23225"/>
                </a:cxn>
                <a:cxn ang="0">
                  <a:pos x="connsiteX23226" y="connsiteY23226"/>
                </a:cxn>
                <a:cxn ang="0">
                  <a:pos x="connsiteX23227" y="connsiteY23227"/>
                </a:cxn>
                <a:cxn ang="0">
                  <a:pos x="connsiteX23228" y="connsiteY23228"/>
                </a:cxn>
                <a:cxn ang="0">
                  <a:pos x="connsiteX23229" y="connsiteY23229"/>
                </a:cxn>
                <a:cxn ang="0">
                  <a:pos x="connsiteX23230" y="connsiteY23230"/>
                </a:cxn>
                <a:cxn ang="0">
                  <a:pos x="connsiteX23231" y="connsiteY23231"/>
                </a:cxn>
                <a:cxn ang="0">
                  <a:pos x="connsiteX23232" y="connsiteY23232"/>
                </a:cxn>
                <a:cxn ang="0">
                  <a:pos x="connsiteX23233" y="connsiteY23233"/>
                </a:cxn>
                <a:cxn ang="0">
                  <a:pos x="connsiteX23234" y="connsiteY23234"/>
                </a:cxn>
                <a:cxn ang="0">
                  <a:pos x="connsiteX23235" y="connsiteY23235"/>
                </a:cxn>
                <a:cxn ang="0">
                  <a:pos x="connsiteX23236" y="connsiteY23236"/>
                </a:cxn>
                <a:cxn ang="0">
                  <a:pos x="connsiteX23237" y="connsiteY23237"/>
                </a:cxn>
                <a:cxn ang="0">
                  <a:pos x="connsiteX23238" y="connsiteY23238"/>
                </a:cxn>
                <a:cxn ang="0">
                  <a:pos x="connsiteX23239" y="connsiteY23239"/>
                </a:cxn>
                <a:cxn ang="0">
                  <a:pos x="connsiteX23240" y="connsiteY23240"/>
                </a:cxn>
                <a:cxn ang="0">
                  <a:pos x="connsiteX23241" y="connsiteY23241"/>
                </a:cxn>
                <a:cxn ang="0">
                  <a:pos x="connsiteX23242" y="connsiteY23242"/>
                </a:cxn>
                <a:cxn ang="0">
                  <a:pos x="connsiteX23243" y="connsiteY23243"/>
                </a:cxn>
                <a:cxn ang="0">
                  <a:pos x="connsiteX23244" y="connsiteY23244"/>
                </a:cxn>
                <a:cxn ang="0">
                  <a:pos x="connsiteX23245" y="connsiteY23245"/>
                </a:cxn>
                <a:cxn ang="0">
                  <a:pos x="connsiteX23246" y="connsiteY23246"/>
                </a:cxn>
                <a:cxn ang="0">
                  <a:pos x="connsiteX23247" y="connsiteY23247"/>
                </a:cxn>
                <a:cxn ang="0">
                  <a:pos x="connsiteX23248" y="connsiteY23248"/>
                </a:cxn>
                <a:cxn ang="0">
                  <a:pos x="connsiteX23249" y="connsiteY23249"/>
                </a:cxn>
                <a:cxn ang="0">
                  <a:pos x="connsiteX23250" y="connsiteY23250"/>
                </a:cxn>
                <a:cxn ang="0">
                  <a:pos x="connsiteX23251" y="connsiteY23251"/>
                </a:cxn>
                <a:cxn ang="0">
                  <a:pos x="connsiteX23252" y="connsiteY23252"/>
                </a:cxn>
                <a:cxn ang="0">
                  <a:pos x="connsiteX23253" y="connsiteY23253"/>
                </a:cxn>
                <a:cxn ang="0">
                  <a:pos x="connsiteX23254" y="connsiteY23254"/>
                </a:cxn>
                <a:cxn ang="0">
                  <a:pos x="connsiteX23255" y="connsiteY23255"/>
                </a:cxn>
                <a:cxn ang="0">
                  <a:pos x="connsiteX23256" y="connsiteY23256"/>
                </a:cxn>
                <a:cxn ang="0">
                  <a:pos x="connsiteX23257" y="connsiteY23257"/>
                </a:cxn>
                <a:cxn ang="0">
                  <a:pos x="connsiteX23258" y="connsiteY23258"/>
                </a:cxn>
                <a:cxn ang="0">
                  <a:pos x="connsiteX23259" y="connsiteY23259"/>
                </a:cxn>
                <a:cxn ang="0">
                  <a:pos x="connsiteX23260" y="connsiteY23260"/>
                </a:cxn>
                <a:cxn ang="0">
                  <a:pos x="connsiteX23261" y="connsiteY23261"/>
                </a:cxn>
                <a:cxn ang="0">
                  <a:pos x="connsiteX23262" y="connsiteY23262"/>
                </a:cxn>
                <a:cxn ang="0">
                  <a:pos x="connsiteX23263" y="connsiteY23263"/>
                </a:cxn>
                <a:cxn ang="0">
                  <a:pos x="connsiteX23264" y="connsiteY23264"/>
                </a:cxn>
                <a:cxn ang="0">
                  <a:pos x="connsiteX23265" y="connsiteY23265"/>
                </a:cxn>
                <a:cxn ang="0">
                  <a:pos x="connsiteX23266" y="connsiteY23266"/>
                </a:cxn>
                <a:cxn ang="0">
                  <a:pos x="connsiteX23267" y="connsiteY23267"/>
                </a:cxn>
                <a:cxn ang="0">
                  <a:pos x="connsiteX23268" y="connsiteY23268"/>
                </a:cxn>
                <a:cxn ang="0">
                  <a:pos x="connsiteX23269" y="connsiteY23269"/>
                </a:cxn>
                <a:cxn ang="0">
                  <a:pos x="connsiteX23270" y="connsiteY23270"/>
                </a:cxn>
                <a:cxn ang="0">
                  <a:pos x="connsiteX23271" y="connsiteY23271"/>
                </a:cxn>
                <a:cxn ang="0">
                  <a:pos x="connsiteX23272" y="connsiteY23272"/>
                </a:cxn>
                <a:cxn ang="0">
                  <a:pos x="connsiteX23273" y="connsiteY23273"/>
                </a:cxn>
                <a:cxn ang="0">
                  <a:pos x="connsiteX23274" y="connsiteY23274"/>
                </a:cxn>
                <a:cxn ang="0">
                  <a:pos x="connsiteX23275" y="connsiteY23275"/>
                </a:cxn>
                <a:cxn ang="0">
                  <a:pos x="connsiteX23276" y="connsiteY23276"/>
                </a:cxn>
                <a:cxn ang="0">
                  <a:pos x="connsiteX23277" y="connsiteY23277"/>
                </a:cxn>
                <a:cxn ang="0">
                  <a:pos x="connsiteX23278" y="connsiteY23278"/>
                </a:cxn>
                <a:cxn ang="0">
                  <a:pos x="connsiteX23279" y="connsiteY23279"/>
                </a:cxn>
                <a:cxn ang="0">
                  <a:pos x="connsiteX23280" y="connsiteY23280"/>
                </a:cxn>
                <a:cxn ang="0">
                  <a:pos x="connsiteX23281" y="connsiteY23281"/>
                </a:cxn>
                <a:cxn ang="0">
                  <a:pos x="connsiteX23282" y="connsiteY23282"/>
                </a:cxn>
                <a:cxn ang="0">
                  <a:pos x="connsiteX23283" y="connsiteY23283"/>
                </a:cxn>
                <a:cxn ang="0">
                  <a:pos x="connsiteX23284" y="connsiteY23284"/>
                </a:cxn>
                <a:cxn ang="0">
                  <a:pos x="connsiteX23285" y="connsiteY23285"/>
                </a:cxn>
                <a:cxn ang="0">
                  <a:pos x="connsiteX23286" y="connsiteY23286"/>
                </a:cxn>
                <a:cxn ang="0">
                  <a:pos x="connsiteX23287" y="connsiteY23287"/>
                </a:cxn>
                <a:cxn ang="0">
                  <a:pos x="connsiteX23288" y="connsiteY23288"/>
                </a:cxn>
                <a:cxn ang="0">
                  <a:pos x="connsiteX23289" y="connsiteY23289"/>
                </a:cxn>
                <a:cxn ang="0">
                  <a:pos x="connsiteX23290" y="connsiteY23290"/>
                </a:cxn>
                <a:cxn ang="0">
                  <a:pos x="connsiteX23291" y="connsiteY23291"/>
                </a:cxn>
                <a:cxn ang="0">
                  <a:pos x="connsiteX23292" y="connsiteY23292"/>
                </a:cxn>
                <a:cxn ang="0">
                  <a:pos x="connsiteX23293" y="connsiteY23293"/>
                </a:cxn>
                <a:cxn ang="0">
                  <a:pos x="connsiteX23294" y="connsiteY23294"/>
                </a:cxn>
                <a:cxn ang="0">
                  <a:pos x="connsiteX23295" y="connsiteY23295"/>
                </a:cxn>
                <a:cxn ang="0">
                  <a:pos x="connsiteX23296" y="connsiteY23296"/>
                </a:cxn>
                <a:cxn ang="0">
                  <a:pos x="connsiteX23297" y="connsiteY23297"/>
                </a:cxn>
                <a:cxn ang="0">
                  <a:pos x="connsiteX23298" y="connsiteY23298"/>
                </a:cxn>
                <a:cxn ang="0">
                  <a:pos x="connsiteX23299" y="connsiteY23299"/>
                </a:cxn>
                <a:cxn ang="0">
                  <a:pos x="connsiteX23300" y="connsiteY23300"/>
                </a:cxn>
                <a:cxn ang="0">
                  <a:pos x="connsiteX23301" y="connsiteY23301"/>
                </a:cxn>
                <a:cxn ang="0">
                  <a:pos x="connsiteX23302" y="connsiteY23302"/>
                </a:cxn>
                <a:cxn ang="0">
                  <a:pos x="connsiteX23303" y="connsiteY23303"/>
                </a:cxn>
                <a:cxn ang="0">
                  <a:pos x="connsiteX23304" y="connsiteY23304"/>
                </a:cxn>
                <a:cxn ang="0">
                  <a:pos x="connsiteX23305" y="connsiteY23305"/>
                </a:cxn>
                <a:cxn ang="0">
                  <a:pos x="connsiteX23306" y="connsiteY23306"/>
                </a:cxn>
                <a:cxn ang="0">
                  <a:pos x="connsiteX23307" y="connsiteY23307"/>
                </a:cxn>
                <a:cxn ang="0">
                  <a:pos x="connsiteX23308" y="connsiteY23308"/>
                </a:cxn>
                <a:cxn ang="0">
                  <a:pos x="connsiteX23309" y="connsiteY23309"/>
                </a:cxn>
                <a:cxn ang="0">
                  <a:pos x="connsiteX23310" y="connsiteY23310"/>
                </a:cxn>
                <a:cxn ang="0">
                  <a:pos x="connsiteX23311" y="connsiteY23311"/>
                </a:cxn>
                <a:cxn ang="0">
                  <a:pos x="connsiteX23312" y="connsiteY23312"/>
                </a:cxn>
                <a:cxn ang="0">
                  <a:pos x="connsiteX23313" y="connsiteY23313"/>
                </a:cxn>
                <a:cxn ang="0">
                  <a:pos x="connsiteX23314" y="connsiteY23314"/>
                </a:cxn>
                <a:cxn ang="0">
                  <a:pos x="connsiteX23315" y="connsiteY23315"/>
                </a:cxn>
                <a:cxn ang="0">
                  <a:pos x="connsiteX23316" y="connsiteY23316"/>
                </a:cxn>
                <a:cxn ang="0">
                  <a:pos x="connsiteX23317" y="connsiteY23317"/>
                </a:cxn>
                <a:cxn ang="0">
                  <a:pos x="connsiteX23318" y="connsiteY23318"/>
                </a:cxn>
                <a:cxn ang="0">
                  <a:pos x="connsiteX23319" y="connsiteY23319"/>
                </a:cxn>
                <a:cxn ang="0">
                  <a:pos x="connsiteX23320" y="connsiteY23320"/>
                </a:cxn>
                <a:cxn ang="0">
                  <a:pos x="connsiteX23321" y="connsiteY23321"/>
                </a:cxn>
                <a:cxn ang="0">
                  <a:pos x="connsiteX23322" y="connsiteY23322"/>
                </a:cxn>
                <a:cxn ang="0">
                  <a:pos x="connsiteX23323" y="connsiteY23323"/>
                </a:cxn>
                <a:cxn ang="0">
                  <a:pos x="connsiteX23324" y="connsiteY23324"/>
                </a:cxn>
                <a:cxn ang="0">
                  <a:pos x="connsiteX23325" y="connsiteY23325"/>
                </a:cxn>
                <a:cxn ang="0">
                  <a:pos x="connsiteX23326" y="connsiteY23326"/>
                </a:cxn>
                <a:cxn ang="0">
                  <a:pos x="connsiteX23327" y="connsiteY23327"/>
                </a:cxn>
                <a:cxn ang="0">
                  <a:pos x="connsiteX23328" y="connsiteY23328"/>
                </a:cxn>
                <a:cxn ang="0">
                  <a:pos x="connsiteX23329" y="connsiteY23329"/>
                </a:cxn>
                <a:cxn ang="0">
                  <a:pos x="connsiteX23330" y="connsiteY23330"/>
                </a:cxn>
                <a:cxn ang="0">
                  <a:pos x="connsiteX23331" y="connsiteY23331"/>
                </a:cxn>
                <a:cxn ang="0">
                  <a:pos x="connsiteX23332" y="connsiteY23332"/>
                </a:cxn>
                <a:cxn ang="0">
                  <a:pos x="connsiteX23333" y="connsiteY23333"/>
                </a:cxn>
                <a:cxn ang="0">
                  <a:pos x="connsiteX23334" y="connsiteY23334"/>
                </a:cxn>
                <a:cxn ang="0">
                  <a:pos x="connsiteX23335" y="connsiteY23335"/>
                </a:cxn>
                <a:cxn ang="0">
                  <a:pos x="connsiteX23336" y="connsiteY23336"/>
                </a:cxn>
                <a:cxn ang="0">
                  <a:pos x="connsiteX23337" y="connsiteY23337"/>
                </a:cxn>
                <a:cxn ang="0">
                  <a:pos x="connsiteX23338" y="connsiteY23338"/>
                </a:cxn>
                <a:cxn ang="0">
                  <a:pos x="connsiteX23339" y="connsiteY23339"/>
                </a:cxn>
                <a:cxn ang="0">
                  <a:pos x="connsiteX23340" y="connsiteY23340"/>
                </a:cxn>
                <a:cxn ang="0">
                  <a:pos x="connsiteX23341" y="connsiteY23341"/>
                </a:cxn>
                <a:cxn ang="0">
                  <a:pos x="connsiteX23342" y="connsiteY23342"/>
                </a:cxn>
                <a:cxn ang="0">
                  <a:pos x="connsiteX23343" y="connsiteY23343"/>
                </a:cxn>
                <a:cxn ang="0">
                  <a:pos x="connsiteX23344" y="connsiteY23344"/>
                </a:cxn>
                <a:cxn ang="0">
                  <a:pos x="connsiteX23345" y="connsiteY23345"/>
                </a:cxn>
                <a:cxn ang="0">
                  <a:pos x="connsiteX23346" y="connsiteY23346"/>
                </a:cxn>
                <a:cxn ang="0">
                  <a:pos x="connsiteX23347" y="connsiteY23347"/>
                </a:cxn>
                <a:cxn ang="0">
                  <a:pos x="connsiteX23348" y="connsiteY23348"/>
                </a:cxn>
                <a:cxn ang="0">
                  <a:pos x="connsiteX23349" y="connsiteY23349"/>
                </a:cxn>
                <a:cxn ang="0">
                  <a:pos x="connsiteX23350" y="connsiteY23350"/>
                </a:cxn>
                <a:cxn ang="0">
                  <a:pos x="connsiteX23351" y="connsiteY23351"/>
                </a:cxn>
                <a:cxn ang="0">
                  <a:pos x="connsiteX23352" y="connsiteY23352"/>
                </a:cxn>
                <a:cxn ang="0">
                  <a:pos x="connsiteX23353" y="connsiteY23353"/>
                </a:cxn>
                <a:cxn ang="0">
                  <a:pos x="connsiteX23354" y="connsiteY23354"/>
                </a:cxn>
                <a:cxn ang="0">
                  <a:pos x="connsiteX23355" y="connsiteY23355"/>
                </a:cxn>
                <a:cxn ang="0">
                  <a:pos x="connsiteX23356" y="connsiteY23356"/>
                </a:cxn>
                <a:cxn ang="0">
                  <a:pos x="connsiteX23357" y="connsiteY23357"/>
                </a:cxn>
                <a:cxn ang="0">
                  <a:pos x="connsiteX23358" y="connsiteY23358"/>
                </a:cxn>
                <a:cxn ang="0">
                  <a:pos x="connsiteX23359" y="connsiteY23359"/>
                </a:cxn>
                <a:cxn ang="0">
                  <a:pos x="connsiteX23360" y="connsiteY23360"/>
                </a:cxn>
                <a:cxn ang="0">
                  <a:pos x="connsiteX23361" y="connsiteY23361"/>
                </a:cxn>
                <a:cxn ang="0">
                  <a:pos x="connsiteX23362" y="connsiteY23362"/>
                </a:cxn>
                <a:cxn ang="0">
                  <a:pos x="connsiteX23363" y="connsiteY23363"/>
                </a:cxn>
                <a:cxn ang="0">
                  <a:pos x="connsiteX23364" y="connsiteY23364"/>
                </a:cxn>
                <a:cxn ang="0">
                  <a:pos x="connsiteX23365" y="connsiteY23365"/>
                </a:cxn>
                <a:cxn ang="0">
                  <a:pos x="connsiteX23366" y="connsiteY23366"/>
                </a:cxn>
                <a:cxn ang="0">
                  <a:pos x="connsiteX23367" y="connsiteY23367"/>
                </a:cxn>
                <a:cxn ang="0">
                  <a:pos x="connsiteX23368" y="connsiteY23368"/>
                </a:cxn>
                <a:cxn ang="0">
                  <a:pos x="connsiteX23369" y="connsiteY23369"/>
                </a:cxn>
                <a:cxn ang="0">
                  <a:pos x="connsiteX23370" y="connsiteY23370"/>
                </a:cxn>
                <a:cxn ang="0">
                  <a:pos x="connsiteX23371" y="connsiteY23371"/>
                </a:cxn>
                <a:cxn ang="0">
                  <a:pos x="connsiteX23372" y="connsiteY23372"/>
                </a:cxn>
                <a:cxn ang="0">
                  <a:pos x="connsiteX23373" y="connsiteY23373"/>
                </a:cxn>
                <a:cxn ang="0">
                  <a:pos x="connsiteX23374" y="connsiteY23374"/>
                </a:cxn>
                <a:cxn ang="0">
                  <a:pos x="connsiteX23375" y="connsiteY23375"/>
                </a:cxn>
                <a:cxn ang="0">
                  <a:pos x="connsiteX23376" y="connsiteY23376"/>
                </a:cxn>
                <a:cxn ang="0">
                  <a:pos x="connsiteX23377" y="connsiteY23377"/>
                </a:cxn>
                <a:cxn ang="0">
                  <a:pos x="connsiteX23378" y="connsiteY23378"/>
                </a:cxn>
                <a:cxn ang="0">
                  <a:pos x="connsiteX23379" y="connsiteY23379"/>
                </a:cxn>
                <a:cxn ang="0">
                  <a:pos x="connsiteX23380" y="connsiteY23380"/>
                </a:cxn>
                <a:cxn ang="0">
                  <a:pos x="connsiteX23381" y="connsiteY23381"/>
                </a:cxn>
                <a:cxn ang="0">
                  <a:pos x="connsiteX23382" y="connsiteY23382"/>
                </a:cxn>
                <a:cxn ang="0">
                  <a:pos x="connsiteX23383" y="connsiteY23383"/>
                </a:cxn>
                <a:cxn ang="0">
                  <a:pos x="connsiteX23384" y="connsiteY23384"/>
                </a:cxn>
                <a:cxn ang="0">
                  <a:pos x="connsiteX23385" y="connsiteY23385"/>
                </a:cxn>
                <a:cxn ang="0">
                  <a:pos x="connsiteX23386" y="connsiteY23386"/>
                </a:cxn>
                <a:cxn ang="0">
                  <a:pos x="connsiteX23387" y="connsiteY23387"/>
                </a:cxn>
                <a:cxn ang="0">
                  <a:pos x="connsiteX23388" y="connsiteY23388"/>
                </a:cxn>
                <a:cxn ang="0">
                  <a:pos x="connsiteX23389" y="connsiteY23389"/>
                </a:cxn>
                <a:cxn ang="0">
                  <a:pos x="connsiteX23390" y="connsiteY23390"/>
                </a:cxn>
                <a:cxn ang="0">
                  <a:pos x="connsiteX23391" y="connsiteY23391"/>
                </a:cxn>
                <a:cxn ang="0">
                  <a:pos x="connsiteX23392" y="connsiteY23392"/>
                </a:cxn>
                <a:cxn ang="0">
                  <a:pos x="connsiteX23393" y="connsiteY23393"/>
                </a:cxn>
                <a:cxn ang="0">
                  <a:pos x="connsiteX23394" y="connsiteY23394"/>
                </a:cxn>
                <a:cxn ang="0">
                  <a:pos x="connsiteX23395" y="connsiteY23395"/>
                </a:cxn>
                <a:cxn ang="0">
                  <a:pos x="connsiteX23396" y="connsiteY23396"/>
                </a:cxn>
                <a:cxn ang="0">
                  <a:pos x="connsiteX23397" y="connsiteY23397"/>
                </a:cxn>
                <a:cxn ang="0">
                  <a:pos x="connsiteX23398" y="connsiteY23398"/>
                </a:cxn>
                <a:cxn ang="0">
                  <a:pos x="connsiteX23399" y="connsiteY23399"/>
                </a:cxn>
                <a:cxn ang="0">
                  <a:pos x="connsiteX23400" y="connsiteY23400"/>
                </a:cxn>
                <a:cxn ang="0">
                  <a:pos x="connsiteX23401" y="connsiteY23401"/>
                </a:cxn>
                <a:cxn ang="0">
                  <a:pos x="connsiteX23402" y="connsiteY23402"/>
                </a:cxn>
                <a:cxn ang="0">
                  <a:pos x="connsiteX23403" y="connsiteY23403"/>
                </a:cxn>
                <a:cxn ang="0">
                  <a:pos x="connsiteX23404" y="connsiteY23404"/>
                </a:cxn>
                <a:cxn ang="0">
                  <a:pos x="connsiteX23405" y="connsiteY23405"/>
                </a:cxn>
                <a:cxn ang="0">
                  <a:pos x="connsiteX23406" y="connsiteY23406"/>
                </a:cxn>
                <a:cxn ang="0">
                  <a:pos x="connsiteX23407" y="connsiteY23407"/>
                </a:cxn>
                <a:cxn ang="0">
                  <a:pos x="connsiteX23408" y="connsiteY23408"/>
                </a:cxn>
                <a:cxn ang="0">
                  <a:pos x="connsiteX23409" y="connsiteY23409"/>
                </a:cxn>
                <a:cxn ang="0">
                  <a:pos x="connsiteX23410" y="connsiteY23410"/>
                </a:cxn>
                <a:cxn ang="0">
                  <a:pos x="connsiteX23411" y="connsiteY23411"/>
                </a:cxn>
                <a:cxn ang="0">
                  <a:pos x="connsiteX23412" y="connsiteY23412"/>
                </a:cxn>
                <a:cxn ang="0">
                  <a:pos x="connsiteX23413" y="connsiteY23413"/>
                </a:cxn>
                <a:cxn ang="0">
                  <a:pos x="connsiteX23414" y="connsiteY23414"/>
                </a:cxn>
                <a:cxn ang="0">
                  <a:pos x="connsiteX23415" y="connsiteY23415"/>
                </a:cxn>
                <a:cxn ang="0">
                  <a:pos x="connsiteX23416" y="connsiteY23416"/>
                </a:cxn>
                <a:cxn ang="0">
                  <a:pos x="connsiteX23417" y="connsiteY23417"/>
                </a:cxn>
                <a:cxn ang="0">
                  <a:pos x="connsiteX23418" y="connsiteY23418"/>
                </a:cxn>
                <a:cxn ang="0">
                  <a:pos x="connsiteX23419" y="connsiteY23419"/>
                </a:cxn>
                <a:cxn ang="0">
                  <a:pos x="connsiteX23420" y="connsiteY23420"/>
                </a:cxn>
                <a:cxn ang="0">
                  <a:pos x="connsiteX23421" y="connsiteY23421"/>
                </a:cxn>
                <a:cxn ang="0">
                  <a:pos x="connsiteX23422" y="connsiteY23422"/>
                </a:cxn>
                <a:cxn ang="0">
                  <a:pos x="connsiteX23423" y="connsiteY23423"/>
                </a:cxn>
                <a:cxn ang="0">
                  <a:pos x="connsiteX23424" y="connsiteY23424"/>
                </a:cxn>
                <a:cxn ang="0">
                  <a:pos x="connsiteX23425" y="connsiteY23425"/>
                </a:cxn>
                <a:cxn ang="0">
                  <a:pos x="connsiteX23426" y="connsiteY23426"/>
                </a:cxn>
                <a:cxn ang="0">
                  <a:pos x="connsiteX23427" y="connsiteY23427"/>
                </a:cxn>
                <a:cxn ang="0">
                  <a:pos x="connsiteX23428" y="connsiteY23428"/>
                </a:cxn>
                <a:cxn ang="0">
                  <a:pos x="connsiteX23429" y="connsiteY23429"/>
                </a:cxn>
                <a:cxn ang="0">
                  <a:pos x="connsiteX23430" y="connsiteY23430"/>
                </a:cxn>
                <a:cxn ang="0">
                  <a:pos x="connsiteX23431" y="connsiteY23431"/>
                </a:cxn>
                <a:cxn ang="0">
                  <a:pos x="connsiteX23432" y="connsiteY23432"/>
                </a:cxn>
                <a:cxn ang="0">
                  <a:pos x="connsiteX23433" y="connsiteY23433"/>
                </a:cxn>
                <a:cxn ang="0">
                  <a:pos x="connsiteX23434" y="connsiteY23434"/>
                </a:cxn>
                <a:cxn ang="0">
                  <a:pos x="connsiteX23435" y="connsiteY23435"/>
                </a:cxn>
                <a:cxn ang="0">
                  <a:pos x="connsiteX23436" y="connsiteY23436"/>
                </a:cxn>
                <a:cxn ang="0">
                  <a:pos x="connsiteX23437" y="connsiteY23437"/>
                </a:cxn>
                <a:cxn ang="0">
                  <a:pos x="connsiteX23438" y="connsiteY23438"/>
                </a:cxn>
                <a:cxn ang="0">
                  <a:pos x="connsiteX23439" y="connsiteY23439"/>
                </a:cxn>
                <a:cxn ang="0">
                  <a:pos x="connsiteX23440" y="connsiteY23440"/>
                </a:cxn>
                <a:cxn ang="0">
                  <a:pos x="connsiteX23441" y="connsiteY23441"/>
                </a:cxn>
                <a:cxn ang="0">
                  <a:pos x="connsiteX23442" y="connsiteY23442"/>
                </a:cxn>
                <a:cxn ang="0">
                  <a:pos x="connsiteX23443" y="connsiteY23443"/>
                </a:cxn>
                <a:cxn ang="0">
                  <a:pos x="connsiteX23444" y="connsiteY23444"/>
                </a:cxn>
                <a:cxn ang="0">
                  <a:pos x="connsiteX23445" y="connsiteY23445"/>
                </a:cxn>
                <a:cxn ang="0">
                  <a:pos x="connsiteX23446" y="connsiteY23446"/>
                </a:cxn>
                <a:cxn ang="0">
                  <a:pos x="connsiteX23447" y="connsiteY23447"/>
                </a:cxn>
                <a:cxn ang="0">
                  <a:pos x="connsiteX23448" y="connsiteY23448"/>
                </a:cxn>
                <a:cxn ang="0">
                  <a:pos x="connsiteX23449" y="connsiteY23449"/>
                </a:cxn>
                <a:cxn ang="0">
                  <a:pos x="connsiteX23450" y="connsiteY23450"/>
                </a:cxn>
                <a:cxn ang="0">
                  <a:pos x="connsiteX23451" y="connsiteY23451"/>
                </a:cxn>
                <a:cxn ang="0">
                  <a:pos x="connsiteX23452" y="connsiteY23452"/>
                </a:cxn>
                <a:cxn ang="0">
                  <a:pos x="connsiteX23453" y="connsiteY23453"/>
                </a:cxn>
                <a:cxn ang="0">
                  <a:pos x="connsiteX23454" y="connsiteY23454"/>
                </a:cxn>
                <a:cxn ang="0">
                  <a:pos x="connsiteX23455" y="connsiteY23455"/>
                </a:cxn>
                <a:cxn ang="0">
                  <a:pos x="connsiteX23456" y="connsiteY23456"/>
                </a:cxn>
                <a:cxn ang="0">
                  <a:pos x="connsiteX23457" y="connsiteY23457"/>
                </a:cxn>
                <a:cxn ang="0">
                  <a:pos x="connsiteX23458" y="connsiteY23458"/>
                </a:cxn>
                <a:cxn ang="0">
                  <a:pos x="connsiteX23459" y="connsiteY23459"/>
                </a:cxn>
                <a:cxn ang="0">
                  <a:pos x="connsiteX23460" y="connsiteY23460"/>
                </a:cxn>
                <a:cxn ang="0">
                  <a:pos x="connsiteX23461" y="connsiteY23461"/>
                </a:cxn>
                <a:cxn ang="0">
                  <a:pos x="connsiteX23462" y="connsiteY23462"/>
                </a:cxn>
                <a:cxn ang="0">
                  <a:pos x="connsiteX23463" y="connsiteY23463"/>
                </a:cxn>
                <a:cxn ang="0">
                  <a:pos x="connsiteX23464" y="connsiteY23464"/>
                </a:cxn>
                <a:cxn ang="0">
                  <a:pos x="connsiteX23465" y="connsiteY23465"/>
                </a:cxn>
                <a:cxn ang="0">
                  <a:pos x="connsiteX23466" y="connsiteY23466"/>
                </a:cxn>
                <a:cxn ang="0">
                  <a:pos x="connsiteX23467" y="connsiteY23467"/>
                </a:cxn>
                <a:cxn ang="0">
                  <a:pos x="connsiteX23468" y="connsiteY23468"/>
                </a:cxn>
                <a:cxn ang="0">
                  <a:pos x="connsiteX23469" y="connsiteY23469"/>
                </a:cxn>
                <a:cxn ang="0">
                  <a:pos x="connsiteX23470" y="connsiteY23470"/>
                </a:cxn>
                <a:cxn ang="0">
                  <a:pos x="connsiteX23471" y="connsiteY23471"/>
                </a:cxn>
                <a:cxn ang="0">
                  <a:pos x="connsiteX23472" y="connsiteY23472"/>
                </a:cxn>
                <a:cxn ang="0">
                  <a:pos x="connsiteX23473" y="connsiteY23473"/>
                </a:cxn>
                <a:cxn ang="0">
                  <a:pos x="connsiteX23474" y="connsiteY23474"/>
                </a:cxn>
                <a:cxn ang="0">
                  <a:pos x="connsiteX23475" y="connsiteY23475"/>
                </a:cxn>
                <a:cxn ang="0">
                  <a:pos x="connsiteX23476" y="connsiteY23476"/>
                </a:cxn>
                <a:cxn ang="0">
                  <a:pos x="connsiteX23477" y="connsiteY23477"/>
                </a:cxn>
                <a:cxn ang="0">
                  <a:pos x="connsiteX23478" y="connsiteY23478"/>
                </a:cxn>
                <a:cxn ang="0">
                  <a:pos x="connsiteX23479" y="connsiteY23479"/>
                </a:cxn>
                <a:cxn ang="0">
                  <a:pos x="connsiteX23480" y="connsiteY23480"/>
                </a:cxn>
                <a:cxn ang="0">
                  <a:pos x="connsiteX23481" y="connsiteY23481"/>
                </a:cxn>
                <a:cxn ang="0">
                  <a:pos x="connsiteX23482" y="connsiteY23482"/>
                </a:cxn>
                <a:cxn ang="0">
                  <a:pos x="connsiteX23483" y="connsiteY23483"/>
                </a:cxn>
                <a:cxn ang="0">
                  <a:pos x="connsiteX23484" y="connsiteY23484"/>
                </a:cxn>
                <a:cxn ang="0">
                  <a:pos x="connsiteX23485" y="connsiteY23485"/>
                </a:cxn>
                <a:cxn ang="0">
                  <a:pos x="connsiteX23486" y="connsiteY23486"/>
                </a:cxn>
                <a:cxn ang="0">
                  <a:pos x="connsiteX23487" y="connsiteY23487"/>
                </a:cxn>
                <a:cxn ang="0">
                  <a:pos x="connsiteX23488" y="connsiteY23488"/>
                </a:cxn>
                <a:cxn ang="0">
                  <a:pos x="connsiteX23489" y="connsiteY23489"/>
                </a:cxn>
                <a:cxn ang="0">
                  <a:pos x="connsiteX23490" y="connsiteY23490"/>
                </a:cxn>
                <a:cxn ang="0">
                  <a:pos x="connsiteX23491" y="connsiteY23491"/>
                </a:cxn>
                <a:cxn ang="0">
                  <a:pos x="connsiteX23492" y="connsiteY23492"/>
                </a:cxn>
                <a:cxn ang="0">
                  <a:pos x="connsiteX23493" y="connsiteY23493"/>
                </a:cxn>
                <a:cxn ang="0">
                  <a:pos x="connsiteX23494" y="connsiteY23494"/>
                </a:cxn>
                <a:cxn ang="0">
                  <a:pos x="connsiteX23495" y="connsiteY23495"/>
                </a:cxn>
                <a:cxn ang="0">
                  <a:pos x="connsiteX23496" y="connsiteY23496"/>
                </a:cxn>
                <a:cxn ang="0">
                  <a:pos x="connsiteX23497" y="connsiteY23497"/>
                </a:cxn>
                <a:cxn ang="0">
                  <a:pos x="connsiteX23498" y="connsiteY23498"/>
                </a:cxn>
                <a:cxn ang="0">
                  <a:pos x="connsiteX23499" y="connsiteY23499"/>
                </a:cxn>
                <a:cxn ang="0">
                  <a:pos x="connsiteX23500" y="connsiteY23500"/>
                </a:cxn>
                <a:cxn ang="0">
                  <a:pos x="connsiteX23501" y="connsiteY23501"/>
                </a:cxn>
                <a:cxn ang="0">
                  <a:pos x="connsiteX23502" y="connsiteY23502"/>
                </a:cxn>
                <a:cxn ang="0">
                  <a:pos x="connsiteX23503" y="connsiteY23503"/>
                </a:cxn>
                <a:cxn ang="0">
                  <a:pos x="connsiteX23504" y="connsiteY23504"/>
                </a:cxn>
                <a:cxn ang="0">
                  <a:pos x="connsiteX23505" y="connsiteY23505"/>
                </a:cxn>
                <a:cxn ang="0">
                  <a:pos x="connsiteX23506" y="connsiteY23506"/>
                </a:cxn>
                <a:cxn ang="0">
                  <a:pos x="connsiteX23507" y="connsiteY23507"/>
                </a:cxn>
                <a:cxn ang="0">
                  <a:pos x="connsiteX23508" y="connsiteY23508"/>
                </a:cxn>
                <a:cxn ang="0">
                  <a:pos x="connsiteX23509" y="connsiteY23509"/>
                </a:cxn>
                <a:cxn ang="0">
                  <a:pos x="connsiteX23510" y="connsiteY23510"/>
                </a:cxn>
                <a:cxn ang="0">
                  <a:pos x="connsiteX23511" y="connsiteY23511"/>
                </a:cxn>
                <a:cxn ang="0">
                  <a:pos x="connsiteX23512" y="connsiteY23512"/>
                </a:cxn>
                <a:cxn ang="0">
                  <a:pos x="connsiteX23513" y="connsiteY23513"/>
                </a:cxn>
                <a:cxn ang="0">
                  <a:pos x="connsiteX23514" y="connsiteY23514"/>
                </a:cxn>
                <a:cxn ang="0">
                  <a:pos x="connsiteX23515" y="connsiteY23515"/>
                </a:cxn>
                <a:cxn ang="0">
                  <a:pos x="connsiteX23516" y="connsiteY23516"/>
                </a:cxn>
                <a:cxn ang="0">
                  <a:pos x="connsiteX23517" y="connsiteY23517"/>
                </a:cxn>
                <a:cxn ang="0">
                  <a:pos x="connsiteX23518" y="connsiteY23518"/>
                </a:cxn>
                <a:cxn ang="0">
                  <a:pos x="connsiteX23519" y="connsiteY23519"/>
                </a:cxn>
                <a:cxn ang="0">
                  <a:pos x="connsiteX23520" y="connsiteY23520"/>
                </a:cxn>
                <a:cxn ang="0">
                  <a:pos x="connsiteX23521" y="connsiteY23521"/>
                </a:cxn>
                <a:cxn ang="0">
                  <a:pos x="connsiteX23522" y="connsiteY23522"/>
                </a:cxn>
                <a:cxn ang="0">
                  <a:pos x="connsiteX23523" y="connsiteY23523"/>
                </a:cxn>
                <a:cxn ang="0">
                  <a:pos x="connsiteX23524" y="connsiteY23524"/>
                </a:cxn>
                <a:cxn ang="0">
                  <a:pos x="connsiteX23525" y="connsiteY23525"/>
                </a:cxn>
                <a:cxn ang="0">
                  <a:pos x="connsiteX23526" y="connsiteY23526"/>
                </a:cxn>
                <a:cxn ang="0">
                  <a:pos x="connsiteX23527" y="connsiteY23527"/>
                </a:cxn>
                <a:cxn ang="0">
                  <a:pos x="connsiteX23528" y="connsiteY23528"/>
                </a:cxn>
                <a:cxn ang="0">
                  <a:pos x="connsiteX23529" y="connsiteY23529"/>
                </a:cxn>
                <a:cxn ang="0">
                  <a:pos x="connsiteX23530" y="connsiteY23530"/>
                </a:cxn>
                <a:cxn ang="0">
                  <a:pos x="connsiteX23531" y="connsiteY23531"/>
                </a:cxn>
                <a:cxn ang="0">
                  <a:pos x="connsiteX23532" y="connsiteY23532"/>
                </a:cxn>
                <a:cxn ang="0">
                  <a:pos x="connsiteX23533" y="connsiteY23533"/>
                </a:cxn>
                <a:cxn ang="0">
                  <a:pos x="connsiteX23534" y="connsiteY23534"/>
                </a:cxn>
                <a:cxn ang="0">
                  <a:pos x="connsiteX23535" y="connsiteY23535"/>
                </a:cxn>
                <a:cxn ang="0">
                  <a:pos x="connsiteX23536" y="connsiteY23536"/>
                </a:cxn>
                <a:cxn ang="0">
                  <a:pos x="connsiteX23537" y="connsiteY23537"/>
                </a:cxn>
                <a:cxn ang="0">
                  <a:pos x="connsiteX23538" y="connsiteY23538"/>
                </a:cxn>
                <a:cxn ang="0">
                  <a:pos x="connsiteX23539" y="connsiteY23539"/>
                </a:cxn>
                <a:cxn ang="0">
                  <a:pos x="connsiteX23540" y="connsiteY23540"/>
                </a:cxn>
                <a:cxn ang="0">
                  <a:pos x="connsiteX23541" y="connsiteY23541"/>
                </a:cxn>
                <a:cxn ang="0">
                  <a:pos x="connsiteX23542" y="connsiteY23542"/>
                </a:cxn>
                <a:cxn ang="0">
                  <a:pos x="connsiteX23543" y="connsiteY23543"/>
                </a:cxn>
                <a:cxn ang="0">
                  <a:pos x="connsiteX23544" y="connsiteY23544"/>
                </a:cxn>
                <a:cxn ang="0">
                  <a:pos x="connsiteX23545" y="connsiteY23545"/>
                </a:cxn>
                <a:cxn ang="0">
                  <a:pos x="connsiteX23546" y="connsiteY23546"/>
                </a:cxn>
                <a:cxn ang="0">
                  <a:pos x="connsiteX23547" y="connsiteY23547"/>
                </a:cxn>
                <a:cxn ang="0">
                  <a:pos x="connsiteX23548" y="connsiteY23548"/>
                </a:cxn>
                <a:cxn ang="0">
                  <a:pos x="connsiteX23549" y="connsiteY23549"/>
                </a:cxn>
                <a:cxn ang="0">
                  <a:pos x="connsiteX23550" y="connsiteY23550"/>
                </a:cxn>
                <a:cxn ang="0">
                  <a:pos x="connsiteX23551" y="connsiteY23551"/>
                </a:cxn>
                <a:cxn ang="0">
                  <a:pos x="connsiteX23552" y="connsiteY23552"/>
                </a:cxn>
                <a:cxn ang="0">
                  <a:pos x="connsiteX23553" y="connsiteY23553"/>
                </a:cxn>
                <a:cxn ang="0">
                  <a:pos x="connsiteX23554" y="connsiteY23554"/>
                </a:cxn>
                <a:cxn ang="0">
                  <a:pos x="connsiteX23555" y="connsiteY23555"/>
                </a:cxn>
                <a:cxn ang="0">
                  <a:pos x="connsiteX23556" y="connsiteY23556"/>
                </a:cxn>
                <a:cxn ang="0">
                  <a:pos x="connsiteX23557" y="connsiteY23557"/>
                </a:cxn>
                <a:cxn ang="0">
                  <a:pos x="connsiteX23558" y="connsiteY23558"/>
                </a:cxn>
                <a:cxn ang="0">
                  <a:pos x="connsiteX23559" y="connsiteY23559"/>
                </a:cxn>
                <a:cxn ang="0">
                  <a:pos x="connsiteX23560" y="connsiteY23560"/>
                </a:cxn>
                <a:cxn ang="0">
                  <a:pos x="connsiteX23561" y="connsiteY23561"/>
                </a:cxn>
                <a:cxn ang="0">
                  <a:pos x="connsiteX23562" y="connsiteY23562"/>
                </a:cxn>
                <a:cxn ang="0">
                  <a:pos x="connsiteX23563" y="connsiteY23563"/>
                </a:cxn>
                <a:cxn ang="0">
                  <a:pos x="connsiteX23564" y="connsiteY23564"/>
                </a:cxn>
                <a:cxn ang="0">
                  <a:pos x="connsiteX23565" y="connsiteY23565"/>
                </a:cxn>
                <a:cxn ang="0">
                  <a:pos x="connsiteX23566" y="connsiteY23566"/>
                </a:cxn>
                <a:cxn ang="0">
                  <a:pos x="connsiteX23567" y="connsiteY23567"/>
                </a:cxn>
                <a:cxn ang="0">
                  <a:pos x="connsiteX23568" y="connsiteY23568"/>
                </a:cxn>
                <a:cxn ang="0">
                  <a:pos x="connsiteX23569" y="connsiteY23569"/>
                </a:cxn>
                <a:cxn ang="0">
                  <a:pos x="connsiteX23570" y="connsiteY23570"/>
                </a:cxn>
                <a:cxn ang="0">
                  <a:pos x="connsiteX23571" y="connsiteY23571"/>
                </a:cxn>
                <a:cxn ang="0">
                  <a:pos x="connsiteX23572" y="connsiteY23572"/>
                </a:cxn>
                <a:cxn ang="0">
                  <a:pos x="connsiteX23573" y="connsiteY23573"/>
                </a:cxn>
                <a:cxn ang="0">
                  <a:pos x="connsiteX23574" y="connsiteY23574"/>
                </a:cxn>
                <a:cxn ang="0">
                  <a:pos x="connsiteX23575" y="connsiteY23575"/>
                </a:cxn>
                <a:cxn ang="0">
                  <a:pos x="connsiteX23576" y="connsiteY23576"/>
                </a:cxn>
                <a:cxn ang="0">
                  <a:pos x="connsiteX23577" y="connsiteY23577"/>
                </a:cxn>
                <a:cxn ang="0">
                  <a:pos x="connsiteX23578" y="connsiteY23578"/>
                </a:cxn>
                <a:cxn ang="0">
                  <a:pos x="connsiteX23579" y="connsiteY23579"/>
                </a:cxn>
                <a:cxn ang="0">
                  <a:pos x="connsiteX23580" y="connsiteY23580"/>
                </a:cxn>
                <a:cxn ang="0">
                  <a:pos x="connsiteX23581" y="connsiteY23581"/>
                </a:cxn>
                <a:cxn ang="0">
                  <a:pos x="connsiteX23582" y="connsiteY23582"/>
                </a:cxn>
                <a:cxn ang="0">
                  <a:pos x="connsiteX23583" y="connsiteY23583"/>
                </a:cxn>
                <a:cxn ang="0">
                  <a:pos x="connsiteX23584" y="connsiteY23584"/>
                </a:cxn>
                <a:cxn ang="0">
                  <a:pos x="connsiteX23585" y="connsiteY23585"/>
                </a:cxn>
                <a:cxn ang="0">
                  <a:pos x="connsiteX23586" y="connsiteY23586"/>
                </a:cxn>
                <a:cxn ang="0">
                  <a:pos x="connsiteX23587" y="connsiteY23587"/>
                </a:cxn>
                <a:cxn ang="0">
                  <a:pos x="connsiteX23588" y="connsiteY23588"/>
                </a:cxn>
                <a:cxn ang="0">
                  <a:pos x="connsiteX23589" y="connsiteY23589"/>
                </a:cxn>
                <a:cxn ang="0">
                  <a:pos x="connsiteX23590" y="connsiteY23590"/>
                </a:cxn>
                <a:cxn ang="0">
                  <a:pos x="connsiteX23591" y="connsiteY23591"/>
                </a:cxn>
                <a:cxn ang="0">
                  <a:pos x="connsiteX23592" y="connsiteY23592"/>
                </a:cxn>
                <a:cxn ang="0">
                  <a:pos x="connsiteX23593" y="connsiteY23593"/>
                </a:cxn>
                <a:cxn ang="0">
                  <a:pos x="connsiteX23594" y="connsiteY23594"/>
                </a:cxn>
                <a:cxn ang="0">
                  <a:pos x="connsiteX23595" y="connsiteY23595"/>
                </a:cxn>
                <a:cxn ang="0">
                  <a:pos x="connsiteX23596" y="connsiteY23596"/>
                </a:cxn>
                <a:cxn ang="0">
                  <a:pos x="connsiteX23597" y="connsiteY23597"/>
                </a:cxn>
                <a:cxn ang="0">
                  <a:pos x="connsiteX23598" y="connsiteY23598"/>
                </a:cxn>
                <a:cxn ang="0">
                  <a:pos x="connsiteX23599" y="connsiteY23599"/>
                </a:cxn>
                <a:cxn ang="0">
                  <a:pos x="connsiteX23600" y="connsiteY23600"/>
                </a:cxn>
                <a:cxn ang="0">
                  <a:pos x="connsiteX23601" y="connsiteY23601"/>
                </a:cxn>
                <a:cxn ang="0">
                  <a:pos x="connsiteX23602" y="connsiteY23602"/>
                </a:cxn>
                <a:cxn ang="0">
                  <a:pos x="connsiteX23603" y="connsiteY23603"/>
                </a:cxn>
                <a:cxn ang="0">
                  <a:pos x="connsiteX23604" y="connsiteY23604"/>
                </a:cxn>
                <a:cxn ang="0">
                  <a:pos x="connsiteX23605" y="connsiteY23605"/>
                </a:cxn>
                <a:cxn ang="0">
                  <a:pos x="connsiteX23606" y="connsiteY23606"/>
                </a:cxn>
                <a:cxn ang="0">
                  <a:pos x="connsiteX23607" y="connsiteY23607"/>
                </a:cxn>
                <a:cxn ang="0">
                  <a:pos x="connsiteX23608" y="connsiteY23608"/>
                </a:cxn>
                <a:cxn ang="0">
                  <a:pos x="connsiteX23609" y="connsiteY23609"/>
                </a:cxn>
                <a:cxn ang="0">
                  <a:pos x="connsiteX23610" y="connsiteY23610"/>
                </a:cxn>
                <a:cxn ang="0">
                  <a:pos x="connsiteX23611" y="connsiteY23611"/>
                </a:cxn>
                <a:cxn ang="0">
                  <a:pos x="connsiteX23612" y="connsiteY23612"/>
                </a:cxn>
                <a:cxn ang="0">
                  <a:pos x="connsiteX23613" y="connsiteY23613"/>
                </a:cxn>
                <a:cxn ang="0">
                  <a:pos x="connsiteX23614" y="connsiteY23614"/>
                </a:cxn>
                <a:cxn ang="0">
                  <a:pos x="connsiteX23615" y="connsiteY23615"/>
                </a:cxn>
                <a:cxn ang="0">
                  <a:pos x="connsiteX23616" y="connsiteY23616"/>
                </a:cxn>
                <a:cxn ang="0">
                  <a:pos x="connsiteX23617" y="connsiteY23617"/>
                </a:cxn>
                <a:cxn ang="0">
                  <a:pos x="connsiteX23618" y="connsiteY23618"/>
                </a:cxn>
                <a:cxn ang="0">
                  <a:pos x="connsiteX23619" y="connsiteY23619"/>
                </a:cxn>
                <a:cxn ang="0">
                  <a:pos x="connsiteX23620" y="connsiteY23620"/>
                </a:cxn>
                <a:cxn ang="0">
                  <a:pos x="connsiteX23621" y="connsiteY23621"/>
                </a:cxn>
                <a:cxn ang="0">
                  <a:pos x="connsiteX23622" y="connsiteY23622"/>
                </a:cxn>
                <a:cxn ang="0">
                  <a:pos x="connsiteX23623" y="connsiteY23623"/>
                </a:cxn>
                <a:cxn ang="0">
                  <a:pos x="connsiteX23624" y="connsiteY23624"/>
                </a:cxn>
                <a:cxn ang="0">
                  <a:pos x="connsiteX23625" y="connsiteY23625"/>
                </a:cxn>
                <a:cxn ang="0">
                  <a:pos x="connsiteX23626" y="connsiteY23626"/>
                </a:cxn>
                <a:cxn ang="0">
                  <a:pos x="connsiteX23627" y="connsiteY23627"/>
                </a:cxn>
                <a:cxn ang="0">
                  <a:pos x="connsiteX23628" y="connsiteY23628"/>
                </a:cxn>
                <a:cxn ang="0">
                  <a:pos x="connsiteX23629" y="connsiteY23629"/>
                </a:cxn>
                <a:cxn ang="0">
                  <a:pos x="connsiteX23630" y="connsiteY23630"/>
                </a:cxn>
                <a:cxn ang="0">
                  <a:pos x="connsiteX23631" y="connsiteY23631"/>
                </a:cxn>
                <a:cxn ang="0">
                  <a:pos x="connsiteX23632" y="connsiteY23632"/>
                </a:cxn>
                <a:cxn ang="0">
                  <a:pos x="connsiteX23633" y="connsiteY23633"/>
                </a:cxn>
                <a:cxn ang="0">
                  <a:pos x="connsiteX23634" y="connsiteY23634"/>
                </a:cxn>
                <a:cxn ang="0">
                  <a:pos x="connsiteX23635" y="connsiteY23635"/>
                </a:cxn>
                <a:cxn ang="0">
                  <a:pos x="connsiteX23636" y="connsiteY23636"/>
                </a:cxn>
                <a:cxn ang="0">
                  <a:pos x="connsiteX23637" y="connsiteY23637"/>
                </a:cxn>
                <a:cxn ang="0">
                  <a:pos x="connsiteX23638" y="connsiteY23638"/>
                </a:cxn>
                <a:cxn ang="0">
                  <a:pos x="connsiteX23639" y="connsiteY23639"/>
                </a:cxn>
                <a:cxn ang="0">
                  <a:pos x="connsiteX23640" y="connsiteY23640"/>
                </a:cxn>
                <a:cxn ang="0">
                  <a:pos x="connsiteX23641" y="connsiteY23641"/>
                </a:cxn>
                <a:cxn ang="0">
                  <a:pos x="connsiteX23642" y="connsiteY23642"/>
                </a:cxn>
                <a:cxn ang="0">
                  <a:pos x="connsiteX23643" y="connsiteY23643"/>
                </a:cxn>
                <a:cxn ang="0">
                  <a:pos x="connsiteX23644" y="connsiteY23644"/>
                </a:cxn>
                <a:cxn ang="0">
                  <a:pos x="connsiteX23645" y="connsiteY23645"/>
                </a:cxn>
                <a:cxn ang="0">
                  <a:pos x="connsiteX23646" y="connsiteY23646"/>
                </a:cxn>
                <a:cxn ang="0">
                  <a:pos x="connsiteX23647" y="connsiteY23647"/>
                </a:cxn>
                <a:cxn ang="0">
                  <a:pos x="connsiteX23648" y="connsiteY23648"/>
                </a:cxn>
                <a:cxn ang="0">
                  <a:pos x="connsiteX23649" y="connsiteY23649"/>
                </a:cxn>
                <a:cxn ang="0">
                  <a:pos x="connsiteX23650" y="connsiteY23650"/>
                </a:cxn>
                <a:cxn ang="0">
                  <a:pos x="connsiteX23651" y="connsiteY23651"/>
                </a:cxn>
                <a:cxn ang="0">
                  <a:pos x="connsiteX23652" y="connsiteY23652"/>
                </a:cxn>
                <a:cxn ang="0">
                  <a:pos x="connsiteX23653" y="connsiteY23653"/>
                </a:cxn>
                <a:cxn ang="0">
                  <a:pos x="connsiteX23654" y="connsiteY23654"/>
                </a:cxn>
                <a:cxn ang="0">
                  <a:pos x="connsiteX23655" y="connsiteY23655"/>
                </a:cxn>
                <a:cxn ang="0">
                  <a:pos x="connsiteX23656" y="connsiteY23656"/>
                </a:cxn>
                <a:cxn ang="0">
                  <a:pos x="connsiteX23657" y="connsiteY23657"/>
                </a:cxn>
                <a:cxn ang="0">
                  <a:pos x="connsiteX23658" y="connsiteY23658"/>
                </a:cxn>
                <a:cxn ang="0">
                  <a:pos x="connsiteX23659" y="connsiteY23659"/>
                </a:cxn>
                <a:cxn ang="0">
                  <a:pos x="connsiteX23660" y="connsiteY23660"/>
                </a:cxn>
                <a:cxn ang="0">
                  <a:pos x="connsiteX23661" y="connsiteY23661"/>
                </a:cxn>
                <a:cxn ang="0">
                  <a:pos x="connsiteX23662" y="connsiteY23662"/>
                </a:cxn>
                <a:cxn ang="0">
                  <a:pos x="connsiteX23663" y="connsiteY23663"/>
                </a:cxn>
                <a:cxn ang="0">
                  <a:pos x="connsiteX23664" y="connsiteY23664"/>
                </a:cxn>
                <a:cxn ang="0">
                  <a:pos x="connsiteX23665" y="connsiteY23665"/>
                </a:cxn>
                <a:cxn ang="0">
                  <a:pos x="connsiteX23666" y="connsiteY23666"/>
                </a:cxn>
                <a:cxn ang="0">
                  <a:pos x="connsiteX23667" y="connsiteY23667"/>
                </a:cxn>
                <a:cxn ang="0">
                  <a:pos x="connsiteX23668" y="connsiteY23668"/>
                </a:cxn>
                <a:cxn ang="0">
                  <a:pos x="connsiteX23669" y="connsiteY23669"/>
                </a:cxn>
                <a:cxn ang="0">
                  <a:pos x="connsiteX23670" y="connsiteY23670"/>
                </a:cxn>
                <a:cxn ang="0">
                  <a:pos x="connsiteX23671" y="connsiteY23671"/>
                </a:cxn>
                <a:cxn ang="0">
                  <a:pos x="connsiteX23672" y="connsiteY23672"/>
                </a:cxn>
                <a:cxn ang="0">
                  <a:pos x="connsiteX23673" y="connsiteY23673"/>
                </a:cxn>
                <a:cxn ang="0">
                  <a:pos x="connsiteX23674" y="connsiteY23674"/>
                </a:cxn>
                <a:cxn ang="0">
                  <a:pos x="connsiteX23675" y="connsiteY23675"/>
                </a:cxn>
                <a:cxn ang="0">
                  <a:pos x="connsiteX23676" y="connsiteY23676"/>
                </a:cxn>
                <a:cxn ang="0">
                  <a:pos x="connsiteX23677" y="connsiteY23677"/>
                </a:cxn>
                <a:cxn ang="0">
                  <a:pos x="connsiteX23678" y="connsiteY23678"/>
                </a:cxn>
                <a:cxn ang="0">
                  <a:pos x="connsiteX23679" y="connsiteY23679"/>
                </a:cxn>
                <a:cxn ang="0">
                  <a:pos x="connsiteX23680" y="connsiteY23680"/>
                </a:cxn>
                <a:cxn ang="0">
                  <a:pos x="connsiteX23681" y="connsiteY23681"/>
                </a:cxn>
                <a:cxn ang="0">
                  <a:pos x="connsiteX23682" y="connsiteY23682"/>
                </a:cxn>
                <a:cxn ang="0">
                  <a:pos x="connsiteX23683" y="connsiteY23683"/>
                </a:cxn>
                <a:cxn ang="0">
                  <a:pos x="connsiteX23684" y="connsiteY23684"/>
                </a:cxn>
                <a:cxn ang="0">
                  <a:pos x="connsiteX23685" y="connsiteY23685"/>
                </a:cxn>
                <a:cxn ang="0">
                  <a:pos x="connsiteX23686" y="connsiteY23686"/>
                </a:cxn>
                <a:cxn ang="0">
                  <a:pos x="connsiteX23687" y="connsiteY23687"/>
                </a:cxn>
                <a:cxn ang="0">
                  <a:pos x="connsiteX23688" y="connsiteY23688"/>
                </a:cxn>
                <a:cxn ang="0">
                  <a:pos x="connsiteX23689" y="connsiteY23689"/>
                </a:cxn>
                <a:cxn ang="0">
                  <a:pos x="connsiteX23690" y="connsiteY23690"/>
                </a:cxn>
                <a:cxn ang="0">
                  <a:pos x="connsiteX23691" y="connsiteY23691"/>
                </a:cxn>
                <a:cxn ang="0">
                  <a:pos x="connsiteX23692" y="connsiteY23692"/>
                </a:cxn>
                <a:cxn ang="0">
                  <a:pos x="connsiteX23693" y="connsiteY23693"/>
                </a:cxn>
                <a:cxn ang="0">
                  <a:pos x="connsiteX23694" y="connsiteY23694"/>
                </a:cxn>
                <a:cxn ang="0">
                  <a:pos x="connsiteX23695" y="connsiteY23695"/>
                </a:cxn>
                <a:cxn ang="0">
                  <a:pos x="connsiteX23696" y="connsiteY23696"/>
                </a:cxn>
                <a:cxn ang="0">
                  <a:pos x="connsiteX23697" y="connsiteY23697"/>
                </a:cxn>
                <a:cxn ang="0">
                  <a:pos x="connsiteX23698" y="connsiteY23698"/>
                </a:cxn>
                <a:cxn ang="0">
                  <a:pos x="connsiteX23699" y="connsiteY23699"/>
                </a:cxn>
                <a:cxn ang="0">
                  <a:pos x="connsiteX23700" y="connsiteY23700"/>
                </a:cxn>
                <a:cxn ang="0">
                  <a:pos x="connsiteX23701" y="connsiteY23701"/>
                </a:cxn>
                <a:cxn ang="0">
                  <a:pos x="connsiteX23702" y="connsiteY23702"/>
                </a:cxn>
                <a:cxn ang="0">
                  <a:pos x="connsiteX23703" y="connsiteY23703"/>
                </a:cxn>
                <a:cxn ang="0">
                  <a:pos x="connsiteX23704" y="connsiteY23704"/>
                </a:cxn>
                <a:cxn ang="0">
                  <a:pos x="connsiteX23705" y="connsiteY23705"/>
                </a:cxn>
                <a:cxn ang="0">
                  <a:pos x="connsiteX23706" y="connsiteY23706"/>
                </a:cxn>
                <a:cxn ang="0">
                  <a:pos x="connsiteX23707" y="connsiteY23707"/>
                </a:cxn>
                <a:cxn ang="0">
                  <a:pos x="connsiteX23708" y="connsiteY23708"/>
                </a:cxn>
                <a:cxn ang="0">
                  <a:pos x="connsiteX23709" y="connsiteY23709"/>
                </a:cxn>
                <a:cxn ang="0">
                  <a:pos x="connsiteX23710" y="connsiteY23710"/>
                </a:cxn>
                <a:cxn ang="0">
                  <a:pos x="connsiteX23711" y="connsiteY23711"/>
                </a:cxn>
                <a:cxn ang="0">
                  <a:pos x="connsiteX23712" y="connsiteY23712"/>
                </a:cxn>
                <a:cxn ang="0">
                  <a:pos x="connsiteX23713" y="connsiteY23713"/>
                </a:cxn>
                <a:cxn ang="0">
                  <a:pos x="connsiteX23714" y="connsiteY23714"/>
                </a:cxn>
                <a:cxn ang="0">
                  <a:pos x="connsiteX23715" y="connsiteY23715"/>
                </a:cxn>
                <a:cxn ang="0">
                  <a:pos x="connsiteX23716" y="connsiteY23716"/>
                </a:cxn>
                <a:cxn ang="0">
                  <a:pos x="connsiteX23717" y="connsiteY23717"/>
                </a:cxn>
                <a:cxn ang="0">
                  <a:pos x="connsiteX23718" y="connsiteY23718"/>
                </a:cxn>
                <a:cxn ang="0">
                  <a:pos x="connsiteX23719" y="connsiteY23719"/>
                </a:cxn>
                <a:cxn ang="0">
                  <a:pos x="connsiteX23720" y="connsiteY23720"/>
                </a:cxn>
                <a:cxn ang="0">
                  <a:pos x="connsiteX23721" y="connsiteY23721"/>
                </a:cxn>
                <a:cxn ang="0">
                  <a:pos x="connsiteX23722" y="connsiteY23722"/>
                </a:cxn>
                <a:cxn ang="0">
                  <a:pos x="connsiteX23723" y="connsiteY23723"/>
                </a:cxn>
                <a:cxn ang="0">
                  <a:pos x="connsiteX23724" y="connsiteY23724"/>
                </a:cxn>
                <a:cxn ang="0">
                  <a:pos x="connsiteX23725" y="connsiteY23725"/>
                </a:cxn>
                <a:cxn ang="0">
                  <a:pos x="connsiteX23726" y="connsiteY23726"/>
                </a:cxn>
                <a:cxn ang="0">
                  <a:pos x="connsiteX23727" y="connsiteY23727"/>
                </a:cxn>
                <a:cxn ang="0">
                  <a:pos x="connsiteX23728" y="connsiteY23728"/>
                </a:cxn>
                <a:cxn ang="0">
                  <a:pos x="connsiteX23729" y="connsiteY23729"/>
                </a:cxn>
                <a:cxn ang="0">
                  <a:pos x="connsiteX23730" y="connsiteY23730"/>
                </a:cxn>
                <a:cxn ang="0">
                  <a:pos x="connsiteX23731" y="connsiteY23731"/>
                </a:cxn>
                <a:cxn ang="0">
                  <a:pos x="connsiteX23732" y="connsiteY23732"/>
                </a:cxn>
                <a:cxn ang="0">
                  <a:pos x="connsiteX23733" y="connsiteY23733"/>
                </a:cxn>
                <a:cxn ang="0">
                  <a:pos x="connsiteX23734" y="connsiteY23734"/>
                </a:cxn>
                <a:cxn ang="0">
                  <a:pos x="connsiteX23735" y="connsiteY23735"/>
                </a:cxn>
                <a:cxn ang="0">
                  <a:pos x="connsiteX23736" y="connsiteY23736"/>
                </a:cxn>
                <a:cxn ang="0">
                  <a:pos x="connsiteX23737" y="connsiteY23737"/>
                </a:cxn>
                <a:cxn ang="0">
                  <a:pos x="connsiteX23738" y="connsiteY23738"/>
                </a:cxn>
                <a:cxn ang="0">
                  <a:pos x="connsiteX23739" y="connsiteY23739"/>
                </a:cxn>
                <a:cxn ang="0">
                  <a:pos x="connsiteX23740" y="connsiteY23740"/>
                </a:cxn>
                <a:cxn ang="0">
                  <a:pos x="connsiteX23741" y="connsiteY23741"/>
                </a:cxn>
                <a:cxn ang="0">
                  <a:pos x="connsiteX23742" y="connsiteY23742"/>
                </a:cxn>
                <a:cxn ang="0">
                  <a:pos x="connsiteX23743" y="connsiteY23743"/>
                </a:cxn>
                <a:cxn ang="0">
                  <a:pos x="connsiteX23744" y="connsiteY23744"/>
                </a:cxn>
                <a:cxn ang="0">
                  <a:pos x="connsiteX23745" y="connsiteY23745"/>
                </a:cxn>
                <a:cxn ang="0">
                  <a:pos x="connsiteX23746" y="connsiteY23746"/>
                </a:cxn>
                <a:cxn ang="0">
                  <a:pos x="connsiteX23747" y="connsiteY23747"/>
                </a:cxn>
                <a:cxn ang="0">
                  <a:pos x="connsiteX23748" y="connsiteY23748"/>
                </a:cxn>
                <a:cxn ang="0">
                  <a:pos x="connsiteX23749" y="connsiteY23749"/>
                </a:cxn>
                <a:cxn ang="0">
                  <a:pos x="connsiteX23750" y="connsiteY23750"/>
                </a:cxn>
                <a:cxn ang="0">
                  <a:pos x="connsiteX23751" y="connsiteY23751"/>
                </a:cxn>
                <a:cxn ang="0">
                  <a:pos x="connsiteX23752" y="connsiteY23752"/>
                </a:cxn>
                <a:cxn ang="0">
                  <a:pos x="connsiteX23753" y="connsiteY23753"/>
                </a:cxn>
                <a:cxn ang="0">
                  <a:pos x="connsiteX23754" y="connsiteY23754"/>
                </a:cxn>
                <a:cxn ang="0">
                  <a:pos x="connsiteX23755" y="connsiteY23755"/>
                </a:cxn>
                <a:cxn ang="0">
                  <a:pos x="connsiteX23756" y="connsiteY23756"/>
                </a:cxn>
                <a:cxn ang="0">
                  <a:pos x="connsiteX23757" y="connsiteY23757"/>
                </a:cxn>
                <a:cxn ang="0">
                  <a:pos x="connsiteX23758" y="connsiteY23758"/>
                </a:cxn>
                <a:cxn ang="0">
                  <a:pos x="connsiteX23759" y="connsiteY23759"/>
                </a:cxn>
                <a:cxn ang="0">
                  <a:pos x="connsiteX23760" y="connsiteY23760"/>
                </a:cxn>
                <a:cxn ang="0">
                  <a:pos x="connsiteX23761" y="connsiteY23761"/>
                </a:cxn>
                <a:cxn ang="0">
                  <a:pos x="connsiteX23762" y="connsiteY23762"/>
                </a:cxn>
                <a:cxn ang="0">
                  <a:pos x="connsiteX23763" y="connsiteY23763"/>
                </a:cxn>
                <a:cxn ang="0">
                  <a:pos x="connsiteX23764" y="connsiteY23764"/>
                </a:cxn>
                <a:cxn ang="0">
                  <a:pos x="connsiteX23765" y="connsiteY23765"/>
                </a:cxn>
                <a:cxn ang="0">
                  <a:pos x="connsiteX23766" y="connsiteY23766"/>
                </a:cxn>
                <a:cxn ang="0">
                  <a:pos x="connsiteX23767" y="connsiteY23767"/>
                </a:cxn>
                <a:cxn ang="0">
                  <a:pos x="connsiteX23768" y="connsiteY23768"/>
                </a:cxn>
                <a:cxn ang="0">
                  <a:pos x="connsiteX23769" y="connsiteY23769"/>
                </a:cxn>
                <a:cxn ang="0">
                  <a:pos x="connsiteX23770" y="connsiteY23770"/>
                </a:cxn>
                <a:cxn ang="0">
                  <a:pos x="connsiteX23771" y="connsiteY23771"/>
                </a:cxn>
                <a:cxn ang="0">
                  <a:pos x="connsiteX23772" y="connsiteY23772"/>
                </a:cxn>
                <a:cxn ang="0">
                  <a:pos x="connsiteX23773" y="connsiteY23773"/>
                </a:cxn>
                <a:cxn ang="0">
                  <a:pos x="connsiteX23774" y="connsiteY23774"/>
                </a:cxn>
                <a:cxn ang="0">
                  <a:pos x="connsiteX23775" y="connsiteY23775"/>
                </a:cxn>
                <a:cxn ang="0">
                  <a:pos x="connsiteX23776" y="connsiteY23776"/>
                </a:cxn>
                <a:cxn ang="0">
                  <a:pos x="connsiteX23777" y="connsiteY23777"/>
                </a:cxn>
                <a:cxn ang="0">
                  <a:pos x="connsiteX23778" y="connsiteY23778"/>
                </a:cxn>
                <a:cxn ang="0">
                  <a:pos x="connsiteX23779" y="connsiteY23779"/>
                </a:cxn>
                <a:cxn ang="0">
                  <a:pos x="connsiteX23780" y="connsiteY23780"/>
                </a:cxn>
                <a:cxn ang="0">
                  <a:pos x="connsiteX23781" y="connsiteY23781"/>
                </a:cxn>
                <a:cxn ang="0">
                  <a:pos x="connsiteX23782" y="connsiteY23782"/>
                </a:cxn>
                <a:cxn ang="0">
                  <a:pos x="connsiteX23783" y="connsiteY23783"/>
                </a:cxn>
                <a:cxn ang="0">
                  <a:pos x="connsiteX23784" y="connsiteY23784"/>
                </a:cxn>
                <a:cxn ang="0">
                  <a:pos x="connsiteX23785" y="connsiteY23785"/>
                </a:cxn>
                <a:cxn ang="0">
                  <a:pos x="connsiteX23786" y="connsiteY23786"/>
                </a:cxn>
                <a:cxn ang="0">
                  <a:pos x="connsiteX23787" y="connsiteY23787"/>
                </a:cxn>
                <a:cxn ang="0">
                  <a:pos x="connsiteX23788" y="connsiteY23788"/>
                </a:cxn>
                <a:cxn ang="0">
                  <a:pos x="connsiteX23789" y="connsiteY23789"/>
                </a:cxn>
                <a:cxn ang="0">
                  <a:pos x="connsiteX23790" y="connsiteY23790"/>
                </a:cxn>
                <a:cxn ang="0">
                  <a:pos x="connsiteX23791" y="connsiteY23791"/>
                </a:cxn>
                <a:cxn ang="0">
                  <a:pos x="connsiteX23792" y="connsiteY23792"/>
                </a:cxn>
                <a:cxn ang="0">
                  <a:pos x="connsiteX23793" y="connsiteY23793"/>
                </a:cxn>
                <a:cxn ang="0">
                  <a:pos x="connsiteX23794" y="connsiteY23794"/>
                </a:cxn>
                <a:cxn ang="0">
                  <a:pos x="connsiteX23795" y="connsiteY23795"/>
                </a:cxn>
                <a:cxn ang="0">
                  <a:pos x="connsiteX23796" y="connsiteY23796"/>
                </a:cxn>
                <a:cxn ang="0">
                  <a:pos x="connsiteX23797" y="connsiteY23797"/>
                </a:cxn>
                <a:cxn ang="0">
                  <a:pos x="connsiteX23798" y="connsiteY23798"/>
                </a:cxn>
                <a:cxn ang="0">
                  <a:pos x="connsiteX23799" y="connsiteY23799"/>
                </a:cxn>
                <a:cxn ang="0">
                  <a:pos x="connsiteX23800" y="connsiteY23800"/>
                </a:cxn>
                <a:cxn ang="0">
                  <a:pos x="connsiteX23801" y="connsiteY23801"/>
                </a:cxn>
                <a:cxn ang="0">
                  <a:pos x="connsiteX23802" y="connsiteY23802"/>
                </a:cxn>
                <a:cxn ang="0">
                  <a:pos x="connsiteX23803" y="connsiteY23803"/>
                </a:cxn>
                <a:cxn ang="0">
                  <a:pos x="connsiteX23804" y="connsiteY23804"/>
                </a:cxn>
                <a:cxn ang="0">
                  <a:pos x="connsiteX23805" y="connsiteY23805"/>
                </a:cxn>
                <a:cxn ang="0">
                  <a:pos x="connsiteX23806" y="connsiteY23806"/>
                </a:cxn>
                <a:cxn ang="0">
                  <a:pos x="connsiteX23807" y="connsiteY23807"/>
                </a:cxn>
                <a:cxn ang="0">
                  <a:pos x="connsiteX23808" y="connsiteY23808"/>
                </a:cxn>
                <a:cxn ang="0">
                  <a:pos x="connsiteX23809" y="connsiteY23809"/>
                </a:cxn>
                <a:cxn ang="0">
                  <a:pos x="connsiteX23810" y="connsiteY23810"/>
                </a:cxn>
                <a:cxn ang="0">
                  <a:pos x="connsiteX23811" y="connsiteY23811"/>
                </a:cxn>
                <a:cxn ang="0">
                  <a:pos x="connsiteX23812" y="connsiteY23812"/>
                </a:cxn>
                <a:cxn ang="0">
                  <a:pos x="connsiteX23813" y="connsiteY23813"/>
                </a:cxn>
                <a:cxn ang="0">
                  <a:pos x="connsiteX23814" y="connsiteY23814"/>
                </a:cxn>
                <a:cxn ang="0">
                  <a:pos x="connsiteX23815" y="connsiteY23815"/>
                </a:cxn>
                <a:cxn ang="0">
                  <a:pos x="connsiteX23816" y="connsiteY23816"/>
                </a:cxn>
                <a:cxn ang="0">
                  <a:pos x="connsiteX23817" y="connsiteY23817"/>
                </a:cxn>
                <a:cxn ang="0">
                  <a:pos x="connsiteX23818" y="connsiteY23818"/>
                </a:cxn>
                <a:cxn ang="0">
                  <a:pos x="connsiteX23819" y="connsiteY23819"/>
                </a:cxn>
                <a:cxn ang="0">
                  <a:pos x="connsiteX23820" y="connsiteY23820"/>
                </a:cxn>
                <a:cxn ang="0">
                  <a:pos x="connsiteX23821" y="connsiteY23821"/>
                </a:cxn>
                <a:cxn ang="0">
                  <a:pos x="connsiteX23822" y="connsiteY23822"/>
                </a:cxn>
                <a:cxn ang="0">
                  <a:pos x="connsiteX23823" y="connsiteY23823"/>
                </a:cxn>
                <a:cxn ang="0">
                  <a:pos x="connsiteX23824" y="connsiteY23824"/>
                </a:cxn>
                <a:cxn ang="0">
                  <a:pos x="connsiteX23825" y="connsiteY23825"/>
                </a:cxn>
                <a:cxn ang="0">
                  <a:pos x="connsiteX23826" y="connsiteY23826"/>
                </a:cxn>
                <a:cxn ang="0">
                  <a:pos x="connsiteX23827" y="connsiteY23827"/>
                </a:cxn>
                <a:cxn ang="0">
                  <a:pos x="connsiteX23828" y="connsiteY23828"/>
                </a:cxn>
                <a:cxn ang="0">
                  <a:pos x="connsiteX23829" y="connsiteY23829"/>
                </a:cxn>
                <a:cxn ang="0">
                  <a:pos x="connsiteX23830" y="connsiteY23830"/>
                </a:cxn>
                <a:cxn ang="0">
                  <a:pos x="connsiteX23831" y="connsiteY23831"/>
                </a:cxn>
                <a:cxn ang="0">
                  <a:pos x="connsiteX23832" y="connsiteY23832"/>
                </a:cxn>
                <a:cxn ang="0">
                  <a:pos x="connsiteX23833" y="connsiteY23833"/>
                </a:cxn>
                <a:cxn ang="0">
                  <a:pos x="connsiteX23834" y="connsiteY23834"/>
                </a:cxn>
                <a:cxn ang="0">
                  <a:pos x="connsiteX23835" y="connsiteY23835"/>
                </a:cxn>
                <a:cxn ang="0">
                  <a:pos x="connsiteX23836" y="connsiteY23836"/>
                </a:cxn>
                <a:cxn ang="0">
                  <a:pos x="connsiteX23837" y="connsiteY23837"/>
                </a:cxn>
                <a:cxn ang="0">
                  <a:pos x="connsiteX23838" y="connsiteY23838"/>
                </a:cxn>
                <a:cxn ang="0">
                  <a:pos x="connsiteX23839" y="connsiteY23839"/>
                </a:cxn>
                <a:cxn ang="0">
                  <a:pos x="connsiteX23840" y="connsiteY23840"/>
                </a:cxn>
                <a:cxn ang="0">
                  <a:pos x="connsiteX23841" y="connsiteY23841"/>
                </a:cxn>
                <a:cxn ang="0">
                  <a:pos x="connsiteX23842" y="connsiteY23842"/>
                </a:cxn>
                <a:cxn ang="0">
                  <a:pos x="connsiteX23843" y="connsiteY23843"/>
                </a:cxn>
                <a:cxn ang="0">
                  <a:pos x="connsiteX23844" y="connsiteY23844"/>
                </a:cxn>
                <a:cxn ang="0">
                  <a:pos x="connsiteX23845" y="connsiteY23845"/>
                </a:cxn>
                <a:cxn ang="0">
                  <a:pos x="connsiteX23846" y="connsiteY23846"/>
                </a:cxn>
                <a:cxn ang="0">
                  <a:pos x="connsiteX23847" y="connsiteY23847"/>
                </a:cxn>
                <a:cxn ang="0">
                  <a:pos x="connsiteX23848" y="connsiteY23848"/>
                </a:cxn>
                <a:cxn ang="0">
                  <a:pos x="connsiteX23849" y="connsiteY23849"/>
                </a:cxn>
                <a:cxn ang="0">
                  <a:pos x="connsiteX23850" y="connsiteY23850"/>
                </a:cxn>
                <a:cxn ang="0">
                  <a:pos x="connsiteX23851" y="connsiteY23851"/>
                </a:cxn>
                <a:cxn ang="0">
                  <a:pos x="connsiteX23852" y="connsiteY23852"/>
                </a:cxn>
                <a:cxn ang="0">
                  <a:pos x="connsiteX23853" y="connsiteY23853"/>
                </a:cxn>
                <a:cxn ang="0">
                  <a:pos x="connsiteX23854" y="connsiteY23854"/>
                </a:cxn>
                <a:cxn ang="0">
                  <a:pos x="connsiteX23855" y="connsiteY23855"/>
                </a:cxn>
                <a:cxn ang="0">
                  <a:pos x="connsiteX23856" y="connsiteY23856"/>
                </a:cxn>
                <a:cxn ang="0">
                  <a:pos x="connsiteX23857" y="connsiteY23857"/>
                </a:cxn>
                <a:cxn ang="0">
                  <a:pos x="connsiteX23858" y="connsiteY23858"/>
                </a:cxn>
                <a:cxn ang="0">
                  <a:pos x="connsiteX23859" y="connsiteY23859"/>
                </a:cxn>
                <a:cxn ang="0">
                  <a:pos x="connsiteX23860" y="connsiteY23860"/>
                </a:cxn>
                <a:cxn ang="0">
                  <a:pos x="connsiteX23861" y="connsiteY23861"/>
                </a:cxn>
                <a:cxn ang="0">
                  <a:pos x="connsiteX23862" y="connsiteY23862"/>
                </a:cxn>
                <a:cxn ang="0">
                  <a:pos x="connsiteX23863" y="connsiteY23863"/>
                </a:cxn>
                <a:cxn ang="0">
                  <a:pos x="connsiteX23864" y="connsiteY23864"/>
                </a:cxn>
                <a:cxn ang="0">
                  <a:pos x="connsiteX23865" y="connsiteY23865"/>
                </a:cxn>
                <a:cxn ang="0">
                  <a:pos x="connsiteX23866" y="connsiteY23866"/>
                </a:cxn>
                <a:cxn ang="0">
                  <a:pos x="connsiteX23867" y="connsiteY23867"/>
                </a:cxn>
                <a:cxn ang="0">
                  <a:pos x="connsiteX23868" y="connsiteY23868"/>
                </a:cxn>
                <a:cxn ang="0">
                  <a:pos x="connsiteX23869" y="connsiteY23869"/>
                </a:cxn>
                <a:cxn ang="0">
                  <a:pos x="connsiteX23870" y="connsiteY23870"/>
                </a:cxn>
                <a:cxn ang="0">
                  <a:pos x="connsiteX23871" y="connsiteY23871"/>
                </a:cxn>
                <a:cxn ang="0">
                  <a:pos x="connsiteX23872" y="connsiteY23872"/>
                </a:cxn>
                <a:cxn ang="0">
                  <a:pos x="connsiteX23873" y="connsiteY23873"/>
                </a:cxn>
                <a:cxn ang="0">
                  <a:pos x="connsiteX23874" y="connsiteY23874"/>
                </a:cxn>
                <a:cxn ang="0">
                  <a:pos x="connsiteX23875" y="connsiteY23875"/>
                </a:cxn>
                <a:cxn ang="0">
                  <a:pos x="connsiteX23876" y="connsiteY23876"/>
                </a:cxn>
                <a:cxn ang="0">
                  <a:pos x="connsiteX23877" y="connsiteY23877"/>
                </a:cxn>
                <a:cxn ang="0">
                  <a:pos x="connsiteX23878" y="connsiteY23878"/>
                </a:cxn>
                <a:cxn ang="0">
                  <a:pos x="connsiteX23879" y="connsiteY23879"/>
                </a:cxn>
                <a:cxn ang="0">
                  <a:pos x="connsiteX23880" y="connsiteY23880"/>
                </a:cxn>
                <a:cxn ang="0">
                  <a:pos x="connsiteX23881" y="connsiteY23881"/>
                </a:cxn>
                <a:cxn ang="0">
                  <a:pos x="connsiteX23882" y="connsiteY23882"/>
                </a:cxn>
                <a:cxn ang="0">
                  <a:pos x="connsiteX23883" y="connsiteY23883"/>
                </a:cxn>
                <a:cxn ang="0">
                  <a:pos x="connsiteX23884" y="connsiteY23884"/>
                </a:cxn>
                <a:cxn ang="0">
                  <a:pos x="connsiteX23885" y="connsiteY23885"/>
                </a:cxn>
                <a:cxn ang="0">
                  <a:pos x="connsiteX23886" y="connsiteY23886"/>
                </a:cxn>
                <a:cxn ang="0">
                  <a:pos x="connsiteX23887" y="connsiteY23887"/>
                </a:cxn>
                <a:cxn ang="0">
                  <a:pos x="connsiteX23888" y="connsiteY23888"/>
                </a:cxn>
                <a:cxn ang="0">
                  <a:pos x="connsiteX23889" y="connsiteY23889"/>
                </a:cxn>
                <a:cxn ang="0">
                  <a:pos x="connsiteX23890" y="connsiteY23890"/>
                </a:cxn>
                <a:cxn ang="0">
                  <a:pos x="connsiteX23891" y="connsiteY23891"/>
                </a:cxn>
                <a:cxn ang="0">
                  <a:pos x="connsiteX23892" y="connsiteY23892"/>
                </a:cxn>
                <a:cxn ang="0">
                  <a:pos x="connsiteX23893" y="connsiteY23893"/>
                </a:cxn>
                <a:cxn ang="0">
                  <a:pos x="connsiteX23894" y="connsiteY23894"/>
                </a:cxn>
                <a:cxn ang="0">
                  <a:pos x="connsiteX23895" y="connsiteY23895"/>
                </a:cxn>
                <a:cxn ang="0">
                  <a:pos x="connsiteX23896" y="connsiteY23896"/>
                </a:cxn>
                <a:cxn ang="0">
                  <a:pos x="connsiteX23897" y="connsiteY23897"/>
                </a:cxn>
                <a:cxn ang="0">
                  <a:pos x="connsiteX23898" y="connsiteY23898"/>
                </a:cxn>
                <a:cxn ang="0">
                  <a:pos x="connsiteX23899" y="connsiteY23899"/>
                </a:cxn>
                <a:cxn ang="0">
                  <a:pos x="connsiteX23900" y="connsiteY23900"/>
                </a:cxn>
                <a:cxn ang="0">
                  <a:pos x="connsiteX23901" y="connsiteY23901"/>
                </a:cxn>
                <a:cxn ang="0">
                  <a:pos x="connsiteX23902" y="connsiteY23902"/>
                </a:cxn>
                <a:cxn ang="0">
                  <a:pos x="connsiteX23903" y="connsiteY23903"/>
                </a:cxn>
                <a:cxn ang="0">
                  <a:pos x="connsiteX23904" y="connsiteY23904"/>
                </a:cxn>
                <a:cxn ang="0">
                  <a:pos x="connsiteX23905" y="connsiteY23905"/>
                </a:cxn>
                <a:cxn ang="0">
                  <a:pos x="connsiteX23906" y="connsiteY23906"/>
                </a:cxn>
                <a:cxn ang="0">
                  <a:pos x="connsiteX23907" y="connsiteY23907"/>
                </a:cxn>
                <a:cxn ang="0">
                  <a:pos x="connsiteX23908" y="connsiteY23908"/>
                </a:cxn>
                <a:cxn ang="0">
                  <a:pos x="connsiteX23909" y="connsiteY23909"/>
                </a:cxn>
                <a:cxn ang="0">
                  <a:pos x="connsiteX23910" y="connsiteY23910"/>
                </a:cxn>
                <a:cxn ang="0">
                  <a:pos x="connsiteX23911" y="connsiteY23911"/>
                </a:cxn>
                <a:cxn ang="0">
                  <a:pos x="connsiteX23912" y="connsiteY23912"/>
                </a:cxn>
                <a:cxn ang="0">
                  <a:pos x="connsiteX23913" y="connsiteY23913"/>
                </a:cxn>
                <a:cxn ang="0">
                  <a:pos x="connsiteX23914" y="connsiteY23914"/>
                </a:cxn>
                <a:cxn ang="0">
                  <a:pos x="connsiteX23915" y="connsiteY23915"/>
                </a:cxn>
                <a:cxn ang="0">
                  <a:pos x="connsiteX23916" y="connsiteY23916"/>
                </a:cxn>
                <a:cxn ang="0">
                  <a:pos x="connsiteX23917" y="connsiteY23917"/>
                </a:cxn>
                <a:cxn ang="0">
                  <a:pos x="connsiteX23918" y="connsiteY23918"/>
                </a:cxn>
                <a:cxn ang="0">
                  <a:pos x="connsiteX23919" y="connsiteY23919"/>
                </a:cxn>
                <a:cxn ang="0">
                  <a:pos x="connsiteX23920" y="connsiteY23920"/>
                </a:cxn>
                <a:cxn ang="0">
                  <a:pos x="connsiteX23921" y="connsiteY23921"/>
                </a:cxn>
                <a:cxn ang="0">
                  <a:pos x="connsiteX23922" y="connsiteY23922"/>
                </a:cxn>
                <a:cxn ang="0">
                  <a:pos x="connsiteX23923" y="connsiteY23923"/>
                </a:cxn>
                <a:cxn ang="0">
                  <a:pos x="connsiteX23924" y="connsiteY23924"/>
                </a:cxn>
                <a:cxn ang="0">
                  <a:pos x="connsiteX23925" y="connsiteY23925"/>
                </a:cxn>
                <a:cxn ang="0">
                  <a:pos x="connsiteX23926" y="connsiteY23926"/>
                </a:cxn>
                <a:cxn ang="0">
                  <a:pos x="connsiteX23927" y="connsiteY23927"/>
                </a:cxn>
                <a:cxn ang="0">
                  <a:pos x="connsiteX23928" y="connsiteY23928"/>
                </a:cxn>
                <a:cxn ang="0">
                  <a:pos x="connsiteX23929" y="connsiteY23929"/>
                </a:cxn>
                <a:cxn ang="0">
                  <a:pos x="connsiteX23930" y="connsiteY23930"/>
                </a:cxn>
                <a:cxn ang="0">
                  <a:pos x="connsiteX23931" y="connsiteY23931"/>
                </a:cxn>
                <a:cxn ang="0">
                  <a:pos x="connsiteX23932" y="connsiteY23932"/>
                </a:cxn>
                <a:cxn ang="0">
                  <a:pos x="connsiteX23933" y="connsiteY23933"/>
                </a:cxn>
                <a:cxn ang="0">
                  <a:pos x="connsiteX23934" y="connsiteY23934"/>
                </a:cxn>
                <a:cxn ang="0">
                  <a:pos x="connsiteX23935" y="connsiteY23935"/>
                </a:cxn>
                <a:cxn ang="0">
                  <a:pos x="connsiteX23936" y="connsiteY23936"/>
                </a:cxn>
                <a:cxn ang="0">
                  <a:pos x="connsiteX23937" y="connsiteY23937"/>
                </a:cxn>
                <a:cxn ang="0">
                  <a:pos x="connsiteX23938" y="connsiteY23938"/>
                </a:cxn>
                <a:cxn ang="0">
                  <a:pos x="connsiteX23939" y="connsiteY23939"/>
                </a:cxn>
                <a:cxn ang="0">
                  <a:pos x="connsiteX23940" y="connsiteY23940"/>
                </a:cxn>
                <a:cxn ang="0">
                  <a:pos x="connsiteX23941" y="connsiteY23941"/>
                </a:cxn>
                <a:cxn ang="0">
                  <a:pos x="connsiteX23942" y="connsiteY23942"/>
                </a:cxn>
                <a:cxn ang="0">
                  <a:pos x="connsiteX23943" y="connsiteY23943"/>
                </a:cxn>
                <a:cxn ang="0">
                  <a:pos x="connsiteX23944" y="connsiteY23944"/>
                </a:cxn>
                <a:cxn ang="0">
                  <a:pos x="connsiteX23945" y="connsiteY23945"/>
                </a:cxn>
                <a:cxn ang="0">
                  <a:pos x="connsiteX23946" y="connsiteY23946"/>
                </a:cxn>
                <a:cxn ang="0">
                  <a:pos x="connsiteX23947" y="connsiteY23947"/>
                </a:cxn>
                <a:cxn ang="0">
                  <a:pos x="connsiteX23948" y="connsiteY23948"/>
                </a:cxn>
                <a:cxn ang="0">
                  <a:pos x="connsiteX23949" y="connsiteY23949"/>
                </a:cxn>
                <a:cxn ang="0">
                  <a:pos x="connsiteX23950" y="connsiteY23950"/>
                </a:cxn>
                <a:cxn ang="0">
                  <a:pos x="connsiteX23951" y="connsiteY23951"/>
                </a:cxn>
                <a:cxn ang="0">
                  <a:pos x="connsiteX23952" y="connsiteY23952"/>
                </a:cxn>
                <a:cxn ang="0">
                  <a:pos x="connsiteX23953" y="connsiteY23953"/>
                </a:cxn>
                <a:cxn ang="0">
                  <a:pos x="connsiteX23954" y="connsiteY23954"/>
                </a:cxn>
                <a:cxn ang="0">
                  <a:pos x="connsiteX23955" y="connsiteY23955"/>
                </a:cxn>
                <a:cxn ang="0">
                  <a:pos x="connsiteX23956" y="connsiteY23956"/>
                </a:cxn>
                <a:cxn ang="0">
                  <a:pos x="connsiteX23957" y="connsiteY23957"/>
                </a:cxn>
                <a:cxn ang="0">
                  <a:pos x="connsiteX23958" y="connsiteY23958"/>
                </a:cxn>
                <a:cxn ang="0">
                  <a:pos x="connsiteX23959" y="connsiteY23959"/>
                </a:cxn>
                <a:cxn ang="0">
                  <a:pos x="connsiteX23960" y="connsiteY23960"/>
                </a:cxn>
                <a:cxn ang="0">
                  <a:pos x="connsiteX23961" y="connsiteY23961"/>
                </a:cxn>
                <a:cxn ang="0">
                  <a:pos x="connsiteX23962" y="connsiteY23962"/>
                </a:cxn>
                <a:cxn ang="0">
                  <a:pos x="connsiteX23963" y="connsiteY23963"/>
                </a:cxn>
                <a:cxn ang="0">
                  <a:pos x="connsiteX23964" y="connsiteY23964"/>
                </a:cxn>
                <a:cxn ang="0">
                  <a:pos x="connsiteX23965" y="connsiteY23965"/>
                </a:cxn>
                <a:cxn ang="0">
                  <a:pos x="connsiteX23966" y="connsiteY23966"/>
                </a:cxn>
                <a:cxn ang="0">
                  <a:pos x="connsiteX23967" y="connsiteY23967"/>
                </a:cxn>
                <a:cxn ang="0">
                  <a:pos x="connsiteX23968" y="connsiteY23968"/>
                </a:cxn>
                <a:cxn ang="0">
                  <a:pos x="connsiteX23969" y="connsiteY23969"/>
                </a:cxn>
                <a:cxn ang="0">
                  <a:pos x="connsiteX23970" y="connsiteY23970"/>
                </a:cxn>
                <a:cxn ang="0">
                  <a:pos x="connsiteX23971" y="connsiteY23971"/>
                </a:cxn>
                <a:cxn ang="0">
                  <a:pos x="connsiteX23972" y="connsiteY23972"/>
                </a:cxn>
                <a:cxn ang="0">
                  <a:pos x="connsiteX23973" y="connsiteY23973"/>
                </a:cxn>
                <a:cxn ang="0">
                  <a:pos x="connsiteX23974" y="connsiteY23974"/>
                </a:cxn>
                <a:cxn ang="0">
                  <a:pos x="connsiteX23975" y="connsiteY23975"/>
                </a:cxn>
                <a:cxn ang="0">
                  <a:pos x="connsiteX23976" y="connsiteY23976"/>
                </a:cxn>
                <a:cxn ang="0">
                  <a:pos x="connsiteX23977" y="connsiteY23977"/>
                </a:cxn>
                <a:cxn ang="0">
                  <a:pos x="connsiteX23978" y="connsiteY23978"/>
                </a:cxn>
                <a:cxn ang="0">
                  <a:pos x="connsiteX23979" y="connsiteY23979"/>
                </a:cxn>
                <a:cxn ang="0">
                  <a:pos x="connsiteX23980" y="connsiteY23980"/>
                </a:cxn>
                <a:cxn ang="0">
                  <a:pos x="connsiteX23981" y="connsiteY23981"/>
                </a:cxn>
                <a:cxn ang="0">
                  <a:pos x="connsiteX23982" y="connsiteY23982"/>
                </a:cxn>
                <a:cxn ang="0">
                  <a:pos x="connsiteX23983" y="connsiteY23983"/>
                </a:cxn>
                <a:cxn ang="0">
                  <a:pos x="connsiteX23984" y="connsiteY23984"/>
                </a:cxn>
                <a:cxn ang="0">
                  <a:pos x="connsiteX23985" y="connsiteY23985"/>
                </a:cxn>
                <a:cxn ang="0">
                  <a:pos x="connsiteX23986" y="connsiteY23986"/>
                </a:cxn>
                <a:cxn ang="0">
                  <a:pos x="connsiteX23987" y="connsiteY23987"/>
                </a:cxn>
                <a:cxn ang="0">
                  <a:pos x="connsiteX23988" y="connsiteY23988"/>
                </a:cxn>
                <a:cxn ang="0">
                  <a:pos x="connsiteX23989" y="connsiteY23989"/>
                </a:cxn>
                <a:cxn ang="0">
                  <a:pos x="connsiteX23990" y="connsiteY23990"/>
                </a:cxn>
                <a:cxn ang="0">
                  <a:pos x="connsiteX23991" y="connsiteY23991"/>
                </a:cxn>
                <a:cxn ang="0">
                  <a:pos x="connsiteX23992" y="connsiteY23992"/>
                </a:cxn>
                <a:cxn ang="0">
                  <a:pos x="connsiteX23993" y="connsiteY23993"/>
                </a:cxn>
                <a:cxn ang="0">
                  <a:pos x="connsiteX23994" y="connsiteY23994"/>
                </a:cxn>
                <a:cxn ang="0">
                  <a:pos x="connsiteX23995" y="connsiteY23995"/>
                </a:cxn>
                <a:cxn ang="0">
                  <a:pos x="connsiteX23996" y="connsiteY23996"/>
                </a:cxn>
                <a:cxn ang="0">
                  <a:pos x="connsiteX23997" y="connsiteY23997"/>
                </a:cxn>
                <a:cxn ang="0">
                  <a:pos x="connsiteX23998" y="connsiteY23998"/>
                </a:cxn>
                <a:cxn ang="0">
                  <a:pos x="connsiteX23999" y="connsiteY23999"/>
                </a:cxn>
                <a:cxn ang="0">
                  <a:pos x="connsiteX24000" y="connsiteY24000"/>
                </a:cxn>
                <a:cxn ang="0">
                  <a:pos x="connsiteX24001" y="connsiteY24001"/>
                </a:cxn>
                <a:cxn ang="0">
                  <a:pos x="connsiteX24002" y="connsiteY24002"/>
                </a:cxn>
                <a:cxn ang="0">
                  <a:pos x="connsiteX24003" y="connsiteY24003"/>
                </a:cxn>
                <a:cxn ang="0">
                  <a:pos x="connsiteX24004" y="connsiteY24004"/>
                </a:cxn>
                <a:cxn ang="0">
                  <a:pos x="connsiteX24005" y="connsiteY24005"/>
                </a:cxn>
                <a:cxn ang="0">
                  <a:pos x="connsiteX24006" y="connsiteY24006"/>
                </a:cxn>
                <a:cxn ang="0">
                  <a:pos x="connsiteX24007" y="connsiteY24007"/>
                </a:cxn>
                <a:cxn ang="0">
                  <a:pos x="connsiteX24008" y="connsiteY24008"/>
                </a:cxn>
                <a:cxn ang="0">
                  <a:pos x="connsiteX24009" y="connsiteY24009"/>
                </a:cxn>
                <a:cxn ang="0">
                  <a:pos x="connsiteX24010" y="connsiteY24010"/>
                </a:cxn>
                <a:cxn ang="0">
                  <a:pos x="connsiteX24011" y="connsiteY24011"/>
                </a:cxn>
                <a:cxn ang="0">
                  <a:pos x="connsiteX24012" y="connsiteY24012"/>
                </a:cxn>
                <a:cxn ang="0">
                  <a:pos x="connsiteX24013" y="connsiteY24013"/>
                </a:cxn>
                <a:cxn ang="0">
                  <a:pos x="connsiteX24014" y="connsiteY24014"/>
                </a:cxn>
                <a:cxn ang="0">
                  <a:pos x="connsiteX24015" y="connsiteY24015"/>
                </a:cxn>
                <a:cxn ang="0">
                  <a:pos x="connsiteX24016" y="connsiteY24016"/>
                </a:cxn>
                <a:cxn ang="0">
                  <a:pos x="connsiteX24017" y="connsiteY24017"/>
                </a:cxn>
                <a:cxn ang="0">
                  <a:pos x="connsiteX24018" y="connsiteY24018"/>
                </a:cxn>
                <a:cxn ang="0">
                  <a:pos x="connsiteX24019" y="connsiteY24019"/>
                </a:cxn>
                <a:cxn ang="0">
                  <a:pos x="connsiteX24020" y="connsiteY24020"/>
                </a:cxn>
                <a:cxn ang="0">
                  <a:pos x="connsiteX24021" y="connsiteY24021"/>
                </a:cxn>
                <a:cxn ang="0">
                  <a:pos x="connsiteX24022" y="connsiteY24022"/>
                </a:cxn>
                <a:cxn ang="0">
                  <a:pos x="connsiteX24023" y="connsiteY24023"/>
                </a:cxn>
                <a:cxn ang="0">
                  <a:pos x="connsiteX24024" y="connsiteY24024"/>
                </a:cxn>
                <a:cxn ang="0">
                  <a:pos x="connsiteX24025" y="connsiteY24025"/>
                </a:cxn>
                <a:cxn ang="0">
                  <a:pos x="connsiteX24026" y="connsiteY24026"/>
                </a:cxn>
                <a:cxn ang="0">
                  <a:pos x="connsiteX24027" y="connsiteY24027"/>
                </a:cxn>
                <a:cxn ang="0">
                  <a:pos x="connsiteX24028" y="connsiteY24028"/>
                </a:cxn>
                <a:cxn ang="0">
                  <a:pos x="connsiteX24029" y="connsiteY24029"/>
                </a:cxn>
                <a:cxn ang="0">
                  <a:pos x="connsiteX24030" y="connsiteY24030"/>
                </a:cxn>
                <a:cxn ang="0">
                  <a:pos x="connsiteX24031" y="connsiteY24031"/>
                </a:cxn>
                <a:cxn ang="0">
                  <a:pos x="connsiteX24032" y="connsiteY24032"/>
                </a:cxn>
                <a:cxn ang="0">
                  <a:pos x="connsiteX24033" y="connsiteY24033"/>
                </a:cxn>
                <a:cxn ang="0">
                  <a:pos x="connsiteX24034" y="connsiteY24034"/>
                </a:cxn>
                <a:cxn ang="0">
                  <a:pos x="connsiteX24035" y="connsiteY24035"/>
                </a:cxn>
                <a:cxn ang="0">
                  <a:pos x="connsiteX24036" y="connsiteY24036"/>
                </a:cxn>
                <a:cxn ang="0">
                  <a:pos x="connsiteX24037" y="connsiteY24037"/>
                </a:cxn>
                <a:cxn ang="0">
                  <a:pos x="connsiteX24038" y="connsiteY24038"/>
                </a:cxn>
                <a:cxn ang="0">
                  <a:pos x="connsiteX24039" y="connsiteY24039"/>
                </a:cxn>
                <a:cxn ang="0">
                  <a:pos x="connsiteX24040" y="connsiteY24040"/>
                </a:cxn>
                <a:cxn ang="0">
                  <a:pos x="connsiteX24041" y="connsiteY24041"/>
                </a:cxn>
                <a:cxn ang="0">
                  <a:pos x="connsiteX24042" y="connsiteY24042"/>
                </a:cxn>
                <a:cxn ang="0">
                  <a:pos x="connsiteX24043" y="connsiteY24043"/>
                </a:cxn>
                <a:cxn ang="0">
                  <a:pos x="connsiteX24044" y="connsiteY24044"/>
                </a:cxn>
                <a:cxn ang="0">
                  <a:pos x="connsiteX24045" y="connsiteY24045"/>
                </a:cxn>
                <a:cxn ang="0">
                  <a:pos x="connsiteX24046" y="connsiteY24046"/>
                </a:cxn>
                <a:cxn ang="0">
                  <a:pos x="connsiteX24047" y="connsiteY24047"/>
                </a:cxn>
                <a:cxn ang="0">
                  <a:pos x="connsiteX24048" y="connsiteY24048"/>
                </a:cxn>
                <a:cxn ang="0">
                  <a:pos x="connsiteX24049" y="connsiteY24049"/>
                </a:cxn>
                <a:cxn ang="0">
                  <a:pos x="connsiteX24050" y="connsiteY24050"/>
                </a:cxn>
                <a:cxn ang="0">
                  <a:pos x="connsiteX24051" y="connsiteY24051"/>
                </a:cxn>
                <a:cxn ang="0">
                  <a:pos x="connsiteX24052" y="connsiteY24052"/>
                </a:cxn>
                <a:cxn ang="0">
                  <a:pos x="connsiteX24053" y="connsiteY24053"/>
                </a:cxn>
                <a:cxn ang="0">
                  <a:pos x="connsiteX24054" y="connsiteY24054"/>
                </a:cxn>
                <a:cxn ang="0">
                  <a:pos x="connsiteX24055" y="connsiteY24055"/>
                </a:cxn>
                <a:cxn ang="0">
                  <a:pos x="connsiteX24056" y="connsiteY24056"/>
                </a:cxn>
                <a:cxn ang="0">
                  <a:pos x="connsiteX24057" y="connsiteY24057"/>
                </a:cxn>
                <a:cxn ang="0">
                  <a:pos x="connsiteX24058" y="connsiteY24058"/>
                </a:cxn>
                <a:cxn ang="0">
                  <a:pos x="connsiteX24059" y="connsiteY24059"/>
                </a:cxn>
                <a:cxn ang="0">
                  <a:pos x="connsiteX24060" y="connsiteY24060"/>
                </a:cxn>
                <a:cxn ang="0">
                  <a:pos x="connsiteX24061" y="connsiteY24061"/>
                </a:cxn>
                <a:cxn ang="0">
                  <a:pos x="connsiteX24062" y="connsiteY24062"/>
                </a:cxn>
                <a:cxn ang="0">
                  <a:pos x="connsiteX24063" y="connsiteY24063"/>
                </a:cxn>
                <a:cxn ang="0">
                  <a:pos x="connsiteX24064" y="connsiteY24064"/>
                </a:cxn>
                <a:cxn ang="0">
                  <a:pos x="connsiteX24065" y="connsiteY24065"/>
                </a:cxn>
                <a:cxn ang="0">
                  <a:pos x="connsiteX24066" y="connsiteY24066"/>
                </a:cxn>
                <a:cxn ang="0">
                  <a:pos x="connsiteX24067" y="connsiteY24067"/>
                </a:cxn>
                <a:cxn ang="0">
                  <a:pos x="connsiteX24068" y="connsiteY24068"/>
                </a:cxn>
                <a:cxn ang="0">
                  <a:pos x="connsiteX24069" y="connsiteY24069"/>
                </a:cxn>
                <a:cxn ang="0">
                  <a:pos x="connsiteX24070" y="connsiteY24070"/>
                </a:cxn>
                <a:cxn ang="0">
                  <a:pos x="connsiteX24071" y="connsiteY24071"/>
                </a:cxn>
                <a:cxn ang="0">
                  <a:pos x="connsiteX24072" y="connsiteY24072"/>
                </a:cxn>
                <a:cxn ang="0">
                  <a:pos x="connsiteX24073" y="connsiteY24073"/>
                </a:cxn>
                <a:cxn ang="0">
                  <a:pos x="connsiteX24074" y="connsiteY24074"/>
                </a:cxn>
                <a:cxn ang="0">
                  <a:pos x="connsiteX24075" y="connsiteY24075"/>
                </a:cxn>
                <a:cxn ang="0">
                  <a:pos x="connsiteX24076" y="connsiteY24076"/>
                </a:cxn>
                <a:cxn ang="0">
                  <a:pos x="connsiteX24077" y="connsiteY24077"/>
                </a:cxn>
                <a:cxn ang="0">
                  <a:pos x="connsiteX24078" y="connsiteY24078"/>
                </a:cxn>
                <a:cxn ang="0">
                  <a:pos x="connsiteX24079" y="connsiteY24079"/>
                </a:cxn>
                <a:cxn ang="0">
                  <a:pos x="connsiteX24080" y="connsiteY24080"/>
                </a:cxn>
                <a:cxn ang="0">
                  <a:pos x="connsiteX24081" y="connsiteY24081"/>
                </a:cxn>
                <a:cxn ang="0">
                  <a:pos x="connsiteX24082" y="connsiteY24082"/>
                </a:cxn>
                <a:cxn ang="0">
                  <a:pos x="connsiteX24083" y="connsiteY24083"/>
                </a:cxn>
                <a:cxn ang="0">
                  <a:pos x="connsiteX24084" y="connsiteY24084"/>
                </a:cxn>
                <a:cxn ang="0">
                  <a:pos x="connsiteX24085" y="connsiteY24085"/>
                </a:cxn>
                <a:cxn ang="0">
                  <a:pos x="connsiteX24086" y="connsiteY24086"/>
                </a:cxn>
                <a:cxn ang="0">
                  <a:pos x="connsiteX24087" y="connsiteY24087"/>
                </a:cxn>
                <a:cxn ang="0">
                  <a:pos x="connsiteX24088" y="connsiteY24088"/>
                </a:cxn>
                <a:cxn ang="0">
                  <a:pos x="connsiteX24089" y="connsiteY24089"/>
                </a:cxn>
                <a:cxn ang="0">
                  <a:pos x="connsiteX24090" y="connsiteY24090"/>
                </a:cxn>
                <a:cxn ang="0">
                  <a:pos x="connsiteX24091" y="connsiteY24091"/>
                </a:cxn>
                <a:cxn ang="0">
                  <a:pos x="connsiteX24092" y="connsiteY24092"/>
                </a:cxn>
                <a:cxn ang="0">
                  <a:pos x="connsiteX24093" y="connsiteY24093"/>
                </a:cxn>
                <a:cxn ang="0">
                  <a:pos x="connsiteX24094" y="connsiteY24094"/>
                </a:cxn>
                <a:cxn ang="0">
                  <a:pos x="connsiteX24095" y="connsiteY24095"/>
                </a:cxn>
                <a:cxn ang="0">
                  <a:pos x="connsiteX24096" y="connsiteY24096"/>
                </a:cxn>
                <a:cxn ang="0">
                  <a:pos x="connsiteX24097" y="connsiteY24097"/>
                </a:cxn>
                <a:cxn ang="0">
                  <a:pos x="connsiteX24098" y="connsiteY24098"/>
                </a:cxn>
                <a:cxn ang="0">
                  <a:pos x="connsiteX24099" y="connsiteY24099"/>
                </a:cxn>
                <a:cxn ang="0">
                  <a:pos x="connsiteX24100" y="connsiteY24100"/>
                </a:cxn>
                <a:cxn ang="0">
                  <a:pos x="connsiteX24101" y="connsiteY24101"/>
                </a:cxn>
                <a:cxn ang="0">
                  <a:pos x="connsiteX24102" y="connsiteY24102"/>
                </a:cxn>
                <a:cxn ang="0">
                  <a:pos x="connsiteX24103" y="connsiteY24103"/>
                </a:cxn>
                <a:cxn ang="0">
                  <a:pos x="connsiteX24104" y="connsiteY24104"/>
                </a:cxn>
                <a:cxn ang="0">
                  <a:pos x="connsiteX24105" y="connsiteY24105"/>
                </a:cxn>
                <a:cxn ang="0">
                  <a:pos x="connsiteX24106" y="connsiteY24106"/>
                </a:cxn>
                <a:cxn ang="0">
                  <a:pos x="connsiteX24107" y="connsiteY24107"/>
                </a:cxn>
                <a:cxn ang="0">
                  <a:pos x="connsiteX24108" y="connsiteY24108"/>
                </a:cxn>
                <a:cxn ang="0">
                  <a:pos x="connsiteX24109" y="connsiteY24109"/>
                </a:cxn>
                <a:cxn ang="0">
                  <a:pos x="connsiteX24110" y="connsiteY24110"/>
                </a:cxn>
                <a:cxn ang="0">
                  <a:pos x="connsiteX24111" y="connsiteY24111"/>
                </a:cxn>
                <a:cxn ang="0">
                  <a:pos x="connsiteX24112" y="connsiteY24112"/>
                </a:cxn>
                <a:cxn ang="0">
                  <a:pos x="connsiteX24113" y="connsiteY24113"/>
                </a:cxn>
                <a:cxn ang="0">
                  <a:pos x="connsiteX24114" y="connsiteY24114"/>
                </a:cxn>
                <a:cxn ang="0">
                  <a:pos x="connsiteX24115" y="connsiteY24115"/>
                </a:cxn>
                <a:cxn ang="0">
                  <a:pos x="connsiteX24116" y="connsiteY24116"/>
                </a:cxn>
                <a:cxn ang="0">
                  <a:pos x="connsiteX24117" y="connsiteY24117"/>
                </a:cxn>
                <a:cxn ang="0">
                  <a:pos x="connsiteX24118" y="connsiteY24118"/>
                </a:cxn>
                <a:cxn ang="0">
                  <a:pos x="connsiteX24119" y="connsiteY24119"/>
                </a:cxn>
                <a:cxn ang="0">
                  <a:pos x="connsiteX24120" y="connsiteY24120"/>
                </a:cxn>
                <a:cxn ang="0">
                  <a:pos x="connsiteX24121" y="connsiteY24121"/>
                </a:cxn>
                <a:cxn ang="0">
                  <a:pos x="connsiteX24122" y="connsiteY24122"/>
                </a:cxn>
                <a:cxn ang="0">
                  <a:pos x="connsiteX24123" y="connsiteY24123"/>
                </a:cxn>
                <a:cxn ang="0">
                  <a:pos x="connsiteX24124" y="connsiteY24124"/>
                </a:cxn>
                <a:cxn ang="0">
                  <a:pos x="connsiteX24125" y="connsiteY24125"/>
                </a:cxn>
                <a:cxn ang="0">
                  <a:pos x="connsiteX24126" y="connsiteY24126"/>
                </a:cxn>
                <a:cxn ang="0">
                  <a:pos x="connsiteX24127" y="connsiteY24127"/>
                </a:cxn>
                <a:cxn ang="0">
                  <a:pos x="connsiteX24128" y="connsiteY24128"/>
                </a:cxn>
                <a:cxn ang="0">
                  <a:pos x="connsiteX24129" y="connsiteY24129"/>
                </a:cxn>
                <a:cxn ang="0">
                  <a:pos x="connsiteX24130" y="connsiteY24130"/>
                </a:cxn>
                <a:cxn ang="0">
                  <a:pos x="connsiteX24131" y="connsiteY24131"/>
                </a:cxn>
                <a:cxn ang="0">
                  <a:pos x="connsiteX24132" y="connsiteY24132"/>
                </a:cxn>
                <a:cxn ang="0">
                  <a:pos x="connsiteX24133" y="connsiteY24133"/>
                </a:cxn>
                <a:cxn ang="0">
                  <a:pos x="connsiteX24134" y="connsiteY24134"/>
                </a:cxn>
                <a:cxn ang="0">
                  <a:pos x="connsiteX24135" y="connsiteY24135"/>
                </a:cxn>
                <a:cxn ang="0">
                  <a:pos x="connsiteX24136" y="connsiteY24136"/>
                </a:cxn>
                <a:cxn ang="0">
                  <a:pos x="connsiteX24137" y="connsiteY24137"/>
                </a:cxn>
                <a:cxn ang="0">
                  <a:pos x="connsiteX24138" y="connsiteY24138"/>
                </a:cxn>
                <a:cxn ang="0">
                  <a:pos x="connsiteX24139" y="connsiteY24139"/>
                </a:cxn>
                <a:cxn ang="0">
                  <a:pos x="connsiteX24140" y="connsiteY24140"/>
                </a:cxn>
                <a:cxn ang="0">
                  <a:pos x="connsiteX24141" y="connsiteY24141"/>
                </a:cxn>
                <a:cxn ang="0">
                  <a:pos x="connsiteX24142" y="connsiteY24142"/>
                </a:cxn>
                <a:cxn ang="0">
                  <a:pos x="connsiteX24143" y="connsiteY24143"/>
                </a:cxn>
                <a:cxn ang="0">
                  <a:pos x="connsiteX24144" y="connsiteY24144"/>
                </a:cxn>
                <a:cxn ang="0">
                  <a:pos x="connsiteX24145" y="connsiteY24145"/>
                </a:cxn>
                <a:cxn ang="0">
                  <a:pos x="connsiteX24146" y="connsiteY24146"/>
                </a:cxn>
                <a:cxn ang="0">
                  <a:pos x="connsiteX24147" y="connsiteY24147"/>
                </a:cxn>
                <a:cxn ang="0">
                  <a:pos x="connsiteX24148" y="connsiteY24148"/>
                </a:cxn>
                <a:cxn ang="0">
                  <a:pos x="connsiteX24149" y="connsiteY24149"/>
                </a:cxn>
                <a:cxn ang="0">
                  <a:pos x="connsiteX24150" y="connsiteY24150"/>
                </a:cxn>
                <a:cxn ang="0">
                  <a:pos x="connsiteX24151" y="connsiteY24151"/>
                </a:cxn>
                <a:cxn ang="0">
                  <a:pos x="connsiteX24152" y="connsiteY24152"/>
                </a:cxn>
                <a:cxn ang="0">
                  <a:pos x="connsiteX24153" y="connsiteY24153"/>
                </a:cxn>
                <a:cxn ang="0">
                  <a:pos x="connsiteX24154" y="connsiteY24154"/>
                </a:cxn>
                <a:cxn ang="0">
                  <a:pos x="connsiteX24155" y="connsiteY24155"/>
                </a:cxn>
                <a:cxn ang="0">
                  <a:pos x="connsiteX24156" y="connsiteY24156"/>
                </a:cxn>
                <a:cxn ang="0">
                  <a:pos x="connsiteX24157" y="connsiteY24157"/>
                </a:cxn>
                <a:cxn ang="0">
                  <a:pos x="connsiteX24158" y="connsiteY24158"/>
                </a:cxn>
                <a:cxn ang="0">
                  <a:pos x="connsiteX24159" y="connsiteY24159"/>
                </a:cxn>
                <a:cxn ang="0">
                  <a:pos x="connsiteX24160" y="connsiteY24160"/>
                </a:cxn>
                <a:cxn ang="0">
                  <a:pos x="connsiteX24161" y="connsiteY24161"/>
                </a:cxn>
                <a:cxn ang="0">
                  <a:pos x="connsiteX24162" y="connsiteY24162"/>
                </a:cxn>
                <a:cxn ang="0">
                  <a:pos x="connsiteX24163" y="connsiteY24163"/>
                </a:cxn>
                <a:cxn ang="0">
                  <a:pos x="connsiteX24164" y="connsiteY24164"/>
                </a:cxn>
                <a:cxn ang="0">
                  <a:pos x="connsiteX24165" y="connsiteY24165"/>
                </a:cxn>
                <a:cxn ang="0">
                  <a:pos x="connsiteX24166" y="connsiteY24166"/>
                </a:cxn>
                <a:cxn ang="0">
                  <a:pos x="connsiteX24167" y="connsiteY24167"/>
                </a:cxn>
                <a:cxn ang="0">
                  <a:pos x="connsiteX24168" y="connsiteY24168"/>
                </a:cxn>
                <a:cxn ang="0">
                  <a:pos x="connsiteX24169" y="connsiteY24169"/>
                </a:cxn>
                <a:cxn ang="0">
                  <a:pos x="connsiteX24170" y="connsiteY24170"/>
                </a:cxn>
                <a:cxn ang="0">
                  <a:pos x="connsiteX24171" y="connsiteY24171"/>
                </a:cxn>
                <a:cxn ang="0">
                  <a:pos x="connsiteX24172" y="connsiteY24172"/>
                </a:cxn>
                <a:cxn ang="0">
                  <a:pos x="connsiteX24173" y="connsiteY24173"/>
                </a:cxn>
                <a:cxn ang="0">
                  <a:pos x="connsiteX24174" y="connsiteY24174"/>
                </a:cxn>
                <a:cxn ang="0">
                  <a:pos x="connsiteX24175" y="connsiteY24175"/>
                </a:cxn>
                <a:cxn ang="0">
                  <a:pos x="connsiteX24176" y="connsiteY24176"/>
                </a:cxn>
                <a:cxn ang="0">
                  <a:pos x="connsiteX24177" y="connsiteY24177"/>
                </a:cxn>
                <a:cxn ang="0">
                  <a:pos x="connsiteX24178" y="connsiteY24178"/>
                </a:cxn>
                <a:cxn ang="0">
                  <a:pos x="connsiteX24179" y="connsiteY24179"/>
                </a:cxn>
                <a:cxn ang="0">
                  <a:pos x="connsiteX24180" y="connsiteY24180"/>
                </a:cxn>
                <a:cxn ang="0">
                  <a:pos x="connsiteX24181" y="connsiteY24181"/>
                </a:cxn>
                <a:cxn ang="0">
                  <a:pos x="connsiteX24182" y="connsiteY24182"/>
                </a:cxn>
                <a:cxn ang="0">
                  <a:pos x="connsiteX24183" y="connsiteY24183"/>
                </a:cxn>
                <a:cxn ang="0">
                  <a:pos x="connsiteX24184" y="connsiteY24184"/>
                </a:cxn>
                <a:cxn ang="0">
                  <a:pos x="connsiteX24185" y="connsiteY24185"/>
                </a:cxn>
                <a:cxn ang="0">
                  <a:pos x="connsiteX24186" y="connsiteY24186"/>
                </a:cxn>
                <a:cxn ang="0">
                  <a:pos x="connsiteX24187" y="connsiteY24187"/>
                </a:cxn>
                <a:cxn ang="0">
                  <a:pos x="connsiteX24188" y="connsiteY24188"/>
                </a:cxn>
                <a:cxn ang="0">
                  <a:pos x="connsiteX24189" y="connsiteY24189"/>
                </a:cxn>
                <a:cxn ang="0">
                  <a:pos x="connsiteX24190" y="connsiteY24190"/>
                </a:cxn>
                <a:cxn ang="0">
                  <a:pos x="connsiteX24191" y="connsiteY24191"/>
                </a:cxn>
                <a:cxn ang="0">
                  <a:pos x="connsiteX24192" y="connsiteY24192"/>
                </a:cxn>
                <a:cxn ang="0">
                  <a:pos x="connsiteX24193" y="connsiteY24193"/>
                </a:cxn>
                <a:cxn ang="0">
                  <a:pos x="connsiteX24194" y="connsiteY24194"/>
                </a:cxn>
                <a:cxn ang="0">
                  <a:pos x="connsiteX24195" y="connsiteY24195"/>
                </a:cxn>
                <a:cxn ang="0">
                  <a:pos x="connsiteX24196" y="connsiteY24196"/>
                </a:cxn>
                <a:cxn ang="0">
                  <a:pos x="connsiteX24197" y="connsiteY24197"/>
                </a:cxn>
                <a:cxn ang="0">
                  <a:pos x="connsiteX24198" y="connsiteY24198"/>
                </a:cxn>
                <a:cxn ang="0">
                  <a:pos x="connsiteX24199" y="connsiteY24199"/>
                </a:cxn>
                <a:cxn ang="0">
                  <a:pos x="connsiteX24200" y="connsiteY24200"/>
                </a:cxn>
                <a:cxn ang="0">
                  <a:pos x="connsiteX24201" y="connsiteY24201"/>
                </a:cxn>
                <a:cxn ang="0">
                  <a:pos x="connsiteX24202" y="connsiteY24202"/>
                </a:cxn>
                <a:cxn ang="0">
                  <a:pos x="connsiteX24203" y="connsiteY24203"/>
                </a:cxn>
                <a:cxn ang="0">
                  <a:pos x="connsiteX24204" y="connsiteY24204"/>
                </a:cxn>
                <a:cxn ang="0">
                  <a:pos x="connsiteX24205" y="connsiteY24205"/>
                </a:cxn>
                <a:cxn ang="0">
                  <a:pos x="connsiteX24206" y="connsiteY24206"/>
                </a:cxn>
                <a:cxn ang="0">
                  <a:pos x="connsiteX24207" y="connsiteY24207"/>
                </a:cxn>
                <a:cxn ang="0">
                  <a:pos x="connsiteX24208" y="connsiteY24208"/>
                </a:cxn>
                <a:cxn ang="0">
                  <a:pos x="connsiteX24209" y="connsiteY24209"/>
                </a:cxn>
                <a:cxn ang="0">
                  <a:pos x="connsiteX24210" y="connsiteY24210"/>
                </a:cxn>
                <a:cxn ang="0">
                  <a:pos x="connsiteX24211" y="connsiteY24211"/>
                </a:cxn>
                <a:cxn ang="0">
                  <a:pos x="connsiteX24212" y="connsiteY24212"/>
                </a:cxn>
                <a:cxn ang="0">
                  <a:pos x="connsiteX24213" y="connsiteY24213"/>
                </a:cxn>
                <a:cxn ang="0">
                  <a:pos x="connsiteX24214" y="connsiteY24214"/>
                </a:cxn>
                <a:cxn ang="0">
                  <a:pos x="connsiteX24215" y="connsiteY24215"/>
                </a:cxn>
                <a:cxn ang="0">
                  <a:pos x="connsiteX24216" y="connsiteY24216"/>
                </a:cxn>
                <a:cxn ang="0">
                  <a:pos x="connsiteX24217" y="connsiteY24217"/>
                </a:cxn>
                <a:cxn ang="0">
                  <a:pos x="connsiteX24218" y="connsiteY24218"/>
                </a:cxn>
                <a:cxn ang="0">
                  <a:pos x="connsiteX24219" y="connsiteY24219"/>
                </a:cxn>
                <a:cxn ang="0">
                  <a:pos x="connsiteX24220" y="connsiteY24220"/>
                </a:cxn>
                <a:cxn ang="0">
                  <a:pos x="connsiteX24221" y="connsiteY24221"/>
                </a:cxn>
                <a:cxn ang="0">
                  <a:pos x="connsiteX24222" y="connsiteY24222"/>
                </a:cxn>
                <a:cxn ang="0">
                  <a:pos x="connsiteX24223" y="connsiteY24223"/>
                </a:cxn>
                <a:cxn ang="0">
                  <a:pos x="connsiteX24224" y="connsiteY24224"/>
                </a:cxn>
                <a:cxn ang="0">
                  <a:pos x="connsiteX24225" y="connsiteY24225"/>
                </a:cxn>
                <a:cxn ang="0">
                  <a:pos x="connsiteX24226" y="connsiteY24226"/>
                </a:cxn>
                <a:cxn ang="0">
                  <a:pos x="connsiteX24227" y="connsiteY24227"/>
                </a:cxn>
                <a:cxn ang="0">
                  <a:pos x="connsiteX24228" y="connsiteY24228"/>
                </a:cxn>
                <a:cxn ang="0">
                  <a:pos x="connsiteX24229" y="connsiteY24229"/>
                </a:cxn>
                <a:cxn ang="0">
                  <a:pos x="connsiteX24230" y="connsiteY24230"/>
                </a:cxn>
                <a:cxn ang="0">
                  <a:pos x="connsiteX24231" y="connsiteY24231"/>
                </a:cxn>
                <a:cxn ang="0">
                  <a:pos x="connsiteX24232" y="connsiteY24232"/>
                </a:cxn>
                <a:cxn ang="0">
                  <a:pos x="connsiteX24233" y="connsiteY24233"/>
                </a:cxn>
                <a:cxn ang="0">
                  <a:pos x="connsiteX24234" y="connsiteY24234"/>
                </a:cxn>
                <a:cxn ang="0">
                  <a:pos x="connsiteX24235" y="connsiteY24235"/>
                </a:cxn>
                <a:cxn ang="0">
                  <a:pos x="connsiteX24236" y="connsiteY24236"/>
                </a:cxn>
                <a:cxn ang="0">
                  <a:pos x="connsiteX24237" y="connsiteY24237"/>
                </a:cxn>
                <a:cxn ang="0">
                  <a:pos x="connsiteX24238" y="connsiteY24238"/>
                </a:cxn>
                <a:cxn ang="0">
                  <a:pos x="connsiteX24239" y="connsiteY24239"/>
                </a:cxn>
                <a:cxn ang="0">
                  <a:pos x="connsiteX24240" y="connsiteY24240"/>
                </a:cxn>
                <a:cxn ang="0">
                  <a:pos x="connsiteX24241" y="connsiteY24241"/>
                </a:cxn>
                <a:cxn ang="0">
                  <a:pos x="connsiteX24242" y="connsiteY24242"/>
                </a:cxn>
                <a:cxn ang="0">
                  <a:pos x="connsiteX24243" y="connsiteY24243"/>
                </a:cxn>
                <a:cxn ang="0">
                  <a:pos x="connsiteX24244" y="connsiteY24244"/>
                </a:cxn>
                <a:cxn ang="0">
                  <a:pos x="connsiteX24245" y="connsiteY24245"/>
                </a:cxn>
                <a:cxn ang="0">
                  <a:pos x="connsiteX24246" y="connsiteY24246"/>
                </a:cxn>
                <a:cxn ang="0">
                  <a:pos x="connsiteX24247" y="connsiteY24247"/>
                </a:cxn>
                <a:cxn ang="0">
                  <a:pos x="connsiteX24248" y="connsiteY24248"/>
                </a:cxn>
                <a:cxn ang="0">
                  <a:pos x="connsiteX24249" y="connsiteY24249"/>
                </a:cxn>
                <a:cxn ang="0">
                  <a:pos x="connsiteX24250" y="connsiteY24250"/>
                </a:cxn>
                <a:cxn ang="0">
                  <a:pos x="connsiteX24251" y="connsiteY24251"/>
                </a:cxn>
                <a:cxn ang="0">
                  <a:pos x="connsiteX24252" y="connsiteY24252"/>
                </a:cxn>
                <a:cxn ang="0">
                  <a:pos x="connsiteX24253" y="connsiteY24253"/>
                </a:cxn>
                <a:cxn ang="0">
                  <a:pos x="connsiteX24254" y="connsiteY24254"/>
                </a:cxn>
                <a:cxn ang="0">
                  <a:pos x="connsiteX24255" y="connsiteY24255"/>
                </a:cxn>
                <a:cxn ang="0">
                  <a:pos x="connsiteX24256" y="connsiteY24256"/>
                </a:cxn>
                <a:cxn ang="0">
                  <a:pos x="connsiteX24257" y="connsiteY24257"/>
                </a:cxn>
                <a:cxn ang="0">
                  <a:pos x="connsiteX24258" y="connsiteY24258"/>
                </a:cxn>
                <a:cxn ang="0">
                  <a:pos x="connsiteX24259" y="connsiteY24259"/>
                </a:cxn>
                <a:cxn ang="0">
                  <a:pos x="connsiteX24260" y="connsiteY24260"/>
                </a:cxn>
                <a:cxn ang="0">
                  <a:pos x="connsiteX24261" y="connsiteY24261"/>
                </a:cxn>
                <a:cxn ang="0">
                  <a:pos x="connsiteX24262" y="connsiteY24262"/>
                </a:cxn>
                <a:cxn ang="0">
                  <a:pos x="connsiteX24263" y="connsiteY24263"/>
                </a:cxn>
                <a:cxn ang="0">
                  <a:pos x="connsiteX24264" y="connsiteY24264"/>
                </a:cxn>
                <a:cxn ang="0">
                  <a:pos x="connsiteX24265" y="connsiteY24265"/>
                </a:cxn>
                <a:cxn ang="0">
                  <a:pos x="connsiteX24266" y="connsiteY24266"/>
                </a:cxn>
                <a:cxn ang="0">
                  <a:pos x="connsiteX24267" y="connsiteY24267"/>
                </a:cxn>
                <a:cxn ang="0">
                  <a:pos x="connsiteX24268" y="connsiteY24268"/>
                </a:cxn>
                <a:cxn ang="0">
                  <a:pos x="connsiteX24269" y="connsiteY24269"/>
                </a:cxn>
                <a:cxn ang="0">
                  <a:pos x="connsiteX24270" y="connsiteY24270"/>
                </a:cxn>
                <a:cxn ang="0">
                  <a:pos x="connsiteX24271" y="connsiteY24271"/>
                </a:cxn>
                <a:cxn ang="0">
                  <a:pos x="connsiteX24272" y="connsiteY24272"/>
                </a:cxn>
                <a:cxn ang="0">
                  <a:pos x="connsiteX24273" y="connsiteY24273"/>
                </a:cxn>
                <a:cxn ang="0">
                  <a:pos x="connsiteX24274" y="connsiteY24274"/>
                </a:cxn>
                <a:cxn ang="0">
                  <a:pos x="connsiteX24275" y="connsiteY24275"/>
                </a:cxn>
                <a:cxn ang="0">
                  <a:pos x="connsiteX24276" y="connsiteY24276"/>
                </a:cxn>
                <a:cxn ang="0">
                  <a:pos x="connsiteX24277" y="connsiteY24277"/>
                </a:cxn>
                <a:cxn ang="0">
                  <a:pos x="connsiteX24278" y="connsiteY24278"/>
                </a:cxn>
                <a:cxn ang="0">
                  <a:pos x="connsiteX24279" y="connsiteY24279"/>
                </a:cxn>
                <a:cxn ang="0">
                  <a:pos x="connsiteX24280" y="connsiteY24280"/>
                </a:cxn>
                <a:cxn ang="0">
                  <a:pos x="connsiteX24281" y="connsiteY24281"/>
                </a:cxn>
                <a:cxn ang="0">
                  <a:pos x="connsiteX24282" y="connsiteY24282"/>
                </a:cxn>
                <a:cxn ang="0">
                  <a:pos x="connsiteX24283" y="connsiteY24283"/>
                </a:cxn>
                <a:cxn ang="0">
                  <a:pos x="connsiteX24284" y="connsiteY24284"/>
                </a:cxn>
                <a:cxn ang="0">
                  <a:pos x="connsiteX24285" y="connsiteY24285"/>
                </a:cxn>
                <a:cxn ang="0">
                  <a:pos x="connsiteX24286" y="connsiteY24286"/>
                </a:cxn>
                <a:cxn ang="0">
                  <a:pos x="connsiteX24287" y="connsiteY24287"/>
                </a:cxn>
                <a:cxn ang="0">
                  <a:pos x="connsiteX24288" y="connsiteY24288"/>
                </a:cxn>
                <a:cxn ang="0">
                  <a:pos x="connsiteX24289" y="connsiteY24289"/>
                </a:cxn>
                <a:cxn ang="0">
                  <a:pos x="connsiteX24290" y="connsiteY24290"/>
                </a:cxn>
                <a:cxn ang="0">
                  <a:pos x="connsiteX24291" y="connsiteY24291"/>
                </a:cxn>
                <a:cxn ang="0">
                  <a:pos x="connsiteX24292" y="connsiteY24292"/>
                </a:cxn>
                <a:cxn ang="0">
                  <a:pos x="connsiteX24293" y="connsiteY24293"/>
                </a:cxn>
                <a:cxn ang="0">
                  <a:pos x="connsiteX24294" y="connsiteY24294"/>
                </a:cxn>
                <a:cxn ang="0">
                  <a:pos x="connsiteX24295" y="connsiteY24295"/>
                </a:cxn>
                <a:cxn ang="0">
                  <a:pos x="connsiteX24296" y="connsiteY24296"/>
                </a:cxn>
                <a:cxn ang="0">
                  <a:pos x="connsiteX24297" y="connsiteY24297"/>
                </a:cxn>
                <a:cxn ang="0">
                  <a:pos x="connsiteX24298" y="connsiteY24298"/>
                </a:cxn>
                <a:cxn ang="0">
                  <a:pos x="connsiteX24299" y="connsiteY24299"/>
                </a:cxn>
                <a:cxn ang="0">
                  <a:pos x="connsiteX24300" y="connsiteY24300"/>
                </a:cxn>
                <a:cxn ang="0">
                  <a:pos x="connsiteX24301" y="connsiteY24301"/>
                </a:cxn>
                <a:cxn ang="0">
                  <a:pos x="connsiteX24302" y="connsiteY24302"/>
                </a:cxn>
                <a:cxn ang="0">
                  <a:pos x="connsiteX24303" y="connsiteY24303"/>
                </a:cxn>
                <a:cxn ang="0">
                  <a:pos x="connsiteX24304" y="connsiteY24304"/>
                </a:cxn>
                <a:cxn ang="0">
                  <a:pos x="connsiteX24305" y="connsiteY24305"/>
                </a:cxn>
                <a:cxn ang="0">
                  <a:pos x="connsiteX24306" y="connsiteY24306"/>
                </a:cxn>
                <a:cxn ang="0">
                  <a:pos x="connsiteX24307" y="connsiteY24307"/>
                </a:cxn>
                <a:cxn ang="0">
                  <a:pos x="connsiteX24308" y="connsiteY24308"/>
                </a:cxn>
                <a:cxn ang="0">
                  <a:pos x="connsiteX24309" y="connsiteY24309"/>
                </a:cxn>
                <a:cxn ang="0">
                  <a:pos x="connsiteX24310" y="connsiteY24310"/>
                </a:cxn>
                <a:cxn ang="0">
                  <a:pos x="connsiteX24311" y="connsiteY24311"/>
                </a:cxn>
                <a:cxn ang="0">
                  <a:pos x="connsiteX24312" y="connsiteY24312"/>
                </a:cxn>
                <a:cxn ang="0">
                  <a:pos x="connsiteX24313" y="connsiteY24313"/>
                </a:cxn>
                <a:cxn ang="0">
                  <a:pos x="connsiteX24314" y="connsiteY24314"/>
                </a:cxn>
                <a:cxn ang="0">
                  <a:pos x="connsiteX24315" y="connsiteY24315"/>
                </a:cxn>
                <a:cxn ang="0">
                  <a:pos x="connsiteX24316" y="connsiteY24316"/>
                </a:cxn>
                <a:cxn ang="0">
                  <a:pos x="connsiteX24317" y="connsiteY24317"/>
                </a:cxn>
                <a:cxn ang="0">
                  <a:pos x="connsiteX24318" y="connsiteY24318"/>
                </a:cxn>
                <a:cxn ang="0">
                  <a:pos x="connsiteX24319" y="connsiteY24319"/>
                </a:cxn>
                <a:cxn ang="0">
                  <a:pos x="connsiteX24320" y="connsiteY24320"/>
                </a:cxn>
                <a:cxn ang="0">
                  <a:pos x="connsiteX24321" y="connsiteY24321"/>
                </a:cxn>
                <a:cxn ang="0">
                  <a:pos x="connsiteX24322" y="connsiteY24322"/>
                </a:cxn>
                <a:cxn ang="0">
                  <a:pos x="connsiteX24323" y="connsiteY24323"/>
                </a:cxn>
                <a:cxn ang="0">
                  <a:pos x="connsiteX24324" y="connsiteY24324"/>
                </a:cxn>
                <a:cxn ang="0">
                  <a:pos x="connsiteX24325" y="connsiteY24325"/>
                </a:cxn>
                <a:cxn ang="0">
                  <a:pos x="connsiteX24326" y="connsiteY24326"/>
                </a:cxn>
                <a:cxn ang="0">
                  <a:pos x="connsiteX24327" y="connsiteY24327"/>
                </a:cxn>
                <a:cxn ang="0">
                  <a:pos x="connsiteX24328" y="connsiteY24328"/>
                </a:cxn>
                <a:cxn ang="0">
                  <a:pos x="connsiteX24329" y="connsiteY24329"/>
                </a:cxn>
                <a:cxn ang="0">
                  <a:pos x="connsiteX24330" y="connsiteY24330"/>
                </a:cxn>
                <a:cxn ang="0">
                  <a:pos x="connsiteX24331" y="connsiteY24331"/>
                </a:cxn>
                <a:cxn ang="0">
                  <a:pos x="connsiteX24332" y="connsiteY24332"/>
                </a:cxn>
                <a:cxn ang="0">
                  <a:pos x="connsiteX24333" y="connsiteY24333"/>
                </a:cxn>
                <a:cxn ang="0">
                  <a:pos x="connsiteX24334" y="connsiteY24334"/>
                </a:cxn>
                <a:cxn ang="0">
                  <a:pos x="connsiteX24335" y="connsiteY24335"/>
                </a:cxn>
                <a:cxn ang="0">
                  <a:pos x="connsiteX24336" y="connsiteY24336"/>
                </a:cxn>
                <a:cxn ang="0">
                  <a:pos x="connsiteX24337" y="connsiteY24337"/>
                </a:cxn>
                <a:cxn ang="0">
                  <a:pos x="connsiteX24338" y="connsiteY24338"/>
                </a:cxn>
                <a:cxn ang="0">
                  <a:pos x="connsiteX24339" y="connsiteY24339"/>
                </a:cxn>
                <a:cxn ang="0">
                  <a:pos x="connsiteX24340" y="connsiteY24340"/>
                </a:cxn>
                <a:cxn ang="0">
                  <a:pos x="connsiteX24341" y="connsiteY24341"/>
                </a:cxn>
                <a:cxn ang="0">
                  <a:pos x="connsiteX24342" y="connsiteY24342"/>
                </a:cxn>
                <a:cxn ang="0">
                  <a:pos x="connsiteX24343" y="connsiteY24343"/>
                </a:cxn>
                <a:cxn ang="0">
                  <a:pos x="connsiteX24344" y="connsiteY24344"/>
                </a:cxn>
                <a:cxn ang="0">
                  <a:pos x="connsiteX24345" y="connsiteY24345"/>
                </a:cxn>
                <a:cxn ang="0">
                  <a:pos x="connsiteX24346" y="connsiteY24346"/>
                </a:cxn>
                <a:cxn ang="0">
                  <a:pos x="connsiteX24347" y="connsiteY24347"/>
                </a:cxn>
                <a:cxn ang="0">
                  <a:pos x="connsiteX24348" y="connsiteY24348"/>
                </a:cxn>
                <a:cxn ang="0">
                  <a:pos x="connsiteX24349" y="connsiteY24349"/>
                </a:cxn>
                <a:cxn ang="0">
                  <a:pos x="connsiteX24350" y="connsiteY24350"/>
                </a:cxn>
                <a:cxn ang="0">
                  <a:pos x="connsiteX24351" y="connsiteY24351"/>
                </a:cxn>
                <a:cxn ang="0">
                  <a:pos x="connsiteX24352" y="connsiteY24352"/>
                </a:cxn>
                <a:cxn ang="0">
                  <a:pos x="connsiteX24353" y="connsiteY24353"/>
                </a:cxn>
                <a:cxn ang="0">
                  <a:pos x="connsiteX24354" y="connsiteY24354"/>
                </a:cxn>
                <a:cxn ang="0">
                  <a:pos x="connsiteX24355" y="connsiteY24355"/>
                </a:cxn>
                <a:cxn ang="0">
                  <a:pos x="connsiteX24356" y="connsiteY24356"/>
                </a:cxn>
                <a:cxn ang="0">
                  <a:pos x="connsiteX24357" y="connsiteY24357"/>
                </a:cxn>
                <a:cxn ang="0">
                  <a:pos x="connsiteX24358" y="connsiteY24358"/>
                </a:cxn>
                <a:cxn ang="0">
                  <a:pos x="connsiteX24359" y="connsiteY24359"/>
                </a:cxn>
                <a:cxn ang="0">
                  <a:pos x="connsiteX24360" y="connsiteY24360"/>
                </a:cxn>
                <a:cxn ang="0">
                  <a:pos x="connsiteX24361" y="connsiteY24361"/>
                </a:cxn>
                <a:cxn ang="0">
                  <a:pos x="connsiteX24362" y="connsiteY24362"/>
                </a:cxn>
                <a:cxn ang="0">
                  <a:pos x="connsiteX24363" y="connsiteY24363"/>
                </a:cxn>
                <a:cxn ang="0">
                  <a:pos x="connsiteX24364" y="connsiteY24364"/>
                </a:cxn>
                <a:cxn ang="0">
                  <a:pos x="connsiteX24365" y="connsiteY24365"/>
                </a:cxn>
                <a:cxn ang="0">
                  <a:pos x="connsiteX24366" y="connsiteY24366"/>
                </a:cxn>
                <a:cxn ang="0">
                  <a:pos x="connsiteX24367" y="connsiteY24367"/>
                </a:cxn>
                <a:cxn ang="0">
                  <a:pos x="connsiteX24368" y="connsiteY24368"/>
                </a:cxn>
                <a:cxn ang="0">
                  <a:pos x="connsiteX24369" y="connsiteY24369"/>
                </a:cxn>
                <a:cxn ang="0">
                  <a:pos x="connsiteX24370" y="connsiteY24370"/>
                </a:cxn>
                <a:cxn ang="0">
                  <a:pos x="connsiteX24371" y="connsiteY24371"/>
                </a:cxn>
                <a:cxn ang="0">
                  <a:pos x="connsiteX24372" y="connsiteY24372"/>
                </a:cxn>
                <a:cxn ang="0">
                  <a:pos x="connsiteX24373" y="connsiteY24373"/>
                </a:cxn>
                <a:cxn ang="0">
                  <a:pos x="connsiteX24374" y="connsiteY24374"/>
                </a:cxn>
                <a:cxn ang="0">
                  <a:pos x="connsiteX24375" y="connsiteY24375"/>
                </a:cxn>
                <a:cxn ang="0">
                  <a:pos x="connsiteX24376" y="connsiteY24376"/>
                </a:cxn>
                <a:cxn ang="0">
                  <a:pos x="connsiteX24377" y="connsiteY24377"/>
                </a:cxn>
                <a:cxn ang="0">
                  <a:pos x="connsiteX24378" y="connsiteY24378"/>
                </a:cxn>
                <a:cxn ang="0">
                  <a:pos x="connsiteX24379" y="connsiteY24379"/>
                </a:cxn>
                <a:cxn ang="0">
                  <a:pos x="connsiteX24380" y="connsiteY24380"/>
                </a:cxn>
                <a:cxn ang="0">
                  <a:pos x="connsiteX24381" y="connsiteY24381"/>
                </a:cxn>
                <a:cxn ang="0">
                  <a:pos x="connsiteX24382" y="connsiteY24382"/>
                </a:cxn>
                <a:cxn ang="0">
                  <a:pos x="connsiteX24383" y="connsiteY24383"/>
                </a:cxn>
                <a:cxn ang="0">
                  <a:pos x="connsiteX24384" y="connsiteY24384"/>
                </a:cxn>
                <a:cxn ang="0">
                  <a:pos x="connsiteX24385" y="connsiteY24385"/>
                </a:cxn>
                <a:cxn ang="0">
                  <a:pos x="connsiteX24386" y="connsiteY24386"/>
                </a:cxn>
                <a:cxn ang="0">
                  <a:pos x="connsiteX24387" y="connsiteY24387"/>
                </a:cxn>
                <a:cxn ang="0">
                  <a:pos x="connsiteX24388" y="connsiteY24388"/>
                </a:cxn>
                <a:cxn ang="0">
                  <a:pos x="connsiteX24389" y="connsiteY24389"/>
                </a:cxn>
                <a:cxn ang="0">
                  <a:pos x="connsiteX24390" y="connsiteY24390"/>
                </a:cxn>
                <a:cxn ang="0">
                  <a:pos x="connsiteX24391" y="connsiteY24391"/>
                </a:cxn>
                <a:cxn ang="0">
                  <a:pos x="connsiteX24392" y="connsiteY24392"/>
                </a:cxn>
                <a:cxn ang="0">
                  <a:pos x="connsiteX24393" y="connsiteY24393"/>
                </a:cxn>
                <a:cxn ang="0">
                  <a:pos x="connsiteX24394" y="connsiteY24394"/>
                </a:cxn>
                <a:cxn ang="0">
                  <a:pos x="connsiteX24395" y="connsiteY24395"/>
                </a:cxn>
                <a:cxn ang="0">
                  <a:pos x="connsiteX24396" y="connsiteY24396"/>
                </a:cxn>
                <a:cxn ang="0">
                  <a:pos x="connsiteX24397" y="connsiteY24397"/>
                </a:cxn>
                <a:cxn ang="0">
                  <a:pos x="connsiteX24398" y="connsiteY24398"/>
                </a:cxn>
                <a:cxn ang="0">
                  <a:pos x="connsiteX24399" y="connsiteY24399"/>
                </a:cxn>
                <a:cxn ang="0">
                  <a:pos x="connsiteX24400" y="connsiteY24400"/>
                </a:cxn>
                <a:cxn ang="0">
                  <a:pos x="connsiteX24401" y="connsiteY24401"/>
                </a:cxn>
                <a:cxn ang="0">
                  <a:pos x="connsiteX24402" y="connsiteY24402"/>
                </a:cxn>
                <a:cxn ang="0">
                  <a:pos x="connsiteX24403" y="connsiteY24403"/>
                </a:cxn>
                <a:cxn ang="0">
                  <a:pos x="connsiteX24404" y="connsiteY24404"/>
                </a:cxn>
                <a:cxn ang="0">
                  <a:pos x="connsiteX24405" y="connsiteY24405"/>
                </a:cxn>
                <a:cxn ang="0">
                  <a:pos x="connsiteX24406" y="connsiteY24406"/>
                </a:cxn>
                <a:cxn ang="0">
                  <a:pos x="connsiteX24407" y="connsiteY24407"/>
                </a:cxn>
                <a:cxn ang="0">
                  <a:pos x="connsiteX24408" y="connsiteY24408"/>
                </a:cxn>
                <a:cxn ang="0">
                  <a:pos x="connsiteX24409" y="connsiteY24409"/>
                </a:cxn>
                <a:cxn ang="0">
                  <a:pos x="connsiteX24410" y="connsiteY24410"/>
                </a:cxn>
                <a:cxn ang="0">
                  <a:pos x="connsiteX24411" y="connsiteY24411"/>
                </a:cxn>
                <a:cxn ang="0">
                  <a:pos x="connsiteX24412" y="connsiteY24412"/>
                </a:cxn>
                <a:cxn ang="0">
                  <a:pos x="connsiteX24413" y="connsiteY24413"/>
                </a:cxn>
                <a:cxn ang="0">
                  <a:pos x="connsiteX24414" y="connsiteY24414"/>
                </a:cxn>
                <a:cxn ang="0">
                  <a:pos x="connsiteX24415" y="connsiteY24415"/>
                </a:cxn>
                <a:cxn ang="0">
                  <a:pos x="connsiteX24416" y="connsiteY24416"/>
                </a:cxn>
                <a:cxn ang="0">
                  <a:pos x="connsiteX24417" y="connsiteY24417"/>
                </a:cxn>
                <a:cxn ang="0">
                  <a:pos x="connsiteX24418" y="connsiteY24418"/>
                </a:cxn>
                <a:cxn ang="0">
                  <a:pos x="connsiteX24419" y="connsiteY24419"/>
                </a:cxn>
                <a:cxn ang="0">
                  <a:pos x="connsiteX24420" y="connsiteY24420"/>
                </a:cxn>
                <a:cxn ang="0">
                  <a:pos x="connsiteX24421" y="connsiteY24421"/>
                </a:cxn>
                <a:cxn ang="0">
                  <a:pos x="connsiteX24422" y="connsiteY24422"/>
                </a:cxn>
                <a:cxn ang="0">
                  <a:pos x="connsiteX24423" y="connsiteY24423"/>
                </a:cxn>
                <a:cxn ang="0">
                  <a:pos x="connsiteX24424" y="connsiteY24424"/>
                </a:cxn>
                <a:cxn ang="0">
                  <a:pos x="connsiteX24425" y="connsiteY24425"/>
                </a:cxn>
                <a:cxn ang="0">
                  <a:pos x="connsiteX24426" y="connsiteY24426"/>
                </a:cxn>
                <a:cxn ang="0">
                  <a:pos x="connsiteX24427" y="connsiteY24427"/>
                </a:cxn>
                <a:cxn ang="0">
                  <a:pos x="connsiteX24428" y="connsiteY24428"/>
                </a:cxn>
                <a:cxn ang="0">
                  <a:pos x="connsiteX24429" y="connsiteY24429"/>
                </a:cxn>
                <a:cxn ang="0">
                  <a:pos x="connsiteX24430" y="connsiteY24430"/>
                </a:cxn>
                <a:cxn ang="0">
                  <a:pos x="connsiteX24431" y="connsiteY24431"/>
                </a:cxn>
                <a:cxn ang="0">
                  <a:pos x="connsiteX24432" y="connsiteY24432"/>
                </a:cxn>
                <a:cxn ang="0">
                  <a:pos x="connsiteX24433" y="connsiteY24433"/>
                </a:cxn>
                <a:cxn ang="0">
                  <a:pos x="connsiteX24434" y="connsiteY24434"/>
                </a:cxn>
                <a:cxn ang="0">
                  <a:pos x="connsiteX24435" y="connsiteY24435"/>
                </a:cxn>
                <a:cxn ang="0">
                  <a:pos x="connsiteX24436" y="connsiteY24436"/>
                </a:cxn>
                <a:cxn ang="0">
                  <a:pos x="connsiteX24437" y="connsiteY24437"/>
                </a:cxn>
                <a:cxn ang="0">
                  <a:pos x="connsiteX24438" y="connsiteY24438"/>
                </a:cxn>
                <a:cxn ang="0">
                  <a:pos x="connsiteX24439" y="connsiteY24439"/>
                </a:cxn>
                <a:cxn ang="0">
                  <a:pos x="connsiteX24440" y="connsiteY24440"/>
                </a:cxn>
                <a:cxn ang="0">
                  <a:pos x="connsiteX24441" y="connsiteY24441"/>
                </a:cxn>
                <a:cxn ang="0">
                  <a:pos x="connsiteX24442" y="connsiteY24442"/>
                </a:cxn>
                <a:cxn ang="0">
                  <a:pos x="connsiteX24443" y="connsiteY24443"/>
                </a:cxn>
                <a:cxn ang="0">
                  <a:pos x="connsiteX24444" y="connsiteY24444"/>
                </a:cxn>
                <a:cxn ang="0">
                  <a:pos x="connsiteX24445" y="connsiteY24445"/>
                </a:cxn>
                <a:cxn ang="0">
                  <a:pos x="connsiteX24446" y="connsiteY24446"/>
                </a:cxn>
                <a:cxn ang="0">
                  <a:pos x="connsiteX24447" y="connsiteY24447"/>
                </a:cxn>
                <a:cxn ang="0">
                  <a:pos x="connsiteX24448" y="connsiteY24448"/>
                </a:cxn>
                <a:cxn ang="0">
                  <a:pos x="connsiteX24449" y="connsiteY24449"/>
                </a:cxn>
                <a:cxn ang="0">
                  <a:pos x="connsiteX24450" y="connsiteY24450"/>
                </a:cxn>
                <a:cxn ang="0">
                  <a:pos x="connsiteX24451" y="connsiteY24451"/>
                </a:cxn>
                <a:cxn ang="0">
                  <a:pos x="connsiteX24452" y="connsiteY24452"/>
                </a:cxn>
                <a:cxn ang="0">
                  <a:pos x="connsiteX24453" y="connsiteY24453"/>
                </a:cxn>
                <a:cxn ang="0">
                  <a:pos x="connsiteX24454" y="connsiteY24454"/>
                </a:cxn>
                <a:cxn ang="0">
                  <a:pos x="connsiteX24455" y="connsiteY24455"/>
                </a:cxn>
                <a:cxn ang="0">
                  <a:pos x="connsiteX24456" y="connsiteY24456"/>
                </a:cxn>
                <a:cxn ang="0">
                  <a:pos x="connsiteX24457" y="connsiteY24457"/>
                </a:cxn>
                <a:cxn ang="0">
                  <a:pos x="connsiteX24458" y="connsiteY24458"/>
                </a:cxn>
                <a:cxn ang="0">
                  <a:pos x="connsiteX24459" y="connsiteY24459"/>
                </a:cxn>
                <a:cxn ang="0">
                  <a:pos x="connsiteX24460" y="connsiteY24460"/>
                </a:cxn>
                <a:cxn ang="0">
                  <a:pos x="connsiteX24461" y="connsiteY24461"/>
                </a:cxn>
                <a:cxn ang="0">
                  <a:pos x="connsiteX24462" y="connsiteY24462"/>
                </a:cxn>
                <a:cxn ang="0">
                  <a:pos x="connsiteX24463" y="connsiteY24463"/>
                </a:cxn>
                <a:cxn ang="0">
                  <a:pos x="connsiteX24464" y="connsiteY24464"/>
                </a:cxn>
                <a:cxn ang="0">
                  <a:pos x="connsiteX24465" y="connsiteY24465"/>
                </a:cxn>
                <a:cxn ang="0">
                  <a:pos x="connsiteX24466" y="connsiteY24466"/>
                </a:cxn>
                <a:cxn ang="0">
                  <a:pos x="connsiteX24467" y="connsiteY24467"/>
                </a:cxn>
                <a:cxn ang="0">
                  <a:pos x="connsiteX24468" y="connsiteY24468"/>
                </a:cxn>
                <a:cxn ang="0">
                  <a:pos x="connsiteX24469" y="connsiteY24469"/>
                </a:cxn>
                <a:cxn ang="0">
                  <a:pos x="connsiteX24470" y="connsiteY24470"/>
                </a:cxn>
                <a:cxn ang="0">
                  <a:pos x="connsiteX24471" y="connsiteY24471"/>
                </a:cxn>
                <a:cxn ang="0">
                  <a:pos x="connsiteX24472" y="connsiteY24472"/>
                </a:cxn>
                <a:cxn ang="0">
                  <a:pos x="connsiteX24473" y="connsiteY24473"/>
                </a:cxn>
                <a:cxn ang="0">
                  <a:pos x="connsiteX24474" y="connsiteY24474"/>
                </a:cxn>
                <a:cxn ang="0">
                  <a:pos x="connsiteX24475" y="connsiteY24475"/>
                </a:cxn>
                <a:cxn ang="0">
                  <a:pos x="connsiteX24476" y="connsiteY24476"/>
                </a:cxn>
                <a:cxn ang="0">
                  <a:pos x="connsiteX24477" y="connsiteY24477"/>
                </a:cxn>
                <a:cxn ang="0">
                  <a:pos x="connsiteX24478" y="connsiteY24478"/>
                </a:cxn>
                <a:cxn ang="0">
                  <a:pos x="connsiteX24479" y="connsiteY24479"/>
                </a:cxn>
                <a:cxn ang="0">
                  <a:pos x="connsiteX24480" y="connsiteY24480"/>
                </a:cxn>
                <a:cxn ang="0">
                  <a:pos x="connsiteX24481" y="connsiteY24481"/>
                </a:cxn>
                <a:cxn ang="0">
                  <a:pos x="connsiteX24482" y="connsiteY24482"/>
                </a:cxn>
                <a:cxn ang="0">
                  <a:pos x="connsiteX24483" y="connsiteY24483"/>
                </a:cxn>
                <a:cxn ang="0">
                  <a:pos x="connsiteX24484" y="connsiteY24484"/>
                </a:cxn>
                <a:cxn ang="0">
                  <a:pos x="connsiteX24485" y="connsiteY24485"/>
                </a:cxn>
                <a:cxn ang="0">
                  <a:pos x="connsiteX24486" y="connsiteY24486"/>
                </a:cxn>
                <a:cxn ang="0">
                  <a:pos x="connsiteX24487" y="connsiteY24487"/>
                </a:cxn>
                <a:cxn ang="0">
                  <a:pos x="connsiteX24488" y="connsiteY24488"/>
                </a:cxn>
                <a:cxn ang="0">
                  <a:pos x="connsiteX24489" y="connsiteY24489"/>
                </a:cxn>
                <a:cxn ang="0">
                  <a:pos x="connsiteX24490" y="connsiteY24490"/>
                </a:cxn>
                <a:cxn ang="0">
                  <a:pos x="connsiteX24491" y="connsiteY24491"/>
                </a:cxn>
                <a:cxn ang="0">
                  <a:pos x="connsiteX24492" y="connsiteY24492"/>
                </a:cxn>
                <a:cxn ang="0">
                  <a:pos x="connsiteX24493" y="connsiteY24493"/>
                </a:cxn>
                <a:cxn ang="0">
                  <a:pos x="connsiteX24494" y="connsiteY24494"/>
                </a:cxn>
                <a:cxn ang="0">
                  <a:pos x="connsiteX24495" y="connsiteY24495"/>
                </a:cxn>
                <a:cxn ang="0">
                  <a:pos x="connsiteX24496" y="connsiteY24496"/>
                </a:cxn>
                <a:cxn ang="0">
                  <a:pos x="connsiteX24497" y="connsiteY24497"/>
                </a:cxn>
                <a:cxn ang="0">
                  <a:pos x="connsiteX24498" y="connsiteY24498"/>
                </a:cxn>
                <a:cxn ang="0">
                  <a:pos x="connsiteX24499" y="connsiteY24499"/>
                </a:cxn>
                <a:cxn ang="0">
                  <a:pos x="connsiteX24500" y="connsiteY24500"/>
                </a:cxn>
                <a:cxn ang="0">
                  <a:pos x="connsiteX24501" y="connsiteY24501"/>
                </a:cxn>
                <a:cxn ang="0">
                  <a:pos x="connsiteX24502" y="connsiteY24502"/>
                </a:cxn>
                <a:cxn ang="0">
                  <a:pos x="connsiteX24503" y="connsiteY24503"/>
                </a:cxn>
                <a:cxn ang="0">
                  <a:pos x="connsiteX24504" y="connsiteY24504"/>
                </a:cxn>
                <a:cxn ang="0">
                  <a:pos x="connsiteX24505" y="connsiteY24505"/>
                </a:cxn>
                <a:cxn ang="0">
                  <a:pos x="connsiteX24506" y="connsiteY24506"/>
                </a:cxn>
                <a:cxn ang="0">
                  <a:pos x="connsiteX24507" y="connsiteY24507"/>
                </a:cxn>
                <a:cxn ang="0">
                  <a:pos x="connsiteX24508" y="connsiteY24508"/>
                </a:cxn>
                <a:cxn ang="0">
                  <a:pos x="connsiteX24509" y="connsiteY24509"/>
                </a:cxn>
                <a:cxn ang="0">
                  <a:pos x="connsiteX24510" y="connsiteY24510"/>
                </a:cxn>
                <a:cxn ang="0">
                  <a:pos x="connsiteX24511" y="connsiteY24511"/>
                </a:cxn>
                <a:cxn ang="0">
                  <a:pos x="connsiteX24512" y="connsiteY24512"/>
                </a:cxn>
                <a:cxn ang="0">
                  <a:pos x="connsiteX24513" y="connsiteY24513"/>
                </a:cxn>
                <a:cxn ang="0">
                  <a:pos x="connsiteX24514" y="connsiteY24514"/>
                </a:cxn>
                <a:cxn ang="0">
                  <a:pos x="connsiteX24515" y="connsiteY24515"/>
                </a:cxn>
                <a:cxn ang="0">
                  <a:pos x="connsiteX24516" y="connsiteY24516"/>
                </a:cxn>
                <a:cxn ang="0">
                  <a:pos x="connsiteX24517" y="connsiteY24517"/>
                </a:cxn>
                <a:cxn ang="0">
                  <a:pos x="connsiteX24518" y="connsiteY24518"/>
                </a:cxn>
                <a:cxn ang="0">
                  <a:pos x="connsiteX24519" y="connsiteY24519"/>
                </a:cxn>
                <a:cxn ang="0">
                  <a:pos x="connsiteX24520" y="connsiteY24520"/>
                </a:cxn>
                <a:cxn ang="0">
                  <a:pos x="connsiteX24521" y="connsiteY24521"/>
                </a:cxn>
                <a:cxn ang="0">
                  <a:pos x="connsiteX24522" y="connsiteY24522"/>
                </a:cxn>
                <a:cxn ang="0">
                  <a:pos x="connsiteX24523" y="connsiteY24523"/>
                </a:cxn>
                <a:cxn ang="0">
                  <a:pos x="connsiteX24524" y="connsiteY24524"/>
                </a:cxn>
                <a:cxn ang="0">
                  <a:pos x="connsiteX24525" y="connsiteY24525"/>
                </a:cxn>
                <a:cxn ang="0">
                  <a:pos x="connsiteX24526" y="connsiteY24526"/>
                </a:cxn>
                <a:cxn ang="0">
                  <a:pos x="connsiteX24527" y="connsiteY24527"/>
                </a:cxn>
                <a:cxn ang="0">
                  <a:pos x="connsiteX24528" y="connsiteY24528"/>
                </a:cxn>
                <a:cxn ang="0">
                  <a:pos x="connsiteX24529" y="connsiteY24529"/>
                </a:cxn>
                <a:cxn ang="0">
                  <a:pos x="connsiteX24530" y="connsiteY24530"/>
                </a:cxn>
                <a:cxn ang="0">
                  <a:pos x="connsiteX24531" y="connsiteY24531"/>
                </a:cxn>
                <a:cxn ang="0">
                  <a:pos x="connsiteX24532" y="connsiteY24532"/>
                </a:cxn>
                <a:cxn ang="0">
                  <a:pos x="connsiteX24533" y="connsiteY24533"/>
                </a:cxn>
                <a:cxn ang="0">
                  <a:pos x="connsiteX24534" y="connsiteY24534"/>
                </a:cxn>
                <a:cxn ang="0">
                  <a:pos x="connsiteX24535" y="connsiteY24535"/>
                </a:cxn>
                <a:cxn ang="0">
                  <a:pos x="connsiteX24536" y="connsiteY24536"/>
                </a:cxn>
                <a:cxn ang="0">
                  <a:pos x="connsiteX24537" y="connsiteY24537"/>
                </a:cxn>
                <a:cxn ang="0">
                  <a:pos x="connsiteX24538" y="connsiteY24538"/>
                </a:cxn>
                <a:cxn ang="0">
                  <a:pos x="connsiteX24539" y="connsiteY24539"/>
                </a:cxn>
                <a:cxn ang="0">
                  <a:pos x="connsiteX24540" y="connsiteY24540"/>
                </a:cxn>
                <a:cxn ang="0">
                  <a:pos x="connsiteX24541" y="connsiteY24541"/>
                </a:cxn>
                <a:cxn ang="0">
                  <a:pos x="connsiteX24542" y="connsiteY24542"/>
                </a:cxn>
                <a:cxn ang="0">
                  <a:pos x="connsiteX24543" y="connsiteY24543"/>
                </a:cxn>
                <a:cxn ang="0">
                  <a:pos x="connsiteX24544" y="connsiteY24544"/>
                </a:cxn>
                <a:cxn ang="0">
                  <a:pos x="connsiteX24545" y="connsiteY24545"/>
                </a:cxn>
                <a:cxn ang="0">
                  <a:pos x="connsiteX24546" y="connsiteY24546"/>
                </a:cxn>
                <a:cxn ang="0">
                  <a:pos x="connsiteX24547" y="connsiteY24547"/>
                </a:cxn>
                <a:cxn ang="0">
                  <a:pos x="connsiteX24548" y="connsiteY24548"/>
                </a:cxn>
                <a:cxn ang="0">
                  <a:pos x="connsiteX24549" y="connsiteY24549"/>
                </a:cxn>
                <a:cxn ang="0">
                  <a:pos x="connsiteX24550" y="connsiteY24550"/>
                </a:cxn>
                <a:cxn ang="0">
                  <a:pos x="connsiteX24551" y="connsiteY24551"/>
                </a:cxn>
                <a:cxn ang="0">
                  <a:pos x="connsiteX24552" y="connsiteY24552"/>
                </a:cxn>
                <a:cxn ang="0">
                  <a:pos x="connsiteX24553" y="connsiteY24553"/>
                </a:cxn>
                <a:cxn ang="0">
                  <a:pos x="connsiteX24554" y="connsiteY24554"/>
                </a:cxn>
                <a:cxn ang="0">
                  <a:pos x="connsiteX24555" y="connsiteY24555"/>
                </a:cxn>
                <a:cxn ang="0">
                  <a:pos x="connsiteX24556" y="connsiteY24556"/>
                </a:cxn>
                <a:cxn ang="0">
                  <a:pos x="connsiteX24557" y="connsiteY24557"/>
                </a:cxn>
                <a:cxn ang="0">
                  <a:pos x="connsiteX24558" y="connsiteY24558"/>
                </a:cxn>
                <a:cxn ang="0">
                  <a:pos x="connsiteX24559" y="connsiteY24559"/>
                </a:cxn>
                <a:cxn ang="0">
                  <a:pos x="connsiteX24560" y="connsiteY24560"/>
                </a:cxn>
                <a:cxn ang="0">
                  <a:pos x="connsiteX24561" y="connsiteY24561"/>
                </a:cxn>
                <a:cxn ang="0">
                  <a:pos x="connsiteX24562" y="connsiteY24562"/>
                </a:cxn>
                <a:cxn ang="0">
                  <a:pos x="connsiteX24563" y="connsiteY24563"/>
                </a:cxn>
                <a:cxn ang="0">
                  <a:pos x="connsiteX24564" y="connsiteY24564"/>
                </a:cxn>
                <a:cxn ang="0">
                  <a:pos x="connsiteX24565" y="connsiteY24565"/>
                </a:cxn>
                <a:cxn ang="0">
                  <a:pos x="connsiteX24566" y="connsiteY24566"/>
                </a:cxn>
                <a:cxn ang="0">
                  <a:pos x="connsiteX24567" y="connsiteY24567"/>
                </a:cxn>
                <a:cxn ang="0">
                  <a:pos x="connsiteX24568" y="connsiteY24568"/>
                </a:cxn>
                <a:cxn ang="0">
                  <a:pos x="connsiteX24569" y="connsiteY24569"/>
                </a:cxn>
                <a:cxn ang="0">
                  <a:pos x="connsiteX24570" y="connsiteY24570"/>
                </a:cxn>
                <a:cxn ang="0">
                  <a:pos x="connsiteX24571" y="connsiteY24571"/>
                </a:cxn>
                <a:cxn ang="0">
                  <a:pos x="connsiteX24572" y="connsiteY24572"/>
                </a:cxn>
                <a:cxn ang="0">
                  <a:pos x="connsiteX24573" y="connsiteY24573"/>
                </a:cxn>
                <a:cxn ang="0">
                  <a:pos x="connsiteX24574" y="connsiteY24574"/>
                </a:cxn>
                <a:cxn ang="0">
                  <a:pos x="connsiteX24575" y="connsiteY24575"/>
                </a:cxn>
                <a:cxn ang="0">
                  <a:pos x="connsiteX24576" y="connsiteY24576"/>
                </a:cxn>
                <a:cxn ang="0">
                  <a:pos x="connsiteX24577" y="connsiteY24577"/>
                </a:cxn>
                <a:cxn ang="0">
                  <a:pos x="connsiteX24578" y="connsiteY24578"/>
                </a:cxn>
                <a:cxn ang="0">
                  <a:pos x="connsiteX24579" y="connsiteY24579"/>
                </a:cxn>
                <a:cxn ang="0">
                  <a:pos x="connsiteX24580" y="connsiteY24580"/>
                </a:cxn>
                <a:cxn ang="0">
                  <a:pos x="connsiteX24581" y="connsiteY24581"/>
                </a:cxn>
                <a:cxn ang="0">
                  <a:pos x="connsiteX24582" y="connsiteY24582"/>
                </a:cxn>
                <a:cxn ang="0">
                  <a:pos x="connsiteX24583" y="connsiteY24583"/>
                </a:cxn>
                <a:cxn ang="0">
                  <a:pos x="connsiteX24584" y="connsiteY24584"/>
                </a:cxn>
                <a:cxn ang="0">
                  <a:pos x="connsiteX24585" y="connsiteY24585"/>
                </a:cxn>
                <a:cxn ang="0">
                  <a:pos x="connsiteX24586" y="connsiteY24586"/>
                </a:cxn>
                <a:cxn ang="0">
                  <a:pos x="connsiteX24587" y="connsiteY24587"/>
                </a:cxn>
                <a:cxn ang="0">
                  <a:pos x="connsiteX24588" y="connsiteY24588"/>
                </a:cxn>
                <a:cxn ang="0">
                  <a:pos x="connsiteX24589" y="connsiteY24589"/>
                </a:cxn>
                <a:cxn ang="0">
                  <a:pos x="connsiteX24590" y="connsiteY24590"/>
                </a:cxn>
                <a:cxn ang="0">
                  <a:pos x="connsiteX24591" y="connsiteY24591"/>
                </a:cxn>
                <a:cxn ang="0">
                  <a:pos x="connsiteX24592" y="connsiteY24592"/>
                </a:cxn>
                <a:cxn ang="0">
                  <a:pos x="connsiteX24593" y="connsiteY24593"/>
                </a:cxn>
                <a:cxn ang="0">
                  <a:pos x="connsiteX24594" y="connsiteY24594"/>
                </a:cxn>
                <a:cxn ang="0">
                  <a:pos x="connsiteX24595" y="connsiteY24595"/>
                </a:cxn>
                <a:cxn ang="0">
                  <a:pos x="connsiteX24596" y="connsiteY24596"/>
                </a:cxn>
                <a:cxn ang="0">
                  <a:pos x="connsiteX24597" y="connsiteY24597"/>
                </a:cxn>
                <a:cxn ang="0">
                  <a:pos x="connsiteX24598" y="connsiteY24598"/>
                </a:cxn>
                <a:cxn ang="0">
                  <a:pos x="connsiteX24599" y="connsiteY24599"/>
                </a:cxn>
                <a:cxn ang="0">
                  <a:pos x="connsiteX24600" y="connsiteY24600"/>
                </a:cxn>
                <a:cxn ang="0">
                  <a:pos x="connsiteX24601" y="connsiteY24601"/>
                </a:cxn>
                <a:cxn ang="0">
                  <a:pos x="connsiteX24602" y="connsiteY24602"/>
                </a:cxn>
                <a:cxn ang="0">
                  <a:pos x="connsiteX24603" y="connsiteY24603"/>
                </a:cxn>
                <a:cxn ang="0">
                  <a:pos x="connsiteX24604" y="connsiteY24604"/>
                </a:cxn>
                <a:cxn ang="0">
                  <a:pos x="connsiteX24605" y="connsiteY24605"/>
                </a:cxn>
                <a:cxn ang="0">
                  <a:pos x="connsiteX24606" y="connsiteY24606"/>
                </a:cxn>
                <a:cxn ang="0">
                  <a:pos x="connsiteX24607" y="connsiteY24607"/>
                </a:cxn>
                <a:cxn ang="0">
                  <a:pos x="connsiteX24608" y="connsiteY24608"/>
                </a:cxn>
                <a:cxn ang="0">
                  <a:pos x="connsiteX24609" y="connsiteY24609"/>
                </a:cxn>
                <a:cxn ang="0">
                  <a:pos x="connsiteX24610" y="connsiteY24610"/>
                </a:cxn>
                <a:cxn ang="0">
                  <a:pos x="connsiteX24611" y="connsiteY24611"/>
                </a:cxn>
                <a:cxn ang="0">
                  <a:pos x="connsiteX24612" y="connsiteY24612"/>
                </a:cxn>
                <a:cxn ang="0">
                  <a:pos x="connsiteX24613" y="connsiteY24613"/>
                </a:cxn>
                <a:cxn ang="0">
                  <a:pos x="connsiteX24614" y="connsiteY24614"/>
                </a:cxn>
                <a:cxn ang="0">
                  <a:pos x="connsiteX24615" y="connsiteY24615"/>
                </a:cxn>
                <a:cxn ang="0">
                  <a:pos x="connsiteX24616" y="connsiteY24616"/>
                </a:cxn>
                <a:cxn ang="0">
                  <a:pos x="connsiteX24617" y="connsiteY24617"/>
                </a:cxn>
                <a:cxn ang="0">
                  <a:pos x="connsiteX24618" y="connsiteY24618"/>
                </a:cxn>
                <a:cxn ang="0">
                  <a:pos x="connsiteX24619" y="connsiteY24619"/>
                </a:cxn>
                <a:cxn ang="0">
                  <a:pos x="connsiteX24620" y="connsiteY24620"/>
                </a:cxn>
                <a:cxn ang="0">
                  <a:pos x="connsiteX24621" y="connsiteY24621"/>
                </a:cxn>
                <a:cxn ang="0">
                  <a:pos x="connsiteX24622" y="connsiteY24622"/>
                </a:cxn>
                <a:cxn ang="0">
                  <a:pos x="connsiteX24623" y="connsiteY24623"/>
                </a:cxn>
                <a:cxn ang="0">
                  <a:pos x="connsiteX24624" y="connsiteY24624"/>
                </a:cxn>
                <a:cxn ang="0">
                  <a:pos x="connsiteX24625" y="connsiteY24625"/>
                </a:cxn>
                <a:cxn ang="0">
                  <a:pos x="connsiteX24626" y="connsiteY24626"/>
                </a:cxn>
                <a:cxn ang="0">
                  <a:pos x="connsiteX24627" y="connsiteY24627"/>
                </a:cxn>
                <a:cxn ang="0">
                  <a:pos x="connsiteX24628" y="connsiteY24628"/>
                </a:cxn>
                <a:cxn ang="0">
                  <a:pos x="connsiteX24629" y="connsiteY24629"/>
                </a:cxn>
                <a:cxn ang="0">
                  <a:pos x="connsiteX24630" y="connsiteY24630"/>
                </a:cxn>
                <a:cxn ang="0">
                  <a:pos x="connsiteX24631" y="connsiteY24631"/>
                </a:cxn>
                <a:cxn ang="0">
                  <a:pos x="connsiteX24632" y="connsiteY24632"/>
                </a:cxn>
                <a:cxn ang="0">
                  <a:pos x="connsiteX24633" y="connsiteY24633"/>
                </a:cxn>
                <a:cxn ang="0">
                  <a:pos x="connsiteX24634" y="connsiteY24634"/>
                </a:cxn>
                <a:cxn ang="0">
                  <a:pos x="connsiteX24635" y="connsiteY24635"/>
                </a:cxn>
                <a:cxn ang="0">
                  <a:pos x="connsiteX24636" y="connsiteY24636"/>
                </a:cxn>
                <a:cxn ang="0">
                  <a:pos x="connsiteX24637" y="connsiteY24637"/>
                </a:cxn>
                <a:cxn ang="0">
                  <a:pos x="connsiteX24638" y="connsiteY24638"/>
                </a:cxn>
                <a:cxn ang="0">
                  <a:pos x="connsiteX24639" y="connsiteY24639"/>
                </a:cxn>
                <a:cxn ang="0">
                  <a:pos x="connsiteX24640" y="connsiteY24640"/>
                </a:cxn>
                <a:cxn ang="0">
                  <a:pos x="connsiteX24641" y="connsiteY24641"/>
                </a:cxn>
                <a:cxn ang="0">
                  <a:pos x="connsiteX24642" y="connsiteY24642"/>
                </a:cxn>
                <a:cxn ang="0">
                  <a:pos x="connsiteX24643" y="connsiteY24643"/>
                </a:cxn>
                <a:cxn ang="0">
                  <a:pos x="connsiteX24644" y="connsiteY24644"/>
                </a:cxn>
                <a:cxn ang="0">
                  <a:pos x="connsiteX24645" y="connsiteY24645"/>
                </a:cxn>
                <a:cxn ang="0">
                  <a:pos x="connsiteX24646" y="connsiteY24646"/>
                </a:cxn>
                <a:cxn ang="0">
                  <a:pos x="connsiteX24647" y="connsiteY24647"/>
                </a:cxn>
                <a:cxn ang="0">
                  <a:pos x="connsiteX24648" y="connsiteY24648"/>
                </a:cxn>
                <a:cxn ang="0">
                  <a:pos x="connsiteX24649" y="connsiteY24649"/>
                </a:cxn>
                <a:cxn ang="0">
                  <a:pos x="connsiteX24650" y="connsiteY24650"/>
                </a:cxn>
                <a:cxn ang="0">
                  <a:pos x="connsiteX24651" y="connsiteY24651"/>
                </a:cxn>
                <a:cxn ang="0">
                  <a:pos x="connsiteX24652" y="connsiteY24652"/>
                </a:cxn>
                <a:cxn ang="0">
                  <a:pos x="connsiteX24653" y="connsiteY24653"/>
                </a:cxn>
                <a:cxn ang="0">
                  <a:pos x="connsiteX24654" y="connsiteY24654"/>
                </a:cxn>
                <a:cxn ang="0">
                  <a:pos x="connsiteX24655" y="connsiteY24655"/>
                </a:cxn>
                <a:cxn ang="0">
                  <a:pos x="connsiteX24656" y="connsiteY24656"/>
                </a:cxn>
                <a:cxn ang="0">
                  <a:pos x="connsiteX24657" y="connsiteY24657"/>
                </a:cxn>
                <a:cxn ang="0">
                  <a:pos x="connsiteX24658" y="connsiteY24658"/>
                </a:cxn>
                <a:cxn ang="0">
                  <a:pos x="connsiteX24659" y="connsiteY24659"/>
                </a:cxn>
                <a:cxn ang="0">
                  <a:pos x="connsiteX24660" y="connsiteY24660"/>
                </a:cxn>
                <a:cxn ang="0">
                  <a:pos x="connsiteX24661" y="connsiteY24661"/>
                </a:cxn>
                <a:cxn ang="0">
                  <a:pos x="connsiteX24662" y="connsiteY24662"/>
                </a:cxn>
                <a:cxn ang="0">
                  <a:pos x="connsiteX24663" y="connsiteY24663"/>
                </a:cxn>
                <a:cxn ang="0">
                  <a:pos x="connsiteX24664" y="connsiteY24664"/>
                </a:cxn>
                <a:cxn ang="0">
                  <a:pos x="connsiteX24665" y="connsiteY24665"/>
                </a:cxn>
                <a:cxn ang="0">
                  <a:pos x="connsiteX24666" y="connsiteY24666"/>
                </a:cxn>
                <a:cxn ang="0">
                  <a:pos x="connsiteX24667" y="connsiteY24667"/>
                </a:cxn>
                <a:cxn ang="0">
                  <a:pos x="connsiteX24668" y="connsiteY24668"/>
                </a:cxn>
                <a:cxn ang="0">
                  <a:pos x="connsiteX24669" y="connsiteY24669"/>
                </a:cxn>
                <a:cxn ang="0">
                  <a:pos x="connsiteX24670" y="connsiteY24670"/>
                </a:cxn>
                <a:cxn ang="0">
                  <a:pos x="connsiteX24671" y="connsiteY24671"/>
                </a:cxn>
                <a:cxn ang="0">
                  <a:pos x="connsiteX24672" y="connsiteY24672"/>
                </a:cxn>
                <a:cxn ang="0">
                  <a:pos x="connsiteX24673" y="connsiteY24673"/>
                </a:cxn>
                <a:cxn ang="0">
                  <a:pos x="connsiteX24674" y="connsiteY24674"/>
                </a:cxn>
                <a:cxn ang="0">
                  <a:pos x="connsiteX24675" y="connsiteY24675"/>
                </a:cxn>
                <a:cxn ang="0">
                  <a:pos x="connsiteX24676" y="connsiteY24676"/>
                </a:cxn>
                <a:cxn ang="0">
                  <a:pos x="connsiteX24677" y="connsiteY24677"/>
                </a:cxn>
                <a:cxn ang="0">
                  <a:pos x="connsiteX24678" y="connsiteY24678"/>
                </a:cxn>
                <a:cxn ang="0">
                  <a:pos x="connsiteX24679" y="connsiteY24679"/>
                </a:cxn>
                <a:cxn ang="0">
                  <a:pos x="connsiteX24680" y="connsiteY24680"/>
                </a:cxn>
                <a:cxn ang="0">
                  <a:pos x="connsiteX24681" y="connsiteY24681"/>
                </a:cxn>
                <a:cxn ang="0">
                  <a:pos x="connsiteX24682" y="connsiteY24682"/>
                </a:cxn>
                <a:cxn ang="0">
                  <a:pos x="connsiteX24683" y="connsiteY24683"/>
                </a:cxn>
                <a:cxn ang="0">
                  <a:pos x="connsiteX24684" y="connsiteY24684"/>
                </a:cxn>
                <a:cxn ang="0">
                  <a:pos x="connsiteX24685" y="connsiteY24685"/>
                </a:cxn>
                <a:cxn ang="0">
                  <a:pos x="connsiteX24686" y="connsiteY24686"/>
                </a:cxn>
                <a:cxn ang="0">
                  <a:pos x="connsiteX24687" y="connsiteY24687"/>
                </a:cxn>
                <a:cxn ang="0">
                  <a:pos x="connsiteX24688" y="connsiteY24688"/>
                </a:cxn>
                <a:cxn ang="0">
                  <a:pos x="connsiteX24689" y="connsiteY24689"/>
                </a:cxn>
                <a:cxn ang="0">
                  <a:pos x="connsiteX24690" y="connsiteY24690"/>
                </a:cxn>
                <a:cxn ang="0">
                  <a:pos x="connsiteX24691" y="connsiteY24691"/>
                </a:cxn>
                <a:cxn ang="0">
                  <a:pos x="connsiteX24692" y="connsiteY24692"/>
                </a:cxn>
                <a:cxn ang="0">
                  <a:pos x="connsiteX24693" y="connsiteY24693"/>
                </a:cxn>
                <a:cxn ang="0">
                  <a:pos x="connsiteX24694" y="connsiteY24694"/>
                </a:cxn>
                <a:cxn ang="0">
                  <a:pos x="connsiteX24695" y="connsiteY24695"/>
                </a:cxn>
                <a:cxn ang="0">
                  <a:pos x="connsiteX24696" y="connsiteY24696"/>
                </a:cxn>
                <a:cxn ang="0">
                  <a:pos x="connsiteX24697" y="connsiteY24697"/>
                </a:cxn>
                <a:cxn ang="0">
                  <a:pos x="connsiteX24698" y="connsiteY24698"/>
                </a:cxn>
                <a:cxn ang="0">
                  <a:pos x="connsiteX24699" y="connsiteY24699"/>
                </a:cxn>
                <a:cxn ang="0">
                  <a:pos x="connsiteX24700" y="connsiteY24700"/>
                </a:cxn>
                <a:cxn ang="0">
                  <a:pos x="connsiteX24701" y="connsiteY24701"/>
                </a:cxn>
                <a:cxn ang="0">
                  <a:pos x="connsiteX24702" y="connsiteY24702"/>
                </a:cxn>
                <a:cxn ang="0">
                  <a:pos x="connsiteX24703" y="connsiteY24703"/>
                </a:cxn>
                <a:cxn ang="0">
                  <a:pos x="connsiteX24704" y="connsiteY24704"/>
                </a:cxn>
                <a:cxn ang="0">
                  <a:pos x="connsiteX24705" y="connsiteY24705"/>
                </a:cxn>
                <a:cxn ang="0">
                  <a:pos x="connsiteX24706" y="connsiteY24706"/>
                </a:cxn>
                <a:cxn ang="0">
                  <a:pos x="connsiteX24707" y="connsiteY24707"/>
                </a:cxn>
                <a:cxn ang="0">
                  <a:pos x="connsiteX24708" y="connsiteY24708"/>
                </a:cxn>
                <a:cxn ang="0">
                  <a:pos x="connsiteX24709" y="connsiteY24709"/>
                </a:cxn>
                <a:cxn ang="0">
                  <a:pos x="connsiteX24710" y="connsiteY24710"/>
                </a:cxn>
                <a:cxn ang="0">
                  <a:pos x="connsiteX24711" y="connsiteY24711"/>
                </a:cxn>
                <a:cxn ang="0">
                  <a:pos x="connsiteX24712" y="connsiteY24712"/>
                </a:cxn>
                <a:cxn ang="0">
                  <a:pos x="connsiteX24713" y="connsiteY24713"/>
                </a:cxn>
                <a:cxn ang="0">
                  <a:pos x="connsiteX24714" y="connsiteY24714"/>
                </a:cxn>
                <a:cxn ang="0">
                  <a:pos x="connsiteX24715" y="connsiteY24715"/>
                </a:cxn>
                <a:cxn ang="0">
                  <a:pos x="connsiteX24716" y="connsiteY24716"/>
                </a:cxn>
                <a:cxn ang="0">
                  <a:pos x="connsiteX24717" y="connsiteY24717"/>
                </a:cxn>
                <a:cxn ang="0">
                  <a:pos x="connsiteX24718" y="connsiteY24718"/>
                </a:cxn>
                <a:cxn ang="0">
                  <a:pos x="connsiteX24719" y="connsiteY24719"/>
                </a:cxn>
                <a:cxn ang="0">
                  <a:pos x="connsiteX24720" y="connsiteY24720"/>
                </a:cxn>
                <a:cxn ang="0">
                  <a:pos x="connsiteX24721" y="connsiteY24721"/>
                </a:cxn>
                <a:cxn ang="0">
                  <a:pos x="connsiteX24722" y="connsiteY24722"/>
                </a:cxn>
                <a:cxn ang="0">
                  <a:pos x="connsiteX24723" y="connsiteY24723"/>
                </a:cxn>
                <a:cxn ang="0">
                  <a:pos x="connsiteX24724" y="connsiteY24724"/>
                </a:cxn>
                <a:cxn ang="0">
                  <a:pos x="connsiteX24725" y="connsiteY24725"/>
                </a:cxn>
                <a:cxn ang="0">
                  <a:pos x="connsiteX24726" y="connsiteY24726"/>
                </a:cxn>
                <a:cxn ang="0">
                  <a:pos x="connsiteX24727" y="connsiteY24727"/>
                </a:cxn>
                <a:cxn ang="0">
                  <a:pos x="connsiteX24728" y="connsiteY24728"/>
                </a:cxn>
                <a:cxn ang="0">
                  <a:pos x="connsiteX24729" y="connsiteY24729"/>
                </a:cxn>
                <a:cxn ang="0">
                  <a:pos x="connsiteX24730" y="connsiteY24730"/>
                </a:cxn>
                <a:cxn ang="0">
                  <a:pos x="connsiteX24731" y="connsiteY24731"/>
                </a:cxn>
                <a:cxn ang="0">
                  <a:pos x="connsiteX24732" y="connsiteY24732"/>
                </a:cxn>
                <a:cxn ang="0">
                  <a:pos x="connsiteX24733" y="connsiteY24733"/>
                </a:cxn>
                <a:cxn ang="0">
                  <a:pos x="connsiteX24734" y="connsiteY24734"/>
                </a:cxn>
                <a:cxn ang="0">
                  <a:pos x="connsiteX24735" y="connsiteY24735"/>
                </a:cxn>
                <a:cxn ang="0">
                  <a:pos x="connsiteX24736" y="connsiteY24736"/>
                </a:cxn>
                <a:cxn ang="0">
                  <a:pos x="connsiteX24737" y="connsiteY24737"/>
                </a:cxn>
                <a:cxn ang="0">
                  <a:pos x="connsiteX24738" y="connsiteY24738"/>
                </a:cxn>
                <a:cxn ang="0">
                  <a:pos x="connsiteX24739" y="connsiteY24739"/>
                </a:cxn>
                <a:cxn ang="0">
                  <a:pos x="connsiteX24740" y="connsiteY24740"/>
                </a:cxn>
                <a:cxn ang="0">
                  <a:pos x="connsiteX24741" y="connsiteY24741"/>
                </a:cxn>
                <a:cxn ang="0">
                  <a:pos x="connsiteX24742" y="connsiteY24742"/>
                </a:cxn>
                <a:cxn ang="0">
                  <a:pos x="connsiteX24743" y="connsiteY24743"/>
                </a:cxn>
                <a:cxn ang="0">
                  <a:pos x="connsiteX24744" y="connsiteY24744"/>
                </a:cxn>
                <a:cxn ang="0">
                  <a:pos x="connsiteX24745" y="connsiteY24745"/>
                </a:cxn>
                <a:cxn ang="0">
                  <a:pos x="connsiteX24746" y="connsiteY24746"/>
                </a:cxn>
                <a:cxn ang="0">
                  <a:pos x="connsiteX24747" y="connsiteY24747"/>
                </a:cxn>
                <a:cxn ang="0">
                  <a:pos x="connsiteX24748" y="connsiteY24748"/>
                </a:cxn>
                <a:cxn ang="0">
                  <a:pos x="connsiteX24749" y="connsiteY24749"/>
                </a:cxn>
                <a:cxn ang="0">
                  <a:pos x="connsiteX24750" y="connsiteY24750"/>
                </a:cxn>
                <a:cxn ang="0">
                  <a:pos x="connsiteX24751" y="connsiteY24751"/>
                </a:cxn>
                <a:cxn ang="0">
                  <a:pos x="connsiteX24752" y="connsiteY24752"/>
                </a:cxn>
                <a:cxn ang="0">
                  <a:pos x="connsiteX24753" y="connsiteY24753"/>
                </a:cxn>
                <a:cxn ang="0">
                  <a:pos x="connsiteX24754" y="connsiteY24754"/>
                </a:cxn>
                <a:cxn ang="0">
                  <a:pos x="connsiteX24755" y="connsiteY24755"/>
                </a:cxn>
                <a:cxn ang="0">
                  <a:pos x="connsiteX24756" y="connsiteY24756"/>
                </a:cxn>
                <a:cxn ang="0">
                  <a:pos x="connsiteX24757" y="connsiteY24757"/>
                </a:cxn>
                <a:cxn ang="0">
                  <a:pos x="connsiteX24758" y="connsiteY24758"/>
                </a:cxn>
                <a:cxn ang="0">
                  <a:pos x="connsiteX24759" y="connsiteY24759"/>
                </a:cxn>
                <a:cxn ang="0">
                  <a:pos x="connsiteX24760" y="connsiteY24760"/>
                </a:cxn>
                <a:cxn ang="0">
                  <a:pos x="connsiteX24761" y="connsiteY24761"/>
                </a:cxn>
                <a:cxn ang="0">
                  <a:pos x="connsiteX24762" y="connsiteY24762"/>
                </a:cxn>
                <a:cxn ang="0">
                  <a:pos x="connsiteX24763" y="connsiteY24763"/>
                </a:cxn>
                <a:cxn ang="0">
                  <a:pos x="connsiteX24764" y="connsiteY24764"/>
                </a:cxn>
                <a:cxn ang="0">
                  <a:pos x="connsiteX24765" y="connsiteY24765"/>
                </a:cxn>
                <a:cxn ang="0">
                  <a:pos x="connsiteX24766" y="connsiteY24766"/>
                </a:cxn>
                <a:cxn ang="0">
                  <a:pos x="connsiteX24767" y="connsiteY24767"/>
                </a:cxn>
                <a:cxn ang="0">
                  <a:pos x="connsiteX24768" y="connsiteY24768"/>
                </a:cxn>
                <a:cxn ang="0">
                  <a:pos x="connsiteX24769" y="connsiteY24769"/>
                </a:cxn>
                <a:cxn ang="0">
                  <a:pos x="connsiteX24770" y="connsiteY24770"/>
                </a:cxn>
                <a:cxn ang="0">
                  <a:pos x="connsiteX24771" y="connsiteY24771"/>
                </a:cxn>
                <a:cxn ang="0">
                  <a:pos x="connsiteX24772" y="connsiteY24772"/>
                </a:cxn>
                <a:cxn ang="0">
                  <a:pos x="connsiteX24773" y="connsiteY24773"/>
                </a:cxn>
                <a:cxn ang="0">
                  <a:pos x="connsiteX24774" y="connsiteY24774"/>
                </a:cxn>
                <a:cxn ang="0">
                  <a:pos x="connsiteX24775" y="connsiteY24775"/>
                </a:cxn>
                <a:cxn ang="0">
                  <a:pos x="connsiteX24776" y="connsiteY24776"/>
                </a:cxn>
                <a:cxn ang="0">
                  <a:pos x="connsiteX24777" y="connsiteY24777"/>
                </a:cxn>
                <a:cxn ang="0">
                  <a:pos x="connsiteX24778" y="connsiteY24778"/>
                </a:cxn>
                <a:cxn ang="0">
                  <a:pos x="connsiteX24779" y="connsiteY24779"/>
                </a:cxn>
                <a:cxn ang="0">
                  <a:pos x="connsiteX24780" y="connsiteY24780"/>
                </a:cxn>
                <a:cxn ang="0">
                  <a:pos x="connsiteX24781" y="connsiteY24781"/>
                </a:cxn>
                <a:cxn ang="0">
                  <a:pos x="connsiteX24782" y="connsiteY24782"/>
                </a:cxn>
                <a:cxn ang="0">
                  <a:pos x="connsiteX24783" y="connsiteY24783"/>
                </a:cxn>
                <a:cxn ang="0">
                  <a:pos x="connsiteX24784" y="connsiteY24784"/>
                </a:cxn>
                <a:cxn ang="0">
                  <a:pos x="connsiteX24785" y="connsiteY24785"/>
                </a:cxn>
                <a:cxn ang="0">
                  <a:pos x="connsiteX24786" y="connsiteY24786"/>
                </a:cxn>
                <a:cxn ang="0">
                  <a:pos x="connsiteX24787" y="connsiteY24787"/>
                </a:cxn>
                <a:cxn ang="0">
                  <a:pos x="connsiteX24788" y="connsiteY24788"/>
                </a:cxn>
                <a:cxn ang="0">
                  <a:pos x="connsiteX24789" y="connsiteY24789"/>
                </a:cxn>
                <a:cxn ang="0">
                  <a:pos x="connsiteX24790" y="connsiteY24790"/>
                </a:cxn>
                <a:cxn ang="0">
                  <a:pos x="connsiteX24791" y="connsiteY24791"/>
                </a:cxn>
                <a:cxn ang="0">
                  <a:pos x="connsiteX24792" y="connsiteY24792"/>
                </a:cxn>
                <a:cxn ang="0">
                  <a:pos x="connsiteX24793" y="connsiteY24793"/>
                </a:cxn>
                <a:cxn ang="0">
                  <a:pos x="connsiteX24794" y="connsiteY24794"/>
                </a:cxn>
                <a:cxn ang="0">
                  <a:pos x="connsiteX24795" y="connsiteY24795"/>
                </a:cxn>
                <a:cxn ang="0">
                  <a:pos x="connsiteX24796" y="connsiteY24796"/>
                </a:cxn>
                <a:cxn ang="0">
                  <a:pos x="connsiteX24797" y="connsiteY24797"/>
                </a:cxn>
                <a:cxn ang="0">
                  <a:pos x="connsiteX24798" y="connsiteY24798"/>
                </a:cxn>
                <a:cxn ang="0">
                  <a:pos x="connsiteX24799" y="connsiteY24799"/>
                </a:cxn>
                <a:cxn ang="0">
                  <a:pos x="connsiteX24800" y="connsiteY24800"/>
                </a:cxn>
                <a:cxn ang="0">
                  <a:pos x="connsiteX24801" y="connsiteY24801"/>
                </a:cxn>
                <a:cxn ang="0">
                  <a:pos x="connsiteX24802" y="connsiteY24802"/>
                </a:cxn>
                <a:cxn ang="0">
                  <a:pos x="connsiteX24803" y="connsiteY24803"/>
                </a:cxn>
                <a:cxn ang="0">
                  <a:pos x="connsiteX24804" y="connsiteY24804"/>
                </a:cxn>
                <a:cxn ang="0">
                  <a:pos x="connsiteX24805" y="connsiteY24805"/>
                </a:cxn>
                <a:cxn ang="0">
                  <a:pos x="connsiteX24806" y="connsiteY24806"/>
                </a:cxn>
                <a:cxn ang="0">
                  <a:pos x="connsiteX24807" y="connsiteY24807"/>
                </a:cxn>
                <a:cxn ang="0">
                  <a:pos x="connsiteX24808" y="connsiteY24808"/>
                </a:cxn>
                <a:cxn ang="0">
                  <a:pos x="connsiteX24809" y="connsiteY24809"/>
                </a:cxn>
                <a:cxn ang="0">
                  <a:pos x="connsiteX24810" y="connsiteY24810"/>
                </a:cxn>
                <a:cxn ang="0">
                  <a:pos x="connsiteX24811" y="connsiteY24811"/>
                </a:cxn>
                <a:cxn ang="0">
                  <a:pos x="connsiteX24812" y="connsiteY24812"/>
                </a:cxn>
                <a:cxn ang="0">
                  <a:pos x="connsiteX24813" y="connsiteY24813"/>
                </a:cxn>
                <a:cxn ang="0">
                  <a:pos x="connsiteX24814" y="connsiteY24814"/>
                </a:cxn>
                <a:cxn ang="0">
                  <a:pos x="connsiteX24815" y="connsiteY24815"/>
                </a:cxn>
                <a:cxn ang="0">
                  <a:pos x="connsiteX24816" y="connsiteY24816"/>
                </a:cxn>
                <a:cxn ang="0">
                  <a:pos x="connsiteX24817" y="connsiteY24817"/>
                </a:cxn>
                <a:cxn ang="0">
                  <a:pos x="connsiteX24818" y="connsiteY24818"/>
                </a:cxn>
                <a:cxn ang="0">
                  <a:pos x="connsiteX24819" y="connsiteY24819"/>
                </a:cxn>
                <a:cxn ang="0">
                  <a:pos x="connsiteX24820" y="connsiteY24820"/>
                </a:cxn>
                <a:cxn ang="0">
                  <a:pos x="connsiteX24821" y="connsiteY24821"/>
                </a:cxn>
                <a:cxn ang="0">
                  <a:pos x="connsiteX24822" y="connsiteY24822"/>
                </a:cxn>
                <a:cxn ang="0">
                  <a:pos x="connsiteX24823" y="connsiteY24823"/>
                </a:cxn>
                <a:cxn ang="0">
                  <a:pos x="connsiteX24824" y="connsiteY24824"/>
                </a:cxn>
                <a:cxn ang="0">
                  <a:pos x="connsiteX24825" y="connsiteY24825"/>
                </a:cxn>
                <a:cxn ang="0">
                  <a:pos x="connsiteX24826" y="connsiteY24826"/>
                </a:cxn>
                <a:cxn ang="0">
                  <a:pos x="connsiteX24827" y="connsiteY24827"/>
                </a:cxn>
                <a:cxn ang="0">
                  <a:pos x="connsiteX24828" y="connsiteY24828"/>
                </a:cxn>
                <a:cxn ang="0">
                  <a:pos x="connsiteX24829" y="connsiteY24829"/>
                </a:cxn>
                <a:cxn ang="0">
                  <a:pos x="connsiteX24830" y="connsiteY24830"/>
                </a:cxn>
                <a:cxn ang="0">
                  <a:pos x="connsiteX24831" y="connsiteY24831"/>
                </a:cxn>
                <a:cxn ang="0">
                  <a:pos x="connsiteX24832" y="connsiteY24832"/>
                </a:cxn>
                <a:cxn ang="0">
                  <a:pos x="connsiteX24833" y="connsiteY24833"/>
                </a:cxn>
                <a:cxn ang="0">
                  <a:pos x="connsiteX24834" y="connsiteY24834"/>
                </a:cxn>
                <a:cxn ang="0">
                  <a:pos x="connsiteX24835" y="connsiteY24835"/>
                </a:cxn>
                <a:cxn ang="0">
                  <a:pos x="connsiteX24836" y="connsiteY24836"/>
                </a:cxn>
                <a:cxn ang="0">
                  <a:pos x="connsiteX24837" y="connsiteY24837"/>
                </a:cxn>
                <a:cxn ang="0">
                  <a:pos x="connsiteX24838" y="connsiteY24838"/>
                </a:cxn>
                <a:cxn ang="0">
                  <a:pos x="connsiteX24839" y="connsiteY24839"/>
                </a:cxn>
                <a:cxn ang="0">
                  <a:pos x="connsiteX24840" y="connsiteY24840"/>
                </a:cxn>
                <a:cxn ang="0">
                  <a:pos x="connsiteX24841" y="connsiteY24841"/>
                </a:cxn>
                <a:cxn ang="0">
                  <a:pos x="connsiteX24842" y="connsiteY24842"/>
                </a:cxn>
                <a:cxn ang="0">
                  <a:pos x="connsiteX24843" y="connsiteY24843"/>
                </a:cxn>
                <a:cxn ang="0">
                  <a:pos x="connsiteX24844" y="connsiteY24844"/>
                </a:cxn>
                <a:cxn ang="0">
                  <a:pos x="connsiteX24845" y="connsiteY24845"/>
                </a:cxn>
                <a:cxn ang="0">
                  <a:pos x="connsiteX24846" y="connsiteY24846"/>
                </a:cxn>
                <a:cxn ang="0">
                  <a:pos x="connsiteX24847" y="connsiteY24847"/>
                </a:cxn>
                <a:cxn ang="0">
                  <a:pos x="connsiteX24848" y="connsiteY24848"/>
                </a:cxn>
                <a:cxn ang="0">
                  <a:pos x="connsiteX24849" y="connsiteY24849"/>
                </a:cxn>
                <a:cxn ang="0">
                  <a:pos x="connsiteX24850" y="connsiteY24850"/>
                </a:cxn>
                <a:cxn ang="0">
                  <a:pos x="connsiteX24851" y="connsiteY24851"/>
                </a:cxn>
                <a:cxn ang="0">
                  <a:pos x="connsiteX24852" y="connsiteY24852"/>
                </a:cxn>
                <a:cxn ang="0">
                  <a:pos x="connsiteX24853" y="connsiteY24853"/>
                </a:cxn>
                <a:cxn ang="0">
                  <a:pos x="connsiteX24854" y="connsiteY24854"/>
                </a:cxn>
                <a:cxn ang="0">
                  <a:pos x="connsiteX24855" y="connsiteY24855"/>
                </a:cxn>
                <a:cxn ang="0">
                  <a:pos x="connsiteX24856" y="connsiteY24856"/>
                </a:cxn>
                <a:cxn ang="0">
                  <a:pos x="connsiteX24857" y="connsiteY24857"/>
                </a:cxn>
                <a:cxn ang="0">
                  <a:pos x="connsiteX24858" y="connsiteY24858"/>
                </a:cxn>
                <a:cxn ang="0">
                  <a:pos x="connsiteX24859" y="connsiteY24859"/>
                </a:cxn>
                <a:cxn ang="0">
                  <a:pos x="connsiteX24860" y="connsiteY24860"/>
                </a:cxn>
                <a:cxn ang="0">
                  <a:pos x="connsiteX24861" y="connsiteY24861"/>
                </a:cxn>
                <a:cxn ang="0">
                  <a:pos x="connsiteX24862" y="connsiteY24862"/>
                </a:cxn>
                <a:cxn ang="0">
                  <a:pos x="connsiteX24863" y="connsiteY24863"/>
                </a:cxn>
                <a:cxn ang="0">
                  <a:pos x="connsiteX24864" y="connsiteY24864"/>
                </a:cxn>
                <a:cxn ang="0">
                  <a:pos x="connsiteX24865" y="connsiteY24865"/>
                </a:cxn>
                <a:cxn ang="0">
                  <a:pos x="connsiteX24866" y="connsiteY24866"/>
                </a:cxn>
                <a:cxn ang="0">
                  <a:pos x="connsiteX24867" y="connsiteY24867"/>
                </a:cxn>
                <a:cxn ang="0">
                  <a:pos x="connsiteX24868" y="connsiteY24868"/>
                </a:cxn>
                <a:cxn ang="0">
                  <a:pos x="connsiteX24869" y="connsiteY24869"/>
                </a:cxn>
                <a:cxn ang="0">
                  <a:pos x="connsiteX24870" y="connsiteY24870"/>
                </a:cxn>
                <a:cxn ang="0">
                  <a:pos x="connsiteX24871" y="connsiteY24871"/>
                </a:cxn>
                <a:cxn ang="0">
                  <a:pos x="connsiteX24872" y="connsiteY24872"/>
                </a:cxn>
                <a:cxn ang="0">
                  <a:pos x="connsiteX24873" y="connsiteY24873"/>
                </a:cxn>
                <a:cxn ang="0">
                  <a:pos x="connsiteX24874" y="connsiteY24874"/>
                </a:cxn>
                <a:cxn ang="0">
                  <a:pos x="connsiteX24875" y="connsiteY24875"/>
                </a:cxn>
                <a:cxn ang="0">
                  <a:pos x="connsiteX24876" y="connsiteY24876"/>
                </a:cxn>
                <a:cxn ang="0">
                  <a:pos x="connsiteX24877" y="connsiteY24877"/>
                </a:cxn>
                <a:cxn ang="0">
                  <a:pos x="connsiteX24878" y="connsiteY24878"/>
                </a:cxn>
                <a:cxn ang="0">
                  <a:pos x="connsiteX24879" y="connsiteY24879"/>
                </a:cxn>
                <a:cxn ang="0">
                  <a:pos x="connsiteX24880" y="connsiteY24880"/>
                </a:cxn>
                <a:cxn ang="0">
                  <a:pos x="connsiteX24881" y="connsiteY24881"/>
                </a:cxn>
                <a:cxn ang="0">
                  <a:pos x="connsiteX24882" y="connsiteY24882"/>
                </a:cxn>
                <a:cxn ang="0">
                  <a:pos x="connsiteX24883" y="connsiteY24883"/>
                </a:cxn>
                <a:cxn ang="0">
                  <a:pos x="connsiteX24884" y="connsiteY24884"/>
                </a:cxn>
                <a:cxn ang="0">
                  <a:pos x="connsiteX24885" y="connsiteY24885"/>
                </a:cxn>
                <a:cxn ang="0">
                  <a:pos x="connsiteX24886" y="connsiteY24886"/>
                </a:cxn>
                <a:cxn ang="0">
                  <a:pos x="connsiteX24887" y="connsiteY24887"/>
                </a:cxn>
                <a:cxn ang="0">
                  <a:pos x="connsiteX24888" y="connsiteY24888"/>
                </a:cxn>
                <a:cxn ang="0">
                  <a:pos x="connsiteX24889" y="connsiteY24889"/>
                </a:cxn>
                <a:cxn ang="0">
                  <a:pos x="connsiteX24890" y="connsiteY24890"/>
                </a:cxn>
                <a:cxn ang="0">
                  <a:pos x="connsiteX24891" y="connsiteY24891"/>
                </a:cxn>
                <a:cxn ang="0">
                  <a:pos x="connsiteX24892" y="connsiteY24892"/>
                </a:cxn>
                <a:cxn ang="0">
                  <a:pos x="connsiteX24893" y="connsiteY24893"/>
                </a:cxn>
                <a:cxn ang="0">
                  <a:pos x="connsiteX24894" y="connsiteY24894"/>
                </a:cxn>
                <a:cxn ang="0">
                  <a:pos x="connsiteX24895" y="connsiteY24895"/>
                </a:cxn>
                <a:cxn ang="0">
                  <a:pos x="connsiteX24896" y="connsiteY24896"/>
                </a:cxn>
                <a:cxn ang="0">
                  <a:pos x="connsiteX24897" y="connsiteY24897"/>
                </a:cxn>
                <a:cxn ang="0">
                  <a:pos x="connsiteX24898" y="connsiteY24898"/>
                </a:cxn>
                <a:cxn ang="0">
                  <a:pos x="connsiteX24899" y="connsiteY24899"/>
                </a:cxn>
                <a:cxn ang="0">
                  <a:pos x="connsiteX24900" y="connsiteY24900"/>
                </a:cxn>
                <a:cxn ang="0">
                  <a:pos x="connsiteX24901" y="connsiteY24901"/>
                </a:cxn>
                <a:cxn ang="0">
                  <a:pos x="connsiteX24902" y="connsiteY24902"/>
                </a:cxn>
                <a:cxn ang="0">
                  <a:pos x="connsiteX24903" y="connsiteY24903"/>
                </a:cxn>
                <a:cxn ang="0">
                  <a:pos x="connsiteX24904" y="connsiteY24904"/>
                </a:cxn>
                <a:cxn ang="0">
                  <a:pos x="connsiteX24905" y="connsiteY24905"/>
                </a:cxn>
                <a:cxn ang="0">
                  <a:pos x="connsiteX24906" y="connsiteY24906"/>
                </a:cxn>
                <a:cxn ang="0">
                  <a:pos x="connsiteX24907" y="connsiteY24907"/>
                </a:cxn>
              </a:cxnLst>
              <a:rect l="l" t="t" r="r" b="b"/>
              <a:pathLst>
                <a:path w="6130925" h="2994025">
                  <a:moveTo>
                    <a:pt x="5737754" y="2806700"/>
                  </a:moveTo>
                  <a:lnTo>
                    <a:pt x="5738283" y="2808166"/>
                  </a:lnTo>
                  <a:lnTo>
                    <a:pt x="5738812" y="2809631"/>
                  </a:lnTo>
                  <a:lnTo>
                    <a:pt x="5738812" y="2809632"/>
                  </a:lnTo>
                  <a:lnTo>
                    <a:pt x="5738812" y="2813050"/>
                  </a:lnTo>
                  <a:lnTo>
                    <a:pt x="5738812" y="2813051"/>
                  </a:lnTo>
                  <a:lnTo>
                    <a:pt x="5724524" y="2813051"/>
                  </a:lnTo>
                  <a:lnTo>
                    <a:pt x="5724524" y="2813050"/>
                  </a:lnTo>
                  <a:lnTo>
                    <a:pt x="5724524" y="2811586"/>
                  </a:lnTo>
                  <a:lnTo>
                    <a:pt x="5724524" y="2811585"/>
                  </a:lnTo>
                  <a:lnTo>
                    <a:pt x="5725053" y="2810608"/>
                  </a:lnTo>
                  <a:lnTo>
                    <a:pt x="5725582" y="2810364"/>
                  </a:lnTo>
                  <a:lnTo>
                    <a:pt x="5725582" y="2810120"/>
                  </a:lnTo>
                  <a:lnTo>
                    <a:pt x="5725582" y="2810119"/>
                  </a:lnTo>
                  <a:lnTo>
                    <a:pt x="5725759" y="2810282"/>
                  </a:lnTo>
                  <a:lnTo>
                    <a:pt x="5726112" y="2810119"/>
                  </a:lnTo>
                  <a:lnTo>
                    <a:pt x="5726641" y="2810608"/>
                  </a:lnTo>
                  <a:lnTo>
                    <a:pt x="5727170" y="2810608"/>
                  </a:lnTo>
                  <a:lnTo>
                    <a:pt x="5727699" y="2810608"/>
                  </a:lnTo>
                  <a:lnTo>
                    <a:pt x="5728228" y="2810608"/>
                  </a:lnTo>
                  <a:lnTo>
                    <a:pt x="5728757" y="2810608"/>
                  </a:lnTo>
                  <a:lnTo>
                    <a:pt x="5730345" y="2808654"/>
                  </a:lnTo>
                  <a:lnTo>
                    <a:pt x="5730874" y="2807189"/>
                  </a:lnTo>
                  <a:lnTo>
                    <a:pt x="5731933" y="2807189"/>
                  </a:lnTo>
                  <a:lnTo>
                    <a:pt x="5732991" y="2807189"/>
                  </a:lnTo>
                  <a:lnTo>
                    <a:pt x="5733520" y="2807189"/>
                  </a:lnTo>
                  <a:lnTo>
                    <a:pt x="5734049" y="2807189"/>
                  </a:lnTo>
                  <a:lnTo>
                    <a:pt x="5734579" y="2807189"/>
                  </a:lnTo>
                  <a:lnTo>
                    <a:pt x="5735108" y="2807189"/>
                  </a:lnTo>
                  <a:lnTo>
                    <a:pt x="5736166" y="2807189"/>
                  </a:lnTo>
                  <a:close/>
                  <a:moveTo>
                    <a:pt x="5809060" y="2673350"/>
                  </a:moveTo>
                  <a:lnTo>
                    <a:pt x="5812779" y="2673350"/>
                  </a:lnTo>
                  <a:lnTo>
                    <a:pt x="5816498" y="2673350"/>
                  </a:lnTo>
                  <a:lnTo>
                    <a:pt x="5818623" y="2675449"/>
                  </a:lnTo>
                  <a:lnTo>
                    <a:pt x="5820748" y="2676498"/>
                  </a:lnTo>
                  <a:lnTo>
                    <a:pt x="5822342" y="2678072"/>
                  </a:lnTo>
                  <a:lnTo>
                    <a:pt x="5822873" y="2679646"/>
                  </a:lnTo>
                  <a:lnTo>
                    <a:pt x="5823936" y="2681220"/>
                  </a:lnTo>
                  <a:lnTo>
                    <a:pt x="5823936" y="2681221"/>
                  </a:lnTo>
                  <a:lnTo>
                    <a:pt x="5823936" y="2682795"/>
                  </a:lnTo>
                  <a:lnTo>
                    <a:pt x="5824998" y="2684369"/>
                  </a:lnTo>
                  <a:lnTo>
                    <a:pt x="5827391" y="2685944"/>
                  </a:lnTo>
                  <a:lnTo>
                    <a:pt x="5828717" y="2685944"/>
                  </a:lnTo>
                  <a:lnTo>
                    <a:pt x="5830311" y="2685944"/>
                  </a:lnTo>
                  <a:lnTo>
                    <a:pt x="5831894" y="2685944"/>
                  </a:lnTo>
                  <a:lnTo>
                    <a:pt x="5831905" y="2685943"/>
                  </a:lnTo>
                  <a:lnTo>
                    <a:pt x="5837218" y="2685943"/>
                  </a:lnTo>
                  <a:lnTo>
                    <a:pt x="5841999" y="2685943"/>
                  </a:lnTo>
                  <a:lnTo>
                    <a:pt x="5841999" y="2685944"/>
                  </a:lnTo>
                  <a:lnTo>
                    <a:pt x="5841999" y="2696961"/>
                  </a:lnTo>
                  <a:lnTo>
                    <a:pt x="5841999" y="2696962"/>
                  </a:lnTo>
                  <a:lnTo>
                    <a:pt x="5840936" y="2698536"/>
                  </a:lnTo>
                  <a:lnTo>
                    <a:pt x="5840405" y="2700110"/>
                  </a:lnTo>
                  <a:lnTo>
                    <a:pt x="5840405" y="2701683"/>
                  </a:lnTo>
                  <a:lnTo>
                    <a:pt x="5840405" y="2701684"/>
                  </a:lnTo>
                  <a:lnTo>
                    <a:pt x="5840405" y="2703257"/>
                  </a:lnTo>
                  <a:lnTo>
                    <a:pt x="5840405" y="2703258"/>
                  </a:lnTo>
                  <a:lnTo>
                    <a:pt x="5840405" y="2704831"/>
                  </a:lnTo>
                  <a:lnTo>
                    <a:pt x="5840405" y="2704832"/>
                  </a:lnTo>
                  <a:lnTo>
                    <a:pt x="5840405" y="2707455"/>
                  </a:lnTo>
                  <a:lnTo>
                    <a:pt x="5840405" y="2707456"/>
                  </a:lnTo>
                  <a:lnTo>
                    <a:pt x="5839343" y="2709030"/>
                  </a:lnTo>
                  <a:lnTo>
                    <a:pt x="5836155" y="2710604"/>
                  </a:lnTo>
                  <a:lnTo>
                    <a:pt x="5835092" y="2712178"/>
                  </a:lnTo>
                  <a:lnTo>
                    <a:pt x="5834030" y="2713752"/>
                  </a:lnTo>
                  <a:lnTo>
                    <a:pt x="5831905" y="2714276"/>
                  </a:lnTo>
                  <a:lnTo>
                    <a:pt x="5830311" y="2714801"/>
                  </a:lnTo>
                  <a:lnTo>
                    <a:pt x="5826592" y="2716900"/>
                  </a:lnTo>
                  <a:lnTo>
                    <a:pt x="5822873" y="2720573"/>
                  </a:lnTo>
                  <a:lnTo>
                    <a:pt x="5820217" y="2724245"/>
                  </a:lnTo>
                  <a:lnTo>
                    <a:pt x="5818623" y="2729492"/>
                  </a:lnTo>
                  <a:lnTo>
                    <a:pt x="5820217" y="2731590"/>
                  </a:lnTo>
                  <a:lnTo>
                    <a:pt x="5822342" y="2733689"/>
                  </a:lnTo>
                  <a:lnTo>
                    <a:pt x="5822873" y="2735263"/>
                  </a:lnTo>
                  <a:lnTo>
                    <a:pt x="5823936" y="2736837"/>
                  </a:lnTo>
                  <a:lnTo>
                    <a:pt x="5823935" y="2736837"/>
                  </a:lnTo>
                  <a:lnTo>
                    <a:pt x="5823936" y="2736838"/>
                  </a:lnTo>
                  <a:lnTo>
                    <a:pt x="5822342" y="2737362"/>
                  </a:lnTo>
                  <a:lnTo>
                    <a:pt x="5820748" y="2737887"/>
                  </a:lnTo>
                  <a:lnTo>
                    <a:pt x="5818623" y="2737887"/>
                  </a:lnTo>
                  <a:lnTo>
                    <a:pt x="5817029" y="2737887"/>
                  </a:lnTo>
                  <a:lnTo>
                    <a:pt x="5813310" y="2737887"/>
                  </a:lnTo>
                  <a:lnTo>
                    <a:pt x="5809591" y="2737887"/>
                  </a:lnTo>
                  <a:lnTo>
                    <a:pt x="5808529" y="2737887"/>
                  </a:lnTo>
                  <a:lnTo>
                    <a:pt x="5807466" y="2737887"/>
                  </a:lnTo>
                  <a:lnTo>
                    <a:pt x="5806935" y="2737887"/>
                  </a:lnTo>
                  <a:lnTo>
                    <a:pt x="5806404" y="2737887"/>
                  </a:lnTo>
                  <a:lnTo>
                    <a:pt x="5802153" y="2738937"/>
                  </a:lnTo>
                  <a:lnTo>
                    <a:pt x="5798966" y="2741560"/>
                  </a:lnTo>
                  <a:lnTo>
                    <a:pt x="5796841" y="2742609"/>
                  </a:lnTo>
                  <a:lnTo>
                    <a:pt x="5795778" y="2744183"/>
                  </a:lnTo>
                  <a:lnTo>
                    <a:pt x="5795247" y="2745757"/>
                  </a:lnTo>
                  <a:lnTo>
                    <a:pt x="5794716" y="2747331"/>
                  </a:lnTo>
                  <a:lnTo>
                    <a:pt x="5793122" y="2749430"/>
                  </a:lnTo>
                  <a:lnTo>
                    <a:pt x="5792590" y="2751529"/>
                  </a:lnTo>
                  <a:lnTo>
                    <a:pt x="5791528" y="2754677"/>
                  </a:lnTo>
                  <a:lnTo>
                    <a:pt x="5790997" y="2758350"/>
                  </a:lnTo>
                  <a:lnTo>
                    <a:pt x="5789934" y="2762023"/>
                  </a:lnTo>
                  <a:lnTo>
                    <a:pt x="5788872" y="2765171"/>
                  </a:lnTo>
                  <a:lnTo>
                    <a:pt x="5787809" y="2767269"/>
                  </a:lnTo>
                  <a:lnTo>
                    <a:pt x="5785684" y="2768843"/>
                  </a:lnTo>
                  <a:lnTo>
                    <a:pt x="5781434" y="2771467"/>
                  </a:lnTo>
                  <a:lnTo>
                    <a:pt x="5778246" y="2775140"/>
                  </a:lnTo>
                  <a:lnTo>
                    <a:pt x="5776652" y="2776714"/>
                  </a:lnTo>
                  <a:lnTo>
                    <a:pt x="5775590" y="2778812"/>
                  </a:lnTo>
                  <a:lnTo>
                    <a:pt x="5775058" y="2782485"/>
                  </a:lnTo>
                  <a:lnTo>
                    <a:pt x="5775058" y="2787731"/>
                  </a:lnTo>
                  <a:lnTo>
                    <a:pt x="5775058" y="2787732"/>
                  </a:lnTo>
                  <a:lnTo>
                    <a:pt x="5775044" y="2787729"/>
                  </a:lnTo>
                  <a:lnTo>
                    <a:pt x="5769583" y="2787239"/>
                  </a:lnTo>
                  <a:lnTo>
                    <a:pt x="5767089" y="2787732"/>
                  </a:lnTo>
                  <a:lnTo>
                    <a:pt x="5763902" y="2788257"/>
                  </a:lnTo>
                  <a:lnTo>
                    <a:pt x="5762308" y="2789306"/>
                  </a:lnTo>
                  <a:lnTo>
                    <a:pt x="5760183" y="2789831"/>
                  </a:lnTo>
                  <a:lnTo>
                    <a:pt x="5759651" y="2791405"/>
                  </a:lnTo>
                  <a:lnTo>
                    <a:pt x="5758589" y="2793503"/>
                  </a:lnTo>
                  <a:lnTo>
                    <a:pt x="5756995" y="2795078"/>
                  </a:lnTo>
                  <a:lnTo>
                    <a:pt x="5754870" y="2795602"/>
                  </a:lnTo>
                  <a:lnTo>
                    <a:pt x="5753276" y="2797176"/>
                  </a:lnTo>
                  <a:lnTo>
                    <a:pt x="5752745" y="2797176"/>
                  </a:lnTo>
                  <a:lnTo>
                    <a:pt x="5752214" y="2797176"/>
                  </a:lnTo>
                  <a:lnTo>
                    <a:pt x="5751151" y="2797176"/>
                  </a:lnTo>
                  <a:lnTo>
                    <a:pt x="5749026" y="2797176"/>
                  </a:lnTo>
                  <a:lnTo>
                    <a:pt x="5745307" y="2797176"/>
                  </a:lnTo>
                  <a:lnTo>
                    <a:pt x="5741588" y="2795602"/>
                  </a:lnTo>
                  <a:lnTo>
                    <a:pt x="5740525" y="2793503"/>
                  </a:lnTo>
                  <a:lnTo>
                    <a:pt x="5738932" y="2791929"/>
                  </a:lnTo>
                  <a:lnTo>
                    <a:pt x="5737338" y="2790355"/>
                  </a:lnTo>
                  <a:lnTo>
                    <a:pt x="5735213" y="2789306"/>
                  </a:lnTo>
                  <a:lnTo>
                    <a:pt x="5735207" y="2789303"/>
                  </a:lnTo>
                  <a:lnTo>
                    <a:pt x="5732030" y="2788257"/>
                  </a:lnTo>
                  <a:lnTo>
                    <a:pt x="5730431" y="2788257"/>
                  </a:lnTo>
                  <a:lnTo>
                    <a:pt x="5728837" y="2788257"/>
                  </a:lnTo>
                  <a:lnTo>
                    <a:pt x="5727775" y="2788257"/>
                  </a:lnTo>
                  <a:lnTo>
                    <a:pt x="5724056" y="2788781"/>
                  </a:lnTo>
                  <a:lnTo>
                    <a:pt x="5720337" y="2788781"/>
                  </a:lnTo>
                  <a:lnTo>
                    <a:pt x="5718743" y="2788781"/>
                  </a:lnTo>
                  <a:lnTo>
                    <a:pt x="5716087" y="2788257"/>
                  </a:lnTo>
                  <a:lnTo>
                    <a:pt x="5714493" y="2787732"/>
                  </a:lnTo>
                  <a:lnTo>
                    <a:pt x="5712899" y="2786683"/>
                  </a:lnTo>
                  <a:lnTo>
                    <a:pt x="5709712" y="2784584"/>
                  </a:lnTo>
                  <a:lnTo>
                    <a:pt x="5708649" y="2780386"/>
                  </a:lnTo>
                  <a:lnTo>
                    <a:pt x="5708649" y="2780385"/>
                  </a:lnTo>
                  <a:lnTo>
                    <a:pt x="5709712" y="2778287"/>
                  </a:lnTo>
                  <a:lnTo>
                    <a:pt x="5711305" y="2776713"/>
                  </a:lnTo>
                  <a:lnTo>
                    <a:pt x="5711837" y="2775139"/>
                  </a:lnTo>
                  <a:lnTo>
                    <a:pt x="5711837" y="2773566"/>
                  </a:lnTo>
                  <a:lnTo>
                    <a:pt x="5711837" y="2773565"/>
                  </a:lnTo>
                  <a:lnTo>
                    <a:pt x="5712368" y="2771467"/>
                  </a:lnTo>
                  <a:lnTo>
                    <a:pt x="5711837" y="2769893"/>
                  </a:lnTo>
                  <a:lnTo>
                    <a:pt x="5711837" y="2769892"/>
                  </a:lnTo>
                  <a:lnTo>
                    <a:pt x="5713962" y="2769367"/>
                  </a:lnTo>
                  <a:lnTo>
                    <a:pt x="5715556" y="2768842"/>
                  </a:lnTo>
                  <a:lnTo>
                    <a:pt x="5716087" y="2768842"/>
                  </a:lnTo>
                  <a:lnTo>
                    <a:pt x="5717149" y="2768842"/>
                  </a:lnTo>
                  <a:lnTo>
                    <a:pt x="5718743" y="2768842"/>
                  </a:lnTo>
                  <a:lnTo>
                    <a:pt x="5719274" y="2768842"/>
                  </a:lnTo>
                  <a:lnTo>
                    <a:pt x="5720868" y="2767793"/>
                  </a:lnTo>
                  <a:lnTo>
                    <a:pt x="5722993" y="2766219"/>
                  </a:lnTo>
                  <a:lnTo>
                    <a:pt x="5724587" y="2765170"/>
                  </a:lnTo>
                  <a:lnTo>
                    <a:pt x="5726181" y="2764645"/>
                  </a:lnTo>
                  <a:lnTo>
                    <a:pt x="5728306" y="2763596"/>
                  </a:lnTo>
                  <a:lnTo>
                    <a:pt x="5730431" y="2762022"/>
                  </a:lnTo>
                  <a:lnTo>
                    <a:pt x="5732025" y="2758349"/>
                  </a:lnTo>
                  <a:lnTo>
                    <a:pt x="5733619" y="2754676"/>
                  </a:lnTo>
                  <a:lnTo>
                    <a:pt x="5734150" y="2753102"/>
                  </a:lnTo>
                  <a:lnTo>
                    <a:pt x="5735213" y="2751528"/>
                  </a:lnTo>
                  <a:lnTo>
                    <a:pt x="5738932" y="2749429"/>
                  </a:lnTo>
                  <a:lnTo>
                    <a:pt x="5743713" y="2748380"/>
                  </a:lnTo>
                  <a:lnTo>
                    <a:pt x="5745307" y="2747855"/>
                  </a:lnTo>
                  <a:lnTo>
                    <a:pt x="5746901" y="2747330"/>
                  </a:lnTo>
                  <a:lnTo>
                    <a:pt x="5748495" y="2745756"/>
                  </a:lnTo>
                  <a:lnTo>
                    <a:pt x="5749557" y="2744182"/>
                  </a:lnTo>
                  <a:lnTo>
                    <a:pt x="5751682" y="2743133"/>
                  </a:lnTo>
                  <a:lnTo>
                    <a:pt x="5753276" y="2741559"/>
                  </a:lnTo>
                  <a:lnTo>
                    <a:pt x="5754339" y="2739985"/>
                  </a:lnTo>
                  <a:lnTo>
                    <a:pt x="5755932" y="2737886"/>
                  </a:lnTo>
                  <a:lnTo>
                    <a:pt x="5757526" y="2737361"/>
                  </a:lnTo>
                  <a:lnTo>
                    <a:pt x="5759120" y="2736837"/>
                  </a:lnTo>
                  <a:lnTo>
                    <a:pt x="5763370" y="2735263"/>
                  </a:lnTo>
                  <a:lnTo>
                    <a:pt x="5767089" y="2732639"/>
                  </a:lnTo>
                  <a:lnTo>
                    <a:pt x="5770277" y="2730016"/>
                  </a:lnTo>
                  <a:lnTo>
                    <a:pt x="5774527" y="2727917"/>
                  </a:lnTo>
                  <a:lnTo>
                    <a:pt x="5778246" y="2726343"/>
                  </a:lnTo>
                  <a:lnTo>
                    <a:pt x="5781965" y="2723720"/>
                  </a:lnTo>
                  <a:lnTo>
                    <a:pt x="5785684" y="2720572"/>
                  </a:lnTo>
                  <a:lnTo>
                    <a:pt x="5789403" y="2716899"/>
                  </a:lnTo>
                  <a:lnTo>
                    <a:pt x="5790997" y="2713226"/>
                  </a:lnTo>
                  <a:lnTo>
                    <a:pt x="5790465" y="2707980"/>
                  </a:lnTo>
                  <a:lnTo>
                    <a:pt x="5789934" y="2702733"/>
                  </a:lnTo>
                  <a:lnTo>
                    <a:pt x="5789403" y="2700635"/>
                  </a:lnTo>
                  <a:lnTo>
                    <a:pt x="5789403" y="2700634"/>
                  </a:lnTo>
                  <a:lnTo>
                    <a:pt x="5789934" y="2699060"/>
                  </a:lnTo>
                  <a:lnTo>
                    <a:pt x="5791528" y="2697486"/>
                  </a:lnTo>
                  <a:lnTo>
                    <a:pt x="5793122" y="2695912"/>
                  </a:lnTo>
                  <a:lnTo>
                    <a:pt x="5795247" y="2695387"/>
                  </a:lnTo>
                  <a:lnTo>
                    <a:pt x="5797372" y="2694338"/>
                  </a:lnTo>
                  <a:lnTo>
                    <a:pt x="5804810" y="2691189"/>
                  </a:lnTo>
                  <a:lnTo>
                    <a:pt x="5804810" y="2673876"/>
                  </a:lnTo>
                  <a:lnTo>
                    <a:pt x="5804810" y="2673875"/>
                  </a:lnTo>
                  <a:close/>
                  <a:moveTo>
                    <a:pt x="5346517" y="2671763"/>
                  </a:moveTo>
                  <a:lnTo>
                    <a:pt x="5346518" y="2671763"/>
                  </a:lnTo>
                  <a:lnTo>
                    <a:pt x="5349640" y="2671763"/>
                  </a:lnTo>
                  <a:lnTo>
                    <a:pt x="5349641" y="2671763"/>
                  </a:lnTo>
                  <a:lnTo>
                    <a:pt x="5352243" y="2672822"/>
                  </a:lnTo>
                  <a:lnTo>
                    <a:pt x="5353804" y="2675467"/>
                  </a:lnTo>
                  <a:lnTo>
                    <a:pt x="5355366" y="2677584"/>
                  </a:lnTo>
                  <a:lnTo>
                    <a:pt x="5356927" y="2679172"/>
                  </a:lnTo>
                  <a:lnTo>
                    <a:pt x="5358489" y="2680230"/>
                  </a:lnTo>
                  <a:lnTo>
                    <a:pt x="5360050" y="2681817"/>
                  </a:lnTo>
                  <a:lnTo>
                    <a:pt x="5361091" y="2683405"/>
                  </a:lnTo>
                  <a:lnTo>
                    <a:pt x="5362653" y="2685522"/>
                  </a:lnTo>
                  <a:lnTo>
                    <a:pt x="5364214" y="2686051"/>
                  </a:lnTo>
                  <a:lnTo>
                    <a:pt x="5366296" y="2686580"/>
                  </a:lnTo>
                  <a:lnTo>
                    <a:pt x="5368377" y="2685522"/>
                  </a:lnTo>
                  <a:lnTo>
                    <a:pt x="5369939" y="2683934"/>
                  </a:lnTo>
                  <a:lnTo>
                    <a:pt x="5369940" y="2683934"/>
                  </a:lnTo>
                  <a:lnTo>
                    <a:pt x="5370459" y="2683934"/>
                  </a:lnTo>
                  <a:lnTo>
                    <a:pt x="5370460" y="2683934"/>
                  </a:lnTo>
                  <a:lnTo>
                    <a:pt x="5370980" y="2683934"/>
                  </a:lnTo>
                  <a:lnTo>
                    <a:pt x="5370981" y="2683934"/>
                  </a:lnTo>
                  <a:lnTo>
                    <a:pt x="5371500" y="2683934"/>
                  </a:lnTo>
                  <a:lnTo>
                    <a:pt x="5371501" y="2683934"/>
                  </a:lnTo>
                  <a:lnTo>
                    <a:pt x="5372021" y="2683934"/>
                  </a:lnTo>
                  <a:lnTo>
                    <a:pt x="5372022" y="2683934"/>
                  </a:lnTo>
                  <a:lnTo>
                    <a:pt x="5372023" y="2683935"/>
                  </a:lnTo>
                  <a:lnTo>
                    <a:pt x="5373062" y="2684463"/>
                  </a:lnTo>
                  <a:lnTo>
                    <a:pt x="5374103" y="2683934"/>
                  </a:lnTo>
                  <a:lnTo>
                    <a:pt x="5376185" y="2683405"/>
                  </a:lnTo>
                  <a:lnTo>
                    <a:pt x="5378267" y="2682347"/>
                  </a:lnTo>
                  <a:lnTo>
                    <a:pt x="5378268" y="2682347"/>
                  </a:lnTo>
                  <a:lnTo>
                    <a:pt x="5398566" y="2682347"/>
                  </a:lnTo>
                  <a:lnTo>
                    <a:pt x="5398567" y="2682347"/>
                  </a:lnTo>
                  <a:lnTo>
                    <a:pt x="5398567" y="2683934"/>
                  </a:lnTo>
                  <a:lnTo>
                    <a:pt x="5398566" y="2683939"/>
                  </a:lnTo>
                  <a:lnTo>
                    <a:pt x="5398566" y="2684463"/>
                  </a:lnTo>
                  <a:lnTo>
                    <a:pt x="5398050" y="2686560"/>
                  </a:lnTo>
                  <a:lnTo>
                    <a:pt x="5398046" y="2686580"/>
                  </a:lnTo>
                  <a:lnTo>
                    <a:pt x="5398567" y="2688168"/>
                  </a:lnTo>
                  <a:lnTo>
                    <a:pt x="5399087" y="2689755"/>
                  </a:lnTo>
                  <a:lnTo>
                    <a:pt x="5398567" y="2691872"/>
                  </a:lnTo>
                  <a:lnTo>
                    <a:pt x="5398567" y="2693459"/>
                  </a:lnTo>
                  <a:lnTo>
                    <a:pt x="5399087" y="2695047"/>
                  </a:lnTo>
                  <a:lnTo>
                    <a:pt x="5399087" y="2697163"/>
                  </a:lnTo>
                  <a:lnTo>
                    <a:pt x="5398046" y="2699280"/>
                  </a:lnTo>
                  <a:lnTo>
                    <a:pt x="5394923" y="2700338"/>
                  </a:lnTo>
                  <a:lnTo>
                    <a:pt x="5393362" y="2700868"/>
                  </a:lnTo>
                  <a:lnTo>
                    <a:pt x="5391800" y="2701397"/>
                  </a:lnTo>
                  <a:lnTo>
                    <a:pt x="5390759" y="2702984"/>
                  </a:lnTo>
                  <a:lnTo>
                    <a:pt x="5390239" y="2704572"/>
                  </a:lnTo>
                  <a:lnTo>
                    <a:pt x="5391280" y="2708805"/>
                  </a:lnTo>
                  <a:lnTo>
                    <a:pt x="5392841" y="2711980"/>
                  </a:lnTo>
                  <a:lnTo>
                    <a:pt x="5392841" y="2720976"/>
                  </a:lnTo>
                  <a:lnTo>
                    <a:pt x="5392840" y="2720976"/>
                  </a:lnTo>
                  <a:lnTo>
                    <a:pt x="5378268" y="2720976"/>
                  </a:lnTo>
                  <a:lnTo>
                    <a:pt x="5378788" y="2722564"/>
                  </a:lnTo>
                  <a:lnTo>
                    <a:pt x="5378788" y="2727855"/>
                  </a:lnTo>
                  <a:lnTo>
                    <a:pt x="5378268" y="2733676"/>
                  </a:lnTo>
                  <a:lnTo>
                    <a:pt x="5378267" y="2733676"/>
                  </a:lnTo>
                  <a:lnTo>
                    <a:pt x="5369940" y="2733676"/>
                  </a:lnTo>
                  <a:lnTo>
                    <a:pt x="5369939" y="2733676"/>
                  </a:lnTo>
                  <a:lnTo>
                    <a:pt x="5369419" y="2733676"/>
                  </a:lnTo>
                  <a:lnTo>
                    <a:pt x="5369418" y="2733676"/>
                  </a:lnTo>
                  <a:lnTo>
                    <a:pt x="5368899" y="2733676"/>
                  </a:lnTo>
                  <a:lnTo>
                    <a:pt x="5368898" y="2733676"/>
                  </a:lnTo>
                  <a:lnTo>
                    <a:pt x="5367857" y="2733676"/>
                  </a:lnTo>
                  <a:lnTo>
                    <a:pt x="5367337" y="2733676"/>
                  </a:lnTo>
                  <a:lnTo>
                    <a:pt x="5367336" y="2733676"/>
                  </a:lnTo>
                  <a:lnTo>
                    <a:pt x="5366295" y="2732618"/>
                  </a:lnTo>
                  <a:lnTo>
                    <a:pt x="5364213" y="2729443"/>
                  </a:lnTo>
                  <a:lnTo>
                    <a:pt x="5362652" y="2725210"/>
                  </a:lnTo>
                  <a:lnTo>
                    <a:pt x="5360049" y="2722034"/>
                  </a:lnTo>
                  <a:lnTo>
                    <a:pt x="5357447" y="2718330"/>
                  </a:lnTo>
                  <a:lnTo>
                    <a:pt x="5356406" y="2716214"/>
                  </a:lnTo>
                  <a:lnTo>
                    <a:pt x="5355365" y="2714626"/>
                  </a:lnTo>
                  <a:lnTo>
                    <a:pt x="5354324" y="2713039"/>
                  </a:lnTo>
                  <a:lnTo>
                    <a:pt x="5353803" y="2711451"/>
                  </a:lnTo>
                  <a:lnTo>
                    <a:pt x="5351201" y="2707747"/>
                  </a:lnTo>
                  <a:lnTo>
                    <a:pt x="5348078" y="2704572"/>
                  </a:lnTo>
                  <a:lnTo>
                    <a:pt x="5346517" y="2704043"/>
                  </a:lnTo>
                  <a:lnTo>
                    <a:pt x="5343914" y="2702984"/>
                  </a:lnTo>
                  <a:lnTo>
                    <a:pt x="5341832" y="2701926"/>
                  </a:lnTo>
                  <a:lnTo>
                    <a:pt x="5340791" y="2699809"/>
                  </a:lnTo>
                  <a:lnTo>
                    <a:pt x="5339750" y="2698222"/>
                  </a:lnTo>
                  <a:lnTo>
                    <a:pt x="5339230" y="2695576"/>
                  </a:lnTo>
                  <a:lnTo>
                    <a:pt x="5339230" y="2692401"/>
                  </a:lnTo>
                  <a:lnTo>
                    <a:pt x="5339230" y="2690813"/>
                  </a:lnTo>
                  <a:lnTo>
                    <a:pt x="5339230" y="2688697"/>
                  </a:lnTo>
                  <a:lnTo>
                    <a:pt x="5337668" y="2685522"/>
                  </a:lnTo>
                  <a:lnTo>
                    <a:pt x="5335586" y="2681817"/>
                  </a:lnTo>
                  <a:lnTo>
                    <a:pt x="5337148" y="2679701"/>
                  </a:lnTo>
                  <a:lnTo>
                    <a:pt x="5338189" y="2677584"/>
                  </a:lnTo>
                  <a:lnTo>
                    <a:pt x="5338709" y="2675467"/>
                  </a:lnTo>
                  <a:lnTo>
                    <a:pt x="5339230" y="2673351"/>
                  </a:lnTo>
                  <a:lnTo>
                    <a:pt x="5341312" y="2672822"/>
                  </a:lnTo>
                  <a:lnTo>
                    <a:pt x="5341313" y="2672822"/>
                  </a:lnTo>
                  <a:lnTo>
                    <a:pt x="5343394" y="2672822"/>
                  </a:lnTo>
                  <a:close/>
                  <a:moveTo>
                    <a:pt x="5393393" y="2652713"/>
                  </a:moveTo>
                  <a:lnTo>
                    <a:pt x="5393394" y="2652713"/>
                  </a:lnTo>
                  <a:lnTo>
                    <a:pt x="5393940" y="2652713"/>
                  </a:lnTo>
                  <a:lnTo>
                    <a:pt x="5393941" y="2652713"/>
                  </a:lnTo>
                  <a:lnTo>
                    <a:pt x="5394488" y="2652713"/>
                  </a:lnTo>
                  <a:lnTo>
                    <a:pt x="5394489" y="2652713"/>
                  </a:lnTo>
                  <a:lnTo>
                    <a:pt x="5395035" y="2652713"/>
                  </a:lnTo>
                  <a:lnTo>
                    <a:pt x="5395036" y="2652713"/>
                  </a:lnTo>
                  <a:lnTo>
                    <a:pt x="5395583" y="2652713"/>
                  </a:lnTo>
                  <a:lnTo>
                    <a:pt x="5395584" y="2652713"/>
                  </a:lnTo>
                  <a:lnTo>
                    <a:pt x="5396130" y="2652713"/>
                  </a:lnTo>
                  <a:lnTo>
                    <a:pt x="5396131" y="2652713"/>
                  </a:lnTo>
                  <a:lnTo>
                    <a:pt x="5396677" y="2652713"/>
                  </a:lnTo>
                  <a:lnTo>
                    <a:pt x="5396678" y="2652713"/>
                  </a:lnTo>
                  <a:lnTo>
                    <a:pt x="5397772" y="2652713"/>
                  </a:lnTo>
                  <a:lnTo>
                    <a:pt x="5397773" y="2652713"/>
                  </a:lnTo>
                  <a:lnTo>
                    <a:pt x="5398321" y="2654387"/>
                  </a:lnTo>
                  <a:lnTo>
                    <a:pt x="5398321" y="2656618"/>
                  </a:lnTo>
                  <a:lnTo>
                    <a:pt x="5399963" y="2658291"/>
                  </a:lnTo>
                  <a:lnTo>
                    <a:pt x="5401058" y="2659964"/>
                  </a:lnTo>
                  <a:lnTo>
                    <a:pt x="5402700" y="2661080"/>
                  </a:lnTo>
                  <a:lnTo>
                    <a:pt x="5404342" y="2661638"/>
                  </a:lnTo>
                  <a:lnTo>
                    <a:pt x="5405437" y="2663869"/>
                  </a:lnTo>
                  <a:lnTo>
                    <a:pt x="5405437" y="2666100"/>
                  </a:lnTo>
                  <a:lnTo>
                    <a:pt x="5405437" y="2673351"/>
                  </a:lnTo>
                  <a:lnTo>
                    <a:pt x="5405436" y="2673351"/>
                  </a:lnTo>
                  <a:lnTo>
                    <a:pt x="5399415" y="2673351"/>
                  </a:lnTo>
                  <a:lnTo>
                    <a:pt x="5399414" y="2673351"/>
                  </a:lnTo>
                  <a:lnTo>
                    <a:pt x="5398867" y="2671120"/>
                  </a:lnTo>
                  <a:lnTo>
                    <a:pt x="5398320" y="2669447"/>
                  </a:lnTo>
                  <a:lnTo>
                    <a:pt x="5398320" y="2667773"/>
                  </a:lnTo>
                  <a:lnTo>
                    <a:pt x="5397772" y="2666100"/>
                  </a:lnTo>
                  <a:lnTo>
                    <a:pt x="5396130" y="2665542"/>
                  </a:lnTo>
                  <a:lnTo>
                    <a:pt x="5395037" y="2666099"/>
                  </a:lnTo>
                  <a:lnTo>
                    <a:pt x="5395036" y="2666100"/>
                  </a:lnTo>
                  <a:lnTo>
                    <a:pt x="5395035" y="2666100"/>
                  </a:lnTo>
                  <a:lnTo>
                    <a:pt x="5394489" y="2666100"/>
                  </a:lnTo>
                  <a:lnTo>
                    <a:pt x="5394488" y="2666100"/>
                  </a:lnTo>
                  <a:lnTo>
                    <a:pt x="5393941" y="2666100"/>
                  </a:lnTo>
                  <a:lnTo>
                    <a:pt x="5393940" y="2666100"/>
                  </a:lnTo>
                  <a:lnTo>
                    <a:pt x="5393394" y="2666100"/>
                  </a:lnTo>
                  <a:lnTo>
                    <a:pt x="5393393" y="2666100"/>
                  </a:lnTo>
                  <a:lnTo>
                    <a:pt x="5391751" y="2664984"/>
                  </a:lnTo>
                  <a:lnTo>
                    <a:pt x="5390108" y="2662753"/>
                  </a:lnTo>
                  <a:lnTo>
                    <a:pt x="5389561" y="2661080"/>
                  </a:lnTo>
                  <a:lnTo>
                    <a:pt x="5390108" y="2659407"/>
                  </a:lnTo>
                  <a:lnTo>
                    <a:pt x="5390108" y="2657733"/>
                  </a:lnTo>
                  <a:lnTo>
                    <a:pt x="5390108" y="2655502"/>
                  </a:lnTo>
                  <a:lnTo>
                    <a:pt x="5391751" y="2653829"/>
                  </a:lnTo>
                  <a:close/>
                  <a:moveTo>
                    <a:pt x="5325874" y="2651125"/>
                  </a:moveTo>
                  <a:lnTo>
                    <a:pt x="5326435" y="2651125"/>
                  </a:lnTo>
                  <a:lnTo>
                    <a:pt x="5327555" y="2651125"/>
                  </a:lnTo>
                  <a:lnTo>
                    <a:pt x="5329236" y="2652662"/>
                  </a:lnTo>
                  <a:lnTo>
                    <a:pt x="5329237" y="2652663"/>
                  </a:lnTo>
                  <a:lnTo>
                    <a:pt x="5329237" y="2665977"/>
                  </a:lnTo>
                  <a:lnTo>
                    <a:pt x="5325875" y="2667001"/>
                  </a:lnTo>
                  <a:lnTo>
                    <a:pt x="5325874" y="2667000"/>
                  </a:lnTo>
                  <a:lnTo>
                    <a:pt x="5321392" y="2661879"/>
                  </a:lnTo>
                  <a:lnTo>
                    <a:pt x="5319711" y="2656758"/>
                  </a:lnTo>
                  <a:lnTo>
                    <a:pt x="5320272" y="2654710"/>
                  </a:lnTo>
                  <a:lnTo>
                    <a:pt x="5321392" y="2653174"/>
                  </a:lnTo>
                  <a:lnTo>
                    <a:pt x="5323633" y="2651637"/>
                  </a:lnTo>
                  <a:close/>
                  <a:moveTo>
                    <a:pt x="5823960" y="2555875"/>
                  </a:moveTo>
                  <a:lnTo>
                    <a:pt x="5827100" y="2556404"/>
                  </a:lnTo>
                  <a:lnTo>
                    <a:pt x="5829716" y="2556934"/>
                  </a:lnTo>
                  <a:lnTo>
                    <a:pt x="5831286" y="2558521"/>
                  </a:lnTo>
                  <a:lnTo>
                    <a:pt x="5831809" y="2560109"/>
                  </a:lnTo>
                  <a:lnTo>
                    <a:pt x="5833379" y="2562225"/>
                  </a:lnTo>
                  <a:lnTo>
                    <a:pt x="5834425" y="2563813"/>
                  </a:lnTo>
                  <a:lnTo>
                    <a:pt x="5835472" y="2566459"/>
                  </a:lnTo>
                  <a:lnTo>
                    <a:pt x="5837565" y="2568575"/>
                  </a:lnTo>
                  <a:lnTo>
                    <a:pt x="5839135" y="2570163"/>
                  </a:lnTo>
                  <a:lnTo>
                    <a:pt x="5840704" y="2571750"/>
                  </a:lnTo>
                  <a:lnTo>
                    <a:pt x="5841751" y="2573867"/>
                  </a:lnTo>
                  <a:lnTo>
                    <a:pt x="5842797" y="2575454"/>
                  </a:lnTo>
                  <a:lnTo>
                    <a:pt x="5844367" y="2577042"/>
                  </a:lnTo>
                  <a:lnTo>
                    <a:pt x="5845937" y="2578100"/>
                  </a:lnTo>
                  <a:lnTo>
                    <a:pt x="5847507" y="2580217"/>
                  </a:lnTo>
                  <a:lnTo>
                    <a:pt x="5848030" y="2581805"/>
                  </a:lnTo>
                  <a:lnTo>
                    <a:pt x="5848553" y="2581805"/>
                  </a:lnTo>
                  <a:lnTo>
                    <a:pt x="5849076" y="2581805"/>
                  </a:lnTo>
                  <a:lnTo>
                    <a:pt x="5849600" y="2581805"/>
                  </a:lnTo>
                  <a:lnTo>
                    <a:pt x="5850123" y="2581805"/>
                  </a:lnTo>
                  <a:lnTo>
                    <a:pt x="5851169" y="2581275"/>
                  </a:lnTo>
                  <a:lnTo>
                    <a:pt x="5851693" y="2581805"/>
                  </a:lnTo>
                  <a:lnTo>
                    <a:pt x="5852216" y="2583392"/>
                  </a:lnTo>
                  <a:lnTo>
                    <a:pt x="5852216" y="2583393"/>
                  </a:lnTo>
                  <a:lnTo>
                    <a:pt x="5852216" y="2584980"/>
                  </a:lnTo>
                  <a:lnTo>
                    <a:pt x="5852216" y="2584981"/>
                  </a:lnTo>
                  <a:lnTo>
                    <a:pt x="5852216" y="2587625"/>
                  </a:lnTo>
                  <a:lnTo>
                    <a:pt x="5852216" y="2587626"/>
                  </a:lnTo>
                  <a:lnTo>
                    <a:pt x="5851693" y="2589214"/>
                  </a:lnTo>
                  <a:lnTo>
                    <a:pt x="5851169" y="2591860"/>
                  </a:lnTo>
                  <a:lnTo>
                    <a:pt x="5850646" y="2593976"/>
                  </a:lnTo>
                  <a:lnTo>
                    <a:pt x="5851169" y="2597150"/>
                  </a:lnTo>
                  <a:lnTo>
                    <a:pt x="5852216" y="2599796"/>
                  </a:lnTo>
                  <a:lnTo>
                    <a:pt x="5853262" y="2601384"/>
                  </a:lnTo>
                  <a:lnTo>
                    <a:pt x="5854832" y="2602971"/>
                  </a:lnTo>
                  <a:lnTo>
                    <a:pt x="5856402" y="2604030"/>
                  </a:lnTo>
                  <a:lnTo>
                    <a:pt x="5859018" y="2605088"/>
                  </a:lnTo>
                  <a:lnTo>
                    <a:pt x="5860065" y="2602971"/>
                  </a:lnTo>
                  <a:lnTo>
                    <a:pt x="5861111" y="2601384"/>
                  </a:lnTo>
                  <a:lnTo>
                    <a:pt x="5861111" y="2599797"/>
                  </a:lnTo>
                  <a:lnTo>
                    <a:pt x="5861111" y="2599796"/>
                  </a:lnTo>
                  <a:lnTo>
                    <a:pt x="5861111" y="2598210"/>
                  </a:lnTo>
                  <a:lnTo>
                    <a:pt x="5861111" y="2598209"/>
                  </a:lnTo>
                  <a:lnTo>
                    <a:pt x="5862681" y="2596092"/>
                  </a:lnTo>
                  <a:lnTo>
                    <a:pt x="5863728" y="2593975"/>
                  </a:lnTo>
                  <a:lnTo>
                    <a:pt x="5864774" y="2594505"/>
                  </a:lnTo>
                  <a:lnTo>
                    <a:pt x="5865297" y="2593975"/>
                  </a:lnTo>
                  <a:lnTo>
                    <a:pt x="5865821" y="2593975"/>
                  </a:lnTo>
                  <a:lnTo>
                    <a:pt x="5866344" y="2593975"/>
                  </a:lnTo>
                  <a:lnTo>
                    <a:pt x="5866867" y="2593975"/>
                  </a:lnTo>
                  <a:lnTo>
                    <a:pt x="5867390" y="2593975"/>
                  </a:lnTo>
                  <a:lnTo>
                    <a:pt x="5869483" y="2596092"/>
                  </a:lnTo>
                  <a:lnTo>
                    <a:pt x="5871053" y="2598738"/>
                  </a:lnTo>
                  <a:lnTo>
                    <a:pt x="5874716" y="2601384"/>
                  </a:lnTo>
                  <a:lnTo>
                    <a:pt x="5876286" y="2605088"/>
                  </a:lnTo>
                  <a:lnTo>
                    <a:pt x="5876286" y="2605089"/>
                  </a:lnTo>
                  <a:lnTo>
                    <a:pt x="5875239" y="2608264"/>
                  </a:lnTo>
                  <a:lnTo>
                    <a:pt x="5873669" y="2611968"/>
                  </a:lnTo>
                  <a:lnTo>
                    <a:pt x="5874193" y="2620434"/>
                  </a:lnTo>
                  <a:lnTo>
                    <a:pt x="5875762" y="2618846"/>
                  </a:lnTo>
                  <a:lnTo>
                    <a:pt x="5877856" y="2618317"/>
                  </a:lnTo>
                  <a:lnTo>
                    <a:pt x="5879949" y="2618317"/>
                  </a:lnTo>
                  <a:lnTo>
                    <a:pt x="5881518" y="2618846"/>
                  </a:lnTo>
                  <a:lnTo>
                    <a:pt x="5885704" y="2618846"/>
                  </a:lnTo>
                  <a:lnTo>
                    <a:pt x="5890937" y="2619905"/>
                  </a:lnTo>
                  <a:lnTo>
                    <a:pt x="5895123" y="2620434"/>
                  </a:lnTo>
                  <a:lnTo>
                    <a:pt x="5896693" y="2620434"/>
                  </a:lnTo>
                  <a:lnTo>
                    <a:pt x="5898263" y="2620434"/>
                  </a:lnTo>
                  <a:lnTo>
                    <a:pt x="5899048" y="2620434"/>
                  </a:lnTo>
                  <a:lnTo>
                    <a:pt x="5901402" y="2618846"/>
                  </a:lnTo>
                  <a:lnTo>
                    <a:pt x="5900879" y="2617260"/>
                  </a:lnTo>
                  <a:lnTo>
                    <a:pt x="5900879" y="2617259"/>
                  </a:lnTo>
                  <a:lnTo>
                    <a:pt x="5901402" y="2615671"/>
                  </a:lnTo>
                  <a:lnTo>
                    <a:pt x="5903495" y="2614084"/>
                  </a:lnTo>
                  <a:lnTo>
                    <a:pt x="5906111" y="2614084"/>
                  </a:lnTo>
                  <a:lnTo>
                    <a:pt x="5909251" y="2614613"/>
                  </a:lnTo>
                  <a:lnTo>
                    <a:pt x="5911867" y="2617259"/>
                  </a:lnTo>
                  <a:lnTo>
                    <a:pt x="5912390" y="2619905"/>
                  </a:lnTo>
                  <a:lnTo>
                    <a:pt x="5912914" y="2622021"/>
                  </a:lnTo>
                  <a:lnTo>
                    <a:pt x="5912914" y="2622022"/>
                  </a:lnTo>
                  <a:lnTo>
                    <a:pt x="5912914" y="2623609"/>
                  </a:lnTo>
                  <a:lnTo>
                    <a:pt x="5913437" y="2625726"/>
                  </a:lnTo>
                  <a:lnTo>
                    <a:pt x="5913437" y="2625727"/>
                  </a:lnTo>
                  <a:lnTo>
                    <a:pt x="5912914" y="2627314"/>
                  </a:lnTo>
                  <a:lnTo>
                    <a:pt x="5911867" y="2628902"/>
                  </a:lnTo>
                  <a:lnTo>
                    <a:pt x="5911866" y="2628902"/>
                  </a:lnTo>
                  <a:lnTo>
                    <a:pt x="5911344" y="2629430"/>
                  </a:lnTo>
                  <a:lnTo>
                    <a:pt x="5909777" y="2628902"/>
                  </a:lnTo>
                  <a:lnTo>
                    <a:pt x="5909774" y="2628902"/>
                  </a:lnTo>
                  <a:lnTo>
                    <a:pt x="5909251" y="2628902"/>
                  </a:lnTo>
                  <a:lnTo>
                    <a:pt x="5908728" y="2628372"/>
                  </a:lnTo>
                  <a:lnTo>
                    <a:pt x="5908204" y="2628902"/>
                  </a:lnTo>
                  <a:lnTo>
                    <a:pt x="5907681" y="2628902"/>
                  </a:lnTo>
                  <a:lnTo>
                    <a:pt x="5906635" y="2631018"/>
                  </a:lnTo>
                  <a:lnTo>
                    <a:pt x="5905588" y="2632606"/>
                  </a:lnTo>
                  <a:lnTo>
                    <a:pt x="5905065" y="2634722"/>
                  </a:lnTo>
                  <a:lnTo>
                    <a:pt x="5905588" y="2636309"/>
                  </a:lnTo>
                  <a:lnTo>
                    <a:pt x="5905588" y="2636310"/>
                  </a:lnTo>
                  <a:lnTo>
                    <a:pt x="5904018" y="2637897"/>
                  </a:lnTo>
                  <a:lnTo>
                    <a:pt x="5902972" y="2639485"/>
                  </a:lnTo>
                  <a:lnTo>
                    <a:pt x="5901925" y="2641072"/>
                  </a:lnTo>
                  <a:lnTo>
                    <a:pt x="5901402" y="2643718"/>
                  </a:lnTo>
                  <a:lnTo>
                    <a:pt x="5900879" y="2645305"/>
                  </a:lnTo>
                  <a:lnTo>
                    <a:pt x="5901402" y="2647951"/>
                  </a:lnTo>
                  <a:lnTo>
                    <a:pt x="5901402" y="2647952"/>
                  </a:lnTo>
                  <a:lnTo>
                    <a:pt x="5888321" y="2647952"/>
                  </a:lnTo>
                  <a:lnTo>
                    <a:pt x="5888844" y="2651126"/>
                  </a:lnTo>
                  <a:lnTo>
                    <a:pt x="5888844" y="2651127"/>
                  </a:lnTo>
                  <a:lnTo>
                    <a:pt x="5888321" y="2655360"/>
                  </a:lnTo>
                  <a:lnTo>
                    <a:pt x="5887797" y="2656947"/>
                  </a:lnTo>
                  <a:lnTo>
                    <a:pt x="5886751" y="2658535"/>
                  </a:lnTo>
                  <a:lnTo>
                    <a:pt x="5885181" y="2661710"/>
                  </a:lnTo>
                  <a:lnTo>
                    <a:pt x="5883088" y="2665943"/>
                  </a:lnTo>
                  <a:lnTo>
                    <a:pt x="5883088" y="2667530"/>
                  </a:lnTo>
                  <a:lnTo>
                    <a:pt x="5883088" y="2667531"/>
                  </a:lnTo>
                  <a:lnTo>
                    <a:pt x="5882565" y="2669118"/>
                  </a:lnTo>
                  <a:lnTo>
                    <a:pt x="5880995" y="2670706"/>
                  </a:lnTo>
                  <a:lnTo>
                    <a:pt x="5879425" y="2671764"/>
                  </a:lnTo>
                  <a:lnTo>
                    <a:pt x="5876809" y="2672823"/>
                  </a:lnTo>
                  <a:lnTo>
                    <a:pt x="5875239" y="2674939"/>
                  </a:lnTo>
                  <a:lnTo>
                    <a:pt x="5873146" y="2675998"/>
                  </a:lnTo>
                  <a:lnTo>
                    <a:pt x="5872100" y="2677585"/>
                  </a:lnTo>
                  <a:lnTo>
                    <a:pt x="5870530" y="2681818"/>
                  </a:lnTo>
                  <a:lnTo>
                    <a:pt x="5870007" y="2687639"/>
                  </a:lnTo>
                  <a:lnTo>
                    <a:pt x="5854832" y="2687639"/>
                  </a:lnTo>
                  <a:lnTo>
                    <a:pt x="5854832" y="2687638"/>
                  </a:lnTo>
                  <a:lnTo>
                    <a:pt x="5854832" y="2658006"/>
                  </a:lnTo>
                  <a:lnTo>
                    <a:pt x="5831809" y="2658006"/>
                  </a:lnTo>
                  <a:lnTo>
                    <a:pt x="5831809" y="2658005"/>
                  </a:lnTo>
                  <a:lnTo>
                    <a:pt x="5831809" y="2654302"/>
                  </a:lnTo>
                  <a:lnTo>
                    <a:pt x="5831809" y="2654301"/>
                  </a:lnTo>
                  <a:lnTo>
                    <a:pt x="5831809" y="2652714"/>
                  </a:lnTo>
                  <a:lnTo>
                    <a:pt x="5831286" y="2650068"/>
                  </a:lnTo>
                  <a:lnTo>
                    <a:pt x="5831286" y="2650067"/>
                  </a:lnTo>
                  <a:lnTo>
                    <a:pt x="5831286" y="2645835"/>
                  </a:lnTo>
                  <a:lnTo>
                    <a:pt x="5831286" y="2645834"/>
                  </a:lnTo>
                  <a:lnTo>
                    <a:pt x="5831809" y="2641071"/>
                  </a:lnTo>
                  <a:lnTo>
                    <a:pt x="5850123" y="2641071"/>
                  </a:lnTo>
                  <a:lnTo>
                    <a:pt x="5850123" y="2618318"/>
                  </a:lnTo>
                  <a:lnTo>
                    <a:pt x="5849076" y="2616731"/>
                  </a:lnTo>
                  <a:lnTo>
                    <a:pt x="5847507" y="2614614"/>
                  </a:lnTo>
                  <a:lnTo>
                    <a:pt x="5845937" y="2613026"/>
                  </a:lnTo>
                  <a:lnTo>
                    <a:pt x="5844890" y="2611439"/>
                  </a:lnTo>
                  <a:lnTo>
                    <a:pt x="5844367" y="2609851"/>
                  </a:lnTo>
                  <a:lnTo>
                    <a:pt x="5844367" y="2609850"/>
                  </a:lnTo>
                  <a:lnTo>
                    <a:pt x="5844367" y="2607206"/>
                  </a:lnTo>
                  <a:lnTo>
                    <a:pt x="5844367" y="2607205"/>
                  </a:lnTo>
                  <a:lnTo>
                    <a:pt x="5844890" y="2602442"/>
                  </a:lnTo>
                  <a:lnTo>
                    <a:pt x="5844890" y="2598210"/>
                  </a:lnTo>
                  <a:lnTo>
                    <a:pt x="5843844" y="2596093"/>
                  </a:lnTo>
                  <a:lnTo>
                    <a:pt x="5842797" y="2593976"/>
                  </a:lnTo>
                  <a:lnTo>
                    <a:pt x="5842274" y="2592389"/>
                  </a:lnTo>
                  <a:lnTo>
                    <a:pt x="5841751" y="2590801"/>
                  </a:lnTo>
                  <a:lnTo>
                    <a:pt x="5841228" y="2589214"/>
                  </a:lnTo>
                  <a:lnTo>
                    <a:pt x="5840181" y="2587626"/>
                  </a:lnTo>
                  <a:lnTo>
                    <a:pt x="5838611" y="2586039"/>
                  </a:lnTo>
                  <a:lnTo>
                    <a:pt x="5835995" y="2584981"/>
                  </a:lnTo>
                  <a:lnTo>
                    <a:pt x="5832332" y="2582335"/>
                  </a:lnTo>
                  <a:lnTo>
                    <a:pt x="5828669" y="2578101"/>
                  </a:lnTo>
                  <a:lnTo>
                    <a:pt x="5826576" y="2574397"/>
                  </a:lnTo>
                  <a:lnTo>
                    <a:pt x="5823960" y="2570164"/>
                  </a:lnTo>
                  <a:lnTo>
                    <a:pt x="5822914" y="2568576"/>
                  </a:lnTo>
                  <a:lnTo>
                    <a:pt x="5822390" y="2566989"/>
                  </a:lnTo>
                  <a:lnTo>
                    <a:pt x="5820297" y="2563285"/>
                  </a:lnTo>
                  <a:lnTo>
                    <a:pt x="5819774" y="2559580"/>
                  </a:lnTo>
                  <a:lnTo>
                    <a:pt x="5819774" y="2559579"/>
                  </a:lnTo>
                  <a:lnTo>
                    <a:pt x="5820821" y="2556934"/>
                  </a:lnTo>
                  <a:close/>
                  <a:moveTo>
                    <a:pt x="5215791" y="2539669"/>
                  </a:moveTo>
                  <a:lnTo>
                    <a:pt x="5214540" y="2541059"/>
                  </a:lnTo>
                  <a:lnTo>
                    <a:pt x="5214164" y="2542227"/>
                  </a:lnTo>
                  <a:close/>
                  <a:moveTo>
                    <a:pt x="1990560" y="2481308"/>
                  </a:moveTo>
                  <a:lnTo>
                    <a:pt x="1989930" y="2483139"/>
                  </a:lnTo>
                  <a:lnTo>
                    <a:pt x="1989533" y="2484871"/>
                  </a:lnTo>
                  <a:lnTo>
                    <a:pt x="1989533" y="2485019"/>
                  </a:lnTo>
                  <a:lnTo>
                    <a:pt x="1990009" y="2483593"/>
                  </a:lnTo>
                  <a:lnTo>
                    <a:pt x="1991068" y="2481477"/>
                  </a:lnTo>
                  <a:close/>
                  <a:moveTo>
                    <a:pt x="5673138" y="2289175"/>
                  </a:moveTo>
                  <a:lnTo>
                    <a:pt x="5673662" y="2289175"/>
                  </a:lnTo>
                  <a:lnTo>
                    <a:pt x="5674186" y="2289175"/>
                  </a:lnTo>
                  <a:lnTo>
                    <a:pt x="5674710" y="2289175"/>
                  </a:lnTo>
                  <a:lnTo>
                    <a:pt x="5675758" y="2289175"/>
                  </a:lnTo>
                  <a:lnTo>
                    <a:pt x="5676282" y="2289175"/>
                  </a:lnTo>
                  <a:lnTo>
                    <a:pt x="5676807" y="2289175"/>
                  </a:lnTo>
                  <a:lnTo>
                    <a:pt x="5677331" y="2289175"/>
                  </a:lnTo>
                  <a:lnTo>
                    <a:pt x="5679427" y="2290247"/>
                  </a:lnTo>
                  <a:lnTo>
                    <a:pt x="5681523" y="2292390"/>
                  </a:lnTo>
                  <a:lnTo>
                    <a:pt x="5685191" y="2295605"/>
                  </a:lnTo>
                  <a:lnTo>
                    <a:pt x="5689383" y="2298284"/>
                  </a:lnTo>
                  <a:lnTo>
                    <a:pt x="5693051" y="2301498"/>
                  </a:lnTo>
                  <a:lnTo>
                    <a:pt x="5695672" y="2305785"/>
                  </a:lnTo>
                  <a:lnTo>
                    <a:pt x="5695672" y="2305786"/>
                  </a:lnTo>
                  <a:lnTo>
                    <a:pt x="5695672" y="2307392"/>
                  </a:lnTo>
                  <a:lnTo>
                    <a:pt x="5695672" y="2307393"/>
                  </a:lnTo>
                  <a:lnTo>
                    <a:pt x="5695672" y="2308999"/>
                  </a:lnTo>
                  <a:lnTo>
                    <a:pt x="5697244" y="2311678"/>
                  </a:lnTo>
                  <a:lnTo>
                    <a:pt x="5699340" y="2312750"/>
                  </a:lnTo>
                  <a:lnTo>
                    <a:pt x="5700912" y="2313286"/>
                  </a:lnTo>
                  <a:lnTo>
                    <a:pt x="5702484" y="2314357"/>
                  </a:lnTo>
                  <a:lnTo>
                    <a:pt x="5704580" y="2316500"/>
                  </a:lnTo>
                  <a:lnTo>
                    <a:pt x="5706676" y="2318644"/>
                  </a:lnTo>
                  <a:lnTo>
                    <a:pt x="5709820" y="2319179"/>
                  </a:lnTo>
                  <a:lnTo>
                    <a:pt x="5712441" y="2320251"/>
                  </a:lnTo>
                  <a:lnTo>
                    <a:pt x="5714013" y="2320787"/>
                  </a:lnTo>
                  <a:lnTo>
                    <a:pt x="5715585" y="2320787"/>
                  </a:lnTo>
                  <a:lnTo>
                    <a:pt x="5717157" y="2322394"/>
                  </a:lnTo>
                  <a:lnTo>
                    <a:pt x="5718729" y="2325073"/>
                  </a:lnTo>
                  <a:lnTo>
                    <a:pt x="5720301" y="2326680"/>
                  </a:lnTo>
                  <a:lnTo>
                    <a:pt x="5721349" y="2328288"/>
                  </a:lnTo>
                  <a:lnTo>
                    <a:pt x="5721349" y="2328289"/>
                  </a:lnTo>
                  <a:lnTo>
                    <a:pt x="5721349" y="2329895"/>
                  </a:lnTo>
                  <a:lnTo>
                    <a:pt x="5721349" y="2329896"/>
                  </a:lnTo>
                  <a:lnTo>
                    <a:pt x="5721349" y="2332038"/>
                  </a:lnTo>
                  <a:lnTo>
                    <a:pt x="5721349" y="2332039"/>
                  </a:lnTo>
                  <a:lnTo>
                    <a:pt x="5713489" y="2332039"/>
                  </a:lnTo>
                  <a:lnTo>
                    <a:pt x="5711392" y="2330968"/>
                  </a:lnTo>
                  <a:lnTo>
                    <a:pt x="5709820" y="2329896"/>
                  </a:lnTo>
                  <a:lnTo>
                    <a:pt x="5708248" y="2329360"/>
                  </a:lnTo>
                  <a:lnTo>
                    <a:pt x="5706152" y="2328289"/>
                  </a:lnTo>
                  <a:lnTo>
                    <a:pt x="5702484" y="2326681"/>
                  </a:lnTo>
                  <a:lnTo>
                    <a:pt x="5699340" y="2325074"/>
                  </a:lnTo>
                  <a:lnTo>
                    <a:pt x="5693051" y="2322395"/>
                  </a:lnTo>
                  <a:lnTo>
                    <a:pt x="5687811" y="2319180"/>
                  </a:lnTo>
                  <a:lnTo>
                    <a:pt x="5685715" y="2318645"/>
                  </a:lnTo>
                  <a:lnTo>
                    <a:pt x="5684143" y="2317573"/>
                  </a:lnTo>
                  <a:lnTo>
                    <a:pt x="5682571" y="2315966"/>
                  </a:lnTo>
                  <a:lnTo>
                    <a:pt x="5681523" y="2314358"/>
                  </a:lnTo>
                  <a:lnTo>
                    <a:pt x="5679951" y="2312215"/>
                  </a:lnTo>
                  <a:lnTo>
                    <a:pt x="5678903" y="2310072"/>
                  </a:lnTo>
                  <a:lnTo>
                    <a:pt x="5678903" y="2310071"/>
                  </a:lnTo>
                  <a:lnTo>
                    <a:pt x="5678903" y="2306857"/>
                  </a:lnTo>
                  <a:lnTo>
                    <a:pt x="5678903" y="2306856"/>
                  </a:lnTo>
                  <a:lnTo>
                    <a:pt x="5678903" y="2303107"/>
                  </a:lnTo>
                  <a:lnTo>
                    <a:pt x="5677855" y="2300964"/>
                  </a:lnTo>
                  <a:lnTo>
                    <a:pt x="5675758" y="2299356"/>
                  </a:lnTo>
                  <a:lnTo>
                    <a:pt x="5673138" y="2298285"/>
                  </a:lnTo>
                  <a:lnTo>
                    <a:pt x="5671566" y="2297749"/>
                  </a:lnTo>
                  <a:lnTo>
                    <a:pt x="5671042" y="2295606"/>
                  </a:lnTo>
                  <a:lnTo>
                    <a:pt x="5669994" y="2293998"/>
                  </a:lnTo>
                  <a:lnTo>
                    <a:pt x="5668946" y="2292391"/>
                  </a:lnTo>
                  <a:lnTo>
                    <a:pt x="5667374" y="2290248"/>
                  </a:lnTo>
                  <a:lnTo>
                    <a:pt x="5667375" y="2290248"/>
                  </a:lnTo>
                  <a:lnTo>
                    <a:pt x="5667374" y="2290247"/>
                  </a:lnTo>
                  <a:close/>
                  <a:moveTo>
                    <a:pt x="3699295" y="2154238"/>
                  </a:moveTo>
                  <a:lnTo>
                    <a:pt x="3702484" y="2154767"/>
                  </a:lnTo>
                  <a:lnTo>
                    <a:pt x="3705673" y="2155826"/>
                  </a:lnTo>
                  <a:lnTo>
                    <a:pt x="3709925" y="2157942"/>
                  </a:lnTo>
                  <a:lnTo>
                    <a:pt x="3713113" y="2161117"/>
                  </a:lnTo>
                  <a:lnTo>
                    <a:pt x="3717897" y="2163763"/>
                  </a:lnTo>
                  <a:lnTo>
                    <a:pt x="3720554" y="2166409"/>
                  </a:lnTo>
                  <a:lnTo>
                    <a:pt x="3720554" y="2170113"/>
                  </a:lnTo>
                  <a:lnTo>
                    <a:pt x="3720554" y="2173817"/>
                  </a:lnTo>
                  <a:lnTo>
                    <a:pt x="3720554" y="2180167"/>
                  </a:lnTo>
                  <a:lnTo>
                    <a:pt x="3720554" y="2188105"/>
                  </a:lnTo>
                  <a:lnTo>
                    <a:pt x="3722680" y="2197101"/>
                  </a:lnTo>
                  <a:lnTo>
                    <a:pt x="3724274" y="2206097"/>
                  </a:lnTo>
                  <a:lnTo>
                    <a:pt x="3724274" y="2209272"/>
                  </a:lnTo>
                  <a:lnTo>
                    <a:pt x="3723211" y="2212976"/>
                  </a:lnTo>
                  <a:lnTo>
                    <a:pt x="3722148" y="2216680"/>
                  </a:lnTo>
                  <a:lnTo>
                    <a:pt x="3721085" y="2218268"/>
                  </a:lnTo>
                  <a:lnTo>
                    <a:pt x="3715771" y="2219855"/>
                  </a:lnTo>
                  <a:lnTo>
                    <a:pt x="3714708" y="2221972"/>
                  </a:lnTo>
                  <a:lnTo>
                    <a:pt x="3714708" y="2225147"/>
                  </a:lnTo>
                  <a:lnTo>
                    <a:pt x="3715771" y="2229380"/>
                  </a:lnTo>
                  <a:lnTo>
                    <a:pt x="3716834" y="2232555"/>
                  </a:lnTo>
                  <a:lnTo>
                    <a:pt x="3716834" y="2239963"/>
                  </a:lnTo>
                  <a:lnTo>
                    <a:pt x="3715239" y="2243668"/>
                  </a:lnTo>
                  <a:lnTo>
                    <a:pt x="3713113" y="2246843"/>
                  </a:lnTo>
                  <a:lnTo>
                    <a:pt x="3710988" y="2252134"/>
                  </a:lnTo>
                  <a:lnTo>
                    <a:pt x="3709925" y="2257426"/>
                  </a:lnTo>
                  <a:lnTo>
                    <a:pt x="3710456" y="2262718"/>
                  </a:lnTo>
                  <a:lnTo>
                    <a:pt x="3714176" y="2270126"/>
                  </a:lnTo>
                  <a:lnTo>
                    <a:pt x="3714708" y="2275418"/>
                  </a:lnTo>
                  <a:lnTo>
                    <a:pt x="3712582" y="2278593"/>
                  </a:lnTo>
                  <a:lnTo>
                    <a:pt x="3708330" y="2280709"/>
                  </a:lnTo>
                  <a:lnTo>
                    <a:pt x="3703547" y="2283355"/>
                  </a:lnTo>
                  <a:lnTo>
                    <a:pt x="3699295" y="2286001"/>
                  </a:lnTo>
                  <a:lnTo>
                    <a:pt x="3694512" y="2288118"/>
                  </a:lnTo>
                  <a:lnTo>
                    <a:pt x="3691855" y="2291293"/>
                  </a:lnTo>
                  <a:lnTo>
                    <a:pt x="3691323" y="2298172"/>
                  </a:lnTo>
                  <a:lnTo>
                    <a:pt x="3691855" y="2306109"/>
                  </a:lnTo>
                  <a:lnTo>
                    <a:pt x="3692386" y="2312989"/>
                  </a:lnTo>
                  <a:lnTo>
                    <a:pt x="3691855" y="2319868"/>
                  </a:lnTo>
                  <a:lnTo>
                    <a:pt x="3689729" y="2323572"/>
                  </a:lnTo>
                  <a:lnTo>
                    <a:pt x="3686540" y="2327276"/>
                  </a:lnTo>
                  <a:lnTo>
                    <a:pt x="3683351" y="2330451"/>
                  </a:lnTo>
                  <a:lnTo>
                    <a:pt x="3680694" y="2334155"/>
                  </a:lnTo>
                  <a:lnTo>
                    <a:pt x="3680162" y="2337859"/>
                  </a:lnTo>
                  <a:lnTo>
                    <a:pt x="3679099" y="2341564"/>
                  </a:lnTo>
                  <a:lnTo>
                    <a:pt x="3678568" y="2352147"/>
                  </a:lnTo>
                  <a:lnTo>
                    <a:pt x="3679099" y="2362730"/>
                  </a:lnTo>
                  <a:lnTo>
                    <a:pt x="3679631" y="2366435"/>
                  </a:lnTo>
                  <a:lnTo>
                    <a:pt x="3679099" y="2370139"/>
                  </a:lnTo>
                  <a:lnTo>
                    <a:pt x="3678036" y="2373843"/>
                  </a:lnTo>
                  <a:lnTo>
                    <a:pt x="3675911" y="2377018"/>
                  </a:lnTo>
                  <a:lnTo>
                    <a:pt x="3673253" y="2381251"/>
                  </a:lnTo>
                  <a:lnTo>
                    <a:pt x="3670064" y="2384426"/>
                  </a:lnTo>
                  <a:lnTo>
                    <a:pt x="3665813" y="2386014"/>
                  </a:lnTo>
                  <a:lnTo>
                    <a:pt x="3660498" y="2386014"/>
                  </a:lnTo>
                  <a:lnTo>
                    <a:pt x="3658372" y="2386014"/>
                  </a:lnTo>
                  <a:lnTo>
                    <a:pt x="3656246" y="2386014"/>
                  </a:lnTo>
                  <a:lnTo>
                    <a:pt x="3651994" y="2386543"/>
                  </a:lnTo>
                  <a:lnTo>
                    <a:pt x="3648806" y="2387601"/>
                  </a:lnTo>
                  <a:lnTo>
                    <a:pt x="3645085" y="2387072"/>
                  </a:lnTo>
                  <a:lnTo>
                    <a:pt x="3641365" y="2386014"/>
                  </a:lnTo>
                  <a:lnTo>
                    <a:pt x="3639771" y="2386014"/>
                  </a:lnTo>
                  <a:lnTo>
                    <a:pt x="3638176" y="2386014"/>
                  </a:lnTo>
                  <a:lnTo>
                    <a:pt x="3636050" y="2386014"/>
                  </a:lnTo>
                  <a:lnTo>
                    <a:pt x="3634456" y="2386014"/>
                  </a:lnTo>
                  <a:lnTo>
                    <a:pt x="3633393" y="2384955"/>
                  </a:lnTo>
                  <a:lnTo>
                    <a:pt x="3631799" y="2380722"/>
                  </a:lnTo>
                  <a:lnTo>
                    <a:pt x="3630736" y="2380193"/>
                  </a:lnTo>
                  <a:lnTo>
                    <a:pt x="3623827" y="2380193"/>
                  </a:lnTo>
                  <a:lnTo>
                    <a:pt x="3616386" y="2380722"/>
                  </a:lnTo>
                  <a:lnTo>
                    <a:pt x="3613197" y="2380193"/>
                  </a:lnTo>
                  <a:lnTo>
                    <a:pt x="3608945" y="2380193"/>
                  </a:lnTo>
                  <a:lnTo>
                    <a:pt x="3609477" y="2373314"/>
                  </a:lnTo>
                  <a:lnTo>
                    <a:pt x="3608945" y="2366435"/>
                  </a:lnTo>
                  <a:lnTo>
                    <a:pt x="3608414" y="2362730"/>
                  </a:lnTo>
                  <a:lnTo>
                    <a:pt x="3607351" y="2359555"/>
                  </a:lnTo>
                  <a:lnTo>
                    <a:pt x="3607351" y="2352147"/>
                  </a:lnTo>
                  <a:lnTo>
                    <a:pt x="3606819" y="2348443"/>
                  </a:lnTo>
                  <a:lnTo>
                    <a:pt x="3605757" y="2344739"/>
                  </a:lnTo>
                  <a:lnTo>
                    <a:pt x="3603631" y="2339976"/>
                  </a:lnTo>
                  <a:lnTo>
                    <a:pt x="3602036" y="2334155"/>
                  </a:lnTo>
                  <a:lnTo>
                    <a:pt x="3602036" y="2330451"/>
                  </a:lnTo>
                  <a:lnTo>
                    <a:pt x="3604694" y="2327276"/>
                  </a:lnTo>
                  <a:lnTo>
                    <a:pt x="3607351" y="2323572"/>
                  </a:lnTo>
                  <a:lnTo>
                    <a:pt x="3607351" y="2316693"/>
                  </a:lnTo>
                  <a:lnTo>
                    <a:pt x="3607351" y="2309284"/>
                  </a:lnTo>
                  <a:lnTo>
                    <a:pt x="3608414" y="2305580"/>
                  </a:lnTo>
                  <a:lnTo>
                    <a:pt x="3611071" y="2301876"/>
                  </a:lnTo>
                  <a:lnTo>
                    <a:pt x="3612666" y="2298172"/>
                  </a:lnTo>
                  <a:lnTo>
                    <a:pt x="3614792" y="2294997"/>
                  </a:lnTo>
                  <a:lnTo>
                    <a:pt x="3615854" y="2294468"/>
                  </a:lnTo>
                  <a:lnTo>
                    <a:pt x="3617980" y="2294997"/>
                  </a:lnTo>
                  <a:lnTo>
                    <a:pt x="3620106" y="2296055"/>
                  </a:lnTo>
                  <a:lnTo>
                    <a:pt x="3622232" y="2294997"/>
                  </a:lnTo>
                  <a:lnTo>
                    <a:pt x="3622764" y="2291293"/>
                  </a:lnTo>
                  <a:lnTo>
                    <a:pt x="3622232" y="2287589"/>
                  </a:lnTo>
                  <a:lnTo>
                    <a:pt x="3622232" y="2284414"/>
                  </a:lnTo>
                  <a:lnTo>
                    <a:pt x="3622232" y="2280709"/>
                  </a:lnTo>
                  <a:lnTo>
                    <a:pt x="3619043" y="2277005"/>
                  </a:lnTo>
                  <a:lnTo>
                    <a:pt x="3616386" y="2273830"/>
                  </a:lnTo>
                  <a:lnTo>
                    <a:pt x="3615854" y="2266422"/>
                  </a:lnTo>
                  <a:lnTo>
                    <a:pt x="3616386" y="2259013"/>
                  </a:lnTo>
                  <a:lnTo>
                    <a:pt x="3615323" y="2255838"/>
                  </a:lnTo>
                  <a:lnTo>
                    <a:pt x="3614792" y="2252134"/>
                  </a:lnTo>
                  <a:lnTo>
                    <a:pt x="3615323" y="2247901"/>
                  </a:lnTo>
                  <a:lnTo>
                    <a:pt x="3620106" y="2242080"/>
                  </a:lnTo>
                  <a:lnTo>
                    <a:pt x="3622232" y="2238376"/>
                  </a:lnTo>
                  <a:lnTo>
                    <a:pt x="3622232" y="2234143"/>
                  </a:lnTo>
                  <a:lnTo>
                    <a:pt x="3622232" y="2230968"/>
                  </a:lnTo>
                  <a:lnTo>
                    <a:pt x="3621169" y="2227263"/>
                  </a:lnTo>
                  <a:lnTo>
                    <a:pt x="3622232" y="2223559"/>
                  </a:lnTo>
                  <a:lnTo>
                    <a:pt x="3624889" y="2221443"/>
                  </a:lnTo>
                  <a:lnTo>
                    <a:pt x="3628610" y="2220384"/>
                  </a:lnTo>
                  <a:lnTo>
                    <a:pt x="3635519" y="2217209"/>
                  </a:lnTo>
                  <a:lnTo>
                    <a:pt x="3643491" y="2216680"/>
                  </a:lnTo>
                  <a:lnTo>
                    <a:pt x="3646680" y="2216680"/>
                  </a:lnTo>
                  <a:lnTo>
                    <a:pt x="3649869" y="2216680"/>
                  </a:lnTo>
                  <a:lnTo>
                    <a:pt x="3654120" y="2217209"/>
                  </a:lnTo>
                  <a:lnTo>
                    <a:pt x="3657841" y="2216680"/>
                  </a:lnTo>
                  <a:lnTo>
                    <a:pt x="3661561" y="2217209"/>
                  </a:lnTo>
                  <a:lnTo>
                    <a:pt x="3665281" y="2216680"/>
                  </a:lnTo>
                  <a:lnTo>
                    <a:pt x="3667407" y="2213505"/>
                  </a:lnTo>
                  <a:lnTo>
                    <a:pt x="3669001" y="2206097"/>
                  </a:lnTo>
                  <a:lnTo>
                    <a:pt x="3670064" y="2201863"/>
                  </a:lnTo>
                  <a:lnTo>
                    <a:pt x="3671659" y="2200805"/>
                  </a:lnTo>
                  <a:lnTo>
                    <a:pt x="3673785" y="2201334"/>
                  </a:lnTo>
                  <a:lnTo>
                    <a:pt x="3676442" y="2201334"/>
                  </a:lnTo>
                  <a:lnTo>
                    <a:pt x="3677505" y="2200276"/>
                  </a:lnTo>
                  <a:lnTo>
                    <a:pt x="3677505" y="2197101"/>
                  </a:lnTo>
                  <a:lnTo>
                    <a:pt x="3677505" y="2192867"/>
                  </a:lnTo>
                  <a:lnTo>
                    <a:pt x="3678568" y="2189692"/>
                  </a:lnTo>
                  <a:lnTo>
                    <a:pt x="3679099" y="2186517"/>
                  </a:lnTo>
                  <a:lnTo>
                    <a:pt x="3682288" y="2182813"/>
                  </a:lnTo>
                  <a:lnTo>
                    <a:pt x="3686540" y="2180697"/>
                  </a:lnTo>
                  <a:lnTo>
                    <a:pt x="3689197" y="2177522"/>
                  </a:lnTo>
                  <a:lnTo>
                    <a:pt x="3691855" y="2173817"/>
                  </a:lnTo>
                  <a:lnTo>
                    <a:pt x="3695575" y="2171171"/>
                  </a:lnTo>
                  <a:lnTo>
                    <a:pt x="3699295" y="2167996"/>
                  </a:lnTo>
                  <a:lnTo>
                    <a:pt x="3699295" y="2164821"/>
                  </a:lnTo>
                  <a:lnTo>
                    <a:pt x="3699295" y="2161117"/>
                  </a:lnTo>
                  <a:lnTo>
                    <a:pt x="3699295" y="2157942"/>
                  </a:lnTo>
                  <a:close/>
                  <a:moveTo>
                    <a:pt x="5089465" y="2132836"/>
                  </a:moveTo>
                  <a:lnTo>
                    <a:pt x="5089467" y="2132836"/>
                  </a:lnTo>
                  <a:lnTo>
                    <a:pt x="5089465" y="2132837"/>
                  </a:lnTo>
                  <a:lnTo>
                    <a:pt x="5087408" y="2133463"/>
                  </a:lnTo>
                  <a:lnTo>
                    <a:pt x="5088995" y="2132979"/>
                  </a:lnTo>
                  <a:close/>
                  <a:moveTo>
                    <a:pt x="5090583" y="2132496"/>
                  </a:moveTo>
                  <a:lnTo>
                    <a:pt x="5089468" y="2132836"/>
                  </a:lnTo>
                  <a:lnTo>
                    <a:pt x="5089467" y="2132836"/>
                  </a:lnTo>
                  <a:lnTo>
                    <a:pt x="5089470" y="2132835"/>
                  </a:lnTo>
                  <a:close/>
                  <a:moveTo>
                    <a:pt x="5103283" y="2132013"/>
                  </a:moveTo>
                  <a:lnTo>
                    <a:pt x="5110162" y="2133463"/>
                  </a:lnTo>
                  <a:lnTo>
                    <a:pt x="5110162" y="2140227"/>
                  </a:lnTo>
                  <a:lnTo>
                    <a:pt x="5106458" y="2140227"/>
                  </a:lnTo>
                  <a:lnTo>
                    <a:pt x="5103283" y="2140710"/>
                  </a:lnTo>
                  <a:lnTo>
                    <a:pt x="5099579" y="2140710"/>
                  </a:lnTo>
                  <a:lnTo>
                    <a:pt x="5095874" y="2141193"/>
                  </a:lnTo>
                  <a:lnTo>
                    <a:pt x="5092699" y="2141677"/>
                  </a:lnTo>
                  <a:lnTo>
                    <a:pt x="5090583" y="2142643"/>
                  </a:lnTo>
                  <a:lnTo>
                    <a:pt x="5088995" y="2143126"/>
                  </a:lnTo>
                  <a:lnTo>
                    <a:pt x="5087408" y="2143126"/>
                  </a:lnTo>
                  <a:lnTo>
                    <a:pt x="5085291" y="2142160"/>
                  </a:lnTo>
                  <a:lnTo>
                    <a:pt x="5083174" y="2140710"/>
                  </a:lnTo>
                  <a:lnTo>
                    <a:pt x="5083174" y="2137328"/>
                  </a:lnTo>
                  <a:lnTo>
                    <a:pt x="5084233" y="2134912"/>
                  </a:lnTo>
                  <a:lnTo>
                    <a:pt x="5087408" y="2133463"/>
                  </a:lnTo>
                  <a:lnTo>
                    <a:pt x="5088213" y="2133463"/>
                  </a:lnTo>
                  <a:lnTo>
                    <a:pt x="5088214" y="2133463"/>
                  </a:lnTo>
                  <a:lnTo>
                    <a:pt x="5090054" y="2133463"/>
                  </a:lnTo>
                  <a:lnTo>
                    <a:pt x="5091112" y="2133463"/>
                  </a:lnTo>
                  <a:lnTo>
                    <a:pt x="5092170" y="2133463"/>
                  </a:lnTo>
                  <a:lnTo>
                    <a:pt x="5093758" y="2133463"/>
                  </a:lnTo>
                  <a:lnTo>
                    <a:pt x="5094816" y="2133463"/>
                  </a:lnTo>
                  <a:lnTo>
                    <a:pt x="5099579" y="2132979"/>
                  </a:lnTo>
                  <a:close/>
                  <a:moveTo>
                    <a:pt x="5091112" y="2132013"/>
                  </a:moveTo>
                  <a:lnTo>
                    <a:pt x="5089470" y="2132835"/>
                  </a:lnTo>
                  <a:lnTo>
                    <a:pt x="5089525" y="2132807"/>
                  </a:lnTo>
                  <a:close/>
                  <a:moveTo>
                    <a:pt x="5091111" y="2132013"/>
                  </a:moveTo>
                  <a:lnTo>
                    <a:pt x="5089524" y="2132807"/>
                  </a:lnTo>
                  <a:lnTo>
                    <a:pt x="5089465" y="2132836"/>
                  </a:lnTo>
                  <a:close/>
                  <a:moveTo>
                    <a:pt x="5124729" y="2128838"/>
                  </a:moveTo>
                  <a:lnTo>
                    <a:pt x="5127902" y="2128838"/>
                  </a:lnTo>
                  <a:lnTo>
                    <a:pt x="5128959" y="2128838"/>
                  </a:lnTo>
                  <a:lnTo>
                    <a:pt x="5129488" y="2128838"/>
                  </a:lnTo>
                  <a:lnTo>
                    <a:pt x="5130545" y="2128838"/>
                  </a:lnTo>
                  <a:lnTo>
                    <a:pt x="5131074" y="2128838"/>
                  </a:lnTo>
                  <a:lnTo>
                    <a:pt x="5131603" y="2128838"/>
                  </a:lnTo>
                  <a:lnTo>
                    <a:pt x="5133600" y="2129980"/>
                  </a:lnTo>
                  <a:lnTo>
                    <a:pt x="5135304" y="2130955"/>
                  </a:lnTo>
                  <a:lnTo>
                    <a:pt x="5136176" y="2131537"/>
                  </a:lnTo>
                  <a:lnTo>
                    <a:pt x="5138477" y="2133071"/>
                  </a:lnTo>
                  <a:lnTo>
                    <a:pt x="5139195" y="2133311"/>
                  </a:lnTo>
                  <a:lnTo>
                    <a:pt x="5140063" y="2133601"/>
                  </a:lnTo>
                  <a:lnTo>
                    <a:pt x="5142707" y="2134130"/>
                  </a:lnTo>
                  <a:lnTo>
                    <a:pt x="5144293" y="2135188"/>
                  </a:lnTo>
                  <a:lnTo>
                    <a:pt x="5145880" y="2135717"/>
                  </a:lnTo>
                  <a:lnTo>
                    <a:pt x="5146408" y="2135717"/>
                  </a:lnTo>
                  <a:lnTo>
                    <a:pt x="5146937" y="2135717"/>
                  </a:lnTo>
                  <a:lnTo>
                    <a:pt x="5147466" y="2135717"/>
                  </a:lnTo>
                  <a:lnTo>
                    <a:pt x="5147995" y="2135717"/>
                  </a:lnTo>
                  <a:lnTo>
                    <a:pt x="5148523" y="2135717"/>
                  </a:lnTo>
                  <a:lnTo>
                    <a:pt x="5149052" y="2135717"/>
                  </a:lnTo>
                  <a:lnTo>
                    <a:pt x="5151167" y="2136246"/>
                  </a:lnTo>
                  <a:lnTo>
                    <a:pt x="5152225" y="2136776"/>
                  </a:lnTo>
                  <a:lnTo>
                    <a:pt x="5153282" y="2137305"/>
                  </a:lnTo>
                  <a:lnTo>
                    <a:pt x="5153897" y="2138330"/>
                  </a:lnTo>
                  <a:lnTo>
                    <a:pt x="5154869" y="2139951"/>
                  </a:lnTo>
                  <a:lnTo>
                    <a:pt x="5156455" y="2141538"/>
                  </a:lnTo>
                  <a:lnTo>
                    <a:pt x="5156984" y="2141538"/>
                  </a:lnTo>
                  <a:lnTo>
                    <a:pt x="5157512" y="2141538"/>
                  </a:lnTo>
                  <a:lnTo>
                    <a:pt x="5158041" y="2141538"/>
                  </a:lnTo>
                  <a:lnTo>
                    <a:pt x="5158570" y="2141538"/>
                  </a:lnTo>
                  <a:lnTo>
                    <a:pt x="5159099" y="2141538"/>
                  </a:lnTo>
                  <a:lnTo>
                    <a:pt x="5159627" y="2141538"/>
                  </a:lnTo>
                  <a:lnTo>
                    <a:pt x="5160156" y="2141538"/>
                  </a:lnTo>
                  <a:lnTo>
                    <a:pt x="5160685" y="2141538"/>
                  </a:lnTo>
                  <a:lnTo>
                    <a:pt x="5161214" y="2141538"/>
                  </a:lnTo>
                  <a:lnTo>
                    <a:pt x="5161742" y="2141538"/>
                  </a:lnTo>
                  <a:lnTo>
                    <a:pt x="5162800" y="2141538"/>
                  </a:lnTo>
                  <a:lnTo>
                    <a:pt x="5163857" y="2141538"/>
                  </a:lnTo>
                  <a:lnTo>
                    <a:pt x="5165973" y="2142067"/>
                  </a:lnTo>
                  <a:lnTo>
                    <a:pt x="5167199" y="2142886"/>
                  </a:lnTo>
                  <a:lnTo>
                    <a:pt x="5167559" y="2143126"/>
                  </a:lnTo>
                  <a:lnTo>
                    <a:pt x="5169145" y="2144184"/>
                  </a:lnTo>
                  <a:lnTo>
                    <a:pt x="5170917" y="2144539"/>
                  </a:lnTo>
                  <a:lnTo>
                    <a:pt x="5171789" y="2144713"/>
                  </a:lnTo>
                  <a:lnTo>
                    <a:pt x="5171790" y="2144713"/>
                  </a:lnTo>
                  <a:lnTo>
                    <a:pt x="5177603" y="2145242"/>
                  </a:lnTo>
                  <a:lnTo>
                    <a:pt x="5177607" y="2145242"/>
                  </a:lnTo>
                  <a:lnTo>
                    <a:pt x="5182893" y="2144713"/>
                  </a:lnTo>
                  <a:lnTo>
                    <a:pt x="5187123" y="2144713"/>
                  </a:lnTo>
                  <a:lnTo>
                    <a:pt x="5190824" y="2145771"/>
                  </a:lnTo>
                  <a:lnTo>
                    <a:pt x="5190826" y="2145772"/>
                  </a:lnTo>
                  <a:lnTo>
                    <a:pt x="5195055" y="2146301"/>
                  </a:lnTo>
                  <a:lnTo>
                    <a:pt x="5198756" y="2147359"/>
                  </a:lnTo>
                  <a:lnTo>
                    <a:pt x="5199711" y="2147678"/>
                  </a:lnTo>
                  <a:lnTo>
                    <a:pt x="5201928" y="2148417"/>
                  </a:lnTo>
                  <a:lnTo>
                    <a:pt x="5206159" y="2148417"/>
                  </a:lnTo>
                  <a:lnTo>
                    <a:pt x="5205630" y="2150534"/>
                  </a:lnTo>
                  <a:lnTo>
                    <a:pt x="5204781" y="2151808"/>
                  </a:lnTo>
                  <a:lnTo>
                    <a:pt x="5204572" y="2152121"/>
                  </a:lnTo>
                  <a:lnTo>
                    <a:pt x="5202880" y="2153815"/>
                  </a:lnTo>
                  <a:lnTo>
                    <a:pt x="5201400" y="2155296"/>
                  </a:lnTo>
                  <a:lnTo>
                    <a:pt x="5200227" y="2156134"/>
                  </a:lnTo>
                  <a:lnTo>
                    <a:pt x="5197698" y="2157942"/>
                  </a:lnTo>
                  <a:lnTo>
                    <a:pt x="5197550" y="2158240"/>
                  </a:lnTo>
                  <a:lnTo>
                    <a:pt x="5196641" y="2160059"/>
                  </a:lnTo>
                  <a:lnTo>
                    <a:pt x="5195055" y="2162705"/>
                  </a:lnTo>
                  <a:lnTo>
                    <a:pt x="5193790" y="2164392"/>
                  </a:lnTo>
                  <a:lnTo>
                    <a:pt x="5193468" y="2164821"/>
                  </a:lnTo>
                  <a:lnTo>
                    <a:pt x="5193260" y="2165134"/>
                  </a:lnTo>
                  <a:lnTo>
                    <a:pt x="5192411" y="2166409"/>
                  </a:lnTo>
                  <a:lnTo>
                    <a:pt x="5191947" y="2167801"/>
                  </a:lnTo>
                  <a:lnTo>
                    <a:pt x="5191882" y="2167996"/>
                  </a:lnTo>
                  <a:lnTo>
                    <a:pt x="5191642" y="2168718"/>
                  </a:lnTo>
                  <a:lnTo>
                    <a:pt x="5191353" y="2169584"/>
                  </a:lnTo>
                  <a:lnTo>
                    <a:pt x="5189767" y="2170642"/>
                  </a:lnTo>
                  <a:lnTo>
                    <a:pt x="5188181" y="2171701"/>
                  </a:lnTo>
                  <a:lnTo>
                    <a:pt x="5186594" y="2173288"/>
                  </a:lnTo>
                  <a:lnTo>
                    <a:pt x="5186066" y="2175405"/>
                  </a:lnTo>
                  <a:lnTo>
                    <a:pt x="5187123" y="2176992"/>
                  </a:lnTo>
                  <a:lnTo>
                    <a:pt x="5188181" y="2178580"/>
                  </a:lnTo>
                  <a:lnTo>
                    <a:pt x="5188709" y="2180167"/>
                  </a:lnTo>
                  <a:lnTo>
                    <a:pt x="5189767" y="2182813"/>
                  </a:lnTo>
                  <a:lnTo>
                    <a:pt x="5189767" y="2183872"/>
                  </a:lnTo>
                  <a:lnTo>
                    <a:pt x="5188709" y="2188634"/>
                  </a:lnTo>
                  <a:lnTo>
                    <a:pt x="5188181" y="2192867"/>
                  </a:lnTo>
                  <a:lnTo>
                    <a:pt x="5188181" y="2194984"/>
                  </a:lnTo>
                  <a:lnTo>
                    <a:pt x="5188613" y="2196714"/>
                  </a:lnTo>
                  <a:lnTo>
                    <a:pt x="5188709" y="2197101"/>
                  </a:lnTo>
                  <a:lnTo>
                    <a:pt x="5188181" y="2198688"/>
                  </a:lnTo>
                  <a:lnTo>
                    <a:pt x="5188181" y="2200276"/>
                  </a:lnTo>
                  <a:lnTo>
                    <a:pt x="5189238" y="2201863"/>
                  </a:lnTo>
                  <a:lnTo>
                    <a:pt x="5191353" y="2202922"/>
                  </a:lnTo>
                  <a:lnTo>
                    <a:pt x="5192939" y="2204509"/>
                  </a:lnTo>
                  <a:lnTo>
                    <a:pt x="5195055" y="2205038"/>
                  </a:lnTo>
                  <a:lnTo>
                    <a:pt x="5195583" y="2205038"/>
                  </a:lnTo>
                  <a:lnTo>
                    <a:pt x="5196112" y="2205038"/>
                  </a:lnTo>
                  <a:lnTo>
                    <a:pt x="5196641" y="2205038"/>
                  </a:lnTo>
                  <a:lnTo>
                    <a:pt x="5197170" y="2205038"/>
                  </a:lnTo>
                  <a:lnTo>
                    <a:pt x="5197698" y="2205038"/>
                  </a:lnTo>
                  <a:lnTo>
                    <a:pt x="5198227" y="2205038"/>
                  </a:lnTo>
                  <a:lnTo>
                    <a:pt x="5198756" y="2205038"/>
                  </a:lnTo>
                  <a:lnTo>
                    <a:pt x="5199285" y="2205038"/>
                  </a:lnTo>
                  <a:lnTo>
                    <a:pt x="5201400" y="2205038"/>
                  </a:lnTo>
                  <a:lnTo>
                    <a:pt x="5202986" y="2205567"/>
                  </a:lnTo>
                  <a:lnTo>
                    <a:pt x="5203515" y="2206097"/>
                  </a:lnTo>
                  <a:lnTo>
                    <a:pt x="5203517" y="2206096"/>
                  </a:lnTo>
                  <a:lnTo>
                    <a:pt x="5204044" y="2205567"/>
                  </a:lnTo>
                  <a:lnTo>
                    <a:pt x="5204572" y="2205567"/>
                  </a:lnTo>
                  <a:lnTo>
                    <a:pt x="5205630" y="2205567"/>
                  </a:lnTo>
                  <a:lnTo>
                    <a:pt x="5206159" y="2205567"/>
                  </a:lnTo>
                  <a:lnTo>
                    <a:pt x="5206687" y="2205567"/>
                  </a:lnTo>
                  <a:lnTo>
                    <a:pt x="5207745" y="2207155"/>
                  </a:lnTo>
                  <a:lnTo>
                    <a:pt x="5208274" y="2209272"/>
                  </a:lnTo>
                  <a:lnTo>
                    <a:pt x="5209383" y="2211048"/>
                  </a:lnTo>
                  <a:lnTo>
                    <a:pt x="5210917" y="2213505"/>
                  </a:lnTo>
                  <a:lnTo>
                    <a:pt x="5213561" y="2217209"/>
                  </a:lnTo>
                  <a:lnTo>
                    <a:pt x="5216205" y="2218267"/>
                  </a:lnTo>
                  <a:lnTo>
                    <a:pt x="5218320" y="2219326"/>
                  </a:lnTo>
                  <a:lnTo>
                    <a:pt x="5222550" y="2220384"/>
                  </a:lnTo>
                  <a:lnTo>
                    <a:pt x="5227309" y="2222501"/>
                  </a:lnTo>
                  <a:lnTo>
                    <a:pt x="5234183" y="2226205"/>
                  </a:lnTo>
                  <a:lnTo>
                    <a:pt x="5239999" y="2231497"/>
                  </a:lnTo>
                  <a:lnTo>
                    <a:pt x="5241586" y="2232555"/>
                  </a:lnTo>
                  <a:lnTo>
                    <a:pt x="5243172" y="2234142"/>
                  </a:lnTo>
                  <a:lnTo>
                    <a:pt x="5243172" y="2235730"/>
                  </a:lnTo>
                  <a:lnTo>
                    <a:pt x="5243172" y="2237847"/>
                  </a:lnTo>
                  <a:lnTo>
                    <a:pt x="5244758" y="2239434"/>
                  </a:lnTo>
                  <a:lnTo>
                    <a:pt x="5246345" y="2240492"/>
                  </a:lnTo>
                  <a:lnTo>
                    <a:pt x="5247901" y="2241660"/>
                  </a:lnTo>
                  <a:lnTo>
                    <a:pt x="5248460" y="2242080"/>
                  </a:lnTo>
                  <a:lnTo>
                    <a:pt x="5249590" y="2242645"/>
                  </a:lnTo>
                  <a:lnTo>
                    <a:pt x="5250575" y="2243138"/>
                  </a:lnTo>
                  <a:lnTo>
                    <a:pt x="5251104" y="2243138"/>
                  </a:lnTo>
                  <a:lnTo>
                    <a:pt x="5251632" y="2243138"/>
                  </a:lnTo>
                  <a:lnTo>
                    <a:pt x="5252161" y="2243138"/>
                  </a:lnTo>
                  <a:lnTo>
                    <a:pt x="5252690" y="2243138"/>
                  </a:lnTo>
                  <a:lnTo>
                    <a:pt x="5253219" y="2243138"/>
                  </a:lnTo>
                  <a:lnTo>
                    <a:pt x="5253747" y="2243138"/>
                  </a:lnTo>
                  <a:lnTo>
                    <a:pt x="5257977" y="2244197"/>
                  </a:lnTo>
                  <a:lnTo>
                    <a:pt x="5262736" y="2244726"/>
                  </a:lnTo>
                  <a:lnTo>
                    <a:pt x="5265380" y="2244726"/>
                  </a:lnTo>
                  <a:lnTo>
                    <a:pt x="5268024" y="2243667"/>
                  </a:lnTo>
                  <a:lnTo>
                    <a:pt x="5270668" y="2242080"/>
                  </a:lnTo>
                  <a:lnTo>
                    <a:pt x="5271725" y="2240492"/>
                  </a:lnTo>
                  <a:lnTo>
                    <a:pt x="5273840" y="2239963"/>
                  </a:lnTo>
                  <a:lnTo>
                    <a:pt x="5275427" y="2238905"/>
                  </a:lnTo>
                  <a:lnTo>
                    <a:pt x="5276484" y="2236259"/>
                  </a:lnTo>
                  <a:lnTo>
                    <a:pt x="5277013" y="2233613"/>
                  </a:lnTo>
                  <a:lnTo>
                    <a:pt x="5277013" y="2204509"/>
                  </a:lnTo>
                  <a:lnTo>
                    <a:pt x="5278070" y="2201863"/>
                  </a:lnTo>
                  <a:lnTo>
                    <a:pt x="5280186" y="2200276"/>
                  </a:lnTo>
                  <a:lnTo>
                    <a:pt x="5281243" y="2198159"/>
                  </a:lnTo>
                  <a:lnTo>
                    <a:pt x="5281772" y="2196042"/>
                  </a:lnTo>
                  <a:lnTo>
                    <a:pt x="5282301" y="2192867"/>
                  </a:lnTo>
                  <a:lnTo>
                    <a:pt x="5282829" y="2190222"/>
                  </a:lnTo>
                  <a:lnTo>
                    <a:pt x="5282829" y="2183342"/>
                  </a:lnTo>
                  <a:lnTo>
                    <a:pt x="5282829" y="2179638"/>
                  </a:lnTo>
                  <a:lnTo>
                    <a:pt x="5282829" y="2175934"/>
                  </a:lnTo>
                  <a:lnTo>
                    <a:pt x="5282108" y="2175212"/>
                  </a:lnTo>
                  <a:lnTo>
                    <a:pt x="5281243" y="2174346"/>
                  </a:lnTo>
                  <a:lnTo>
                    <a:pt x="5280186" y="2172759"/>
                  </a:lnTo>
                  <a:lnTo>
                    <a:pt x="5280186" y="2170642"/>
                  </a:lnTo>
                  <a:lnTo>
                    <a:pt x="5280186" y="2169055"/>
                  </a:lnTo>
                  <a:lnTo>
                    <a:pt x="5280186" y="2165351"/>
                  </a:lnTo>
                  <a:lnTo>
                    <a:pt x="5280714" y="2162176"/>
                  </a:lnTo>
                  <a:lnTo>
                    <a:pt x="5282301" y="2159530"/>
                  </a:lnTo>
                  <a:lnTo>
                    <a:pt x="5283179" y="2158212"/>
                  </a:lnTo>
                  <a:lnTo>
                    <a:pt x="5283358" y="2157942"/>
                  </a:lnTo>
                  <a:lnTo>
                    <a:pt x="5285473" y="2154767"/>
                  </a:lnTo>
                  <a:lnTo>
                    <a:pt x="5287588" y="2151592"/>
                  </a:lnTo>
                  <a:lnTo>
                    <a:pt x="5288381" y="2150799"/>
                  </a:lnTo>
                  <a:lnTo>
                    <a:pt x="5289174" y="2150005"/>
                  </a:lnTo>
                  <a:lnTo>
                    <a:pt x="5290232" y="2147359"/>
                  </a:lnTo>
                  <a:lnTo>
                    <a:pt x="5291386" y="2146493"/>
                  </a:lnTo>
                  <a:lnTo>
                    <a:pt x="5292347" y="2145771"/>
                  </a:lnTo>
                  <a:lnTo>
                    <a:pt x="5292556" y="2145458"/>
                  </a:lnTo>
                  <a:lnTo>
                    <a:pt x="5293405" y="2144184"/>
                  </a:lnTo>
                  <a:lnTo>
                    <a:pt x="5293405" y="2140480"/>
                  </a:lnTo>
                  <a:lnTo>
                    <a:pt x="5293933" y="2136776"/>
                  </a:lnTo>
                  <a:lnTo>
                    <a:pt x="5293933" y="2133071"/>
                  </a:lnTo>
                  <a:lnTo>
                    <a:pt x="5294081" y="2132629"/>
                  </a:lnTo>
                  <a:lnTo>
                    <a:pt x="5294991" y="2129896"/>
                  </a:lnTo>
                  <a:lnTo>
                    <a:pt x="5295520" y="2129896"/>
                  </a:lnTo>
                  <a:lnTo>
                    <a:pt x="5296048" y="2129896"/>
                  </a:lnTo>
                  <a:lnTo>
                    <a:pt x="5296577" y="2129896"/>
                  </a:lnTo>
                  <a:lnTo>
                    <a:pt x="5296578" y="2129896"/>
                  </a:lnTo>
                  <a:lnTo>
                    <a:pt x="5297635" y="2129367"/>
                  </a:lnTo>
                  <a:lnTo>
                    <a:pt x="5298163" y="2129896"/>
                  </a:lnTo>
                  <a:lnTo>
                    <a:pt x="5302394" y="2132542"/>
                  </a:lnTo>
                  <a:lnTo>
                    <a:pt x="5305037" y="2135717"/>
                  </a:lnTo>
                  <a:lnTo>
                    <a:pt x="5305278" y="2136439"/>
                  </a:lnTo>
                  <a:lnTo>
                    <a:pt x="5305566" y="2137305"/>
                  </a:lnTo>
                  <a:lnTo>
                    <a:pt x="5305566" y="2139951"/>
                  </a:lnTo>
                  <a:lnTo>
                    <a:pt x="5305645" y="2140424"/>
                  </a:lnTo>
                  <a:lnTo>
                    <a:pt x="5306095" y="2143126"/>
                  </a:lnTo>
                  <a:lnTo>
                    <a:pt x="5306098" y="2143146"/>
                  </a:lnTo>
                  <a:lnTo>
                    <a:pt x="5306624" y="2146301"/>
                  </a:lnTo>
                  <a:lnTo>
                    <a:pt x="5306624" y="2146827"/>
                  </a:lnTo>
                  <a:lnTo>
                    <a:pt x="5306624" y="2146830"/>
                  </a:lnTo>
                  <a:lnTo>
                    <a:pt x="5306624" y="2148417"/>
                  </a:lnTo>
                  <a:lnTo>
                    <a:pt x="5306624" y="2150534"/>
                  </a:lnTo>
                  <a:lnTo>
                    <a:pt x="5308210" y="2152121"/>
                  </a:lnTo>
                  <a:lnTo>
                    <a:pt x="5309075" y="2152987"/>
                  </a:lnTo>
                  <a:lnTo>
                    <a:pt x="5309796" y="2153709"/>
                  </a:lnTo>
                  <a:lnTo>
                    <a:pt x="5310325" y="2155826"/>
                  </a:lnTo>
                  <a:lnTo>
                    <a:pt x="5310447" y="2156191"/>
                  </a:lnTo>
                  <a:lnTo>
                    <a:pt x="5310854" y="2157413"/>
                  </a:lnTo>
                  <a:lnTo>
                    <a:pt x="5312480" y="2158389"/>
                  </a:lnTo>
                  <a:lnTo>
                    <a:pt x="5313498" y="2159001"/>
                  </a:lnTo>
                  <a:lnTo>
                    <a:pt x="5314555" y="2161117"/>
                  </a:lnTo>
                  <a:lnTo>
                    <a:pt x="5315084" y="2166409"/>
                  </a:lnTo>
                  <a:lnTo>
                    <a:pt x="5314555" y="2171701"/>
                  </a:lnTo>
                  <a:lnTo>
                    <a:pt x="5314555" y="2175405"/>
                  </a:lnTo>
                  <a:lnTo>
                    <a:pt x="5314796" y="2175766"/>
                  </a:lnTo>
                  <a:lnTo>
                    <a:pt x="5315613" y="2176992"/>
                  </a:lnTo>
                  <a:lnTo>
                    <a:pt x="5316300" y="2178023"/>
                  </a:lnTo>
                  <a:lnTo>
                    <a:pt x="5316670" y="2178580"/>
                  </a:lnTo>
                  <a:lnTo>
                    <a:pt x="5316141" y="2180167"/>
                  </a:lnTo>
                  <a:lnTo>
                    <a:pt x="5316670" y="2182813"/>
                  </a:lnTo>
                  <a:lnTo>
                    <a:pt x="5316141" y="2184401"/>
                  </a:lnTo>
                  <a:lnTo>
                    <a:pt x="5316670" y="2185988"/>
                  </a:lnTo>
                  <a:lnTo>
                    <a:pt x="5317728" y="2187047"/>
                  </a:lnTo>
                  <a:lnTo>
                    <a:pt x="5319843" y="2187576"/>
                  </a:lnTo>
                  <a:lnTo>
                    <a:pt x="5322485" y="2188567"/>
                  </a:lnTo>
                  <a:lnTo>
                    <a:pt x="5324073" y="2189163"/>
                  </a:lnTo>
                  <a:lnTo>
                    <a:pt x="5327774" y="2189692"/>
                  </a:lnTo>
                  <a:lnTo>
                    <a:pt x="5329889" y="2190222"/>
                  </a:lnTo>
                  <a:lnTo>
                    <a:pt x="5331476" y="2191280"/>
                  </a:lnTo>
                  <a:lnTo>
                    <a:pt x="5333591" y="2191280"/>
                  </a:lnTo>
                  <a:lnTo>
                    <a:pt x="5335177" y="2191280"/>
                  </a:lnTo>
                  <a:lnTo>
                    <a:pt x="5336763" y="2191280"/>
                  </a:lnTo>
                  <a:lnTo>
                    <a:pt x="5338878" y="2191280"/>
                  </a:lnTo>
                  <a:lnTo>
                    <a:pt x="5340993" y="2192338"/>
                  </a:lnTo>
                  <a:lnTo>
                    <a:pt x="5344695" y="2196042"/>
                  </a:lnTo>
                  <a:lnTo>
                    <a:pt x="5345223" y="2198688"/>
                  </a:lnTo>
                  <a:lnTo>
                    <a:pt x="5343637" y="2201863"/>
                  </a:lnTo>
                  <a:lnTo>
                    <a:pt x="5343108" y="2205567"/>
                  </a:lnTo>
                  <a:lnTo>
                    <a:pt x="5343108" y="2208742"/>
                  </a:lnTo>
                  <a:lnTo>
                    <a:pt x="5343637" y="2210859"/>
                  </a:lnTo>
                  <a:lnTo>
                    <a:pt x="5346281" y="2212976"/>
                  </a:lnTo>
                  <a:lnTo>
                    <a:pt x="5348396" y="2214034"/>
                  </a:lnTo>
                  <a:lnTo>
                    <a:pt x="5351569" y="2217209"/>
                  </a:lnTo>
                  <a:lnTo>
                    <a:pt x="5353684" y="2220913"/>
                  </a:lnTo>
                  <a:lnTo>
                    <a:pt x="5353684" y="2222501"/>
                  </a:lnTo>
                  <a:lnTo>
                    <a:pt x="5353684" y="2224088"/>
                  </a:lnTo>
                  <a:lnTo>
                    <a:pt x="5354145" y="2227782"/>
                  </a:lnTo>
                  <a:lnTo>
                    <a:pt x="5354212" y="2228322"/>
                  </a:lnTo>
                  <a:lnTo>
                    <a:pt x="5355270" y="2231497"/>
                  </a:lnTo>
                  <a:lnTo>
                    <a:pt x="5355270" y="2234672"/>
                  </a:lnTo>
                  <a:lnTo>
                    <a:pt x="5354212" y="2237317"/>
                  </a:lnTo>
                  <a:lnTo>
                    <a:pt x="5355270" y="2238905"/>
                  </a:lnTo>
                  <a:lnTo>
                    <a:pt x="5355392" y="2239270"/>
                  </a:lnTo>
                  <a:lnTo>
                    <a:pt x="5355799" y="2240492"/>
                  </a:lnTo>
                  <a:lnTo>
                    <a:pt x="5356461" y="2241487"/>
                  </a:lnTo>
                  <a:lnTo>
                    <a:pt x="5356856" y="2242080"/>
                  </a:lnTo>
                  <a:lnTo>
                    <a:pt x="5357385" y="2243667"/>
                  </a:lnTo>
                  <a:lnTo>
                    <a:pt x="5357385" y="2245784"/>
                  </a:lnTo>
                  <a:lnTo>
                    <a:pt x="5357385" y="2248430"/>
                  </a:lnTo>
                  <a:lnTo>
                    <a:pt x="5357385" y="2250547"/>
                  </a:lnTo>
                  <a:lnTo>
                    <a:pt x="5359500" y="2253722"/>
                  </a:lnTo>
                  <a:lnTo>
                    <a:pt x="5361615" y="2256897"/>
                  </a:lnTo>
                  <a:lnTo>
                    <a:pt x="5361674" y="2257370"/>
                  </a:lnTo>
                  <a:lnTo>
                    <a:pt x="5362144" y="2261130"/>
                  </a:lnTo>
                  <a:lnTo>
                    <a:pt x="5361615" y="2264305"/>
                  </a:lnTo>
                  <a:lnTo>
                    <a:pt x="5363201" y="2266422"/>
                  </a:lnTo>
                  <a:lnTo>
                    <a:pt x="5365845" y="2268009"/>
                  </a:lnTo>
                  <a:lnTo>
                    <a:pt x="5367960" y="2269067"/>
                  </a:lnTo>
                  <a:lnTo>
                    <a:pt x="5370075" y="2270126"/>
                  </a:lnTo>
                  <a:lnTo>
                    <a:pt x="5375363" y="2271713"/>
                  </a:lnTo>
                  <a:lnTo>
                    <a:pt x="5380651" y="2273301"/>
                  </a:lnTo>
                  <a:lnTo>
                    <a:pt x="5383294" y="2274359"/>
                  </a:lnTo>
                  <a:lnTo>
                    <a:pt x="5384881" y="2275947"/>
                  </a:lnTo>
                  <a:lnTo>
                    <a:pt x="5385938" y="2277534"/>
                  </a:lnTo>
                  <a:lnTo>
                    <a:pt x="5386467" y="2279651"/>
                  </a:lnTo>
                  <a:lnTo>
                    <a:pt x="5388582" y="2281238"/>
                  </a:lnTo>
                  <a:lnTo>
                    <a:pt x="5390697" y="2282297"/>
                  </a:lnTo>
                  <a:lnTo>
                    <a:pt x="5391754" y="2284413"/>
                  </a:lnTo>
                  <a:lnTo>
                    <a:pt x="5393341" y="2286001"/>
                  </a:lnTo>
                  <a:lnTo>
                    <a:pt x="5396513" y="2288117"/>
                  </a:lnTo>
                  <a:lnTo>
                    <a:pt x="5400215" y="2289176"/>
                  </a:lnTo>
                  <a:lnTo>
                    <a:pt x="5402330" y="2290234"/>
                  </a:lnTo>
                  <a:lnTo>
                    <a:pt x="5403916" y="2290763"/>
                  </a:lnTo>
                  <a:lnTo>
                    <a:pt x="5405502" y="2291822"/>
                  </a:lnTo>
                  <a:lnTo>
                    <a:pt x="5407089" y="2292351"/>
                  </a:lnTo>
                  <a:lnTo>
                    <a:pt x="5407089" y="2295526"/>
                  </a:lnTo>
                  <a:lnTo>
                    <a:pt x="5407089" y="2299230"/>
                  </a:lnTo>
                  <a:lnTo>
                    <a:pt x="5409204" y="2300288"/>
                  </a:lnTo>
                  <a:lnTo>
                    <a:pt x="5411319" y="2300817"/>
                  </a:lnTo>
                  <a:lnTo>
                    <a:pt x="5411847" y="2300817"/>
                  </a:lnTo>
                  <a:lnTo>
                    <a:pt x="5411847" y="2301347"/>
                  </a:lnTo>
                  <a:lnTo>
                    <a:pt x="5411848" y="2301346"/>
                  </a:lnTo>
                  <a:lnTo>
                    <a:pt x="5412376" y="2300817"/>
                  </a:lnTo>
                  <a:lnTo>
                    <a:pt x="5412905" y="2300817"/>
                  </a:lnTo>
                  <a:lnTo>
                    <a:pt x="5413434" y="2300817"/>
                  </a:lnTo>
                  <a:lnTo>
                    <a:pt x="5413963" y="2300817"/>
                  </a:lnTo>
                  <a:lnTo>
                    <a:pt x="5414491" y="2300817"/>
                  </a:lnTo>
                  <a:lnTo>
                    <a:pt x="5414491" y="2305051"/>
                  </a:lnTo>
                  <a:lnTo>
                    <a:pt x="5414491" y="2308755"/>
                  </a:lnTo>
                  <a:lnTo>
                    <a:pt x="5415020" y="2310872"/>
                  </a:lnTo>
                  <a:lnTo>
                    <a:pt x="5415549" y="2312459"/>
                  </a:lnTo>
                  <a:lnTo>
                    <a:pt x="5415549" y="2316163"/>
                  </a:lnTo>
                  <a:lnTo>
                    <a:pt x="5417135" y="2320397"/>
                  </a:lnTo>
                  <a:lnTo>
                    <a:pt x="5420836" y="2323042"/>
                  </a:lnTo>
                  <a:lnTo>
                    <a:pt x="5422423" y="2324630"/>
                  </a:lnTo>
                  <a:lnTo>
                    <a:pt x="5424538" y="2325159"/>
                  </a:lnTo>
                  <a:lnTo>
                    <a:pt x="5426653" y="2326747"/>
                  </a:lnTo>
                  <a:lnTo>
                    <a:pt x="5428768" y="2327276"/>
                  </a:lnTo>
                  <a:lnTo>
                    <a:pt x="5434055" y="2327276"/>
                  </a:lnTo>
                  <a:lnTo>
                    <a:pt x="5439343" y="2327276"/>
                  </a:lnTo>
                  <a:lnTo>
                    <a:pt x="5443045" y="2327276"/>
                  </a:lnTo>
                  <a:lnTo>
                    <a:pt x="5446746" y="2327805"/>
                  </a:lnTo>
                  <a:lnTo>
                    <a:pt x="5446746" y="2344738"/>
                  </a:lnTo>
                  <a:lnTo>
                    <a:pt x="5447275" y="2347913"/>
                  </a:lnTo>
                  <a:lnTo>
                    <a:pt x="5449390" y="2349501"/>
                  </a:lnTo>
                  <a:lnTo>
                    <a:pt x="5451505" y="2350559"/>
                  </a:lnTo>
                  <a:lnTo>
                    <a:pt x="5454149" y="2351088"/>
                  </a:lnTo>
                  <a:lnTo>
                    <a:pt x="5455735" y="2352147"/>
                  </a:lnTo>
                  <a:lnTo>
                    <a:pt x="5457321" y="2353734"/>
                  </a:lnTo>
                  <a:lnTo>
                    <a:pt x="5460494" y="2356380"/>
                  </a:lnTo>
                  <a:lnTo>
                    <a:pt x="5463666" y="2360084"/>
                  </a:lnTo>
                  <a:lnTo>
                    <a:pt x="5465781" y="2361142"/>
                  </a:lnTo>
                  <a:lnTo>
                    <a:pt x="5467368" y="2362730"/>
                  </a:lnTo>
                  <a:lnTo>
                    <a:pt x="5467896" y="2364317"/>
                  </a:lnTo>
                  <a:lnTo>
                    <a:pt x="5468954" y="2365905"/>
                  </a:lnTo>
                  <a:lnTo>
                    <a:pt x="5470011" y="2367492"/>
                  </a:lnTo>
                  <a:lnTo>
                    <a:pt x="5470540" y="2370138"/>
                  </a:lnTo>
                  <a:lnTo>
                    <a:pt x="5470540" y="2371726"/>
                  </a:lnTo>
                  <a:lnTo>
                    <a:pt x="5470540" y="2373313"/>
                  </a:lnTo>
                  <a:lnTo>
                    <a:pt x="5471598" y="2374901"/>
                  </a:lnTo>
                  <a:lnTo>
                    <a:pt x="5473713" y="2376488"/>
                  </a:lnTo>
                  <a:lnTo>
                    <a:pt x="5475828" y="2380722"/>
                  </a:lnTo>
                  <a:lnTo>
                    <a:pt x="5479000" y="2383897"/>
                  </a:lnTo>
                  <a:lnTo>
                    <a:pt x="5481115" y="2386013"/>
                  </a:lnTo>
                  <a:lnTo>
                    <a:pt x="5482173" y="2388130"/>
                  </a:lnTo>
                  <a:lnTo>
                    <a:pt x="5482173" y="2390247"/>
                  </a:lnTo>
                  <a:lnTo>
                    <a:pt x="5482173" y="2392363"/>
                  </a:lnTo>
                  <a:lnTo>
                    <a:pt x="5482173" y="2402947"/>
                  </a:lnTo>
                  <a:lnTo>
                    <a:pt x="5484288" y="2404005"/>
                  </a:lnTo>
                  <a:lnTo>
                    <a:pt x="5484817" y="2407180"/>
                  </a:lnTo>
                  <a:lnTo>
                    <a:pt x="5484288" y="2410355"/>
                  </a:lnTo>
                  <a:lnTo>
                    <a:pt x="5482173" y="2414588"/>
                  </a:lnTo>
                  <a:lnTo>
                    <a:pt x="5480587" y="2417763"/>
                  </a:lnTo>
                  <a:lnTo>
                    <a:pt x="5480587" y="2419351"/>
                  </a:lnTo>
                  <a:lnTo>
                    <a:pt x="5480587" y="2421467"/>
                  </a:lnTo>
                  <a:lnTo>
                    <a:pt x="5480587" y="2425172"/>
                  </a:lnTo>
                  <a:lnTo>
                    <a:pt x="5481644" y="2427288"/>
                  </a:lnTo>
                  <a:lnTo>
                    <a:pt x="5483759" y="2428876"/>
                  </a:lnTo>
                  <a:lnTo>
                    <a:pt x="5485346" y="2430463"/>
                  </a:lnTo>
                  <a:lnTo>
                    <a:pt x="5486932" y="2432051"/>
                  </a:lnTo>
                  <a:lnTo>
                    <a:pt x="5487989" y="2434167"/>
                  </a:lnTo>
                  <a:lnTo>
                    <a:pt x="5488518" y="2435755"/>
                  </a:lnTo>
                  <a:lnTo>
                    <a:pt x="5490105" y="2437342"/>
                  </a:lnTo>
                  <a:lnTo>
                    <a:pt x="5491162" y="2438930"/>
                  </a:lnTo>
                  <a:lnTo>
                    <a:pt x="5491162" y="2457451"/>
                  </a:lnTo>
                  <a:lnTo>
                    <a:pt x="5490633" y="2459038"/>
                  </a:lnTo>
                  <a:lnTo>
                    <a:pt x="5490105" y="2460626"/>
                  </a:lnTo>
                  <a:lnTo>
                    <a:pt x="5490105" y="2462213"/>
                  </a:lnTo>
                  <a:lnTo>
                    <a:pt x="5489576" y="2464330"/>
                  </a:lnTo>
                  <a:lnTo>
                    <a:pt x="5487989" y="2469622"/>
                  </a:lnTo>
                  <a:lnTo>
                    <a:pt x="5486932" y="2474913"/>
                  </a:lnTo>
                  <a:lnTo>
                    <a:pt x="5485346" y="2479676"/>
                  </a:lnTo>
                  <a:lnTo>
                    <a:pt x="5482173" y="2482851"/>
                  </a:lnTo>
                  <a:lnTo>
                    <a:pt x="5479529" y="2487613"/>
                  </a:lnTo>
                  <a:lnTo>
                    <a:pt x="5476885" y="2491847"/>
                  </a:lnTo>
                  <a:lnTo>
                    <a:pt x="5477414" y="2496080"/>
                  </a:lnTo>
                  <a:lnTo>
                    <a:pt x="5476885" y="2500313"/>
                  </a:lnTo>
                  <a:lnTo>
                    <a:pt x="5476885" y="2501901"/>
                  </a:lnTo>
                  <a:lnTo>
                    <a:pt x="5476357" y="2503488"/>
                  </a:lnTo>
                  <a:lnTo>
                    <a:pt x="5475828" y="2505605"/>
                  </a:lnTo>
                  <a:lnTo>
                    <a:pt x="5475299" y="2507192"/>
                  </a:lnTo>
                  <a:lnTo>
                    <a:pt x="5475828" y="2509309"/>
                  </a:lnTo>
                  <a:lnTo>
                    <a:pt x="5475299" y="2511955"/>
                  </a:lnTo>
                  <a:lnTo>
                    <a:pt x="5474770" y="2512484"/>
                  </a:lnTo>
                  <a:lnTo>
                    <a:pt x="5474242" y="2512484"/>
                  </a:lnTo>
                  <a:lnTo>
                    <a:pt x="5473713" y="2512484"/>
                  </a:lnTo>
                  <a:lnTo>
                    <a:pt x="5473184" y="2512484"/>
                  </a:lnTo>
                  <a:lnTo>
                    <a:pt x="5472655" y="2512484"/>
                  </a:lnTo>
                  <a:lnTo>
                    <a:pt x="5471598" y="2512484"/>
                  </a:lnTo>
                  <a:lnTo>
                    <a:pt x="5471069" y="2512484"/>
                  </a:lnTo>
                  <a:lnTo>
                    <a:pt x="5470540" y="2512484"/>
                  </a:lnTo>
                  <a:lnTo>
                    <a:pt x="5468954" y="2513542"/>
                  </a:lnTo>
                  <a:lnTo>
                    <a:pt x="5467368" y="2514601"/>
                  </a:lnTo>
                  <a:lnTo>
                    <a:pt x="5465253" y="2515659"/>
                  </a:lnTo>
                  <a:lnTo>
                    <a:pt x="5463666" y="2517776"/>
                  </a:lnTo>
                  <a:lnTo>
                    <a:pt x="5462609" y="2519363"/>
                  </a:lnTo>
                  <a:lnTo>
                    <a:pt x="5461022" y="2521480"/>
                  </a:lnTo>
                  <a:lnTo>
                    <a:pt x="5460494" y="2523597"/>
                  </a:lnTo>
                  <a:lnTo>
                    <a:pt x="5459965" y="2525184"/>
                  </a:lnTo>
                  <a:lnTo>
                    <a:pt x="5459965" y="2526772"/>
                  </a:lnTo>
                  <a:lnTo>
                    <a:pt x="5459965" y="2528359"/>
                  </a:lnTo>
                  <a:lnTo>
                    <a:pt x="5459436" y="2529947"/>
                  </a:lnTo>
                  <a:lnTo>
                    <a:pt x="5458379" y="2532592"/>
                  </a:lnTo>
                  <a:lnTo>
                    <a:pt x="5457321" y="2534180"/>
                  </a:lnTo>
                  <a:lnTo>
                    <a:pt x="5456792" y="2535767"/>
                  </a:lnTo>
                  <a:lnTo>
                    <a:pt x="5455206" y="2537355"/>
                  </a:lnTo>
                  <a:lnTo>
                    <a:pt x="5453091" y="2538413"/>
                  </a:lnTo>
                  <a:lnTo>
                    <a:pt x="5451505" y="2539472"/>
                  </a:lnTo>
                  <a:lnTo>
                    <a:pt x="5449390" y="2541059"/>
                  </a:lnTo>
                  <a:lnTo>
                    <a:pt x="5445688" y="2544234"/>
                  </a:lnTo>
                  <a:lnTo>
                    <a:pt x="5443045" y="2547938"/>
                  </a:lnTo>
                  <a:lnTo>
                    <a:pt x="5442516" y="2550055"/>
                  </a:lnTo>
                  <a:lnTo>
                    <a:pt x="5441458" y="2551642"/>
                  </a:lnTo>
                  <a:lnTo>
                    <a:pt x="5440929" y="2553230"/>
                  </a:lnTo>
                  <a:lnTo>
                    <a:pt x="5440929" y="2555347"/>
                  </a:lnTo>
                  <a:lnTo>
                    <a:pt x="5439343" y="2557463"/>
                  </a:lnTo>
                  <a:lnTo>
                    <a:pt x="5438286" y="2559051"/>
                  </a:lnTo>
                  <a:lnTo>
                    <a:pt x="5436699" y="2565930"/>
                  </a:lnTo>
                  <a:lnTo>
                    <a:pt x="5436699" y="2572809"/>
                  </a:lnTo>
                  <a:lnTo>
                    <a:pt x="5436699" y="2575984"/>
                  </a:lnTo>
                  <a:lnTo>
                    <a:pt x="5436699" y="2578630"/>
                  </a:lnTo>
                  <a:lnTo>
                    <a:pt x="5438286" y="2580747"/>
                  </a:lnTo>
                  <a:lnTo>
                    <a:pt x="5439343" y="2582863"/>
                  </a:lnTo>
                  <a:lnTo>
                    <a:pt x="5439343" y="2584451"/>
                  </a:lnTo>
                  <a:lnTo>
                    <a:pt x="5438286" y="2588155"/>
                  </a:lnTo>
                  <a:lnTo>
                    <a:pt x="5436171" y="2590272"/>
                  </a:lnTo>
                  <a:lnTo>
                    <a:pt x="5431940" y="2591859"/>
                  </a:lnTo>
                  <a:lnTo>
                    <a:pt x="5428768" y="2593447"/>
                  </a:lnTo>
                  <a:lnTo>
                    <a:pt x="5427710" y="2599267"/>
                  </a:lnTo>
                  <a:lnTo>
                    <a:pt x="5427710" y="2605088"/>
                  </a:lnTo>
                  <a:lnTo>
                    <a:pt x="5426124" y="2609322"/>
                  </a:lnTo>
                  <a:lnTo>
                    <a:pt x="5424538" y="2612497"/>
                  </a:lnTo>
                  <a:lnTo>
                    <a:pt x="5424538" y="2614084"/>
                  </a:lnTo>
                  <a:lnTo>
                    <a:pt x="5424538" y="2616201"/>
                  </a:lnTo>
                  <a:lnTo>
                    <a:pt x="5422951" y="2616730"/>
                  </a:lnTo>
                  <a:lnTo>
                    <a:pt x="5420836" y="2617788"/>
                  </a:lnTo>
                  <a:lnTo>
                    <a:pt x="5419250" y="2619376"/>
                  </a:lnTo>
                  <a:lnTo>
                    <a:pt x="5416606" y="2619905"/>
                  </a:lnTo>
                  <a:lnTo>
                    <a:pt x="5408675" y="2620434"/>
                  </a:lnTo>
                  <a:lnTo>
                    <a:pt x="5400215" y="2620963"/>
                  </a:lnTo>
                  <a:lnTo>
                    <a:pt x="5399157" y="2620963"/>
                  </a:lnTo>
                  <a:lnTo>
                    <a:pt x="5398100" y="2620963"/>
                  </a:lnTo>
                  <a:lnTo>
                    <a:pt x="5394927" y="2620434"/>
                  </a:lnTo>
                  <a:lnTo>
                    <a:pt x="5392283" y="2619905"/>
                  </a:lnTo>
                  <a:lnTo>
                    <a:pt x="5388053" y="2620434"/>
                  </a:lnTo>
                  <a:lnTo>
                    <a:pt x="5383294" y="2622551"/>
                  </a:lnTo>
                  <a:lnTo>
                    <a:pt x="5381708" y="2623609"/>
                  </a:lnTo>
                  <a:lnTo>
                    <a:pt x="5380122" y="2625197"/>
                  </a:lnTo>
                  <a:lnTo>
                    <a:pt x="5375363" y="2627313"/>
                  </a:lnTo>
                  <a:lnTo>
                    <a:pt x="5371662" y="2630488"/>
                  </a:lnTo>
                  <a:lnTo>
                    <a:pt x="5370075" y="2631547"/>
                  </a:lnTo>
                  <a:lnTo>
                    <a:pt x="5368489" y="2633134"/>
                  </a:lnTo>
                  <a:lnTo>
                    <a:pt x="5363201" y="2637897"/>
                  </a:lnTo>
                  <a:lnTo>
                    <a:pt x="5357385" y="2640013"/>
                  </a:lnTo>
                  <a:lnTo>
                    <a:pt x="5352626" y="2639484"/>
                  </a:lnTo>
                  <a:lnTo>
                    <a:pt x="5349454" y="2637367"/>
                  </a:lnTo>
                  <a:lnTo>
                    <a:pt x="5346810" y="2634722"/>
                  </a:lnTo>
                  <a:lnTo>
                    <a:pt x="5345752" y="2630488"/>
                  </a:lnTo>
                  <a:lnTo>
                    <a:pt x="5346281" y="2628372"/>
                  </a:lnTo>
                  <a:lnTo>
                    <a:pt x="5345752" y="2626784"/>
                  </a:lnTo>
                  <a:lnTo>
                    <a:pt x="5344695" y="2624138"/>
                  </a:lnTo>
                  <a:lnTo>
                    <a:pt x="5339936" y="2620434"/>
                  </a:lnTo>
                  <a:lnTo>
                    <a:pt x="5339510" y="2620363"/>
                  </a:lnTo>
                  <a:lnTo>
                    <a:pt x="5336763" y="2619905"/>
                  </a:lnTo>
                  <a:lnTo>
                    <a:pt x="5329889" y="2619905"/>
                  </a:lnTo>
                  <a:lnTo>
                    <a:pt x="5329889" y="2623609"/>
                  </a:lnTo>
                  <a:lnTo>
                    <a:pt x="5328303" y="2630488"/>
                  </a:lnTo>
                  <a:lnTo>
                    <a:pt x="5326188" y="2633134"/>
                  </a:lnTo>
                  <a:lnTo>
                    <a:pt x="5323544" y="2635780"/>
                  </a:lnTo>
                  <a:lnTo>
                    <a:pt x="5316141" y="2637367"/>
                  </a:lnTo>
                  <a:lnTo>
                    <a:pt x="5312440" y="2637367"/>
                  </a:lnTo>
                  <a:lnTo>
                    <a:pt x="5310325" y="2637367"/>
                  </a:lnTo>
                  <a:lnTo>
                    <a:pt x="5308739" y="2637367"/>
                  </a:lnTo>
                  <a:lnTo>
                    <a:pt x="5307152" y="2637367"/>
                  </a:lnTo>
                  <a:lnTo>
                    <a:pt x="5306095" y="2637367"/>
                  </a:lnTo>
                  <a:lnTo>
                    <a:pt x="5303451" y="2636309"/>
                  </a:lnTo>
                  <a:lnTo>
                    <a:pt x="5300807" y="2635251"/>
                  </a:lnTo>
                  <a:lnTo>
                    <a:pt x="5299221" y="2634192"/>
                  </a:lnTo>
                  <a:lnTo>
                    <a:pt x="5297635" y="2632605"/>
                  </a:lnTo>
                  <a:lnTo>
                    <a:pt x="5296048" y="2631547"/>
                  </a:lnTo>
                  <a:lnTo>
                    <a:pt x="5293933" y="2631017"/>
                  </a:lnTo>
                  <a:lnTo>
                    <a:pt x="5292347" y="2630488"/>
                  </a:lnTo>
                  <a:lnTo>
                    <a:pt x="5291290" y="2628372"/>
                  </a:lnTo>
                  <a:lnTo>
                    <a:pt x="5289174" y="2626784"/>
                  </a:lnTo>
                  <a:lnTo>
                    <a:pt x="5286003" y="2625726"/>
                  </a:lnTo>
                  <a:lnTo>
                    <a:pt x="5284416" y="2625726"/>
                  </a:lnTo>
                  <a:lnTo>
                    <a:pt x="5281243" y="2625726"/>
                  </a:lnTo>
                  <a:lnTo>
                    <a:pt x="5278070" y="2625726"/>
                  </a:lnTo>
                  <a:lnTo>
                    <a:pt x="5274369" y="2625726"/>
                  </a:lnTo>
                  <a:lnTo>
                    <a:pt x="5271197" y="2625197"/>
                  </a:lnTo>
                  <a:lnTo>
                    <a:pt x="5270217" y="2624608"/>
                  </a:lnTo>
                  <a:lnTo>
                    <a:pt x="5268553" y="2623609"/>
                  </a:lnTo>
                  <a:lnTo>
                    <a:pt x="5267945" y="2623204"/>
                  </a:lnTo>
                  <a:lnTo>
                    <a:pt x="5266966" y="2622551"/>
                  </a:lnTo>
                  <a:lnTo>
                    <a:pt x="5265149" y="2621338"/>
                  </a:lnTo>
                  <a:lnTo>
                    <a:pt x="5263794" y="2620434"/>
                  </a:lnTo>
                  <a:lnTo>
                    <a:pt x="5260621" y="2617788"/>
                  </a:lnTo>
                  <a:lnTo>
                    <a:pt x="5256391" y="2615142"/>
                  </a:lnTo>
                  <a:lnTo>
                    <a:pt x="5254805" y="2611438"/>
                  </a:lnTo>
                  <a:lnTo>
                    <a:pt x="5254805" y="2610380"/>
                  </a:lnTo>
                  <a:lnTo>
                    <a:pt x="5254805" y="2607734"/>
                  </a:lnTo>
                  <a:lnTo>
                    <a:pt x="5254276" y="2604559"/>
                  </a:lnTo>
                  <a:lnTo>
                    <a:pt x="5254805" y="2600855"/>
                  </a:lnTo>
                  <a:lnTo>
                    <a:pt x="5255334" y="2599267"/>
                  </a:lnTo>
                  <a:lnTo>
                    <a:pt x="5255334" y="2597680"/>
                  </a:lnTo>
                  <a:lnTo>
                    <a:pt x="5255334" y="2595563"/>
                  </a:lnTo>
                  <a:lnTo>
                    <a:pt x="5255862" y="2592388"/>
                  </a:lnTo>
                  <a:lnTo>
                    <a:pt x="5254805" y="2590272"/>
                  </a:lnTo>
                  <a:lnTo>
                    <a:pt x="5254204" y="2589871"/>
                  </a:lnTo>
                  <a:lnTo>
                    <a:pt x="5253219" y="2589213"/>
                  </a:lnTo>
                  <a:lnTo>
                    <a:pt x="5251104" y="2588684"/>
                  </a:lnTo>
                  <a:lnTo>
                    <a:pt x="5246873" y="2585509"/>
                  </a:lnTo>
                  <a:lnTo>
                    <a:pt x="5244230" y="2582334"/>
                  </a:lnTo>
                  <a:lnTo>
                    <a:pt x="5244230" y="2578101"/>
                  </a:lnTo>
                  <a:lnTo>
                    <a:pt x="5243172" y="2573867"/>
                  </a:lnTo>
                  <a:lnTo>
                    <a:pt x="5241057" y="2572280"/>
                  </a:lnTo>
                  <a:lnTo>
                    <a:pt x="5237884" y="2572280"/>
                  </a:lnTo>
                  <a:lnTo>
                    <a:pt x="5235241" y="2573338"/>
                  </a:lnTo>
                  <a:lnTo>
                    <a:pt x="5233126" y="2577042"/>
                  </a:lnTo>
                  <a:lnTo>
                    <a:pt x="5232068" y="2579159"/>
                  </a:lnTo>
                  <a:lnTo>
                    <a:pt x="5229953" y="2580217"/>
                  </a:lnTo>
                  <a:lnTo>
                    <a:pt x="5229424" y="2580747"/>
                  </a:lnTo>
                  <a:lnTo>
                    <a:pt x="5228895" y="2580747"/>
                  </a:lnTo>
                  <a:lnTo>
                    <a:pt x="5228367" y="2580747"/>
                  </a:lnTo>
                  <a:lnTo>
                    <a:pt x="5227839" y="2580218"/>
                  </a:lnTo>
                  <a:lnTo>
                    <a:pt x="5227838" y="2580217"/>
                  </a:lnTo>
                  <a:lnTo>
                    <a:pt x="5227309" y="2580217"/>
                  </a:lnTo>
                  <a:lnTo>
                    <a:pt x="5226780" y="2580217"/>
                  </a:lnTo>
                  <a:lnTo>
                    <a:pt x="5227309" y="2574397"/>
                  </a:lnTo>
                  <a:lnTo>
                    <a:pt x="5228367" y="2569634"/>
                  </a:lnTo>
                  <a:lnTo>
                    <a:pt x="5228367" y="2566459"/>
                  </a:lnTo>
                  <a:lnTo>
                    <a:pt x="5229424" y="2563813"/>
                  </a:lnTo>
                  <a:lnTo>
                    <a:pt x="5229953" y="2561167"/>
                  </a:lnTo>
                  <a:lnTo>
                    <a:pt x="5229953" y="2550584"/>
                  </a:lnTo>
                  <a:lnTo>
                    <a:pt x="5229424" y="2550584"/>
                  </a:lnTo>
                  <a:lnTo>
                    <a:pt x="5228895" y="2550584"/>
                  </a:lnTo>
                  <a:lnTo>
                    <a:pt x="5228367" y="2550584"/>
                  </a:lnTo>
                  <a:lnTo>
                    <a:pt x="5227838" y="2550584"/>
                  </a:lnTo>
                  <a:lnTo>
                    <a:pt x="5226780" y="2550584"/>
                  </a:lnTo>
                  <a:lnTo>
                    <a:pt x="5224137" y="2550055"/>
                  </a:lnTo>
                  <a:lnTo>
                    <a:pt x="5222550" y="2548997"/>
                  </a:lnTo>
                  <a:lnTo>
                    <a:pt x="5220435" y="2550055"/>
                  </a:lnTo>
                  <a:lnTo>
                    <a:pt x="5219378" y="2551642"/>
                  </a:lnTo>
                  <a:lnTo>
                    <a:pt x="5218849" y="2553230"/>
                  </a:lnTo>
                  <a:lnTo>
                    <a:pt x="5218320" y="2555347"/>
                  </a:lnTo>
                  <a:lnTo>
                    <a:pt x="5216734" y="2555876"/>
                  </a:lnTo>
                  <a:lnTo>
                    <a:pt x="5214619" y="2556405"/>
                  </a:lnTo>
                  <a:lnTo>
                    <a:pt x="5213886" y="2553837"/>
                  </a:lnTo>
                  <a:lnTo>
                    <a:pt x="5213561" y="2552701"/>
                  </a:lnTo>
                  <a:lnTo>
                    <a:pt x="5213561" y="2549526"/>
                  </a:lnTo>
                  <a:lnTo>
                    <a:pt x="5213561" y="2544104"/>
                  </a:lnTo>
                  <a:lnTo>
                    <a:pt x="5213349" y="2544763"/>
                  </a:lnTo>
                  <a:lnTo>
                    <a:pt x="5213349" y="2525713"/>
                  </a:lnTo>
                  <a:lnTo>
                    <a:pt x="5217516" y="2526242"/>
                  </a:lnTo>
                  <a:lnTo>
                    <a:pt x="5219898" y="2527830"/>
                  </a:lnTo>
                  <a:lnTo>
                    <a:pt x="5222279" y="2529417"/>
                  </a:lnTo>
                  <a:lnTo>
                    <a:pt x="5222523" y="2530069"/>
                  </a:lnTo>
                  <a:lnTo>
                    <a:pt x="5222550" y="2529947"/>
                  </a:lnTo>
                  <a:lnTo>
                    <a:pt x="5222411" y="2529529"/>
                  </a:lnTo>
                  <a:lnTo>
                    <a:pt x="5222022" y="2528359"/>
                  </a:lnTo>
                  <a:lnTo>
                    <a:pt x="5221152" y="2527707"/>
                  </a:lnTo>
                  <a:lnTo>
                    <a:pt x="5219906" y="2526772"/>
                  </a:lnTo>
                  <a:lnTo>
                    <a:pt x="5217871" y="2525754"/>
                  </a:lnTo>
                  <a:lnTo>
                    <a:pt x="5216734" y="2525184"/>
                  </a:lnTo>
                  <a:lnTo>
                    <a:pt x="5215605" y="2524902"/>
                  </a:lnTo>
                  <a:lnTo>
                    <a:pt x="5212504" y="2524126"/>
                  </a:lnTo>
                  <a:lnTo>
                    <a:pt x="5211975" y="2525713"/>
                  </a:lnTo>
                  <a:lnTo>
                    <a:pt x="5210917" y="2527830"/>
                  </a:lnTo>
                  <a:lnTo>
                    <a:pt x="5209860" y="2531005"/>
                  </a:lnTo>
                  <a:lnTo>
                    <a:pt x="5208274" y="2534709"/>
                  </a:lnTo>
                  <a:lnTo>
                    <a:pt x="5207216" y="2536826"/>
                  </a:lnTo>
                  <a:lnTo>
                    <a:pt x="5206159" y="2538413"/>
                  </a:lnTo>
                  <a:lnTo>
                    <a:pt x="5203515" y="2539472"/>
                  </a:lnTo>
                  <a:lnTo>
                    <a:pt x="5201928" y="2541059"/>
                  </a:lnTo>
                  <a:lnTo>
                    <a:pt x="5201400" y="2543176"/>
                  </a:lnTo>
                  <a:lnTo>
                    <a:pt x="5200342" y="2544763"/>
                  </a:lnTo>
                  <a:lnTo>
                    <a:pt x="5196641" y="2547409"/>
                  </a:lnTo>
                  <a:lnTo>
                    <a:pt x="5192939" y="2550055"/>
                  </a:lnTo>
                  <a:lnTo>
                    <a:pt x="5192411" y="2551642"/>
                  </a:lnTo>
                  <a:lnTo>
                    <a:pt x="5192411" y="2553230"/>
                  </a:lnTo>
                  <a:lnTo>
                    <a:pt x="5190296" y="2556405"/>
                  </a:lnTo>
                  <a:lnTo>
                    <a:pt x="5185008" y="2559580"/>
                  </a:lnTo>
                  <a:lnTo>
                    <a:pt x="5181307" y="2559580"/>
                  </a:lnTo>
                  <a:lnTo>
                    <a:pt x="5180249" y="2560109"/>
                  </a:lnTo>
                  <a:lnTo>
                    <a:pt x="5179720" y="2560109"/>
                  </a:lnTo>
                  <a:lnTo>
                    <a:pt x="5179192" y="2560109"/>
                  </a:lnTo>
                  <a:lnTo>
                    <a:pt x="5178663" y="2560109"/>
                  </a:lnTo>
                  <a:lnTo>
                    <a:pt x="5178134" y="2559580"/>
                  </a:lnTo>
                  <a:lnTo>
                    <a:pt x="5176548" y="2558522"/>
                  </a:lnTo>
                  <a:lnTo>
                    <a:pt x="5176058" y="2557541"/>
                  </a:lnTo>
                  <a:lnTo>
                    <a:pt x="5175490" y="2556405"/>
                  </a:lnTo>
                  <a:lnTo>
                    <a:pt x="5175351" y="2555987"/>
                  </a:lnTo>
                  <a:lnTo>
                    <a:pt x="5174962" y="2554817"/>
                  </a:lnTo>
                  <a:lnTo>
                    <a:pt x="5174433" y="2552701"/>
                  </a:lnTo>
                  <a:lnTo>
                    <a:pt x="5173947" y="2547353"/>
                  </a:lnTo>
                  <a:lnTo>
                    <a:pt x="5173904" y="2546880"/>
                  </a:lnTo>
                  <a:lnTo>
                    <a:pt x="5173904" y="2541059"/>
                  </a:lnTo>
                  <a:lnTo>
                    <a:pt x="5173375" y="2537355"/>
                  </a:lnTo>
                  <a:lnTo>
                    <a:pt x="5172631" y="2535866"/>
                  </a:lnTo>
                  <a:lnTo>
                    <a:pt x="5171789" y="2534180"/>
                  </a:lnTo>
                  <a:lnTo>
                    <a:pt x="5170731" y="2532592"/>
                  </a:lnTo>
                  <a:lnTo>
                    <a:pt x="5169145" y="2529947"/>
                  </a:lnTo>
                  <a:lnTo>
                    <a:pt x="5169134" y="2529942"/>
                  </a:lnTo>
                  <a:lnTo>
                    <a:pt x="5164493" y="2527830"/>
                  </a:lnTo>
                  <a:lnTo>
                    <a:pt x="5160156" y="2527830"/>
                  </a:lnTo>
                  <a:lnTo>
                    <a:pt x="5158041" y="2527830"/>
                  </a:lnTo>
                  <a:lnTo>
                    <a:pt x="5155926" y="2527830"/>
                  </a:lnTo>
                  <a:lnTo>
                    <a:pt x="5155926" y="2522538"/>
                  </a:lnTo>
                  <a:lnTo>
                    <a:pt x="5155926" y="2516717"/>
                  </a:lnTo>
                  <a:lnTo>
                    <a:pt x="5155397" y="2515130"/>
                  </a:lnTo>
                  <a:lnTo>
                    <a:pt x="5155268" y="2514741"/>
                  </a:lnTo>
                  <a:lnTo>
                    <a:pt x="5154869" y="2513542"/>
                  </a:lnTo>
                  <a:lnTo>
                    <a:pt x="5154138" y="2512080"/>
                  </a:lnTo>
                  <a:lnTo>
                    <a:pt x="5153811" y="2511426"/>
                  </a:lnTo>
                  <a:lnTo>
                    <a:pt x="5151167" y="2508780"/>
                  </a:lnTo>
                  <a:lnTo>
                    <a:pt x="5150798" y="2508041"/>
                  </a:lnTo>
                  <a:lnTo>
                    <a:pt x="5150110" y="2506663"/>
                  </a:lnTo>
                  <a:lnTo>
                    <a:pt x="5149502" y="2506258"/>
                  </a:lnTo>
                  <a:lnTo>
                    <a:pt x="5148523" y="2505605"/>
                  </a:lnTo>
                  <a:lnTo>
                    <a:pt x="5146937" y="2504547"/>
                  </a:lnTo>
                  <a:lnTo>
                    <a:pt x="5144822" y="2503488"/>
                  </a:lnTo>
                  <a:lnTo>
                    <a:pt x="5144293" y="2503488"/>
                  </a:lnTo>
                  <a:lnTo>
                    <a:pt x="5143764" y="2503488"/>
                  </a:lnTo>
                  <a:lnTo>
                    <a:pt x="5142707" y="2503488"/>
                  </a:lnTo>
                  <a:lnTo>
                    <a:pt x="5141649" y="2503488"/>
                  </a:lnTo>
                  <a:lnTo>
                    <a:pt x="5140063" y="2503488"/>
                  </a:lnTo>
                  <a:lnTo>
                    <a:pt x="5138477" y="2503488"/>
                  </a:lnTo>
                  <a:lnTo>
                    <a:pt x="5137419" y="2503488"/>
                  </a:lnTo>
                  <a:lnTo>
                    <a:pt x="5135833" y="2503488"/>
                  </a:lnTo>
                  <a:lnTo>
                    <a:pt x="5133718" y="2503488"/>
                  </a:lnTo>
                  <a:lnTo>
                    <a:pt x="5126315" y="2503488"/>
                  </a:lnTo>
                  <a:lnTo>
                    <a:pt x="5124729" y="2503488"/>
                  </a:lnTo>
                  <a:lnTo>
                    <a:pt x="5123143" y="2502959"/>
                  </a:lnTo>
                  <a:lnTo>
                    <a:pt x="5120499" y="2504017"/>
                  </a:lnTo>
                  <a:lnTo>
                    <a:pt x="5117326" y="2504547"/>
                  </a:lnTo>
                  <a:lnTo>
                    <a:pt x="5114906" y="2503739"/>
                  </a:lnTo>
                  <a:lnTo>
                    <a:pt x="5114154" y="2503488"/>
                  </a:lnTo>
                  <a:lnTo>
                    <a:pt x="5112939" y="2502678"/>
                  </a:lnTo>
                  <a:lnTo>
                    <a:pt x="5110981" y="2501372"/>
                  </a:lnTo>
                  <a:lnTo>
                    <a:pt x="5110160" y="2500550"/>
                  </a:lnTo>
                  <a:lnTo>
                    <a:pt x="5109395" y="2499784"/>
                  </a:lnTo>
                  <a:lnTo>
                    <a:pt x="5107678" y="2498495"/>
                  </a:lnTo>
                  <a:lnTo>
                    <a:pt x="5107280" y="2498197"/>
                  </a:lnTo>
                  <a:lnTo>
                    <a:pt x="5104107" y="2496080"/>
                  </a:lnTo>
                  <a:lnTo>
                    <a:pt x="5100406" y="2495022"/>
                  </a:lnTo>
                  <a:lnTo>
                    <a:pt x="5096704" y="2493963"/>
                  </a:lnTo>
                  <a:lnTo>
                    <a:pt x="5093532" y="2493434"/>
                  </a:lnTo>
                  <a:lnTo>
                    <a:pt x="5090359" y="2493963"/>
                  </a:lnTo>
                  <a:lnTo>
                    <a:pt x="5088773" y="2493963"/>
                  </a:lnTo>
                  <a:lnTo>
                    <a:pt x="5087716" y="2493963"/>
                  </a:lnTo>
                  <a:lnTo>
                    <a:pt x="5086658" y="2493963"/>
                  </a:lnTo>
                  <a:lnTo>
                    <a:pt x="5085600" y="2493963"/>
                  </a:lnTo>
                  <a:lnTo>
                    <a:pt x="5084014" y="2493963"/>
                  </a:lnTo>
                  <a:lnTo>
                    <a:pt x="5080842" y="2493434"/>
                  </a:lnTo>
                  <a:lnTo>
                    <a:pt x="5080447" y="2493368"/>
                  </a:lnTo>
                  <a:lnTo>
                    <a:pt x="5077669" y="2492905"/>
                  </a:lnTo>
                  <a:lnTo>
                    <a:pt x="5072910" y="2493434"/>
                  </a:lnTo>
                  <a:lnTo>
                    <a:pt x="5068151" y="2494492"/>
                  </a:lnTo>
                  <a:lnTo>
                    <a:pt x="5067622" y="2494492"/>
                  </a:lnTo>
                  <a:lnTo>
                    <a:pt x="5067094" y="2494492"/>
                  </a:lnTo>
                  <a:lnTo>
                    <a:pt x="5066565" y="2494492"/>
                  </a:lnTo>
                  <a:lnTo>
                    <a:pt x="5065507" y="2494492"/>
                  </a:lnTo>
                  <a:lnTo>
                    <a:pt x="5064979" y="2494492"/>
                  </a:lnTo>
                  <a:lnTo>
                    <a:pt x="5064450" y="2494492"/>
                  </a:lnTo>
                  <a:lnTo>
                    <a:pt x="5062864" y="2496080"/>
                  </a:lnTo>
                  <a:lnTo>
                    <a:pt x="5061806" y="2498197"/>
                  </a:lnTo>
                  <a:lnTo>
                    <a:pt x="5060749" y="2500313"/>
                  </a:lnTo>
                  <a:lnTo>
                    <a:pt x="5059162" y="2501901"/>
                  </a:lnTo>
                  <a:lnTo>
                    <a:pt x="5057576" y="2503488"/>
                  </a:lnTo>
                  <a:lnTo>
                    <a:pt x="5054403" y="2504547"/>
                  </a:lnTo>
                  <a:lnTo>
                    <a:pt x="5050702" y="2508251"/>
                  </a:lnTo>
                  <a:lnTo>
                    <a:pt x="5047001" y="2511955"/>
                  </a:lnTo>
                  <a:lnTo>
                    <a:pt x="5045414" y="2513542"/>
                  </a:lnTo>
                  <a:lnTo>
                    <a:pt x="5043299" y="2514601"/>
                  </a:lnTo>
                  <a:lnTo>
                    <a:pt x="5041713" y="2514601"/>
                  </a:lnTo>
                  <a:lnTo>
                    <a:pt x="5040656" y="2514601"/>
                  </a:lnTo>
                  <a:lnTo>
                    <a:pt x="5038540" y="2514601"/>
                  </a:lnTo>
                  <a:lnTo>
                    <a:pt x="5036425" y="2514601"/>
                  </a:lnTo>
                  <a:lnTo>
                    <a:pt x="5033253" y="2514601"/>
                  </a:lnTo>
                  <a:lnTo>
                    <a:pt x="5031138" y="2514601"/>
                  </a:lnTo>
                  <a:lnTo>
                    <a:pt x="5030080" y="2514601"/>
                  </a:lnTo>
                  <a:lnTo>
                    <a:pt x="5029023" y="2514601"/>
                  </a:lnTo>
                  <a:lnTo>
                    <a:pt x="5027436" y="2513013"/>
                  </a:lnTo>
                  <a:lnTo>
                    <a:pt x="5025321" y="2511955"/>
                  </a:lnTo>
                  <a:lnTo>
                    <a:pt x="5023735" y="2510897"/>
                  </a:lnTo>
                  <a:lnTo>
                    <a:pt x="5021620" y="2510367"/>
                  </a:lnTo>
                  <a:lnTo>
                    <a:pt x="5020034" y="2509309"/>
                  </a:lnTo>
                  <a:lnTo>
                    <a:pt x="5018447" y="2510367"/>
                  </a:lnTo>
                  <a:lnTo>
                    <a:pt x="5016332" y="2509309"/>
                  </a:lnTo>
                  <a:lnTo>
                    <a:pt x="5014746" y="2510367"/>
                  </a:lnTo>
                  <a:lnTo>
                    <a:pt x="5013160" y="2510897"/>
                  </a:lnTo>
                  <a:lnTo>
                    <a:pt x="5011045" y="2511955"/>
                  </a:lnTo>
                  <a:lnTo>
                    <a:pt x="5009458" y="2512484"/>
                  </a:lnTo>
                  <a:lnTo>
                    <a:pt x="5007343" y="2513542"/>
                  </a:lnTo>
                  <a:lnTo>
                    <a:pt x="5005757" y="2514072"/>
                  </a:lnTo>
                  <a:lnTo>
                    <a:pt x="5004171" y="2514601"/>
                  </a:lnTo>
                  <a:lnTo>
                    <a:pt x="4995182" y="2518834"/>
                  </a:lnTo>
                  <a:lnTo>
                    <a:pt x="4987779" y="2526772"/>
                  </a:lnTo>
                  <a:lnTo>
                    <a:pt x="4985664" y="2528888"/>
                  </a:lnTo>
                  <a:lnTo>
                    <a:pt x="4983549" y="2531005"/>
                  </a:lnTo>
                  <a:lnTo>
                    <a:pt x="4981434" y="2534709"/>
                  </a:lnTo>
                  <a:lnTo>
                    <a:pt x="4978790" y="2538413"/>
                  </a:lnTo>
                  <a:lnTo>
                    <a:pt x="4977204" y="2540001"/>
                  </a:lnTo>
                  <a:lnTo>
                    <a:pt x="4975618" y="2541588"/>
                  </a:lnTo>
                  <a:lnTo>
                    <a:pt x="4974031" y="2544234"/>
                  </a:lnTo>
                  <a:lnTo>
                    <a:pt x="4971916" y="2545822"/>
                  </a:lnTo>
                  <a:lnTo>
                    <a:pt x="4969272" y="2546351"/>
                  </a:lnTo>
                  <a:lnTo>
                    <a:pt x="4966629" y="2546351"/>
                  </a:lnTo>
                  <a:lnTo>
                    <a:pt x="4963456" y="2546351"/>
                  </a:lnTo>
                  <a:lnTo>
                    <a:pt x="4960283" y="2545822"/>
                  </a:lnTo>
                  <a:lnTo>
                    <a:pt x="4958056" y="2545376"/>
                  </a:lnTo>
                  <a:lnTo>
                    <a:pt x="4957640" y="2545292"/>
                  </a:lnTo>
                  <a:lnTo>
                    <a:pt x="4955525" y="2544763"/>
                  </a:lnTo>
                  <a:lnTo>
                    <a:pt x="4954469" y="2544310"/>
                  </a:lnTo>
                  <a:lnTo>
                    <a:pt x="4951823" y="2543176"/>
                  </a:lnTo>
                  <a:lnTo>
                    <a:pt x="4947593" y="2541059"/>
                  </a:lnTo>
                  <a:lnTo>
                    <a:pt x="4940190" y="2538942"/>
                  </a:lnTo>
                  <a:lnTo>
                    <a:pt x="4931730" y="2538413"/>
                  </a:lnTo>
                  <a:lnTo>
                    <a:pt x="4928029" y="2538413"/>
                  </a:lnTo>
                  <a:lnTo>
                    <a:pt x="4924328" y="2539472"/>
                  </a:lnTo>
                  <a:lnTo>
                    <a:pt x="4922741" y="2541059"/>
                  </a:lnTo>
                  <a:lnTo>
                    <a:pt x="4921155" y="2543176"/>
                  </a:lnTo>
                  <a:lnTo>
                    <a:pt x="4917454" y="2543705"/>
                  </a:lnTo>
                  <a:lnTo>
                    <a:pt x="4913752" y="2544234"/>
                  </a:lnTo>
                  <a:lnTo>
                    <a:pt x="4910051" y="2544234"/>
                  </a:lnTo>
                  <a:lnTo>
                    <a:pt x="4906878" y="2544763"/>
                  </a:lnTo>
                  <a:lnTo>
                    <a:pt x="4904763" y="2546351"/>
                  </a:lnTo>
                  <a:lnTo>
                    <a:pt x="4903706" y="2547938"/>
                  </a:lnTo>
                  <a:lnTo>
                    <a:pt x="4902119" y="2549526"/>
                  </a:lnTo>
                  <a:lnTo>
                    <a:pt x="4900533" y="2550584"/>
                  </a:lnTo>
                  <a:lnTo>
                    <a:pt x="4900004" y="2552701"/>
                  </a:lnTo>
                  <a:lnTo>
                    <a:pt x="4899476" y="2554817"/>
                  </a:lnTo>
                  <a:lnTo>
                    <a:pt x="4898418" y="2556405"/>
                  </a:lnTo>
                  <a:lnTo>
                    <a:pt x="4896832" y="2557992"/>
                  </a:lnTo>
                  <a:lnTo>
                    <a:pt x="4895774" y="2559051"/>
                  </a:lnTo>
                  <a:lnTo>
                    <a:pt x="4893130" y="2559580"/>
                  </a:lnTo>
                  <a:lnTo>
                    <a:pt x="4891015" y="2561697"/>
                  </a:lnTo>
                  <a:lnTo>
                    <a:pt x="4888900" y="2563284"/>
                  </a:lnTo>
                  <a:lnTo>
                    <a:pt x="4888372" y="2563284"/>
                  </a:lnTo>
                  <a:lnTo>
                    <a:pt x="4887843" y="2563284"/>
                  </a:lnTo>
                  <a:lnTo>
                    <a:pt x="4887314" y="2563284"/>
                  </a:lnTo>
                  <a:lnTo>
                    <a:pt x="4886785" y="2563284"/>
                  </a:lnTo>
                  <a:lnTo>
                    <a:pt x="4885728" y="2563284"/>
                  </a:lnTo>
                  <a:lnTo>
                    <a:pt x="4881498" y="2564872"/>
                  </a:lnTo>
                  <a:lnTo>
                    <a:pt x="4878325" y="2565401"/>
                  </a:lnTo>
                  <a:lnTo>
                    <a:pt x="4877268" y="2565401"/>
                  </a:lnTo>
                  <a:lnTo>
                    <a:pt x="4876210" y="2565401"/>
                  </a:lnTo>
                  <a:lnTo>
                    <a:pt x="4874624" y="2565401"/>
                  </a:lnTo>
                  <a:lnTo>
                    <a:pt x="4871980" y="2565401"/>
                  </a:lnTo>
                  <a:lnTo>
                    <a:pt x="4870394" y="2565401"/>
                  </a:lnTo>
                  <a:lnTo>
                    <a:pt x="4868279" y="2565401"/>
                  </a:lnTo>
                  <a:lnTo>
                    <a:pt x="4867750" y="2565401"/>
                  </a:lnTo>
                  <a:lnTo>
                    <a:pt x="4866692" y="2565401"/>
                  </a:lnTo>
                  <a:lnTo>
                    <a:pt x="4862462" y="2563284"/>
                  </a:lnTo>
                  <a:lnTo>
                    <a:pt x="4859290" y="2561697"/>
                  </a:lnTo>
                  <a:lnTo>
                    <a:pt x="4857703" y="2561167"/>
                  </a:lnTo>
                  <a:lnTo>
                    <a:pt x="4856117" y="2560638"/>
                  </a:lnTo>
                  <a:lnTo>
                    <a:pt x="4851887" y="2559051"/>
                  </a:lnTo>
                  <a:lnTo>
                    <a:pt x="4848714" y="2557463"/>
                  </a:lnTo>
                  <a:lnTo>
                    <a:pt x="4846599" y="2556405"/>
                  </a:lnTo>
                  <a:lnTo>
                    <a:pt x="4845013" y="2555347"/>
                  </a:lnTo>
                  <a:lnTo>
                    <a:pt x="4843920" y="2554982"/>
                  </a:lnTo>
                  <a:lnTo>
                    <a:pt x="4843427" y="2554817"/>
                  </a:lnTo>
                  <a:lnTo>
                    <a:pt x="4842662" y="2554052"/>
                  </a:lnTo>
                  <a:lnTo>
                    <a:pt x="4841840" y="2553230"/>
                  </a:lnTo>
                  <a:lnTo>
                    <a:pt x="4839870" y="2550863"/>
                  </a:lnTo>
                  <a:lnTo>
                    <a:pt x="4839197" y="2550055"/>
                  </a:lnTo>
                  <a:lnTo>
                    <a:pt x="4837082" y="2546351"/>
                  </a:lnTo>
                  <a:lnTo>
                    <a:pt x="4837080" y="2546350"/>
                  </a:lnTo>
                  <a:lnTo>
                    <a:pt x="4832323" y="2544763"/>
                  </a:lnTo>
                  <a:lnTo>
                    <a:pt x="4830208" y="2544763"/>
                  </a:lnTo>
                  <a:lnTo>
                    <a:pt x="4828621" y="2544763"/>
                  </a:lnTo>
                  <a:lnTo>
                    <a:pt x="4826506" y="2544763"/>
                  </a:lnTo>
                  <a:lnTo>
                    <a:pt x="4825449" y="2541059"/>
                  </a:lnTo>
                  <a:lnTo>
                    <a:pt x="4827035" y="2538413"/>
                  </a:lnTo>
                  <a:lnTo>
                    <a:pt x="4828621" y="2536826"/>
                  </a:lnTo>
                  <a:lnTo>
                    <a:pt x="4831265" y="2535767"/>
                  </a:lnTo>
                  <a:lnTo>
                    <a:pt x="4832851" y="2534709"/>
                  </a:lnTo>
                  <a:lnTo>
                    <a:pt x="4836024" y="2532592"/>
                  </a:lnTo>
                  <a:lnTo>
                    <a:pt x="4839725" y="2529947"/>
                  </a:lnTo>
                  <a:lnTo>
                    <a:pt x="4843427" y="2529947"/>
                  </a:lnTo>
                  <a:lnTo>
                    <a:pt x="4847128" y="2529947"/>
                  </a:lnTo>
                  <a:lnTo>
                    <a:pt x="4847128" y="2515659"/>
                  </a:lnTo>
                  <a:lnTo>
                    <a:pt x="4846599" y="2513013"/>
                  </a:lnTo>
                  <a:lnTo>
                    <a:pt x="4846071" y="2510897"/>
                  </a:lnTo>
                  <a:lnTo>
                    <a:pt x="4845542" y="2508780"/>
                  </a:lnTo>
                  <a:lnTo>
                    <a:pt x="4844484" y="2507192"/>
                  </a:lnTo>
                  <a:lnTo>
                    <a:pt x="4842898" y="2503488"/>
                  </a:lnTo>
                  <a:lnTo>
                    <a:pt x="4842034" y="2500029"/>
                  </a:lnTo>
                  <a:lnTo>
                    <a:pt x="4841840" y="2499255"/>
                  </a:lnTo>
                  <a:lnTo>
                    <a:pt x="4841840" y="2493434"/>
                  </a:lnTo>
                  <a:lnTo>
                    <a:pt x="4841840" y="2487084"/>
                  </a:lnTo>
                  <a:lnTo>
                    <a:pt x="4840783" y="2485497"/>
                  </a:lnTo>
                  <a:lnTo>
                    <a:pt x="4840254" y="2483909"/>
                  </a:lnTo>
                  <a:lnTo>
                    <a:pt x="4839725" y="2482322"/>
                  </a:lnTo>
                  <a:lnTo>
                    <a:pt x="4839284" y="2481660"/>
                  </a:lnTo>
                  <a:lnTo>
                    <a:pt x="4838668" y="2480734"/>
                  </a:lnTo>
                  <a:lnTo>
                    <a:pt x="4836553" y="2475442"/>
                  </a:lnTo>
                  <a:lnTo>
                    <a:pt x="4833909" y="2471738"/>
                  </a:lnTo>
                  <a:lnTo>
                    <a:pt x="4832323" y="2469622"/>
                  </a:lnTo>
                  <a:lnTo>
                    <a:pt x="4831265" y="2468034"/>
                  </a:lnTo>
                  <a:lnTo>
                    <a:pt x="4828093" y="2463801"/>
                  </a:lnTo>
                  <a:lnTo>
                    <a:pt x="4827306" y="2461044"/>
                  </a:lnTo>
                  <a:lnTo>
                    <a:pt x="4827035" y="2460097"/>
                  </a:lnTo>
                  <a:lnTo>
                    <a:pt x="4827035" y="2457980"/>
                  </a:lnTo>
                  <a:lnTo>
                    <a:pt x="4827035" y="2455863"/>
                  </a:lnTo>
                  <a:lnTo>
                    <a:pt x="4826506" y="2453217"/>
                  </a:lnTo>
                  <a:lnTo>
                    <a:pt x="4826506" y="2451101"/>
                  </a:lnTo>
                  <a:lnTo>
                    <a:pt x="4826331" y="2450311"/>
                  </a:lnTo>
                  <a:lnTo>
                    <a:pt x="4825449" y="2446338"/>
                  </a:lnTo>
                  <a:lnTo>
                    <a:pt x="4824261" y="2443169"/>
                  </a:lnTo>
                  <a:lnTo>
                    <a:pt x="4823862" y="2442105"/>
                  </a:lnTo>
                  <a:lnTo>
                    <a:pt x="4823493" y="2441366"/>
                  </a:lnTo>
                  <a:lnTo>
                    <a:pt x="4822805" y="2439988"/>
                  </a:lnTo>
                  <a:lnTo>
                    <a:pt x="4821219" y="2437872"/>
                  </a:lnTo>
                  <a:lnTo>
                    <a:pt x="4819104" y="2434167"/>
                  </a:lnTo>
                  <a:lnTo>
                    <a:pt x="4818250" y="2430322"/>
                  </a:lnTo>
                  <a:lnTo>
                    <a:pt x="4818046" y="2429405"/>
                  </a:lnTo>
                  <a:lnTo>
                    <a:pt x="4818046" y="2425701"/>
                  </a:lnTo>
                  <a:lnTo>
                    <a:pt x="4818046" y="2421467"/>
                  </a:lnTo>
                  <a:lnTo>
                    <a:pt x="4817517" y="2419351"/>
                  </a:lnTo>
                  <a:lnTo>
                    <a:pt x="4817076" y="2418689"/>
                  </a:lnTo>
                  <a:lnTo>
                    <a:pt x="4816460" y="2417763"/>
                  </a:lnTo>
                  <a:lnTo>
                    <a:pt x="4815581" y="2416591"/>
                  </a:lnTo>
                  <a:lnTo>
                    <a:pt x="4814873" y="2415647"/>
                  </a:lnTo>
                  <a:lnTo>
                    <a:pt x="4813287" y="2414588"/>
                  </a:lnTo>
                  <a:lnTo>
                    <a:pt x="4811172" y="2413530"/>
                  </a:lnTo>
                  <a:lnTo>
                    <a:pt x="4809057" y="2411942"/>
                  </a:lnTo>
                  <a:lnTo>
                    <a:pt x="4808000" y="2409826"/>
                  </a:lnTo>
                  <a:lnTo>
                    <a:pt x="4806413" y="2408238"/>
                  </a:lnTo>
                  <a:lnTo>
                    <a:pt x="4803769" y="2404534"/>
                  </a:lnTo>
                  <a:lnTo>
                    <a:pt x="4800597" y="2401359"/>
                  </a:lnTo>
                  <a:lnTo>
                    <a:pt x="4798482" y="2399242"/>
                  </a:lnTo>
                  <a:lnTo>
                    <a:pt x="4797751" y="2397780"/>
                  </a:lnTo>
                  <a:lnTo>
                    <a:pt x="4797424" y="2397126"/>
                  </a:lnTo>
                  <a:lnTo>
                    <a:pt x="4797424" y="2390776"/>
                  </a:lnTo>
                  <a:lnTo>
                    <a:pt x="4799539" y="2389188"/>
                  </a:lnTo>
                  <a:lnTo>
                    <a:pt x="4801654" y="2388130"/>
                  </a:lnTo>
                  <a:lnTo>
                    <a:pt x="4802810" y="2388516"/>
                  </a:lnTo>
                  <a:lnTo>
                    <a:pt x="4803241" y="2388659"/>
                  </a:lnTo>
                  <a:lnTo>
                    <a:pt x="4804827" y="2389188"/>
                  </a:lnTo>
                  <a:lnTo>
                    <a:pt x="4805664" y="2390026"/>
                  </a:lnTo>
                  <a:lnTo>
                    <a:pt x="4806413" y="2390776"/>
                  </a:lnTo>
                  <a:lnTo>
                    <a:pt x="4808528" y="2392363"/>
                  </a:lnTo>
                  <a:lnTo>
                    <a:pt x="4809057" y="2392363"/>
                  </a:lnTo>
                  <a:lnTo>
                    <a:pt x="4810115" y="2392363"/>
                  </a:lnTo>
                  <a:lnTo>
                    <a:pt x="4810643" y="2392363"/>
                  </a:lnTo>
                  <a:lnTo>
                    <a:pt x="4811172" y="2392363"/>
                  </a:lnTo>
                  <a:lnTo>
                    <a:pt x="4811701" y="2392363"/>
                  </a:lnTo>
                  <a:lnTo>
                    <a:pt x="4812230" y="2392363"/>
                  </a:lnTo>
                  <a:lnTo>
                    <a:pt x="4812758" y="2392363"/>
                  </a:lnTo>
                  <a:lnTo>
                    <a:pt x="4813287" y="2392363"/>
                  </a:lnTo>
                  <a:lnTo>
                    <a:pt x="4814873" y="2393422"/>
                  </a:lnTo>
                  <a:lnTo>
                    <a:pt x="4815695" y="2394244"/>
                  </a:lnTo>
                  <a:lnTo>
                    <a:pt x="4816460" y="2395009"/>
                  </a:lnTo>
                  <a:lnTo>
                    <a:pt x="4817517" y="2391305"/>
                  </a:lnTo>
                  <a:lnTo>
                    <a:pt x="4815850" y="2388921"/>
                  </a:lnTo>
                  <a:lnTo>
                    <a:pt x="4813816" y="2386013"/>
                  </a:lnTo>
                  <a:lnTo>
                    <a:pt x="4811886" y="2382795"/>
                  </a:lnTo>
                  <a:lnTo>
                    <a:pt x="4810643" y="2380722"/>
                  </a:lnTo>
                  <a:lnTo>
                    <a:pt x="4809057" y="2376488"/>
                  </a:lnTo>
                  <a:lnTo>
                    <a:pt x="4807471" y="2373313"/>
                  </a:lnTo>
                  <a:lnTo>
                    <a:pt x="4806863" y="2372908"/>
                  </a:lnTo>
                  <a:lnTo>
                    <a:pt x="4805884" y="2372255"/>
                  </a:lnTo>
                  <a:lnTo>
                    <a:pt x="4804298" y="2370667"/>
                  </a:lnTo>
                  <a:lnTo>
                    <a:pt x="4802712" y="2369080"/>
                  </a:lnTo>
                  <a:lnTo>
                    <a:pt x="4801654" y="2366963"/>
                  </a:lnTo>
                  <a:lnTo>
                    <a:pt x="4800597" y="2363788"/>
                  </a:lnTo>
                  <a:lnTo>
                    <a:pt x="4800597" y="2360084"/>
                  </a:lnTo>
                  <a:lnTo>
                    <a:pt x="4800597" y="2358497"/>
                  </a:lnTo>
                  <a:lnTo>
                    <a:pt x="4800597" y="2356380"/>
                  </a:lnTo>
                  <a:lnTo>
                    <a:pt x="4802183" y="2354263"/>
                  </a:lnTo>
                  <a:lnTo>
                    <a:pt x="4804298" y="2352676"/>
                  </a:lnTo>
                  <a:lnTo>
                    <a:pt x="4805356" y="2351088"/>
                  </a:lnTo>
                  <a:lnTo>
                    <a:pt x="4806413" y="2349501"/>
                  </a:lnTo>
                  <a:lnTo>
                    <a:pt x="4806413" y="2345267"/>
                  </a:lnTo>
                  <a:lnTo>
                    <a:pt x="4806942" y="2341563"/>
                  </a:lnTo>
                  <a:lnTo>
                    <a:pt x="4806413" y="2337859"/>
                  </a:lnTo>
                  <a:lnTo>
                    <a:pt x="4806413" y="2336272"/>
                  </a:lnTo>
                  <a:lnTo>
                    <a:pt x="4805884" y="2333626"/>
                  </a:lnTo>
                  <a:lnTo>
                    <a:pt x="4805884" y="2330451"/>
                  </a:lnTo>
                  <a:lnTo>
                    <a:pt x="4805745" y="2330033"/>
                  </a:lnTo>
                  <a:lnTo>
                    <a:pt x="4805356" y="2328863"/>
                  </a:lnTo>
                  <a:lnTo>
                    <a:pt x="4805884" y="2327276"/>
                  </a:lnTo>
                  <a:lnTo>
                    <a:pt x="4807471" y="2326217"/>
                  </a:lnTo>
                  <a:lnTo>
                    <a:pt x="4809057" y="2325159"/>
                  </a:lnTo>
                  <a:lnTo>
                    <a:pt x="4811172" y="2321455"/>
                  </a:lnTo>
                  <a:lnTo>
                    <a:pt x="4812230" y="2318280"/>
                  </a:lnTo>
                  <a:lnTo>
                    <a:pt x="4813287" y="2319867"/>
                  </a:lnTo>
                  <a:lnTo>
                    <a:pt x="4814873" y="2321455"/>
                  </a:lnTo>
                  <a:lnTo>
                    <a:pt x="4814345" y="2323042"/>
                  </a:lnTo>
                  <a:lnTo>
                    <a:pt x="4814873" y="2325159"/>
                  </a:lnTo>
                  <a:lnTo>
                    <a:pt x="4816460" y="2326217"/>
                  </a:lnTo>
                  <a:lnTo>
                    <a:pt x="4818046" y="2326217"/>
                  </a:lnTo>
                  <a:lnTo>
                    <a:pt x="4819632" y="2326747"/>
                  </a:lnTo>
                  <a:lnTo>
                    <a:pt x="4822276" y="2327276"/>
                  </a:lnTo>
                  <a:lnTo>
                    <a:pt x="4823862" y="2327805"/>
                  </a:lnTo>
                  <a:lnTo>
                    <a:pt x="4824772" y="2328411"/>
                  </a:lnTo>
                  <a:lnTo>
                    <a:pt x="4825449" y="2328863"/>
                  </a:lnTo>
                  <a:lnTo>
                    <a:pt x="4825977" y="2328863"/>
                  </a:lnTo>
                  <a:lnTo>
                    <a:pt x="4826506" y="2328863"/>
                  </a:lnTo>
                  <a:lnTo>
                    <a:pt x="4827035" y="2328863"/>
                  </a:lnTo>
                  <a:lnTo>
                    <a:pt x="4827564" y="2328863"/>
                  </a:lnTo>
                  <a:lnTo>
                    <a:pt x="4828093" y="2328863"/>
                  </a:lnTo>
                  <a:lnTo>
                    <a:pt x="4828621" y="2328863"/>
                  </a:lnTo>
                  <a:lnTo>
                    <a:pt x="4829679" y="2327276"/>
                  </a:lnTo>
                  <a:lnTo>
                    <a:pt x="4831265" y="2325159"/>
                  </a:lnTo>
                  <a:lnTo>
                    <a:pt x="4830208" y="2321455"/>
                  </a:lnTo>
                  <a:lnTo>
                    <a:pt x="4831265" y="2318280"/>
                  </a:lnTo>
                  <a:lnTo>
                    <a:pt x="4832323" y="2314047"/>
                  </a:lnTo>
                  <a:lnTo>
                    <a:pt x="4835495" y="2310872"/>
                  </a:lnTo>
                  <a:lnTo>
                    <a:pt x="4837082" y="2309813"/>
                  </a:lnTo>
                  <a:lnTo>
                    <a:pt x="4839725" y="2308755"/>
                  </a:lnTo>
                  <a:lnTo>
                    <a:pt x="4845542" y="2306638"/>
                  </a:lnTo>
                  <a:lnTo>
                    <a:pt x="4851358" y="2303992"/>
                  </a:lnTo>
                  <a:lnTo>
                    <a:pt x="4856117" y="2301876"/>
                  </a:lnTo>
                  <a:lnTo>
                    <a:pt x="4860347" y="2299230"/>
                  </a:lnTo>
                  <a:lnTo>
                    <a:pt x="4861933" y="2297113"/>
                  </a:lnTo>
                  <a:lnTo>
                    <a:pt x="4865106" y="2295526"/>
                  </a:lnTo>
                  <a:lnTo>
                    <a:pt x="4867750" y="2295526"/>
                  </a:lnTo>
                  <a:lnTo>
                    <a:pt x="4870394" y="2295526"/>
                  </a:lnTo>
                  <a:lnTo>
                    <a:pt x="4872509" y="2296055"/>
                  </a:lnTo>
                  <a:lnTo>
                    <a:pt x="4875681" y="2295526"/>
                  </a:lnTo>
                  <a:lnTo>
                    <a:pt x="4877796" y="2294997"/>
                  </a:lnTo>
                  <a:lnTo>
                    <a:pt x="4879911" y="2293409"/>
                  </a:lnTo>
                  <a:lnTo>
                    <a:pt x="4883613" y="2290234"/>
                  </a:lnTo>
                  <a:lnTo>
                    <a:pt x="4888900" y="2289176"/>
                  </a:lnTo>
                  <a:lnTo>
                    <a:pt x="4891015" y="2288647"/>
                  </a:lnTo>
                  <a:lnTo>
                    <a:pt x="4893130" y="2288647"/>
                  </a:lnTo>
                  <a:lnTo>
                    <a:pt x="4897361" y="2288117"/>
                  </a:lnTo>
                  <a:lnTo>
                    <a:pt x="4900533" y="2288647"/>
                  </a:lnTo>
                  <a:lnTo>
                    <a:pt x="4904235" y="2288647"/>
                  </a:lnTo>
                  <a:lnTo>
                    <a:pt x="4909522" y="2288647"/>
                  </a:lnTo>
                  <a:lnTo>
                    <a:pt x="4911637" y="2288117"/>
                  </a:lnTo>
                  <a:lnTo>
                    <a:pt x="4913752" y="2287588"/>
                  </a:lnTo>
                  <a:lnTo>
                    <a:pt x="4914810" y="2287588"/>
                  </a:lnTo>
                  <a:lnTo>
                    <a:pt x="4915339" y="2287588"/>
                  </a:lnTo>
                  <a:lnTo>
                    <a:pt x="4915867" y="2287588"/>
                  </a:lnTo>
                  <a:lnTo>
                    <a:pt x="4916925" y="2287588"/>
                  </a:lnTo>
                  <a:lnTo>
                    <a:pt x="4917454" y="2287588"/>
                  </a:lnTo>
                  <a:lnTo>
                    <a:pt x="4919569" y="2287059"/>
                  </a:lnTo>
                  <a:lnTo>
                    <a:pt x="4921155" y="2286001"/>
                  </a:lnTo>
                  <a:lnTo>
                    <a:pt x="4922741" y="2284942"/>
                  </a:lnTo>
                  <a:lnTo>
                    <a:pt x="4924328" y="2284413"/>
                  </a:lnTo>
                  <a:lnTo>
                    <a:pt x="4925914" y="2283355"/>
                  </a:lnTo>
                  <a:lnTo>
                    <a:pt x="4928558" y="2282297"/>
                  </a:lnTo>
                  <a:lnTo>
                    <a:pt x="4929615" y="2280180"/>
                  </a:lnTo>
                  <a:lnTo>
                    <a:pt x="4930144" y="2278592"/>
                  </a:lnTo>
                  <a:lnTo>
                    <a:pt x="4932788" y="2274888"/>
                  </a:lnTo>
                  <a:lnTo>
                    <a:pt x="4935960" y="2271713"/>
                  </a:lnTo>
                  <a:lnTo>
                    <a:pt x="4938604" y="2271184"/>
                  </a:lnTo>
                  <a:lnTo>
                    <a:pt x="4939662" y="2270126"/>
                  </a:lnTo>
                  <a:lnTo>
                    <a:pt x="4940190" y="2268009"/>
                  </a:lnTo>
                  <a:lnTo>
                    <a:pt x="4940719" y="2265892"/>
                  </a:lnTo>
                  <a:lnTo>
                    <a:pt x="4941777" y="2264305"/>
                  </a:lnTo>
                  <a:lnTo>
                    <a:pt x="4943363" y="2262717"/>
                  </a:lnTo>
                  <a:lnTo>
                    <a:pt x="4944949" y="2260601"/>
                  </a:lnTo>
                  <a:lnTo>
                    <a:pt x="4946536" y="2257955"/>
                  </a:lnTo>
                  <a:lnTo>
                    <a:pt x="4949179" y="2256367"/>
                  </a:lnTo>
                  <a:lnTo>
                    <a:pt x="4950766" y="2254780"/>
                  </a:lnTo>
                  <a:lnTo>
                    <a:pt x="4951294" y="2252663"/>
                  </a:lnTo>
                  <a:lnTo>
                    <a:pt x="4951294" y="2251076"/>
                  </a:lnTo>
                  <a:lnTo>
                    <a:pt x="4951823" y="2245255"/>
                  </a:lnTo>
                  <a:lnTo>
                    <a:pt x="4951294" y="2239434"/>
                  </a:lnTo>
                  <a:lnTo>
                    <a:pt x="4951294" y="2235730"/>
                  </a:lnTo>
                  <a:lnTo>
                    <a:pt x="4952352" y="2232555"/>
                  </a:lnTo>
                  <a:lnTo>
                    <a:pt x="4953410" y="2230438"/>
                  </a:lnTo>
                  <a:lnTo>
                    <a:pt x="4954996" y="2228851"/>
                  </a:lnTo>
                  <a:lnTo>
                    <a:pt x="4956582" y="2227792"/>
                  </a:lnTo>
                  <a:lnTo>
                    <a:pt x="4958168" y="2227263"/>
                  </a:lnTo>
                  <a:lnTo>
                    <a:pt x="4960283" y="2226205"/>
                  </a:lnTo>
                  <a:lnTo>
                    <a:pt x="4962399" y="2226205"/>
                  </a:lnTo>
                  <a:lnTo>
                    <a:pt x="4972445" y="2226205"/>
                  </a:lnTo>
                  <a:lnTo>
                    <a:pt x="4972445" y="2228322"/>
                  </a:lnTo>
                  <a:lnTo>
                    <a:pt x="4971916" y="2229909"/>
                  </a:lnTo>
                  <a:lnTo>
                    <a:pt x="4972445" y="2233084"/>
                  </a:lnTo>
                  <a:lnTo>
                    <a:pt x="4972974" y="2237317"/>
                  </a:lnTo>
                  <a:lnTo>
                    <a:pt x="4972446" y="2237847"/>
                  </a:lnTo>
                  <a:lnTo>
                    <a:pt x="4987779" y="2237847"/>
                  </a:lnTo>
                  <a:lnTo>
                    <a:pt x="4987779" y="2230967"/>
                  </a:lnTo>
                  <a:lnTo>
                    <a:pt x="4987250" y="2228851"/>
                  </a:lnTo>
                  <a:lnTo>
                    <a:pt x="4986809" y="2228189"/>
                  </a:lnTo>
                  <a:lnTo>
                    <a:pt x="4986193" y="2227263"/>
                  </a:lnTo>
                  <a:lnTo>
                    <a:pt x="4985174" y="2226583"/>
                  </a:lnTo>
                  <a:lnTo>
                    <a:pt x="4984607" y="2226205"/>
                  </a:lnTo>
                  <a:lnTo>
                    <a:pt x="4982492" y="2224088"/>
                  </a:lnTo>
                  <a:lnTo>
                    <a:pt x="4981963" y="2222501"/>
                  </a:lnTo>
                  <a:lnTo>
                    <a:pt x="4980905" y="2220913"/>
                  </a:lnTo>
                  <a:lnTo>
                    <a:pt x="4980905" y="2214034"/>
                  </a:lnTo>
                  <a:lnTo>
                    <a:pt x="4984607" y="2214563"/>
                  </a:lnTo>
                  <a:lnTo>
                    <a:pt x="4987779" y="2214034"/>
                  </a:lnTo>
                  <a:lnTo>
                    <a:pt x="4988308" y="2214034"/>
                  </a:lnTo>
                  <a:lnTo>
                    <a:pt x="4988837" y="2214034"/>
                  </a:lnTo>
                  <a:lnTo>
                    <a:pt x="4989365" y="2214034"/>
                  </a:lnTo>
                  <a:lnTo>
                    <a:pt x="4990423" y="2214563"/>
                  </a:lnTo>
                  <a:lnTo>
                    <a:pt x="4990952" y="2214034"/>
                  </a:lnTo>
                  <a:lnTo>
                    <a:pt x="4994124" y="2212976"/>
                  </a:lnTo>
                  <a:lnTo>
                    <a:pt x="4995182" y="2209801"/>
                  </a:lnTo>
                  <a:lnTo>
                    <a:pt x="4995711" y="2208213"/>
                  </a:lnTo>
                  <a:lnTo>
                    <a:pt x="4996239" y="2206626"/>
                  </a:lnTo>
                  <a:lnTo>
                    <a:pt x="4996768" y="2202922"/>
                  </a:lnTo>
                  <a:lnTo>
                    <a:pt x="4999412" y="2198159"/>
                  </a:lnTo>
                  <a:lnTo>
                    <a:pt x="5002585" y="2196572"/>
                  </a:lnTo>
                  <a:lnTo>
                    <a:pt x="5004171" y="2196572"/>
                  </a:lnTo>
                  <a:lnTo>
                    <a:pt x="5006286" y="2196572"/>
                  </a:lnTo>
                  <a:lnTo>
                    <a:pt x="5006287" y="2196572"/>
                  </a:lnTo>
                  <a:lnTo>
                    <a:pt x="5007343" y="2196572"/>
                  </a:lnTo>
                  <a:lnTo>
                    <a:pt x="5008189" y="2196995"/>
                  </a:lnTo>
                  <a:lnTo>
                    <a:pt x="5008667" y="2196836"/>
                  </a:lnTo>
                  <a:lnTo>
                    <a:pt x="5008930" y="2196572"/>
                  </a:lnTo>
                  <a:lnTo>
                    <a:pt x="5009457" y="2196572"/>
                  </a:lnTo>
                  <a:lnTo>
                    <a:pt x="5009458" y="2196572"/>
                  </a:lnTo>
                  <a:lnTo>
                    <a:pt x="5010516" y="2195513"/>
                  </a:lnTo>
                  <a:lnTo>
                    <a:pt x="5011574" y="2192867"/>
                  </a:lnTo>
                  <a:lnTo>
                    <a:pt x="5014217" y="2191280"/>
                  </a:lnTo>
                  <a:lnTo>
                    <a:pt x="5015804" y="2189692"/>
                  </a:lnTo>
                  <a:lnTo>
                    <a:pt x="5016332" y="2187576"/>
                  </a:lnTo>
                  <a:lnTo>
                    <a:pt x="5017390" y="2185988"/>
                  </a:lnTo>
                  <a:lnTo>
                    <a:pt x="5020563" y="2183872"/>
                  </a:lnTo>
                  <a:lnTo>
                    <a:pt x="5024793" y="2182813"/>
                  </a:lnTo>
                  <a:lnTo>
                    <a:pt x="5024794" y="2182812"/>
                  </a:lnTo>
                  <a:lnTo>
                    <a:pt x="5025850" y="2181755"/>
                  </a:lnTo>
                  <a:lnTo>
                    <a:pt x="5026378" y="2181755"/>
                  </a:lnTo>
                  <a:lnTo>
                    <a:pt x="5026379" y="2181755"/>
                  </a:lnTo>
                  <a:lnTo>
                    <a:pt x="5026380" y="2181755"/>
                  </a:lnTo>
                  <a:lnTo>
                    <a:pt x="5027436" y="2181755"/>
                  </a:lnTo>
                  <a:lnTo>
                    <a:pt x="5028494" y="2182813"/>
                  </a:lnTo>
                  <a:lnTo>
                    <a:pt x="5029552" y="2182813"/>
                  </a:lnTo>
                  <a:lnTo>
                    <a:pt x="5030080" y="2182813"/>
                  </a:lnTo>
                  <a:lnTo>
                    <a:pt x="5030609" y="2182813"/>
                  </a:lnTo>
                  <a:lnTo>
                    <a:pt x="5031138" y="2182813"/>
                  </a:lnTo>
                  <a:lnTo>
                    <a:pt x="5031667" y="2182813"/>
                  </a:lnTo>
                  <a:lnTo>
                    <a:pt x="5035368" y="2181226"/>
                  </a:lnTo>
                  <a:lnTo>
                    <a:pt x="5039069" y="2180167"/>
                  </a:lnTo>
                  <a:lnTo>
                    <a:pt x="5045943" y="2180167"/>
                  </a:lnTo>
                  <a:lnTo>
                    <a:pt x="5046998" y="2184918"/>
                  </a:lnTo>
                  <a:lnTo>
                    <a:pt x="5047001" y="2184930"/>
                  </a:lnTo>
                  <a:lnTo>
                    <a:pt x="5048058" y="2188634"/>
                  </a:lnTo>
                  <a:lnTo>
                    <a:pt x="5050702" y="2188634"/>
                  </a:lnTo>
                  <a:lnTo>
                    <a:pt x="5052288" y="2188634"/>
                  </a:lnTo>
                  <a:lnTo>
                    <a:pt x="5053346" y="2188634"/>
                  </a:lnTo>
                  <a:lnTo>
                    <a:pt x="5054932" y="2188634"/>
                  </a:lnTo>
                  <a:lnTo>
                    <a:pt x="5057047" y="2188634"/>
                  </a:lnTo>
                  <a:lnTo>
                    <a:pt x="5058105" y="2188634"/>
                  </a:lnTo>
                  <a:lnTo>
                    <a:pt x="5058634" y="2188634"/>
                  </a:lnTo>
                  <a:lnTo>
                    <a:pt x="5059162" y="2188634"/>
                  </a:lnTo>
                  <a:lnTo>
                    <a:pt x="5059691" y="2188634"/>
                  </a:lnTo>
                  <a:lnTo>
                    <a:pt x="5060220" y="2188634"/>
                  </a:lnTo>
                  <a:lnTo>
                    <a:pt x="5060882" y="2189629"/>
                  </a:lnTo>
                  <a:lnTo>
                    <a:pt x="5061277" y="2190222"/>
                  </a:lnTo>
                  <a:lnTo>
                    <a:pt x="5061806" y="2191809"/>
                  </a:lnTo>
                  <a:lnTo>
                    <a:pt x="5068680" y="2194984"/>
                  </a:lnTo>
                  <a:lnTo>
                    <a:pt x="5072910" y="2194984"/>
                  </a:lnTo>
                  <a:lnTo>
                    <a:pt x="5074496" y="2194984"/>
                  </a:lnTo>
                  <a:lnTo>
                    <a:pt x="5075554" y="2194984"/>
                  </a:lnTo>
                  <a:lnTo>
                    <a:pt x="5078198" y="2194984"/>
                  </a:lnTo>
                  <a:lnTo>
                    <a:pt x="5079586" y="2195447"/>
                  </a:lnTo>
                  <a:lnTo>
                    <a:pt x="5081899" y="2194984"/>
                  </a:lnTo>
                  <a:lnTo>
                    <a:pt x="5083485" y="2193926"/>
                  </a:lnTo>
                  <a:lnTo>
                    <a:pt x="5084014" y="2191280"/>
                  </a:lnTo>
                  <a:lnTo>
                    <a:pt x="5084543" y="2189163"/>
                  </a:lnTo>
                  <a:lnTo>
                    <a:pt x="5085072" y="2187047"/>
                  </a:lnTo>
                  <a:lnTo>
                    <a:pt x="5085600" y="2185459"/>
                  </a:lnTo>
                  <a:lnTo>
                    <a:pt x="5086129" y="2183342"/>
                  </a:lnTo>
                  <a:lnTo>
                    <a:pt x="5086129" y="2179638"/>
                  </a:lnTo>
                  <a:lnTo>
                    <a:pt x="5086129" y="2175934"/>
                  </a:lnTo>
                  <a:lnTo>
                    <a:pt x="5085889" y="2175212"/>
                  </a:lnTo>
                  <a:lnTo>
                    <a:pt x="5085600" y="2174346"/>
                  </a:lnTo>
                  <a:lnTo>
                    <a:pt x="5085072" y="2172759"/>
                  </a:lnTo>
                  <a:lnTo>
                    <a:pt x="5085072" y="2170642"/>
                  </a:lnTo>
                  <a:lnTo>
                    <a:pt x="5085952" y="2168441"/>
                  </a:lnTo>
                  <a:lnTo>
                    <a:pt x="5086129" y="2167996"/>
                  </a:lnTo>
                  <a:lnTo>
                    <a:pt x="5087451" y="2167203"/>
                  </a:lnTo>
                  <a:lnTo>
                    <a:pt x="5088773" y="2166409"/>
                  </a:lnTo>
                  <a:lnTo>
                    <a:pt x="5089831" y="2165615"/>
                  </a:lnTo>
                  <a:lnTo>
                    <a:pt x="5090888" y="2164821"/>
                  </a:lnTo>
                  <a:lnTo>
                    <a:pt x="5090890" y="2164820"/>
                  </a:lnTo>
                  <a:lnTo>
                    <a:pt x="5093003" y="2163763"/>
                  </a:lnTo>
                  <a:lnTo>
                    <a:pt x="5095118" y="2162705"/>
                  </a:lnTo>
                  <a:lnTo>
                    <a:pt x="5096176" y="2161911"/>
                  </a:lnTo>
                  <a:lnTo>
                    <a:pt x="5097233" y="2161117"/>
                  </a:lnTo>
                  <a:lnTo>
                    <a:pt x="5101992" y="2157942"/>
                  </a:lnTo>
                  <a:lnTo>
                    <a:pt x="5105693" y="2154767"/>
                  </a:lnTo>
                  <a:lnTo>
                    <a:pt x="5106049" y="2154411"/>
                  </a:lnTo>
                  <a:lnTo>
                    <a:pt x="5107280" y="2153180"/>
                  </a:lnTo>
                  <a:lnTo>
                    <a:pt x="5109342" y="2152148"/>
                  </a:lnTo>
                  <a:lnTo>
                    <a:pt x="5110452" y="2151592"/>
                  </a:lnTo>
                  <a:lnTo>
                    <a:pt x="5110958" y="2151255"/>
                  </a:lnTo>
                  <a:lnTo>
                    <a:pt x="5112039" y="2150534"/>
                  </a:lnTo>
                  <a:lnTo>
                    <a:pt x="5113625" y="2148946"/>
                  </a:lnTo>
                  <a:lnTo>
                    <a:pt x="5115211" y="2148946"/>
                  </a:lnTo>
                  <a:lnTo>
                    <a:pt x="5116269" y="2148946"/>
                  </a:lnTo>
                  <a:lnTo>
                    <a:pt x="5118384" y="2148946"/>
                  </a:lnTo>
                  <a:lnTo>
                    <a:pt x="5121028" y="2148946"/>
                  </a:lnTo>
                  <a:lnTo>
                    <a:pt x="5123671" y="2148946"/>
                  </a:lnTo>
                  <a:lnTo>
                    <a:pt x="5126315" y="2148946"/>
                  </a:lnTo>
                  <a:lnTo>
                    <a:pt x="5127373" y="2148946"/>
                  </a:lnTo>
                  <a:lnTo>
                    <a:pt x="5128959" y="2148946"/>
                  </a:lnTo>
                  <a:lnTo>
                    <a:pt x="5131074" y="2148417"/>
                  </a:lnTo>
                  <a:lnTo>
                    <a:pt x="5131867" y="2147888"/>
                  </a:lnTo>
                  <a:lnTo>
                    <a:pt x="5132660" y="2147359"/>
                  </a:lnTo>
                  <a:lnTo>
                    <a:pt x="5132949" y="2146204"/>
                  </a:lnTo>
                  <a:lnTo>
                    <a:pt x="5133189" y="2145242"/>
                  </a:lnTo>
                  <a:lnTo>
                    <a:pt x="5132925" y="2144713"/>
                  </a:lnTo>
                  <a:lnTo>
                    <a:pt x="5132660" y="2144184"/>
                  </a:lnTo>
                  <a:lnTo>
                    <a:pt x="5131074" y="2143655"/>
                  </a:lnTo>
                  <a:lnTo>
                    <a:pt x="5128959" y="2143126"/>
                  </a:lnTo>
                  <a:lnTo>
                    <a:pt x="5127591" y="2142441"/>
                  </a:lnTo>
                  <a:lnTo>
                    <a:pt x="5126844" y="2142067"/>
                  </a:lnTo>
                  <a:lnTo>
                    <a:pt x="5125258" y="2141538"/>
                  </a:lnTo>
                  <a:lnTo>
                    <a:pt x="5124450" y="2141403"/>
                  </a:lnTo>
                  <a:lnTo>
                    <a:pt x="5122085" y="2141009"/>
                  </a:lnTo>
                  <a:lnTo>
                    <a:pt x="5117855" y="2139951"/>
                  </a:lnTo>
                  <a:lnTo>
                    <a:pt x="5117326" y="2137834"/>
                  </a:lnTo>
                  <a:lnTo>
                    <a:pt x="5117326" y="2135717"/>
                  </a:lnTo>
                  <a:lnTo>
                    <a:pt x="5117326" y="2129367"/>
                  </a:lnTo>
                  <a:lnTo>
                    <a:pt x="5118913" y="2129896"/>
                  </a:lnTo>
                  <a:lnTo>
                    <a:pt x="5121028" y="2129896"/>
                  </a:lnTo>
                  <a:lnTo>
                    <a:pt x="5122614" y="2129367"/>
                  </a:lnTo>
                  <a:close/>
                  <a:moveTo>
                    <a:pt x="4970461" y="2122488"/>
                  </a:moveTo>
                  <a:lnTo>
                    <a:pt x="4970738" y="2122488"/>
                  </a:lnTo>
                  <a:lnTo>
                    <a:pt x="4972049" y="2122488"/>
                  </a:lnTo>
                  <a:lnTo>
                    <a:pt x="4972188" y="2122488"/>
                  </a:lnTo>
                  <a:lnTo>
                    <a:pt x="4973637" y="2125663"/>
                  </a:lnTo>
                  <a:lnTo>
                    <a:pt x="4973637" y="2132013"/>
                  </a:lnTo>
                  <a:lnTo>
                    <a:pt x="4973636" y="2132013"/>
                  </a:lnTo>
                  <a:lnTo>
                    <a:pt x="4963974" y="2132013"/>
                  </a:lnTo>
                  <a:lnTo>
                    <a:pt x="4963053" y="2132013"/>
                  </a:lnTo>
                  <a:lnTo>
                    <a:pt x="4961995" y="2129367"/>
                  </a:lnTo>
                  <a:lnTo>
                    <a:pt x="4960936" y="2126721"/>
                  </a:lnTo>
                  <a:lnTo>
                    <a:pt x="4964640" y="2124605"/>
                  </a:lnTo>
                  <a:lnTo>
                    <a:pt x="4967815" y="2123017"/>
                  </a:lnTo>
                  <a:close/>
                  <a:moveTo>
                    <a:pt x="5595329" y="2098675"/>
                  </a:moveTo>
                  <a:lnTo>
                    <a:pt x="5597897" y="2098675"/>
                  </a:lnTo>
                  <a:lnTo>
                    <a:pt x="5601493" y="2099227"/>
                  </a:lnTo>
                  <a:lnTo>
                    <a:pt x="5604061" y="2100332"/>
                  </a:lnTo>
                  <a:lnTo>
                    <a:pt x="5606115" y="2100332"/>
                  </a:lnTo>
                  <a:lnTo>
                    <a:pt x="5607656" y="2101436"/>
                  </a:lnTo>
                  <a:lnTo>
                    <a:pt x="5607657" y="2101437"/>
                  </a:lnTo>
                  <a:lnTo>
                    <a:pt x="5607657" y="2103094"/>
                  </a:lnTo>
                  <a:lnTo>
                    <a:pt x="5608171" y="2104750"/>
                  </a:lnTo>
                  <a:lnTo>
                    <a:pt x="5609198" y="2106959"/>
                  </a:lnTo>
                  <a:lnTo>
                    <a:pt x="5610225" y="2108615"/>
                  </a:lnTo>
                  <a:lnTo>
                    <a:pt x="5608171" y="2110272"/>
                  </a:lnTo>
                  <a:lnTo>
                    <a:pt x="5606630" y="2111376"/>
                  </a:lnTo>
                  <a:lnTo>
                    <a:pt x="5603548" y="2111376"/>
                  </a:lnTo>
                  <a:lnTo>
                    <a:pt x="5599439" y="2111376"/>
                  </a:lnTo>
                  <a:lnTo>
                    <a:pt x="5596357" y="2109720"/>
                  </a:lnTo>
                  <a:lnTo>
                    <a:pt x="5596356" y="2109719"/>
                  </a:lnTo>
                  <a:lnTo>
                    <a:pt x="5595291" y="2108574"/>
                  </a:lnTo>
                  <a:lnTo>
                    <a:pt x="5594816" y="2108063"/>
                  </a:lnTo>
                  <a:lnTo>
                    <a:pt x="5594815" y="2108062"/>
                  </a:lnTo>
                  <a:lnTo>
                    <a:pt x="5593788" y="2106406"/>
                  </a:lnTo>
                  <a:lnTo>
                    <a:pt x="5593275" y="2102540"/>
                  </a:lnTo>
                  <a:lnTo>
                    <a:pt x="5592761" y="2099227"/>
                  </a:lnTo>
                  <a:close/>
                  <a:moveTo>
                    <a:pt x="4906433" y="2098675"/>
                  </a:moveTo>
                  <a:lnTo>
                    <a:pt x="4907491" y="2098675"/>
                  </a:lnTo>
                  <a:lnTo>
                    <a:pt x="4909079" y="2099702"/>
                  </a:lnTo>
                  <a:lnTo>
                    <a:pt x="4911195" y="2100216"/>
                  </a:lnTo>
                  <a:lnTo>
                    <a:pt x="4912254" y="2100216"/>
                  </a:lnTo>
                  <a:lnTo>
                    <a:pt x="4913312" y="2102270"/>
                  </a:lnTo>
                  <a:lnTo>
                    <a:pt x="4914899" y="2103811"/>
                  </a:lnTo>
                  <a:lnTo>
                    <a:pt x="4917016" y="2103811"/>
                  </a:lnTo>
                  <a:lnTo>
                    <a:pt x="4917028" y="2103815"/>
                  </a:lnTo>
                  <a:lnTo>
                    <a:pt x="4919133" y="2104326"/>
                  </a:lnTo>
                  <a:lnTo>
                    <a:pt x="4920714" y="2105349"/>
                  </a:lnTo>
                  <a:lnTo>
                    <a:pt x="4920720" y="2105352"/>
                  </a:lnTo>
                  <a:lnTo>
                    <a:pt x="4922308" y="2105352"/>
                  </a:lnTo>
                  <a:lnTo>
                    <a:pt x="4922837" y="2107407"/>
                  </a:lnTo>
                  <a:lnTo>
                    <a:pt x="4923366" y="2108947"/>
                  </a:lnTo>
                  <a:lnTo>
                    <a:pt x="4924954" y="2110488"/>
                  </a:lnTo>
                  <a:lnTo>
                    <a:pt x="4928129" y="2111002"/>
                  </a:lnTo>
                  <a:lnTo>
                    <a:pt x="4929716" y="2111002"/>
                  </a:lnTo>
                  <a:lnTo>
                    <a:pt x="4931304" y="2111516"/>
                  </a:lnTo>
                  <a:lnTo>
                    <a:pt x="4932362" y="2115111"/>
                  </a:lnTo>
                  <a:lnTo>
                    <a:pt x="4932362" y="2115112"/>
                  </a:lnTo>
                  <a:lnTo>
                    <a:pt x="4927071" y="2115626"/>
                  </a:lnTo>
                  <a:lnTo>
                    <a:pt x="4921250" y="2115626"/>
                  </a:lnTo>
                  <a:lnTo>
                    <a:pt x="4918604" y="2116139"/>
                  </a:lnTo>
                  <a:lnTo>
                    <a:pt x="4916487" y="2116139"/>
                  </a:lnTo>
                  <a:lnTo>
                    <a:pt x="4914370" y="2116139"/>
                  </a:lnTo>
                  <a:lnTo>
                    <a:pt x="4913312" y="2115626"/>
                  </a:lnTo>
                  <a:lnTo>
                    <a:pt x="4911195" y="2115626"/>
                  </a:lnTo>
                  <a:lnTo>
                    <a:pt x="4909079" y="2115112"/>
                  </a:lnTo>
                  <a:lnTo>
                    <a:pt x="4907491" y="2113571"/>
                  </a:lnTo>
                  <a:lnTo>
                    <a:pt x="4906433" y="2111517"/>
                  </a:lnTo>
                  <a:lnTo>
                    <a:pt x="4904845" y="2109976"/>
                  </a:lnTo>
                  <a:lnTo>
                    <a:pt x="4904316" y="2108435"/>
                  </a:lnTo>
                  <a:lnTo>
                    <a:pt x="4902728" y="2106894"/>
                  </a:lnTo>
                  <a:lnTo>
                    <a:pt x="4900612" y="2105353"/>
                  </a:lnTo>
                  <a:lnTo>
                    <a:pt x="4900083" y="2103812"/>
                  </a:lnTo>
                  <a:lnTo>
                    <a:pt x="4899024" y="2102271"/>
                  </a:lnTo>
                  <a:lnTo>
                    <a:pt x="4899025" y="2102271"/>
                  </a:lnTo>
                  <a:lnTo>
                    <a:pt x="4899024" y="2102270"/>
                  </a:lnTo>
                  <a:lnTo>
                    <a:pt x="4902199" y="2100216"/>
                  </a:lnTo>
                  <a:close/>
                  <a:moveTo>
                    <a:pt x="5025355" y="2081213"/>
                  </a:moveTo>
                  <a:lnTo>
                    <a:pt x="5025888" y="2081213"/>
                  </a:lnTo>
                  <a:lnTo>
                    <a:pt x="5026955" y="2081213"/>
                  </a:lnTo>
                  <a:lnTo>
                    <a:pt x="5028021" y="2081213"/>
                  </a:lnTo>
                  <a:lnTo>
                    <a:pt x="5029088" y="2081213"/>
                  </a:lnTo>
                  <a:lnTo>
                    <a:pt x="5032288" y="2081213"/>
                  </a:lnTo>
                  <a:lnTo>
                    <a:pt x="5036554" y="2081735"/>
                  </a:lnTo>
                  <a:lnTo>
                    <a:pt x="5038154" y="2083300"/>
                  </a:lnTo>
                  <a:lnTo>
                    <a:pt x="5039754" y="2085908"/>
                  </a:lnTo>
                  <a:lnTo>
                    <a:pt x="5041354" y="2086429"/>
                  </a:lnTo>
                  <a:lnTo>
                    <a:pt x="5043487" y="2087472"/>
                  </a:lnTo>
                  <a:lnTo>
                    <a:pt x="5042421" y="2089559"/>
                  </a:lnTo>
                  <a:lnTo>
                    <a:pt x="5041354" y="2090602"/>
                  </a:lnTo>
                  <a:lnTo>
                    <a:pt x="5040821" y="2091124"/>
                  </a:lnTo>
                  <a:lnTo>
                    <a:pt x="5040287" y="2091124"/>
                  </a:lnTo>
                  <a:lnTo>
                    <a:pt x="5040074" y="2091020"/>
                  </a:lnTo>
                  <a:lnTo>
                    <a:pt x="5039754" y="2091124"/>
                  </a:lnTo>
                  <a:lnTo>
                    <a:pt x="5038154" y="2090602"/>
                  </a:lnTo>
                  <a:lnTo>
                    <a:pt x="5037088" y="2091124"/>
                  </a:lnTo>
                  <a:lnTo>
                    <a:pt x="5036554" y="2091124"/>
                  </a:lnTo>
                  <a:lnTo>
                    <a:pt x="5036021" y="2091124"/>
                  </a:lnTo>
                  <a:lnTo>
                    <a:pt x="5035488" y="2091124"/>
                  </a:lnTo>
                  <a:lnTo>
                    <a:pt x="5034421" y="2090602"/>
                  </a:lnTo>
                  <a:lnTo>
                    <a:pt x="5032821" y="2090602"/>
                  </a:lnTo>
                  <a:lnTo>
                    <a:pt x="5032288" y="2090602"/>
                  </a:lnTo>
                  <a:lnTo>
                    <a:pt x="5031755" y="2090602"/>
                  </a:lnTo>
                  <a:lnTo>
                    <a:pt x="5031221" y="2090602"/>
                  </a:lnTo>
                  <a:lnTo>
                    <a:pt x="5030688" y="2090602"/>
                  </a:lnTo>
                  <a:lnTo>
                    <a:pt x="5026955" y="2091124"/>
                  </a:lnTo>
                  <a:lnTo>
                    <a:pt x="5023755" y="2092689"/>
                  </a:lnTo>
                  <a:lnTo>
                    <a:pt x="5020022" y="2096340"/>
                  </a:lnTo>
                  <a:lnTo>
                    <a:pt x="5016289" y="2098948"/>
                  </a:lnTo>
                  <a:lnTo>
                    <a:pt x="5013089" y="2099470"/>
                  </a:lnTo>
                  <a:lnTo>
                    <a:pt x="5009356" y="2099470"/>
                  </a:lnTo>
                  <a:lnTo>
                    <a:pt x="5007223" y="2099991"/>
                  </a:lnTo>
                  <a:lnTo>
                    <a:pt x="5005623" y="2100513"/>
                  </a:lnTo>
                  <a:lnTo>
                    <a:pt x="5003489" y="2102599"/>
                  </a:lnTo>
                  <a:lnTo>
                    <a:pt x="5000823" y="2104686"/>
                  </a:lnTo>
                  <a:lnTo>
                    <a:pt x="4997090" y="2107815"/>
                  </a:lnTo>
                  <a:lnTo>
                    <a:pt x="4993890" y="2110945"/>
                  </a:lnTo>
                  <a:lnTo>
                    <a:pt x="4992290" y="2115118"/>
                  </a:lnTo>
                  <a:lnTo>
                    <a:pt x="4988557" y="2117726"/>
                  </a:lnTo>
                  <a:lnTo>
                    <a:pt x="4986424" y="2117205"/>
                  </a:lnTo>
                  <a:lnTo>
                    <a:pt x="4984824" y="2116161"/>
                  </a:lnTo>
                  <a:lnTo>
                    <a:pt x="4983224" y="2115640"/>
                  </a:lnTo>
                  <a:lnTo>
                    <a:pt x="4981624" y="2115118"/>
                  </a:lnTo>
                  <a:lnTo>
                    <a:pt x="4976824" y="2114075"/>
                  </a:lnTo>
                  <a:lnTo>
                    <a:pt x="4975224" y="2110945"/>
                  </a:lnTo>
                  <a:lnTo>
                    <a:pt x="4975224" y="2109380"/>
                  </a:lnTo>
                  <a:lnTo>
                    <a:pt x="4975758" y="2107815"/>
                  </a:lnTo>
                  <a:lnTo>
                    <a:pt x="4976824" y="2109380"/>
                  </a:lnTo>
                  <a:lnTo>
                    <a:pt x="4976824" y="2108859"/>
                  </a:lnTo>
                  <a:lnTo>
                    <a:pt x="4976824" y="2108337"/>
                  </a:lnTo>
                  <a:lnTo>
                    <a:pt x="4976824" y="2106772"/>
                  </a:lnTo>
                  <a:lnTo>
                    <a:pt x="4977891" y="2104164"/>
                  </a:lnTo>
                  <a:lnTo>
                    <a:pt x="4980557" y="2102078"/>
                  </a:lnTo>
                  <a:lnTo>
                    <a:pt x="4982157" y="2101034"/>
                  </a:lnTo>
                  <a:lnTo>
                    <a:pt x="4984290" y="2099470"/>
                  </a:lnTo>
                  <a:lnTo>
                    <a:pt x="4985357" y="2097905"/>
                  </a:lnTo>
                  <a:lnTo>
                    <a:pt x="4986424" y="2096340"/>
                  </a:lnTo>
                  <a:lnTo>
                    <a:pt x="4988024" y="2095818"/>
                  </a:lnTo>
                  <a:lnTo>
                    <a:pt x="4989090" y="2096340"/>
                  </a:lnTo>
                  <a:lnTo>
                    <a:pt x="4989623" y="2096340"/>
                  </a:lnTo>
                  <a:lnTo>
                    <a:pt x="4990157" y="2096340"/>
                  </a:lnTo>
                  <a:lnTo>
                    <a:pt x="4990690" y="2096340"/>
                  </a:lnTo>
                  <a:lnTo>
                    <a:pt x="4992290" y="2096340"/>
                  </a:lnTo>
                  <a:lnTo>
                    <a:pt x="4992823" y="2096340"/>
                  </a:lnTo>
                  <a:lnTo>
                    <a:pt x="4993357" y="2096340"/>
                  </a:lnTo>
                  <a:lnTo>
                    <a:pt x="4993890" y="2096340"/>
                  </a:lnTo>
                  <a:lnTo>
                    <a:pt x="4994423" y="2096340"/>
                  </a:lnTo>
                  <a:lnTo>
                    <a:pt x="4994957" y="2096340"/>
                  </a:lnTo>
                  <a:lnTo>
                    <a:pt x="4996556" y="2096340"/>
                  </a:lnTo>
                  <a:lnTo>
                    <a:pt x="4998156" y="2094775"/>
                  </a:lnTo>
                  <a:lnTo>
                    <a:pt x="4998690" y="2093210"/>
                  </a:lnTo>
                  <a:lnTo>
                    <a:pt x="4999223" y="2091645"/>
                  </a:lnTo>
                  <a:lnTo>
                    <a:pt x="5000823" y="2091124"/>
                  </a:lnTo>
                  <a:lnTo>
                    <a:pt x="5002956" y="2090602"/>
                  </a:lnTo>
                  <a:lnTo>
                    <a:pt x="5005089" y="2090081"/>
                  </a:lnTo>
                  <a:lnTo>
                    <a:pt x="5007223" y="2090081"/>
                  </a:lnTo>
                  <a:lnTo>
                    <a:pt x="5009356" y="2088516"/>
                  </a:lnTo>
                  <a:lnTo>
                    <a:pt x="5010956" y="2087472"/>
                  </a:lnTo>
                  <a:lnTo>
                    <a:pt x="5013089" y="2086951"/>
                  </a:lnTo>
                  <a:lnTo>
                    <a:pt x="5014689" y="2086429"/>
                  </a:lnTo>
                  <a:lnTo>
                    <a:pt x="5016289" y="2086429"/>
                  </a:lnTo>
                  <a:lnTo>
                    <a:pt x="5018422" y="2085908"/>
                  </a:lnTo>
                  <a:lnTo>
                    <a:pt x="5020022" y="2083821"/>
                  </a:lnTo>
                  <a:lnTo>
                    <a:pt x="5021622" y="2081735"/>
                  </a:lnTo>
                  <a:lnTo>
                    <a:pt x="5023755" y="2081735"/>
                  </a:lnTo>
                  <a:close/>
                  <a:moveTo>
                    <a:pt x="4988526" y="2078038"/>
                  </a:moveTo>
                  <a:lnTo>
                    <a:pt x="4988527" y="2078038"/>
                  </a:lnTo>
                  <a:lnTo>
                    <a:pt x="4989048" y="2078038"/>
                  </a:lnTo>
                  <a:lnTo>
                    <a:pt x="4989049" y="2078038"/>
                  </a:lnTo>
                  <a:lnTo>
                    <a:pt x="4989571" y="2078038"/>
                  </a:lnTo>
                  <a:lnTo>
                    <a:pt x="4989572" y="2078038"/>
                  </a:lnTo>
                  <a:lnTo>
                    <a:pt x="4990093" y="2078038"/>
                  </a:lnTo>
                  <a:lnTo>
                    <a:pt x="4990094" y="2078038"/>
                  </a:lnTo>
                  <a:lnTo>
                    <a:pt x="4991139" y="2078038"/>
                  </a:lnTo>
                  <a:lnTo>
                    <a:pt x="4991140" y="2078038"/>
                  </a:lnTo>
                  <a:lnTo>
                    <a:pt x="4991661" y="2078038"/>
                  </a:lnTo>
                  <a:lnTo>
                    <a:pt x="4991662" y="2078038"/>
                  </a:lnTo>
                  <a:lnTo>
                    <a:pt x="4992184" y="2078038"/>
                  </a:lnTo>
                  <a:lnTo>
                    <a:pt x="4992185" y="2078038"/>
                  </a:lnTo>
                  <a:lnTo>
                    <a:pt x="4992706" y="2078038"/>
                  </a:lnTo>
                  <a:lnTo>
                    <a:pt x="4992707" y="2078038"/>
                  </a:lnTo>
                  <a:lnTo>
                    <a:pt x="4994275" y="2081335"/>
                  </a:lnTo>
                  <a:lnTo>
                    <a:pt x="4992707" y="2082984"/>
                  </a:lnTo>
                  <a:lnTo>
                    <a:pt x="4990094" y="2084633"/>
                  </a:lnTo>
                  <a:lnTo>
                    <a:pt x="4990093" y="2084633"/>
                  </a:lnTo>
                  <a:lnTo>
                    <a:pt x="4989572" y="2084633"/>
                  </a:lnTo>
                  <a:lnTo>
                    <a:pt x="4989571" y="2084633"/>
                  </a:lnTo>
                  <a:lnTo>
                    <a:pt x="4989049" y="2084633"/>
                  </a:lnTo>
                  <a:lnTo>
                    <a:pt x="4989048" y="2084633"/>
                  </a:lnTo>
                  <a:lnTo>
                    <a:pt x="4988003" y="2084633"/>
                  </a:lnTo>
                  <a:lnTo>
                    <a:pt x="4987481" y="2084633"/>
                  </a:lnTo>
                  <a:lnTo>
                    <a:pt x="4987480" y="2084633"/>
                  </a:lnTo>
                  <a:lnTo>
                    <a:pt x="4985914" y="2084633"/>
                  </a:lnTo>
                  <a:lnTo>
                    <a:pt x="4985913" y="2084633"/>
                  </a:lnTo>
                  <a:lnTo>
                    <a:pt x="4985391" y="2084633"/>
                  </a:lnTo>
                  <a:lnTo>
                    <a:pt x="4985390" y="2084633"/>
                  </a:lnTo>
                  <a:lnTo>
                    <a:pt x="4984869" y="2084633"/>
                  </a:lnTo>
                  <a:lnTo>
                    <a:pt x="4984868" y="2084633"/>
                  </a:lnTo>
                  <a:lnTo>
                    <a:pt x="4984345" y="2084633"/>
                  </a:lnTo>
                  <a:lnTo>
                    <a:pt x="4983823" y="2084633"/>
                  </a:lnTo>
                  <a:lnTo>
                    <a:pt x="4983822" y="2084633"/>
                  </a:lnTo>
                  <a:lnTo>
                    <a:pt x="4982778" y="2084633"/>
                  </a:lnTo>
                  <a:lnTo>
                    <a:pt x="4982777" y="2084633"/>
                  </a:lnTo>
                  <a:lnTo>
                    <a:pt x="4981733" y="2084633"/>
                  </a:lnTo>
                  <a:lnTo>
                    <a:pt x="4981732" y="2084633"/>
                  </a:lnTo>
                  <a:lnTo>
                    <a:pt x="4981210" y="2084633"/>
                  </a:lnTo>
                  <a:lnTo>
                    <a:pt x="4981209" y="2084633"/>
                  </a:lnTo>
                  <a:lnTo>
                    <a:pt x="4980165" y="2084633"/>
                  </a:lnTo>
                  <a:lnTo>
                    <a:pt x="4980164" y="2084633"/>
                  </a:lnTo>
                  <a:lnTo>
                    <a:pt x="4979120" y="2084633"/>
                  </a:lnTo>
                  <a:lnTo>
                    <a:pt x="4979119" y="2084633"/>
                  </a:lnTo>
                  <a:lnTo>
                    <a:pt x="4978075" y="2084633"/>
                  </a:lnTo>
                  <a:lnTo>
                    <a:pt x="4978074" y="2084633"/>
                  </a:lnTo>
                  <a:lnTo>
                    <a:pt x="4977029" y="2084633"/>
                  </a:lnTo>
                  <a:lnTo>
                    <a:pt x="4976507" y="2084633"/>
                  </a:lnTo>
                  <a:lnTo>
                    <a:pt x="4976506" y="2084633"/>
                  </a:lnTo>
                  <a:lnTo>
                    <a:pt x="4975984" y="2084633"/>
                  </a:lnTo>
                  <a:lnTo>
                    <a:pt x="4975983" y="2084633"/>
                  </a:lnTo>
                  <a:lnTo>
                    <a:pt x="4975462" y="2084633"/>
                  </a:lnTo>
                  <a:lnTo>
                    <a:pt x="4973894" y="2086281"/>
                  </a:lnTo>
                  <a:lnTo>
                    <a:pt x="4972326" y="2088479"/>
                  </a:lnTo>
                  <a:lnTo>
                    <a:pt x="4970758" y="2089578"/>
                  </a:lnTo>
                  <a:lnTo>
                    <a:pt x="4968145" y="2090128"/>
                  </a:lnTo>
                  <a:lnTo>
                    <a:pt x="4966578" y="2090678"/>
                  </a:lnTo>
                  <a:lnTo>
                    <a:pt x="4966577" y="2090678"/>
                  </a:lnTo>
                  <a:lnTo>
                    <a:pt x="4965010" y="2090678"/>
                  </a:lnTo>
                  <a:lnTo>
                    <a:pt x="4964487" y="2091227"/>
                  </a:lnTo>
                  <a:lnTo>
                    <a:pt x="4964486" y="2091227"/>
                  </a:lnTo>
                  <a:lnTo>
                    <a:pt x="4963965" y="2091227"/>
                  </a:lnTo>
                  <a:lnTo>
                    <a:pt x="4963964" y="2091227"/>
                  </a:lnTo>
                  <a:lnTo>
                    <a:pt x="4963755" y="2091117"/>
                  </a:lnTo>
                  <a:lnTo>
                    <a:pt x="4963441" y="2091227"/>
                  </a:lnTo>
                  <a:lnTo>
                    <a:pt x="4961612" y="2090746"/>
                  </a:lnTo>
                  <a:lnTo>
                    <a:pt x="4959784" y="2091227"/>
                  </a:lnTo>
                  <a:lnTo>
                    <a:pt x="4957694" y="2091777"/>
                  </a:lnTo>
                  <a:lnTo>
                    <a:pt x="4957693" y="2091777"/>
                  </a:lnTo>
                  <a:lnTo>
                    <a:pt x="4955081" y="2091777"/>
                  </a:lnTo>
                  <a:lnTo>
                    <a:pt x="4955080" y="2091777"/>
                  </a:lnTo>
                  <a:lnTo>
                    <a:pt x="4952468" y="2091777"/>
                  </a:lnTo>
                  <a:lnTo>
                    <a:pt x="4952467" y="2091777"/>
                  </a:lnTo>
                  <a:lnTo>
                    <a:pt x="4950376" y="2091777"/>
                  </a:lnTo>
                  <a:lnTo>
                    <a:pt x="4947242" y="2091777"/>
                  </a:lnTo>
                  <a:lnTo>
                    <a:pt x="4947241" y="2091777"/>
                  </a:lnTo>
                  <a:lnTo>
                    <a:pt x="4942016" y="2091777"/>
                  </a:lnTo>
                  <a:lnTo>
                    <a:pt x="4942015" y="2091777"/>
                  </a:lnTo>
                  <a:lnTo>
                    <a:pt x="4939403" y="2091777"/>
                  </a:lnTo>
                  <a:lnTo>
                    <a:pt x="4939402" y="2091777"/>
                  </a:lnTo>
                  <a:lnTo>
                    <a:pt x="4929472" y="2092326"/>
                  </a:lnTo>
                  <a:lnTo>
                    <a:pt x="4927527" y="2092212"/>
                  </a:lnTo>
                  <a:lnTo>
                    <a:pt x="4926338" y="2092326"/>
                  </a:lnTo>
                  <a:lnTo>
                    <a:pt x="4926337" y="2092326"/>
                  </a:lnTo>
                  <a:lnTo>
                    <a:pt x="4923725" y="2092326"/>
                  </a:lnTo>
                  <a:lnTo>
                    <a:pt x="4923724" y="2092326"/>
                  </a:lnTo>
                  <a:lnTo>
                    <a:pt x="4920066" y="2091777"/>
                  </a:lnTo>
                  <a:lnTo>
                    <a:pt x="4915885" y="2090128"/>
                  </a:lnTo>
                  <a:lnTo>
                    <a:pt x="4912749" y="2086281"/>
                  </a:lnTo>
                  <a:lnTo>
                    <a:pt x="4910136" y="2084633"/>
                  </a:lnTo>
                  <a:lnTo>
                    <a:pt x="4910137" y="2084633"/>
                  </a:lnTo>
                  <a:lnTo>
                    <a:pt x="4914317" y="2084633"/>
                  </a:lnTo>
                  <a:lnTo>
                    <a:pt x="4916930" y="2082984"/>
                  </a:lnTo>
                  <a:lnTo>
                    <a:pt x="4919020" y="2081335"/>
                  </a:lnTo>
                  <a:lnTo>
                    <a:pt x="4921633" y="2080236"/>
                  </a:lnTo>
                  <a:lnTo>
                    <a:pt x="4923724" y="2079687"/>
                  </a:lnTo>
                  <a:lnTo>
                    <a:pt x="4925814" y="2079137"/>
                  </a:lnTo>
                  <a:lnTo>
                    <a:pt x="4925815" y="2079137"/>
                  </a:lnTo>
                  <a:lnTo>
                    <a:pt x="4928950" y="2079137"/>
                  </a:lnTo>
                  <a:lnTo>
                    <a:pt x="4928951" y="2079137"/>
                  </a:lnTo>
                  <a:lnTo>
                    <a:pt x="4931563" y="2079137"/>
                  </a:lnTo>
                  <a:lnTo>
                    <a:pt x="4931564" y="2079137"/>
                  </a:lnTo>
                  <a:lnTo>
                    <a:pt x="4934177" y="2079687"/>
                  </a:lnTo>
                  <a:lnTo>
                    <a:pt x="4937835" y="2080236"/>
                  </a:lnTo>
                  <a:lnTo>
                    <a:pt x="4941493" y="2080786"/>
                  </a:lnTo>
                  <a:lnTo>
                    <a:pt x="4943583" y="2082434"/>
                  </a:lnTo>
                  <a:lnTo>
                    <a:pt x="4945674" y="2084633"/>
                  </a:lnTo>
                  <a:lnTo>
                    <a:pt x="4947764" y="2085732"/>
                  </a:lnTo>
                  <a:lnTo>
                    <a:pt x="4950899" y="2085732"/>
                  </a:lnTo>
                  <a:lnTo>
                    <a:pt x="4953512" y="2084633"/>
                  </a:lnTo>
                  <a:lnTo>
                    <a:pt x="4956125" y="2083534"/>
                  </a:lnTo>
                  <a:lnTo>
                    <a:pt x="4956647" y="2082984"/>
                  </a:lnTo>
                  <a:lnTo>
                    <a:pt x="4956648" y="2082984"/>
                  </a:lnTo>
                  <a:lnTo>
                    <a:pt x="4957170" y="2082984"/>
                  </a:lnTo>
                  <a:lnTo>
                    <a:pt x="4957171" y="2082984"/>
                  </a:lnTo>
                  <a:lnTo>
                    <a:pt x="4957693" y="2082984"/>
                  </a:lnTo>
                  <a:lnTo>
                    <a:pt x="4958215" y="2082984"/>
                  </a:lnTo>
                  <a:lnTo>
                    <a:pt x="4958216" y="2082984"/>
                  </a:lnTo>
                  <a:lnTo>
                    <a:pt x="4959783" y="2083533"/>
                  </a:lnTo>
                  <a:lnTo>
                    <a:pt x="4961873" y="2082984"/>
                  </a:lnTo>
                  <a:lnTo>
                    <a:pt x="4963441" y="2082434"/>
                  </a:lnTo>
                  <a:lnTo>
                    <a:pt x="4963442" y="2082434"/>
                  </a:lnTo>
                  <a:lnTo>
                    <a:pt x="4966577" y="2082434"/>
                  </a:lnTo>
                  <a:lnTo>
                    <a:pt x="4970235" y="2081335"/>
                  </a:lnTo>
                  <a:lnTo>
                    <a:pt x="4973893" y="2080786"/>
                  </a:lnTo>
                  <a:lnTo>
                    <a:pt x="4973894" y="2080786"/>
                  </a:lnTo>
                  <a:lnTo>
                    <a:pt x="4974938" y="2080786"/>
                  </a:lnTo>
                  <a:lnTo>
                    <a:pt x="4974939" y="2080786"/>
                  </a:lnTo>
                  <a:lnTo>
                    <a:pt x="4975983" y="2080786"/>
                  </a:lnTo>
                  <a:lnTo>
                    <a:pt x="4975984" y="2080786"/>
                  </a:lnTo>
                  <a:lnTo>
                    <a:pt x="4976506" y="2080786"/>
                  </a:lnTo>
                  <a:lnTo>
                    <a:pt x="4977551" y="2080786"/>
                  </a:lnTo>
                  <a:lnTo>
                    <a:pt x="4977552" y="2080786"/>
                  </a:lnTo>
                  <a:lnTo>
                    <a:pt x="4979119" y="2080786"/>
                  </a:lnTo>
                  <a:lnTo>
                    <a:pt x="4979120" y="2080786"/>
                  </a:lnTo>
                  <a:lnTo>
                    <a:pt x="4981209" y="2080786"/>
                  </a:lnTo>
                  <a:lnTo>
                    <a:pt x="4981210" y="2080786"/>
                  </a:lnTo>
                  <a:lnTo>
                    <a:pt x="4982255" y="2080786"/>
                  </a:lnTo>
                  <a:lnTo>
                    <a:pt x="4982778" y="2080786"/>
                  </a:lnTo>
                  <a:lnTo>
                    <a:pt x="4983822" y="2080786"/>
                  </a:lnTo>
                  <a:lnTo>
                    <a:pt x="4983823" y="2080786"/>
                  </a:lnTo>
                  <a:lnTo>
                    <a:pt x="4985390" y="2080786"/>
                  </a:lnTo>
                  <a:lnTo>
                    <a:pt x="4986958" y="2079687"/>
                  </a:lnTo>
                  <a:close/>
                  <a:moveTo>
                    <a:pt x="4877611" y="2078038"/>
                  </a:moveTo>
                  <a:lnTo>
                    <a:pt x="4877612" y="2078038"/>
                  </a:lnTo>
                  <a:lnTo>
                    <a:pt x="4880227" y="2078038"/>
                  </a:lnTo>
                  <a:lnTo>
                    <a:pt x="4880228" y="2078038"/>
                  </a:lnTo>
                  <a:lnTo>
                    <a:pt x="4883890" y="2078588"/>
                  </a:lnTo>
                  <a:lnTo>
                    <a:pt x="4886505" y="2079687"/>
                  </a:lnTo>
                  <a:lnTo>
                    <a:pt x="4887028" y="2079687"/>
                  </a:lnTo>
                  <a:lnTo>
                    <a:pt x="4887029" y="2079687"/>
                  </a:lnTo>
                  <a:lnTo>
                    <a:pt x="4887551" y="2079687"/>
                  </a:lnTo>
                  <a:lnTo>
                    <a:pt x="4887552" y="2079687"/>
                  </a:lnTo>
                  <a:lnTo>
                    <a:pt x="4888074" y="2079687"/>
                  </a:lnTo>
                  <a:lnTo>
                    <a:pt x="4888075" y="2079687"/>
                  </a:lnTo>
                  <a:lnTo>
                    <a:pt x="4888597" y="2079687"/>
                  </a:lnTo>
                  <a:lnTo>
                    <a:pt x="4888598" y="2079687"/>
                  </a:lnTo>
                  <a:lnTo>
                    <a:pt x="4889120" y="2079687"/>
                  </a:lnTo>
                  <a:lnTo>
                    <a:pt x="4889121" y="2079687"/>
                  </a:lnTo>
                  <a:lnTo>
                    <a:pt x="4889643" y="2079687"/>
                  </a:lnTo>
                  <a:lnTo>
                    <a:pt x="4889644" y="2079687"/>
                  </a:lnTo>
                  <a:lnTo>
                    <a:pt x="4891737" y="2080786"/>
                  </a:lnTo>
                  <a:lnTo>
                    <a:pt x="4893307" y="2081335"/>
                  </a:lnTo>
                  <a:lnTo>
                    <a:pt x="4893307" y="2081336"/>
                  </a:lnTo>
                  <a:lnTo>
                    <a:pt x="4896968" y="2081885"/>
                  </a:lnTo>
                  <a:lnTo>
                    <a:pt x="4900107" y="2081335"/>
                  </a:lnTo>
                  <a:lnTo>
                    <a:pt x="4900107" y="2081336"/>
                  </a:lnTo>
                  <a:lnTo>
                    <a:pt x="4900108" y="2081335"/>
                  </a:lnTo>
                  <a:lnTo>
                    <a:pt x="4900108" y="2084633"/>
                  </a:lnTo>
                  <a:lnTo>
                    <a:pt x="4900108" y="2086281"/>
                  </a:lnTo>
                  <a:lnTo>
                    <a:pt x="4902199" y="2086281"/>
                  </a:lnTo>
                  <a:lnTo>
                    <a:pt x="4902200" y="2086281"/>
                  </a:lnTo>
                  <a:lnTo>
                    <a:pt x="4900631" y="2086831"/>
                  </a:lnTo>
                  <a:lnTo>
                    <a:pt x="4898538" y="2087380"/>
                  </a:lnTo>
                  <a:lnTo>
                    <a:pt x="4898537" y="2087380"/>
                  </a:lnTo>
                  <a:lnTo>
                    <a:pt x="4895922" y="2087380"/>
                  </a:lnTo>
                  <a:lnTo>
                    <a:pt x="4895921" y="2087380"/>
                  </a:lnTo>
                  <a:lnTo>
                    <a:pt x="4894875" y="2087380"/>
                  </a:lnTo>
                  <a:lnTo>
                    <a:pt x="4893307" y="2087380"/>
                  </a:lnTo>
                  <a:lnTo>
                    <a:pt x="4893306" y="2087380"/>
                  </a:lnTo>
                  <a:lnTo>
                    <a:pt x="4891737" y="2087380"/>
                  </a:lnTo>
                  <a:lnTo>
                    <a:pt x="4891736" y="2087380"/>
                  </a:lnTo>
                  <a:lnTo>
                    <a:pt x="4890691" y="2087380"/>
                  </a:lnTo>
                  <a:lnTo>
                    <a:pt x="4890690" y="2087380"/>
                  </a:lnTo>
                  <a:lnTo>
                    <a:pt x="4887551" y="2086831"/>
                  </a:lnTo>
                  <a:lnTo>
                    <a:pt x="4884935" y="2086281"/>
                  </a:lnTo>
                  <a:lnTo>
                    <a:pt x="4883890" y="2086281"/>
                  </a:lnTo>
                  <a:lnTo>
                    <a:pt x="4883889" y="2086281"/>
                  </a:lnTo>
                  <a:lnTo>
                    <a:pt x="4882320" y="2086281"/>
                  </a:lnTo>
                  <a:lnTo>
                    <a:pt x="4881274" y="2087930"/>
                  </a:lnTo>
                  <a:lnTo>
                    <a:pt x="4880228" y="2090128"/>
                  </a:lnTo>
                  <a:lnTo>
                    <a:pt x="4878135" y="2091227"/>
                  </a:lnTo>
                  <a:lnTo>
                    <a:pt x="4876565" y="2091777"/>
                  </a:lnTo>
                  <a:lnTo>
                    <a:pt x="4876564" y="2091777"/>
                  </a:lnTo>
                  <a:lnTo>
                    <a:pt x="4874996" y="2092051"/>
                  </a:lnTo>
                  <a:lnTo>
                    <a:pt x="4874473" y="2092326"/>
                  </a:lnTo>
                  <a:lnTo>
                    <a:pt x="4874472" y="2092326"/>
                  </a:lnTo>
                  <a:lnTo>
                    <a:pt x="4873996" y="2092226"/>
                  </a:lnTo>
                  <a:lnTo>
                    <a:pt x="4873425" y="2092326"/>
                  </a:lnTo>
                  <a:lnTo>
                    <a:pt x="4869240" y="2091777"/>
                  </a:lnTo>
                  <a:lnTo>
                    <a:pt x="4864446" y="2092235"/>
                  </a:lnTo>
                  <a:lnTo>
                    <a:pt x="4864010" y="2092326"/>
                  </a:lnTo>
                  <a:lnTo>
                    <a:pt x="4864009" y="2092326"/>
                  </a:lnTo>
                  <a:lnTo>
                    <a:pt x="4863824" y="2092294"/>
                  </a:lnTo>
                  <a:lnTo>
                    <a:pt x="4863485" y="2092326"/>
                  </a:lnTo>
                  <a:lnTo>
                    <a:pt x="4863171" y="2092180"/>
                  </a:lnTo>
                  <a:lnTo>
                    <a:pt x="4860870" y="2091777"/>
                  </a:lnTo>
                  <a:lnTo>
                    <a:pt x="4858777" y="2090128"/>
                  </a:lnTo>
                  <a:lnTo>
                    <a:pt x="4857208" y="2088479"/>
                  </a:lnTo>
                  <a:lnTo>
                    <a:pt x="4856161" y="2086281"/>
                  </a:lnTo>
                  <a:lnTo>
                    <a:pt x="4857731" y="2082984"/>
                  </a:lnTo>
                  <a:lnTo>
                    <a:pt x="4861393" y="2082434"/>
                  </a:lnTo>
                  <a:lnTo>
                    <a:pt x="4861394" y="2082434"/>
                  </a:lnTo>
                  <a:lnTo>
                    <a:pt x="4861916" y="2082434"/>
                  </a:lnTo>
                  <a:lnTo>
                    <a:pt x="4861917" y="2082434"/>
                  </a:lnTo>
                  <a:lnTo>
                    <a:pt x="4862962" y="2082434"/>
                  </a:lnTo>
                  <a:lnTo>
                    <a:pt x="4862963" y="2082434"/>
                  </a:lnTo>
                  <a:lnTo>
                    <a:pt x="4865055" y="2082434"/>
                  </a:lnTo>
                  <a:lnTo>
                    <a:pt x="4868716" y="2083533"/>
                  </a:lnTo>
                  <a:lnTo>
                    <a:pt x="4868717" y="2083533"/>
                  </a:lnTo>
                  <a:lnTo>
                    <a:pt x="4869763" y="2082434"/>
                  </a:lnTo>
                  <a:lnTo>
                    <a:pt x="4871333" y="2080786"/>
                  </a:lnTo>
                  <a:lnTo>
                    <a:pt x="4873425" y="2079687"/>
                  </a:lnTo>
                  <a:lnTo>
                    <a:pt x="4874995" y="2079137"/>
                  </a:lnTo>
                  <a:close/>
                  <a:moveTo>
                    <a:pt x="5011736" y="2070100"/>
                  </a:moveTo>
                  <a:lnTo>
                    <a:pt x="5028280" y="2070100"/>
                  </a:lnTo>
                  <a:lnTo>
                    <a:pt x="5028281" y="2070101"/>
                  </a:lnTo>
                  <a:lnTo>
                    <a:pt x="5030787" y="2072823"/>
                  </a:lnTo>
                  <a:lnTo>
                    <a:pt x="5029283" y="2074637"/>
                  </a:lnTo>
                  <a:lnTo>
                    <a:pt x="5027278" y="2075544"/>
                  </a:lnTo>
                  <a:lnTo>
                    <a:pt x="5025774" y="2075544"/>
                  </a:lnTo>
                  <a:lnTo>
                    <a:pt x="5023268" y="2075090"/>
                  </a:lnTo>
                  <a:lnTo>
                    <a:pt x="5020260" y="2074183"/>
                  </a:lnTo>
                  <a:lnTo>
                    <a:pt x="5018756" y="2075090"/>
                  </a:lnTo>
                  <a:lnTo>
                    <a:pt x="5017252" y="2076451"/>
                  </a:lnTo>
                  <a:lnTo>
                    <a:pt x="5016750" y="2076451"/>
                  </a:lnTo>
                  <a:lnTo>
                    <a:pt x="5016249" y="2076451"/>
                  </a:lnTo>
                  <a:lnTo>
                    <a:pt x="5015748" y="2076451"/>
                  </a:lnTo>
                  <a:lnTo>
                    <a:pt x="5015246" y="2076451"/>
                  </a:lnTo>
                  <a:lnTo>
                    <a:pt x="5014745" y="2076451"/>
                  </a:lnTo>
                  <a:lnTo>
                    <a:pt x="5014244" y="2076451"/>
                  </a:lnTo>
                  <a:lnTo>
                    <a:pt x="5014243" y="2076450"/>
                  </a:lnTo>
                  <a:lnTo>
                    <a:pt x="5013240" y="2075089"/>
                  </a:lnTo>
                  <a:lnTo>
                    <a:pt x="5011736" y="2072822"/>
                  </a:lnTo>
                  <a:lnTo>
                    <a:pt x="5011736" y="2071461"/>
                  </a:lnTo>
                  <a:close/>
                  <a:moveTo>
                    <a:pt x="5116652" y="2063750"/>
                  </a:moveTo>
                  <a:lnTo>
                    <a:pt x="5116652" y="2063751"/>
                  </a:lnTo>
                  <a:lnTo>
                    <a:pt x="5116653" y="2063751"/>
                  </a:lnTo>
                  <a:lnTo>
                    <a:pt x="5117680" y="2065380"/>
                  </a:lnTo>
                  <a:lnTo>
                    <a:pt x="5119733" y="2067009"/>
                  </a:lnTo>
                  <a:lnTo>
                    <a:pt x="5119734" y="2067010"/>
                  </a:lnTo>
                  <a:lnTo>
                    <a:pt x="5120762" y="2071355"/>
                  </a:lnTo>
                  <a:lnTo>
                    <a:pt x="5121275" y="2076243"/>
                  </a:lnTo>
                  <a:lnTo>
                    <a:pt x="5120762" y="2078958"/>
                  </a:lnTo>
                  <a:lnTo>
                    <a:pt x="5118194" y="2081674"/>
                  </a:lnTo>
                  <a:lnTo>
                    <a:pt x="5116653" y="2083303"/>
                  </a:lnTo>
                  <a:lnTo>
                    <a:pt x="5115112" y="2084389"/>
                  </a:lnTo>
                  <a:lnTo>
                    <a:pt x="5104326" y="2084389"/>
                  </a:lnTo>
                  <a:lnTo>
                    <a:pt x="5104326" y="2084388"/>
                  </a:lnTo>
                  <a:lnTo>
                    <a:pt x="5104325" y="2084388"/>
                  </a:lnTo>
                  <a:lnTo>
                    <a:pt x="5103811" y="2082216"/>
                  </a:lnTo>
                  <a:lnTo>
                    <a:pt x="5103811" y="2080586"/>
                  </a:lnTo>
                  <a:lnTo>
                    <a:pt x="5103811" y="2075698"/>
                  </a:lnTo>
                  <a:lnTo>
                    <a:pt x="5104325" y="2070810"/>
                  </a:lnTo>
                  <a:lnTo>
                    <a:pt x="5110488" y="2066466"/>
                  </a:lnTo>
                  <a:close/>
                  <a:moveTo>
                    <a:pt x="4758266" y="2049463"/>
                  </a:moveTo>
                  <a:lnTo>
                    <a:pt x="4762500" y="2050006"/>
                  </a:lnTo>
                  <a:lnTo>
                    <a:pt x="4766733" y="2051633"/>
                  </a:lnTo>
                  <a:lnTo>
                    <a:pt x="4769908" y="2053261"/>
                  </a:lnTo>
                  <a:lnTo>
                    <a:pt x="4773612" y="2054889"/>
                  </a:lnTo>
                  <a:lnTo>
                    <a:pt x="4777316" y="2055974"/>
                  </a:lnTo>
                  <a:lnTo>
                    <a:pt x="4779433" y="2055974"/>
                  </a:lnTo>
                  <a:lnTo>
                    <a:pt x="4779962" y="2055974"/>
                  </a:lnTo>
                  <a:lnTo>
                    <a:pt x="4781020" y="2055974"/>
                  </a:lnTo>
                  <a:lnTo>
                    <a:pt x="4781021" y="2055974"/>
                  </a:lnTo>
                  <a:lnTo>
                    <a:pt x="4781550" y="2055974"/>
                  </a:lnTo>
                  <a:lnTo>
                    <a:pt x="4782079" y="2055974"/>
                  </a:lnTo>
                  <a:lnTo>
                    <a:pt x="4782608" y="2055974"/>
                  </a:lnTo>
                  <a:lnTo>
                    <a:pt x="4783137" y="2055974"/>
                  </a:lnTo>
                  <a:lnTo>
                    <a:pt x="4784195" y="2055974"/>
                  </a:lnTo>
                  <a:lnTo>
                    <a:pt x="4784196" y="2055974"/>
                  </a:lnTo>
                  <a:lnTo>
                    <a:pt x="4786312" y="2056517"/>
                  </a:lnTo>
                  <a:lnTo>
                    <a:pt x="4788958" y="2056517"/>
                  </a:lnTo>
                  <a:lnTo>
                    <a:pt x="4792133" y="2056517"/>
                  </a:lnTo>
                  <a:lnTo>
                    <a:pt x="4795837" y="2055974"/>
                  </a:lnTo>
                  <a:lnTo>
                    <a:pt x="4800071" y="2056517"/>
                  </a:lnTo>
                  <a:lnTo>
                    <a:pt x="4803775" y="2057602"/>
                  </a:lnTo>
                  <a:lnTo>
                    <a:pt x="4804304" y="2057602"/>
                  </a:lnTo>
                  <a:lnTo>
                    <a:pt x="4804833" y="2057602"/>
                  </a:lnTo>
                  <a:lnTo>
                    <a:pt x="4805362" y="2057602"/>
                  </a:lnTo>
                  <a:lnTo>
                    <a:pt x="4805891" y="2057602"/>
                  </a:lnTo>
                  <a:lnTo>
                    <a:pt x="4806420" y="2057602"/>
                  </a:lnTo>
                  <a:lnTo>
                    <a:pt x="4806421" y="2057602"/>
                  </a:lnTo>
                  <a:lnTo>
                    <a:pt x="4806950" y="2057602"/>
                  </a:lnTo>
                  <a:lnTo>
                    <a:pt x="4807479" y="2057602"/>
                  </a:lnTo>
                  <a:lnTo>
                    <a:pt x="4809596" y="2058687"/>
                  </a:lnTo>
                  <a:lnTo>
                    <a:pt x="4811183" y="2059229"/>
                  </a:lnTo>
                  <a:lnTo>
                    <a:pt x="4814358" y="2059772"/>
                  </a:lnTo>
                  <a:lnTo>
                    <a:pt x="4818062" y="2060315"/>
                  </a:lnTo>
                  <a:lnTo>
                    <a:pt x="4814887" y="2063027"/>
                  </a:lnTo>
                  <a:lnTo>
                    <a:pt x="4811183" y="2064113"/>
                  </a:lnTo>
                  <a:lnTo>
                    <a:pt x="4809595" y="2064655"/>
                  </a:lnTo>
                  <a:lnTo>
                    <a:pt x="4807479" y="2064113"/>
                  </a:lnTo>
                  <a:lnTo>
                    <a:pt x="4806421" y="2064113"/>
                  </a:lnTo>
                  <a:lnTo>
                    <a:pt x="4805891" y="2064113"/>
                  </a:lnTo>
                  <a:lnTo>
                    <a:pt x="4805362" y="2064113"/>
                  </a:lnTo>
                  <a:lnTo>
                    <a:pt x="4804833" y="2064113"/>
                  </a:lnTo>
                  <a:lnTo>
                    <a:pt x="4803775" y="2064113"/>
                  </a:lnTo>
                  <a:lnTo>
                    <a:pt x="4802187" y="2064655"/>
                  </a:lnTo>
                  <a:lnTo>
                    <a:pt x="4800600" y="2065198"/>
                  </a:lnTo>
                  <a:lnTo>
                    <a:pt x="4799541" y="2066825"/>
                  </a:lnTo>
                  <a:lnTo>
                    <a:pt x="4799012" y="2068453"/>
                  </a:lnTo>
                  <a:lnTo>
                    <a:pt x="4798483" y="2070623"/>
                  </a:lnTo>
                  <a:lnTo>
                    <a:pt x="4799012" y="2072251"/>
                  </a:lnTo>
                  <a:lnTo>
                    <a:pt x="4826000" y="2072251"/>
                  </a:lnTo>
                  <a:lnTo>
                    <a:pt x="4828646" y="2077134"/>
                  </a:lnTo>
                  <a:lnTo>
                    <a:pt x="4832879" y="2079847"/>
                  </a:lnTo>
                  <a:lnTo>
                    <a:pt x="4833408" y="2079847"/>
                  </a:lnTo>
                  <a:lnTo>
                    <a:pt x="4833937" y="2079847"/>
                  </a:lnTo>
                  <a:lnTo>
                    <a:pt x="4834466" y="2079847"/>
                  </a:lnTo>
                  <a:lnTo>
                    <a:pt x="4834996" y="2079304"/>
                  </a:lnTo>
                  <a:lnTo>
                    <a:pt x="4835525" y="2079304"/>
                  </a:lnTo>
                  <a:lnTo>
                    <a:pt x="4836054" y="2079847"/>
                  </a:lnTo>
                  <a:lnTo>
                    <a:pt x="4838171" y="2080932"/>
                  </a:lnTo>
                  <a:lnTo>
                    <a:pt x="4839229" y="2083102"/>
                  </a:lnTo>
                  <a:lnTo>
                    <a:pt x="4841875" y="2086900"/>
                  </a:lnTo>
                  <a:lnTo>
                    <a:pt x="4843462" y="2090698"/>
                  </a:lnTo>
                  <a:lnTo>
                    <a:pt x="4841875" y="2091784"/>
                  </a:lnTo>
                  <a:lnTo>
                    <a:pt x="4839229" y="2092326"/>
                  </a:lnTo>
                  <a:lnTo>
                    <a:pt x="4835525" y="2092326"/>
                  </a:lnTo>
                  <a:lnTo>
                    <a:pt x="4831821" y="2092326"/>
                  </a:lnTo>
                  <a:lnTo>
                    <a:pt x="4827587" y="2091241"/>
                  </a:lnTo>
                  <a:lnTo>
                    <a:pt x="4824412" y="2089613"/>
                  </a:lnTo>
                  <a:lnTo>
                    <a:pt x="4821237" y="2086900"/>
                  </a:lnTo>
                  <a:lnTo>
                    <a:pt x="4819650" y="2085273"/>
                  </a:lnTo>
                  <a:lnTo>
                    <a:pt x="4818062" y="2083102"/>
                  </a:lnTo>
                  <a:lnTo>
                    <a:pt x="4816475" y="2082560"/>
                  </a:lnTo>
                  <a:lnTo>
                    <a:pt x="4814358" y="2082017"/>
                  </a:lnTo>
                  <a:lnTo>
                    <a:pt x="4811712" y="2080932"/>
                  </a:lnTo>
                  <a:lnTo>
                    <a:pt x="4808008" y="2080390"/>
                  </a:lnTo>
                  <a:lnTo>
                    <a:pt x="4805362" y="2081475"/>
                  </a:lnTo>
                  <a:lnTo>
                    <a:pt x="4803246" y="2082017"/>
                  </a:lnTo>
                  <a:lnTo>
                    <a:pt x="4803245" y="2082017"/>
                  </a:lnTo>
                  <a:lnTo>
                    <a:pt x="4799541" y="2082017"/>
                  </a:lnTo>
                  <a:lnTo>
                    <a:pt x="4797425" y="2082560"/>
                  </a:lnTo>
                  <a:lnTo>
                    <a:pt x="4797160" y="2082469"/>
                  </a:lnTo>
                  <a:lnTo>
                    <a:pt x="4796896" y="2082560"/>
                  </a:lnTo>
                  <a:lnTo>
                    <a:pt x="4796366" y="2082560"/>
                  </a:lnTo>
                  <a:lnTo>
                    <a:pt x="4795837" y="2082017"/>
                  </a:lnTo>
                  <a:lnTo>
                    <a:pt x="4793720" y="2080932"/>
                  </a:lnTo>
                  <a:lnTo>
                    <a:pt x="4792133" y="2079847"/>
                  </a:lnTo>
                  <a:lnTo>
                    <a:pt x="4791604" y="2079304"/>
                  </a:lnTo>
                  <a:lnTo>
                    <a:pt x="4790546" y="2079847"/>
                  </a:lnTo>
                  <a:lnTo>
                    <a:pt x="4790545" y="2079847"/>
                  </a:lnTo>
                  <a:lnTo>
                    <a:pt x="4790016" y="2079847"/>
                  </a:lnTo>
                  <a:lnTo>
                    <a:pt x="4789487" y="2079847"/>
                  </a:lnTo>
                  <a:lnTo>
                    <a:pt x="4788958" y="2079847"/>
                  </a:lnTo>
                  <a:lnTo>
                    <a:pt x="4787900" y="2081475"/>
                  </a:lnTo>
                  <a:lnTo>
                    <a:pt x="4787371" y="2083102"/>
                  </a:lnTo>
                  <a:lnTo>
                    <a:pt x="4787371" y="2085273"/>
                  </a:lnTo>
                  <a:lnTo>
                    <a:pt x="4787371" y="2086900"/>
                  </a:lnTo>
                  <a:lnTo>
                    <a:pt x="4787370" y="2086900"/>
                  </a:lnTo>
                  <a:lnTo>
                    <a:pt x="4782608" y="2086900"/>
                  </a:lnTo>
                  <a:lnTo>
                    <a:pt x="4778904" y="2086358"/>
                  </a:lnTo>
                  <a:lnTo>
                    <a:pt x="4778375" y="2086358"/>
                  </a:lnTo>
                  <a:lnTo>
                    <a:pt x="4777845" y="2086358"/>
                  </a:lnTo>
                  <a:lnTo>
                    <a:pt x="4777316" y="2086358"/>
                  </a:lnTo>
                  <a:lnTo>
                    <a:pt x="4776787" y="2086358"/>
                  </a:lnTo>
                  <a:lnTo>
                    <a:pt x="4775729" y="2086358"/>
                  </a:lnTo>
                  <a:lnTo>
                    <a:pt x="4775200" y="2086358"/>
                  </a:lnTo>
                  <a:lnTo>
                    <a:pt x="4774671" y="2086358"/>
                  </a:lnTo>
                  <a:lnTo>
                    <a:pt x="4774141" y="2086358"/>
                  </a:lnTo>
                  <a:lnTo>
                    <a:pt x="4772554" y="2085273"/>
                  </a:lnTo>
                  <a:lnTo>
                    <a:pt x="4770966" y="2083102"/>
                  </a:lnTo>
                  <a:lnTo>
                    <a:pt x="4767791" y="2080390"/>
                  </a:lnTo>
                  <a:lnTo>
                    <a:pt x="4763558" y="2077677"/>
                  </a:lnTo>
                  <a:lnTo>
                    <a:pt x="4759325" y="2077134"/>
                  </a:lnTo>
                  <a:lnTo>
                    <a:pt x="4754562" y="2077134"/>
                  </a:lnTo>
                  <a:lnTo>
                    <a:pt x="4751387" y="2077677"/>
                  </a:lnTo>
                  <a:lnTo>
                    <a:pt x="4747683" y="2077677"/>
                  </a:lnTo>
                  <a:lnTo>
                    <a:pt x="4746096" y="2077677"/>
                  </a:lnTo>
                  <a:lnTo>
                    <a:pt x="4746095" y="2077677"/>
                  </a:lnTo>
                  <a:lnTo>
                    <a:pt x="4743979" y="2077134"/>
                  </a:lnTo>
                  <a:lnTo>
                    <a:pt x="4741862" y="2076592"/>
                  </a:lnTo>
                  <a:lnTo>
                    <a:pt x="4740274" y="2075506"/>
                  </a:lnTo>
                  <a:lnTo>
                    <a:pt x="4739745" y="2072794"/>
                  </a:lnTo>
                  <a:lnTo>
                    <a:pt x="4738687" y="2071166"/>
                  </a:lnTo>
                  <a:lnTo>
                    <a:pt x="4738685" y="2071165"/>
                  </a:lnTo>
                  <a:lnTo>
                    <a:pt x="4736571" y="2070623"/>
                  </a:lnTo>
                  <a:lnTo>
                    <a:pt x="4734779" y="2070164"/>
                  </a:lnTo>
                  <a:lnTo>
                    <a:pt x="4730750" y="2070623"/>
                  </a:lnTo>
                  <a:lnTo>
                    <a:pt x="4730749" y="2070623"/>
                  </a:lnTo>
                  <a:lnTo>
                    <a:pt x="4727575" y="2070623"/>
                  </a:lnTo>
                  <a:lnTo>
                    <a:pt x="4723871" y="2071166"/>
                  </a:lnTo>
                  <a:lnTo>
                    <a:pt x="4723870" y="2071166"/>
                  </a:lnTo>
                  <a:lnTo>
                    <a:pt x="4720696" y="2071166"/>
                  </a:lnTo>
                  <a:lnTo>
                    <a:pt x="4719637" y="2071166"/>
                  </a:lnTo>
                  <a:lnTo>
                    <a:pt x="4718579" y="2071166"/>
                  </a:lnTo>
                  <a:lnTo>
                    <a:pt x="4717521" y="2071166"/>
                  </a:lnTo>
                  <a:lnTo>
                    <a:pt x="4716462" y="2071166"/>
                  </a:lnTo>
                  <a:lnTo>
                    <a:pt x="4715404" y="2071166"/>
                  </a:lnTo>
                  <a:lnTo>
                    <a:pt x="4714346" y="2071166"/>
                  </a:lnTo>
                  <a:lnTo>
                    <a:pt x="4714345" y="2071166"/>
                  </a:lnTo>
                  <a:lnTo>
                    <a:pt x="4713287" y="2071166"/>
                  </a:lnTo>
                  <a:lnTo>
                    <a:pt x="4712758" y="2071166"/>
                  </a:lnTo>
                  <a:lnTo>
                    <a:pt x="4708525" y="2073336"/>
                  </a:lnTo>
                  <a:lnTo>
                    <a:pt x="4703762" y="2075506"/>
                  </a:lnTo>
                  <a:lnTo>
                    <a:pt x="4700587" y="2075506"/>
                  </a:lnTo>
                  <a:lnTo>
                    <a:pt x="4698470" y="2074421"/>
                  </a:lnTo>
                  <a:lnTo>
                    <a:pt x="4696353" y="2072251"/>
                  </a:lnTo>
                  <a:lnTo>
                    <a:pt x="4694766" y="2070623"/>
                  </a:lnTo>
                  <a:lnTo>
                    <a:pt x="4693708" y="2068453"/>
                  </a:lnTo>
                  <a:lnTo>
                    <a:pt x="4692649" y="2066825"/>
                  </a:lnTo>
                  <a:lnTo>
                    <a:pt x="4688416" y="2065198"/>
                  </a:lnTo>
                  <a:lnTo>
                    <a:pt x="4687887" y="2065198"/>
                  </a:lnTo>
                  <a:lnTo>
                    <a:pt x="4687358" y="2065198"/>
                  </a:lnTo>
                  <a:lnTo>
                    <a:pt x="4686828" y="2065198"/>
                  </a:lnTo>
                  <a:lnTo>
                    <a:pt x="4686300" y="2065198"/>
                  </a:lnTo>
                  <a:lnTo>
                    <a:pt x="4685241" y="2065198"/>
                  </a:lnTo>
                  <a:lnTo>
                    <a:pt x="4683654" y="2065198"/>
                  </a:lnTo>
                  <a:lnTo>
                    <a:pt x="4682596" y="2065198"/>
                  </a:lnTo>
                  <a:lnTo>
                    <a:pt x="4681537" y="2065198"/>
                  </a:lnTo>
                  <a:lnTo>
                    <a:pt x="4680479" y="2065198"/>
                  </a:lnTo>
                  <a:lnTo>
                    <a:pt x="4677833" y="2065198"/>
                  </a:lnTo>
                  <a:lnTo>
                    <a:pt x="4677833" y="2056517"/>
                  </a:lnTo>
                  <a:lnTo>
                    <a:pt x="4675187" y="2056517"/>
                  </a:lnTo>
                  <a:lnTo>
                    <a:pt x="4667249" y="2056517"/>
                  </a:lnTo>
                  <a:lnTo>
                    <a:pt x="4667249" y="2052176"/>
                  </a:lnTo>
                  <a:close/>
                  <a:moveTo>
                    <a:pt x="5505932" y="2033588"/>
                  </a:moveTo>
                  <a:lnTo>
                    <a:pt x="5505933" y="2033588"/>
                  </a:lnTo>
                  <a:lnTo>
                    <a:pt x="5507485" y="2033588"/>
                  </a:lnTo>
                  <a:lnTo>
                    <a:pt x="5507486" y="2033588"/>
                  </a:lnTo>
                  <a:lnTo>
                    <a:pt x="5510591" y="2033588"/>
                  </a:lnTo>
                  <a:lnTo>
                    <a:pt x="5510592" y="2033588"/>
                  </a:lnTo>
                  <a:lnTo>
                    <a:pt x="5510592" y="2035176"/>
                  </a:lnTo>
                  <a:lnTo>
                    <a:pt x="5510592" y="2036763"/>
                  </a:lnTo>
                  <a:lnTo>
                    <a:pt x="5510592" y="2038351"/>
                  </a:lnTo>
                  <a:lnTo>
                    <a:pt x="5510592" y="2039938"/>
                  </a:lnTo>
                  <a:lnTo>
                    <a:pt x="5512145" y="2041526"/>
                  </a:lnTo>
                  <a:lnTo>
                    <a:pt x="5514215" y="2042584"/>
                  </a:lnTo>
                  <a:lnTo>
                    <a:pt x="5518357" y="2044701"/>
                  </a:lnTo>
                  <a:lnTo>
                    <a:pt x="5521463" y="2047347"/>
                  </a:lnTo>
                  <a:lnTo>
                    <a:pt x="5522498" y="2048934"/>
                  </a:lnTo>
                  <a:lnTo>
                    <a:pt x="5524051" y="2051580"/>
                  </a:lnTo>
                  <a:lnTo>
                    <a:pt x="5523534" y="2053168"/>
                  </a:lnTo>
                  <a:lnTo>
                    <a:pt x="5524051" y="2054755"/>
                  </a:lnTo>
                  <a:lnTo>
                    <a:pt x="5525604" y="2056343"/>
                  </a:lnTo>
                  <a:lnTo>
                    <a:pt x="5526640" y="2058459"/>
                  </a:lnTo>
                  <a:lnTo>
                    <a:pt x="5527157" y="2060047"/>
                  </a:lnTo>
                  <a:lnTo>
                    <a:pt x="5527675" y="2061634"/>
                  </a:lnTo>
                  <a:lnTo>
                    <a:pt x="5526122" y="2063222"/>
                  </a:lnTo>
                  <a:lnTo>
                    <a:pt x="5524051" y="2063751"/>
                  </a:lnTo>
                  <a:lnTo>
                    <a:pt x="5523821" y="2063692"/>
                  </a:lnTo>
                  <a:lnTo>
                    <a:pt x="5523533" y="2063751"/>
                  </a:lnTo>
                  <a:lnTo>
                    <a:pt x="5521980" y="2063222"/>
                  </a:lnTo>
                  <a:lnTo>
                    <a:pt x="5520427" y="2061634"/>
                  </a:lnTo>
                  <a:lnTo>
                    <a:pt x="5518356" y="2060576"/>
                  </a:lnTo>
                  <a:lnTo>
                    <a:pt x="5517321" y="2058459"/>
                  </a:lnTo>
                  <a:lnTo>
                    <a:pt x="5516285" y="2056343"/>
                  </a:lnTo>
                  <a:lnTo>
                    <a:pt x="5515250" y="2054755"/>
                  </a:lnTo>
                  <a:lnTo>
                    <a:pt x="5511108" y="2052638"/>
                  </a:lnTo>
                  <a:lnTo>
                    <a:pt x="5508002" y="2049463"/>
                  </a:lnTo>
                  <a:lnTo>
                    <a:pt x="5506967" y="2047876"/>
                  </a:lnTo>
                  <a:lnTo>
                    <a:pt x="5505932" y="2045759"/>
                  </a:lnTo>
                  <a:lnTo>
                    <a:pt x="5506449" y="2044172"/>
                  </a:lnTo>
                  <a:lnTo>
                    <a:pt x="5506449" y="2042584"/>
                  </a:lnTo>
                  <a:lnTo>
                    <a:pt x="5506449" y="2039938"/>
                  </a:lnTo>
                  <a:lnTo>
                    <a:pt x="5505932" y="2037822"/>
                  </a:lnTo>
                  <a:lnTo>
                    <a:pt x="5504896" y="2036234"/>
                  </a:lnTo>
                  <a:lnTo>
                    <a:pt x="5503861" y="2034117"/>
                  </a:lnTo>
                  <a:close/>
                  <a:moveTo>
                    <a:pt x="5165724" y="2032000"/>
                  </a:moveTo>
                  <a:lnTo>
                    <a:pt x="5167841" y="2033010"/>
                  </a:lnTo>
                  <a:lnTo>
                    <a:pt x="5167841" y="2033011"/>
                  </a:lnTo>
                  <a:lnTo>
                    <a:pt x="5167842" y="2033011"/>
                  </a:lnTo>
                  <a:lnTo>
                    <a:pt x="5168900" y="2034527"/>
                  </a:lnTo>
                  <a:lnTo>
                    <a:pt x="5168900" y="2036042"/>
                  </a:lnTo>
                  <a:lnTo>
                    <a:pt x="5168899" y="2036048"/>
                  </a:lnTo>
                  <a:lnTo>
                    <a:pt x="5168899" y="2036234"/>
                  </a:lnTo>
                  <a:lnTo>
                    <a:pt x="5167841" y="2043113"/>
                  </a:lnTo>
                  <a:lnTo>
                    <a:pt x="5164667" y="2048403"/>
                  </a:lnTo>
                  <a:lnTo>
                    <a:pt x="5164667" y="2049680"/>
                  </a:lnTo>
                  <a:lnTo>
                    <a:pt x="5164666" y="2049684"/>
                  </a:lnTo>
                  <a:lnTo>
                    <a:pt x="5164666" y="2050521"/>
                  </a:lnTo>
                  <a:lnTo>
                    <a:pt x="5164137" y="2052638"/>
                  </a:lnTo>
                  <a:lnTo>
                    <a:pt x="5162549" y="2054226"/>
                  </a:lnTo>
                  <a:lnTo>
                    <a:pt x="5159903" y="2055284"/>
                  </a:lnTo>
                  <a:lnTo>
                    <a:pt x="5158316" y="2055284"/>
                  </a:lnTo>
                  <a:lnTo>
                    <a:pt x="5156728" y="2055284"/>
                  </a:lnTo>
                  <a:lnTo>
                    <a:pt x="5153024" y="2055813"/>
                  </a:lnTo>
                  <a:lnTo>
                    <a:pt x="5151436" y="2054226"/>
                  </a:lnTo>
                  <a:lnTo>
                    <a:pt x="5151733" y="2053781"/>
                  </a:lnTo>
                  <a:lnTo>
                    <a:pt x="5151436" y="2053215"/>
                  </a:lnTo>
                  <a:lnTo>
                    <a:pt x="5152495" y="2051700"/>
                  </a:lnTo>
                  <a:lnTo>
                    <a:pt x="5153553" y="2049679"/>
                  </a:lnTo>
                  <a:lnTo>
                    <a:pt x="5153553" y="2048405"/>
                  </a:lnTo>
                  <a:lnTo>
                    <a:pt x="5153553" y="2047659"/>
                  </a:lnTo>
                  <a:lnTo>
                    <a:pt x="5154082" y="2046143"/>
                  </a:lnTo>
                  <a:lnTo>
                    <a:pt x="5154611" y="2044628"/>
                  </a:lnTo>
                  <a:lnTo>
                    <a:pt x="5155141" y="2043113"/>
                  </a:lnTo>
                  <a:lnTo>
                    <a:pt x="5155141" y="2042055"/>
                  </a:lnTo>
                  <a:lnTo>
                    <a:pt x="5155141" y="2041597"/>
                  </a:lnTo>
                  <a:lnTo>
                    <a:pt x="5155141" y="2039409"/>
                  </a:lnTo>
                  <a:lnTo>
                    <a:pt x="5155141" y="2039072"/>
                  </a:lnTo>
                  <a:lnTo>
                    <a:pt x="5156728" y="2038061"/>
                  </a:lnTo>
                  <a:lnTo>
                    <a:pt x="5158316" y="2037051"/>
                  </a:lnTo>
                  <a:lnTo>
                    <a:pt x="5159903" y="2035536"/>
                  </a:lnTo>
                  <a:lnTo>
                    <a:pt x="5162549" y="2034526"/>
                  </a:lnTo>
                  <a:lnTo>
                    <a:pt x="5164137" y="2033010"/>
                  </a:lnTo>
                  <a:close/>
                  <a:moveTo>
                    <a:pt x="4612745" y="2027238"/>
                  </a:moveTo>
                  <a:lnTo>
                    <a:pt x="4612745" y="2030747"/>
                  </a:lnTo>
                  <a:lnTo>
                    <a:pt x="4613274" y="2032251"/>
                  </a:lnTo>
                  <a:lnTo>
                    <a:pt x="4613274" y="2033254"/>
                  </a:lnTo>
                  <a:lnTo>
                    <a:pt x="4613274" y="2036763"/>
                  </a:lnTo>
                  <a:lnTo>
                    <a:pt x="4610099" y="2034257"/>
                  </a:lnTo>
                  <a:lnTo>
                    <a:pt x="4610099" y="2032753"/>
                  </a:lnTo>
                  <a:lnTo>
                    <a:pt x="4610099" y="2030747"/>
                  </a:lnTo>
                  <a:lnTo>
                    <a:pt x="4611158" y="2028742"/>
                  </a:lnTo>
                  <a:close/>
                  <a:moveTo>
                    <a:pt x="5464173" y="2011363"/>
                  </a:moveTo>
                  <a:lnTo>
                    <a:pt x="5464173" y="2011364"/>
                  </a:lnTo>
                  <a:lnTo>
                    <a:pt x="5464175" y="2011363"/>
                  </a:lnTo>
                  <a:lnTo>
                    <a:pt x="5465233" y="2012975"/>
                  </a:lnTo>
                  <a:lnTo>
                    <a:pt x="5465762" y="2014587"/>
                  </a:lnTo>
                  <a:lnTo>
                    <a:pt x="5465762" y="2016199"/>
                  </a:lnTo>
                  <a:lnTo>
                    <a:pt x="5465233" y="2017811"/>
                  </a:lnTo>
                  <a:lnTo>
                    <a:pt x="5463645" y="2020497"/>
                  </a:lnTo>
                  <a:lnTo>
                    <a:pt x="5462587" y="2022109"/>
                  </a:lnTo>
                  <a:lnTo>
                    <a:pt x="5462058" y="2025333"/>
                  </a:lnTo>
                  <a:lnTo>
                    <a:pt x="5461529" y="2029094"/>
                  </a:lnTo>
                  <a:lnTo>
                    <a:pt x="5459941" y="2033393"/>
                  </a:lnTo>
                  <a:lnTo>
                    <a:pt x="5457825" y="2036617"/>
                  </a:lnTo>
                  <a:lnTo>
                    <a:pt x="5456237" y="2038766"/>
                  </a:lnTo>
                  <a:lnTo>
                    <a:pt x="5454120" y="2039840"/>
                  </a:lnTo>
                  <a:lnTo>
                    <a:pt x="5452533" y="2040378"/>
                  </a:lnTo>
                  <a:lnTo>
                    <a:pt x="5452532" y="2040378"/>
                  </a:lnTo>
                  <a:lnTo>
                    <a:pt x="5450945" y="2040378"/>
                  </a:lnTo>
                  <a:lnTo>
                    <a:pt x="5449887" y="2041452"/>
                  </a:lnTo>
                  <a:lnTo>
                    <a:pt x="5449886" y="2041452"/>
                  </a:lnTo>
                  <a:lnTo>
                    <a:pt x="5449358" y="2041452"/>
                  </a:lnTo>
                  <a:lnTo>
                    <a:pt x="5449357" y="2041452"/>
                  </a:lnTo>
                  <a:lnTo>
                    <a:pt x="5448829" y="2041452"/>
                  </a:lnTo>
                  <a:lnTo>
                    <a:pt x="5448828" y="2041452"/>
                  </a:lnTo>
                  <a:lnTo>
                    <a:pt x="5448299" y="2041452"/>
                  </a:lnTo>
                  <a:lnTo>
                    <a:pt x="5447769" y="2040378"/>
                  </a:lnTo>
                  <a:lnTo>
                    <a:pt x="5447241" y="2040378"/>
                  </a:lnTo>
                  <a:lnTo>
                    <a:pt x="5447240" y="2040378"/>
                  </a:lnTo>
                  <a:lnTo>
                    <a:pt x="5446712" y="2040378"/>
                  </a:lnTo>
                  <a:lnTo>
                    <a:pt x="5445125" y="2042527"/>
                  </a:lnTo>
                  <a:lnTo>
                    <a:pt x="5443537" y="2044676"/>
                  </a:lnTo>
                  <a:lnTo>
                    <a:pt x="5441949" y="2045751"/>
                  </a:lnTo>
                  <a:lnTo>
                    <a:pt x="5440362" y="2046288"/>
                  </a:lnTo>
                  <a:lnTo>
                    <a:pt x="5440361" y="2046288"/>
                  </a:lnTo>
                  <a:lnTo>
                    <a:pt x="5438245" y="2046288"/>
                  </a:lnTo>
                  <a:lnTo>
                    <a:pt x="5438244" y="2046288"/>
                  </a:lnTo>
                  <a:lnTo>
                    <a:pt x="5437187" y="2046288"/>
                  </a:lnTo>
                  <a:lnTo>
                    <a:pt x="5437186" y="2046288"/>
                  </a:lnTo>
                  <a:lnTo>
                    <a:pt x="5436128" y="2046288"/>
                  </a:lnTo>
                  <a:lnTo>
                    <a:pt x="5435070" y="2046288"/>
                  </a:lnTo>
                  <a:lnTo>
                    <a:pt x="5435069" y="2046288"/>
                  </a:lnTo>
                  <a:lnTo>
                    <a:pt x="5432954" y="2046288"/>
                  </a:lnTo>
                  <a:lnTo>
                    <a:pt x="5432953" y="2046288"/>
                  </a:lnTo>
                  <a:lnTo>
                    <a:pt x="5430308" y="2046288"/>
                  </a:lnTo>
                  <a:lnTo>
                    <a:pt x="5430307" y="2046288"/>
                  </a:lnTo>
                  <a:lnTo>
                    <a:pt x="5429249" y="2046288"/>
                  </a:lnTo>
                  <a:lnTo>
                    <a:pt x="5427662" y="2046288"/>
                  </a:lnTo>
                  <a:lnTo>
                    <a:pt x="5427661" y="2046288"/>
                  </a:lnTo>
                  <a:lnTo>
                    <a:pt x="5426604" y="2046288"/>
                  </a:lnTo>
                  <a:lnTo>
                    <a:pt x="5426603" y="2046288"/>
                  </a:lnTo>
                  <a:lnTo>
                    <a:pt x="5425545" y="2046288"/>
                  </a:lnTo>
                  <a:lnTo>
                    <a:pt x="5425544" y="2046288"/>
                  </a:lnTo>
                  <a:lnTo>
                    <a:pt x="5422369" y="2045751"/>
                  </a:lnTo>
                  <a:lnTo>
                    <a:pt x="5418665" y="2044676"/>
                  </a:lnTo>
                  <a:lnTo>
                    <a:pt x="5412108" y="2044232"/>
                  </a:lnTo>
                  <a:lnTo>
                    <a:pt x="5408612" y="2044676"/>
                  </a:lnTo>
                  <a:lnTo>
                    <a:pt x="5408611" y="2044676"/>
                  </a:lnTo>
                  <a:lnTo>
                    <a:pt x="5402791" y="2044676"/>
                  </a:lnTo>
                  <a:lnTo>
                    <a:pt x="5402790" y="2044676"/>
                  </a:lnTo>
                  <a:lnTo>
                    <a:pt x="5403319" y="2043064"/>
                  </a:lnTo>
                  <a:lnTo>
                    <a:pt x="5402790" y="2038766"/>
                  </a:lnTo>
                  <a:lnTo>
                    <a:pt x="5402261" y="2035542"/>
                  </a:lnTo>
                  <a:lnTo>
                    <a:pt x="5403319" y="2032318"/>
                  </a:lnTo>
                  <a:lnTo>
                    <a:pt x="5403849" y="2029094"/>
                  </a:lnTo>
                  <a:lnTo>
                    <a:pt x="5405965" y="2029094"/>
                  </a:lnTo>
                  <a:lnTo>
                    <a:pt x="5405966" y="2029094"/>
                  </a:lnTo>
                  <a:lnTo>
                    <a:pt x="5408083" y="2030169"/>
                  </a:lnTo>
                  <a:lnTo>
                    <a:pt x="5410199" y="2030169"/>
                  </a:lnTo>
                  <a:lnTo>
                    <a:pt x="5411786" y="2030169"/>
                  </a:lnTo>
                  <a:lnTo>
                    <a:pt x="5411787" y="2030169"/>
                  </a:lnTo>
                  <a:lnTo>
                    <a:pt x="5413373" y="2030169"/>
                  </a:lnTo>
                  <a:lnTo>
                    <a:pt x="5414961" y="2030169"/>
                  </a:lnTo>
                  <a:lnTo>
                    <a:pt x="5414962" y="2030169"/>
                  </a:lnTo>
                  <a:lnTo>
                    <a:pt x="5419723" y="2030169"/>
                  </a:lnTo>
                  <a:lnTo>
                    <a:pt x="5419725" y="2030169"/>
                  </a:lnTo>
                  <a:lnTo>
                    <a:pt x="5426603" y="2030169"/>
                  </a:lnTo>
                  <a:lnTo>
                    <a:pt x="5426604" y="2030169"/>
                  </a:lnTo>
                  <a:lnTo>
                    <a:pt x="5426607" y="2030169"/>
                  </a:lnTo>
                  <a:lnTo>
                    <a:pt x="5434540" y="2030706"/>
                  </a:lnTo>
                  <a:lnTo>
                    <a:pt x="5442478" y="2030169"/>
                  </a:lnTo>
                  <a:lnTo>
                    <a:pt x="5442479" y="2030169"/>
                  </a:lnTo>
                  <a:lnTo>
                    <a:pt x="5442482" y="2030170"/>
                  </a:lnTo>
                  <a:lnTo>
                    <a:pt x="5444594" y="2030706"/>
                  </a:lnTo>
                  <a:lnTo>
                    <a:pt x="5446182" y="2030169"/>
                  </a:lnTo>
                  <a:lnTo>
                    <a:pt x="5446711" y="2028557"/>
                  </a:lnTo>
                  <a:lnTo>
                    <a:pt x="5446711" y="2026408"/>
                  </a:lnTo>
                  <a:lnTo>
                    <a:pt x="5448299" y="2024796"/>
                  </a:lnTo>
                  <a:lnTo>
                    <a:pt x="5449357" y="2022647"/>
                  </a:lnTo>
                  <a:lnTo>
                    <a:pt x="5449357" y="2019423"/>
                  </a:lnTo>
                  <a:lnTo>
                    <a:pt x="5449357" y="2015662"/>
                  </a:lnTo>
                  <a:lnTo>
                    <a:pt x="5451473" y="2014587"/>
                  </a:lnTo>
                  <a:lnTo>
                    <a:pt x="5453590" y="2013512"/>
                  </a:lnTo>
                  <a:lnTo>
                    <a:pt x="5455178" y="2012438"/>
                  </a:lnTo>
                  <a:lnTo>
                    <a:pt x="5456765" y="2011900"/>
                  </a:lnTo>
                  <a:lnTo>
                    <a:pt x="5456766" y="2011900"/>
                  </a:lnTo>
                  <a:lnTo>
                    <a:pt x="5457294" y="2011900"/>
                  </a:lnTo>
                  <a:lnTo>
                    <a:pt x="5457295" y="2011900"/>
                  </a:lnTo>
                  <a:lnTo>
                    <a:pt x="5457823" y="2011900"/>
                  </a:lnTo>
                  <a:lnTo>
                    <a:pt x="5457825" y="2011900"/>
                  </a:lnTo>
                  <a:lnTo>
                    <a:pt x="5458353" y="2011900"/>
                  </a:lnTo>
                  <a:lnTo>
                    <a:pt x="5458882" y="2011900"/>
                  </a:lnTo>
                  <a:lnTo>
                    <a:pt x="5458883" y="2011900"/>
                  </a:lnTo>
                  <a:lnTo>
                    <a:pt x="5460469" y="2011900"/>
                  </a:lnTo>
                  <a:lnTo>
                    <a:pt x="5460470" y="2011900"/>
                  </a:lnTo>
                  <a:lnTo>
                    <a:pt x="5462586" y="2011900"/>
                  </a:lnTo>
                  <a:close/>
                  <a:moveTo>
                    <a:pt x="5022353" y="1990725"/>
                  </a:moveTo>
                  <a:lnTo>
                    <a:pt x="5026173" y="1991741"/>
                  </a:lnTo>
                  <a:lnTo>
                    <a:pt x="5027355" y="1991925"/>
                  </a:lnTo>
                  <a:lnTo>
                    <a:pt x="5029729" y="1992250"/>
                  </a:lnTo>
                  <a:lnTo>
                    <a:pt x="5031080" y="1992466"/>
                  </a:lnTo>
                  <a:lnTo>
                    <a:pt x="5033267" y="1992757"/>
                  </a:lnTo>
                  <a:lnTo>
                    <a:pt x="5037087" y="1993773"/>
                  </a:lnTo>
                  <a:lnTo>
                    <a:pt x="5037088" y="1993774"/>
                  </a:lnTo>
                  <a:lnTo>
                    <a:pt x="5038180" y="1995298"/>
                  </a:lnTo>
                  <a:lnTo>
                    <a:pt x="5038725" y="1997838"/>
                  </a:lnTo>
                  <a:lnTo>
                    <a:pt x="5038725" y="2003426"/>
                  </a:lnTo>
                  <a:lnTo>
                    <a:pt x="5031631" y="2003426"/>
                  </a:lnTo>
                  <a:lnTo>
                    <a:pt x="5031317" y="2003426"/>
                  </a:lnTo>
                  <a:lnTo>
                    <a:pt x="5029448" y="2003426"/>
                  </a:lnTo>
                  <a:lnTo>
                    <a:pt x="5029200" y="2003426"/>
                  </a:lnTo>
                  <a:lnTo>
                    <a:pt x="5028966" y="2003276"/>
                  </a:lnTo>
                  <a:lnTo>
                    <a:pt x="5027811" y="2002918"/>
                  </a:lnTo>
                  <a:lnTo>
                    <a:pt x="5024876" y="2001097"/>
                  </a:lnTo>
                  <a:lnTo>
                    <a:pt x="5024437" y="2000886"/>
                  </a:lnTo>
                  <a:lnTo>
                    <a:pt x="5024255" y="2000755"/>
                  </a:lnTo>
                  <a:lnTo>
                    <a:pt x="5022354" y="1999870"/>
                  </a:lnTo>
                  <a:lnTo>
                    <a:pt x="5021263" y="1997840"/>
                  </a:lnTo>
                  <a:lnTo>
                    <a:pt x="5021261" y="1997837"/>
                  </a:lnTo>
                  <a:lnTo>
                    <a:pt x="5021300" y="1997588"/>
                  </a:lnTo>
                  <a:lnTo>
                    <a:pt x="5022321" y="1990726"/>
                  </a:lnTo>
                  <a:lnTo>
                    <a:pt x="5022351" y="1990734"/>
                  </a:lnTo>
                  <a:close/>
                  <a:moveTo>
                    <a:pt x="5056119" y="1985963"/>
                  </a:moveTo>
                  <a:lnTo>
                    <a:pt x="5058736" y="1986492"/>
                  </a:lnTo>
                  <a:lnTo>
                    <a:pt x="5063448" y="1987021"/>
                  </a:lnTo>
                  <a:lnTo>
                    <a:pt x="5067637" y="1988080"/>
                  </a:lnTo>
                  <a:lnTo>
                    <a:pt x="5071301" y="1989138"/>
                  </a:lnTo>
                  <a:lnTo>
                    <a:pt x="5074443" y="1989667"/>
                  </a:lnTo>
                  <a:lnTo>
                    <a:pt x="5078631" y="1989667"/>
                  </a:lnTo>
                  <a:lnTo>
                    <a:pt x="5080202" y="1990197"/>
                  </a:lnTo>
                  <a:lnTo>
                    <a:pt x="5081772" y="1990726"/>
                  </a:lnTo>
                  <a:lnTo>
                    <a:pt x="5085437" y="1991255"/>
                  </a:lnTo>
                  <a:lnTo>
                    <a:pt x="5089102" y="1991255"/>
                  </a:lnTo>
                  <a:lnTo>
                    <a:pt x="5093290" y="1991784"/>
                  </a:lnTo>
                  <a:lnTo>
                    <a:pt x="5098526" y="1992313"/>
                  </a:lnTo>
                  <a:lnTo>
                    <a:pt x="5098464" y="1993002"/>
                  </a:lnTo>
                  <a:lnTo>
                    <a:pt x="5098527" y="1993008"/>
                  </a:lnTo>
                  <a:lnTo>
                    <a:pt x="5098025" y="1998238"/>
                  </a:lnTo>
                  <a:lnTo>
                    <a:pt x="5099049" y="2002897"/>
                  </a:lnTo>
                  <a:lnTo>
                    <a:pt x="5099043" y="2002898"/>
                  </a:lnTo>
                  <a:lnTo>
                    <a:pt x="5099050" y="2002930"/>
                  </a:lnTo>
                  <a:lnTo>
                    <a:pt x="5098753" y="2002930"/>
                  </a:lnTo>
                  <a:lnTo>
                    <a:pt x="5094337" y="2003426"/>
                  </a:lnTo>
                  <a:lnTo>
                    <a:pt x="5093687" y="2003332"/>
                  </a:lnTo>
                  <a:lnTo>
                    <a:pt x="5093291" y="2003426"/>
                  </a:lnTo>
                  <a:lnTo>
                    <a:pt x="5092244" y="2003426"/>
                  </a:lnTo>
                  <a:lnTo>
                    <a:pt x="5090674" y="2002930"/>
                  </a:lnTo>
                  <a:lnTo>
                    <a:pt x="5089103" y="2001938"/>
                  </a:lnTo>
                  <a:lnTo>
                    <a:pt x="5087532" y="2000450"/>
                  </a:lnTo>
                  <a:lnTo>
                    <a:pt x="5085438" y="2000450"/>
                  </a:lnTo>
                  <a:lnTo>
                    <a:pt x="5083344" y="1999953"/>
                  </a:lnTo>
                  <a:lnTo>
                    <a:pt x="5081773" y="1999457"/>
                  </a:lnTo>
                  <a:lnTo>
                    <a:pt x="5080203" y="1998961"/>
                  </a:lnTo>
                  <a:lnTo>
                    <a:pt x="5078632" y="1998465"/>
                  </a:lnTo>
                  <a:lnTo>
                    <a:pt x="5077061" y="1998465"/>
                  </a:lnTo>
                  <a:lnTo>
                    <a:pt x="5072873" y="1998465"/>
                  </a:lnTo>
                  <a:lnTo>
                    <a:pt x="5071302" y="1997969"/>
                  </a:lnTo>
                  <a:lnTo>
                    <a:pt x="5069732" y="1997473"/>
                  </a:lnTo>
                  <a:lnTo>
                    <a:pt x="5066067" y="1997969"/>
                  </a:lnTo>
                  <a:lnTo>
                    <a:pt x="5061879" y="1998465"/>
                  </a:lnTo>
                  <a:lnTo>
                    <a:pt x="5051931" y="1998465"/>
                  </a:lnTo>
                  <a:lnTo>
                    <a:pt x="5050884" y="1996481"/>
                  </a:lnTo>
                  <a:lnTo>
                    <a:pt x="5049837" y="1994496"/>
                  </a:lnTo>
                  <a:lnTo>
                    <a:pt x="5049959" y="1994150"/>
                  </a:lnTo>
                  <a:lnTo>
                    <a:pt x="5049836" y="1993901"/>
                  </a:lnTo>
                  <a:lnTo>
                    <a:pt x="5050360" y="1992313"/>
                  </a:lnTo>
                  <a:lnTo>
                    <a:pt x="5050883" y="1990726"/>
                  </a:lnTo>
                  <a:lnTo>
                    <a:pt x="5050883" y="1991523"/>
                  </a:lnTo>
                  <a:lnTo>
                    <a:pt x="5050884" y="1991520"/>
                  </a:lnTo>
                  <a:lnTo>
                    <a:pt x="5050884" y="1993898"/>
                  </a:lnTo>
                  <a:lnTo>
                    <a:pt x="5051407" y="1992313"/>
                  </a:lnTo>
                  <a:lnTo>
                    <a:pt x="5052454" y="1990726"/>
                  </a:lnTo>
                  <a:lnTo>
                    <a:pt x="5052978" y="1988609"/>
                  </a:lnTo>
                  <a:lnTo>
                    <a:pt x="5053501" y="1987021"/>
                  </a:lnTo>
                  <a:close/>
                  <a:moveTo>
                    <a:pt x="5222345" y="1968500"/>
                  </a:moveTo>
                  <a:lnTo>
                    <a:pt x="5226049" y="1968500"/>
                  </a:lnTo>
                  <a:lnTo>
                    <a:pt x="5229224" y="1969562"/>
                  </a:lnTo>
                  <a:lnTo>
                    <a:pt x="5231870" y="1971686"/>
                  </a:lnTo>
                  <a:lnTo>
                    <a:pt x="5233987" y="1972748"/>
                  </a:lnTo>
                  <a:lnTo>
                    <a:pt x="5236104" y="1973279"/>
                  </a:lnTo>
                  <a:lnTo>
                    <a:pt x="5238220" y="1973810"/>
                  </a:lnTo>
                  <a:lnTo>
                    <a:pt x="5239808" y="1974341"/>
                  </a:lnTo>
                  <a:lnTo>
                    <a:pt x="5243512" y="1976995"/>
                  </a:lnTo>
                  <a:lnTo>
                    <a:pt x="5246687" y="1979119"/>
                  </a:lnTo>
                  <a:lnTo>
                    <a:pt x="5250391" y="1981243"/>
                  </a:lnTo>
                  <a:lnTo>
                    <a:pt x="5254095" y="1983367"/>
                  </a:lnTo>
                  <a:lnTo>
                    <a:pt x="5257270" y="1984429"/>
                  </a:lnTo>
                  <a:lnTo>
                    <a:pt x="5261504" y="1983898"/>
                  </a:lnTo>
                  <a:lnTo>
                    <a:pt x="5263091" y="1983898"/>
                  </a:lnTo>
                  <a:lnTo>
                    <a:pt x="5264679" y="1983898"/>
                  </a:lnTo>
                  <a:lnTo>
                    <a:pt x="5266795" y="1984429"/>
                  </a:lnTo>
                  <a:lnTo>
                    <a:pt x="5269441" y="1984960"/>
                  </a:lnTo>
                  <a:lnTo>
                    <a:pt x="5272616" y="1984960"/>
                  </a:lnTo>
                  <a:lnTo>
                    <a:pt x="5274733" y="1984960"/>
                  </a:lnTo>
                  <a:lnTo>
                    <a:pt x="5277379" y="1984960"/>
                  </a:lnTo>
                  <a:lnTo>
                    <a:pt x="5281083" y="1984960"/>
                  </a:lnTo>
                  <a:lnTo>
                    <a:pt x="5282670" y="1984960"/>
                  </a:lnTo>
                  <a:lnTo>
                    <a:pt x="5284258" y="1984960"/>
                  </a:lnTo>
                  <a:lnTo>
                    <a:pt x="5286375" y="1986022"/>
                  </a:lnTo>
                  <a:lnTo>
                    <a:pt x="5287962" y="1987084"/>
                  </a:lnTo>
                  <a:lnTo>
                    <a:pt x="5291666" y="1989207"/>
                  </a:lnTo>
                  <a:lnTo>
                    <a:pt x="5295370" y="1991331"/>
                  </a:lnTo>
                  <a:lnTo>
                    <a:pt x="5298545" y="1992924"/>
                  </a:lnTo>
                  <a:lnTo>
                    <a:pt x="5302779" y="1993986"/>
                  </a:lnTo>
                  <a:lnTo>
                    <a:pt x="5304895" y="1994517"/>
                  </a:lnTo>
                  <a:lnTo>
                    <a:pt x="5307012" y="1995048"/>
                  </a:lnTo>
                  <a:lnTo>
                    <a:pt x="5307541" y="1995048"/>
                  </a:lnTo>
                  <a:lnTo>
                    <a:pt x="5308600" y="1995048"/>
                  </a:lnTo>
                  <a:lnTo>
                    <a:pt x="5309129" y="1994517"/>
                  </a:lnTo>
                  <a:lnTo>
                    <a:pt x="5310187" y="1995048"/>
                  </a:lnTo>
                  <a:lnTo>
                    <a:pt x="5311775" y="1997172"/>
                  </a:lnTo>
                  <a:lnTo>
                    <a:pt x="5312304" y="1998765"/>
                  </a:lnTo>
                  <a:lnTo>
                    <a:pt x="5316008" y="2001419"/>
                  </a:lnTo>
                  <a:lnTo>
                    <a:pt x="5320241" y="2001950"/>
                  </a:lnTo>
                  <a:lnTo>
                    <a:pt x="5324475" y="2001950"/>
                  </a:lnTo>
                  <a:lnTo>
                    <a:pt x="5328179" y="2001950"/>
                  </a:lnTo>
                  <a:lnTo>
                    <a:pt x="5329766" y="2003012"/>
                  </a:lnTo>
                  <a:lnTo>
                    <a:pt x="5331354" y="2004074"/>
                  </a:lnTo>
                  <a:lnTo>
                    <a:pt x="5336116" y="2006729"/>
                  </a:lnTo>
                  <a:lnTo>
                    <a:pt x="5338762" y="2011508"/>
                  </a:lnTo>
                  <a:lnTo>
                    <a:pt x="5340350" y="2012569"/>
                  </a:lnTo>
                  <a:lnTo>
                    <a:pt x="5342466" y="2013631"/>
                  </a:lnTo>
                  <a:lnTo>
                    <a:pt x="5344583" y="2015755"/>
                  </a:lnTo>
                  <a:lnTo>
                    <a:pt x="5346170" y="2017348"/>
                  </a:lnTo>
                  <a:lnTo>
                    <a:pt x="5347758" y="2018941"/>
                  </a:lnTo>
                  <a:lnTo>
                    <a:pt x="5349345" y="2020534"/>
                  </a:lnTo>
                  <a:lnTo>
                    <a:pt x="5351462" y="2021065"/>
                  </a:lnTo>
                  <a:lnTo>
                    <a:pt x="5353050" y="2022127"/>
                  </a:lnTo>
                  <a:lnTo>
                    <a:pt x="5353579" y="2023720"/>
                  </a:lnTo>
                  <a:lnTo>
                    <a:pt x="5354637" y="2025312"/>
                  </a:lnTo>
                  <a:lnTo>
                    <a:pt x="5355166" y="2029029"/>
                  </a:lnTo>
                  <a:lnTo>
                    <a:pt x="5356225" y="2032746"/>
                  </a:lnTo>
                  <a:lnTo>
                    <a:pt x="5357812" y="2034339"/>
                  </a:lnTo>
                  <a:lnTo>
                    <a:pt x="5359400" y="2035401"/>
                  </a:lnTo>
                  <a:lnTo>
                    <a:pt x="5360987" y="2036993"/>
                  </a:lnTo>
                  <a:lnTo>
                    <a:pt x="5362045" y="2038586"/>
                  </a:lnTo>
                  <a:lnTo>
                    <a:pt x="5380037" y="2038586"/>
                  </a:lnTo>
                  <a:lnTo>
                    <a:pt x="5381625" y="2040179"/>
                  </a:lnTo>
                  <a:lnTo>
                    <a:pt x="5383741" y="2041772"/>
                  </a:lnTo>
                  <a:lnTo>
                    <a:pt x="5384800" y="2043365"/>
                  </a:lnTo>
                  <a:lnTo>
                    <a:pt x="5385858" y="2045489"/>
                  </a:lnTo>
                  <a:lnTo>
                    <a:pt x="5388504" y="2046020"/>
                  </a:lnTo>
                  <a:lnTo>
                    <a:pt x="5390091" y="2047082"/>
                  </a:lnTo>
                  <a:lnTo>
                    <a:pt x="5390091" y="2052922"/>
                  </a:lnTo>
                  <a:lnTo>
                    <a:pt x="5382683" y="2052922"/>
                  </a:lnTo>
                  <a:lnTo>
                    <a:pt x="5376333" y="2052922"/>
                  </a:lnTo>
                  <a:lnTo>
                    <a:pt x="5376333" y="2069913"/>
                  </a:lnTo>
                  <a:lnTo>
                    <a:pt x="5383741" y="2069382"/>
                  </a:lnTo>
                  <a:lnTo>
                    <a:pt x="5391679" y="2069913"/>
                  </a:lnTo>
                  <a:lnTo>
                    <a:pt x="5391679" y="2092744"/>
                  </a:lnTo>
                  <a:lnTo>
                    <a:pt x="5394854" y="2092213"/>
                  </a:lnTo>
                  <a:lnTo>
                    <a:pt x="5399087" y="2092744"/>
                  </a:lnTo>
                  <a:lnTo>
                    <a:pt x="5400674" y="2092744"/>
                  </a:lnTo>
                  <a:lnTo>
                    <a:pt x="5402262" y="2093275"/>
                  </a:lnTo>
                  <a:lnTo>
                    <a:pt x="5403849" y="2093806"/>
                  </a:lnTo>
                  <a:lnTo>
                    <a:pt x="5405966" y="2094337"/>
                  </a:lnTo>
                  <a:lnTo>
                    <a:pt x="5408083" y="2095930"/>
                  </a:lnTo>
                  <a:lnTo>
                    <a:pt x="5409670" y="2097522"/>
                  </a:lnTo>
                  <a:lnTo>
                    <a:pt x="5410729" y="2097522"/>
                  </a:lnTo>
                  <a:lnTo>
                    <a:pt x="5411258" y="2097522"/>
                  </a:lnTo>
                  <a:lnTo>
                    <a:pt x="5412316" y="2096992"/>
                  </a:lnTo>
                  <a:lnTo>
                    <a:pt x="5412845" y="2097522"/>
                  </a:lnTo>
                  <a:lnTo>
                    <a:pt x="5414962" y="2097522"/>
                  </a:lnTo>
                  <a:lnTo>
                    <a:pt x="5416549" y="2097522"/>
                  </a:lnTo>
                  <a:lnTo>
                    <a:pt x="5419724" y="2098053"/>
                  </a:lnTo>
                  <a:lnTo>
                    <a:pt x="5421312" y="2099646"/>
                  </a:lnTo>
                  <a:lnTo>
                    <a:pt x="5422370" y="2101770"/>
                  </a:lnTo>
                  <a:lnTo>
                    <a:pt x="5423958" y="2103363"/>
                  </a:lnTo>
                  <a:lnTo>
                    <a:pt x="5424487" y="2104956"/>
                  </a:lnTo>
                  <a:lnTo>
                    <a:pt x="5425545" y="2107080"/>
                  </a:lnTo>
                  <a:lnTo>
                    <a:pt x="5427133" y="2107611"/>
                  </a:lnTo>
                  <a:lnTo>
                    <a:pt x="5429249" y="2108142"/>
                  </a:lnTo>
                  <a:lnTo>
                    <a:pt x="5431366" y="2108673"/>
                  </a:lnTo>
                  <a:lnTo>
                    <a:pt x="5432954" y="2108673"/>
                  </a:lnTo>
                  <a:lnTo>
                    <a:pt x="5436129" y="2110796"/>
                  </a:lnTo>
                  <a:lnTo>
                    <a:pt x="5437187" y="2113982"/>
                  </a:lnTo>
                  <a:lnTo>
                    <a:pt x="5437187" y="2124601"/>
                  </a:lnTo>
                  <a:lnTo>
                    <a:pt x="5434541" y="2125132"/>
                  </a:lnTo>
                  <a:lnTo>
                    <a:pt x="5432425" y="2125663"/>
                  </a:lnTo>
                  <a:lnTo>
                    <a:pt x="5429249" y="2125132"/>
                  </a:lnTo>
                  <a:lnTo>
                    <a:pt x="5426604" y="2124070"/>
                  </a:lnTo>
                  <a:lnTo>
                    <a:pt x="5422899" y="2121946"/>
                  </a:lnTo>
                  <a:lnTo>
                    <a:pt x="5419724" y="2118761"/>
                  </a:lnTo>
                  <a:lnTo>
                    <a:pt x="5415491" y="2113982"/>
                  </a:lnTo>
                  <a:lnTo>
                    <a:pt x="5410199" y="2112389"/>
                  </a:lnTo>
                  <a:lnTo>
                    <a:pt x="5406495" y="2112389"/>
                  </a:lnTo>
                  <a:lnTo>
                    <a:pt x="5403320" y="2113451"/>
                  </a:lnTo>
                  <a:lnTo>
                    <a:pt x="5396441" y="2113982"/>
                  </a:lnTo>
                  <a:lnTo>
                    <a:pt x="5390620" y="2113982"/>
                  </a:lnTo>
                  <a:lnTo>
                    <a:pt x="5387445" y="2114513"/>
                  </a:lnTo>
                  <a:lnTo>
                    <a:pt x="5384270" y="2113982"/>
                  </a:lnTo>
                  <a:lnTo>
                    <a:pt x="5382683" y="2112920"/>
                  </a:lnTo>
                  <a:lnTo>
                    <a:pt x="5381625" y="2110796"/>
                  </a:lnTo>
                  <a:lnTo>
                    <a:pt x="5380566" y="2108673"/>
                  </a:lnTo>
                  <a:lnTo>
                    <a:pt x="5379508" y="2106549"/>
                  </a:lnTo>
                  <a:lnTo>
                    <a:pt x="5377391" y="2102301"/>
                  </a:lnTo>
                  <a:lnTo>
                    <a:pt x="5374216" y="2099115"/>
                  </a:lnTo>
                  <a:lnTo>
                    <a:pt x="5373158" y="2096992"/>
                  </a:lnTo>
                  <a:lnTo>
                    <a:pt x="5372100" y="2094868"/>
                  </a:lnTo>
                  <a:lnTo>
                    <a:pt x="5368395" y="2092744"/>
                  </a:lnTo>
                  <a:lnTo>
                    <a:pt x="5365220" y="2090089"/>
                  </a:lnTo>
                  <a:lnTo>
                    <a:pt x="5363633" y="2088496"/>
                  </a:lnTo>
                  <a:lnTo>
                    <a:pt x="5363104" y="2086372"/>
                  </a:lnTo>
                  <a:lnTo>
                    <a:pt x="5360987" y="2082656"/>
                  </a:lnTo>
                  <a:lnTo>
                    <a:pt x="5358870" y="2079470"/>
                  </a:lnTo>
                  <a:lnTo>
                    <a:pt x="5357283" y="2078408"/>
                  </a:lnTo>
                  <a:lnTo>
                    <a:pt x="5355166" y="2077346"/>
                  </a:lnTo>
                  <a:lnTo>
                    <a:pt x="5351462" y="2075753"/>
                  </a:lnTo>
                  <a:lnTo>
                    <a:pt x="5347758" y="2074160"/>
                  </a:lnTo>
                  <a:lnTo>
                    <a:pt x="5346170" y="2072568"/>
                  </a:lnTo>
                  <a:lnTo>
                    <a:pt x="5344583" y="2072037"/>
                  </a:lnTo>
                  <a:lnTo>
                    <a:pt x="5342466" y="2071506"/>
                  </a:lnTo>
                  <a:lnTo>
                    <a:pt x="5340879" y="2070975"/>
                  </a:lnTo>
                  <a:lnTo>
                    <a:pt x="5339291" y="2069913"/>
                  </a:lnTo>
                  <a:lnTo>
                    <a:pt x="5337175" y="2069382"/>
                  </a:lnTo>
                  <a:lnTo>
                    <a:pt x="5335587" y="2069382"/>
                  </a:lnTo>
                  <a:lnTo>
                    <a:pt x="5330295" y="2070975"/>
                  </a:lnTo>
                  <a:lnTo>
                    <a:pt x="5327120" y="2075753"/>
                  </a:lnTo>
                  <a:lnTo>
                    <a:pt x="5326062" y="2077877"/>
                  </a:lnTo>
                  <a:lnTo>
                    <a:pt x="5323945" y="2079470"/>
                  </a:lnTo>
                  <a:lnTo>
                    <a:pt x="5320241" y="2081063"/>
                  </a:lnTo>
                  <a:lnTo>
                    <a:pt x="5316537" y="2082656"/>
                  </a:lnTo>
                  <a:lnTo>
                    <a:pt x="5314420" y="2082656"/>
                  </a:lnTo>
                  <a:lnTo>
                    <a:pt x="5311775" y="2082656"/>
                  </a:lnTo>
                  <a:lnTo>
                    <a:pt x="5311775" y="2086903"/>
                  </a:lnTo>
                  <a:lnTo>
                    <a:pt x="5311775" y="2090089"/>
                  </a:lnTo>
                  <a:lnTo>
                    <a:pt x="5310716" y="2091682"/>
                  </a:lnTo>
                  <a:lnTo>
                    <a:pt x="5310187" y="2093275"/>
                  </a:lnTo>
                  <a:lnTo>
                    <a:pt x="5308600" y="2094337"/>
                  </a:lnTo>
                  <a:lnTo>
                    <a:pt x="5307012" y="2094868"/>
                  </a:lnTo>
                  <a:lnTo>
                    <a:pt x="5305425" y="2096992"/>
                  </a:lnTo>
                  <a:lnTo>
                    <a:pt x="5303308" y="2098053"/>
                  </a:lnTo>
                  <a:lnTo>
                    <a:pt x="5299075" y="2098584"/>
                  </a:lnTo>
                  <a:lnTo>
                    <a:pt x="5295370" y="2098053"/>
                  </a:lnTo>
                  <a:lnTo>
                    <a:pt x="5292195" y="2098053"/>
                  </a:lnTo>
                  <a:lnTo>
                    <a:pt x="5287962" y="2098053"/>
                  </a:lnTo>
                  <a:lnTo>
                    <a:pt x="5284787" y="2097522"/>
                  </a:lnTo>
                  <a:lnTo>
                    <a:pt x="5282141" y="2096461"/>
                  </a:lnTo>
                  <a:lnTo>
                    <a:pt x="5280024" y="2096461"/>
                  </a:lnTo>
                  <a:lnTo>
                    <a:pt x="5277379" y="2094868"/>
                  </a:lnTo>
                  <a:lnTo>
                    <a:pt x="5275262" y="2093806"/>
                  </a:lnTo>
                  <a:lnTo>
                    <a:pt x="5273674" y="2092744"/>
                  </a:lnTo>
                  <a:lnTo>
                    <a:pt x="5269970" y="2091151"/>
                  </a:lnTo>
                  <a:lnTo>
                    <a:pt x="5265737" y="2090089"/>
                  </a:lnTo>
                  <a:lnTo>
                    <a:pt x="5263620" y="2089027"/>
                  </a:lnTo>
                  <a:lnTo>
                    <a:pt x="5262033" y="2088496"/>
                  </a:lnTo>
                  <a:lnTo>
                    <a:pt x="5260445" y="2087965"/>
                  </a:lnTo>
                  <a:lnTo>
                    <a:pt x="5258858" y="2087434"/>
                  </a:lnTo>
                  <a:lnTo>
                    <a:pt x="5256212" y="2085841"/>
                  </a:lnTo>
                  <a:lnTo>
                    <a:pt x="5254624" y="2083718"/>
                  </a:lnTo>
                  <a:lnTo>
                    <a:pt x="5253037" y="2082125"/>
                  </a:lnTo>
                  <a:lnTo>
                    <a:pt x="5251449" y="2081063"/>
                  </a:lnTo>
                  <a:lnTo>
                    <a:pt x="5249862" y="2078939"/>
                  </a:lnTo>
                  <a:lnTo>
                    <a:pt x="5248274" y="2077346"/>
                  </a:lnTo>
                  <a:lnTo>
                    <a:pt x="5242983" y="2075222"/>
                  </a:lnTo>
                  <a:lnTo>
                    <a:pt x="5238220" y="2075222"/>
                  </a:lnTo>
                  <a:lnTo>
                    <a:pt x="5235045" y="2075753"/>
                  </a:lnTo>
                  <a:lnTo>
                    <a:pt x="5233458" y="2078408"/>
                  </a:lnTo>
                  <a:lnTo>
                    <a:pt x="5233458" y="2080001"/>
                  </a:lnTo>
                  <a:lnTo>
                    <a:pt x="5232399" y="2081594"/>
                  </a:lnTo>
                  <a:lnTo>
                    <a:pt x="5230812" y="2083187"/>
                  </a:lnTo>
                  <a:lnTo>
                    <a:pt x="5229224" y="2084780"/>
                  </a:lnTo>
                  <a:lnTo>
                    <a:pt x="5224462" y="2086903"/>
                  </a:lnTo>
                  <a:lnTo>
                    <a:pt x="5220229" y="2087434"/>
                  </a:lnTo>
                  <a:lnTo>
                    <a:pt x="5217583" y="2086903"/>
                  </a:lnTo>
                  <a:lnTo>
                    <a:pt x="5213349" y="2083187"/>
                  </a:lnTo>
                  <a:lnTo>
                    <a:pt x="5212820" y="2081063"/>
                  </a:lnTo>
                  <a:lnTo>
                    <a:pt x="5212291" y="2079470"/>
                  </a:lnTo>
                  <a:lnTo>
                    <a:pt x="5211762" y="2077346"/>
                  </a:lnTo>
                  <a:lnTo>
                    <a:pt x="5212820" y="2075753"/>
                  </a:lnTo>
                  <a:lnTo>
                    <a:pt x="5213879" y="2074160"/>
                  </a:lnTo>
                  <a:lnTo>
                    <a:pt x="5215466" y="2071506"/>
                  </a:lnTo>
                  <a:lnTo>
                    <a:pt x="5217583" y="2070444"/>
                  </a:lnTo>
                  <a:lnTo>
                    <a:pt x="5219170" y="2068851"/>
                  </a:lnTo>
                  <a:lnTo>
                    <a:pt x="5220758" y="2067789"/>
                  </a:lnTo>
                  <a:lnTo>
                    <a:pt x="5222874" y="2067258"/>
                  </a:lnTo>
                  <a:lnTo>
                    <a:pt x="5224462" y="2066727"/>
                  </a:lnTo>
                  <a:lnTo>
                    <a:pt x="5224991" y="2066727"/>
                  </a:lnTo>
                  <a:lnTo>
                    <a:pt x="5226579" y="2066727"/>
                  </a:lnTo>
                  <a:lnTo>
                    <a:pt x="5227637" y="2066727"/>
                  </a:lnTo>
                  <a:lnTo>
                    <a:pt x="5228166" y="2066727"/>
                  </a:lnTo>
                  <a:lnTo>
                    <a:pt x="5231870" y="2064603"/>
                  </a:lnTo>
                  <a:lnTo>
                    <a:pt x="5233458" y="2060356"/>
                  </a:lnTo>
                  <a:lnTo>
                    <a:pt x="5233458" y="2058232"/>
                  </a:lnTo>
                  <a:lnTo>
                    <a:pt x="5233458" y="2056108"/>
                  </a:lnTo>
                  <a:lnTo>
                    <a:pt x="5233987" y="2054515"/>
                  </a:lnTo>
                  <a:lnTo>
                    <a:pt x="5234516" y="2052391"/>
                  </a:lnTo>
                  <a:lnTo>
                    <a:pt x="5232399" y="2046551"/>
                  </a:lnTo>
                  <a:lnTo>
                    <a:pt x="5227637" y="2041772"/>
                  </a:lnTo>
                  <a:lnTo>
                    <a:pt x="5226579" y="2039648"/>
                  </a:lnTo>
                  <a:lnTo>
                    <a:pt x="5226049" y="2038055"/>
                  </a:lnTo>
                  <a:lnTo>
                    <a:pt x="5222874" y="2034339"/>
                  </a:lnTo>
                  <a:lnTo>
                    <a:pt x="5219170" y="2031153"/>
                  </a:lnTo>
                  <a:lnTo>
                    <a:pt x="5217583" y="2028498"/>
                  </a:lnTo>
                  <a:lnTo>
                    <a:pt x="5215995" y="2026905"/>
                  </a:lnTo>
                  <a:lnTo>
                    <a:pt x="5213879" y="2026374"/>
                  </a:lnTo>
                  <a:lnTo>
                    <a:pt x="5211762" y="2025312"/>
                  </a:lnTo>
                  <a:lnTo>
                    <a:pt x="5208587" y="2023189"/>
                  </a:lnTo>
                  <a:lnTo>
                    <a:pt x="5205412" y="2021065"/>
                  </a:lnTo>
                  <a:lnTo>
                    <a:pt x="5202766" y="2020003"/>
                  </a:lnTo>
                  <a:lnTo>
                    <a:pt x="5201179" y="2019472"/>
                  </a:lnTo>
                  <a:lnTo>
                    <a:pt x="5198004" y="2018941"/>
                  </a:lnTo>
                  <a:lnTo>
                    <a:pt x="5195358" y="2019472"/>
                  </a:lnTo>
                  <a:lnTo>
                    <a:pt x="5192183" y="2019472"/>
                  </a:lnTo>
                  <a:lnTo>
                    <a:pt x="5189537" y="2019472"/>
                  </a:lnTo>
                  <a:lnTo>
                    <a:pt x="5187949" y="2018941"/>
                  </a:lnTo>
                  <a:lnTo>
                    <a:pt x="5186362" y="2017879"/>
                  </a:lnTo>
                  <a:lnTo>
                    <a:pt x="5184245" y="2017879"/>
                  </a:lnTo>
                  <a:lnTo>
                    <a:pt x="5181599" y="2017348"/>
                  </a:lnTo>
                  <a:lnTo>
                    <a:pt x="5181070" y="2017348"/>
                  </a:lnTo>
                  <a:lnTo>
                    <a:pt x="5180012" y="2017348"/>
                  </a:lnTo>
                  <a:lnTo>
                    <a:pt x="5178954" y="2017348"/>
                  </a:lnTo>
                  <a:lnTo>
                    <a:pt x="5177895" y="2017348"/>
                  </a:lnTo>
                  <a:lnTo>
                    <a:pt x="5176837" y="2015755"/>
                  </a:lnTo>
                  <a:lnTo>
                    <a:pt x="5175778" y="2013631"/>
                  </a:lnTo>
                  <a:lnTo>
                    <a:pt x="5173662" y="2013100"/>
                  </a:lnTo>
                  <a:lnTo>
                    <a:pt x="5171545" y="2012039"/>
                  </a:lnTo>
                  <a:lnTo>
                    <a:pt x="5168370" y="2009384"/>
                  </a:lnTo>
                  <a:lnTo>
                    <a:pt x="5164666" y="2006729"/>
                  </a:lnTo>
                  <a:lnTo>
                    <a:pt x="5160962" y="2004605"/>
                  </a:lnTo>
                  <a:lnTo>
                    <a:pt x="5157787" y="2003012"/>
                  </a:lnTo>
                  <a:lnTo>
                    <a:pt x="5156199" y="2003012"/>
                  </a:lnTo>
                  <a:lnTo>
                    <a:pt x="5154083" y="2003012"/>
                  </a:lnTo>
                  <a:lnTo>
                    <a:pt x="5150378" y="2003012"/>
                  </a:lnTo>
                  <a:lnTo>
                    <a:pt x="5146674" y="2003012"/>
                  </a:lnTo>
                  <a:lnTo>
                    <a:pt x="5145087" y="2002481"/>
                  </a:lnTo>
                  <a:lnTo>
                    <a:pt x="5143499" y="2001419"/>
                  </a:lnTo>
                  <a:lnTo>
                    <a:pt x="5141912" y="2003012"/>
                  </a:lnTo>
                  <a:lnTo>
                    <a:pt x="5140853" y="2004605"/>
                  </a:lnTo>
                  <a:lnTo>
                    <a:pt x="5139266" y="2005136"/>
                  </a:lnTo>
                  <a:lnTo>
                    <a:pt x="5138737" y="2004605"/>
                  </a:lnTo>
                  <a:lnTo>
                    <a:pt x="5137678" y="2004605"/>
                  </a:lnTo>
                  <a:lnTo>
                    <a:pt x="5137149" y="2004605"/>
                  </a:lnTo>
                  <a:lnTo>
                    <a:pt x="5136620" y="2006198"/>
                  </a:lnTo>
                  <a:lnTo>
                    <a:pt x="5137149" y="2008853"/>
                  </a:lnTo>
                  <a:lnTo>
                    <a:pt x="5131858" y="2008853"/>
                  </a:lnTo>
                  <a:lnTo>
                    <a:pt x="5131858" y="2004605"/>
                  </a:lnTo>
                  <a:lnTo>
                    <a:pt x="5131858" y="2001419"/>
                  </a:lnTo>
                  <a:lnTo>
                    <a:pt x="5132387" y="1999827"/>
                  </a:lnTo>
                  <a:lnTo>
                    <a:pt x="5131858" y="1998234"/>
                  </a:lnTo>
                  <a:lnTo>
                    <a:pt x="5130270" y="1996110"/>
                  </a:lnTo>
                  <a:lnTo>
                    <a:pt x="5128153" y="1995048"/>
                  </a:lnTo>
                  <a:lnTo>
                    <a:pt x="5126566" y="1993986"/>
                  </a:lnTo>
                  <a:lnTo>
                    <a:pt x="5124449" y="1992924"/>
                  </a:lnTo>
                  <a:lnTo>
                    <a:pt x="5124449" y="1986553"/>
                  </a:lnTo>
                  <a:lnTo>
                    <a:pt x="5146674" y="1986553"/>
                  </a:lnTo>
                  <a:lnTo>
                    <a:pt x="5148791" y="1986022"/>
                  </a:lnTo>
                  <a:lnTo>
                    <a:pt x="5150378" y="1984960"/>
                  </a:lnTo>
                  <a:lnTo>
                    <a:pt x="5152495" y="1983367"/>
                  </a:lnTo>
                  <a:lnTo>
                    <a:pt x="5154083" y="1982305"/>
                  </a:lnTo>
                  <a:lnTo>
                    <a:pt x="5155670" y="1982305"/>
                  </a:lnTo>
                  <a:lnTo>
                    <a:pt x="5157787" y="1982305"/>
                  </a:lnTo>
                  <a:lnTo>
                    <a:pt x="5162020" y="1982836"/>
                  </a:lnTo>
                  <a:lnTo>
                    <a:pt x="5164666" y="1984960"/>
                  </a:lnTo>
                  <a:lnTo>
                    <a:pt x="5164666" y="1987084"/>
                  </a:lnTo>
                  <a:lnTo>
                    <a:pt x="5164666" y="1989207"/>
                  </a:lnTo>
                  <a:lnTo>
                    <a:pt x="5165724" y="1990800"/>
                  </a:lnTo>
                  <a:lnTo>
                    <a:pt x="5167312" y="1992393"/>
                  </a:lnTo>
                  <a:lnTo>
                    <a:pt x="5170487" y="1993986"/>
                  </a:lnTo>
                  <a:lnTo>
                    <a:pt x="5174720" y="1993986"/>
                  </a:lnTo>
                  <a:lnTo>
                    <a:pt x="5178424" y="1994517"/>
                  </a:lnTo>
                  <a:lnTo>
                    <a:pt x="5182129" y="1995048"/>
                  </a:lnTo>
                  <a:lnTo>
                    <a:pt x="5186362" y="1995048"/>
                  </a:lnTo>
                  <a:lnTo>
                    <a:pt x="5189537" y="1993986"/>
                  </a:lnTo>
                  <a:lnTo>
                    <a:pt x="5191654" y="1993455"/>
                  </a:lnTo>
                  <a:lnTo>
                    <a:pt x="5193241" y="1992393"/>
                  </a:lnTo>
                  <a:lnTo>
                    <a:pt x="5194829" y="1990800"/>
                  </a:lnTo>
                  <a:lnTo>
                    <a:pt x="5195358" y="1989207"/>
                  </a:lnTo>
                  <a:lnTo>
                    <a:pt x="5195358" y="1984960"/>
                  </a:lnTo>
                  <a:lnTo>
                    <a:pt x="5195358" y="1981774"/>
                  </a:lnTo>
                  <a:lnTo>
                    <a:pt x="5196416" y="1979650"/>
                  </a:lnTo>
                  <a:lnTo>
                    <a:pt x="5198533" y="1978057"/>
                  </a:lnTo>
                  <a:lnTo>
                    <a:pt x="5200120" y="1976995"/>
                  </a:lnTo>
                  <a:lnTo>
                    <a:pt x="5202237" y="1976464"/>
                  </a:lnTo>
                  <a:lnTo>
                    <a:pt x="5205941" y="1976464"/>
                  </a:lnTo>
                  <a:lnTo>
                    <a:pt x="5209645" y="1976464"/>
                  </a:lnTo>
                  <a:lnTo>
                    <a:pt x="5213879" y="1975934"/>
                  </a:lnTo>
                  <a:lnTo>
                    <a:pt x="5217583" y="1972748"/>
                  </a:lnTo>
                  <a:lnTo>
                    <a:pt x="5219170" y="1970624"/>
                  </a:lnTo>
                  <a:lnTo>
                    <a:pt x="5220229" y="1969031"/>
                  </a:lnTo>
                  <a:close/>
                  <a:moveTo>
                    <a:pt x="5084690" y="1968500"/>
                  </a:moveTo>
                  <a:lnTo>
                    <a:pt x="5094287" y="1968500"/>
                  </a:lnTo>
                  <a:lnTo>
                    <a:pt x="5094287" y="1968501"/>
                  </a:lnTo>
                  <a:lnTo>
                    <a:pt x="5094287" y="1979613"/>
                  </a:lnTo>
                  <a:lnTo>
                    <a:pt x="5094287" y="1979614"/>
                  </a:lnTo>
                  <a:lnTo>
                    <a:pt x="5094280" y="1979612"/>
                  </a:lnTo>
                  <a:lnTo>
                    <a:pt x="5089245" y="1979085"/>
                  </a:lnTo>
                  <a:lnTo>
                    <a:pt x="5089225" y="1979085"/>
                  </a:lnTo>
                  <a:lnTo>
                    <a:pt x="5083707" y="1979611"/>
                  </a:lnTo>
                  <a:lnTo>
                    <a:pt x="5083679" y="1979614"/>
                  </a:lnTo>
                  <a:lnTo>
                    <a:pt x="5083679" y="1979613"/>
                  </a:lnTo>
                  <a:lnTo>
                    <a:pt x="5083679" y="1976439"/>
                  </a:lnTo>
                  <a:lnTo>
                    <a:pt x="5083174" y="1973264"/>
                  </a:lnTo>
                  <a:lnTo>
                    <a:pt x="5083174" y="1973263"/>
                  </a:lnTo>
                  <a:lnTo>
                    <a:pt x="5083174" y="1970089"/>
                  </a:lnTo>
                  <a:lnTo>
                    <a:pt x="5083174" y="1970088"/>
                  </a:lnTo>
                  <a:lnTo>
                    <a:pt x="5084690" y="1973263"/>
                  </a:lnTo>
                  <a:lnTo>
                    <a:pt x="5084690" y="1968501"/>
                  </a:lnTo>
                  <a:close/>
                  <a:moveTo>
                    <a:pt x="4996920" y="1965325"/>
                  </a:moveTo>
                  <a:lnTo>
                    <a:pt x="5007503" y="1965325"/>
                  </a:lnTo>
                  <a:lnTo>
                    <a:pt x="5010149" y="1965821"/>
                  </a:lnTo>
                  <a:lnTo>
                    <a:pt x="5013324" y="1965821"/>
                  </a:lnTo>
                  <a:lnTo>
                    <a:pt x="5013324" y="1965822"/>
                  </a:lnTo>
                  <a:lnTo>
                    <a:pt x="5013325" y="1965822"/>
                  </a:lnTo>
                  <a:lnTo>
                    <a:pt x="5012796" y="1969295"/>
                  </a:lnTo>
                  <a:lnTo>
                    <a:pt x="5013325" y="1972767"/>
                  </a:lnTo>
                  <a:lnTo>
                    <a:pt x="5014911" y="1972767"/>
                  </a:lnTo>
                  <a:lnTo>
                    <a:pt x="5014904" y="1972768"/>
                  </a:lnTo>
                  <a:lnTo>
                    <a:pt x="5014912" y="1972768"/>
                  </a:lnTo>
                  <a:lnTo>
                    <a:pt x="5011208" y="1973264"/>
                  </a:lnTo>
                  <a:lnTo>
                    <a:pt x="5007504" y="1973264"/>
                  </a:lnTo>
                  <a:lnTo>
                    <a:pt x="5004329" y="1973264"/>
                  </a:lnTo>
                  <a:lnTo>
                    <a:pt x="5000096" y="1972768"/>
                  </a:lnTo>
                  <a:lnTo>
                    <a:pt x="4993216" y="1972768"/>
                  </a:lnTo>
                  <a:lnTo>
                    <a:pt x="4991629" y="1971776"/>
                  </a:lnTo>
                  <a:lnTo>
                    <a:pt x="4989512" y="1970287"/>
                  </a:lnTo>
                  <a:lnTo>
                    <a:pt x="4989511" y="1970286"/>
                  </a:lnTo>
                  <a:lnTo>
                    <a:pt x="4990040" y="1968302"/>
                  </a:lnTo>
                  <a:lnTo>
                    <a:pt x="4991628" y="1966814"/>
                  </a:lnTo>
                  <a:lnTo>
                    <a:pt x="4992686" y="1966814"/>
                  </a:lnTo>
                  <a:lnTo>
                    <a:pt x="4993215" y="1966814"/>
                  </a:lnTo>
                  <a:lnTo>
                    <a:pt x="4994274" y="1966814"/>
                  </a:lnTo>
                  <a:lnTo>
                    <a:pt x="4995332" y="1966814"/>
                  </a:lnTo>
                  <a:lnTo>
                    <a:pt x="4995861" y="1966317"/>
                  </a:lnTo>
                  <a:close/>
                  <a:moveTo>
                    <a:pt x="5180011" y="1952625"/>
                  </a:moveTo>
                  <a:lnTo>
                    <a:pt x="5186147" y="1952625"/>
                  </a:lnTo>
                  <a:lnTo>
                    <a:pt x="5192282" y="1952625"/>
                  </a:lnTo>
                  <a:lnTo>
                    <a:pt x="5192282" y="1952626"/>
                  </a:lnTo>
                  <a:lnTo>
                    <a:pt x="5192283" y="1952626"/>
                  </a:lnTo>
                  <a:lnTo>
                    <a:pt x="5192283" y="1953141"/>
                  </a:lnTo>
                  <a:lnTo>
                    <a:pt x="5192283" y="1954686"/>
                  </a:lnTo>
                  <a:lnTo>
                    <a:pt x="5192283" y="1956230"/>
                  </a:lnTo>
                  <a:lnTo>
                    <a:pt x="5192283" y="1958290"/>
                  </a:lnTo>
                  <a:lnTo>
                    <a:pt x="5192841" y="1960349"/>
                  </a:lnTo>
                  <a:lnTo>
                    <a:pt x="5192841" y="1964468"/>
                  </a:lnTo>
                  <a:lnTo>
                    <a:pt x="5192283" y="1967556"/>
                  </a:lnTo>
                  <a:lnTo>
                    <a:pt x="5200649" y="1967556"/>
                  </a:lnTo>
                  <a:lnTo>
                    <a:pt x="5200649" y="1967557"/>
                  </a:lnTo>
                  <a:lnTo>
                    <a:pt x="5200650" y="1967557"/>
                  </a:lnTo>
                  <a:lnTo>
                    <a:pt x="5200650" y="1971676"/>
                  </a:lnTo>
                  <a:lnTo>
                    <a:pt x="5181686" y="1971676"/>
                  </a:lnTo>
                  <a:lnTo>
                    <a:pt x="5181686" y="1971675"/>
                  </a:lnTo>
                  <a:lnTo>
                    <a:pt x="5181685" y="1971675"/>
                  </a:lnTo>
                  <a:lnTo>
                    <a:pt x="5182242" y="1967041"/>
                  </a:lnTo>
                  <a:lnTo>
                    <a:pt x="5182242" y="1962408"/>
                  </a:lnTo>
                  <a:lnTo>
                    <a:pt x="5182238" y="1962386"/>
                  </a:lnTo>
                  <a:lnTo>
                    <a:pt x="5181686" y="1959834"/>
                  </a:lnTo>
                  <a:lnTo>
                    <a:pt x="5180572" y="1957264"/>
                  </a:lnTo>
                  <a:lnTo>
                    <a:pt x="5180569" y="1957259"/>
                  </a:lnTo>
                  <a:lnTo>
                    <a:pt x="5180011" y="1955199"/>
                  </a:lnTo>
                  <a:close/>
                  <a:moveTo>
                    <a:pt x="4553443" y="1952625"/>
                  </a:moveTo>
                  <a:lnTo>
                    <a:pt x="4557087" y="1954196"/>
                  </a:lnTo>
                  <a:lnTo>
                    <a:pt x="4560210" y="1956290"/>
                  </a:lnTo>
                  <a:lnTo>
                    <a:pt x="4561251" y="1959431"/>
                  </a:lnTo>
                  <a:lnTo>
                    <a:pt x="4561251" y="1963096"/>
                  </a:lnTo>
                  <a:lnTo>
                    <a:pt x="4560730" y="1967284"/>
                  </a:lnTo>
                  <a:lnTo>
                    <a:pt x="4561251" y="1970426"/>
                  </a:lnTo>
                  <a:lnTo>
                    <a:pt x="4561771" y="1971996"/>
                  </a:lnTo>
                  <a:lnTo>
                    <a:pt x="4561771" y="1973567"/>
                  </a:lnTo>
                  <a:lnTo>
                    <a:pt x="4563333" y="1976185"/>
                  </a:lnTo>
                  <a:lnTo>
                    <a:pt x="4564894" y="1977755"/>
                  </a:lnTo>
                  <a:lnTo>
                    <a:pt x="4566456" y="1979849"/>
                  </a:lnTo>
                  <a:lnTo>
                    <a:pt x="4568017" y="1980896"/>
                  </a:lnTo>
                  <a:lnTo>
                    <a:pt x="4569058" y="1980896"/>
                  </a:lnTo>
                  <a:lnTo>
                    <a:pt x="4570099" y="1980896"/>
                  </a:lnTo>
                  <a:lnTo>
                    <a:pt x="4571140" y="1980896"/>
                  </a:lnTo>
                  <a:lnTo>
                    <a:pt x="4572701" y="1980896"/>
                  </a:lnTo>
                  <a:lnTo>
                    <a:pt x="4574783" y="1981420"/>
                  </a:lnTo>
                  <a:lnTo>
                    <a:pt x="4576345" y="1981944"/>
                  </a:lnTo>
                  <a:lnTo>
                    <a:pt x="4577906" y="1982991"/>
                  </a:lnTo>
                  <a:lnTo>
                    <a:pt x="4579468" y="1985085"/>
                  </a:lnTo>
                  <a:lnTo>
                    <a:pt x="4581029" y="1986655"/>
                  </a:lnTo>
                  <a:lnTo>
                    <a:pt x="4583111" y="1987179"/>
                  </a:lnTo>
                  <a:lnTo>
                    <a:pt x="4583111" y="2001315"/>
                  </a:lnTo>
                  <a:lnTo>
                    <a:pt x="4582070" y="2001315"/>
                  </a:lnTo>
                  <a:lnTo>
                    <a:pt x="4581550" y="2001315"/>
                  </a:lnTo>
                  <a:lnTo>
                    <a:pt x="4580509" y="2001838"/>
                  </a:lnTo>
                  <a:lnTo>
                    <a:pt x="4579468" y="2001315"/>
                  </a:lnTo>
                  <a:lnTo>
                    <a:pt x="4578427" y="1999744"/>
                  </a:lnTo>
                  <a:lnTo>
                    <a:pt x="4577386" y="1998173"/>
                  </a:lnTo>
                  <a:lnTo>
                    <a:pt x="4576865" y="1995556"/>
                  </a:lnTo>
                  <a:lnTo>
                    <a:pt x="4576345" y="1993985"/>
                  </a:lnTo>
                  <a:lnTo>
                    <a:pt x="4575304" y="1992414"/>
                  </a:lnTo>
                  <a:lnTo>
                    <a:pt x="4573742" y="1990844"/>
                  </a:lnTo>
                  <a:lnTo>
                    <a:pt x="4571660" y="1989797"/>
                  </a:lnTo>
                  <a:lnTo>
                    <a:pt x="4570099" y="1989797"/>
                  </a:lnTo>
                  <a:lnTo>
                    <a:pt x="4568537" y="1988226"/>
                  </a:lnTo>
                  <a:lnTo>
                    <a:pt x="4567496" y="1986655"/>
                  </a:lnTo>
                  <a:lnTo>
                    <a:pt x="4564374" y="1982467"/>
                  </a:lnTo>
                  <a:lnTo>
                    <a:pt x="4561251" y="1979326"/>
                  </a:lnTo>
                  <a:lnTo>
                    <a:pt x="4558128" y="1976185"/>
                  </a:lnTo>
                  <a:lnTo>
                    <a:pt x="4556046" y="1971996"/>
                  </a:lnTo>
                  <a:lnTo>
                    <a:pt x="4553443" y="1968855"/>
                  </a:lnTo>
                  <a:lnTo>
                    <a:pt x="4551361" y="1965190"/>
                  </a:lnTo>
                  <a:lnTo>
                    <a:pt x="4551361" y="1961525"/>
                  </a:lnTo>
                  <a:lnTo>
                    <a:pt x="4551361" y="1957861"/>
                  </a:lnTo>
                  <a:lnTo>
                    <a:pt x="4551361" y="1957337"/>
                  </a:lnTo>
                  <a:lnTo>
                    <a:pt x="4551361" y="1956290"/>
                  </a:lnTo>
                  <a:close/>
                  <a:moveTo>
                    <a:pt x="4953138" y="1947863"/>
                  </a:moveTo>
                  <a:lnTo>
                    <a:pt x="4953139" y="1947863"/>
                  </a:lnTo>
                  <a:lnTo>
                    <a:pt x="4953664" y="1947863"/>
                  </a:lnTo>
                  <a:lnTo>
                    <a:pt x="4953665" y="1947863"/>
                  </a:lnTo>
                  <a:lnTo>
                    <a:pt x="4954190" y="1947863"/>
                  </a:lnTo>
                  <a:lnTo>
                    <a:pt x="4954191" y="1947863"/>
                  </a:lnTo>
                  <a:lnTo>
                    <a:pt x="4954716" y="1947863"/>
                  </a:lnTo>
                  <a:lnTo>
                    <a:pt x="4955241" y="1947863"/>
                  </a:lnTo>
                  <a:lnTo>
                    <a:pt x="4955242" y="1947863"/>
                  </a:lnTo>
                  <a:lnTo>
                    <a:pt x="4956819" y="1947863"/>
                  </a:lnTo>
                  <a:lnTo>
                    <a:pt x="4956820" y="1947863"/>
                  </a:lnTo>
                  <a:lnTo>
                    <a:pt x="4960500" y="1947863"/>
                  </a:lnTo>
                  <a:lnTo>
                    <a:pt x="4960501" y="1947863"/>
                  </a:lnTo>
                  <a:lnTo>
                    <a:pt x="4962079" y="1948909"/>
                  </a:lnTo>
                  <a:lnTo>
                    <a:pt x="4963656" y="1950477"/>
                  </a:lnTo>
                  <a:lnTo>
                    <a:pt x="4965760" y="1951523"/>
                  </a:lnTo>
                  <a:lnTo>
                    <a:pt x="4967337" y="1953091"/>
                  </a:lnTo>
                  <a:lnTo>
                    <a:pt x="4969441" y="1953614"/>
                  </a:lnTo>
                  <a:lnTo>
                    <a:pt x="4971018" y="1955183"/>
                  </a:lnTo>
                  <a:lnTo>
                    <a:pt x="4972596" y="1956751"/>
                  </a:lnTo>
                  <a:lnTo>
                    <a:pt x="4973648" y="1958320"/>
                  </a:lnTo>
                  <a:lnTo>
                    <a:pt x="4974699" y="1959888"/>
                  </a:lnTo>
                  <a:lnTo>
                    <a:pt x="4975225" y="1961980"/>
                  </a:lnTo>
                  <a:lnTo>
                    <a:pt x="4974699" y="1965117"/>
                  </a:lnTo>
                  <a:lnTo>
                    <a:pt x="4972596" y="1966685"/>
                  </a:lnTo>
                  <a:lnTo>
                    <a:pt x="4972595" y="1966685"/>
                  </a:lnTo>
                  <a:lnTo>
                    <a:pt x="4972070" y="1966685"/>
                  </a:lnTo>
                  <a:lnTo>
                    <a:pt x="4972069" y="1966685"/>
                  </a:lnTo>
                  <a:lnTo>
                    <a:pt x="4971544" y="1966685"/>
                  </a:lnTo>
                  <a:lnTo>
                    <a:pt x="4971543" y="1966685"/>
                  </a:lnTo>
                  <a:lnTo>
                    <a:pt x="4971018" y="1966685"/>
                  </a:lnTo>
                  <a:lnTo>
                    <a:pt x="4971017" y="1966685"/>
                  </a:lnTo>
                  <a:lnTo>
                    <a:pt x="4970492" y="1966685"/>
                  </a:lnTo>
                  <a:lnTo>
                    <a:pt x="4970491" y="1966685"/>
                  </a:lnTo>
                  <a:lnTo>
                    <a:pt x="4969967" y="1966685"/>
                  </a:lnTo>
                  <a:lnTo>
                    <a:pt x="4969966" y="1966685"/>
                  </a:lnTo>
                  <a:lnTo>
                    <a:pt x="4969441" y="1966685"/>
                  </a:lnTo>
                  <a:lnTo>
                    <a:pt x="4969440" y="1966685"/>
                  </a:lnTo>
                  <a:lnTo>
                    <a:pt x="4967863" y="1966685"/>
                  </a:lnTo>
                  <a:lnTo>
                    <a:pt x="4967862" y="1966685"/>
                  </a:lnTo>
                  <a:lnTo>
                    <a:pt x="4966811" y="1966685"/>
                  </a:lnTo>
                  <a:lnTo>
                    <a:pt x="4966810" y="1966685"/>
                  </a:lnTo>
                  <a:lnTo>
                    <a:pt x="4966285" y="1966685"/>
                  </a:lnTo>
                  <a:lnTo>
                    <a:pt x="4965234" y="1966685"/>
                  </a:lnTo>
                  <a:lnTo>
                    <a:pt x="4965233" y="1966685"/>
                  </a:lnTo>
                  <a:lnTo>
                    <a:pt x="4963656" y="1966685"/>
                  </a:lnTo>
                  <a:lnTo>
                    <a:pt x="4963655" y="1966685"/>
                  </a:lnTo>
                  <a:lnTo>
                    <a:pt x="4961552" y="1966162"/>
                  </a:lnTo>
                  <a:lnTo>
                    <a:pt x="4958924" y="1966685"/>
                  </a:lnTo>
                  <a:lnTo>
                    <a:pt x="4956294" y="1967208"/>
                  </a:lnTo>
                  <a:lnTo>
                    <a:pt x="4956293" y="1967208"/>
                  </a:lnTo>
                  <a:lnTo>
                    <a:pt x="4954717" y="1967208"/>
                  </a:lnTo>
                  <a:lnTo>
                    <a:pt x="4953139" y="1968776"/>
                  </a:lnTo>
                  <a:lnTo>
                    <a:pt x="4951561" y="1969822"/>
                  </a:lnTo>
                  <a:lnTo>
                    <a:pt x="4949458" y="1970345"/>
                  </a:lnTo>
                  <a:lnTo>
                    <a:pt x="4949457" y="1970345"/>
                  </a:lnTo>
                  <a:lnTo>
                    <a:pt x="4947355" y="1970345"/>
                  </a:lnTo>
                  <a:lnTo>
                    <a:pt x="4947354" y="1970345"/>
                  </a:lnTo>
                  <a:lnTo>
                    <a:pt x="4945776" y="1970345"/>
                  </a:lnTo>
                  <a:lnTo>
                    <a:pt x="4943673" y="1970345"/>
                  </a:lnTo>
                  <a:lnTo>
                    <a:pt x="4943672" y="1970345"/>
                  </a:lnTo>
                  <a:lnTo>
                    <a:pt x="4939992" y="1969822"/>
                  </a:lnTo>
                  <a:lnTo>
                    <a:pt x="4938941" y="1976096"/>
                  </a:lnTo>
                  <a:lnTo>
                    <a:pt x="4939467" y="1978187"/>
                  </a:lnTo>
                  <a:lnTo>
                    <a:pt x="4939992" y="1979756"/>
                  </a:lnTo>
                  <a:lnTo>
                    <a:pt x="4941044" y="1980279"/>
                  </a:lnTo>
                  <a:lnTo>
                    <a:pt x="4941569" y="1980279"/>
                  </a:lnTo>
                  <a:lnTo>
                    <a:pt x="4941570" y="1980279"/>
                  </a:lnTo>
                  <a:lnTo>
                    <a:pt x="4942095" y="1980279"/>
                  </a:lnTo>
                  <a:lnTo>
                    <a:pt x="4942096" y="1980279"/>
                  </a:lnTo>
                  <a:lnTo>
                    <a:pt x="4942621" y="1980279"/>
                  </a:lnTo>
                  <a:lnTo>
                    <a:pt x="4942622" y="1980279"/>
                  </a:lnTo>
                  <a:lnTo>
                    <a:pt x="4943147" y="1980279"/>
                  </a:lnTo>
                  <a:lnTo>
                    <a:pt x="4943672" y="1980279"/>
                  </a:lnTo>
                  <a:lnTo>
                    <a:pt x="4943673" y="1980279"/>
                  </a:lnTo>
                  <a:lnTo>
                    <a:pt x="4944198" y="1980279"/>
                  </a:lnTo>
                  <a:lnTo>
                    <a:pt x="4944199" y="1980279"/>
                  </a:lnTo>
                  <a:lnTo>
                    <a:pt x="4945777" y="1981847"/>
                  </a:lnTo>
                  <a:lnTo>
                    <a:pt x="4947355" y="1982893"/>
                  </a:lnTo>
                  <a:lnTo>
                    <a:pt x="4949458" y="1984461"/>
                  </a:lnTo>
                  <a:lnTo>
                    <a:pt x="4950510" y="1987076"/>
                  </a:lnTo>
                  <a:lnTo>
                    <a:pt x="4952613" y="1988121"/>
                  </a:lnTo>
                  <a:lnTo>
                    <a:pt x="4954191" y="1989690"/>
                  </a:lnTo>
                  <a:lnTo>
                    <a:pt x="4954191" y="1990735"/>
                  </a:lnTo>
                  <a:lnTo>
                    <a:pt x="4954191" y="1992827"/>
                  </a:lnTo>
                  <a:lnTo>
                    <a:pt x="4954191" y="1995964"/>
                  </a:lnTo>
                  <a:lnTo>
                    <a:pt x="4953139" y="1999101"/>
                  </a:lnTo>
                  <a:lnTo>
                    <a:pt x="4952613" y="2001715"/>
                  </a:lnTo>
                  <a:lnTo>
                    <a:pt x="4952613" y="2004329"/>
                  </a:lnTo>
                  <a:lnTo>
                    <a:pt x="4954191" y="2006943"/>
                  </a:lnTo>
                  <a:lnTo>
                    <a:pt x="4955768" y="2008512"/>
                  </a:lnTo>
                  <a:lnTo>
                    <a:pt x="4957346" y="2009557"/>
                  </a:lnTo>
                  <a:lnTo>
                    <a:pt x="4959449" y="2011649"/>
                  </a:lnTo>
                  <a:lnTo>
                    <a:pt x="4961553" y="2013217"/>
                  </a:lnTo>
                  <a:lnTo>
                    <a:pt x="4963130" y="2013740"/>
                  </a:lnTo>
                  <a:lnTo>
                    <a:pt x="4964708" y="2014786"/>
                  </a:lnTo>
                  <a:lnTo>
                    <a:pt x="4965760" y="2019491"/>
                  </a:lnTo>
                  <a:lnTo>
                    <a:pt x="4965760" y="2023674"/>
                  </a:lnTo>
                  <a:lnTo>
                    <a:pt x="4965760" y="2028902"/>
                  </a:lnTo>
                  <a:lnTo>
                    <a:pt x="4965234" y="2030993"/>
                  </a:lnTo>
                  <a:lnTo>
                    <a:pt x="4964708" y="2032562"/>
                  </a:lnTo>
                  <a:lnTo>
                    <a:pt x="4964707" y="2032562"/>
                  </a:lnTo>
                  <a:lnTo>
                    <a:pt x="4953139" y="2032562"/>
                  </a:lnTo>
                  <a:lnTo>
                    <a:pt x="4953138" y="2032562"/>
                  </a:lnTo>
                  <a:lnTo>
                    <a:pt x="4951035" y="2032039"/>
                  </a:lnTo>
                  <a:lnTo>
                    <a:pt x="4948931" y="2030993"/>
                  </a:lnTo>
                  <a:lnTo>
                    <a:pt x="4946302" y="2029948"/>
                  </a:lnTo>
                  <a:lnTo>
                    <a:pt x="4945250" y="2027856"/>
                  </a:lnTo>
                  <a:lnTo>
                    <a:pt x="4944724" y="2026288"/>
                  </a:lnTo>
                  <a:lnTo>
                    <a:pt x="4945250" y="2024197"/>
                  </a:lnTo>
                  <a:lnTo>
                    <a:pt x="4945250" y="2020537"/>
                  </a:lnTo>
                  <a:lnTo>
                    <a:pt x="4945250" y="2017923"/>
                  </a:lnTo>
                  <a:lnTo>
                    <a:pt x="4945776" y="2016354"/>
                  </a:lnTo>
                  <a:lnTo>
                    <a:pt x="4946828" y="2014786"/>
                  </a:lnTo>
                  <a:lnTo>
                    <a:pt x="4947354" y="2013217"/>
                  </a:lnTo>
                  <a:lnTo>
                    <a:pt x="4947354" y="2005898"/>
                  </a:lnTo>
                  <a:lnTo>
                    <a:pt x="4946303" y="2005898"/>
                  </a:lnTo>
                  <a:lnTo>
                    <a:pt x="4946302" y="2005898"/>
                  </a:lnTo>
                  <a:lnTo>
                    <a:pt x="4945776" y="2005898"/>
                  </a:lnTo>
                  <a:lnTo>
                    <a:pt x="4945251" y="2005898"/>
                  </a:lnTo>
                  <a:lnTo>
                    <a:pt x="4945250" y="2005898"/>
                  </a:lnTo>
                  <a:lnTo>
                    <a:pt x="4944725" y="2005898"/>
                  </a:lnTo>
                  <a:lnTo>
                    <a:pt x="4944724" y="2005898"/>
                  </a:lnTo>
                  <a:lnTo>
                    <a:pt x="4944199" y="2005898"/>
                  </a:lnTo>
                  <a:lnTo>
                    <a:pt x="4944198" y="2005898"/>
                  </a:lnTo>
                  <a:lnTo>
                    <a:pt x="4942621" y="2005375"/>
                  </a:lnTo>
                  <a:lnTo>
                    <a:pt x="4941043" y="2004852"/>
                  </a:lnTo>
                  <a:lnTo>
                    <a:pt x="4938940" y="2004329"/>
                  </a:lnTo>
                  <a:lnTo>
                    <a:pt x="4937362" y="2003283"/>
                  </a:lnTo>
                  <a:lnTo>
                    <a:pt x="4936311" y="2003283"/>
                  </a:lnTo>
                  <a:lnTo>
                    <a:pt x="4936310" y="2003283"/>
                  </a:lnTo>
                  <a:lnTo>
                    <a:pt x="4935786" y="2003283"/>
                  </a:lnTo>
                  <a:lnTo>
                    <a:pt x="4935785" y="2003283"/>
                  </a:lnTo>
                  <a:lnTo>
                    <a:pt x="4935259" y="2003283"/>
                  </a:lnTo>
                  <a:lnTo>
                    <a:pt x="4934734" y="2003283"/>
                  </a:lnTo>
                  <a:lnTo>
                    <a:pt x="4934733" y="2003283"/>
                  </a:lnTo>
                  <a:lnTo>
                    <a:pt x="4933682" y="2003283"/>
                  </a:lnTo>
                  <a:lnTo>
                    <a:pt x="4933681" y="2003283"/>
                  </a:lnTo>
                  <a:lnTo>
                    <a:pt x="4932105" y="2003283"/>
                  </a:lnTo>
                  <a:lnTo>
                    <a:pt x="4932104" y="2003283"/>
                  </a:lnTo>
                  <a:lnTo>
                    <a:pt x="4930000" y="2002761"/>
                  </a:lnTo>
                  <a:lnTo>
                    <a:pt x="4929474" y="1999101"/>
                  </a:lnTo>
                  <a:lnTo>
                    <a:pt x="4931052" y="1995441"/>
                  </a:lnTo>
                  <a:lnTo>
                    <a:pt x="4931052" y="1987598"/>
                  </a:lnTo>
                  <a:lnTo>
                    <a:pt x="4920536" y="1987598"/>
                  </a:lnTo>
                  <a:lnTo>
                    <a:pt x="4920536" y="2011126"/>
                  </a:lnTo>
                  <a:lnTo>
                    <a:pt x="4919484" y="2013217"/>
                  </a:lnTo>
                  <a:lnTo>
                    <a:pt x="4918958" y="2014786"/>
                  </a:lnTo>
                  <a:lnTo>
                    <a:pt x="4918432" y="2017923"/>
                  </a:lnTo>
                  <a:lnTo>
                    <a:pt x="4918958" y="2022105"/>
                  </a:lnTo>
                  <a:lnTo>
                    <a:pt x="4918958" y="2025765"/>
                  </a:lnTo>
                  <a:lnTo>
                    <a:pt x="4917906" y="2029948"/>
                  </a:lnTo>
                  <a:lnTo>
                    <a:pt x="4916329" y="2031516"/>
                  </a:lnTo>
                  <a:lnTo>
                    <a:pt x="4914225" y="2032562"/>
                  </a:lnTo>
                  <a:lnTo>
                    <a:pt x="4912648" y="2034130"/>
                  </a:lnTo>
                  <a:lnTo>
                    <a:pt x="4910544" y="2035176"/>
                  </a:lnTo>
                  <a:lnTo>
                    <a:pt x="4910543" y="2035176"/>
                  </a:lnTo>
                  <a:lnTo>
                    <a:pt x="4909491" y="2033608"/>
                  </a:lnTo>
                  <a:lnTo>
                    <a:pt x="4908966" y="2032039"/>
                  </a:lnTo>
                  <a:lnTo>
                    <a:pt x="4908440" y="2028902"/>
                  </a:lnTo>
                  <a:lnTo>
                    <a:pt x="4907914" y="2027334"/>
                  </a:lnTo>
                  <a:lnTo>
                    <a:pt x="4906862" y="2025242"/>
                  </a:lnTo>
                  <a:lnTo>
                    <a:pt x="4904759" y="2023674"/>
                  </a:lnTo>
                  <a:lnTo>
                    <a:pt x="4904759" y="2022105"/>
                  </a:lnTo>
                  <a:lnTo>
                    <a:pt x="4904759" y="2020014"/>
                  </a:lnTo>
                  <a:lnTo>
                    <a:pt x="4904759" y="2017400"/>
                  </a:lnTo>
                  <a:lnTo>
                    <a:pt x="4904759" y="2015831"/>
                  </a:lnTo>
                  <a:lnTo>
                    <a:pt x="4906336" y="2013740"/>
                  </a:lnTo>
                  <a:lnTo>
                    <a:pt x="4907388" y="2012172"/>
                  </a:lnTo>
                  <a:lnTo>
                    <a:pt x="4908966" y="2009035"/>
                  </a:lnTo>
                  <a:lnTo>
                    <a:pt x="4909491" y="2005375"/>
                  </a:lnTo>
                  <a:lnTo>
                    <a:pt x="4909491" y="2003283"/>
                  </a:lnTo>
                  <a:lnTo>
                    <a:pt x="4908966" y="2000669"/>
                  </a:lnTo>
                  <a:lnTo>
                    <a:pt x="4904759" y="2001192"/>
                  </a:lnTo>
                  <a:lnTo>
                    <a:pt x="4904185" y="2001097"/>
                  </a:lnTo>
                  <a:lnTo>
                    <a:pt x="4903708" y="2001192"/>
                  </a:lnTo>
                  <a:lnTo>
                    <a:pt x="4903707" y="2001192"/>
                  </a:lnTo>
                  <a:lnTo>
                    <a:pt x="4902656" y="2001192"/>
                  </a:lnTo>
                  <a:lnTo>
                    <a:pt x="4902655" y="2001192"/>
                  </a:lnTo>
                  <a:lnTo>
                    <a:pt x="4901603" y="2000669"/>
                  </a:lnTo>
                  <a:lnTo>
                    <a:pt x="4900026" y="2000146"/>
                  </a:lnTo>
                  <a:lnTo>
                    <a:pt x="4898448" y="1999101"/>
                  </a:lnTo>
                  <a:lnTo>
                    <a:pt x="4896346" y="1999101"/>
                  </a:lnTo>
                  <a:lnTo>
                    <a:pt x="4896345" y="1999101"/>
                  </a:lnTo>
                  <a:lnTo>
                    <a:pt x="4894241" y="1998578"/>
                  </a:lnTo>
                  <a:lnTo>
                    <a:pt x="4891612" y="1995441"/>
                  </a:lnTo>
                  <a:lnTo>
                    <a:pt x="4891086" y="1991781"/>
                  </a:lnTo>
                  <a:lnTo>
                    <a:pt x="4891086" y="1989167"/>
                  </a:lnTo>
                  <a:lnTo>
                    <a:pt x="4892664" y="1987076"/>
                  </a:lnTo>
                  <a:lnTo>
                    <a:pt x="4893716" y="1984461"/>
                  </a:lnTo>
                  <a:lnTo>
                    <a:pt x="4895819" y="1982893"/>
                  </a:lnTo>
                  <a:lnTo>
                    <a:pt x="4895820" y="1982893"/>
                  </a:lnTo>
                  <a:lnTo>
                    <a:pt x="4896345" y="1982893"/>
                  </a:lnTo>
                  <a:lnTo>
                    <a:pt x="4896346" y="1982893"/>
                  </a:lnTo>
                  <a:lnTo>
                    <a:pt x="4896871" y="1982893"/>
                  </a:lnTo>
                  <a:lnTo>
                    <a:pt x="4896872" y="1982893"/>
                  </a:lnTo>
                  <a:lnTo>
                    <a:pt x="4897397" y="1982893"/>
                  </a:lnTo>
                  <a:lnTo>
                    <a:pt x="4897398" y="1982893"/>
                  </a:lnTo>
                  <a:lnTo>
                    <a:pt x="4897922" y="1982893"/>
                  </a:lnTo>
                  <a:lnTo>
                    <a:pt x="4897923" y="1982893"/>
                  </a:lnTo>
                  <a:lnTo>
                    <a:pt x="4898448" y="1982893"/>
                  </a:lnTo>
                  <a:lnTo>
                    <a:pt x="4898449" y="1982893"/>
                  </a:lnTo>
                  <a:lnTo>
                    <a:pt x="4898974" y="1982893"/>
                  </a:lnTo>
                  <a:lnTo>
                    <a:pt x="4901078" y="1981847"/>
                  </a:lnTo>
                  <a:lnTo>
                    <a:pt x="4902655" y="1980279"/>
                  </a:lnTo>
                  <a:lnTo>
                    <a:pt x="4902655" y="1978710"/>
                  </a:lnTo>
                  <a:lnTo>
                    <a:pt x="4902655" y="1977142"/>
                  </a:lnTo>
                  <a:lnTo>
                    <a:pt x="4902655" y="1975050"/>
                  </a:lnTo>
                  <a:lnTo>
                    <a:pt x="4902655" y="1973482"/>
                  </a:lnTo>
                  <a:lnTo>
                    <a:pt x="4903181" y="1971391"/>
                  </a:lnTo>
                  <a:lnTo>
                    <a:pt x="4904233" y="1969822"/>
                  </a:lnTo>
                  <a:lnTo>
                    <a:pt x="4903707" y="1967208"/>
                  </a:lnTo>
                  <a:lnTo>
                    <a:pt x="4904233" y="1965117"/>
                  </a:lnTo>
                  <a:lnTo>
                    <a:pt x="4906336" y="1960934"/>
                  </a:lnTo>
                  <a:lnTo>
                    <a:pt x="4908966" y="1957797"/>
                  </a:lnTo>
                  <a:lnTo>
                    <a:pt x="4910017" y="1955183"/>
                  </a:lnTo>
                  <a:lnTo>
                    <a:pt x="4912121" y="1953614"/>
                  </a:lnTo>
                  <a:lnTo>
                    <a:pt x="4912122" y="1953614"/>
                  </a:lnTo>
                  <a:lnTo>
                    <a:pt x="4916328" y="1953614"/>
                  </a:lnTo>
                  <a:lnTo>
                    <a:pt x="4916329" y="1953614"/>
                  </a:lnTo>
                  <a:lnTo>
                    <a:pt x="4917380" y="1955183"/>
                  </a:lnTo>
                  <a:lnTo>
                    <a:pt x="4918958" y="1956228"/>
                  </a:lnTo>
                  <a:lnTo>
                    <a:pt x="4922113" y="1957274"/>
                  </a:lnTo>
                  <a:lnTo>
                    <a:pt x="4925268" y="1958320"/>
                  </a:lnTo>
                  <a:lnTo>
                    <a:pt x="4927898" y="1958843"/>
                  </a:lnTo>
                  <a:lnTo>
                    <a:pt x="4929475" y="1959365"/>
                  </a:lnTo>
                  <a:lnTo>
                    <a:pt x="4932105" y="1959888"/>
                  </a:lnTo>
                  <a:lnTo>
                    <a:pt x="4934734" y="1960411"/>
                  </a:lnTo>
                  <a:lnTo>
                    <a:pt x="4935259" y="1960411"/>
                  </a:lnTo>
                  <a:lnTo>
                    <a:pt x="4935260" y="1960411"/>
                  </a:lnTo>
                  <a:lnTo>
                    <a:pt x="4936310" y="1960411"/>
                  </a:lnTo>
                  <a:lnTo>
                    <a:pt x="4942095" y="1958320"/>
                  </a:lnTo>
                  <a:lnTo>
                    <a:pt x="4946828" y="1953091"/>
                  </a:lnTo>
                  <a:lnTo>
                    <a:pt x="4948405" y="1951000"/>
                  </a:lnTo>
                  <a:lnTo>
                    <a:pt x="4949983" y="1949432"/>
                  </a:lnTo>
                  <a:lnTo>
                    <a:pt x="4951560" y="1948386"/>
                  </a:lnTo>
                  <a:close/>
                  <a:moveTo>
                    <a:pt x="5138736" y="1946275"/>
                  </a:moveTo>
                  <a:lnTo>
                    <a:pt x="5143499" y="1946795"/>
                  </a:lnTo>
                  <a:lnTo>
                    <a:pt x="5147203" y="1948355"/>
                  </a:lnTo>
                  <a:lnTo>
                    <a:pt x="5148790" y="1948355"/>
                  </a:lnTo>
                  <a:lnTo>
                    <a:pt x="5150378" y="1948875"/>
                  </a:lnTo>
                  <a:lnTo>
                    <a:pt x="5152495" y="1950436"/>
                  </a:lnTo>
                  <a:lnTo>
                    <a:pt x="5152496" y="1950437"/>
                  </a:lnTo>
                  <a:lnTo>
                    <a:pt x="5153554" y="1952517"/>
                  </a:lnTo>
                  <a:lnTo>
                    <a:pt x="5154083" y="1955117"/>
                  </a:lnTo>
                  <a:lnTo>
                    <a:pt x="5153554" y="1957197"/>
                  </a:lnTo>
                  <a:lnTo>
                    <a:pt x="5153025" y="1962398"/>
                  </a:lnTo>
                  <a:lnTo>
                    <a:pt x="5153554" y="1967598"/>
                  </a:lnTo>
                  <a:lnTo>
                    <a:pt x="5155140" y="1968637"/>
                  </a:lnTo>
                  <a:lnTo>
                    <a:pt x="5156728" y="1969157"/>
                  </a:lnTo>
                  <a:lnTo>
                    <a:pt x="5156728" y="1969158"/>
                  </a:lnTo>
                  <a:lnTo>
                    <a:pt x="5156729" y="1969158"/>
                  </a:lnTo>
                  <a:lnTo>
                    <a:pt x="5157258" y="1970719"/>
                  </a:lnTo>
                  <a:lnTo>
                    <a:pt x="5157787" y="1972799"/>
                  </a:lnTo>
                  <a:lnTo>
                    <a:pt x="5156200" y="1973839"/>
                  </a:lnTo>
                  <a:lnTo>
                    <a:pt x="5154612" y="1975399"/>
                  </a:lnTo>
                  <a:lnTo>
                    <a:pt x="5153554" y="1975919"/>
                  </a:lnTo>
                  <a:lnTo>
                    <a:pt x="5152496" y="1975919"/>
                  </a:lnTo>
                  <a:lnTo>
                    <a:pt x="5150379" y="1975919"/>
                  </a:lnTo>
                  <a:lnTo>
                    <a:pt x="5148262" y="1975399"/>
                  </a:lnTo>
                  <a:lnTo>
                    <a:pt x="5146146" y="1975919"/>
                  </a:lnTo>
                  <a:lnTo>
                    <a:pt x="5144558" y="1975919"/>
                  </a:lnTo>
                  <a:lnTo>
                    <a:pt x="5144029" y="1975919"/>
                  </a:lnTo>
                  <a:lnTo>
                    <a:pt x="5142971" y="1975399"/>
                  </a:lnTo>
                  <a:lnTo>
                    <a:pt x="5140325" y="1975399"/>
                  </a:lnTo>
                  <a:lnTo>
                    <a:pt x="5138737" y="1974359"/>
                  </a:lnTo>
                  <a:lnTo>
                    <a:pt x="5137150" y="1973839"/>
                  </a:lnTo>
                  <a:lnTo>
                    <a:pt x="5135562" y="1973319"/>
                  </a:lnTo>
                  <a:lnTo>
                    <a:pt x="5134504" y="1973839"/>
                  </a:lnTo>
                  <a:lnTo>
                    <a:pt x="5133975" y="1975399"/>
                  </a:lnTo>
                  <a:lnTo>
                    <a:pt x="5131329" y="1975919"/>
                  </a:lnTo>
                  <a:lnTo>
                    <a:pt x="5128154" y="1976439"/>
                  </a:lnTo>
                  <a:lnTo>
                    <a:pt x="5124979" y="1976439"/>
                  </a:lnTo>
                  <a:lnTo>
                    <a:pt x="5123391" y="1976439"/>
                  </a:lnTo>
                  <a:lnTo>
                    <a:pt x="5122333" y="1976439"/>
                  </a:lnTo>
                  <a:lnTo>
                    <a:pt x="5121804" y="1976439"/>
                  </a:lnTo>
                  <a:lnTo>
                    <a:pt x="5121275" y="1976439"/>
                  </a:lnTo>
                  <a:lnTo>
                    <a:pt x="5119158" y="1974359"/>
                  </a:lnTo>
                  <a:lnTo>
                    <a:pt x="5119157" y="1974358"/>
                  </a:lnTo>
                  <a:lnTo>
                    <a:pt x="5118099" y="1971758"/>
                  </a:lnTo>
                  <a:lnTo>
                    <a:pt x="5118099" y="1969677"/>
                  </a:lnTo>
                  <a:lnTo>
                    <a:pt x="5117570" y="1968637"/>
                  </a:lnTo>
                  <a:lnTo>
                    <a:pt x="5116300" y="1967389"/>
                  </a:lnTo>
                  <a:lnTo>
                    <a:pt x="5116201" y="1967292"/>
                  </a:lnTo>
                  <a:lnTo>
                    <a:pt x="5115983" y="1967078"/>
                  </a:lnTo>
                  <a:lnTo>
                    <a:pt x="5113866" y="1966038"/>
                  </a:lnTo>
                  <a:lnTo>
                    <a:pt x="5113865" y="1966037"/>
                  </a:lnTo>
                  <a:lnTo>
                    <a:pt x="5112809" y="1965518"/>
                  </a:lnTo>
                  <a:lnTo>
                    <a:pt x="5112808" y="1965518"/>
                  </a:lnTo>
                  <a:lnTo>
                    <a:pt x="5112805" y="1965518"/>
                  </a:lnTo>
                  <a:lnTo>
                    <a:pt x="5111753" y="1966035"/>
                  </a:lnTo>
                  <a:lnTo>
                    <a:pt x="5111750" y="1966038"/>
                  </a:lnTo>
                  <a:lnTo>
                    <a:pt x="5111221" y="1966038"/>
                  </a:lnTo>
                  <a:lnTo>
                    <a:pt x="5110162" y="1966038"/>
                  </a:lnTo>
                  <a:lnTo>
                    <a:pt x="5109633" y="1966038"/>
                  </a:lnTo>
                  <a:lnTo>
                    <a:pt x="5108046" y="1966038"/>
                  </a:lnTo>
                  <a:lnTo>
                    <a:pt x="5106987" y="1966038"/>
                  </a:lnTo>
                  <a:lnTo>
                    <a:pt x="5106458" y="1966038"/>
                  </a:lnTo>
                  <a:lnTo>
                    <a:pt x="5105929" y="1966038"/>
                  </a:lnTo>
                  <a:lnTo>
                    <a:pt x="5104341" y="1964998"/>
                  </a:lnTo>
                  <a:lnTo>
                    <a:pt x="5102225" y="1964478"/>
                  </a:lnTo>
                  <a:lnTo>
                    <a:pt x="5102224" y="1964477"/>
                  </a:lnTo>
                  <a:lnTo>
                    <a:pt x="5100637" y="1962918"/>
                  </a:lnTo>
                  <a:lnTo>
                    <a:pt x="5099050" y="1961878"/>
                  </a:lnTo>
                  <a:lnTo>
                    <a:pt x="5096933" y="1961358"/>
                  </a:lnTo>
                  <a:lnTo>
                    <a:pt x="5095346" y="1961358"/>
                  </a:lnTo>
                  <a:lnTo>
                    <a:pt x="5095345" y="1961357"/>
                  </a:lnTo>
                  <a:lnTo>
                    <a:pt x="5094286" y="1957716"/>
                  </a:lnTo>
                  <a:lnTo>
                    <a:pt x="5097461" y="1956156"/>
                  </a:lnTo>
                  <a:lnTo>
                    <a:pt x="5101695" y="1954596"/>
                  </a:lnTo>
                  <a:lnTo>
                    <a:pt x="5102753" y="1954076"/>
                  </a:lnTo>
                  <a:lnTo>
                    <a:pt x="5103811" y="1954596"/>
                  </a:lnTo>
                  <a:lnTo>
                    <a:pt x="5104870" y="1954596"/>
                  </a:lnTo>
                  <a:lnTo>
                    <a:pt x="5105928" y="1954596"/>
                  </a:lnTo>
                  <a:lnTo>
                    <a:pt x="5105927" y="1954597"/>
                  </a:lnTo>
                  <a:lnTo>
                    <a:pt x="5105929" y="1954597"/>
                  </a:lnTo>
                  <a:lnTo>
                    <a:pt x="5105923" y="1954606"/>
                  </a:lnTo>
                  <a:lnTo>
                    <a:pt x="5105398" y="1955637"/>
                  </a:lnTo>
                  <a:lnTo>
                    <a:pt x="5104875" y="1956151"/>
                  </a:lnTo>
                  <a:lnTo>
                    <a:pt x="5104871" y="1956157"/>
                  </a:lnTo>
                  <a:lnTo>
                    <a:pt x="5105396" y="1955641"/>
                  </a:lnTo>
                  <a:lnTo>
                    <a:pt x="5105398" y="1955637"/>
                  </a:lnTo>
                  <a:lnTo>
                    <a:pt x="5106457" y="1954596"/>
                  </a:lnTo>
                  <a:lnTo>
                    <a:pt x="5108574" y="1953036"/>
                  </a:lnTo>
                  <a:lnTo>
                    <a:pt x="5110690" y="1951996"/>
                  </a:lnTo>
                  <a:lnTo>
                    <a:pt x="5113336" y="1951476"/>
                  </a:lnTo>
                  <a:lnTo>
                    <a:pt x="5116511" y="1951476"/>
                  </a:lnTo>
                  <a:lnTo>
                    <a:pt x="5120745" y="1951476"/>
                  </a:lnTo>
                  <a:lnTo>
                    <a:pt x="5123920" y="1951476"/>
                  </a:lnTo>
                  <a:lnTo>
                    <a:pt x="5127095" y="1950436"/>
                  </a:lnTo>
                  <a:lnTo>
                    <a:pt x="5129211" y="1949395"/>
                  </a:lnTo>
                  <a:lnTo>
                    <a:pt x="5131328" y="1948355"/>
                  </a:lnTo>
                  <a:lnTo>
                    <a:pt x="5135032" y="1946795"/>
                  </a:lnTo>
                  <a:close/>
                  <a:moveTo>
                    <a:pt x="5092045" y="1933575"/>
                  </a:moveTo>
                  <a:lnTo>
                    <a:pt x="5093586" y="1933575"/>
                  </a:lnTo>
                  <a:lnTo>
                    <a:pt x="5095127" y="1933575"/>
                  </a:lnTo>
                  <a:lnTo>
                    <a:pt x="5099236" y="1933575"/>
                  </a:lnTo>
                  <a:lnTo>
                    <a:pt x="5100777" y="1934068"/>
                  </a:lnTo>
                  <a:lnTo>
                    <a:pt x="5102318" y="1935546"/>
                  </a:lnTo>
                  <a:lnTo>
                    <a:pt x="5104886" y="1936531"/>
                  </a:lnTo>
                  <a:lnTo>
                    <a:pt x="5104886" y="1936532"/>
                  </a:lnTo>
                  <a:lnTo>
                    <a:pt x="5104887" y="1936532"/>
                  </a:lnTo>
                  <a:lnTo>
                    <a:pt x="5105400" y="1939488"/>
                  </a:lnTo>
                  <a:lnTo>
                    <a:pt x="5104373" y="1944415"/>
                  </a:lnTo>
                  <a:lnTo>
                    <a:pt x="5100778" y="1947864"/>
                  </a:lnTo>
                  <a:lnTo>
                    <a:pt x="5100264" y="1947864"/>
                  </a:lnTo>
                  <a:lnTo>
                    <a:pt x="5099750" y="1947864"/>
                  </a:lnTo>
                  <a:lnTo>
                    <a:pt x="5099237" y="1947864"/>
                  </a:lnTo>
                  <a:lnTo>
                    <a:pt x="5098210" y="1947864"/>
                  </a:lnTo>
                  <a:lnTo>
                    <a:pt x="5096669" y="1947864"/>
                  </a:lnTo>
                  <a:lnTo>
                    <a:pt x="5095642" y="1947864"/>
                  </a:lnTo>
                  <a:lnTo>
                    <a:pt x="5095128" y="1947864"/>
                  </a:lnTo>
                  <a:lnTo>
                    <a:pt x="5094614" y="1947864"/>
                  </a:lnTo>
                  <a:lnTo>
                    <a:pt x="5091019" y="1945893"/>
                  </a:lnTo>
                  <a:lnTo>
                    <a:pt x="5087937" y="1943923"/>
                  </a:lnTo>
                  <a:lnTo>
                    <a:pt x="5087937" y="1943922"/>
                  </a:lnTo>
                  <a:lnTo>
                    <a:pt x="5087936" y="1943922"/>
                  </a:lnTo>
                  <a:lnTo>
                    <a:pt x="5089477" y="1939980"/>
                  </a:lnTo>
                  <a:lnTo>
                    <a:pt x="5091018" y="1937024"/>
                  </a:lnTo>
                  <a:lnTo>
                    <a:pt x="5091532" y="1935053"/>
                  </a:lnTo>
                  <a:close/>
                  <a:moveTo>
                    <a:pt x="4522786" y="1918314"/>
                  </a:moveTo>
                  <a:lnTo>
                    <a:pt x="4523315" y="1919531"/>
                  </a:lnTo>
                  <a:lnTo>
                    <a:pt x="4523315" y="1919937"/>
                  </a:lnTo>
                  <a:lnTo>
                    <a:pt x="4523315" y="1922102"/>
                  </a:lnTo>
                  <a:close/>
                  <a:moveTo>
                    <a:pt x="4999011" y="1914525"/>
                  </a:moveTo>
                  <a:lnTo>
                    <a:pt x="5003799" y="1914525"/>
                  </a:lnTo>
                  <a:lnTo>
                    <a:pt x="5003799" y="1914526"/>
                  </a:lnTo>
                  <a:lnTo>
                    <a:pt x="5003800" y="1914526"/>
                  </a:lnTo>
                  <a:lnTo>
                    <a:pt x="5002736" y="1918913"/>
                  </a:lnTo>
                  <a:lnTo>
                    <a:pt x="5000076" y="1923301"/>
                  </a:lnTo>
                  <a:lnTo>
                    <a:pt x="4999012" y="1925494"/>
                  </a:lnTo>
                  <a:lnTo>
                    <a:pt x="4997416" y="1926591"/>
                  </a:lnTo>
                  <a:lnTo>
                    <a:pt x="4993693" y="1928237"/>
                  </a:lnTo>
                  <a:lnTo>
                    <a:pt x="4993693" y="1928785"/>
                  </a:lnTo>
                  <a:lnTo>
                    <a:pt x="4993161" y="1928785"/>
                  </a:lnTo>
                  <a:lnTo>
                    <a:pt x="4992629" y="1928785"/>
                  </a:lnTo>
                  <a:lnTo>
                    <a:pt x="4992097" y="1928237"/>
                  </a:lnTo>
                  <a:lnTo>
                    <a:pt x="4991565" y="1928237"/>
                  </a:lnTo>
                  <a:lnTo>
                    <a:pt x="4990501" y="1928237"/>
                  </a:lnTo>
                  <a:lnTo>
                    <a:pt x="4989969" y="1928237"/>
                  </a:lnTo>
                  <a:lnTo>
                    <a:pt x="4988373" y="1930430"/>
                  </a:lnTo>
                  <a:lnTo>
                    <a:pt x="4987309" y="1932624"/>
                  </a:lnTo>
                  <a:lnTo>
                    <a:pt x="4985713" y="1933721"/>
                  </a:lnTo>
                  <a:lnTo>
                    <a:pt x="4984117" y="1934269"/>
                  </a:lnTo>
                  <a:lnTo>
                    <a:pt x="4981457" y="1934818"/>
                  </a:lnTo>
                  <a:lnTo>
                    <a:pt x="4978265" y="1935366"/>
                  </a:lnTo>
                  <a:lnTo>
                    <a:pt x="4975605" y="1933721"/>
                  </a:lnTo>
                  <a:lnTo>
                    <a:pt x="4975604" y="1933720"/>
                  </a:lnTo>
                  <a:lnTo>
                    <a:pt x="4972945" y="1930979"/>
                  </a:lnTo>
                  <a:lnTo>
                    <a:pt x="4971349" y="1930430"/>
                  </a:lnTo>
                  <a:lnTo>
                    <a:pt x="4969753" y="1929333"/>
                  </a:lnTo>
                  <a:lnTo>
                    <a:pt x="4967625" y="1928785"/>
                  </a:lnTo>
                  <a:lnTo>
                    <a:pt x="4965497" y="1928237"/>
                  </a:lnTo>
                  <a:lnTo>
                    <a:pt x="4943154" y="1928237"/>
                  </a:lnTo>
                  <a:lnTo>
                    <a:pt x="4936238" y="1926591"/>
                  </a:lnTo>
                  <a:lnTo>
                    <a:pt x="4934642" y="1928785"/>
                  </a:lnTo>
                  <a:lnTo>
                    <a:pt x="4932514" y="1930430"/>
                  </a:lnTo>
                  <a:lnTo>
                    <a:pt x="4931982" y="1930430"/>
                  </a:lnTo>
                  <a:lnTo>
                    <a:pt x="4931450" y="1930430"/>
                  </a:lnTo>
                  <a:lnTo>
                    <a:pt x="4930918" y="1929882"/>
                  </a:lnTo>
                  <a:lnTo>
                    <a:pt x="4930386" y="1929882"/>
                  </a:lnTo>
                  <a:lnTo>
                    <a:pt x="4930383" y="1929882"/>
                  </a:lnTo>
                  <a:lnTo>
                    <a:pt x="4929325" y="1930427"/>
                  </a:lnTo>
                  <a:lnTo>
                    <a:pt x="4929322" y="1930430"/>
                  </a:lnTo>
                  <a:lnTo>
                    <a:pt x="4927727" y="1930979"/>
                  </a:lnTo>
                  <a:lnTo>
                    <a:pt x="4925067" y="1932624"/>
                  </a:lnTo>
                  <a:lnTo>
                    <a:pt x="4923471" y="1933172"/>
                  </a:lnTo>
                  <a:lnTo>
                    <a:pt x="4921875" y="1934269"/>
                  </a:lnTo>
                  <a:lnTo>
                    <a:pt x="4920811" y="1935914"/>
                  </a:lnTo>
                  <a:lnTo>
                    <a:pt x="4919215" y="1937560"/>
                  </a:lnTo>
                  <a:lnTo>
                    <a:pt x="4917619" y="1938108"/>
                  </a:lnTo>
                  <a:lnTo>
                    <a:pt x="4916023" y="1938657"/>
                  </a:lnTo>
                  <a:lnTo>
                    <a:pt x="4910171" y="1941399"/>
                  </a:lnTo>
                  <a:lnTo>
                    <a:pt x="4904319" y="1944689"/>
                  </a:lnTo>
                  <a:lnTo>
                    <a:pt x="4904319" y="1944688"/>
                  </a:lnTo>
                  <a:lnTo>
                    <a:pt x="4904318" y="1944688"/>
                  </a:lnTo>
                  <a:lnTo>
                    <a:pt x="4903786" y="1941398"/>
                  </a:lnTo>
                  <a:lnTo>
                    <a:pt x="4903786" y="1938656"/>
                  </a:lnTo>
                  <a:lnTo>
                    <a:pt x="4903786" y="1935913"/>
                  </a:lnTo>
                  <a:lnTo>
                    <a:pt x="4905914" y="1933171"/>
                  </a:lnTo>
                  <a:lnTo>
                    <a:pt x="4906978" y="1930978"/>
                  </a:lnTo>
                  <a:lnTo>
                    <a:pt x="4908574" y="1929332"/>
                  </a:lnTo>
                  <a:lnTo>
                    <a:pt x="4913362" y="1927139"/>
                  </a:lnTo>
                  <a:lnTo>
                    <a:pt x="4919214" y="1926590"/>
                  </a:lnTo>
                  <a:lnTo>
                    <a:pt x="4922938" y="1926590"/>
                  </a:lnTo>
                  <a:lnTo>
                    <a:pt x="4926662" y="1926042"/>
                  </a:lnTo>
                  <a:lnTo>
                    <a:pt x="4928789" y="1924397"/>
                  </a:lnTo>
                  <a:lnTo>
                    <a:pt x="4931449" y="1919461"/>
                  </a:lnTo>
                  <a:lnTo>
                    <a:pt x="4933577" y="1918912"/>
                  </a:lnTo>
                  <a:lnTo>
                    <a:pt x="4993692" y="1918912"/>
                  </a:lnTo>
                  <a:lnTo>
                    <a:pt x="4994224" y="1917267"/>
                  </a:lnTo>
                  <a:lnTo>
                    <a:pt x="4994756" y="1915622"/>
                  </a:lnTo>
                  <a:lnTo>
                    <a:pt x="4994764" y="1915620"/>
                  </a:lnTo>
                  <a:lnTo>
                    <a:pt x="4997416" y="1914526"/>
                  </a:lnTo>
                  <a:lnTo>
                    <a:pt x="4999007" y="1914526"/>
                  </a:lnTo>
                  <a:close/>
                  <a:moveTo>
                    <a:pt x="4524903" y="1914525"/>
                  </a:moveTo>
                  <a:lnTo>
                    <a:pt x="4527020" y="1915066"/>
                  </a:lnTo>
                  <a:lnTo>
                    <a:pt x="4528607" y="1915608"/>
                  </a:lnTo>
                  <a:lnTo>
                    <a:pt x="4532312" y="1918855"/>
                  </a:lnTo>
                  <a:lnTo>
                    <a:pt x="4534957" y="1923184"/>
                  </a:lnTo>
                  <a:lnTo>
                    <a:pt x="4536545" y="1924267"/>
                  </a:lnTo>
                  <a:lnTo>
                    <a:pt x="4538662" y="1925890"/>
                  </a:lnTo>
                  <a:lnTo>
                    <a:pt x="4539720" y="1929138"/>
                  </a:lnTo>
                  <a:lnTo>
                    <a:pt x="4540249" y="1933467"/>
                  </a:lnTo>
                  <a:lnTo>
                    <a:pt x="4540249" y="1936715"/>
                  </a:lnTo>
                  <a:lnTo>
                    <a:pt x="4539191" y="1938338"/>
                  </a:lnTo>
                  <a:lnTo>
                    <a:pt x="4538133" y="1935632"/>
                  </a:lnTo>
                  <a:lnTo>
                    <a:pt x="4536545" y="1932926"/>
                  </a:lnTo>
                  <a:lnTo>
                    <a:pt x="4535487" y="1931844"/>
                  </a:lnTo>
                  <a:lnTo>
                    <a:pt x="4533370" y="1930220"/>
                  </a:lnTo>
                  <a:lnTo>
                    <a:pt x="4531253" y="1928055"/>
                  </a:lnTo>
                  <a:lnTo>
                    <a:pt x="4528607" y="1926432"/>
                  </a:lnTo>
                  <a:lnTo>
                    <a:pt x="4524903" y="1923184"/>
                  </a:lnTo>
                  <a:lnTo>
                    <a:pt x="4523315" y="1919531"/>
                  </a:lnTo>
                  <a:lnTo>
                    <a:pt x="4523315" y="1918314"/>
                  </a:lnTo>
                  <a:lnTo>
                    <a:pt x="4524374" y="1916149"/>
                  </a:lnTo>
                  <a:close/>
                  <a:moveTo>
                    <a:pt x="5058832" y="1897063"/>
                  </a:moveTo>
                  <a:lnTo>
                    <a:pt x="5058833" y="1897064"/>
                  </a:lnTo>
                  <a:lnTo>
                    <a:pt x="5058833" y="1897063"/>
                  </a:lnTo>
                  <a:lnTo>
                    <a:pt x="5059363" y="1899663"/>
                  </a:lnTo>
                  <a:lnTo>
                    <a:pt x="5059892" y="1901744"/>
                  </a:lnTo>
                  <a:lnTo>
                    <a:pt x="5059892" y="1903304"/>
                  </a:lnTo>
                  <a:lnTo>
                    <a:pt x="5058833" y="1904864"/>
                  </a:lnTo>
                  <a:lnTo>
                    <a:pt x="5057246" y="1905904"/>
                  </a:lnTo>
                  <a:lnTo>
                    <a:pt x="5055658" y="1907464"/>
                  </a:lnTo>
                  <a:lnTo>
                    <a:pt x="5054600" y="1909024"/>
                  </a:lnTo>
                  <a:lnTo>
                    <a:pt x="5054071" y="1911624"/>
                  </a:lnTo>
                  <a:lnTo>
                    <a:pt x="5054071" y="1916304"/>
                  </a:lnTo>
                  <a:lnTo>
                    <a:pt x="5058303" y="1915785"/>
                  </a:lnTo>
                  <a:lnTo>
                    <a:pt x="5061478" y="1915265"/>
                  </a:lnTo>
                  <a:lnTo>
                    <a:pt x="5061479" y="1915265"/>
                  </a:lnTo>
                  <a:lnTo>
                    <a:pt x="5063067" y="1915785"/>
                  </a:lnTo>
                  <a:lnTo>
                    <a:pt x="5065184" y="1916305"/>
                  </a:lnTo>
                  <a:lnTo>
                    <a:pt x="5064654" y="1918385"/>
                  </a:lnTo>
                  <a:lnTo>
                    <a:pt x="5065184" y="1920465"/>
                  </a:lnTo>
                  <a:lnTo>
                    <a:pt x="5064654" y="1922545"/>
                  </a:lnTo>
                  <a:lnTo>
                    <a:pt x="5064125" y="1924105"/>
                  </a:lnTo>
                  <a:lnTo>
                    <a:pt x="5066242" y="1925145"/>
                  </a:lnTo>
                  <a:lnTo>
                    <a:pt x="5067829" y="1926186"/>
                  </a:lnTo>
                  <a:lnTo>
                    <a:pt x="5069946" y="1928266"/>
                  </a:lnTo>
                  <a:lnTo>
                    <a:pt x="5070475" y="1931906"/>
                  </a:lnTo>
                  <a:lnTo>
                    <a:pt x="5070475" y="1934506"/>
                  </a:lnTo>
                  <a:lnTo>
                    <a:pt x="5069946" y="1937106"/>
                  </a:lnTo>
                  <a:lnTo>
                    <a:pt x="5069945" y="1937106"/>
                  </a:lnTo>
                  <a:lnTo>
                    <a:pt x="5067828" y="1936586"/>
                  </a:lnTo>
                  <a:lnTo>
                    <a:pt x="5066242" y="1936586"/>
                  </a:lnTo>
                  <a:lnTo>
                    <a:pt x="5066241" y="1936586"/>
                  </a:lnTo>
                  <a:lnTo>
                    <a:pt x="5062538" y="1936586"/>
                  </a:lnTo>
                  <a:lnTo>
                    <a:pt x="5059892" y="1936586"/>
                  </a:lnTo>
                  <a:lnTo>
                    <a:pt x="5057246" y="1936586"/>
                  </a:lnTo>
                  <a:lnTo>
                    <a:pt x="5053542" y="1936586"/>
                  </a:lnTo>
                  <a:lnTo>
                    <a:pt x="5051954" y="1937106"/>
                  </a:lnTo>
                  <a:lnTo>
                    <a:pt x="5052483" y="1942827"/>
                  </a:lnTo>
                  <a:lnTo>
                    <a:pt x="5052483" y="1947507"/>
                  </a:lnTo>
                  <a:lnTo>
                    <a:pt x="5052483" y="1951148"/>
                  </a:lnTo>
                  <a:lnTo>
                    <a:pt x="5051954" y="1955828"/>
                  </a:lnTo>
                  <a:lnTo>
                    <a:pt x="5048250" y="1956868"/>
                  </a:lnTo>
                  <a:lnTo>
                    <a:pt x="5045075" y="1957388"/>
                  </a:lnTo>
                  <a:lnTo>
                    <a:pt x="5045074" y="1957388"/>
                  </a:lnTo>
                  <a:lnTo>
                    <a:pt x="5042957" y="1956868"/>
                  </a:lnTo>
                  <a:lnTo>
                    <a:pt x="5040840" y="1955828"/>
                  </a:lnTo>
                  <a:lnTo>
                    <a:pt x="5040312" y="1955828"/>
                  </a:lnTo>
                  <a:lnTo>
                    <a:pt x="5039783" y="1955828"/>
                  </a:lnTo>
                  <a:lnTo>
                    <a:pt x="5039782" y="1955828"/>
                  </a:lnTo>
                  <a:lnTo>
                    <a:pt x="5039254" y="1955828"/>
                  </a:lnTo>
                  <a:lnTo>
                    <a:pt x="5039253" y="1955828"/>
                  </a:lnTo>
                  <a:lnTo>
                    <a:pt x="5038725" y="1955828"/>
                  </a:lnTo>
                  <a:lnTo>
                    <a:pt x="5038196" y="1955828"/>
                  </a:lnTo>
                  <a:lnTo>
                    <a:pt x="5038195" y="1955828"/>
                  </a:lnTo>
                  <a:lnTo>
                    <a:pt x="5037666" y="1955828"/>
                  </a:lnTo>
                  <a:lnTo>
                    <a:pt x="5037137" y="1955828"/>
                  </a:lnTo>
                  <a:lnTo>
                    <a:pt x="5037136" y="1955828"/>
                  </a:lnTo>
                  <a:lnTo>
                    <a:pt x="5037665" y="1952188"/>
                  </a:lnTo>
                  <a:lnTo>
                    <a:pt x="5037665" y="1948547"/>
                  </a:lnTo>
                  <a:lnTo>
                    <a:pt x="5037665" y="1946987"/>
                  </a:lnTo>
                  <a:lnTo>
                    <a:pt x="5037136" y="1944907"/>
                  </a:lnTo>
                  <a:lnTo>
                    <a:pt x="5037665" y="1941267"/>
                  </a:lnTo>
                  <a:lnTo>
                    <a:pt x="5039253" y="1938147"/>
                  </a:lnTo>
                  <a:lnTo>
                    <a:pt x="5040840" y="1936586"/>
                  </a:lnTo>
                  <a:lnTo>
                    <a:pt x="5041899" y="1935026"/>
                  </a:lnTo>
                  <a:lnTo>
                    <a:pt x="5042428" y="1930866"/>
                  </a:lnTo>
                  <a:lnTo>
                    <a:pt x="5041899" y="1927746"/>
                  </a:lnTo>
                  <a:lnTo>
                    <a:pt x="5042428" y="1926186"/>
                  </a:lnTo>
                  <a:lnTo>
                    <a:pt x="5042957" y="1924105"/>
                  </a:lnTo>
                  <a:lnTo>
                    <a:pt x="5041899" y="1919425"/>
                  </a:lnTo>
                  <a:lnTo>
                    <a:pt x="5040840" y="1915265"/>
                  </a:lnTo>
                  <a:lnTo>
                    <a:pt x="5040840" y="1913705"/>
                  </a:lnTo>
                  <a:lnTo>
                    <a:pt x="5041370" y="1911624"/>
                  </a:lnTo>
                  <a:lnTo>
                    <a:pt x="5041899" y="1910584"/>
                  </a:lnTo>
                  <a:lnTo>
                    <a:pt x="5042428" y="1909544"/>
                  </a:lnTo>
                  <a:lnTo>
                    <a:pt x="5042428" y="1909545"/>
                  </a:lnTo>
                  <a:lnTo>
                    <a:pt x="5042429" y="1909544"/>
                  </a:lnTo>
                  <a:lnTo>
                    <a:pt x="5042958" y="1909544"/>
                  </a:lnTo>
                  <a:lnTo>
                    <a:pt x="5043487" y="1910584"/>
                  </a:lnTo>
                  <a:lnTo>
                    <a:pt x="5044017" y="1910584"/>
                  </a:lnTo>
                  <a:lnTo>
                    <a:pt x="5045074" y="1910584"/>
                  </a:lnTo>
                  <a:lnTo>
                    <a:pt x="5045075" y="1910584"/>
                  </a:lnTo>
                  <a:lnTo>
                    <a:pt x="5045603" y="1910584"/>
                  </a:lnTo>
                  <a:lnTo>
                    <a:pt x="5047720" y="1908504"/>
                  </a:lnTo>
                  <a:lnTo>
                    <a:pt x="5049307" y="1907464"/>
                  </a:lnTo>
                  <a:lnTo>
                    <a:pt x="5050895" y="1905904"/>
                  </a:lnTo>
                  <a:lnTo>
                    <a:pt x="5052482" y="1903824"/>
                  </a:lnTo>
                  <a:lnTo>
                    <a:pt x="5056187" y="1900703"/>
                  </a:lnTo>
                  <a:close/>
                  <a:moveTo>
                    <a:pt x="4504891" y="1889125"/>
                  </a:moveTo>
                  <a:lnTo>
                    <a:pt x="4508354" y="1891960"/>
                  </a:lnTo>
                  <a:lnTo>
                    <a:pt x="4508932" y="1893094"/>
                  </a:lnTo>
                  <a:lnTo>
                    <a:pt x="4510086" y="1895362"/>
                  </a:lnTo>
                  <a:lnTo>
                    <a:pt x="4511818" y="1899330"/>
                  </a:lnTo>
                  <a:lnTo>
                    <a:pt x="4516436" y="1901598"/>
                  </a:lnTo>
                  <a:lnTo>
                    <a:pt x="4515282" y="1905000"/>
                  </a:lnTo>
                  <a:lnTo>
                    <a:pt x="4514127" y="1905000"/>
                  </a:lnTo>
                  <a:lnTo>
                    <a:pt x="4512973" y="1905000"/>
                  </a:lnTo>
                  <a:lnTo>
                    <a:pt x="4510086" y="1905000"/>
                  </a:lnTo>
                  <a:lnTo>
                    <a:pt x="4507200" y="1903866"/>
                  </a:lnTo>
                  <a:lnTo>
                    <a:pt x="4506623" y="1902732"/>
                  </a:lnTo>
                  <a:lnTo>
                    <a:pt x="4506623" y="1900464"/>
                  </a:lnTo>
                  <a:lnTo>
                    <a:pt x="4506045" y="1898197"/>
                  </a:lnTo>
                  <a:lnTo>
                    <a:pt x="4505468" y="1896496"/>
                  </a:lnTo>
                  <a:lnTo>
                    <a:pt x="4504314" y="1894795"/>
                  </a:lnTo>
                  <a:lnTo>
                    <a:pt x="4503736" y="1893094"/>
                  </a:lnTo>
                  <a:lnTo>
                    <a:pt x="4504314" y="1890826"/>
                  </a:lnTo>
                  <a:close/>
                  <a:moveTo>
                    <a:pt x="4494220" y="1843088"/>
                  </a:moveTo>
                  <a:lnTo>
                    <a:pt x="4496342" y="1844146"/>
                  </a:lnTo>
                  <a:lnTo>
                    <a:pt x="4497933" y="1845205"/>
                  </a:lnTo>
                  <a:lnTo>
                    <a:pt x="4501647" y="1847321"/>
                  </a:lnTo>
                  <a:lnTo>
                    <a:pt x="4505361" y="1850496"/>
                  </a:lnTo>
                  <a:lnTo>
                    <a:pt x="4506953" y="1851026"/>
                  </a:lnTo>
                  <a:lnTo>
                    <a:pt x="4508544" y="1851026"/>
                  </a:lnTo>
                  <a:lnTo>
                    <a:pt x="4510667" y="1852613"/>
                  </a:lnTo>
                  <a:lnTo>
                    <a:pt x="4512258" y="1853671"/>
                  </a:lnTo>
                  <a:lnTo>
                    <a:pt x="4513850" y="1853671"/>
                  </a:lnTo>
                  <a:lnTo>
                    <a:pt x="4515972" y="1853671"/>
                  </a:lnTo>
                  <a:lnTo>
                    <a:pt x="4522869" y="1852084"/>
                  </a:lnTo>
                  <a:lnTo>
                    <a:pt x="4529236" y="1850496"/>
                  </a:lnTo>
                  <a:lnTo>
                    <a:pt x="4531358" y="1855259"/>
                  </a:lnTo>
                  <a:lnTo>
                    <a:pt x="4534011" y="1858434"/>
                  </a:lnTo>
                  <a:lnTo>
                    <a:pt x="4535602" y="1861080"/>
                  </a:lnTo>
                  <a:lnTo>
                    <a:pt x="4537194" y="1862667"/>
                  </a:lnTo>
                  <a:lnTo>
                    <a:pt x="4538255" y="1863197"/>
                  </a:lnTo>
                  <a:lnTo>
                    <a:pt x="4539316" y="1863197"/>
                  </a:lnTo>
                  <a:lnTo>
                    <a:pt x="4540377" y="1863197"/>
                  </a:lnTo>
                  <a:lnTo>
                    <a:pt x="4540908" y="1863726"/>
                  </a:lnTo>
                  <a:lnTo>
                    <a:pt x="4540908" y="1865842"/>
                  </a:lnTo>
                  <a:lnTo>
                    <a:pt x="4540908" y="1867430"/>
                  </a:lnTo>
                  <a:lnTo>
                    <a:pt x="4540908" y="1869547"/>
                  </a:lnTo>
                  <a:lnTo>
                    <a:pt x="4541969" y="1871134"/>
                  </a:lnTo>
                  <a:lnTo>
                    <a:pt x="4543561" y="1871663"/>
                  </a:lnTo>
                  <a:lnTo>
                    <a:pt x="4545683" y="1871663"/>
                  </a:lnTo>
                  <a:lnTo>
                    <a:pt x="4548866" y="1872722"/>
                  </a:lnTo>
                  <a:lnTo>
                    <a:pt x="4553110" y="1874309"/>
                  </a:lnTo>
                  <a:lnTo>
                    <a:pt x="4553641" y="1875897"/>
                  </a:lnTo>
                  <a:lnTo>
                    <a:pt x="4554702" y="1878013"/>
                  </a:lnTo>
                  <a:lnTo>
                    <a:pt x="4556824" y="1879601"/>
                  </a:lnTo>
                  <a:lnTo>
                    <a:pt x="4558946" y="1880659"/>
                  </a:lnTo>
                  <a:lnTo>
                    <a:pt x="4560538" y="1882247"/>
                  </a:lnTo>
                  <a:lnTo>
                    <a:pt x="4562130" y="1884363"/>
                  </a:lnTo>
                  <a:lnTo>
                    <a:pt x="4564782" y="1885422"/>
                  </a:lnTo>
                  <a:lnTo>
                    <a:pt x="4566374" y="1887009"/>
                  </a:lnTo>
                  <a:lnTo>
                    <a:pt x="4567435" y="1889126"/>
                  </a:lnTo>
                  <a:lnTo>
                    <a:pt x="4568496" y="1890713"/>
                  </a:lnTo>
                  <a:lnTo>
                    <a:pt x="4570088" y="1892301"/>
                  </a:lnTo>
                  <a:lnTo>
                    <a:pt x="4571149" y="1893888"/>
                  </a:lnTo>
                  <a:lnTo>
                    <a:pt x="4573271" y="1894417"/>
                  </a:lnTo>
                  <a:lnTo>
                    <a:pt x="4575393" y="1894947"/>
                  </a:lnTo>
                  <a:lnTo>
                    <a:pt x="4575924" y="1896534"/>
                  </a:lnTo>
                  <a:lnTo>
                    <a:pt x="4575924" y="1898651"/>
                  </a:lnTo>
                  <a:lnTo>
                    <a:pt x="4577516" y="1900767"/>
                  </a:lnTo>
                  <a:lnTo>
                    <a:pt x="4579638" y="1902355"/>
                  </a:lnTo>
                  <a:lnTo>
                    <a:pt x="4581760" y="1903942"/>
                  </a:lnTo>
                  <a:lnTo>
                    <a:pt x="4583882" y="1905001"/>
                  </a:lnTo>
                  <a:lnTo>
                    <a:pt x="4587596" y="1905530"/>
                  </a:lnTo>
                  <a:lnTo>
                    <a:pt x="4591310" y="1905530"/>
                  </a:lnTo>
                  <a:lnTo>
                    <a:pt x="4594493" y="1905530"/>
                  </a:lnTo>
                  <a:lnTo>
                    <a:pt x="4596615" y="1905001"/>
                  </a:lnTo>
                  <a:lnTo>
                    <a:pt x="4598207" y="1903942"/>
                  </a:lnTo>
                  <a:lnTo>
                    <a:pt x="4599799" y="1905530"/>
                  </a:lnTo>
                  <a:lnTo>
                    <a:pt x="4600860" y="1907117"/>
                  </a:lnTo>
                  <a:lnTo>
                    <a:pt x="4600860" y="1909763"/>
                  </a:lnTo>
                  <a:lnTo>
                    <a:pt x="4600860" y="1911351"/>
                  </a:lnTo>
                  <a:lnTo>
                    <a:pt x="4600860" y="1912938"/>
                  </a:lnTo>
                  <a:lnTo>
                    <a:pt x="4600860" y="1914526"/>
                  </a:lnTo>
                  <a:lnTo>
                    <a:pt x="4601921" y="1916113"/>
                  </a:lnTo>
                  <a:lnTo>
                    <a:pt x="4602451" y="1918230"/>
                  </a:lnTo>
                  <a:lnTo>
                    <a:pt x="4602982" y="1919817"/>
                  </a:lnTo>
                  <a:lnTo>
                    <a:pt x="4603512" y="1921934"/>
                  </a:lnTo>
                  <a:lnTo>
                    <a:pt x="4605104" y="1923522"/>
                  </a:lnTo>
                  <a:lnTo>
                    <a:pt x="4607757" y="1924580"/>
                  </a:lnTo>
                  <a:lnTo>
                    <a:pt x="4608818" y="1926697"/>
                  </a:lnTo>
                  <a:lnTo>
                    <a:pt x="4610940" y="1927755"/>
                  </a:lnTo>
                  <a:lnTo>
                    <a:pt x="4612001" y="1928284"/>
                  </a:lnTo>
                  <a:lnTo>
                    <a:pt x="4612532" y="1927755"/>
                  </a:lnTo>
                  <a:lnTo>
                    <a:pt x="4613593" y="1927755"/>
                  </a:lnTo>
                  <a:lnTo>
                    <a:pt x="4614123" y="1927755"/>
                  </a:lnTo>
                  <a:lnTo>
                    <a:pt x="4619429" y="1928284"/>
                  </a:lnTo>
                  <a:lnTo>
                    <a:pt x="4624204" y="1927755"/>
                  </a:lnTo>
                  <a:lnTo>
                    <a:pt x="4624204" y="1946276"/>
                  </a:lnTo>
                  <a:lnTo>
                    <a:pt x="4624204" y="1948393"/>
                  </a:lnTo>
                  <a:lnTo>
                    <a:pt x="4625265" y="1949980"/>
                  </a:lnTo>
                  <a:lnTo>
                    <a:pt x="4626857" y="1951568"/>
                  </a:lnTo>
                  <a:lnTo>
                    <a:pt x="4630040" y="1952097"/>
                  </a:lnTo>
                  <a:lnTo>
                    <a:pt x="4631632" y="1953684"/>
                  </a:lnTo>
                  <a:lnTo>
                    <a:pt x="4633223" y="1955272"/>
                  </a:lnTo>
                  <a:lnTo>
                    <a:pt x="4634815" y="1956330"/>
                  </a:lnTo>
                  <a:lnTo>
                    <a:pt x="4636406" y="1957388"/>
                  </a:lnTo>
                  <a:lnTo>
                    <a:pt x="4639590" y="1957918"/>
                  </a:lnTo>
                  <a:lnTo>
                    <a:pt x="4641712" y="1957388"/>
                  </a:lnTo>
                  <a:lnTo>
                    <a:pt x="4643304" y="1957388"/>
                  </a:lnTo>
                  <a:lnTo>
                    <a:pt x="4644895" y="1957388"/>
                  </a:lnTo>
                  <a:lnTo>
                    <a:pt x="4648079" y="1957388"/>
                  </a:lnTo>
                  <a:lnTo>
                    <a:pt x="4650201" y="1958447"/>
                  </a:lnTo>
                  <a:lnTo>
                    <a:pt x="4651262" y="1960034"/>
                  </a:lnTo>
                  <a:lnTo>
                    <a:pt x="4650731" y="1964268"/>
                  </a:lnTo>
                  <a:lnTo>
                    <a:pt x="4650731" y="1967443"/>
                  </a:lnTo>
                  <a:lnTo>
                    <a:pt x="4650731" y="1970618"/>
                  </a:lnTo>
                  <a:lnTo>
                    <a:pt x="4651262" y="1974322"/>
                  </a:lnTo>
                  <a:lnTo>
                    <a:pt x="4661342" y="1974322"/>
                  </a:lnTo>
                  <a:lnTo>
                    <a:pt x="4661342" y="1972734"/>
                  </a:lnTo>
                  <a:lnTo>
                    <a:pt x="4661873" y="1970618"/>
                  </a:lnTo>
                  <a:lnTo>
                    <a:pt x="4662403" y="1969030"/>
                  </a:lnTo>
                  <a:lnTo>
                    <a:pt x="4662934" y="1967443"/>
                  </a:lnTo>
                  <a:lnTo>
                    <a:pt x="4664526" y="1966913"/>
                  </a:lnTo>
                  <a:lnTo>
                    <a:pt x="4666117" y="1966384"/>
                  </a:lnTo>
                  <a:lnTo>
                    <a:pt x="4668239" y="1965855"/>
                  </a:lnTo>
                  <a:lnTo>
                    <a:pt x="4670892" y="1965855"/>
                  </a:lnTo>
                  <a:lnTo>
                    <a:pt x="4673545" y="1965855"/>
                  </a:lnTo>
                  <a:lnTo>
                    <a:pt x="4675137" y="1966384"/>
                  </a:lnTo>
                  <a:lnTo>
                    <a:pt x="4677259" y="1966913"/>
                  </a:lnTo>
                  <a:lnTo>
                    <a:pt x="4678850" y="1967443"/>
                  </a:lnTo>
                  <a:lnTo>
                    <a:pt x="4680442" y="1967972"/>
                  </a:lnTo>
                  <a:lnTo>
                    <a:pt x="4682564" y="1969030"/>
                  </a:lnTo>
                  <a:lnTo>
                    <a:pt x="4683625" y="1970618"/>
                  </a:lnTo>
                  <a:lnTo>
                    <a:pt x="4684156" y="1972734"/>
                  </a:lnTo>
                  <a:lnTo>
                    <a:pt x="4683580" y="1973117"/>
                  </a:lnTo>
                  <a:lnTo>
                    <a:pt x="4683592" y="1973159"/>
                  </a:lnTo>
                  <a:lnTo>
                    <a:pt x="4682560" y="1973798"/>
                  </a:lnTo>
                  <a:lnTo>
                    <a:pt x="4680442" y="1976438"/>
                  </a:lnTo>
                  <a:lnTo>
                    <a:pt x="4680442" y="1978026"/>
                  </a:lnTo>
                  <a:lnTo>
                    <a:pt x="4680442" y="1979613"/>
                  </a:lnTo>
                  <a:lnTo>
                    <a:pt x="4682564" y="1980672"/>
                  </a:lnTo>
                  <a:lnTo>
                    <a:pt x="4684156" y="1981730"/>
                  </a:lnTo>
                  <a:lnTo>
                    <a:pt x="4685217" y="1981730"/>
                  </a:lnTo>
                  <a:lnTo>
                    <a:pt x="4686278" y="1981730"/>
                  </a:lnTo>
                  <a:lnTo>
                    <a:pt x="4686809" y="1981201"/>
                  </a:lnTo>
                  <a:lnTo>
                    <a:pt x="4687870" y="1981730"/>
                  </a:lnTo>
                  <a:lnTo>
                    <a:pt x="4689992" y="1982788"/>
                  </a:lnTo>
                  <a:lnTo>
                    <a:pt x="4691053" y="1984905"/>
                  </a:lnTo>
                  <a:lnTo>
                    <a:pt x="4693175" y="1987551"/>
                  </a:lnTo>
                  <a:lnTo>
                    <a:pt x="4694236" y="1989668"/>
                  </a:lnTo>
                  <a:lnTo>
                    <a:pt x="4694236" y="1989813"/>
                  </a:lnTo>
                  <a:lnTo>
                    <a:pt x="4694237" y="1989815"/>
                  </a:lnTo>
                  <a:lnTo>
                    <a:pt x="4694237" y="1991376"/>
                  </a:lnTo>
                  <a:lnTo>
                    <a:pt x="4694237" y="1992938"/>
                  </a:lnTo>
                  <a:lnTo>
                    <a:pt x="4692838" y="1994237"/>
                  </a:lnTo>
                  <a:lnTo>
                    <a:pt x="4692645" y="1994430"/>
                  </a:lnTo>
                  <a:lnTo>
                    <a:pt x="4692614" y="1994445"/>
                  </a:lnTo>
                  <a:lnTo>
                    <a:pt x="4692556" y="1994499"/>
                  </a:lnTo>
                  <a:lnTo>
                    <a:pt x="4691829" y="1994837"/>
                  </a:lnTo>
                  <a:lnTo>
                    <a:pt x="4690522" y="1995489"/>
                  </a:lnTo>
                  <a:lnTo>
                    <a:pt x="4690466" y="1995470"/>
                  </a:lnTo>
                  <a:lnTo>
                    <a:pt x="4690315" y="1995540"/>
                  </a:lnTo>
                  <a:lnTo>
                    <a:pt x="4688634" y="1995020"/>
                  </a:lnTo>
                  <a:lnTo>
                    <a:pt x="4686393" y="1993979"/>
                  </a:lnTo>
                  <a:lnTo>
                    <a:pt x="4684152" y="1993458"/>
                  </a:lnTo>
                  <a:lnTo>
                    <a:pt x="4681605" y="1992985"/>
                  </a:lnTo>
                  <a:lnTo>
                    <a:pt x="4678850" y="1993901"/>
                  </a:lnTo>
                  <a:lnTo>
                    <a:pt x="4677259" y="1997076"/>
                  </a:lnTo>
                  <a:lnTo>
                    <a:pt x="4675667" y="1998664"/>
                  </a:lnTo>
                  <a:lnTo>
                    <a:pt x="4675137" y="2000251"/>
                  </a:lnTo>
                  <a:lnTo>
                    <a:pt x="4675137" y="2003955"/>
                  </a:lnTo>
                  <a:lnTo>
                    <a:pt x="4675137" y="2007130"/>
                  </a:lnTo>
                  <a:lnTo>
                    <a:pt x="4674606" y="2011364"/>
                  </a:lnTo>
                  <a:lnTo>
                    <a:pt x="4674075" y="2012951"/>
                  </a:lnTo>
                  <a:lnTo>
                    <a:pt x="4673545" y="2014539"/>
                  </a:lnTo>
                  <a:lnTo>
                    <a:pt x="4673545" y="2020359"/>
                  </a:lnTo>
                  <a:lnTo>
                    <a:pt x="4673545" y="2025122"/>
                  </a:lnTo>
                  <a:lnTo>
                    <a:pt x="4673545" y="2028826"/>
                  </a:lnTo>
                  <a:lnTo>
                    <a:pt x="4672484" y="2030943"/>
                  </a:lnTo>
                  <a:lnTo>
                    <a:pt x="4670892" y="2032530"/>
                  </a:lnTo>
                  <a:lnTo>
                    <a:pt x="4669300" y="2034647"/>
                  </a:lnTo>
                  <a:lnTo>
                    <a:pt x="4667178" y="2036234"/>
                  </a:lnTo>
                  <a:lnTo>
                    <a:pt x="4663995" y="2036234"/>
                  </a:lnTo>
                  <a:lnTo>
                    <a:pt x="4660281" y="2036234"/>
                  </a:lnTo>
                  <a:lnTo>
                    <a:pt x="4656037" y="2035705"/>
                  </a:lnTo>
                  <a:lnTo>
                    <a:pt x="4652323" y="2036234"/>
                  </a:lnTo>
                  <a:lnTo>
                    <a:pt x="4650201" y="2036234"/>
                  </a:lnTo>
                  <a:lnTo>
                    <a:pt x="4648079" y="2036764"/>
                  </a:lnTo>
                  <a:lnTo>
                    <a:pt x="4646487" y="2037822"/>
                  </a:lnTo>
                  <a:lnTo>
                    <a:pt x="4644895" y="2038351"/>
                  </a:lnTo>
                  <a:lnTo>
                    <a:pt x="4644365" y="2036764"/>
                  </a:lnTo>
                  <a:lnTo>
                    <a:pt x="4643834" y="2035176"/>
                  </a:lnTo>
                  <a:lnTo>
                    <a:pt x="4642243" y="2033589"/>
                  </a:lnTo>
                  <a:lnTo>
                    <a:pt x="4640651" y="2032530"/>
                  </a:lnTo>
                  <a:lnTo>
                    <a:pt x="4636937" y="2028826"/>
                  </a:lnTo>
                  <a:lnTo>
                    <a:pt x="4633223" y="2026180"/>
                  </a:lnTo>
                  <a:lnTo>
                    <a:pt x="4629509" y="2023534"/>
                  </a:lnTo>
                  <a:lnTo>
                    <a:pt x="4625796" y="2020359"/>
                  </a:lnTo>
                  <a:lnTo>
                    <a:pt x="4625265" y="2017714"/>
                  </a:lnTo>
                  <a:lnTo>
                    <a:pt x="4624204" y="2016126"/>
                  </a:lnTo>
                  <a:lnTo>
                    <a:pt x="4622612" y="2014539"/>
                  </a:lnTo>
                  <a:lnTo>
                    <a:pt x="4621021" y="2012951"/>
                  </a:lnTo>
                  <a:lnTo>
                    <a:pt x="4617837" y="2009247"/>
                  </a:lnTo>
                  <a:lnTo>
                    <a:pt x="4614123" y="2005543"/>
                  </a:lnTo>
                  <a:lnTo>
                    <a:pt x="4610410" y="2002897"/>
                  </a:lnTo>
                  <a:lnTo>
                    <a:pt x="4606696" y="1999722"/>
                  </a:lnTo>
                  <a:lnTo>
                    <a:pt x="4604574" y="1998134"/>
                  </a:lnTo>
                  <a:lnTo>
                    <a:pt x="4603512" y="1995489"/>
                  </a:lnTo>
                  <a:lnTo>
                    <a:pt x="4601921" y="1993901"/>
                  </a:lnTo>
                  <a:lnTo>
                    <a:pt x="4600329" y="1992314"/>
                  </a:lnTo>
                  <a:lnTo>
                    <a:pt x="4598207" y="1990197"/>
                  </a:lnTo>
                  <a:lnTo>
                    <a:pt x="4596615" y="1988080"/>
                  </a:lnTo>
                  <a:lnTo>
                    <a:pt x="4594493" y="1986493"/>
                  </a:lnTo>
                  <a:lnTo>
                    <a:pt x="4592902" y="1983847"/>
                  </a:lnTo>
                  <a:lnTo>
                    <a:pt x="4590779" y="1980672"/>
                  </a:lnTo>
                  <a:lnTo>
                    <a:pt x="4589188" y="1977497"/>
                  </a:lnTo>
                  <a:lnTo>
                    <a:pt x="4588657" y="1975380"/>
                  </a:lnTo>
                  <a:lnTo>
                    <a:pt x="4587596" y="1973263"/>
                  </a:lnTo>
                  <a:lnTo>
                    <a:pt x="4587596" y="1969559"/>
                  </a:lnTo>
                  <a:lnTo>
                    <a:pt x="4587065" y="1965855"/>
                  </a:lnTo>
                  <a:lnTo>
                    <a:pt x="4585474" y="1961622"/>
                  </a:lnTo>
                  <a:lnTo>
                    <a:pt x="4582821" y="1958447"/>
                  </a:lnTo>
                  <a:lnTo>
                    <a:pt x="4580168" y="1954743"/>
                  </a:lnTo>
                  <a:lnTo>
                    <a:pt x="4576985" y="1951038"/>
                  </a:lnTo>
                  <a:lnTo>
                    <a:pt x="4574332" y="1947863"/>
                  </a:lnTo>
                  <a:lnTo>
                    <a:pt x="4571149" y="1944159"/>
                  </a:lnTo>
                  <a:lnTo>
                    <a:pt x="4569557" y="1943101"/>
                  </a:lnTo>
                  <a:lnTo>
                    <a:pt x="4567966" y="1940984"/>
                  </a:lnTo>
                  <a:lnTo>
                    <a:pt x="4564782" y="1938338"/>
                  </a:lnTo>
                  <a:lnTo>
                    <a:pt x="4560538" y="1935163"/>
                  </a:lnTo>
                  <a:lnTo>
                    <a:pt x="4556824" y="1932518"/>
                  </a:lnTo>
                  <a:lnTo>
                    <a:pt x="4553641" y="1928813"/>
                  </a:lnTo>
                  <a:lnTo>
                    <a:pt x="4551519" y="1927226"/>
                  </a:lnTo>
                  <a:lnTo>
                    <a:pt x="4550458" y="1925638"/>
                  </a:lnTo>
                  <a:lnTo>
                    <a:pt x="4550458" y="1921934"/>
                  </a:lnTo>
                  <a:lnTo>
                    <a:pt x="4550458" y="1918230"/>
                  </a:lnTo>
                  <a:lnTo>
                    <a:pt x="4550458" y="1914526"/>
                  </a:lnTo>
                  <a:lnTo>
                    <a:pt x="4549927" y="1911351"/>
                  </a:lnTo>
                  <a:lnTo>
                    <a:pt x="4548335" y="1907117"/>
                  </a:lnTo>
                  <a:lnTo>
                    <a:pt x="4546213" y="1903942"/>
                  </a:lnTo>
                  <a:lnTo>
                    <a:pt x="4543030" y="1901297"/>
                  </a:lnTo>
                  <a:lnTo>
                    <a:pt x="4540908" y="1900767"/>
                  </a:lnTo>
                  <a:lnTo>
                    <a:pt x="4539316" y="1900767"/>
                  </a:lnTo>
                  <a:lnTo>
                    <a:pt x="4538255" y="1900238"/>
                  </a:lnTo>
                  <a:lnTo>
                    <a:pt x="4537194" y="1900767"/>
                  </a:lnTo>
                  <a:lnTo>
                    <a:pt x="4536663" y="1900767"/>
                  </a:lnTo>
                  <a:lnTo>
                    <a:pt x="4535602" y="1900767"/>
                  </a:lnTo>
                  <a:lnTo>
                    <a:pt x="4534011" y="1900238"/>
                  </a:lnTo>
                  <a:lnTo>
                    <a:pt x="4532419" y="1899709"/>
                  </a:lnTo>
                  <a:lnTo>
                    <a:pt x="4530297" y="1897592"/>
                  </a:lnTo>
                  <a:lnTo>
                    <a:pt x="4529766" y="1896005"/>
                  </a:lnTo>
                  <a:lnTo>
                    <a:pt x="4529236" y="1893888"/>
                  </a:lnTo>
                  <a:lnTo>
                    <a:pt x="4528175" y="1891772"/>
                  </a:lnTo>
                  <a:lnTo>
                    <a:pt x="4527114" y="1888067"/>
                  </a:lnTo>
                  <a:lnTo>
                    <a:pt x="4525522" y="1884363"/>
                  </a:lnTo>
                  <a:lnTo>
                    <a:pt x="4524461" y="1882247"/>
                  </a:lnTo>
                  <a:lnTo>
                    <a:pt x="4522339" y="1880659"/>
                  </a:lnTo>
                  <a:lnTo>
                    <a:pt x="4521278" y="1879072"/>
                  </a:lnTo>
                  <a:lnTo>
                    <a:pt x="4519155" y="1877484"/>
                  </a:lnTo>
                  <a:lnTo>
                    <a:pt x="4518094" y="1874838"/>
                  </a:lnTo>
                  <a:lnTo>
                    <a:pt x="4515972" y="1873251"/>
                  </a:lnTo>
                  <a:lnTo>
                    <a:pt x="4512258" y="1872192"/>
                  </a:lnTo>
                  <a:lnTo>
                    <a:pt x="4508544" y="1871134"/>
                  </a:lnTo>
                  <a:lnTo>
                    <a:pt x="4506953" y="1869547"/>
                  </a:lnTo>
                  <a:lnTo>
                    <a:pt x="4505361" y="1867430"/>
                  </a:lnTo>
                  <a:lnTo>
                    <a:pt x="4503239" y="1865842"/>
                  </a:lnTo>
                  <a:lnTo>
                    <a:pt x="4501647" y="1863726"/>
                  </a:lnTo>
                  <a:lnTo>
                    <a:pt x="4500056" y="1861609"/>
                  </a:lnTo>
                  <a:lnTo>
                    <a:pt x="4497933" y="1859492"/>
                  </a:lnTo>
                  <a:lnTo>
                    <a:pt x="4495811" y="1857905"/>
                  </a:lnTo>
                  <a:lnTo>
                    <a:pt x="4494220" y="1855788"/>
                  </a:lnTo>
                  <a:lnTo>
                    <a:pt x="4492628" y="1852084"/>
                  </a:lnTo>
                  <a:lnTo>
                    <a:pt x="4491036" y="1848909"/>
                  </a:lnTo>
                  <a:lnTo>
                    <a:pt x="4491036" y="1847321"/>
                  </a:lnTo>
                  <a:lnTo>
                    <a:pt x="4491036" y="1845205"/>
                  </a:lnTo>
                  <a:lnTo>
                    <a:pt x="4492628" y="1844146"/>
                  </a:lnTo>
                  <a:close/>
                  <a:moveTo>
                    <a:pt x="4860924" y="1820863"/>
                  </a:moveTo>
                  <a:lnTo>
                    <a:pt x="4860925" y="1820863"/>
                  </a:lnTo>
                  <a:lnTo>
                    <a:pt x="4863040" y="1820863"/>
                  </a:lnTo>
                  <a:lnTo>
                    <a:pt x="4863041" y="1820863"/>
                  </a:lnTo>
                  <a:lnTo>
                    <a:pt x="4864629" y="1821392"/>
                  </a:lnTo>
                  <a:lnTo>
                    <a:pt x="4866746" y="1822451"/>
                  </a:lnTo>
                  <a:lnTo>
                    <a:pt x="4868333" y="1822980"/>
                  </a:lnTo>
                  <a:lnTo>
                    <a:pt x="4869921" y="1826155"/>
                  </a:lnTo>
                  <a:lnTo>
                    <a:pt x="4871508" y="1829859"/>
                  </a:lnTo>
                  <a:lnTo>
                    <a:pt x="4873625" y="1830917"/>
                  </a:lnTo>
                  <a:lnTo>
                    <a:pt x="4875741" y="1832505"/>
                  </a:lnTo>
                  <a:lnTo>
                    <a:pt x="4875741" y="1834621"/>
                  </a:lnTo>
                  <a:lnTo>
                    <a:pt x="4875741" y="1836209"/>
                  </a:lnTo>
                  <a:lnTo>
                    <a:pt x="4875212" y="1837797"/>
                  </a:lnTo>
                  <a:lnTo>
                    <a:pt x="4875741" y="1839913"/>
                  </a:lnTo>
                  <a:lnTo>
                    <a:pt x="4876800" y="1840442"/>
                  </a:lnTo>
                  <a:lnTo>
                    <a:pt x="4878916" y="1841501"/>
                  </a:lnTo>
                  <a:lnTo>
                    <a:pt x="4880504" y="1843088"/>
                  </a:lnTo>
                  <a:lnTo>
                    <a:pt x="4882091" y="1844676"/>
                  </a:lnTo>
                  <a:lnTo>
                    <a:pt x="4883679" y="1844676"/>
                  </a:lnTo>
                  <a:lnTo>
                    <a:pt x="4884208" y="1844676"/>
                  </a:lnTo>
                  <a:lnTo>
                    <a:pt x="4884736" y="1844676"/>
                  </a:lnTo>
                  <a:lnTo>
                    <a:pt x="4885266" y="1844676"/>
                  </a:lnTo>
                  <a:lnTo>
                    <a:pt x="4886853" y="1844676"/>
                  </a:lnTo>
                  <a:lnTo>
                    <a:pt x="4886854" y="1844676"/>
                  </a:lnTo>
                  <a:lnTo>
                    <a:pt x="4887912" y="1844676"/>
                  </a:lnTo>
                  <a:lnTo>
                    <a:pt x="4888441" y="1844676"/>
                  </a:lnTo>
                  <a:lnTo>
                    <a:pt x="4888970" y="1844676"/>
                  </a:lnTo>
                  <a:lnTo>
                    <a:pt x="4889500" y="1844676"/>
                  </a:lnTo>
                  <a:lnTo>
                    <a:pt x="4890557" y="1844676"/>
                  </a:lnTo>
                  <a:lnTo>
                    <a:pt x="4890559" y="1844675"/>
                  </a:lnTo>
                  <a:lnTo>
                    <a:pt x="4891087" y="1844147"/>
                  </a:lnTo>
                  <a:lnTo>
                    <a:pt x="4892145" y="1844147"/>
                  </a:lnTo>
                  <a:lnTo>
                    <a:pt x="4892146" y="1844147"/>
                  </a:lnTo>
                  <a:lnTo>
                    <a:pt x="4893204" y="1844147"/>
                  </a:lnTo>
                  <a:lnTo>
                    <a:pt x="4893733" y="1844676"/>
                  </a:lnTo>
                  <a:lnTo>
                    <a:pt x="4897965" y="1844676"/>
                  </a:lnTo>
                  <a:lnTo>
                    <a:pt x="4897966" y="1844676"/>
                  </a:lnTo>
                  <a:lnTo>
                    <a:pt x="4901141" y="1846263"/>
                  </a:lnTo>
                  <a:lnTo>
                    <a:pt x="4902729" y="1848909"/>
                  </a:lnTo>
                  <a:lnTo>
                    <a:pt x="4903787" y="1853142"/>
                  </a:lnTo>
                  <a:lnTo>
                    <a:pt x="4900083" y="1854201"/>
                  </a:lnTo>
                  <a:lnTo>
                    <a:pt x="4896908" y="1855788"/>
                  </a:lnTo>
                  <a:lnTo>
                    <a:pt x="4895321" y="1857905"/>
                  </a:lnTo>
                  <a:lnTo>
                    <a:pt x="4893204" y="1859492"/>
                  </a:lnTo>
                  <a:lnTo>
                    <a:pt x="4893203" y="1859492"/>
                  </a:lnTo>
                  <a:lnTo>
                    <a:pt x="4892675" y="1859492"/>
                  </a:lnTo>
                  <a:lnTo>
                    <a:pt x="4892146" y="1859492"/>
                  </a:lnTo>
                  <a:lnTo>
                    <a:pt x="4892145" y="1859492"/>
                  </a:lnTo>
                  <a:lnTo>
                    <a:pt x="4891616" y="1859492"/>
                  </a:lnTo>
                  <a:lnTo>
                    <a:pt x="4891087" y="1859492"/>
                  </a:lnTo>
                  <a:lnTo>
                    <a:pt x="4891086" y="1859492"/>
                  </a:lnTo>
                  <a:lnTo>
                    <a:pt x="4890557" y="1858963"/>
                  </a:lnTo>
                  <a:lnTo>
                    <a:pt x="4889501" y="1859491"/>
                  </a:lnTo>
                  <a:lnTo>
                    <a:pt x="4889500" y="1859492"/>
                  </a:lnTo>
                  <a:lnTo>
                    <a:pt x="4887912" y="1861080"/>
                  </a:lnTo>
                  <a:lnTo>
                    <a:pt x="4886854" y="1862667"/>
                  </a:lnTo>
                  <a:lnTo>
                    <a:pt x="4886854" y="1864255"/>
                  </a:lnTo>
                  <a:lnTo>
                    <a:pt x="4886854" y="1866901"/>
                  </a:lnTo>
                  <a:lnTo>
                    <a:pt x="4886854" y="1868488"/>
                  </a:lnTo>
                  <a:lnTo>
                    <a:pt x="4886854" y="1870605"/>
                  </a:lnTo>
                  <a:lnTo>
                    <a:pt x="4886853" y="1870605"/>
                  </a:lnTo>
                  <a:lnTo>
                    <a:pt x="4885266" y="1870605"/>
                  </a:lnTo>
                  <a:lnTo>
                    <a:pt x="4883679" y="1871134"/>
                  </a:lnTo>
                  <a:lnTo>
                    <a:pt x="4883678" y="1871134"/>
                  </a:lnTo>
                  <a:lnTo>
                    <a:pt x="4882091" y="1871134"/>
                  </a:lnTo>
                  <a:lnTo>
                    <a:pt x="4881033" y="1871134"/>
                  </a:lnTo>
                  <a:lnTo>
                    <a:pt x="4878386" y="1871134"/>
                  </a:lnTo>
                  <a:lnTo>
                    <a:pt x="4873625" y="1870605"/>
                  </a:lnTo>
                  <a:lnTo>
                    <a:pt x="4873625" y="1889126"/>
                  </a:lnTo>
                  <a:lnTo>
                    <a:pt x="4874683" y="1892830"/>
                  </a:lnTo>
                  <a:lnTo>
                    <a:pt x="4876271" y="1896005"/>
                  </a:lnTo>
                  <a:lnTo>
                    <a:pt x="4877329" y="1897592"/>
                  </a:lnTo>
                  <a:lnTo>
                    <a:pt x="4877858" y="1899709"/>
                  </a:lnTo>
                  <a:lnTo>
                    <a:pt x="4878387" y="1902355"/>
                  </a:lnTo>
                  <a:lnTo>
                    <a:pt x="4877858" y="1905001"/>
                  </a:lnTo>
                  <a:lnTo>
                    <a:pt x="4877858" y="1910293"/>
                  </a:lnTo>
                  <a:lnTo>
                    <a:pt x="4877329" y="1911880"/>
                  </a:lnTo>
                  <a:lnTo>
                    <a:pt x="4876271" y="1913997"/>
                  </a:lnTo>
                  <a:lnTo>
                    <a:pt x="4876800" y="1916643"/>
                  </a:lnTo>
                  <a:lnTo>
                    <a:pt x="4877858" y="1918759"/>
                  </a:lnTo>
                  <a:lnTo>
                    <a:pt x="4881562" y="1919288"/>
                  </a:lnTo>
                  <a:lnTo>
                    <a:pt x="4885266" y="1919818"/>
                  </a:lnTo>
                  <a:lnTo>
                    <a:pt x="4886325" y="1919818"/>
                  </a:lnTo>
                  <a:lnTo>
                    <a:pt x="4887382" y="1919818"/>
                  </a:lnTo>
                  <a:lnTo>
                    <a:pt x="4887912" y="1919818"/>
                  </a:lnTo>
                  <a:lnTo>
                    <a:pt x="4888441" y="1919818"/>
                  </a:lnTo>
                  <a:lnTo>
                    <a:pt x="4888970" y="1919818"/>
                  </a:lnTo>
                  <a:lnTo>
                    <a:pt x="4888971" y="1919818"/>
                  </a:lnTo>
                  <a:lnTo>
                    <a:pt x="4889500" y="1919818"/>
                  </a:lnTo>
                  <a:lnTo>
                    <a:pt x="4890028" y="1919818"/>
                  </a:lnTo>
                  <a:lnTo>
                    <a:pt x="4890029" y="1919818"/>
                  </a:lnTo>
                  <a:lnTo>
                    <a:pt x="4891086" y="1919818"/>
                  </a:lnTo>
                  <a:lnTo>
                    <a:pt x="4891087" y="1919818"/>
                  </a:lnTo>
                  <a:lnTo>
                    <a:pt x="4891616" y="1919818"/>
                  </a:lnTo>
                  <a:lnTo>
                    <a:pt x="4892145" y="1919818"/>
                  </a:lnTo>
                  <a:lnTo>
                    <a:pt x="4892146" y="1919818"/>
                  </a:lnTo>
                  <a:lnTo>
                    <a:pt x="4892675" y="1919818"/>
                  </a:lnTo>
                  <a:lnTo>
                    <a:pt x="4893203" y="1919818"/>
                  </a:lnTo>
                  <a:lnTo>
                    <a:pt x="4893204" y="1919818"/>
                  </a:lnTo>
                  <a:lnTo>
                    <a:pt x="4894791" y="1921934"/>
                  </a:lnTo>
                  <a:lnTo>
                    <a:pt x="4895850" y="1923522"/>
                  </a:lnTo>
                  <a:lnTo>
                    <a:pt x="4895321" y="1925638"/>
                  </a:lnTo>
                  <a:lnTo>
                    <a:pt x="4893733" y="1927226"/>
                  </a:lnTo>
                  <a:lnTo>
                    <a:pt x="4892675" y="1929343"/>
                  </a:lnTo>
                  <a:lnTo>
                    <a:pt x="4890558" y="1930401"/>
                  </a:lnTo>
                  <a:lnTo>
                    <a:pt x="4888441" y="1931459"/>
                  </a:lnTo>
                  <a:lnTo>
                    <a:pt x="4886325" y="1931988"/>
                  </a:lnTo>
                  <a:lnTo>
                    <a:pt x="4886324" y="1931988"/>
                  </a:lnTo>
                  <a:lnTo>
                    <a:pt x="4884208" y="1931988"/>
                  </a:lnTo>
                  <a:lnTo>
                    <a:pt x="4882091" y="1931988"/>
                  </a:lnTo>
                  <a:lnTo>
                    <a:pt x="4879974" y="1931988"/>
                  </a:lnTo>
                  <a:lnTo>
                    <a:pt x="4878387" y="1931988"/>
                  </a:lnTo>
                  <a:lnTo>
                    <a:pt x="4874683" y="1931988"/>
                  </a:lnTo>
                  <a:lnTo>
                    <a:pt x="4874683" y="1949980"/>
                  </a:lnTo>
                  <a:lnTo>
                    <a:pt x="4874682" y="1949980"/>
                  </a:lnTo>
                  <a:lnTo>
                    <a:pt x="4864100" y="1949980"/>
                  </a:lnTo>
                  <a:lnTo>
                    <a:pt x="4863041" y="1955801"/>
                  </a:lnTo>
                  <a:lnTo>
                    <a:pt x="4860925" y="1961093"/>
                  </a:lnTo>
                  <a:lnTo>
                    <a:pt x="4859866" y="1963209"/>
                  </a:lnTo>
                  <a:lnTo>
                    <a:pt x="4858279" y="1965855"/>
                  </a:lnTo>
                  <a:lnTo>
                    <a:pt x="4857750" y="1967443"/>
                  </a:lnTo>
                  <a:lnTo>
                    <a:pt x="4856691" y="1969030"/>
                  </a:lnTo>
                  <a:lnTo>
                    <a:pt x="4854575" y="1970089"/>
                  </a:lnTo>
                  <a:lnTo>
                    <a:pt x="4852987" y="1971676"/>
                  </a:lnTo>
                  <a:lnTo>
                    <a:pt x="4850871" y="1973264"/>
                  </a:lnTo>
                  <a:lnTo>
                    <a:pt x="4850341" y="1975380"/>
                  </a:lnTo>
                  <a:lnTo>
                    <a:pt x="4850871" y="1978026"/>
                  </a:lnTo>
                  <a:lnTo>
                    <a:pt x="4852458" y="1979614"/>
                  </a:lnTo>
                  <a:lnTo>
                    <a:pt x="4853516" y="1981730"/>
                  </a:lnTo>
                  <a:lnTo>
                    <a:pt x="4855104" y="1983318"/>
                  </a:lnTo>
                  <a:lnTo>
                    <a:pt x="4855633" y="1985964"/>
                  </a:lnTo>
                  <a:lnTo>
                    <a:pt x="4855633" y="1989139"/>
                  </a:lnTo>
                  <a:lnTo>
                    <a:pt x="4855104" y="1991784"/>
                  </a:lnTo>
                  <a:lnTo>
                    <a:pt x="4852987" y="1993901"/>
                  </a:lnTo>
                  <a:lnTo>
                    <a:pt x="4850871" y="1994959"/>
                  </a:lnTo>
                  <a:lnTo>
                    <a:pt x="4849283" y="1995489"/>
                  </a:lnTo>
                  <a:lnTo>
                    <a:pt x="4847696" y="1997076"/>
                  </a:lnTo>
                  <a:lnTo>
                    <a:pt x="4846108" y="1998134"/>
                  </a:lnTo>
                  <a:lnTo>
                    <a:pt x="4845579" y="1999193"/>
                  </a:lnTo>
                  <a:lnTo>
                    <a:pt x="4845050" y="2001309"/>
                  </a:lnTo>
                  <a:lnTo>
                    <a:pt x="4845050" y="2008718"/>
                  </a:lnTo>
                  <a:lnTo>
                    <a:pt x="4843462" y="2009247"/>
                  </a:lnTo>
                  <a:lnTo>
                    <a:pt x="4843461" y="2009247"/>
                  </a:lnTo>
                  <a:lnTo>
                    <a:pt x="4838171" y="2009247"/>
                  </a:lnTo>
                  <a:lnTo>
                    <a:pt x="4836054" y="2009776"/>
                  </a:lnTo>
                  <a:lnTo>
                    <a:pt x="4834995" y="2009776"/>
                  </a:lnTo>
                  <a:lnTo>
                    <a:pt x="4834466" y="2009776"/>
                  </a:lnTo>
                  <a:lnTo>
                    <a:pt x="4833408" y="2009776"/>
                  </a:lnTo>
                  <a:lnTo>
                    <a:pt x="4832879" y="2009247"/>
                  </a:lnTo>
                  <a:lnTo>
                    <a:pt x="4832878" y="2009247"/>
                  </a:lnTo>
                  <a:lnTo>
                    <a:pt x="4830762" y="2009247"/>
                  </a:lnTo>
                  <a:lnTo>
                    <a:pt x="4830761" y="2009247"/>
                  </a:lnTo>
                  <a:lnTo>
                    <a:pt x="4828645" y="2008718"/>
                  </a:lnTo>
                  <a:lnTo>
                    <a:pt x="4826528" y="2006601"/>
                  </a:lnTo>
                  <a:lnTo>
                    <a:pt x="4825470" y="2004484"/>
                  </a:lnTo>
                  <a:lnTo>
                    <a:pt x="4821765" y="2000780"/>
                  </a:lnTo>
                  <a:lnTo>
                    <a:pt x="4816474" y="1999722"/>
                  </a:lnTo>
                  <a:lnTo>
                    <a:pt x="4813829" y="2000780"/>
                  </a:lnTo>
                  <a:lnTo>
                    <a:pt x="4811183" y="2002368"/>
                  </a:lnTo>
                  <a:lnTo>
                    <a:pt x="4809598" y="2000782"/>
                  </a:lnTo>
                  <a:lnTo>
                    <a:pt x="4809595" y="2000780"/>
                  </a:lnTo>
                  <a:lnTo>
                    <a:pt x="4808007" y="1998664"/>
                  </a:lnTo>
                  <a:lnTo>
                    <a:pt x="4806420" y="1997605"/>
                  </a:lnTo>
                  <a:lnTo>
                    <a:pt x="4804832" y="1995489"/>
                  </a:lnTo>
                  <a:lnTo>
                    <a:pt x="4802186" y="1994959"/>
                  </a:lnTo>
                  <a:lnTo>
                    <a:pt x="4799541" y="1994959"/>
                  </a:lnTo>
                  <a:lnTo>
                    <a:pt x="4794779" y="1997076"/>
                  </a:lnTo>
                  <a:lnTo>
                    <a:pt x="4790546" y="1999722"/>
                  </a:lnTo>
                  <a:lnTo>
                    <a:pt x="4790545" y="1999722"/>
                  </a:lnTo>
                  <a:lnTo>
                    <a:pt x="4789487" y="1999722"/>
                  </a:lnTo>
                  <a:lnTo>
                    <a:pt x="4788429" y="1999722"/>
                  </a:lnTo>
                  <a:lnTo>
                    <a:pt x="4787370" y="1999722"/>
                  </a:lnTo>
                  <a:lnTo>
                    <a:pt x="4785783" y="1999722"/>
                  </a:lnTo>
                  <a:lnTo>
                    <a:pt x="4783137" y="1999722"/>
                  </a:lnTo>
                  <a:lnTo>
                    <a:pt x="4783136" y="1999722"/>
                  </a:lnTo>
                  <a:lnTo>
                    <a:pt x="4781021" y="1999722"/>
                  </a:lnTo>
                  <a:lnTo>
                    <a:pt x="4779961" y="1999722"/>
                  </a:lnTo>
                  <a:lnTo>
                    <a:pt x="4778904" y="1999722"/>
                  </a:lnTo>
                  <a:lnTo>
                    <a:pt x="4777846" y="1999722"/>
                  </a:lnTo>
                  <a:lnTo>
                    <a:pt x="4775729" y="1999722"/>
                  </a:lnTo>
                  <a:lnTo>
                    <a:pt x="4775728" y="1999722"/>
                  </a:lnTo>
                  <a:lnTo>
                    <a:pt x="4772553" y="1997605"/>
                  </a:lnTo>
                  <a:lnTo>
                    <a:pt x="4769907" y="1993901"/>
                  </a:lnTo>
                  <a:lnTo>
                    <a:pt x="4769907" y="1992314"/>
                  </a:lnTo>
                  <a:lnTo>
                    <a:pt x="4769378" y="1990726"/>
                  </a:lnTo>
                  <a:lnTo>
                    <a:pt x="4769377" y="1990725"/>
                  </a:lnTo>
                  <a:lnTo>
                    <a:pt x="4767791" y="1990197"/>
                  </a:lnTo>
                  <a:lnTo>
                    <a:pt x="4765146" y="1989668"/>
                  </a:lnTo>
                  <a:lnTo>
                    <a:pt x="4765145" y="1989668"/>
                  </a:lnTo>
                  <a:lnTo>
                    <a:pt x="4764087" y="1989668"/>
                  </a:lnTo>
                  <a:lnTo>
                    <a:pt x="4762500" y="1989668"/>
                  </a:lnTo>
                  <a:lnTo>
                    <a:pt x="4760383" y="1989668"/>
                  </a:lnTo>
                  <a:lnTo>
                    <a:pt x="4757737" y="1989668"/>
                  </a:lnTo>
                  <a:lnTo>
                    <a:pt x="4757736" y="1989668"/>
                  </a:lnTo>
                  <a:lnTo>
                    <a:pt x="4753504" y="1989668"/>
                  </a:lnTo>
                  <a:lnTo>
                    <a:pt x="4753503" y="1989668"/>
                  </a:lnTo>
                  <a:lnTo>
                    <a:pt x="4750328" y="1989139"/>
                  </a:lnTo>
                  <a:lnTo>
                    <a:pt x="4748211" y="1988080"/>
                  </a:lnTo>
                  <a:lnTo>
                    <a:pt x="4746624" y="1987022"/>
                  </a:lnTo>
                  <a:lnTo>
                    <a:pt x="4745036" y="1984905"/>
                  </a:lnTo>
                  <a:lnTo>
                    <a:pt x="4743978" y="1983318"/>
                  </a:lnTo>
                  <a:lnTo>
                    <a:pt x="4743449" y="1981730"/>
                  </a:lnTo>
                  <a:lnTo>
                    <a:pt x="4742920" y="1979614"/>
                  </a:lnTo>
                  <a:lnTo>
                    <a:pt x="4742390" y="1977497"/>
                  </a:lnTo>
                  <a:lnTo>
                    <a:pt x="4741861" y="1974322"/>
                  </a:lnTo>
                  <a:lnTo>
                    <a:pt x="4742920" y="1971676"/>
                  </a:lnTo>
                  <a:lnTo>
                    <a:pt x="4743978" y="1969030"/>
                  </a:lnTo>
                  <a:lnTo>
                    <a:pt x="4743978" y="1965855"/>
                  </a:lnTo>
                  <a:lnTo>
                    <a:pt x="4742920" y="1964268"/>
                  </a:lnTo>
                  <a:lnTo>
                    <a:pt x="4743978" y="1960564"/>
                  </a:lnTo>
                  <a:lnTo>
                    <a:pt x="4743978" y="1958447"/>
                  </a:lnTo>
                  <a:lnTo>
                    <a:pt x="4742390" y="1956859"/>
                  </a:lnTo>
                  <a:lnTo>
                    <a:pt x="4740274" y="1955801"/>
                  </a:lnTo>
                  <a:lnTo>
                    <a:pt x="4739215" y="1954213"/>
                  </a:lnTo>
                  <a:lnTo>
                    <a:pt x="4737628" y="1952097"/>
                  </a:lnTo>
                  <a:lnTo>
                    <a:pt x="4734453" y="1949980"/>
                  </a:lnTo>
                  <a:lnTo>
                    <a:pt x="4730749" y="1948393"/>
                  </a:lnTo>
                  <a:lnTo>
                    <a:pt x="4728632" y="1947334"/>
                  </a:lnTo>
                  <a:lnTo>
                    <a:pt x="4727045" y="1945747"/>
                  </a:lnTo>
                  <a:lnTo>
                    <a:pt x="4726515" y="1944159"/>
                  </a:lnTo>
                  <a:lnTo>
                    <a:pt x="4726515" y="1942572"/>
                  </a:lnTo>
                  <a:lnTo>
                    <a:pt x="4725986" y="1938338"/>
                  </a:lnTo>
                  <a:lnTo>
                    <a:pt x="4726515" y="1934634"/>
                  </a:lnTo>
                  <a:lnTo>
                    <a:pt x="4725986" y="1929872"/>
                  </a:lnTo>
                  <a:lnTo>
                    <a:pt x="4726515" y="1926168"/>
                  </a:lnTo>
                  <a:lnTo>
                    <a:pt x="4726515" y="1924580"/>
                  </a:lnTo>
                  <a:lnTo>
                    <a:pt x="4727045" y="1922993"/>
                  </a:lnTo>
                  <a:lnTo>
                    <a:pt x="4728632" y="1921405"/>
                  </a:lnTo>
                  <a:lnTo>
                    <a:pt x="4730749" y="1919818"/>
                  </a:lnTo>
                  <a:lnTo>
                    <a:pt x="4732865" y="1913468"/>
                  </a:lnTo>
                  <a:lnTo>
                    <a:pt x="4732336" y="1905530"/>
                  </a:lnTo>
                  <a:lnTo>
                    <a:pt x="4734453" y="1905001"/>
                  </a:lnTo>
                  <a:lnTo>
                    <a:pt x="4734454" y="1905001"/>
                  </a:lnTo>
                  <a:lnTo>
                    <a:pt x="4736040" y="1905001"/>
                  </a:lnTo>
                  <a:lnTo>
                    <a:pt x="4736041" y="1905001"/>
                  </a:lnTo>
                  <a:lnTo>
                    <a:pt x="4739745" y="1905001"/>
                  </a:lnTo>
                  <a:lnTo>
                    <a:pt x="4739746" y="1905001"/>
                  </a:lnTo>
                  <a:lnTo>
                    <a:pt x="4742921" y="1906588"/>
                  </a:lnTo>
                  <a:lnTo>
                    <a:pt x="4746096" y="1910822"/>
                  </a:lnTo>
                  <a:lnTo>
                    <a:pt x="4750329" y="1912938"/>
                  </a:lnTo>
                  <a:lnTo>
                    <a:pt x="4751387" y="1912938"/>
                  </a:lnTo>
                  <a:lnTo>
                    <a:pt x="4751916" y="1912938"/>
                  </a:lnTo>
                  <a:lnTo>
                    <a:pt x="4752974" y="1912938"/>
                  </a:lnTo>
                  <a:lnTo>
                    <a:pt x="4753504" y="1912938"/>
                  </a:lnTo>
                  <a:lnTo>
                    <a:pt x="4756149" y="1912938"/>
                  </a:lnTo>
                  <a:lnTo>
                    <a:pt x="4756150" y="1912938"/>
                  </a:lnTo>
                  <a:lnTo>
                    <a:pt x="4757737" y="1912938"/>
                  </a:lnTo>
                  <a:lnTo>
                    <a:pt x="4758265" y="1912938"/>
                  </a:lnTo>
                  <a:lnTo>
                    <a:pt x="4759325" y="1912938"/>
                  </a:lnTo>
                  <a:lnTo>
                    <a:pt x="4759854" y="1912938"/>
                  </a:lnTo>
                  <a:lnTo>
                    <a:pt x="4760911" y="1912938"/>
                  </a:lnTo>
                  <a:lnTo>
                    <a:pt x="4762499" y="1912409"/>
                  </a:lnTo>
                  <a:lnTo>
                    <a:pt x="4764615" y="1911351"/>
                  </a:lnTo>
                  <a:lnTo>
                    <a:pt x="4764616" y="1911351"/>
                  </a:lnTo>
                  <a:lnTo>
                    <a:pt x="4765146" y="1911351"/>
                  </a:lnTo>
                  <a:lnTo>
                    <a:pt x="4767790" y="1911351"/>
                  </a:lnTo>
                  <a:lnTo>
                    <a:pt x="4768321" y="1911351"/>
                  </a:lnTo>
                  <a:lnTo>
                    <a:pt x="4770965" y="1911880"/>
                  </a:lnTo>
                  <a:lnTo>
                    <a:pt x="4770965" y="1893359"/>
                  </a:lnTo>
                  <a:lnTo>
                    <a:pt x="4770966" y="1893359"/>
                  </a:lnTo>
                  <a:lnTo>
                    <a:pt x="4773083" y="1893359"/>
                  </a:lnTo>
                  <a:lnTo>
                    <a:pt x="4774140" y="1893359"/>
                  </a:lnTo>
                  <a:lnTo>
                    <a:pt x="4775200" y="1893359"/>
                  </a:lnTo>
                  <a:lnTo>
                    <a:pt x="4776787" y="1893359"/>
                  </a:lnTo>
                  <a:lnTo>
                    <a:pt x="4778374" y="1893359"/>
                  </a:lnTo>
                  <a:lnTo>
                    <a:pt x="4779961" y="1892830"/>
                  </a:lnTo>
                  <a:lnTo>
                    <a:pt x="4781549" y="1892301"/>
                  </a:lnTo>
                  <a:lnTo>
                    <a:pt x="4783665" y="1891772"/>
                  </a:lnTo>
                  <a:lnTo>
                    <a:pt x="4785782" y="1890713"/>
                  </a:lnTo>
                  <a:lnTo>
                    <a:pt x="4787899" y="1889126"/>
                  </a:lnTo>
                  <a:lnTo>
                    <a:pt x="4788957" y="1887009"/>
                  </a:lnTo>
                  <a:lnTo>
                    <a:pt x="4790545" y="1885422"/>
                  </a:lnTo>
                  <a:lnTo>
                    <a:pt x="4792132" y="1884363"/>
                  </a:lnTo>
                  <a:lnTo>
                    <a:pt x="4793720" y="1883305"/>
                  </a:lnTo>
                  <a:lnTo>
                    <a:pt x="4795836" y="1881717"/>
                  </a:lnTo>
                  <a:lnTo>
                    <a:pt x="4797424" y="1880659"/>
                  </a:lnTo>
                  <a:lnTo>
                    <a:pt x="4799540" y="1880130"/>
                  </a:lnTo>
                  <a:lnTo>
                    <a:pt x="4800070" y="1878542"/>
                  </a:lnTo>
                  <a:lnTo>
                    <a:pt x="4800599" y="1875897"/>
                  </a:lnTo>
                  <a:lnTo>
                    <a:pt x="4801657" y="1873780"/>
                  </a:lnTo>
                  <a:lnTo>
                    <a:pt x="4803245" y="1871663"/>
                  </a:lnTo>
                  <a:lnTo>
                    <a:pt x="4804832" y="1870605"/>
                  </a:lnTo>
                  <a:lnTo>
                    <a:pt x="4806420" y="1869017"/>
                  </a:lnTo>
                  <a:lnTo>
                    <a:pt x="4808007" y="1867430"/>
                  </a:lnTo>
                  <a:lnTo>
                    <a:pt x="4810124" y="1865842"/>
                  </a:lnTo>
                  <a:lnTo>
                    <a:pt x="4815945" y="1864784"/>
                  </a:lnTo>
                  <a:lnTo>
                    <a:pt x="4821765" y="1863726"/>
                  </a:lnTo>
                  <a:lnTo>
                    <a:pt x="4823353" y="1862667"/>
                  </a:lnTo>
                  <a:lnTo>
                    <a:pt x="4825470" y="1862138"/>
                  </a:lnTo>
                  <a:lnTo>
                    <a:pt x="4827057" y="1860551"/>
                  </a:lnTo>
                  <a:lnTo>
                    <a:pt x="4827586" y="1858434"/>
                  </a:lnTo>
                  <a:lnTo>
                    <a:pt x="4829174" y="1856847"/>
                  </a:lnTo>
                  <a:lnTo>
                    <a:pt x="4830761" y="1855259"/>
                  </a:lnTo>
                  <a:lnTo>
                    <a:pt x="4832878" y="1853142"/>
                  </a:lnTo>
                  <a:lnTo>
                    <a:pt x="4834465" y="1851026"/>
                  </a:lnTo>
                  <a:lnTo>
                    <a:pt x="4834995" y="1849438"/>
                  </a:lnTo>
                  <a:lnTo>
                    <a:pt x="4836053" y="1847851"/>
                  </a:lnTo>
                  <a:lnTo>
                    <a:pt x="4836582" y="1846263"/>
                  </a:lnTo>
                  <a:lnTo>
                    <a:pt x="4837111" y="1844676"/>
                  </a:lnTo>
                  <a:lnTo>
                    <a:pt x="4838170" y="1842030"/>
                  </a:lnTo>
                  <a:lnTo>
                    <a:pt x="4839228" y="1840442"/>
                  </a:lnTo>
                  <a:lnTo>
                    <a:pt x="4841345" y="1838855"/>
                  </a:lnTo>
                  <a:lnTo>
                    <a:pt x="4843461" y="1837267"/>
                  </a:lnTo>
                  <a:lnTo>
                    <a:pt x="4845049" y="1835151"/>
                  </a:lnTo>
                  <a:lnTo>
                    <a:pt x="4846636" y="1833563"/>
                  </a:lnTo>
                  <a:lnTo>
                    <a:pt x="4850340" y="1832505"/>
                  </a:lnTo>
                  <a:lnTo>
                    <a:pt x="4854045" y="1831446"/>
                  </a:lnTo>
                  <a:lnTo>
                    <a:pt x="4855632" y="1829859"/>
                  </a:lnTo>
                  <a:lnTo>
                    <a:pt x="4856690" y="1828271"/>
                  </a:lnTo>
                  <a:lnTo>
                    <a:pt x="4858278" y="1826684"/>
                  </a:lnTo>
                  <a:lnTo>
                    <a:pt x="4859865" y="1824567"/>
                  </a:lnTo>
                  <a:lnTo>
                    <a:pt x="4860395" y="1822980"/>
                  </a:lnTo>
                  <a:close/>
                  <a:moveTo>
                    <a:pt x="4234080" y="1774825"/>
                  </a:moveTo>
                  <a:lnTo>
                    <a:pt x="4239554" y="1775883"/>
                  </a:lnTo>
                  <a:lnTo>
                    <a:pt x="4239554" y="1780117"/>
                  </a:lnTo>
                  <a:lnTo>
                    <a:pt x="4240649" y="1783821"/>
                  </a:lnTo>
                  <a:lnTo>
                    <a:pt x="4241197" y="1785938"/>
                  </a:lnTo>
                  <a:lnTo>
                    <a:pt x="4243386" y="1787525"/>
                  </a:lnTo>
                  <a:lnTo>
                    <a:pt x="4245028" y="1789113"/>
                  </a:lnTo>
                  <a:lnTo>
                    <a:pt x="4246123" y="1791229"/>
                  </a:lnTo>
                  <a:lnTo>
                    <a:pt x="4247766" y="1792288"/>
                  </a:lnTo>
                  <a:lnTo>
                    <a:pt x="4249955" y="1793875"/>
                  </a:lnTo>
                  <a:lnTo>
                    <a:pt x="4250503" y="1795463"/>
                  </a:lnTo>
                  <a:lnTo>
                    <a:pt x="4251597" y="1797579"/>
                  </a:lnTo>
                  <a:lnTo>
                    <a:pt x="4252692" y="1799167"/>
                  </a:lnTo>
                  <a:lnTo>
                    <a:pt x="4254882" y="1801283"/>
                  </a:lnTo>
                  <a:lnTo>
                    <a:pt x="4255977" y="1802871"/>
                  </a:lnTo>
                  <a:lnTo>
                    <a:pt x="4257072" y="1804458"/>
                  </a:lnTo>
                  <a:lnTo>
                    <a:pt x="4257072" y="1811867"/>
                  </a:lnTo>
                  <a:lnTo>
                    <a:pt x="4258166" y="1815571"/>
                  </a:lnTo>
                  <a:lnTo>
                    <a:pt x="4259261" y="1818746"/>
                  </a:lnTo>
                  <a:lnTo>
                    <a:pt x="4258714" y="1820333"/>
                  </a:lnTo>
                  <a:lnTo>
                    <a:pt x="4258714" y="1822979"/>
                  </a:lnTo>
                  <a:lnTo>
                    <a:pt x="4258714" y="1825096"/>
                  </a:lnTo>
                  <a:lnTo>
                    <a:pt x="4259261" y="1826683"/>
                  </a:lnTo>
                  <a:lnTo>
                    <a:pt x="4258714" y="1830388"/>
                  </a:lnTo>
                  <a:lnTo>
                    <a:pt x="4258714" y="1834092"/>
                  </a:lnTo>
                  <a:lnTo>
                    <a:pt x="4253787" y="1834621"/>
                  </a:lnTo>
                  <a:lnTo>
                    <a:pt x="4248313" y="1835150"/>
                  </a:lnTo>
                  <a:lnTo>
                    <a:pt x="4244481" y="1835150"/>
                  </a:lnTo>
                  <a:lnTo>
                    <a:pt x="4240649" y="1834092"/>
                  </a:lnTo>
                  <a:lnTo>
                    <a:pt x="4238460" y="1832504"/>
                  </a:lnTo>
                  <a:lnTo>
                    <a:pt x="4236817" y="1831446"/>
                  </a:lnTo>
                  <a:lnTo>
                    <a:pt x="4232438" y="1829329"/>
                  </a:lnTo>
                  <a:lnTo>
                    <a:pt x="4229153" y="1826154"/>
                  </a:lnTo>
                  <a:lnTo>
                    <a:pt x="4227511" y="1819804"/>
                  </a:lnTo>
                  <a:lnTo>
                    <a:pt x="4227511" y="1813454"/>
                  </a:lnTo>
                  <a:lnTo>
                    <a:pt x="4227511" y="1808163"/>
                  </a:lnTo>
                  <a:lnTo>
                    <a:pt x="4228606" y="1803929"/>
                  </a:lnTo>
                  <a:lnTo>
                    <a:pt x="4229701" y="1802342"/>
                  </a:lnTo>
                  <a:lnTo>
                    <a:pt x="4231891" y="1799696"/>
                  </a:lnTo>
                  <a:lnTo>
                    <a:pt x="4231343" y="1798108"/>
                  </a:lnTo>
                  <a:lnTo>
                    <a:pt x="4230248" y="1795992"/>
                  </a:lnTo>
                  <a:lnTo>
                    <a:pt x="4231343" y="1793875"/>
                  </a:lnTo>
                  <a:lnTo>
                    <a:pt x="4231891" y="1792288"/>
                  </a:lnTo>
                  <a:lnTo>
                    <a:pt x="4230248" y="1790700"/>
                  </a:lnTo>
                  <a:lnTo>
                    <a:pt x="4229153" y="1788054"/>
                  </a:lnTo>
                  <a:lnTo>
                    <a:pt x="4229701" y="1786467"/>
                  </a:lnTo>
                  <a:lnTo>
                    <a:pt x="4230248" y="1784879"/>
                  </a:lnTo>
                  <a:lnTo>
                    <a:pt x="4229701" y="1783292"/>
                  </a:lnTo>
                  <a:lnTo>
                    <a:pt x="4229153" y="1781704"/>
                  </a:lnTo>
                  <a:lnTo>
                    <a:pt x="4229701" y="1779588"/>
                  </a:lnTo>
                  <a:lnTo>
                    <a:pt x="4230248" y="1777471"/>
                  </a:lnTo>
                  <a:lnTo>
                    <a:pt x="4232438" y="1776413"/>
                  </a:lnTo>
                  <a:close/>
                  <a:moveTo>
                    <a:pt x="5014911" y="1773238"/>
                  </a:moveTo>
                  <a:lnTo>
                    <a:pt x="5014912" y="1773238"/>
                  </a:lnTo>
                  <a:lnTo>
                    <a:pt x="5018616" y="1774289"/>
                  </a:lnTo>
                  <a:lnTo>
                    <a:pt x="5020733" y="1777441"/>
                  </a:lnTo>
                  <a:lnTo>
                    <a:pt x="5021791" y="1779542"/>
                  </a:lnTo>
                  <a:lnTo>
                    <a:pt x="5022850" y="1781644"/>
                  </a:lnTo>
                  <a:lnTo>
                    <a:pt x="5023908" y="1783220"/>
                  </a:lnTo>
                  <a:lnTo>
                    <a:pt x="5023908" y="1784796"/>
                  </a:lnTo>
                  <a:lnTo>
                    <a:pt x="5023908" y="1811589"/>
                  </a:lnTo>
                  <a:lnTo>
                    <a:pt x="5027612" y="1818419"/>
                  </a:lnTo>
                  <a:lnTo>
                    <a:pt x="5024966" y="1821571"/>
                  </a:lnTo>
                  <a:lnTo>
                    <a:pt x="5023908" y="1822622"/>
                  </a:lnTo>
                  <a:lnTo>
                    <a:pt x="5022321" y="1822622"/>
                  </a:lnTo>
                  <a:lnTo>
                    <a:pt x="5022320" y="1822622"/>
                  </a:lnTo>
                  <a:lnTo>
                    <a:pt x="5021791" y="1822622"/>
                  </a:lnTo>
                  <a:lnTo>
                    <a:pt x="5021262" y="1822622"/>
                  </a:lnTo>
                  <a:lnTo>
                    <a:pt x="5020734" y="1821572"/>
                  </a:lnTo>
                  <a:lnTo>
                    <a:pt x="5020732" y="1821571"/>
                  </a:lnTo>
                  <a:lnTo>
                    <a:pt x="5019146" y="1821571"/>
                  </a:lnTo>
                  <a:lnTo>
                    <a:pt x="5019145" y="1821571"/>
                  </a:lnTo>
                  <a:lnTo>
                    <a:pt x="5017557" y="1821046"/>
                  </a:lnTo>
                  <a:lnTo>
                    <a:pt x="5015440" y="1819995"/>
                  </a:lnTo>
                  <a:lnTo>
                    <a:pt x="5013324" y="1819470"/>
                  </a:lnTo>
                  <a:lnTo>
                    <a:pt x="5011208" y="1820521"/>
                  </a:lnTo>
                  <a:lnTo>
                    <a:pt x="5009621" y="1821571"/>
                  </a:lnTo>
                  <a:lnTo>
                    <a:pt x="5010150" y="1825774"/>
                  </a:lnTo>
                  <a:lnTo>
                    <a:pt x="5011208" y="1828926"/>
                  </a:lnTo>
                  <a:lnTo>
                    <a:pt x="5011208" y="1830502"/>
                  </a:lnTo>
                  <a:lnTo>
                    <a:pt x="5011208" y="1832604"/>
                  </a:lnTo>
                  <a:lnTo>
                    <a:pt x="5013325" y="1833654"/>
                  </a:lnTo>
                  <a:lnTo>
                    <a:pt x="5014912" y="1834705"/>
                  </a:lnTo>
                  <a:lnTo>
                    <a:pt x="5015971" y="1836281"/>
                  </a:lnTo>
                  <a:lnTo>
                    <a:pt x="5015971" y="1838383"/>
                  </a:lnTo>
                  <a:lnTo>
                    <a:pt x="5015971" y="1845212"/>
                  </a:lnTo>
                  <a:lnTo>
                    <a:pt x="5011737" y="1846263"/>
                  </a:lnTo>
                  <a:lnTo>
                    <a:pt x="5011736" y="1846263"/>
                  </a:lnTo>
                  <a:lnTo>
                    <a:pt x="5010149" y="1844687"/>
                  </a:lnTo>
                  <a:lnTo>
                    <a:pt x="5008561" y="1843111"/>
                  </a:lnTo>
                  <a:lnTo>
                    <a:pt x="5008033" y="1843111"/>
                  </a:lnTo>
                  <a:lnTo>
                    <a:pt x="5008032" y="1843111"/>
                  </a:lnTo>
                  <a:lnTo>
                    <a:pt x="5007504" y="1843111"/>
                  </a:lnTo>
                  <a:lnTo>
                    <a:pt x="5006975" y="1843111"/>
                  </a:lnTo>
                  <a:lnTo>
                    <a:pt x="5006974" y="1843111"/>
                  </a:lnTo>
                  <a:lnTo>
                    <a:pt x="5005917" y="1844160"/>
                  </a:lnTo>
                  <a:lnTo>
                    <a:pt x="5005916" y="1844162"/>
                  </a:lnTo>
                  <a:lnTo>
                    <a:pt x="5005916" y="1844161"/>
                  </a:lnTo>
                  <a:lnTo>
                    <a:pt x="5005915" y="1844162"/>
                  </a:lnTo>
                  <a:lnTo>
                    <a:pt x="5005386" y="1843111"/>
                  </a:lnTo>
                  <a:lnTo>
                    <a:pt x="5004857" y="1841535"/>
                  </a:lnTo>
                  <a:lnTo>
                    <a:pt x="5005386" y="1839959"/>
                  </a:lnTo>
                  <a:lnTo>
                    <a:pt x="5003799" y="1837857"/>
                  </a:lnTo>
                  <a:lnTo>
                    <a:pt x="5002740" y="1836281"/>
                  </a:lnTo>
                  <a:lnTo>
                    <a:pt x="5001153" y="1835756"/>
                  </a:lnTo>
                  <a:lnTo>
                    <a:pt x="5000097" y="1836280"/>
                  </a:lnTo>
                  <a:lnTo>
                    <a:pt x="5000096" y="1836281"/>
                  </a:lnTo>
                  <a:lnTo>
                    <a:pt x="5000095" y="1836281"/>
                  </a:lnTo>
                  <a:lnTo>
                    <a:pt x="4999037" y="1836281"/>
                  </a:lnTo>
                  <a:lnTo>
                    <a:pt x="4999036" y="1836281"/>
                  </a:lnTo>
                  <a:lnTo>
                    <a:pt x="4998508" y="1836281"/>
                  </a:lnTo>
                  <a:lnTo>
                    <a:pt x="4997979" y="1836281"/>
                  </a:lnTo>
                  <a:lnTo>
                    <a:pt x="4997978" y="1836281"/>
                  </a:lnTo>
                  <a:lnTo>
                    <a:pt x="4995861" y="1835231"/>
                  </a:lnTo>
                  <a:lnTo>
                    <a:pt x="4993745" y="1833654"/>
                  </a:lnTo>
                  <a:lnTo>
                    <a:pt x="4991099" y="1832078"/>
                  </a:lnTo>
                  <a:lnTo>
                    <a:pt x="4989511" y="1831028"/>
                  </a:lnTo>
                  <a:lnTo>
                    <a:pt x="4988982" y="1830502"/>
                  </a:lnTo>
                  <a:lnTo>
                    <a:pt x="4987926" y="1831027"/>
                  </a:lnTo>
                  <a:lnTo>
                    <a:pt x="4987925" y="1831028"/>
                  </a:lnTo>
                  <a:lnTo>
                    <a:pt x="4987924" y="1831028"/>
                  </a:lnTo>
                  <a:lnTo>
                    <a:pt x="4987396" y="1831028"/>
                  </a:lnTo>
                  <a:lnTo>
                    <a:pt x="4987395" y="1831028"/>
                  </a:lnTo>
                  <a:lnTo>
                    <a:pt x="4986866" y="1831028"/>
                  </a:lnTo>
                  <a:lnTo>
                    <a:pt x="4986337" y="1831028"/>
                  </a:lnTo>
                  <a:lnTo>
                    <a:pt x="4986336" y="1831028"/>
                  </a:lnTo>
                  <a:lnTo>
                    <a:pt x="4984220" y="1829977"/>
                  </a:lnTo>
                  <a:lnTo>
                    <a:pt x="4982632" y="1828926"/>
                  </a:lnTo>
                  <a:lnTo>
                    <a:pt x="4981574" y="1827350"/>
                  </a:lnTo>
                  <a:lnTo>
                    <a:pt x="4981045" y="1825774"/>
                  </a:lnTo>
                  <a:lnTo>
                    <a:pt x="4979986" y="1822622"/>
                  </a:lnTo>
                  <a:lnTo>
                    <a:pt x="4981045" y="1818419"/>
                  </a:lnTo>
                  <a:lnTo>
                    <a:pt x="4981045" y="1811589"/>
                  </a:lnTo>
                  <a:lnTo>
                    <a:pt x="4975224" y="1810539"/>
                  </a:lnTo>
                  <a:lnTo>
                    <a:pt x="4970462" y="1810539"/>
                  </a:lnTo>
                  <a:lnTo>
                    <a:pt x="4970461" y="1810539"/>
                  </a:lnTo>
                  <a:lnTo>
                    <a:pt x="4965700" y="1810539"/>
                  </a:lnTo>
                  <a:lnTo>
                    <a:pt x="4962525" y="1811589"/>
                  </a:lnTo>
                  <a:lnTo>
                    <a:pt x="4960408" y="1812640"/>
                  </a:lnTo>
                  <a:lnTo>
                    <a:pt x="4958291" y="1814216"/>
                  </a:lnTo>
                  <a:lnTo>
                    <a:pt x="4956175" y="1814742"/>
                  </a:lnTo>
                  <a:lnTo>
                    <a:pt x="4955116" y="1815267"/>
                  </a:lnTo>
                  <a:lnTo>
                    <a:pt x="4954587" y="1816843"/>
                  </a:lnTo>
                  <a:lnTo>
                    <a:pt x="4955116" y="1818419"/>
                  </a:lnTo>
                  <a:lnTo>
                    <a:pt x="4955116" y="1825774"/>
                  </a:lnTo>
                  <a:lnTo>
                    <a:pt x="4954058" y="1827350"/>
                  </a:lnTo>
                  <a:lnTo>
                    <a:pt x="4952471" y="1828926"/>
                  </a:lnTo>
                  <a:lnTo>
                    <a:pt x="4952470" y="1828926"/>
                  </a:lnTo>
                  <a:lnTo>
                    <a:pt x="4948236" y="1826299"/>
                  </a:lnTo>
                  <a:lnTo>
                    <a:pt x="4948236" y="1808437"/>
                  </a:lnTo>
                  <a:lnTo>
                    <a:pt x="4949295" y="1806861"/>
                  </a:lnTo>
                  <a:lnTo>
                    <a:pt x="4950882" y="1805285"/>
                  </a:lnTo>
                  <a:lnTo>
                    <a:pt x="4951940" y="1803184"/>
                  </a:lnTo>
                  <a:lnTo>
                    <a:pt x="4953528" y="1802133"/>
                  </a:lnTo>
                  <a:lnTo>
                    <a:pt x="4954586" y="1801082"/>
                  </a:lnTo>
                  <a:lnTo>
                    <a:pt x="4956703" y="1799506"/>
                  </a:lnTo>
                  <a:lnTo>
                    <a:pt x="4956704" y="1799506"/>
                  </a:lnTo>
                  <a:lnTo>
                    <a:pt x="4957233" y="1799506"/>
                  </a:lnTo>
                  <a:lnTo>
                    <a:pt x="4957762" y="1799506"/>
                  </a:lnTo>
                  <a:lnTo>
                    <a:pt x="4958290" y="1799506"/>
                  </a:lnTo>
                  <a:lnTo>
                    <a:pt x="4958821" y="1799506"/>
                  </a:lnTo>
                  <a:lnTo>
                    <a:pt x="4960407" y="1799506"/>
                  </a:lnTo>
                  <a:lnTo>
                    <a:pt x="4960408" y="1799506"/>
                  </a:lnTo>
                  <a:lnTo>
                    <a:pt x="4961466" y="1799506"/>
                  </a:lnTo>
                  <a:lnTo>
                    <a:pt x="4962789" y="1799944"/>
                  </a:lnTo>
                  <a:lnTo>
                    <a:pt x="4964111" y="1799506"/>
                  </a:lnTo>
                  <a:lnTo>
                    <a:pt x="4965699" y="1798981"/>
                  </a:lnTo>
                  <a:lnTo>
                    <a:pt x="4967286" y="1797930"/>
                  </a:lnTo>
                  <a:lnTo>
                    <a:pt x="4967286" y="1796354"/>
                  </a:lnTo>
                  <a:lnTo>
                    <a:pt x="4967286" y="1794778"/>
                  </a:lnTo>
                  <a:lnTo>
                    <a:pt x="4968874" y="1794253"/>
                  </a:lnTo>
                  <a:lnTo>
                    <a:pt x="4971520" y="1793727"/>
                  </a:lnTo>
                  <a:lnTo>
                    <a:pt x="4974695" y="1793202"/>
                  </a:lnTo>
                  <a:lnTo>
                    <a:pt x="4977870" y="1792676"/>
                  </a:lnTo>
                  <a:lnTo>
                    <a:pt x="4977870" y="1792677"/>
                  </a:lnTo>
                  <a:lnTo>
                    <a:pt x="4977871" y="1792676"/>
                  </a:lnTo>
                  <a:lnTo>
                    <a:pt x="4978400" y="1795829"/>
                  </a:lnTo>
                  <a:lnTo>
                    <a:pt x="4978929" y="1797930"/>
                  </a:lnTo>
                  <a:lnTo>
                    <a:pt x="4979458" y="1797930"/>
                  </a:lnTo>
                  <a:lnTo>
                    <a:pt x="4979987" y="1797930"/>
                  </a:lnTo>
                  <a:lnTo>
                    <a:pt x="4981045" y="1797930"/>
                  </a:lnTo>
                  <a:lnTo>
                    <a:pt x="4981575" y="1797930"/>
                  </a:lnTo>
                  <a:lnTo>
                    <a:pt x="4982632" y="1797930"/>
                  </a:lnTo>
                  <a:lnTo>
                    <a:pt x="4982633" y="1797930"/>
                  </a:lnTo>
                  <a:lnTo>
                    <a:pt x="4986336" y="1797930"/>
                  </a:lnTo>
                  <a:lnTo>
                    <a:pt x="4989511" y="1796354"/>
                  </a:lnTo>
                  <a:lnTo>
                    <a:pt x="4990570" y="1794778"/>
                  </a:lnTo>
                  <a:lnTo>
                    <a:pt x="4990570" y="1792676"/>
                  </a:lnTo>
                  <a:lnTo>
                    <a:pt x="4992686" y="1790575"/>
                  </a:lnTo>
                  <a:lnTo>
                    <a:pt x="4994274" y="1788999"/>
                  </a:lnTo>
                  <a:lnTo>
                    <a:pt x="4995861" y="1787423"/>
                  </a:lnTo>
                  <a:lnTo>
                    <a:pt x="4997978" y="1786372"/>
                  </a:lnTo>
                  <a:lnTo>
                    <a:pt x="4997979" y="1786372"/>
                  </a:lnTo>
                  <a:lnTo>
                    <a:pt x="4999566" y="1786897"/>
                  </a:lnTo>
                  <a:lnTo>
                    <a:pt x="5001153" y="1787423"/>
                  </a:lnTo>
                  <a:lnTo>
                    <a:pt x="5005915" y="1786372"/>
                  </a:lnTo>
                  <a:lnTo>
                    <a:pt x="5008561" y="1783745"/>
                  </a:lnTo>
                  <a:lnTo>
                    <a:pt x="5009090" y="1782169"/>
                  </a:lnTo>
                  <a:lnTo>
                    <a:pt x="5009620" y="1780593"/>
                  </a:lnTo>
                  <a:lnTo>
                    <a:pt x="5011207" y="1776916"/>
                  </a:lnTo>
                  <a:lnTo>
                    <a:pt x="5012265" y="1774289"/>
                  </a:lnTo>
                  <a:close/>
                  <a:moveTo>
                    <a:pt x="1641058" y="1727200"/>
                  </a:moveTo>
                  <a:lnTo>
                    <a:pt x="1643176" y="1727200"/>
                  </a:lnTo>
                  <a:lnTo>
                    <a:pt x="1650589" y="1727200"/>
                  </a:lnTo>
                  <a:lnTo>
                    <a:pt x="1652178" y="1730374"/>
                  </a:lnTo>
                  <a:lnTo>
                    <a:pt x="1650589" y="1730903"/>
                  </a:lnTo>
                  <a:lnTo>
                    <a:pt x="1649001" y="1731961"/>
                  </a:lnTo>
                  <a:lnTo>
                    <a:pt x="1647942" y="1733547"/>
                  </a:lnTo>
                  <a:lnTo>
                    <a:pt x="1646353" y="1736192"/>
                  </a:lnTo>
                  <a:lnTo>
                    <a:pt x="1644765" y="1737250"/>
                  </a:lnTo>
                  <a:lnTo>
                    <a:pt x="1643176" y="1738308"/>
                  </a:lnTo>
                  <a:lnTo>
                    <a:pt x="1638410" y="1742011"/>
                  </a:lnTo>
                  <a:lnTo>
                    <a:pt x="1636822" y="1747300"/>
                  </a:lnTo>
                  <a:lnTo>
                    <a:pt x="1637881" y="1749945"/>
                  </a:lnTo>
                  <a:lnTo>
                    <a:pt x="1638558" y="1751636"/>
                  </a:lnTo>
                  <a:lnTo>
                    <a:pt x="1638940" y="1752590"/>
                  </a:lnTo>
                  <a:lnTo>
                    <a:pt x="1638940" y="1754176"/>
                  </a:lnTo>
                  <a:lnTo>
                    <a:pt x="1638410" y="1755763"/>
                  </a:lnTo>
                  <a:lnTo>
                    <a:pt x="1637881" y="1758408"/>
                  </a:lnTo>
                  <a:lnTo>
                    <a:pt x="1637351" y="1759995"/>
                  </a:lnTo>
                  <a:lnTo>
                    <a:pt x="1636292" y="1761582"/>
                  </a:lnTo>
                  <a:lnTo>
                    <a:pt x="1634704" y="1763168"/>
                  </a:lnTo>
                  <a:lnTo>
                    <a:pt x="1634704" y="1764755"/>
                  </a:lnTo>
                  <a:lnTo>
                    <a:pt x="1634704" y="1766871"/>
                  </a:lnTo>
                  <a:lnTo>
                    <a:pt x="1635170" y="1770600"/>
                  </a:lnTo>
                  <a:lnTo>
                    <a:pt x="1635233" y="1771103"/>
                  </a:lnTo>
                  <a:lnTo>
                    <a:pt x="1635736" y="1772274"/>
                  </a:lnTo>
                  <a:lnTo>
                    <a:pt x="1636822" y="1774805"/>
                  </a:lnTo>
                  <a:lnTo>
                    <a:pt x="1638022" y="1778802"/>
                  </a:lnTo>
                  <a:lnTo>
                    <a:pt x="1638410" y="1780095"/>
                  </a:lnTo>
                  <a:lnTo>
                    <a:pt x="1640809" y="1782491"/>
                  </a:lnTo>
                  <a:lnTo>
                    <a:pt x="1642117" y="1783797"/>
                  </a:lnTo>
                  <a:lnTo>
                    <a:pt x="1643176" y="1785384"/>
                  </a:lnTo>
                  <a:lnTo>
                    <a:pt x="1643706" y="1787500"/>
                  </a:lnTo>
                  <a:lnTo>
                    <a:pt x="1645824" y="1788029"/>
                  </a:lnTo>
                  <a:lnTo>
                    <a:pt x="1646244" y="1788309"/>
                  </a:lnTo>
                  <a:lnTo>
                    <a:pt x="1647412" y="1789087"/>
                  </a:lnTo>
                  <a:lnTo>
                    <a:pt x="1648471" y="1786971"/>
                  </a:lnTo>
                  <a:lnTo>
                    <a:pt x="1649001" y="1784855"/>
                  </a:lnTo>
                  <a:lnTo>
                    <a:pt x="1649001" y="1782210"/>
                  </a:lnTo>
                  <a:lnTo>
                    <a:pt x="1649001" y="1779566"/>
                  </a:lnTo>
                  <a:lnTo>
                    <a:pt x="1649001" y="1776392"/>
                  </a:lnTo>
                  <a:lnTo>
                    <a:pt x="1649001" y="1774276"/>
                  </a:lnTo>
                  <a:lnTo>
                    <a:pt x="1647942" y="1772161"/>
                  </a:lnTo>
                  <a:lnTo>
                    <a:pt x="1647581" y="1771079"/>
                  </a:lnTo>
                  <a:lnTo>
                    <a:pt x="1647412" y="1770574"/>
                  </a:lnTo>
                  <a:lnTo>
                    <a:pt x="1647412" y="1768987"/>
                  </a:lnTo>
                  <a:lnTo>
                    <a:pt x="1647412" y="1766871"/>
                  </a:lnTo>
                  <a:lnTo>
                    <a:pt x="1646883" y="1765284"/>
                  </a:lnTo>
                  <a:lnTo>
                    <a:pt x="1646353" y="1763168"/>
                  </a:lnTo>
                  <a:lnTo>
                    <a:pt x="1645824" y="1761582"/>
                  </a:lnTo>
                  <a:lnTo>
                    <a:pt x="1645824" y="1759995"/>
                  </a:lnTo>
                  <a:lnTo>
                    <a:pt x="1646883" y="1757879"/>
                  </a:lnTo>
                  <a:lnTo>
                    <a:pt x="1649001" y="1755763"/>
                  </a:lnTo>
                  <a:lnTo>
                    <a:pt x="1649986" y="1755107"/>
                  </a:lnTo>
                  <a:lnTo>
                    <a:pt x="1650589" y="1754705"/>
                  </a:lnTo>
                  <a:lnTo>
                    <a:pt x="1651960" y="1753793"/>
                  </a:lnTo>
                  <a:lnTo>
                    <a:pt x="1652178" y="1753647"/>
                  </a:lnTo>
                  <a:lnTo>
                    <a:pt x="1654826" y="1752061"/>
                  </a:lnTo>
                  <a:lnTo>
                    <a:pt x="1656414" y="1751003"/>
                  </a:lnTo>
                  <a:lnTo>
                    <a:pt x="1658003" y="1751003"/>
                  </a:lnTo>
                  <a:lnTo>
                    <a:pt x="1659591" y="1751003"/>
                  </a:lnTo>
                  <a:lnTo>
                    <a:pt x="1661709" y="1751003"/>
                  </a:lnTo>
                  <a:lnTo>
                    <a:pt x="1663827" y="1751003"/>
                  </a:lnTo>
                  <a:lnTo>
                    <a:pt x="1665416" y="1749416"/>
                  </a:lnTo>
                  <a:lnTo>
                    <a:pt x="1666475" y="1747300"/>
                  </a:lnTo>
                  <a:lnTo>
                    <a:pt x="1667534" y="1745184"/>
                  </a:lnTo>
                  <a:lnTo>
                    <a:pt x="1668063" y="1742540"/>
                  </a:lnTo>
                  <a:lnTo>
                    <a:pt x="1668063" y="1739366"/>
                  </a:lnTo>
                  <a:lnTo>
                    <a:pt x="1668063" y="1736192"/>
                  </a:lnTo>
                  <a:lnTo>
                    <a:pt x="1674418" y="1736721"/>
                  </a:lnTo>
                  <a:lnTo>
                    <a:pt x="1676263" y="1737224"/>
                  </a:lnTo>
                  <a:lnTo>
                    <a:pt x="1680242" y="1738308"/>
                  </a:lnTo>
                  <a:lnTo>
                    <a:pt x="1681831" y="1738837"/>
                  </a:lnTo>
                  <a:lnTo>
                    <a:pt x="1683949" y="1739366"/>
                  </a:lnTo>
                  <a:lnTo>
                    <a:pt x="1684429" y="1739846"/>
                  </a:lnTo>
                  <a:lnTo>
                    <a:pt x="1685537" y="1740953"/>
                  </a:lnTo>
                  <a:lnTo>
                    <a:pt x="1686596" y="1742540"/>
                  </a:lnTo>
                  <a:lnTo>
                    <a:pt x="1687651" y="1743066"/>
                  </a:lnTo>
                  <a:lnTo>
                    <a:pt x="1688715" y="1743597"/>
                  </a:lnTo>
                  <a:lnTo>
                    <a:pt x="1690833" y="1744655"/>
                  </a:lnTo>
                  <a:lnTo>
                    <a:pt x="1692951" y="1745713"/>
                  </a:lnTo>
                  <a:lnTo>
                    <a:pt x="1694539" y="1746771"/>
                  </a:lnTo>
                  <a:lnTo>
                    <a:pt x="1696128" y="1746771"/>
                  </a:lnTo>
                  <a:lnTo>
                    <a:pt x="1697187" y="1746771"/>
                  </a:lnTo>
                  <a:lnTo>
                    <a:pt x="1698246" y="1746771"/>
                  </a:lnTo>
                  <a:lnTo>
                    <a:pt x="1699305" y="1746771"/>
                  </a:lnTo>
                  <a:lnTo>
                    <a:pt x="1701952" y="1746771"/>
                  </a:lnTo>
                  <a:lnTo>
                    <a:pt x="1701952" y="1756821"/>
                  </a:lnTo>
                  <a:lnTo>
                    <a:pt x="1706718" y="1757879"/>
                  </a:lnTo>
                  <a:lnTo>
                    <a:pt x="1710954" y="1758937"/>
                  </a:lnTo>
                  <a:lnTo>
                    <a:pt x="1712123" y="1759715"/>
                  </a:lnTo>
                  <a:lnTo>
                    <a:pt x="1712543" y="1759995"/>
                  </a:lnTo>
                  <a:lnTo>
                    <a:pt x="1712584" y="1760016"/>
                  </a:lnTo>
                  <a:lnTo>
                    <a:pt x="1714661" y="1761053"/>
                  </a:lnTo>
                  <a:lnTo>
                    <a:pt x="1733194" y="1761053"/>
                  </a:lnTo>
                  <a:lnTo>
                    <a:pt x="1735312" y="1761053"/>
                  </a:lnTo>
                  <a:lnTo>
                    <a:pt x="1737430" y="1761582"/>
                  </a:lnTo>
                  <a:lnTo>
                    <a:pt x="1740254" y="1762287"/>
                  </a:lnTo>
                  <a:lnTo>
                    <a:pt x="1741666" y="1762639"/>
                  </a:lnTo>
                  <a:lnTo>
                    <a:pt x="1745373" y="1764226"/>
                  </a:lnTo>
                  <a:lnTo>
                    <a:pt x="1746961" y="1765284"/>
                  </a:lnTo>
                  <a:lnTo>
                    <a:pt x="1748020" y="1767400"/>
                  </a:lnTo>
                  <a:lnTo>
                    <a:pt x="1750138" y="1770045"/>
                  </a:lnTo>
                  <a:lnTo>
                    <a:pt x="1750774" y="1770997"/>
                  </a:lnTo>
                  <a:lnTo>
                    <a:pt x="1751198" y="1771632"/>
                  </a:lnTo>
                  <a:lnTo>
                    <a:pt x="1751727" y="1773218"/>
                  </a:lnTo>
                  <a:lnTo>
                    <a:pt x="1752786" y="1774805"/>
                  </a:lnTo>
                  <a:lnTo>
                    <a:pt x="1754904" y="1775863"/>
                  </a:lnTo>
                  <a:lnTo>
                    <a:pt x="1757022" y="1775863"/>
                  </a:lnTo>
                  <a:lnTo>
                    <a:pt x="1761258" y="1774276"/>
                  </a:lnTo>
                  <a:lnTo>
                    <a:pt x="1761964" y="1773042"/>
                  </a:lnTo>
                  <a:lnTo>
                    <a:pt x="1763376" y="1770574"/>
                  </a:lnTo>
                  <a:lnTo>
                    <a:pt x="1764435" y="1768987"/>
                  </a:lnTo>
                  <a:lnTo>
                    <a:pt x="1765494" y="1766871"/>
                  </a:lnTo>
                  <a:lnTo>
                    <a:pt x="1765494" y="1765284"/>
                  </a:lnTo>
                  <a:lnTo>
                    <a:pt x="1766024" y="1763168"/>
                  </a:lnTo>
                  <a:lnTo>
                    <a:pt x="1766553" y="1761582"/>
                  </a:lnTo>
                  <a:lnTo>
                    <a:pt x="1767083" y="1759995"/>
                  </a:lnTo>
                  <a:lnTo>
                    <a:pt x="1769201" y="1758408"/>
                  </a:lnTo>
                  <a:lnTo>
                    <a:pt x="1772908" y="1758408"/>
                  </a:lnTo>
                  <a:lnTo>
                    <a:pt x="1776614" y="1758937"/>
                  </a:lnTo>
                  <a:lnTo>
                    <a:pt x="1779262" y="1759995"/>
                  </a:lnTo>
                  <a:lnTo>
                    <a:pt x="1781909" y="1760524"/>
                  </a:lnTo>
                  <a:lnTo>
                    <a:pt x="1783498" y="1761582"/>
                  </a:lnTo>
                  <a:lnTo>
                    <a:pt x="1785087" y="1761582"/>
                  </a:lnTo>
                  <a:lnTo>
                    <a:pt x="1793029" y="1755234"/>
                  </a:lnTo>
                  <a:lnTo>
                    <a:pt x="1795147" y="1755763"/>
                  </a:lnTo>
                  <a:lnTo>
                    <a:pt x="1797265" y="1755763"/>
                  </a:lnTo>
                  <a:lnTo>
                    <a:pt x="1799384" y="1756821"/>
                  </a:lnTo>
                  <a:lnTo>
                    <a:pt x="1800450" y="1757886"/>
                  </a:lnTo>
                  <a:lnTo>
                    <a:pt x="1800972" y="1758408"/>
                  </a:lnTo>
                  <a:lnTo>
                    <a:pt x="1803620" y="1758408"/>
                  </a:lnTo>
                  <a:lnTo>
                    <a:pt x="1805738" y="1758937"/>
                  </a:lnTo>
                  <a:lnTo>
                    <a:pt x="1806743" y="1759690"/>
                  </a:lnTo>
                  <a:lnTo>
                    <a:pt x="1807856" y="1760524"/>
                  </a:lnTo>
                  <a:lnTo>
                    <a:pt x="1808915" y="1763168"/>
                  </a:lnTo>
                  <a:lnTo>
                    <a:pt x="1808047" y="1764036"/>
                  </a:lnTo>
                  <a:lnTo>
                    <a:pt x="1807326" y="1764755"/>
                  </a:lnTo>
                  <a:lnTo>
                    <a:pt x="1806582" y="1765251"/>
                  </a:lnTo>
                  <a:lnTo>
                    <a:pt x="1805738" y="1765813"/>
                  </a:lnTo>
                  <a:lnTo>
                    <a:pt x="1800972" y="1766871"/>
                  </a:lnTo>
                  <a:lnTo>
                    <a:pt x="1800972" y="1771632"/>
                  </a:lnTo>
                  <a:lnTo>
                    <a:pt x="1801035" y="1772135"/>
                  </a:lnTo>
                  <a:lnTo>
                    <a:pt x="1801502" y="1775863"/>
                  </a:lnTo>
                  <a:lnTo>
                    <a:pt x="1801502" y="1777450"/>
                  </a:lnTo>
                  <a:lnTo>
                    <a:pt x="1801502" y="1779566"/>
                  </a:lnTo>
                  <a:lnTo>
                    <a:pt x="1803620" y="1781153"/>
                  </a:lnTo>
                  <a:lnTo>
                    <a:pt x="1806267" y="1781153"/>
                  </a:lnTo>
                  <a:lnTo>
                    <a:pt x="1808385" y="1781153"/>
                  </a:lnTo>
                  <a:lnTo>
                    <a:pt x="1809974" y="1780624"/>
                  </a:lnTo>
                  <a:lnTo>
                    <a:pt x="1813680" y="1779566"/>
                  </a:lnTo>
                  <a:lnTo>
                    <a:pt x="1817387" y="1777450"/>
                  </a:lnTo>
                  <a:lnTo>
                    <a:pt x="1820564" y="1776392"/>
                  </a:lnTo>
                  <a:lnTo>
                    <a:pt x="1824800" y="1775863"/>
                  </a:lnTo>
                  <a:lnTo>
                    <a:pt x="1827977" y="1775863"/>
                  </a:lnTo>
                  <a:lnTo>
                    <a:pt x="1827448" y="1780095"/>
                  </a:lnTo>
                  <a:lnTo>
                    <a:pt x="1827977" y="1783797"/>
                  </a:lnTo>
                  <a:lnTo>
                    <a:pt x="1828507" y="1785384"/>
                  </a:lnTo>
                  <a:lnTo>
                    <a:pt x="1828979" y="1787269"/>
                  </a:lnTo>
                  <a:lnTo>
                    <a:pt x="1829036" y="1787500"/>
                  </a:lnTo>
                  <a:lnTo>
                    <a:pt x="1830095" y="1789087"/>
                  </a:lnTo>
                  <a:lnTo>
                    <a:pt x="1832214" y="1789616"/>
                  </a:lnTo>
                  <a:lnTo>
                    <a:pt x="1834861" y="1791732"/>
                  </a:lnTo>
                  <a:lnTo>
                    <a:pt x="1836273" y="1792437"/>
                  </a:lnTo>
                  <a:lnTo>
                    <a:pt x="1836979" y="1792789"/>
                  </a:lnTo>
                  <a:lnTo>
                    <a:pt x="1837509" y="1792789"/>
                  </a:lnTo>
                  <a:lnTo>
                    <a:pt x="1838038" y="1792789"/>
                  </a:lnTo>
                  <a:lnTo>
                    <a:pt x="1838568" y="1792789"/>
                  </a:lnTo>
                  <a:lnTo>
                    <a:pt x="1839097" y="1792789"/>
                  </a:lnTo>
                  <a:lnTo>
                    <a:pt x="1839627" y="1792789"/>
                  </a:lnTo>
                  <a:lnTo>
                    <a:pt x="1840156" y="1792789"/>
                  </a:lnTo>
                  <a:lnTo>
                    <a:pt x="1840686" y="1794376"/>
                  </a:lnTo>
                  <a:lnTo>
                    <a:pt x="1840156" y="1796492"/>
                  </a:lnTo>
                  <a:lnTo>
                    <a:pt x="1841745" y="1797021"/>
                  </a:lnTo>
                  <a:lnTo>
                    <a:pt x="1843863" y="1798079"/>
                  </a:lnTo>
                  <a:lnTo>
                    <a:pt x="1845739" y="1799953"/>
                  </a:lnTo>
                  <a:lnTo>
                    <a:pt x="1845981" y="1800195"/>
                  </a:lnTo>
                  <a:lnTo>
                    <a:pt x="1846049" y="1800262"/>
                  </a:lnTo>
                  <a:lnTo>
                    <a:pt x="1847570" y="1801781"/>
                  </a:lnTo>
                  <a:lnTo>
                    <a:pt x="1849158" y="1802839"/>
                  </a:lnTo>
                  <a:lnTo>
                    <a:pt x="1851276" y="1803897"/>
                  </a:lnTo>
                  <a:lnTo>
                    <a:pt x="1852865" y="1804955"/>
                  </a:lnTo>
                  <a:lnTo>
                    <a:pt x="1854453" y="1806013"/>
                  </a:lnTo>
                  <a:lnTo>
                    <a:pt x="1854983" y="1806013"/>
                  </a:lnTo>
                  <a:lnTo>
                    <a:pt x="1855512" y="1806013"/>
                  </a:lnTo>
                  <a:lnTo>
                    <a:pt x="1856571" y="1806013"/>
                  </a:lnTo>
                  <a:lnTo>
                    <a:pt x="1857101" y="1806013"/>
                  </a:lnTo>
                  <a:lnTo>
                    <a:pt x="1857630" y="1806013"/>
                  </a:lnTo>
                  <a:lnTo>
                    <a:pt x="1858160" y="1806013"/>
                  </a:lnTo>
                  <a:lnTo>
                    <a:pt x="1858689" y="1806013"/>
                  </a:lnTo>
                  <a:lnTo>
                    <a:pt x="1860278" y="1806542"/>
                  </a:lnTo>
                  <a:lnTo>
                    <a:pt x="1862925" y="1807071"/>
                  </a:lnTo>
                  <a:lnTo>
                    <a:pt x="1862661" y="1809980"/>
                  </a:lnTo>
                  <a:lnTo>
                    <a:pt x="1862396" y="1812889"/>
                  </a:lnTo>
                  <a:lnTo>
                    <a:pt x="1862685" y="1815486"/>
                  </a:lnTo>
                  <a:lnTo>
                    <a:pt x="1862925" y="1817650"/>
                  </a:lnTo>
                  <a:lnTo>
                    <a:pt x="1863455" y="1819766"/>
                  </a:lnTo>
                  <a:lnTo>
                    <a:pt x="1863980" y="1820464"/>
                  </a:lnTo>
                  <a:lnTo>
                    <a:pt x="1865044" y="1821881"/>
                  </a:lnTo>
                  <a:lnTo>
                    <a:pt x="1866103" y="1824526"/>
                  </a:lnTo>
                  <a:lnTo>
                    <a:pt x="1868221" y="1826113"/>
                  </a:lnTo>
                  <a:lnTo>
                    <a:pt x="1868670" y="1826369"/>
                  </a:lnTo>
                  <a:lnTo>
                    <a:pt x="1871927" y="1828229"/>
                  </a:lnTo>
                  <a:lnTo>
                    <a:pt x="1876163" y="1830345"/>
                  </a:lnTo>
                  <a:lnTo>
                    <a:pt x="1878712" y="1831799"/>
                  </a:lnTo>
                  <a:lnTo>
                    <a:pt x="1879870" y="1832460"/>
                  </a:lnTo>
                  <a:lnTo>
                    <a:pt x="1883047" y="1835105"/>
                  </a:lnTo>
                  <a:lnTo>
                    <a:pt x="1885165" y="1835105"/>
                  </a:lnTo>
                  <a:lnTo>
                    <a:pt x="1886754" y="1835634"/>
                  </a:lnTo>
                  <a:lnTo>
                    <a:pt x="1888749" y="1836773"/>
                  </a:lnTo>
                  <a:lnTo>
                    <a:pt x="1890460" y="1837750"/>
                  </a:lnTo>
                  <a:lnTo>
                    <a:pt x="1894167" y="1839337"/>
                  </a:lnTo>
                  <a:lnTo>
                    <a:pt x="1897344" y="1839866"/>
                  </a:lnTo>
                  <a:lnTo>
                    <a:pt x="1901580" y="1839866"/>
                  </a:lnTo>
                  <a:lnTo>
                    <a:pt x="1903169" y="1840395"/>
                  </a:lnTo>
                  <a:lnTo>
                    <a:pt x="1904127" y="1840714"/>
                  </a:lnTo>
                  <a:lnTo>
                    <a:pt x="1904757" y="1840923"/>
                  </a:lnTo>
                  <a:lnTo>
                    <a:pt x="1910582" y="1840923"/>
                  </a:lnTo>
                  <a:lnTo>
                    <a:pt x="1913230" y="1840923"/>
                  </a:lnTo>
                  <a:lnTo>
                    <a:pt x="1915877" y="1840923"/>
                  </a:lnTo>
                  <a:lnTo>
                    <a:pt x="1916761" y="1840923"/>
                  </a:lnTo>
                  <a:lnTo>
                    <a:pt x="1919584" y="1839866"/>
                  </a:lnTo>
                  <a:lnTo>
                    <a:pt x="1921172" y="1838279"/>
                  </a:lnTo>
                  <a:lnTo>
                    <a:pt x="1922761" y="1836692"/>
                  </a:lnTo>
                  <a:lnTo>
                    <a:pt x="1924879" y="1835634"/>
                  </a:lnTo>
                  <a:lnTo>
                    <a:pt x="1928056" y="1835634"/>
                  </a:lnTo>
                  <a:lnTo>
                    <a:pt x="1931233" y="1836692"/>
                  </a:lnTo>
                  <a:lnTo>
                    <a:pt x="1933351" y="1838279"/>
                  </a:lnTo>
                  <a:lnTo>
                    <a:pt x="1937058" y="1839866"/>
                  </a:lnTo>
                  <a:lnTo>
                    <a:pt x="1937410" y="1840130"/>
                  </a:lnTo>
                  <a:lnTo>
                    <a:pt x="1939176" y="1841452"/>
                  </a:lnTo>
                  <a:lnTo>
                    <a:pt x="1941823" y="1842510"/>
                  </a:lnTo>
                  <a:lnTo>
                    <a:pt x="1943942" y="1843568"/>
                  </a:lnTo>
                  <a:lnTo>
                    <a:pt x="1946060" y="1844097"/>
                  </a:lnTo>
                  <a:lnTo>
                    <a:pt x="1946589" y="1844097"/>
                  </a:lnTo>
                  <a:lnTo>
                    <a:pt x="1947648" y="1844097"/>
                  </a:lnTo>
                  <a:lnTo>
                    <a:pt x="1948178" y="1844097"/>
                  </a:lnTo>
                  <a:lnTo>
                    <a:pt x="1949237" y="1844097"/>
                  </a:lnTo>
                  <a:lnTo>
                    <a:pt x="1951355" y="1843568"/>
                  </a:lnTo>
                  <a:lnTo>
                    <a:pt x="1951356" y="1843568"/>
                  </a:lnTo>
                  <a:lnTo>
                    <a:pt x="1954002" y="1844097"/>
                  </a:lnTo>
                  <a:lnTo>
                    <a:pt x="1955591" y="1846742"/>
                  </a:lnTo>
                  <a:lnTo>
                    <a:pt x="1956650" y="1848329"/>
                  </a:lnTo>
                  <a:lnTo>
                    <a:pt x="1958238" y="1848858"/>
                  </a:lnTo>
                  <a:lnTo>
                    <a:pt x="1959827" y="1849916"/>
                  </a:lnTo>
                  <a:lnTo>
                    <a:pt x="1961283" y="1850279"/>
                  </a:lnTo>
                  <a:lnTo>
                    <a:pt x="1961945" y="1850444"/>
                  </a:lnTo>
                  <a:lnTo>
                    <a:pt x="1964063" y="1850973"/>
                  </a:lnTo>
                  <a:lnTo>
                    <a:pt x="1965652" y="1853618"/>
                  </a:lnTo>
                  <a:lnTo>
                    <a:pt x="1966711" y="1857850"/>
                  </a:lnTo>
                  <a:lnTo>
                    <a:pt x="1968299" y="1858908"/>
                  </a:lnTo>
                  <a:lnTo>
                    <a:pt x="1969888" y="1859966"/>
                  </a:lnTo>
                  <a:lnTo>
                    <a:pt x="1972800" y="1861129"/>
                  </a:lnTo>
                  <a:lnTo>
                    <a:pt x="1975183" y="1862081"/>
                  </a:lnTo>
                  <a:lnTo>
                    <a:pt x="1980478" y="1864197"/>
                  </a:lnTo>
                  <a:lnTo>
                    <a:pt x="1981008" y="1864197"/>
                  </a:lnTo>
                  <a:lnTo>
                    <a:pt x="1981537" y="1864197"/>
                  </a:lnTo>
                  <a:lnTo>
                    <a:pt x="1982067" y="1864197"/>
                  </a:lnTo>
                  <a:lnTo>
                    <a:pt x="1983126" y="1863668"/>
                  </a:lnTo>
                  <a:lnTo>
                    <a:pt x="1983655" y="1864197"/>
                  </a:lnTo>
                  <a:lnTo>
                    <a:pt x="1985773" y="1865784"/>
                  </a:lnTo>
                  <a:lnTo>
                    <a:pt x="1986832" y="1867900"/>
                  </a:lnTo>
                  <a:lnTo>
                    <a:pt x="1986832" y="1869487"/>
                  </a:lnTo>
                  <a:lnTo>
                    <a:pt x="1986832" y="1871602"/>
                  </a:lnTo>
                  <a:lnTo>
                    <a:pt x="1988421" y="1873189"/>
                  </a:lnTo>
                  <a:lnTo>
                    <a:pt x="1989487" y="1874254"/>
                  </a:lnTo>
                  <a:lnTo>
                    <a:pt x="1990009" y="1874776"/>
                  </a:lnTo>
                  <a:lnTo>
                    <a:pt x="1990113" y="1875087"/>
                  </a:lnTo>
                  <a:lnTo>
                    <a:pt x="1990539" y="1876363"/>
                  </a:lnTo>
                  <a:lnTo>
                    <a:pt x="1990964" y="1878488"/>
                  </a:lnTo>
                  <a:lnTo>
                    <a:pt x="1991068" y="1879008"/>
                  </a:lnTo>
                  <a:lnTo>
                    <a:pt x="1991411" y="1880377"/>
                  </a:lnTo>
                  <a:lnTo>
                    <a:pt x="1991598" y="1881123"/>
                  </a:lnTo>
                  <a:lnTo>
                    <a:pt x="1992128" y="1883239"/>
                  </a:lnTo>
                  <a:lnTo>
                    <a:pt x="1992657" y="1884297"/>
                  </a:lnTo>
                  <a:lnTo>
                    <a:pt x="1993716" y="1886413"/>
                  </a:lnTo>
                  <a:lnTo>
                    <a:pt x="1993716" y="1905984"/>
                  </a:lnTo>
                  <a:lnTo>
                    <a:pt x="1994775" y="1905455"/>
                  </a:lnTo>
                  <a:lnTo>
                    <a:pt x="1996893" y="1905455"/>
                  </a:lnTo>
                  <a:lnTo>
                    <a:pt x="1998482" y="1905984"/>
                  </a:lnTo>
                  <a:lnTo>
                    <a:pt x="2000070" y="1905984"/>
                  </a:lnTo>
                  <a:lnTo>
                    <a:pt x="2002718" y="1905984"/>
                  </a:lnTo>
                  <a:lnTo>
                    <a:pt x="2005365" y="1905984"/>
                  </a:lnTo>
                  <a:lnTo>
                    <a:pt x="2005943" y="1908580"/>
                  </a:lnTo>
                  <a:lnTo>
                    <a:pt x="2006424" y="1910744"/>
                  </a:lnTo>
                  <a:lnTo>
                    <a:pt x="2006424" y="1915505"/>
                  </a:lnTo>
                  <a:lnTo>
                    <a:pt x="2006424" y="1917621"/>
                  </a:lnTo>
                  <a:lnTo>
                    <a:pt x="2005739" y="1919332"/>
                  </a:lnTo>
                  <a:lnTo>
                    <a:pt x="2005365" y="1920265"/>
                  </a:lnTo>
                  <a:lnTo>
                    <a:pt x="2005333" y="1920493"/>
                  </a:lnTo>
                  <a:lnTo>
                    <a:pt x="2004836" y="1923968"/>
                  </a:lnTo>
                  <a:lnTo>
                    <a:pt x="2004306" y="1927671"/>
                  </a:lnTo>
                  <a:lnTo>
                    <a:pt x="2004367" y="1928092"/>
                  </a:lnTo>
                  <a:lnTo>
                    <a:pt x="2004836" y="1931373"/>
                  </a:lnTo>
                  <a:lnTo>
                    <a:pt x="2004306" y="1935076"/>
                  </a:lnTo>
                  <a:lnTo>
                    <a:pt x="2003777" y="1936663"/>
                  </a:lnTo>
                  <a:lnTo>
                    <a:pt x="2002718" y="1938249"/>
                  </a:lnTo>
                  <a:lnTo>
                    <a:pt x="2001129" y="1938778"/>
                  </a:lnTo>
                  <a:lnTo>
                    <a:pt x="1999011" y="1939307"/>
                  </a:lnTo>
                  <a:lnTo>
                    <a:pt x="1999010" y="1939308"/>
                  </a:lnTo>
                  <a:lnTo>
                    <a:pt x="1996893" y="1940365"/>
                  </a:lnTo>
                  <a:lnTo>
                    <a:pt x="1993716" y="1940365"/>
                  </a:lnTo>
                  <a:lnTo>
                    <a:pt x="1991598" y="1940365"/>
                  </a:lnTo>
                  <a:lnTo>
                    <a:pt x="1988953" y="1939837"/>
                  </a:lnTo>
                  <a:lnTo>
                    <a:pt x="1988950" y="1939836"/>
                  </a:lnTo>
                  <a:lnTo>
                    <a:pt x="1988950" y="1941952"/>
                  </a:lnTo>
                  <a:lnTo>
                    <a:pt x="1989480" y="1944068"/>
                  </a:lnTo>
                  <a:lnTo>
                    <a:pt x="1989136" y="1945098"/>
                  </a:lnTo>
                  <a:lnTo>
                    <a:pt x="1988950" y="1945655"/>
                  </a:lnTo>
                  <a:lnTo>
                    <a:pt x="1988421" y="1947242"/>
                  </a:lnTo>
                  <a:lnTo>
                    <a:pt x="1988421" y="1954647"/>
                  </a:lnTo>
                  <a:lnTo>
                    <a:pt x="1991598" y="1955176"/>
                  </a:lnTo>
                  <a:lnTo>
                    <a:pt x="1994246" y="1955705"/>
                  </a:lnTo>
                  <a:lnTo>
                    <a:pt x="1997423" y="1955176"/>
                  </a:lnTo>
                  <a:lnTo>
                    <a:pt x="2001659" y="1952002"/>
                  </a:lnTo>
                  <a:lnTo>
                    <a:pt x="2002718" y="1949886"/>
                  </a:lnTo>
                  <a:lnTo>
                    <a:pt x="2002718" y="1948299"/>
                  </a:lnTo>
                  <a:lnTo>
                    <a:pt x="2002718" y="1946713"/>
                  </a:lnTo>
                  <a:lnTo>
                    <a:pt x="2002718" y="1942481"/>
                  </a:lnTo>
                  <a:lnTo>
                    <a:pt x="2002718" y="1939307"/>
                  </a:lnTo>
                  <a:lnTo>
                    <a:pt x="2004836" y="1938778"/>
                  </a:lnTo>
                  <a:lnTo>
                    <a:pt x="2007483" y="1938249"/>
                  </a:lnTo>
                  <a:lnTo>
                    <a:pt x="2014367" y="1938249"/>
                  </a:lnTo>
                  <a:lnTo>
                    <a:pt x="2017015" y="1938778"/>
                  </a:lnTo>
                  <a:lnTo>
                    <a:pt x="2019133" y="1939836"/>
                  </a:lnTo>
                  <a:lnTo>
                    <a:pt x="2022310" y="1940894"/>
                  </a:lnTo>
                  <a:lnTo>
                    <a:pt x="2026017" y="1941952"/>
                  </a:lnTo>
                  <a:lnTo>
                    <a:pt x="2028135" y="1943539"/>
                  </a:lnTo>
                  <a:lnTo>
                    <a:pt x="2028322" y="1943663"/>
                  </a:lnTo>
                  <a:lnTo>
                    <a:pt x="2029723" y="1944597"/>
                  </a:lnTo>
                  <a:lnTo>
                    <a:pt x="2032900" y="1945655"/>
                  </a:lnTo>
                  <a:lnTo>
                    <a:pt x="2036607" y="1945655"/>
                  </a:lnTo>
                  <a:lnTo>
                    <a:pt x="2036607" y="1949357"/>
                  </a:lnTo>
                  <a:lnTo>
                    <a:pt x="2035548" y="1952531"/>
                  </a:lnTo>
                  <a:lnTo>
                    <a:pt x="2033959" y="1953060"/>
                  </a:lnTo>
                  <a:lnTo>
                    <a:pt x="2032371" y="1953060"/>
                  </a:lnTo>
                  <a:lnTo>
                    <a:pt x="2030782" y="1955705"/>
                  </a:lnTo>
                  <a:lnTo>
                    <a:pt x="2029723" y="1957292"/>
                  </a:lnTo>
                  <a:lnTo>
                    <a:pt x="2028353" y="1958318"/>
                  </a:lnTo>
                  <a:lnTo>
                    <a:pt x="2027605" y="1958878"/>
                  </a:lnTo>
                  <a:lnTo>
                    <a:pt x="2027083" y="1959400"/>
                  </a:lnTo>
                  <a:lnTo>
                    <a:pt x="2026017" y="1960465"/>
                  </a:lnTo>
                  <a:lnTo>
                    <a:pt x="2025487" y="1962581"/>
                  </a:lnTo>
                  <a:lnTo>
                    <a:pt x="2024958" y="1964168"/>
                  </a:lnTo>
                  <a:lnTo>
                    <a:pt x="2024958" y="1971573"/>
                  </a:lnTo>
                  <a:lnTo>
                    <a:pt x="2039784" y="1971573"/>
                  </a:lnTo>
                  <a:lnTo>
                    <a:pt x="2039784" y="1954647"/>
                  </a:lnTo>
                  <a:lnTo>
                    <a:pt x="2043491" y="1953589"/>
                  </a:lnTo>
                  <a:lnTo>
                    <a:pt x="2047197" y="1953060"/>
                  </a:lnTo>
                  <a:lnTo>
                    <a:pt x="2051433" y="1953589"/>
                  </a:lnTo>
                  <a:lnTo>
                    <a:pt x="2055140" y="1955705"/>
                  </a:lnTo>
                  <a:lnTo>
                    <a:pt x="2057788" y="1956763"/>
                  </a:lnTo>
                  <a:lnTo>
                    <a:pt x="2059224" y="1957241"/>
                  </a:lnTo>
                  <a:lnTo>
                    <a:pt x="2060965" y="1957820"/>
                  </a:lnTo>
                  <a:lnTo>
                    <a:pt x="2062553" y="1958878"/>
                  </a:lnTo>
                  <a:lnTo>
                    <a:pt x="2064671" y="1959936"/>
                  </a:lnTo>
                  <a:lnTo>
                    <a:pt x="2067848" y="1959936"/>
                  </a:lnTo>
                  <a:lnTo>
                    <a:pt x="2069437" y="1960465"/>
                  </a:lnTo>
                  <a:lnTo>
                    <a:pt x="2071555" y="1960465"/>
                  </a:lnTo>
                  <a:lnTo>
                    <a:pt x="2073144" y="1960465"/>
                  </a:lnTo>
                  <a:lnTo>
                    <a:pt x="2074203" y="1960465"/>
                  </a:lnTo>
                  <a:lnTo>
                    <a:pt x="2074732" y="1960465"/>
                  </a:lnTo>
                  <a:lnTo>
                    <a:pt x="2075262" y="1960465"/>
                  </a:lnTo>
                  <a:lnTo>
                    <a:pt x="2075791" y="1960465"/>
                  </a:lnTo>
                  <a:lnTo>
                    <a:pt x="2078439" y="1961523"/>
                  </a:lnTo>
                  <a:lnTo>
                    <a:pt x="2081616" y="1963110"/>
                  </a:lnTo>
                  <a:lnTo>
                    <a:pt x="2083204" y="1963639"/>
                  </a:lnTo>
                  <a:lnTo>
                    <a:pt x="2084793" y="1964168"/>
                  </a:lnTo>
                  <a:lnTo>
                    <a:pt x="2085599" y="1965241"/>
                  </a:lnTo>
                  <a:lnTo>
                    <a:pt x="2086381" y="1966284"/>
                  </a:lnTo>
                  <a:lnTo>
                    <a:pt x="2087067" y="1967310"/>
                  </a:lnTo>
                  <a:lnTo>
                    <a:pt x="2087440" y="1967870"/>
                  </a:lnTo>
                  <a:lnTo>
                    <a:pt x="2089559" y="1969457"/>
                  </a:lnTo>
                  <a:lnTo>
                    <a:pt x="2092206" y="1970515"/>
                  </a:lnTo>
                  <a:lnTo>
                    <a:pt x="2093795" y="1972102"/>
                  </a:lnTo>
                  <a:lnTo>
                    <a:pt x="2095913" y="1973160"/>
                  </a:lnTo>
                  <a:lnTo>
                    <a:pt x="2098031" y="1973689"/>
                  </a:lnTo>
                  <a:lnTo>
                    <a:pt x="2100149" y="1973689"/>
                  </a:lnTo>
                  <a:lnTo>
                    <a:pt x="2100410" y="1973863"/>
                  </a:lnTo>
                  <a:lnTo>
                    <a:pt x="2101737" y="1974747"/>
                  </a:lnTo>
                  <a:lnTo>
                    <a:pt x="2103855" y="1976334"/>
                  </a:lnTo>
                  <a:lnTo>
                    <a:pt x="2104915" y="1976334"/>
                  </a:lnTo>
                  <a:lnTo>
                    <a:pt x="2105444" y="1976334"/>
                  </a:lnTo>
                  <a:lnTo>
                    <a:pt x="2105445" y="1976333"/>
                  </a:lnTo>
                  <a:lnTo>
                    <a:pt x="2105974" y="1975276"/>
                  </a:lnTo>
                  <a:lnTo>
                    <a:pt x="2106503" y="1975276"/>
                  </a:lnTo>
                  <a:lnTo>
                    <a:pt x="2106504" y="1975276"/>
                  </a:lnTo>
                  <a:lnTo>
                    <a:pt x="2107033" y="1975276"/>
                  </a:lnTo>
                  <a:lnTo>
                    <a:pt x="2107562" y="1976333"/>
                  </a:lnTo>
                  <a:lnTo>
                    <a:pt x="2107562" y="1976334"/>
                  </a:lnTo>
                  <a:lnTo>
                    <a:pt x="2108119" y="1977446"/>
                  </a:lnTo>
                  <a:lnTo>
                    <a:pt x="2109151" y="1979507"/>
                  </a:lnTo>
                  <a:lnTo>
                    <a:pt x="2107562" y="1980565"/>
                  </a:lnTo>
                  <a:lnTo>
                    <a:pt x="2105444" y="1982152"/>
                  </a:lnTo>
                  <a:lnTo>
                    <a:pt x="2103855" y="1982681"/>
                  </a:lnTo>
                  <a:lnTo>
                    <a:pt x="2101737" y="1982681"/>
                  </a:lnTo>
                  <a:lnTo>
                    <a:pt x="2100678" y="1984268"/>
                  </a:lnTo>
                  <a:lnTo>
                    <a:pt x="2099090" y="1986912"/>
                  </a:lnTo>
                  <a:lnTo>
                    <a:pt x="2099619" y="1988499"/>
                  </a:lnTo>
                  <a:lnTo>
                    <a:pt x="2100149" y="1990086"/>
                  </a:lnTo>
                  <a:lnTo>
                    <a:pt x="2101737" y="1991144"/>
                  </a:lnTo>
                  <a:lnTo>
                    <a:pt x="2103855" y="1991673"/>
                  </a:lnTo>
                  <a:lnTo>
                    <a:pt x="2105444" y="1992731"/>
                  </a:lnTo>
                  <a:lnTo>
                    <a:pt x="2107562" y="1993789"/>
                  </a:lnTo>
                  <a:lnTo>
                    <a:pt x="2109151" y="1993789"/>
                  </a:lnTo>
                  <a:lnTo>
                    <a:pt x="2110739" y="1993789"/>
                  </a:lnTo>
                  <a:lnTo>
                    <a:pt x="2112328" y="1993789"/>
                  </a:lnTo>
                  <a:lnTo>
                    <a:pt x="2114446" y="1994318"/>
                  </a:lnTo>
                  <a:lnTo>
                    <a:pt x="2117093" y="1994318"/>
                  </a:lnTo>
                  <a:lnTo>
                    <a:pt x="2119211" y="1994318"/>
                  </a:lnTo>
                  <a:lnTo>
                    <a:pt x="2119741" y="1989557"/>
                  </a:lnTo>
                  <a:lnTo>
                    <a:pt x="2119741" y="1983739"/>
                  </a:lnTo>
                  <a:lnTo>
                    <a:pt x="2124507" y="1983210"/>
                  </a:lnTo>
                  <a:lnTo>
                    <a:pt x="2128743" y="1982681"/>
                  </a:lnTo>
                  <a:lnTo>
                    <a:pt x="2132449" y="1982681"/>
                  </a:lnTo>
                  <a:lnTo>
                    <a:pt x="2136156" y="1983739"/>
                  </a:lnTo>
                  <a:lnTo>
                    <a:pt x="2137745" y="1984268"/>
                  </a:lnTo>
                  <a:lnTo>
                    <a:pt x="2139333" y="1985326"/>
                  </a:lnTo>
                  <a:lnTo>
                    <a:pt x="2140982" y="1986737"/>
                  </a:lnTo>
                  <a:lnTo>
                    <a:pt x="2143040" y="1988499"/>
                  </a:lnTo>
                  <a:lnTo>
                    <a:pt x="2146746" y="1991144"/>
                  </a:lnTo>
                  <a:lnTo>
                    <a:pt x="2148864" y="1991673"/>
                  </a:lnTo>
                  <a:lnTo>
                    <a:pt x="2151512" y="1991673"/>
                  </a:lnTo>
                  <a:lnTo>
                    <a:pt x="2173222" y="1991673"/>
                  </a:lnTo>
                  <a:lnTo>
                    <a:pt x="2177988" y="1990615"/>
                  </a:lnTo>
                  <a:lnTo>
                    <a:pt x="2182224" y="1989557"/>
                  </a:lnTo>
                  <a:lnTo>
                    <a:pt x="2184872" y="1989557"/>
                  </a:lnTo>
                  <a:lnTo>
                    <a:pt x="2187519" y="1990086"/>
                  </a:lnTo>
                  <a:lnTo>
                    <a:pt x="2189637" y="1990615"/>
                  </a:lnTo>
                  <a:lnTo>
                    <a:pt x="2191226" y="1991144"/>
                  </a:lnTo>
                  <a:lnTo>
                    <a:pt x="2193344" y="1992731"/>
                  </a:lnTo>
                  <a:lnTo>
                    <a:pt x="2193783" y="1993169"/>
                  </a:lnTo>
                  <a:lnTo>
                    <a:pt x="2194932" y="1994318"/>
                  </a:lnTo>
                  <a:lnTo>
                    <a:pt x="2197050" y="1995376"/>
                  </a:lnTo>
                  <a:lnTo>
                    <a:pt x="2198871" y="1996467"/>
                  </a:lnTo>
                  <a:lnTo>
                    <a:pt x="2199698" y="1996962"/>
                  </a:lnTo>
                  <a:lnTo>
                    <a:pt x="2201816" y="1998549"/>
                  </a:lnTo>
                  <a:lnTo>
                    <a:pt x="2202875" y="2000136"/>
                  </a:lnTo>
                  <a:lnTo>
                    <a:pt x="2202875" y="2001723"/>
                  </a:lnTo>
                  <a:lnTo>
                    <a:pt x="2202875" y="2003310"/>
                  </a:lnTo>
                  <a:lnTo>
                    <a:pt x="2203357" y="2004993"/>
                  </a:lnTo>
                  <a:lnTo>
                    <a:pt x="2203934" y="2007012"/>
                  </a:lnTo>
                  <a:lnTo>
                    <a:pt x="2205523" y="2010715"/>
                  </a:lnTo>
                  <a:lnTo>
                    <a:pt x="2205995" y="2012600"/>
                  </a:lnTo>
                  <a:lnTo>
                    <a:pt x="2206052" y="2012831"/>
                  </a:lnTo>
                  <a:lnTo>
                    <a:pt x="2206177" y="2013203"/>
                  </a:lnTo>
                  <a:lnTo>
                    <a:pt x="2206582" y="2014418"/>
                  </a:lnTo>
                  <a:lnTo>
                    <a:pt x="2208170" y="2015476"/>
                  </a:lnTo>
                  <a:lnTo>
                    <a:pt x="2210288" y="2016005"/>
                  </a:lnTo>
                  <a:lnTo>
                    <a:pt x="2212531" y="2017498"/>
                  </a:lnTo>
                  <a:lnTo>
                    <a:pt x="2213465" y="2018120"/>
                  </a:lnTo>
                  <a:lnTo>
                    <a:pt x="2217172" y="2019707"/>
                  </a:lnTo>
                  <a:lnTo>
                    <a:pt x="2218761" y="2020236"/>
                  </a:lnTo>
                  <a:lnTo>
                    <a:pt x="2220879" y="2020765"/>
                  </a:lnTo>
                  <a:lnTo>
                    <a:pt x="2221408" y="2020765"/>
                  </a:lnTo>
                  <a:lnTo>
                    <a:pt x="2221938" y="2020765"/>
                  </a:lnTo>
                  <a:lnTo>
                    <a:pt x="2222467" y="2020765"/>
                  </a:lnTo>
                  <a:lnTo>
                    <a:pt x="2222997" y="2020765"/>
                  </a:lnTo>
                  <a:lnTo>
                    <a:pt x="2223526" y="2020765"/>
                  </a:lnTo>
                  <a:lnTo>
                    <a:pt x="2224056" y="2020765"/>
                  </a:lnTo>
                  <a:lnTo>
                    <a:pt x="2224585" y="2020765"/>
                  </a:lnTo>
                  <a:lnTo>
                    <a:pt x="2225115" y="2020765"/>
                  </a:lnTo>
                  <a:lnTo>
                    <a:pt x="2226015" y="2020990"/>
                  </a:lnTo>
                  <a:lnTo>
                    <a:pt x="2227233" y="2021294"/>
                  </a:lnTo>
                  <a:lnTo>
                    <a:pt x="2227420" y="2021418"/>
                  </a:lnTo>
                  <a:lnTo>
                    <a:pt x="2228821" y="2022352"/>
                  </a:lnTo>
                  <a:lnTo>
                    <a:pt x="2230939" y="2022881"/>
                  </a:lnTo>
                  <a:lnTo>
                    <a:pt x="2233058" y="2023410"/>
                  </a:lnTo>
                  <a:lnTo>
                    <a:pt x="2250002" y="2023410"/>
                  </a:lnTo>
                  <a:lnTo>
                    <a:pt x="2254238" y="2023939"/>
                  </a:lnTo>
                  <a:lnTo>
                    <a:pt x="2256423" y="2025757"/>
                  </a:lnTo>
                  <a:lnTo>
                    <a:pt x="2257415" y="2026583"/>
                  </a:lnTo>
                  <a:lnTo>
                    <a:pt x="2259004" y="2028170"/>
                  </a:lnTo>
                  <a:lnTo>
                    <a:pt x="2260063" y="2029757"/>
                  </a:lnTo>
                  <a:lnTo>
                    <a:pt x="2261122" y="2033989"/>
                  </a:lnTo>
                  <a:lnTo>
                    <a:pt x="2261122" y="2038220"/>
                  </a:lnTo>
                  <a:lnTo>
                    <a:pt x="2260592" y="2041923"/>
                  </a:lnTo>
                  <a:lnTo>
                    <a:pt x="2260620" y="2042115"/>
                  </a:lnTo>
                  <a:lnTo>
                    <a:pt x="2261122" y="2045625"/>
                  </a:lnTo>
                  <a:lnTo>
                    <a:pt x="2263240" y="2049857"/>
                  </a:lnTo>
                  <a:lnTo>
                    <a:pt x="2264829" y="2054618"/>
                  </a:lnTo>
                  <a:lnTo>
                    <a:pt x="2266947" y="2058320"/>
                  </a:lnTo>
                  <a:lnTo>
                    <a:pt x="2269065" y="2062023"/>
                  </a:lnTo>
                  <a:lnTo>
                    <a:pt x="2269871" y="2063096"/>
                  </a:lnTo>
                  <a:lnTo>
                    <a:pt x="2270653" y="2064139"/>
                  </a:lnTo>
                  <a:lnTo>
                    <a:pt x="2271381" y="2065593"/>
                  </a:lnTo>
                  <a:lnTo>
                    <a:pt x="2271712" y="2066254"/>
                  </a:lnTo>
                  <a:lnTo>
                    <a:pt x="2271712" y="2068370"/>
                  </a:lnTo>
                  <a:lnTo>
                    <a:pt x="2271712" y="2071015"/>
                  </a:lnTo>
                  <a:lnTo>
                    <a:pt x="2271712" y="2073660"/>
                  </a:lnTo>
                  <a:lnTo>
                    <a:pt x="2271712" y="2076833"/>
                  </a:lnTo>
                  <a:lnTo>
                    <a:pt x="2270124" y="2081065"/>
                  </a:lnTo>
                  <a:lnTo>
                    <a:pt x="2267476" y="2084239"/>
                  </a:lnTo>
                  <a:lnTo>
                    <a:pt x="2265888" y="2088470"/>
                  </a:lnTo>
                  <a:lnTo>
                    <a:pt x="2265358" y="2090057"/>
                  </a:lnTo>
                  <a:lnTo>
                    <a:pt x="2264829" y="2091644"/>
                  </a:lnTo>
                  <a:lnTo>
                    <a:pt x="2263240" y="2093231"/>
                  </a:lnTo>
                  <a:lnTo>
                    <a:pt x="2261122" y="2094288"/>
                  </a:lnTo>
                  <a:lnTo>
                    <a:pt x="2259004" y="2095346"/>
                  </a:lnTo>
                  <a:lnTo>
                    <a:pt x="2257415" y="2097462"/>
                  </a:lnTo>
                  <a:lnTo>
                    <a:pt x="2256886" y="2099049"/>
                  </a:lnTo>
                  <a:lnTo>
                    <a:pt x="2256886" y="2100636"/>
                  </a:lnTo>
                  <a:lnTo>
                    <a:pt x="2252650" y="2108570"/>
                  </a:lnTo>
                  <a:lnTo>
                    <a:pt x="2249396" y="2113852"/>
                  </a:lnTo>
                  <a:lnTo>
                    <a:pt x="2248413" y="2115446"/>
                  </a:lnTo>
                  <a:lnTo>
                    <a:pt x="2247547" y="2117754"/>
                  </a:lnTo>
                  <a:lnTo>
                    <a:pt x="2246825" y="2119678"/>
                  </a:lnTo>
                  <a:lnTo>
                    <a:pt x="2245236" y="2122852"/>
                  </a:lnTo>
                  <a:lnTo>
                    <a:pt x="2243866" y="2123536"/>
                  </a:lnTo>
                  <a:lnTo>
                    <a:pt x="2243118" y="2123909"/>
                  </a:lnTo>
                  <a:lnTo>
                    <a:pt x="2241000" y="2123909"/>
                  </a:lnTo>
                  <a:lnTo>
                    <a:pt x="2237823" y="2127612"/>
                  </a:lnTo>
                  <a:lnTo>
                    <a:pt x="2234117" y="2131315"/>
                  </a:lnTo>
                  <a:lnTo>
                    <a:pt x="2232528" y="2131315"/>
                  </a:lnTo>
                  <a:lnTo>
                    <a:pt x="2230939" y="2131844"/>
                  </a:lnTo>
                  <a:lnTo>
                    <a:pt x="2229880" y="2132373"/>
                  </a:lnTo>
                  <a:lnTo>
                    <a:pt x="2229748" y="2132240"/>
                  </a:lnTo>
                  <a:lnTo>
                    <a:pt x="2229351" y="2132373"/>
                  </a:lnTo>
                  <a:lnTo>
                    <a:pt x="2228822" y="2131844"/>
                  </a:lnTo>
                  <a:lnTo>
                    <a:pt x="2228821" y="2131844"/>
                  </a:lnTo>
                  <a:lnTo>
                    <a:pt x="2228292" y="2131844"/>
                  </a:lnTo>
                  <a:lnTo>
                    <a:pt x="2227762" y="2131844"/>
                  </a:lnTo>
                  <a:lnTo>
                    <a:pt x="2227233" y="2131844"/>
                  </a:lnTo>
                  <a:lnTo>
                    <a:pt x="2225995" y="2133080"/>
                  </a:lnTo>
                  <a:lnTo>
                    <a:pt x="2225644" y="2133430"/>
                  </a:lnTo>
                  <a:lnTo>
                    <a:pt x="2224585" y="2135546"/>
                  </a:lnTo>
                  <a:lnTo>
                    <a:pt x="2222997" y="2138720"/>
                  </a:lnTo>
                  <a:lnTo>
                    <a:pt x="2221938" y="2142951"/>
                  </a:lnTo>
                  <a:lnTo>
                    <a:pt x="2221408" y="2145067"/>
                  </a:lnTo>
                  <a:lnTo>
                    <a:pt x="2220879" y="2147183"/>
                  </a:lnTo>
                  <a:lnTo>
                    <a:pt x="2217702" y="2153001"/>
                  </a:lnTo>
                  <a:lnTo>
                    <a:pt x="2212936" y="2156704"/>
                  </a:lnTo>
                  <a:lnTo>
                    <a:pt x="2211347" y="2157762"/>
                  </a:lnTo>
                  <a:lnTo>
                    <a:pt x="2208700" y="2158820"/>
                  </a:lnTo>
                  <a:lnTo>
                    <a:pt x="2207111" y="2159878"/>
                  </a:lnTo>
                  <a:lnTo>
                    <a:pt x="2205523" y="2160936"/>
                  </a:lnTo>
                  <a:lnTo>
                    <a:pt x="2204993" y="2160936"/>
                  </a:lnTo>
                  <a:lnTo>
                    <a:pt x="2204464" y="2160936"/>
                  </a:lnTo>
                  <a:lnTo>
                    <a:pt x="2203934" y="2160936"/>
                  </a:lnTo>
                  <a:lnTo>
                    <a:pt x="2203405" y="2160936"/>
                  </a:lnTo>
                  <a:lnTo>
                    <a:pt x="2202875" y="2160936"/>
                  </a:lnTo>
                  <a:lnTo>
                    <a:pt x="2202346" y="2160936"/>
                  </a:lnTo>
                  <a:lnTo>
                    <a:pt x="2200757" y="2161994"/>
                  </a:lnTo>
                  <a:lnTo>
                    <a:pt x="2199044" y="2162336"/>
                  </a:lnTo>
                  <a:lnTo>
                    <a:pt x="2198109" y="2162522"/>
                  </a:lnTo>
                  <a:lnTo>
                    <a:pt x="2198109" y="2184209"/>
                  </a:lnTo>
                  <a:lnTo>
                    <a:pt x="2199168" y="2185796"/>
                  </a:lnTo>
                  <a:lnTo>
                    <a:pt x="2199698" y="2187383"/>
                  </a:lnTo>
                  <a:lnTo>
                    <a:pt x="2199698" y="2195317"/>
                  </a:lnTo>
                  <a:lnTo>
                    <a:pt x="2200227" y="2199549"/>
                  </a:lnTo>
                  <a:lnTo>
                    <a:pt x="2200422" y="2200326"/>
                  </a:lnTo>
                  <a:lnTo>
                    <a:pt x="2201287" y="2203780"/>
                  </a:lnTo>
                  <a:lnTo>
                    <a:pt x="2201287" y="2209599"/>
                  </a:lnTo>
                  <a:lnTo>
                    <a:pt x="2201287" y="2212243"/>
                  </a:lnTo>
                  <a:lnTo>
                    <a:pt x="2201287" y="2214888"/>
                  </a:lnTo>
                  <a:lnTo>
                    <a:pt x="2200757" y="2217004"/>
                  </a:lnTo>
                  <a:lnTo>
                    <a:pt x="2200227" y="2218591"/>
                  </a:lnTo>
                  <a:lnTo>
                    <a:pt x="2200227" y="2220178"/>
                  </a:lnTo>
                  <a:lnTo>
                    <a:pt x="2199698" y="2221764"/>
                  </a:lnTo>
                  <a:lnTo>
                    <a:pt x="2199168" y="2223880"/>
                  </a:lnTo>
                  <a:lnTo>
                    <a:pt x="2198109" y="2225467"/>
                  </a:lnTo>
                  <a:lnTo>
                    <a:pt x="2196521" y="2229699"/>
                  </a:lnTo>
                  <a:lnTo>
                    <a:pt x="2194932" y="2233401"/>
                  </a:lnTo>
                  <a:lnTo>
                    <a:pt x="2193873" y="2235517"/>
                  </a:lnTo>
                  <a:lnTo>
                    <a:pt x="2193344" y="2237104"/>
                  </a:lnTo>
                  <a:lnTo>
                    <a:pt x="2193344" y="2240807"/>
                  </a:lnTo>
                  <a:lnTo>
                    <a:pt x="2192814" y="2242393"/>
                  </a:lnTo>
                  <a:lnTo>
                    <a:pt x="2192285" y="2244509"/>
                  </a:lnTo>
                  <a:lnTo>
                    <a:pt x="2192285" y="2249799"/>
                  </a:lnTo>
                  <a:lnTo>
                    <a:pt x="2192285" y="2255088"/>
                  </a:lnTo>
                  <a:lnTo>
                    <a:pt x="2191755" y="2258262"/>
                  </a:lnTo>
                  <a:lnTo>
                    <a:pt x="2191226" y="2262493"/>
                  </a:lnTo>
                  <a:lnTo>
                    <a:pt x="2191755" y="2264080"/>
                  </a:lnTo>
                  <a:lnTo>
                    <a:pt x="2191226" y="2265667"/>
                  </a:lnTo>
                  <a:lnTo>
                    <a:pt x="2190696" y="2267254"/>
                  </a:lnTo>
                  <a:lnTo>
                    <a:pt x="2189637" y="2269370"/>
                  </a:lnTo>
                  <a:lnTo>
                    <a:pt x="2189108" y="2271485"/>
                  </a:lnTo>
                  <a:lnTo>
                    <a:pt x="2187519" y="2273072"/>
                  </a:lnTo>
                  <a:lnTo>
                    <a:pt x="2185931" y="2273601"/>
                  </a:lnTo>
                  <a:lnTo>
                    <a:pt x="2184342" y="2273601"/>
                  </a:lnTo>
                  <a:lnTo>
                    <a:pt x="2183283" y="2275717"/>
                  </a:lnTo>
                  <a:lnTo>
                    <a:pt x="2182224" y="2277304"/>
                  </a:lnTo>
                  <a:lnTo>
                    <a:pt x="2181694" y="2278891"/>
                  </a:lnTo>
                  <a:lnTo>
                    <a:pt x="2180635" y="2280477"/>
                  </a:lnTo>
                  <a:lnTo>
                    <a:pt x="2178517" y="2287883"/>
                  </a:lnTo>
                  <a:lnTo>
                    <a:pt x="2177988" y="2295288"/>
                  </a:lnTo>
                  <a:lnTo>
                    <a:pt x="2177988" y="2298991"/>
                  </a:lnTo>
                  <a:lnTo>
                    <a:pt x="2175870" y="2302164"/>
                  </a:lnTo>
                  <a:lnTo>
                    <a:pt x="2172693" y="2302693"/>
                  </a:lnTo>
                  <a:lnTo>
                    <a:pt x="2168986" y="2304280"/>
                  </a:lnTo>
                  <a:lnTo>
                    <a:pt x="2167397" y="2305867"/>
                  </a:lnTo>
                  <a:lnTo>
                    <a:pt x="2165809" y="2307454"/>
                  </a:lnTo>
                  <a:lnTo>
                    <a:pt x="2165809" y="2309569"/>
                  </a:lnTo>
                  <a:lnTo>
                    <a:pt x="2165809" y="2311156"/>
                  </a:lnTo>
                  <a:lnTo>
                    <a:pt x="2164220" y="2315388"/>
                  </a:lnTo>
                  <a:lnTo>
                    <a:pt x="2161573" y="2318562"/>
                  </a:lnTo>
                  <a:lnTo>
                    <a:pt x="2159455" y="2321735"/>
                  </a:lnTo>
                  <a:lnTo>
                    <a:pt x="2156807" y="2325967"/>
                  </a:lnTo>
                  <a:lnTo>
                    <a:pt x="2155219" y="2327554"/>
                  </a:lnTo>
                  <a:lnTo>
                    <a:pt x="2154689" y="2329140"/>
                  </a:lnTo>
                  <a:lnTo>
                    <a:pt x="2152571" y="2329669"/>
                  </a:lnTo>
                  <a:lnTo>
                    <a:pt x="2150982" y="2330198"/>
                  </a:lnTo>
                  <a:lnTo>
                    <a:pt x="2148864" y="2331256"/>
                  </a:lnTo>
                  <a:lnTo>
                    <a:pt x="2147805" y="2333372"/>
                  </a:lnTo>
                  <a:lnTo>
                    <a:pt x="2147805" y="2334959"/>
                  </a:lnTo>
                  <a:lnTo>
                    <a:pt x="2147805" y="2337075"/>
                  </a:lnTo>
                  <a:lnTo>
                    <a:pt x="2147276" y="2339719"/>
                  </a:lnTo>
                  <a:lnTo>
                    <a:pt x="2146746" y="2342364"/>
                  </a:lnTo>
                  <a:lnTo>
                    <a:pt x="2103326" y="2342364"/>
                  </a:lnTo>
                  <a:lnTo>
                    <a:pt x="2100678" y="2343422"/>
                  </a:lnTo>
                  <a:lnTo>
                    <a:pt x="2099090" y="2345009"/>
                  </a:lnTo>
                  <a:lnTo>
                    <a:pt x="2098031" y="2347125"/>
                  </a:lnTo>
                  <a:lnTo>
                    <a:pt x="2097501" y="2348711"/>
                  </a:lnTo>
                  <a:lnTo>
                    <a:pt x="2095913" y="2350298"/>
                  </a:lnTo>
                  <a:lnTo>
                    <a:pt x="2094324" y="2351356"/>
                  </a:lnTo>
                  <a:lnTo>
                    <a:pt x="2090618" y="2354530"/>
                  </a:lnTo>
                  <a:lnTo>
                    <a:pt x="2086381" y="2355588"/>
                  </a:lnTo>
                  <a:lnTo>
                    <a:pt x="2068907" y="2355588"/>
                  </a:lnTo>
                  <a:lnTo>
                    <a:pt x="2066789" y="2356646"/>
                  </a:lnTo>
                  <a:lnTo>
                    <a:pt x="2065201" y="2358761"/>
                  </a:lnTo>
                  <a:lnTo>
                    <a:pt x="2063612" y="2359819"/>
                  </a:lnTo>
                  <a:lnTo>
                    <a:pt x="2062024" y="2361406"/>
                  </a:lnTo>
                  <a:lnTo>
                    <a:pt x="2060435" y="2363522"/>
                  </a:lnTo>
                  <a:lnTo>
                    <a:pt x="2058847" y="2365638"/>
                  </a:lnTo>
                  <a:lnTo>
                    <a:pt x="2057788" y="2367225"/>
                  </a:lnTo>
                  <a:lnTo>
                    <a:pt x="2056199" y="2369340"/>
                  </a:lnTo>
                  <a:lnTo>
                    <a:pt x="2054610" y="2371456"/>
                  </a:lnTo>
                  <a:lnTo>
                    <a:pt x="2053022" y="2373572"/>
                  </a:lnTo>
                  <a:lnTo>
                    <a:pt x="2052492" y="2375688"/>
                  </a:lnTo>
                  <a:lnTo>
                    <a:pt x="2050904" y="2377275"/>
                  </a:lnTo>
                  <a:lnTo>
                    <a:pt x="2049315" y="2377275"/>
                  </a:lnTo>
                  <a:lnTo>
                    <a:pt x="2047197" y="2377803"/>
                  </a:lnTo>
                  <a:lnTo>
                    <a:pt x="2043491" y="2380448"/>
                  </a:lnTo>
                  <a:lnTo>
                    <a:pt x="2040314" y="2382564"/>
                  </a:lnTo>
                  <a:lnTo>
                    <a:pt x="2038725" y="2384151"/>
                  </a:lnTo>
                  <a:lnTo>
                    <a:pt x="2036607" y="2386267"/>
                  </a:lnTo>
                  <a:lnTo>
                    <a:pt x="2034489" y="2387324"/>
                  </a:lnTo>
                  <a:lnTo>
                    <a:pt x="2032900" y="2388911"/>
                  </a:lnTo>
                  <a:lnTo>
                    <a:pt x="2031841" y="2391027"/>
                  </a:lnTo>
                  <a:lnTo>
                    <a:pt x="2031312" y="2392614"/>
                  </a:lnTo>
                  <a:lnTo>
                    <a:pt x="2030782" y="2396317"/>
                  </a:lnTo>
                  <a:lnTo>
                    <a:pt x="2030853" y="2396812"/>
                  </a:lnTo>
                  <a:lnTo>
                    <a:pt x="2031312" y="2400019"/>
                  </a:lnTo>
                  <a:lnTo>
                    <a:pt x="2031312" y="2404780"/>
                  </a:lnTo>
                  <a:lnTo>
                    <a:pt x="2031312" y="2408482"/>
                  </a:lnTo>
                  <a:lnTo>
                    <a:pt x="2031841" y="2410598"/>
                  </a:lnTo>
                  <a:lnTo>
                    <a:pt x="2032371" y="2413243"/>
                  </a:lnTo>
                  <a:lnTo>
                    <a:pt x="2032371" y="2414830"/>
                  </a:lnTo>
                  <a:lnTo>
                    <a:pt x="2032371" y="2416416"/>
                  </a:lnTo>
                  <a:lnTo>
                    <a:pt x="2033430" y="2420119"/>
                  </a:lnTo>
                  <a:lnTo>
                    <a:pt x="2034577" y="2422792"/>
                  </a:lnTo>
                  <a:lnTo>
                    <a:pt x="2035018" y="2423822"/>
                  </a:lnTo>
                  <a:lnTo>
                    <a:pt x="2035018" y="2426995"/>
                  </a:lnTo>
                  <a:lnTo>
                    <a:pt x="2035018" y="2430698"/>
                  </a:lnTo>
                  <a:lnTo>
                    <a:pt x="2035018" y="2433872"/>
                  </a:lnTo>
                  <a:lnTo>
                    <a:pt x="2035018" y="2438103"/>
                  </a:lnTo>
                  <a:lnTo>
                    <a:pt x="2034489" y="2439690"/>
                  </a:lnTo>
                  <a:lnTo>
                    <a:pt x="2032900" y="2441277"/>
                  </a:lnTo>
                  <a:lnTo>
                    <a:pt x="2031841" y="2443393"/>
                  </a:lnTo>
                  <a:lnTo>
                    <a:pt x="2029723" y="2445509"/>
                  </a:lnTo>
                  <a:lnTo>
                    <a:pt x="2028135" y="2446566"/>
                  </a:lnTo>
                  <a:lnTo>
                    <a:pt x="2026017" y="2447624"/>
                  </a:lnTo>
                  <a:lnTo>
                    <a:pt x="2023898" y="2448153"/>
                  </a:lnTo>
                  <a:lnTo>
                    <a:pt x="2022310" y="2448682"/>
                  </a:lnTo>
                  <a:lnTo>
                    <a:pt x="2020721" y="2449211"/>
                  </a:lnTo>
                  <a:lnTo>
                    <a:pt x="2019133" y="2449740"/>
                  </a:lnTo>
                  <a:lnTo>
                    <a:pt x="2017544" y="2450798"/>
                  </a:lnTo>
                  <a:lnTo>
                    <a:pt x="2015956" y="2452914"/>
                  </a:lnTo>
                  <a:lnTo>
                    <a:pt x="2014897" y="2454501"/>
                  </a:lnTo>
                  <a:lnTo>
                    <a:pt x="2014367" y="2456616"/>
                  </a:lnTo>
                  <a:lnTo>
                    <a:pt x="2014367" y="2458732"/>
                  </a:lnTo>
                  <a:lnTo>
                    <a:pt x="2014367" y="2460319"/>
                  </a:lnTo>
                  <a:lnTo>
                    <a:pt x="2013308" y="2461906"/>
                  </a:lnTo>
                  <a:lnTo>
                    <a:pt x="2012779" y="2463493"/>
                  </a:lnTo>
                  <a:lnTo>
                    <a:pt x="2012249" y="2465608"/>
                  </a:lnTo>
                  <a:lnTo>
                    <a:pt x="2011720" y="2467724"/>
                  </a:lnTo>
                  <a:lnTo>
                    <a:pt x="2010131" y="2469311"/>
                  </a:lnTo>
                  <a:lnTo>
                    <a:pt x="2009072" y="2470898"/>
                  </a:lnTo>
                  <a:lnTo>
                    <a:pt x="2008013" y="2473014"/>
                  </a:lnTo>
                  <a:lnTo>
                    <a:pt x="2007483" y="2474601"/>
                  </a:lnTo>
                  <a:lnTo>
                    <a:pt x="2005365" y="2476187"/>
                  </a:lnTo>
                  <a:lnTo>
                    <a:pt x="2003247" y="2478303"/>
                  </a:lnTo>
                  <a:lnTo>
                    <a:pt x="2002718" y="2479890"/>
                  </a:lnTo>
                  <a:lnTo>
                    <a:pt x="2001659" y="2481477"/>
                  </a:lnTo>
                  <a:lnTo>
                    <a:pt x="2000070" y="2485179"/>
                  </a:lnTo>
                  <a:lnTo>
                    <a:pt x="1998482" y="2488353"/>
                  </a:lnTo>
                  <a:lnTo>
                    <a:pt x="1997423" y="2490998"/>
                  </a:lnTo>
                  <a:lnTo>
                    <a:pt x="1996893" y="2492585"/>
                  </a:lnTo>
                  <a:lnTo>
                    <a:pt x="1993187" y="2494172"/>
                  </a:lnTo>
                  <a:lnTo>
                    <a:pt x="1989480" y="2495758"/>
                  </a:lnTo>
                  <a:lnTo>
                    <a:pt x="1988644" y="2494923"/>
                  </a:lnTo>
                  <a:lnTo>
                    <a:pt x="1987891" y="2494172"/>
                  </a:lnTo>
                  <a:lnTo>
                    <a:pt x="1986832" y="2492585"/>
                  </a:lnTo>
                  <a:lnTo>
                    <a:pt x="1987362" y="2490469"/>
                  </a:lnTo>
                  <a:lnTo>
                    <a:pt x="1988421" y="2488353"/>
                  </a:lnTo>
                  <a:lnTo>
                    <a:pt x="1988950" y="2486766"/>
                  </a:lnTo>
                  <a:lnTo>
                    <a:pt x="1989255" y="2485852"/>
                  </a:lnTo>
                  <a:lnTo>
                    <a:pt x="1989136" y="2486025"/>
                  </a:lnTo>
                  <a:lnTo>
                    <a:pt x="1989136" y="2480719"/>
                  </a:lnTo>
                  <a:lnTo>
                    <a:pt x="1987891" y="2479890"/>
                  </a:lnTo>
                  <a:lnTo>
                    <a:pt x="1985773" y="2480419"/>
                  </a:lnTo>
                  <a:lnTo>
                    <a:pt x="1983655" y="2481477"/>
                  </a:lnTo>
                  <a:lnTo>
                    <a:pt x="1980478" y="2483593"/>
                  </a:lnTo>
                  <a:lnTo>
                    <a:pt x="1977831" y="2486766"/>
                  </a:lnTo>
                  <a:lnTo>
                    <a:pt x="1976772" y="2488353"/>
                  </a:lnTo>
                  <a:lnTo>
                    <a:pt x="1976242" y="2490469"/>
                  </a:lnTo>
                  <a:lnTo>
                    <a:pt x="1975713" y="2492585"/>
                  </a:lnTo>
                  <a:lnTo>
                    <a:pt x="1976084" y="2493697"/>
                  </a:lnTo>
                  <a:lnTo>
                    <a:pt x="1976242" y="2494172"/>
                  </a:lnTo>
                  <a:lnTo>
                    <a:pt x="1975713" y="2495758"/>
                  </a:lnTo>
                  <a:lnTo>
                    <a:pt x="1975183" y="2497345"/>
                  </a:lnTo>
                  <a:lnTo>
                    <a:pt x="1975183" y="2503164"/>
                  </a:lnTo>
                  <a:lnTo>
                    <a:pt x="1975183" y="2508453"/>
                  </a:lnTo>
                  <a:lnTo>
                    <a:pt x="1974124" y="2510040"/>
                  </a:lnTo>
                  <a:lnTo>
                    <a:pt x="1972006" y="2512156"/>
                  </a:lnTo>
                  <a:lnTo>
                    <a:pt x="1969358" y="2515858"/>
                  </a:lnTo>
                  <a:lnTo>
                    <a:pt x="1966181" y="2519032"/>
                  </a:lnTo>
                  <a:lnTo>
                    <a:pt x="1966181" y="2522735"/>
                  </a:lnTo>
                  <a:lnTo>
                    <a:pt x="1966181" y="2526437"/>
                  </a:lnTo>
                  <a:lnTo>
                    <a:pt x="1965652" y="2528024"/>
                  </a:lnTo>
                  <a:lnTo>
                    <a:pt x="1965122" y="2529611"/>
                  </a:lnTo>
                  <a:lnTo>
                    <a:pt x="1964063" y="2531198"/>
                  </a:lnTo>
                  <a:lnTo>
                    <a:pt x="1962475" y="2533313"/>
                  </a:lnTo>
                  <a:lnTo>
                    <a:pt x="1960357" y="2534900"/>
                  </a:lnTo>
                  <a:lnTo>
                    <a:pt x="1958238" y="2535958"/>
                  </a:lnTo>
                  <a:lnTo>
                    <a:pt x="1956120" y="2536487"/>
                  </a:lnTo>
                  <a:lnTo>
                    <a:pt x="1954532" y="2537016"/>
                  </a:lnTo>
                  <a:lnTo>
                    <a:pt x="1951884" y="2538074"/>
                  </a:lnTo>
                  <a:lnTo>
                    <a:pt x="1950825" y="2540190"/>
                  </a:lnTo>
                  <a:lnTo>
                    <a:pt x="1949766" y="2541777"/>
                  </a:lnTo>
                  <a:lnTo>
                    <a:pt x="1949237" y="2544421"/>
                  </a:lnTo>
                  <a:lnTo>
                    <a:pt x="1947648" y="2547595"/>
                  </a:lnTo>
                  <a:lnTo>
                    <a:pt x="1945530" y="2551298"/>
                  </a:lnTo>
                  <a:lnTo>
                    <a:pt x="1944471" y="2552884"/>
                  </a:lnTo>
                  <a:lnTo>
                    <a:pt x="1942882" y="2555000"/>
                  </a:lnTo>
                  <a:lnTo>
                    <a:pt x="1940764" y="2555529"/>
                  </a:lnTo>
                  <a:lnTo>
                    <a:pt x="1939176" y="2556058"/>
                  </a:lnTo>
                  <a:lnTo>
                    <a:pt x="1937587" y="2557116"/>
                  </a:lnTo>
                  <a:lnTo>
                    <a:pt x="1935469" y="2558174"/>
                  </a:lnTo>
                  <a:lnTo>
                    <a:pt x="1934410" y="2558703"/>
                  </a:lnTo>
                  <a:lnTo>
                    <a:pt x="1933351" y="2558703"/>
                  </a:lnTo>
                  <a:lnTo>
                    <a:pt x="1931233" y="2558703"/>
                  </a:lnTo>
                  <a:lnTo>
                    <a:pt x="1928588" y="2558175"/>
                  </a:lnTo>
                  <a:lnTo>
                    <a:pt x="1928586" y="2558174"/>
                  </a:lnTo>
                  <a:lnTo>
                    <a:pt x="1925938" y="2558174"/>
                  </a:lnTo>
                  <a:lnTo>
                    <a:pt x="1924879" y="2558174"/>
                  </a:lnTo>
                  <a:lnTo>
                    <a:pt x="1923820" y="2558174"/>
                  </a:lnTo>
                  <a:lnTo>
                    <a:pt x="1922761" y="2558174"/>
                  </a:lnTo>
                  <a:lnTo>
                    <a:pt x="1921702" y="2558174"/>
                  </a:lnTo>
                  <a:lnTo>
                    <a:pt x="1919584" y="2560290"/>
                  </a:lnTo>
                  <a:lnTo>
                    <a:pt x="1917466" y="2561877"/>
                  </a:lnTo>
                  <a:lnTo>
                    <a:pt x="1916936" y="2561877"/>
                  </a:lnTo>
                  <a:lnTo>
                    <a:pt x="1916407" y="2561877"/>
                  </a:lnTo>
                  <a:lnTo>
                    <a:pt x="1915348" y="2561877"/>
                  </a:lnTo>
                  <a:lnTo>
                    <a:pt x="1914289" y="2561877"/>
                  </a:lnTo>
                  <a:lnTo>
                    <a:pt x="1908464" y="2561348"/>
                  </a:lnTo>
                  <a:lnTo>
                    <a:pt x="1903698" y="2560290"/>
                  </a:lnTo>
                  <a:lnTo>
                    <a:pt x="1903697" y="2560289"/>
                  </a:lnTo>
                  <a:lnTo>
                    <a:pt x="1902640" y="2559761"/>
                  </a:lnTo>
                  <a:lnTo>
                    <a:pt x="1902639" y="2559761"/>
                  </a:lnTo>
                  <a:lnTo>
                    <a:pt x="1902110" y="2560290"/>
                  </a:lnTo>
                  <a:lnTo>
                    <a:pt x="1901580" y="2560290"/>
                  </a:lnTo>
                  <a:lnTo>
                    <a:pt x="1901051" y="2560290"/>
                  </a:lnTo>
                  <a:lnTo>
                    <a:pt x="1900521" y="2560290"/>
                  </a:lnTo>
                  <a:lnTo>
                    <a:pt x="1899992" y="2560290"/>
                  </a:lnTo>
                  <a:lnTo>
                    <a:pt x="1897874" y="2559232"/>
                  </a:lnTo>
                  <a:lnTo>
                    <a:pt x="1896285" y="2557645"/>
                  </a:lnTo>
                  <a:lnTo>
                    <a:pt x="1893108" y="2553942"/>
                  </a:lnTo>
                  <a:lnTo>
                    <a:pt x="1891825" y="2553210"/>
                  </a:lnTo>
                  <a:lnTo>
                    <a:pt x="1889401" y="2551827"/>
                  </a:lnTo>
                  <a:lnTo>
                    <a:pt x="1885165" y="2550769"/>
                  </a:lnTo>
                  <a:lnTo>
                    <a:pt x="1880929" y="2550240"/>
                  </a:lnTo>
                  <a:lnTo>
                    <a:pt x="1867162" y="2550240"/>
                  </a:lnTo>
                  <a:lnTo>
                    <a:pt x="1867162" y="2551827"/>
                  </a:lnTo>
                  <a:lnTo>
                    <a:pt x="1867162" y="2553413"/>
                  </a:lnTo>
                  <a:lnTo>
                    <a:pt x="1868221" y="2556058"/>
                  </a:lnTo>
                  <a:lnTo>
                    <a:pt x="1869809" y="2557645"/>
                  </a:lnTo>
                  <a:lnTo>
                    <a:pt x="1871398" y="2558703"/>
                  </a:lnTo>
                  <a:lnTo>
                    <a:pt x="1872986" y="2559232"/>
                  </a:lnTo>
                  <a:lnTo>
                    <a:pt x="1876163" y="2562406"/>
                  </a:lnTo>
                  <a:lnTo>
                    <a:pt x="1878473" y="2564136"/>
                  </a:lnTo>
                  <a:lnTo>
                    <a:pt x="1880400" y="2565579"/>
                  </a:lnTo>
                  <a:lnTo>
                    <a:pt x="1882518" y="2566637"/>
                  </a:lnTo>
                  <a:lnTo>
                    <a:pt x="1883868" y="2567648"/>
                  </a:lnTo>
                  <a:lnTo>
                    <a:pt x="1884636" y="2568224"/>
                  </a:lnTo>
                  <a:lnTo>
                    <a:pt x="1886754" y="2569282"/>
                  </a:lnTo>
                  <a:lnTo>
                    <a:pt x="1888342" y="2570869"/>
                  </a:lnTo>
                  <a:lnTo>
                    <a:pt x="1888465" y="2571235"/>
                  </a:lnTo>
                  <a:lnTo>
                    <a:pt x="1888872" y="2572455"/>
                  </a:lnTo>
                  <a:lnTo>
                    <a:pt x="1889401" y="2574042"/>
                  </a:lnTo>
                  <a:lnTo>
                    <a:pt x="1889401" y="2575629"/>
                  </a:lnTo>
                  <a:lnTo>
                    <a:pt x="1889401" y="2578274"/>
                  </a:lnTo>
                  <a:lnTo>
                    <a:pt x="1889401" y="2584621"/>
                  </a:lnTo>
                  <a:lnTo>
                    <a:pt x="1890990" y="2585679"/>
                  </a:lnTo>
                  <a:lnTo>
                    <a:pt x="1892578" y="2585679"/>
                  </a:lnTo>
                  <a:lnTo>
                    <a:pt x="1896285" y="2585679"/>
                  </a:lnTo>
                  <a:lnTo>
                    <a:pt x="1896285" y="2596787"/>
                  </a:lnTo>
                  <a:lnTo>
                    <a:pt x="1895756" y="2598903"/>
                  </a:lnTo>
                  <a:lnTo>
                    <a:pt x="1894696" y="2600490"/>
                  </a:lnTo>
                  <a:lnTo>
                    <a:pt x="1892578" y="2603663"/>
                  </a:lnTo>
                  <a:lnTo>
                    <a:pt x="1891519" y="2605779"/>
                  </a:lnTo>
                  <a:lnTo>
                    <a:pt x="1890460" y="2607366"/>
                  </a:lnTo>
                  <a:lnTo>
                    <a:pt x="1889401" y="2609482"/>
                  </a:lnTo>
                  <a:lnTo>
                    <a:pt x="1887283" y="2611069"/>
                  </a:lnTo>
                  <a:lnTo>
                    <a:pt x="1884106" y="2613184"/>
                  </a:lnTo>
                  <a:lnTo>
                    <a:pt x="1880400" y="2615300"/>
                  </a:lnTo>
                  <a:lnTo>
                    <a:pt x="1878281" y="2616358"/>
                  </a:lnTo>
                  <a:lnTo>
                    <a:pt x="1875634" y="2617945"/>
                  </a:lnTo>
                  <a:lnTo>
                    <a:pt x="1873516" y="2621647"/>
                  </a:lnTo>
                  <a:lnTo>
                    <a:pt x="1871398" y="2625350"/>
                  </a:lnTo>
                  <a:lnTo>
                    <a:pt x="1870339" y="2626937"/>
                  </a:lnTo>
                  <a:lnTo>
                    <a:pt x="1868750" y="2628524"/>
                  </a:lnTo>
                  <a:lnTo>
                    <a:pt x="1868221" y="2630111"/>
                  </a:lnTo>
                  <a:lnTo>
                    <a:pt x="1868221" y="2632755"/>
                  </a:lnTo>
                  <a:lnTo>
                    <a:pt x="1867691" y="2634342"/>
                  </a:lnTo>
                  <a:lnTo>
                    <a:pt x="1867162" y="2635929"/>
                  </a:lnTo>
                  <a:lnTo>
                    <a:pt x="1865044" y="2638045"/>
                  </a:lnTo>
                  <a:lnTo>
                    <a:pt x="1863455" y="2638574"/>
                  </a:lnTo>
                  <a:lnTo>
                    <a:pt x="1863259" y="2638490"/>
                  </a:lnTo>
                  <a:lnTo>
                    <a:pt x="1862925" y="2638574"/>
                  </a:lnTo>
                  <a:lnTo>
                    <a:pt x="1859755" y="2636990"/>
                  </a:lnTo>
                  <a:lnTo>
                    <a:pt x="1859748" y="2636987"/>
                  </a:lnTo>
                  <a:lnTo>
                    <a:pt x="1855512" y="2635929"/>
                  </a:lnTo>
                  <a:lnTo>
                    <a:pt x="1838568" y="2635929"/>
                  </a:lnTo>
                  <a:lnTo>
                    <a:pt x="1834861" y="2636987"/>
                  </a:lnTo>
                  <a:lnTo>
                    <a:pt x="1831154" y="2638574"/>
                  </a:lnTo>
                  <a:lnTo>
                    <a:pt x="1827977" y="2639103"/>
                  </a:lnTo>
                  <a:lnTo>
                    <a:pt x="1824271" y="2639103"/>
                  </a:lnTo>
                  <a:lnTo>
                    <a:pt x="1816858" y="2639103"/>
                  </a:lnTo>
                  <a:lnTo>
                    <a:pt x="1815269" y="2639632"/>
                  </a:lnTo>
                  <a:lnTo>
                    <a:pt x="1812621" y="2640161"/>
                  </a:lnTo>
                  <a:lnTo>
                    <a:pt x="1796206" y="2640161"/>
                  </a:lnTo>
                  <a:lnTo>
                    <a:pt x="1796206" y="2648624"/>
                  </a:lnTo>
                  <a:lnTo>
                    <a:pt x="1796403" y="2649214"/>
                  </a:lnTo>
                  <a:lnTo>
                    <a:pt x="1796736" y="2650211"/>
                  </a:lnTo>
                  <a:lnTo>
                    <a:pt x="1797265" y="2651797"/>
                  </a:lnTo>
                  <a:lnTo>
                    <a:pt x="1798324" y="2655500"/>
                  </a:lnTo>
                  <a:lnTo>
                    <a:pt x="1799913" y="2659203"/>
                  </a:lnTo>
                  <a:lnTo>
                    <a:pt x="1799913" y="2660789"/>
                  </a:lnTo>
                  <a:lnTo>
                    <a:pt x="1799913" y="2662376"/>
                  </a:lnTo>
                  <a:lnTo>
                    <a:pt x="1799913" y="2664492"/>
                  </a:lnTo>
                  <a:lnTo>
                    <a:pt x="1799913" y="2666608"/>
                  </a:lnTo>
                  <a:lnTo>
                    <a:pt x="1797795" y="2667137"/>
                  </a:lnTo>
                  <a:lnTo>
                    <a:pt x="1796206" y="2668195"/>
                  </a:lnTo>
                  <a:lnTo>
                    <a:pt x="1795147" y="2669781"/>
                  </a:lnTo>
                  <a:lnTo>
                    <a:pt x="1794618" y="2671368"/>
                  </a:lnTo>
                  <a:lnTo>
                    <a:pt x="1794618" y="2672955"/>
                  </a:lnTo>
                  <a:lnTo>
                    <a:pt x="1794618" y="2675600"/>
                  </a:lnTo>
                  <a:lnTo>
                    <a:pt x="1794618" y="2678774"/>
                  </a:lnTo>
                  <a:lnTo>
                    <a:pt x="1796206" y="2680360"/>
                  </a:lnTo>
                  <a:lnTo>
                    <a:pt x="1797265" y="2681947"/>
                  </a:lnTo>
                  <a:lnTo>
                    <a:pt x="1796206" y="2684063"/>
                  </a:lnTo>
                  <a:lnTo>
                    <a:pt x="1795677" y="2686179"/>
                  </a:lnTo>
                  <a:lnTo>
                    <a:pt x="1773437" y="2686179"/>
                  </a:lnTo>
                  <a:lnTo>
                    <a:pt x="1769201" y="2683534"/>
                  </a:lnTo>
                  <a:lnTo>
                    <a:pt x="1766024" y="2680360"/>
                  </a:lnTo>
                  <a:lnTo>
                    <a:pt x="1764971" y="2679909"/>
                  </a:lnTo>
                  <a:lnTo>
                    <a:pt x="1762317" y="2678774"/>
                  </a:lnTo>
                  <a:lnTo>
                    <a:pt x="1758081" y="2677716"/>
                  </a:lnTo>
                  <a:lnTo>
                    <a:pt x="1752786" y="2677716"/>
                  </a:lnTo>
                  <a:lnTo>
                    <a:pt x="1752786" y="2688824"/>
                  </a:lnTo>
                  <a:lnTo>
                    <a:pt x="1752786" y="2690410"/>
                  </a:lnTo>
                  <a:lnTo>
                    <a:pt x="1753316" y="2691997"/>
                  </a:lnTo>
                  <a:lnTo>
                    <a:pt x="1753765" y="2694687"/>
                  </a:lnTo>
                  <a:lnTo>
                    <a:pt x="1753845" y="2695171"/>
                  </a:lnTo>
                  <a:lnTo>
                    <a:pt x="1753908" y="2695674"/>
                  </a:lnTo>
                  <a:lnTo>
                    <a:pt x="1754375" y="2699402"/>
                  </a:lnTo>
                  <a:lnTo>
                    <a:pt x="1754375" y="2702576"/>
                  </a:lnTo>
                  <a:lnTo>
                    <a:pt x="1754375" y="2706279"/>
                  </a:lnTo>
                  <a:lnTo>
                    <a:pt x="1757022" y="2707866"/>
                  </a:lnTo>
                  <a:lnTo>
                    <a:pt x="1759836" y="2708668"/>
                  </a:lnTo>
                  <a:lnTo>
                    <a:pt x="1760729" y="2708923"/>
                  </a:lnTo>
                  <a:lnTo>
                    <a:pt x="1761258" y="2708923"/>
                  </a:lnTo>
                  <a:lnTo>
                    <a:pt x="1761788" y="2708923"/>
                  </a:lnTo>
                  <a:lnTo>
                    <a:pt x="1762317" y="2708923"/>
                  </a:lnTo>
                  <a:lnTo>
                    <a:pt x="1762847" y="2708923"/>
                  </a:lnTo>
                  <a:lnTo>
                    <a:pt x="1763376" y="2708923"/>
                  </a:lnTo>
                  <a:lnTo>
                    <a:pt x="1763906" y="2708923"/>
                  </a:lnTo>
                  <a:lnTo>
                    <a:pt x="1764435" y="2708923"/>
                  </a:lnTo>
                  <a:lnTo>
                    <a:pt x="1766024" y="2707337"/>
                  </a:lnTo>
                  <a:lnTo>
                    <a:pt x="1767613" y="2704692"/>
                  </a:lnTo>
                  <a:lnTo>
                    <a:pt x="1769201" y="2703634"/>
                  </a:lnTo>
                  <a:lnTo>
                    <a:pt x="1771319" y="2703105"/>
                  </a:lnTo>
                  <a:lnTo>
                    <a:pt x="1771849" y="2703105"/>
                  </a:lnTo>
                  <a:lnTo>
                    <a:pt x="1772378" y="2703105"/>
                  </a:lnTo>
                  <a:lnTo>
                    <a:pt x="1772908" y="2703105"/>
                  </a:lnTo>
                  <a:lnTo>
                    <a:pt x="1773437" y="2703105"/>
                  </a:lnTo>
                  <a:lnTo>
                    <a:pt x="1773967" y="2703105"/>
                  </a:lnTo>
                  <a:lnTo>
                    <a:pt x="1774496" y="2703105"/>
                  </a:lnTo>
                  <a:lnTo>
                    <a:pt x="1775026" y="2703105"/>
                  </a:lnTo>
                  <a:lnTo>
                    <a:pt x="1776085" y="2704692"/>
                  </a:lnTo>
                  <a:lnTo>
                    <a:pt x="1776519" y="2706862"/>
                  </a:lnTo>
                  <a:lnTo>
                    <a:pt x="1776614" y="2707337"/>
                  </a:lnTo>
                  <a:lnTo>
                    <a:pt x="1776614" y="2710510"/>
                  </a:lnTo>
                  <a:lnTo>
                    <a:pt x="1776614" y="2712097"/>
                  </a:lnTo>
                  <a:lnTo>
                    <a:pt x="1776614" y="2713684"/>
                  </a:lnTo>
                  <a:lnTo>
                    <a:pt x="1775555" y="2715800"/>
                  </a:lnTo>
                  <a:lnTo>
                    <a:pt x="1773437" y="2717387"/>
                  </a:lnTo>
                  <a:lnTo>
                    <a:pt x="1770790" y="2718973"/>
                  </a:lnTo>
                  <a:lnTo>
                    <a:pt x="1767613" y="2719502"/>
                  </a:lnTo>
                  <a:lnTo>
                    <a:pt x="1763376" y="2718444"/>
                  </a:lnTo>
                  <a:lnTo>
                    <a:pt x="1758611" y="2717387"/>
                  </a:lnTo>
                  <a:lnTo>
                    <a:pt x="1755963" y="2718444"/>
                  </a:lnTo>
                  <a:lnTo>
                    <a:pt x="1755434" y="2721089"/>
                  </a:lnTo>
                  <a:lnTo>
                    <a:pt x="1754904" y="2722676"/>
                  </a:lnTo>
                  <a:lnTo>
                    <a:pt x="1754375" y="2724792"/>
                  </a:lnTo>
                  <a:lnTo>
                    <a:pt x="1754714" y="2725809"/>
                  </a:lnTo>
                  <a:lnTo>
                    <a:pt x="1754904" y="2726379"/>
                  </a:lnTo>
                  <a:lnTo>
                    <a:pt x="1755095" y="2726950"/>
                  </a:lnTo>
                  <a:lnTo>
                    <a:pt x="1755434" y="2727966"/>
                  </a:lnTo>
                  <a:lnTo>
                    <a:pt x="1755434" y="2730081"/>
                  </a:lnTo>
                  <a:lnTo>
                    <a:pt x="1755434" y="2731668"/>
                  </a:lnTo>
                  <a:lnTo>
                    <a:pt x="1754375" y="2733784"/>
                  </a:lnTo>
                  <a:lnTo>
                    <a:pt x="1753316" y="2735371"/>
                  </a:lnTo>
                  <a:lnTo>
                    <a:pt x="1752257" y="2739073"/>
                  </a:lnTo>
                  <a:lnTo>
                    <a:pt x="1750138" y="2742776"/>
                  </a:lnTo>
                  <a:lnTo>
                    <a:pt x="1748020" y="2743834"/>
                  </a:lnTo>
                  <a:lnTo>
                    <a:pt x="1746432" y="2745421"/>
                  </a:lnTo>
                  <a:lnTo>
                    <a:pt x="1745373" y="2746479"/>
                  </a:lnTo>
                  <a:lnTo>
                    <a:pt x="1745373" y="2748594"/>
                  </a:lnTo>
                  <a:lnTo>
                    <a:pt x="1745373" y="2768165"/>
                  </a:lnTo>
                  <a:lnTo>
                    <a:pt x="1724192" y="2768165"/>
                  </a:lnTo>
                  <a:lnTo>
                    <a:pt x="1718367" y="2769752"/>
                  </a:lnTo>
                  <a:lnTo>
                    <a:pt x="1713072" y="2775042"/>
                  </a:lnTo>
                  <a:lnTo>
                    <a:pt x="1711484" y="2776100"/>
                  </a:lnTo>
                  <a:lnTo>
                    <a:pt x="1709895" y="2778215"/>
                  </a:lnTo>
                  <a:lnTo>
                    <a:pt x="1708836" y="2779802"/>
                  </a:lnTo>
                  <a:lnTo>
                    <a:pt x="1708307" y="2781389"/>
                  </a:lnTo>
                  <a:lnTo>
                    <a:pt x="1708307" y="2785621"/>
                  </a:lnTo>
                  <a:lnTo>
                    <a:pt x="1708307" y="2788794"/>
                  </a:lnTo>
                  <a:lnTo>
                    <a:pt x="1708760" y="2791964"/>
                  </a:lnTo>
                  <a:lnTo>
                    <a:pt x="1708836" y="2792497"/>
                  </a:lnTo>
                  <a:lnTo>
                    <a:pt x="1709895" y="2794084"/>
                  </a:lnTo>
                  <a:lnTo>
                    <a:pt x="1710535" y="2794936"/>
                  </a:lnTo>
                  <a:lnTo>
                    <a:pt x="1711484" y="2796199"/>
                  </a:lnTo>
                  <a:lnTo>
                    <a:pt x="1713072" y="2798315"/>
                  </a:lnTo>
                  <a:lnTo>
                    <a:pt x="1714661" y="2799373"/>
                  </a:lnTo>
                  <a:lnTo>
                    <a:pt x="1716249" y="2800960"/>
                  </a:lnTo>
                  <a:lnTo>
                    <a:pt x="1718897" y="2802018"/>
                  </a:lnTo>
                  <a:lnTo>
                    <a:pt x="1720486" y="2802547"/>
                  </a:lnTo>
                  <a:lnTo>
                    <a:pt x="1722074" y="2803076"/>
                  </a:lnTo>
                  <a:lnTo>
                    <a:pt x="1724192" y="2804134"/>
                  </a:lnTo>
                  <a:lnTo>
                    <a:pt x="1724749" y="2805061"/>
                  </a:lnTo>
                  <a:lnTo>
                    <a:pt x="1725781" y="2806778"/>
                  </a:lnTo>
                  <a:lnTo>
                    <a:pt x="1725781" y="2808894"/>
                  </a:lnTo>
                  <a:lnTo>
                    <a:pt x="1726310" y="2810481"/>
                  </a:lnTo>
                  <a:lnTo>
                    <a:pt x="1728428" y="2811539"/>
                  </a:lnTo>
                  <a:lnTo>
                    <a:pt x="1730546" y="2812068"/>
                  </a:lnTo>
                  <a:lnTo>
                    <a:pt x="1730550" y="2812068"/>
                  </a:lnTo>
                  <a:lnTo>
                    <a:pt x="1731605" y="2812068"/>
                  </a:lnTo>
                  <a:lnTo>
                    <a:pt x="1732028" y="2812279"/>
                  </a:lnTo>
                  <a:lnTo>
                    <a:pt x="1733328" y="2812465"/>
                  </a:lnTo>
                  <a:lnTo>
                    <a:pt x="1735312" y="2812068"/>
                  </a:lnTo>
                  <a:lnTo>
                    <a:pt x="1738485" y="2812068"/>
                  </a:lnTo>
                  <a:lnTo>
                    <a:pt x="1738489" y="2812068"/>
                  </a:lnTo>
                  <a:lnTo>
                    <a:pt x="1741137" y="2812068"/>
                  </a:lnTo>
                  <a:lnTo>
                    <a:pt x="1743784" y="2812597"/>
                  </a:lnTo>
                  <a:lnTo>
                    <a:pt x="1743784" y="2813126"/>
                  </a:lnTo>
                  <a:lnTo>
                    <a:pt x="1743784" y="2820002"/>
                  </a:lnTo>
                  <a:lnTo>
                    <a:pt x="1743255" y="2822118"/>
                  </a:lnTo>
                  <a:lnTo>
                    <a:pt x="1741666" y="2823705"/>
                  </a:lnTo>
                  <a:lnTo>
                    <a:pt x="1741137" y="2823705"/>
                  </a:lnTo>
                  <a:lnTo>
                    <a:pt x="1740607" y="2823705"/>
                  </a:lnTo>
                  <a:lnTo>
                    <a:pt x="1740078" y="2823705"/>
                  </a:lnTo>
                  <a:lnTo>
                    <a:pt x="1739548" y="2823705"/>
                  </a:lnTo>
                  <a:lnTo>
                    <a:pt x="1739019" y="2823705"/>
                  </a:lnTo>
                  <a:lnTo>
                    <a:pt x="1738489" y="2823705"/>
                  </a:lnTo>
                  <a:lnTo>
                    <a:pt x="1736371" y="2824763"/>
                  </a:lnTo>
                  <a:lnTo>
                    <a:pt x="1734782" y="2826349"/>
                  </a:lnTo>
                  <a:lnTo>
                    <a:pt x="1732664" y="2827407"/>
                  </a:lnTo>
                  <a:lnTo>
                    <a:pt x="1731076" y="2828465"/>
                  </a:lnTo>
                  <a:lnTo>
                    <a:pt x="1729487" y="2830052"/>
                  </a:lnTo>
                  <a:lnTo>
                    <a:pt x="1728428" y="2831639"/>
                  </a:lnTo>
                  <a:lnTo>
                    <a:pt x="1727899" y="2833226"/>
                  </a:lnTo>
                  <a:lnTo>
                    <a:pt x="1727899" y="2835341"/>
                  </a:lnTo>
                  <a:lnTo>
                    <a:pt x="1725251" y="2842747"/>
                  </a:lnTo>
                  <a:lnTo>
                    <a:pt x="1722074" y="2849623"/>
                  </a:lnTo>
                  <a:lnTo>
                    <a:pt x="1721015" y="2852268"/>
                  </a:lnTo>
                  <a:lnTo>
                    <a:pt x="1718897" y="2853326"/>
                  </a:lnTo>
                  <a:lnTo>
                    <a:pt x="1714661" y="2853855"/>
                  </a:lnTo>
                  <a:lnTo>
                    <a:pt x="1711484" y="2853855"/>
                  </a:lnTo>
                  <a:lnTo>
                    <a:pt x="1709895" y="2854384"/>
                  </a:lnTo>
                  <a:lnTo>
                    <a:pt x="1708307" y="2854912"/>
                  </a:lnTo>
                  <a:lnTo>
                    <a:pt x="1706718" y="2855970"/>
                  </a:lnTo>
                  <a:lnTo>
                    <a:pt x="1705130" y="2858086"/>
                  </a:lnTo>
                  <a:lnTo>
                    <a:pt x="1704071" y="2861789"/>
                  </a:lnTo>
                  <a:lnTo>
                    <a:pt x="1704071" y="2865491"/>
                  </a:lnTo>
                  <a:lnTo>
                    <a:pt x="1704600" y="2867078"/>
                  </a:lnTo>
                  <a:lnTo>
                    <a:pt x="1705130" y="2869194"/>
                  </a:lnTo>
                  <a:lnTo>
                    <a:pt x="1705130" y="2872368"/>
                  </a:lnTo>
                  <a:lnTo>
                    <a:pt x="1705130" y="2875012"/>
                  </a:lnTo>
                  <a:lnTo>
                    <a:pt x="1687656" y="2875012"/>
                  </a:lnTo>
                  <a:lnTo>
                    <a:pt x="1687126" y="2879244"/>
                  </a:lnTo>
                  <a:lnTo>
                    <a:pt x="1686596" y="2883476"/>
                  </a:lnTo>
                  <a:lnTo>
                    <a:pt x="1686596" y="2895112"/>
                  </a:lnTo>
                  <a:lnTo>
                    <a:pt x="1687656" y="2896699"/>
                  </a:lnTo>
                  <a:lnTo>
                    <a:pt x="1688185" y="2898815"/>
                  </a:lnTo>
                  <a:lnTo>
                    <a:pt x="1688185" y="2901989"/>
                  </a:lnTo>
                  <a:lnTo>
                    <a:pt x="1687656" y="2905162"/>
                  </a:lnTo>
                  <a:lnTo>
                    <a:pt x="1686596" y="2907807"/>
                  </a:lnTo>
                  <a:lnTo>
                    <a:pt x="1688185" y="2909923"/>
                  </a:lnTo>
                  <a:lnTo>
                    <a:pt x="1690833" y="2912039"/>
                  </a:lnTo>
                  <a:lnTo>
                    <a:pt x="1691892" y="2913625"/>
                  </a:lnTo>
                  <a:lnTo>
                    <a:pt x="1692421" y="2915741"/>
                  </a:lnTo>
                  <a:lnTo>
                    <a:pt x="1692951" y="2917328"/>
                  </a:lnTo>
                  <a:lnTo>
                    <a:pt x="1693383" y="2919056"/>
                  </a:lnTo>
                  <a:lnTo>
                    <a:pt x="1693480" y="2919444"/>
                  </a:lnTo>
                  <a:lnTo>
                    <a:pt x="1693480" y="2922618"/>
                  </a:lnTo>
                  <a:lnTo>
                    <a:pt x="1693480" y="2926320"/>
                  </a:lnTo>
                  <a:lnTo>
                    <a:pt x="1694010" y="2928436"/>
                  </a:lnTo>
                  <a:lnTo>
                    <a:pt x="1694846" y="2929272"/>
                  </a:lnTo>
                  <a:lnTo>
                    <a:pt x="1695598" y="2930023"/>
                  </a:lnTo>
                  <a:lnTo>
                    <a:pt x="1695598" y="2933196"/>
                  </a:lnTo>
                  <a:lnTo>
                    <a:pt x="1695598" y="2934783"/>
                  </a:lnTo>
                  <a:lnTo>
                    <a:pt x="1695598" y="2937428"/>
                  </a:lnTo>
                  <a:lnTo>
                    <a:pt x="1696128" y="2939015"/>
                  </a:lnTo>
                  <a:lnTo>
                    <a:pt x="1697187" y="2940602"/>
                  </a:lnTo>
                  <a:lnTo>
                    <a:pt x="1698775" y="2941660"/>
                  </a:lnTo>
                  <a:lnTo>
                    <a:pt x="1700893" y="2943246"/>
                  </a:lnTo>
                  <a:lnTo>
                    <a:pt x="1700893" y="2944833"/>
                  </a:lnTo>
                  <a:lnTo>
                    <a:pt x="1700893" y="2946420"/>
                  </a:lnTo>
                  <a:lnTo>
                    <a:pt x="1700893" y="2948536"/>
                  </a:lnTo>
                  <a:lnTo>
                    <a:pt x="1700893" y="2950652"/>
                  </a:lnTo>
                  <a:lnTo>
                    <a:pt x="1700974" y="2951136"/>
                  </a:lnTo>
                  <a:lnTo>
                    <a:pt x="1701423" y="2953825"/>
                  </a:lnTo>
                  <a:lnTo>
                    <a:pt x="1702482" y="2957528"/>
                  </a:lnTo>
                  <a:lnTo>
                    <a:pt x="1702482" y="2960173"/>
                  </a:lnTo>
                  <a:lnTo>
                    <a:pt x="1703541" y="2962288"/>
                  </a:lnTo>
                  <a:lnTo>
                    <a:pt x="1704600" y="2963346"/>
                  </a:lnTo>
                  <a:lnTo>
                    <a:pt x="1707248" y="2964404"/>
                  </a:lnTo>
                  <a:lnTo>
                    <a:pt x="1707249" y="2964404"/>
                  </a:lnTo>
                  <a:lnTo>
                    <a:pt x="1708836" y="2964933"/>
                  </a:lnTo>
                  <a:lnTo>
                    <a:pt x="1710425" y="2964404"/>
                  </a:lnTo>
                  <a:lnTo>
                    <a:pt x="1712013" y="2964404"/>
                  </a:lnTo>
                  <a:lnTo>
                    <a:pt x="1713072" y="2964404"/>
                  </a:lnTo>
                  <a:lnTo>
                    <a:pt x="1714131" y="2964404"/>
                  </a:lnTo>
                  <a:lnTo>
                    <a:pt x="1715190" y="2964404"/>
                  </a:lnTo>
                  <a:lnTo>
                    <a:pt x="1717838" y="2964404"/>
                  </a:lnTo>
                  <a:lnTo>
                    <a:pt x="1717838" y="2972867"/>
                  </a:lnTo>
                  <a:lnTo>
                    <a:pt x="1719427" y="2973396"/>
                  </a:lnTo>
                  <a:lnTo>
                    <a:pt x="1721545" y="2973396"/>
                  </a:lnTo>
                  <a:lnTo>
                    <a:pt x="1724192" y="2973396"/>
                  </a:lnTo>
                  <a:lnTo>
                    <a:pt x="1725251" y="2973396"/>
                  </a:lnTo>
                  <a:lnTo>
                    <a:pt x="1726310" y="2973396"/>
                  </a:lnTo>
                  <a:lnTo>
                    <a:pt x="1727899" y="2973396"/>
                  </a:lnTo>
                  <a:lnTo>
                    <a:pt x="1729487" y="2973396"/>
                  </a:lnTo>
                  <a:lnTo>
                    <a:pt x="1731076" y="2973925"/>
                  </a:lnTo>
                  <a:lnTo>
                    <a:pt x="1732664" y="2974454"/>
                  </a:lnTo>
                  <a:lnTo>
                    <a:pt x="1734253" y="2974454"/>
                  </a:lnTo>
                  <a:lnTo>
                    <a:pt x="1734782" y="2974454"/>
                  </a:lnTo>
                  <a:lnTo>
                    <a:pt x="1735312" y="2974454"/>
                  </a:lnTo>
                  <a:lnTo>
                    <a:pt x="1735842" y="2974454"/>
                  </a:lnTo>
                  <a:lnTo>
                    <a:pt x="1736371" y="2974454"/>
                  </a:lnTo>
                  <a:lnTo>
                    <a:pt x="1740078" y="2976041"/>
                  </a:lnTo>
                  <a:lnTo>
                    <a:pt x="1741132" y="2976492"/>
                  </a:lnTo>
                  <a:lnTo>
                    <a:pt x="1743784" y="2977628"/>
                  </a:lnTo>
                  <a:lnTo>
                    <a:pt x="1744491" y="2977981"/>
                  </a:lnTo>
                  <a:lnTo>
                    <a:pt x="1744843" y="2977628"/>
                  </a:lnTo>
                  <a:lnTo>
                    <a:pt x="1745372" y="2977628"/>
                  </a:lnTo>
                  <a:lnTo>
                    <a:pt x="1745373" y="2977628"/>
                  </a:lnTo>
                  <a:lnTo>
                    <a:pt x="1746961" y="2977628"/>
                  </a:lnTo>
                  <a:lnTo>
                    <a:pt x="1748020" y="2977628"/>
                  </a:lnTo>
                  <a:lnTo>
                    <a:pt x="1750138" y="2980802"/>
                  </a:lnTo>
                  <a:lnTo>
                    <a:pt x="1750138" y="2984504"/>
                  </a:lnTo>
                  <a:lnTo>
                    <a:pt x="1745902" y="2985033"/>
                  </a:lnTo>
                  <a:lnTo>
                    <a:pt x="1742725" y="2985033"/>
                  </a:lnTo>
                  <a:lnTo>
                    <a:pt x="1740607" y="2985033"/>
                  </a:lnTo>
                  <a:lnTo>
                    <a:pt x="1739019" y="2984504"/>
                  </a:lnTo>
                  <a:lnTo>
                    <a:pt x="1738489" y="2984504"/>
                  </a:lnTo>
                  <a:lnTo>
                    <a:pt x="1736901" y="2984504"/>
                  </a:lnTo>
                  <a:lnTo>
                    <a:pt x="1735312" y="2986091"/>
                  </a:lnTo>
                  <a:lnTo>
                    <a:pt x="1733723" y="2987678"/>
                  </a:lnTo>
                  <a:lnTo>
                    <a:pt x="1733194" y="2989265"/>
                  </a:lnTo>
                  <a:lnTo>
                    <a:pt x="1732664" y="2991380"/>
                  </a:lnTo>
                  <a:lnTo>
                    <a:pt x="1731605" y="2993496"/>
                  </a:lnTo>
                  <a:lnTo>
                    <a:pt x="1729487" y="2994025"/>
                  </a:lnTo>
                  <a:lnTo>
                    <a:pt x="1727899" y="2993496"/>
                  </a:lnTo>
                  <a:lnTo>
                    <a:pt x="1725781" y="2992438"/>
                  </a:lnTo>
                  <a:lnTo>
                    <a:pt x="1697716" y="2992438"/>
                  </a:lnTo>
                  <a:lnTo>
                    <a:pt x="1694539" y="2992438"/>
                  </a:lnTo>
                  <a:lnTo>
                    <a:pt x="1692421" y="2991380"/>
                  </a:lnTo>
                  <a:lnTo>
                    <a:pt x="1690833" y="2989794"/>
                  </a:lnTo>
                  <a:lnTo>
                    <a:pt x="1689244" y="2988736"/>
                  </a:lnTo>
                  <a:lnTo>
                    <a:pt x="1685537" y="2988736"/>
                  </a:lnTo>
                  <a:lnTo>
                    <a:pt x="1685008" y="2988736"/>
                  </a:lnTo>
                  <a:lnTo>
                    <a:pt x="1683419" y="2988736"/>
                  </a:lnTo>
                  <a:lnTo>
                    <a:pt x="1682360" y="2988736"/>
                  </a:lnTo>
                  <a:lnTo>
                    <a:pt x="1681301" y="2988736"/>
                  </a:lnTo>
                  <a:lnTo>
                    <a:pt x="1680242" y="2988736"/>
                  </a:lnTo>
                  <a:lnTo>
                    <a:pt x="1679183" y="2988736"/>
                  </a:lnTo>
                  <a:lnTo>
                    <a:pt x="1678654" y="2988736"/>
                  </a:lnTo>
                  <a:lnTo>
                    <a:pt x="1678246" y="2988430"/>
                  </a:lnTo>
                  <a:lnTo>
                    <a:pt x="1676536" y="2987149"/>
                  </a:lnTo>
                  <a:lnTo>
                    <a:pt x="1674947" y="2986091"/>
                  </a:lnTo>
                  <a:lnTo>
                    <a:pt x="1672829" y="2985562"/>
                  </a:lnTo>
                  <a:lnTo>
                    <a:pt x="1671241" y="2985033"/>
                  </a:lnTo>
                  <a:lnTo>
                    <a:pt x="1669652" y="2984504"/>
                  </a:lnTo>
                  <a:lnTo>
                    <a:pt x="1667534" y="2984504"/>
                  </a:lnTo>
                  <a:lnTo>
                    <a:pt x="1665945" y="2983446"/>
                  </a:lnTo>
                  <a:lnTo>
                    <a:pt x="1664357" y="2982388"/>
                  </a:lnTo>
                  <a:lnTo>
                    <a:pt x="1663827" y="2982388"/>
                  </a:lnTo>
                  <a:lnTo>
                    <a:pt x="1662768" y="2982388"/>
                  </a:lnTo>
                  <a:lnTo>
                    <a:pt x="1662239" y="2982388"/>
                  </a:lnTo>
                  <a:lnTo>
                    <a:pt x="1660650" y="2982917"/>
                  </a:lnTo>
                  <a:lnTo>
                    <a:pt x="1659591" y="2982917"/>
                  </a:lnTo>
                  <a:lnTo>
                    <a:pt x="1659062" y="2982917"/>
                  </a:lnTo>
                  <a:lnTo>
                    <a:pt x="1658532" y="2982917"/>
                  </a:lnTo>
                  <a:lnTo>
                    <a:pt x="1658003" y="2982917"/>
                  </a:lnTo>
                  <a:lnTo>
                    <a:pt x="1656945" y="2982388"/>
                  </a:lnTo>
                  <a:lnTo>
                    <a:pt x="1656944" y="2982388"/>
                  </a:lnTo>
                  <a:lnTo>
                    <a:pt x="1654981" y="2981268"/>
                  </a:lnTo>
                  <a:lnTo>
                    <a:pt x="1653237" y="2980273"/>
                  </a:lnTo>
                  <a:lnTo>
                    <a:pt x="1650589" y="2976041"/>
                  </a:lnTo>
                  <a:lnTo>
                    <a:pt x="1650589" y="2974454"/>
                  </a:lnTo>
                  <a:lnTo>
                    <a:pt x="1650589" y="2972867"/>
                  </a:lnTo>
                  <a:lnTo>
                    <a:pt x="1649001" y="2972338"/>
                  </a:lnTo>
                  <a:lnTo>
                    <a:pt x="1646883" y="2971809"/>
                  </a:lnTo>
                  <a:lnTo>
                    <a:pt x="1646353" y="2971809"/>
                  </a:lnTo>
                  <a:lnTo>
                    <a:pt x="1645824" y="2971809"/>
                  </a:lnTo>
                  <a:lnTo>
                    <a:pt x="1645294" y="2971809"/>
                  </a:lnTo>
                  <a:lnTo>
                    <a:pt x="1644765" y="2971809"/>
                  </a:lnTo>
                  <a:lnTo>
                    <a:pt x="1643706" y="2971809"/>
                  </a:lnTo>
                  <a:lnTo>
                    <a:pt x="1643273" y="2971748"/>
                  </a:lnTo>
                  <a:lnTo>
                    <a:pt x="1639999" y="2971281"/>
                  </a:lnTo>
                  <a:lnTo>
                    <a:pt x="1636292" y="2971281"/>
                  </a:lnTo>
                  <a:lnTo>
                    <a:pt x="1636222" y="2970787"/>
                  </a:lnTo>
                  <a:lnTo>
                    <a:pt x="1635763" y="2967578"/>
                  </a:lnTo>
                  <a:lnTo>
                    <a:pt x="1635763" y="2965462"/>
                  </a:lnTo>
                  <a:lnTo>
                    <a:pt x="1635763" y="2963875"/>
                  </a:lnTo>
                  <a:lnTo>
                    <a:pt x="1636292" y="2962288"/>
                  </a:lnTo>
                  <a:lnTo>
                    <a:pt x="1634704" y="2960702"/>
                  </a:lnTo>
                  <a:lnTo>
                    <a:pt x="1632056" y="2959644"/>
                  </a:lnTo>
                  <a:lnTo>
                    <a:pt x="1629938" y="2959115"/>
                  </a:lnTo>
                  <a:lnTo>
                    <a:pt x="1629186" y="2958364"/>
                  </a:lnTo>
                  <a:lnTo>
                    <a:pt x="1628350" y="2957528"/>
                  </a:lnTo>
                  <a:lnTo>
                    <a:pt x="1627820" y="2955412"/>
                  </a:lnTo>
                  <a:lnTo>
                    <a:pt x="1627291" y="2953825"/>
                  </a:lnTo>
                  <a:lnTo>
                    <a:pt x="1626761" y="2952238"/>
                  </a:lnTo>
                  <a:lnTo>
                    <a:pt x="1626761" y="2950652"/>
                  </a:lnTo>
                  <a:lnTo>
                    <a:pt x="1625173" y="2949065"/>
                  </a:lnTo>
                  <a:lnTo>
                    <a:pt x="1624037" y="2948497"/>
                  </a:lnTo>
                  <a:lnTo>
                    <a:pt x="1623055" y="2948007"/>
                  </a:lnTo>
                  <a:lnTo>
                    <a:pt x="1617230" y="2945362"/>
                  </a:lnTo>
                  <a:lnTo>
                    <a:pt x="1612464" y="2943246"/>
                  </a:lnTo>
                  <a:lnTo>
                    <a:pt x="1610346" y="2942189"/>
                  </a:lnTo>
                  <a:lnTo>
                    <a:pt x="1608228" y="2940602"/>
                  </a:lnTo>
                  <a:lnTo>
                    <a:pt x="1608758" y="2939015"/>
                  </a:lnTo>
                  <a:lnTo>
                    <a:pt x="1609287" y="2937428"/>
                  </a:lnTo>
                  <a:lnTo>
                    <a:pt x="1608758" y="2934783"/>
                  </a:lnTo>
                  <a:lnTo>
                    <a:pt x="1608228" y="2932667"/>
                  </a:lnTo>
                  <a:lnTo>
                    <a:pt x="1606640" y="2931081"/>
                  </a:lnTo>
                  <a:lnTo>
                    <a:pt x="1605051" y="2930023"/>
                  </a:lnTo>
                  <a:lnTo>
                    <a:pt x="1603992" y="2927907"/>
                  </a:lnTo>
                  <a:lnTo>
                    <a:pt x="1602403" y="2926320"/>
                  </a:lnTo>
                  <a:lnTo>
                    <a:pt x="1606110" y="2923146"/>
                  </a:lnTo>
                  <a:lnTo>
                    <a:pt x="1606110" y="2922089"/>
                  </a:lnTo>
                  <a:lnTo>
                    <a:pt x="1606110" y="2921031"/>
                  </a:lnTo>
                  <a:lnTo>
                    <a:pt x="1605580" y="2921031"/>
                  </a:lnTo>
                  <a:lnTo>
                    <a:pt x="1605051" y="2921031"/>
                  </a:lnTo>
                  <a:lnTo>
                    <a:pt x="1604521" y="2921031"/>
                  </a:lnTo>
                  <a:lnTo>
                    <a:pt x="1603992" y="2921031"/>
                  </a:lnTo>
                  <a:lnTo>
                    <a:pt x="1603462" y="2921031"/>
                  </a:lnTo>
                  <a:lnTo>
                    <a:pt x="1602933" y="2921031"/>
                  </a:lnTo>
                  <a:lnTo>
                    <a:pt x="1602403" y="2921031"/>
                  </a:lnTo>
                  <a:lnTo>
                    <a:pt x="1601874" y="2921031"/>
                  </a:lnTo>
                  <a:lnTo>
                    <a:pt x="1601344" y="2921031"/>
                  </a:lnTo>
                  <a:lnTo>
                    <a:pt x="1600815" y="2921031"/>
                  </a:lnTo>
                  <a:lnTo>
                    <a:pt x="1600285" y="2921031"/>
                  </a:lnTo>
                  <a:lnTo>
                    <a:pt x="1599756" y="2921031"/>
                  </a:lnTo>
                  <a:lnTo>
                    <a:pt x="1598697" y="2921031"/>
                  </a:lnTo>
                  <a:lnTo>
                    <a:pt x="1598423" y="2920802"/>
                  </a:lnTo>
                  <a:lnTo>
                    <a:pt x="1595520" y="2918386"/>
                  </a:lnTo>
                  <a:lnTo>
                    <a:pt x="1592872" y="2914154"/>
                  </a:lnTo>
                  <a:lnTo>
                    <a:pt x="1596049" y="2913096"/>
                  </a:lnTo>
                  <a:lnTo>
                    <a:pt x="1599756" y="2910981"/>
                  </a:lnTo>
                  <a:lnTo>
                    <a:pt x="1600815" y="2908865"/>
                  </a:lnTo>
                  <a:lnTo>
                    <a:pt x="1600815" y="2906749"/>
                  </a:lnTo>
                  <a:lnTo>
                    <a:pt x="1598697" y="2906220"/>
                  </a:lnTo>
                  <a:lnTo>
                    <a:pt x="1597108" y="2905691"/>
                  </a:lnTo>
                  <a:lnTo>
                    <a:pt x="1590224" y="2905691"/>
                  </a:lnTo>
                  <a:lnTo>
                    <a:pt x="1587577" y="2906220"/>
                  </a:lnTo>
                  <a:lnTo>
                    <a:pt x="1585988" y="2906749"/>
                  </a:lnTo>
                  <a:lnTo>
                    <a:pt x="1584400" y="2901989"/>
                  </a:lnTo>
                  <a:lnTo>
                    <a:pt x="1591813" y="2898815"/>
                  </a:lnTo>
                  <a:lnTo>
                    <a:pt x="1591813" y="2896699"/>
                  </a:lnTo>
                  <a:lnTo>
                    <a:pt x="1591813" y="2895112"/>
                  </a:lnTo>
                  <a:lnTo>
                    <a:pt x="1590224" y="2894583"/>
                  </a:lnTo>
                  <a:lnTo>
                    <a:pt x="1587577" y="2893526"/>
                  </a:lnTo>
                  <a:lnTo>
                    <a:pt x="1585988" y="2892997"/>
                  </a:lnTo>
                  <a:lnTo>
                    <a:pt x="1584434" y="2891444"/>
                  </a:lnTo>
                  <a:lnTo>
                    <a:pt x="1584400" y="2891410"/>
                  </a:lnTo>
                  <a:lnTo>
                    <a:pt x="1583870" y="2889823"/>
                  </a:lnTo>
                  <a:lnTo>
                    <a:pt x="1583341" y="2887707"/>
                  </a:lnTo>
                  <a:lnTo>
                    <a:pt x="1585459" y="2887178"/>
                  </a:lnTo>
                  <a:lnTo>
                    <a:pt x="1587047" y="2886120"/>
                  </a:lnTo>
                  <a:lnTo>
                    <a:pt x="1585988" y="2882418"/>
                  </a:lnTo>
                  <a:lnTo>
                    <a:pt x="1584953" y="2880970"/>
                  </a:lnTo>
                  <a:lnTo>
                    <a:pt x="1583341" y="2878715"/>
                  </a:lnTo>
                  <a:lnTo>
                    <a:pt x="1580164" y="2876070"/>
                  </a:lnTo>
                  <a:lnTo>
                    <a:pt x="1579068" y="2873881"/>
                  </a:lnTo>
                  <a:lnTo>
                    <a:pt x="1578575" y="2872897"/>
                  </a:lnTo>
                  <a:lnTo>
                    <a:pt x="1579105" y="2871310"/>
                  </a:lnTo>
                  <a:lnTo>
                    <a:pt x="1580164" y="2869194"/>
                  </a:lnTo>
                  <a:lnTo>
                    <a:pt x="1581752" y="2867078"/>
                  </a:lnTo>
                  <a:lnTo>
                    <a:pt x="1582811" y="2865491"/>
                  </a:lnTo>
                  <a:lnTo>
                    <a:pt x="1582811" y="2863905"/>
                  </a:lnTo>
                  <a:lnTo>
                    <a:pt x="1581752" y="2861260"/>
                  </a:lnTo>
                  <a:lnTo>
                    <a:pt x="1581230" y="2860216"/>
                  </a:lnTo>
                  <a:lnTo>
                    <a:pt x="1580164" y="2858086"/>
                  </a:lnTo>
                  <a:lnTo>
                    <a:pt x="1578046" y="2857557"/>
                  </a:lnTo>
                  <a:lnTo>
                    <a:pt x="1576457" y="2856499"/>
                  </a:lnTo>
                  <a:lnTo>
                    <a:pt x="1576457" y="2854912"/>
                  </a:lnTo>
                  <a:lnTo>
                    <a:pt x="1576457" y="2853326"/>
                  </a:lnTo>
                  <a:lnTo>
                    <a:pt x="1576315" y="2852756"/>
                  </a:lnTo>
                  <a:lnTo>
                    <a:pt x="1575928" y="2851210"/>
                  </a:lnTo>
                  <a:lnTo>
                    <a:pt x="1576457" y="2849623"/>
                  </a:lnTo>
                  <a:lnTo>
                    <a:pt x="1575398" y="2847507"/>
                  </a:lnTo>
                  <a:lnTo>
                    <a:pt x="1574339" y="2845920"/>
                  </a:lnTo>
                  <a:lnTo>
                    <a:pt x="1574339" y="2844334"/>
                  </a:lnTo>
                  <a:lnTo>
                    <a:pt x="1575398" y="2841689"/>
                  </a:lnTo>
                  <a:lnTo>
                    <a:pt x="1578575" y="2840631"/>
                  </a:lnTo>
                  <a:lnTo>
                    <a:pt x="1580164" y="2839044"/>
                  </a:lnTo>
                  <a:lnTo>
                    <a:pt x="1581752" y="2837457"/>
                  </a:lnTo>
                  <a:lnTo>
                    <a:pt x="1582811" y="2837457"/>
                  </a:lnTo>
                  <a:lnTo>
                    <a:pt x="1583870" y="2837457"/>
                  </a:lnTo>
                  <a:lnTo>
                    <a:pt x="1584929" y="2837457"/>
                  </a:lnTo>
                  <a:lnTo>
                    <a:pt x="1585988" y="2837457"/>
                  </a:lnTo>
                  <a:lnTo>
                    <a:pt x="1586518" y="2837457"/>
                  </a:lnTo>
                  <a:lnTo>
                    <a:pt x="1587401" y="2838339"/>
                  </a:lnTo>
                  <a:lnTo>
                    <a:pt x="1589165" y="2837457"/>
                  </a:lnTo>
                  <a:lnTo>
                    <a:pt x="1592872" y="2836399"/>
                  </a:lnTo>
                  <a:lnTo>
                    <a:pt x="1596049" y="2835341"/>
                  </a:lnTo>
                  <a:lnTo>
                    <a:pt x="1596579" y="2834813"/>
                  </a:lnTo>
                  <a:lnTo>
                    <a:pt x="1597108" y="2834813"/>
                  </a:lnTo>
                  <a:lnTo>
                    <a:pt x="1597320" y="2834919"/>
                  </a:lnTo>
                  <a:lnTo>
                    <a:pt x="1597638" y="2834813"/>
                  </a:lnTo>
                  <a:lnTo>
                    <a:pt x="1599756" y="2835341"/>
                  </a:lnTo>
                  <a:lnTo>
                    <a:pt x="1599757" y="2835341"/>
                  </a:lnTo>
                  <a:lnTo>
                    <a:pt x="1601344" y="2834813"/>
                  </a:lnTo>
                  <a:lnTo>
                    <a:pt x="1602403" y="2834813"/>
                  </a:lnTo>
                  <a:lnTo>
                    <a:pt x="1602787" y="2834909"/>
                  </a:lnTo>
                  <a:lnTo>
                    <a:pt x="1603462" y="2834813"/>
                  </a:lnTo>
                  <a:lnTo>
                    <a:pt x="1606640" y="2835341"/>
                  </a:lnTo>
                  <a:lnTo>
                    <a:pt x="1606640" y="2833226"/>
                  </a:lnTo>
                  <a:lnTo>
                    <a:pt x="1606640" y="2831639"/>
                  </a:lnTo>
                  <a:lnTo>
                    <a:pt x="1607699" y="2830052"/>
                  </a:lnTo>
                  <a:lnTo>
                    <a:pt x="1608228" y="2828465"/>
                  </a:lnTo>
                  <a:lnTo>
                    <a:pt x="1605051" y="2825820"/>
                  </a:lnTo>
                  <a:lnTo>
                    <a:pt x="1603579" y="2825085"/>
                  </a:lnTo>
                  <a:lnTo>
                    <a:pt x="1601874" y="2824234"/>
                  </a:lnTo>
                  <a:lnTo>
                    <a:pt x="1598167" y="2823705"/>
                  </a:lnTo>
                  <a:lnTo>
                    <a:pt x="1595520" y="2823705"/>
                  </a:lnTo>
                  <a:lnTo>
                    <a:pt x="1593931" y="2823705"/>
                  </a:lnTo>
                  <a:lnTo>
                    <a:pt x="1591813" y="2823705"/>
                  </a:lnTo>
                  <a:lnTo>
                    <a:pt x="1591813" y="2822118"/>
                  </a:lnTo>
                  <a:lnTo>
                    <a:pt x="1591813" y="2820002"/>
                  </a:lnTo>
                  <a:lnTo>
                    <a:pt x="1590754" y="2818415"/>
                  </a:lnTo>
                  <a:lnTo>
                    <a:pt x="1590224" y="2816828"/>
                  </a:lnTo>
                  <a:lnTo>
                    <a:pt x="1591284" y="2814184"/>
                  </a:lnTo>
                  <a:lnTo>
                    <a:pt x="1593402" y="2812597"/>
                  </a:lnTo>
                  <a:lnTo>
                    <a:pt x="1593931" y="2811010"/>
                  </a:lnTo>
                  <a:lnTo>
                    <a:pt x="1594461" y="2809423"/>
                  </a:lnTo>
                  <a:lnTo>
                    <a:pt x="1593402" y="2807836"/>
                  </a:lnTo>
                  <a:lnTo>
                    <a:pt x="1591813" y="2806249"/>
                  </a:lnTo>
                  <a:lnTo>
                    <a:pt x="1591284" y="2806249"/>
                  </a:lnTo>
                  <a:lnTo>
                    <a:pt x="1590754" y="2806249"/>
                  </a:lnTo>
                  <a:lnTo>
                    <a:pt x="1590224" y="2806249"/>
                  </a:lnTo>
                  <a:lnTo>
                    <a:pt x="1589695" y="2806249"/>
                  </a:lnTo>
                  <a:lnTo>
                    <a:pt x="1589165" y="2806249"/>
                  </a:lnTo>
                  <a:lnTo>
                    <a:pt x="1588636" y="2806249"/>
                  </a:lnTo>
                  <a:lnTo>
                    <a:pt x="1587577" y="2806249"/>
                  </a:lnTo>
                  <a:lnTo>
                    <a:pt x="1587087" y="2806005"/>
                  </a:lnTo>
                  <a:lnTo>
                    <a:pt x="1586518" y="2805721"/>
                  </a:lnTo>
                  <a:lnTo>
                    <a:pt x="1584400" y="2804663"/>
                  </a:lnTo>
                  <a:lnTo>
                    <a:pt x="1582811" y="2805721"/>
                  </a:lnTo>
                  <a:lnTo>
                    <a:pt x="1581223" y="2806249"/>
                  </a:lnTo>
                  <a:lnTo>
                    <a:pt x="1579607" y="2805442"/>
                  </a:lnTo>
                  <a:lnTo>
                    <a:pt x="1578046" y="2804663"/>
                  </a:lnTo>
                  <a:lnTo>
                    <a:pt x="1576716" y="2803630"/>
                  </a:lnTo>
                  <a:lnTo>
                    <a:pt x="1573280" y="2800960"/>
                  </a:lnTo>
                  <a:lnTo>
                    <a:pt x="1572750" y="2797786"/>
                  </a:lnTo>
                  <a:lnTo>
                    <a:pt x="1574339" y="2796199"/>
                  </a:lnTo>
                  <a:lnTo>
                    <a:pt x="1576457" y="2795142"/>
                  </a:lnTo>
                  <a:lnTo>
                    <a:pt x="1576987" y="2793026"/>
                  </a:lnTo>
                  <a:lnTo>
                    <a:pt x="1578575" y="2791439"/>
                  </a:lnTo>
                  <a:lnTo>
                    <a:pt x="1581752" y="2790381"/>
                  </a:lnTo>
                  <a:lnTo>
                    <a:pt x="1585459" y="2789852"/>
                  </a:lnTo>
                  <a:lnTo>
                    <a:pt x="1585459" y="2779273"/>
                  </a:lnTo>
                  <a:lnTo>
                    <a:pt x="1587047" y="2778215"/>
                  </a:lnTo>
                  <a:lnTo>
                    <a:pt x="1589165" y="2777157"/>
                  </a:lnTo>
                  <a:lnTo>
                    <a:pt x="1591284" y="2778215"/>
                  </a:lnTo>
                  <a:lnTo>
                    <a:pt x="1592872" y="2779802"/>
                  </a:lnTo>
                  <a:lnTo>
                    <a:pt x="1593402" y="2781389"/>
                  </a:lnTo>
                  <a:lnTo>
                    <a:pt x="1593402" y="2784034"/>
                  </a:lnTo>
                  <a:lnTo>
                    <a:pt x="1593402" y="2785621"/>
                  </a:lnTo>
                  <a:lnTo>
                    <a:pt x="1593402" y="2787207"/>
                  </a:lnTo>
                  <a:lnTo>
                    <a:pt x="1594990" y="2788265"/>
                  </a:lnTo>
                  <a:lnTo>
                    <a:pt x="1597108" y="2788794"/>
                  </a:lnTo>
                  <a:lnTo>
                    <a:pt x="1598697" y="2789323"/>
                  </a:lnTo>
                  <a:lnTo>
                    <a:pt x="1600815" y="2789852"/>
                  </a:lnTo>
                  <a:lnTo>
                    <a:pt x="1603462" y="2791439"/>
                  </a:lnTo>
                  <a:lnTo>
                    <a:pt x="1603462" y="2788265"/>
                  </a:lnTo>
                  <a:lnTo>
                    <a:pt x="1603462" y="2784563"/>
                  </a:lnTo>
                  <a:lnTo>
                    <a:pt x="1603350" y="2784114"/>
                  </a:lnTo>
                  <a:lnTo>
                    <a:pt x="1602933" y="2782447"/>
                  </a:lnTo>
                  <a:lnTo>
                    <a:pt x="1602403" y="2780860"/>
                  </a:lnTo>
                  <a:lnTo>
                    <a:pt x="1602403" y="2779273"/>
                  </a:lnTo>
                  <a:lnTo>
                    <a:pt x="1602403" y="2777157"/>
                  </a:lnTo>
                  <a:lnTo>
                    <a:pt x="1601874" y="2775571"/>
                  </a:lnTo>
                  <a:lnTo>
                    <a:pt x="1600815" y="2773984"/>
                  </a:lnTo>
                  <a:lnTo>
                    <a:pt x="1598697" y="2771868"/>
                  </a:lnTo>
                  <a:lnTo>
                    <a:pt x="1597108" y="2770810"/>
                  </a:lnTo>
                  <a:lnTo>
                    <a:pt x="1596049" y="2769223"/>
                  </a:lnTo>
                  <a:lnTo>
                    <a:pt x="1594990" y="2767636"/>
                  </a:lnTo>
                  <a:lnTo>
                    <a:pt x="1593402" y="2767108"/>
                  </a:lnTo>
                  <a:lnTo>
                    <a:pt x="1591813" y="2766579"/>
                  </a:lnTo>
                  <a:lnTo>
                    <a:pt x="1591813" y="2756000"/>
                  </a:lnTo>
                  <a:lnTo>
                    <a:pt x="1594461" y="2756000"/>
                  </a:lnTo>
                  <a:lnTo>
                    <a:pt x="1597108" y="2756000"/>
                  </a:lnTo>
                  <a:lnTo>
                    <a:pt x="1597108" y="2754413"/>
                  </a:lnTo>
                  <a:lnTo>
                    <a:pt x="1597177" y="2754827"/>
                  </a:lnTo>
                  <a:lnTo>
                    <a:pt x="1597638" y="2757586"/>
                  </a:lnTo>
                  <a:lnTo>
                    <a:pt x="1597638" y="2760760"/>
                  </a:lnTo>
                  <a:lnTo>
                    <a:pt x="1597638" y="2764992"/>
                  </a:lnTo>
                  <a:lnTo>
                    <a:pt x="1597638" y="2766579"/>
                  </a:lnTo>
                  <a:lnTo>
                    <a:pt x="1597638" y="2768165"/>
                  </a:lnTo>
                  <a:lnTo>
                    <a:pt x="1597639" y="2768166"/>
                  </a:lnTo>
                  <a:lnTo>
                    <a:pt x="1598697" y="2768694"/>
                  </a:lnTo>
                  <a:lnTo>
                    <a:pt x="1599756" y="2768694"/>
                  </a:lnTo>
                  <a:lnTo>
                    <a:pt x="1600285" y="2768694"/>
                  </a:lnTo>
                  <a:lnTo>
                    <a:pt x="1600815" y="2768694"/>
                  </a:lnTo>
                  <a:lnTo>
                    <a:pt x="1601344" y="2768694"/>
                  </a:lnTo>
                  <a:lnTo>
                    <a:pt x="1601874" y="2769223"/>
                  </a:lnTo>
                  <a:lnTo>
                    <a:pt x="1602933" y="2770810"/>
                  </a:lnTo>
                  <a:lnTo>
                    <a:pt x="1603992" y="2772926"/>
                  </a:lnTo>
                  <a:lnTo>
                    <a:pt x="1608228" y="2775571"/>
                  </a:lnTo>
                  <a:lnTo>
                    <a:pt x="1608758" y="2773984"/>
                  </a:lnTo>
                  <a:lnTo>
                    <a:pt x="1609287" y="2771868"/>
                  </a:lnTo>
                  <a:lnTo>
                    <a:pt x="1609287" y="2766579"/>
                  </a:lnTo>
                  <a:lnTo>
                    <a:pt x="1609287" y="2760760"/>
                  </a:lnTo>
                  <a:lnTo>
                    <a:pt x="1608758" y="2755471"/>
                  </a:lnTo>
                  <a:lnTo>
                    <a:pt x="1608228" y="2749652"/>
                  </a:lnTo>
                  <a:lnTo>
                    <a:pt x="1608228" y="2747537"/>
                  </a:lnTo>
                  <a:lnTo>
                    <a:pt x="1608228" y="2745950"/>
                  </a:lnTo>
                  <a:lnTo>
                    <a:pt x="1608758" y="2744363"/>
                  </a:lnTo>
                  <a:lnTo>
                    <a:pt x="1609287" y="2742776"/>
                  </a:lnTo>
                  <a:lnTo>
                    <a:pt x="1611405" y="2741189"/>
                  </a:lnTo>
                  <a:lnTo>
                    <a:pt x="1612994" y="2740131"/>
                  </a:lnTo>
                  <a:lnTo>
                    <a:pt x="1614582" y="2738015"/>
                  </a:lnTo>
                  <a:lnTo>
                    <a:pt x="1615641" y="2736429"/>
                  </a:lnTo>
                  <a:lnTo>
                    <a:pt x="1615641" y="2717387"/>
                  </a:lnTo>
                  <a:lnTo>
                    <a:pt x="1616700" y="2715800"/>
                  </a:lnTo>
                  <a:lnTo>
                    <a:pt x="1618289" y="2713684"/>
                  </a:lnTo>
                  <a:lnTo>
                    <a:pt x="1619877" y="2713155"/>
                  </a:lnTo>
                  <a:lnTo>
                    <a:pt x="1621995" y="2712097"/>
                  </a:lnTo>
                  <a:lnTo>
                    <a:pt x="1623584" y="2710510"/>
                  </a:lnTo>
                  <a:lnTo>
                    <a:pt x="1624643" y="2708923"/>
                  </a:lnTo>
                  <a:lnTo>
                    <a:pt x="1624643" y="2697816"/>
                  </a:lnTo>
                  <a:lnTo>
                    <a:pt x="1611405" y="2697816"/>
                  </a:lnTo>
                  <a:lnTo>
                    <a:pt x="1608228" y="2730081"/>
                  </a:lnTo>
                  <a:lnTo>
                    <a:pt x="1597108" y="2730081"/>
                  </a:lnTo>
                  <a:lnTo>
                    <a:pt x="1594990" y="2729552"/>
                  </a:lnTo>
                  <a:lnTo>
                    <a:pt x="1593402" y="2727437"/>
                  </a:lnTo>
                  <a:lnTo>
                    <a:pt x="1591813" y="2726379"/>
                  </a:lnTo>
                  <a:lnTo>
                    <a:pt x="1590224" y="2725321"/>
                  </a:lnTo>
                  <a:lnTo>
                    <a:pt x="1589514" y="2724375"/>
                  </a:lnTo>
                  <a:lnTo>
                    <a:pt x="1588636" y="2723205"/>
                  </a:lnTo>
                  <a:lnTo>
                    <a:pt x="1587577" y="2720560"/>
                  </a:lnTo>
                  <a:lnTo>
                    <a:pt x="1588636" y="2717387"/>
                  </a:lnTo>
                  <a:lnTo>
                    <a:pt x="1589165" y="2714742"/>
                  </a:lnTo>
                  <a:lnTo>
                    <a:pt x="1589165" y="2713155"/>
                  </a:lnTo>
                  <a:lnTo>
                    <a:pt x="1589165" y="2711568"/>
                  </a:lnTo>
                  <a:lnTo>
                    <a:pt x="1590754" y="2709452"/>
                  </a:lnTo>
                  <a:lnTo>
                    <a:pt x="1592872" y="2707866"/>
                  </a:lnTo>
                  <a:lnTo>
                    <a:pt x="1592872" y="2705750"/>
                  </a:lnTo>
                  <a:lnTo>
                    <a:pt x="1593402" y="2704163"/>
                  </a:lnTo>
                  <a:lnTo>
                    <a:pt x="1593931" y="2702047"/>
                  </a:lnTo>
                  <a:lnTo>
                    <a:pt x="1594461" y="2700460"/>
                  </a:lnTo>
                  <a:lnTo>
                    <a:pt x="1595520" y="2698874"/>
                  </a:lnTo>
                  <a:lnTo>
                    <a:pt x="1597638" y="2697816"/>
                  </a:lnTo>
                  <a:lnTo>
                    <a:pt x="1601344" y="2697287"/>
                  </a:lnTo>
                  <a:lnTo>
                    <a:pt x="1605051" y="2697287"/>
                  </a:lnTo>
                  <a:lnTo>
                    <a:pt x="1605580" y="2695171"/>
                  </a:lnTo>
                  <a:lnTo>
                    <a:pt x="1606110" y="2693584"/>
                  </a:lnTo>
                  <a:lnTo>
                    <a:pt x="1605051" y="2689881"/>
                  </a:lnTo>
                  <a:lnTo>
                    <a:pt x="1603657" y="2688210"/>
                  </a:lnTo>
                  <a:lnTo>
                    <a:pt x="1602403" y="2686708"/>
                  </a:lnTo>
                  <a:lnTo>
                    <a:pt x="1602003" y="2685641"/>
                  </a:lnTo>
                  <a:lnTo>
                    <a:pt x="1600815" y="2682476"/>
                  </a:lnTo>
                  <a:lnTo>
                    <a:pt x="1598697" y="2680889"/>
                  </a:lnTo>
                  <a:lnTo>
                    <a:pt x="1597638" y="2679303"/>
                  </a:lnTo>
                  <a:lnTo>
                    <a:pt x="1597638" y="2677716"/>
                  </a:lnTo>
                  <a:lnTo>
                    <a:pt x="1597638" y="2675600"/>
                  </a:lnTo>
                  <a:lnTo>
                    <a:pt x="1597638" y="2671897"/>
                  </a:lnTo>
                  <a:lnTo>
                    <a:pt x="1598697" y="2668724"/>
                  </a:lnTo>
                  <a:lnTo>
                    <a:pt x="1600815" y="2667137"/>
                  </a:lnTo>
                  <a:lnTo>
                    <a:pt x="1602403" y="2666079"/>
                  </a:lnTo>
                  <a:lnTo>
                    <a:pt x="1603992" y="2664492"/>
                  </a:lnTo>
                  <a:lnTo>
                    <a:pt x="1605051" y="2661847"/>
                  </a:lnTo>
                  <a:lnTo>
                    <a:pt x="1607699" y="2655500"/>
                  </a:lnTo>
                  <a:lnTo>
                    <a:pt x="1607699" y="2647566"/>
                  </a:lnTo>
                  <a:lnTo>
                    <a:pt x="1607699" y="2643863"/>
                  </a:lnTo>
                  <a:lnTo>
                    <a:pt x="1607699" y="2639632"/>
                  </a:lnTo>
                  <a:lnTo>
                    <a:pt x="1607360" y="2638616"/>
                  </a:lnTo>
                  <a:lnTo>
                    <a:pt x="1607169" y="2638045"/>
                  </a:lnTo>
                  <a:lnTo>
                    <a:pt x="1606979" y="2637475"/>
                  </a:lnTo>
                  <a:lnTo>
                    <a:pt x="1606640" y="2636458"/>
                  </a:lnTo>
                  <a:lnTo>
                    <a:pt x="1606640" y="2634342"/>
                  </a:lnTo>
                  <a:lnTo>
                    <a:pt x="1606640" y="2632755"/>
                  </a:lnTo>
                  <a:lnTo>
                    <a:pt x="1605830" y="2629926"/>
                  </a:lnTo>
                  <a:lnTo>
                    <a:pt x="1605580" y="2629053"/>
                  </a:lnTo>
                  <a:lnTo>
                    <a:pt x="1605024" y="2627941"/>
                  </a:lnTo>
                  <a:lnTo>
                    <a:pt x="1603992" y="2625879"/>
                  </a:lnTo>
                  <a:lnTo>
                    <a:pt x="1603992" y="2623763"/>
                  </a:lnTo>
                  <a:lnTo>
                    <a:pt x="1603992" y="2622176"/>
                  </a:lnTo>
                  <a:lnTo>
                    <a:pt x="1603228" y="2621413"/>
                  </a:lnTo>
                  <a:lnTo>
                    <a:pt x="1602403" y="2620590"/>
                  </a:lnTo>
                  <a:lnTo>
                    <a:pt x="1601333" y="2619164"/>
                  </a:lnTo>
                  <a:lnTo>
                    <a:pt x="1600815" y="2618474"/>
                  </a:lnTo>
                  <a:lnTo>
                    <a:pt x="1601344" y="2616358"/>
                  </a:lnTo>
                  <a:lnTo>
                    <a:pt x="1601874" y="2614771"/>
                  </a:lnTo>
                  <a:lnTo>
                    <a:pt x="1602403" y="2613184"/>
                  </a:lnTo>
                  <a:lnTo>
                    <a:pt x="1603462" y="2611597"/>
                  </a:lnTo>
                  <a:lnTo>
                    <a:pt x="1605051" y="2610011"/>
                  </a:lnTo>
                  <a:lnTo>
                    <a:pt x="1606640" y="2608424"/>
                  </a:lnTo>
                  <a:lnTo>
                    <a:pt x="1609287" y="2606308"/>
                  </a:lnTo>
                  <a:lnTo>
                    <a:pt x="1612464" y="2604192"/>
                  </a:lnTo>
                  <a:lnTo>
                    <a:pt x="1612464" y="2602076"/>
                  </a:lnTo>
                  <a:lnTo>
                    <a:pt x="1612994" y="2599961"/>
                  </a:lnTo>
                  <a:lnTo>
                    <a:pt x="1614582" y="2598374"/>
                  </a:lnTo>
                  <a:lnTo>
                    <a:pt x="1616700" y="2596258"/>
                  </a:lnTo>
                  <a:lnTo>
                    <a:pt x="1617230" y="2594671"/>
                  </a:lnTo>
                  <a:lnTo>
                    <a:pt x="1618289" y="2592555"/>
                  </a:lnTo>
                  <a:lnTo>
                    <a:pt x="1619877" y="2590969"/>
                  </a:lnTo>
                  <a:lnTo>
                    <a:pt x="1621466" y="2589382"/>
                  </a:lnTo>
                  <a:lnTo>
                    <a:pt x="1621466" y="2587795"/>
                  </a:lnTo>
                  <a:lnTo>
                    <a:pt x="1621466" y="2585150"/>
                  </a:lnTo>
                  <a:lnTo>
                    <a:pt x="1620936" y="2584092"/>
                  </a:lnTo>
                  <a:lnTo>
                    <a:pt x="1619877" y="2583034"/>
                  </a:lnTo>
                  <a:lnTo>
                    <a:pt x="1620936" y="2580390"/>
                  </a:lnTo>
                  <a:lnTo>
                    <a:pt x="1621466" y="2577745"/>
                  </a:lnTo>
                  <a:lnTo>
                    <a:pt x="1620936" y="2575100"/>
                  </a:lnTo>
                  <a:lnTo>
                    <a:pt x="1619877" y="2572984"/>
                  </a:lnTo>
                  <a:lnTo>
                    <a:pt x="1619877" y="2566108"/>
                  </a:lnTo>
                  <a:lnTo>
                    <a:pt x="1621466" y="2563992"/>
                  </a:lnTo>
                  <a:lnTo>
                    <a:pt x="1623055" y="2562934"/>
                  </a:lnTo>
                  <a:lnTo>
                    <a:pt x="1624643" y="2561348"/>
                  </a:lnTo>
                  <a:lnTo>
                    <a:pt x="1626761" y="2559761"/>
                  </a:lnTo>
                  <a:lnTo>
                    <a:pt x="1627820" y="2558174"/>
                  </a:lnTo>
                  <a:lnTo>
                    <a:pt x="1628879" y="2556058"/>
                  </a:lnTo>
                  <a:lnTo>
                    <a:pt x="1629938" y="2553942"/>
                  </a:lnTo>
                  <a:lnTo>
                    <a:pt x="1631527" y="2552356"/>
                  </a:lnTo>
                  <a:lnTo>
                    <a:pt x="1631527" y="2550240"/>
                  </a:lnTo>
                  <a:lnTo>
                    <a:pt x="1631527" y="2548124"/>
                  </a:lnTo>
                  <a:lnTo>
                    <a:pt x="1633115" y="2546537"/>
                  </a:lnTo>
                  <a:lnTo>
                    <a:pt x="1634704" y="2544950"/>
                  </a:lnTo>
                  <a:lnTo>
                    <a:pt x="1635233" y="2542306"/>
                  </a:lnTo>
                  <a:lnTo>
                    <a:pt x="1635763" y="2540719"/>
                  </a:lnTo>
                  <a:lnTo>
                    <a:pt x="1637351" y="2537016"/>
                  </a:lnTo>
                  <a:lnTo>
                    <a:pt x="1637881" y="2533313"/>
                  </a:lnTo>
                  <a:lnTo>
                    <a:pt x="1637881" y="2527495"/>
                  </a:lnTo>
                  <a:lnTo>
                    <a:pt x="1637881" y="2522206"/>
                  </a:lnTo>
                  <a:lnTo>
                    <a:pt x="1638410" y="2520090"/>
                  </a:lnTo>
                  <a:lnTo>
                    <a:pt x="1638940" y="2518503"/>
                  </a:lnTo>
                  <a:lnTo>
                    <a:pt x="1640529" y="2511627"/>
                  </a:lnTo>
                  <a:lnTo>
                    <a:pt x="1642117" y="2504221"/>
                  </a:lnTo>
                  <a:lnTo>
                    <a:pt x="1640529" y="2496816"/>
                  </a:lnTo>
                  <a:lnTo>
                    <a:pt x="1638465" y="2492693"/>
                  </a:lnTo>
                  <a:lnTo>
                    <a:pt x="1637351" y="2490469"/>
                  </a:lnTo>
                  <a:lnTo>
                    <a:pt x="1636641" y="2489523"/>
                  </a:lnTo>
                  <a:lnTo>
                    <a:pt x="1635763" y="2488353"/>
                  </a:lnTo>
                  <a:lnTo>
                    <a:pt x="1634704" y="2486237"/>
                  </a:lnTo>
                  <a:lnTo>
                    <a:pt x="1633645" y="2484650"/>
                  </a:lnTo>
                  <a:lnTo>
                    <a:pt x="1633256" y="2483484"/>
                  </a:lnTo>
                  <a:lnTo>
                    <a:pt x="1633115" y="2483064"/>
                  </a:lnTo>
                  <a:lnTo>
                    <a:pt x="1633115" y="2481477"/>
                  </a:lnTo>
                  <a:lnTo>
                    <a:pt x="1633115" y="2479361"/>
                  </a:lnTo>
                  <a:lnTo>
                    <a:pt x="1632586" y="2477245"/>
                  </a:lnTo>
                  <a:lnTo>
                    <a:pt x="1632056" y="2475658"/>
                  </a:lnTo>
                  <a:lnTo>
                    <a:pt x="1632056" y="2473543"/>
                  </a:lnTo>
                  <a:lnTo>
                    <a:pt x="1633645" y="2468253"/>
                  </a:lnTo>
                  <a:lnTo>
                    <a:pt x="1637351" y="2463493"/>
                  </a:lnTo>
                  <a:lnTo>
                    <a:pt x="1638940" y="2461377"/>
                  </a:lnTo>
                  <a:lnTo>
                    <a:pt x="1640529" y="2459261"/>
                  </a:lnTo>
                  <a:lnTo>
                    <a:pt x="1642647" y="2457674"/>
                  </a:lnTo>
                  <a:lnTo>
                    <a:pt x="1643706" y="2455030"/>
                  </a:lnTo>
                  <a:lnTo>
                    <a:pt x="1644235" y="2453443"/>
                  </a:lnTo>
                  <a:lnTo>
                    <a:pt x="1644765" y="2451856"/>
                  </a:lnTo>
                  <a:lnTo>
                    <a:pt x="1645824" y="2449740"/>
                  </a:lnTo>
                  <a:lnTo>
                    <a:pt x="1646883" y="2447624"/>
                  </a:lnTo>
                  <a:lnTo>
                    <a:pt x="1647412" y="2446037"/>
                  </a:lnTo>
                  <a:lnTo>
                    <a:pt x="1647942" y="2443393"/>
                  </a:lnTo>
                  <a:lnTo>
                    <a:pt x="1647412" y="2441277"/>
                  </a:lnTo>
                  <a:lnTo>
                    <a:pt x="1646883" y="2439161"/>
                  </a:lnTo>
                  <a:lnTo>
                    <a:pt x="1647412" y="2437045"/>
                  </a:lnTo>
                  <a:lnTo>
                    <a:pt x="1647942" y="2434930"/>
                  </a:lnTo>
                  <a:lnTo>
                    <a:pt x="1647531" y="2433290"/>
                  </a:lnTo>
                  <a:lnTo>
                    <a:pt x="1647412" y="2432814"/>
                  </a:lnTo>
                  <a:lnTo>
                    <a:pt x="1647290" y="2432448"/>
                  </a:lnTo>
                  <a:lnTo>
                    <a:pt x="1646883" y="2431227"/>
                  </a:lnTo>
                  <a:lnTo>
                    <a:pt x="1646353" y="2426995"/>
                  </a:lnTo>
                  <a:lnTo>
                    <a:pt x="1646353" y="2422235"/>
                  </a:lnTo>
                  <a:lnTo>
                    <a:pt x="1646883" y="2421177"/>
                  </a:lnTo>
                  <a:lnTo>
                    <a:pt x="1646883" y="2420119"/>
                  </a:lnTo>
                  <a:lnTo>
                    <a:pt x="1646883" y="2416945"/>
                  </a:lnTo>
                  <a:lnTo>
                    <a:pt x="1646883" y="2413772"/>
                  </a:lnTo>
                  <a:lnTo>
                    <a:pt x="1647942" y="2410598"/>
                  </a:lnTo>
                  <a:lnTo>
                    <a:pt x="1649001" y="2409011"/>
                  </a:lnTo>
                  <a:lnTo>
                    <a:pt x="1650589" y="2404780"/>
                  </a:lnTo>
                  <a:lnTo>
                    <a:pt x="1653766" y="2400019"/>
                  </a:lnTo>
                  <a:lnTo>
                    <a:pt x="1654296" y="2397903"/>
                  </a:lnTo>
                  <a:lnTo>
                    <a:pt x="1655355" y="2395788"/>
                  </a:lnTo>
                  <a:lnTo>
                    <a:pt x="1656414" y="2393672"/>
                  </a:lnTo>
                  <a:lnTo>
                    <a:pt x="1656944" y="2392085"/>
                  </a:lnTo>
                  <a:lnTo>
                    <a:pt x="1657473" y="2389969"/>
                  </a:lnTo>
                  <a:lnTo>
                    <a:pt x="1658003" y="2388382"/>
                  </a:lnTo>
                  <a:lnTo>
                    <a:pt x="1658003" y="2386796"/>
                  </a:lnTo>
                  <a:lnTo>
                    <a:pt x="1658003" y="2384680"/>
                  </a:lnTo>
                  <a:lnTo>
                    <a:pt x="1658532" y="2383093"/>
                  </a:lnTo>
                  <a:lnTo>
                    <a:pt x="1659591" y="2381506"/>
                  </a:lnTo>
                  <a:lnTo>
                    <a:pt x="1659591" y="2374101"/>
                  </a:lnTo>
                  <a:lnTo>
                    <a:pt x="1658532" y="2371985"/>
                  </a:lnTo>
                  <a:lnTo>
                    <a:pt x="1656944" y="2369869"/>
                  </a:lnTo>
                  <a:lnTo>
                    <a:pt x="1656944" y="2365638"/>
                  </a:lnTo>
                  <a:lnTo>
                    <a:pt x="1656944" y="2361935"/>
                  </a:lnTo>
                  <a:lnTo>
                    <a:pt x="1658003" y="2359290"/>
                  </a:lnTo>
                  <a:lnTo>
                    <a:pt x="1659591" y="2357175"/>
                  </a:lnTo>
                  <a:lnTo>
                    <a:pt x="1659591" y="2351885"/>
                  </a:lnTo>
                  <a:lnTo>
                    <a:pt x="1659591" y="2349240"/>
                  </a:lnTo>
                  <a:lnTo>
                    <a:pt x="1659591" y="2346067"/>
                  </a:lnTo>
                  <a:lnTo>
                    <a:pt x="1658532" y="2344480"/>
                  </a:lnTo>
                  <a:lnTo>
                    <a:pt x="1658383" y="2344033"/>
                  </a:lnTo>
                  <a:lnTo>
                    <a:pt x="1658003" y="2342893"/>
                  </a:lnTo>
                  <a:lnTo>
                    <a:pt x="1658003" y="2338661"/>
                  </a:lnTo>
                  <a:lnTo>
                    <a:pt x="1658532" y="2337604"/>
                  </a:lnTo>
                  <a:lnTo>
                    <a:pt x="1658462" y="2337110"/>
                  </a:lnTo>
                  <a:lnTo>
                    <a:pt x="1658003" y="2333901"/>
                  </a:lnTo>
                  <a:lnTo>
                    <a:pt x="1658003" y="2331256"/>
                  </a:lnTo>
                  <a:lnTo>
                    <a:pt x="1658532" y="2329669"/>
                  </a:lnTo>
                  <a:lnTo>
                    <a:pt x="1659591" y="2328083"/>
                  </a:lnTo>
                  <a:lnTo>
                    <a:pt x="1659591" y="2325967"/>
                  </a:lnTo>
                  <a:lnTo>
                    <a:pt x="1659591" y="2323851"/>
                  </a:lnTo>
                  <a:lnTo>
                    <a:pt x="1660650" y="2322264"/>
                  </a:lnTo>
                  <a:lnTo>
                    <a:pt x="1661180" y="2320677"/>
                  </a:lnTo>
                  <a:lnTo>
                    <a:pt x="1661180" y="2318562"/>
                  </a:lnTo>
                  <a:lnTo>
                    <a:pt x="1660650" y="2313801"/>
                  </a:lnTo>
                  <a:lnTo>
                    <a:pt x="1659591" y="2309569"/>
                  </a:lnTo>
                  <a:lnTo>
                    <a:pt x="1659591" y="2306396"/>
                  </a:lnTo>
                  <a:lnTo>
                    <a:pt x="1660121" y="2304809"/>
                  </a:lnTo>
                  <a:lnTo>
                    <a:pt x="1660121" y="2301635"/>
                  </a:lnTo>
                  <a:lnTo>
                    <a:pt x="1659685" y="2299461"/>
                  </a:lnTo>
                  <a:lnTo>
                    <a:pt x="1659591" y="2298991"/>
                  </a:lnTo>
                  <a:lnTo>
                    <a:pt x="1660121" y="2295817"/>
                  </a:lnTo>
                  <a:lnTo>
                    <a:pt x="1661180" y="2291585"/>
                  </a:lnTo>
                  <a:lnTo>
                    <a:pt x="1661180" y="2254559"/>
                  </a:lnTo>
                  <a:lnTo>
                    <a:pt x="1658532" y="2254559"/>
                  </a:lnTo>
                  <a:lnTo>
                    <a:pt x="1657473" y="2254559"/>
                  </a:lnTo>
                  <a:lnTo>
                    <a:pt x="1656414" y="2254559"/>
                  </a:lnTo>
                  <a:lnTo>
                    <a:pt x="1655355" y="2254559"/>
                  </a:lnTo>
                  <a:lnTo>
                    <a:pt x="1654296" y="2254559"/>
                  </a:lnTo>
                  <a:lnTo>
                    <a:pt x="1653237" y="2254559"/>
                  </a:lnTo>
                  <a:lnTo>
                    <a:pt x="1652178" y="2254559"/>
                  </a:lnTo>
                  <a:lnTo>
                    <a:pt x="1651648" y="2254559"/>
                  </a:lnTo>
                  <a:lnTo>
                    <a:pt x="1651119" y="2254559"/>
                  </a:lnTo>
                  <a:lnTo>
                    <a:pt x="1650589" y="2254559"/>
                  </a:lnTo>
                  <a:lnTo>
                    <a:pt x="1649001" y="2253501"/>
                  </a:lnTo>
                  <a:lnTo>
                    <a:pt x="1647942" y="2251385"/>
                  </a:lnTo>
                  <a:lnTo>
                    <a:pt x="1644765" y="2247683"/>
                  </a:lnTo>
                  <a:lnTo>
                    <a:pt x="1642117" y="2243980"/>
                  </a:lnTo>
                  <a:lnTo>
                    <a:pt x="1639999" y="2242393"/>
                  </a:lnTo>
                  <a:lnTo>
                    <a:pt x="1637881" y="2240278"/>
                  </a:lnTo>
                  <a:lnTo>
                    <a:pt x="1637548" y="2239281"/>
                  </a:lnTo>
                  <a:lnTo>
                    <a:pt x="1637351" y="2238691"/>
                  </a:lnTo>
                  <a:lnTo>
                    <a:pt x="1636292" y="2236575"/>
                  </a:lnTo>
                  <a:lnTo>
                    <a:pt x="1633115" y="2233401"/>
                  </a:lnTo>
                  <a:lnTo>
                    <a:pt x="1628350" y="2231286"/>
                  </a:lnTo>
                  <a:lnTo>
                    <a:pt x="1626232" y="2230757"/>
                  </a:lnTo>
                  <a:lnTo>
                    <a:pt x="1624643" y="2229699"/>
                  </a:lnTo>
                  <a:lnTo>
                    <a:pt x="1621466" y="2228641"/>
                  </a:lnTo>
                  <a:lnTo>
                    <a:pt x="1617230" y="2227054"/>
                  </a:lnTo>
                  <a:lnTo>
                    <a:pt x="1616604" y="2226533"/>
                  </a:lnTo>
                  <a:lnTo>
                    <a:pt x="1614053" y="2224409"/>
                  </a:lnTo>
                  <a:lnTo>
                    <a:pt x="1610876" y="2221764"/>
                  </a:lnTo>
                  <a:lnTo>
                    <a:pt x="1609930" y="2221198"/>
                  </a:lnTo>
                  <a:lnTo>
                    <a:pt x="1608228" y="2220178"/>
                  </a:lnTo>
                  <a:lnTo>
                    <a:pt x="1606640" y="2219120"/>
                  </a:lnTo>
                  <a:lnTo>
                    <a:pt x="1605051" y="2218062"/>
                  </a:lnTo>
                  <a:lnTo>
                    <a:pt x="1603462" y="2217533"/>
                  </a:lnTo>
                  <a:lnTo>
                    <a:pt x="1602752" y="2216587"/>
                  </a:lnTo>
                  <a:lnTo>
                    <a:pt x="1601874" y="2215417"/>
                  </a:lnTo>
                  <a:lnTo>
                    <a:pt x="1600815" y="2213301"/>
                  </a:lnTo>
                  <a:lnTo>
                    <a:pt x="1599049" y="2211978"/>
                  </a:lnTo>
                  <a:lnTo>
                    <a:pt x="1598697" y="2211715"/>
                  </a:lnTo>
                  <a:lnTo>
                    <a:pt x="1598549" y="2211567"/>
                  </a:lnTo>
                  <a:lnTo>
                    <a:pt x="1597108" y="2210128"/>
                  </a:lnTo>
                  <a:lnTo>
                    <a:pt x="1595520" y="2208541"/>
                  </a:lnTo>
                  <a:lnTo>
                    <a:pt x="1593402" y="2207483"/>
                  </a:lnTo>
                  <a:lnTo>
                    <a:pt x="1592872" y="2207483"/>
                  </a:lnTo>
                  <a:lnTo>
                    <a:pt x="1591813" y="2207483"/>
                  </a:lnTo>
                  <a:lnTo>
                    <a:pt x="1590754" y="2207483"/>
                  </a:lnTo>
                  <a:lnTo>
                    <a:pt x="1590224" y="2207483"/>
                  </a:lnTo>
                  <a:lnTo>
                    <a:pt x="1589165" y="2207483"/>
                  </a:lnTo>
                  <a:lnTo>
                    <a:pt x="1587577" y="2207483"/>
                  </a:lnTo>
                  <a:lnTo>
                    <a:pt x="1587047" y="2207483"/>
                  </a:lnTo>
                  <a:lnTo>
                    <a:pt x="1585988" y="2207483"/>
                  </a:lnTo>
                  <a:lnTo>
                    <a:pt x="1584830" y="2207097"/>
                  </a:lnTo>
                  <a:lnTo>
                    <a:pt x="1584400" y="2206954"/>
                  </a:lnTo>
                  <a:lnTo>
                    <a:pt x="1582811" y="2206425"/>
                  </a:lnTo>
                  <a:lnTo>
                    <a:pt x="1580693" y="2205367"/>
                  </a:lnTo>
                  <a:lnTo>
                    <a:pt x="1579105" y="2203780"/>
                  </a:lnTo>
                  <a:lnTo>
                    <a:pt x="1576457" y="2202193"/>
                  </a:lnTo>
                  <a:lnTo>
                    <a:pt x="1574339" y="2201136"/>
                  </a:lnTo>
                  <a:lnTo>
                    <a:pt x="1572750" y="2200078"/>
                  </a:lnTo>
                  <a:lnTo>
                    <a:pt x="1571162" y="2199549"/>
                  </a:lnTo>
                  <a:lnTo>
                    <a:pt x="1569044" y="2197962"/>
                  </a:lnTo>
                  <a:lnTo>
                    <a:pt x="1568908" y="2197826"/>
                  </a:lnTo>
                  <a:lnTo>
                    <a:pt x="1567985" y="2196904"/>
                  </a:lnTo>
                  <a:lnTo>
                    <a:pt x="1566396" y="2195317"/>
                  </a:lnTo>
                  <a:lnTo>
                    <a:pt x="1565337" y="2192672"/>
                  </a:lnTo>
                  <a:lnTo>
                    <a:pt x="1563749" y="2189499"/>
                  </a:lnTo>
                  <a:lnTo>
                    <a:pt x="1562160" y="2186325"/>
                  </a:lnTo>
                  <a:lnTo>
                    <a:pt x="1560572" y="2184738"/>
                  </a:lnTo>
                  <a:lnTo>
                    <a:pt x="1558983" y="2183680"/>
                  </a:lnTo>
                  <a:lnTo>
                    <a:pt x="1558454" y="2181036"/>
                  </a:lnTo>
                  <a:lnTo>
                    <a:pt x="1558983" y="2179449"/>
                  </a:lnTo>
                  <a:lnTo>
                    <a:pt x="1558856" y="2178941"/>
                  </a:lnTo>
                  <a:lnTo>
                    <a:pt x="1558454" y="2177333"/>
                  </a:lnTo>
                  <a:lnTo>
                    <a:pt x="1557924" y="2175217"/>
                  </a:lnTo>
                  <a:lnTo>
                    <a:pt x="1557924" y="2170457"/>
                  </a:lnTo>
                  <a:lnTo>
                    <a:pt x="1557924" y="2166225"/>
                  </a:lnTo>
                  <a:lnTo>
                    <a:pt x="1557924" y="2164638"/>
                  </a:lnTo>
                  <a:lnTo>
                    <a:pt x="1557924" y="2163051"/>
                  </a:lnTo>
                  <a:lnTo>
                    <a:pt x="1557480" y="2160835"/>
                  </a:lnTo>
                  <a:lnTo>
                    <a:pt x="1557394" y="2160407"/>
                  </a:lnTo>
                  <a:lnTo>
                    <a:pt x="1556245" y="2159258"/>
                  </a:lnTo>
                  <a:lnTo>
                    <a:pt x="1555806" y="2158820"/>
                  </a:lnTo>
                  <a:lnTo>
                    <a:pt x="1555588" y="2158675"/>
                  </a:lnTo>
                  <a:lnTo>
                    <a:pt x="1554217" y="2157762"/>
                  </a:lnTo>
                  <a:lnTo>
                    <a:pt x="1552099" y="2157233"/>
                  </a:lnTo>
                  <a:lnTo>
                    <a:pt x="1550511" y="2156175"/>
                  </a:lnTo>
                  <a:lnTo>
                    <a:pt x="1548922" y="2154588"/>
                  </a:lnTo>
                  <a:lnTo>
                    <a:pt x="1547334" y="2154059"/>
                  </a:lnTo>
                  <a:lnTo>
                    <a:pt x="1544686" y="2153001"/>
                  </a:lnTo>
                  <a:lnTo>
                    <a:pt x="1544157" y="2151415"/>
                  </a:lnTo>
                  <a:lnTo>
                    <a:pt x="1543098" y="2149299"/>
                  </a:lnTo>
                  <a:lnTo>
                    <a:pt x="1541509" y="2148241"/>
                  </a:lnTo>
                  <a:lnTo>
                    <a:pt x="1539920" y="2147712"/>
                  </a:lnTo>
                  <a:lnTo>
                    <a:pt x="1538861" y="2146125"/>
                  </a:lnTo>
                  <a:lnTo>
                    <a:pt x="1538332" y="2144009"/>
                  </a:lnTo>
                  <a:lnTo>
                    <a:pt x="1536936" y="2138898"/>
                  </a:lnTo>
                  <a:lnTo>
                    <a:pt x="1536743" y="2138191"/>
                  </a:lnTo>
                  <a:lnTo>
                    <a:pt x="1537273" y="2132373"/>
                  </a:lnTo>
                  <a:lnTo>
                    <a:pt x="1536214" y="2126554"/>
                  </a:lnTo>
                  <a:lnTo>
                    <a:pt x="1534033" y="2123753"/>
                  </a:lnTo>
                  <a:lnTo>
                    <a:pt x="1532507" y="2121794"/>
                  </a:lnTo>
                  <a:lnTo>
                    <a:pt x="1530919" y="2120736"/>
                  </a:lnTo>
                  <a:lnTo>
                    <a:pt x="1530605" y="2120422"/>
                  </a:lnTo>
                  <a:lnTo>
                    <a:pt x="1529330" y="2119149"/>
                  </a:lnTo>
                  <a:lnTo>
                    <a:pt x="1528271" y="2117033"/>
                  </a:lnTo>
                  <a:lnTo>
                    <a:pt x="1527212" y="2115446"/>
                  </a:lnTo>
                  <a:lnTo>
                    <a:pt x="1526839" y="2114700"/>
                  </a:lnTo>
                  <a:lnTo>
                    <a:pt x="1526153" y="2113331"/>
                  </a:lnTo>
                  <a:lnTo>
                    <a:pt x="1525552" y="2112130"/>
                  </a:lnTo>
                  <a:lnTo>
                    <a:pt x="1525094" y="2111215"/>
                  </a:lnTo>
                  <a:lnTo>
                    <a:pt x="1525094" y="2102752"/>
                  </a:lnTo>
                  <a:lnTo>
                    <a:pt x="1525094" y="2099049"/>
                  </a:lnTo>
                  <a:lnTo>
                    <a:pt x="1523505" y="2095346"/>
                  </a:lnTo>
                  <a:lnTo>
                    <a:pt x="1521917" y="2094288"/>
                  </a:lnTo>
                  <a:lnTo>
                    <a:pt x="1521063" y="2093720"/>
                  </a:lnTo>
                  <a:lnTo>
                    <a:pt x="1520328" y="2093231"/>
                  </a:lnTo>
                  <a:lnTo>
                    <a:pt x="1519509" y="2092139"/>
                  </a:lnTo>
                  <a:lnTo>
                    <a:pt x="1518740" y="2091115"/>
                  </a:lnTo>
                  <a:lnTo>
                    <a:pt x="1517681" y="2089528"/>
                  </a:lnTo>
                  <a:lnTo>
                    <a:pt x="1515563" y="2088470"/>
                  </a:lnTo>
                  <a:lnTo>
                    <a:pt x="1513974" y="2086883"/>
                  </a:lnTo>
                  <a:lnTo>
                    <a:pt x="1512915" y="2085296"/>
                  </a:lnTo>
                  <a:lnTo>
                    <a:pt x="1512915" y="2083181"/>
                  </a:lnTo>
                  <a:lnTo>
                    <a:pt x="1512719" y="2082591"/>
                  </a:lnTo>
                  <a:lnTo>
                    <a:pt x="1512386" y="2081594"/>
                  </a:lnTo>
                  <a:lnTo>
                    <a:pt x="1511969" y="2080344"/>
                  </a:lnTo>
                  <a:lnTo>
                    <a:pt x="1511856" y="2080007"/>
                  </a:lnTo>
                  <a:lnTo>
                    <a:pt x="1512386" y="2076304"/>
                  </a:lnTo>
                  <a:lnTo>
                    <a:pt x="1511928" y="2073099"/>
                  </a:lnTo>
                  <a:lnTo>
                    <a:pt x="1511856" y="2072602"/>
                  </a:lnTo>
                  <a:lnTo>
                    <a:pt x="1511721" y="2072059"/>
                  </a:lnTo>
                  <a:lnTo>
                    <a:pt x="1511327" y="2070486"/>
                  </a:lnTo>
                  <a:lnTo>
                    <a:pt x="1510268" y="2068899"/>
                  </a:lnTo>
                  <a:lnTo>
                    <a:pt x="1508679" y="2067841"/>
                  </a:lnTo>
                  <a:lnTo>
                    <a:pt x="1506561" y="2066254"/>
                  </a:lnTo>
                  <a:lnTo>
                    <a:pt x="1506156" y="2065043"/>
                  </a:lnTo>
                  <a:lnTo>
                    <a:pt x="1506031" y="2064668"/>
                  </a:lnTo>
                  <a:lnTo>
                    <a:pt x="1504972" y="2062552"/>
                  </a:lnTo>
                  <a:lnTo>
                    <a:pt x="1503913" y="2060436"/>
                  </a:lnTo>
                  <a:lnTo>
                    <a:pt x="1501795" y="2058320"/>
                  </a:lnTo>
                  <a:lnTo>
                    <a:pt x="1501266" y="2056733"/>
                  </a:lnTo>
                  <a:lnTo>
                    <a:pt x="1500207" y="2055146"/>
                  </a:lnTo>
                  <a:lnTo>
                    <a:pt x="1499143" y="2053729"/>
                  </a:lnTo>
                  <a:lnTo>
                    <a:pt x="1498618" y="2053031"/>
                  </a:lnTo>
                  <a:lnTo>
                    <a:pt x="1497727" y="2051843"/>
                  </a:lnTo>
                  <a:lnTo>
                    <a:pt x="1497030" y="2050915"/>
                  </a:lnTo>
                  <a:lnTo>
                    <a:pt x="1495441" y="2049857"/>
                  </a:lnTo>
                  <a:lnTo>
                    <a:pt x="1493323" y="2049328"/>
                  </a:lnTo>
                  <a:lnTo>
                    <a:pt x="1491205" y="2048270"/>
                  </a:lnTo>
                  <a:lnTo>
                    <a:pt x="1489616" y="2047741"/>
                  </a:lnTo>
                  <a:lnTo>
                    <a:pt x="1489087" y="2047741"/>
                  </a:lnTo>
                  <a:lnTo>
                    <a:pt x="1488557" y="2047741"/>
                  </a:lnTo>
                  <a:lnTo>
                    <a:pt x="1488028" y="2047741"/>
                  </a:lnTo>
                  <a:lnTo>
                    <a:pt x="1487498" y="2047741"/>
                  </a:lnTo>
                  <a:lnTo>
                    <a:pt x="1486439" y="2047741"/>
                  </a:lnTo>
                  <a:lnTo>
                    <a:pt x="1485380" y="2047741"/>
                  </a:lnTo>
                  <a:lnTo>
                    <a:pt x="1484321" y="2047741"/>
                  </a:lnTo>
                  <a:lnTo>
                    <a:pt x="1483792" y="2047741"/>
                  </a:lnTo>
                  <a:lnTo>
                    <a:pt x="1483262" y="2047741"/>
                  </a:lnTo>
                  <a:lnTo>
                    <a:pt x="1482733" y="2047741"/>
                  </a:lnTo>
                  <a:lnTo>
                    <a:pt x="1480615" y="2047212"/>
                  </a:lnTo>
                  <a:lnTo>
                    <a:pt x="1479026" y="2046154"/>
                  </a:lnTo>
                  <a:lnTo>
                    <a:pt x="1478466" y="2045594"/>
                  </a:lnTo>
                  <a:lnTo>
                    <a:pt x="1477437" y="2044568"/>
                  </a:lnTo>
                  <a:lnTo>
                    <a:pt x="1476378" y="2042452"/>
                  </a:lnTo>
                  <a:lnTo>
                    <a:pt x="1476378" y="2040336"/>
                  </a:lnTo>
                  <a:lnTo>
                    <a:pt x="1476378" y="2038749"/>
                  </a:lnTo>
                  <a:lnTo>
                    <a:pt x="1476378" y="2035047"/>
                  </a:lnTo>
                  <a:lnTo>
                    <a:pt x="1476378" y="2030815"/>
                  </a:lnTo>
                  <a:lnTo>
                    <a:pt x="1476378" y="2027112"/>
                  </a:lnTo>
                  <a:lnTo>
                    <a:pt x="1476047" y="2026617"/>
                  </a:lnTo>
                  <a:lnTo>
                    <a:pt x="1475319" y="2025526"/>
                  </a:lnTo>
                  <a:lnTo>
                    <a:pt x="1474035" y="2023814"/>
                  </a:lnTo>
                  <a:lnTo>
                    <a:pt x="1473731" y="2023410"/>
                  </a:lnTo>
                  <a:lnTo>
                    <a:pt x="1472142" y="2021823"/>
                  </a:lnTo>
                  <a:lnTo>
                    <a:pt x="1471083" y="2020236"/>
                  </a:lnTo>
                  <a:lnTo>
                    <a:pt x="1470024" y="2017062"/>
                  </a:lnTo>
                  <a:lnTo>
                    <a:pt x="1470024" y="2014418"/>
                  </a:lnTo>
                  <a:lnTo>
                    <a:pt x="1470024" y="2011773"/>
                  </a:lnTo>
                  <a:lnTo>
                    <a:pt x="1471083" y="2009657"/>
                  </a:lnTo>
                  <a:lnTo>
                    <a:pt x="1472672" y="2007541"/>
                  </a:lnTo>
                  <a:lnTo>
                    <a:pt x="1474790" y="2006483"/>
                  </a:lnTo>
                  <a:lnTo>
                    <a:pt x="1476378" y="2005426"/>
                  </a:lnTo>
                  <a:lnTo>
                    <a:pt x="1477967" y="2003839"/>
                  </a:lnTo>
                  <a:lnTo>
                    <a:pt x="1479556" y="2003310"/>
                  </a:lnTo>
                  <a:lnTo>
                    <a:pt x="1482203" y="2002252"/>
                  </a:lnTo>
                  <a:lnTo>
                    <a:pt x="1482733" y="2000665"/>
                  </a:lnTo>
                  <a:lnTo>
                    <a:pt x="1482733" y="1999078"/>
                  </a:lnTo>
                  <a:lnTo>
                    <a:pt x="1483262" y="1994847"/>
                  </a:lnTo>
                  <a:lnTo>
                    <a:pt x="1483188" y="1994401"/>
                  </a:lnTo>
                  <a:lnTo>
                    <a:pt x="1482733" y="1991673"/>
                  </a:lnTo>
                  <a:lnTo>
                    <a:pt x="1484851" y="1991144"/>
                  </a:lnTo>
                  <a:lnTo>
                    <a:pt x="1486969" y="1990615"/>
                  </a:lnTo>
                  <a:lnTo>
                    <a:pt x="1488557" y="1990615"/>
                  </a:lnTo>
                  <a:lnTo>
                    <a:pt x="1489087" y="1990615"/>
                  </a:lnTo>
                  <a:lnTo>
                    <a:pt x="1489616" y="1990615"/>
                  </a:lnTo>
                  <a:lnTo>
                    <a:pt x="1490146" y="1990615"/>
                  </a:lnTo>
                  <a:lnTo>
                    <a:pt x="1490675" y="1990615"/>
                  </a:lnTo>
                  <a:lnTo>
                    <a:pt x="1494382" y="1990086"/>
                  </a:lnTo>
                  <a:lnTo>
                    <a:pt x="1497559" y="1987970"/>
                  </a:lnTo>
                  <a:lnTo>
                    <a:pt x="1497871" y="1987348"/>
                  </a:lnTo>
                  <a:lnTo>
                    <a:pt x="1498618" y="1985855"/>
                  </a:lnTo>
                  <a:lnTo>
                    <a:pt x="1499677" y="1984268"/>
                  </a:lnTo>
                  <a:lnTo>
                    <a:pt x="1499677" y="1977391"/>
                  </a:lnTo>
                  <a:lnTo>
                    <a:pt x="1498247" y="1977187"/>
                  </a:lnTo>
                  <a:lnTo>
                    <a:pt x="1495971" y="1976863"/>
                  </a:lnTo>
                  <a:lnTo>
                    <a:pt x="1492264" y="1976334"/>
                  </a:lnTo>
                  <a:lnTo>
                    <a:pt x="1488557" y="1976863"/>
                  </a:lnTo>
                  <a:lnTo>
                    <a:pt x="1487101" y="1977954"/>
                  </a:lnTo>
                  <a:lnTo>
                    <a:pt x="1486439" y="1978449"/>
                  </a:lnTo>
                  <a:lnTo>
                    <a:pt x="1484321" y="1978978"/>
                  </a:lnTo>
                  <a:lnTo>
                    <a:pt x="1483718" y="1979380"/>
                  </a:lnTo>
                  <a:lnTo>
                    <a:pt x="1482733" y="1980036"/>
                  </a:lnTo>
                  <a:lnTo>
                    <a:pt x="1481220" y="1978222"/>
                  </a:lnTo>
                  <a:lnTo>
                    <a:pt x="1480085" y="1976863"/>
                  </a:lnTo>
                  <a:lnTo>
                    <a:pt x="1479026" y="1972631"/>
                  </a:lnTo>
                  <a:lnTo>
                    <a:pt x="1479556" y="1970515"/>
                  </a:lnTo>
                  <a:lnTo>
                    <a:pt x="1479556" y="1968399"/>
                  </a:lnTo>
                  <a:lnTo>
                    <a:pt x="1479556" y="1966813"/>
                  </a:lnTo>
                  <a:lnTo>
                    <a:pt x="1479228" y="1965829"/>
                  </a:lnTo>
                  <a:lnTo>
                    <a:pt x="1479026" y="1965226"/>
                  </a:lnTo>
                  <a:lnTo>
                    <a:pt x="1479556" y="1962581"/>
                  </a:lnTo>
                  <a:lnTo>
                    <a:pt x="1479556" y="1960994"/>
                  </a:lnTo>
                  <a:lnTo>
                    <a:pt x="1480045" y="1958060"/>
                  </a:lnTo>
                  <a:lnTo>
                    <a:pt x="1480085" y="1957820"/>
                  </a:lnTo>
                  <a:lnTo>
                    <a:pt x="1480114" y="1957592"/>
                  </a:lnTo>
                  <a:lnTo>
                    <a:pt x="1480615" y="1953589"/>
                  </a:lnTo>
                  <a:lnTo>
                    <a:pt x="1480615" y="1948828"/>
                  </a:lnTo>
                  <a:lnTo>
                    <a:pt x="1479556" y="1943539"/>
                  </a:lnTo>
                  <a:lnTo>
                    <a:pt x="1495441" y="1943539"/>
                  </a:lnTo>
                  <a:lnTo>
                    <a:pt x="1495420" y="1943217"/>
                  </a:lnTo>
                  <a:lnTo>
                    <a:pt x="1494912" y="1935605"/>
                  </a:lnTo>
                  <a:lnTo>
                    <a:pt x="1497194" y="1929676"/>
                  </a:lnTo>
                  <a:lnTo>
                    <a:pt x="1497559" y="1928728"/>
                  </a:lnTo>
                  <a:lnTo>
                    <a:pt x="1497933" y="1928168"/>
                  </a:lnTo>
                  <a:lnTo>
                    <a:pt x="1498618" y="1927142"/>
                  </a:lnTo>
                  <a:lnTo>
                    <a:pt x="1500207" y="1925555"/>
                  </a:lnTo>
                  <a:lnTo>
                    <a:pt x="1503913" y="1923968"/>
                  </a:lnTo>
                  <a:lnTo>
                    <a:pt x="1507620" y="1922910"/>
                  </a:lnTo>
                  <a:lnTo>
                    <a:pt x="1509208" y="1922381"/>
                  </a:lnTo>
                  <a:lnTo>
                    <a:pt x="1511327" y="1922381"/>
                  </a:lnTo>
                  <a:lnTo>
                    <a:pt x="1511856" y="1914976"/>
                  </a:lnTo>
                  <a:lnTo>
                    <a:pt x="1517151" y="1911802"/>
                  </a:lnTo>
                  <a:lnTo>
                    <a:pt x="1522446" y="1908100"/>
                  </a:lnTo>
                  <a:lnTo>
                    <a:pt x="1522446" y="1906513"/>
                  </a:lnTo>
                  <a:lnTo>
                    <a:pt x="1522446" y="1904926"/>
                  </a:lnTo>
                  <a:lnTo>
                    <a:pt x="1521387" y="1903339"/>
                  </a:lnTo>
                  <a:lnTo>
                    <a:pt x="1520328" y="1901752"/>
                  </a:lnTo>
                  <a:lnTo>
                    <a:pt x="1520858" y="1895934"/>
                  </a:lnTo>
                  <a:lnTo>
                    <a:pt x="1525094" y="1895405"/>
                  </a:lnTo>
                  <a:lnTo>
                    <a:pt x="1528271" y="1894876"/>
                  </a:lnTo>
                  <a:lnTo>
                    <a:pt x="1528801" y="1894876"/>
                  </a:lnTo>
                  <a:lnTo>
                    <a:pt x="1529860" y="1894876"/>
                  </a:lnTo>
                  <a:lnTo>
                    <a:pt x="1530389" y="1894876"/>
                  </a:lnTo>
                  <a:lnTo>
                    <a:pt x="1530919" y="1895405"/>
                  </a:lnTo>
                  <a:lnTo>
                    <a:pt x="1531448" y="1894876"/>
                  </a:lnTo>
                  <a:lnTo>
                    <a:pt x="1533037" y="1893818"/>
                  </a:lnTo>
                  <a:lnTo>
                    <a:pt x="1534096" y="1891702"/>
                  </a:lnTo>
                  <a:lnTo>
                    <a:pt x="1535553" y="1890829"/>
                  </a:lnTo>
                  <a:lnTo>
                    <a:pt x="1536743" y="1890115"/>
                  </a:lnTo>
                  <a:lnTo>
                    <a:pt x="1537055" y="1889700"/>
                  </a:lnTo>
                  <a:lnTo>
                    <a:pt x="1538332" y="1888000"/>
                  </a:lnTo>
                  <a:lnTo>
                    <a:pt x="1538861" y="1884297"/>
                  </a:lnTo>
                  <a:lnTo>
                    <a:pt x="1538861" y="1880065"/>
                  </a:lnTo>
                  <a:lnTo>
                    <a:pt x="1538332" y="1876363"/>
                  </a:lnTo>
                  <a:lnTo>
                    <a:pt x="1538332" y="1872660"/>
                  </a:lnTo>
                  <a:lnTo>
                    <a:pt x="1537802" y="1871073"/>
                  </a:lnTo>
                  <a:lnTo>
                    <a:pt x="1537858" y="1870906"/>
                  </a:lnTo>
                  <a:lnTo>
                    <a:pt x="1538332" y="1869487"/>
                  </a:lnTo>
                  <a:lnTo>
                    <a:pt x="1539920" y="1867371"/>
                  </a:lnTo>
                  <a:lnTo>
                    <a:pt x="1542568" y="1865255"/>
                  </a:lnTo>
                  <a:lnTo>
                    <a:pt x="1544157" y="1864197"/>
                  </a:lnTo>
                  <a:lnTo>
                    <a:pt x="1546275" y="1863139"/>
                  </a:lnTo>
                  <a:lnTo>
                    <a:pt x="1546749" y="1860773"/>
                  </a:lnTo>
                  <a:lnTo>
                    <a:pt x="1546804" y="1860494"/>
                  </a:lnTo>
                  <a:lnTo>
                    <a:pt x="1546845" y="1860291"/>
                  </a:lnTo>
                  <a:lnTo>
                    <a:pt x="1547334" y="1857850"/>
                  </a:lnTo>
                  <a:lnTo>
                    <a:pt x="1546804" y="1854676"/>
                  </a:lnTo>
                  <a:lnTo>
                    <a:pt x="1546275" y="1852031"/>
                  </a:lnTo>
                  <a:lnTo>
                    <a:pt x="1545745" y="1850444"/>
                  </a:lnTo>
                  <a:lnTo>
                    <a:pt x="1545414" y="1849949"/>
                  </a:lnTo>
                  <a:lnTo>
                    <a:pt x="1544686" y="1848858"/>
                  </a:lnTo>
                  <a:lnTo>
                    <a:pt x="1543998" y="1847483"/>
                  </a:lnTo>
                  <a:lnTo>
                    <a:pt x="1543098" y="1845684"/>
                  </a:lnTo>
                  <a:lnTo>
                    <a:pt x="1541509" y="1841452"/>
                  </a:lnTo>
                  <a:lnTo>
                    <a:pt x="1541113" y="1840266"/>
                  </a:lnTo>
                  <a:lnTo>
                    <a:pt x="1540979" y="1839866"/>
                  </a:lnTo>
                  <a:lnTo>
                    <a:pt x="1540778" y="1839263"/>
                  </a:lnTo>
                  <a:lnTo>
                    <a:pt x="1540450" y="1838279"/>
                  </a:lnTo>
                  <a:lnTo>
                    <a:pt x="1540450" y="1830873"/>
                  </a:lnTo>
                  <a:lnTo>
                    <a:pt x="1540450" y="1823997"/>
                  </a:lnTo>
                  <a:lnTo>
                    <a:pt x="1538332" y="1823468"/>
                  </a:lnTo>
                  <a:lnTo>
                    <a:pt x="1536214" y="1822410"/>
                  </a:lnTo>
                  <a:lnTo>
                    <a:pt x="1535684" y="1822410"/>
                  </a:lnTo>
                  <a:lnTo>
                    <a:pt x="1534096" y="1822410"/>
                  </a:lnTo>
                  <a:lnTo>
                    <a:pt x="1533566" y="1823468"/>
                  </a:lnTo>
                  <a:lnTo>
                    <a:pt x="1533037" y="1823468"/>
                  </a:lnTo>
                  <a:lnTo>
                    <a:pt x="1532508" y="1822411"/>
                  </a:lnTo>
                  <a:lnTo>
                    <a:pt x="1532507" y="1822410"/>
                  </a:lnTo>
                  <a:lnTo>
                    <a:pt x="1531978" y="1820824"/>
                  </a:lnTo>
                  <a:lnTo>
                    <a:pt x="1532507" y="1819237"/>
                  </a:lnTo>
                  <a:lnTo>
                    <a:pt x="1532507" y="1817650"/>
                  </a:lnTo>
                  <a:lnTo>
                    <a:pt x="1532507" y="1816063"/>
                  </a:lnTo>
                  <a:lnTo>
                    <a:pt x="1535155" y="1814476"/>
                  </a:lnTo>
                  <a:lnTo>
                    <a:pt x="1536221" y="1813411"/>
                  </a:lnTo>
                  <a:lnTo>
                    <a:pt x="1536743" y="1812889"/>
                  </a:lnTo>
                  <a:lnTo>
                    <a:pt x="1536743" y="1810245"/>
                  </a:lnTo>
                  <a:lnTo>
                    <a:pt x="1536743" y="1808658"/>
                  </a:lnTo>
                  <a:lnTo>
                    <a:pt x="1538332" y="1807071"/>
                  </a:lnTo>
                  <a:lnTo>
                    <a:pt x="1539920" y="1806013"/>
                  </a:lnTo>
                  <a:lnTo>
                    <a:pt x="1543627" y="1803368"/>
                  </a:lnTo>
                  <a:lnTo>
                    <a:pt x="1544459" y="1802775"/>
                  </a:lnTo>
                  <a:lnTo>
                    <a:pt x="1547334" y="1800724"/>
                  </a:lnTo>
                  <a:lnTo>
                    <a:pt x="1549452" y="1799666"/>
                  </a:lnTo>
                  <a:lnTo>
                    <a:pt x="1551040" y="1798079"/>
                  </a:lnTo>
                  <a:lnTo>
                    <a:pt x="1551040" y="1796492"/>
                  </a:lnTo>
                  <a:lnTo>
                    <a:pt x="1551040" y="1794376"/>
                  </a:lnTo>
                  <a:lnTo>
                    <a:pt x="1551570" y="1792789"/>
                  </a:lnTo>
                  <a:lnTo>
                    <a:pt x="1552629" y="1791203"/>
                  </a:lnTo>
                  <a:lnTo>
                    <a:pt x="1553158" y="1789087"/>
                  </a:lnTo>
                  <a:lnTo>
                    <a:pt x="1554217" y="1787500"/>
                  </a:lnTo>
                  <a:lnTo>
                    <a:pt x="1554217" y="1784855"/>
                  </a:lnTo>
                  <a:lnTo>
                    <a:pt x="1554217" y="1782210"/>
                  </a:lnTo>
                  <a:lnTo>
                    <a:pt x="1557394" y="1782210"/>
                  </a:lnTo>
                  <a:lnTo>
                    <a:pt x="1559513" y="1782210"/>
                  </a:lnTo>
                  <a:lnTo>
                    <a:pt x="1560572" y="1782210"/>
                  </a:lnTo>
                  <a:lnTo>
                    <a:pt x="1561631" y="1782210"/>
                  </a:lnTo>
                  <a:lnTo>
                    <a:pt x="1561935" y="1782109"/>
                  </a:lnTo>
                  <a:lnTo>
                    <a:pt x="1563219" y="1781682"/>
                  </a:lnTo>
                  <a:lnTo>
                    <a:pt x="1564808" y="1781153"/>
                  </a:lnTo>
                  <a:lnTo>
                    <a:pt x="1569044" y="1779566"/>
                  </a:lnTo>
                  <a:lnTo>
                    <a:pt x="1572221" y="1775863"/>
                  </a:lnTo>
                  <a:lnTo>
                    <a:pt x="1572221" y="1755234"/>
                  </a:lnTo>
                  <a:lnTo>
                    <a:pt x="1574869" y="1755234"/>
                  </a:lnTo>
                  <a:lnTo>
                    <a:pt x="1575398" y="1755234"/>
                  </a:lnTo>
                  <a:lnTo>
                    <a:pt x="1576987" y="1755234"/>
                  </a:lnTo>
                  <a:lnTo>
                    <a:pt x="1578575" y="1755234"/>
                  </a:lnTo>
                  <a:lnTo>
                    <a:pt x="1579634" y="1755234"/>
                  </a:lnTo>
                  <a:lnTo>
                    <a:pt x="1581223" y="1754705"/>
                  </a:lnTo>
                  <a:lnTo>
                    <a:pt x="1582811" y="1754176"/>
                  </a:lnTo>
                  <a:lnTo>
                    <a:pt x="1587047" y="1753647"/>
                  </a:lnTo>
                  <a:lnTo>
                    <a:pt x="1588348" y="1753323"/>
                  </a:lnTo>
                  <a:lnTo>
                    <a:pt x="1591284" y="1752590"/>
                  </a:lnTo>
                  <a:lnTo>
                    <a:pt x="1593402" y="1752061"/>
                  </a:lnTo>
                  <a:lnTo>
                    <a:pt x="1595520" y="1751003"/>
                  </a:lnTo>
                  <a:lnTo>
                    <a:pt x="1597638" y="1749945"/>
                  </a:lnTo>
                  <a:lnTo>
                    <a:pt x="1600285" y="1749416"/>
                  </a:lnTo>
                  <a:lnTo>
                    <a:pt x="1601874" y="1747829"/>
                  </a:lnTo>
                  <a:lnTo>
                    <a:pt x="1603462" y="1746771"/>
                  </a:lnTo>
                  <a:lnTo>
                    <a:pt x="1606640" y="1743068"/>
                  </a:lnTo>
                  <a:lnTo>
                    <a:pt x="1607289" y="1742906"/>
                  </a:lnTo>
                  <a:lnTo>
                    <a:pt x="1610876" y="1742011"/>
                  </a:lnTo>
                  <a:lnTo>
                    <a:pt x="1631527" y="1742011"/>
                  </a:lnTo>
                  <a:lnTo>
                    <a:pt x="1630468" y="1737779"/>
                  </a:lnTo>
                  <a:lnTo>
                    <a:pt x="1631527" y="1733547"/>
                  </a:lnTo>
                  <a:lnTo>
                    <a:pt x="1631527" y="1731961"/>
                  </a:lnTo>
                  <a:lnTo>
                    <a:pt x="1632586" y="1730374"/>
                  </a:lnTo>
                  <a:lnTo>
                    <a:pt x="1633645" y="1729316"/>
                  </a:lnTo>
                  <a:lnTo>
                    <a:pt x="1635763" y="1728787"/>
                  </a:lnTo>
                  <a:lnTo>
                    <a:pt x="1637351" y="1728258"/>
                  </a:lnTo>
                  <a:lnTo>
                    <a:pt x="1638940" y="1727729"/>
                  </a:lnTo>
                  <a:close/>
                  <a:moveTo>
                    <a:pt x="4916486" y="1722438"/>
                  </a:moveTo>
                  <a:lnTo>
                    <a:pt x="4916486" y="1722443"/>
                  </a:lnTo>
                  <a:lnTo>
                    <a:pt x="4916487" y="1722438"/>
                  </a:lnTo>
                  <a:lnTo>
                    <a:pt x="4916487" y="1729416"/>
                  </a:lnTo>
                  <a:lnTo>
                    <a:pt x="4915968" y="1735858"/>
                  </a:lnTo>
                  <a:lnTo>
                    <a:pt x="4914930" y="1737468"/>
                  </a:lnTo>
                  <a:lnTo>
                    <a:pt x="4914411" y="1739078"/>
                  </a:lnTo>
                  <a:lnTo>
                    <a:pt x="4914930" y="1743373"/>
                  </a:lnTo>
                  <a:lnTo>
                    <a:pt x="4914411" y="1747667"/>
                  </a:lnTo>
                  <a:lnTo>
                    <a:pt x="4914411" y="1749814"/>
                  </a:lnTo>
                  <a:lnTo>
                    <a:pt x="4913892" y="1751961"/>
                  </a:lnTo>
                  <a:lnTo>
                    <a:pt x="4912335" y="1752498"/>
                  </a:lnTo>
                  <a:lnTo>
                    <a:pt x="4910259" y="1753572"/>
                  </a:lnTo>
                  <a:lnTo>
                    <a:pt x="4908702" y="1754108"/>
                  </a:lnTo>
                  <a:lnTo>
                    <a:pt x="4907145" y="1755182"/>
                  </a:lnTo>
                  <a:lnTo>
                    <a:pt x="4904031" y="1758939"/>
                  </a:lnTo>
                  <a:lnTo>
                    <a:pt x="4902475" y="1762697"/>
                  </a:lnTo>
                  <a:lnTo>
                    <a:pt x="4900918" y="1765918"/>
                  </a:lnTo>
                  <a:lnTo>
                    <a:pt x="4899880" y="1770212"/>
                  </a:lnTo>
                  <a:lnTo>
                    <a:pt x="4899880" y="1773433"/>
                  </a:lnTo>
                  <a:lnTo>
                    <a:pt x="4899880" y="1777190"/>
                  </a:lnTo>
                  <a:lnTo>
                    <a:pt x="4899879" y="1777190"/>
                  </a:lnTo>
                  <a:lnTo>
                    <a:pt x="4895727" y="1776653"/>
                  </a:lnTo>
                  <a:lnTo>
                    <a:pt x="4891577" y="1777190"/>
                  </a:lnTo>
                  <a:lnTo>
                    <a:pt x="4891576" y="1777190"/>
                  </a:lnTo>
                  <a:lnTo>
                    <a:pt x="4890019" y="1777727"/>
                  </a:lnTo>
                  <a:lnTo>
                    <a:pt x="4888462" y="1779337"/>
                  </a:lnTo>
                  <a:lnTo>
                    <a:pt x="4888461" y="1779337"/>
                  </a:lnTo>
                  <a:lnTo>
                    <a:pt x="4886905" y="1779337"/>
                  </a:lnTo>
                  <a:lnTo>
                    <a:pt x="4885348" y="1779874"/>
                  </a:lnTo>
                  <a:lnTo>
                    <a:pt x="4881715" y="1782558"/>
                  </a:lnTo>
                  <a:lnTo>
                    <a:pt x="4879639" y="1786315"/>
                  </a:lnTo>
                  <a:lnTo>
                    <a:pt x="4879639" y="1787926"/>
                  </a:lnTo>
                  <a:lnTo>
                    <a:pt x="4879639" y="1789536"/>
                  </a:lnTo>
                  <a:lnTo>
                    <a:pt x="4878601" y="1792220"/>
                  </a:lnTo>
                  <a:lnTo>
                    <a:pt x="4877044" y="1793294"/>
                  </a:lnTo>
                  <a:lnTo>
                    <a:pt x="4875487" y="1794904"/>
                  </a:lnTo>
                  <a:lnTo>
                    <a:pt x="4873930" y="1795978"/>
                  </a:lnTo>
                  <a:lnTo>
                    <a:pt x="4872892" y="1796514"/>
                  </a:lnTo>
                  <a:lnTo>
                    <a:pt x="4872373" y="1796514"/>
                  </a:lnTo>
                  <a:lnTo>
                    <a:pt x="4871984" y="1796380"/>
                  </a:lnTo>
                  <a:lnTo>
                    <a:pt x="4871334" y="1796514"/>
                  </a:lnTo>
                  <a:lnTo>
                    <a:pt x="4869778" y="1795978"/>
                  </a:lnTo>
                  <a:lnTo>
                    <a:pt x="4868221" y="1796514"/>
                  </a:lnTo>
                  <a:lnTo>
                    <a:pt x="4866145" y="1797051"/>
                  </a:lnTo>
                  <a:lnTo>
                    <a:pt x="4866144" y="1797051"/>
                  </a:lnTo>
                  <a:lnTo>
                    <a:pt x="4864587" y="1796514"/>
                  </a:lnTo>
                  <a:lnTo>
                    <a:pt x="4862511" y="1795978"/>
                  </a:lnTo>
                  <a:lnTo>
                    <a:pt x="4864068" y="1792220"/>
                  </a:lnTo>
                  <a:lnTo>
                    <a:pt x="4865625" y="1788463"/>
                  </a:lnTo>
                  <a:lnTo>
                    <a:pt x="4866663" y="1786852"/>
                  </a:lnTo>
                  <a:lnTo>
                    <a:pt x="4868220" y="1785242"/>
                  </a:lnTo>
                  <a:lnTo>
                    <a:pt x="4869258" y="1784705"/>
                  </a:lnTo>
                  <a:lnTo>
                    <a:pt x="4870296" y="1785242"/>
                  </a:lnTo>
                  <a:lnTo>
                    <a:pt x="4870297" y="1785242"/>
                  </a:lnTo>
                  <a:lnTo>
                    <a:pt x="4870815" y="1785242"/>
                  </a:lnTo>
                  <a:lnTo>
                    <a:pt x="4870816" y="1785242"/>
                  </a:lnTo>
                  <a:lnTo>
                    <a:pt x="4871335" y="1785242"/>
                  </a:lnTo>
                  <a:lnTo>
                    <a:pt x="4871853" y="1785242"/>
                  </a:lnTo>
                  <a:lnTo>
                    <a:pt x="4873929" y="1784705"/>
                  </a:lnTo>
                  <a:lnTo>
                    <a:pt x="4875486" y="1784168"/>
                  </a:lnTo>
                  <a:lnTo>
                    <a:pt x="4877043" y="1783095"/>
                  </a:lnTo>
                  <a:lnTo>
                    <a:pt x="4878600" y="1782021"/>
                  </a:lnTo>
                  <a:lnTo>
                    <a:pt x="4879119" y="1779874"/>
                  </a:lnTo>
                  <a:lnTo>
                    <a:pt x="4879638" y="1777727"/>
                  </a:lnTo>
                  <a:lnTo>
                    <a:pt x="4882752" y="1777190"/>
                  </a:lnTo>
                  <a:lnTo>
                    <a:pt x="4886904" y="1776117"/>
                  </a:lnTo>
                  <a:lnTo>
                    <a:pt x="4887942" y="1774506"/>
                  </a:lnTo>
                  <a:lnTo>
                    <a:pt x="4888461" y="1772896"/>
                  </a:lnTo>
                  <a:lnTo>
                    <a:pt x="4890018" y="1770749"/>
                  </a:lnTo>
                  <a:lnTo>
                    <a:pt x="4891056" y="1769138"/>
                  </a:lnTo>
                  <a:lnTo>
                    <a:pt x="4892613" y="1766991"/>
                  </a:lnTo>
                  <a:lnTo>
                    <a:pt x="4893651" y="1765381"/>
                  </a:lnTo>
                  <a:lnTo>
                    <a:pt x="4893132" y="1763771"/>
                  </a:lnTo>
                  <a:lnTo>
                    <a:pt x="4893651" y="1761623"/>
                  </a:lnTo>
                  <a:lnTo>
                    <a:pt x="4893132" y="1760013"/>
                  </a:lnTo>
                  <a:lnTo>
                    <a:pt x="4893651" y="1758403"/>
                  </a:lnTo>
                  <a:lnTo>
                    <a:pt x="4895727" y="1756256"/>
                  </a:lnTo>
                  <a:lnTo>
                    <a:pt x="4897284" y="1755182"/>
                  </a:lnTo>
                  <a:lnTo>
                    <a:pt x="4898322" y="1753572"/>
                  </a:lnTo>
                  <a:lnTo>
                    <a:pt x="4898841" y="1751961"/>
                  </a:lnTo>
                  <a:lnTo>
                    <a:pt x="4899879" y="1749814"/>
                  </a:lnTo>
                  <a:lnTo>
                    <a:pt x="4900398" y="1748204"/>
                  </a:lnTo>
                  <a:lnTo>
                    <a:pt x="4902474" y="1747130"/>
                  </a:lnTo>
                  <a:lnTo>
                    <a:pt x="4904030" y="1744983"/>
                  </a:lnTo>
                  <a:lnTo>
                    <a:pt x="4904549" y="1743373"/>
                  </a:lnTo>
                  <a:lnTo>
                    <a:pt x="4906106" y="1741762"/>
                  </a:lnTo>
                  <a:lnTo>
                    <a:pt x="4907144" y="1740152"/>
                  </a:lnTo>
                  <a:lnTo>
                    <a:pt x="4908701" y="1738542"/>
                  </a:lnTo>
                  <a:lnTo>
                    <a:pt x="4908701" y="1736395"/>
                  </a:lnTo>
                  <a:lnTo>
                    <a:pt x="4908701" y="1734247"/>
                  </a:lnTo>
                  <a:lnTo>
                    <a:pt x="4911296" y="1730490"/>
                  </a:lnTo>
                  <a:lnTo>
                    <a:pt x="4914410" y="1726732"/>
                  </a:lnTo>
                  <a:lnTo>
                    <a:pt x="4915967" y="1725122"/>
                  </a:lnTo>
                  <a:close/>
                  <a:moveTo>
                    <a:pt x="4925463" y="1709738"/>
                  </a:moveTo>
                  <a:lnTo>
                    <a:pt x="4928578" y="1710267"/>
                  </a:lnTo>
                  <a:lnTo>
                    <a:pt x="4931694" y="1710796"/>
                  </a:lnTo>
                  <a:lnTo>
                    <a:pt x="4933252" y="1711855"/>
                  </a:lnTo>
                  <a:lnTo>
                    <a:pt x="4934810" y="1713971"/>
                  </a:lnTo>
                  <a:lnTo>
                    <a:pt x="4936368" y="1715559"/>
                  </a:lnTo>
                  <a:lnTo>
                    <a:pt x="4937926" y="1717146"/>
                  </a:lnTo>
                  <a:lnTo>
                    <a:pt x="4941561" y="1718734"/>
                  </a:lnTo>
                  <a:lnTo>
                    <a:pt x="4944676" y="1720321"/>
                  </a:lnTo>
                  <a:lnTo>
                    <a:pt x="4947792" y="1722967"/>
                  </a:lnTo>
                  <a:lnTo>
                    <a:pt x="4950908" y="1727201"/>
                  </a:lnTo>
                  <a:lnTo>
                    <a:pt x="4952465" y="1728788"/>
                  </a:lnTo>
                  <a:lnTo>
                    <a:pt x="4953504" y="1730376"/>
                  </a:lnTo>
                  <a:lnTo>
                    <a:pt x="4953504" y="1734080"/>
                  </a:lnTo>
                  <a:lnTo>
                    <a:pt x="4953504" y="1737784"/>
                  </a:lnTo>
                  <a:lnTo>
                    <a:pt x="4954023" y="1739371"/>
                  </a:lnTo>
                  <a:lnTo>
                    <a:pt x="4955062" y="1740959"/>
                  </a:lnTo>
                  <a:lnTo>
                    <a:pt x="4956100" y="1743076"/>
                  </a:lnTo>
                  <a:lnTo>
                    <a:pt x="4957139" y="1744663"/>
                  </a:lnTo>
                  <a:lnTo>
                    <a:pt x="4959216" y="1745192"/>
                  </a:lnTo>
                  <a:lnTo>
                    <a:pt x="4960774" y="1745192"/>
                  </a:lnTo>
                  <a:lnTo>
                    <a:pt x="4962332" y="1746780"/>
                  </a:lnTo>
                  <a:lnTo>
                    <a:pt x="4963890" y="1747838"/>
                  </a:lnTo>
                  <a:lnTo>
                    <a:pt x="4965967" y="1748896"/>
                  </a:lnTo>
                  <a:lnTo>
                    <a:pt x="4967525" y="1749955"/>
                  </a:lnTo>
                  <a:lnTo>
                    <a:pt x="4967525" y="1752071"/>
                  </a:lnTo>
                  <a:lnTo>
                    <a:pt x="4967525" y="1753659"/>
                  </a:lnTo>
                  <a:lnTo>
                    <a:pt x="4968044" y="1755246"/>
                  </a:lnTo>
                  <a:lnTo>
                    <a:pt x="4968044" y="1757363"/>
                  </a:lnTo>
                  <a:lnTo>
                    <a:pt x="4970121" y="1758951"/>
                  </a:lnTo>
                  <a:lnTo>
                    <a:pt x="4972198" y="1760009"/>
                  </a:lnTo>
                  <a:lnTo>
                    <a:pt x="4973756" y="1760538"/>
                  </a:lnTo>
                  <a:lnTo>
                    <a:pt x="4975314" y="1761067"/>
                  </a:lnTo>
                  <a:lnTo>
                    <a:pt x="4978429" y="1763184"/>
                  </a:lnTo>
                  <a:lnTo>
                    <a:pt x="4979987" y="1766888"/>
                  </a:lnTo>
                  <a:lnTo>
                    <a:pt x="4979987" y="1777471"/>
                  </a:lnTo>
                  <a:lnTo>
                    <a:pt x="4977391" y="1777471"/>
                  </a:lnTo>
                  <a:lnTo>
                    <a:pt x="4976028" y="1777008"/>
                  </a:lnTo>
                  <a:lnTo>
                    <a:pt x="4975487" y="1777119"/>
                  </a:lnTo>
                  <a:lnTo>
                    <a:pt x="4974794" y="1777471"/>
                  </a:lnTo>
                  <a:lnTo>
                    <a:pt x="4973756" y="1777471"/>
                  </a:lnTo>
                  <a:lnTo>
                    <a:pt x="4971679" y="1778001"/>
                  </a:lnTo>
                  <a:lnTo>
                    <a:pt x="4970640" y="1779059"/>
                  </a:lnTo>
                  <a:lnTo>
                    <a:pt x="4970640" y="1780646"/>
                  </a:lnTo>
                  <a:lnTo>
                    <a:pt x="4970640" y="1782234"/>
                  </a:lnTo>
                  <a:lnTo>
                    <a:pt x="4970121" y="1782763"/>
                  </a:lnTo>
                  <a:lnTo>
                    <a:pt x="4969602" y="1782763"/>
                  </a:lnTo>
                  <a:lnTo>
                    <a:pt x="4969082" y="1782631"/>
                  </a:lnTo>
                  <a:lnTo>
                    <a:pt x="4968563" y="1782763"/>
                  </a:lnTo>
                  <a:lnTo>
                    <a:pt x="4966486" y="1782234"/>
                  </a:lnTo>
                  <a:lnTo>
                    <a:pt x="4965447" y="1782234"/>
                  </a:lnTo>
                  <a:lnTo>
                    <a:pt x="4964928" y="1782234"/>
                  </a:lnTo>
                  <a:lnTo>
                    <a:pt x="4964409" y="1782234"/>
                  </a:lnTo>
                  <a:lnTo>
                    <a:pt x="4963890" y="1782234"/>
                  </a:lnTo>
                  <a:lnTo>
                    <a:pt x="4963370" y="1782234"/>
                  </a:lnTo>
                  <a:lnTo>
                    <a:pt x="4961812" y="1781705"/>
                  </a:lnTo>
                  <a:lnTo>
                    <a:pt x="4959735" y="1780646"/>
                  </a:lnTo>
                  <a:lnTo>
                    <a:pt x="4957658" y="1780117"/>
                  </a:lnTo>
                  <a:lnTo>
                    <a:pt x="4956100" y="1779059"/>
                  </a:lnTo>
                  <a:lnTo>
                    <a:pt x="4955581" y="1776942"/>
                  </a:lnTo>
                  <a:lnTo>
                    <a:pt x="4955062" y="1774826"/>
                  </a:lnTo>
                  <a:lnTo>
                    <a:pt x="4956100" y="1773238"/>
                  </a:lnTo>
                  <a:lnTo>
                    <a:pt x="4957139" y="1771651"/>
                  </a:lnTo>
                  <a:lnTo>
                    <a:pt x="4957139" y="1770063"/>
                  </a:lnTo>
                  <a:lnTo>
                    <a:pt x="4957139" y="1768476"/>
                  </a:lnTo>
                  <a:lnTo>
                    <a:pt x="4957139" y="1767417"/>
                  </a:lnTo>
                  <a:lnTo>
                    <a:pt x="4958177" y="1765830"/>
                  </a:lnTo>
                  <a:lnTo>
                    <a:pt x="4959735" y="1764242"/>
                  </a:lnTo>
                  <a:lnTo>
                    <a:pt x="4956100" y="1765301"/>
                  </a:lnTo>
                  <a:lnTo>
                    <a:pt x="4954023" y="1765301"/>
                  </a:lnTo>
                  <a:lnTo>
                    <a:pt x="4953504" y="1765301"/>
                  </a:lnTo>
                  <a:lnTo>
                    <a:pt x="4952985" y="1765301"/>
                  </a:lnTo>
                  <a:lnTo>
                    <a:pt x="4950908" y="1764771"/>
                  </a:lnTo>
                  <a:lnTo>
                    <a:pt x="4949350" y="1763713"/>
                  </a:lnTo>
                  <a:lnTo>
                    <a:pt x="4947273" y="1762655"/>
                  </a:lnTo>
                  <a:lnTo>
                    <a:pt x="4945715" y="1761067"/>
                  </a:lnTo>
                  <a:lnTo>
                    <a:pt x="4943638" y="1760009"/>
                  </a:lnTo>
                  <a:lnTo>
                    <a:pt x="4943118" y="1758421"/>
                  </a:lnTo>
                  <a:lnTo>
                    <a:pt x="4942080" y="1756305"/>
                  </a:lnTo>
                  <a:lnTo>
                    <a:pt x="4942599" y="1754717"/>
                  </a:lnTo>
                  <a:lnTo>
                    <a:pt x="4943118" y="1752601"/>
                  </a:lnTo>
                  <a:lnTo>
                    <a:pt x="4943638" y="1749955"/>
                  </a:lnTo>
                  <a:lnTo>
                    <a:pt x="4943638" y="1747309"/>
                  </a:lnTo>
                  <a:lnTo>
                    <a:pt x="4943638" y="1742546"/>
                  </a:lnTo>
                  <a:lnTo>
                    <a:pt x="4942080" y="1738842"/>
                  </a:lnTo>
                  <a:lnTo>
                    <a:pt x="4941561" y="1736726"/>
                  </a:lnTo>
                  <a:lnTo>
                    <a:pt x="4940522" y="1734609"/>
                  </a:lnTo>
                  <a:lnTo>
                    <a:pt x="4940003" y="1729846"/>
                  </a:lnTo>
                  <a:lnTo>
                    <a:pt x="4940522" y="1724555"/>
                  </a:lnTo>
                  <a:lnTo>
                    <a:pt x="4938445" y="1724555"/>
                  </a:lnTo>
                  <a:lnTo>
                    <a:pt x="4936887" y="1724555"/>
                  </a:lnTo>
                  <a:lnTo>
                    <a:pt x="4936368" y="1724555"/>
                  </a:lnTo>
                  <a:lnTo>
                    <a:pt x="4935329" y="1724555"/>
                  </a:lnTo>
                  <a:lnTo>
                    <a:pt x="4934291" y="1724555"/>
                  </a:lnTo>
                  <a:lnTo>
                    <a:pt x="4932733" y="1724555"/>
                  </a:lnTo>
                  <a:lnTo>
                    <a:pt x="4932213" y="1724555"/>
                  </a:lnTo>
                  <a:lnTo>
                    <a:pt x="4931694" y="1724555"/>
                  </a:lnTo>
                  <a:lnTo>
                    <a:pt x="4931175" y="1724555"/>
                  </a:lnTo>
                  <a:lnTo>
                    <a:pt x="4930656" y="1724555"/>
                  </a:lnTo>
                  <a:lnTo>
                    <a:pt x="4929098" y="1722967"/>
                  </a:lnTo>
                  <a:lnTo>
                    <a:pt x="4927540" y="1721380"/>
                  </a:lnTo>
                  <a:lnTo>
                    <a:pt x="4924944" y="1719263"/>
                  </a:lnTo>
                  <a:lnTo>
                    <a:pt x="4924424" y="1715559"/>
                  </a:lnTo>
                  <a:lnTo>
                    <a:pt x="4924944" y="1712384"/>
                  </a:lnTo>
                  <a:close/>
                  <a:moveTo>
                    <a:pt x="4973107" y="1698625"/>
                  </a:moveTo>
                  <a:lnTo>
                    <a:pt x="4976811" y="1698625"/>
                  </a:lnTo>
                  <a:lnTo>
                    <a:pt x="4979986" y="1698625"/>
                  </a:lnTo>
                  <a:lnTo>
                    <a:pt x="4982103" y="1699154"/>
                  </a:lnTo>
                  <a:lnTo>
                    <a:pt x="4983691" y="1699683"/>
                  </a:lnTo>
                  <a:lnTo>
                    <a:pt x="4985278" y="1699154"/>
                  </a:lnTo>
                  <a:lnTo>
                    <a:pt x="4986866" y="1698625"/>
                  </a:lnTo>
                  <a:lnTo>
                    <a:pt x="4986866" y="1698626"/>
                  </a:lnTo>
                  <a:lnTo>
                    <a:pt x="4986867" y="1698626"/>
                  </a:lnTo>
                  <a:lnTo>
                    <a:pt x="4986867" y="1709210"/>
                  </a:lnTo>
                  <a:lnTo>
                    <a:pt x="4986338" y="1710797"/>
                  </a:lnTo>
                  <a:lnTo>
                    <a:pt x="4986338" y="1713443"/>
                  </a:lnTo>
                  <a:lnTo>
                    <a:pt x="4987925" y="1716618"/>
                  </a:lnTo>
                  <a:lnTo>
                    <a:pt x="4988207" y="1716899"/>
                  </a:lnTo>
                  <a:lnTo>
                    <a:pt x="4988453" y="1717146"/>
                  </a:lnTo>
                  <a:lnTo>
                    <a:pt x="4989512" y="1717146"/>
                  </a:lnTo>
                  <a:lnTo>
                    <a:pt x="4990570" y="1717146"/>
                  </a:lnTo>
                  <a:lnTo>
                    <a:pt x="4990606" y="1717183"/>
                  </a:lnTo>
                  <a:lnTo>
                    <a:pt x="4991099" y="1717675"/>
                  </a:lnTo>
                  <a:lnTo>
                    <a:pt x="4994274" y="1718734"/>
                  </a:lnTo>
                  <a:lnTo>
                    <a:pt x="4996391" y="1719792"/>
                  </a:lnTo>
                  <a:lnTo>
                    <a:pt x="4996392" y="1719793"/>
                  </a:lnTo>
                  <a:lnTo>
                    <a:pt x="4997623" y="1721024"/>
                  </a:lnTo>
                  <a:lnTo>
                    <a:pt x="4997978" y="1721379"/>
                  </a:lnTo>
                  <a:lnTo>
                    <a:pt x="4997979" y="1721380"/>
                  </a:lnTo>
                  <a:lnTo>
                    <a:pt x="4999567" y="1724026"/>
                  </a:lnTo>
                  <a:lnTo>
                    <a:pt x="5001154" y="1726143"/>
                  </a:lnTo>
                  <a:lnTo>
                    <a:pt x="5002742" y="1728260"/>
                  </a:lnTo>
                  <a:lnTo>
                    <a:pt x="5003271" y="1729847"/>
                  </a:lnTo>
                  <a:lnTo>
                    <a:pt x="5003271" y="1731434"/>
                  </a:lnTo>
                  <a:lnTo>
                    <a:pt x="5005387" y="1732492"/>
                  </a:lnTo>
                  <a:lnTo>
                    <a:pt x="5006974" y="1733550"/>
                  </a:lnTo>
                  <a:lnTo>
                    <a:pt x="5006975" y="1733551"/>
                  </a:lnTo>
                  <a:lnTo>
                    <a:pt x="5011209" y="1738314"/>
                  </a:lnTo>
                  <a:lnTo>
                    <a:pt x="5012267" y="1744135"/>
                  </a:lnTo>
                  <a:lnTo>
                    <a:pt x="5013325" y="1746252"/>
                  </a:lnTo>
                  <a:lnTo>
                    <a:pt x="5012267" y="1749427"/>
                  </a:lnTo>
                  <a:lnTo>
                    <a:pt x="5011738" y="1753131"/>
                  </a:lnTo>
                  <a:lnTo>
                    <a:pt x="5012267" y="1754718"/>
                  </a:lnTo>
                  <a:lnTo>
                    <a:pt x="5012267" y="1757364"/>
                  </a:lnTo>
                  <a:lnTo>
                    <a:pt x="4997979" y="1757364"/>
                  </a:lnTo>
                  <a:lnTo>
                    <a:pt x="4997979" y="1757363"/>
                  </a:lnTo>
                  <a:lnTo>
                    <a:pt x="4997978" y="1757363"/>
                  </a:lnTo>
                  <a:lnTo>
                    <a:pt x="4997978" y="1753130"/>
                  </a:lnTo>
                  <a:lnTo>
                    <a:pt x="4996920" y="1749426"/>
                  </a:lnTo>
                  <a:lnTo>
                    <a:pt x="4995862" y="1747838"/>
                  </a:lnTo>
                  <a:lnTo>
                    <a:pt x="4995450" y="1747426"/>
                  </a:lnTo>
                  <a:lnTo>
                    <a:pt x="4994275" y="1746252"/>
                  </a:lnTo>
                  <a:lnTo>
                    <a:pt x="4994274" y="1746251"/>
                  </a:lnTo>
                  <a:lnTo>
                    <a:pt x="4993216" y="1744664"/>
                  </a:lnTo>
                  <a:lnTo>
                    <a:pt x="4990571" y="1744135"/>
                  </a:lnTo>
                  <a:lnTo>
                    <a:pt x="4986867" y="1740960"/>
                  </a:lnTo>
                  <a:lnTo>
                    <a:pt x="4983692" y="1738314"/>
                  </a:lnTo>
                  <a:lnTo>
                    <a:pt x="4982104" y="1737256"/>
                  </a:lnTo>
                  <a:lnTo>
                    <a:pt x="4979987" y="1736197"/>
                  </a:lnTo>
                  <a:lnTo>
                    <a:pt x="4979986" y="1736196"/>
                  </a:lnTo>
                  <a:lnTo>
                    <a:pt x="4978928" y="1734080"/>
                  </a:lnTo>
                  <a:lnTo>
                    <a:pt x="4977870" y="1732492"/>
                  </a:lnTo>
                  <a:lnTo>
                    <a:pt x="4977870" y="1730905"/>
                  </a:lnTo>
                  <a:lnTo>
                    <a:pt x="4977870" y="1729317"/>
                  </a:lnTo>
                  <a:lnTo>
                    <a:pt x="4977870" y="1727200"/>
                  </a:lnTo>
                  <a:lnTo>
                    <a:pt x="4977341" y="1725613"/>
                  </a:lnTo>
                  <a:lnTo>
                    <a:pt x="4976986" y="1725258"/>
                  </a:lnTo>
                  <a:lnTo>
                    <a:pt x="4976586" y="1724858"/>
                  </a:lnTo>
                  <a:lnTo>
                    <a:pt x="4975753" y="1724025"/>
                  </a:lnTo>
                  <a:lnTo>
                    <a:pt x="4974647" y="1722919"/>
                  </a:lnTo>
                  <a:lnTo>
                    <a:pt x="4973637" y="1721910"/>
                  </a:lnTo>
                  <a:lnTo>
                    <a:pt x="4972050" y="1720851"/>
                  </a:lnTo>
                  <a:lnTo>
                    <a:pt x="4970462" y="1719793"/>
                  </a:lnTo>
                  <a:lnTo>
                    <a:pt x="4970461" y="1719792"/>
                  </a:lnTo>
                  <a:lnTo>
                    <a:pt x="4970461" y="1718204"/>
                  </a:lnTo>
                  <a:lnTo>
                    <a:pt x="4970461" y="1716618"/>
                  </a:lnTo>
                  <a:lnTo>
                    <a:pt x="4969404" y="1716618"/>
                  </a:lnTo>
                  <a:lnTo>
                    <a:pt x="4968875" y="1716618"/>
                  </a:lnTo>
                  <a:lnTo>
                    <a:pt x="4968346" y="1716618"/>
                  </a:lnTo>
                  <a:lnTo>
                    <a:pt x="4967817" y="1716618"/>
                  </a:lnTo>
                  <a:lnTo>
                    <a:pt x="4967287" y="1716618"/>
                  </a:lnTo>
                  <a:lnTo>
                    <a:pt x="4966758" y="1716618"/>
                  </a:lnTo>
                  <a:lnTo>
                    <a:pt x="4964642" y="1715560"/>
                  </a:lnTo>
                  <a:lnTo>
                    <a:pt x="4963054" y="1715030"/>
                  </a:lnTo>
                  <a:lnTo>
                    <a:pt x="4963053" y="1715029"/>
                  </a:lnTo>
                  <a:lnTo>
                    <a:pt x="4962787" y="1714763"/>
                  </a:lnTo>
                  <a:lnTo>
                    <a:pt x="4961466" y="1713443"/>
                  </a:lnTo>
                  <a:lnTo>
                    <a:pt x="4960713" y="1712690"/>
                  </a:lnTo>
                  <a:lnTo>
                    <a:pt x="4959879" y="1711855"/>
                  </a:lnTo>
                  <a:lnTo>
                    <a:pt x="4955116" y="1709210"/>
                  </a:lnTo>
                  <a:lnTo>
                    <a:pt x="4951412" y="1706564"/>
                  </a:lnTo>
                  <a:lnTo>
                    <a:pt x="4951413" y="1706564"/>
                  </a:lnTo>
                  <a:lnTo>
                    <a:pt x="4951411" y="1706563"/>
                  </a:lnTo>
                  <a:lnTo>
                    <a:pt x="4955645" y="1706034"/>
                  </a:lnTo>
                  <a:lnTo>
                    <a:pt x="4960407" y="1704975"/>
                  </a:lnTo>
                  <a:lnTo>
                    <a:pt x="4962524" y="1704975"/>
                  </a:lnTo>
                  <a:lnTo>
                    <a:pt x="4964111" y="1704975"/>
                  </a:lnTo>
                  <a:lnTo>
                    <a:pt x="4965699" y="1704446"/>
                  </a:lnTo>
                  <a:lnTo>
                    <a:pt x="4967286" y="1703388"/>
                  </a:lnTo>
                  <a:lnTo>
                    <a:pt x="4968345" y="1701271"/>
                  </a:lnTo>
                  <a:lnTo>
                    <a:pt x="4968874" y="1699683"/>
                  </a:lnTo>
                  <a:lnTo>
                    <a:pt x="4968883" y="1699681"/>
                  </a:lnTo>
                  <a:lnTo>
                    <a:pt x="4971521" y="1698626"/>
                  </a:lnTo>
                  <a:lnTo>
                    <a:pt x="4973103" y="1698626"/>
                  </a:lnTo>
                  <a:close/>
                  <a:moveTo>
                    <a:pt x="4922551" y="1619250"/>
                  </a:moveTo>
                  <a:lnTo>
                    <a:pt x="4930827" y="1619250"/>
                  </a:lnTo>
                  <a:lnTo>
                    <a:pt x="4932897" y="1619250"/>
                  </a:lnTo>
                  <a:lnTo>
                    <a:pt x="4934448" y="1620316"/>
                  </a:lnTo>
                  <a:lnTo>
                    <a:pt x="4936000" y="1621381"/>
                  </a:lnTo>
                  <a:lnTo>
                    <a:pt x="4936000" y="1621382"/>
                  </a:lnTo>
                  <a:lnTo>
                    <a:pt x="4936001" y="1621382"/>
                  </a:lnTo>
                  <a:lnTo>
                    <a:pt x="4936519" y="1623513"/>
                  </a:lnTo>
                  <a:lnTo>
                    <a:pt x="4939104" y="1624045"/>
                  </a:lnTo>
                  <a:lnTo>
                    <a:pt x="4940656" y="1624578"/>
                  </a:lnTo>
                  <a:lnTo>
                    <a:pt x="4942208" y="1624578"/>
                  </a:lnTo>
                  <a:lnTo>
                    <a:pt x="4943760" y="1624578"/>
                  </a:lnTo>
                  <a:lnTo>
                    <a:pt x="4944794" y="1625111"/>
                  </a:lnTo>
                  <a:lnTo>
                    <a:pt x="4944795" y="1625112"/>
                  </a:lnTo>
                  <a:lnTo>
                    <a:pt x="4945829" y="1626176"/>
                  </a:lnTo>
                  <a:lnTo>
                    <a:pt x="4946863" y="1626709"/>
                  </a:lnTo>
                  <a:lnTo>
                    <a:pt x="4948415" y="1627775"/>
                  </a:lnTo>
                  <a:lnTo>
                    <a:pt x="4948826" y="1628198"/>
                  </a:lnTo>
                  <a:lnTo>
                    <a:pt x="4949968" y="1629374"/>
                  </a:lnTo>
                  <a:lnTo>
                    <a:pt x="4951520" y="1630973"/>
                  </a:lnTo>
                  <a:lnTo>
                    <a:pt x="4952037" y="1632571"/>
                  </a:lnTo>
                  <a:lnTo>
                    <a:pt x="4952554" y="1634702"/>
                  </a:lnTo>
                  <a:lnTo>
                    <a:pt x="4953589" y="1637899"/>
                  </a:lnTo>
                  <a:lnTo>
                    <a:pt x="4954106" y="1639497"/>
                  </a:lnTo>
                  <a:lnTo>
                    <a:pt x="4954623" y="1641096"/>
                  </a:lnTo>
                  <a:lnTo>
                    <a:pt x="4955658" y="1642694"/>
                  </a:lnTo>
                  <a:lnTo>
                    <a:pt x="4956175" y="1644825"/>
                  </a:lnTo>
                  <a:lnTo>
                    <a:pt x="4956175" y="1646424"/>
                  </a:lnTo>
                  <a:lnTo>
                    <a:pt x="4956175" y="1649088"/>
                  </a:lnTo>
                  <a:lnTo>
                    <a:pt x="4955658" y="1650153"/>
                  </a:lnTo>
                  <a:lnTo>
                    <a:pt x="4955658" y="1651219"/>
                  </a:lnTo>
                  <a:lnTo>
                    <a:pt x="4955658" y="1653350"/>
                  </a:lnTo>
                  <a:lnTo>
                    <a:pt x="4955141" y="1654948"/>
                  </a:lnTo>
                  <a:lnTo>
                    <a:pt x="4954623" y="1657080"/>
                  </a:lnTo>
                  <a:lnTo>
                    <a:pt x="4954106" y="1659211"/>
                  </a:lnTo>
                  <a:lnTo>
                    <a:pt x="4953072" y="1661342"/>
                  </a:lnTo>
                  <a:lnTo>
                    <a:pt x="4952554" y="1662940"/>
                  </a:lnTo>
                  <a:lnTo>
                    <a:pt x="4952554" y="1664006"/>
                  </a:lnTo>
                  <a:lnTo>
                    <a:pt x="4951520" y="1665071"/>
                  </a:lnTo>
                  <a:lnTo>
                    <a:pt x="4950485" y="1666137"/>
                  </a:lnTo>
                  <a:lnTo>
                    <a:pt x="4948933" y="1668268"/>
                  </a:lnTo>
                  <a:lnTo>
                    <a:pt x="4947381" y="1670399"/>
                  </a:lnTo>
                  <a:lnTo>
                    <a:pt x="4945830" y="1671465"/>
                  </a:lnTo>
                  <a:lnTo>
                    <a:pt x="4944278" y="1672531"/>
                  </a:lnTo>
                  <a:lnTo>
                    <a:pt x="4942726" y="1674129"/>
                  </a:lnTo>
                  <a:lnTo>
                    <a:pt x="4940657" y="1676260"/>
                  </a:lnTo>
                  <a:lnTo>
                    <a:pt x="4940140" y="1678924"/>
                  </a:lnTo>
                  <a:lnTo>
                    <a:pt x="4940140" y="1686916"/>
                  </a:lnTo>
                  <a:lnTo>
                    <a:pt x="4940657" y="1689047"/>
                  </a:lnTo>
                  <a:lnTo>
                    <a:pt x="4941174" y="1691178"/>
                  </a:lnTo>
                  <a:lnTo>
                    <a:pt x="4941174" y="1697039"/>
                  </a:lnTo>
                  <a:lnTo>
                    <a:pt x="4932898" y="1697039"/>
                  </a:lnTo>
                  <a:lnTo>
                    <a:pt x="4931863" y="1697039"/>
                  </a:lnTo>
                  <a:lnTo>
                    <a:pt x="4930311" y="1696506"/>
                  </a:lnTo>
                  <a:lnTo>
                    <a:pt x="4928242" y="1695974"/>
                  </a:lnTo>
                  <a:lnTo>
                    <a:pt x="4926173" y="1694375"/>
                  </a:lnTo>
                  <a:lnTo>
                    <a:pt x="4926172" y="1694374"/>
                  </a:lnTo>
                  <a:lnTo>
                    <a:pt x="4925655" y="1692243"/>
                  </a:lnTo>
                  <a:lnTo>
                    <a:pt x="4924620" y="1690112"/>
                  </a:lnTo>
                  <a:lnTo>
                    <a:pt x="4924620" y="1688513"/>
                  </a:lnTo>
                  <a:lnTo>
                    <a:pt x="4925137" y="1685317"/>
                  </a:lnTo>
                  <a:lnTo>
                    <a:pt x="4927206" y="1682121"/>
                  </a:lnTo>
                  <a:lnTo>
                    <a:pt x="4925138" y="1682121"/>
                  </a:lnTo>
                  <a:lnTo>
                    <a:pt x="4924104" y="1681588"/>
                  </a:lnTo>
                  <a:lnTo>
                    <a:pt x="4924103" y="1681588"/>
                  </a:lnTo>
                  <a:lnTo>
                    <a:pt x="4924103" y="1681587"/>
                  </a:lnTo>
                  <a:lnTo>
                    <a:pt x="4923586" y="1680522"/>
                  </a:lnTo>
                  <a:lnTo>
                    <a:pt x="4921000" y="1678924"/>
                  </a:lnTo>
                  <a:lnTo>
                    <a:pt x="4918931" y="1677326"/>
                  </a:lnTo>
                  <a:lnTo>
                    <a:pt x="4918931" y="1677325"/>
                  </a:lnTo>
                  <a:lnTo>
                    <a:pt x="4918930" y="1677325"/>
                  </a:lnTo>
                  <a:lnTo>
                    <a:pt x="4918413" y="1676260"/>
                  </a:lnTo>
                  <a:lnTo>
                    <a:pt x="4916862" y="1675727"/>
                  </a:lnTo>
                  <a:lnTo>
                    <a:pt x="4915310" y="1674662"/>
                  </a:lnTo>
                  <a:lnTo>
                    <a:pt x="4913758" y="1673596"/>
                  </a:lnTo>
                  <a:lnTo>
                    <a:pt x="4913757" y="1673595"/>
                  </a:lnTo>
                  <a:lnTo>
                    <a:pt x="4912723" y="1671997"/>
                  </a:lnTo>
                  <a:lnTo>
                    <a:pt x="4911688" y="1670398"/>
                  </a:lnTo>
                  <a:lnTo>
                    <a:pt x="4910654" y="1668800"/>
                  </a:lnTo>
                  <a:lnTo>
                    <a:pt x="4910136" y="1667202"/>
                  </a:lnTo>
                  <a:lnTo>
                    <a:pt x="4910136" y="1666136"/>
                  </a:lnTo>
                  <a:lnTo>
                    <a:pt x="4910136" y="1665070"/>
                  </a:lnTo>
                  <a:lnTo>
                    <a:pt x="4910136" y="1664005"/>
                  </a:lnTo>
                  <a:lnTo>
                    <a:pt x="4910136" y="1662939"/>
                  </a:lnTo>
                  <a:lnTo>
                    <a:pt x="4910136" y="1661874"/>
                  </a:lnTo>
                  <a:lnTo>
                    <a:pt x="4911171" y="1660808"/>
                  </a:lnTo>
                  <a:lnTo>
                    <a:pt x="4912723" y="1659743"/>
                  </a:lnTo>
                  <a:lnTo>
                    <a:pt x="4914792" y="1658144"/>
                  </a:lnTo>
                  <a:lnTo>
                    <a:pt x="4916861" y="1657611"/>
                  </a:lnTo>
                  <a:lnTo>
                    <a:pt x="4918930" y="1656546"/>
                  </a:lnTo>
                  <a:lnTo>
                    <a:pt x="4920482" y="1655480"/>
                  </a:lnTo>
                  <a:lnTo>
                    <a:pt x="4921516" y="1654415"/>
                  </a:lnTo>
                  <a:lnTo>
                    <a:pt x="4922034" y="1653349"/>
                  </a:lnTo>
                  <a:lnTo>
                    <a:pt x="4921516" y="1649619"/>
                  </a:lnTo>
                  <a:lnTo>
                    <a:pt x="4920999" y="1644824"/>
                  </a:lnTo>
                  <a:lnTo>
                    <a:pt x="4920999" y="1643226"/>
                  </a:lnTo>
                  <a:lnTo>
                    <a:pt x="4921516" y="1641627"/>
                  </a:lnTo>
                  <a:lnTo>
                    <a:pt x="4922034" y="1640029"/>
                  </a:lnTo>
                  <a:lnTo>
                    <a:pt x="4923068" y="1638964"/>
                  </a:lnTo>
                  <a:lnTo>
                    <a:pt x="4923586" y="1637898"/>
                  </a:lnTo>
                  <a:lnTo>
                    <a:pt x="4923586" y="1635234"/>
                  </a:lnTo>
                  <a:lnTo>
                    <a:pt x="4923586" y="1633636"/>
                  </a:lnTo>
                  <a:lnTo>
                    <a:pt x="4923586" y="1632037"/>
                  </a:lnTo>
                  <a:lnTo>
                    <a:pt x="4922551" y="1630439"/>
                  </a:lnTo>
                  <a:lnTo>
                    <a:pt x="4922551" y="1628308"/>
                  </a:lnTo>
                  <a:lnTo>
                    <a:pt x="4922034" y="1627242"/>
                  </a:lnTo>
                  <a:lnTo>
                    <a:pt x="4922034" y="1626176"/>
                  </a:lnTo>
                  <a:lnTo>
                    <a:pt x="4922551" y="1624045"/>
                  </a:lnTo>
                  <a:lnTo>
                    <a:pt x="4922034" y="1622447"/>
                  </a:lnTo>
                  <a:lnTo>
                    <a:pt x="4922551" y="1620849"/>
                  </a:lnTo>
                  <a:close/>
                  <a:moveTo>
                    <a:pt x="1523999" y="1619250"/>
                  </a:moveTo>
                  <a:lnTo>
                    <a:pt x="1545464" y="1619250"/>
                  </a:lnTo>
                  <a:lnTo>
                    <a:pt x="1549757" y="1620336"/>
                  </a:lnTo>
                  <a:lnTo>
                    <a:pt x="1552977" y="1623052"/>
                  </a:lnTo>
                  <a:lnTo>
                    <a:pt x="1556733" y="1623595"/>
                  </a:lnTo>
                  <a:lnTo>
                    <a:pt x="1560489" y="1624681"/>
                  </a:lnTo>
                  <a:lnTo>
                    <a:pt x="1562099" y="1627940"/>
                  </a:lnTo>
                  <a:lnTo>
                    <a:pt x="1562099" y="1632285"/>
                  </a:lnTo>
                  <a:lnTo>
                    <a:pt x="1559416" y="1636086"/>
                  </a:lnTo>
                  <a:lnTo>
                    <a:pt x="1555123" y="1639888"/>
                  </a:lnTo>
                  <a:lnTo>
                    <a:pt x="1554050" y="1639888"/>
                  </a:lnTo>
                  <a:lnTo>
                    <a:pt x="1552977" y="1639888"/>
                  </a:lnTo>
                  <a:lnTo>
                    <a:pt x="1551903" y="1639888"/>
                  </a:lnTo>
                  <a:lnTo>
                    <a:pt x="1550830" y="1639888"/>
                  </a:lnTo>
                  <a:lnTo>
                    <a:pt x="1549220" y="1639345"/>
                  </a:lnTo>
                  <a:lnTo>
                    <a:pt x="1548147" y="1639888"/>
                  </a:lnTo>
                  <a:lnTo>
                    <a:pt x="1547611" y="1635000"/>
                  </a:lnTo>
                  <a:lnTo>
                    <a:pt x="1545464" y="1632285"/>
                  </a:lnTo>
                  <a:lnTo>
                    <a:pt x="1542244" y="1630112"/>
                  </a:lnTo>
                  <a:lnTo>
                    <a:pt x="1539025" y="1628483"/>
                  </a:lnTo>
                  <a:lnTo>
                    <a:pt x="1537951" y="1628483"/>
                  </a:lnTo>
                  <a:lnTo>
                    <a:pt x="1537594" y="1628121"/>
                  </a:lnTo>
                  <a:lnTo>
                    <a:pt x="1537236" y="1628030"/>
                  </a:lnTo>
                  <a:lnTo>
                    <a:pt x="1536342" y="1628483"/>
                  </a:lnTo>
                  <a:lnTo>
                    <a:pt x="1534732" y="1628483"/>
                  </a:lnTo>
                  <a:lnTo>
                    <a:pt x="1533122" y="1629026"/>
                  </a:lnTo>
                  <a:lnTo>
                    <a:pt x="1532800" y="1628917"/>
                  </a:lnTo>
                  <a:lnTo>
                    <a:pt x="1532585" y="1629026"/>
                  </a:lnTo>
                  <a:lnTo>
                    <a:pt x="1532049" y="1629026"/>
                  </a:lnTo>
                  <a:lnTo>
                    <a:pt x="1531512" y="1628483"/>
                  </a:lnTo>
                  <a:lnTo>
                    <a:pt x="1527219" y="1624681"/>
                  </a:lnTo>
                  <a:close/>
                  <a:moveTo>
                    <a:pt x="1631313" y="1601788"/>
                  </a:moveTo>
                  <a:lnTo>
                    <a:pt x="1631314" y="1601788"/>
                  </a:lnTo>
                  <a:lnTo>
                    <a:pt x="1638664" y="1602317"/>
                  </a:lnTo>
                  <a:lnTo>
                    <a:pt x="1646015" y="1603376"/>
                  </a:lnTo>
                  <a:lnTo>
                    <a:pt x="1652841" y="1602846"/>
                  </a:lnTo>
                  <a:lnTo>
                    <a:pt x="1654438" y="1602961"/>
                  </a:lnTo>
                  <a:lnTo>
                    <a:pt x="1655465" y="1602846"/>
                  </a:lnTo>
                  <a:lnTo>
                    <a:pt x="1658090" y="1602846"/>
                  </a:lnTo>
                  <a:lnTo>
                    <a:pt x="1660190" y="1603376"/>
                  </a:lnTo>
                  <a:lnTo>
                    <a:pt x="1660191" y="1603376"/>
                  </a:lnTo>
                  <a:lnTo>
                    <a:pt x="1663342" y="1606551"/>
                  </a:lnTo>
                  <a:lnTo>
                    <a:pt x="1667542" y="1609197"/>
                  </a:lnTo>
                  <a:lnTo>
                    <a:pt x="1670692" y="1610255"/>
                  </a:lnTo>
                  <a:lnTo>
                    <a:pt x="1674893" y="1610784"/>
                  </a:lnTo>
                  <a:lnTo>
                    <a:pt x="1678043" y="1613430"/>
                  </a:lnTo>
                  <a:lnTo>
                    <a:pt x="1681193" y="1616605"/>
                  </a:lnTo>
                  <a:lnTo>
                    <a:pt x="1682242" y="1616605"/>
                  </a:lnTo>
                  <a:lnTo>
                    <a:pt x="1683293" y="1616605"/>
                  </a:lnTo>
                  <a:lnTo>
                    <a:pt x="1684344" y="1616605"/>
                  </a:lnTo>
                  <a:lnTo>
                    <a:pt x="1686443" y="1616605"/>
                  </a:lnTo>
                  <a:lnTo>
                    <a:pt x="1688543" y="1616605"/>
                  </a:lnTo>
                  <a:lnTo>
                    <a:pt x="1688544" y="1616605"/>
                  </a:lnTo>
                  <a:lnTo>
                    <a:pt x="1691168" y="1616605"/>
                  </a:lnTo>
                  <a:lnTo>
                    <a:pt x="1692219" y="1616605"/>
                  </a:lnTo>
                  <a:lnTo>
                    <a:pt x="1693269" y="1616605"/>
                  </a:lnTo>
                  <a:lnTo>
                    <a:pt x="1694319" y="1616605"/>
                  </a:lnTo>
                  <a:lnTo>
                    <a:pt x="1695894" y="1616605"/>
                  </a:lnTo>
                  <a:lnTo>
                    <a:pt x="1699044" y="1613430"/>
                  </a:lnTo>
                  <a:lnTo>
                    <a:pt x="1702719" y="1610784"/>
                  </a:lnTo>
                  <a:lnTo>
                    <a:pt x="1702720" y="1610784"/>
                  </a:lnTo>
                  <a:lnTo>
                    <a:pt x="1705870" y="1610784"/>
                  </a:lnTo>
                  <a:lnTo>
                    <a:pt x="1705871" y="1610784"/>
                  </a:lnTo>
                  <a:lnTo>
                    <a:pt x="1711646" y="1612372"/>
                  </a:lnTo>
                  <a:lnTo>
                    <a:pt x="1717422" y="1614488"/>
                  </a:lnTo>
                  <a:lnTo>
                    <a:pt x="1723721" y="1614488"/>
                  </a:lnTo>
                  <a:lnTo>
                    <a:pt x="1734748" y="1613430"/>
                  </a:lnTo>
                  <a:lnTo>
                    <a:pt x="1745249" y="1611313"/>
                  </a:lnTo>
                  <a:lnTo>
                    <a:pt x="1745249" y="1611314"/>
                  </a:lnTo>
                  <a:lnTo>
                    <a:pt x="1745250" y="1611313"/>
                  </a:lnTo>
                  <a:lnTo>
                    <a:pt x="1744724" y="1616605"/>
                  </a:lnTo>
                  <a:lnTo>
                    <a:pt x="1745250" y="1621368"/>
                  </a:lnTo>
                  <a:lnTo>
                    <a:pt x="1748400" y="1623484"/>
                  </a:lnTo>
                  <a:lnTo>
                    <a:pt x="1752600" y="1625072"/>
                  </a:lnTo>
                  <a:lnTo>
                    <a:pt x="1749450" y="1627718"/>
                  </a:lnTo>
                  <a:lnTo>
                    <a:pt x="1745250" y="1628776"/>
                  </a:lnTo>
                  <a:lnTo>
                    <a:pt x="1745249" y="1628776"/>
                  </a:lnTo>
                  <a:lnTo>
                    <a:pt x="1738424" y="1628776"/>
                  </a:lnTo>
                  <a:lnTo>
                    <a:pt x="1738423" y="1628776"/>
                  </a:lnTo>
                  <a:lnTo>
                    <a:pt x="1731072" y="1628247"/>
                  </a:lnTo>
                  <a:lnTo>
                    <a:pt x="1723721" y="1627188"/>
                  </a:lnTo>
                  <a:lnTo>
                    <a:pt x="1720571" y="1626130"/>
                  </a:lnTo>
                  <a:lnTo>
                    <a:pt x="1717421" y="1625072"/>
                  </a:lnTo>
                  <a:lnTo>
                    <a:pt x="1713221" y="1626130"/>
                  </a:lnTo>
                  <a:lnTo>
                    <a:pt x="1710071" y="1627188"/>
                  </a:lnTo>
                  <a:lnTo>
                    <a:pt x="1702720" y="1628247"/>
                  </a:lnTo>
                  <a:lnTo>
                    <a:pt x="1695895" y="1628776"/>
                  </a:lnTo>
                  <a:lnTo>
                    <a:pt x="1695894" y="1628776"/>
                  </a:lnTo>
                  <a:lnTo>
                    <a:pt x="1692743" y="1629305"/>
                  </a:lnTo>
                  <a:lnTo>
                    <a:pt x="1690643" y="1629305"/>
                  </a:lnTo>
                  <a:lnTo>
                    <a:pt x="1689880" y="1629209"/>
                  </a:lnTo>
                  <a:lnTo>
                    <a:pt x="1688544" y="1629305"/>
                  </a:lnTo>
                  <a:lnTo>
                    <a:pt x="1681193" y="1628776"/>
                  </a:lnTo>
                  <a:lnTo>
                    <a:pt x="1678043" y="1629834"/>
                  </a:lnTo>
                  <a:lnTo>
                    <a:pt x="1674893" y="1630364"/>
                  </a:lnTo>
                  <a:lnTo>
                    <a:pt x="1674892" y="1630364"/>
                  </a:lnTo>
                  <a:lnTo>
                    <a:pt x="1670691" y="1629834"/>
                  </a:lnTo>
                  <a:lnTo>
                    <a:pt x="1667541" y="1628776"/>
                  </a:lnTo>
                  <a:lnTo>
                    <a:pt x="1664916" y="1628776"/>
                  </a:lnTo>
                  <a:lnTo>
                    <a:pt x="1663342" y="1628776"/>
                  </a:lnTo>
                  <a:lnTo>
                    <a:pt x="1662291" y="1628776"/>
                  </a:lnTo>
                  <a:lnTo>
                    <a:pt x="1661240" y="1628776"/>
                  </a:lnTo>
                  <a:lnTo>
                    <a:pt x="1660191" y="1628776"/>
                  </a:lnTo>
                  <a:lnTo>
                    <a:pt x="1656516" y="1629834"/>
                  </a:lnTo>
                  <a:lnTo>
                    <a:pt x="1652841" y="1630364"/>
                  </a:lnTo>
                  <a:lnTo>
                    <a:pt x="1649690" y="1634068"/>
                  </a:lnTo>
                  <a:lnTo>
                    <a:pt x="1646015" y="1637772"/>
                  </a:lnTo>
                  <a:lnTo>
                    <a:pt x="1646013" y="1637772"/>
                  </a:lnTo>
                  <a:lnTo>
                    <a:pt x="1644964" y="1638301"/>
                  </a:lnTo>
                  <a:lnTo>
                    <a:pt x="1643914" y="1638301"/>
                  </a:lnTo>
                  <a:lnTo>
                    <a:pt x="1643437" y="1638205"/>
                  </a:lnTo>
                  <a:lnTo>
                    <a:pt x="1642865" y="1638301"/>
                  </a:lnTo>
                  <a:lnTo>
                    <a:pt x="1638664" y="1637772"/>
                  </a:lnTo>
                  <a:lnTo>
                    <a:pt x="1638663" y="1637772"/>
                  </a:lnTo>
                  <a:lnTo>
                    <a:pt x="1632364" y="1637772"/>
                  </a:lnTo>
                  <a:lnTo>
                    <a:pt x="1632363" y="1637772"/>
                  </a:lnTo>
                  <a:lnTo>
                    <a:pt x="1628162" y="1635126"/>
                  </a:lnTo>
                  <a:lnTo>
                    <a:pt x="1625012" y="1632480"/>
                  </a:lnTo>
                  <a:lnTo>
                    <a:pt x="1620812" y="1629305"/>
                  </a:lnTo>
                  <a:lnTo>
                    <a:pt x="1617661" y="1625072"/>
                  </a:lnTo>
                  <a:lnTo>
                    <a:pt x="1617661" y="1603376"/>
                  </a:lnTo>
                  <a:lnTo>
                    <a:pt x="1624487" y="1602317"/>
                  </a:lnTo>
                  <a:close/>
                  <a:moveTo>
                    <a:pt x="1482927" y="1536700"/>
                  </a:moveTo>
                  <a:lnTo>
                    <a:pt x="1483664" y="1536849"/>
                  </a:lnTo>
                  <a:lnTo>
                    <a:pt x="1484841" y="1536700"/>
                  </a:lnTo>
                  <a:lnTo>
                    <a:pt x="1486428" y="1536700"/>
                  </a:lnTo>
                  <a:lnTo>
                    <a:pt x="1488545" y="1537769"/>
                  </a:lnTo>
                  <a:lnTo>
                    <a:pt x="1491191" y="1541508"/>
                  </a:lnTo>
                  <a:lnTo>
                    <a:pt x="1493836" y="1544714"/>
                  </a:lnTo>
                  <a:lnTo>
                    <a:pt x="1500716" y="1548454"/>
                  </a:lnTo>
                  <a:lnTo>
                    <a:pt x="1508124" y="1552194"/>
                  </a:lnTo>
                  <a:lnTo>
                    <a:pt x="1515532" y="1555933"/>
                  </a:lnTo>
                  <a:lnTo>
                    <a:pt x="1519236" y="1557536"/>
                  </a:lnTo>
                  <a:lnTo>
                    <a:pt x="1522411" y="1559139"/>
                  </a:lnTo>
                  <a:lnTo>
                    <a:pt x="1525587" y="1563413"/>
                  </a:lnTo>
                  <a:lnTo>
                    <a:pt x="1527703" y="1566619"/>
                  </a:lnTo>
                  <a:lnTo>
                    <a:pt x="1530878" y="1568756"/>
                  </a:lnTo>
                  <a:lnTo>
                    <a:pt x="1534582" y="1569824"/>
                  </a:lnTo>
                  <a:lnTo>
                    <a:pt x="1534712" y="1569868"/>
                  </a:lnTo>
                  <a:lnTo>
                    <a:pt x="1538123" y="1570358"/>
                  </a:lnTo>
                  <a:lnTo>
                    <a:pt x="1541838" y="1569824"/>
                  </a:lnTo>
                  <a:lnTo>
                    <a:pt x="1541936" y="1569835"/>
                  </a:lnTo>
                  <a:lnTo>
                    <a:pt x="1541991" y="1569824"/>
                  </a:lnTo>
                  <a:lnTo>
                    <a:pt x="1542112" y="1569855"/>
                  </a:lnTo>
                  <a:lnTo>
                    <a:pt x="1546615" y="1570358"/>
                  </a:lnTo>
                  <a:lnTo>
                    <a:pt x="1550330" y="1569824"/>
                  </a:lnTo>
                  <a:lnTo>
                    <a:pt x="1550457" y="1569824"/>
                  </a:lnTo>
                  <a:lnTo>
                    <a:pt x="1552045" y="1569824"/>
                  </a:lnTo>
                  <a:lnTo>
                    <a:pt x="1553514" y="1569824"/>
                  </a:lnTo>
                  <a:lnTo>
                    <a:pt x="1554162" y="1569824"/>
                  </a:lnTo>
                  <a:lnTo>
                    <a:pt x="1556278" y="1569824"/>
                  </a:lnTo>
                  <a:lnTo>
                    <a:pt x="1558291" y="1569824"/>
                  </a:lnTo>
                  <a:lnTo>
                    <a:pt x="1558395" y="1569824"/>
                  </a:lnTo>
                  <a:lnTo>
                    <a:pt x="1565191" y="1569824"/>
                  </a:lnTo>
                  <a:lnTo>
                    <a:pt x="1565274" y="1569824"/>
                  </a:lnTo>
                  <a:lnTo>
                    <a:pt x="1570566" y="1570893"/>
                  </a:lnTo>
                  <a:lnTo>
                    <a:pt x="1577445" y="1576235"/>
                  </a:lnTo>
                  <a:lnTo>
                    <a:pt x="1581678" y="1578907"/>
                  </a:lnTo>
                  <a:lnTo>
                    <a:pt x="1589087" y="1585318"/>
                  </a:lnTo>
                  <a:lnTo>
                    <a:pt x="1593845" y="1592257"/>
                  </a:lnTo>
                  <a:lnTo>
                    <a:pt x="1593850" y="1592263"/>
                  </a:lnTo>
                  <a:lnTo>
                    <a:pt x="1593849" y="1592263"/>
                  </a:lnTo>
                  <a:lnTo>
                    <a:pt x="1538816" y="1592263"/>
                  </a:lnTo>
                  <a:lnTo>
                    <a:pt x="1538654" y="1592263"/>
                  </a:lnTo>
                  <a:lnTo>
                    <a:pt x="1534053" y="1592263"/>
                  </a:lnTo>
                  <a:lnTo>
                    <a:pt x="1533877" y="1592263"/>
                  </a:lnTo>
                  <a:lnTo>
                    <a:pt x="1526447" y="1587989"/>
                  </a:lnTo>
                  <a:lnTo>
                    <a:pt x="1522201" y="1584783"/>
                  </a:lnTo>
                  <a:lnTo>
                    <a:pt x="1519017" y="1579975"/>
                  </a:lnTo>
                  <a:lnTo>
                    <a:pt x="1515302" y="1577304"/>
                  </a:lnTo>
                  <a:lnTo>
                    <a:pt x="1514474" y="1577304"/>
                  </a:lnTo>
                  <a:lnTo>
                    <a:pt x="1512886" y="1577304"/>
                  </a:lnTo>
                  <a:lnTo>
                    <a:pt x="1512648" y="1577304"/>
                  </a:lnTo>
                  <a:lnTo>
                    <a:pt x="1511828" y="1577304"/>
                  </a:lnTo>
                  <a:lnTo>
                    <a:pt x="1510770" y="1577304"/>
                  </a:lnTo>
                  <a:lnTo>
                    <a:pt x="1509711" y="1577838"/>
                  </a:lnTo>
                  <a:lnTo>
                    <a:pt x="1508402" y="1577838"/>
                  </a:lnTo>
                  <a:lnTo>
                    <a:pt x="1508124" y="1577838"/>
                  </a:lnTo>
                  <a:lnTo>
                    <a:pt x="1507595" y="1577838"/>
                  </a:lnTo>
                  <a:lnTo>
                    <a:pt x="1506792" y="1577433"/>
                  </a:lnTo>
                  <a:lnTo>
                    <a:pt x="1506279" y="1577304"/>
                  </a:lnTo>
                  <a:lnTo>
                    <a:pt x="1502033" y="1575701"/>
                  </a:lnTo>
                  <a:lnTo>
                    <a:pt x="1498849" y="1574098"/>
                  </a:lnTo>
                  <a:lnTo>
                    <a:pt x="1495134" y="1573564"/>
                  </a:lnTo>
                  <a:lnTo>
                    <a:pt x="1491419" y="1571961"/>
                  </a:lnTo>
                  <a:lnTo>
                    <a:pt x="1489826" y="1568756"/>
                  </a:lnTo>
                  <a:lnTo>
                    <a:pt x="1488234" y="1565016"/>
                  </a:lnTo>
                  <a:lnTo>
                    <a:pt x="1483458" y="1561276"/>
                  </a:lnTo>
                  <a:lnTo>
                    <a:pt x="1473374" y="1555933"/>
                  </a:lnTo>
                  <a:lnTo>
                    <a:pt x="1466849" y="1555933"/>
                  </a:lnTo>
                  <a:lnTo>
                    <a:pt x="1466474" y="1555933"/>
                  </a:lnTo>
                  <a:lnTo>
                    <a:pt x="1462759" y="1555399"/>
                  </a:lnTo>
                  <a:lnTo>
                    <a:pt x="1459736" y="1555834"/>
                  </a:lnTo>
                  <a:lnTo>
                    <a:pt x="1459440" y="1555933"/>
                  </a:lnTo>
                  <a:lnTo>
                    <a:pt x="1457934" y="1556585"/>
                  </a:lnTo>
                  <a:lnTo>
                    <a:pt x="1454400" y="1558661"/>
                  </a:lnTo>
                  <a:lnTo>
                    <a:pt x="1452561" y="1560208"/>
                  </a:lnTo>
                  <a:lnTo>
                    <a:pt x="1452561" y="1559755"/>
                  </a:lnTo>
                  <a:lnTo>
                    <a:pt x="1445245" y="1565016"/>
                  </a:lnTo>
                  <a:lnTo>
                    <a:pt x="1442060" y="1565016"/>
                  </a:lnTo>
                  <a:lnTo>
                    <a:pt x="1437815" y="1565016"/>
                  </a:lnTo>
                  <a:lnTo>
                    <a:pt x="1433569" y="1565016"/>
                  </a:lnTo>
                  <a:lnTo>
                    <a:pt x="1425077" y="1563413"/>
                  </a:lnTo>
                  <a:lnTo>
                    <a:pt x="1421893" y="1561276"/>
                  </a:lnTo>
                  <a:lnTo>
                    <a:pt x="1419239" y="1558605"/>
                  </a:lnTo>
                  <a:lnTo>
                    <a:pt x="1414993" y="1553796"/>
                  </a:lnTo>
                  <a:lnTo>
                    <a:pt x="1414462" y="1550591"/>
                  </a:lnTo>
                  <a:lnTo>
                    <a:pt x="1414993" y="1546851"/>
                  </a:lnTo>
                  <a:lnTo>
                    <a:pt x="1417647" y="1541508"/>
                  </a:lnTo>
                  <a:lnTo>
                    <a:pt x="1420300" y="1539906"/>
                  </a:lnTo>
                  <a:lnTo>
                    <a:pt x="1423485" y="1539371"/>
                  </a:lnTo>
                  <a:lnTo>
                    <a:pt x="1427200" y="1539906"/>
                  </a:lnTo>
                  <a:lnTo>
                    <a:pt x="1430915" y="1539371"/>
                  </a:lnTo>
                  <a:lnTo>
                    <a:pt x="1435161" y="1539906"/>
                  </a:lnTo>
                  <a:lnTo>
                    <a:pt x="1450552" y="1539906"/>
                  </a:lnTo>
                  <a:lnTo>
                    <a:pt x="1452561" y="1540195"/>
                  </a:lnTo>
                  <a:lnTo>
                    <a:pt x="1452561" y="1539906"/>
                  </a:lnTo>
                  <a:lnTo>
                    <a:pt x="1453672" y="1540354"/>
                  </a:lnTo>
                  <a:lnTo>
                    <a:pt x="1454267" y="1540440"/>
                  </a:lnTo>
                  <a:lnTo>
                    <a:pt x="1456846" y="1541305"/>
                  </a:lnTo>
                  <a:lnTo>
                    <a:pt x="1457592" y="1541456"/>
                  </a:lnTo>
                  <a:lnTo>
                    <a:pt x="1461698" y="1539906"/>
                  </a:lnTo>
                  <a:lnTo>
                    <a:pt x="1464882" y="1537769"/>
                  </a:lnTo>
                  <a:lnTo>
                    <a:pt x="1465513" y="1537705"/>
                  </a:lnTo>
                  <a:lnTo>
                    <a:pt x="1467378" y="1537234"/>
                  </a:lnTo>
                  <a:lnTo>
                    <a:pt x="1468965" y="1537234"/>
                  </a:lnTo>
                  <a:lnTo>
                    <a:pt x="1470189" y="1537234"/>
                  </a:lnTo>
                  <a:lnTo>
                    <a:pt x="1473199" y="1537234"/>
                  </a:lnTo>
                  <a:lnTo>
                    <a:pt x="1476718" y="1537742"/>
                  </a:lnTo>
                  <a:close/>
                  <a:moveTo>
                    <a:pt x="4938894" y="1500188"/>
                  </a:moveTo>
                  <a:lnTo>
                    <a:pt x="4939414" y="1500188"/>
                  </a:lnTo>
                  <a:lnTo>
                    <a:pt x="4939622" y="1500295"/>
                  </a:lnTo>
                  <a:lnTo>
                    <a:pt x="4939935" y="1500188"/>
                  </a:lnTo>
                  <a:lnTo>
                    <a:pt x="4941496" y="1500722"/>
                  </a:lnTo>
                  <a:lnTo>
                    <a:pt x="4942537" y="1500722"/>
                  </a:lnTo>
                  <a:lnTo>
                    <a:pt x="4943578" y="1500722"/>
                  </a:lnTo>
                  <a:lnTo>
                    <a:pt x="4944619" y="1500722"/>
                  </a:lnTo>
                  <a:lnTo>
                    <a:pt x="4946181" y="1500722"/>
                  </a:lnTo>
                  <a:lnTo>
                    <a:pt x="4948783" y="1500722"/>
                  </a:lnTo>
                  <a:lnTo>
                    <a:pt x="4948263" y="1502858"/>
                  </a:lnTo>
                  <a:lnTo>
                    <a:pt x="4947222" y="1506062"/>
                  </a:lnTo>
                  <a:lnTo>
                    <a:pt x="4948783" y="1507664"/>
                  </a:lnTo>
                  <a:lnTo>
                    <a:pt x="4949824" y="1508732"/>
                  </a:lnTo>
                  <a:lnTo>
                    <a:pt x="4949824" y="1515674"/>
                  </a:lnTo>
                  <a:lnTo>
                    <a:pt x="4948783" y="1517810"/>
                  </a:lnTo>
                  <a:lnTo>
                    <a:pt x="4946701" y="1519411"/>
                  </a:lnTo>
                  <a:lnTo>
                    <a:pt x="4943578" y="1523149"/>
                  </a:lnTo>
                  <a:lnTo>
                    <a:pt x="4940976" y="1526353"/>
                  </a:lnTo>
                  <a:lnTo>
                    <a:pt x="4939935" y="1529023"/>
                  </a:lnTo>
                  <a:lnTo>
                    <a:pt x="4938894" y="1530625"/>
                  </a:lnTo>
                  <a:lnTo>
                    <a:pt x="4937332" y="1532227"/>
                  </a:lnTo>
                  <a:lnTo>
                    <a:pt x="4935250" y="1533829"/>
                  </a:lnTo>
                  <a:lnTo>
                    <a:pt x="4935250" y="1535431"/>
                  </a:lnTo>
                  <a:lnTo>
                    <a:pt x="4935250" y="1537567"/>
                  </a:lnTo>
                  <a:lnTo>
                    <a:pt x="4933689" y="1541305"/>
                  </a:lnTo>
                  <a:lnTo>
                    <a:pt x="4932128" y="1542373"/>
                  </a:lnTo>
                  <a:lnTo>
                    <a:pt x="4930046" y="1543975"/>
                  </a:lnTo>
                  <a:lnTo>
                    <a:pt x="4929525" y="1545577"/>
                  </a:lnTo>
                  <a:lnTo>
                    <a:pt x="4929525" y="1547179"/>
                  </a:lnTo>
                  <a:lnTo>
                    <a:pt x="4929005" y="1548780"/>
                  </a:lnTo>
                  <a:lnTo>
                    <a:pt x="4928484" y="1551450"/>
                  </a:lnTo>
                  <a:lnTo>
                    <a:pt x="4928484" y="1555188"/>
                  </a:lnTo>
                  <a:lnTo>
                    <a:pt x="4928484" y="1558926"/>
                  </a:lnTo>
                  <a:lnTo>
                    <a:pt x="4918074" y="1558926"/>
                  </a:lnTo>
                  <a:lnTo>
                    <a:pt x="4918074" y="1528489"/>
                  </a:lnTo>
                  <a:lnTo>
                    <a:pt x="4918595" y="1524751"/>
                  </a:lnTo>
                  <a:lnTo>
                    <a:pt x="4919636" y="1521547"/>
                  </a:lnTo>
                  <a:lnTo>
                    <a:pt x="4920156" y="1519411"/>
                  </a:lnTo>
                  <a:lnTo>
                    <a:pt x="4920677" y="1517810"/>
                  </a:lnTo>
                  <a:lnTo>
                    <a:pt x="4922238" y="1517276"/>
                  </a:lnTo>
                  <a:lnTo>
                    <a:pt x="4923800" y="1517276"/>
                  </a:lnTo>
                  <a:lnTo>
                    <a:pt x="4924841" y="1514606"/>
                  </a:lnTo>
                  <a:lnTo>
                    <a:pt x="4925361" y="1513004"/>
                  </a:lnTo>
                  <a:lnTo>
                    <a:pt x="4927443" y="1511402"/>
                  </a:lnTo>
                  <a:lnTo>
                    <a:pt x="4928484" y="1509800"/>
                  </a:lnTo>
                  <a:lnTo>
                    <a:pt x="4930046" y="1508198"/>
                  </a:lnTo>
                  <a:lnTo>
                    <a:pt x="4932128" y="1507130"/>
                  </a:lnTo>
                  <a:lnTo>
                    <a:pt x="4933689" y="1506062"/>
                  </a:lnTo>
                  <a:lnTo>
                    <a:pt x="4935250" y="1503926"/>
                  </a:lnTo>
                  <a:lnTo>
                    <a:pt x="4936291" y="1502324"/>
                  </a:lnTo>
                  <a:lnTo>
                    <a:pt x="4938373" y="1500722"/>
                  </a:lnTo>
                  <a:close/>
                  <a:moveTo>
                    <a:pt x="2930283" y="1273175"/>
                  </a:moveTo>
                  <a:lnTo>
                    <a:pt x="2930693" y="1273230"/>
                  </a:lnTo>
                  <a:lnTo>
                    <a:pt x="2930885" y="1273175"/>
                  </a:lnTo>
                  <a:lnTo>
                    <a:pt x="2938819" y="1274234"/>
                  </a:lnTo>
                  <a:lnTo>
                    <a:pt x="2944638" y="1278471"/>
                  </a:lnTo>
                  <a:lnTo>
                    <a:pt x="2946193" y="1280652"/>
                  </a:lnTo>
                  <a:lnTo>
                    <a:pt x="2947709" y="1282171"/>
                  </a:lnTo>
                  <a:lnTo>
                    <a:pt x="2948576" y="1283474"/>
                  </a:lnTo>
                  <a:lnTo>
                    <a:pt x="2950456" y="1285356"/>
                  </a:lnTo>
                  <a:lnTo>
                    <a:pt x="2953629" y="1288534"/>
                  </a:lnTo>
                  <a:lnTo>
                    <a:pt x="2956999" y="1290943"/>
                  </a:lnTo>
                  <a:lnTo>
                    <a:pt x="2960383" y="1288521"/>
                  </a:lnTo>
                  <a:lnTo>
                    <a:pt x="2964079" y="1285346"/>
                  </a:lnTo>
                  <a:lnTo>
                    <a:pt x="2967248" y="1282171"/>
                  </a:lnTo>
                  <a:lnTo>
                    <a:pt x="2970944" y="1280054"/>
                  </a:lnTo>
                  <a:lnTo>
                    <a:pt x="2971679" y="1280054"/>
                  </a:lnTo>
                  <a:lnTo>
                    <a:pt x="2977960" y="1279530"/>
                  </a:lnTo>
                  <a:lnTo>
                    <a:pt x="2983718" y="1280054"/>
                  </a:lnTo>
                  <a:lnTo>
                    <a:pt x="2986258" y="1280054"/>
                  </a:lnTo>
                  <a:lnTo>
                    <a:pt x="2988919" y="1280499"/>
                  </a:lnTo>
                  <a:lnTo>
                    <a:pt x="2992270" y="1280163"/>
                  </a:lnTo>
                  <a:lnTo>
                    <a:pt x="2992595" y="1280054"/>
                  </a:lnTo>
                  <a:lnTo>
                    <a:pt x="2992848" y="1280105"/>
                  </a:lnTo>
                  <a:lnTo>
                    <a:pt x="2993299" y="1280060"/>
                  </a:lnTo>
                  <a:lnTo>
                    <a:pt x="2996958" y="1280583"/>
                  </a:lnTo>
                  <a:lnTo>
                    <a:pt x="2997039" y="1280583"/>
                  </a:lnTo>
                  <a:lnTo>
                    <a:pt x="2999086" y="1280242"/>
                  </a:lnTo>
                  <a:lnTo>
                    <a:pt x="2999460" y="1280054"/>
                  </a:lnTo>
                  <a:lnTo>
                    <a:pt x="3006853" y="1277938"/>
                  </a:lnTo>
                  <a:lnTo>
                    <a:pt x="3013718" y="1274763"/>
                  </a:lnTo>
                  <a:lnTo>
                    <a:pt x="3014463" y="1274763"/>
                  </a:lnTo>
                  <a:lnTo>
                    <a:pt x="3014929" y="1274685"/>
                  </a:lnTo>
                  <a:lnTo>
                    <a:pt x="3015830" y="1274233"/>
                  </a:lnTo>
                  <a:lnTo>
                    <a:pt x="3016650" y="1274398"/>
                  </a:lnTo>
                  <a:lnTo>
                    <a:pt x="3017630" y="1274234"/>
                  </a:lnTo>
                  <a:lnTo>
                    <a:pt x="3020852" y="1274695"/>
                  </a:lnTo>
                  <a:lnTo>
                    <a:pt x="3024807" y="1273704"/>
                  </a:lnTo>
                  <a:lnTo>
                    <a:pt x="3027976" y="1273175"/>
                  </a:lnTo>
                  <a:lnTo>
                    <a:pt x="3028399" y="1273232"/>
                  </a:lnTo>
                  <a:lnTo>
                    <a:pt x="3028737" y="1273175"/>
                  </a:lnTo>
                  <a:lnTo>
                    <a:pt x="3036671" y="1274234"/>
                  </a:lnTo>
                  <a:lnTo>
                    <a:pt x="3043018" y="1278471"/>
                  </a:lnTo>
                  <a:lnTo>
                    <a:pt x="3046721" y="1279001"/>
                  </a:lnTo>
                  <a:lnTo>
                    <a:pt x="3050423" y="1280060"/>
                  </a:lnTo>
                  <a:lnTo>
                    <a:pt x="3051481" y="1283238"/>
                  </a:lnTo>
                  <a:lnTo>
                    <a:pt x="3052010" y="1287474"/>
                  </a:lnTo>
                  <a:lnTo>
                    <a:pt x="3048307" y="1288004"/>
                  </a:lnTo>
                  <a:lnTo>
                    <a:pt x="3045134" y="1289593"/>
                  </a:lnTo>
                  <a:lnTo>
                    <a:pt x="3041431" y="1290122"/>
                  </a:lnTo>
                  <a:lnTo>
                    <a:pt x="3037729" y="1291182"/>
                  </a:lnTo>
                  <a:lnTo>
                    <a:pt x="3035084" y="1293830"/>
                  </a:lnTo>
                  <a:lnTo>
                    <a:pt x="3032439" y="1298596"/>
                  </a:lnTo>
                  <a:lnTo>
                    <a:pt x="3036142" y="1300714"/>
                  </a:lnTo>
                  <a:lnTo>
                    <a:pt x="3039316" y="1303363"/>
                  </a:lnTo>
                  <a:lnTo>
                    <a:pt x="3043547" y="1304951"/>
                  </a:lnTo>
                  <a:lnTo>
                    <a:pt x="3046721" y="1307070"/>
                  </a:lnTo>
                  <a:lnTo>
                    <a:pt x="3049365" y="1310247"/>
                  </a:lnTo>
                  <a:lnTo>
                    <a:pt x="3050423" y="1313955"/>
                  </a:lnTo>
                  <a:lnTo>
                    <a:pt x="3049894" y="1317662"/>
                  </a:lnTo>
                  <a:lnTo>
                    <a:pt x="3048307" y="1321369"/>
                  </a:lnTo>
                  <a:lnTo>
                    <a:pt x="3045134" y="1324017"/>
                  </a:lnTo>
                  <a:lnTo>
                    <a:pt x="3041431" y="1326665"/>
                  </a:lnTo>
                  <a:lnTo>
                    <a:pt x="3038787" y="1329843"/>
                  </a:lnTo>
                  <a:lnTo>
                    <a:pt x="3037729" y="1334080"/>
                  </a:lnTo>
                  <a:lnTo>
                    <a:pt x="3038258" y="1337787"/>
                  </a:lnTo>
                  <a:lnTo>
                    <a:pt x="3039316" y="1340964"/>
                  </a:lnTo>
                  <a:lnTo>
                    <a:pt x="3040902" y="1345731"/>
                  </a:lnTo>
                  <a:lnTo>
                    <a:pt x="3049365" y="1351027"/>
                  </a:lnTo>
                  <a:lnTo>
                    <a:pt x="3053597" y="1353675"/>
                  </a:lnTo>
                  <a:lnTo>
                    <a:pt x="3055545" y="1354789"/>
                  </a:lnTo>
                  <a:lnTo>
                    <a:pt x="3056492" y="1355196"/>
                  </a:lnTo>
                  <a:lnTo>
                    <a:pt x="3057902" y="1356138"/>
                  </a:lnTo>
                  <a:lnTo>
                    <a:pt x="3061002" y="1357912"/>
                  </a:lnTo>
                  <a:lnTo>
                    <a:pt x="3068205" y="1360488"/>
                  </a:lnTo>
                  <a:lnTo>
                    <a:pt x="3068637" y="1360488"/>
                  </a:lnTo>
                  <a:lnTo>
                    <a:pt x="3068637" y="1360593"/>
                  </a:lnTo>
                  <a:lnTo>
                    <a:pt x="3072109" y="1361089"/>
                  </a:lnTo>
                  <a:lnTo>
                    <a:pt x="3075812" y="1360560"/>
                  </a:lnTo>
                  <a:lnTo>
                    <a:pt x="3078985" y="1360560"/>
                  </a:lnTo>
                  <a:lnTo>
                    <a:pt x="3082159" y="1360560"/>
                  </a:lnTo>
                  <a:lnTo>
                    <a:pt x="3090093" y="1361619"/>
                  </a:lnTo>
                  <a:lnTo>
                    <a:pt x="3096440" y="1364267"/>
                  </a:lnTo>
                  <a:lnTo>
                    <a:pt x="3100142" y="1364796"/>
                  </a:lnTo>
                  <a:lnTo>
                    <a:pt x="3103845" y="1366385"/>
                  </a:lnTo>
                  <a:lnTo>
                    <a:pt x="3107547" y="1368504"/>
                  </a:lnTo>
                  <a:lnTo>
                    <a:pt x="3111250" y="1371152"/>
                  </a:lnTo>
                  <a:lnTo>
                    <a:pt x="3114952" y="1372741"/>
                  </a:lnTo>
                  <a:lnTo>
                    <a:pt x="3118126" y="1375389"/>
                  </a:lnTo>
                  <a:lnTo>
                    <a:pt x="3119713" y="1378566"/>
                  </a:lnTo>
                  <a:lnTo>
                    <a:pt x="3120241" y="1381744"/>
                  </a:lnTo>
                  <a:lnTo>
                    <a:pt x="3121828" y="1385981"/>
                  </a:lnTo>
                  <a:lnTo>
                    <a:pt x="3123415" y="1389158"/>
                  </a:lnTo>
                  <a:lnTo>
                    <a:pt x="3158853" y="1389158"/>
                  </a:lnTo>
                  <a:lnTo>
                    <a:pt x="3163614" y="1389688"/>
                  </a:lnTo>
                  <a:lnTo>
                    <a:pt x="3167845" y="1390747"/>
                  </a:lnTo>
                  <a:lnTo>
                    <a:pt x="3171547" y="1393925"/>
                  </a:lnTo>
                  <a:lnTo>
                    <a:pt x="3175250" y="1398162"/>
                  </a:lnTo>
                  <a:lnTo>
                    <a:pt x="3178424" y="1402928"/>
                  </a:lnTo>
                  <a:lnTo>
                    <a:pt x="3182126" y="1405046"/>
                  </a:lnTo>
                  <a:lnTo>
                    <a:pt x="3186357" y="1405046"/>
                  </a:lnTo>
                  <a:lnTo>
                    <a:pt x="3190060" y="1405046"/>
                  </a:lnTo>
                  <a:lnTo>
                    <a:pt x="3196936" y="1405046"/>
                  </a:lnTo>
                  <a:lnTo>
                    <a:pt x="3201696" y="1404517"/>
                  </a:lnTo>
                  <a:lnTo>
                    <a:pt x="3207515" y="1403458"/>
                  </a:lnTo>
                  <a:lnTo>
                    <a:pt x="3209101" y="1392865"/>
                  </a:lnTo>
                  <a:lnTo>
                    <a:pt x="3209101" y="1381744"/>
                  </a:lnTo>
                  <a:lnTo>
                    <a:pt x="3208572" y="1378566"/>
                  </a:lnTo>
                  <a:lnTo>
                    <a:pt x="3207515" y="1375389"/>
                  </a:lnTo>
                  <a:lnTo>
                    <a:pt x="3207515" y="1366385"/>
                  </a:lnTo>
                  <a:lnTo>
                    <a:pt x="3207515" y="1357912"/>
                  </a:lnTo>
                  <a:lnTo>
                    <a:pt x="3212804" y="1359500"/>
                  </a:lnTo>
                  <a:lnTo>
                    <a:pt x="3218093" y="1360560"/>
                  </a:lnTo>
                  <a:lnTo>
                    <a:pt x="3227085" y="1358971"/>
                  </a:lnTo>
                  <a:lnTo>
                    <a:pt x="3235548" y="1356852"/>
                  </a:lnTo>
                  <a:lnTo>
                    <a:pt x="3242953" y="1357382"/>
                  </a:lnTo>
                  <a:lnTo>
                    <a:pt x="3254589" y="1362148"/>
                  </a:lnTo>
                  <a:lnTo>
                    <a:pt x="3260936" y="1365856"/>
                  </a:lnTo>
                  <a:lnTo>
                    <a:pt x="3268870" y="1370622"/>
                  </a:lnTo>
                  <a:lnTo>
                    <a:pt x="3275217" y="1376977"/>
                  </a:lnTo>
                  <a:lnTo>
                    <a:pt x="3278391" y="1380685"/>
                  </a:lnTo>
                  <a:lnTo>
                    <a:pt x="3282622" y="1383862"/>
                  </a:lnTo>
                  <a:lnTo>
                    <a:pt x="3287383" y="1385981"/>
                  </a:lnTo>
                  <a:lnTo>
                    <a:pt x="3293201" y="1385981"/>
                  </a:lnTo>
                  <a:lnTo>
                    <a:pt x="3300077" y="1384392"/>
                  </a:lnTo>
                  <a:lnTo>
                    <a:pt x="3307482" y="1381744"/>
                  </a:lnTo>
                  <a:lnTo>
                    <a:pt x="3359317" y="1394454"/>
                  </a:lnTo>
                  <a:lnTo>
                    <a:pt x="3362490" y="1394454"/>
                  </a:lnTo>
                  <a:lnTo>
                    <a:pt x="3371482" y="1389688"/>
                  </a:lnTo>
                  <a:lnTo>
                    <a:pt x="3380474" y="1387569"/>
                  </a:lnTo>
                  <a:lnTo>
                    <a:pt x="3384176" y="1387569"/>
                  </a:lnTo>
                  <a:lnTo>
                    <a:pt x="3387879" y="1389688"/>
                  </a:lnTo>
                  <a:lnTo>
                    <a:pt x="3391581" y="1392865"/>
                  </a:lnTo>
                  <a:lnTo>
                    <a:pt x="3392639" y="1392865"/>
                  </a:lnTo>
                  <a:lnTo>
                    <a:pt x="3394226" y="1392336"/>
                  </a:lnTo>
                  <a:lnTo>
                    <a:pt x="3396342" y="1392336"/>
                  </a:lnTo>
                  <a:lnTo>
                    <a:pt x="3398457" y="1392865"/>
                  </a:lnTo>
                  <a:lnTo>
                    <a:pt x="3402160" y="1393925"/>
                  </a:lnTo>
                  <a:lnTo>
                    <a:pt x="3405333" y="1396573"/>
                  </a:lnTo>
                  <a:lnTo>
                    <a:pt x="3410094" y="1398691"/>
                  </a:lnTo>
                  <a:lnTo>
                    <a:pt x="3412738" y="1401869"/>
                  </a:lnTo>
                  <a:lnTo>
                    <a:pt x="3413267" y="1405046"/>
                  </a:lnTo>
                  <a:lnTo>
                    <a:pt x="3412738" y="1409283"/>
                  </a:lnTo>
                  <a:lnTo>
                    <a:pt x="3413267" y="1412461"/>
                  </a:lnTo>
                  <a:lnTo>
                    <a:pt x="3412738" y="1415638"/>
                  </a:lnTo>
                  <a:lnTo>
                    <a:pt x="3414854" y="1419875"/>
                  </a:lnTo>
                  <a:lnTo>
                    <a:pt x="3418028" y="1423053"/>
                  </a:lnTo>
                  <a:lnTo>
                    <a:pt x="3421730" y="1431527"/>
                  </a:lnTo>
                  <a:lnTo>
                    <a:pt x="3425433" y="1438941"/>
                  </a:lnTo>
                  <a:lnTo>
                    <a:pt x="3428606" y="1442119"/>
                  </a:lnTo>
                  <a:lnTo>
                    <a:pt x="3432309" y="1444767"/>
                  </a:lnTo>
                  <a:lnTo>
                    <a:pt x="3434953" y="1447944"/>
                  </a:lnTo>
                  <a:lnTo>
                    <a:pt x="3437598" y="1452181"/>
                  </a:lnTo>
                  <a:lnTo>
                    <a:pt x="3441301" y="1455359"/>
                  </a:lnTo>
                  <a:lnTo>
                    <a:pt x="3443416" y="1458536"/>
                  </a:lnTo>
                  <a:lnTo>
                    <a:pt x="3447648" y="1465421"/>
                  </a:lnTo>
                  <a:lnTo>
                    <a:pt x="3450821" y="1473365"/>
                  </a:lnTo>
                  <a:lnTo>
                    <a:pt x="3449763" y="1480250"/>
                  </a:lnTo>
                  <a:lnTo>
                    <a:pt x="3450821" y="1487664"/>
                  </a:lnTo>
                  <a:lnTo>
                    <a:pt x="3451879" y="1490842"/>
                  </a:lnTo>
                  <a:lnTo>
                    <a:pt x="3453995" y="1495079"/>
                  </a:lnTo>
                  <a:lnTo>
                    <a:pt x="3459284" y="1501964"/>
                  </a:lnTo>
                  <a:lnTo>
                    <a:pt x="3466160" y="1508849"/>
                  </a:lnTo>
                  <a:lnTo>
                    <a:pt x="3469334" y="1512026"/>
                  </a:lnTo>
                  <a:lnTo>
                    <a:pt x="3471449" y="1515733"/>
                  </a:lnTo>
                  <a:lnTo>
                    <a:pt x="3473036" y="1519441"/>
                  </a:lnTo>
                  <a:lnTo>
                    <a:pt x="3473565" y="1523148"/>
                  </a:lnTo>
                  <a:lnTo>
                    <a:pt x="3474094" y="1530033"/>
                  </a:lnTo>
                  <a:lnTo>
                    <a:pt x="3473565" y="1537447"/>
                  </a:lnTo>
                  <a:lnTo>
                    <a:pt x="3473565" y="1541154"/>
                  </a:lnTo>
                  <a:lnTo>
                    <a:pt x="3473565" y="1544332"/>
                  </a:lnTo>
                  <a:lnTo>
                    <a:pt x="3475152" y="1548039"/>
                  </a:lnTo>
                  <a:lnTo>
                    <a:pt x="3477268" y="1551746"/>
                  </a:lnTo>
                  <a:lnTo>
                    <a:pt x="3480441" y="1553335"/>
                  </a:lnTo>
                  <a:lnTo>
                    <a:pt x="3484144" y="1555454"/>
                  </a:lnTo>
                  <a:lnTo>
                    <a:pt x="3486259" y="1558631"/>
                  </a:lnTo>
                  <a:lnTo>
                    <a:pt x="3487846" y="1562868"/>
                  </a:lnTo>
                  <a:lnTo>
                    <a:pt x="3491549" y="1569223"/>
                  </a:lnTo>
                  <a:lnTo>
                    <a:pt x="3495251" y="1576638"/>
                  </a:lnTo>
                  <a:lnTo>
                    <a:pt x="3497896" y="1580345"/>
                  </a:lnTo>
                  <a:lnTo>
                    <a:pt x="3500012" y="1584052"/>
                  </a:lnTo>
                  <a:lnTo>
                    <a:pt x="3502127" y="1590408"/>
                  </a:lnTo>
                  <a:lnTo>
                    <a:pt x="3502127" y="1598352"/>
                  </a:lnTo>
                  <a:lnTo>
                    <a:pt x="3502127" y="1605766"/>
                  </a:lnTo>
                  <a:lnTo>
                    <a:pt x="3501069" y="1608944"/>
                  </a:lnTo>
                  <a:lnTo>
                    <a:pt x="3500012" y="1612121"/>
                  </a:lnTo>
                  <a:lnTo>
                    <a:pt x="3502127" y="1616358"/>
                  </a:lnTo>
                  <a:lnTo>
                    <a:pt x="3505830" y="1619536"/>
                  </a:lnTo>
                  <a:lnTo>
                    <a:pt x="3510061" y="1627480"/>
                  </a:lnTo>
                  <a:lnTo>
                    <a:pt x="3516408" y="1633835"/>
                  </a:lnTo>
                  <a:lnTo>
                    <a:pt x="3520111" y="1637013"/>
                  </a:lnTo>
                  <a:lnTo>
                    <a:pt x="3523284" y="1639661"/>
                  </a:lnTo>
                  <a:lnTo>
                    <a:pt x="3524871" y="1646016"/>
                  </a:lnTo>
                  <a:lnTo>
                    <a:pt x="3524871" y="1653430"/>
                  </a:lnTo>
                  <a:lnTo>
                    <a:pt x="3526458" y="1657138"/>
                  </a:lnTo>
                  <a:lnTo>
                    <a:pt x="3526987" y="1660845"/>
                  </a:lnTo>
                  <a:lnTo>
                    <a:pt x="3529103" y="1668259"/>
                  </a:lnTo>
                  <a:lnTo>
                    <a:pt x="3533863" y="1675144"/>
                  </a:lnTo>
                  <a:lnTo>
                    <a:pt x="3537565" y="1677792"/>
                  </a:lnTo>
                  <a:lnTo>
                    <a:pt x="3541268" y="1679910"/>
                  </a:lnTo>
                  <a:lnTo>
                    <a:pt x="3542855" y="1680970"/>
                  </a:lnTo>
                  <a:lnTo>
                    <a:pt x="3544970" y="1679910"/>
                  </a:lnTo>
                  <a:lnTo>
                    <a:pt x="3547086" y="1679910"/>
                  </a:lnTo>
                  <a:lnTo>
                    <a:pt x="3548673" y="1679910"/>
                  </a:lnTo>
                  <a:lnTo>
                    <a:pt x="3552375" y="1682029"/>
                  </a:lnTo>
                  <a:lnTo>
                    <a:pt x="3555549" y="1684147"/>
                  </a:lnTo>
                  <a:lnTo>
                    <a:pt x="3558723" y="1686795"/>
                  </a:lnTo>
                  <a:lnTo>
                    <a:pt x="3560838" y="1691562"/>
                  </a:lnTo>
                  <a:lnTo>
                    <a:pt x="3564541" y="1693151"/>
                  </a:lnTo>
                  <a:lnTo>
                    <a:pt x="3567714" y="1694739"/>
                  </a:lnTo>
                  <a:lnTo>
                    <a:pt x="3571417" y="1697917"/>
                  </a:lnTo>
                  <a:lnTo>
                    <a:pt x="3573532" y="1701624"/>
                  </a:lnTo>
                  <a:lnTo>
                    <a:pt x="3576706" y="1705861"/>
                  </a:lnTo>
                  <a:lnTo>
                    <a:pt x="3580937" y="1709039"/>
                  </a:lnTo>
                  <a:lnTo>
                    <a:pt x="3582524" y="1709039"/>
                  </a:lnTo>
                  <a:lnTo>
                    <a:pt x="3584111" y="1709039"/>
                  </a:lnTo>
                  <a:lnTo>
                    <a:pt x="3586227" y="1708509"/>
                  </a:lnTo>
                  <a:lnTo>
                    <a:pt x="3587814" y="1709039"/>
                  </a:lnTo>
                  <a:lnTo>
                    <a:pt x="3592045" y="1711157"/>
                  </a:lnTo>
                  <a:lnTo>
                    <a:pt x="3594690" y="1714335"/>
                  </a:lnTo>
                  <a:lnTo>
                    <a:pt x="3595219" y="1717512"/>
                  </a:lnTo>
                  <a:lnTo>
                    <a:pt x="3594690" y="1721220"/>
                  </a:lnTo>
                  <a:lnTo>
                    <a:pt x="3598392" y="1728634"/>
                  </a:lnTo>
                  <a:lnTo>
                    <a:pt x="3602095" y="1730752"/>
                  </a:lnTo>
                  <a:lnTo>
                    <a:pt x="3605797" y="1731812"/>
                  </a:lnTo>
                  <a:lnTo>
                    <a:pt x="3605797" y="1736048"/>
                  </a:lnTo>
                  <a:lnTo>
                    <a:pt x="3605797" y="1739226"/>
                  </a:lnTo>
                  <a:lnTo>
                    <a:pt x="3608442" y="1742933"/>
                  </a:lnTo>
                  <a:lnTo>
                    <a:pt x="3611086" y="1746640"/>
                  </a:lnTo>
                  <a:lnTo>
                    <a:pt x="3614789" y="1753525"/>
                  </a:lnTo>
                  <a:lnTo>
                    <a:pt x="3619549" y="1755114"/>
                  </a:lnTo>
                  <a:lnTo>
                    <a:pt x="3625367" y="1757233"/>
                  </a:lnTo>
                  <a:lnTo>
                    <a:pt x="3632772" y="1757762"/>
                  </a:lnTo>
                  <a:lnTo>
                    <a:pt x="3639648" y="1757233"/>
                  </a:lnTo>
                  <a:lnTo>
                    <a:pt x="3647053" y="1755644"/>
                  </a:lnTo>
                  <a:lnTo>
                    <a:pt x="3653929" y="1755114"/>
                  </a:lnTo>
                  <a:lnTo>
                    <a:pt x="3660806" y="1755114"/>
                  </a:lnTo>
                  <a:lnTo>
                    <a:pt x="3667153" y="1757762"/>
                  </a:lnTo>
                  <a:lnTo>
                    <a:pt x="3673500" y="1758821"/>
                  </a:lnTo>
                  <a:lnTo>
                    <a:pt x="3680905" y="1758292"/>
                  </a:lnTo>
                  <a:lnTo>
                    <a:pt x="3692541" y="1751937"/>
                  </a:lnTo>
                  <a:lnTo>
                    <a:pt x="3698888" y="1748229"/>
                  </a:lnTo>
                  <a:lnTo>
                    <a:pt x="3702062" y="1745052"/>
                  </a:lnTo>
                  <a:lnTo>
                    <a:pt x="3705235" y="1742933"/>
                  </a:lnTo>
                  <a:lnTo>
                    <a:pt x="3711583" y="1740815"/>
                  </a:lnTo>
                  <a:lnTo>
                    <a:pt x="3718988" y="1740815"/>
                  </a:lnTo>
                  <a:lnTo>
                    <a:pt x="3723748" y="1741874"/>
                  </a:lnTo>
                  <a:lnTo>
                    <a:pt x="3729037" y="1742933"/>
                  </a:lnTo>
                  <a:lnTo>
                    <a:pt x="3729037" y="1757233"/>
                  </a:lnTo>
                  <a:lnTo>
                    <a:pt x="3726393" y="1768884"/>
                  </a:lnTo>
                  <a:lnTo>
                    <a:pt x="3723748" y="1780535"/>
                  </a:lnTo>
                  <a:lnTo>
                    <a:pt x="3723219" y="1787420"/>
                  </a:lnTo>
                  <a:lnTo>
                    <a:pt x="3723748" y="1794834"/>
                  </a:lnTo>
                  <a:lnTo>
                    <a:pt x="3723219" y="1802249"/>
                  </a:lnTo>
                  <a:lnTo>
                    <a:pt x="3721632" y="1808604"/>
                  </a:lnTo>
                  <a:lnTo>
                    <a:pt x="3719516" y="1812841"/>
                  </a:lnTo>
                  <a:lnTo>
                    <a:pt x="3716343" y="1816019"/>
                  </a:lnTo>
                  <a:lnTo>
                    <a:pt x="3714227" y="1819726"/>
                  </a:lnTo>
                  <a:lnTo>
                    <a:pt x="3711054" y="1823433"/>
                  </a:lnTo>
                  <a:lnTo>
                    <a:pt x="3706293" y="1826081"/>
                  </a:lnTo>
                  <a:lnTo>
                    <a:pt x="3702062" y="1828729"/>
                  </a:lnTo>
                  <a:lnTo>
                    <a:pt x="3698359" y="1831907"/>
                  </a:lnTo>
                  <a:lnTo>
                    <a:pt x="3694657" y="1835614"/>
                  </a:lnTo>
                  <a:lnTo>
                    <a:pt x="3690954" y="1837732"/>
                  </a:lnTo>
                  <a:lnTo>
                    <a:pt x="3687781" y="1840910"/>
                  </a:lnTo>
                  <a:lnTo>
                    <a:pt x="3685136" y="1852032"/>
                  </a:lnTo>
                  <a:lnTo>
                    <a:pt x="3682492" y="1862624"/>
                  </a:lnTo>
                  <a:lnTo>
                    <a:pt x="3680376" y="1866331"/>
                  </a:lnTo>
                  <a:lnTo>
                    <a:pt x="3677202" y="1869508"/>
                  </a:lnTo>
                  <a:lnTo>
                    <a:pt x="3673500" y="1871627"/>
                  </a:lnTo>
                  <a:lnTo>
                    <a:pt x="3669797" y="1873216"/>
                  </a:lnTo>
                  <a:lnTo>
                    <a:pt x="3666624" y="1875864"/>
                  </a:lnTo>
                  <a:lnTo>
                    <a:pt x="3662392" y="1878512"/>
                  </a:lnTo>
                  <a:lnTo>
                    <a:pt x="3659219" y="1881160"/>
                  </a:lnTo>
                  <a:lnTo>
                    <a:pt x="3656045" y="1883808"/>
                  </a:lnTo>
                  <a:lnTo>
                    <a:pt x="3651814" y="1884337"/>
                  </a:lnTo>
                  <a:lnTo>
                    <a:pt x="3648640" y="1885397"/>
                  </a:lnTo>
                  <a:lnTo>
                    <a:pt x="3647582" y="1889104"/>
                  </a:lnTo>
                  <a:lnTo>
                    <a:pt x="3646524" y="1892811"/>
                  </a:lnTo>
                  <a:lnTo>
                    <a:pt x="3643351" y="1895459"/>
                  </a:lnTo>
                  <a:lnTo>
                    <a:pt x="3639648" y="1898107"/>
                  </a:lnTo>
                  <a:lnTo>
                    <a:pt x="3638062" y="1902344"/>
                  </a:lnTo>
                  <a:lnTo>
                    <a:pt x="3635946" y="1905521"/>
                  </a:lnTo>
                  <a:lnTo>
                    <a:pt x="3629070" y="1910288"/>
                  </a:lnTo>
                  <a:lnTo>
                    <a:pt x="3622194" y="1914525"/>
                  </a:lnTo>
                  <a:lnTo>
                    <a:pt x="3617962" y="1917173"/>
                  </a:lnTo>
                  <a:lnTo>
                    <a:pt x="3614789" y="1921939"/>
                  </a:lnTo>
                  <a:lnTo>
                    <a:pt x="3611086" y="1925117"/>
                  </a:lnTo>
                  <a:lnTo>
                    <a:pt x="3607384" y="1928294"/>
                  </a:lnTo>
                  <a:lnTo>
                    <a:pt x="3599450" y="1934650"/>
                  </a:lnTo>
                  <a:lnTo>
                    <a:pt x="3593103" y="1941005"/>
                  </a:lnTo>
                  <a:lnTo>
                    <a:pt x="3590987" y="1944712"/>
                  </a:lnTo>
                  <a:lnTo>
                    <a:pt x="3587814" y="1948419"/>
                  </a:lnTo>
                  <a:lnTo>
                    <a:pt x="3584111" y="1951067"/>
                  </a:lnTo>
                  <a:lnTo>
                    <a:pt x="3580937" y="1953186"/>
                  </a:lnTo>
                  <a:lnTo>
                    <a:pt x="3576706" y="1955834"/>
                  </a:lnTo>
                  <a:lnTo>
                    <a:pt x="3573532" y="1959011"/>
                  </a:lnTo>
                  <a:lnTo>
                    <a:pt x="3569830" y="1965896"/>
                  </a:lnTo>
                  <a:lnTo>
                    <a:pt x="3566127" y="1973311"/>
                  </a:lnTo>
                  <a:lnTo>
                    <a:pt x="3565070" y="1977018"/>
                  </a:lnTo>
                  <a:lnTo>
                    <a:pt x="3564541" y="1980196"/>
                  </a:lnTo>
                  <a:lnTo>
                    <a:pt x="3561896" y="1983903"/>
                  </a:lnTo>
                  <a:lnTo>
                    <a:pt x="3559251" y="1987610"/>
                  </a:lnTo>
                  <a:lnTo>
                    <a:pt x="3558723" y="1991317"/>
                  </a:lnTo>
                  <a:lnTo>
                    <a:pt x="3557665" y="1994495"/>
                  </a:lnTo>
                  <a:lnTo>
                    <a:pt x="3549731" y="2006146"/>
                  </a:lnTo>
                  <a:lnTo>
                    <a:pt x="3539681" y="2016209"/>
                  </a:lnTo>
                  <a:lnTo>
                    <a:pt x="3534921" y="2018327"/>
                  </a:lnTo>
                  <a:lnTo>
                    <a:pt x="3532276" y="2021505"/>
                  </a:lnTo>
                  <a:lnTo>
                    <a:pt x="3532276" y="2025212"/>
                  </a:lnTo>
                  <a:lnTo>
                    <a:pt x="3532276" y="2028389"/>
                  </a:lnTo>
                  <a:lnTo>
                    <a:pt x="3531218" y="2033685"/>
                  </a:lnTo>
                  <a:lnTo>
                    <a:pt x="3530689" y="2038982"/>
                  </a:lnTo>
                  <a:lnTo>
                    <a:pt x="3530689" y="2043218"/>
                  </a:lnTo>
                  <a:lnTo>
                    <a:pt x="3532276" y="2046396"/>
                  </a:lnTo>
                  <a:lnTo>
                    <a:pt x="3533863" y="2050103"/>
                  </a:lnTo>
                  <a:lnTo>
                    <a:pt x="3536508" y="2053810"/>
                  </a:lnTo>
                  <a:lnTo>
                    <a:pt x="3538094" y="2056988"/>
                  </a:lnTo>
                  <a:lnTo>
                    <a:pt x="3537565" y="2060695"/>
                  </a:lnTo>
                  <a:lnTo>
                    <a:pt x="3535450" y="2064932"/>
                  </a:lnTo>
                  <a:lnTo>
                    <a:pt x="3537036" y="2068110"/>
                  </a:lnTo>
                  <a:lnTo>
                    <a:pt x="3538094" y="2071287"/>
                  </a:lnTo>
                  <a:lnTo>
                    <a:pt x="3536508" y="2078702"/>
                  </a:lnTo>
                  <a:lnTo>
                    <a:pt x="3533863" y="2086116"/>
                  </a:lnTo>
                  <a:lnTo>
                    <a:pt x="3539152" y="2097767"/>
                  </a:lnTo>
                  <a:lnTo>
                    <a:pt x="3544970" y="2108889"/>
                  </a:lnTo>
                  <a:lnTo>
                    <a:pt x="3548673" y="2112067"/>
                  </a:lnTo>
                  <a:lnTo>
                    <a:pt x="3551846" y="2114185"/>
                  </a:lnTo>
                  <a:lnTo>
                    <a:pt x="3551846" y="2156553"/>
                  </a:lnTo>
                  <a:lnTo>
                    <a:pt x="3553433" y="2160261"/>
                  </a:lnTo>
                  <a:lnTo>
                    <a:pt x="3555549" y="2164498"/>
                  </a:lnTo>
                  <a:lnTo>
                    <a:pt x="3555549" y="2169794"/>
                  </a:lnTo>
                  <a:lnTo>
                    <a:pt x="3555549" y="2175090"/>
                  </a:lnTo>
                  <a:lnTo>
                    <a:pt x="3555549" y="2186211"/>
                  </a:lnTo>
                  <a:lnTo>
                    <a:pt x="3554491" y="2189389"/>
                  </a:lnTo>
                  <a:lnTo>
                    <a:pt x="3553962" y="2192567"/>
                  </a:lnTo>
                  <a:lnTo>
                    <a:pt x="3553962" y="2200511"/>
                  </a:lnTo>
                  <a:lnTo>
                    <a:pt x="3553962" y="2207395"/>
                  </a:lnTo>
                  <a:lnTo>
                    <a:pt x="3550789" y="2214810"/>
                  </a:lnTo>
                  <a:lnTo>
                    <a:pt x="3544970" y="2221695"/>
                  </a:lnTo>
                  <a:lnTo>
                    <a:pt x="3538623" y="2226991"/>
                  </a:lnTo>
                  <a:lnTo>
                    <a:pt x="3530689" y="2230698"/>
                  </a:lnTo>
                  <a:lnTo>
                    <a:pt x="3527516" y="2233346"/>
                  </a:lnTo>
                  <a:lnTo>
                    <a:pt x="3523284" y="2235464"/>
                  </a:lnTo>
                  <a:lnTo>
                    <a:pt x="3521698" y="2235994"/>
                  </a:lnTo>
                  <a:lnTo>
                    <a:pt x="3520111" y="2235464"/>
                  </a:lnTo>
                  <a:lnTo>
                    <a:pt x="3517995" y="2235464"/>
                  </a:lnTo>
                  <a:lnTo>
                    <a:pt x="3516408" y="2235464"/>
                  </a:lnTo>
                  <a:lnTo>
                    <a:pt x="3512706" y="2236524"/>
                  </a:lnTo>
                  <a:lnTo>
                    <a:pt x="3509003" y="2238112"/>
                  </a:lnTo>
                  <a:lnTo>
                    <a:pt x="3501598" y="2240231"/>
                  </a:lnTo>
                  <a:lnTo>
                    <a:pt x="3495251" y="2244468"/>
                  </a:lnTo>
                  <a:lnTo>
                    <a:pt x="3492607" y="2247645"/>
                  </a:lnTo>
                  <a:lnTo>
                    <a:pt x="3491020" y="2251882"/>
                  </a:lnTo>
                  <a:lnTo>
                    <a:pt x="3487846" y="2255589"/>
                  </a:lnTo>
                  <a:lnTo>
                    <a:pt x="3484144" y="2258767"/>
                  </a:lnTo>
                  <a:lnTo>
                    <a:pt x="3483086" y="2263004"/>
                  </a:lnTo>
                  <a:lnTo>
                    <a:pt x="3480441" y="2266181"/>
                  </a:lnTo>
                  <a:lnTo>
                    <a:pt x="3477268" y="2266711"/>
                  </a:lnTo>
                  <a:lnTo>
                    <a:pt x="3473565" y="2267770"/>
                  </a:lnTo>
                  <a:lnTo>
                    <a:pt x="3469334" y="2271477"/>
                  </a:lnTo>
                  <a:lnTo>
                    <a:pt x="3466160" y="2275185"/>
                  </a:lnTo>
                  <a:lnTo>
                    <a:pt x="3464044" y="2278362"/>
                  </a:lnTo>
                  <a:lnTo>
                    <a:pt x="3461400" y="2282599"/>
                  </a:lnTo>
                  <a:lnTo>
                    <a:pt x="3456111" y="2285247"/>
                  </a:lnTo>
                  <a:lnTo>
                    <a:pt x="3453995" y="2289484"/>
                  </a:lnTo>
                  <a:lnTo>
                    <a:pt x="3456111" y="2296898"/>
                  </a:lnTo>
                  <a:lnTo>
                    <a:pt x="3461400" y="2303783"/>
                  </a:lnTo>
                  <a:lnTo>
                    <a:pt x="3464044" y="2310668"/>
                  </a:lnTo>
                  <a:lnTo>
                    <a:pt x="3466160" y="2318083"/>
                  </a:lnTo>
                  <a:lnTo>
                    <a:pt x="3468276" y="2325497"/>
                  </a:lnTo>
                  <a:lnTo>
                    <a:pt x="3469863" y="2332382"/>
                  </a:lnTo>
                  <a:lnTo>
                    <a:pt x="3473036" y="2342444"/>
                  </a:lnTo>
                  <a:lnTo>
                    <a:pt x="3473565" y="2353566"/>
                  </a:lnTo>
                  <a:lnTo>
                    <a:pt x="3474094" y="2357273"/>
                  </a:lnTo>
                  <a:lnTo>
                    <a:pt x="3473565" y="2360980"/>
                  </a:lnTo>
                  <a:lnTo>
                    <a:pt x="3470392" y="2362040"/>
                  </a:lnTo>
                  <a:lnTo>
                    <a:pt x="3466160" y="2362569"/>
                  </a:lnTo>
                  <a:lnTo>
                    <a:pt x="3462987" y="2365217"/>
                  </a:lnTo>
                  <a:lnTo>
                    <a:pt x="3459284" y="2367865"/>
                  </a:lnTo>
                  <a:lnTo>
                    <a:pt x="3456111" y="2371572"/>
                  </a:lnTo>
                  <a:lnTo>
                    <a:pt x="3453995" y="2375280"/>
                  </a:lnTo>
                  <a:lnTo>
                    <a:pt x="3450821" y="2377928"/>
                  </a:lnTo>
                  <a:lnTo>
                    <a:pt x="3446590" y="2380576"/>
                  </a:lnTo>
                  <a:lnTo>
                    <a:pt x="3443416" y="2384813"/>
                  </a:lnTo>
                  <a:lnTo>
                    <a:pt x="3439185" y="2387461"/>
                  </a:lnTo>
                  <a:lnTo>
                    <a:pt x="3437598" y="2387461"/>
                  </a:lnTo>
                  <a:lnTo>
                    <a:pt x="3436011" y="2387461"/>
                  </a:lnTo>
                  <a:lnTo>
                    <a:pt x="3434425" y="2387461"/>
                  </a:lnTo>
                  <a:lnTo>
                    <a:pt x="3432309" y="2387461"/>
                  </a:lnTo>
                  <a:lnTo>
                    <a:pt x="3428606" y="2387990"/>
                  </a:lnTo>
                  <a:lnTo>
                    <a:pt x="3425433" y="2387461"/>
                  </a:lnTo>
                  <a:lnTo>
                    <a:pt x="3421730" y="2389579"/>
                  </a:lnTo>
                  <a:lnTo>
                    <a:pt x="3418028" y="2393286"/>
                  </a:lnTo>
                  <a:lnTo>
                    <a:pt x="3419086" y="2396464"/>
                  </a:lnTo>
                  <a:lnTo>
                    <a:pt x="3420143" y="2400171"/>
                  </a:lnTo>
                  <a:lnTo>
                    <a:pt x="3422788" y="2403878"/>
                  </a:lnTo>
                  <a:lnTo>
                    <a:pt x="3425433" y="2407056"/>
                  </a:lnTo>
                  <a:lnTo>
                    <a:pt x="3425962" y="2412881"/>
                  </a:lnTo>
                  <a:lnTo>
                    <a:pt x="3425433" y="2418178"/>
                  </a:lnTo>
                  <a:lnTo>
                    <a:pt x="3425433" y="2427181"/>
                  </a:lnTo>
                  <a:lnTo>
                    <a:pt x="3423317" y="2436184"/>
                  </a:lnTo>
                  <a:lnTo>
                    <a:pt x="3420672" y="2439891"/>
                  </a:lnTo>
                  <a:lnTo>
                    <a:pt x="3416441" y="2443069"/>
                  </a:lnTo>
                  <a:lnTo>
                    <a:pt x="3412210" y="2446776"/>
                  </a:lnTo>
                  <a:lnTo>
                    <a:pt x="3409565" y="2450483"/>
                  </a:lnTo>
                  <a:lnTo>
                    <a:pt x="3408507" y="2453661"/>
                  </a:lnTo>
                  <a:lnTo>
                    <a:pt x="3407978" y="2457368"/>
                  </a:lnTo>
                  <a:lnTo>
                    <a:pt x="3401102" y="2464253"/>
                  </a:lnTo>
                  <a:lnTo>
                    <a:pt x="3393168" y="2470079"/>
                  </a:lnTo>
                  <a:lnTo>
                    <a:pt x="3388937" y="2472727"/>
                  </a:lnTo>
                  <a:lnTo>
                    <a:pt x="3385763" y="2476963"/>
                  </a:lnTo>
                  <a:lnTo>
                    <a:pt x="3383119" y="2483848"/>
                  </a:lnTo>
                  <a:lnTo>
                    <a:pt x="3380474" y="2491263"/>
                  </a:lnTo>
                  <a:lnTo>
                    <a:pt x="3377829" y="2494970"/>
                  </a:lnTo>
                  <a:lnTo>
                    <a:pt x="3373069" y="2498148"/>
                  </a:lnTo>
                  <a:lnTo>
                    <a:pt x="3370424" y="2502384"/>
                  </a:lnTo>
                  <a:lnTo>
                    <a:pt x="3366722" y="2505562"/>
                  </a:lnTo>
                  <a:lnTo>
                    <a:pt x="3362490" y="2508210"/>
                  </a:lnTo>
                  <a:lnTo>
                    <a:pt x="3359317" y="2511388"/>
                  </a:lnTo>
                  <a:lnTo>
                    <a:pt x="3355614" y="2512447"/>
                  </a:lnTo>
                  <a:lnTo>
                    <a:pt x="3351912" y="2514565"/>
                  </a:lnTo>
                  <a:lnTo>
                    <a:pt x="3351912" y="2517743"/>
                  </a:lnTo>
                  <a:lnTo>
                    <a:pt x="3351912" y="2521450"/>
                  </a:lnTo>
                  <a:lnTo>
                    <a:pt x="3349796" y="2525687"/>
                  </a:lnTo>
                  <a:lnTo>
                    <a:pt x="3346623" y="2528865"/>
                  </a:lnTo>
                  <a:lnTo>
                    <a:pt x="3342920" y="2529924"/>
                  </a:lnTo>
                  <a:lnTo>
                    <a:pt x="3339746" y="2530453"/>
                  </a:lnTo>
                  <a:lnTo>
                    <a:pt x="3332341" y="2531513"/>
                  </a:lnTo>
                  <a:lnTo>
                    <a:pt x="3325465" y="2532042"/>
                  </a:lnTo>
                  <a:lnTo>
                    <a:pt x="3321234" y="2532042"/>
                  </a:lnTo>
                  <a:lnTo>
                    <a:pt x="3318060" y="2532042"/>
                  </a:lnTo>
                  <a:lnTo>
                    <a:pt x="3314358" y="2533101"/>
                  </a:lnTo>
                  <a:lnTo>
                    <a:pt x="3310655" y="2534161"/>
                  </a:lnTo>
                  <a:lnTo>
                    <a:pt x="3310127" y="2537338"/>
                  </a:lnTo>
                  <a:lnTo>
                    <a:pt x="3310655" y="2541045"/>
                  </a:lnTo>
                  <a:lnTo>
                    <a:pt x="3308011" y="2545282"/>
                  </a:lnTo>
                  <a:lnTo>
                    <a:pt x="3305895" y="2548460"/>
                  </a:lnTo>
                  <a:lnTo>
                    <a:pt x="3261465" y="2548460"/>
                  </a:lnTo>
                  <a:lnTo>
                    <a:pt x="3253531" y="2549519"/>
                  </a:lnTo>
                  <a:lnTo>
                    <a:pt x="3246655" y="2551638"/>
                  </a:lnTo>
                  <a:lnTo>
                    <a:pt x="3239779" y="2555874"/>
                  </a:lnTo>
                  <a:lnTo>
                    <a:pt x="3231845" y="2557463"/>
                  </a:lnTo>
                  <a:lnTo>
                    <a:pt x="3197465" y="2557463"/>
                  </a:lnTo>
                  <a:lnTo>
                    <a:pt x="3192705" y="2556404"/>
                  </a:lnTo>
                  <a:lnTo>
                    <a:pt x="3189531" y="2553756"/>
                  </a:lnTo>
                  <a:lnTo>
                    <a:pt x="3185829" y="2552167"/>
                  </a:lnTo>
                  <a:lnTo>
                    <a:pt x="3182126" y="2550049"/>
                  </a:lnTo>
                  <a:lnTo>
                    <a:pt x="3182126" y="2546871"/>
                  </a:lnTo>
                  <a:lnTo>
                    <a:pt x="3182126" y="2542634"/>
                  </a:lnTo>
                  <a:lnTo>
                    <a:pt x="3182126" y="2539457"/>
                  </a:lnTo>
                  <a:lnTo>
                    <a:pt x="3182126" y="2535749"/>
                  </a:lnTo>
                  <a:lnTo>
                    <a:pt x="3175250" y="2535749"/>
                  </a:lnTo>
                  <a:lnTo>
                    <a:pt x="3171547" y="2535220"/>
                  </a:lnTo>
                  <a:lnTo>
                    <a:pt x="3167845" y="2534161"/>
                  </a:lnTo>
                  <a:lnTo>
                    <a:pt x="3167845" y="2530453"/>
                  </a:lnTo>
                  <a:lnTo>
                    <a:pt x="3167845" y="2526746"/>
                  </a:lnTo>
                  <a:lnTo>
                    <a:pt x="3170490" y="2523569"/>
                  </a:lnTo>
                  <a:lnTo>
                    <a:pt x="3173663" y="2519861"/>
                  </a:lnTo>
                  <a:lnTo>
                    <a:pt x="3175250" y="2518273"/>
                  </a:lnTo>
                  <a:lnTo>
                    <a:pt x="3180010" y="2516684"/>
                  </a:lnTo>
                  <a:lnTo>
                    <a:pt x="3180539" y="2514565"/>
                  </a:lnTo>
                  <a:lnTo>
                    <a:pt x="3180539" y="2511388"/>
                  </a:lnTo>
                  <a:lnTo>
                    <a:pt x="3178424" y="2507151"/>
                  </a:lnTo>
                  <a:lnTo>
                    <a:pt x="3175250" y="2503973"/>
                  </a:lnTo>
                  <a:lnTo>
                    <a:pt x="3173663" y="2500266"/>
                  </a:lnTo>
                  <a:lnTo>
                    <a:pt x="3171547" y="2496559"/>
                  </a:lnTo>
                  <a:lnTo>
                    <a:pt x="3171547" y="2489674"/>
                  </a:lnTo>
                  <a:lnTo>
                    <a:pt x="3171547" y="2482260"/>
                  </a:lnTo>
                  <a:lnTo>
                    <a:pt x="3168903" y="2479612"/>
                  </a:lnTo>
                  <a:lnTo>
                    <a:pt x="3164671" y="2476963"/>
                  </a:lnTo>
                  <a:lnTo>
                    <a:pt x="3160440" y="2473786"/>
                  </a:lnTo>
                  <a:lnTo>
                    <a:pt x="3157266" y="2470079"/>
                  </a:lnTo>
                  <a:lnTo>
                    <a:pt x="3154622" y="2462664"/>
                  </a:lnTo>
                  <a:lnTo>
                    <a:pt x="3152506" y="2455250"/>
                  </a:lnTo>
                  <a:lnTo>
                    <a:pt x="3149861" y="2452072"/>
                  </a:lnTo>
                  <a:lnTo>
                    <a:pt x="3148275" y="2448365"/>
                  </a:lnTo>
                  <a:lnTo>
                    <a:pt x="3147217" y="2444658"/>
                  </a:lnTo>
                  <a:lnTo>
                    <a:pt x="3146688" y="2440950"/>
                  </a:lnTo>
                  <a:lnTo>
                    <a:pt x="3146688" y="2437773"/>
                  </a:lnTo>
                  <a:lnTo>
                    <a:pt x="3146688" y="2434066"/>
                  </a:lnTo>
                  <a:lnTo>
                    <a:pt x="3142985" y="2428240"/>
                  </a:lnTo>
                  <a:lnTo>
                    <a:pt x="3131878" y="2419766"/>
                  </a:lnTo>
                  <a:lnTo>
                    <a:pt x="3127118" y="2414470"/>
                  </a:lnTo>
                  <a:lnTo>
                    <a:pt x="3122886" y="2407585"/>
                  </a:lnTo>
                  <a:lnTo>
                    <a:pt x="3120241" y="2400171"/>
                  </a:lnTo>
                  <a:lnTo>
                    <a:pt x="3119713" y="2396464"/>
                  </a:lnTo>
                  <a:lnTo>
                    <a:pt x="3120241" y="2393286"/>
                  </a:lnTo>
                  <a:lnTo>
                    <a:pt x="3117597" y="2386401"/>
                  </a:lnTo>
                  <a:lnTo>
                    <a:pt x="3116010" y="2378987"/>
                  </a:lnTo>
                  <a:lnTo>
                    <a:pt x="3116010" y="2342444"/>
                  </a:lnTo>
                  <a:lnTo>
                    <a:pt x="3113894" y="2339267"/>
                  </a:lnTo>
                  <a:lnTo>
                    <a:pt x="3111250" y="2335559"/>
                  </a:lnTo>
                  <a:lnTo>
                    <a:pt x="3111250" y="2332382"/>
                  </a:lnTo>
                  <a:lnTo>
                    <a:pt x="3111250" y="2328675"/>
                  </a:lnTo>
                  <a:lnTo>
                    <a:pt x="3110192" y="2325497"/>
                  </a:lnTo>
                  <a:lnTo>
                    <a:pt x="3109663" y="2321260"/>
                  </a:lnTo>
                  <a:lnTo>
                    <a:pt x="3107018" y="2317553"/>
                  </a:lnTo>
                  <a:lnTo>
                    <a:pt x="3105431" y="2312257"/>
                  </a:lnTo>
                  <a:lnTo>
                    <a:pt x="3105431" y="2309079"/>
                  </a:lnTo>
                  <a:lnTo>
                    <a:pt x="3105431" y="2305902"/>
                  </a:lnTo>
                  <a:lnTo>
                    <a:pt x="3096440" y="2300606"/>
                  </a:lnTo>
                  <a:lnTo>
                    <a:pt x="3089564" y="2294780"/>
                  </a:lnTo>
                  <a:lnTo>
                    <a:pt x="3087977" y="2291073"/>
                  </a:lnTo>
                  <a:lnTo>
                    <a:pt x="3085861" y="2287366"/>
                  </a:lnTo>
                  <a:lnTo>
                    <a:pt x="3083745" y="2284188"/>
                  </a:lnTo>
                  <a:lnTo>
                    <a:pt x="3082159" y="2280481"/>
                  </a:lnTo>
                  <a:lnTo>
                    <a:pt x="3082159" y="2276773"/>
                  </a:lnTo>
                  <a:lnTo>
                    <a:pt x="3082159" y="2273596"/>
                  </a:lnTo>
                  <a:lnTo>
                    <a:pt x="3082159" y="2269359"/>
                  </a:lnTo>
                  <a:lnTo>
                    <a:pt x="3082159" y="2266181"/>
                  </a:lnTo>
                  <a:lnTo>
                    <a:pt x="3080043" y="2263533"/>
                  </a:lnTo>
                  <a:lnTo>
                    <a:pt x="3075283" y="2260885"/>
                  </a:lnTo>
                  <a:lnTo>
                    <a:pt x="3071051" y="2257708"/>
                  </a:lnTo>
                  <a:lnTo>
                    <a:pt x="3068636" y="2253838"/>
                  </a:lnTo>
                  <a:lnTo>
                    <a:pt x="3068636" y="2255838"/>
                  </a:lnTo>
                  <a:lnTo>
                    <a:pt x="3068107" y="2254792"/>
                  </a:lnTo>
                  <a:lnTo>
                    <a:pt x="3067578" y="2253224"/>
                  </a:lnTo>
                  <a:lnTo>
                    <a:pt x="3065461" y="2243288"/>
                  </a:lnTo>
                  <a:lnTo>
                    <a:pt x="3065990" y="2232306"/>
                  </a:lnTo>
                  <a:lnTo>
                    <a:pt x="3065461" y="2224985"/>
                  </a:lnTo>
                  <a:lnTo>
                    <a:pt x="3065990" y="2218186"/>
                  </a:lnTo>
                  <a:lnTo>
                    <a:pt x="3066520" y="2214526"/>
                  </a:lnTo>
                  <a:lnTo>
                    <a:pt x="3068636" y="2211388"/>
                  </a:lnTo>
                  <a:lnTo>
                    <a:pt x="3068636" y="2212612"/>
                  </a:lnTo>
                  <a:lnTo>
                    <a:pt x="3069993" y="2210573"/>
                  </a:lnTo>
                  <a:lnTo>
                    <a:pt x="3073696" y="2207395"/>
                  </a:lnTo>
                  <a:lnTo>
                    <a:pt x="3077398" y="2203688"/>
                  </a:lnTo>
                  <a:lnTo>
                    <a:pt x="3077927" y="2199981"/>
                  </a:lnTo>
                  <a:lnTo>
                    <a:pt x="3078985" y="2196803"/>
                  </a:lnTo>
                  <a:lnTo>
                    <a:pt x="3078985" y="2189389"/>
                  </a:lnTo>
                  <a:lnTo>
                    <a:pt x="3078985" y="2181974"/>
                  </a:lnTo>
                  <a:lnTo>
                    <a:pt x="3080043" y="2176149"/>
                  </a:lnTo>
                  <a:lnTo>
                    <a:pt x="3085332" y="2166086"/>
                  </a:lnTo>
                  <a:lnTo>
                    <a:pt x="3089564" y="2160790"/>
                  </a:lnTo>
                  <a:lnTo>
                    <a:pt x="3093266" y="2158142"/>
                  </a:lnTo>
                  <a:lnTo>
                    <a:pt x="3096440" y="2155494"/>
                  </a:lnTo>
                  <a:lnTo>
                    <a:pt x="3098555" y="2152317"/>
                  </a:lnTo>
                  <a:lnTo>
                    <a:pt x="3098555" y="2148080"/>
                  </a:lnTo>
                  <a:lnTo>
                    <a:pt x="3099613" y="2144902"/>
                  </a:lnTo>
                  <a:lnTo>
                    <a:pt x="3100142" y="2141195"/>
                  </a:lnTo>
                  <a:lnTo>
                    <a:pt x="3100671" y="2135899"/>
                  </a:lnTo>
                  <a:lnTo>
                    <a:pt x="3100142" y="2130603"/>
                  </a:lnTo>
                  <a:lnTo>
                    <a:pt x="3101200" y="2124777"/>
                  </a:lnTo>
                  <a:lnTo>
                    <a:pt x="3100142" y="2120011"/>
                  </a:lnTo>
                  <a:lnTo>
                    <a:pt x="3096440" y="2118422"/>
                  </a:lnTo>
                  <a:lnTo>
                    <a:pt x="3093266" y="2115774"/>
                  </a:lnTo>
                  <a:lnTo>
                    <a:pt x="3090093" y="2109419"/>
                  </a:lnTo>
                  <a:lnTo>
                    <a:pt x="3089564" y="2102004"/>
                  </a:lnTo>
                  <a:lnTo>
                    <a:pt x="3089564" y="2094590"/>
                  </a:lnTo>
                  <a:lnTo>
                    <a:pt x="3090622" y="2090883"/>
                  </a:lnTo>
                  <a:lnTo>
                    <a:pt x="3091150" y="2087705"/>
                  </a:lnTo>
                  <a:lnTo>
                    <a:pt x="3089035" y="2083998"/>
                  </a:lnTo>
                  <a:lnTo>
                    <a:pt x="3085861" y="2080291"/>
                  </a:lnTo>
                  <a:lnTo>
                    <a:pt x="3083745" y="2073406"/>
                  </a:lnTo>
                  <a:lnTo>
                    <a:pt x="3082159" y="2065991"/>
                  </a:lnTo>
                  <a:lnTo>
                    <a:pt x="3082688" y="2058047"/>
                  </a:lnTo>
                  <a:lnTo>
                    <a:pt x="3082159" y="2050103"/>
                  </a:lnTo>
                  <a:lnTo>
                    <a:pt x="3081101" y="2046396"/>
                  </a:lnTo>
                  <a:lnTo>
                    <a:pt x="3078985" y="2043218"/>
                  </a:lnTo>
                  <a:lnTo>
                    <a:pt x="3074225" y="2035804"/>
                  </a:lnTo>
                  <a:lnTo>
                    <a:pt x="3069993" y="2028389"/>
                  </a:lnTo>
                  <a:lnTo>
                    <a:pt x="3068637" y="2025674"/>
                  </a:lnTo>
                  <a:lnTo>
                    <a:pt x="3068637" y="2027238"/>
                  </a:lnTo>
                  <a:lnTo>
                    <a:pt x="3067581" y="2024063"/>
                  </a:lnTo>
                  <a:lnTo>
                    <a:pt x="3065997" y="2020888"/>
                  </a:lnTo>
                  <a:lnTo>
                    <a:pt x="3064945" y="2019483"/>
                  </a:lnTo>
                  <a:lnTo>
                    <a:pt x="3060584" y="2014780"/>
                  </a:lnTo>
                  <a:lnTo>
                    <a:pt x="3059660" y="2014009"/>
                  </a:lnTo>
                  <a:lnTo>
                    <a:pt x="3055964" y="2010834"/>
                  </a:lnTo>
                  <a:lnTo>
                    <a:pt x="3052795" y="2006601"/>
                  </a:lnTo>
                  <a:lnTo>
                    <a:pt x="3052267" y="2002896"/>
                  </a:lnTo>
                  <a:lnTo>
                    <a:pt x="3051239" y="1999806"/>
                  </a:lnTo>
                  <a:lnTo>
                    <a:pt x="3048836" y="1998202"/>
                  </a:lnTo>
                  <a:lnTo>
                    <a:pt x="3045134" y="1996084"/>
                  </a:lnTo>
                  <a:lnTo>
                    <a:pt x="3041431" y="1995554"/>
                  </a:lnTo>
                  <a:lnTo>
                    <a:pt x="3037729" y="1994495"/>
                  </a:lnTo>
                  <a:lnTo>
                    <a:pt x="3037423" y="1994035"/>
                  </a:lnTo>
                  <a:lnTo>
                    <a:pt x="3036953" y="1993901"/>
                  </a:lnTo>
                  <a:lnTo>
                    <a:pt x="3034841" y="1990726"/>
                  </a:lnTo>
                  <a:lnTo>
                    <a:pt x="3033785" y="1987021"/>
                  </a:lnTo>
                  <a:lnTo>
                    <a:pt x="3032200" y="1983317"/>
                  </a:lnTo>
                  <a:lnTo>
                    <a:pt x="3033257" y="1975909"/>
                  </a:lnTo>
                  <a:lnTo>
                    <a:pt x="3031721" y="1972831"/>
                  </a:lnTo>
                  <a:lnTo>
                    <a:pt x="3026092" y="1969074"/>
                  </a:lnTo>
                  <a:lnTo>
                    <a:pt x="3018158" y="1968015"/>
                  </a:lnTo>
                  <a:lnTo>
                    <a:pt x="3014456" y="1966426"/>
                  </a:lnTo>
                  <a:lnTo>
                    <a:pt x="3010753" y="1964837"/>
                  </a:lnTo>
                  <a:lnTo>
                    <a:pt x="3010858" y="1964627"/>
                  </a:lnTo>
                  <a:lnTo>
                    <a:pt x="3010021" y="1964267"/>
                  </a:lnTo>
                  <a:lnTo>
                    <a:pt x="3012134" y="1960034"/>
                  </a:lnTo>
                  <a:lnTo>
                    <a:pt x="3013718" y="1956859"/>
                  </a:lnTo>
                  <a:lnTo>
                    <a:pt x="3014774" y="1956330"/>
                  </a:lnTo>
                  <a:lnTo>
                    <a:pt x="3015302" y="1956330"/>
                  </a:lnTo>
                  <a:lnTo>
                    <a:pt x="3016358" y="1956330"/>
                  </a:lnTo>
                  <a:lnTo>
                    <a:pt x="3017414" y="1956859"/>
                  </a:lnTo>
                  <a:lnTo>
                    <a:pt x="3018471" y="1956859"/>
                  </a:lnTo>
                  <a:lnTo>
                    <a:pt x="3019527" y="1956859"/>
                  </a:lnTo>
                  <a:lnTo>
                    <a:pt x="3020055" y="1956859"/>
                  </a:lnTo>
                  <a:lnTo>
                    <a:pt x="3020583" y="1956859"/>
                  </a:lnTo>
                  <a:lnTo>
                    <a:pt x="3022167" y="1953684"/>
                  </a:lnTo>
                  <a:lnTo>
                    <a:pt x="3023223" y="1949451"/>
                  </a:lnTo>
                  <a:lnTo>
                    <a:pt x="3023751" y="1938338"/>
                  </a:lnTo>
                  <a:lnTo>
                    <a:pt x="3024807" y="1927755"/>
                  </a:lnTo>
                  <a:lnTo>
                    <a:pt x="3025335" y="1924051"/>
                  </a:lnTo>
                  <a:lnTo>
                    <a:pt x="3026392" y="1921405"/>
                  </a:lnTo>
                  <a:lnTo>
                    <a:pt x="3029032" y="1917171"/>
                  </a:lnTo>
                  <a:lnTo>
                    <a:pt x="3031672" y="1913996"/>
                  </a:lnTo>
                  <a:lnTo>
                    <a:pt x="3031672" y="1910821"/>
                  </a:lnTo>
                  <a:lnTo>
                    <a:pt x="3031672" y="1906588"/>
                  </a:lnTo>
                  <a:lnTo>
                    <a:pt x="3031672" y="1899709"/>
                  </a:lnTo>
                  <a:lnTo>
                    <a:pt x="3031672" y="1892301"/>
                  </a:lnTo>
                  <a:lnTo>
                    <a:pt x="3032200" y="1889126"/>
                  </a:lnTo>
                  <a:lnTo>
                    <a:pt x="3033785" y="1885421"/>
                  </a:lnTo>
                  <a:lnTo>
                    <a:pt x="3033785" y="1864212"/>
                  </a:lnTo>
                  <a:lnTo>
                    <a:pt x="2972142" y="1864212"/>
                  </a:lnTo>
                  <a:lnTo>
                    <a:pt x="2967910" y="1863683"/>
                  </a:lnTo>
                  <a:lnTo>
                    <a:pt x="2964737" y="1862624"/>
                  </a:lnTo>
                  <a:lnTo>
                    <a:pt x="2961034" y="1861035"/>
                  </a:lnTo>
                  <a:lnTo>
                    <a:pt x="2957332" y="1858916"/>
                  </a:lnTo>
                  <a:lnTo>
                    <a:pt x="2957285" y="1858777"/>
                  </a:lnTo>
                  <a:lnTo>
                    <a:pt x="2956686" y="1858434"/>
                  </a:lnTo>
                  <a:lnTo>
                    <a:pt x="2955630" y="1855259"/>
                  </a:lnTo>
                  <a:lnTo>
                    <a:pt x="2955102" y="1851026"/>
                  </a:lnTo>
                  <a:lnTo>
                    <a:pt x="2954046" y="1847851"/>
                  </a:lnTo>
                  <a:lnTo>
                    <a:pt x="2952990" y="1844676"/>
                  </a:lnTo>
                  <a:lnTo>
                    <a:pt x="2950878" y="1840442"/>
                  </a:lnTo>
                  <a:lnTo>
                    <a:pt x="2948237" y="1837267"/>
                  </a:lnTo>
                  <a:lnTo>
                    <a:pt x="2948021" y="1835752"/>
                  </a:lnTo>
                  <a:lnTo>
                    <a:pt x="2947282" y="1834025"/>
                  </a:lnTo>
                  <a:lnTo>
                    <a:pt x="2946970" y="1831834"/>
                  </a:lnTo>
                  <a:lnTo>
                    <a:pt x="2946186" y="1830002"/>
                  </a:lnTo>
                  <a:lnTo>
                    <a:pt x="2942843" y="1828143"/>
                  </a:lnTo>
                  <a:lnTo>
                    <a:pt x="2941139" y="1827801"/>
                  </a:lnTo>
                  <a:lnTo>
                    <a:pt x="2935117" y="1828729"/>
                  </a:lnTo>
                  <a:lnTo>
                    <a:pt x="2925067" y="1829259"/>
                  </a:lnTo>
                  <a:lnTo>
                    <a:pt x="2916604" y="1831907"/>
                  </a:lnTo>
                  <a:lnTo>
                    <a:pt x="2911844" y="1836143"/>
                  </a:lnTo>
                  <a:lnTo>
                    <a:pt x="2907613" y="1839321"/>
                  </a:lnTo>
                  <a:lnTo>
                    <a:pt x="2903381" y="1839321"/>
                  </a:lnTo>
                  <a:lnTo>
                    <a:pt x="2897034" y="1838791"/>
                  </a:lnTo>
                  <a:lnTo>
                    <a:pt x="2889629" y="1837732"/>
                  </a:lnTo>
                  <a:lnTo>
                    <a:pt x="2882224" y="1837203"/>
                  </a:lnTo>
                  <a:lnTo>
                    <a:pt x="2875348" y="1837732"/>
                  </a:lnTo>
                  <a:lnTo>
                    <a:pt x="2871117" y="1839321"/>
                  </a:lnTo>
                  <a:lnTo>
                    <a:pt x="2867943" y="1842499"/>
                  </a:lnTo>
                  <a:lnTo>
                    <a:pt x="2864240" y="1845676"/>
                  </a:lnTo>
                  <a:lnTo>
                    <a:pt x="2860538" y="1848324"/>
                  </a:lnTo>
                  <a:lnTo>
                    <a:pt x="2858951" y="1852032"/>
                  </a:lnTo>
                  <a:lnTo>
                    <a:pt x="2857364" y="1855739"/>
                  </a:lnTo>
                  <a:lnTo>
                    <a:pt x="2855778" y="1856268"/>
                  </a:lnTo>
                  <a:lnTo>
                    <a:pt x="2853662" y="1855739"/>
                  </a:lnTo>
                  <a:lnTo>
                    <a:pt x="2852943" y="1855259"/>
                  </a:lnTo>
                  <a:lnTo>
                    <a:pt x="2852128" y="1855259"/>
                  </a:lnTo>
                  <a:lnTo>
                    <a:pt x="2851610" y="1854913"/>
                  </a:lnTo>
                  <a:lnTo>
                    <a:pt x="2849959" y="1855739"/>
                  </a:lnTo>
                  <a:lnTo>
                    <a:pt x="2846786" y="1857328"/>
                  </a:lnTo>
                  <a:lnTo>
                    <a:pt x="2843083" y="1858916"/>
                  </a:lnTo>
                  <a:lnTo>
                    <a:pt x="2837794" y="1859446"/>
                  </a:lnTo>
                  <a:lnTo>
                    <a:pt x="2832505" y="1858916"/>
                  </a:lnTo>
                  <a:lnTo>
                    <a:pt x="2822984" y="1859446"/>
                  </a:lnTo>
                  <a:lnTo>
                    <a:pt x="2814521" y="1857328"/>
                  </a:lnTo>
                  <a:lnTo>
                    <a:pt x="2812935" y="1855739"/>
                  </a:lnTo>
                  <a:lnTo>
                    <a:pt x="2812926" y="1855663"/>
                  </a:lnTo>
                  <a:lnTo>
                    <a:pt x="2812523" y="1855259"/>
                  </a:lnTo>
                  <a:lnTo>
                    <a:pt x="2812003" y="1850570"/>
                  </a:lnTo>
                  <a:lnTo>
                    <a:pt x="2811348" y="1849913"/>
                  </a:lnTo>
                  <a:lnTo>
                    <a:pt x="2807116" y="1849384"/>
                  </a:lnTo>
                  <a:lnTo>
                    <a:pt x="2803943" y="1849913"/>
                  </a:lnTo>
                  <a:lnTo>
                    <a:pt x="2794422" y="1849384"/>
                  </a:lnTo>
                  <a:lnTo>
                    <a:pt x="2784901" y="1849913"/>
                  </a:lnTo>
                  <a:lnTo>
                    <a:pt x="2780670" y="1849913"/>
                  </a:lnTo>
                  <a:lnTo>
                    <a:pt x="2777496" y="1850972"/>
                  </a:lnTo>
                  <a:lnTo>
                    <a:pt x="2773265" y="1851502"/>
                  </a:lnTo>
                  <a:lnTo>
                    <a:pt x="2770091" y="1850972"/>
                  </a:lnTo>
                  <a:lnTo>
                    <a:pt x="2766389" y="1849913"/>
                  </a:lnTo>
                  <a:lnTo>
                    <a:pt x="2759271" y="1849438"/>
                  </a:lnTo>
                  <a:lnTo>
                    <a:pt x="2759188" y="1849438"/>
                  </a:lnTo>
                  <a:lnTo>
                    <a:pt x="2758292" y="1849438"/>
                  </a:lnTo>
                  <a:lnTo>
                    <a:pt x="2752108" y="1851502"/>
                  </a:lnTo>
                  <a:lnTo>
                    <a:pt x="2751050" y="1854680"/>
                  </a:lnTo>
                  <a:lnTo>
                    <a:pt x="2750309" y="1857650"/>
                  </a:lnTo>
                  <a:lnTo>
                    <a:pt x="2750211" y="1858434"/>
                  </a:lnTo>
                  <a:lnTo>
                    <a:pt x="2750032" y="1858756"/>
                  </a:lnTo>
                  <a:lnTo>
                    <a:pt x="2749992" y="1858916"/>
                  </a:lnTo>
                  <a:lnTo>
                    <a:pt x="2747876" y="1863683"/>
                  </a:lnTo>
                  <a:lnTo>
                    <a:pt x="2743116" y="1866331"/>
                  </a:lnTo>
                  <a:lnTo>
                    <a:pt x="2737827" y="1865272"/>
                  </a:lnTo>
                  <a:lnTo>
                    <a:pt x="2732009" y="1864212"/>
                  </a:lnTo>
                  <a:lnTo>
                    <a:pt x="2728835" y="1862624"/>
                  </a:lnTo>
                  <a:lnTo>
                    <a:pt x="2725661" y="1860505"/>
                  </a:lnTo>
                  <a:lnTo>
                    <a:pt x="2723546" y="1860505"/>
                  </a:lnTo>
                  <a:lnTo>
                    <a:pt x="2721430" y="1860505"/>
                  </a:lnTo>
                  <a:lnTo>
                    <a:pt x="2719843" y="1861035"/>
                  </a:lnTo>
                  <a:lnTo>
                    <a:pt x="2718256" y="1860505"/>
                  </a:lnTo>
                  <a:lnTo>
                    <a:pt x="2710323" y="1857328"/>
                  </a:lnTo>
                  <a:lnTo>
                    <a:pt x="2703975" y="1851502"/>
                  </a:lnTo>
                  <a:lnTo>
                    <a:pt x="2700802" y="1848324"/>
                  </a:lnTo>
                  <a:lnTo>
                    <a:pt x="2698157" y="1845147"/>
                  </a:lnTo>
                  <a:lnTo>
                    <a:pt x="2694984" y="1843028"/>
                  </a:lnTo>
                  <a:lnTo>
                    <a:pt x="2691810" y="1840910"/>
                  </a:lnTo>
                  <a:lnTo>
                    <a:pt x="2687050" y="1839321"/>
                  </a:lnTo>
                  <a:lnTo>
                    <a:pt x="2684405" y="1837732"/>
                  </a:lnTo>
                  <a:lnTo>
                    <a:pt x="2684352" y="1837357"/>
                  </a:lnTo>
                  <a:lnTo>
                    <a:pt x="2684202" y="1837267"/>
                  </a:lnTo>
                  <a:lnTo>
                    <a:pt x="2683674" y="1833563"/>
                  </a:lnTo>
                  <a:lnTo>
                    <a:pt x="2684202" y="1829859"/>
                  </a:lnTo>
                  <a:lnTo>
                    <a:pt x="2683674" y="1826684"/>
                  </a:lnTo>
                  <a:lnTo>
                    <a:pt x="2684202" y="1822980"/>
                  </a:lnTo>
                  <a:lnTo>
                    <a:pt x="2683674" y="1819276"/>
                  </a:lnTo>
                  <a:lnTo>
                    <a:pt x="2682745" y="1816019"/>
                  </a:lnTo>
                  <a:lnTo>
                    <a:pt x="2674355" y="1816019"/>
                  </a:lnTo>
                  <a:lnTo>
                    <a:pt x="2666422" y="1814430"/>
                  </a:lnTo>
                  <a:lnTo>
                    <a:pt x="2658488" y="1809663"/>
                  </a:lnTo>
                  <a:lnTo>
                    <a:pt x="2652141" y="1805426"/>
                  </a:lnTo>
                  <a:lnTo>
                    <a:pt x="2646851" y="1804367"/>
                  </a:lnTo>
                  <a:lnTo>
                    <a:pt x="2643149" y="1802249"/>
                  </a:lnTo>
                  <a:lnTo>
                    <a:pt x="2639975" y="1798542"/>
                  </a:lnTo>
                  <a:lnTo>
                    <a:pt x="2637331" y="1794834"/>
                  </a:lnTo>
                  <a:lnTo>
                    <a:pt x="2637317" y="1794564"/>
                  </a:lnTo>
                  <a:lnTo>
                    <a:pt x="2637204" y="1794405"/>
                  </a:lnTo>
                  <a:lnTo>
                    <a:pt x="2636676" y="1783821"/>
                  </a:lnTo>
                  <a:lnTo>
                    <a:pt x="2637184" y="1773121"/>
                  </a:lnTo>
                  <a:lnTo>
                    <a:pt x="2635744" y="1773121"/>
                  </a:lnTo>
                  <a:lnTo>
                    <a:pt x="2634686" y="1773650"/>
                  </a:lnTo>
                  <a:lnTo>
                    <a:pt x="2632570" y="1773650"/>
                  </a:lnTo>
                  <a:lnTo>
                    <a:pt x="2630454" y="1773121"/>
                  </a:lnTo>
                  <a:lnTo>
                    <a:pt x="2627281" y="1772061"/>
                  </a:lnTo>
                  <a:lnTo>
                    <a:pt x="2623578" y="1769943"/>
                  </a:lnTo>
                  <a:lnTo>
                    <a:pt x="2621992" y="1766236"/>
                  </a:lnTo>
                  <a:lnTo>
                    <a:pt x="2621977" y="1766035"/>
                  </a:lnTo>
                  <a:lnTo>
                    <a:pt x="2621890" y="1765830"/>
                  </a:lnTo>
                  <a:lnTo>
                    <a:pt x="2621376" y="1758618"/>
                  </a:lnTo>
                  <a:lnTo>
                    <a:pt x="2619876" y="1755114"/>
                  </a:lnTo>
                  <a:lnTo>
                    <a:pt x="2617231" y="1752996"/>
                  </a:lnTo>
                  <a:lnTo>
                    <a:pt x="2612471" y="1751937"/>
                  </a:lnTo>
                  <a:lnTo>
                    <a:pt x="2610884" y="1751407"/>
                  </a:lnTo>
                  <a:lnTo>
                    <a:pt x="2609297" y="1751937"/>
                  </a:lnTo>
                  <a:lnTo>
                    <a:pt x="2607711" y="1751937"/>
                  </a:lnTo>
                  <a:lnTo>
                    <a:pt x="2606124" y="1751937"/>
                  </a:lnTo>
                  <a:lnTo>
                    <a:pt x="2601892" y="1749289"/>
                  </a:lnTo>
                  <a:lnTo>
                    <a:pt x="2598719" y="1746640"/>
                  </a:lnTo>
                  <a:lnTo>
                    <a:pt x="2594487" y="1744522"/>
                  </a:lnTo>
                  <a:lnTo>
                    <a:pt x="2591314" y="1742933"/>
                  </a:lnTo>
                  <a:lnTo>
                    <a:pt x="2589198" y="1739756"/>
                  </a:lnTo>
                  <a:lnTo>
                    <a:pt x="2587611" y="1736048"/>
                  </a:lnTo>
                  <a:lnTo>
                    <a:pt x="2583380" y="1732871"/>
                  </a:lnTo>
                  <a:lnTo>
                    <a:pt x="2580735" y="1730223"/>
                  </a:lnTo>
                  <a:lnTo>
                    <a:pt x="2578620" y="1723338"/>
                  </a:lnTo>
                  <a:lnTo>
                    <a:pt x="2578620" y="1723071"/>
                  </a:lnTo>
                  <a:lnTo>
                    <a:pt x="2578588" y="1722967"/>
                  </a:lnTo>
                  <a:lnTo>
                    <a:pt x="2578588" y="1715559"/>
                  </a:lnTo>
                  <a:lnTo>
                    <a:pt x="2578588" y="1708814"/>
                  </a:lnTo>
                  <a:lnTo>
                    <a:pt x="2578091" y="1705331"/>
                  </a:lnTo>
                  <a:lnTo>
                    <a:pt x="2577033" y="1701624"/>
                  </a:lnTo>
                  <a:lnTo>
                    <a:pt x="2576504" y="1697917"/>
                  </a:lnTo>
                  <a:lnTo>
                    <a:pt x="2575446" y="1694739"/>
                  </a:lnTo>
                  <a:lnTo>
                    <a:pt x="2572801" y="1691562"/>
                  </a:lnTo>
                  <a:lnTo>
                    <a:pt x="2571744" y="1687325"/>
                  </a:lnTo>
                  <a:lnTo>
                    <a:pt x="2571744" y="1687068"/>
                  </a:lnTo>
                  <a:lnTo>
                    <a:pt x="2571723" y="1686984"/>
                  </a:lnTo>
                  <a:lnTo>
                    <a:pt x="2571723" y="1683280"/>
                  </a:lnTo>
                  <a:lnTo>
                    <a:pt x="2573835" y="1679575"/>
                  </a:lnTo>
                  <a:lnTo>
                    <a:pt x="2573835" y="1679046"/>
                  </a:lnTo>
                  <a:lnTo>
                    <a:pt x="2574891" y="1679046"/>
                  </a:lnTo>
                  <a:lnTo>
                    <a:pt x="2575948" y="1679575"/>
                  </a:lnTo>
                  <a:lnTo>
                    <a:pt x="2577004" y="1679575"/>
                  </a:lnTo>
                  <a:lnTo>
                    <a:pt x="2577643" y="1680216"/>
                  </a:lnTo>
                  <a:lnTo>
                    <a:pt x="2578478" y="1680634"/>
                  </a:lnTo>
                  <a:lnTo>
                    <a:pt x="2579116" y="1680634"/>
                  </a:lnTo>
                  <a:lnTo>
                    <a:pt x="2579652" y="1680634"/>
                  </a:lnTo>
                  <a:lnTo>
                    <a:pt x="2580432" y="1680113"/>
                  </a:lnTo>
                  <a:lnTo>
                    <a:pt x="2580700" y="1679575"/>
                  </a:lnTo>
                  <a:lnTo>
                    <a:pt x="2583340" y="1676930"/>
                  </a:lnTo>
                  <a:lnTo>
                    <a:pt x="2585981" y="1672696"/>
                  </a:lnTo>
                  <a:lnTo>
                    <a:pt x="2586508" y="1669528"/>
                  </a:lnTo>
                  <a:lnTo>
                    <a:pt x="2586025" y="1666141"/>
                  </a:lnTo>
                  <a:lnTo>
                    <a:pt x="2586025" y="1666126"/>
                  </a:lnTo>
                  <a:lnTo>
                    <a:pt x="2585981" y="1665817"/>
                  </a:lnTo>
                  <a:lnTo>
                    <a:pt x="2585981" y="1658938"/>
                  </a:lnTo>
                  <a:lnTo>
                    <a:pt x="2585453" y="1637242"/>
                  </a:lnTo>
                  <a:lnTo>
                    <a:pt x="2583869" y="1615546"/>
                  </a:lnTo>
                  <a:lnTo>
                    <a:pt x="2586509" y="1611842"/>
                  </a:lnTo>
                  <a:lnTo>
                    <a:pt x="2589677" y="1608667"/>
                  </a:lnTo>
                  <a:lnTo>
                    <a:pt x="2592803" y="1601358"/>
                  </a:lnTo>
                  <a:lnTo>
                    <a:pt x="2590785" y="1597822"/>
                  </a:lnTo>
                  <a:lnTo>
                    <a:pt x="2587611" y="1594644"/>
                  </a:lnTo>
                  <a:lnTo>
                    <a:pt x="2586025" y="1594644"/>
                  </a:lnTo>
                  <a:lnTo>
                    <a:pt x="2583909" y="1594644"/>
                  </a:lnTo>
                  <a:lnTo>
                    <a:pt x="2582322" y="1595174"/>
                  </a:lnTo>
                  <a:lnTo>
                    <a:pt x="2580735" y="1594644"/>
                  </a:lnTo>
                  <a:lnTo>
                    <a:pt x="2577562" y="1594644"/>
                  </a:lnTo>
                  <a:lnTo>
                    <a:pt x="2573859" y="1594644"/>
                  </a:lnTo>
                  <a:lnTo>
                    <a:pt x="2566454" y="1594115"/>
                  </a:lnTo>
                  <a:lnTo>
                    <a:pt x="2559049" y="1592526"/>
                  </a:lnTo>
                  <a:lnTo>
                    <a:pt x="2559049" y="1592263"/>
                  </a:lnTo>
                  <a:lnTo>
                    <a:pt x="2559049" y="1580345"/>
                  </a:lnTo>
                  <a:lnTo>
                    <a:pt x="2559049" y="1580092"/>
                  </a:lnTo>
                  <a:lnTo>
                    <a:pt x="2560633" y="1575859"/>
                  </a:lnTo>
                  <a:lnTo>
                    <a:pt x="2561015" y="1575476"/>
                  </a:lnTo>
                  <a:lnTo>
                    <a:pt x="2562223" y="1573460"/>
                  </a:lnTo>
                  <a:lnTo>
                    <a:pt x="2563462" y="1573150"/>
                  </a:lnTo>
                  <a:lnTo>
                    <a:pt x="2566442" y="1572155"/>
                  </a:lnTo>
                  <a:lnTo>
                    <a:pt x="2569611" y="1571096"/>
                  </a:lnTo>
                  <a:lnTo>
                    <a:pt x="2574363" y="1568450"/>
                  </a:lnTo>
                  <a:lnTo>
                    <a:pt x="2577004" y="1565805"/>
                  </a:lnTo>
                  <a:lnTo>
                    <a:pt x="2578588" y="1562629"/>
                  </a:lnTo>
                  <a:lnTo>
                    <a:pt x="2578588" y="1558396"/>
                  </a:lnTo>
                  <a:lnTo>
                    <a:pt x="2579644" y="1555221"/>
                  </a:lnTo>
                  <a:lnTo>
                    <a:pt x="2580700" y="1551517"/>
                  </a:lnTo>
                  <a:lnTo>
                    <a:pt x="2580700" y="1539875"/>
                  </a:lnTo>
                  <a:lnTo>
                    <a:pt x="2580700" y="1528763"/>
                  </a:lnTo>
                  <a:lnTo>
                    <a:pt x="2587037" y="1528234"/>
                  </a:lnTo>
                  <a:lnTo>
                    <a:pt x="2592846" y="1526117"/>
                  </a:lnTo>
                  <a:lnTo>
                    <a:pt x="2593374" y="1526117"/>
                  </a:lnTo>
                  <a:lnTo>
                    <a:pt x="2594430" y="1526117"/>
                  </a:lnTo>
                  <a:lnTo>
                    <a:pt x="2596542" y="1526646"/>
                  </a:lnTo>
                  <a:lnTo>
                    <a:pt x="2597201" y="1527307"/>
                  </a:lnTo>
                  <a:lnTo>
                    <a:pt x="2598194" y="1527704"/>
                  </a:lnTo>
                  <a:lnTo>
                    <a:pt x="2598655" y="1527704"/>
                  </a:lnTo>
                  <a:lnTo>
                    <a:pt x="2598929" y="1527704"/>
                  </a:lnTo>
                  <a:lnTo>
                    <a:pt x="2600101" y="1526530"/>
                  </a:lnTo>
                  <a:lnTo>
                    <a:pt x="2600239" y="1526117"/>
                  </a:lnTo>
                  <a:lnTo>
                    <a:pt x="2601295" y="1522942"/>
                  </a:lnTo>
                  <a:lnTo>
                    <a:pt x="2601823" y="1519238"/>
                  </a:lnTo>
                  <a:lnTo>
                    <a:pt x="2603407" y="1515534"/>
                  </a:lnTo>
                  <a:lnTo>
                    <a:pt x="2606048" y="1512359"/>
                  </a:lnTo>
                  <a:lnTo>
                    <a:pt x="2609216" y="1508654"/>
                  </a:lnTo>
                  <a:lnTo>
                    <a:pt x="2612384" y="1505479"/>
                  </a:lnTo>
                  <a:lnTo>
                    <a:pt x="2613441" y="1501246"/>
                  </a:lnTo>
                  <a:lnTo>
                    <a:pt x="2614497" y="1498071"/>
                  </a:lnTo>
                  <a:lnTo>
                    <a:pt x="2617665" y="1493309"/>
                  </a:lnTo>
                  <a:lnTo>
                    <a:pt x="2619777" y="1489075"/>
                  </a:lnTo>
                  <a:lnTo>
                    <a:pt x="2623474" y="1480609"/>
                  </a:lnTo>
                  <a:lnTo>
                    <a:pt x="2627170" y="1473200"/>
                  </a:lnTo>
                  <a:lnTo>
                    <a:pt x="2629283" y="1468967"/>
                  </a:lnTo>
                  <a:lnTo>
                    <a:pt x="2632451" y="1465792"/>
                  </a:lnTo>
                  <a:lnTo>
                    <a:pt x="2634035" y="1462088"/>
                  </a:lnTo>
                  <a:lnTo>
                    <a:pt x="2635619" y="1458384"/>
                  </a:lnTo>
                  <a:lnTo>
                    <a:pt x="2636148" y="1458384"/>
                  </a:lnTo>
                  <a:lnTo>
                    <a:pt x="2637204" y="1458384"/>
                  </a:lnTo>
                  <a:lnTo>
                    <a:pt x="2638260" y="1458384"/>
                  </a:lnTo>
                  <a:lnTo>
                    <a:pt x="2639316" y="1458384"/>
                  </a:lnTo>
                  <a:lnTo>
                    <a:pt x="2639795" y="1458624"/>
                  </a:lnTo>
                  <a:lnTo>
                    <a:pt x="2640950" y="1458913"/>
                  </a:lnTo>
                  <a:lnTo>
                    <a:pt x="2641428" y="1458913"/>
                  </a:lnTo>
                  <a:lnTo>
                    <a:pt x="2642021" y="1458913"/>
                  </a:lnTo>
                  <a:lnTo>
                    <a:pt x="2642716" y="1458681"/>
                  </a:lnTo>
                  <a:lnTo>
                    <a:pt x="2643012" y="1458384"/>
                  </a:lnTo>
                  <a:lnTo>
                    <a:pt x="2646181" y="1457854"/>
                  </a:lnTo>
                  <a:lnTo>
                    <a:pt x="2650405" y="1456796"/>
                  </a:lnTo>
                  <a:lnTo>
                    <a:pt x="2653046" y="1453621"/>
                  </a:lnTo>
                  <a:lnTo>
                    <a:pt x="2655158" y="1449388"/>
                  </a:lnTo>
                  <a:lnTo>
                    <a:pt x="2658326" y="1448859"/>
                  </a:lnTo>
                  <a:lnTo>
                    <a:pt x="2662551" y="1447800"/>
                  </a:lnTo>
                  <a:lnTo>
                    <a:pt x="2667304" y="1444096"/>
                  </a:lnTo>
                  <a:lnTo>
                    <a:pt x="2671528" y="1432984"/>
                  </a:lnTo>
                  <a:lnTo>
                    <a:pt x="2671528" y="1426634"/>
                  </a:lnTo>
                  <a:lnTo>
                    <a:pt x="2693179" y="1426634"/>
                  </a:lnTo>
                  <a:lnTo>
                    <a:pt x="2693179" y="1413934"/>
                  </a:lnTo>
                  <a:lnTo>
                    <a:pt x="2693707" y="1405467"/>
                  </a:lnTo>
                  <a:lnTo>
                    <a:pt x="2694763" y="1398059"/>
                  </a:lnTo>
                  <a:lnTo>
                    <a:pt x="2696876" y="1394354"/>
                  </a:lnTo>
                  <a:lnTo>
                    <a:pt x="2697932" y="1390650"/>
                  </a:lnTo>
                  <a:lnTo>
                    <a:pt x="2697932" y="1383771"/>
                  </a:lnTo>
                  <a:lnTo>
                    <a:pt x="2697932" y="1376892"/>
                  </a:lnTo>
                  <a:lnTo>
                    <a:pt x="2698988" y="1369484"/>
                  </a:lnTo>
                  <a:lnTo>
                    <a:pt x="2700044" y="1362075"/>
                  </a:lnTo>
                  <a:lnTo>
                    <a:pt x="2726976" y="1362075"/>
                  </a:lnTo>
                  <a:lnTo>
                    <a:pt x="2726976" y="1332971"/>
                  </a:lnTo>
                  <a:lnTo>
                    <a:pt x="2732784" y="1333500"/>
                  </a:lnTo>
                  <a:lnTo>
                    <a:pt x="2739121" y="1334029"/>
                  </a:lnTo>
                  <a:lnTo>
                    <a:pt x="2742818" y="1332971"/>
                  </a:lnTo>
                  <a:lnTo>
                    <a:pt x="2746514" y="1332442"/>
                  </a:lnTo>
                  <a:lnTo>
                    <a:pt x="2749683" y="1332442"/>
                  </a:lnTo>
                  <a:lnTo>
                    <a:pt x="2753379" y="1332971"/>
                  </a:lnTo>
                  <a:lnTo>
                    <a:pt x="2753379" y="1327150"/>
                  </a:lnTo>
                  <a:lnTo>
                    <a:pt x="2753379" y="1321329"/>
                  </a:lnTo>
                  <a:lnTo>
                    <a:pt x="2753907" y="1317096"/>
                  </a:lnTo>
                  <a:lnTo>
                    <a:pt x="2755491" y="1313921"/>
                  </a:lnTo>
                  <a:lnTo>
                    <a:pt x="2755491" y="1310746"/>
                  </a:lnTo>
                  <a:lnTo>
                    <a:pt x="2755491" y="1307042"/>
                  </a:lnTo>
                  <a:lnTo>
                    <a:pt x="2757604" y="1303338"/>
                  </a:lnTo>
                  <a:lnTo>
                    <a:pt x="2760772" y="1300163"/>
                  </a:lnTo>
                  <a:lnTo>
                    <a:pt x="2761017" y="1300268"/>
                  </a:lnTo>
                  <a:lnTo>
                    <a:pt x="2761100" y="1300185"/>
                  </a:lnTo>
                  <a:lnTo>
                    <a:pt x="2768505" y="1303363"/>
                  </a:lnTo>
                  <a:lnTo>
                    <a:pt x="2771678" y="1306011"/>
                  </a:lnTo>
                  <a:lnTo>
                    <a:pt x="2774852" y="1309188"/>
                  </a:lnTo>
                  <a:lnTo>
                    <a:pt x="2779083" y="1310247"/>
                  </a:lnTo>
                  <a:lnTo>
                    <a:pt x="2782257" y="1310777"/>
                  </a:lnTo>
                  <a:lnTo>
                    <a:pt x="2788724" y="1311275"/>
                  </a:lnTo>
                  <a:lnTo>
                    <a:pt x="2789447" y="1311275"/>
                  </a:lnTo>
                  <a:lnTo>
                    <a:pt x="2793351" y="1310884"/>
                  </a:lnTo>
                  <a:lnTo>
                    <a:pt x="2794041" y="1310746"/>
                  </a:lnTo>
                  <a:lnTo>
                    <a:pt x="2797209" y="1310746"/>
                  </a:lnTo>
                  <a:lnTo>
                    <a:pt x="2800906" y="1310746"/>
                  </a:lnTo>
                  <a:lnTo>
                    <a:pt x="2801962" y="1310746"/>
                  </a:lnTo>
                  <a:lnTo>
                    <a:pt x="2803546" y="1310746"/>
                  </a:lnTo>
                  <a:lnTo>
                    <a:pt x="2803700" y="1310777"/>
                  </a:lnTo>
                  <a:lnTo>
                    <a:pt x="2803943" y="1310777"/>
                  </a:lnTo>
                  <a:lnTo>
                    <a:pt x="2809232" y="1311836"/>
                  </a:lnTo>
                  <a:lnTo>
                    <a:pt x="2814197" y="1312333"/>
                  </a:lnTo>
                  <a:lnTo>
                    <a:pt x="2817276" y="1312333"/>
                  </a:lnTo>
                  <a:lnTo>
                    <a:pt x="2821500" y="1310746"/>
                  </a:lnTo>
                  <a:lnTo>
                    <a:pt x="2824669" y="1309158"/>
                  </a:lnTo>
                  <a:lnTo>
                    <a:pt x="2826781" y="1308100"/>
                  </a:lnTo>
                  <a:lnTo>
                    <a:pt x="2828365" y="1308100"/>
                  </a:lnTo>
                  <a:lnTo>
                    <a:pt x="2831006" y="1308100"/>
                  </a:lnTo>
                  <a:lnTo>
                    <a:pt x="2832335" y="1308988"/>
                  </a:lnTo>
                  <a:lnTo>
                    <a:pt x="2832930" y="1309158"/>
                  </a:lnTo>
                  <a:lnTo>
                    <a:pt x="2834702" y="1309158"/>
                  </a:lnTo>
                  <a:lnTo>
                    <a:pt x="2836814" y="1309158"/>
                  </a:lnTo>
                  <a:lnTo>
                    <a:pt x="2837870" y="1309158"/>
                  </a:lnTo>
                  <a:lnTo>
                    <a:pt x="2838927" y="1309158"/>
                  </a:lnTo>
                  <a:lnTo>
                    <a:pt x="2842095" y="1309158"/>
                  </a:lnTo>
                  <a:lnTo>
                    <a:pt x="2844042" y="1309646"/>
                  </a:lnTo>
                  <a:lnTo>
                    <a:pt x="2844414" y="1309584"/>
                  </a:lnTo>
                  <a:lnTo>
                    <a:pt x="2845263" y="1309158"/>
                  </a:lnTo>
                  <a:lnTo>
                    <a:pt x="2846320" y="1309158"/>
                  </a:lnTo>
                  <a:lnTo>
                    <a:pt x="2850016" y="1306513"/>
                  </a:lnTo>
                  <a:lnTo>
                    <a:pt x="2853713" y="1303338"/>
                  </a:lnTo>
                  <a:lnTo>
                    <a:pt x="2854769" y="1300163"/>
                  </a:lnTo>
                  <a:lnTo>
                    <a:pt x="2855297" y="1295929"/>
                  </a:lnTo>
                  <a:lnTo>
                    <a:pt x="2856881" y="1292754"/>
                  </a:lnTo>
                  <a:lnTo>
                    <a:pt x="2858465" y="1289579"/>
                  </a:lnTo>
                  <a:lnTo>
                    <a:pt x="2894374" y="1289579"/>
                  </a:lnTo>
                  <a:lnTo>
                    <a:pt x="2897542" y="1284817"/>
                  </a:lnTo>
                  <a:lnTo>
                    <a:pt x="2901239" y="1282171"/>
                  </a:lnTo>
                  <a:lnTo>
                    <a:pt x="2901767" y="1281642"/>
                  </a:lnTo>
                  <a:lnTo>
                    <a:pt x="2902295" y="1281642"/>
                  </a:lnTo>
                  <a:lnTo>
                    <a:pt x="2902738" y="1281864"/>
                  </a:lnTo>
                  <a:lnTo>
                    <a:pt x="2903381" y="1281649"/>
                  </a:lnTo>
                  <a:lnTo>
                    <a:pt x="2905467" y="1282171"/>
                  </a:lnTo>
                  <a:lnTo>
                    <a:pt x="2905992" y="1282171"/>
                  </a:lnTo>
                  <a:lnTo>
                    <a:pt x="2907048" y="1282171"/>
                  </a:lnTo>
                  <a:lnTo>
                    <a:pt x="2908104" y="1282171"/>
                  </a:lnTo>
                  <a:lnTo>
                    <a:pt x="2908632" y="1282171"/>
                  </a:lnTo>
                  <a:lnTo>
                    <a:pt x="2919193" y="1276350"/>
                  </a:lnTo>
                  <a:close/>
                  <a:moveTo>
                    <a:pt x="5400669" y="1106488"/>
                  </a:moveTo>
                  <a:lnTo>
                    <a:pt x="5401199" y="1106488"/>
                  </a:lnTo>
                  <a:lnTo>
                    <a:pt x="5401729" y="1106488"/>
                  </a:lnTo>
                  <a:lnTo>
                    <a:pt x="5402259" y="1106488"/>
                  </a:lnTo>
                  <a:lnTo>
                    <a:pt x="5402789" y="1107018"/>
                  </a:lnTo>
                  <a:lnTo>
                    <a:pt x="5403319" y="1107018"/>
                  </a:lnTo>
                  <a:lnTo>
                    <a:pt x="5403849" y="1107018"/>
                  </a:lnTo>
                  <a:lnTo>
                    <a:pt x="5403849" y="1109139"/>
                  </a:lnTo>
                  <a:lnTo>
                    <a:pt x="5403849" y="1111259"/>
                  </a:lnTo>
                  <a:lnTo>
                    <a:pt x="5403319" y="1113380"/>
                  </a:lnTo>
                  <a:lnTo>
                    <a:pt x="5402789" y="1114970"/>
                  </a:lnTo>
                  <a:lnTo>
                    <a:pt x="5401199" y="1116561"/>
                  </a:lnTo>
                  <a:lnTo>
                    <a:pt x="5399609" y="1117621"/>
                  </a:lnTo>
                  <a:lnTo>
                    <a:pt x="5398549" y="1119211"/>
                  </a:lnTo>
                  <a:lnTo>
                    <a:pt x="5396429" y="1120802"/>
                  </a:lnTo>
                  <a:lnTo>
                    <a:pt x="5394839" y="1121862"/>
                  </a:lnTo>
                  <a:lnTo>
                    <a:pt x="5393249" y="1122392"/>
                  </a:lnTo>
                  <a:lnTo>
                    <a:pt x="5392719" y="1124513"/>
                  </a:lnTo>
                  <a:lnTo>
                    <a:pt x="5392188" y="1126633"/>
                  </a:lnTo>
                  <a:lnTo>
                    <a:pt x="5391658" y="1128224"/>
                  </a:lnTo>
                  <a:lnTo>
                    <a:pt x="5391128" y="1129814"/>
                  </a:lnTo>
                  <a:lnTo>
                    <a:pt x="5389539" y="1130874"/>
                  </a:lnTo>
                  <a:lnTo>
                    <a:pt x="5387949" y="1130874"/>
                  </a:lnTo>
                  <a:lnTo>
                    <a:pt x="5385828" y="1131405"/>
                  </a:lnTo>
                  <a:lnTo>
                    <a:pt x="5384238" y="1131405"/>
                  </a:lnTo>
                  <a:lnTo>
                    <a:pt x="5380528" y="1131405"/>
                  </a:lnTo>
                  <a:lnTo>
                    <a:pt x="5374698" y="1132465"/>
                  </a:lnTo>
                  <a:lnTo>
                    <a:pt x="5369928" y="1134055"/>
                  </a:lnTo>
                  <a:lnTo>
                    <a:pt x="5368338" y="1136176"/>
                  </a:lnTo>
                  <a:lnTo>
                    <a:pt x="5366218" y="1137236"/>
                  </a:lnTo>
                  <a:lnTo>
                    <a:pt x="5364097" y="1137766"/>
                  </a:lnTo>
                  <a:lnTo>
                    <a:pt x="5362507" y="1137236"/>
                  </a:lnTo>
                  <a:lnTo>
                    <a:pt x="5361447" y="1137236"/>
                  </a:lnTo>
                  <a:lnTo>
                    <a:pt x="5360917" y="1137236"/>
                  </a:lnTo>
                  <a:lnTo>
                    <a:pt x="5360387" y="1137236"/>
                  </a:lnTo>
                  <a:lnTo>
                    <a:pt x="5359857" y="1137236"/>
                  </a:lnTo>
                  <a:lnTo>
                    <a:pt x="5359327" y="1137236"/>
                  </a:lnTo>
                  <a:lnTo>
                    <a:pt x="5357207" y="1137766"/>
                  </a:lnTo>
                  <a:lnTo>
                    <a:pt x="5355617" y="1138827"/>
                  </a:lnTo>
                  <a:lnTo>
                    <a:pt x="5353497" y="1139357"/>
                  </a:lnTo>
                  <a:lnTo>
                    <a:pt x="5351907" y="1139887"/>
                  </a:lnTo>
                  <a:lnTo>
                    <a:pt x="5350847" y="1141477"/>
                  </a:lnTo>
                  <a:lnTo>
                    <a:pt x="5350317" y="1143068"/>
                  </a:lnTo>
                  <a:lnTo>
                    <a:pt x="5349257" y="1145718"/>
                  </a:lnTo>
                  <a:lnTo>
                    <a:pt x="5349257" y="1147309"/>
                  </a:lnTo>
                  <a:lnTo>
                    <a:pt x="5349257" y="1150490"/>
                  </a:lnTo>
                  <a:lnTo>
                    <a:pt x="5349257" y="1154201"/>
                  </a:lnTo>
                  <a:lnTo>
                    <a:pt x="5349257" y="1155791"/>
                  </a:lnTo>
                  <a:lnTo>
                    <a:pt x="5348197" y="1157911"/>
                  </a:lnTo>
                  <a:lnTo>
                    <a:pt x="5347137" y="1158442"/>
                  </a:lnTo>
                  <a:lnTo>
                    <a:pt x="5345017" y="1158972"/>
                  </a:lnTo>
                  <a:lnTo>
                    <a:pt x="5342896" y="1159502"/>
                  </a:lnTo>
                  <a:lnTo>
                    <a:pt x="5341306" y="1159502"/>
                  </a:lnTo>
                  <a:lnTo>
                    <a:pt x="5339186" y="1161092"/>
                  </a:lnTo>
                  <a:lnTo>
                    <a:pt x="5337596" y="1162153"/>
                  </a:lnTo>
                  <a:lnTo>
                    <a:pt x="5317985" y="1162153"/>
                  </a:lnTo>
                  <a:lnTo>
                    <a:pt x="5318515" y="1167984"/>
                  </a:lnTo>
                  <a:lnTo>
                    <a:pt x="5318515" y="1172755"/>
                  </a:lnTo>
                  <a:lnTo>
                    <a:pt x="5318515" y="1174876"/>
                  </a:lnTo>
                  <a:lnTo>
                    <a:pt x="5317985" y="1176466"/>
                  </a:lnTo>
                  <a:lnTo>
                    <a:pt x="5314275" y="1175936"/>
                  </a:lnTo>
                  <a:lnTo>
                    <a:pt x="5309505" y="1175406"/>
                  </a:lnTo>
                  <a:lnTo>
                    <a:pt x="5305795" y="1175406"/>
                  </a:lnTo>
                  <a:lnTo>
                    <a:pt x="5302085" y="1174346"/>
                  </a:lnTo>
                  <a:lnTo>
                    <a:pt x="5300495" y="1172755"/>
                  </a:lnTo>
                  <a:lnTo>
                    <a:pt x="5299964" y="1171165"/>
                  </a:lnTo>
                  <a:lnTo>
                    <a:pt x="5299434" y="1171165"/>
                  </a:lnTo>
                  <a:lnTo>
                    <a:pt x="5298904" y="1171165"/>
                  </a:lnTo>
                  <a:lnTo>
                    <a:pt x="5298374" y="1171165"/>
                  </a:lnTo>
                  <a:lnTo>
                    <a:pt x="5297844" y="1171165"/>
                  </a:lnTo>
                  <a:lnTo>
                    <a:pt x="5297314" y="1171165"/>
                  </a:lnTo>
                  <a:lnTo>
                    <a:pt x="5296784" y="1171165"/>
                  </a:lnTo>
                  <a:lnTo>
                    <a:pt x="5296254" y="1171165"/>
                  </a:lnTo>
                  <a:lnTo>
                    <a:pt x="5294664" y="1170105"/>
                  </a:lnTo>
                  <a:lnTo>
                    <a:pt x="5293074" y="1169575"/>
                  </a:lnTo>
                  <a:lnTo>
                    <a:pt x="5289894" y="1167984"/>
                  </a:lnTo>
                  <a:lnTo>
                    <a:pt x="5287244" y="1166394"/>
                  </a:lnTo>
                  <a:lnTo>
                    <a:pt x="5285654" y="1166394"/>
                  </a:lnTo>
                  <a:lnTo>
                    <a:pt x="5283534" y="1167984"/>
                  </a:lnTo>
                  <a:lnTo>
                    <a:pt x="5281414" y="1169575"/>
                  </a:lnTo>
                  <a:lnTo>
                    <a:pt x="5263393" y="1169575"/>
                  </a:lnTo>
                  <a:lnTo>
                    <a:pt x="5263393" y="1174346"/>
                  </a:lnTo>
                  <a:lnTo>
                    <a:pt x="5266573" y="1175406"/>
                  </a:lnTo>
                  <a:lnTo>
                    <a:pt x="5270813" y="1176466"/>
                  </a:lnTo>
                  <a:lnTo>
                    <a:pt x="5272403" y="1176466"/>
                  </a:lnTo>
                  <a:lnTo>
                    <a:pt x="5273993" y="1176996"/>
                  </a:lnTo>
                  <a:lnTo>
                    <a:pt x="5275053" y="1179117"/>
                  </a:lnTo>
                  <a:lnTo>
                    <a:pt x="5275583" y="1181238"/>
                  </a:lnTo>
                  <a:lnTo>
                    <a:pt x="5276113" y="1182828"/>
                  </a:lnTo>
                  <a:lnTo>
                    <a:pt x="5275583" y="1184418"/>
                  </a:lnTo>
                  <a:lnTo>
                    <a:pt x="5277703" y="1188129"/>
                  </a:lnTo>
                  <a:lnTo>
                    <a:pt x="5279824" y="1191840"/>
                  </a:lnTo>
                  <a:lnTo>
                    <a:pt x="5279824" y="1193431"/>
                  </a:lnTo>
                  <a:lnTo>
                    <a:pt x="5279824" y="1195021"/>
                  </a:lnTo>
                  <a:lnTo>
                    <a:pt x="5281414" y="1198732"/>
                  </a:lnTo>
                  <a:lnTo>
                    <a:pt x="5284064" y="1202443"/>
                  </a:lnTo>
                  <a:lnTo>
                    <a:pt x="5284594" y="1204033"/>
                  </a:lnTo>
                  <a:lnTo>
                    <a:pt x="5285654" y="1206154"/>
                  </a:lnTo>
                  <a:lnTo>
                    <a:pt x="5287244" y="1207214"/>
                  </a:lnTo>
                  <a:lnTo>
                    <a:pt x="5288834" y="1208805"/>
                  </a:lnTo>
                  <a:lnTo>
                    <a:pt x="5289894" y="1212516"/>
                  </a:lnTo>
                  <a:lnTo>
                    <a:pt x="5289894" y="1215696"/>
                  </a:lnTo>
                  <a:lnTo>
                    <a:pt x="5289894" y="1219938"/>
                  </a:lnTo>
                  <a:lnTo>
                    <a:pt x="5288834" y="1224179"/>
                  </a:lnTo>
                  <a:lnTo>
                    <a:pt x="5287774" y="1225769"/>
                  </a:lnTo>
                  <a:lnTo>
                    <a:pt x="5286714" y="1227360"/>
                  </a:lnTo>
                  <a:lnTo>
                    <a:pt x="5285124" y="1230540"/>
                  </a:lnTo>
                  <a:lnTo>
                    <a:pt x="5284064" y="1234781"/>
                  </a:lnTo>
                  <a:lnTo>
                    <a:pt x="5283534" y="1236372"/>
                  </a:lnTo>
                  <a:lnTo>
                    <a:pt x="5283004" y="1237962"/>
                  </a:lnTo>
                  <a:lnTo>
                    <a:pt x="5283004" y="1243264"/>
                  </a:lnTo>
                  <a:lnTo>
                    <a:pt x="5282474" y="1249095"/>
                  </a:lnTo>
                  <a:lnTo>
                    <a:pt x="5280884" y="1250155"/>
                  </a:lnTo>
                  <a:lnTo>
                    <a:pt x="5278233" y="1250686"/>
                  </a:lnTo>
                  <a:lnTo>
                    <a:pt x="5276113" y="1251746"/>
                  </a:lnTo>
                  <a:lnTo>
                    <a:pt x="5273993" y="1253336"/>
                  </a:lnTo>
                  <a:lnTo>
                    <a:pt x="5273463" y="1256517"/>
                  </a:lnTo>
                  <a:lnTo>
                    <a:pt x="5273993" y="1259168"/>
                  </a:lnTo>
                  <a:lnTo>
                    <a:pt x="5273993" y="1264999"/>
                  </a:lnTo>
                  <a:lnTo>
                    <a:pt x="5274523" y="1268710"/>
                  </a:lnTo>
                  <a:lnTo>
                    <a:pt x="5275053" y="1271891"/>
                  </a:lnTo>
                  <a:lnTo>
                    <a:pt x="5275053" y="1275602"/>
                  </a:lnTo>
                  <a:lnTo>
                    <a:pt x="5272933" y="1279313"/>
                  </a:lnTo>
                  <a:lnTo>
                    <a:pt x="5269753" y="1283024"/>
                  </a:lnTo>
                  <a:lnTo>
                    <a:pt x="5269223" y="1284614"/>
                  </a:lnTo>
                  <a:lnTo>
                    <a:pt x="5269223" y="1286205"/>
                  </a:lnTo>
                  <a:lnTo>
                    <a:pt x="5267633" y="1288325"/>
                  </a:lnTo>
                  <a:lnTo>
                    <a:pt x="5267633" y="1290446"/>
                  </a:lnTo>
                  <a:lnTo>
                    <a:pt x="5267633" y="1307410"/>
                  </a:lnTo>
                  <a:lnTo>
                    <a:pt x="5266573" y="1311651"/>
                  </a:lnTo>
                  <a:lnTo>
                    <a:pt x="5264453" y="1314832"/>
                  </a:lnTo>
                  <a:lnTo>
                    <a:pt x="5261803" y="1317483"/>
                  </a:lnTo>
                  <a:lnTo>
                    <a:pt x="5257563" y="1318543"/>
                  </a:lnTo>
                  <a:lnTo>
                    <a:pt x="5257033" y="1318543"/>
                  </a:lnTo>
                  <a:lnTo>
                    <a:pt x="5255972" y="1318543"/>
                  </a:lnTo>
                  <a:lnTo>
                    <a:pt x="5255442" y="1318543"/>
                  </a:lnTo>
                  <a:lnTo>
                    <a:pt x="5254382" y="1318013"/>
                  </a:lnTo>
                  <a:lnTo>
                    <a:pt x="5252262" y="1317483"/>
                  </a:lnTo>
                  <a:lnTo>
                    <a:pt x="5251202" y="1317483"/>
                  </a:lnTo>
                  <a:lnTo>
                    <a:pt x="5250672" y="1317483"/>
                  </a:lnTo>
                  <a:lnTo>
                    <a:pt x="5250142" y="1317483"/>
                  </a:lnTo>
                  <a:lnTo>
                    <a:pt x="5246432" y="1319603"/>
                  </a:lnTo>
                  <a:lnTo>
                    <a:pt x="5243782" y="1323314"/>
                  </a:lnTo>
                  <a:lnTo>
                    <a:pt x="5202970" y="1322784"/>
                  </a:lnTo>
                  <a:lnTo>
                    <a:pt x="5199790" y="1323845"/>
                  </a:lnTo>
                  <a:lnTo>
                    <a:pt x="5200320" y="1325965"/>
                  </a:lnTo>
                  <a:lnTo>
                    <a:pt x="5200850" y="1327556"/>
                  </a:lnTo>
                  <a:lnTo>
                    <a:pt x="5201380" y="1329146"/>
                  </a:lnTo>
                  <a:lnTo>
                    <a:pt x="5202440" y="1330736"/>
                  </a:lnTo>
                  <a:lnTo>
                    <a:pt x="5201380" y="1332857"/>
                  </a:lnTo>
                  <a:lnTo>
                    <a:pt x="5200850" y="1334977"/>
                  </a:lnTo>
                  <a:lnTo>
                    <a:pt x="5200850" y="1336568"/>
                  </a:lnTo>
                  <a:lnTo>
                    <a:pt x="5200850" y="1338158"/>
                  </a:lnTo>
                  <a:lnTo>
                    <a:pt x="5198730" y="1338158"/>
                  </a:lnTo>
                  <a:lnTo>
                    <a:pt x="5196610" y="1338158"/>
                  </a:lnTo>
                  <a:lnTo>
                    <a:pt x="5194357" y="1338158"/>
                  </a:lnTo>
                  <a:lnTo>
                    <a:pt x="5190779" y="1339749"/>
                  </a:lnTo>
                  <a:lnTo>
                    <a:pt x="5189719" y="1341869"/>
                  </a:lnTo>
                  <a:lnTo>
                    <a:pt x="5189189" y="1343990"/>
                  </a:lnTo>
                  <a:lnTo>
                    <a:pt x="5187069" y="1346640"/>
                  </a:lnTo>
                  <a:lnTo>
                    <a:pt x="5184419" y="1347171"/>
                  </a:lnTo>
                  <a:lnTo>
                    <a:pt x="5183359" y="1347171"/>
                  </a:lnTo>
                  <a:lnTo>
                    <a:pt x="5182299" y="1347171"/>
                  </a:lnTo>
                  <a:lnTo>
                    <a:pt x="5180709" y="1347171"/>
                  </a:lnTo>
                  <a:lnTo>
                    <a:pt x="5180179" y="1347171"/>
                  </a:lnTo>
                  <a:lnTo>
                    <a:pt x="5178059" y="1346640"/>
                  </a:lnTo>
                  <a:lnTo>
                    <a:pt x="5176469" y="1345580"/>
                  </a:lnTo>
                  <a:lnTo>
                    <a:pt x="5174879" y="1343990"/>
                  </a:lnTo>
                  <a:lnTo>
                    <a:pt x="5174879" y="1341869"/>
                  </a:lnTo>
                  <a:lnTo>
                    <a:pt x="5174879" y="1339749"/>
                  </a:lnTo>
                  <a:lnTo>
                    <a:pt x="5173819" y="1338158"/>
                  </a:lnTo>
                  <a:lnTo>
                    <a:pt x="5171699" y="1336568"/>
                  </a:lnTo>
                  <a:lnTo>
                    <a:pt x="5170109" y="1337098"/>
                  </a:lnTo>
                  <a:lnTo>
                    <a:pt x="5168518" y="1338158"/>
                  </a:lnTo>
                  <a:lnTo>
                    <a:pt x="5168518" y="1339749"/>
                  </a:lnTo>
                  <a:lnTo>
                    <a:pt x="5168518" y="1341869"/>
                  </a:lnTo>
                  <a:lnTo>
                    <a:pt x="5167988" y="1343990"/>
                  </a:lnTo>
                  <a:lnTo>
                    <a:pt x="5166928" y="1345580"/>
                  </a:lnTo>
                  <a:lnTo>
                    <a:pt x="5165868" y="1346110"/>
                  </a:lnTo>
                  <a:lnTo>
                    <a:pt x="5164808" y="1346110"/>
                  </a:lnTo>
                  <a:lnTo>
                    <a:pt x="5163748" y="1346110"/>
                  </a:lnTo>
                  <a:lnTo>
                    <a:pt x="5162688" y="1345580"/>
                  </a:lnTo>
                  <a:lnTo>
                    <a:pt x="5161098" y="1345580"/>
                  </a:lnTo>
                  <a:lnTo>
                    <a:pt x="5160038" y="1345580"/>
                  </a:lnTo>
                  <a:lnTo>
                    <a:pt x="5159508" y="1345580"/>
                  </a:lnTo>
                  <a:lnTo>
                    <a:pt x="5157918" y="1346110"/>
                  </a:lnTo>
                  <a:lnTo>
                    <a:pt x="5155798" y="1346640"/>
                  </a:lnTo>
                  <a:lnTo>
                    <a:pt x="5154208" y="1347701"/>
                  </a:lnTo>
                  <a:lnTo>
                    <a:pt x="5152618" y="1348761"/>
                  </a:lnTo>
                  <a:lnTo>
                    <a:pt x="5149968" y="1350351"/>
                  </a:lnTo>
                  <a:lnTo>
                    <a:pt x="5148378" y="1352472"/>
                  </a:lnTo>
                  <a:lnTo>
                    <a:pt x="5147848" y="1354593"/>
                  </a:lnTo>
                  <a:lnTo>
                    <a:pt x="5146787" y="1356183"/>
                  </a:lnTo>
                  <a:lnTo>
                    <a:pt x="5143607" y="1358303"/>
                  </a:lnTo>
                  <a:lnTo>
                    <a:pt x="5139897" y="1359894"/>
                  </a:lnTo>
                  <a:lnTo>
                    <a:pt x="5137777" y="1360954"/>
                  </a:lnTo>
                  <a:lnTo>
                    <a:pt x="5135127" y="1361484"/>
                  </a:lnTo>
                  <a:lnTo>
                    <a:pt x="5128237" y="1361484"/>
                  </a:lnTo>
                  <a:lnTo>
                    <a:pt x="5128237" y="1337628"/>
                  </a:lnTo>
                  <a:lnTo>
                    <a:pt x="5145727" y="1337628"/>
                  </a:lnTo>
                  <a:lnTo>
                    <a:pt x="5149968" y="1336568"/>
                  </a:lnTo>
                  <a:lnTo>
                    <a:pt x="5156328" y="1331797"/>
                  </a:lnTo>
                  <a:lnTo>
                    <a:pt x="5160038" y="1330206"/>
                  </a:lnTo>
                  <a:lnTo>
                    <a:pt x="5161098" y="1329676"/>
                  </a:lnTo>
                  <a:lnTo>
                    <a:pt x="5162688" y="1329676"/>
                  </a:lnTo>
                  <a:lnTo>
                    <a:pt x="5163748" y="1329676"/>
                  </a:lnTo>
                  <a:lnTo>
                    <a:pt x="5164278" y="1330206"/>
                  </a:lnTo>
                  <a:lnTo>
                    <a:pt x="5165338" y="1330206"/>
                  </a:lnTo>
                  <a:lnTo>
                    <a:pt x="5165868" y="1330206"/>
                  </a:lnTo>
                  <a:lnTo>
                    <a:pt x="5166398" y="1330206"/>
                  </a:lnTo>
                  <a:lnTo>
                    <a:pt x="5166928" y="1330206"/>
                  </a:lnTo>
                  <a:lnTo>
                    <a:pt x="5167458" y="1330206"/>
                  </a:lnTo>
                  <a:lnTo>
                    <a:pt x="5168518" y="1330206"/>
                  </a:lnTo>
                  <a:lnTo>
                    <a:pt x="5169048" y="1330206"/>
                  </a:lnTo>
                  <a:lnTo>
                    <a:pt x="5170109" y="1330206"/>
                  </a:lnTo>
                  <a:lnTo>
                    <a:pt x="5170639" y="1330206"/>
                  </a:lnTo>
                  <a:lnTo>
                    <a:pt x="5171169" y="1330206"/>
                  </a:lnTo>
                  <a:lnTo>
                    <a:pt x="5172759" y="1328616"/>
                  </a:lnTo>
                  <a:lnTo>
                    <a:pt x="5173819" y="1326495"/>
                  </a:lnTo>
                  <a:lnTo>
                    <a:pt x="5171699" y="1327025"/>
                  </a:lnTo>
                  <a:lnTo>
                    <a:pt x="5170109" y="1327556"/>
                  </a:lnTo>
                  <a:lnTo>
                    <a:pt x="5169048" y="1327556"/>
                  </a:lnTo>
                  <a:lnTo>
                    <a:pt x="5168518" y="1327556"/>
                  </a:lnTo>
                  <a:lnTo>
                    <a:pt x="5167458" y="1327556"/>
                  </a:lnTo>
                  <a:lnTo>
                    <a:pt x="5166928" y="1327556"/>
                  </a:lnTo>
                  <a:lnTo>
                    <a:pt x="5165338" y="1327556"/>
                  </a:lnTo>
                  <a:lnTo>
                    <a:pt x="5164278" y="1327556"/>
                  </a:lnTo>
                  <a:lnTo>
                    <a:pt x="5163218" y="1327556"/>
                  </a:lnTo>
                  <a:lnTo>
                    <a:pt x="5162688" y="1327556"/>
                  </a:lnTo>
                  <a:lnTo>
                    <a:pt x="5161098" y="1327556"/>
                  </a:lnTo>
                  <a:lnTo>
                    <a:pt x="5159508" y="1327556"/>
                  </a:lnTo>
                  <a:lnTo>
                    <a:pt x="5157388" y="1328086"/>
                  </a:lnTo>
                  <a:lnTo>
                    <a:pt x="5155798" y="1328086"/>
                  </a:lnTo>
                  <a:lnTo>
                    <a:pt x="5154208" y="1328616"/>
                  </a:lnTo>
                  <a:lnTo>
                    <a:pt x="5152618" y="1329146"/>
                  </a:lnTo>
                  <a:lnTo>
                    <a:pt x="5152088" y="1329146"/>
                  </a:lnTo>
                  <a:lnTo>
                    <a:pt x="5150498" y="1329146"/>
                  </a:lnTo>
                  <a:lnTo>
                    <a:pt x="5149438" y="1329146"/>
                  </a:lnTo>
                  <a:lnTo>
                    <a:pt x="5148908" y="1329146"/>
                  </a:lnTo>
                  <a:lnTo>
                    <a:pt x="5147848" y="1329146"/>
                  </a:lnTo>
                  <a:lnTo>
                    <a:pt x="5147317" y="1329146"/>
                  </a:lnTo>
                  <a:lnTo>
                    <a:pt x="5146787" y="1329146"/>
                  </a:lnTo>
                  <a:lnTo>
                    <a:pt x="5146257" y="1329146"/>
                  </a:lnTo>
                  <a:lnTo>
                    <a:pt x="5145197" y="1329146"/>
                  </a:lnTo>
                  <a:lnTo>
                    <a:pt x="5143607" y="1329676"/>
                  </a:lnTo>
                  <a:lnTo>
                    <a:pt x="5142017" y="1330206"/>
                  </a:lnTo>
                  <a:lnTo>
                    <a:pt x="5140957" y="1330206"/>
                  </a:lnTo>
                  <a:lnTo>
                    <a:pt x="5138837" y="1330206"/>
                  </a:lnTo>
                  <a:lnTo>
                    <a:pt x="5138307" y="1330206"/>
                  </a:lnTo>
                  <a:lnTo>
                    <a:pt x="5137777" y="1330206"/>
                  </a:lnTo>
                  <a:lnTo>
                    <a:pt x="5132477" y="1333387"/>
                  </a:lnTo>
                  <a:lnTo>
                    <a:pt x="5127177" y="1337628"/>
                  </a:lnTo>
                  <a:lnTo>
                    <a:pt x="5123466" y="1339749"/>
                  </a:lnTo>
                  <a:lnTo>
                    <a:pt x="5119756" y="1340809"/>
                  </a:lnTo>
                  <a:lnTo>
                    <a:pt x="5116046" y="1340809"/>
                  </a:lnTo>
                  <a:lnTo>
                    <a:pt x="5114311" y="1340375"/>
                  </a:lnTo>
                  <a:lnTo>
                    <a:pt x="5113502" y="1340491"/>
                  </a:lnTo>
                  <a:lnTo>
                    <a:pt x="5112866" y="1340809"/>
                  </a:lnTo>
                  <a:lnTo>
                    <a:pt x="5111276" y="1340809"/>
                  </a:lnTo>
                  <a:lnTo>
                    <a:pt x="5109686" y="1341339"/>
                  </a:lnTo>
                  <a:lnTo>
                    <a:pt x="5107566" y="1342930"/>
                  </a:lnTo>
                  <a:lnTo>
                    <a:pt x="5105446" y="1343990"/>
                  </a:lnTo>
                  <a:lnTo>
                    <a:pt x="5103855" y="1344520"/>
                  </a:lnTo>
                  <a:lnTo>
                    <a:pt x="5103855" y="1346640"/>
                  </a:lnTo>
                  <a:lnTo>
                    <a:pt x="5103855" y="1348761"/>
                  </a:lnTo>
                  <a:lnTo>
                    <a:pt x="5107566" y="1348761"/>
                  </a:lnTo>
                  <a:lnTo>
                    <a:pt x="5112336" y="1348761"/>
                  </a:lnTo>
                  <a:lnTo>
                    <a:pt x="5113926" y="1348761"/>
                  </a:lnTo>
                  <a:lnTo>
                    <a:pt x="5115516" y="1348761"/>
                  </a:lnTo>
                  <a:lnTo>
                    <a:pt x="5115516" y="1351942"/>
                  </a:lnTo>
                  <a:lnTo>
                    <a:pt x="5115516" y="1355653"/>
                  </a:lnTo>
                  <a:lnTo>
                    <a:pt x="5115516" y="1357243"/>
                  </a:lnTo>
                  <a:lnTo>
                    <a:pt x="5115516" y="1358834"/>
                  </a:lnTo>
                  <a:lnTo>
                    <a:pt x="5118166" y="1363075"/>
                  </a:lnTo>
                  <a:lnTo>
                    <a:pt x="5120286" y="1367846"/>
                  </a:lnTo>
                  <a:lnTo>
                    <a:pt x="5119756" y="1370497"/>
                  </a:lnTo>
                  <a:lnTo>
                    <a:pt x="5115516" y="1373677"/>
                  </a:lnTo>
                  <a:lnTo>
                    <a:pt x="5112866" y="1374738"/>
                  </a:lnTo>
                  <a:lnTo>
                    <a:pt x="5109156" y="1375798"/>
                  </a:lnTo>
                  <a:lnTo>
                    <a:pt x="5105446" y="1377919"/>
                  </a:lnTo>
                  <a:lnTo>
                    <a:pt x="5104386" y="1380569"/>
                  </a:lnTo>
                  <a:lnTo>
                    <a:pt x="5103855" y="1384810"/>
                  </a:lnTo>
                  <a:lnTo>
                    <a:pt x="5103855" y="1390112"/>
                  </a:lnTo>
                  <a:lnTo>
                    <a:pt x="5103855" y="1395413"/>
                  </a:lnTo>
                  <a:lnTo>
                    <a:pt x="5096965" y="1395413"/>
                  </a:lnTo>
                  <a:lnTo>
                    <a:pt x="5093255" y="1394883"/>
                  </a:lnTo>
                  <a:lnTo>
                    <a:pt x="5088485" y="1390112"/>
                  </a:lnTo>
                  <a:lnTo>
                    <a:pt x="5087955" y="1386931"/>
                  </a:lnTo>
                  <a:lnTo>
                    <a:pt x="5088485" y="1383750"/>
                  </a:lnTo>
                  <a:lnTo>
                    <a:pt x="5089015" y="1381099"/>
                  </a:lnTo>
                  <a:lnTo>
                    <a:pt x="5090075" y="1379509"/>
                  </a:lnTo>
                  <a:lnTo>
                    <a:pt x="5091665" y="1377919"/>
                  </a:lnTo>
                  <a:lnTo>
                    <a:pt x="5093255" y="1373677"/>
                  </a:lnTo>
                  <a:lnTo>
                    <a:pt x="5094845" y="1372087"/>
                  </a:lnTo>
                  <a:lnTo>
                    <a:pt x="5095905" y="1370497"/>
                  </a:lnTo>
                  <a:lnTo>
                    <a:pt x="5096435" y="1368906"/>
                  </a:lnTo>
                  <a:lnTo>
                    <a:pt x="5096435" y="1367316"/>
                  </a:lnTo>
                  <a:lnTo>
                    <a:pt x="5096435" y="1366786"/>
                  </a:lnTo>
                  <a:lnTo>
                    <a:pt x="5096965" y="1365195"/>
                  </a:lnTo>
                  <a:lnTo>
                    <a:pt x="5096435" y="1362545"/>
                  </a:lnTo>
                  <a:lnTo>
                    <a:pt x="5096435" y="1364665"/>
                  </a:lnTo>
                  <a:lnTo>
                    <a:pt x="5095375" y="1364665"/>
                  </a:lnTo>
                  <a:lnTo>
                    <a:pt x="5093785" y="1364665"/>
                  </a:lnTo>
                  <a:lnTo>
                    <a:pt x="5092725" y="1364665"/>
                  </a:lnTo>
                  <a:lnTo>
                    <a:pt x="5091665" y="1364665"/>
                  </a:lnTo>
                  <a:lnTo>
                    <a:pt x="5089015" y="1364665"/>
                  </a:lnTo>
                  <a:lnTo>
                    <a:pt x="5085835" y="1364665"/>
                  </a:lnTo>
                  <a:lnTo>
                    <a:pt x="5084775" y="1364665"/>
                  </a:lnTo>
                  <a:lnTo>
                    <a:pt x="5083715" y="1364665"/>
                  </a:lnTo>
                  <a:lnTo>
                    <a:pt x="5082124" y="1364665"/>
                  </a:lnTo>
                  <a:lnTo>
                    <a:pt x="5081064" y="1364665"/>
                  </a:lnTo>
                  <a:lnTo>
                    <a:pt x="5078414" y="1363605"/>
                  </a:lnTo>
                  <a:lnTo>
                    <a:pt x="5076824" y="1362545"/>
                  </a:lnTo>
                  <a:lnTo>
                    <a:pt x="5076824" y="1360954"/>
                  </a:lnTo>
                  <a:lnTo>
                    <a:pt x="5077354" y="1358834"/>
                  </a:lnTo>
                  <a:lnTo>
                    <a:pt x="5078414" y="1357243"/>
                  </a:lnTo>
                  <a:lnTo>
                    <a:pt x="5078944" y="1355653"/>
                  </a:lnTo>
                  <a:lnTo>
                    <a:pt x="5079474" y="1353532"/>
                  </a:lnTo>
                  <a:lnTo>
                    <a:pt x="5080004" y="1351412"/>
                  </a:lnTo>
                  <a:lnTo>
                    <a:pt x="5081064" y="1349821"/>
                  </a:lnTo>
                  <a:lnTo>
                    <a:pt x="5082655" y="1348231"/>
                  </a:lnTo>
                  <a:lnTo>
                    <a:pt x="5083715" y="1346110"/>
                  </a:lnTo>
                  <a:lnTo>
                    <a:pt x="5085305" y="1344520"/>
                  </a:lnTo>
                  <a:lnTo>
                    <a:pt x="5087425" y="1343990"/>
                  </a:lnTo>
                  <a:lnTo>
                    <a:pt x="5089015" y="1343990"/>
                  </a:lnTo>
                  <a:lnTo>
                    <a:pt x="5092725" y="1342930"/>
                  </a:lnTo>
                  <a:lnTo>
                    <a:pt x="5096435" y="1342930"/>
                  </a:lnTo>
                  <a:lnTo>
                    <a:pt x="5095905" y="1339219"/>
                  </a:lnTo>
                  <a:lnTo>
                    <a:pt x="5095905" y="1335508"/>
                  </a:lnTo>
                  <a:lnTo>
                    <a:pt x="5095905" y="1333917"/>
                  </a:lnTo>
                  <a:lnTo>
                    <a:pt x="5096435" y="1331797"/>
                  </a:lnTo>
                  <a:lnTo>
                    <a:pt x="5112866" y="1331797"/>
                  </a:lnTo>
                  <a:lnTo>
                    <a:pt x="5112866" y="1327556"/>
                  </a:lnTo>
                  <a:lnTo>
                    <a:pt x="5112866" y="1323845"/>
                  </a:lnTo>
                  <a:lnTo>
                    <a:pt x="5112866" y="1322254"/>
                  </a:lnTo>
                  <a:lnTo>
                    <a:pt x="5112866" y="1320134"/>
                  </a:lnTo>
                  <a:lnTo>
                    <a:pt x="5113926" y="1318543"/>
                  </a:lnTo>
                  <a:lnTo>
                    <a:pt x="5114986" y="1316953"/>
                  </a:lnTo>
                  <a:lnTo>
                    <a:pt x="5117106" y="1313242"/>
                  </a:lnTo>
                  <a:lnTo>
                    <a:pt x="5121346" y="1310591"/>
                  </a:lnTo>
                  <a:lnTo>
                    <a:pt x="5122406" y="1310591"/>
                  </a:lnTo>
                  <a:lnTo>
                    <a:pt x="5123466" y="1310591"/>
                  </a:lnTo>
                  <a:lnTo>
                    <a:pt x="5124526" y="1310591"/>
                  </a:lnTo>
                  <a:lnTo>
                    <a:pt x="5125586" y="1310591"/>
                  </a:lnTo>
                  <a:lnTo>
                    <a:pt x="5126117" y="1310591"/>
                  </a:lnTo>
                  <a:lnTo>
                    <a:pt x="5126647" y="1310591"/>
                  </a:lnTo>
                  <a:lnTo>
                    <a:pt x="5127177" y="1310591"/>
                  </a:lnTo>
                  <a:lnTo>
                    <a:pt x="5127707" y="1310591"/>
                  </a:lnTo>
                  <a:lnTo>
                    <a:pt x="5128237" y="1310591"/>
                  </a:lnTo>
                  <a:lnTo>
                    <a:pt x="5130357" y="1310591"/>
                  </a:lnTo>
                  <a:lnTo>
                    <a:pt x="5131947" y="1310061"/>
                  </a:lnTo>
                  <a:lnTo>
                    <a:pt x="5133537" y="1308471"/>
                  </a:lnTo>
                  <a:lnTo>
                    <a:pt x="5135127" y="1307940"/>
                  </a:lnTo>
                  <a:lnTo>
                    <a:pt x="5135657" y="1307410"/>
                  </a:lnTo>
                  <a:lnTo>
                    <a:pt x="5136187" y="1307410"/>
                  </a:lnTo>
                  <a:lnTo>
                    <a:pt x="5136717" y="1307410"/>
                  </a:lnTo>
                  <a:lnTo>
                    <a:pt x="5137777" y="1307410"/>
                  </a:lnTo>
                  <a:lnTo>
                    <a:pt x="5138837" y="1307940"/>
                  </a:lnTo>
                  <a:lnTo>
                    <a:pt x="5142017" y="1307410"/>
                  </a:lnTo>
                  <a:lnTo>
                    <a:pt x="5144667" y="1307410"/>
                  </a:lnTo>
                  <a:lnTo>
                    <a:pt x="5147317" y="1307410"/>
                  </a:lnTo>
                  <a:lnTo>
                    <a:pt x="5150498" y="1307940"/>
                  </a:lnTo>
                  <a:lnTo>
                    <a:pt x="5154208" y="1308471"/>
                  </a:lnTo>
                  <a:lnTo>
                    <a:pt x="5156328" y="1308471"/>
                  </a:lnTo>
                  <a:lnTo>
                    <a:pt x="5156858" y="1308471"/>
                  </a:lnTo>
                  <a:lnTo>
                    <a:pt x="5157918" y="1308471"/>
                  </a:lnTo>
                  <a:lnTo>
                    <a:pt x="5159508" y="1308471"/>
                  </a:lnTo>
                  <a:lnTo>
                    <a:pt x="5161098" y="1307940"/>
                  </a:lnTo>
                  <a:lnTo>
                    <a:pt x="5164278" y="1304760"/>
                  </a:lnTo>
                  <a:lnTo>
                    <a:pt x="5165868" y="1301049"/>
                  </a:lnTo>
                  <a:lnTo>
                    <a:pt x="5167458" y="1301049"/>
                  </a:lnTo>
                  <a:lnTo>
                    <a:pt x="5169048" y="1301579"/>
                  </a:lnTo>
                  <a:lnTo>
                    <a:pt x="5171169" y="1303169"/>
                  </a:lnTo>
                  <a:lnTo>
                    <a:pt x="5173289" y="1304229"/>
                  </a:lnTo>
                  <a:lnTo>
                    <a:pt x="5173819" y="1305820"/>
                  </a:lnTo>
                  <a:lnTo>
                    <a:pt x="5173819" y="1307940"/>
                  </a:lnTo>
                  <a:lnTo>
                    <a:pt x="5175409" y="1308471"/>
                  </a:lnTo>
                  <a:lnTo>
                    <a:pt x="5177529" y="1310061"/>
                  </a:lnTo>
                  <a:lnTo>
                    <a:pt x="5184949" y="1310061"/>
                  </a:lnTo>
                  <a:lnTo>
                    <a:pt x="5184949" y="1288325"/>
                  </a:lnTo>
                  <a:lnTo>
                    <a:pt x="5187599" y="1288325"/>
                  </a:lnTo>
                  <a:lnTo>
                    <a:pt x="5189013" y="1288797"/>
                  </a:lnTo>
                  <a:lnTo>
                    <a:pt x="5189454" y="1288723"/>
                  </a:lnTo>
                  <a:lnTo>
                    <a:pt x="5190249" y="1288325"/>
                  </a:lnTo>
                  <a:lnTo>
                    <a:pt x="5191840" y="1288325"/>
                  </a:lnTo>
                  <a:lnTo>
                    <a:pt x="5193430" y="1288325"/>
                  </a:lnTo>
                  <a:lnTo>
                    <a:pt x="5195550" y="1287265"/>
                  </a:lnTo>
                  <a:lnTo>
                    <a:pt x="5196080" y="1283554"/>
                  </a:lnTo>
                  <a:lnTo>
                    <a:pt x="5196610" y="1280373"/>
                  </a:lnTo>
                  <a:lnTo>
                    <a:pt x="5196080" y="1278253"/>
                  </a:lnTo>
                  <a:lnTo>
                    <a:pt x="5196610" y="1275602"/>
                  </a:lnTo>
                  <a:lnTo>
                    <a:pt x="5197670" y="1274012"/>
                  </a:lnTo>
                  <a:lnTo>
                    <a:pt x="5198730" y="1271891"/>
                  </a:lnTo>
                  <a:lnTo>
                    <a:pt x="5202440" y="1272951"/>
                  </a:lnTo>
                  <a:lnTo>
                    <a:pt x="5201380" y="1277192"/>
                  </a:lnTo>
                  <a:lnTo>
                    <a:pt x="5201380" y="1280373"/>
                  </a:lnTo>
                  <a:lnTo>
                    <a:pt x="5201910" y="1281964"/>
                  </a:lnTo>
                  <a:lnTo>
                    <a:pt x="5202970" y="1283554"/>
                  </a:lnTo>
                  <a:lnTo>
                    <a:pt x="5205090" y="1284614"/>
                  </a:lnTo>
                  <a:lnTo>
                    <a:pt x="5207210" y="1285145"/>
                  </a:lnTo>
                  <a:lnTo>
                    <a:pt x="5210390" y="1284614"/>
                  </a:lnTo>
                  <a:lnTo>
                    <a:pt x="5210390" y="1270301"/>
                  </a:lnTo>
                  <a:lnTo>
                    <a:pt x="5223641" y="1270301"/>
                  </a:lnTo>
                  <a:lnTo>
                    <a:pt x="5224171" y="1267120"/>
                  </a:lnTo>
                  <a:lnTo>
                    <a:pt x="5224701" y="1262879"/>
                  </a:lnTo>
                  <a:lnTo>
                    <a:pt x="5225231" y="1260758"/>
                  </a:lnTo>
                  <a:lnTo>
                    <a:pt x="5226291" y="1258638"/>
                  </a:lnTo>
                  <a:lnTo>
                    <a:pt x="5227351" y="1258107"/>
                  </a:lnTo>
                  <a:lnTo>
                    <a:pt x="5228411" y="1258107"/>
                  </a:lnTo>
                  <a:lnTo>
                    <a:pt x="5229471" y="1261288"/>
                  </a:lnTo>
                  <a:lnTo>
                    <a:pt x="5229471" y="1264999"/>
                  </a:lnTo>
                  <a:lnTo>
                    <a:pt x="5228411" y="1267120"/>
                  </a:lnTo>
                  <a:lnTo>
                    <a:pt x="5227881" y="1268710"/>
                  </a:lnTo>
                  <a:lnTo>
                    <a:pt x="5227881" y="1270301"/>
                  </a:lnTo>
                  <a:lnTo>
                    <a:pt x="5228411" y="1271891"/>
                  </a:lnTo>
                  <a:lnTo>
                    <a:pt x="5231061" y="1269240"/>
                  </a:lnTo>
                  <a:lnTo>
                    <a:pt x="5233711" y="1266060"/>
                  </a:lnTo>
                  <a:lnTo>
                    <a:pt x="5235832" y="1263409"/>
                  </a:lnTo>
                  <a:lnTo>
                    <a:pt x="5238482" y="1261288"/>
                  </a:lnTo>
                  <a:lnTo>
                    <a:pt x="5240072" y="1258107"/>
                  </a:lnTo>
                  <a:lnTo>
                    <a:pt x="5241662" y="1253866"/>
                  </a:lnTo>
                  <a:lnTo>
                    <a:pt x="5243252" y="1251746"/>
                  </a:lnTo>
                  <a:lnTo>
                    <a:pt x="5245372" y="1250686"/>
                  </a:lnTo>
                  <a:lnTo>
                    <a:pt x="5245902" y="1250686"/>
                  </a:lnTo>
                  <a:lnTo>
                    <a:pt x="5246432" y="1250686"/>
                  </a:lnTo>
                  <a:lnTo>
                    <a:pt x="5246962" y="1250686"/>
                  </a:lnTo>
                  <a:lnTo>
                    <a:pt x="5248022" y="1250686"/>
                  </a:lnTo>
                  <a:lnTo>
                    <a:pt x="5248552" y="1250686"/>
                  </a:lnTo>
                  <a:lnTo>
                    <a:pt x="5249082" y="1250686"/>
                  </a:lnTo>
                  <a:lnTo>
                    <a:pt x="5251202" y="1250155"/>
                  </a:lnTo>
                  <a:lnTo>
                    <a:pt x="5252792" y="1249095"/>
                  </a:lnTo>
                  <a:lnTo>
                    <a:pt x="5253322" y="1247505"/>
                  </a:lnTo>
                  <a:lnTo>
                    <a:pt x="5253322" y="1245384"/>
                  </a:lnTo>
                  <a:lnTo>
                    <a:pt x="5253852" y="1241143"/>
                  </a:lnTo>
                  <a:lnTo>
                    <a:pt x="5253322" y="1237432"/>
                  </a:lnTo>
                  <a:lnTo>
                    <a:pt x="5253322" y="1225769"/>
                  </a:lnTo>
                  <a:lnTo>
                    <a:pt x="5253322" y="1224179"/>
                  </a:lnTo>
                  <a:lnTo>
                    <a:pt x="5252792" y="1221528"/>
                  </a:lnTo>
                  <a:lnTo>
                    <a:pt x="5253322" y="1219938"/>
                  </a:lnTo>
                  <a:lnTo>
                    <a:pt x="5253322" y="1218347"/>
                  </a:lnTo>
                  <a:lnTo>
                    <a:pt x="5254912" y="1216757"/>
                  </a:lnTo>
                  <a:lnTo>
                    <a:pt x="5255972" y="1215166"/>
                  </a:lnTo>
                  <a:lnTo>
                    <a:pt x="5255442" y="1213046"/>
                  </a:lnTo>
                  <a:lnTo>
                    <a:pt x="5254912" y="1210395"/>
                  </a:lnTo>
                  <a:lnTo>
                    <a:pt x="5254912" y="1206154"/>
                  </a:lnTo>
                  <a:lnTo>
                    <a:pt x="5255442" y="1202443"/>
                  </a:lnTo>
                  <a:lnTo>
                    <a:pt x="5255972" y="1198732"/>
                  </a:lnTo>
                  <a:lnTo>
                    <a:pt x="5269753" y="1198732"/>
                  </a:lnTo>
                  <a:lnTo>
                    <a:pt x="5269753" y="1190250"/>
                  </a:lnTo>
                  <a:lnTo>
                    <a:pt x="5267103" y="1191840"/>
                  </a:lnTo>
                  <a:lnTo>
                    <a:pt x="5264453" y="1192901"/>
                  </a:lnTo>
                  <a:lnTo>
                    <a:pt x="5262333" y="1192901"/>
                  </a:lnTo>
                  <a:lnTo>
                    <a:pt x="5260743" y="1191840"/>
                  </a:lnTo>
                  <a:lnTo>
                    <a:pt x="5259153" y="1190250"/>
                  </a:lnTo>
                  <a:lnTo>
                    <a:pt x="5259153" y="1188129"/>
                  </a:lnTo>
                  <a:lnTo>
                    <a:pt x="5259153" y="1186009"/>
                  </a:lnTo>
                  <a:lnTo>
                    <a:pt x="5257033" y="1184418"/>
                  </a:lnTo>
                  <a:lnTo>
                    <a:pt x="5254912" y="1182828"/>
                  </a:lnTo>
                  <a:lnTo>
                    <a:pt x="5253322" y="1182298"/>
                  </a:lnTo>
                  <a:lnTo>
                    <a:pt x="5251732" y="1181238"/>
                  </a:lnTo>
                  <a:lnTo>
                    <a:pt x="5250142" y="1178587"/>
                  </a:lnTo>
                  <a:lnTo>
                    <a:pt x="5250142" y="1175406"/>
                  </a:lnTo>
                  <a:lnTo>
                    <a:pt x="5251202" y="1170635"/>
                  </a:lnTo>
                  <a:lnTo>
                    <a:pt x="5254382" y="1166394"/>
                  </a:lnTo>
                  <a:lnTo>
                    <a:pt x="5255442" y="1164803"/>
                  </a:lnTo>
                  <a:lnTo>
                    <a:pt x="5257033" y="1163213"/>
                  </a:lnTo>
                  <a:lnTo>
                    <a:pt x="5257033" y="1162683"/>
                  </a:lnTo>
                  <a:lnTo>
                    <a:pt x="5257563" y="1162683"/>
                  </a:lnTo>
                  <a:lnTo>
                    <a:pt x="5258623" y="1162683"/>
                  </a:lnTo>
                  <a:lnTo>
                    <a:pt x="5259153" y="1163213"/>
                  </a:lnTo>
                  <a:lnTo>
                    <a:pt x="5259683" y="1163213"/>
                  </a:lnTo>
                  <a:lnTo>
                    <a:pt x="5260213" y="1163213"/>
                  </a:lnTo>
                  <a:lnTo>
                    <a:pt x="5260743" y="1163213"/>
                  </a:lnTo>
                  <a:lnTo>
                    <a:pt x="5261273" y="1161622"/>
                  </a:lnTo>
                  <a:lnTo>
                    <a:pt x="5261803" y="1159502"/>
                  </a:lnTo>
                  <a:lnTo>
                    <a:pt x="5262863" y="1157381"/>
                  </a:lnTo>
                  <a:lnTo>
                    <a:pt x="5264453" y="1154731"/>
                  </a:lnTo>
                  <a:lnTo>
                    <a:pt x="5264983" y="1157381"/>
                  </a:lnTo>
                  <a:lnTo>
                    <a:pt x="5266043" y="1158972"/>
                  </a:lnTo>
                  <a:lnTo>
                    <a:pt x="5267103" y="1161092"/>
                  </a:lnTo>
                  <a:lnTo>
                    <a:pt x="5269753" y="1162153"/>
                  </a:lnTo>
                  <a:lnTo>
                    <a:pt x="5271343" y="1161092"/>
                  </a:lnTo>
                  <a:lnTo>
                    <a:pt x="5273463" y="1160562"/>
                  </a:lnTo>
                  <a:lnTo>
                    <a:pt x="5272933" y="1154731"/>
                  </a:lnTo>
                  <a:lnTo>
                    <a:pt x="5273993" y="1149959"/>
                  </a:lnTo>
                  <a:lnTo>
                    <a:pt x="5275053" y="1147839"/>
                  </a:lnTo>
                  <a:lnTo>
                    <a:pt x="5276643" y="1146248"/>
                  </a:lnTo>
                  <a:lnTo>
                    <a:pt x="5278233" y="1144658"/>
                  </a:lnTo>
                  <a:lnTo>
                    <a:pt x="5280354" y="1144128"/>
                  </a:lnTo>
                  <a:lnTo>
                    <a:pt x="5281414" y="1142537"/>
                  </a:lnTo>
                  <a:lnTo>
                    <a:pt x="5282474" y="1140947"/>
                  </a:lnTo>
                  <a:lnTo>
                    <a:pt x="5284064" y="1139357"/>
                  </a:lnTo>
                  <a:lnTo>
                    <a:pt x="5285654" y="1138296"/>
                  </a:lnTo>
                  <a:lnTo>
                    <a:pt x="5285654" y="1136176"/>
                  </a:lnTo>
                  <a:lnTo>
                    <a:pt x="5285654" y="1134055"/>
                  </a:lnTo>
                  <a:lnTo>
                    <a:pt x="5286184" y="1132465"/>
                  </a:lnTo>
                  <a:lnTo>
                    <a:pt x="5286714" y="1130874"/>
                  </a:lnTo>
                  <a:lnTo>
                    <a:pt x="5286184" y="1127163"/>
                  </a:lnTo>
                  <a:lnTo>
                    <a:pt x="5285654" y="1123983"/>
                  </a:lnTo>
                  <a:lnTo>
                    <a:pt x="5285124" y="1121862"/>
                  </a:lnTo>
                  <a:lnTo>
                    <a:pt x="5284594" y="1120272"/>
                  </a:lnTo>
                  <a:lnTo>
                    <a:pt x="5284594" y="1116031"/>
                  </a:lnTo>
                  <a:lnTo>
                    <a:pt x="5284594" y="1111790"/>
                  </a:lnTo>
                  <a:lnTo>
                    <a:pt x="5285654" y="1110199"/>
                  </a:lnTo>
                  <a:lnTo>
                    <a:pt x="5286714" y="1108609"/>
                  </a:lnTo>
                  <a:lnTo>
                    <a:pt x="5288304" y="1110199"/>
                  </a:lnTo>
                  <a:lnTo>
                    <a:pt x="5291484" y="1111259"/>
                  </a:lnTo>
                  <a:lnTo>
                    <a:pt x="5296784" y="1111790"/>
                  </a:lnTo>
                  <a:lnTo>
                    <a:pt x="5303145" y="1113380"/>
                  </a:lnTo>
                  <a:lnTo>
                    <a:pt x="5304735" y="1114440"/>
                  </a:lnTo>
                  <a:lnTo>
                    <a:pt x="5306325" y="1116031"/>
                  </a:lnTo>
                  <a:lnTo>
                    <a:pt x="5307915" y="1117091"/>
                  </a:lnTo>
                  <a:lnTo>
                    <a:pt x="5309505" y="1118151"/>
                  </a:lnTo>
                  <a:lnTo>
                    <a:pt x="5312685" y="1121862"/>
                  </a:lnTo>
                  <a:lnTo>
                    <a:pt x="5315335" y="1125573"/>
                  </a:lnTo>
                  <a:lnTo>
                    <a:pt x="5317455" y="1127163"/>
                  </a:lnTo>
                  <a:lnTo>
                    <a:pt x="5319575" y="1128224"/>
                  </a:lnTo>
                  <a:lnTo>
                    <a:pt x="5324876" y="1131405"/>
                  </a:lnTo>
                  <a:lnTo>
                    <a:pt x="5330176" y="1133525"/>
                  </a:lnTo>
                  <a:lnTo>
                    <a:pt x="5333356" y="1135116"/>
                  </a:lnTo>
                  <a:lnTo>
                    <a:pt x="5336006" y="1135646"/>
                  </a:lnTo>
                  <a:lnTo>
                    <a:pt x="5338656" y="1135116"/>
                  </a:lnTo>
                  <a:lnTo>
                    <a:pt x="5341306" y="1133525"/>
                  </a:lnTo>
                  <a:lnTo>
                    <a:pt x="5342896" y="1132465"/>
                  </a:lnTo>
                  <a:lnTo>
                    <a:pt x="5345017" y="1131405"/>
                  </a:lnTo>
                  <a:lnTo>
                    <a:pt x="5346607" y="1130874"/>
                  </a:lnTo>
                  <a:lnTo>
                    <a:pt x="5348197" y="1129814"/>
                  </a:lnTo>
                  <a:lnTo>
                    <a:pt x="5349787" y="1128224"/>
                  </a:lnTo>
                  <a:lnTo>
                    <a:pt x="5350847" y="1126633"/>
                  </a:lnTo>
                  <a:lnTo>
                    <a:pt x="5351907" y="1126103"/>
                  </a:lnTo>
                  <a:lnTo>
                    <a:pt x="5352967" y="1126103"/>
                  </a:lnTo>
                  <a:lnTo>
                    <a:pt x="5354027" y="1126103"/>
                  </a:lnTo>
                  <a:lnTo>
                    <a:pt x="5355617" y="1126103"/>
                  </a:lnTo>
                  <a:lnTo>
                    <a:pt x="5356677" y="1126633"/>
                  </a:lnTo>
                  <a:lnTo>
                    <a:pt x="5357737" y="1126633"/>
                  </a:lnTo>
                  <a:lnTo>
                    <a:pt x="5358267" y="1126633"/>
                  </a:lnTo>
                  <a:lnTo>
                    <a:pt x="5361447" y="1126633"/>
                  </a:lnTo>
                  <a:lnTo>
                    <a:pt x="5363567" y="1125573"/>
                  </a:lnTo>
                  <a:lnTo>
                    <a:pt x="5365687" y="1125043"/>
                  </a:lnTo>
                  <a:lnTo>
                    <a:pt x="5368868" y="1125043"/>
                  </a:lnTo>
                  <a:lnTo>
                    <a:pt x="5370988" y="1124513"/>
                  </a:lnTo>
                  <a:lnTo>
                    <a:pt x="5372578" y="1125043"/>
                  </a:lnTo>
                  <a:lnTo>
                    <a:pt x="5373108" y="1125043"/>
                  </a:lnTo>
                  <a:lnTo>
                    <a:pt x="5374168" y="1125043"/>
                  </a:lnTo>
                  <a:lnTo>
                    <a:pt x="5375228" y="1125043"/>
                  </a:lnTo>
                  <a:lnTo>
                    <a:pt x="5376288" y="1125043"/>
                  </a:lnTo>
                  <a:lnTo>
                    <a:pt x="5377348" y="1125043"/>
                  </a:lnTo>
                  <a:lnTo>
                    <a:pt x="5378408" y="1125043"/>
                  </a:lnTo>
                  <a:lnTo>
                    <a:pt x="5378938" y="1125043"/>
                  </a:lnTo>
                  <a:lnTo>
                    <a:pt x="5379468" y="1125043"/>
                  </a:lnTo>
                  <a:lnTo>
                    <a:pt x="5379998" y="1125043"/>
                  </a:lnTo>
                  <a:lnTo>
                    <a:pt x="5383178" y="1122922"/>
                  </a:lnTo>
                  <a:lnTo>
                    <a:pt x="5386358" y="1120272"/>
                  </a:lnTo>
                  <a:lnTo>
                    <a:pt x="5389009" y="1119211"/>
                  </a:lnTo>
                  <a:lnTo>
                    <a:pt x="5390598" y="1118151"/>
                  </a:lnTo>
                  <a:lnTo>
                    <a:pt x="5391658" y="1116561"/>
                  </a:lnTo>
                  <a:lnTo>
                    <a:pt x="5392188" y="1114970"/>
                  </a:lnTo>
                  <a:lnTo>
                    <a:pt x="5392719" y="1113380"/>
                  </a:lnTo>
                  <a:lnTo>
                    <a:pt x="5393249" y="1111259"/>
                  </a:lnTo>
                  <a:lnTo>
                    <a:pt x="5395899" y="1108609"/>
                  </a:lnTo>
                  <a:lnTo>
                    <a:pt x="5400139" y="1107018"/>
                  </a:lnTo>
                  <a:close/>
                  <a:moveTo>
                    <a:pt x="5434012" y="1089025"/>
                  </a:moveTo>
                  <a:lnTo>
                    <a:pt x="5434541" y="1089025"/>
                  </a:lnTo>
                  <a:lnTo>
                    <a:pt x="5435070" y="1089025"/>
                  </a:lnTo>
                  <a:lnTo>
                    <a:pt x="5435599" y="1089025"/>
                  </a:lnTo>
                  <a:lnTo>
                    <a:pt x="5436129" y="1089025"/>
                  </a:lnTo>
                  <a:lnTo>
                    <a:pt x="5436658" y="1089025"/>
                  </a:lnTo>
                  <a:lnTo>
                    <a:pt x="5437187" y="1089025"/>
                  </a:lnTo>
                  <a:lnTo>
                    <a:pt x="5437187" y="1089026"/>
                  </a:lnTo>
                  <a:lnTo>
                    <a:pt x="5435599" y="1094170"/>
                  </a:lnTo>
                  <a:lnTo>
                    <a:pt x="5432954" y="1098170"/>
                  </a:lnTo>
                  <a:lnTo>
                    <a:pt x="5432424" y="1099885"/>
                  </a:lnTo>
                  <a:lnTo>
                    <a:pt x="5432424" y="1101599"/>
                  </a:lnTo>
                  <a:lnTo>
                    <a:pt x="5432424" y="1101600"/>
                  </a:lnTo>
                  <a:lnTo>
                    <a:pt x="5430837" y="1103314"/>
                  </a:lnTo>
                  <a:lnTo>
                    <a:pt x="5429249" y="1103314"/>
                  </a:lnTo>
                  <a:lnTo>
                    <a:pt x="5427662" y="1103314"/>
                  </a:lnTo>
                  <a:lnTo>
                    <a:pt x="5426074" y="1103314"/>
                  </a:lnTo>
                  <a:lnTo>
                    <a:pt x="5422899" y="1101600"/>
                  </a:lnTo>
                  <a:lnTo>
                    <a:pt x="5419724" y="1099885"/>
                  </a:lnTo>
                  <a:lnTo>
                    <a:pt x="5419725" y="1099885"/>
                  </a:lnTo>
                  <a:lnTo>
                    <a:pt x="5419724" y="1099884"/>
                  </a:lnTo>
                  <a:lnTo>
                    <a:pt x="5421841" y="1098741"/>
                  </a:lnTo>
                  <a:lnTo>
                    <a:pt x="5423428" y="1098169"/>
                  </a:lnTo>
                  <a:lnTo>
                    <a:pt x="5425016" y="1095883"/>
                  </a:lnTo>
                  <a:lnTo>
                    <a:pt x="5426603" y="1094169"/>
                  </a:lnTo>
                  <a:lnTo>
                    <a:pt x="5428191" y="1093026"/>
                  </a:lnTo>
                  <a:lnTo>
                    <a:pt x="5430308" y="1092454"/>
                  </a:lnTo>
                  <a:lnTo>
                    <a:pt x="5432424" y="1090740"/>
                  </a:lnTo>
                  <a:close/>
                  <a:moveTo>
                    <a:pt x="1774295" y="1006475"/>
                  </a:moveTo>
                  <a:lnTo>
                    <a:pt x="1774296" y="1006475"/>
                  </a:lnTo>
                  <a:lnTo>
                    <a:pt x="1774824" y="1006475"/>
                  </a:lnTo>
                  <a:lnTo>
                    <a:pt x="1775353" y="1006475"/>
                  </a:lnTo>
                  <a:lnTo>
                    <a:pt x="1775883" y="1006475"/>
                  </a:lnTo>
                  <a:lnTo>
                    <a:pt x="1776411" y="1006475"/>
                  </a:lnTo>
                  <a:lnTo>
                    <a:pt x="1777470" y="1006475"/>
                  </a:lnTo>
                  <a:lnTo>
                    <a:pt x="1777471" y="1006475"/>
                  </a:lnTo>
                  <a:lnTo>
                    <a:pt x="1778528" y="1006475"/>
                  </a:lnTo>
                  <a:lnTo>
                    <a:pt x="1779586" y="1006475"/>
                  </a:lnTo>
                  <a:lnTo>
                    <a:pt x="1779587" y="1006475"/>
                  </a:lnTo>
                  <a:lnTo>
                    <a:pt x="1780116" y="1006475"/>
                  </a:lnTo>
                  <a:lnTo>
                    <a:pt x="1781703" y="1006475"/>
                  </a:lnTo>
                  <a:lnTo>
                    <a:pt x="1781704" y="1006475"/>
                  </a:lnTo>
                  <a:lnTo>
                    <a:pt x="1785408" y="1010031"/>
                  </a:lnTo>
                  <a:lnTo>
                    <a:pt x="1788583" y="1013079"/>
                  </a:lnTo>
                  <a:lnTo>
                    <a:pt x="1792288" y="1015619"/>
                  </a:lnTo>
                  <a:lnTo>
                    <a:pt x="1795992" y="1017143"/>
                  </a:lnTo>
                  <a:lnTo>
                    <a:pt x="1796520" y="1017143"/>
                  </a:lnTo>
                  <a:lnTo>
                    <a:pt x="1797049" y="1017143"/>
                  </a:lnTo>
                  <a:lnTo>
                    <a:pt x="1797579" y="1017143"/>
                  </a:lnTo>
                  <a:lnTo>
                    <a:pt x="1799163" y="1016636"/>
                  </a:lnTo>
                  <a:lnTo>
                    <a:pt x="1799166" y="1016635"/>
                  </a:lnTo>
                  <a:lnTo>
                    <a:pt x="1799167" y="1016635"/>
                  </a:lnTo>
                  <a:lnTo>
                    <a:pt x="1800224" y="1016635"/>
                  </a:lnTo>
                  <a:lnTo>
                    <a:pt x="1800754" y="1016635"/>
                  </a:lnTo>
                  <a:lnTo>
                    <a:pt x="1801282" y="1016635"/>
                  </a:lnTo>
                  <a:lnTo>
                    <a:pt x="1801812" y="1016635"/>
                  </a:lnTo>
                  <a:lnTo>
                    <a:pt x="1803398" y="1017143"/>
                  </a:lnTo>
                  <a:lnTo>
                    <a:pt x="1803400" y="1017143"/>
                  </a:lnTo>
                  <a:lnTo>
                    <a:pt x="1806575" y="1018159"/>
                  </a:lnTo>
                  <a:lnTo>
                    <a:pt x="1809750" y="1020191"/>
                  </a:lnTo>
                  <a:lnTo>
                    <a:pt x="1808692" y="1022731"/>
                  </a:lnTo>
                  <a:lnTo>
                    <a:pt x="1806575" y="1025271"/>
                  </a:lnTo>
                  <a:lnTo>
                    <a:pt x="1802342" y="1030351"/>
                  </a:lnTo>
                  <a:lnTo>
                    <a:pt x="1797579" y="1031875"/>
                  </a:lnTo>
                  <a:lnTo>
                    <a:pt x="1797578" y="1031875"/>
                  </a:lnTo>
                  <a:lnTo>
                    <a:pt x="1791228" y="1030351"/>
                  </a:lnTo>
                  <a:lnTo>
                    <a:pt x="1786995" y="1025271"/>
                  </a:lnTo>
                  <a:lnTo>
                    <a:pt x="1783291" y="1022731"/>
                  </a:lnTo>
                  <a:lnTo>
                    <a:pt x="1779586" y="1020191"/>
                  </a:lnTo>
                  <a:lnTo>
                    <a:pt x="1776941" y="1016635"/>
                  </a:lnTo>
                  <a:lnTo>
                    <a:pt x="1774295" y="1013079"/>
                  </a:lnTo>
                  <a:lnTo>
                    <a:pt x="1771120" y="1011047"/>
                  </a:lnTo>
                  <a:lnTo>
                    <a:pt x="1766886" y="1010031"/>
                  </a:lnTo>
                  <a:close/>
                  <a:moveTo>
                    <a:pt x="5525429" y="993775"/>
                  </a:moveTo>
                  <a:lnTo>
                    <a:pt x="5529261" y="994317"/>
                  </a:lnTo>
                  <a:lnTo>
                    <a:pt x="5529261" y="994318"/>
                  </a:lnTo>
                  <a:lnTo>
                    <a:pt x="5529262" y="994318"/>
                  </a:lnTo>
                  <a:lnTo>
                    <a:pt x="5529262" y="996486"/>
                  </a:lnTo>
                  <a:lnTo>
                    <a:pt x="5529262" y="998113"/>
                  </a:lnTo>
                  <a:lnTo>
                    <a:pt x="5528715" y="999739"/>
                  </a:lnTo>
                  <a:lnTo>
                    <a:pt x="5527620" y="1001365"/>
                  </a:lnTo>
                  <a:lnTo>
                    <a:pt x="5527620" y="1004076"/>
                  </a:lnTo>
                  <a:lnTo>
                    <a:pt x="5527072" y="1005702"/>
                  </a:lnTo>
                  <a:lnTo>
                    <a:pt x="5524883" y="1006244"/>
                  </a:lnTo>
                  <a:lnTo>
                    <a:pt x="5522693" y="1007328"/>
                  </a:lnTo>
                  <a:lnTo>
                    <a:pt x="5521598" y="1008954"/>
                  </a:lnTo>
                  <a:lnTo>
                    <a:pt x="5519956" y="1010580"/>
                  </a:lnTo>
                  <a:lnTo>
                    <a:pt x="5518861" y="1012749"/>
                  </a:lnTo>
                  <a:lnTo>
                    <a:pt x="5517766" y="1015459"/>
                  </a:lnTo>
                  <a:lnTo>
                    <a:pt x="5517763" y="1015459"/>
                  </a:lnTo>
                  <a:lnTo>
                    <a:pt x="5516674" y="1015998"/>
                  </a:lnTo>
                  <a:lnTo>
                    <a:pt x="5516671" y="1016001"/>
                  </a:lnTo>
                  <a:lnTo>
                    <a:pt x="5516670" y="1016000"/>
                  </a:lnTo>
                  <a:lnTo>
                    <a:pt x="5515578" y="1015459"/>
                  </a:lnTo>
                  <a:lnTo>
                    <a:pt x="5515577" y="1015459"/>
                  </a:lnTo>
                  <a:lnTo>
                    <a:pt x="5514482" y="1015459"/>
                  </a:lnTo>
                  <a:lnTo>
                    <a:pt x="5513934" y="1015459"/>
                  </a:lnTo>
                  <a:lnTo>
                    <a:pt x="5513387" y="1015459"/>
                  </a:lnTo>
                  <a:lnTo>
                    <a:pt x="5513388" y="1015458"/>
                  </a:lnTo>
                  <a:lnTo>
                    <a:pt x="5513386" y="1015458"/>
                  </a:lnTo>
                  <a:lnTo>
                    <a:pt x="5515576" y="1011664"/>
                  </a:lnTo>
                  <a:lnTo>
                    <a:pt x="5518313" y="1008953"/>
                  </a:lnTo>
                  <a:lnTo>
                    <a:pt x="5519955" y="1006243"/>
                  </a:lnTo>
                  <a:lnTo>
                    <a:pt x="5520502" y="1004617"/>
                  </a:lnTo>
                  <a:lnTo>
                    <a:pt x="5519955" y="1002448"/>
                  </a:lnTo>
                  <a:lnTo>
                    <a:pt x="5521597" y="1000822"/>
                  </a:lnTo>
                  <a:lnTo>
                    <a:pt x="5522692" y="998654"/>
                  </a:lnTo>
                  <a:lnTo>
                    <a:pt x="5523787" y="996485"/>
                  </a:lnTo>
                  <a:lnTo>
                    <a:pt x="5524334" y="994317"/>
                  </a:lnTo>
                  <a:close/>
                  <a:moveTo>
                    <a:pt x="1907119" y="979488"/>
                  </a:moveTo>
                  <a:lnTo>
                    <a:pt x="1908166" y="979488"/>
                  </a:lnTo>
                  <a:lnTo>
                    <a:pt x="1910782" y="980020"/>
                  </a:lnTo>
                  <a:lnTo>
                    <a:pt x="1911828" y="980020"/>
                  </a:lnTo>
                  <a:lnTo>
                    <a:pt x="1912352" y="980020"/>
                  </a:lnTo>
                  <a:lnTo>
                    <a:pt x="1912875" y="980020"/>
                  </a:lnTo>
                  <a:lnTo>
                    <a:pt x="1913398" y="980020"/>
                  </a:lnTo>
                  <a:lnTo>
                    <a:pt x="1913921" y="980020"/>
                  </a:lnTo>
                  <a:lnTo>
                    <a:pt x="1915491" y="983743"/>
                  </a:lnTo>
                  <a:lnTo>
                    <a:pt x="1917061" y="987467"/>
                  </a:lnTo>
                  <a:lnTo>
                    <a:pt x="1916538" y="991190"/>
                  </a:lnTo>
                  <a:lnTo>
                    <a:pt x="1915491" y="994913"/>
                  </a:lnTo>
                  <a:lnTo>
                    <a:pt x="1911828" y="997041"/>
                  </a:lnTo>
                  <a:lnTo>
                    <a:pt x="1908166" y="998105"/>
                  </a:lnTo>
                  <a:lnTo>
                    <a:pt x="1905026" y="1005019"/>
                  </a:lnTo>
                  <a:lnTo>
                    <a:pt x="1902933" y="1012466"/>
                  </a:lnTo>
                  <a:lnTo>
                    <a:pt x="1906596" y="1015125"/>
                  </a:lnTo>
                  <a:lnTo>
                    <a:pt x="1910259" y="1016721"/>
                  </a:lnTo>
                  <a:lnTo>
                    <a:pt x="1912352" y="1016189"/>
                  </a:lnTo>
                  <a:lnTo>
                    <a:pt x="1913921" y="1016189"/>
                  </a:lnTo>
                  <a:lnTo>
                    <a:pt x="1914968" y="1016189"/>
                  </a:lnTo>
                  <a:lnTo>
                    <a:pt x="1916014" y="1016189"/>
                  </a:lnTo>
                  <a:lnTo>
                    <a:pt x="1917061" y="1016721"/>
                  </a:lnTo>
                  <a:lnTo>
                    <a:pt x="1920724" y="1017253"/>
                  </a:lnTo>
                  <a:lnTo>
                    <a:pt x="1924387" y="1018317"/>
                  </a:lnTo>
                  <a:lnTo>
                    <a:pt x="1928049" y="1020976"/>
                  </a:lnTo>
                  <a:lnTo>
                    <a:pt x="1931712" y="1025231"/>
                  </a:lnTo>
                  <a:lnTo>
                    <a:pt x="1937991" y="1030550"/>
                  </a:lnTo>
                  <a:lnTo>
                    <a:pt x="1945317" y="1034274"/>
                  </a:lnTo>
                  <a:lnTo>
                    <a:pt x="1946363" y="1034274"/>
                  </a:lnTo>
                  <a:lnTo>
                    <a:pt x="1947410" y="1034274"/>
                  </a:lnTo>
                  <a:lnTo>
                    <a:pt x="1947933" y="1034274"/>
                  </a:lnTo>
                  <a:lnTo>
                    <a:pt x="1948980" y="1034274"/>
                  </a:lnTo>
                  <a:lnTo>
                    <a:pt x="1950026" y="1033742"/>
                  </a:lnTo>
                  <a:lnTo>
                    <a:pt x="1950549" y="1033742"/>
                  </a:lnTo>
                  <a:lnTo>
                    <a:pt x="1951073" y="1033742"/>
                  </a:lnTo>
                  <a:lnTo>
                    <a:pt x="1951596" y="1033742"/>
                  </a:lnTo>
                  <a:lnTo>
                    <a:pt x="1952642" y="1034274"/>
                  </a:lnTo>
                  <a:lnTo>
                    <a:pt x="1954212" y="1041188"/>
                  </a:lnTo>
                  <a:lnTo>
                    <a:pt x="1949503" y="1048103"/>
                  </a:lnTo>
                  <a:lnTo>
                    <a:pt x="1947410" y="1055549"/>
                  </a:lnTo>
                  <a:lnTo>
                    <a:pt x="1947933" y="1059273"/>
                  </a:lnTo>
                  <a:lnTo>
                    <a:pt x="1948980" y="1062996"/>
                  </a:lnTo>
                  <a:lnTo>
                    <a:pt x="1949503" y="1070443"/>
                  </a:lnTo>
                  <a:lnTo>
                    <a:pt x="1948980" y="1077357"/>
                  </a:lnTo>
                  <a:lnTo>
                    <a:pt x="1946363" y="1080549"/>
                  </a:lnTo>
                  <a:lnTo>
                    <a:pt x="1942177" y="1082676"/>
                  </a:lnTo>
                  <a:lnTo>
                    <a:pt x="1933805" y="1077889"/>
                  </a:lnTo>
                  <a:lnTo>
                    <a:pt x="1927526" y="1072038"/>
                  </a:lnTo>
                  <a:lnTo>
                    <a:pt x="1924387" y="1067783"/>
                  </a:lnTo>
                  <a:lnTo>
                    <a:pt x="1917584" y="1061932"/>
                  </a:lnTo>
                  <a:lnTo>
                    <a:pt x="1913398" y="1061400"/>
                  </a:lnTo>
                  <a:lnTo>
                    <a:pt x="1862642" y="1061400"/>
                  </a:lnTo>
                  <a:lnTo>
                    <a:pt x="1861596" y="1056613"/>
                  </a:lnTo>
                  <a:lnTo>
                    <a:pt x="1860549" y="1052358"/>
                  </a:lnTo>
                  <a:lnTo>
                    <a:pt x="1861596" y="1044911"/>
                  </a:lnTo>
                  <a:lnTo>
                    <a:pt x="1869445" y="1034274"/>
                  </a:lnTo>
                  <a:lnTo>
                    <a:pt x="1874677" y="1028955"/>
                  </a:lnTo>
                  <a:lnTo>
                    <a:pt x="1881480" y="1021508"/>
                  </a:lnTo>
                  <a:lnTo>
                    <a:pt x="1886712" y="1014593"/>
                  </a:lnTo>
                  <a:lnTo>
                    <a:pt x="1889852" y="1010870"/>
                  </a:lnTo>
                  <a:lnTo>
                    <a:pt x="1892468" y="1007147"/>
                  </a:lnTo>
                  <a:lnTo>
                    <a:pt x="1895607" y="1003955"/>
                  </a:lnTo>
                  <a:lnTo>
                    <a:pt x="1897700" y="1000232"/>
                  </a:lnTo>
                  <a:lnTo>
                    <a:pt x="1898224" y="995977"/>
                  </a:lnTo>
                  <a:lnTo>
                    <a:pt x="1899794" y="991190"/>
                  </a:lnTo>
                  <a:lnTo>
                    <a:pt x="1898747" y="987467"/>
                  </a:lnTo>
                  <a:lnTo>
                    <a:pt x="1899794" y="984275"/>
                  </a:lnTo>
                  <a:lnTo>
                    <a:pt x="1902933" y="982148"/>
                  </a:lnTo>
                  <a:lnTo>
                    <a:pt x="1906596" y="980020"/>
                  </a:lnTo>
                  <a:close/>
                  <a:moveTo>
                    <a:pt x="3059401" y="895800"/>
                  </a:moveTo>
                  <a:lnTo>
                    <a:pt x="3059595" y="895880"/>
                  </a:lnTo>
                  <a:lnTo>
                    <a:pt x="3060147" y="896409"/>
                  </a:lnTo>
                  <a:lnTo>
                    <a:pt x="3060262" y="896409"/>
                  </a:lnTo>
                  <a:lnTo>
                    <a:pt x="3059653" y="895800"/>
                  </a:lnTo>
                  <a:close/>
                  <a:moveTo>
                    <a:pt x="5727266" y="895350"/>
                  </a:moveTo>
                  <a:lnTo>
                    <a:pt x="5727843" y="895350"/>
                  </a:lnTo>
                  <a:lnTo>
                    <a:pt x="5728420" y="895350"/>
                  </a:lnTo>
                  <a:lnTo>
                    <a:pt x="5729575" y="895350"/>
                  </a:lnTo>
                  <a:lnTo>
                    <a:pt x="5730152" y="895350"/>
                  </a:lnTo>
                  <a:lnTo>
                    <a:pt x="5730729" y="895350"/>
                  </a:lnTo>
                  <a:lnTo>
                    <a:pt x="5731306" y="895350"/>
                  </a:lnTo>
                  <a:lnTo>
                    <a:pt x="5731884" y="895350"/>
                  </a:lnTo>
                  <a:lnTo>
                    <a:pt x="5732461" y="895350"/>
                  </a:lnTo>
                  <a:lnTo>
                    <a:pt x="5734770" y="895350"/>
                  </a:lnTo>
                  <a:lnTo>
                    <a:pt x="5736502" y="897017"/>
                  </a:lnTo>
                  <a:lnTo>
                    <a:pt x="5736502" y="897018"/>
                  </a:lnTo>
                  <a:lnTo>
                    <a:pt x="5736503" y="897018"/>
                  </a:lnTo>
                  <a:lnTo>
                    <a:pt x="5738235" y="900908"/>
                  </a:lnTo>
                  <a:lnTo>
                    <a:pt x="5738812" y="903130"/>
                  </a:lnTo>
                  <a:lnTo>
                    <a:pt x="5738235" y="906464"/>
                  </a:lnTo>
                  <a:lnTo>
                    <a:pt x="5726689" y="906464"/>
                  </a:lnTo>
                  <a:lnTo>
                    <a:pt x="5726689" y="906463"/>
                  </a:lnTo>
                  <a:lnTo>
                    <a:pt x="5726688" y="906463"/>
                  </a:lnTo>
                  <a:lnTo>
                    <a:pt x="5726111" y="902574"/>
                  </a:lnTo>
                  <a:lnTo>
                    <a:pt x="5726688" y="899795"/>
                  </a:lnTo>
                  <a:lnTo>
                    <a:pt x="5726688" y="897573"/>
                  </a:lnTo>
                  <a:close/>
                  <a:moveTo>
                    <a:pt x="3037415" y="893233"/>
                  </a:moveTo>
                  <a:lnTo>
                    <a:pt x="3037151" y="893763"/>
                  </a:lnTo>
                  <a:lnTo>
                    <a:pt x="3051312" y="893763"/>
                  </a:lnTo>
                  <a:lnTo>
                    <a:pt x="3055730" y="894292"/>
                  </a:lnTo>
                  <a:lnTo>
                    <a:pt x="3058933" y="895608"/>
                  </a:lnTo>
                  <a:lnTo>
                    <a:pt x="3058597" y="895272"/>
                  </a:lnTo>
                  <a:lnTo>
                    <a:pt x="3054942" y="893705"/>
                  </a:lnTo>
                  <a:lnTo>
                    <a:pt x="3051174" y="893233"/>
                  </a:lnTo>
                  <a:close/>
                  <a:moveTo>
                    <a:pt x="2750201" y="887413"/>
                  </a:moveTo>
                  <a:lnTo>
                    <a:pt x="2751778" y="887413"/>
                  </a:lnTo>
                  <a:lnTo>
                    <a:pt x="2753355" y="888471"/>
                  </a:lnTo>
                  <a:lnTo>
                    <a:pt x="2755458" y="890059"/>
                  </a:lnTo>
                  <a:lnTo>
                    <a:pt x="2755983" y="890059"/>
                  </a:lnTo>
                  <a:lnTo>
                    <a:pt x="2756509" y="890059"/>
                  </a:lnTo>
                  <a:lnTo>
                    <a:pt x="2757035" y="890059"/>
                  </a:lnTo>
                  <a:lnTo>
                    <a:pt x="2757560" y="889530"/>
                  </a:lnTo>
                  <a:lnTo>
                    <a:pt x="2758086" y="889530"/>
                  </a:lnTo>
                  <a:lnTo>
                    <a:pt x="2758612" y="889530"/>
                  </a:lnTo>
                  <a:lnTo>
                    <a:pt x="2759137" y="890059"/>
                  </a:lnTo>
                  <a:lnTo>
                    <a:pt x="2760714" y="890588"/>
                  </a:lnTo>
                  <a:lnTo>
                    <a:pt x="2762291" y="892176"/>
                  </a:lnTo>
                  <a:lnTo>
                    <a:pt x="2762291" y="893763"/>
                  </a:lnTo>
                  <a:lnTo>
                    <a:pt x="2762291" y="896409"/>
                  </a:lnTo>
                  <a:lnTo>
                    <a:pt x="2762817" y="897997"/>
                  </a:lnTo>
                  <a:lnTo>
                    <a:pt x="2763343" y="899584"/>
                  </a:lnTo>
                  <a:lnTo>
                    <a:pt x="2764920" y="901701"/>
                  </a:lnTo>
                  <a:lnTo>
                    <a:pt x="2767022" y="903288"/>
                  </a:lnTo>
                  <a:lnTo>
                    <a:pt x="2768074" y="905934"/>
                  </a:lnTo>
                  <a:lnTo>
                    <a:pt x="2768599" y="908580"/>
                  </a:lnTo>
                  <a:lnTo>
                    <a:pt x="2768599" y="911226"/>
                  </a:lnTo>
                  <a:lnTo>
                    <a:pt x="2764394" y="914401"/>
                  </a:lnTo>
                  <a:lnTo>
                    <a:pt x="2762291" y="915459"/>
                  </a:lnTo>
                  <a:lnTo>
                    <a:pt x="2761240" y="916517"/>
                  </a:lnTo>
                  <a:lnTo>
                    <a:pt x="2760189" y="915459"/>
                  </a:lnTo>
                  <a:lnTo>
                    <a:pt x="2759663" y="915459"/>
                  </a:lnTo>
                  <a:lnTo>
                    <a:pt x="2759137" y="915459"/>
                  </a:lnTo>
                  <a:lnTo>
                    <a:pt x="2759137" y="922867"/>
                  </a:lnTo>
                  <a:lnTo>
                    <a:pt x="2759663" y="926043"/>
                  </a:lnTo>
                  <a:lnTo>
                    <a:pt x="2759663" y="930276"/>
                  </a:lnTo>
                  <a:lnTo>
                    <a:pt x="2759137" y="931863"/>
                  </a:lnTo>
                  <a:lnTo>
                    <a:pt x="2759137" y="933451"/>
                  </a:lnTo>
                  <a:lnTo>
                    <a:pt x="2759137" y="937155"/>
                  </a:lnTo>
                  <a:lnTo>
                    <a:pt x="2759137" y="940859"/>
                  </a:lnTo>
                  <a:lnTo>
                    <a:pt x="2759137" y="942447"/>
                  </a:lnTo>
                  <a:lnTo>
                    <a:pt x="2759137" y="944034"/>
                  </a:lnTo>
                  <a:lnTo>
                    <a:pt x="2758086" y="946151"/>
                  </a:lnTo>
                  <a:lnTo>
                    <a:pt x="2757035" y="947738"/>
                  </a:lnTo>
                  <a:lnTo>
                    <a:pt x="2755458" y="948268"/>
                  </a:lnTo>
                  <a:lnTo>
                    <a:pt x="2753355" y="949855"/>
                  </a:lnTo>
                  <a:lnTo>
                    <a:pt x="2754406" y="953559"/>
                  </a:lnTo>
                  <a:lnTo>
                    <a:pt x="2756509" y="956734"/>
                  </a:lnTo>
                  <a:lnTo>
                    <a:pt x="2756509" y="962555"/>
                  </a:lnTo>
                  <a:lnTo>
                    <a:pt x="2726021" y="962555"/>
                  </a:lnTo>
                  <a:lnTo>
                    <a:pt x="2724444" y="963614"/>
                  </a:lnTo>
                  <a:lnTo>
                    <a:pt x="2722341" y="964672"/>
                  </a:lnTo>
                  <a:lnTo>
                    <a:pt x="2722341" y="966789"/>
                  </a:lnTo>
                  <a:lnTo>
                    <a:pt x="2722341" y="968376"/>
                  </a:lnTo>
                  <a:lnTo>
                    <a:pt x="2720764" y="969964"/>
                  </a:lnTo>
                  <a:lnTo>
                    <a:pt x="2718661" y="971551"/>
                  </a:lnTo>
                  <a:lnTo>
                    <a:pt x="2716559" y="973668"/>
                  </a:lnTo>
                  <a:lnTo>
                    <a:pt x="2713930" y="974197"/>
                  </a:lnTo>
                  <a:lnTo>
                    <a:pt x="2712879" y="973668"/>
                  </a:lnTo>
                  <a:lnTo>
                    <a:pt x="2711828" y="973139"/>
                  </a:lnTo>
                  <a:lnTo>
                    <a:pt x="2709725" y="972609"/>
                  </a:lnTo>
                  <a:lnTo>
                    <a:pt x="2708148" y="972080"/>
                  </a:lnTo>
                  <a:lnTo>
                    <a:pt x="2707622" y="972080"/>
                  </a:lnTo>
                  <a:lnTo>
                    <a:pt x="2707097" y="972080"/>
                  </a:lnTo>
                  <a:lnTo>
                    <a:pt x="2706571" y="972080"/>
                  </a:lnTo>
                  <a:lnTo>
                    <a:pt x="2706045" y="972080"/>
                  </a:lnTo>
                  <a:lnTo>
                    <a:pt x="2704994" y="972080"/>
                  </a:lnTo>
                  <a:lnTo>
                    <a:pt x="2702366" y="973668"/>
                  </a:lnTo>
                  <a:lnTo>
                    <a:pt x="2699212" y="974726"/>
                  </a:lnTo>
                  <a:lnTo>
                    <a:pt x="2696584" y="974197"/>
                  </a:lnTo>
                  <a:lnTo>
                    <a:pt x="2693955" y="973139"/>
                  </a:lnTo>
                  <a:lnTo>
                    <a:pt x="2692378" y="972080"/>
                  </a:lnTo>
                  <a:lnTo>
                    <a:pt x="2690276" y="969964"/>
                  </a:lnTo>
                  <a:lnTo>
                    <a:pt x="2689750" y="968376"/>
                  </a:lnTo>
                  <a:lnTo>
                    <a:pt x="2689224" y="966789"/>
                  </a:lnTo>
                  <a:lnTo>
                    <a:pt x="2689750" y="964672"/>
                  </a:lnTo>
                  <a:lnTo>
                    <a:pt x="2690276" y="963084"/>
                  </a:lnTo>
                  <a:lnTo>
                    <a:pt x="2692378" y="962555"/>
                  </a:lnTo>
                  <a:lnTo>
                    <a:pt x="2693955" y="961497"/>
                  </a:lnTo>
                  <a:lnTo>
                    <a:pt x="2694481" y="957793"/>
                  </a:lnTo>
                  <a:lnTo>
                    <a:pt x="2693955" y="954089"/>
                  </a:lnTo>
                  <a:lnTo>
                    <a:pt x="2695007" y="952501"/>
                  </a:lnTo>
                  <a:lnTo>
                    <a:pt x="2696058" y="950913"/>
                  </a:lnTo>
                  <a:lnTo>
                    <a:pt x="2696584" y="948268"/>
                  </a:lnTo>
                  <a:lnTo>
                    <a:pt x="2697635" y="946680"/>
                  </a:lnTo>
                  <a:lnTo>
                    <a:pt x="2698161" y="946680"/>
                  </a:lnTo>
                  <a:lnTo>
                    <a:pt x="2698686" y="946680"/>
                  </a:lnTo>
                  <a:lnTo>
                    <a:pt x="2699212" y="946680"/>
                  </a:lnTo>
                  <a:lnTo>
                    <a:pt x="2699737" y="946680"/>
                  </a:lnTo>
                  <a:lnTo>
                    <a:pt x="2700263" y="946680"/>
                  </a:lnTo>
                  <a:lnTo>
                    <a:pt x="2700789" y="946680"/>
                  </a:lnTo>
                  <a:lnTo>
                    <a:pt x="2703943" y="946151"/>
                  </a:lnTo>
                  <a:lnTo>
                    <a:pt x="2706571" y="946151"/>
                  </a:lnTo>
                  <a:lnTo>
                    <a:pt x="2706571" y="935038"/>
                  </a:lnTo>
                  <a:lnTo>
                    <a:pt x="2702366" y="935038"/>
                  </a:lnTo>
                  <a:lnTo>
                    <a:pt x="2697635" y="935038"/>
                  </a:lnTo>
                  <a:lnTo>
                    <a:pt x="2696058" y="935038"/>
                  </a:lnTo>
                  <a:lnTo>
                    <a:pt x="2694481" y="935038"/>
                  </a:lnTo>
                  <a:lnTo>
                    <a:pt x="2694481" y="909638"/>
                  </a:lnTo>
                  <a:lnTo>
                    <a:pt x="2698161" y="908580"/>
                  </a:lnTo>
                  <a:lnTo>
                    <a:pt x="2699737" y="910167"/>
                  </a:lnTo>
                  <a:lnTo>
                    <a:pt x="2702366" y="911226"/>
                  </a:lnTo>
                  <a:lnTo>
                    <a:pt x="2705520" y="910167"/>
                  </a:lnTo>
                  <a:lnTo>
                    <a:pt x="2709199" y="908580"/>
                  </a:lnTo>
                  <a:lnTo>
                    <a:pt x="2709725" y="908580"/>
                  </a:lnTo>
                  <a:lnTo>
                    <a:pt x="2710251" y="908580"/>
                  </a:lnTo>
                  <a:lnTo>
                    <a:pt x="2710776" y="908580"/>
                  </a:lnTo>
                  <a:lnTo>
                    <a:pt x="2711302" y="908580"/>
                  </a:lnTo>
                  <a:lnTo>
                    <a:pt x="2711828" y="908580"/>
                  </a:lnTo>
                  <a:lnTo>
                    <a:pt x="2712879" y="908580"/>
                  </a:lnTo>
                  <a:lnTo>
                    <a:pt x="2714456" y="908051"/>
                  </a:lnTo>
                  <a:lnTo>
                    <a:pt x="2716559" y="906992"/>
                  </a:lnTo>
                  <a:lnTo>
                    <a:pt x="2717084" y="906992"/>
                  </a:lnTo>
                  <a:lnTo>
                    <a:pt x="2717610" y="906992"/>
                  </a:lnTo>
                  <a:lnTo>
                    <a:pt x="2718136" y="906992"/>
                  </a:lnTo>
                  <a:lnTo>
                    <a:pt x="2718136" y="904347"/>
                  </a:lnTo>
                  <a:lnTo>
                    <a:pt x="2718661" y="901701"/>
                  </a:lnTo>
                  <a:lnTo>
                    <a:pt x="2718136" y="899055"/>
                  </a:lnTo>
                  <a:lnTo>
                    <a:pt x="2718136" y="896409"/>
                  </a:lnTo>
                  <a:lnTo>
                    <a:pt x="2718661" y="894822"/>
                  </a:lnTo>
                  <a:lnTo>
                    <a:pt x="2718661" y="892176"/>
                  </a:lnTo>
                  <a:lnTo>
                    <a:pt x="2718661" y="890588"/>
                  </a:lnTo>
                  <a:lnTo>
                    <a:pt x="2718661" y="889001"/>
                  </a:lnTo>
                  <a:lnTo>
                    <a:pt x="2727072" y="887942"/>
                  </a:lnTo>
                  <a:lnTo>
                    <a:pt x="2728649" y="889001"/>
                  </a:lnTo>
                  <a:lnTo>
                    <a:pt x="2730226" y="890059"/>
                  </a:lnTo>
                  <a:lnTo>
                    <a:pt x="2731277" y="891646"/>
                  </a:lnTo>
                  <a:lnTo>
                    <a:pt x="2731803" y="893234"/>
                  </a:lnTo>
                  <a:lnTo>
                    <a:pt x="2734431" y="894822"/>
                  </a:lnTo>
                  <a:lnTo>
                    <a:pt x="2736008" y="895351"/>
                  </a:lnTo>
                  <a:lnTo>
                    <a:pt x="2737585" y="894822"/>
                  </a:lnTo>
                  <a:lnTo>
                    <a:pt x="2739162" y="893234"/>
                  </a:lnTo>
                  <a:lnTo>
                    <a:pt x="2740213" y="891646"/>
                  </a:lnTo>
                  <a:lnTo>
                    <a:pt x="2740739" y="890059"/>
                  </a:lnTo>
                  <a:lnTo>
                    <a:pt x="2742316" y="889530"/>
                  </a:lnTo>
                  <a:lnTo>
                    <a:pt x="2744944" y="889001"/>
                  </a:lnTo>
                  <a:lnTo>
                    <a:pt x="2747047" y="887942"/>
                  </a:lnTo>
                  <a:close/>
                  <a:moveTo>
                    <a:pt x="5702787" y="879475"/>
                  </a:moveTo>
                  <a:lnTo>
                    <a:pt x="5704741" y="881124"/>
                  </a:lnTo>
                  <a:lnTo>
                    <a:pt x="5706695" y="883322"/>
                  </a:lnTo>
                  <a:lnTo>
                    <a:pt x="5708161" y="885520"/>
                  </a:lnTo>
                  <a:lnTo>
                    <a:pt x="5709626" y="887718"/>
                  </a:lnTo>
                  <a:lnTo>
                    <a:pt x="5710603" y="889366"/>
                  </a:lnTo>
                  <a:lnTo>
                    <a:pt x="5711580" y="891565"/>
                  </a:lnTo>
                  <a:lnTo>
                    <a:pt x="5711580" y="891566"/>
                  </a:lnTo>
                  <a:lnTo>
                    <a:pt x="5711580" y="895961"/>
                  </a:lnTo>
                  <a:lnTo>
                    <a:pt x="5711580" y="895962"/>
                  </a:lnTo>
                  <a:lnTo>
                    <a:pt x="5711580" y="899807"/>
                  </a:lnTo>
                  <a:lnTo>
                    <a:pt x="5712557" y="901456"/>
                  </a:lnTo>
                  <a:lnTo>
                    <a:pt x="5713534" y="903654"/>
                  </a:lnTo>
                  <a:lnTo>
                    <a:pt x="5714022" y="905852"/>
                  </a:lnTo>
                  <a:lnTo>
                    <a:pt x="5714999" y="908050"/>
                  </a:lnTo>
                  <a:lnTo>
                    <a:pt x="5714999" y="908051"/>
                  </a:lnTo>
                  <a:lnTo>
                    <a:pt x="5705230" y="908051"/>
                  </a:lnTo>
                  <a:lnTo>
                    <a:pt x="5704741" y="904204"/>
                  </a:lnTo>
                  <a:lnTo>
                    <a:pt x="5704253" y="900907"/>
                  </a:lnTo>
                  <a:lnTo>
                    <a:pt x="5704253" y="900906"/>
                  </a:lnTo>
                  <a:lnTo>
                    <a:pt x="5704253" y="897061"/>
                  </a:lnTo>
                  <a:lnTo>
                    <a:pt x="5704253" y="897060"/>
                  </a:lnTo>
                  <a:lnTo>
                    <a:pt x="5704253" y="892115"/>
                  </a:lnTo>
                  <a:lnTo>
                    <a:pt x="5703764" y="890467"/>
                  </a:lnTo>
                  <a:lnTo>
                    <a:pt x="5702787" y="888818"/>
                  </a:lnTo>
                  <a:lnTo>
                    <a:pt x="5702299" y="884422"/>
                  </a:lnTo>
                  <a:lnTo>
                    <a:pt x="5702299" y="884421"/>
                  </a:lnTo>
                  <a:close/>
                  <a:moveTo>
                    <a:pt x="3061166" y="866252"/>
                  </a:moveTo>
                  <a:lnTo>
                    <a:pt x="3060740" y="866729"/>
                  </a:lnTo>
                  <a:lnTo>
                    <a:pt x="3061239" y="866729"/>
                  </a:lnTo>
                  <a:lnTo>
                    <a:pt x="3061715" y="866252"/>
                  </a:lnTo>
                  <a:close/>
                  <a:moveTo>
                    <a:pt x="258762" y="809625"/>
                  </a:moveTo>
                  <a:lnTo>
                    <a:pt x="258762" y="824971"/>
                  </a:lnTo>
                  <a:lnTo>
                    <a:pt x="245905" y="840846"/>
                  </a:lnTo>
                  <a:lnTo>
                    <a:pt x="229963" y="849313"/>
                  </a:lnTo>
                  <a:lnTo>
                    <a:pt x="222249" y="832380"/>
                  </a:lnTo>
                  <a:lnTo>
                    <a:pt x="246420" y="818621"/>
                  </a:lnTo>
                  <a:close/>
                  <a:moveTo>
                    <a:pt x="2760662" y="806450"/>
                  </a:moveTo>
                  <a:lnTo>
                    <a:pt x="2760145" y="810074"/>
                  </a:lnTo>
                  <a:lnTo>
                    <a:pt x="2759109" y="813698"/>
                  </a:lnTo>
                  <a:lnTo>
                    <a:pt x="2757556" y="815251"/>
                  </a:lnTo>
                  <a:lnTo>
                    <a:pt x="2756521" y="816804"/>
                  </a:lnTo>
                  <a:lnTo>
                    <a:pt x="2756521" y="819392"/>
                  </a:lnTo>
                  <a:lnTo>
                    <a:pt x="2756521" y="820427"/>
                  </a:lnTo>
                  <a:lnTo>
                    <a:pt x="2754450" y="820945"/>
                  </a:lnTo>
                  <a:lnTo>
                    <a:pt x="2752379" y="821463"/>
                  </a:lnTo>
                  <a:lnTo>
                    <a:pt x="2751862" y="821463"/>
                  </a:lnTo>
                  <a:lnTo>
                    <a:pt x="2751344" y="821463"/>
                  </a:lnTo>
                  <a:lnTo>
                    <a:pt x="2750826" y="821463"/>
                  </a:lnTo>
                  <a:lnTo>
                    <a:pt x="2750309" y="821463"/>
                  </a:lnTo>
                  <a:lnTo>
                    <a:pt x="2749791" y="821463"/>
                  </a:lnTo>
                  <a:lnTo>
                    <a:pt x="2749273" y="821463"/>
                  </a:lnTo>
                  <a:lnTo>
                    <a:pt x="2747720" y="823016"/>
                  </a:lnTo>
                  <a:lnTo>
                    <a:pt x="2746685" y="824569"/>
                  </a:lnTo>
                  <a:lnTo>
                    <a:pt x="2745650" y="826639"/>
                  </a:lnTo>
                  <a:lnTo>
                    <a:pt x="2743579" y="828192"/>
                  </a:lnTo>
                  <a:lnTo>
                    <a:pt x="2742026" y="829745"/>
                  </a:lnTo>
                  <a:lnTo>
                    <a:pt x="2740473" y="830263"/>
                  </a:lnTo>
                  <a:lnTo>
                    <a:pt x="2736849" y="828192"/>
                  </a:lnTo>
                  <a:lnTo>
                    <a:pt x="2736849" y="826639"/>
                  </a:lnTo>
                  <a:lnTo>
                    <a:pt x="2736849" y="824569"/>
                  </a:lnTo>
                  <a:lnTo>
                    <a:pt x="2739438" y="820945"/>
                  </a:lnTo>
                  <a:lnTo>
                    <a:pt x="2743061" y="818357"/>
                  </a:lnTo>
                  <a:lnTo>
                    <a:pt x="2743579" y="815768"/>
                  </a:lnTo>
                  <a:lnTo>
                    <a:pt x="2745132" y="814215"/>
                  </a:lnTo>
                  <a:lnTo>
                    <a:pt x="2746685" y="813698"/>
                  </a:lnTo>
                  <a:lnTo>
                    <a:pt x="2748238" y="813698"/>
                  </a:lnTo>
                  <a:lnTo>
                    <a:pt x="2751344" y="810592"/>
                  </a:lnTo>
                  <a:lnTo>
                    <a:pt x="2755486" y="808521"/>
                  </a:lnTo>
                  <a:lnTo>
                    <a:pt x="2758074" y="806968"/>
                  </a:lnTo>
                  <a:close/>
                  <a:moveTo>
                    <a:pt x="2796482" y="804863"/>
                  </a:moveTo>
                  <a:lnTo>
                    <a:pt x="2801755" y="804863"/>
                  </a:lnTo>
                  <a:lnTo>
                    <a:pt x="2803864" y="804863"/>
                  </a:lnTo>
                  <a:lnTo>
                    <a:pt x="2804391" y="804863"/>
                  </a:lnTo>
                  <a:lnTo>
                    <a:pt x="2805446" y="804863"/>
                  </a:lnTo>
                  <a:lnTo>
                    <a:pt x="2805973" y="804863"/>
                  </a:lnTo>
                  <a:lnTo>
                    <a:pt x="2807028" y="804863"/>
                  </a:lnTo>
                  <a:lnTo>
                    <a:pt x="2809664" y="806455"/>
                  </a:lnTo>
                  <a:lnTo>
                    <a:pt x="2811246" y="809108"/>
                  </a:lnTo>
                  <a:lnTo>
                    <a:pt x="2809137" y="809638"/>
                  </a:lnTo>
                  <a:lnTo>
                    <a:pt x="2807028" y="810699"/>
                  </a:lnTo>
                  <a:lnTo>
                    <a:pt x="2805973" y="812291"/>
                  </a:lnTo>
                  <a:lnTo>
                    <a:pt x="2804391" y="813882"/>
                  </a:lnTo>
                  <a:lnTo>
                    <a:pt x="2802810" y="814944"/>
                  </a:lnTo>
                  <a:lnTo>
                    <a:pt x="2801228" y="816535"/>
                  </a:lnTo>
                  <a:lnTo>
                    <a:pt x="2801228" y="818657"/>
                  </a:lnTo>
                  <a:lnTo>
                    <a:pt x="2801228" y="820249"/>
                  </a:lnTo>
                  <a:lnTo>
                    <a:pt x="2801228" y="822371"/>
                  </a:lnTo>
                  <a:lnTo>
                    <a:pt x="2801228" y="823963"/>
                  </a:lnTo>
                  <a:lnTo>
                    <a:pt x="2799646" y="825024"/>
                  </a:lnTo>
                  <a:lnTo>
                    <a:pt x="2797537" y="826616"/>
                  </a:lnTo>
                  <a:lnTo>
                    <a:pt x="2796482" y="828207"/>
                  </a:lnTo>
                  <a:lnTo>
                    <a:pt x="2795428" y="830329"/>
                  </a:lnTo>
                  <a:lnTo>
                    <a:pt x="2830755" y="830329"/>
                  </a:lnTo>
                  <a:lnTo>
                    <a:pt x="2830755" y="844654"/>
                  </a:lnTo>
                  <a:lnTo>
                    <a:pt x="2829701" y="846776"/>
                  </a:lnTo>
                  <a:lnTo>
                    <a:pt x="2828646" y="847838"/>
                  </a:lnTo>
                  <a:lnTo>
                    <a:pt x="2826537" y="848899"/>
                  </a:lnTo>
                  <a:lnTo>
                    <a:pt x="2824955" y="849429"/>
                  </a:lnTo>
                  <a:lnTo>
                    <a:pt x="2823901" y="851551"/>
                  </a:lnTo>
                  <a:lnTo>
                    <a:pt x="2822319" y="853674"/>
                  </a:lnTo>
                  <a:lnTo>
                    <a:pt x="2822319" y="855265"/>
                  </a:lnTo>
                  <a:lnTo>
                    <a:pt x="2822319" y="856857"/>
                  </a:lnTo>
                  <a:lnTo>
                    <a:pt x="2822319" y="860571"/>
                  </a:lnTo>
                  <a:lnTo>
                    <a:pt x="2820737" y="860571"/>
                  </a:lnTo>
                  <a:lnTo>
                    <a:pt x="2818628" y="861101"/>
                  </a:lnTo>
                  <a:lnTo>
                    <a:pt x="2818101" y="861101"/>
                  </a:lnTo>
                  <a:lnTo>
                    <a:pt x="2817573" y="861101"/>
                  </a:lnTo>
                  <a:lnTo>
                    <a:pt x="2817046" y="861101"/>
                  </a:lnTo>
                  <a:lnTo>
                    <a:pt x="2816519" y="861101"/>
                  </a:lnTo>
                  <a:lnTo>
                    <a:pt x="2815992" y="861101"/>
                  </a:lnTo>
                  <a:lnTo>
                    <a:pt x="2815464" y="861101"/>
                  </a:lnTo>
                  <a:lnTo>
                    <a:pt x="2814410" y="863223"/>
                  </a:lnTo>
                  <a:lnTo>
                    <a:pt x="2814410" y="865346"/>
                  </a:lnTo>
                  <a:lnTo>
                    <a:pt x="2812828" y="866407"/>
                  </a:lnTo>
                  <a:lnTo>
                    <a:pt x="2811246" y="867998"/>
                  </a:lnTo>
                  <a:lnTo>
                    <a:pt x="2810191" y="869590"/>
                  </a:lnTo>
                  <a:lnTo>
                    <a:pt x="2809137" y="871182"/>
                  </a:lnTo>
                  <a:lnTo>
                    <a:pt x="2810719" y="873834"/>
                  </a:lnTo>
                  <a:lnTo>
                    <a:pt x="2811773" y="874896"/>
                  </a:lnTo>
                  <a:lnTo>
                    <a:pt x="2814937" y="876487"/>
                  </a:lnTo>
                  <a:lnTo>
                    <a:pt x="2818628" y="877018"/>
                  </a:lnTo>
                  <a:lnTo>
                    <a:pt x="2819682" y="877018"/>
                  </a:lnTo>
                  <a:lnTo>
                    <a:pt x="2820737" y="877018"/>
                  </a:lnTo>
                  <a:lnTo>
                    <a:pt x="2821792" y="877018"/>
                  </a:lnTo>
                  <a:lnTo>
                    <a:pt x="2822319" y="877018"/>
                  </a:lnTo>
                  <a:lnTo>
                    <a:pt x="2823373" y="876487"/>
                  </a:lnTo>
                  <a:lnTo>
                    <a:pt x="2823901" y="876487"/>
                  </a:lnTo>
                  <a:lnTo>
                    <a:pt x="2824428" y="876487"/>
                  </a:lnTo>
                  <a:lnTo>
                    <a:pt x="2824955" y="876487"/>
                  </a:lnTo>
                  <a:lnTo>
                    <a:pt x="2826010" y="877018"/>
                  </a:lnTo>
                  <a:lnTo>
                    <a:pt x="2827592" y="877548"/>
                  </a:lnTo>
                  <a:lnTo>
                    <a:pt x="2829173" y="878609"/>
                  </a:lnTo>
                  <a:lnTo>
                    <a:pt x="2831810" y="879670"/>
                  </a:lnTo>
                  <a:lnTo>
                    <a:pt x="2833392" y="881793"/>
                  </a:lnTo>
                  <a:lnTo>
                    <a:pt x="2833919" y="883915"/>
                  </a:lnTo>
                  <a:lnTo>
                    <a:pt x="2834974" y="886037"/>
                  </a:lnTo>
                  <a:lnTo>
                    <a:pt x="2836028" y="887629"/>
                  </a:lnTo>
                  <a:lnTo>
                    <a:pt x="2837610" y="889220"/>
                  </a:lnTo>
                  <a:lnTo>
                    <a:pt x="2837610" y="890812"/>
                  </a:lnTo>
                  <a:lnTo>
                    <a:pt x="2837610" y="892404"/>
                  </a:lnTo>
                  <a:lnTo>
                    <a:pt x="2839192" y="893995"/>
                  </a:lnTo>
                  <a:lnTo>
                    <a:pt x="2842355" y="895587"/>
                  </a:lnTo>
                  <a:lnTo>
                    <a:pt x="2843410" y="897179"/>
                  </a:lnTo>
                  <a:lnTo>
                    <a:pt x="2844992" y="899301"/>
                  </a:lnTo>
                  <a:lnTo>
                    <a:pt x="2844992" y="900892"/>
                  </a:lnTo>
                  <a:lnTo>
                    <a:pt x="2844992" y="902484"/>
                  </a:lnTo>
                  <a:lnTo>
                    <a:pt x="2846046" y="903015"/>
                  </a:lnTo>
                  <a:lnTo>
                    <a:pt x="2848156" y="903545"/>
                  </a:lnTo>
                  <a:lnTo>
                    <a:pt x="2848683" y="905667"/>
                  </a:lnTo>
                  <a:lnTo>
                    <a:pt x="2849737" y="907259"/>
                  </a:lnTo>
                  <a:lnTo>
                    <a:pt x="2850265" y="907259"/>
                  </a:lnTo>
                  <a:lnTo>
                    <a:pt x="2850792" y="907259"/>
                  </a:lnTo>
                  <a:lnTo>
                    <a:pt x="2851846" y="907259"/>
                  </a:lnTo>
                  <a:lnTo>
                    <a:pt x="2852374" y="907259"/>
                  </a:lnTo>
                  <a:lnTo>
                    <a:pt x="2852901" y="907259"/>
                  </a:lnTo>
                  <a:lnTo>
                    <a:pt x="2853428" y="907259"/>
                  </a:lnTo>
                  <a:lnTo>
                    <a:pt x="2853956" y="907259"/>
                  </a:lnTo>
                  <a:lnTo>
                    <a:pt x="2857647" y="909912"/>
                  </a:lnTo>
                  <a:lnTo>
                    <a:pt x="2859756" y="913095"/>
                  </a:lnTo>
                  <a:lnTo>
                    <a:pt x="2859756" y="915217"/>
                  </a:lnTo>
                  <a:lnTo>
                    <a:pt x="2859756" y="917339"/>
                  </a:lnTo>
                  <a:lnTo>
                    <a:pt x="2859756" y="921584"/>
                  </a:lnTo>
                  <a:lnTo>
                    <a:pt x="2858701" y="926359"/>
                  </a:lnTo>
                  <a:lnTo>
                    <a:pt x="2869774" y="926359"/>
                  </a:lnTo>
                  <a:lnTo>
                    <a:pt x="2870301" y="929542"/>
                  </a:lnTo>
                  <a:lnTo>
                    <a:pt x="2870301" y="932195"/>
                  </a:lnTo>
                  <a:lnTo>
                    <a:pt x="2870301" y="935378"/>
                  </a:lnTo>
                  <a:lnTo>
                    <a:pt x="2870301" y="939622"/>
                  </a:lnTo>
                  <a:lnTo>
                    <a:pt x="2870301" y="941214"/>
                  </a:lnTo>
                  <a:lnTo>
                    <a:pt x="2870301" y="942806"/>
                  </a:lnTo>
                  <a:lnTo>
                    <a:pt x="2871356" y="944928"/>
                  </a:lnTo>
                  <a:lnTo>
                    <a:pt x="2873465" y="946520"/>
                  </a:lnTo>
                  <a:lnTo>
                    <a:pt x="2875047" y="947050"/>
                  </a:lnTo>
                  <a:lnTo>
                    <a:pt x="2876629" y="947050"/>
                  </a:lnTo>
                  <a:lnTo>
                    <a:pt x="2878210" y="945458"/>
                  </a:lnTo>
                  <a:lnTo>
                    <a:pt x="2879265" y="943867"/>
                  </a:lnTo>
                  <a:lnTo>
                    <a:pt x="2880847" y="942275"/>
                  </a:lnTo>
                  <a:lnTo>
                    <a:pt x="2882956" y="941214"/>
                  </a:lnTo>
                  <a:lnTo>
                    <a:pt x="2882429" y="939622"/>
                  </a:lnTo>
                  <a:lnTo>
                    <a:pt x="2881901" y="937500"/>
                  </a:lnTo>
                  <a:lnTo>
                    <a:pt x="2885592" y="936439"/>
                  </a:lnTo>
                  <a:lnTo>
                    <a:pt x="2887701" y="937500"/>
                  </a:lnTo>
                  <a:lnTo>
                    <a:pt x="2889283" y="939622"/>
                  </a:lnTo>
                  <a:lnTo>
                    <a:pt x="2890865" y="940153"/>
                  </a:lnTo>
                  <a:lnTo>
                    <a:pt x="2892447" y="941214"/>
                  </a:lnTo>
                  <a:lnTo>
                    <a:pt x="2892447" y="942806"/>
                  </a:lnTo>
                  <a:lnTo>
                    <a:pt x="2892447" y="944397"/>
                  </a:lnTo>
                  <a:lnTo>
                    <a:pt x="2893501" y="947050"/>
                  </a:lnTo>
                  <a:lnTo>
                    <a:pt x="2895611" y="949703"/>
                  </a:lnTo>
                  <a:lnTo>
                    <a:pt x="2897192" y="950764"/>
                  </a:lnTo>
                  <a:lnTo>
                    <a:pt x="2898774" y="951825"/>
                  </a:lnTo>
                  <a:lnTo>
                    <a:pt x="2898774" y="958722"/>
                  </a:lnTo>
                  <a:lnTo>
                    <a:pt x="2891920" y="958722"/>
                  </a:lnTo>
                  <a:lnTo>
                    <a:pt x="2891392" y="960844"/>
                  </a:lnTo>
                  <a:lnTo>
                    <a:pt x="2890865" y="962967"/>
                  </a:lnTo>
                  <a:lnTo>
                    <a:pt x="2890865" y="964558"/>
                  </a:lnTo>
                  <a:lnTo>
                    <a:pt x="2889811" y="966150"/>
                  </a:lnTo>
                  <a:lnTo>
                    <a:pt x="2889283" y="966680"/>
                  </a:lnTo>
                  <a:lnTo>
                    <a:pt x="2888229" y="966150"/>
                  </a:lnTo>
                  <a:lnTo>
                    <a:pt x="2887701" y="966150"/>
                  </a:lnTo>
                  <a:lnTo>
                    <a:pt x="2887174" y="966150"/>
                  </a:lnTo>
                  <a:lnTo>
                    <a:pt x="2886647" y="966150"/>
                  </a:lnTo>
                  <a:lnTo>
                    <a:pt x="2885065" y="966680"/>
                  </a:lnTo>
                  <a:lnTo>
                    <a:pt x="2882956" y="967211"/>
                  </a:lnTo>
                  <a:lnTo>
                    <a:pt x="2881901" y="968272"/>
                  </a:lnTo>
                  <a:lnTo>
                    <a:pt x="2881901" y="970394"/>
                  </a:lnTo>
                  <a:lnTo>
                    <a:pt x="2881901" y="972516"/>
                  </a:lnTo>
                  <a:lnTo>
                    <a:pt x="2882956" y="975169"/>
                  </a:lnTo>
                  <a:lnTo>
                    <a:pt x="2885065" y="977822"/>
                  </a:lnTo>
                  <a:lnTo>
                    <a:pt x="2886120" y="979414"/>
                  </a:lnTo>
                  <a:lnTo>
                    <a:pt x="2887701" y="981005"/>
                  </a:lnTo>
                  <a:lnTo>
                    <a:pt x="2886647" y="985250"/>
                  </a:lnTo>
                  <a:lnTo>
                    <a:pt x="2885065" y="986311"/>
                  </a:lnTo>
                  <a:lnTo>
                    <a:pt x="2882956" y="986841"/>
                  </a:lnTo>
                  <a:lnTo>
                    <a:pt x="2881374" y="986841"/>
                  </a:lnTo>
                  <a:lnTo>
                    <a:pt x="2880847" y="986841"/>
                  </a:lnTo>
                  <a:lnTo>
                    <a:pt x="2880319" y="986841"/>
                  </a:lnTo>
                  <a:lnTo>
                    <a:pt x="2879792" y="986841"/>
                  </a:lnTo>
                  <a:lnTo>
                    <a:pt x="2879265" y="986841"/>
                  </a:lnTo>
                  <a:lnTo>
                    <a:pt x="2878738" y="986841"/>
                  </a:lnTo>
                  <a:lnTo>
                    <a:pt x="2878210" y="986841"/>
                  </a:lnTo>
                  <a:lnTo>
                    <a:pt x="2877683" y="986841"/>
                  </a:lnTo>
                  <a:lnTo>
                    <a:pt x="2877156" y="986841"/>
                  </a:lnTo>
                  <a:lnTo>
                    <a:pt x="2876629" y="986841"/>
                  </a:lnTo>
                  <a:lnTo>
                    <a:pt x="2876101" y="986841"/>
                  </a:lnTo>
                  <a:lnTo>
                    <a:pt x="2875047" y="988433"/>
                  </a:lnTo>
                  <a:lnTo>
                    <a:pt x="2874519" y="990024"/>
                  </a:lnTo>
                  <a:lnTo>
                    <a:pt x="2872938" y="991616"/>
                  </a:lnTo>
                  <a:lnTo>
                    <a:pt x="2870301" y="993208"/>
                  </a:lnTo>
                  <a:lnTo>
                    <a:pt x="2869510" y="993473"/>
                  </a:lnTo>
                  <a:lnTo>
                    <a:pt x="2869247" y="993738"/>
                  </a:lnTo>
                  <a:lnTo>
                    <a:pt x="2869036" y="993632"/>
                  </a:lnTo>
                  <a:lnTo>
                    <a:pt x="2868719" y="993738"/>
                  </a:lnTo>
                  <a:lnTo>
                    <a:pt x="2867138" y="993208"/>
                  </a:lnTo>
                  <a:lnTo>
                    <a:pt x="2866083" y="993208"/>
                  </a:lnTo>
                  <a:lnTo>
                    <a:pt x="2865556" y="993208"/>
                  </a:lnTo>
                  <a:lnTo>
                    <a:pt x="2865028" y="993208"/>
                  </a:lnTo>
                  <a:lnTo>
                    <a:pt x="2864501" y="993208"/>
                  </a:lnTo>
                  <a:lnTo>
                    <a:pt x="2863447" y="993208"/>
                  </a:lnTo>
                  <a:lnTo>
                    <a:pt x="2862919" y="993208"/>
                  </a:lnTo>
                  <a:lnTo>
                    <a:pt x="2861337" y="993208"/>
                  </a:lnTo>
                  <a:lnTo>
                    <a:pt x="2860283" y="993208"/>
                  </a:lnTo>
                  <a:lnTo>
                    <a:pt x="2859756" y="993208"/>
                  </a:lnTo>
                  <a:lnTo>
                    <a:pt x="2858174" y="993738"/>
                  </a:lnTo>
                  <a:lnTo>
                    <a:pt x="2856065" y="994269"/>
                  </a:lnTo>
                  <a:lnTo>
                    <a:pt x="2854483" y="994269"/>
                  </a:lnTo>
                  <a:lnTo>
                    <a:pt x="2849737" y="991616"/>
                  </a:lnTo>
                  <a:lnTo>
                    <a:pt x="2845519" y="988433"/>
                  </a:lnTo>
                  <a:lnTo>
                    <a:pt x="2843410" y="987902"/>
                  </a:lnTo>
                  <a:lnTo>
                    <a:pt x="2840246" y="987902"/>
                  </a:lnTo>
                  <a:lnTo>
                    <a:pt x="2838664" y="988963"/>
                  </a:lnTo>
                  <a:lnTo>
                    <a:pt x="2837610" y="991086"/>
                  </a:lnTo>
                  <a:lnTo>
                    <a:pt x="2836028" y="993208"/>
                  </a:lnTo>
                  <a:lnTo>
                    <a:pt x="2833919" y="994269"/>
                  </a:lnTo>
                  <a:lnTo>
                    <a:pt x="2833392" y="994269"/>
                  </a:lnTo>
                  <a:lnTo>
                    <a:pt x="2832864" y="994269"/>
                  </a:lnTo>
                  <a:lnTo>
                    <a:pt x="2832337" y="994269"/>
                  </a:lnTo>
                  <a:lnTo>
                    <a:pt x="2831810" y="994269"/>
                  </a:lnTo>
                  <a:lnTo>
                    <a:pt x="2830755" y="994269"/>
                  </a:lnTo>
                  <a:lnTo>
                    <a:pt x="2829173" y="994269"/>
                  </a:lnTo>
                  <a:lnTo>
                    <a:pt x="2828119" y="994269"/>
                  </a:lnTo>
                  <a:lnTo>
                    <a:pt x="2826537" y="994269"/>
                  </a:lnTo>
                  <a:lnTo>
                    <a:pt x="2826010" y="994269"/>
                  </a:lnTo>
                  <a:lnTo>
                    <a:pt x="2823373" y="994269"/>
                  </a:lnTo>
                  <a:lnTo>
                    <a:pt x="2821792" y="993738"/>
                  </a:lnTo>
                  <a:lnTo>
                    <a:pt x="2819682" y="993208"/>
                  </a:lnTo>
                  <a:lnTo>
                    <a:pt x="2817573" y="993738"/>
                  </a:lnTo>
                  <a:lnTo>
                    <a:pt x="2815992" y="994269"/>
                  </a:lnTo>
                  <a:lnTo>
                    <a:pt x="2812828" y="993738"/>
                  </a:lnTo>
                  <a:lnTo>
                    <a:pt x="2809137" y="993738"/>
                  </a:lnTo>
                  <a:lnTo>
                    <a:pt x="2808082" y="997983"/>
                  </a:lnTo>
                  <a:lnTo>
                    <a:pt x="2808082" y="1002758"/>
                  </a:lnTo>
                  <a:lnTo>
                    <a:pt x="2797537" y="1002758"/>
                  </a:lnTo>
                  <a:lnTo>
                    <a:pt x="2795955" y="1001697"/>
                  </a:lnTo>
                  <a:lnTo>
                    <a:pt x="2793846" y="1001166"/>
                  </a:lnTo>
                  <a:lnTo>
                    <a:pt x="2792264" y="1000635"/>
                  </a:lnTo>
                  <a:lnTo>
                    <a:pt x="2790682" y="1000105"/>
                  </a:lnTo>
                  <a:lnTo>
                    <a:pt x="2789628" y="1001697"/>
                  </a:lnTo>
                  <a:lnTo>
                    <a:pt x="2789100" y="1003288"/>
                  </a:lnTo>
                  <a:lnTo>
                    <a:pt x="2784882" y="1005941"/>
                  </a:lnTo>
                  <a:lnTo>
                    <a:pt x="2783300" y="1006471"/>
                  </a:lnTo>
                  <a:lnTo>
                    <a:pt x="2781718" y="1006471"/>
                  </a:lnTo>
                  <a:lnTo>
                    <a:pt x="2780137" y="1007002"/>
                  </a:lnTo>
                  <a:lnTo>
                    <a:pt x="2778027" y="1007533"/>
                  </a:lnTo>
                  <a:lnTo>
                    <a:pt x="2775918" y="1008063"/>
                  </a:lnTo>
                  <a:lnTo>
                    <a:pt x="2774337" y="1008063"/>
                  </a:lnTo>
                  <a:lnTo>
                    <a:pt x="2772227" y="1007002"/>
                  </a:lnTo>
                  <a:lnTo>
                    <a:pt x="2770646" y="1005941"/>
                  </a:lnTo>
                  <a:lnTo>
                    <a:pt x="2772755" y="1005410"/>
                  </a:lnTo>
                  <a:lnTo>
                    <a:pt x="2774337" y="1004880"/>
                  </a:lnTo>
                  <a:lnTo>
                    <a:pt x="2775918" y="1003288"/>
                  </a:lnTo>
                  <a:lnTo>
                    <a:pt x="2778027" y="1001697"/>
                  </a:lnTo>
                  <a:lnTo>
                    <a:pt x="2780137" y="1001166"/>
                  </a:lnTo>
                  <a:lnTo>
                    <a:pt x="2781718" y="1000105"/>
                  </a:lnTo>
                  <a:lnTo>
                    <a:pt x="2782246" y="998513"/>
                  </a:lnTo>
                  <a:lnTo>
                    <a:pt x="2782246" y="996922"/>
                  </a:lnTo>
                  <a:lnTo>
                    <a:pt x="2782773" y="993208"/>
                  </a:lnTo>
                  <a:lnTo>
                    <a:pt x="2782246" y="989494"/>
                  </a:lnTo>
                  <a:lnTo>
                    <a:pt x="2785937" y="988433"/>
                  </a:lnTo>
                  <a:lnTo>
                    <a:pt x="2789628" y="987902"/>
                  </a:lnTo>
                  <a:lnTo>
                    <a:pt x="2790155" y="987372"/>
                  </a:lnTo>
                  <a:lnTo>
                    <a:pt x="2790682" y="987372"/>
                  </a:lnTo>
                  <a:lnTo>
                    <a:pt x="2791209" y="987902"/>
                  </a:lnTo>
                  <a:lnTo>
                    <a:pt x="2791737" y="987902"/>
                  </a:lnTo>
                  <a:lnTo>
                    <a:pt x="2792264" y="987902"/>
                  </a:lnTo>
                  <a:lnTo>
                    <a:pt x="2792791" y="987902"/>
                  </a:lnTo>
                  <a:lnTo>
                    <a:pt x="2793319" y="987902"/>
                  </a:lnTo>
                  <a:lnTo>
                    <a:pt x="2793846" y="985780"/>
                  </a:lnTo>
                  <a:lnTo>
                    <a:pt x="2794900" y="984188"/>
                  </a:lnTo>
                  <a:lnTo>
                    <a:pt x="2796482" y="983127"/>
                  </a:lnTo>
                  <a:lnTo>
                    <a:pt x="2798591" y="982597"/>
                  </a:lnTo>
                  <a:lnTo>
                    <a:pt x="2799119" y="982597"/>
                  </a:lnTo>
                  <a:lnTo>
                    <a:pt x="2799646" y="982597"/>
                  </a:lnTo>
                  <a:lnTo>
                    <a:pt x="2800173" y="982597"/>
                  </a:lnTo>
                  <a:lnTo>
                    <a:pt x="2800700" y="982597"/>
                  </a:lnTo>
                  <a:lnTo>
                    <a:pt x="2802282" y="982597"/>
                  </a:lnTo>
                  <a:lnTo>
                    <a:pt x="2805973" y="982597"/>
                  </a:lnTo>
                  <a:lnTo>
                    <a:pt x="2810191" y="981005"/>
                  </a:lnTo>
                  <a:lnTo>
                    <a:pt x="2811773" y="981005"/>
                  </a:lnTo>
                  <a:lnTo>
                    <a:pt x="2813355" y="980475"/>
                  </a:lnTo>
                  <a:lnTo>
                    <a:pt x="2814937" y="978883"/>
                  </a:lnTo>
                  <a:lnTo>
                    <a:pt x="2815992" y="976761"/>
                  </a:lnTo>
                  <a:lnTo>
                    <a:pt x="2815464" y="974639"/>
                  </a:lnTo>
                  <a:lnTo>
                    <a:pt x="2814410" y="973577"/>
                  </a:lnTo>
                  <a:lnTo>
                    <a:pt x="2813882" y="973577"/>
                  </a:lnTo>
                  <a:lnTo>
                    <a:pt x="2813355" y="973577"/>
                  </a:lnTo>
                  <a:lnTo>
                    <a:pt x="2812828" y="973577"/>
                  </a:lnTo>
                  <a:lnTo>
                    <a:pt x="2812301" y="973577"/>
                  </a:lnTo>
                  <a:lnTo>
                    <a:pt x="2811246" y="973577"/>
                  </a:lnTo>
                  <a:lnTo>
                    <a:pt x="2810191" y="973577"/>
                  </a:lnTo>
                  <a:lnTo>
                    <a:pt x="2809137" y="973577"/>
                  </a:lnTo>
                  <a:lnTo>
                    <a:pt x="2807555" y="973577"/>
                  </a:lnTo>
                  <a:lnTo>
                    <a:pt x="2807028" y="973577"/>
                  </a:lnTo>
                  <a:lnTo>
                    <a:pt x="2805973" y="973577"/>
                  </a:lnTo>
                  <a:lnTo>
                    <a:pt x="2805446" y="973577"/>
                  </a:lnTo>
                  <a:lnTo>
                    <a:pt x="2804919" y="973577"/>
                  </a:lnTo>
                  <a:lnTo>
                    <a:pt x="2804391" y="973577"/>
                  </a:lnTo>
                  <a:lnTo>
                    <a:pt x="2803864" y="973577"/>
                  </a:lnTo>
                  <a:lnTo>
                    <a:pt x="2802282" y="973577"/>
                  </a:lnTo>
                  <a:lnTo>
                    <a:pt x="2801755" y="973577"/>
                  </a:lnTo>
                  <a:lnTo>
                    <a:pt x="2801228" y="973577"/>
                  </a:lnTo>
                  <a:lnTo>
                    <a:pt x="2800700" y="973577"/>
                  </a:lnTo>
                  <a:lnTo>
                    <a:pt x="2800173" y="973577"/>
                  </a:lnTo>
                  <a:lnTo>
                    <a:pt x="2795955" y="971455"/>
                  </a:lnTo>
                  <a:lnTo>
                    <a:pt x="2791209" y="969333"/>
                  </a:lnTo>
                  <a:lnTo>
                    <a:pt x="2788573" y="969864"/>
                  </a:lnTo>
                  <a:lnTo>
                    <a:pt x="2785937" y="971986"/>
                  </a:lnTo>
                  <a:lnTo>
                    <a:pt x="2784355" y="972516"/>
                  </a:lnTo>
                  <a:lnTo>
                    <a:pt x="2782246" y="973577"/>
                  </a:lnTo>
                  <a:lnTo>
                    <a:pt x="2781718" y="973577"/>
                  </a:lnTo>
                  <a:lnTo>
                    <a:pt x="2781191" y="973577"/>
                  </a:lnTo>
                  <a:lnTo>
                    <a:pt x="2780664" y="973577"/>
                  </a:lnTo>
                  <a:lnTo>
                    <a:pt x="2780137" y="973577"/>
                  </a:lnTo>
                  <a:lnTo>
                    <a:pt x="2779609" y="973577"/>
                  </a:lnTo>
                  <a:lnTo>
                    <a:pt x="2779082" y="973577"/>
                  </a:lnTo>
                  <a:lnTo>
                    <a:pt x="2778027" y="971986"/>
                  </a:lnTo>
                  <a:lnTo>
                    <a:pt x="2777500" y="969333"/>
                  </a:lnTo>
                  <a:lnTo>
                    <a:pt x="2776973" y="967741"/>
                  </a:lnTo>
                  <a:lnTo>
                    <a:pt x="2775918" y="966150"/>
                  </a:lnTo>
                  <a:lnTo>
                    <a:pt x="2777500" y="962967"/>
                  </a:lnTo>
                  <a:lnTo>
                    <a:pt x="2778027" y="962967"/>
                  </a:lnTo>
                  <a:lnTo>
                    <a:pt x="2778555" y="962967"/>
                  </a:lnTo>
                  <a:lnTo>
                    <a:pt x="2779082" y="962967"/>
                  </a:lnTo>
                  <a:lnTo>
                    <a:pt x="2779609" y="962967"/>
                  </a:lnTo>
                  <a:lnTo>
                    <a:pt x="2780137" y="962967"/>
                  </a:lnTo>
                  <a:lnTo>
                    <a:pt x="2782246" y="962436"/>
                  </a:lnTo>
                  <a:lnTo>
                    <a:pt x="2784355" y="961905"/>
                  </a:lnTo>
                  <a:lnTo>
                    <a:pt x="2784882" y="959783"/>
                  </a:lnTo>
                  <a:lnTo>
                    <a:pt x="2785937" y="958192"/>
                  </a:lnTo>
                  <a:lnTo>
                    <a:pt x="2788046" y="956600"/>
                  </a:lnTo>
                  <a:lnTo>
                    <a:pt x="2789628" y="955539"/>
                  </a:lnTo>
                  <a:lnTo>
                    <a:pt x="2790155" y="955539"/>
                  </a:lnTo>
                  <a:lnTo>
                    <a:pt x="2790682" y="955539"/>
                  </a:lnTo>
                  <a:lnTo>
                    <a:pt x="2791209" y="955539"/>
                  </a:lnTo>
                  <a:lnTo>
                    <a:pt x="2791737" y="955539"/>
                  </a:lnTo>
                  <a:lnTo>
                    <a:pt x="2792264" y="955539"/>
                  </a:lnTo>
                  <a:lnTo>
                    <a:pt x="2792791" y="955539"/>
                  </a:lnTo>
                  <a:lnTo>
                    <a:pt x="2793319" y="955539"/>
                  </a:lnTo>
                  <a:lnTo>
                    <a:pt x="2793846" y="953947"/>
                  </a:lnTo>
                  <a:lnTo>
                    <a:pt x="2793846" y="951825"/>
                  </a:lnTo>
                  <a:lnTo>
                    <a:pt x="2794373" y="950233"/>
                  </a:lnTo>
                  <a:lnTo>
                    <a:pt x="2793846" y="948111"/>
                  </a:lnTo>
                  <a:lnTo>
                    <a:pt x="2791737" y="947581"/>
                  </a:lnTo>
                  <a:lnTo>
                    <a:pt x="2789100" y="947050"/>
                  </a:lnTo>
                  <a:lnTo>
                    <a:pt x="2784355" y="948111"/>
                  </a:lnTo>
                  <a:lnTo>
                    <a:pt x="2779609" y="949703"/>
                  </a:lnTo>
                  <a:lnTo>
                    <a:pt x="2778027" y="948111"/>
                  </a:lnTo>
                  <a:lnTo>
                    <a:pt x="2775918" y="946520"/>
                  </a:lnTo>
                  <a:lnTo>
                    <a:pt x="2777500" y="942806"/>
                  </a:lnTo>
                  <a:lnTo>
                    <a:pt x="2778555" y="942806"/>
                  </a:lnTo>
                  <a:lnTo>
                    <a:pt x="2779082" y="942806"/>
                  </a:lnTo>
                  <a:lnTo>
                    <a:pt x="2779609" y="942806"/>
                  </a:lnTo>
                  <a:lnTo>
                    <a:pt x="2780137" y="942806"/>
                  </a:lnTo>
                  <a:lnTo>
                    <a:pt x="2780664" y="942806"/>
                  </a:lnTo>
                  <a:lnTo>
                    <a:pt x="2781191" y="942806"/>
                  </a:lnTo>
                  <a:lnTo>
                    <a:pt x="2781718" y="942806"/>
                  </a:lnTo>
                  <a:lnTo>
                    <a:pt x="2782246" y="942806"/>
                  </a:lnTo>
                  <a:lnTo>
                    <a:pt x="2783300" y="943336"/>
                  </a:lnTo>
                  <a:lnTo>
                    <a:pt x="2784355" y="942806"/>
                  </a:lnTo>
                  <a:lnTo>
                    <a:pt x="2784355" y="941745"/>
                  </a:lnTo>
                  <a:lnTo>
                    <a:pt x="2784882" y="939622"/>
                  </a:lnTo>
                  <a:lnTo>
                    <a:pt x="2785937" y="936970"/>
                  </a:lnTo>
                  <a:lnTo>
                    <a:pt x="2788046" y="935378"/>
                  </a:lnTo>
                  <a:lnTo>
                    <a:pt x="2788573" y="935378"/>
                  </a:lnTo>
                  <a:lnTo>
                    <a:pt x="2789100" y="935378"/>
                  </a:lnTo>
                  <a:lnTo>
                    <a:pt x="2789628" y="935378"/>
                  </a:lnTo>
                  <a:lnTo>
                    <a:pt x="2790155" y="935378"/>
                  </a:lnTo>
                  <a:lnTo>
                    <a:pt x="2791209" y="935378"/>
                  </a:lnTo>
                  <a:lnTo>
                    <a:pt x="2793319" y="935378"/>
                  </a:lnTo>
                  <a:lnTo>
                    <a:pt x="2794900" y="935378"/>
                  </a:lnTo>
                  <a:lnTo>
                    <a:pt x="2795955" y="935378"/>
                  </a:lnTo>
                  <a:lnTo>
                    <a:pt x="2796482" y="935378"/>
                  </a:lnTo>
                  <a:lnTo>
                    <a:pt x="2797537" y="935378"/>
                  </a:lnTo>
                  <a:lnTo>
                    <a:pt x="2798591" y="935378"/>
                  </a:lnTo>
                  <a:lnTo>
                    <a:pt x="2800173" y="936970"/>
                  </a:lnTo>
                  <a:lnTo>
                    <a:pt x="2802282" y="938561"/>
                  </a:lnTo>
                  <a:lnTo>
                    <a:pt x="2802810" y="938561"/>
                  </a:lnTo>
                  <a:lnTo>
                    <a:pt x="2803864" y="938561"/>
                  </a:lnTo>
                  <a:lnTo>
                    <a:pt x="2804391" y="938561"/>
                  </a:lnTo>
                  <a:lnTo>
                    <a:pt x="2805446" y="938561"/>
                  </a:lnTo>
                  <a:lnTo>
                    <a:pt x="2807028" y="938561"/>
                  </a:lnTo>
                  <a:lnTo>
                    <a:pt x="2809664" y="939092"/>
                  </a:lnTo>
                  <a:lnTo>
                    <a:pt x="2811246" y="939092"/>
                  </a:lnTo>
                  <a:lnTo>
                    <a:pt x="2811773" y="939092"/>
                  </a:lnTo>
                  <a:lnTo>
                    <a:pt x="2812828" y="938561"/>
                  </a:lnTo>
                  <a:lnTo>
                    <a:pt x="2814410" y="936970"/>
                  </a:lnTo>
                  <a:lnTo>
                    <a:pt x="2815464" y="934847"/>
                  </a:lnTo>
                  <a:lnTo>
                    <a:pt x="2814410" y="931134"/>
                  </a:lnTo>
                  <a:lnTo>
                    <a:pt x="2812828" y="927950"/>
                  </a:lnTo>
                  <a:lnTo>
                    <a:pt x="2814410" y="920523"/>
                  </a:lnTo>
                  <a:lnTo>
                    <a:pt x="2810719" y="919462"/>
                  </a:lnTo>
                  <a:lnTo>
                    <a:pt x="2807028" y="917339"/>
                  </a:lnTo>
                  <a:lnTo>
                    <a:pt x="2805446" y="914687"/>
                  </a:lnTo>
                  <a:lnTo>
                    <a:pt x="2805446" y="911503"/>
                  </a:lnTo>
                  <a:lnTo>
                    <a:pt x="2806500" y="908851"/>
                  </a:lnTo>
                  <a:lnTo>
                    <a:pt x="2807028" y="906198"/>
                  </a:lnTo>
                  <a:lnTo>
                    <a:pt x="2805973" y="904076"/>
                  </a:lnTo>
                  <a:lnTo>
                    <a:pt x="2804391" y="902484"/>
                  </a:lnTo>
                  <a:lnTo>
                    <a:pt x="2803864" y="900892"/>
                  </a:lnTo>
                  <a:lnTo>
                    <a:pt x="2802810" y="899301"/>
                  </a:lnTo>
                  <a:lnTo>
                    <a:pt x="2801228" y="898240"/>
                  </a:lnTo>
                  <a:lnTo>
                    <a:pt x="2799646" y="897179"/>
                  </a:lnTo>
                  <a:lnTo>
                    <a:pt x="2797537" y="900892"/>
                  </a:lnTo>
                  <a:lnTo>
                    <a:pt x="2779609" y="900892"/>
                  </a:lnTo>
                  <a:lnTo>
                    <a:pt x="2778555" y="899301"/>
                  </a:lnTo>
                  <a:lnTo>
                    <a:pt x="2777500" y="897179"/>
                  </a:lnTo>
                  <a:lnTo>
                    <a:pt x="2777500" y="895587"/>
                  </a:lnTo>
                  <a:lnTo>
                    <a:pt x="2777500" y="893465"/>
                  </a:lnTo>
                  <a:lnTo>
                    <a:pt x="2779082" y="892934"/>
                  </a:lnTo>
                  <a:lnTo>
                    <a:pt x="2780664" y="891873"/>
                  </a:lnTo>
                  <a:lnTo>
                    <a:pt x="2782773" y="891343"/>
                  </a:lnTo>
                  <a:lnTo>
                    <a:pt x="2784355" y="890812"/>
                  </a:lnTo>
                  <a:lnTo>
                    <a:pt x="2784882" y="889220"/>
                  </a:lnTo>
                  <a:lnTo>
                    <a:pt x="2784882" y="887629"/>
                  </a:lnTo>
                  <a:lnTo>
                    <a:pt x="2783300" y="883915"/>
                  </a:lnTo>
                  <a:lnTo>
                    <a:pt x="2781718" y="879140"/>
                  </a:lnTo>
                  <a:lnTo>
                    <a:pt x="2782246" y="877548"/>
                  </a:lnTo>
                  <a:lnTo>
                    <a:pt x="2782246" y="875957"/>
                  </a:lnTo>
                  <a:lnTo>
                    <a:pt x="2779082" y="873304"/>
                  </a:lnTo>
                  <a:lnTo>
                    <a:pt x="2778928" y="873537"/>
                  </a:lnTo>
                  <a:lnTo>
                    <a:pt x="2779712" y="874713"/>
                  </a:lnTo>
                  <a:lnTo>
                    <a:pt x="2778148" y="874713"/>
                  </a:lnTo>
                  <a:lnTo>
                    <a:pt x="2778027" y="874896"/>
                  </a:lnTo>
                  <a:lnTo>
                    <a:pt x="2777500" y="877018"/>
                  </a:lnTo>
                  <a:lnTo>
                    <a:pt x="2777500" y="878609"/>
                  </a:lnTo>
                  <a:lnTo>
                    <a:pt x="2777500" y="880201"/>
                  </a:lnTo>
                  <a:lnTo>
                    <a:pt x="2770118" y="880201"/>
                  </a:lnTo>
                  <a:lnTo>
                    <a:pt x="2768536" y="879140"/>
                  </a:lnTo>
                  <a:lnTo>
                    <a:pt x="2766427" y="877548"/>
                  </a:lnTo>
                  <a:lnTo>
                    <a:pt x="2766955" y="875426"/>
                  </a:lnTo>
                  <a:lnTo>
                    <a:pt x="2766600" y="874713"/>
                  </a:lnTo>
                  <a:lnTo>
                    <a:pt x="2766427" y="874365"/>
                  </a:lnTo>
                  <a:lnTo>
                    <a:pt x="2764845" y="873834"/>
                  </a:lnTo>
                  <a:lnTo>
                    <a:pt x="2764309" y="873700"/>
                  </a:lnTo>
                  <a:lnTo>
                    <a:pt x="2764895" y="873919"/>
                  </a:lnTo>
                  <a:lnTo>
                    <a:pt x="2766482" y="874713"/>
                  </a:lnTo>
                  <a:lnTo>
                    <a:pt x="2760661" y="874713"/>
                  </a:lnTo>
                  <a:lnTo>
                    <a:pt x="2761102" y="874383"/>
                  </a:lnTo>
                  <a:lnTo>
                    <a:pt x="2759573" y="874896"/>
                  </a:lnTo>
                  <a:lnTo>
                    <a:pt x="2752191" y="874896"/>
                  </a:lnTo>
                  <a:lnTo>
                    <a:pt x="2751664" y="872773"/>
                  </a:lnTo>
                  <a:lnTo>
                    <a:pt x="2751136" y="869590"/>
                  </a:lnTo>
                  <a:lnTo>
                    <a:pt x="2752191" y="866937"/>
                  </a:lnTo>
                  <a:lnTo>
                    <a:pt x="2754827" y="865876"/>
                  </a:lnTo>
                  <a:lnTo>
                    <a:pt x="2756936" y="865346"/>
                  </a:lnTo>
                  <a:lnTo>
                    <a:pt x="2758518" y="865346"/>
                  </a:lnTo>
                  <a:lnTo>
                    <a:pt x="2760627" y="864815"/>
                  </a:lnTo>
                  <a:lnTo>
                    <a:pt x="2761682" y="864285"/>
                  </a:lnTo>
                  <a:lnTo>
                    <a:pt x="2763264" y="862693"/>
                  </a:lnTo>
                  <a:lnTo>
                    <a:pt x="2763791" y="860571"/>
                  </a:lnTo>
                  <a:lnTo>
                    <a:pt x="2762736" y="858449"/>
                  </a:lnTo>
                  <a:lnTo>
                    <a:pt x="2761682" y="856857"/>
                  </a:lnTo>
                  <a:lnTo>
                    <a:pt x="2762209" y="855265"/>
                  </a:lnTo>
                  <a:lnTo>
                    <a:pt x="2762736" y="853674"/>
                  </a:lnTo>
                  <a:lnTo>
                    <a:pt x="2762736" y="849429"/>
                  </a:lnTo>
                  <a:lnTo>
                    <a:pt x="2763264" y="847838"/>
                  </a:lnTo>
                  <a:lnTo>
                    <a:pt x="2764318" y="846246"/>
                  </a:lnTo>
                  <a:lnTo>
                    <a:pt x="2761155" y="845715"/>
                  </a:lnTo>
                  <a:lnTo>
                    <a:pt x="2757464" y="844654"/>
                  </a:lnTo>
                  <a:lnTo>
                    <a:pt x="2755882" y="844124"/>
                  </a:lnTo>
                  <a:lnTo>
                    <a:pt x="2753773" y="843063"/>
                  </a:lnTo>
                  <a:lnTo>
                    <a:pt x="2752718" y="839349"/>
                  </a:lnTo>
                  <a:lnTo>
                    <a:pt x="2752718" y="835635"/>
                  </a:lnTo>
                  <a:lnTo>
                    <a:pt x="2752718" y="833513"/>
                  </a:lnTo>
                  <a:lnTo>
                    <a:pt x="2752718" y="831921"/>
                  </a:lnTo>
                  <a:lnTo>
                    <a:pt x="2754827" y="829799"/>
                  </a:lnTo>
                  <a:lnTo>
                    <a:pt x="2758518" y="829799"/>
                  </a:lnTo>
                  <a:lnTo>
                    <a:pt x="2760627" y="830860"/>
                  </a:lnTo>
                  <a:lnTo>
                    <a:pt x="2762736" y="832982"/>
                  </a:lnTo>
                  <a:lnTo>
                    <a:pt x="2764318" y="833513"/>
                  </a:lnTo>
                  <a:lnTo>
                    <a:pt x="2766955" y="834043"/>
                  </a:lnTo>
                  <a:lnTo>
                    <a:pt x="2770646" y="833513"/>
                  </a:lnTo>
                  <a:lnTo>
                    <a:pt x="2774864" y="832982"/>
                  </a:lnTo>
                  <a:lnTo>
                    <a:pt x="2774864" y="831391"/>
                  </a:lnTo>
                  <a:lnTo>
                    <a:pt x="2774864" y="829799"/>
                  </a:lnTo>
                  <a:lnTo>
                    <a:pt x="2774337" y="825555"/>
                  </a:lnTo>
                  <a:lnTo>
                    <a:pt x="2774337" y="822371"/>
                  </a:lnTo>
                  <a:lnTo>
                    <a:pt x="2774864" y="820249"/>
                  </a:lnTo>
                  <a:lnTo>
                    <a:pt x="2775918" y="818127"/>
                  </a:lnTo>
                  <a:lnTo>
                    <a:pt x="2778027" y="815474"/>
                  </a:lnTo>
                  <a:lnTo>
                    <a:pt x="2778555" y="813882"/>
                  </a:lnTo>
                  <a:lnTo>
                    <a:pt x="2779082" y="812291"/>
                  </a:lnTo>
                  <a:lnTo>
                    <a:pt x="2779082" y="809108"/>
                  </a:lnTo>
                  <a:lnTo>
                    <a:pt x="2779082" y="805394"/>
                  </a:lnTo>
                  <a:lnTo>
                    <a:pt x="2785937" y="805924"/>
                  </a:lnTo>
                  <a:lnTo>
                    <a:pt x="2789100" y="805924"/>
                  </a:lnTo>
                  <a:lnTo>
                    <a:pt x="2790682" y="805924"/>
                  </a:lnTo>
                  <a:lnTo>
                    <a:pt x="2793319" y="805924"/>
                  </a:lnTo>
                  <a:lnTo>
                    <a:pt x="2794900" y="805394"/>
                  </a:lnTo>
                  <a:close/>
                  <a:moveTo>
                    <a:pt x="5672930" y="792163"/>
                  </a:moveTo>
                  <a:lnTo>
                    <a:pt x="5672931" y="792163"/>
                  </a:lnTo>
                  <a:lnTo>
                    <a:pt x="5675455" y="792163"/>
                  </a:lnTo>
                  <a:lnTo>
                    <a:pt x="5675456" y="792163"/>
                  </a:lnTo>
                  <a:lnTo>
                    <a:pt x="5676972" y="792673"/>
                  </a:lnTo>
                  <a:lnTo>
                    <a:pt x="5678487" y="793694"/>
                  </a:lnTo>
                  <a:lnTo>
                    <a:pt x="5678487" y="797776"/>
                  </a:lnTo>
                  <a:lnTo>
                    <a:pt x="5677982" y="800838"/>
                  </a:lnTo>
                  <a:lnTo>
                    <a:pt x="5675961" y="801348"/>
                  </a:lnTo>
                  <a:lnTo>
                    <a:pt x="5673941" y="801859"/>
                  </a:lnTo>
                  <a:lnTo>
                    <a:pt x="5672426" y="802879"/>
                  </a:lnTo>
                  <a:lnTo>
                    <a:pt x="5670910" y="804410"/>
                  </a:lnTo>
                  <a:lnTo>
                    <a:pt x="5668890" y="805431"/>
                  </a:lnTo>
                  <a:lnTo>
                    <a:pt x="5667375" y="806451"/>
                  </a:lnTo>
                  <a:lnTo>
                    <a:pt x="5667373" y="806451"/>
                  </a:lnTo>
                  <a:lnTo>
                    <a:pt x="5663334" y="806451"/>
                  </a:lnTo>
                  <a:lnTo>
                    <a:pt x="5663333" y="806451"/>
                  </a:lnTo>
                  <a:lnTo>
                    <a:pt x="5659798" y="806451"/>
                  </a:lnTo>
                  <a:lnTo>
                    <a:pt x="5659797" y="806451"/>
                  </a:lnTo>
                  <a:lnTo>
                    <a:pt x="5658282" y="806451"/>
                  </a:lnTo>
                  <a:lnTo>
                    <a:pt x="5658281" y="806451"/>
                  </a:lnTo>
                  <a:lnTo>
                    <a:pt x="5656262" y="806451"/>
                  </a:lnTo>
                  <a:lnTo>
                    <a:pt x="5656261" y="806451"/>
                  </a:lnTo>
                  <a:lnTo>
                    <a:pt x="5656261" y="799817"/>
                  </a:lnTo>
                  <a:lnTo>
                    <a:pt x="5657776" y="795735"/>
                  </a:lnTo>
                  <a:lnTo>
                    <a:pt x="5661312" y="793694"/>
                  </a:lnTo>
                  <a:lnTo>
                    <a:pt x="5664343" y="793184"/>
                  </a:lnTo>
                  <a:lnTo>
                    <a:pt x="5664344" y="793184"/>
                  </a:lnTo>
                  <a:lnTo>
                    <a:pt x="5668384" y="793184"/>
                  </a:lnTo>
                  <a:lnTo>
                    <a:pt x="5670909" y="792673"/>
                  </a:lnTo>
                  <a:close/>
                  <a:moveTo>
                    <a:pt x="14017" y="758825"/>
                  </a:moveTo>
                  <a:lnTo>
                    <a:pt x="27191" y="758825"/>
                  </a:lnTo>
                  <a:lnTo>
                    <a:pt x="31750" y="770603"/>
                  </a:lnTo>
                  <a:lnTo>
                    <a:pt x="24657" y="774700"/>
                  </a:lnTo>
                  <a:lnTo>
                    <a:pt x="10470" y="773164"/>
                  </a:lnTo>
                  <a:lnTo>
                    <a:pt x="7937" y="763434"/>
                  </a:lnTo>
                  <a:close/>
                  <a:moveTo>
                    <a:pt x="1502833" y="704850"/>
                  </a:moveTo>
                  <a:lnTo>
                    <a:pt x="1517650" y="706370"/>
                  </a:lnTo>
                  <a:lnTo>
                    <a:pt x="1518708" y="712450"/>
                  </a:lnTo>
                  <a:lnTo>
                    <a:pt x="1519237" y="718530"/>
                  </a:lnTo>
                  <a:lnTo>
                    <a:pt x="1519237" y="725117"/>
                  </a:lnTo>
                  <a:lnTo>
                    <a:pt x="1512358" y="728663"/>
                  </a:lnTo>
                  <a:lnTo>
                    <a:pt x="1494366" y="728663"/>
                  </a:lnTo>
                  <a:lnTo>
                    <a:pt x="1489074" y="711943"/>
                  </a:lnTo>
                  <a:close/>
                  <a:moveTo>
                    <a:pt x="1463674" y="693738"/>
                  </a:moveTo>
                  <a:lnTo>
                    <a:pt x="1463677" y="693751"/>
                  </a:lnTo>
                  <a:lnTo>
                    <a:pt x="1463700" y="693738"/>
                  </a:lnTo>
                  <a:lnTo>
                    <a:pt x="1465261" y="700445"/>
                  </a:lnTo>
                  <a:lnTo>
                    <a:pt x="1465233" y="700495"/>
                  </a:lnTo>
                  <a:lnTo>
                    <a:pt x="1465261" y="700617"/>
                  </a:lnTo>
                  <a:lnTo>
                    <a:pt x="1463145" y="704321"/>
                  </a:lnTo>
                  <a:lnTo>
                    <a:pt x="1459440" y="707496"/>
                  </a:lnTo>
                  <a:lnTo>
                    <a:pt x="1455736" y="710671"/>
                  </a:lnTo>
                  <a:lnTo>
                    <a:pt x="1452561" y="712788"/>
                  </a:lnTo>
                  <a:lnTo>
                    <a:pt x="1452561" y="711693"/>
                  </a:lnTo>
                  <a:lnTo>
                    <a:pt x="1447565" y="713860"/>
                  </a:lnTo>
                  <a:lnTo>
                    <a:pt x="1442360" y="714376"/>
                  </a:lnTo>
                  <a:lnTo>
                    <a:pt x="1437155" y="712828"/>
                  </a:lnTo>
                  <a:lnTo>
                    <a:pt x="1433511" y="709733"/>
                  </a:lnTo>
                  <a:lnTo>
                    <a:pt x="1441319" y="704573"/>
                  </a:lnTo>
                  <a:lnTo>
                    <a:pt x="1449126" y="700445"/>
                  </a:lnTo>
                  <a:lnTo>
                    <a:pt x="1452887" y="699980"/>
                  </a:lnTo>
                  <a:lnTo>
                    <a:pt x="1454149" y="699559"/>
                  </a:lnTo>
                  <a:lnTo>
                    <a:pt x="1455228" y="699289"/>
                  </a:lnTo>
                  <a:lnTo>
                    <a:pt x="1456413" y="698898"/>
                  </a:lnTo>
                  <a:lnTo>
                    <a:pt x="1457196" y="698233"/>
                  </a:lnTo>
                  <a:lnTo>
                    <a:pt x="1459970" y="695855"/>
                  </a:lnTo>
                  <a:lnTo>
                    <a:pt x="1460044" y="695813"/>
                  </a:lnTo>
                  <a:lnTo>
                    <a:pt x="1460056" y="695802"/>
                  </a:lnTo>
                  <a:lnTo>
                    <a:pt x="1460759" y="695404"/>
                  </a:lnTo>
                  <a:close/>
                  <a:moveTo>
                    <a:pt x="6091900" y="673100"/>
                  </a:moveTo>
                  <a:lnTo>
                    <a:pt x="6095108" y="673100"/>
                  </a:lnTo>
                  <a:lnTo>
                    <a:pt x="6097781" y="673646"/>
                  </a:lnTo>
                  <a:lnTo>
                    <a:pt x="6098315" y="673646"/>
                  </a:lnTo>
                  <a:lnTo>
                    <a:pt x="6098583" y="673919"/>
                  </a:lnTo>
                  <a:lnTo>
                    <a:pt x="6099064" y="674083"/>
                  </a:lnTo>
                  <a:lnTo>
                    <a:pt x="6099919" y="673646"/>
                  </a:lnTo>
                  <a:lnTo>
                    <a:pt x="6100988" y="673646"/>
                  </a:lnTo>
                  <a:lnTo>
                    <a:pt x="6102592" y="674737"/>
                  </a:lnTo>
                  <a:lnTo>
                    <a:pt x="6104730" y="676374"/>
                  </a:lnTo>
                  <a:lnTo>
                    <a:pt x="6108472" y="676374"/>
                  </a:lnTo>
                  <a:lnTo>
                    <a:pt x="6111679" y="676920"/>
                  </a:lnTo>
                  <a:lnTo>
                    <a:pt x="6116491" y="678012"/>
                  </a:lnTo>
                  <a:lnTo>
                    <a:pt x="6120233" y="678557"/>
                  </a:lnTo>
                  <a:lnTo>
                    <a:pt x="6121836" y="679103"/>
                  </a:lnTo>
                  <a:lnTo>
                    <a:pt x="6123440" y="679649"/>
                  </a:lnTo>
                  <a:lnTo>
                    <a:pt x="6125578" y="680740"/>
                  </a:lnTo>
                  <a:lnTo>
                    <a:pt x="6127717" y="681286"/>
                  </a:lnTo>
                  <a:lnTo>
                    <a:pt x="6129320" y="681832"/>
                  </a:lnTo>
                  <a:lnTo>
                    <a:pt x="6130924" y="682377"/>
                  </a:lnTo>
                  <a:lnTo>
                    <a:pt x="6130924" y="682378"/>
                  </a:lnTo>
                  <a:lnTo>
                    <a:pt x="6130925" y="682378"/>
                  </a:lnTo>
                  <a:lnTo>
                    <a:pt x="6130925" y="690018"/>
                  </a:lnTo>
                  <a:lnTo>
                    <a:pt x="6128252" y="690564"/>
                  </a:lnTo>
                  <a:lnTo>
                    <a:pt x="6126114" y="690564"/>
                  </a:lnTo>
                  <a:lnTo>
                    <a:pt x="6122906" y="690018"/>
                  </a:lnTo>
                  <a:lnTo>
                    <a:pt x="6120234" y="687836"/>
                  </a:lnTo>
                  <a:lnTo>
                    <a:pt x="6115957" y="685653"/>
                  </a:lnTo>
                  <a:lnTo>
                    <a:pt x="6111146" y="685107"/>
                  </a:lnTo>
                  <a:lnTo>
                    <a:pt x="6108473" y="685653"/>
                  </a:lnTo>
                  <a:lnTo>
                    <a:pt x="6105800" y="686744"/>
                  </a:lnTo>
                  <a:lnTo>
                    <a:pt x="6100989" y="686744"/>
                  </a:lnTo>
                  <a:lnTo>
                    <a:pt x="6099920" y="686744"/>
                  </a:lnTo>
                  <a:lnTo>
                    <a:pt x="6098851" y="686744"/>
                  </a:lnTo>
                  <a:lnTo>
                    <a:pt x="6096178" y="686744"/>
                  </a:lnTo>
                  <a:lnTo>
                    <a:pt x="6093505" y="685653"/>
                  </a:lnTo>
                  <a:lnTo>
                    <a:pt x="6091367" y="684016"/>
                  </a:lnTo>
                  <a:lnTo>
                    <a:pt x="6091367" y="684015"/>
                  </a:lnTo>
                  <a:lnTo>
                    <a:pt x="6091366" y="684015"/>
                  </a:lnTo>
                  <a:lnTo>
                    <a:pt x="6090297" y="682377"/>
                  </a:lnTo>
                  <a:lnTo>
                    <a:pt x="6088962" y="681923"/>
                  </a:lnTo>
                  <a:lnTo>
                    <a:pt x="6087625" y="682378"/>
                  </a:lnTo>
                  <a:lnTo>
                    <a:pt x="6086556" y="682378"/>
                  </a:lnTo>
                  <a:lnTo>
                    <a:pt x="6086021" y="682378"/>
                  </a:lnTo>
                  <a:lnTo>
                    <a:pt x="6084952" y="682378"/>
                  </a:lnTo>
                  <a:lnTo>
                    <a:pt x="6083883" y="682378"/>
                  </a:lnTo>
                  <a:lnTo>
                    <a:pt x="6082814" y="682378"/>
                  </a:lnTo>
                  <a:lnTo>
                    <a:pt x="6081210" y="682378"/>
                  </a:lnTo>
                  <a:lnTo>
                    <a:pt x="6080141" y="682378"/>
                  </a:lnTo>
                  <a:lnTo>
                    <a:pt x="6079606" y="682378"/>
                  </a:lnTo>
                  <a:lnTo>
                    <a:pt x="6079606" y="682377"/>
                  </a:lnTo>
                  <a:lnTo>
                    <a:pt x="6079605" y="682377"/>
                  </a:lnTo>
                  <a:lnTo>
                    <a:pt x="6079071" y="679649"/>
                  </a:lnTo>
                  <a:lnTo>
                    <a:pt x="6078536" y="676374"/>
                  </a:lnTo>
                  <a:lnTo>
                    <a:pt x="6085485" y="673646"/>
                  </a:lnTo>
                  <a:close/>
                  <a:moveTo>
                    <a:pt x="3249082" y="612246"/>
                  </a:moveTo>
                  <a:lnTo>
                    <a:pt x="3245378" y="613304"/>
                  </a:lnTo>
                  <a:lnTo>
                    <a:pt x="3244849" y="614892"/>
                  </a:lnTo>
                  <a:lnTo>
                    <a:pt x="3244320" y="617008"/>
                  </a:lnTo>
                  <a:lnTo>
                    <a:pt x="3243261" y="620183"/>
                  </a:lnTo>
                  <a:lnTo>
                    <a:pt x="3242203" y="623888"/>
                  </a:lnTo>
                  <a:lnTo>
                    <a:pt x="3241145" y="626533"/>
                  </a:lnTo>
                  <a:lnTo>
                    <a:pt x="3239557" y="628121"/>
                  </a:lnTo>
                  <a:lnTo>
                    <a:pt x="3237970" y="629708"/>
                  </a:lnTo>
                  <a:lnTo>
                    <a:pt x="3235324" y="630767"/>
                  </a:lnTo>
                  <a:lnTo>
                    <a:pt x="3234795" y="631296"/>
                  </a:lnTo>
                  <a:lnTo>
                    <a:pt x="3233736" y="630767"/>
                  </a:lnTo>
                  <a:lnTo>
                    <a:pt x="3232678" y="630767"/>
                  </a:lnTo>
                  <a:lnTo>
                    <a:pt x="3232149" y="630767"/>
                  </a:lnTo>
                  <a:lnTo>
                    <a:pt x="3230561" y="632883"/>
                  </a:lnTo>
                  <a:lnTo>
                    <a:pt x="3229503" y="635000"/>
                  </a:lnTo>
                  <a:lnTo>
                    <a:pt x="3227386" y="639763"/>
                  </a:lnTo>
                  <a:lnTo>
                    <a:pt x="3226857" y="645583"/>
                  </a:lnTo>
                  <a:lnTo>
                    <a:pt x="3226857" y="647171"/>
                  </a:lnTo>
                  <a:lnTo>
                    <a:pt x="3226857" y="648758"/>
                  </a:lnTo>
                  <a:lnTo>
                    <a:pt x="3228445" y="650346"/>
                  </a:lnTo>
                  <a:lnTo>
                    <a:pt x="3230561" y="651404"/>
                  </a:lnTo>
                  <a:lnTo>
                    <a:pt x="3232149" y="654579"/>
                  </a:lnTo>
                  <a:lnTo>
                    <a:pt x="3233207" y="657225"/>
                  </a:lnTo>
                  <a:lnTo>
                    <a:pt x="3232678" y="660400"/>
                  </a:lnTo>
                  <a:lnTo>
                    <a:pt x="3230561" y="661988"/>
                  </a:lnTo>
                  <a:lnTo>
                    <a:pt x="3228974" y="662517"/>
                  </a:lnTo>
                  <a:lnTo>
                    <a:pt x="3226857" y="663046"/>
                  </a:lnTo>
                  <a:lnTo>
                    <a:pt x="3224740" y="663046"/>
                  </a:lnTo>
                  <a:lnTo>
                    <a:pt x="3223153" y="663046"/>
                  </a:lnTo>
                  <a:lnTo>
                    <a:pt x="3221565" y="663575"/>
                  </a:lnTo>
                  <a:lnTo>
                    <a:pt x="3219978" y="664104"/>
                  </a:lnTo>
                  <a:lnTo>
                    <a:pt x="3217861" y="664104"/>
                  </a:lnTo>
                  <a:lnTo>
                    <a:pt x="3216274" y="665163"/>
                  </a:lnTo>
                  <a:lnTo>
                    <a:pt x="3214157" y="666750"/>
                  </a:lnTo>
                  <a:lnTo>
                    <a:pt x="3213099" y="668867"/>
                  </a:lnTo>
                  <a:lnTo>
                    <a:pt x="3213628" y="670454"/>
                  </a:lnTo>
                  <a:lnTo>
                    <a:pt x="3213099" y="672042"/>
                  </a:lnTo>
                  <a:lnTo>
                    <a:pt x="3211511" y="673629"/>
                  </a:lnTo>
                  <a:lnTo>
                    <a:pt x="3209924" y="674688"/>
                  </a:lnTo>
                  <a:lnTo>
                    <a:pt x="3208865" y="676804"/>
                  </a:lnTo>
                  <a:lnTo>
                    <a:pt x="3207278" y="678392"/>
                  </a:lnTo>
                  <a:lnTo>
                    <a:pt x="3206220" y="678921"/>
                  </a:lnTo>
                  <a:lnTo>
                    <a:pt x="3204632" y="678921"/>
                  </a:lnTo>
                  <a:lnTo>
                    <a:pt x="3203574" y="678392"/>
                  </a:lnTo>
                  <a:lnTo>
                    <a:pt x="3202515" y="678392"/>
                  </a:lnTo>
                  <a:lnTo>
                    <a:pt x="3201457" y="678921"/>
                  </a:lnTo>
                  <a:lnTo>
                    <a:pt x="3199870" y="678921"/>
                  </a:lnTo>
                  <a:lnTo>
                    <a:pt x="3197753" y="678392"/>
                  </a:lnTo>
                  <a:lnTo>
                    <a:pt x="3195636" y="679450"/>
                  </a:lnTo>
                  <a:lnTo>
                    <a:pt x="3194578" y="681038"/>
                  </a:lnTo>
                  <a:lnTo>
                    <a:pt x="3194049" y="682625"/>
                  </a:lnTo>
                  <a:lnTo>
                    <a:pt x="3191932" y="684213"/>
                  </a:lnTo>
                  <a:lnTo>
                    <a:pt x="3190345" y="685271"/>
                  </a:lnTo>
                  <a:lnTo>
                    <a:pt x="3189286" y="687917"/>
                  </a:lnTo>
                  <a:lnTo>
                    <a:pt x="3187699" y="689504"/>
                  </a:lnTo>
                  <a:lnTo>
                    <a:pt x="3184524" y="691621"/>
                  </a:lnTo>
                  <a:lnTo>
                    <a:pt x="3180290" y="692679"/>
                  </a:lnTo>
                  <a:lnTo>
                    <a:pt x="3179761" y="692679"/>
                  </a:lnTo>
                  <a:lnTo>
                    <a:pt x="3178703" y="692679"/>
                  </a:lnTo>
                  <a:lnTo>
                    <a:pt x="3177645" y="692679"/>
                  </a:lnTo>
                  <a:lnTo>
                    <a:pt x="3176586" y="692679"/>
                  </a:lnTo>
                  <a:lnTo>
                    <a:pt x="3174999" y="693208"/>
                  </a:lnTo>
                  <a:lnTo>
                    <a:pt x="3173411" y="694267"/>
                  </a:lnTo>
                  <a:lnTo>
                    <a:pt x="3171824" y="695854"/>
                  </a:lnTo>
                  <a:lnTo>
                    <a:pt x="3171295" y="698500"/>
                  </a:lnTo>
                  <a:lnTo>
                    <a:pt x="3170236" y="701675"/>
                  </a:lnTo>
                  <a:lnTo>
                    <a:pt x="3169707" y="704850"/>
                  </a:lnTo>
                  <a:lnTo>
                    <a:pt x="3168649" y="706967"/>
                  </a:lnTo>
                  <a:lnTo>
                    <a:pt x="3167590" y="709083"/>
                  </a:lnTo>
                  <a:lnTo>
                    <a:pt x="3166532" y="710671"/>
                  </a:lnTo>
                  <a:lnTo>
                    <a:pt x="3164415" y="712258"/>
                  </a:lnTo>
                  <a:lnTo>
                    <a:pt x="3163357" y="714375"/>
                  </a:lnTo>
                  <a:lnTo>
                    <a:pt x="3162828" y="715963"/>
                  </a:lnTo>
                  <a:lnTo>
                    <a:pt x="3160711" y="717021"/>
                  </a:lnTo>
                  <a:lnTo>
                    <a:pt x="3158595" y="718608"/>
                  </a:lnTo>
                  <a:lnTo>
                    <a:pt x="3158595" y="747183"/>
                  </a:lnTo>
                  <a:lnTo>
                    <a:pt x="3157536" y="749300"/>
                  </a:lnTo>
                  <a:lnTo>
                    <a:pt x="3158065" y="750358"/>
                  </a:lnTo>
                  <a:lnTo>
                    <a:pt x="3159653" y="752475"/>
                  </a:lnTo>
                  <a:lnTo>
                    <a:pt x="3161770" y="753533"/>
                  </a:lnTo>
                  <a:lnTo>
                    <a:pt x="3162828" y="753533"/>
                  </a:lnTo>
                  <a:lnTo>
                    <a:pt x="3163357" y="753533"/>
                  </a:lnTo>
                  <a:lnTo>
                    <a:pt x="3164415" y="753533"/>
                  </a:lnTo>
                  <a:lnTo>
                    <a:pt x="3165474" y="753533"/>
                  </a:lnTo>
                  <a:lnTo>
                    <a:pt x="3167590" y="754592"/>
                  </a:lnTo>
                  <a:lnTo>
                    <a:pt x="3168649" y="757238"/>
                  </a:lnTo>
                  <a:lnTo>
                    <a:pt x="3169178" y="762529"/>
                  </a:lnTo>
                  <a:lnTo>
                    <a:pt x="3168649" y="768350"/>
                  </a:lnTo>
                  <a:lnTo>
                    <a:pt x="3170236" y="767821"/>
                  </a:lnTo>
                  <a:lnTo>
                    <a:pt x="3172882" y="767821"/>
                  </a:lnTo>
                  <a:lnTo>
                    <a:pt x="3176057" y="767821"/>
                  </a:lnTo>
                  <a:lnTo>
                    <a:pt x="3179232" y="768350"/>
                  </a:lnTo>
                  <a:lnTo>
                    <a:pt x="3183465" y="768879"/>
                  </a:lnTo>
                  <a:lnTo>
                    <a:pt x="3186640" y="768350"/>
                  </a:lnTo>
                  <a:lnTo>
                    <a:pt x="3187170" y="770467"/>
                  </a:lnTo>
                  <a:lnTo>
                    <a:pt x="3187699" y="772583"/>
                  </a:lnTo>
                  <a:lnTo>
                    <a:pt x="3187699" y="776817"/>
                  </a:lnTo>
                  <a:lnTo>
                    <a:pt x="3187699" y="778404"/>
                  </a:lnTo>
                  <a:lnTo>
                    <a:pt x="3187699" y="779992"/>
                  </a:lnTo>
                  <a:lnTo>
                    <a:pt x="3186111" y="781579"/>
                  </a:lnTo>
                  <a:lnTo>
                    <a:pt x="3183995" y="782638"/>
                  </a:lnTo>
                  <a:lnTo>
                    <a:pt x="3181878" y="783696"/>
                  </a:lnTo>
                  <a:lnTo>
                    <a:pt x="3180290" y="785813"/>
                  </a:lnTo>
                  <a:lnTo>
                    <a:pt x="3178703" y="787400"/>
                  </a:lnTo>
                  <a:lnTo>
                    <a:pt x="3177645" y="788988"/>
                  </a:lnTo>
                  <a:lnTo>
                    <a:pt x="3177645" y="790575"/>
                  </a:lnTo>
                  <a:lnTo>
                    <a:pt x="3177645" y="792692"/>
                  </a:lnTo>
                  <a:lnTo>
                    <a:pt x="3177115" y="794279"/>
                  </a:lnTo>
                  <a:lnTo>
                    <a:pt x="3176057" y="796396"/>
                  </a:lnTo>
                  <a:lnTo>
                    <a:pt x="3174999" y="796925"/>
                  </a:lnTo>
                  <a:lnTo>
                    <a:pt x="3174470" y="796396"/>
                  </a:lnTo>
                  <a:lnTo>
                    <a:pt x="3173411" y="796396"/>
                  </a:lnTo>
                  <a:lnTo>
                    <a:pt x="3172882" y="796396"/>
                  </a:lnTo>
                  <a:lnTo>
                    <a:pt x="3170236" y="796925"/>
                  </a:lnTo>
                  <a:lnTo>
                    <a:pt x="3168649" y="797454"/>
                  </a:lnTo>
                  <a:lnTo>
                    <a:pt x="3167061" y="798513"/>
                  </a:lnTo>
                  <a:lnTo>
                    <a:pt x="3165474" y="800100"/>
                  </a:lnTo>
                  <a:lnTo>
                    <a:pt x="3163357" y="800100"/>
                  </a:lnTo>
                  <a:lnTo>
                    <a:pt x="3161770" y="800629"/>
                  </a:lnTo>
                  <a:lnTo>
                    <a:pt x="3159653" y="802217"/>
                  </a:lnTo>
                  <a:lnTo>
                    <a:pt x="3158065" y="804333"/>
                  </a:lnTo>
                  <a:lnTo>
                    <a:pt x="3155949" y="804863"/>
                  </a:lnTo>
                  <a:lnTo>
                    <a:pt x="3154361" y="805921"/>
                  </a:lnTo>
                  <a:lnTo>
                    <a:pt x="3153832" y="808038"/>
                  </a:lnTo>
                  <a:lnTo>
                    <a:pt x="3152774" y="809625"/>
                  </a:lnTo>
                  <a:lnTo>
                    <a:pt x="3152774" y="811213"/>
                  </a:lnTo>
                  <a:lnTo>
                    <a:pt x="3152774" y="813329"/>
                  </a:lnTo>
                  <a:lnTo>
                    <a:pt x="3152245" y="816504"/>
                  </a:lnTo>
                  <a:lnTo>
                    <a:pt x="3152245" y="820208"/>
                  </a:lnTo>
                  <a:lnTo>
                    <a:pt x="3151715" y="823913"/>
                  </a:lnTo>
                  <a:lnTo>
                    <a:pt x="3151186" y="827088"/>
                  </a:lnTo>
                  <a:lnTo>
                    <a:pt x="3149599" y="829733"/>
                  </a:lnTo>
                  <a:lnTo>
                    <a:pt x="3148011" y="831321"/>
                  </a:lnTo>
                  <a:lnTo>
                    <a:pt x="3145895" y="834496"/>
                  </a:lnTo>
                  <a:lnTo>
                    <a:pt x="3143778" y="838200"/>
                  </a:lnTo>
                  <a:lnTo>
                    <a:pt x="3145895" y="838200"/>
                  </a:lnTo>
                  <a:lnTo>
                    <a:pt x="3147482" y="838729"/>
                  </a:lnTo>
                  <a:lnTo>
                    <a:pt x="3146953" y="841375"/>
                  </a:lnTo>
                  <a:lnTo>
                    <a:pt x="3147482" y="842963"/>
                  </a:lnTo>
                  <a:lnTo>
                    <a:pt x="3148011" y="842963"/>
                  </a:lnTo>
                  <a:lnTo>
                    <a:pt x="3149070" y="842963"/>
                  </a:lnTo>
                  <a:lnTo>
                    <a:pt x="3150128" y="842433"/>
                  </a:lnTo>
                  <a:lnTo>
                    <a:pt x="3151186" y="842963"/>
                  </a:lnTo>
                  <a:lnTo>
                    <a:pt x="3152774" y="842433"/>
                  </a:lnTo>
                  <a:lnTo>
                    <a:pt x="3154890" y="841904"/>
                  </a:lnTo>
                  <a:lnTo>
                    <a:pt x="3161770" y="841904"/>
                  </a:lnTo>
                  <a:lnTo>
                    <a:pt x="3162299" y="844550"/>
                  </a:lnTo>
                  <a:lnTo>
                    <a:pt x="3162828" y="847196"/>
                  </a:lnTo>
                  <a:lnTo>
                    <a:pt x="3162299" y="848783"/>
                  </a:lnTo>
                  <a:lnTo>
                    <a:pt x="3161770" y="850900"/>
                  </a:lnTo>
                  <a:lnTo>
                    <a:pt x="3147482" y="850900"/>
                  </a:lnTo>
                  <a:lnTo>
                    <a:pt x="3147482" y="860954"/>
                  </a:lnTo>
                  <a:lnTo>
                    <a:pt x="3143249" y="860954"/>
                  </a:lnTo>
                  <a:lnTo>
                    <a:pt x="3139015" y="862542"/>
                  </a:lnTo>
                  <a:lnTo>
                    <a:pt x="3137957" y="864129"/>
                  </a:lnTo>
                  <a:lnTo>
                    <a:pt x="3136370" y="865717"/>
                  </a:lnTo>
                  <a:lnTo>
                    <a:pt x="3134782" y="867304"/>
                  </a:lnTo>
                  <a:lnTo>
                    <a:pt x="3133195" y="867833"/>
                  </a:lnTo>
                  <a:lnTo>
                    <a:pt x="3131078" y="866775"/>
                  </a:lnTo>
                  <a:lnTo>
                    <a:pt x="3128961" y="865717"/>
                  </a:lnTo>
                  <a:lnTo>
                    <a:pt x="3127374" y="865188"/>
                  </a:lnTo>
                  <a:lnTo>
                    <a:pt x="3125786" y="865188"/>
                  </a:lnTo>
                  <a:lnTo>
                    <a:pt x="3122611" y="865188"/>
                  </a:lnTo>
                  <a:lnTo>
                    <a:pt x="3120495" y="864658"/>
                  </a:lnTo>
                  <a:lnTo>
                    <a:pt x="3118907" y="865188"/>
                  </a:lnTo>
                  <a:lnTo>
                    <a:pt x="3116261" y="866246"/>
                  </a:lnTo>
                  <a:lnTo>
                    <a:pt x="3115203" y="868363"/>
                  </a:lnTo>
                  <a:lnTo>
                    <a:pt x="3113615" y="869950"/>
                  </a:lnTo>
                  <a:lnTo>
                    <a:pt x="3112557" y="872596"/>
                  </a:lnTo>
                  <a:lnTo>
                    <a:pt x="3112557" y="874183"/>
                  </a:lnTo>
                  <a:lnTo>
                    <a:pt x="3112557" y="875771"/>
                  </a:lnTo>
                  <a:lnTo>
                    <a:pt x="3112028" y="878417"/>
                  </a:lnTo>
                  <a:lnTo>
                    <a:pt x="3111499" y="881063"/>
                  </a:lnTo>
                  <a:lnTo>
                    <a:pt x="3086099" y="881063"/>
                  </a:lnTo>
                  <a:lnTo>
                    <a:pt x="3086099" y="878946"/>
                  </a:lnTo>
                  <a:lnTo>
                    <a:pt x="3086099" y="877358"/>
                  </a:lnTo>
                  <a:lnTo>
                    <a:pt x="3085570" y="875771"/>
                  </a:lnTo>
                  <a:lnTo>
                    <a:pt x="3084511" y="874183"/>
                  </a:lnTo>
                  <a:lnTo>
                    <a:pt x="3084511" y="872596"/>
                  </a:lnTo>
                  <a:lnTo>
                    <a:pt x="3085570" y="869421"/>
                  </a:lnTo>
                  <a:lnTo>
                    <a:pt x="3087686" y="866775"/>
                  </a:lnTo>
                  <a:lnTo>
                    <a:pt x="3088215" y="865188"/>
                  </a:lnTo>
                  <a:lnTo>
                    <a:pt x="3088745" y="863071"/>
                  </a:lnTo>
                  <a:lnTo>
                    <a:pt x="3088215" y="860954"/>
                  </a:lnTo>
                  <a:lnTo>
                    <a:pt x="3087686" y="859367"/>
                  </a:lnTo>
                  <a:lnTo>
                    <a:pt x="3085570" y="857779"/>
                  </a:lnTo>
                  <a:lnTo>
                    <a:pt x="3083982" y="856721"/>
                  </a:lnTo>
                  <a:lnTo>
                    <a:pt x="3082395" y="855133"/>
                  </a:lnTo>
                  <a:lnTo>
                    <a:pt x="3080278" y="853546"/>
                  </a:lnTo>
                  <a:lnTo>
                    <a:pt x="3078690" y="852488"/>
                  </a:lnTo>
                  <a:lnTo>
                    <a:pt x="3077103" y="850900"/>
                  </a:lnTo>
                  <a:lnTo>
                    <a:pt x="3074986" y="847196"/>
                  </a:lnTo>
                  <a:lnTo>
                    <a:pt x="3073928" y="843492"/>
                  </a:lnTo>
                  <a:lnTo>
                    <a:pt x="3073928" y="836083"/>
                  </a:lnTo>
                  <a:lnTo>
                    <a:pt x="3072870" y="834496"/>
                  </a:lnTo>
                  <a:lnTo>
                    <a:pt x="3071282" y="832908"/>
                  </a:lnTo>
                  <a:lnTo>
                    <a:pt x="3070224" y="830792"/>
                  </a:lnTo>
                  <a:lnTo>
                    <a:pt x="3068637" y="829734"/>
                  </a:lnTo>
                  <a:lnTo>
                    <a:pt x="3068637" y="866252"/>
                  </a:lnTo>
                  <a:lnTo>
                    <a:pt x="3068170" y="866252"/>
                  </a:lnTo>
                  <a:lnTo>
                    <a:pt x="3067703" y="866252"/>
                  </a:lnTo>
                  <a:lnTo>
                    <a:pt x="3066769" y="866252"/>
                  </a:lnTo>
                  <a:lnTo>
                    <a:pt x="3065836" y="866252"/>
                  </a:lnTo>
                  <a:lnTo>
                    <a:pt x="3064435" y="865728"/>
                  </a:lnTo>
                  <a:lnTo>
                    <a:pt x="3063501" y="865728"/>
                  </a:lnTo>
                  <a:lnTo>
                    <a:pt x="3062567" y="865728"/>
                  </a:lnTo>
                  <a:lnTo>
                    <a:pt x="3062147" y="866200"/>
                  </a:lnTo>
                  <a:lnTo>
                    <a:pt x="3062824" y="866200"/>
                  </a:lnTo>
                  <a:lnTo>
                    <a:pt x="3063881" y="866200"/>
                  </a:lnTo>
                  <a:lnTo>
                    <a:pt x="3065027" y="866582"/>
                  </a:lnTo>
                  <a:lnTo>
                    <a:pt x="3065760" y="866729"/>
                  </a:lnTo>
                  <a:lnTo>
                    <a:pt x="3066523" y="866729"/>
                  </a:lnTo>
                  <a:lnTo>
                    <a:pt x="3067579" y="866729"/>
                  </a:lnTo>
                  <a:lnTo>
                    <a:pt x="3068108" y="866729"/>
                  </a:lnTo>
                  <a:lnTo>
                    <a:pt x="3068636" y="866729"/>
                  </a:lnTo>
                  <a:lnTo>
                    <a:pt x="3068636" y="866775"/>
                  </a:lnTo>
                  <a:lnTo>
                    <a:pt x="3070753" y="865717"/>
                  </a:lnTo>
                  <a:lnTo>
                    <a:pt x="3072340" y="865188"/>
                  </a:lnTo>
                  <a:lnTo>
                    <a:pt x="3079749" y="865188"/>
                  </a:lnTo>
                  <a:lnTo>
                    <a:pt x="3080278" y="868363"/>
                  </a:lnTo>
                  <a:lnTo>
                    <a:pt x="3080278" y="872596"/>
                  </a:lnTo>
                  <a:lnTo>
                    <a:pt x="3079220" y="875242"/>
                  </a:lnTo>
                  <a:lnTo>
                    <a:pt x="3077103" y="877358"/>
                  </a:lnTo>
                  <a:lnTo>
                    <a:pt x="3074986" y="880004"/>
                  </a:lnTo>
                  <a:lnTo>
                    <a:pt x="3074986" y="882650"/>
                  </a:lnTo>
                  <a:lnTo>
                    <a:pt x="3075515" y="887413"/>
                  </a:lnTo>
                  <a:lnTo>
                    <a:pt x="3077103" y="891646"/>
                  </a:lnTo>
                  <a:lnTo>
                    <a:pt x="3076574" y="895350"/>
                  </a:lnTo>
                  <a:lnTo>
                    <a:pt x="3074986" y="899054"/>
                  </a:lnTo>
                  <a:lnTo>
                    <a:pt x="3071811" y="899583"/>
                  </a:lnTo>
                  <a:lnTo>
                    <a:pt x="3068637" y="899583"/>
                  </a:lnTo>
                  <a:lnTo>
                    <a:pt x="3068637" y="905907"/>
                  </a:lnTo>
                  <a:lnTo>
                    <a:pt x="3068636" y="905907"/>
                  </a:lnTo>
                  <a:lnTo>
                    <a:pt x="3068636" y="905933"/>
                  </a:lnTo>
                  <a:lnTo>
                    <a:pt x="3069695" y="905933"/>
                  </a:lnTo>
                  <a:lnTo>
                    <a:pt x="3072870" y="905404"/>
                  </a:lnTo>
                  <a:lnTo>
                    <a:pt x="3080278" y="905404"/>
                  </a:lnTo>
                  <a:lnTo>
                    <a:pt x="3082395" y="905933"/>
                  </a:lnTo>
                  <a:lnTo>
                    <a:pt x="3084511" y="905933"/>
                  </a:lnTo>
                  <a:lnTo>
                    <a:pt x="3086099" y="905933"/>
                  </a:lnTo>
                  <a:lnTo>
                    <a:pt x="3088745" y="905933"/>
                  </a:lnTo>
                  <a:lnTo>
                    <a:pt x="3089274" y="904346"/>
                  </a:lnTo>
                  <a:lnTo>
                    <a:pt x="3090332" y="903288"/>
                  </a:lnTo>
                  <a:lnTo>
                    <a:pt x="3091920" y="902229"/>
                  </a:lnTo>
                  <a:lnTo>
                    <a:pt x="3093507" y="901171"/>
                  </a:lnTo>
                  <a:lnTo>
                    <a:pt x="3100915" y="901171"/>
                  </a:lnTo>
                  <a:lnTo>
                    <a:pt x="3100386" y="908579"/>
                  </a:lnTo>
                  <a:lnTo>
                    <a:pt x="3102503" y="913871"/>
                  </a:lnTo>
                  <a:lnTo>
                    <a:pt x="3106736" y="917046"/>
                  </a:lnTo>
                  <a:lnTo>
                    <a:pt x="3113086" y="917046"/>
                  </a:lnTo>
                  <a:lnTo>
                    <a:pt x="3115732" y="917046"/>
                  </a:lnTo>
                  <a:lnTo>
                    <a:pt x="3118907" y="915458"/>
                  </a:lnTo>
                  <a:lnTo>
                    <a:pt x="3121024" y="914400"/>
                  </a:lnTo>
                  <a:lnTo>
                    <a:pt x="3123140" y="912813"/>
                  </a:lnTo>
                  <a:lnTo>
                    <a:pt x="3126315" y="912283"/>
                  </a:lnTo>
                  <a:lnTo>
                    <a:pt x="3130549" y="912283"/>
                  </a:lnTo>
                  <a:lnTo>
                    <a:pt x="3135840" y="912813"/>
                  </a:lnTo>
                  <a:lnTo>
                    <a:pt x="3141132" y="911225"/>
                  </a:lnTo>
                  <a:lnTo>
                    <a:pt x="3143249" y="910167"/>
                  </a:lnTo>
                  <a:lnTo>
                    <a:pt x="3144836" y="908579"/>
                  </a:lnTo>
                  <a:lnTo>
                    <a:pt x="3145895" y="906992"/>
                  </a:lnTo>
                  <a:lnTo>
                    <a:pt x="3147482" y="905404"/>
                  </a:lnTo>
                  <a:lnTo>
                    <a:pt x="3149070" y="903817"/>
                  </a:lnTo>
                  <a:lnTo>
                    <a:pt x="3151186" y="903288"/>
                  </a:lnTo>
                  <a:lnTo>
                    <a:pt x="3152774" y="902758"/>
                  </a:lnTo>
                  <a:lnTo>
                    <a:pt x="3154361" y="902229"/>
                  </a:lnTo>
                  <a:lnTo>
                    <a:pt x="3156478" y="901171"/>
                  </a:lnTo>
                  <a:lnTo>
                    <a:pt x="3158065" y="899583"/>
                  </a:lnTo>
                  <a:lnTo>
                    <a:pt x="3162299" y="896938"/>
                  </a:lnTo>
                  <a:lnTo>
                    <a:pt x="3166003" y="895350"/>
                  </a:lnTo>
                  <a:lnTo>
                    <a:pt x="3167590" y="893763"/>
                  </a:lnTo>
                  <a:lnTo>
                    <a:pt x="3169707" y="893233"/>
                  </a:lnTo>
                  <a:lnTo>
                    <a:pt x="3171295" y="893763"/>
                  </a:lnTo>
                  <a:lnTo>
                    <a:pt x="3173411" y="894821"/>
                  </a:lnTo>
                  <a:lnTo>
                    <a:pt x="3175528" y="896408"/>
                  </a:lnTo>
                  <a:lnTo>
                    <a:pt x="3176586" y="899054"/>
                  </a:lnTo>
                  <a:lnTo>
                    <a:pt x="3178703" y="900113"/>
                  </a:lnTo>
                  <a:lnTo>
                    <a:pt x="3180290" y="901171"/>
                  </a:lnTo>
                  <a:lnTo>
                    <a:pt x="3186640" y="905933"/>
                  </a:lnTo>
                  <a:lnTo>
                    <a:pt x="3192461" y="909638"/>
                  </a:lnTo>
                  <a:lnTo>
                    <a:pt x="3196695" y="908579"/>
                  </a:lnTo>
                  <a:lnTo>
                    <a:pt x="3197224" y="905404"/>
                  </a:lnTo>
                  <a:lnTo>
                    <a:pt x="3194049" y="902229"/>
                  </a:lnTo>
                  <a:lnTo>
                    <a:pt x="3190874" y="899054"/>
                  </a:lnTo>
                  <a:lnTo>
                    <a:pt x="3189815" y="897467"/>
                  </a:lnTo>
                  <a:lnTo>
                    <a:pt x="3189286" y="895350"/>
                  </a:lnTo>
                  <a:lnTo>
                    <a:pt x="3190345" y="893233"/>
                  </a:lnTo>
                  <a:lnTo>
                    <a:pt x="3191932" y="891646"/>
                  </a:lnTo>
                  <a:lnTo>
                    <a:pt x="3194049" y="890058"/>
                  </a:lnTo>
                  <a:lnTo>
                    <a:pt x="3196695" y="890058"/>
                  </a:lnTo>
                  <a:lnTo>
                    <a:pt x="3199870" y="889529"/>
                  </a:lnTo>
                  <a:lnTo>
                    <a:pt x="3203574" y="890058"/>
                  </a:lnTo>
                  <a:lnTo>
                    <a:pt x="3207278" y="889529"/>
                  </a:lnTo>
                  <a:lnTo>
                    <a:pt x="3210453" y="890058"/>
                  </a:lnTo>
                  <a:lnTo>
                    <a:pt x="3215215" y="891646"/>
                  </a:lnTo>
                  <a:lnTo>
                    <a:pt x="3219978" y="893233"/>
                  </a:lnTo>
                  <a:lnTo>
                    <a:pt x="3221565" y="893233"/>
                  </a:lnTo>
                  <a:lnTo>
                    <a:pt x="3223153" y="893233"/>
                  </a:lnTo>
                  <a:lnTo>
                    <a:pt x="3224740" y="890058"/>
                  </a:lnTo>
                  <a:lnTo>
                    <a:pt x="3220507" y="886354"/>
                  </a:lnTo>
                  <a:lnTo>
                    <a:pt x="3221036" y="884238"/>
                  </a:lnTo>
                  <a:lnTo>
                    <a:pt x="3221565" y="881592"/>
                  </a:lnTo>
                  <a:lnTo>
                    <a:pt x="3223153" y="880004"/>
                  </a:lnTo>
                  <a:lnTo>
                    <a:pt x="3224740" y="878417"/>
                  </a:lnTo>
                  <a:lnTo>
                    <a:pt x="3226857" y="876829"/>
                  </a:lnTo>
                  <a:lnTo>
                    <a:pt x="3227915" y="874713"/>
                  </a:lnTo>
                  <a:lnTo>
                    <a:pt x="3227386" y="873125"/>
                  </a:lnTo>
                  <a:lnTo>
                    <a:pt x="3226328" y="871008"/>
                  </a:lnTo>
                  <a:lnTo>
                    <a:pt x="3225270" y="869421"/>
                  </a:lnTo>
                  <a:lnTo>
                    <a:pt x="3224740" y="867833"/>
                  </a:lnTo>
                  <a:lnTo>
                    <a:pt x="3224211" y="865188"/>
                  </a:lnTo>
                  <a:lnTo>
                    <a:pt x="3224211" y="862542"/>
                  </a:lnTo>
                  <a:lnTo>
                    <a:pt x="3224740" y="859367"/>
                  </a:lnTo>
                  <a:lnTo>
                    <a:pt x="3226857" y="856721"/>
                  </a:lnTo>
                  <a:lnTo>
                    <a:pt x="3226857" y="855133"/>
                  </a:lnTo>
                  <a:lnTo>
                    <a:pt x="3226857" y="853546"/>
                  </a:lnTo>
                  <a:lnTo>
                    <a:pt x="3228445" y="851958"/>
                  </a:lnTo>
                  <a:lnTo>
                    <a:pt x="3229503" y="849313"/>
                  </a:lnTo>
                  <a:lnTo>
                    <a:pt x="3230561" y="847725"/>
                  </a:lnTo>
                  <a:lnTo>
                    <a:pt x="3231090" y="846138"/>
                  </a:lnTo>
                  <a:lnTo>
                    <a:pt x="3231090" y="844550"/>
                  </a:lnTo>
                  <a:lnTo>
                    <a:pt x="3231090" y="842963"/>
                  </a:lnTo>
                  <a:lnTo>
                    <a:pt x="3231090" y="840846"/>
                  </a:lnTo>
                  <a:lnTo>
                    <a:pt x="3231090" y="838729"/>
                  </a:lnTo>
                  <a:lnTo>
                    <a:pt x="3232678" y="837671"/>
                  </a:lnTo>
                  <a:lnTo>
                    <a:pt x="3234795" y="837142"/>
                  </a:lnTo>
                  <a:lnTo>
                    <a:pt x="3236911" y="836083"/>
                  </a:lnTo>
                  <a:lnTo>
                    <a:pt x="3238499" y="834496"/>
                  </a:lnTo>
                  <a:lnTo>
                    <a:pt x="3241674" y="831321"/>
                  </a:lnTo>
                  <a:lnTo>
                    <a:pt x="3243790" y="827088"/>
                  </a:lnTo>
                  <a:lnTo>
                    <a:pt x="3251199" y="827088"/>
                  </a:lnTo>
                  <a:lnTo>
                    <a:pt x="3251199" y="829733"/>
                  </a:lnTo>
                  <a:lnTo>
                    <a:pt x="3251199" y="831321"/>
                  </a:lnTo>
                  <a:lnTo>
                    <a:pt x="3250670" y="832908"/>
                  </a:lnTo>
                  <a:lnTo>
                    <a:pt x="3251199" y="834496"/>
                  </a:lnTo>
                  <a:lnTo>
                    <a:pt x="3251728" y="835025"/>
                  </a:lnTo>
                  <a:lnTo>
                    <a:pt x="3252786" y="834496"/>
                  </a:lnTo>
                  <a:lnTo>
                    <a:pt x="3253845" y="834496"/>
                  </a:lnTo>
                  <a:lnTo>
                    <a:pt x="3254374" y="834496"/>
                  </a:lnTo>
                  <a:lnTo>
                    <a:pt x="3255961" y="836083"/>
                  </a:lnTo>
                  <a:lnTo>
                    <a:pt x="3257020" y="838200"/>
                  </a:lnTo>
                  <a:lnTo>
                    <a:pt x="3257020" y="840317"/>
                  </a:lnTo>
                  <a:lnTo>
                    <a:pt x="3257020" y="841904"/>
                  </a:lnTo>
                  <a:lnTo>
                    <a:pt x="3258078" y="844021"/>
                  </a:lnTo>
                  <a:lnTo>
                    <a:pt x="3259136" y="845079"/>
                  </a:lnTo>
                  <a:lnTo>
                    <a:pt x="3260724" y="845608"/>
                  </a:lnTo>
                  <a:lnTo>
                    <a:pt x="3262840" y="846138"/>
                  </a:lnTo>
                  <a:lnTo>
                    <a:pt x="3264957" y="846667"/>
                  </a:lnTo>
                  <a:lnTo>
                    <a:pt x="3267074" y="847196"/>
                  </a:lnTo>
                  <a:lnTo>
                    <a:pt x="3273953" y="847196"/>
                  </a:lnTo>
                  <a:lnTo>
                    <a:pt x="3274482" y="844021"/>
                  </a:lnTo>
                  <a:lnTo>
                    <a:pt x="3275011" y="840846"/>
                  </a:lnTo>
                  <a:lnTo>
                    <a:pt x="3275011" y="838729"/>
                  </a:lnTo>
                  <a:lnTo>
                    <a:pt x="3275011" y="837142"/>
                  </a:lnTo>
                  <a:lnTo>
                    <a:pt x="3276599" y="836083"/>
                  </a:lnTo>
                  <a:lnTo>
                    <a:pt x="3278186" y="835554"/>
                  </a:lnTo>
                  <a:lnTo>
                    <a:pt x="3284007" y="833438"/>
                  </a:lnTo>
                  <a:lnTo>
                    <a:pt x="3288240" y="831321"/>
                  </a:lnTo>
                  <a:lnTo>
                    <a:pt x="3289299" y="829204"/>
                  </a:lnTo>
                  <a:lnTo>
                    <a:pt x="3290357" y="827088"/>
                  </a:lnTo>
                  <a:lnTo>
                    <a:pt x="3288240" y="826029"/>
                  </a:lnTo>
                  <a:lnTo>
                    <a:pt x="3286653" y="824442"/>
                  </a:lnTo>
                  <a:lnTo>
                    <a:pt x="3284536" y="823913"/>
                  </a:lnTo>
                  <a:lnTo>
                    <a:pt x="3282949" y="822854"/>
                  </a:lnTo>
                  <a:lnTo>
                    <a:pt x="3281361" y="822325"/>
                  </a:lnTo>
                  <a:lnTo>
                    <a:pt x="3279774" y="821267"/>
                  </a:lnTo>
                  <a:lnTo>
                    <a:pt x="3279774" y="819679"/>
                  </a:lnTo>
                  <a:lnTo>
                    <a:pt x="3279774" y="818092"/>
                  </a:lnTo>
                  <a:lnTo>
                    <a:pt x="3278715" y="815446"/>
                  </a:lnTo>
                  <a:lnTo>
                    <a:pt x="3278186" y="813858"/>
                  </a:lnTo>
                  <a:lnTo>
                    <a:pt x="3277128" y="812271"/>
                  </a:lnTo>
                  <a:lnTo>
                    <a:pt x="3275011" y="811213"/>
                  </a:lnTo>
                  <a:lnTo>
                    <a:pt x="3273424" y="810683"/>
                  </a:lnTo>
                  <a:lnTo>
                    <a:pt x="3271836" y="809625"/>
                  </a:lnTo>
                  <a:lnTo>
                    <a:pt x="3269190" y="808567"/>
                  </a:lnTo>
                  <a:lnTo>
                    <a:pt x="3266015" y="808038"/>
                  </a:lnTo>
                  <a:lnTo>
                    <a:pt x="3263370" y="809096"/>
                  </a:lnTo>
                  <a:lnTo>
                    <a:pt x="3261782" y="811213"/>
                  </a:lnTo>
                  <a:lnTo>
                    <a:pt x="3259665" y="815446"/>
                  </a:lnTo>
                  <a:lnTo>
                    <a:pt x="3255961" y="818621"/>
                  </a:lnTo>
                  <a:lnTo>
                    <a:pt x="3253845" y="819150"/>
                  </a:lnTo>
                  <a:lnTo>
                    <a:pt x="3251199" y="818621"/>
                  </a:lnTo>
                  <a:lnTo>
                    <a:pt x="3248553" y="818621"/>
                  </a:lnTo>
                  <a:lnTo>
                    <a:pt x="3245378" y="818621"/>
                  </a:lnTo>
                  <a:lnTo>
                    <a:pt x="3243790" y="818092"/>
                  </a:lnTo>
                  <a:lnTo>
                    <a:pt x="3242203" y="818092"/>
                  </a:lnTo>
                  <a:lnTo>
                    <a:pt x="3240086" y="818092"/>
                  </a:lnTo>
                  <a:lnTo>
                    <a:pt x="3238499" y="818092"/>
                  </a:lnTo>
                  <a:lnTo>
                    <a:pt x="3234795" y="815446"/>
                  </a:lnTo>
                  <a:lnTo>
                    <a:pt x="3232149" y="812271"/>
                  </a:lnTo>
                  <a:lnTo>
                    <a:pt x="3231620" y="810683"/>
                  </a:lnTo>
                  <a:lnTo>
                    <a:pt x="3231090" y="809096"/>
                  </a:lnTo>
                  <a:lnTo>
                    <a:pt x="3233207" y="808038"/>
                  </a:lnTo>
                  <a:lnTo>
                    <a:pt x="3234795" y="806450"/>
                  </a:lnTo>
                  <a:lnTo>
                    <a:pt x="3240615" y="804863"/>
                  </a:lnTo>
                  <a:lnTo>
                    <a:pt x="3246436" y="803275"/>
                  </a:lnTo>
                  <a:lnTo>
                    <a:pt x="3250140" y="803275"/>
                  </a:lnTo>
                  <a:lnTo>
                    <a:pt x="3253845" y="803275"/>
                  </a:lnTo>
                  <a:lnTo>
                    <a:pt x="3251728" y="801688"/>
                  </a:lnTo>
                  <a:lnTo>
                    <a:pt x="3250140" y="800629"/>
                  </a:lnTo>
                  <a:lnTo>
                    <a:pt x="3249611" y="800629"/>
                  </a:lnTo>
                  <a:lnTo>
                    <a:pt x="3248553" y="800629"/>
                  </a:lnTo>
                  <a:lnTo>
                    <a:pt x="3247495" y="800629"/>
                  </a:lnTo>
                  <a:lnTo>
                    <a:pt x="3246436" y="800629"/>
                  </a:lnTo>
                  <a:lnTo>
                    <a:pt x="3244320" y="799571"/>
                  </a:lnTo>
                  <a:lnTo>
                    <a:pt x="3242732" y="797983"/>
                  </a:lnTo>
                  <a:lnTo>
                    <a:pt x="3243261" y="796396"/>
                  </a:lnTo>
                  <a:lnTo>
                    <a:pt x="3243790" y="794279"/>
                  </a:lnTo>
                  <a:lnTo>
                    <a:pt x="3245378" y="793221"/>
                  </a:lnTo>
                  <a:lnTo>
                    <a:pt x="3247495" y="792692"/>
                  </a:lnTo>
                  <a:lnTo>
                    <a:pt x="3249082" y="792692"/>
                  </a:lnTo>
                  <a:lnTo>
                    <a:pt x="3251199" y="792692"/>
                  </a:lnTo>
                  <a:lnTo>
                    <a:pt x="3252786" y="792163"/>
                  </a:lnTo>
                  <a:lnTo>
                    <a:pt x="3254374" y="792692"/>
                  </a:lnTo>
                  <a:lnTo>
                    <a:pt x="3254374" y="794279"/>
                  </a:lnTo>
                  <a:lnTo>
                    <a:pt x="3254374" y="796396"/>
                  </a:lnTo>
                  <a:lnTo>
                    <a:pt x="3255961" y="797983"/>
                  </a:lnTo>
                  <a:lnTo>
                    <a:pt x="3258607" y="799042"/>
                  </a:lnTo>
                  <a:lnTo>
                    <a:pt x="3260195" y="799042"/>
                  </a:lnTo>
                  <a:lnTo>
                    <a:pt x="3261782" y="799042"/>
                  </a:lnTo>
                  <a:lnTo>
                    <a:pt x="3263370" y="799571"/>
                  </a:lnTo>
                  <a:lnTo>
                    <a:pt x="3264957" y="800100"/>
                  </a:lnTo>
                  <a:lnTo>
                    <a:pt x="3266015" y="798513"/>
                  </a:lnTo>
                  <a:lnTo>
                    <a:pt x="3266015" y="796396"/>
                  </a:lnTo>
                  <a:lnTo>
                    <a:pt x="3267603" y="794279"/>
                  </a:lnTo>
                  <a:lnTo>
                    <a:pt x="3269720" y="792692"/>
                  </a:lnTo>
                  <a:lnTo>
                    <a:pt x="3269720" y="790575"/>
                  </a:lnTo>
                  <a:lnTo>
                    <a:pt x="3269720" y="788988"/>
                  </a:lnTo>
                  <a:lnTo>
                    <a:pt x="3271307" y="787929"/>
                  </a:lnTo>
                  <a:lnTo>
                    <a:pt x="3273424" y="787400"/>
                  </a:lnTo>
                  <a:lnTo>
                    <a:pt x="3275011" y="786342"/>
                  </a:lnTo>
                  <a:lnTo>
                    <a:pt x="3276599" y="785813"/>
                  </a:lnTo>
                  <a:lnTo>
                    <a:pt x="3278186" y="786342"/>
                  </a:lnTo>
                  <a:lnTo>
                    <a:pt x="3280832" y="787400"/>
                  </a:lnTo>
                  <a:lnTo>
                    <a:pt x="3282420" y="787929"/>
                  </a:lnTo>
                  <a:lnTo>
                    <a:pt x="3284007" y="788458"/>
                  </a:lnTo>
                  <a:lnTo>
                    <a:pt x="3285595" y="787400"/>
                  </a:lnTo>
                  <a:lnTo>
                    <a:pt x="3287711" y="785813"/>
                  </a:lnTo>
                  <a:lnTo>
                    <a:pt x="3289299" y="784225"/>
                  </a:lnTo>
                  <a:lnTo>
                    <a:pt x="3291415" y="783696"/>
                  </a:lnTo>
                  <a:lnTo>
                    <a:pt x="3293003" y="783167"/>
                  </a:lnTo>
                  <a:lnTo>
                    <a:pt x="3294590" y="782638"/>
                  </a:lnTo>
                  <a:lnTo>
                    <a:pt x="3298295" y="782638"/>
                  </a:lnTo>
                  <a:lnTo>
                    <a:pt x="3301999" y="783696"/>
                  </a:lnTo>
                  <a:lnTo>
                    <a:pt x="3305703" y="783696"/>
                  </a:lnTo>
                  <a:lnTo>
                    <a:pt x="3308878" y="783696"/>
                  </a:lnTo>
                  <a:lnTo>
                    <a:pt x="3313640" y="782108"/>
                  </a:lnTo>
                  <a:lnTo>
                    <a:pt x="3317874" y="781050"/>
                  </a:lnTo>
                  <a:lnTo>
                    <a:pt x="3321049" y="782108"/>
                  </a:lnTo>
                  <a:lnTo>
                    <a:pt x="3323695" y="784225"/>
                  </a:lnTo>
                  <a:lnTo>
                    <a:pt x="3325282" y="786871"/>
                  </a:lnTo>
                  <a:lnTo>
                    <a:pt x="3326870" y="788458"/>
                  </a:lnTo>
                  <a:lnTo>
                    <a:pt x="3330045" y="788988"/>
                  </a:lnTo>
                  <a:lnTo>
                    <a:pt x="3334278" y="788988"/>
                  </a:lnTo>
                  <a:lnTo>
                    <a:pt x="3335865" y="789517"/>
                  </a:lnTo>
                  <a:lnTo>
                    <a:pt x="3337453" y="788988"/>
                  </a:lnTo>
                  <a:lnTo>
                    <a:pt x="3339040" y="787929"/>
                  </a:lnTo>
                  <a:lnTo>
                    <a:pt x="3340099" y="785813"/>
                  </a:lnTo>
                  <a:lnTo>
                    <a:pt x="3341157" y="783696"/>
                  </a:lnTo>
                  <a:lnTo>
                    <a:pt x="3341686" y="781579"/>
                  </a:lnTo>
                  <a:lnTo>
                    <a:pt x="3343803" y="779992"/>
                  </a:lnTo>
                  <a:lnTo>
                    <a:pt x="3344861" y="778404"/>
                  </a:lnTo>
                  <a:lnTo>
                    <a:pt x="3346449" y="776817"/>
                  </a:lnTo>
                  <a:lnTo>
                    <a:pt x="3348565" y="775758"/>
                  </a:lnTo>
                  <a:lnTo>
                    <a:pt x="3350153" y="773642"/>
                  </a:lnTo>
                  <a:lnTo>
                    <a:pt x="3351740" y="772583"/>
                  </a:lnTo>
                  <a:lnTo>
                    <a:pt x="3353328" y="771525"/>
                  </a:lnTo>
                  <a:lnTo>
                    <a:pt x="3355445" y="770467"/>
                  </a:lnTo>
                  <a:lnTo>
                    <a:pt x="3357561" y="769938"/>
                  </a:lnTo>
                  <a:lnTo>
                    <a:pt x="3359149" y="769408"/>
                  </a:lnTo>
                  <a:lnTo>
                    <a:pt x="3363382" y="769408"/>
                  </a:lnTo>
                  <a:lnTo>
                    <a:pt x="3368145" y="769408"/>
                  </a:lnTo>
                  <a:lnTo>
                    <a:pt x="3371849" y="769408"/>
                  </a:lnTo>
                  <a:lnTo>
                    <a:pt x="3375024" y="769408"/>
                  </a:lnTo>
                  <a:lnTo>
                    <a:pt x="3377140" y="768350"/>
                  </a:lnTo>
                  <a:lnTo>
                    <a:pt x="3378728" y="766233"/>
                  </a:lnTo>
                  <a:lnTo>
                    <a:pt x="3377140" y="762000"/>
                  </a:lnTo>
                  <a:lnTo>
                    <a:pt x="3359149" y="762000"/>
                  </a:lnTo>
                  <a:lnTo>
                    <a:pt x="3357032" y="761471"/>
                  </a:lnTo>
                  <a:lnTo>
                    <a:pt x="3355445" y="760413"/>
                  </a:lnTo>
                  <a:lnTo>
                    <a:pt x="3355445" y="758825"/>
                  </a:lnTo>
                  <a:lnTo>
                    <a:pt x="3354915" y="757238"/>
                  </a:lnTo>
                  <a:lnTo>
                    <a:pt x="3353328" y="755121"/>
                  </a:lnTo>
                  <a:lnTo>
                    <a:pt x="3351740" y="753533"/>
                  </a:lnTo>
                  <a:lnTo>
                    <a:pt x="3350153" y="753533"/>
                  </a:lnTo>
                  <a:lnTo>
                    <a:pt x="3347507" y="753533"/>
                  </a:lnTo>
                  <a:lnTo>
                    <a:pt x="3344861" y="754592"/>
                  </a:lnTo>
                  <a:lnTo>
                    <a:pt x="3342745" y="756179"/>
                  </a:lnTo>
                  <a:lnTo>
                    <a:pt x="3340628" y="757238"/>
                  </a:lnTo>
                  <a:lnTo>
                    <a:pt x="3312582" y="757238"/>
                  </a:lnTo>
                  <a:lnTo>
                    <a:pt x="3310465" y="757767"/>
                  </a:lnTo>
                  <a:lnTo>
                    <a:pt x="3308878" y="758825"/>
                  </a:lnTo>
                  <a:lnTo>
                    <a:pt x="3308349" y="760413"/>
                  </a:lnTo>
                  <a:lnTo>
                    <a:pt x="3307820" y="762000"/>
                  </a:lnTo>
                  <a:lnTo>
                    <a:pt x="3306232" y="763588"/>
                  </a:lnTo>
                  <a:lnTo>
                    <a:pt x="3304645" y="764117"/>
                  </a:lnTo>
                  <a:lnTo>
                    <a:pt x="3303057" y="764646"/>
                  </a:lnTo>
                  <a:lnTo>
                    <a:pt x="3301470" y="764117"/>
                  </a:lnTo>
                  <a:lnTo>
                    <a:pt x="3298295" y="764646"/>
                  </a:lnTo>
                  <a:lnTo>
                    <a:pt x="3295649" y="765175"/>
                  </a:lnTo>
                  <a:lnTo>
                    <a:pt x="3291415" y="764117"/>
                  </a:lnTo>
                  <a:lnTo>
                    <a:pt x="3286653" y="762000"/>
                  </a:lnTo>
                  <a:lnTo>
                    <a:pt x="3280303" y="764646"/>
                  </a:lnTo>
                  <a:lnTo>
                    <a:pt x="3273953" y="768350"/>
                  </a:lnTo>
                  <a:lnTo>
                    <a:pt x="3272365" y="769408"/>
                  </a:lnTo>
                  <a:lnTo>
                    <a:pt x="3270778" y="770467"/>
                  </a:lnTo>
                  <a:lnTo>
                    <a:pt x="3269190" y="770467"/>
                  </a:lnTo>
                  <a:lnTo>
                    <a:pt x="3263899" y="768879"/>
                  </a:lnTo>
                  <a:lnTo>
                    <a:pt x="3260195" y="766233"/>
                  </a:lnTo>
                  <a:lnTo>
                    <a:pt x="3258607" y="764646"/>
                  </a:lnTo>
                  <a:lnTo>
                    <a:pt x="3255961" y="763588"/>
                  </a:lnTo>
                  <a:lnTo>
                    <a:pt x="3252786" y="762000"/>
                  </a:lnTo>
                  <a:lnTo>
                    <a:pt x="3249082" y="760413"/>
                  </a:lnTo>
                  <a:lnTo>
                    <a:pt x="3248024" y="758825"/>
                  </a:lnTo>
                  <a:lnTo>
                    <a:pt x="3246436" y="757238"/>
                  </a:lnTo>
                  <a:lnTo>
                    <a:pt x="3244849" y="755121"/>
                  </a:lnTo>
                  <a:lnTo>
                    <a:pt x="3243790" y="753533"/>
                  </a:lnTo>
                  <a:lnTo>
                    <a:pt x="3240615" y="751417"/>
                  </a:lnTo>
                  <a:lnTo>
                    <a:pt x="3236911" y="750358"/>
                  </a:lnTo>
                  <a:lnTo>
                    <a:pt x="3232149" y="750358"/>
                  </a:lnTo>
                  <a:lnTo>
                    <a:pt x="3227915" y="749829"/>
                  </a:lnTo>
                  <a:lnTo>
                    <a:pt x="3227915" y="745596"/>
                  </a:lnTo>
                  <a:lnTo>
                    <a:pt x="3227915" y="741892"/>
                  </a:lnTo>
                  <a:lnTo>
                    <a:pt x="3227386" y="739775"/>
                  </a:lnTo>
                  <a:lnTo>
                    <a:pt x="3226857" y="738188"/>
                  </a:lnTo>
                  <a:lnTo>
                    <a:pt x="3226857" y="734483"/>
                  </a:lnTo>
                  <a:lnTo>
                    <a:pt x="3226328" y="728133"/>
                  </a:lnTo>
                  <a:lnTo>
                    <a:pt x="3224740" y="722313"/>
                  </a:lnTo>
                  <a:lnTo>
                    <a:pt x="3226857" y="719138"/>
                  </a:lnTo>
                  <a:lnTo>
                    <a:pt x="3228974" y="716492"/>
                  </a:lnTo>
                  <a:lnTo>
                    <a:pt x="3230032" y="714375"/>
                  </a:lnTo>
                  <a:lnTo>
                    <a:pt x="3230561" y="711729"/>
                  </a:lnTo>
                  <a:lnTo>
                    <a:pt x="3228974" y="704850"/>
                  </a:lnTo>
                  <a:lnTo>
                    <a:pt x="3227915" y="699029"/>
                  </a:lnTo>
                  <a:lnTo>
                    <a:pt x="3229503" y="694796"/>
                  </a:lnTo>
                  <a:lnTo>
                    <a:pt x="3233736" y="692679"/>
                  </a:lnTo>
                  <a:lnTo>
                    <a:pt x="3235324" y="692150"/>
                  </a:lnTo>
                  <a:lnTo>
                    <a:pt x="3237970" y="691092"/>
                  </a:lnTo>
                  <a:lnTo>
                    <a:pt x="3238499" y="689504"/>
                  </a:lnTo>
                  <a:lnTo>
                    <a:pt x="3239557" y="687388"/>
                  </a:lnTo>
                  <a:lnTo>
                    <a:pt x="3241145" y="685271"/>
                  </a:lnTo>
                  <a:lnTo>
                    <a:pt x="3242732" y="683683"/>
                  </a:lnTo>
                  <a:lnTo>
                    <a:pt x="3244849" y="683154"/>
                  </a:lnTo>
                  <a:lnTo>
                    <a:pt x="3246436" y="682096"/>
                  </a:lnTo>
                  <a:lnTo>
                    <a:pt x="3246436" y="680508"/>
                  </a:lnTo>
                  <a:lnTo>
                    <a:pt x="3247495" y="678392"/>
                  </a:lnTo>
                  <a:lnTo>
                    <a:pt x="3248553" y="676804"/>
                  </a:lnTo>
                  <a:lnTo>
                    <a:pt x="3250140" y="674688"/>
                  </a:lnTo>
                  <a:lnTo>
                    <a:pt x="3250670" y="673100"/>
                  </a:lnTo>
                  <a:lnTo>
                    <a:pt x="3251728" y="670983"/>
                  </a:lnTo>
                  <a:lnTo>
                    <a:pt x="3253315" y="669925"/>
                  </a:lnTo>
                  <a:lnTo>
                    <a:pt x="3255432" y="669396"/>
                  </a:lnTo>
                  <a:lnTo>
                    <a:pt x="3257020" y="668338"/>
                  </a:lnTo>
                  <a:lnTo>
                    <a:pt x="3259136" y="667808"/>
                  </a:lnTo>
                  <a:lnTo>
                    <a:pt x="3263899" y="668867"/>
                  </a:lnTo>
                  <a:lnTo>
                    <a:pt x="3269190" y="669396"/>
                  </a:lnTo>
                  <a:lnTo>
                    <a:pt x="3271836" y="668867"/>
                  </a:lnTo>
                  <a:lnTo>
                    <a:pt x="3273953" y="666750"/>
                  </a:lnTo>
                  <a:lnTo>
                    <a:pt x="3276070" y="665692"/>
                  </a:lnTo>
                  <a:lnTo>
                    <a:pt x="3277657" y="664104"/>
                  </a:lnTo>
                  <a:lnTo>
                    <a:pt x="3280303" y="660929"/>
                  </a:lnTo>
                  <a:lnTo>
                    <a:pt x="3281361" y="657225"/>
                  </a:lnTo>
                  <a:lnTo>
                    <a:pt x="3281361" y="655638"/>
                  </a:lnTo>
                  <a:lnTo>
                    <a:pt x="3281361" y="652992"/>
                  </a:lnTo>
                  <a:lnTo>
                    <a:pt x="3281361" y="648229"/>
                  </a:lnTo>
                  <a:lnTo>
                    <a:pt x="3281361" y="642408"/>
                  </a:lnTo>
                  <a:lnTo>
                    <a:pt x="3292474" y="642408"/>
                  </a:lnTo>
                  <a:lnTo>
                    <a:pt x="3292474" y="631296"/>
                  </a:lnTo>
                  <a:lnTo>
                    <a:pt x="3291945" y="629179"/>
                  </a:lnTo>
                  <a:lnTo>
                    <a:pt x="3290357" y="627592"/>
                  </a:lnTo>
                  <a:lnTo>
                    <a:pt x="3289299" y="626004"/>
                  </a:lnTo>
                  <a:lnTo>
                    <a:pt x="3288240" y="623888"/>
                  </a:lnTo>
                  <a:lnTo>
                    <a:pt x="3286653" y="622829"/>
                  </a:lnTo>
                  <a:lnTo>
                    <a:pt x="3285065" y="621771"/>
                  </a:lnTo>
                  <a:lnTo>
                    <a:pt x="3283478" y="619125"/>
                  </a:lnTo>
                  <a:lnTo>
                    <a:pt x="3281361" y="618596"/>
                  </a:lnTo>
                  <a:lnTo>
                    <a:pt x="3279774" y="618596"/>
                  </a:lnTo>
                  <a:lnTo>
                    <a:pt x="3277657" y="619125"/>
                  </a:lnTo>
                  <a:lnTo>
                    <a:pt x="3276070" y="620713"/>
                  </a:lnTo>
                  <a:lnTo>
                    <a:pt x="3275011" y="623358"/>
                  </a:lnTo>
                  <a:lnTo>
                    <a:pt x="3273424" y="623888"/>
                  </a:lnTo>
                  <a:lnTo>
                    <a:pt x="3271836" y="623888"/>
                  </a:lnTo>
                  <a:lnTo>
                    <a:pt x="3269190" y="620183"/>
                  </a:lnTo>
                  <a:lnTo>
                    <a:pt x="3266015" y="617008"/>
                  </a:lnTo>
                  <a:lnTo>
                    <a:pt x="3264957" y="614892"/>
                  </a:lnTo>
                  <a:lnTo>
                    <a:pt x="3263370" y="613304"/>
                  </a:lnTo>
                  <a:lnTo>
                    <a:pt x="3262840" y="613304"/>
                  </a:lnTo>
                  <a:lnTo>
                    <a:pt x="3261782" y="613304"/>
                  </a:lnTo>
                  <a:lnTo>
                    <a:pt x="3260724" y="613304"/>
                  </a:lnTo>
                  <a:lnTo>
                    <a:pt x="3260195" y="613304"/>
                  </a:lnTo>
                  <a:lnTo>
                    <a:pt x="3256490" y="612775"/>
                  </a:lnTo>
                  <a:lnTo>
                    <a:pt x="3252786" y="612775"/>
                  </a:lnTo>
                  <a:close/>
                  <a:moveTo>
                    <a:pt x="2496220" y="596900"/>
                  </a:moveTo>
                  <a:lnTo>
                    <a:pt x="2499404" y="601106"/>
                  </a:lnTo>
                  <a:lnTo>
                    <a:pt x="2501527" y="604261"/>
                  </a:lnTo>
                  <a:lnTo>
                    <a:pt x="2501527" y="618458"/>
                  </a:lnTo>
                  <a:lnTo>
                    <a:pt x="2515325" y="618458"/>
                  </a:lnTo>
                  <a:lnTo>
                    <a:pt x="2520633" y="617932"/>
                  </a:lnTo>
                  <a:lnTo>
                    <a:pt x="2527532" y="613200"/>
                  </a:lnTo>
                  <a:lnTo>
                    <a:pt x="2532308" y="611622"/>
                  </a:lnTo>
                  <a:lnTo>
                    <a:pt x="2538677" y="610571"/>
                  </a:lnTo>
                  <a:lnTo>
                    <a:pt x="2546638" y="609519"/>
                  </a:lnTo>
                  <a:lnTo>
                    <a:pt x="2553537" y="610571"/>
                  </a:lnTo>
                  <a:lnTo>
                    <a:pt x="2560437" y="611622"/>
                  </a:lnTo>
                  <a:lnTo>
                    <a:pt x="2564682" y="612674"/>
                  </a:lnTo>
                  <a:lnTo>
                    <a:pt x="2567867" y="613200"/>
                  </a:lnTo>
                  <a:lnTo>
                    <a:pt x="2569459" y="611622"/>
                  </a:lnTo>
                  <a:lnTo>
                    <a:pt x="2571582" y="610571"/>
                  </a:lnTo>
                  <a:lnTo>
                    <a:pt x="2576358" y="608468"/>
                  </a:lnTo>
                  <a:lnTo>
                    <a:pt x="2580604" y="605839"/>
                  </a:lnTo>
                  <a:lnTo>
                    <a:pt x="2583788" y="603735"/>
                  </a:lnTo>
                  <a:lnTo>
                    <a:pt x="2587503" y="601106"/>
                  </a:lnTo>
                  <a:lnTo>
                    <a:pt x="2591218" y="599003"/>
                  </a:lnTo>
                  <a:lnTo>
                    <a:pt x="2595464" y="599003"/>
                  </a:lnTo>
                  <a:lnTo>
                    <a:pt x="2612447" y="599003"/>
                  </a:lnTo>
                  <a:lnTo>
                    <a:pt x="2613508" y="603735"/>
                  </a:lnTo>
                  <a:lnTo>
                    <a:pt x="2614570" y="607942"/>
                  </a:lnTo>
                  <a:lnTo>
                    <a:pt x="2612978" y="612148"/>
                  </a:lnTo>
                  <a:lnTo>
                    <a:pt x="2610855" y="614777"/>
                  </a:lnTo>
                  <a:lnTo>
                    <a:pt x="2611386" y="617932"/>
                  </a:lnTo>
                  <a:lnTo>
                    <a:pt x="2610855" y="622138"/>
                  </a:lnTo>
                  <a:lnTo>
                    <a:pt x="2611386" y="622138"/>
                  </a:lnTo>
                  <a:lnTo>
                    <a:pt x="2611916" y="622138"/>
                  </a:lnTo>
                  <a:lnTo>
                    <a:pt x="2612447" y="622138"/>
                  </a:lnTo>
                  <a:lnTo>
                    <a:pt x="2612978" y="622138"/>
                  </a:lnTo>
                  <a:lnTo>
                    <a:pt x="2614039" y="622138"/>
                  </a:lnTo>
                  <a:lnTo>
                    <a:pt x="2616693" y="621613"/>
                  </a:lnTo>
                  <a:lnTo>
                    <a:pt x="2618285" y="622138"/>
                  </a:lnTo>
                  <a:lnTo>
                    <a:pt x="2625184" y="625819"/>
                  </a:lnTo>
                  <a:lnTo>
                    <a:pt x="2627838" y="628448"/>
                  </a:lnTo>
                  <a:lnTo>
                    <a:pt x="2628899" y="632654"/>
                  </a:lnTo>
                  <a:lnTo>
                    <a:pt x="2628899" y="633180"/>
                  </a:lnTo>
                  <a:lnTo>
                    <a:pt x="2628899" y="646851"/>
                  </a:lnTo>
                  <a:lnTo>
                    <a:pt x="2619346" y="646851"/>
                  </a:lnTo>
                  <a:lnTo>
                    <a:pt x="2612512" y="646428"/>
                  </a:lnTo>
                  <a:lnTo>
                    <a:pt x="2601833" y="646851"/>
                  </a:lnTo>
                  <a:lnTo>
                    <a:pt x="2594403" y="648428"/>
                  </a:lnTo>
                  <a:lnTo>
                    <a:pt x="2587503" y="652109"/>
                  </a:lnTo>
                  <a:lnTo>
                    <a:pt x="2583788" y="655789"/>
                  </a:lnTo>
                  <a:lnTo>
                    <a:pt x="2580604" y="659470"/>
                  </a:lnTo>
                  <a:lnTo>
                    <a:pt x="2579542" y="659470"/>
                  </a:lnTo>
                  <a:lnTo>
                    <a:pt x="2579012" y="659470"/>
                  </a:lnTo>
                  <a:lnTo>
                    <a:pt x="2578481" y="659470"/>
                  </a:lnTo>
                  <a:lnTo>
                    <a:pt x="2577950" y="659470"/>
                  </a:lnTo>
                  <a:lnTo>
                    <a:pt x="2576889" y="659470"/>
                  </a:lnTo>
                  <a:lnTo>
                    <a:pt x="2575297" y="658944"/>
                  </a:lnTo>
                  <a:lnTo>
                    <a:pt x="2573705" y="659470"/>
                  </a:lnTo>
                  <a:lnTo>
                    <a:pt x="2569459" y="661573"/>
                  </a:lnTo>
                  <a:lnTo>
                    <a:pt x="2566274" y="664728"/>
                  </a:lnTo>
                  <a:lnTo>
                    <a:pt x="2563621" y="668934"/>
                  </a:lnTo>
                  <a:lnTo>
                    <a:pt x="2560437" y="673141"/>
                  </a:lnTo>
                  <a:lnTo>
                    <a:pt x="2557252" y="676821"/>
                  </a:lnTo>
                  <a:lnTo>
                    <a:pt x="2553537" y="678924"/>
                  </a:lnTo>
                  <a:lnTo>
                    <a:pt x="2551414" y="678924"/>
                  </a:lnTo>
                  <a:lnTo>
                    <a:pt x="2549822" y="678924"/>
                  </a:lnTo>
                  <a:lnTo>
                    <a:pt x="2548230" y="678924"/>
                  </a:lnTo>
                  <a:lnTo>
                    <a:pt x="2546638" y="678924"/>
                  </a:lnTo>
                  <a:lnTo>
                    <a:pt x="2542923" y="678924"/>
                  </a:lnTo>
                  <a:lnTo>
                    <a:pt x="2538677" y="679450"/>
                  </a:lnTo>
                  <a:lnTo>
                    <a:pt x="2537085" y="679450"/>
                  </a:lnTo>
                  <a:lnTo>
                    <a:pt x="2535493" y="679450"/>
                  </a:lnTo>
                  <a:lnTo>
                    <a:pt x="2533901" y="679450"/>
                  </a:lnTo>
                  <a:lnTo>
                    <a:pt x="2532308" y="678924"/>
                  </a:lnTo>
                  <a:lnTo>
                    <a:pt x="2528063" y="677347"/>
                  </a:lnTo>
                  <a:lnTo>
                    <a:pt x="2524878" y="675770"/>
                  </a:lnTo>
                  <a:lnTo>
                    <a:pt x="2522756" y="671563"/>
                  </a:lnTo>
                  <a:lnTo>
                    <a:pt x="2519041" y="668408"/>
                  </a:lnTo>
                  <a:lnTo>
                    <a:pt x="2515856" y="667883"/>
                  </a:lnTo>
                  <a:lnTo>
                    <a:pt x="2512672" y="668408"/>
                  </a:lnTo>
                  <a:lnTo>
                    <a:pt x="2505242" y="668408"/>
                  </a:lnTo>
                  <a:lnTo>
                    <a:pt x="2500465" y="668408"/>
                  </a:lnTo>
                  <a:lnTo>
                    <a:pt x="2496557" y="667978"/>
                  </a:lnTo>
                  <a:lnTo>
                    <a:pt x="2490912" y="668408"/>
                  </a:lnTo>
                  <a:lnTo>
                    <a:pt x="2487197" y="668934"/>
                  </a:lnTo>
                  <a:lnTo>
                    <a:pt x="2483482" y="669986"/>
                  </a:lnTo>
                  <a:lnTo>
                    <a:pt x="2477114" y="669986"/>
                  </a:lnTo>
                  <a:lnTo>
                    <a:pt x="2472868" y="662625"/>
                  </a:lnTo>
                  <a:lnTo>
                    <a:pt x="2472868" y="648428"/>
                  </a:lnTo>
                  <a:lnTo>
                    <a:pt x="2472337" y="647902"/>
                  </a:lnTo>
                  <a:lnTo>
                    <a:pt x="2471276" y="646851"/>
                  </a:lnTo>
                  <a:lnTo>
                    <a:pt x="2456946" y="646851"/>
                  </a:lnTo>
                  <a:lnTo>
                    <a:pt x="2453231" y="647377"/>
                  </a:lnTo>
                  <a:lnTo>
                    <a:pt x="2449516" y="648428"/>
                  </a:lnTo>
                  <a:lnTo>
                    <a:pt x="2447924" y="637912"/>
                  </a:lnTo>
                  <a:lnTo>
                    <a:pt x="2451639" y="636861"/>
                  </a:lnTo>
                  <a:lnTo>
                    <a:pt x="2454824" y="636335"/>
                  </a:lnTo>
                  <a:lnTo>
                    <a:pt x="2460661" y="635809"/>
                  </a:lnTo>
                  <a:lnTo>
                    <a:pt x="2465438" y="635809"/>
                  </a:lnTo>
                  <a:lnTo>
                    <a:pt x="2470745" y="635809"/>
                  </a:lnTo>
                  <a:lnTo>
                    <a:pt x="2477114" y="636335"/>
                  </a:lnTo>
                  <a:lnTo>
                    <a:pt x="2480298" y="636861"/>
                  </a:lnTo>
                  <a:lnTo>
                    <a:pt x="2483482" y="637912"/>
                  </a:lnTo>
                  <a:lnTo>
                    <a:pt x="2484013" y="633180"/>
                  </a:lnTo>
                  <a:lnTo>
                    <a:pt x="2483482" y="628974"/>
                  </a:lnTo>
                  <a:lnTo>
                    <a:pt x="2480298" y="626871"/>
                  </a:lnTo>
                  <a:lnTo>
                    <a:pt x="2477114" y="625819"/>
                  </a:lnTo>
                  <a:lnTo>
                    <a:pt x="2473929" y="622664"/>
                  </a:lnTo>
                  <a:lnTo>
                    <a:pt x="2471276" y="620035"/>
                  </a:lnTo>
                  <a:lnTo>
                    <a:pt x="2470214" y="620035"/>
                  </a:lnTo>
                  <a:lnTo>
                    <a:pt x="2469153" y="620035"/>
                  </a:lnTo>
                  <a:lnTo>
                    <a:pt x="2468092" y="620035"/>
                  </a:lnTo>
                  <a:lnTo>
                    <a:pt x="2467030" y="620035"/>
                  </a:lnTo>
                  <a:lnTo>
                    <a:pt x="2463846" y="620035"/>
                  </a:lnTo>
                  <a:lnTo>
                    <a:pt x="2460131" y="622138"/>
                  </a:lnTo>
                  <a:lnTo>
                    <a:pt x="2456946" y="623716"/>
                  </a:lnTo>
                  <a:lnTo>
                    <a:pt x="2456416" y="624242"/>
                  </a:lnTo>
                  <a:lnTo>
                    <a:pt x="2455885" y="624242"/>
                  </a:lnTo>
                  <a:lnTo>
                    <a:pt x="2454824" y="624242"/>
                  </a:lnTo>
                  <a:lnTo>
                    <a:pt x="2454293" y="624242"/>
                  </a:lnTo>
                  <a:lnTo>
                    <a:pt x="2453231" y="623716"/>
                  </a:lnTo>
                  <a:lnTo>
                    <a:pt x="2452170" y="623716"/>
                  </a:lnTo>
                  <a:lnTo>
                    <a:pt x="2451639" y="623716"/>
                  </a:lnTo>
                  <a:lnTo>
                    <a:pt x="2451109" y="623716"/>
                  </a:lnTo>
                  <a:lnTo>
                    <a:pt x="2450578" y="623716"/>
                  </a:lnTo>
                  <a:lnTo>
                    <a:pt x="2449516" y="623716"/>
                  </a:lnTo>
                  <a:lnTo>
                    <a:pt x="2448986" y="618984"/>
                  </a:lnTo>
                  <a:lnTo>
                    <a:pt x="2447924" y="614777"/>
                  </a:lnTo>
                  <a:lnTo>
                    <a:pt x="2449516" y="611097"/>
                  </a:lnTo>
                  <a:lnTo>
                    <a:pt x="2453231" y="607942"/>
                  </a:lnTo>
                  <a:lnTo>
                    <a:pt x="2456416" y="605839"/>
                  </a:lnTo>
                  <a:lnTo>
                    <a:pt x="2460661" y="604261"/>
                  </a:lnTo>
                  <a:lnTo>
                    <a:pt x="2461723" y="604261"/>
                  </a:lnTo>
                  <a:lnTo>
                    <a:pt x="2462784" y="604261"/>
                  </a:lnTo>
                  <a:lnTo>
                    <a:pt x="2463846" y="604261"/>
                  </a:lnTo>
                  <a:lnTo>
                    <a:pt x="2464907" y="604261"/>
                  </a:lnTo>
                  <a:lnTo>
                    <a:pt x="2467561" y="604261"/>
                  </a:lnTo>
                  <a:lnTo>
                    <a:pt x="2472868" y="603210"/>
                  </a:lnTo>
                  <a:lnTo>
                    <a:pt x="2478706" y="602684"/>
                  </a:lnTo>
                  <a:lnTo>
                    <a:pt x="2484013" y="603735"/>
                  </a:lnTo>
                  <a:lnTo>
                    <a:pt x="2489320" y="605839"/>
                  </a:lnTo>
                  <a:lnTo>
                    <a:pt x="2489320" y="599003"/>
                  </a:lnTo>
                  <a:close/>
                  <a:moveTo>
                    <a:pt x="1566219" y="544513"/>
                  </a:moveTo>
                  <a:lnTo>
                    <a:pt x="1566220" y="544513"/>
                  </a:lnTo>
                  <a:lnTo>
                    <a:pt x="1577082" y="544513"/>
                  </a:lnTo>
                  <a:lnTo>
                    <a:pt x="1577083" y="544513"/>
                  </a:lnTo>
                  <a:lnTo>
                    <a:pt x="1584325" y="558224"/>
                  </a:lnTo>
                  <a:lnTo>
                    <a:pt x="1576566" y="570837"/>
                  </a:lnTo>
                  <a:lnTo>
                    <a:pt x="1561048" y="574676"/>
                  </a:lnTo>
                  <a:lnTo>
                    <a:pt x="1561047" y="574676"/>
                  </a:lnTo>
                  <a:lnTo>
                    <a:pt x="1545528" y="572482"/>
                  </a:lnTo>
                  <a:lnTo>
                    <a:pt x="1538286" y="560966"/>
                  </a:lnTo>
                  <a:lnTo>
                    <a:pt x="1543459" y="552739"/>
                  </a:lnTo>
                  <a:lnTo>
                    <a:pt x="1552253" y="545062"/>
                  </a:lnTo>
                  <a:close/>
                  <a:moveTo>
                    <a:pt x="1055687" y="523875"/>
                  </a:moveTo>
                  <a:lnTo>
                    <a:pt x="1054629" y="534949"/>
                  </a:lnTo>
                  <a:lnTo>
                    <a:pt x="1039812" y="537466"/>
                  </a:lnTo>
                  <a:lnTo>
                    <a:pt x="1026054" y="544513"/>
                  </a:lnTo>
                  <a:lnTo>
                    <a:pt x="1008062" y="540486"/>
                  </a:lnTo>
                  <a:lnTo>
                    <a:pt x="1030816" y="529412"/>
                  </a:lnTo>
                  <a:close/>
                  <a:moveTo>
                    <a:pt x="3689896" y="506413"/>
                  </a:moveTo>
                  <a:lnTo>
                    <a:pt x="3712850" y="506413"/>
                  </a:lnTo>
                  <a:lnTo>
                    <a:pt x="3712850" y="508034"/>
                  </a:lnTo>
                  <a:lnTo>
                    <a:pt x="3712850" y="509656"/>
                  </a:lnTo>
                  <a:lnTo>
                    <a:pt x="3713396" y="511277"/>
                  </a:lnTo>
                  <a:lnTo>
                    <a:pt x="3714489" y="513979"/>
                  </a:lnTo>
                  <a:lnTo>
                    <a:pt x="3716675" y="514520"/>
                  </a:lnTo>
                  <a:lnTo>
                    <a:pt x="3718862" y="514520"/>
                  </a:lnTo>
                  <a:lnTo>
                    <a:pt x="3720501" y="515060"/>
                  </a:lnTo>
                  <a:lnTo>
                    <a:pt x="3722141" y="515600"/>
                  </a:lnTo>
                  <a:lnTo>
                    <a:pt x="3722687" y="517222"/>
                  </a:lnTo>
                  <a:lnTo>
                    <a:pt x="3722141" y="518843"/>
                  </a:lnTo>
                  <a:lnTo>
                    <a:pt x="3721048" y="520464"/>
                  </a:lnTo>
                  <a:lnTo>
                    <a:pt x="3719955" y="522626"/>
                  </a:lnTo>
                  <a:lnTo>
                    <a:pt x="3717769" y="523707"/>
                  </a:lnTo>
                  <a:lnTo>
                    <a:pt x="3715582" y="523707"/>
                  </a:lnTo>
                  <a:lnTo>
                    <a:pt x="3712850" y="524788"/>
                  </a:lnTo>
                  <a:lnTo>
                    <a:pt x="3710117" y="525328"/>
                  </a:lnTo>
                  <a:lnTo>
                    <a:pt x="3708478" y="525328"/>
                  </a:lnTo>
                  <a:lnTo>
                    <a:pt x="3707385" y="528030"/>
                  </a:lnTo>
                  <a:lnTo>
                    <a:pt x="3705198" y="530732"/>
                  </a:lnTo>
                  <a:lnTo>
                    <a:pt x="3703559" y="531813"/>
                  </a:lnTo>
                  <a:lnTo>
                    <a:pt x="3701919" y="531813"/>
                  </a:lnTo>
                  <a:lnTo>
                    <a:pt x="3690989" y="531813"/>
                  </a:lnTo>
                  <a:lnTo>
                    <a:pt x="3690989" y="514520"/>
                  </a:lnTo>
                  <a:lnTo>
                    <a:pt x="3689896" y="512898"/>
                  </a:lnTo>
                  <a:lnTo>
                    <a:pt x="3689349" y="510737"/>
                  </a:lnTo>
                  <a:lnTo>
                    <a:pt x="3689349" y="508575"/>
                  </a:lnTo>
                  <a:close/>
                  <a:moveTo>
                    <a:pt x="5741987" y="504731"/>
                  </a:moveTo>
                  <a:lnTo>
                    <a:pt x="5741987" y="504826"/>
                  </a:lnTo>
                  <a:lnTo>
                    <a:pt x="5745300" y="504826"/>
                  </a:lnTo>
                  <a:lnTo>
                    <a:pt x="5746165" y="505015"/>
                  </a:lnTo>
                  <a:lnTo>
                    <a:pt x="5745027" y="504731"/>
                  </a:lnTo>
                  <a:close/>
                  <a:moveTo>
                    <a:pt x="5946556" y="439738"/>
                  </a:moveTo>
                  <a:lnTo>
                    <a:pt x="5946557" y="439738"/>
                  </a:lnTo>
                  <a:lnTo>
                    <a:pt x="5947081" y="439738"/>
                  </a:lnTo>
                  <a:lnTo>
                    <a:pt x="5947082" y="439738"/>
                  </a:lnTo>
                  <a:lnTo>
                    <a:pt x="5947606" y="439738"/>
                  </a:lnTo>
                  <a:lnTo>
                    <a:pt x="5947607" y="439738"/>
                  </a:lnTo>
                  <a:lnTo>
                    <a:pt x="5948131" y="439738"/>
                  </a:lnTo>
                  <a:lnTo>
                    <a:pt x="5948656" y="439738"/>
                  </a:lnTo>
                  <a:lnTo>
                    <a:pt x="5948657" y="439738"/>
                  </a:lnTo>
                  <a:lnTo>
                    <a:pt x="5950230" y="439738"/>
                  </a:lnTo>
                  <a:lnTo>
                    <a:pt x="5950231" y="439738"/>
                  </a:lnTo>
                  <a:lnTo>
                    <a:pt x="5951805" y="439738"/>
                  </a:lnTo>
                  <a:lnTo>
                    <a:pt x="5951806" y="439738"/>
                  </a:lnTo>
                  <a:lnTo>
                    <a:pt x="5952330" y="439738"/>
                  </a:lnTo>
                  <a:lnTo>
                    <a:pt x="5952855" y="439738"/>
                  </a:lnTo>
                  <a:lnTo>
                    <a:pt x="5952856" y="439738"/>
                  </a:lnTo>
                  <a:lnTo>
                    <a:pt x="5953380" y="439738"/>
                  </a:lnTo>
                  <a:lnTo>
                    <a:pt x="5953381" y="439738"/>
                  </a:lnTo>
                  <a:lnTo>
                    <a:pt x="5954430" y="439738"/>
                  </a:lnTo>
                  <a:lnTo>
                    <a:pt x="5954431" y="439738"/>
                  </a:lnTo>
                  <a:lnTo>
                    <a:pt x="5956530" y="441362"/>
                  </a:lnTo>
                  <a:lnTo>
                    <a:pt x="5958105" y="442985"/>
                  </a:lnTo>
                  <a:lnTo>
                    <a:pt x="5959680" y="444068"/>
                  </a:lnTo>
                  <a:lnTo>
                    <a:pt x="5961254" y="445150"/>
                  </a:lnTo>
                  <a:lnTo>
                    <a:pt x="5961778" y="445150"/>
                  </a:lnTo>
                  <a:lnTo>
                    <a:pt x="5961779" y="445150"/>
                  </a:lnTo>
                  <a:lnTo>
                    <a:pt x="5962303" y="445150"/>
                  </a:lnTo>
                  <a:lnTo>
                    <a:pt x="5962304" y="445150"/>
                  </a:lnTo>
                  <a:lnTo>
                    <a:pt x="5962828" y="445150"/>
                  </a:lnTo>
                  <a:lnTo>
                    <a:pt x="5962829" y="445150"/>
                  </a:lnTo>
                  <a:lnTo>
                    <a:pt x="5963353" y="445150"/>
                  </a:lnTo>
                  <a:lnTo>
                    <a:pt x="5963878" y="444609"/>
                  </a:lnTo>
                  <a:lnTo>
                    <a:pt x="5963879" y="444609"/>
                  </a:lnTo>
                  <a:lnTo>
                    <a:pt x="5964928" y="444609"/>
                  </a:lnTo>
                  <a:lnTo>
                    <a:pt x="5964929" y="444609"/>
                  </a:lnTo>
                  <a:lnTo>
                    <a:pt x="5965453" y="444609"/>
                  </a:lnTo>
                  <a:lnTo>
                    <a:pt x="5965454" y="444609"/>
                  </a:lnTo>
                  <a:lnTo>
                    <a:pt x="5965978" y="445150"/>
                  </a:lnTo>
                  <a:lnTo>
                    <a:pt x="5967552" y="445150"/>
                  </a:lnTo>
                  <a:lnTo>
                    <a:pt x="5967553" y="445150"/>
                  </a:lnTo>
                  <a:lnTo>
                    <a:pt x="5969653" y="445691"/>
                  </a:lnTo>
                  <a:lnTo>
                    <a:pt x="5970177" y="445691"/>
                  </a:lnTo>
                  <a:lnTo>
                    <a:pt x="5970178" y="445691"/>
                  </a:lnTo>
                  <a:lnTo>
                    <a:pt x="5970702" y="445691"/>
                  </a:lnTo>
                  <a:lnTo>
                    <a:pt x="5970703" y="445691"/>
                  </a:lnTo>
                  <a:lnTo>
                    <a:pt x="5971227" y="445691"/>
                  </a:lnTo>
                  <a:lnTo>
                    <a:pt x="5971751" y="445691"/>
                  </a:lnTo>
                  <a:lnTo>
                    <a:pt x="5971752" y="445691"/>
                  </a:lnTo>
                  <a:lnTo>
                    <a:pt x="5972801" y="445691"/>
                  </a:lnTo>
                  <a:lnTo>
                    <a:pt x="5972802" y="445691"/>
                  </a:lnTo>
                  <a:lnTo>
                    <a:pt x="5973851" y="445691"/>
                  </a:lnTo>
                  <a:lnTo>
                    <a:pt x="5973852" y="445691"/>
                  </a:lnTo>
                  <a:lnTo>
                    <a:pt x="5974901" y="445691"/>
                  </a:lnTo>
                  <a:lnTo>
                    <a:pt x="5974902" y="445691"/>
                  </a:lnTo>
                  <a:lnTo>
                    <a:pt x="5976476" y="445691"/>
                  </a:lnTo>
                  <a:lnTo>
                    <a:pt x="5977525" y="445691"/>
                  </a:lnTo>
                  <a:lnTo>
                    <a:pt x="5977526" y="445691"/>
                  </a:lnTo>
                  <a:lnTo>
                    <a:pt x="5980151" y="447315"/>
                  </a:lnTo>
                  <a:lnTo>
                    <a:pt x="5981726" y="448397"/>
                  </a:lnTo>
                  <a:lnTo>
                    <a:pt x="5983300" y="450021"/>
                  </a:lnTo>
                  <a:lnTo>
                    <a:pt x="5984350" y="451103"/>
                  </a:lnTo>
                  <a:lnTo>
                    <a:pt x="5984875" y="453268"/>
                  </a:lnTo>
                  <a:lnTo>
                    <a:pt x="5984875" y="459221"/>
                  </a:lnTo>
                  <a:lnTo>
                    <a:pt x="5983300" y="459763"/>
                  </a:lnTo>
                  <a:lnTo>
                    <a:pt x="5983299" y="459763"/>
                  </a:lnTo>
                  <a:lnTo>
                    <a:pt x="5981726" y="459763"/>
                  </a:lnTo>
                  <a:lnTo>
                    <a:pt x="5981725" y="459763"/>
                  </a:lnTo>
                  <a:lnTo>
                    <a:pt x="5977526" y="459763"/>
                  </a:lnTo>
                  <a:lnTo>
                    <a:pt x="5977525" y="459763"/>
                  </a:lnTo>
                  <a:lnTo>
                    <a:pt x="5975951" y="459221"/>
                  </a:lnTo>
                  <a:lnTo>
                    <a:pt x="5973852" y="459221"/>
                  </a:lnTo>
                  <a:lnTo>
                    <a:pt x="5973851" y="459221"/>
                  </a:lnTo>
                  <a:lnTo>
                    <a:pt x="5966503" y="459221"/>
                  </a:lnTo>
                  <a:lnTo>
                    <a:pt x="5966502" y="459221"/>
                  </a:lnTo>
                  <a:lnTo>
                    <a:pt x="5962303" y="458680"/>
                  </a:lnTo>
                  <a:lnTo>
                    <a:pt x="5958631" y="459221"/>
                  </a:lnTo>
                  <a:lnTo>
                    <a:pt x="5958630" y="459221"/>
                  </a:lnTo>
                  <a:lnTo>
                    <a:pt x="5957055" y="459763"/>
                  </a:lnTo>
                  <a:lnTo>
                    <a:pt x="5955480" y="460845"/>
                  </a:lnTo>
                  <a:lnTo>
                    <a:pt x="5951281" y="462469"/>
                  </a:lnTo>
                  <a:lnTo>
                    <a:pt x="5948132" y="463551"/>
                  </a:lnTo>
                  <a:lnTo>
                    <a:pt x="5948131" y="463551"/>
                  </a:lnTo>
                  <a:lnTo>
                    <a:pt x="5946032" y="463551"/>
                  </a:lnTo>
                  <a:lnTo>
                    <a:pt x="5946031" y="463551"/>
                  </a:lnTo>
                  <a:lnTo>
                    <a:pt x="5943933" y="463551"/>
                  </a:lnTo>
                  <a:lnTo>
                    <a:pt x="5943932" y="463551"/>
                  </a:lnTo>
                  <a:lnTo>
                    <a:pt x="5941832" y="463551"/>
                  </a:lnTo>
                  <a:lnTo>
                    <a:pt x="5939733" y="463551"/>
                  </a:lnTo>
                  <a:lnTo>
                    <a:pt x="5939732" y="463551"/>
                  </a:lnTo>
                  <a:lnTo>
                    <a:pt x="5935534" y="463551"/>
                  </a:lnTo>
                  <a:lnTo>
                    <a:pt x="5935533" y="463551"/>
                  </a:lnTo>
                  <a:lnTo>
                    <a:pt x="5931860" y="463551"/>
                  </a:lnTo>
                  <a:lnTo>
                    <a:pt x="5931859" y="463551"/>
                  </a:lnTo>
                  <a:lnTo>
                    <a:pt x="5930284" y="463551"/>
                  </a:lnTo>
                  <a:lnTo>
                    <a:pt x="5929235" y="463551"/>
                  </a:lnTo>
                  <a:lnTo>
                    <a:pt x="5929234" y="463551"/>
                  </a:lnTo>
                  <a:lnTo>
                    <a:pt x="5927661" y="463551"/>
                  </a:lnTo>
                  <a:lnTo>
                    <a:pt x="5927660" y="463551"/>
                  </a:lnTo>
                  <a:lnTo>
                    <a:pt x="5926086" y="463551"/>
                  </a:lnTo>
                  <a:lnTo>
                    <a:pt x="5926085" y="463551"/>
                  </a:lnTo>
                  <a:lnTo>
                    <a:pt x="5925036" y="463551"/>
                  </a:lnTo>
                  <a:lnTo>
                    <a:pt x="5925035" y="463551"/>
                  </a:lnTo>
                  <a:lnTo>
                    <a:pt x="5924510" y="463551"/>
                  </a:lnTo>
                  <a:lnTo>
                    <a:pt x="5923986" y="463551"/>
                  </a:lnTo>
                  <a:lnTo>
                    <a:pt x="5923985" y="463551"/>
                  </a:lnTo>
                  <a:lnTo>
                    <a:pt x="5923461" y="463551"/>
                  </a:lnTo>
                  <a:lnTo>
                    <a:pt x="5923460" y="463551"/>
                  </a:lnTo>
                  <a:lnTo>
                    <a:pt x="5922936" y="463551"/>
                  </a:lnTo>
                  <a:lnTo>
                    <a:pt x="5922935" y="463551"/>
                  </a:lnTo>
                  <a:lnTo>
                    <a:pt x="5920311" y="461928"/>
                  </a:lnTo>
                  <a:lnTo>
                    <a:pt x="5919786" y="459221"/>
                  </a:lnTo>
                  <a:lnTo>
                    <a:pt x="5919786" y="455433"/>
                  </a:lnTo>
                  <a:lnTo>
                    <a:pt x="5920836" y="450021"/>
                  </a:lnTo>
                  <a:lnTo>
                    <a:pt x="5923460" y="447856"/>
                  </a:lnTo>
                  <a:lnTo>
                    <a:pt x="5925035" y="446774"/>
                  </a:lnTo>
                  <a:lnTo>
                    <a:pt x="5927135" y="445691"/>
                  </a:lnTo>
                  <a:lnTo>
                    <a:pt x="5927136" y="445691"/>
                  </a:lnTo>
                  <a:lnTo>
                    <a:pt x="5928184" y="445691"/>
                  </a:lnTo>
                  <a:lnTo>
                    <a:pt x="5928185" y="445691"/>
                  </a:lnTo>
                  <a:lnTo>
                    <a:pt x="5929234" y="445691"/>
                  </a:lnTo>
                  <a:lnTo>
                    <a:pt x="5929235" y="445691"/>
                  </a:lnTo>
                  <a:lnTo>
                    <a:pt x="5930284" y="445691"/>
                  </a:lnTo>
                  <a:lnTo>
                    <a:pt x="5931334" y="445691"/>
                  </a:lnTo>
                  <a:lnTo>
                    <a:pt x="5931335" y="445691"/>
                  </a:lnTo>
                  <a:lnTo>
                    <a:pt x="5933958" y="445691"/>
                  </a:lnTo>
                  <a:lnTo>
                    <a:pt x="5933959" y="445691"/>
                  </a:lnTo>
                  <a:lnTo>
                    <a:pt x="5935533" y="445691"/>
                  </a:lnTo>
                  <a:lnTo>
                    <a:pt x="5935534" y="445691"/>
                  </a:lnTo>
                  <a:lnTo>
                    <a:pt x="5936583" y="445691"/>
                  </a:lnTo>
                  <a:lnTo>
                    <a:pt x="5937108" y="445691"/>
                  </a:lnTo>
                  <a:lnTo>
                    <a:pt x="5937109" y="445691"/>
                  </a:lnTo>
                  <a:lnTo>
                    <a:pt x="5937633" y="445691"/>
                  </a:lnTo>
                  <a:lnTo>
                    <a:pt x="5937634" y="445691"/>
                  </a:lnTo>
                  <a:lnTo>
                    <a:pt x="5938158" y="445691"/>
                  </a:lnTo>
                  <a:lnTo>
                    <a:pt x="5938159" y="445691"/>
                  </a:lnTo>
                  <a:lnTo>
                    <a:pt x="5939207" y="445691"/>
                  </a:lnTo>
                  <a:lnTo>
                    <a:pt x="5939208" y="445691"/>
                  </a:lnTo>
                  <a:lnTo>
                    <a:pt x="5940520" y="446593"/>
                  </a:lnTo>
                  <a:lnTo>
                    <a:pt x="5941045" y="446233"/>
                  </a:lnTo>
                  <a:lnTo>
                    <a:pt x="5941307" y="445691"/>
                  </a:lnTo>
                  <a:lnTo>
                    <a:pt x="5941308" y="445691"/>
                  </a:lnTo>
                  <a:lnTo>
                    <a:pt x="5941832" y="445691"/>
                  </a:lnTo>
                  <a:lnTo>
                    <a:pt x="5942357" y="444068"/>
                  </a:lnTo>
                  <a:lnTo>
                    <a:pt x="5942357" y="442444"/>
                  </a:lnTo>
                  <a:lnTo>
                    <a:pt x="5944456" y="440821"/>
                  </a:lnTo>
                  <a:close/>
                  <a:moveTo>
                    <a:pt x="891967" y="384175"/>
                  </a:moveTo>
                  <a:lnTo>
                    <a:pt x="908315" y="384175"/>
                  </a:lnTo>
                  <a:lnTo>
                    <a:pt x="915697" y="386830"/>
                  </a:lnTo>
                  <a:lnTo>
                    <a:pt x="917807" y="399575"/>
                  </a:lnTo>
                  <a:lnTo>
                    <a:pt x="915697" y="405947"/>
                  </a:lnTo>
                  <a:lnTo>
                    <a:pt x="926244" y="407541"/>
                  </a:lnTo>
                  <a:lnTo>
                    <a:pt x="927826" y="397451"/>
                  </a:lnTo>
                  <a:lnTo>
                    <a:pt x="941010" y="396920"/>
                  </a:lnTo>
                  <a:lnTo>
                    <a:pt x="954193" y="401168"/>
                  </a:lnTo>
                  <a:lnTo>
                    <a:pt x="964740" y="402761"/>
                  </a:lnTo>
                  <a:lnTo>
                    <a:pt x="961576" y="411789"/>
                  </a:lnTo>
                  <a:lnTo>
                    <a:pt x="958940" y="420285"/>
                  </a:lnTo>
                  <a:lnTo>
                    <a:pt x="971596" y="418161"/>
                  </a:lnTo>
                  <a:lnTo>
                    <a:pt x="972123" y="411258"/>
                  </a:lnTo>
                  <a:lnTo>
                    <a:pt x="987416" y="411258"/>
                  </a:lnTo>
                  <a:lnTo>
                    <a:pt x="982143" y="403292"/>
                  </a:lnTo>
                  <a:lnTo>
                    <a:pt x="978451" y="393203"/>
                  </a:lnTo>
                  <a:lnTo>
                    <a:pt x="992162" y="394265"/>
                  </a:lnTo>
                  <a:lnTo>
                    <a:pt x="1005346" y="408603"/>
                  </a:lnTo>
                  <a:lnTo>
                    <a:pt x="1009565" y="417630"/>
                  </a:lnTo>
                  <a:lnTo>
                    <a:pt x="1011674" y="428251"/>
                  </a:lnTo>
                  <a:lnTo>
                    <a:pt x="1018531" y="434092"/>
                  </a:lnTo>
                  <a:lnTo>
                    <a:pt x="1025914" y="435685"/>
                  </a:lnTo>
                  <a:lnTo>
                    <a:pt x="1030659" y="429313"/>
                  </a:lnTo>
                  <a:lnTo>
                    <a:pt x="1023276" y="414975"/>
                  </a:lnTo>
                  <a:lnTo>
                    <a:pt x="1019057" y="404354"/>
                  </a:lnTo>
                  <a:lnTo>
                    <a:pt x="1019057" y="388423"/>
                  </a:lnTo>
                  <a:lnTo>
                    <a:pt x="1036459" y="388423"/>
                  </a:lnTo>
                  <a:lnTo>
                    <a:pt x="1055971" y="396920"/>
                  </a:lnTo>
                  <a:lnTo>
                    <a:pt x="1066518" y="410196"/>
                  </a:lnTo>
                  <a:lnTo>
                    <a:pt x="1069155" y="430906"/>
                  </a:lnTo>
                  <a:lnTo>
                    <a:pt x="1082338" y="440996"/>
                  </a:lnTo>
                  <a:lnTo>
                    <a:pt x="1079702" y="455864"/>
                  </a:lnTo>
                  <a:lnTo>
                    <a:pt x="1094995" y="471264"/>
                  </a:lnTo>
                  <a:lnTo>
                    <a:pt x="1124526" y="481354"/>
                  </a:lnTo>
                  <a:lnTo>
                    <a:pt x="1138238" y="490381"/>
                  </a:lnTo>
                  <a:lnTo>
                    <a:pt x="1135074" y="497816"/>
                  </a:lnTo>
                  <a:lnTo>
                    <a:pt x="1120307" y="500471"/>
                  </a:lnTo>
                  <a:lnTo>
                    <a:pt x="1110288" y="502064"/>
                  </a:lnTo>
                  <a:lnTo>
                    <a:pt x="1122417" y="511092"/>
                  </a:lnTo>
                  <a:lnTo>
                    <a:pt x="1116089" y="523305"/>
                  </a:lnTo>
                  <a:lnTo>
                    <a:pt x="1101323" y="524899"/>
                  </a:lnTo>
                  <a:lnTo>
                    <a:pt x="1084448" y="524367"/>
                  </a:lnTo>
                  <a:lnTo>
                    <a:pt x="1059663" y="511092"/>
                  </a:lnTo>
                  <a:lnTo>
                    <a:pt x="1049643" y="513747"/>
                  </a:lnTo>
                  <a:lnTo>
                    <a:pt x="1042260" y="506843"/>
                  </a:lnTo>
                  <a:lnTo>
                    <a:pt x="1033823" y="512685"/>
                  </a:lnTo>
                  <a:lnTo>
                    <a:pt x="1017476" y="521181"/>
                  </a:lnTo>
                  <a:lnTo>
                    <a:pt x="1001655" y="525961"/>
                  </a:lnTo>
                  <a:lnTo>
                    <a:pt x="986362" y="533395"/>
                  </a:lnTo>
                  <a:lnTo>
                    <a:pt x="964213" y="534988"/>
                  </a:lnTo>
                  <a:lnTo>
                    <a:pt x="939955" y="534988"/>
                  </a:lnTo>
                  <a:lnTo>
                    <a:pt x="927826" y="527554"/>
                  </a:lnTo>
                  <a:lnTo>
                    <a:pt x="917807" y="510561"/>
                  </a:lnTo>
                  <a:lnTo>
                    <a:pt x="899349" y="510561"/>
                  </a:lnTo>
                  <a:lnTo>
                    <a:pt x="877201" y="509499"/>
                  </a:lnTo>
                  <a:lnTo>
                    <a:pt x="864546" y="491975"/>
                  </a:lnTo>
                  <a:lnTo>
                    <a:pt x="885111" y="482947"/>
                  </a:lnTo>
                  <a:lnTo>
                    <a:pt x="913060" y="482947"/>
                  </a:lnTo>
                  <a:lnTo>
                    <a:pt x="944701" y="484009"/>
                  </a:lnTo>
                  <a:lnTo>
                    <a:pt x="947338" y="479761"/>
                  </a:lnTo>
                  <a:lnTo>
                    <a:pt x="946283" y="474451"/>
                  </a:lnTo>
                  <a:lnTo>
                    <a:pt x="937318" y="471264"/>
                  </a:lnTo>
                  <a:lnTo>
                    <a:pt x="931518" y="468609"/>
                  </a:lnTo>
                  <a:lnTo>
                    <a:pt x="912533" y="468609"/>
                  </a:lnTo>
                  <a:lnTo>
                    <a:pt x="890912" y="470202"/>
                  </a:lnTo>
                  <a:lnTo>
                    <a:pt x="871400" y="470202"/>
                  </a:lnTo>
                  <a:lnTo>
                    <a:pt x="852416" y="462237"/>
                  </a:lnTo>
                  <a:lnTo>
                    <a:pt x="859271" y="454802"/>
                  </a:lnTo>
                  <a:lnTo>
                    <a:pt x="874564" y="451616"/>
                  </a:lnTo>
                  <a:lnTo>
                    <a:pt x="890912" y="447368"/>
                  </a:lnTo>
                  <a:lnTo>
                    <a:pt x="880365" y="438871"/>
                  </a:lnTo>
                  <a:lnTo>
                    <a:pt x="864017" y="440996"/>
                  </a:lnTo>
                  <a:lnTo>
                    <a:pt x="849779" y="445244"/>
                  </a:lnTo>
                  <a:lnTo>
                    <a:pt x="843451" y="438340"/>
                  </a:lnTo>
                  <a:lnTo>
                    <a:pt x="832377" y="438340"/>
                  </a:lnTo>
                  <a:lnTo>
                    <a:pt x="831849" y="430906"/>
                  </a:lnTo>
                  <a:lnTo>
                    <a:pt x="846615" y="421878"/>
                  </a:lnTo>
                  <a:lnTo>
                    <a:pt x="843978" y="409134"/>
                  </a:lnTo>
                  <a:lnTo>
                    <a:pt x="856634" y="401168"/>
                  </a:lnTo>
                  <a:lnTo>
                    <a:pt x="870345" y="397451"/>
                  </a:lnTo>
                  <a:lnTo>
                    <a:pt x="881420" y="393203"/>
                  </a:lnTo>
                  <a:close/>
                  <a:moveTo>
                    <a:pt x="4072771" y="377825"/>
                  </a:moveTo>
                  <a:lnTo>
                    <a:pt x="4074385" y="377825"/>
                  </a:lnTo>
                  <a:lnTo>
                    <a:pt x="4076000" y="378354"/>
                  </a:lnTo>
                  <a:lnTo>
                    <a:pt x="4078152" y="378883"/>
                  </a:lnTo>
                  <a:lnTo>
                    <a:pt x="4079767" y="379413"/>
                  </a:lnTo>
                  <a:lnTo>
                    <a:pt x="4081919" y="379942"/>
                  </a:lnTo>
                  <a:lnTo>
                    <a:pt x="4083534" y="381529"/>
                  </a:lnTo>
                  <a:lnTo>
                    <a:pt x="4085148" y="383117"/>
                  </a:lnTo>
                  <a:lnTo>
                    <a:pt x="4086224" y="384704"/>
                  </a:lnTo>
                  <a:lnTo>
                    <a:pt x="4086224" y="386292"/>
                  </a:lnTo>
                  <a:lnTo>
                    <a:pt x="4086224" y="388408"/>
                  </a:lnTo>
                  <a:lnTo>
                    <a:pt x="4084610" y="389996"/>
                  </a:lnTo>
                  <a:lnTo>
                    <a:pt x="4082995" y="391054"/>
                  </a:lnTo>
                  <a:lnTo>
                    <a:pt x="4078690" y="391054"/>
                  </a:lnTo>
                  <a:lnTo>
                    <a:pt x="4077076" y="391054"/>
                  </a:lnTo>
                  <a:lnTo>
                    <a:pt x="4075462" y="391054"/>
                  </a:lnTo>
                  <a:lnTo>
                    <a:pt x="4073847" y="390525"/>
                  </a:lnTo>
                  <a:lnTo>
                    <a:pt x="4071695" y="391054"/>
                  </a:lnTo>
                  <a:lnTo>
                    <a:pt x="4069542" y="392113"/>
                  </a:lnTo>
                  <a:lnTo>
                    <a:pt x="4067928" y="393171"/>
                  </a:lnTo>
                  <a:lnTo>
                    <a:pt x="4066313" y="393171"/>
                  </a:lnTo>
                  <a:lnTo>
                    <a:pt x="4064699" y="393171"/>
                  </a:lnTo>
                  <a:lnTo>
                    <a:pt x="4062008" y="393700"/>
                  </a:lnTo>
                  <a:lnTo>
                    <a:pt x="4058779" y="393700"/>
                  </a:lnTo>
                  <a:lnTo>
                    <a:pt x="4056089" y="393171"/>
                  </a:lnTo>
                  <a:lnTo>
                    <a:pt x="4054474" y="391054"/>
                  </a:lnTo>
                  <a:lnTo>
                    <a:pt x="4057703" y="387879"/>
                  </a:lnTo>
                  <a:lnTo>
                    <a:pt x="4062008" y="384704"/>
                  </a:lnTo>
                  <a:lnTo>
                    <a:pt x="4063623" y="383117"/>
                  </a:lnTo>
                  <a:lnTo>
                    <a:pt x="4065237" y="381529"/>
                  </a:lnTo>
                  <a:lnTo>
                    <a:pt x="4068466" y="378354"/>
                  </a:lnTo>
                  <a:close/>
                  <a:moveTo>
                    <a:pt x="1490661" y="373063"/>
                  </a:moveTo>
                  <a:lnTo>
                    <a:pt x="1513632" y="373063"/>
                  </a:lnTo>
                  <a:lnTo>
                    <a:pt x="1547567" y="374623"/>
                  </a:lnTo>
                  <a:lnTo>
                    <a:pt x="1568449" y="388665"/>
                  </a:lnTo>
                  <a:lnTo>
                    <a:pt x="1547567" y="393865"/>
                  </a:lnTo>
                  <a:lnTo>
                    <a:pt x="1534515" y="403226"/>
                  </a:lnTo>
                  <a:lnTo>
                    <a:pt x="1499536" y="400626"/>
                  </a:lnTo>
                  <a:lnTo>
                    <a:pt x="1494316" y="388665"/>
                  </a:lnTo>
                  <a:close/>
                  <a:moveTo>
                    <a:pt x="1030287" y="371475"/>
                  </a:moveTo>
                  <a:lnTo>
                    <a:pt x="1025921" y="379413"/>
                  </a:lnTo>
                  <a:lnTo>
                    <a:pt x="1012824" y="377925"/>
                  </a:lnTo>
                  <a:lnTo>
                    <a:pt x="1018827" y="372467"/>
                  </a:lnTo>
                  <a:close/>
                  <a:moveTo>
                    <a:pt x="1391466" y="369888"/>
                  </a:moveTo>
                  <a:lnTo>
                    <a:pt x="1414736" y="369888"/>
                  </a:lnTo>
                  <a:lnTo>
                    <a:pt x="1398341" y="383112"/>
                  </a:lnTo>
                  <a:lnTo>
                    <a:pt x="1386706" y="397924"/>
                  </a:lnTo>
                  <a:lnTo>
                    <a:pt x="1388293" y="412206"/>
                  </a:lnTo>
                  <a:lnTo>
                    <a:pt x="1393581" y="433365"/>
                  </a:lnTo>
                  <a:lnTo>
                    <a:pt x="1409976" y="449763"/>
                  </a:lnTo>
                  <a:lnTo>
                    <a:pt x="1421083" y="448176"/>
                  </a:lnTo>
                  <a:lnTo>
                    <a:pt x="1407332" y="429133"/>
                  </a:lnTo>
                  <a:lnTo>
                    <a:pt x="1414207" y="419083"/>
                  </a:lnTo>
                  <a:lnTo>
                    <a:pt x="1403101" y="404271"/>
                  </a:lnTo>
                  <a:lnTo>
                    <a:pt x="1405745" y="389460"/>
                  </a:lnTo>
                  <a:lnTo>
                    <a:pt x="1417910" y="383112"/>
                  </a:lnTo>
                  <a:lnTo>
                    <a:pt x="1434305" y="382055"/>
                  </a:lnTo>
                  <a:lnTo>
                    <a:pt x="1445940" y="371475"/>
                  </a:lnTo>
                  <a:lnTo>
                    <a:pt x="1452561" y="371475"/>
                  </a:lnTo>
                  <a:lnTo>
                    <a:pt x="1471326" y="371475"/>
                  </a:lnTo>
                  <a:lnTo>
                    <a:pt x="1471638" y="371475"/>
                  </a:lnTo>
                  <a:lnTo>
                    <a:pt x="1477997" y="385192"/>
                  </a:lnTo>
                  <a:lnTo>
                    <a:pt x="1491246" y="401019"/>
                  </a:lnTo>
                  <a:lnTo>
                    <a:pt x="1483297" y="412625"/>
                  </a:lnTo>
                  <a:lnTo>
                    <a:pt x="1484357" y="425815"/>
                  </a:lnTo>
                  <a:lnTo>
                    <a:pt x="1497287" y="424270"/>
                  </a:lnTo>
                  <a:lnTo>
                    <a:pt x="1501472" y="414851"/>
                  </a:lnTo>
                  <a:lnTo>
                    <a:pt x="1501767" y="414908"/>
                  </a:lnTo>
                  <a:lnTo>
                    <a:pt x="1501844" y="414736"/>
                  </a:lnTo>
                  <a:lnTo>
                    <a:pt x="1515622" y="417374"/>
                  </a:lnTo>
                  <a:lnTo>
                    <a:pt x="1529532" y="415835"/>
                  </a:lnTo>
                  <a:lnTo>
                    <a:pt x="1532675" y="407974"/>
                  </a:lnTo>
                  <a:lnTo>
                    <a:pt x="1533070" y="407974"/>
                  </a:lnTo>
                  <a:lnTo>
                    <a:pt x="1533109" y="407877"/>
                  </a:lnTo>
                  <a:lnTo>
                    <a:pt x="1561195" y="407877"/>
                  </a:lnTo>
                  <a:lnTo>
                    <a:pt x="1582392" y="414736"/>
                  </a:lnTo>
                  <a:lnTo>
                    <a:pt x="1583452" y="424232"/>
                  </a:lnTo>
                  <a:lnTo>
                    <a:pt x="1596700" y="425815"/>
                  </a:lnTo>
                  <a:lnTo>
                    <a:pt x="1598290" y="433201"/>
                  </a:lnTo>
                  <a:lnTo>
                    <a:pt x="1613127" y="447972"/>
                  </a:lnTo>
                  <a:lnTo>
                    <a:pt x="1634324" y="442169"/>
                  </a:lnTo>
                  <a:lnTo>
                    <a:pt x="1651282" y="447972"/>
                  </a:lnTo>
                  <a:lnTo>
                    <a:pt x="1638564" y="455358"/>
                  </a:lnTo>
                  <a:lnTo>
                    <a:pt x="1645453" y="456941"/>
                  </a:lnTo>
                  <a:lnTo>
                    <a:pt x="1660290" y="458524"/>
                  </a:lnTo>
                  <a:lnTo>
                    <a:pt x="1662940" y="465910"/>
                  </a:lnTo>
                  <a:lnTo>
                    <a:pt x="1681487" y="465382"/>
                  </a:lnTo>
                  <a:lnTo>
                    <a:pt x="1698975" y="472768"/>
                  </a:lnTo>
                  <a:lnTo>
                    <a:pt x="1692616" y="482264"/>
                  </a:lnTo>
                  <a:lnTo>
                    <a:pt x="1709043" y="486485"/>
                  </a:lnTo>
                  <a:lnTo>
                    <a:pt x="1720172" y="497564"/>
                  </a:lnTo>
                  <a:lnTo>
                    <a:pt x="1719194" y="497726"/>
                  </a:lnTo>
                  <a:lnTo>
                    <a:pt x="1719368" y="497900"/>
                  </a:lnTo>
                  <a:lnTo>
                    <a:pt x="1710539" y="499371"/>
                  </a:lnTo>
                  <a:lnTo>
                    <a:pt x="1707983" y="505477"/>
                  </a:lnTo>
                  <a:lnTo>
                    <a:pt x="1728650" y="510753"/>
                  </a:lnTo>
                  <a:lnTo>
                    <a:pt x="1720172" y="518139"/>
                  </a:lnTo>
                  <a:lnTo>
                    <a:pt x="1719815" y="518139"/>
                  </a:lnTo>
                  <a:lnTo>
                    <a:pt x="1719368" y="518530"/>
                  </a:lnTo>
                  <a:lnTo>
                    <a:pt x="1704804" y="518530"/>
                  </a:lnTo>
                  <a:lnTo>
                    <a:pt x="1704804" y="532911"/>
                  </a:lnTo>
                  <a:lnTo>
                    <a:pt x="1713813" y="533439"/>
                  </a:lnTo>
                  <a:lnTo>
                    <a:pt x="1735539" y="533439"/>
                  </a:lnTo>
                  <a:lnTo>
                    <a:pt x="1740309" y="542407"/>
                  </a:lnTo>
                  <a:lnTo>
                    <a:pt x="1743488" y="552431"/>
                  </a:lnTo>
                  <a:lnTo>
                    <a:pt x="1756206" y="552431"/>
                  </a:lnTo>
                  <a:lnTo>
                    <a:pt x="1772104" y="559817"/>
                  </a:lnTo>
                  <a:lnTo>
                    <a:pt x="1783232" y="561400"/>
                  </a:lnTo>
                  <a:lnTo>
                    <a:pt x="1798070" y="573006"/>
                  </a:lnTo>
                  <a:lnTo>
                    <a:pt x="1798070" y="580392"/>
                  </a:lnTo>
                  <a:lnTo>
                    <a:pt x="1822976" y="580392"/>
                  </a:lnTo>
                  <a:lnTo>
                    <a:pt x="1824036" y="593581"/>
                  </a:lnTo>
                  <a:lnTo>
                    <a:pt x="1818737" y="602550"/>
                  </a:lnTo>
                  <a:lnTo>
                    <a:pt x="1818100" y="602550"/>
                  </a:lnTo>
                  <a:lnTo>
                    <a:pt x="1817738" y="603165"/>
                  </a:lnTo>
                  <a:lnTo>
                    <a:pt x="1805854" y="603165"/>
                  </a:lnTo>
                  <a:lnTo>
                    <a:pt x="1803899" y="610463"/>
                  </a:lnTo>
                  <a:lnTo>
                    <a:pt x="1803015" y="610781"/>
                  </a:lnTo>
                  <a:lnTo>
                    <a:pt x="1802930" y="611100"/>
                  </a:lnTo>
                  <a:lnTo>
                    <a:pt x="1784740" y="617669"/>
                  </a:lnTo>
                  <a:lnTo>
                    <a:pt x="1780053" y="637369"/>
                  </a:lnTo>
                  <a:lnTo>
                    <a:pt x="1779328" y="637241"/>
                  </a:lnTo>
                  <a:lnTo>
                    <a:pt x="1779130" y="638077"/>
                  </a:lnTo>
                  <a:lnTo>
                    <a:pt x="1764322" y="635433"/>
                  </a:lnTo>
                  <a:lnTo>
                    <a:pt x="1751629" y="617976"/>
                  </a:lnTo>
                  <a:lnTo>
                    <a:pt x="1715704" y="591557"/>
                  </a:lnTo>
                  <a:lnTo>
                    <a:pt x="1707983" y="597802"/>
                  </a:lnTo>
                  <a:lnTo>
                    <a:pt x="1698975" y="605715"/>
                  </a:lnTo>
                  <a:lnTo>
                    <a:pt x="1725471" y="634732"/>
                  </a:lnTo>
                  <a:lnTo>
                    <a:pt x="1747728" y="642118"/>
                  </a:lnTo>
                  <a:lnTo>
                    <a:pt x="1751967" y="664803"/>
                  </a:lnTo>
                  <a:lnTo>
                    <a:pt x="1767335" y="673244"/>
                  </a:lnTo>
                  <a:lnTo>
                    <a:pt x="1757796" y="688016"/>
                  </a:lnTo>
                  <a:lnTo>
                    <a:pt x="1757796" y="703843"/>
                  </a:lnTo>
                  <a:lnTo>
                    <a:pt x="1756918" y="703324"/>
                  </a:lnTo>
                  <a:lnTo>
                    <a:pt x="1756918" y="704728"/>
                  </a:lnTo>
                  <a:lnTo>
                    <a:pt x="1739994" y="694678"/>
                  </a:lnTo>
                  <a:lnTo>
                    <a:pt x="1707204" y="678279"/>
                  </a:lnTo>
                  <a:lnTo>
                    <a:pt x="1689278" y="669073"/>
                  </a:lnTo>
                  <a:lnTo>
                    <a:pt x="1694205" y="677992"/>
                  </a:lnTo>
                  <a:lnTo>
                    <a:pt x="1706394" y="688016"/>
                  </a:lnTo>
                  <a:lnTo>
                    <a:pt x="1736069" y="710174"/>
                  </a:lnTo>
                  <a:lnTo>
                    <a:pt x="1734479" y="720725"/>
                  </a:lnTo>
                  <a:lnTo>
                    <a:pt x="1733830" y="720440"/>
                  </a:lnTo>
                  <a:lnTo>
                    <a:pt x="1733647" y="721655"/>
                  </a:lnTo>
                  <a:lnTo>
                    <a:pt x="1715665" y="713721"/>
                  </a:lnTo>
                  <a:lnTo>
                    <a:pt x="1688164" y="712663"/>
                  </a:lnTo>
                  <a:lnTo>
                    <a:pt x="1669653" y="694678"/>
                  </a:lnTo>
                  <a:lnTo>
                    <a:pt x="1651143" y="694678"/>
                  </a:lnTo>
                  <a:lnTo>
                    <a:pt x="1638979" y="681453"/>
                  </a:lnTo>
                  <a:lnTo>
                    <a:pt x="1634748" y="670874"/>
                  </a:lnTo>
                  <a:lnTo>
                    <a:pt x="1614122" y="651302"/>
                  </a:lnTo>
                  <a:lnTo>
                    <a:pt x="1592967" y="644954"/>
                  </a:lnTo>
                  <a:lnTo>
                    <a:pt x="1581332" y="642309"/>
                  </a:lnTo>
                  <a:lnTo>
                    <a:pt x="1573043" y="646973"/>
                  </a:lnTo>
                  <a:lnTo>
                    <a:pt x="1569144" y="654252"/>
                  </a:lnTo>
                  <a:lnTo>
                    <a:pt x="1569038" y="654258"/>
                  </a:lnTo>
                  <a:lnTo>
                    <a:pt x="1568639" y="655005"/>
                  </a:lnTo>
                  <a:lnTo>
                    <a:pt x="1550657" y="656062"/>
                  </a:lnTo>
                  <a:lnTo>
                    <a:pt x="1528444" y="651831"/>
                  </a:lnTo>
                  <a:lnTo>
                    <a:pt x="1528444" y="638077"/>
                  </a:lnTo>
                  <a:lnTo>
                    <a:pt x="1528870" y="637770"/>
                  </a:lnTo>
                  <a:lnTo>
                    <a:pt x="1528870" y="637369"/>
                  </a:lnTo>
                  <a:lnTo>
                    <a:pt x="1547947" y="623653"/>
                  </a:lnTo>
                  <a:lnTo>
                    <a:pt x="1562785" y="623653"/>
                  </a:lnTo>
                  <a:lnTo>
                    <a:pt x="1577093" y="627346"/>
                  </a:lnTo>
                  <a:lnTo>
                    <a:pt x="1603250" y="623771"/>
                  </a:lnTo>
                  <a:lnTo>
                    <a:pt x="1595082" y="608455"/>
                  </a:lnTo>
                  <a:lnTo>
                    <a:pt x="1595652" y="607847"/>
                  </a:lnTo>
                  <a:lnTo>
                    <a:pt x="1595640" y="607826"/>
                  </a:lnTo>
                  <a:lnTo>
                    <a:pt x="1602579" y="600457"/>
                  </a:lnTo>
                  <a:lnTo>
                    <a:pt x="1610948" y="591528"/>
                  </a:lnTo>
                  <a:lnTo>
                    <a:pt x="1611396" y="591094"/>
                  </a:lnTo>
                  <a:lnTo>
                    <a:pt x="1611538" y="590943"/>
                  </a:lnTo>
                  <a:lnTo>
                    <a:pt x="1614453" y="588129"/>
                  </a:lnTo>
                  <a:lnTo>
                    <a:pt x="1628401" y="574601"/>
                  </a:lnTo>
                  <a:lnTo>
                    <a:pt x="1625757" y="558731"/>
                  </a:lnTo>
                  <a:lnTo>
                    <a:pt x="1613064" y="545507"/>
                  </a:lnTo>
                  <a:lnTo>
                    <a:pt x="1597727" y="539688"/>
                  </a:lnTo>
                  <a:lnTo>
                    <a:pt x="1590851" y="526464"/>
                  </a:lnTo>
                  <a:lnTo>
                    <a:pt x="1577101" y="520645"/>
                  </a:lnTo>
                  <a:lnTo>
                    <a:pt x="1570225" y="510066"/>
                  </a:lnTo>
                  <a:lnTo>
                    <a:pt x="1558061" y="507421"/>
                  </a:lnTo>
                  <a:lnTo>
                    <a:pt x="1550657" y="493668"/>
                  </a:lnTo>
                  <a:lnTo>
                    <a:pt x="1533733" y="491552"/>
                  </a:lnTo>
                  <a:lnTo>
                    <a:pt x="1518396" y="476212"/>
                  </a:lnTo>
                  <a:lnTo>
                    <a:pt x="1509403" y="478711"/>
                  </a:lnTo>
                  <a:lnTo>
                    <a:pt x="1523041" y="492288"/>
                  </a:lnTo>
                  <a:lnTo>
                    <a:pt x="1522424" y="492407"/>
                  </a:lnTo>
                  <a:lnTo>
                    <a:pt x="1522627" y="492610"/>
                  </a:lnTo>
                  <a:lnTo>
                    <a:pt x="1506231" y="495784"/>
                  </a:lnTo>
                  <a:lnTo>
                    <a:pt x="1487192" y="496842"/>
                  </a:lnTo>
                  <a:lnTo>
                    <a:pt x="1473970" y="488907"/>
                  </a:lnTo>
                  <a:lnTo>
                    <a:pt x="1457213" y="486812"/>
                  </a:lnTo>
                  <a:lnTo>
                    <a:pt x="1454681" y="493871"/>
                  </a:lnTo>
                  <a:lnTo>
                    <a:pt x="1454519" y="493871"/>
                  </a:lnTo>
                  <a:lnTo>
                    <a:pt x="1454402" y="494197"/>
                  </a:lnTo>
                  <a:lnTo>
                    <a:pt x="1431131" y="494197"/>
                  </a:lnTo>
                  <a:lnTo>
                    <a:pt x="1451757" y="504776"/>
                  </a:lnTo>
                  <a:lnTo>
                    <a:pt x="1452561" y="505125"/>
                  </a:lnTo>
                  <a:lnTo>
                    <a:pt x="1452561" y="504825"/>
                  </a:lnTo>
                  <a:lnTo>
                    <a:pt x="1467907" y="511175"/>
                  </a:lnTo>
                  <a:lnTo>
                    <a:pt x="1479549" y="524933"/>
                  </a:lnTo>
                  <a:lnTo>
                    <a:pt x="1475316" y="538163"/>
                  </a:lnTo>
                  <a:lnTo>
                    <a:pt x="1475170" y="538187"/>
                  </a:lnTo>
                  <a:lnTo>
                    <a:pt x="1475028" y="538630"/>
                  </a:lnTo>
                  <a:lnTo>
                    <a:pt x="1459624" y="541198"/>
                  </a:lnTo>
                  <a:lnTo>
                    <a:pt x="1467907" y="558800"/>
                  </a:lnTo>
                  <a:lnTo>
                    <a:pt x="1476903" y="569913"/>
                  </a:lnTo>
                  <a:lnTo>
                    <a:pt x="1471612" y="579438"/>
                  </a:lnTo>
                  <a:lnTo>
                    <a:pt x="1471555" y="579478"/>
                  </a:lnTo>
                  <a:lnTo>
                    <a:pt x="1471326" y="579890"/>
                  </a:lnTo>
                  <a:lnTo>
                    <a:pt x="1455038" y="591453"/>
                  </a:lnTo>
                  <a:lnTo>
                    <a:pt x="1452561" y="596900"/>
                  </a:lnTo>
                  <a:lnTo>
                    <a:pt x="1452561" y="595873"/>
                  </a:lnTo>
                  <a:lnTo>
                    <a:pt x="1448584" y="603165"/>
                  </a:lnTo>
                  <a:lnTo>
                    <a:pt x="1432189" y="603165"/>
                  </a:lnTo>
                  <a:lnTo>
                    <a:pt x="1433776" y="611100"/>
                  </a:lnTo>
                  <a:lnTo>
                    <a:pt x="1427429" y="617976"/>
                  </a:lnTo>
                  <a:lnTo>
                    <a:pt x="1413150" y="615332"/>
                  </a:lnTo>
                  <a:lnTo>
                    <a:pt x="1413150" y="625382"/>
                  </a:lnTo>
                  <a:lnTo>
                    <a:pt x="1428487" y="629085"/>
                  </a:lnTo>
                  <a:lnTo>
                    <a:pt x="1444353" y="642309"/>
                  </a:lnTo>
                  <a:lnTo>
                    <a:pt x="1452561" y="643151"/>
                  </a:lnTo>
                  <a:lnTo>
                    <a:pt x="1452561" y="642938"/>
                  </a:lnTo>
                  <a:lnTo>
                    <a:pt x="1463876" y="644312"/>
                  </a:lnTo>
                  <a:lnTo>
                    <a:pt x="1464979" y="644425"/>
                  </a:lnTo>
                  <a:lnTo>
                    <a:pt x="1464990" y="644447"/>
                  </a:lnTo>
                  <a:lnTo>
                    <a:pt x="1465440" y="644502"/>
                  </a:lnTo>
                  <a:lnTo>
                    <a:pt x="1474026" y="660661"/>
                  </a:lnTo>
                  <a:lnTo>
                    <a:pt x="1490661" y="664310"/>
                  </a:lnTo>
                  <a:lnTo>
                    <a:pt x="1489051" y="677863"/>
                  </a:lnTo>
                  <a:lnTo>
                    <a:pt x="1488298" y="677863"/>
                  </a:lnTo>
                  <a:lnTo>
                    <a:pt x="1488250" y="678279"/>
                  </a:lnTo>
                  <a:lnTo>
                    <a:pt x="1471326" y="678279"/>
                  </a:lnTo>
                  <a:lnTo>
                    <a:pt x="1459162" y="672461"/>
                  </a:lnTo>
                  <a:lnTo>
                    <a:pt x="1448055" y="670874"/>
                  </a:lnTo>
                  <a:lnTo>
                    <a:pt x="1426372" y="669816"/>
                  </a:lnTo>
                  <a:lnTo>
                    <a:pt x="1420554" y="682511"/>
                  </a:lnTo>
                  <a:lnTo>
                    <a:pt x="1414736" y="685156"/>
                  </a:lnTo>
                  <a:lnTo>
                    <a:pt x="1400457" y="684627"/>
                  </a:lnTo>
                  <a:lnTo>
                    <a:pt x="1398341" y="684098"/>
                  </a:lnTo>
                  <a:lnTo>
                    <a:pt x="1398341" y="674048"/>
                  </a:lnTo>
                  <a:lnTo>
                    <a:pt x="1380888" y="673519"/>
                  </a:lnTo>
                  <a:lnTo>
                    <a:pt x="1376657" y="662410"/>
                  </a:lnTo>
                  <a:lnTo>
                    <a:pt x="1392524" y="657649"/>
                  </a:lnTo>
                  <a:lnTo>
                    <a:pt x="1392524" y="633846"/>
                  </a:lnTo>
                  <a:lnTo>
                    <a:pt x="1399928" y="613745"/>
                  </a:lnTo>
                  <a:lnTo>
                    <a:pt x="1407861" y="603165"/>
                  </a:lnTo>
                  <a:lnTo>
                    <a:pt x="1398341" y="593115"/>
                  </a:lnTo>
                  <a:lnTo>
                    <a:pt x="1381946" y="593115"/>
                  </a:lnTo>
                  <a:lnTo>
                    <a:pt x="1393581" y="604223"/>
                  </a:lnTo>
                  <a:lnTo>
                    <a:pt x="1382475" y="617447"/>
                  </a:lnTo>
                  <a:lnTo>
                    <a:pt x="1367138" y="622737"/>
                  </a:lnTo>
                  <a:lnTo>
                    <a:pt x="1350743" y="617447"/>
                  </a:lnTo>
                  <a:lnTo>
                    <a:pt x="1326414" y="611100"/>
                  </a:lnTo>
                  <a:lnTo>
                    <a:pt x="1311606" y="610042"/>
                  </a:lnTo>
                  <a:lnTo>
                    <a:pt x="1333819" y="619034"/>
                  </a:lnTo>
                  <a:lnTo>
                    <a:pt x="1340694" y="626969"/>
                  </a:lnTo>
                  <a:lnTo>
                    <a:pt x="1360262" y="629085"/>
                  </a:lnTo>
                  <a:lnTo>
                    <a:pt x="1376129" y="630672"/>
                  </a:lnTo>
                  <a:lnTo>
                    <a:pt x="1371369" y="644954"/>
                  </a:lnTo>
                  <a:lnTo>
                    <a:pt x="1362907" y="649186"/>
                  </a:lnTo>
                  <a:lnTo>
                    <a:pt x="1362378" y="660294"/>
                  </a:lnTo>
                  <a:lnTo>
                    <a:pt x="1349685" y="662410"/>
                  </a:lnTo>
                  <a:lnTo>
                    <a:pt x="1328530" y="656062"/>
                  </a:lnTo>
                  <a:lnTo>
                    <a:pt x="1325885" y="669287"/>
                  </a:lnTo>
                  <a:lnTo>
                    <a:pt x="1314250" y="671932"/>
                  </a:lnTo>
                  <a:lnTo>
                    <a:pt x="1287807" y="665584"/>
                  </a:lnTo>
                  <a:lnTo>
                    <a:pt x="1256074" y="660823"/>
                  </a:lnTo>
                  <a:lnTo>
                    <a:pt x="1283576" y="669816"/>
                  </a:lnTo>
                  <a:lnTo>
                    <a:pt x="1307904" y="675106"/>
                  </a:lnTo>
                  <a:lnTo>
                    <a:pt x="1314250" y="687801"/>
                  </a:lnTo>
                  <a:lnTo>
                    <a:pt x="1298913" y="699438"/>
                  </a:lnTo>
                  <a:lnTo>
                    <a:pt x="1279345" y="707373"/>
                  </a:lnTo>
                  <a:lnTo>
                    <a:pt x="1264007" y="729590"/>
                  </a:lnTo>
                  <a:lnTo>
                    <a:pt x="1249199" y="754980"/>
                  </a:lnTo>
                  <a:lnTo>
                    <a:pt x="1244968" y="787777"/>
                  </a:lnTo>
                  <a:lnTo>
                    <a:pt x="1255016" y="798356"/>
                  </a:lnTo>
                  <a:lnTo>
                    <a:pt x="1270354" y="805233"/>
                  </a:lnTo>
                  <a:lnTo>
                    <a:pt x="1283047" y="832210"/>
                  </a:lnTo>
                  <a:lnTo>
                    <a:pt x="1290451" y="843848"/>
                  </a:lnTo>
                  <a:lnTo>
                    <a:pt x="1320068" y="836442"/>
                  </a:lnTo>
                  <a:lnTo>
                    <a:pt x="1343867" y="849138"/>
                  </a:lnTo>
                  <a:lnTo>
                    <a:pt x="1366080" y="860775"/>
                  </a:lnTo>
                  <a:lnTo>
                    <a:pt x="1376129" y="871354"/>
                  </a:lnTo>
                  <a:lnTo>
                    <a:pt x="1401514" y="877702"/>
                  </a:lnTo>
                  <a:lnTo>
                    <a:pt x="1412092" y="884050"/>
                  </a:lnTo>
                  <a:lnTo>
                    <a:pt x="1432718" y="885108"/>
                  </a:lnTo>
                  <a:lnTo>
                    <a:pt x="1452561" y="887355"/>
                  </a:lnTo>
                  <a:lnTo>
                    <a:pt x="1452561" y="887006"/>
                  </a:lnTo>
                  <a:lnTo>
                    <a:pt x="1461018" y="888065"/>
                  </a:lnTo>
                  <a:lnTo>
                    <a:pt x="1457847" y="906069"/>
                  </a:lnTo>
                  <a:lnTo>
                    <a:pt x="1462604" y="927779"/>
                  </a:lnTo>
                  <a:lnTo>
                    <a:pt x="1462604" y="942605"/>
                  </a:lnTo>
                  <a:lnTo>
                    <a:pt x="1477932" y="960609"/>
                  </a:lnTo>
                  <a:lnTo>
                    <a:pt x="1490089" y="980730"/>
                  </a:lnTo>
                  <a:lnTo>
                    <a:pt x="1511592" y="978629"/>
                  </a:lnTo>
                  <a:lnTo>
                    <a:pt x="1521040" y="964454"/>
                  </a:lnTo>
                  <a:lnTo>
                    <a:pt x="1525271" y="952816"/>
                  </a:lnTo>
                  <a:lnTo>
                    <a:pt x="1518396" y="938534"/>
                  </a:lnTo>
                  <a:lnTo>
                    <a:pt x="1518396" y="913143"/>
                  </a:lnTo>
                  <a:lnTo>
                    <a:pt x="1506231" y="893571"/>
                  </a:lnTo>
                  <a:lnTo>
                    <a:pt x="1506580" y="893530"/>
                  </a:lnTo>
                  <a:lnTo>
                    <a:pt x="1506474" y="893360"/>
                  </a:lnTo>
                  <a:lnTo>
                    <a:pt x="1528674" y="890713"/>
                  </a:lnTo>
                  <a:lnTo>
                    <a:pt x="1544407" y="878629"/>
                  </a:lnTo>
                  <a:lnTo>
                    <a:pt x="1555946" y="862891"/>
                  </a:lnTo>
                  <a:lnTo>
                    <a:pt x="1555946" y="839087"/>
                  </a:lnTo>
                  <a:lnTo>
                    <a:pt x="1551715" y="818986"/>
                  </a:lnTo>
                  <a:lnTo>
                    <a:pt x="1535848" y="806820"/>
                  </a:lnTo>
                  <a:lnTo>
                    <a:pt x="1525271" y="800472"/>
                  </a:lnTo>
                  <a:lnTo>
                    <a:pt x="1525517" y="800174"/>
                  </a:lnTo>
                  <a:lnTo>
                    <a:pt x="1525502" y="800165"/>
                  </a:lnTo>
                  <a:lnTo>
                    <a:pt x="1532673" y="791443"/>
                  </a:lnTo>
                  <a:lnTo>
                    <a:pt x="1531617" y="775610"/>
                  </a:lnTo>
                  <a:lnTo>
                    <a:pt x="1531867" y="775610"/>
                  </a:lnTo>
                  <a:lnTo>
                    <a:pt x="1531845" y="775278"/>
                  </a:lnTo>
                  <a:lnTo>
                    <a:pt x="1544159" y="775278"/>
                  </a:lnTo>
                  <a:lnTo>
                    <a:pt x="1536377" y="758154"/>
                  </a:lnTo>
                  <a:lnTo>
                    <a:pt x="1533733" y="745988"/>
                  </a:lnTo>
                  <a:lnTo>
                    <a:pt x="1537435" y="726945"/>
                  </a:lnTo>
                  <a:lnTo>
                    <a:pt x="1528444" y="712663"/>
                  </a:lnTo>
                  <a:lnTo>
                    <a:pt x="1528745" y="712378"/>
                  </a:lnTo>
                  <a:lnTo>
                    <a:pt x="1528674" y="712265"/>
                  </a:lnTo>
                  <a:lnTo>
                    <a:pt x="1538716" y="702734"/>
                  </a:lnTo>
                  <a:lnTo>
                    <a:pt x="1562501" y="702734"/>
                  </a:lnTo>
                  <a:lnTo>
                    <a:pt x="1571487" y="707500"/>
                  </a:lnTo>
                  <a:lnTo>
                    <a:pt x="1593158" y="709088"/>
                  </a:lnTo>
                  <a:lnTo>
                    <a:pt x="1602143" y="701675"/>
                  </a:lnTo>
                  <a:lnTo>
                    <a:pt x="1626985" y="716502"/>
                  </a:lnTo>
                  <a:lnTo>
                    <a:pt x="1640728" y="731328"/>
                  </a:lnTo>
                  <a:lnTo>
                    <a:pt x="1656056" y="740859"/>
                  </a:lnTo>
                  <a:lnTo>
                    <a:pt x="1676141" y="741918"/>
                  </a:lnTo>
                  <a:lnTo>
                    <a:pt x="1676670" y="755156"/>
                  </a:lnTo>
                  <a:lnTo>
                    <a:pt x="1676670" y="780044"/>
                  </a:lnTo>
                  <a:lnTo>
                    <a:pt x="1671913" y="799106"/>
                  </a:lnTo>
                  <a:lnTo>
                    <a:pt x="1688298" y="795400"/>
                  </a:lnTo>
                  <a:lnTo>
                    <a:pt x="1698869" y="803342"/>
                  </a:lnTo>
                  <a:lnTo>
                    <a:pt x="1702569" y="813933"/>
                  </a:lnTo>
                  <a:lnTo>
                    <a:pt x="1718954" y="814992"/>
                  </a:lnTo>
                  <a:lnTo>
                    <a:pt x="1729525" y="803342"/>
                  </a:lnTo>
                  <a:lnTo>
                    <a:pt x="1746340" y="797552"/>
                  </a:lnTo>
                  <a:lnTo>
                    <a:pt x="1746340" y="780371"/>
                  </a:lnTo>
                  <a:lnTo>
                    <a:pt x="1746439" y="780249"/>
                  </a:lnTo>
                  <a:lnTo>
                    <a:pt x="1746439" y="780044"/>
                  </a:lnTo>
                  <a:lnTo>
                    <a:pt x="1762296" y="760451"/>
                  </a:lnTo>
                  <a:lnTo>
                    <a:pt x="1769167" y="775807"/>
                  </a:lnTo>
                  <a:lnTo>
                    <a:pt x="1790838" y="809167"/>
                  </a:lnTo>
                  <a:lnTo>
                    <a:pt x="1806166" y="827171"/>
                  </a:lnTo>
                  <a:lnTo>
                    <a:pt x="1818323" y="844645"/>
                  </a:lnTo>
                  <a:lnTo>
                    <a:pt x="1818254" y="844887"/>
                  </a:lnTo>
                  <a:lnTo>
                    <a:pt x="1818267" y="844906"/>
                  </a:lnTo>
                  <a:lnTo>
                    <a:pt x="1816152" y="852311"/>
                  </a:lnTo>
                  <a:lnTo>
                    <a:pt x="1807883" y="853862"/>
                  </a:lnTo>
                  <a:lnTo>
                    <a:pt x="1813566" y="863178"/>
                  </a:lnTo>
                  <a:lnTo>
                    <a:pt x="1826780" y="874298"/>
                  </a:lnTo>
                  <a:lnTo>
                    <a:pt x="1838408" y="884888"/>
                  </a:lnTo>
                  <a:lnTo>
                    <a:pt x="1857436" y="890183"/>
                  </a:lnTo>
                  <a:lnTo>
                    <a:pt x="1871179" y="897067"/>
                  </a:lnTo>
                  <a:lnTo>
                    <a:pt x="1885450" y="898126"/>
                  </a:lnTo>
                  <a:lnTo>
                    <a:pt x="1885236" y="898317"/>
                  </a:lnTo>
                  <a:lnTo>
                    <a:pt x="1885434" y="898332"/>
                  </a:lnTo>
                  <a:lnTo>
                    <a:pt x="1875385" y="907325"/>
                  </a:lnTo>
                  <a:lnTo>
                    <a:pt x="1853173" y="912614"/>
                  </a:lnTo>
                  <a:lnTo>
                    <a:pt x="1834662" y="918962"/>
                  </a:lnTo>
                  <a:lnTo>
                    <a:pt x="1831020" y="929372"/>
                  </a:lnTo>
                  <a:lnTo>
                    <a:pt x="1839994" y="933074"/>
                  </a:lnTo>
                  <a:lnTo>
                    <a:pt x="1850565" y="925661"/>
                  </a:lnTo>
                  <a:lnTo>
                    <a:pt x="1866950" y="917188"/>
                  </a:lnTo>
                  <a:lnTo>
                    <a:pt x="1887036" y="917188"/>
                  </a:lnTo>
                  <a:lnTo>
                    <a:pt x="1890735" y="925661"/>
                  </a:lnTo>
                  <a:lnTo>
                    <a:pt x="1909764" y="928838"/>
                  </a:lnTo>
                  <a:lnTo>
                    <a:pt x="1909751" y="929011"/>
                  </a:lnTo>
                  <a:lnTo>
                    <a:pt x="1909762" y="929013"/>
                  </a:lnTo>
                  <a:lnTo>
                    <a:pt x="1908704" y="943824"/>
                  </a:lnTo>
                  <a:lnTo>
                    <a:pt x="1903485" y="951133"/>
                  </a:lnTo>
                  <a:lnTo>
                    <a:pt x="1911349" y="957961"/>
                  </a:lnTo>
                  <a:lnTo>
                    <a:pt x="1911272" y="958039"/>
                  </a:lnTo>
                  <a:lnTo>
                    <a:pt x="1911349" y="958106"/>
                  </a:lnTo>
                  <a:lnTo>
                    <a:pt x="1904473" y="964983"/>
                  </a:lnTo>
                  <a:lnTo>
                    <a:pt x="1890723" y="970272"/>
                  </a:lnTo>
                  <a:lnTo>
                    <a:pt x="1864808" y="973446"/>
                  </a:lnTo>
                  <a:lnTo>
                    <a:pt x="1850528" y="989315"/>
                  </a:lnTo>
                  <a:lnTo>
                    <a:pt x="1834662" y="1000953"/>
                  </a:lnTo>
                  <a:lnTo>
                    <a:pt x="1818267" y="1001482"/>
                  </a:lnTo>
                  <a:lnTo>
                    <a:pt x="1798170" y="998308"/>
                  </a:lnTo>
                  <a:lnTo>
                    <a:pt x="1757447" y="998837"/>
                  </a:lnTo>
                  <a:lnTo>
                    <a:pt x="1735234" y="998837"/>
                  </a:lnTo>
                  <a:lnTo>
                    <a:pt x="1721565" y="1004622"/>
                  </a:lnTo>
                  <a:lnTo>
                    <a:pt x="1714197" y="1018856"/>
                  </a:lnTo>
                  <a:lnTo>
                    <a:pt x="1714121" y="1018858"/>
                  </a:lnTo>
                  <a:lnTo>
                    <a:pt x="1714079" y="1018938"/>
                  </a:lnTo>
                  <a:lnTo>
                    <a:pt x="1697184" y="1019466"/>
                  </a:lnTo>
                  <a:lnTo>
                    <a:pt x="1683012" y="1031034"/>
                  </a:lnTo>
                  <a:lnTo>
                    <a:pt x="1676670" y="1043743"/>
                  </a:lnTo>
                  <a:lnTo>
                    <a:pt x="1676558" y="1043743"/>
                  </a:lnTo>
                  <a:lnTo>
                    <a:pt x="1676529" y="1043800"/>
                  </a:lnTo>
                  <a:lnTo>
                    <a:pt x="1650993" y="1043800"/>
                  </a:lnTo>
                  <a:lnTo>
                    <a:pt x="1671384" y="1049038"/>
                  </a:lnTo>
                  <a:lnTo>
                    <a:pt x="1662927" y="1055922"/>
                  </a:lnTo>
                  <a:lnTo>
                    <a:pt x="1650770" y="1070748"/>
                  </a:lnTo>
                  <a:lnTo>
                    <a:pt x="1642944" y="1083815"/>
                  </a:lnTo>
                  <a:lnTo>
                    <a:pt x="1662778" y="1069719"/>
                  </a:lnTo>
                  <a:lnTo>
                    <a:pt x="1689222" y="1044329"/>
                  </a:lnTo>
                  <a:lnTo>
                    <a:pt x="1709637" y="1032894"/>
                  </a:lnTo>
                  <a:lnTo>
                    <a:pt x="1715783" y="1029446"/>
                  </a:lnTo>
                  <a:lnTo>
                    <a:pt x="1740097" y="1022033"/>
                  </a:lnTo>
                  <a:lnTo>
                    <a:pt x="1762296" y="1023621"/>
                  </a:lnTo>
                  <a:lnTo>
                    <a:pt x="1763353" y="1042684"/>
                  </a:lnTo>
                  <a:lnTo>
                    <a:pt x="1748025" y="1054333"/>
                  </a:lnTo>
                  <a:lnTo>
                    <a:pt x="1757010" y="1077632"/>
                  </a:lnTo>
                  <a:lnTo>
                    <a:pt x="1773924" y="1091399"/>
                  </a:lnTo>
                  <a:lnTo>
                    <a:pt x="1789778" y="1098811"/>
                  </a:lnTo>
                  <a:lnTo>
                    <a:pt x="1809276" y="1098284"/>
                  </a:lnTo>
                  <a:lnTo>
                    <a:pt x="1820911" y="1079241"/>
                  </a:lnTo>
                  <a:lnTo>
                    <a:pt x="1820960" y="1079229"/>
                  </a:lnTo>
                  <a:lnTo>
                    <a:pt x="1820966" y="1079220"/>
                  </a:lnTo>
                  <a:lnTo>
                    <a:pt x="1838408" y="1074984"/>
                  </a:lnTo>
                  <a:lnTo>
                    <a:pt x="1836823" y="1087163"/>
                  </a:lnTo>
                  <a:lnTo>
                    <a:pt x="1824137" y="1098283"/>
                  </a:lnTo>
                  <a:lnTo>
                    <a:pt x="1811452" y="1113639"/>
                  </a:lnTo>
                  <a:lnTo>
                    <a:pt x="1795595" y="1116816"/>
                  </a:lnTo>
                  <a:lnTo>
                    <a:pt x="1779210" y="1125288"/>
                  </a:lnTo>
                  <a:lnTo>
                    <a:pt x="1764410" y="1129524"/>
                  </a:lnTo>
                  <a:lnTo>
                    <a:pt x="1755953" y="1134290"/>
                  </a:lnTo>
                  <a:lnTo>
                    <a:pt x="1745382" y="1143292"/>
                  </a:lnTo>
                  <a:lnTo>
                    <a:pt x="1741343" y="1141588"/>
                  </a:lnTo>
                  <a:lnTo>
                    <a:pt x="1735234" y="1139015"/>
                  </a:lnTo>
                  <a:lnTo>
                    <a:pt x="1733647" y="1132138"/>
                  </a:lnTo>
                  <a:lnTo>
                    <a:pt x="1735234" y="1124204"/>
                  </a:lnTo>
                  <a:lnTo>
                    <a:pt x="1743696" y="1118385"/>
                  </a:lnTo>
                  <a:lnTo>
                    <a:pt x="1747927" y="1115211"/>
                  </a:lnTo>
                  <a:lnTo>
                    <a:pt x="1771197" y="1115211"/>
                  </a:lnTo>
                  <a:lnTo>
                    <a:pt x="1775428" y="1111508"/>
                  </a:lnTo>
                  <a:lnTo>
                    <a:pt x="1776486" y="1107805"/>
                  </a:lnTo>
                  <a:lnTo>
                    <a:pt x="1763793" y="1105160"/>
                  </a:lnTo>
                  <a:lnTo>
                    <a:pt x="1754320" y="1103582"/>
                  </a:lnTo>
                  <a:lnTo>
                    <a:pt x="1733754" y="1105167"/>
                  </a:lnTo>
                  <a:lnTo>
                    <a:pt x="1723183" y="1118405"/>
                  </a:lnTo>
                  <a:lnTo>
                    <a:pt x="1705740" y="1128465"/>
                  </a:lnTo>
                  <a:lnTo>
                    <a:pt x="1687769" y="1127406"/>
                  </a:lnTo>
                  <a:lnTo>
                    <a:pt x="1683012" y="1137467"/>
                  </a:lnTo>
                  <a:lnTo>
                    <a:pt x="1668741" y="1137467"/>
                  </a:lnTo>
                  <a:lnTo>
                    <a:pt x="1656056" y="1154412"/>
                  </a:lnTo>
                  <a:lnTo>
                    <a:pt x="1657113" y="1176651"/>
                  </a:lnTo>
                  <a:lnTo>
                    <a:pt x="1661341" y="1187242"/>
                  </a:lnTo>
                  <a:lnTo>
                    <a:pt x="1643899" y="1188830"/>
                  </a:lnTo>
                  <a:lnTo>
                    <a:pt x="1628571" y="1197832"/>
                  </a:lnTo>
                  <a:lnTo>
                    <a:pt x="1604257" y="1197832"/>
                  </a:lnTo>
                  <a:lnTo>
                    <a:pt x="1596329" y="1224837"/>
                  </a:lnTo>
                  <a:lnTo>
                    <a:pt x="1587872" y="1233310"/>
                  </a:lnTo>
                  <a:lnTo>
                    <a:pt x="1581529" y="1245489"/>
                  </a:lnTo>
                  <a:lnTo>
                    <a:pt x="1574658" y="1259786"/>
                  </a:lnTo>
                  <a:lnTo>
                    <a:pt x="1574488" y="1259555"/>
                  </a:lnTo>
                  <a:lnTo>
                    <a:pt x="1574456" y="1259621"/>
                  </a:lnTo>
                  <a:lnTo>
                    <a:pt x="1564016" y="1245523"/>
                  </a:lnTo>
                  <a:lnTo>
                    <a:pt x="1551930" y="1251313"/>
                  </a:lnTo>
                  <a:lnTo>
                    <a:pt x="1559330" y="1261374"/>
                  </a:lnTo>
                  <a:lnTo>
                    <a:pt x="1555101" y="1271964"/>
                  </a:lnTo>
                  <a:lnTo>
                    <a:pt x="1563558" y="1280966"/>
                  </a:lnTo>
                  <a:lnTo>
                    <a:pt x="1574129" y="1301088"/>
                  </a:lnTo>
                  <a:lnTo>
                    <a:pt x="1561444" y="1307972"/>
                  </a:lnTo>
                  <a:lnTo>
                    <a:pt x="1559330" y="1319091"/>
                  </a:lnTo>
                  <a:lnTo>
                    <a:pt x="1542945" y="1325975"/>
                  </a:lnTo>
                  <a:lnTo>
                    <a:pt x="1526031" y="1337624"/>
                  </a:lnTo>
                  <a:lnTo>
                    <a:pt x="1508060" y="1352451"/>
                  </a:lnTo>
                  <a:lnTo>
                    <a:pt x="1493260" y="1358805"/>
                  </a:lnTo>
                  <a:lnTo>
                    <a:pt x="1483218" y="1378397"/>
                  </a:lnTo>
                  <a:lnTo>
                    <a:pt x="1480046" y="1386340"/>
                  </a:lnTo>
                  <a:lnTo>
                    <a:pt x="1476875" y="1397460"/>
                  </a:lnTo>
                  <a:lnTo>
                    <a:pt x="1476875" y="1423936"/>
                  </a:lnTo>
                  <a:lnTo>
                    <a:pt x="1488503" y="1444587"/>
                  </a:lnTo>
                  <a:lnTo>
                    <a:pt x="1493789" y="1467886"/>
                  </a:lnTo>
                  <a:lnTo>
                    <a:pt x="1499074" y="1482712"/>
                  </a:lnTo>
                  <a:lnTo>
                    <a:pt x="1494846" y="1495950"/>
                  </a:lnTo>
                  <a:lnTo>
                    <a:pt x="1489032" y="1503363"/>
                  </a:lnTo>
                  <a:lnTo>
                    <a:pt x="1480046" y="1500716"/>
                  </a:lnTo>
                  <a:lnTo>
                    <a:pt x="1480031" y="1500374"/>
                  </a:lnTo>
                  <a:lnTo>
                    <a:pt x="1479788" y="1500303"/>
                  </a:lnTo>
                  <a:lnTo>
                    <a:pt x="1479272" y="1488936"/>
                  </a:lnTo>
                  <a:lnTo>
                    <a:pt x="1469475" y="1483771"/>
                  </a:lnTo>
                  <a:lnTo>
                    <a:pt x="1469354" y="1483452"/>
                  </a:lnTo>
                  <a:lnTo>
                    <a:pt x="1469210" y="1483376"/>
                  </a:lnTo>
                  <a:lnTo>
                    <a:pt x="1465072" y="1472511"/>
                  </a:lnTo>
                  <a:lnTo>
                    <a:pt x="1457318" y="1466297"/>
                  </a:lnTo>
                  <a:lnTo>
                    <a:pt x="1457265" y="1466095"/>
                  </a:lnTo>
                  <a:lnTo>
                    <a:pt x="1457046" y="1465920"/>
                  </a:lnTo>
                  <a:lnTo>
                    <a:pt x="1454412" y="1455906"/>
                  </a:lnTo>
                  <a:lnTo>
                    <a:pt x="1452561" y="1453589"/>
                  </a:lnTo>
                  <a:lnTo>
                    <a:pt x="1452561" y="1453262"/>
                  </a:lnTo>
                  <a:lnTo>
                    <a:pt x="1448055" y="1446877"/>
                  </a:lnTo>
                  <a:lnTo>
                    <a:pt x="1448055" y="1432066"/>
                  </a:lnTo>
                  <a:lnTo>
                    <a:pt x="1436949" y="1418841"/>
                  </a:lnTo>
                  <a:lnTo>
                    <a:pt x="1425314" y="1407204"/>
                  </a:lnTo>
                  <a:lnTo>
                    <a:pt x="1418967" y="1409849"/>
                  </a:lnTo>
                  <a:lnTo>
                    <a:pt x="1413150" y="1416197"/>
                  </a:lnTo>
                  <a:lnTo>
                    <a:pt x="1405217" y="1416197"/>
                  </a:lnTo>
                  <a:lnTo>
                    <a:pt x="1395168" y="1404030"/>
                  </a:lnTo>
                  <a:lnTo>
                    <a:pt x="1370311" y="1401385"/>
                  </a:lnTo>
                  <a:lnTo>
                    <a:pt x="1357089" y="1402972"/>
                  </a:lnTo>
                  <a:lnTo>
                    <a:pt x="1337521" y="1404030"/>
                  </a:lnTo>
                  <a:lnTo>
                    <a:pt x="1333290" y="1418841"/>
                  </a:lnTo>
                  <a:lnTo>
                    <a:pt x="1335405" y="1427305"/>
                  </a:lnTo>
                  <a:lnTo>
                    <a:pt x="1323241" y="1427834"/>
                  </a:lnTo>
                  <a:lnTo>
                    <a:pt x="1306846" y="1427834"/>
                  </a:lnTo>
                  <a:lnTo>
                    <a:pt x="1297855" y="1416197"/>
                  </a:lnTo>
                  <a:lnTo>
                    <a:pt x="1287278" y="1420957"/>
                  </a:lnTo>
                  <a:lnTo>
                    <a:pt x="1274056" y="1416197"/>
                  </a:lnTo>
                  <a:lnTo>
                    <a:pt x="1255016" y="1414081"/>
                  </a:lnTo>
                  <a:lnTo>
                    <a:pt x="1241795" y="1426247"/>
                  </a:lnTo>
                  <a:lnTo>
                    <a:pt x="1228573" y="1436827"/>
                  </a:lnTo>
                  <a:lnTo>
                    <a:pt x="1215351" y="1437884"/>
                  </a:lnTo>
                  <a:lnTo>
                    <a:pt x="1198956" y="1458514"/>
                  </a:lnTo>
                  <a:lnTo>
                    <a:pt x="1207947" y="1479673"/>
                  </a:lnTo>
                  <a:lnTo>
                    <a:pt x="1203716" y="1500303"/>
                  </a:lnTo>
                  <a:lnTo>
                    <a:pt x="1194725" y="1518288"/>
                  </a:lnTo>
                  <a:lnTo>
                    <a:pt x="1197369" y="1541563"/>
                  </a:lnTo>
                  <a:lnTo>
                    <a:pt x="1204773" y="1573831"/>
                  </a:lnTo>
                  <a:lnTo>
                    <a:pt x="1216937" y="1591816"/>
                  </a:lnTo>
                  <a:lnTo>
                    <a:pt x="1222755" y="1606627"/>
                  </a:lnTo>
                  <a:lnTo>
                    <a:pt x="1240737" y="1615619"/>
                  </a:lnTo>
                  <a:lnTo>
                    <a:pt x="1250785" y="1628315"/>
                  </a:lnTo>
                  <a:lnTo>
                    <a:pt x="1271940" y="1625141"/>
                  </a:lnTo>
                  <a:lnTo>
                    <a:pt x="1292566" y="1619851"/>
                  </a:lnTo>
                  <a:lnTo>
                    <a:pt x="1306846" y="1618264"/>
                  </a:lnTo>
                  <a:lnTo>
                    <a:pt x="1315308" y="1600808"/>
                  </a:lnTo>
                  <a:lnTo>
                    <a:pt x="1322183" y="1582823"/>
                  </a:lnTo>
                  <a:lnTo>
                    <a:pt x="1329059" y="1569599"/>
                  </a:lnTo>
                  <a:lnTo>
                    <a:pt x="1346512" y="1567483"/>
                  </a:lnTo>
                  <a:lnTo>
                    <a:pt x="1372955" y="1565367"/>
                  </a:lnTo>
                  <a:lnTo>
                    <a:pt x="1380888" y="1570657"/>
                  </a:lnTo>
                  <a:lnTo>
                    <a:pt x="1379302" y="1584410"/>
                  </a:lnTo>
                  <a:lnTo>
                    <a:pt x="1368724" y="1591287"/>
                  </a:lnTo>
                  <a:lnTo>
                    <a:pt x="1368724" y="1609272"/>
                  </a:lnTo>
                  <a:lnTo>
                    <a:pt x="1362378" y="1625141"/>
                  </a:lnTo>
                  <a:lnTo>
                    <a:pt x="1358147" y="1634662"/>
                  </a:lnTo>
                  <a:lnTo>
                    <a:pt x="1358147" y="1651061"/>
                  </a:lnTo>
                  <a:lnTo>
                    <a:pt x="1346512" y="1660053"/>
                  </a:lnTo>
                  <a:lnTo>
                    <a:pt x="1358676" y="1667988"/>
                  </a:lnTo>
                  <a:lnTo>
                    <a:pt x="1377715" y="1661111"/>
                  </a:lnTo>
                  <a:lnTo>
                    <a:pt x="1394110" y="1664285"/>
                  </a:lnTo>
                  <a:lnTo>
                    <a:pt x="1418967" y="1662698"/>
                  </a:lnTo>
                  <a:lnTo>
                    <a:pt x="1434833" y="1671162"/>
                  </a:lnTo>
                  <a:lnTo>
                    <a:pt x="1442767" y="1682270"/>
                  </a:lnTo>
                  <a:lnTo>
                    <a:pt x="1442767" y="1697610"/>
                  </a:lnTo>
                  <a:lnTo>
                    <a:pt x="1436949" y="1719827"/>
                  </a:lnTo>
                  <a:lnTo>
                    <a:pt x="1436949" y="1737812"/>
                  </a:lnTo>
                  <a:lnTo>
                    <a:pt x="1436420" y="1751036"/>
                  </a:lnTo>
                  <a:lnTo>
                    <a:pt x="1452561" y="1767181"/>
                  </a:lnTo>
                  <a:lnTo>
                    <a:pt x="1452561" y="1766888"/>
                  </a:lnTo>
                  <a:lnTo>
                    <a:pt x="1453094" y="1766888"/>
                  </a:lnTo>
                  <a:lnTo>
                    <a:pt x="1464273" y="1775450"/>
                  </a:lnTo>
                  <a:lnTo>
                    <a:pt x="1489292" y="1777055"/>
                  </a:lnTo>
                  <a:lnTo>
                    <a:pt x="1506859" y="1778661"/>
                  </a:lnTo>
                  <a:lnTo>
                    <a:pt x="1532412" y="1778661"/>
                  </a:lnTo>
                  <a:lnTo>
                    <a:pt x="1541461" y="1788828"/>
                  </a:lnTo>
                  <a:lnTo>
                    <a:pt x="1537203" y="1801135"/>
                  </a:lnTo>
                  <a:lnTo>
                    <a:pt x="1536393" y="1801244"/>
                  </a:lnTo>
                  <a:lnTo>
                    <a:pt x="1536377" y="1801289"/>
                  </a:lnTo>
                  <a:lnTo>
                    <a:pt x="1528444" y="1802347"/>
                  </a:lnTo>
                  <a:lnTo>
                    <a:pt x="1525800" y="1792825"/>
                  </a:lnTo>
                  <a:lnTo>
                    <a:pt x="1500768" y="1791260"/>
                  </a:lnTo>
                  <a:lnTo>
                    <a:pt x="1494083" y="1799530"/>
                  </a:lnTo>
                  <a:lnTo>
                    <a:pt x="1495148" y="1814513"/>
                  </a:lnTo>
                  <a:lnTo>
                    <a:pt x="1494579" y="1814268"/>
                  </a:lnTo>
                  <a:lnTo>
                    <a:pt x="1494596" y="1814513"/>
                  </a:lnTo>
                  <a:lnTo>
                    <a:pt x="1479788" y="1808166"/>
                  </a:lnTo>
                  <a:lnTo>
                    <a:pt x="1453381" y="1794960"/>
                  </a:lnTo>
                  <a:lnTo>
                    <a:pt x="1453094" y="1795249"/>
                  </a:lnTo>
                  <a:lnTo>
                    <a:pt x="1452729" y="1795249"/>
                  </a:lnTo>
                  <a:lnTo>
                    <a:pt x="1451229" y="1795999"/>
                  </a:lnTo>
                  <a:lnTo>
                    <a:pt x="1445940" y="1795999"/>
                  </a:lnTo>
                  <a:lnTo>
                    <a:pt x="1439064" y="1791767"/>
                  </a:lnTo>
                  <a:lnTo>
                    <a:pt x="1436949" y="1790709"/>
                  </a:lnTo>
                  <a:lnTo>
                    <a:pt x="1422141" y="1775898"/>
                  </a:lnTo>
                  <a:lnTo>
                    <a:pt x="1411563" y="1770608"/>
                  </a:lnTo>
                  <a:lnTo>
                    <a:pt x="1403101" y="1774311"/>
                  </a:lnTo>
                  <a:lnTo>
                    <a:pt x="1397283" y="1766906"/>
                  </a:lnTo>
                  <a:lnTo>
                    <a:pt x="1397812" y="1765319"/>
                  </a:lnTo>
                  <a:lnTo>
                    <a:pt x="1400457" y="1754210"/>
                  </a:lnTo>
                  <a:lnTo>
                    <a:pt x="1398870" y="1751036"/>
                  </a:lnTo>
                  <a:lnTo>
                    <a:pt x="1387235" y="1739399"/>
                  </a:lnTo>
                  <a:lnTo>
                    <a:pt x="1379302" y="1730406"/>
                  </a:lnTo>
                  <a:lnTo>
                    <a:pt x="1368724" y="1715595"/>
                  </a:lnTo>
                  <a:lnTo>
                    <a:pt x="1358147" y="1709777"/>
                  </a:lnTo>
                  <a:lnTo>
                    <a:pt x="1357089" y="1718769"/>
                  </a:lnTo>
                  <a:lnTo>
                    <a:pt x="1337521" y="1712421"/>
                  </a:lnTo>
                  <a:lnTo>
                    <a:pt x="1327472" y="1699197"/>
                  </a:lnTo>
                  <a:lnTo>
                    <a:pt x="1318481" y="1696023"/>
                  </a:lnTo>
                  <a:lnTo>
                    <a:pt x="1296269" y="1696023"/>
                  </a:lnTo>
                  <a:lnTo>
                    <a:pt x="1285691" y="1683328"/>
                  </a:lnTo>
                  <a:lnTo>
                    <a:pt x="1265594" y="1667988"/>
                  </a:lnTo>
                  <a:lnTo>
                    <a:pt x="1248141" y="1659524"/>
                  </a:lnTo>
                  <a:lnTo>
                    <a:pt x="1231746" y="1661111"/>
                  </a:lnTo>
                  <a:lnTo>
                    <a:pt x="1227515" y="1667988"/>
                  </a:lnTo>
                  <a:lnTo>
                    <a:pt x="1213235" y="1668517"/>
                  </a:lnTo>
                  <a:lnTo>
                    <a:pt x="1190494" y="1662698"/>
                  </a:lnTo>
                  <a:lnTo>
                    <a:pt x="1163522" y="1649474"/>
                  </a:lnTo>
                  <a:lnTo>
                    <a:pt x="1138136" y="1638894"/>
                  </a:lnTo>
                  <a:lnTo>
                    <a:pt x="1116453" y="1626199"/>
                  </a:lnTo>
                  <a:lnTo>
                    <a:pt x="1095826" y="1619851"/>
                  </a:lnTo>
                  <a:lnTo>
                    <a:pt x="1079430" y="1606627"/>
                  </a:lnTo>
                  <a:lnTo>
                    <a:pt x="1058804" y="1590229"/>
                  </a:lnTo>
                  <a:lnTo>
                    <a:pt x="1061450" y="1579649"/>
                  </a:lnTo>
                  <a:lnTo>
                    <a:pt x="1070968" y="1573831"/>
                  </a:lnTo>
                  <a:lnTo>
                    <a:pt x="1061450" y="1565367"/>
                  </a:lnTo>
                  <a:lnTo>
                    <a:pt x="1054573" y="1548440"/>
                  </a:lnTo>
                  <a:lnTo>
                    <a:pt x="1035534" y="1529397"/>
                  </a:lnTo>
                  <a:lnTo>
                    <a:pt x="1026543" y="1514586"/>
                  </a:lnTo>
                  <a:lnTo>
                    <a:pt x="1014908" y="1501361"/>
                  </a:lnTo>
                  <a:lnTo>
                    <a:pt x="998513" y="1492369"/>
                  </a:lnTo>
                  <a:lnTo>
                    <a:pt x="996398" y="1478086"/>
                  </a:lnTo>
                  <a:lnTo>
                    <a:pt x="985291" y="1465920"/>
                  </a:lnTo>
                  <a:lnTo>
                    <a:pt x="970483" y="1453225"/>
                  </a:lnTo>
                  <a:lnTo>
                    <a:pt x="953558" y="1435240"/>
                  </a:lnTo>
                  <a:lnTo>
                    <a:pt x="937692" y="1413023"/>
                  </a:lnTo>
                  <a:lnTo>
                    <a:pt x="936634" y="1396096"/>
                  </a:lnTo>
                  <a:lnTo>
                    <a:pt x="927644" y="1384987"/>
                  </a:lnTo>
                  <a:lnTo>
                    <a:pt x="912307" y="1379168"/>
                  </a:lnTo>
                  <a:lnTo>
                    <a:pt x="901729" y="1380226"/>
                  </a:lnTo>
                  <a:lnTo>
                    <a:pt x="903315" y="1399798"/>
                  </a:lnTo>
                  <a:lnTo>
                    <a:pt x="917066" y="1414610"/>
                  </a:lnTo>
                  <a:lnTo>
                    <a:pt x="923941" y="1432595"/>
                  </a:lnTo>
                  <a:lnTo>
                    <a:pt x="935577" y="1436827"/>
                  </a:lnTo>
                  <a:lnTo>
                    <a:pt x="939279" y="1451638"/>
                  </a:lnTo>
                  <a:lnTo>
                    <a:pt x="950914" y="1461688"/>
                  </a:lnTo>
                  <a:lnTo>
                    <a:pt x="955674" y="1476500"/>
                  </a:lnTo>
                  <a:lnTo>
                    <a:pt x="961491" y="1491311"/>
                  </a:lnTo>
                  <a:lnTo>
                    <a:pt x="974713" y="1501361"/>
                  </a:lnTo>
                  <a:lnTo>
                    <a:pt x="976300" y="1512999"/>
                  </a:lnTo>
                  <a:lnTo>
                    <a:pt x="987935" y="1518288"/>
                  </a:lnTo>
                  <a:lnTo>
                    <a:pt x="993753" y="1531513"/>
                  </a:lnTo>
                  <a:lnTo>
                    <a:pt x="992166" y="1543150"/>
                  </a:lnTo>
                  <a:lnTo>
                    <a:pt x="984762" y="1546853"/>
                  </a:lnTo>
                  <a:lnTo>
                    <a:pt x="983704" y="1535744"/>
                  </a:lnTo>
                  <a:lnTo>
                    <a:pt x="974713" y="1526752"/>
                  </a:lnTo>
                  <a:lnTo>
                    <a:pt x="962550" y="1516172"/>
                  </a:lnTo>
                  <a:lnTo>
                    <a:pt x="949327" y="1510883"/>
                  </a:lnTo>
                  <a:lnTo>
                    <a:pt x="945096" y="1502948"/>
                  </a:lnTo>
                  <a:lnTo>
                    <a:pt x="947213" y="1492898"/>
                  </a:lnTo>
                  <a:lnTo>
                    <a:pt x="937692" y="1481260"/>
                  </a:lnTo>
                  <a:lnTo>
                    <a:pt x="920239" y="1470681"/>
                  </a:lnTo>
                  <a:lnTo>
                    <a:pt x="907017" y="1461159"/>
                  </a:lnTo>
                  <a:lnTo>
                    <a:pt x="899613" y="1451638"/>
                  </a:lnTo>
                  <a:lnTo>
                    <a:pt x="910721" y="1443174"/>
                  </a:lnTo>
                  <a:lnTo>
                    <a:pt x="907017" y="1434182"/>
                  </a:lnTo>
                  <a:lnTo>
                    <a:pt x="893796" y="1422015"/>
                  </a:lnTo>
                  <a:lnTo>
                    <a:pt x="883218" y="1411436"/>
                  </a:lnTo>
                  <a:lnTo>
                    <a:pt x="874756" y="1386574"/>
                  </a:lnTo>
                  <a:lnTo>
                    <a:pt x="868410" y="1370705"/>
                  </a:lnTo>
                  <a:lnTo>
                    <a:pt x="865236" y="1355894"/>
                  </a:lnTo>
                  <a:lnTo>
                    <a:pt x="852543" y="1343727"/>
                  </a:lnTo>
                  <a:lnTo>
                    <a:pt x="834562" y="1335264"/>
                  </a:lnTo>
                  <a:lnTo>
                    <a:pt x="822927" y="1325742"/>
                  </a:lnTo>
                  <a:lnTo>
                    <a:pt x="806531" y="1325742"/>
                  </a:lnTo>
                  <a:lnTo>
                    <a:pt x="795954" y="1311460"/>
                  </a:lnTo>
                  <a:lnTo>
                    <a:pt x="793310" y="1299294"/>
                  </a:lnTo>
                  <a:lnTo>
                    <a:pt x="782203" y="1289243"/>
                  </a:lnTo>
                  <a:lnTo>
                    <a:pt x="773741" y="1264910"/>
                  </a:lnTo>
                  <a:lnTo>
                    <a:pt x="760519" y="1253273"/>
                  </a:lnTo>
                  <a:lnTo>
                    <a:pt x="750471" y="1238991"/>
                  </a:lnTo>
                  <a:lnTo>
                    <a:pt x="751529" y="1222592"/>
                  </a:lnTo>
                  <a:lnTo>
                    <a:pt x="744653" y="1210426"/>
                  </a:lnTo>
                  <a:lnTo>
                    <a:pt x="741480" y="1197202"/>
                  </a:lnTo>
                  <a:lnTo>
                    <a:pt x="745711" y="1180275"/>
                  </a:lnTo>
                  <a:lnTo>
                    <a:pt x="735663" y="1162290"/>
                  </a:lnTo>
                  <a:lnTo>
                    <a:pt x="735663" y="1145891"/>
                  </a:lnTo>
                  <a:lnTo>
                    <a:pt x="744125" y="1139015"/>
                  </a:lnTo>
                  <a:lnTo>
                    <a:pt x="744125" y="1113624"/>
                  </a:lnTo>
                  <a:lnTo>
                    <a:pt x="745711" y="1089820"/>
                  </a:lnTo>
                  <a:lnTo>
                    <a:pt x="746241" y="1073422"/>
                  </a:lnTo>
                  <a:lnTo>
                    <a:pt x="737249" y="1051734"/>
                  </a:lnTo>
                  <a:lnTo>
                    <a:pt x="729316" y="1034807"/>
                  </a:lnTo>
                  <a:lnTo>
                    <a:pt x="705517" y="1018938"/>
                  </a:lnTo>
                  <a:lnTo>
                    <a:pt x="693881" y="1008887"/>
                  </a:lnTo>
                  <a:lnTo>
                    <a:pt x="682246" y="1001482"/>
                  </a:lnTo>
                  <a:lnTo>
                    <a:pt x="673255" y="989844"/>
                  </a:lnTo>
                  <a:lnTo>
                    <a:pt x="683833" y="988257"/>
                  </a:lnTo>
                  <a:lnTo>
                    <a:pt x="692824" y="990902"/>
                  </a:lnTo>
                  <a:lnTo>
                    <a:pt x="701814" y="994605"/>
                  </a:lnTo>
                  <a:lnTo>
                    <a:pt x="711863" y="1001482"/>
                  </a:lnTo>
                  <a:lnTo>
                    <a:pt x="723498" y="1001482"/>
                  </a:lnTo>
                  <a:lnTo>
                    <a:pt x="725085" y="1016293"/>
                  </a:lnTo>
                  <a:lnTo>
                    <a:pt x="734605" y="1019467"/>
                  </a:lnTo>
                  <a:lnTo>
                    <a:pt x="748884" y="1028459"/>
                  </a:lnTo>
                  <a:lnTo>
                    <a:pt x="751529" y="1037452"/>
                  </a:lnTo>
                  <a:lnTo>
                    <a:pt x="763164" y="1051734"/>
                  </a:lnTo>
                  <a:lnTo>
                    <a:pt x="772685" y="1062314"/>
                  </a:lnTo>
                  <a:lnTo>
                    <a:pt x="772685" y="1045387"/>
                  </a:lnTo>
                  <a:lnTo>
                    <a:pt x="766338" y="1023699"/>
                  </a:lnTo>
                  <a:lnTo>
                    <a:pt x="752586" y="1014177"/>
                  </a:lnTo>
                  <a:lnTo>
                    <a:pt x="734605" y="1002540"/>
                  </a:lnTo>
                  <a:lnTo>
                    <a:pt x="731960" y="994076"/>
                  </a:lnTo>
                  <a:lnTo>
                    <a:pt x="717681" y="989315"/>
                  </a:lnTo>
                  <a:lnTo>
                    <a:pt x="700228" y="983497"/>
                  </a:lnTo>
                  <a:lnTo>
                    <a:pt x="683833" y="973975"/>
                  </a:lnTo>
                  <a:lnTo>
                    <a:pt x="679073" y="962867"/>
                  </a:lnTo>
                  <a:lnTo>
                    <a:pt x="662679" y="946469"/>
                  </a:lnTo>
                  <a:lnTo>
                    <a:pt x="657389" y="929541"/>
                  </a:lnTo>
                  <a:lnTo>
                    <a:pt x="642052" y="927955"/>
                  </a:lnTo>
                  <a:lnTo>
                    <a:pt x="636234" y="913143"/>
                  </a:lnTo>
                  <a:lnTo>
                    <a:pt x="633590" y="898332"/>
                  </a:lnTo>
                  <a:lnTo>
                    <a:pt x="624070" y="885108"/>
                  </a:lnTo>
                  <a:lnTo>
                    <a:pt x="623012" y="872941"/>
                  </a:lnTo>
                  <a:lnTo>
                    <a:pt x="610319" y="870297"/>
                  </a:lnTo>
                  <a:lnTo>
                    <a:pt x="598156" y="866065"/>
                  </a:lnTo>
                  <a:lnTo>
                    <a:pt x="601328" y="855485"/>
                  </a:lnTo>
                  <a:lnTo>
                    <a:pt x="581761" y="847551"/>
                  </a:lnTo>
                  <a:lnTo>
                    <a:pt x="585991" y="835913"/>
                  </a:lnTo>
                  <a:lnTo>
                    <a:pt x="565365" y="830624"/>
                  </a:lnTo>
                  <a:lnTo>
                    <a:pt x="556374" y="818457"/>
                  </a:lnTo>
                  <a:lnTo>
                    <a:pt x="543153" y="809994"/>
                  </a:lnTo>
                  <a:lnTo>
                    <a:pt x="539979" y="811581"/>
                  </a:lnTo>
                  <a:lnTo>
                    <a:pt x="533633" y="813696"/>
                  </a:lnTo>
                  <a:lnTo>
                    <a:pt x="523584" y="811581"/>
                  </a:lnTo>
                  <a:lnTo>
                    <a:pt x="516709" y="809465"/>
                  </a:lnTo>
                  <a:lnTo>
                    <a:pt x="505073" y="796769"/>
                  </a:lnTo>
                  <a:lnTo>
                    <a:pt x="482861" y="786190"/>
                  </a:lnTo>
                  <a:lnTo>
                    <a:pt x="468581" y="774023"/>
                  </a:lnTo>
                  <a:lnTo>
                    <a:pt x="454301" y="774023"/>
                  </a:lnTo>
                  <a:lnTo>
                    <a:pt x="438964" y="768205"/>
                  </a:lnTo>
                  <a:lnTo>
                    <a:pt x="420982" y="772437"/>
                  </a:lnTo>
                  <a:lnTo>
                    <a:pt x="399827" y="767147"/>
                  </a:lnTo>
                  <a:lnTo>
                    <a:pt x="379201" y="756567"/>
                  </a:lnTo>
                  <a:lnTo>
                    <a:pt x="360162" y="743343"/>
                  </a:lnTo>
                  <a:lnTo>
                    <a:pt x="336891" y="742285"/>
                  </a:lnTo>
                  <a:lnTo>
                    <a:pt x="333189" y="741227"/>
                  </a:lnTo>
                  <a:lnTo>
                    <a:pt x="329487" y="744930"/>
                  </a:lnTo>
                  <a:lnTo>
                    <a:pt x="331074" y="750220"/>
                  </a:lnTo>
                  <a:lnTo>
                    <a:pt x="332660" y="751807"/>
                  </a:lnTo>
                  <a:lnTo>
                    <a:pt x="338478" y="763973"/>
                  </a:lnTo>
                  <a:lnTo>
                    <a:pt x="313092" y="768205"/>
                  </a:lnTo>
                  <a:lnTo>
                    <a:pt x="278716" y="784603"/>
                  </a:lnTo>
                  <a:lnTo>
                    <a:pt x="275013" y="768734"/>
                  </a:lnTo>
                  <a:lnTo>
                    <a:pt x="281889" y="754980"/>
                  </a:lnTo>
                  <a:lnTo>
                    <a:pt x="309919" y="743872"/>
                  </a:lnTo>
                  <a:lnTo>
                    <a:pt x="297226" y="736995"/>
                  </a:lnTo>
                  <a:lnTo>
                    <a:pt x="273956" y="742285"/>
                  </a:lnTo>
                  <a:lnTo>
                    <a:pt x="259676" y="766618"/>
                  </a:lnTo>
                  <a:lnTo>
                    <a:pt x="233232" y="781429"/>
                  </a:lnTo>
                  <a:lnTo>
                    <a:pt x="246454" y="801001"/>
                  </a:lnTo>
                  <a:lnTo>
                    <a:pt x="193567" y="830624"/>
                  </a:lnTo>
                  <a:lnTo>
                    <a:pt x="186163" y="845435"/>
                  </a:lnTo>
                  <a:lnTo>
                    <a:pt x="135919" y="869768"/>
                  </a:lnTo>
                  <a:lnTo>
                    <a:pt x="110534" y="880347"/>
                  </a:lnTo>
                  <a:lnTo>
                    <a:pt x="88321" y="891984"/>
                  </a:lnTo>
                  <a:lnTo>
                    <a:pt x="75099" y="892513"/>
                  </a:lnTo>
                  <a:lnTo>
                    <a:pt x="54473" y="908383"/>
                  </a:lnTo>
                  <a:lnTo>
                    <a:pt x="42839" y="902564"/>
                  </a:lnTo>
                  <a:lnTo>
                    <a:pt x="63464" y="886166"/>
                  </a:lnTo>
                  <a:lnTo>
                    <a:pt x="87263" y="880347"/>
                  </a:lnTo>
                  <a:lnTo>
                    <a:pt x="105246" y="868181"/>
                  </a:lnTo>
                  <a:lnTo>
                    <a:pt x="122698" y="867123"/>
                  </a:lnTo>
                  <a:lnTo>
                    <a:pt x="132746" y="854427"/>
                  </a:lnTo>
                  <a:lnTo>
                    <a:pt x="143854" y="845435"/>
                  </a:lnTo>
                  <a:lnTo>
                    <a:pt x="160777" y="833268"/>
                  </a:lnTo>
                  <a:lnTo>
                    <a:pt x="165008" y="830624"/>
                  </a:lnTo>
                  <a:lnTo>
                    <a:pt x="174527" y="821631"/>
                  </a:lnTo>
                  <a:lnTo>
                    <a:pt x="175585" y="816870"/>
                  </a:lnTo>
                  <a:lnTo>
                    <a:pt x="180345" y="803117"/>
                  </a:lnTo>
                  <a:lnTo>
                    <a:pt x="184576" y="794653"/>
                  </a:lnTo>
                  <a:lnTo>
                    <a:pt x="170296" y="802588"/>
                  </a:lnTo>
                  <a:lnTo>
                    <a:pt x="159190" y="793066"/>
                  </a:lnTo>
                  <a:lnTo>
                    <a:pt x="151786" y="805233"/>
                  </a:lnTo>
                  <a:lnTo>
                    <a:pt x="139093" y="798356"/>
                  </a:lnTo>
                  <a:lnTo>
                    <a:pt x="120582" y="799414"/>
                  </a:lnTo>
                  <a:lnTo>
                    <a:pt x="112121" y="803646"/>
                  </a:lnTo>
                  <a:lnTo>
                    <a:pt x="99956" y="803646"/>
                  </a:lnTo>
                  <a:lnTo>
                    <a:pt x="102601" y="778784"/>
                  </a:lnTo>
                  <a:lnTo>
                    <a:pt x="88850" y="760799"/>
                  </a:lnTo>
                  <a:lnTo>
                    <a:pt x="77743" y="774023"/>
                  </a:lnTo>
                  <a:lnTo>
                    <a:pt x="53415" y="766618"/>
                  </a:lnTo>
                  <a:lnTo>
                    <a:pt x="45482" y="749162"/>
                  </a:lnTo>
                  <a:lnTo>
                    <a:pt x="41780" y="738582"/>
                  </a:lnTo>
                  <a:lnTo>
                    <a:pt x="32261" y="736995"/>
                  </a:lnTo>
                  <a:lnTo>
                    <a:pt x="28029" y="723771"/>
                  </a:lnTo>
                  <a:lnTo>
                    <a:pt x="49184" y="703670"/>
                  </a:lnTo>
                  <a:lnTo>
                    <a:pt x="54473" y="684098"/>
                  </a:lnTo>
                  <a:lnTo>
                    <a:pt x="72455" y="685685"/>
                  </a:lnTo>
                  <a:lnTo>
                    <a:pt x="93081" y="678808"/>
                  </a:lnTo>
                  <a:lnTo>
                    <a:pt x="113707" y="678279"/>
                  </a:lnTo>
                  <a:lnTo>
                    <a:pt x="113707" y="658178"/>
                  </a:lnTo>
                  <a:lnTo>
                    <a:pt x="116880" y="641251"/>
                  </a:lnTo>
                  <a:lnTo>
                    <a:pt x="101543" y="639664"/>
                  </a:lnTo>
                  <a:lnTo>
                    <a:pt x="87263" y="648657"/>
                  </a:lnTo>
                  <a:lnTo>
                    <a:pt x="29617" y="655005"/>
                  </a:lnTo>
                  <a:lnTo>
                    <a:pt x="22213" y="635433"/>
                  </a:lnTo>
                  <a:lnTo>
                    <a:pt x="10576" y="626440"/>
                  </a:lnTo>
                  <a:lnTo>
                    <a:pt x="0" y="619563"/>
                  </a:lnTo>
                  <a:lnTo>
                    <a:pt x="22213" y="602107"/>
                  </a:lnTo>
                  <a:lnTo>
                    <a:pt x="41251" y="600520"/>
                  </a:lnTo>
                  <a:lnTo>
                    <a:pt x="63464" y="588354"/>
                  </a:lnTo>
                  <a:lnTo>
                    <a:pt x="65051" y="604223"/>
                  </a:lnTo>
                  <a:lnTo>
                    <a:pt x="84090" y="607397"/>
                  </a:lnTo>
                  <a:lnTo>
                    <a:pt x="103658" y="604752"/>
                  </a:lnTo>
                  <a:lnTo>
                    <a:pt x="89907" y="584122"/>
                  </a:lnTo>
                  <a:lnTo>
                    <a:pt x="69282" y="576188"/>
                  </a:lnTo>
                  <a:lnTo>
                    <a:pt x="57117" y="559260"/>
                  </a:lnTo>
                  <a:lnTo>
                    <a:pt x="20625" y="542862"/>
                  </a:lnTo>
                  <a:lnTo>
                    <a:pt x="26444" y="525406"/>
                  </a:lnTo>
                  <a:lnTo>
                    <a:pt x="58704" y="524877"/>
                  </a:lnTo>
                  <a:lnTo>
                    <a:pt x="78272" y="511124"/>
                  </a:lnTo>
                  <a:lnTo>
                    <a:pt x="79859" y="495255"/>
                  </a:lnTo>
                  <a:lnTo>
                    <a:pt x="96254" y="482559"/>
                  </a:lnTo>
                  <a:lnTo>
                    <a:pt x="115293" y="482559"/>
                  </a:lnTo>
                  <a:lnTo>
                    <a:pt x="139093" y="464574"/>
                  </a:lnTo>
                  <a:lnTo>
                    <a:pt x="171355" y="464574"/>
                  </a:lnTo>
                  <a:lnTo>
                    <a:pt x="191980" y="452937"/>
                  </a:lnTo>
                  <a:lnTo>
                    <a:pt x="215251" y="453995"/>
                  </a:lnTo>
                  <a:lnTo>
                    <a:pt x="211020" y="464045"/>
                  </a:lnTo>
                  <a:lnTo>
                    <a:pt x="226357" y="461929"/>
                  </a:lnTo>
                  <a:lnTo>
                    <a:pt x="266022" y="464045"/>
                  </a:lnTo>
                  <a:lnTo>
                    <a:pt x="271311" y="476212"/>
                  </a:lnTo>
                  <a:lnTo>
                    <a:pt x="316265" y="476212"/>
                  </a:lnTo>
                  <a:lnTo>
                    <a:pt x="343767" y="483617"/>
                  </a:lnTo>
                  <a:lnTo>
                    <a:pt x="369153" y="483617"/>
                  </a:lnTo>
                  <a:lnTo>
                    <a:pt x="385548" y="492610"/>
                  </a:lnTo>
                  <a:lnTo>
                    <a:pt x="410405" y="486791"/>
                  </a:lnTo>
                  <a:lnTo>
                    <a:pt x="431031" y="491023"/>
                  </a:lnTo>
                  <a:lnTo>
                    <a:pt x="445839" y="499486"/>
                  </a:lnTo>
                  <a:lnTo>
                    <a:pt x="485505" y="501073"/>
                  </a:lnTo>
                  <a:lnTo>
                    <a:pt x="507718" y="518530"/>
                  </a:lnTo>
                  <a:lnTo>
                    <a:pt x="535749" y="520645"/>
                  </a:lnTo>
                  <a:lnTo>
                    <a:pt x="565365" y="504776"/>
                  </a:lnTo>
                  <a:lnTo>
                    <a:pt x="579116" y="504776"/>
                  </a:lnTo>
                  <a:lnTo>
                    <a:pt x="594982" y="504247"/>
                  </a:lnTo>
                  <a:lnTo>
                    <a:pt x="621426" y="492610"/>
                  </a:lnTo>
                  <a:lnTo>
                    <a:pt x="645225" y="484675"/>
                  </a:lnTo>
                  <a:lnTo>
                    <a:pt x="653158" y="486262"/>
                  </a:lnTo>
                  <a:lnTo>
                    <a:pt x="646812" y="495255"/>
                  </a:lnTo>
                  <a:lnTo>
                    <a:pt x="633061" y="500015"/>
                  </a:lnTo>
                  <a:lnTo>
                    <a:pt x="612964" y="505834"/>
                  </a:lnTo>
                  <a:lnTo>
                    <a:pt x="594982" y="523819"/>
                  </a:lnTo>
                  <a:lnTo>
                    <a:pt x="617723" y="511653"/>
                  </a:lnTo>
                  <a:lnTo>
                    <a:pt x="640995" y="504247"/>
                  </a:lnTo>
                  <a:lnTo>
                    <a:pt x="658976" y="501073"/>
                  </a:lnTo>
                  <a:lnTo>
                    <a:pt x="670611" y="491023"/>
                  </a:lnTo>
                  <a:lnTo>
                    <a:pt x="675900" y="473567"/>
                  </a:lnTo>
                  <a:lnTo>
                    <a:pt x="693881" y="477799"/>
                  </a:lnTo>
                  <a:lnTo>
                    <a:pt x="708690" y="504247"/>
                  </a:lnTo>
                  <a:lnTo>
                    <a:pt x="725085" y="506892"/>
                  </a:lnTo>
                  <a:lnTo>
                    <a:pt x="734077" y="486791"/>
                  </a:lnTo>
                  <a:lnTo>
                    <a:pt x="747298" y="509537"/>
                  </a:lnTo>
                  <a:lnTo>
                    <a:pt x="760519" y="506892"/>
                  </a:lnTo>
                  <a:lnTo>
                    <a:pt x="766866" y="496842"/>
                  </a:lnTo>
                  <a:lnTo>
                    <a:pt x="781146" y="495784"/>
                  </a:lnTo>
                  <a:lnTo>
                    <a:pt x="804945" y="498429"/>
                  </a:lnTo>
                  <a:lnTo>
                    <a:pt x="818167" y="510066"/>
                  </a:lnTo>
                  <a:lnTo>
                    <a:pt x="871054" y="525406"/>
                  </a:lnTo>
                  <a:lnTo>
                    <a:pt x="890093" y="524877"/>
                  </a:lnTo>
                  <a:lnTo>
                    <a:pt x="919710" y="539688"/>
                  </a:lnTo>
                  <a:lnTo>
                    <a:pt x="899084" y="547094"/>
                  </a:lnTo>
                  <a:lnTo>
                    <a:pt x="899613" y="554500"/>
                  </a:lnTo>
                  <a:lnTo>
                    <a:pt x="958847" y="560318"/>
                  </a:lnTo>
                  <a:lnTo>
                    <a:pt x="985291" y="554500"/>
                  </a:lnTo>
                  <a:lnTo>
                    <a:pt x="1009619" y="565608"/>
                  </a:lnTo>
                  <a:lnTo>
                    <a:pt x="1024956" y="593115"/>
                  </a:lnTo>
                  <a:lnTo>
                    <a:pt x="1028130" y="570369"/>
                  </a:lnTo>
                  <a:lnTo>
                    <a:pt x="1022312" y="554500"/>
                  </a:lnTo>
                  <a:lnTo>
                    <a:pt x="1047169" y="543920"/>
                  </a:lnTo>
                  <a:lnTo>
                    <a:pt x="1063035" y="533870"/>
                  </a:lnTo>
                  <a:lnTo>
                    <a:pt x="1086835" y="547623"/>
                  </a:lnTo>
                  <a:lnTo>
                    <a:pt x="1104287" y="550268"/>
                  </a:lnTo>
                  <a:lnTo>
                    <a:pt x="1128087" y="560318"/>
                  </a:lnTo>
                  <a:lnTo>
                    <a:pt x="1176743" y="558731"/>
                  </a:lnTo>
                  <a:lnTo>
                    <a:pt x="1180974" y="546036"/>
                  </a:lnTo>
                  <a:lnTo>
                    <a:pt x="1193668" y="536515"/>
                  </a:lnTo>
                  <a:lnTo>
                    <a:pt x="1167754" y="519058"/>
                  </a:lnTo>
                  <a:lnTo>
                    <a:pt x="1183090" y="511653"/>
                  </a:lnTo>
                  <a:lnTo>
                    <a:pt x="1188907" y="495784"/>
                  </a:lnTo>
                  <a:lnTo>
                    <a:pt x="1217995" y="509537"/>
                  </a:lnTo>
                  <a:lnTo>
                    <a:pt x="1221168" y="531754"/>
                  </a:lnTo>
                  <a:lnTo>
                    <a:pt x="1209533" y="531754"/>
                  </a:lnTo>
                  <a:lnTo>
                    <a:pt x="1210591" y="547094"/>
                  </a:lnTo>
                  <a:lnTo>
                    <a:pt x="1222755" y="547094"/>
                  </a:lnTo>
                  <a:lnTo>
                    <a:pt x="1217995" y="562963"/>
                  </a:lnTo>
                  <a:lnTo>
                    <a:pt x="1237564" y="575130"/>
                  </a:lnTo>
                  <a:lnTo>
                    <a:pt x="1234390" y="552384"/>
                  </a:lnTo>
                  <a:lnTo>
                    <a:pt x="1265594" y="536515"/>
                  </a:lnTo>
                  <a:lnTo>
                    <a:pt x="1265594" y="520116"/>
                  </a:lnTo>
                  <a:lnTo>
                    <a:pt x="1248141" y="530696"/>
                  </a:lnTo>
                  <a:lnTo>
                    <a:pt x="1231746" y="531754"/>
                  </a:lnTo>
                  <a:lnTo>
                    <a:pt x="1226986" y="516414"/>
                  </a:lnTo>
                  <a:lnTo>
                    <a:pt x="1244968" y="520116"/>
                  </a:lnTo>
                  <a:lnTo>
                    <a:pt x="1250785" y="506892"/>
                  </a:lnTo>
                  <a:lnTo>
                    <a:pt x="1233861" y="496842"/>
                  </a:lnTo>
                  <a:lnTo>
                    <a:pt x="1215880" y="482030"/>
                  </a:lnTo>
                  <a:lnTo>
                    <a:pt x="1218524" y="473038"/>
                  </a:lnTo>
                  <a:lnTo>
                    <a:pt x="1213235" y="461400"/>
                  </a:lnTo>
                  <a:lnTo>
                    <a:pt x="1222755" y="446589"/>
                  </a:lnTo>
                  <a:lnTo>
                    <a:pt x="1232804" y="446060"/>
                  </a:lnTo>
                  <a:lnTo>
                    <a:pt x="1236506" y="437068"/>
                  </a:lnTo>
                  <a:lnTo>
                    <a:pt x="1258719" y="438126"/>
                  </a:lnTo>
                  <a:lnTo>
                    <a:pt x="1277229" y="452937"/>
                  </a:lnTo>
                  <a:lnTo>
                    <a:pt x="1278816" y="466161"/>
                  </a:lnTo>
                  <a:lnTo>
                    <a:pt x="1290451" y="468277"/>
                  </a:lnTo>
                  <a:lnTo>
                    <a:pt x="1293624" y="484675"/>
                  </a:lnTo>
                  <a:lnTo>
                    <a:pt x="1292038" y="498429"/>
                  </a:lnTo>
                  <a:lnTo>
                    <a:pt x="1301028" y="502660"/>
                  </a:lnTo>
                  <a:lnTo>
                    <a:pt x="1325885" y="529638"/>
                  </a:lnTo>
                  <a:lnTo>
                    <a:pt x="1343867" y="514827"/>
                  </a:lnTo>
                  <a:lnTo>
                    <a:pt x="1366080" y="533870"/>
                  </a:lnTo>
                  <a:lnTo>
                    <a:pt x="1357089" y="547094"/>
                  </a:lnTo>
                  <a:lnTo>
                    <a:pt x="1366080" y="567724"/>
                  </a:lnTo>
                  <a:lnTo>
                    <a:pt x="1377715" y="572485"/>
                  </a:lnTo>
                  <a:lnTo>
                    <a:pt x="1389879" y="559260"/>
                  </a:lnTo>
                  <a:lnTo>
                    <a:pt x="1398341" y="542333"/>
                  </a:lnTo>
                  <a:lnTo>
                    <a:pt x="1414736" y="518530"/>
                  </a:lnTo>
                  <a:lnTo>
                    <a:pt x="1404159" y="509537"/>
                  </a:lnTo>
                  <a:lnTo>
                    <a:pt x="1405217" y="496842"/>
                  </a:lnTo>
                  <a:lnTo>
                    <a:pt x="1420554" y="492610"/>
                  </a:lnTo>
                  <a:lnTo>
                    <a:pt x="1395168" y="484675"/>
                  </a:lnTo>
                  <a:lnTo>
                    <a:pt x="1381946" y="475154"/>
                  </a:lnTo>
                  <a:lnTo>
                    <a:pt x="1371898" y="478857"/>
                  </a:lnTo>
                  <a:lnTo>
                    <a:pt x="1352329" y="478857"/>
                  </a:lnTo>
                  <a:lnTo>
                    <a:pt x="1338050" y="464574"/>
                  </a:lnTo>
                  <a:lnTo>
                    <a:pt x="1355502" y="460342"/>
                  </a:lnTo>
                  <a:lnTo>
                    <a:pt x="1371369" y="462987"/>
                  </a:lnTo>
                  <a:lnTo>
                    <a:pt x="1365022" y="451350"/>
                  </a:lnTo>
                  <a:lnTo>
                    <a:pt x="1350743" y="450821"/>
                  </a:lnTo>
                  <a:lnTo>
                    <a:pt x="1330116" y="446589"/>
                  </a:lnTo>
                  <a:lnTo>
                    <a:pt x="1330645" y="415909"/>
                  </a:lnTo>
                  <a:lnTo>
                    <a:pt x="1344396" y="390518"/>
                  </a:lnTo>
                  <a:lnTo>
                    <a:pt x="1367138" y="373062"/>
                  </a:lnTo>
                  <a:close/>
                  <a:moveTo>
                    <a:pt x="1047313" y="368300"/>
                  </a:moveTo>
                  <a:lnTo>
                    <a:pt x="1075174" y="373143"/>
                  </a:lnTo>
                  <a:lnTo>
                    <a:pt x="1082676" y="379063"/>
                  </a:lnTo>
                  <a:lnTo>
                    <a:pt x="1078925" y="393054"/>
                  </a:lnTo>
                  <a:lnTo>
                    <a:pt x="1069281" y="400050"/>
                  </a:lnTo>
                  <a:lnTo>
                    <a:pt x="1063923" y="393592"/>
                  </a:lnTo>
                  <a:lnTo>
                    <a:pt x="1055886" y="386597"/>
                  </a:lnTo>
                  <a:lnTo>
                    <a:pt x="1046242" y="381215"/>
                  </a:lnTo>
                  <a:lnTo>
                    <a:pt x="1039812" y="376372"/>
                  </a:lnTo>
                  <a:close/>
                  <a:moveTo>
                    <a:pt x="5285069" y="366713"/>
                  </a:moveTo>
                  <a:lnTo>
                    <a:pt x="5291365" y="367267"/>
                  </a:lnTo>
                  <a:lnTo>
                    <a:pt x="5291366" y="367267"/>
                  </a:lnTo>
                  <a:lnTo>
                    <a:pt x="5294513" y="367267"/>
                  </a:lnTo>
                  <a:lnTo>
                    <a:pt x="5296087" y="366713"/>
                  </a:lnTo>
                  <a:lnTo>
                    <a:pt x="5296403" y="366824"/>
                  </a:lnTo>
                  <a:lnTo>
                    <a:pt x="5296613" y="366713"/>
                  </a:lnTo>
                  <a:lnTo>
                    <a:pt x="5297138" y="366713"/>
                  </a:lnTo>
                  <a:lnTo>
                    <a:pt x="5297662" y="367267"/>
                  </a:lnTo>
                  <a:lnTo>
                    <a:pt x="5298187" y="368928"/>
                  </a:lnTo>
                  <a:lnTo>
                    <a:pt x="5298712" y="371143"/>
                  </a:lnTo>
                  <a:lnTo>
                    <a:pt x="5300286" y="372805"/>
                  </a:lnTo>
                  <a:lnTo>
                    <a:pt x="5302909" y="373912"/>
                  </a:lnTo>
                  <a:lnTo>
                    <a:pt x="5304483" y="374466"/>
                  </a:lnTo>
                  <a:lnTo>
                    <a:pt x="5306057" y="375020"/>
                  </a:lnTo>
                  <a:lnTo>
                    <a:pt x="5306581" y="375020"/>
                  </a:lnTo>
                  <a:lnTo>
                    <a:pt x="5306582" y="375020"/>
                  </a:lnTo>
                  <a:lnTo>
                    <a:pt x="5307107" y="375020"/>
                  </a:lnTo>
                  <a:lnTo>
                    <a:pt x="5307631" y="375020"/>
                  </a:lnTo>
                  <a:lnTo>
                    <a:pt x="5307632" y="375020"/>
                  </a:lnTo>
                  <a:lnTo>
                    <a:pt x="5308156" y="375020"/>
                  </a:lnTo>
                  <a:lnTo>
                    <a:pt x="5308680" y="375020"/>
                  </a:lnTo>
                  <a:lnTo>
                    <a:pt x="5308681" y="375020"/>
                  </a:lnTo>
                  <a:lnTo>
                    <a:pt x="5309205" y="375020"/>
                  </a:lnTo>
                  <a:lnTo>
                    <a:pt x="5309206" y="375020"/>
                  </a:lnTo>
                  <a:lnTo>
                    <a:pt x="5311829" y="376128"/>
                  </a:lnTo>
                  <a:lnTo>
                    <a:pt x="5313403" y="377789"/>
                  </a:lnTo>
                  <a:lnTo>
                    <a:pt x="5314977" y="378343"/>
                  </a:lnTo>
                  <a:lnTo>
                    <a:pt x="5316551" y="379450"/>
                  </a:lnTo>
                  <a:lnTo>
                    <a:pt x="5317601" y="381665"/>
                  </a:lnTo>
                  <a:lnTo>
                    <a:pt x="5318125" y="383327"/>
                  </a:lnTo>
                  <a:lnTo>
                    <a:pt x="5317601" y="390526"/>
                  </a:lnTo>
                  <a:lnTo>
                    <a:pt x="5317600" y="390526"/>
                  </a:lnTo>
                  <a:lnTo>
                    <a:pt x="5311829" y="390526"/>
                  </a:lnTo>
                  <a:lnTo>
                    <a:pt x="5311828" y="390526"/>
                  </a:lnTo>
                  <a:lnTo>
                    <a:pt x="5309206" y="390526"/>
                  </a:lnTo>
                  <a:lnTo>
                    <a:pt x="5309205" y="390526"/>
                  </a:lnTo>
                  <a:lnTo>
                    <a:pt x="5307106" y="389419"/>
                  </a:lnTo>
                  <a:lnTo>
                    <a:pt x="5303433" y="388311"/>
                  </a:lnTo>
                  <a:lnTo>
                    <a:pt x="5299760" y="387203"/>
                  </a:lnTo>
                  <a:lnTo>
                    <a:pt x="5297661" y="385542"/>
                  </a:lnTo>
                  <a:lnTo>
                    <a:pt x="5296087" y="384434"/>
                  </a:lnTo>
                  <a:lnTo>
                    <a:pt x="5294514" y="384434"/>
                  </a:lnTo>
                  <a:lnTo>
                    <a:pt x="5291891" y="384988"/>
                  </a:lnTo>
                  <a:lnTo>
                    <a:pt x="5291890" y="384988"/>
                  </a:lnTo>
                  <a:lnTo>
                    <a:pt x="5288743" y="384988"/>
                  </a:lnTo>
                  <a:lnTo>
                    <a:pt x="5287693" y="385542"/>
                  </a:lnTo>
                  <a:lnTo>
                    <a:pt x="5286119" y="385542"/>
                  </a:lnTo>
                  <a:lnTo>
                    <a:pt x="5286118" y="385542"/>
                  </a:lnTo>
                  <a:lnTo>
                    <a:pt x="5285070" y="385542"/>
                  </a:lnTo>
                  <a:lnTo>
                    <a:pt x="5283497" y="384989"/>
                  </a:lnTo>
                  <a:lnTo>
                    <a:pt x="5283495" y="384988"/>
                  </a:lnTo>
                  <a:lnTo>
                    <a:pt x="5282447" y="384988"/>
                  </a:lnTo>
                  <a:lnTo>
                    <a:pt x="5281396" y="384988"/>
                  </a:lnTo>
                  <a:lnTo>
                    <a:pt x="5280873" y="384988"/>
                  </a:lnTo>
                  <a:lnTo>
                    <a:pt x="5279823" y="384988"/>
                  </a:lnTo>
                  <a:lnTo>
                    <a:pt x="5278249" y="384988"/>
                  </a:lnTo>
                  <a:lnTo>
                    <a:pt x="5276150" y="385542"/>
                  </a:lnTo>
                  <a:lnTo>
                    <a:pt x="5274052" y="386096"/>
                  </a:lnTo>
                  <a:lnTo>
                    <a:pt x="5274051" y="386096"/>
                  </a:lnTo>
                  <a:lnTo>
                    <a:pt x="5270903" y="386096"/>
                  </a:lnTo>
                  <a:lnTo>
                    <a:pt x="5270902" y="386096"/>
                  </a:lnTo>
                  <a:lnTo>
                    <a:pt x="5266705" y="385542"/>
                  </a:lnTo>
                  <a:lnTo>
                    <a:pt x="5263557" y="384988"/>
                  </a:lnTo>
                  <a:lnTo>
                    <a:pt x="5259885" y="384988"/>
                  </a:lnTo>
                  <a:lnTo>
                    <a:pt x="5259884" y="384988"/>
                  </a:lnTo>
                  <a:lnTo>
                    <a:pt x="5256211" y="384434"/>
                  </a:lnTo>
                  <a:lnTo>
                    <a:pt x="5260409" y="383327"/>
                  </a:lnTo>
                  <a:lnTo>
                    <a:pt x="5264606" y="378343"/>
                  </a:lnTo>
                  <a:lnTo>
                    <a:pt x="5270902" y="375020"/>
                  </a:lnTo>
                  <a:lnTo>
                    <a:pt x="5270903" y="375020"/>
                  </a:lnTo>
                  <a:lnTo>
                    <a:pt x="5271428" y="375020"/>
                  </a:lnTo>
                  <a:lnTo>
                    <a:pt x="5271952" y="375020"/>
                  </a:lnTo>
                  <a:lnTo>
                    <a:pt x="5272478" y="375020"/>
                  </a:lnTo>
                  <a:lnTo>
                    <a:pt x="5273001" y="375020"/>
                  </a:lnTo>
                  <a:lnTo>
                    <a:pt x="5273002" y="375020"/>
                  </a:lnTo>
                  <a:lnTo>
                    <a:pt x="5273527" y="375020"/>
                  </a:lnTo>
                  <a:lnTo>
                    <a:pt x="5274051" y="375020"/>
                  </a:lnTo>
                  <a:lnTo>
                    <a:pt x="5274052" y="375020"/>
                  </a:lnTo>
                  <a:lnTo>
                    <a:pt x="5274576" y="375020"/>
                  </a:lnTo>
                  <a:lnTo>
                    <a:pt x="5275100" y="375020"/>
                  </a:lnTo>
                  <a:lnTo>
                    <a:pt x="5276149" y="373359"/>
                  </a:lnTo>
                  <a:lnTo>
                    <a:pt x="5276674" y="371143"/>
                  </a:lnTo>
                  <a:lnTo>
                    <a:pt x="5278248" y="370036"/>
                  </a:lnTo>
                  <a:lnTo>
                    <a:pt x="5280347" y="368374"/>
                  </a:lnTo>
                  <a:lnTo>
                    <a:pt x="5280351" y="368373"/>
                  </a:lnTo>
                  <a:lnTo>
                    <a:pt x="5282971" y="367267"/>
                  </a:lnTo>
                  <a:lnTo>
                    <a:pt x="5283495" y="367267"/>
                  </a:lnTo>
                  <a:close/>
                  <a:moveTo>
                    <a:pt x="1184619" y="360363"/>
                  </a:moveTo>
                  <a:lnTo>
                    <a:pt x="1190383" y="366713"/>
                  </a:lnTo>
                  <a:lnTo>
                    <a:pt x="1195098" y="370946"/>
                  </a:lnTo>
                  <a:lnTo>
                    <a:pt x="1203482" y="378355"/>
                  </a:lnTo>
                  <a:lnTo>
                    <a:pt x="1205577" y="384705"/>
                  </a:lnTo>
                  <a:lnTo>
                    <a:pt x="1204529" y="386821"/>
                  </a:lnTo>
                  <a:lnTo>
                    <a:pt x="1188287" y="393701"/>
                  </a:lnTo>
                  <a:lnTo>
                    <a:pt x="1200338" y="400580"/>
                  </a:lnTo>
                  <a:lnTo>
                    <a:pt x="1211865" y="411692"/>
                  </a:lnTo>
                  <a:lnTo>
                    <a:pt x="1219200" y="423334"/>
                  </a:lnTo>
                  <a:lnTo>
                    <a:pt x="1210817" y="437621"/>
                  </a:lnTo>
                  <a:lnTo>
                    <a:pt x="1190383" y="438680"/>
                  </a:lnTo>
                  <a:lnTo>
                    <a:pt x="1186192" y="443442"/>
                  </a:lnTo>
                  <a:lnTo>
                    <a:pt x="1178332" y="449263"/>
                  </a:lnTo>
                  <a:lnTo>
                    <a:pt x="1168376" y="445559"/>
                  </a:lnTo>
                  <a:lnTo>
                    <a:pt x="1157898" y="439209"/>
                  </a:lnTo>
                  <a:lnTo>
                    <a:pt x="1154754" y="430213"/>
                  </a:lnTo>
                  <a:lnTo>
                    <a:pt x="1151087" y="425451"/>
                  </a:lnTo>
                  <a:lnTo>
                    <a:pt x="1135891" y="421217"/>
                  </a:lnTo>
                  <a:lnTo>
                    <a:pt x="1125936" y="415396"/>
                  </a:lnTo>
                  <a:lnTo>
                    <a:pt x="1112838" y="407459"/>
                  </a:lnTo>
                  <a:lnTo>
                    <a:pt x="1114409" y="397405"/>
                  </a:lnTo>
                  <a:lnTo>
                    <a:pt x="1125412" y="396346"/>
                  </a:lnTo>
                  <a:lnTo>
                    <a:pt x="1130128" y="400580"/>
                  </a:lnTo>
                  <a:lnTo>
                    <a:pt x="1137463" y="406401"/>
                  </a:lnTo>
                  <a:lnTo>
                    <a:pt x="1143751" y="405342"/>
                  </a:lnTo>
                  <a:lnTo>
                    <a:pt x="1146370" y="403226"/>
                  </a:lnTo>
                  <a:lnTo>
                    <a:pt x="1151087" y="389996"/>
                  </a:lnTo>
                  <a:lnTo>
                    <a:pt x="1139035" y="379413"/>
                  </a:lnTo>
                  <a:lnTo>
                    <a:pt x="1136415" y="369359"/>
                  </a:lnTo>
                  <a:lnTo>
                    <a:pt x="1150562" y="366184"/>
                  </a:lnTo>
                  <a:lnTo>
                    <a:pt x="1162613" y="370946"/>
                  </a:lnTo>
                  <a:lnTo>
                    <a:pt x="1168376" y="370946"/>
                  </a:lnTo>
                  <a:lnTo>
                    <a:pt x="1170472" y="360892"/>
                  </a:lnTo>
                  <a:close/>
                  <a:moveTo>
                    <a:pt x="1261533" y="357188"/>
                  </a:moveTo>
                  <a:lnTo>
                    <a:pt x="1271058" y="357188"/>
                  </a:lnTo>
                  <a:lnTo>
                    <a:pt x="1286933" y="362480"/>
                  </a:lnTo>
                  <a:lnTo>
                    <a:pt x="1303337" y="362480"/>
                  </a:lnTo>
                  <a:lnTo>
                    <a:pt x="1313391" y="366184"/>
                  </a:lnTo>
                  <a:lnTo>
                    <a:pt x="1319212" y="369359"/>
                  </a:lnTo>
                  <a:lnTo>
                    <a:pt x="1307571" y="382588"/>
                  </a:lnTo>
                  <a:lnTo>
                    <a:pt x="1299633" y="396346"/>
                  </a:lnTo>
                  <a:lnTo>
                    <a:pt x="1288520" y="404813"/>
                  </a:lnTo>
                  <a:lnTo>
                    <a:pt x="1271058" y="400580"/>
                  </a:lnTo>
                  <a:lnTo>
                    <a:pt x="1269470" y="413280"/>
                  </a:lnTo>
                  <a:lnTo>
                    <a:pt x="1257299" y="421217"/>
                  </a:lnTo>
                  <a:lnTo>
                    <a:pt x="1240895" y="423863"/>
                  </a:lnTo>
                  <a:lnTo>
                    <a:pt x="1238249" y="410634"/>
                  </a:lnTo>
                  <a:lnTo>
                    <a:pt x="1235074" y="400580"/>
                  </a:lnTo>
                  <a:lnTo>
                    <a:pt x="1235074" y="378355"/>
                  </a:lnTo>
                  <a:lnTo>
                    <a:pt x="1237191" y="377826"/>
                  </a:lnTo>
                  <a:lnTo>
                    <a:pt x="1245128" y="373592"/>
                  </a:lnTo>
                  <a:lnTo>
                    <a:pt x="1247245" y="369359"/>
                  </a:lnTo>
                  <a:lnTo>
                    <a:pt x="1246187" y="365655"/>
                  </a:lnTo>
                  <a:lnTo>
                    <a:pt x="1245658" y="358776"/>
                  </a:lnTo>
                  <a:lnTo>
                    <a:pt x="1248303" y="357717"/>
                  </a:lnTo>
                  <a:close/>
                  <a:moveTo>
                    <a:pt x="5257270" y="352425"/>
                  </a:moveTo>
                  <a:lnTo>
                    <a:pt x="5264149" y="352425"/>
                  </a:lnTo>
                  <a:lnTo>
                    <a:pt x="5267853" y="353378"/>
                  </a:lnTo>
                  <a:lnTo>
                    <a:pt x="5271557" y="354806"/>
                  </a:lnTo>
                  <a:lnTo>
                    <a:pt x="5272615" y="354806"/>
                  </a:lnTo>
                  <a:lnTo>
                    <a:pt x="5273674" y="354806"/>
                  </a:lnTo>
                  <a:lnTo>
                    <a:pt x="5274203" y="354806"/>
                  </a:lnTo>
                  <a:lnTo>
                    <a:pt x="5275261" y="354806"/>
                  </a:lnTo>
                  <a:lnTo>
                    <a:pt x="5276849" y="355283"/>
                  </a:lnTo>
                  <a:lnTo>
                    <a:pt x="5278436" y="356235"/>
                  </a:lnTo>
                  <a:lnTo>
                    <a:pt x="5278436" y="356236"/>
                  </a:lnTo>
                  <a:lnTo>
                    <a:pt x="5278437" y="356236"/>
                  </a:lnTo>
                  <a:lnTo>
                    <a:pt x="5278437" y="358141"/>
                  </a:lnTo>
                  <a:lnTo>
                    <a:pt x="5277908" y="360046"/>
                  </a:lnTo>
                  <a:lnTo>
                    <a:pt x="5276321" y="360999"/>
                  </a:lnTo>
                  <a:lnTo>
                    <a:pt x="5274204" y="361475"/>
                  </a:lnTo>
                  <a:lnTo>
                    <a:pt x="5272087" y="361951"/>
                  </a:lnTo>
                  <a:lnTo>
                    <a:pt x="5269971" y="361951"/>
                  </a:lnTo>
                  <a:lnTo>
                    <a:pt x="5265737" y="361951"/>
                  </a:lnTo>
                  <a:lnTo>
                    <a:pt x="5262562" y="360522"/>
                  </a:lnTo>
                  <a:lnTo>
                    <a:pt x="5260975" y="360522"/>
                  </a:lnTo>
                  <a:lnTo>
                    <a:pt x="5259387" y="360046"/>
                  </a:lnTo>
                  <a:lnTo>
                    <a:pt x="5256741" y="358141"/>
                  </a:lnTo>
                  <a:lnTo>
                    <a:pt x="5256740" y="358140"/>
                  </a:lnTo>
                  <a:lnTo>
                    <a:pt x="5256211" y="356235"/>
                  </a:lnTo>
                  <a:lnTo>
                    <a:pt x="5256740" y="354330"/>
                  </a:lnTo>
                  <a:close/>
                  <a:moveTo>
                    <a:pt x="5178424" y="352425"/>
                  </a:moveTo>
                  <a:lnTo>
                    <a:pt x="5182754" y="352425"/>
                  </a:lnTo>
                  <a:lnTo>
                    <a:pt x="5184919" y="354013"/>
                  </a:lnTo>
                  <a:lnTo>
                    <a:pt x="5186001" y="355600"/>
                  </a:lnTo>
                  <a:lnTo>
                    <a:pt x="5186003" y="355604"/>
                  </a:lnTo>
                  <a:lnTo>
                    <a:pt x="5188166" y="359835"/>
                  </a:lnTo>
                  <a:lnTo>
                    <a:pt x="5189788" y="363535"/>
                  </a:lnTo>
                  <a:lnTo>
                    <a:pt x="5189790" y="363538"/>
                  </a:lnTo>
                  <a:lnTo>
                    <a:pt x="5192496" y="366184"/>
                  </a:lnTo>
                  <a:lnTo>
                    <a:pt x="5194119" y="367242"/>
                  </a:lnTo>
                  <a:lnTo>
                    <a:pt x="5196284" y="368301"/>
                  </a:lnTo>
                  <a:lnTo>
                    <a:pt x="5198449" y="368301"/>
                  </a:lnTo>
                  <a:lnTo>
                    <a:pt x="5200614" y="368830"/>
                  </a:lnTo>
                  <a:lnTo>
                    <a:pt x="5201696" y="370946"/>
                  </a:lnTo>
                  <a:lnTo>
                    <a:pt x="5202237" y="373063"/>
                  </a:lnTo>
                  <a:lnTo>
                    <a:pt x="5202237" y="373064"/>
                  </a:lnTo>
                  <a:lnTo>
                    <a:pt x="5186001" y="373064"/>
                  </a:lnTo>
                  <a:lnTo>
                    <a:pt x="5186001" y="373063"/>
                  </a:lnTo>
                  <a:lnTo>
                    <a:pt x="5186542" y="369889"/>
                  </a:lnTo>
                  <a:lnTo>
                    <a:pt x="5186001" y="366185"/>
                  </a:lnTo>
                  <a:lnTo>
                    <a:pt x="5185460" y="364597"/>
                  </a:lnTo>
                  <a:lnTo>
                    <a:pt x="5184377" y="363010"/>
                  </a:lnTo>
                  <a:lnTo>
                    <a:pt x="5181671" y="359835"/>
                  </a:lnTo>
                  <a:lnTo>
                    <a:pt x="5179507" y="355601"/>
                  </a:lnTo>
                  <a:lnTo>
                    <a:pt x="5178965" y="354014"/>
                  </a:lnTo>
                  <a:lnTo>
                    <a:pt x="5178424" y="352426"/>
                  </a:lnTo>
                  <a:lnTo>
                    <a:pt x="5178425" y="352426"/>
                  </a:lnTo>
                  <a:close/>
                  <a:moveTo>
                    <a:pt x="770276" y="346075"/>
                  </a:moveTo>
                  <a:lnTo>
                    <a:pt x="794231" y="347648"/>
                  </a:lnTo>
                  <a:lnTo>
                    <a:pt x="813926" y="354988"/>
                  </a:lnTo>
                  <a:lnTo>
                    <a:pt x="834153" y="361280"/>
                  </a:lnTo>
                  <a:lnTo>
                    <a:pt x="851187" y="353940"/>
                  </a:lnTo>
                  <a:lnTo>
                    <a:pt x="865560" y="356037"/>
                  </a:lnTo>
                  <a:lnTo>
                    <a:pt x="890578" y="369669"/>
                  </a:lnTo>
                  <a:lnTo>
                    <a:pt x="892175" y="381728"/>
                  </a:lnTo>
                  <a:lnTo>
                    <a:pt x="873012" y="387496"/>
                  </a:lnTo>
                  <a:lnTo>
                    <a:pt x="840541" y="400079"/>
                  </a:lnTo>
                  <a:lnTo>
                    <a:pt x="834686" y="404274"/>
                  </a:lnTo>
                  <a:lnTo>
                    <a:pt x="828298" y="411614"/>
                  </a:lnTo>
                  <a:lnTo>
                    <a:pt x="819781" y="418430"/>
                  </a:lnTo>
                  <a:lnTo>
                    <a:pt x="811264" y="422100"/>
                  </a:lnTo>
                  <a:lnTo>
                    <a:pt x="806474" y="438878"/>
                  </a:lnTo>
                  <a:lnTo>
                    <a:pt x="795295" y="447792"/>
                  </a:lnTo>
                  <a:lnTo>
                    <a:pt x="776665" y="447792"/>
                  </a:lnTo>
                  <a:lnTo>
                    <a:pt x="761227" y="460375"/>
                  </a:lnTo>
                  <a:lnTo>
                    <a:pt x="744193" y="437305"/>
                  </a:lnTo>
                  <a:lnTo>
                    <a:pt x="712787" y="428392"/>
                  </a:lnTo>
                  <a:lnTo>
                    <a:pt x="737806" y="397458"/>
                  </a:lnTo>
                  <a:lnTo>
                    <a:pt x="743661" y="373864"/>
                  </a:lnTo>
                  <a:lnTo>
                    <a:pt x="738871" y="357610"/>
                  </a:lnTo>
                  <a:lnTo>
                    <a:pt x="738871" y="349221"/>
                  </a:lnTo>
                  <a:close/>
                  <a:moveTo>
                    <a:pt x="1197736" y="339725"/>
                  </a:moveTo>
                  <a:lnTo>
                    <a:pt x="1203324" y="349250"/>
                  </a:lnTo>
                  <a:lnTo>
                    <a:pt x="1190624" y="349250"/>
                  </a:lnTo>
                  <a:close/>
                  <a:moveTo>
                    <a:pt x="2522941" y="324933"/>
                  </a:moveTo>
                  <a:lnTo>
                    <a:pt x="2522941" y="328083"/>
                  </a:lnTo>
                  <a:lnTo>
                    <a:pt x="2522941" y="330729"/>
                  </a:lnTo>
                  <a:lnTo>
                    <a:pt x="2522411" y="332846"/>
                  </a:lnTo>
                  <a:lnTo>
                    <a:pt x="2522941" y="334963"/>
                  </a:lnTo>
                  <a:lnTo>
                    <a:pt x="2523471" y="336550"/>
                  </a:lnTo>
                  <a:lnTo>
                    <a:pt x="2523890" y="337387"/>
                  </a:lnTo>
                  <a:lnTo>
                    <a:pt x="2523402" y="336247"/>
                  </a:lnTo>
                  <a:lnTo>
                    <a:pt x="2522969" y="334727"/>
                  </a:lnTo>
                  <a:lnTo>
                    <a:pt x="2522536" y="332700"/>
                  </a:lnTo>
                  <a:lnTo>
                    <a:pt x="2522969" y="330673"/>
                  </a:lnTo>
                  <a:lnTo>
                    <a:pt x="2522969" y="328140"/>
                  </a:lnTo>
                  <a:lnTo>
                    <a:pt x="2522969" y="325100"/>
                  </a:lnTo>
                  <a:close/>
                  <a:moveTo>
                    <a:pt x="2523358" y="319424"/>
                  </a:moveTo>
                  <a:lnTo>
                    <a:pt x="2522941" y="320675"/>
                  </a:lnTo>
                  <a:lnTo>
                    <a:pt x="2522411" y="322263"/>
                  </a:lnTo>
                  <a:lnTo>
                    <a:pt x="2522912" y="324763"/>
                  </a:lnTo>
                  <a:lnTo>
                    <a:pt x="2522536" y="322567"/>
                  </a:lnTo>
                  <a:lnTo>
                    <a:pt x="2522969" y="321047"/>
                  </a:lnTo>
                  <a:lnTo>
                    <a:pt x="2523402" y="319527"/>
                  </a:lnTo>
                  <a:close/>
                  <a:moveTo>
                    <a:pt x="1081296" y="312738"/>
                  </a:moveTo>
                  <a:lnTo>
                    <a:pt x="1091615" y="316570"/>
                  </a:lnTo>
                  <a:lnTo>
                    <a:pt x="1093787" y="319307"/>
                  </a:lnTo>
                  <a:lnTo>
                    <a:pt x="1091615" y="325329"/>
                  </a:lnTo>
                  <a:lnTo>
                    <a:pt x="1089442" y="328066"/>
                  </a:lnTo>
                  <a:lnTo>
                    <a:pt x="1077494" y="328613"/>
                  </a:lnTo>
                  <a:lnTo>
                    <a:pt x="1073149" y="318760"/>
                  </a:lnTo>
                  <a:lnTo>
                    <a:pt x="1077494" y="318760"/>
                  </a:lnTo>
                  <a:lnTo>
                    <a:pt x="1079668" y="314380"/>
                  </a:lnTo>
                  <a:close/>
                  <a:moveTo>
                    <a:pt x="5366253" y="307975"/>
                  </a:moveTo>
                  <a:lnTo>
                    <a:pt x="5369406" y="313705"/>
                  </a:lnTo>
                  <a:lnTo>
                    <a:pt x="5374136" y="317351"/>
                  </a:lnTo>
                  <a:lnTo>
                    <a:pt x="5376763" y="317872"/>
                  </a:lnTo>
                  <a:lnTo>
                    <a:pt x="5379916" y="317351"/>
                  </a:lnTo>
                  <a:lnTo>
                    <a:pt x="5382544" y="317872"/>
                  </a:lnTo>
                  <a:lnTo>
                    <a:pt x="5384646" y="317351"/>
                  </a:lnTo>
                  <a:lnTo>
                    <a:pt x="5385171" y="315268"/>
                  </a:lnTo>
                  <a:lnTo>
                    <a:pt x="5385697" y="313705"/>
                  </a:lnTo>
                  <a:lnTo>
                    <a:pt x="5387799" y="313184"/>
                  </a:lnTo>
                  <a:lnTo>
                    <a:pt x="5389901" y="312663"/>
                  </a:lnTo>
                  <a:lnTo>
                    <a:pt x="5395156" y="313184"/>
                  </a:lnTo>
                  <a:lnTo>
                    <a:pt x="5400937" y="313705"/>
                  </a:lnTo>
                  <a:lnTo>
                    <a:pt x="5400937" y="313706"/>
                  </a:lnTo>
                  <a:lnTo>
                    <a:pt x="5400937" y="323081"/>
                  </a:lnTo>
                  <a:lnTo>
                    <a:pt x="5402513" y="323081"/>
                  </a:lnTo>
                  <a:lnTo>
                    <a:pt x="5404090" y="322561"/>
                  </a:lnTo>
                  <a:lnTo>
                    <a:pt x="5408820" y="322561"/>
                  </a:lnTo>
                  <a:lnTo>
                    <a:pt x="5410922" y="323081"/>
                  </a:lnTo>
                  <a:lnTo>
                    <a:pt x="5412498" y="323602"/>
                  </a:lnTo>
                  <a:lnTo>
                    <a:pt x="5415651" y="323602"/>
                  </a:lnTo>
                  <a:lnTo>
                    <a:pt x="5419855" y="323081"/>
                  </a:lnTo>
                  <a:lnTo>
                    <a:pt x="5423008" y="322561"/>
                  </a:lnTo>
                  <a:lnTo>
                    <a:pt x="5424585" y="322040"/>
                  </a:lnTo>
                  <a:lnTo>
                    <a:pt x="5426687" y="322040"/>
                  </a:lnTo>
                  <a:lnTo>
                    <a:pt x="5432993" y="322040"/>
                  </a:lnTo>
                  <a:lnTo>
                    <a:pt x="5438774" y="322561"/>
                  </a:lnTo>
                  <a:lnTo>
                    <a:pt x="5438773" y="322562"/>
                  </a:lnTo>
                  <a:lnTo>
                    <a:pt x="5438774" y="322562"/>
                  </a:lnTo>
                  <a:lnTo>
                    <a:pt x="5437723" y="323603"/>
                  </a:lnTo>
                  <a:lnTo>
                    <a:pt x="5438248" y="325165"/>
                  </a:lnTo>
                  <a:lnTo>
                    <a:pt x="5438774" y="327249"/>
                  </a:lnTo>
                  <a:lnTo>
                    <a:pt x="5438774" y="327250"/>
                  </a:lnTo>
                  <a:lnTo>
                    <a:pt x="5438774" y="334020"/>
                  </a:lnTo>
                  <a:lnTo>
                    <a:pt x="5438774" y="334021"/>
                  </a:lnTo>
                  <a:lnTo>
                    <a:pt x="5437197" y="334021"/>
                  </a:lnTo>
                  <a:lnTo>
                    <a:pt x="5435621" y="334021"/>
                  </a:lnTo>
                  <a:lnTo>
                    <a:pt x="5434570" y="334021"/>
                  </a:lnTo>
                  <a:lnTo>
                    <a:pt x="5433519" y="334021"/>
                  </a:lnTo>
                  <a:lnTo>
                    <a:pt x="5432468" y="334021"/>
                  </a:lnTo>
                  <a:lnTo>
                    <a:pt x="5431417" y="334021"/>
                  </a:lnTo>
                  <a:lnTo>
                    <a:pt x="5430891" y="334021"/>
                  </a:lnTo>
                  <a:lnTo>
                    <a:pt x="5430366" y="334021"/>
                  </a:lnTo>
                  <a:lnTo>
                    <a:pt x="5428264" y="335063"/>
                  </a:lnTo>
                  <a:lnTo>
                    <a:pt x="5427213" y="337668"/>
                  </a:lnTo>
                  <a:lnTo>
                    <a:pt x="5425636" y="339751"/>
                  </a:lnTo>
                  <a:lnTo>
                    <a:pt x="5424060" y="341314"/>
                  </a:lnTo>
                  <a:lnTo>
                    <a:pt x="5423534" y="341314"/>
                  </a:lnTo>
                  <a:lnTo>
                    <a:pt x="5423008" y="341314"/>
                  </a:lnTo>
                  <a:lnTo>
                    <a:pt x="5421432" y="341314"/>
                  </a:lnTo>
                  <a:lnTo>
                    <a:pt x="5420381" y="341314"/>
                  </a:lnTo>
                  <a:lnTo>
                    <a:pt x="5416702" y="341314"/>
                  </a:lnTo>
                  <a:lnTo>
                    <a:pt x="5414075" y="341314"/>
                  </a:lnTo>
                  <a:lnTo>
                    <a:pt x="5411973" y="341314"/>
                  </a:lnTo>
                  <a:lnTo>
                    <a:pt x="5410922" y="341314"/>
                  </a:lnTo>
                  <a:lnTo>
                    <a:pt x="5409871" y="341314"/>
                  </a:lnTo>
                  <a:lnTo>
                    <a:pt x="5408294" y="340272"/>
                  </a:lnTo>
                  <a:lnTo>
                    <a:pt x="5406192" y="339751"/>
                  </a:lnTo>
                  <a:lnTo>
                    <a:pt x="5404090" y="339231"/>
                  </a:lnTo>
                  <a:lnTo>
                    <a:pt x="5402513" y="338710"/>
                  </a:lnTo>
                  <a:lnTo>
                    <a:pt x="5400937" y="336626"/>
                  </a:lnTo>
                  <a:lnTo>
                    <a:pt x="5399360" y="335063"/>
                  </a:lnTo>
                  <a:lnTo>
                    <a:pt x="5395682" y="332459"/>
                  </a:lnTo>
                  <a:lnTo>
                    <a:pt x="5392003" y="331417"/>
                  </a:lnTo>
                  <a:lnTo>
                    <a:pt x="5388325" y="332459"/>
                  </a:lnTo>
                  <a:lnTo>
                    <a:pt x="5384120" y="334021"/>
                  </a:lnTo>
                  <a:lnTo>
                    <a:pt x="5381493" y="334542"/>
                  </a:lnTo>
                  <a:lnTo>
                    <a:pt x="5378340" y="335063"/>
                  </a:lnTo>
                  <a:lnTo>
                    <a:pt x="5374661" y="334542"/>
                  </a:lnTo>
                  <a:lnTo>
                    <a:pt x="5372559" y="332980"/>
                  </a:lnTo>
                  <a:lnTo>
                    <a:pt x="5371508" y="331417"/>
                  </a:lnTo>
                  <a:lnTo>
                    <a:pt x="5370457" y="329854"/>
                  </a:lnTo>
                  <a:lnTo>
                    <a:pt x="5368880" y="328812"/>
                  </a:lnTo>
                  <a:lnTo>
                    <a:pt x="5367304" y="328291"/>
                  </a:lnTo>
                  <a:lnTo>
                    <a:pt x="5365727" y="327771"/>
                  </a:lnTo>
                  <a:lnTo>
                    <a:pt x="5363625" y="327250"/>
                  </a:lnTo>
                  <a:lnTo>
                    <a:pt x="5363100" y="325687"/>
                  </a:lnTo>
                  <a:lnTo>
                    <a:pt x="5362574" y="324124"/>
                  </a:lnTo>
                  <a:lnTo>
                    <a:pt x="5362574" y="324123"/>
                  </a:lnTo>
                  <a:lnTo>
                    <a:pt x="5362574" y="309539"/>
                  </a:lnTo>
                  <a:lnTo>
                    <a:pt x="5362574" y="309538"/>
                  </a:lnTo>
                  <a:close/>
                  <a:moveTo>
                    <a:pt x="1252204" y="307975"/>
                  </a:moveTo>
                  <a:lnTo>
                    <a:pt x="1259014" y="318029"/>
                  </a:lnTo>
                  <a:lnTo>
                    <a:pt x="1271587" y="324908"/>
                  </a:lnTo>
                  <a:lnTo>
                    <a:pt x="1267396" y="338667"/>
                  </a:lnTo>
                  <a:lnTo>
                    <a:pt x="1256919" y="342900"/>
                  </a:lnTo>
                  <a:lnTo>
                    <a:pt x="1244869" y="337608"/>
                  </a:lnTo>
                  <a:lnTo>
                    <a:pt x="1231772" y="337608"/>
                  </a:lnTo>
                  <a:lnTo>
                    <a:pt x="1219199" y="325967"/>
                  </a:lnTo>
                  <a:lnTo>
                    <a:pt x="1222866" y="316971"/>
                  </a:lnTo>
                  <a:lnTo>
                    <a:pt x="1240678" y="310092"/>
                  </a:lnTo>
                  <a:close/>
                  <a:moveTo>
                    <a:pt x="5180372" y="301625"/>
                  </a:moveTo>
                  <a:lnTo>
                    <a:pt x="5181888" y="302649"/>
                  </a:lnTo>
                  <a:lnTo>
                    <a:pt x="5183908" y="303161"/>
                  </a:lnTo>
                  <a:lnTo>
                    <a:pt x="5185424" y="303161"/>
                  </a:lnTo>
                  <a:lnTo>
                    <a:pt x="5185929" y="303161"/>
                  </a:lnTo>
                  <a:lnTo>
                    <a:pt x="5186434" y="303161"/>
                  </a:lnTo>
                  <a:lnTo>
                    <a:pt x="5187444" y="303161"/>
                  </a:lnTo>
                  <a:lnTo>
                    <a:pt x="5187949" y="303161"/>
                  </a:lnTo>
                  <a:lnTo>
                    <a:pt x="5187949" y="303162"/>
                  </a:lnTo>
                  <a:lnTo>
                    <a:pt x="5187950" y="303162"/>
                  </a:lnTo>
                  <a:lnTo>
                    <a:pt x="5187445" y="307259"/>
                  </a:lnTo>
                  <a:lnTo>
                    <a:pt x="5187445" y="310332"/>
                  </a:lnTo>
                  <a:lnTo>
                    <a:pt x="5187445" y="311868"/>
                  </a:lnTo>
                  <a:lnTo>
                    <a:pt x="5187950" y="313916"/>
                  </a:lnTo>
                  <a:lnTo>
                    <a:pt x="5186435" y="316477"/>
                  </a:lnTo>
                  <a:lnTo>
                    <a:pt x="5183909" y="317501"/>
                  </a:lnTo>
                  <a:lnTo>
                    <a:pt x="5181889" y="316989"/>
                  </a:lnTo>
                  <a:lnTo>
                    <a:pt x="5181888" y="316988"/>
                  </a:lnTo>
                  <a:lnTo>
                    <a:pt x="5180373" y="314428"/>
                  </a:lnTo>
                  <a:lnTo>
                    <a:pt x="5177848" y="313404"/>
                  </a:lnTo>
                  <a:lnTo>
                    <a:pt x="5177847" y="313404"/>
                  </a:lnTo>
                  <a:lnTo>
                    <a:pt x="5177847" y="313403"/>
                  </a:lnTo>
                  <a:lnTo>
                    <a:pt x="5176836" y="311867"/>
                  </a:lnTo>
                  <a:lnTo>
                    <a:pt x="5176836" y="310331"/>
                  </a:lnTo>
                  <a:lnTo>
                    <a:pt x="5176836" y="308794"/>
                  </a:lnTo>
                  <a:lnTo>
                    <a:pt x="5176836" y="307258"/>
                  </a:lnTo>
                  <a:lnTo>
                    <a:pt x="5176836" y="305722"/>
                  </a:lnTo>
                  <a:lnTo>
                    <a:pt x="5177847" y="302649"/>
                  </a:lnTo>
                  <a:close/>
                  <a:moveTo>
                    <a:pt x="852487" y="295275"/>
                  </a:moveTo>
                  <a:lnTo>
                    <a:pt x="843675" y="312738"/>
                  </a:lnTo>
                  <a:lnTo>
                    <a:pt x="827087" y="310621"/>
                  </a:lnTo>
                  <a:lnTo>
                    <a:pt x="835899" y="299509"/>
                  </a:lnTo>
                  <a:close/>
                  <a:moveTo>
                    <a:pt x="5246464" y="292100"/>
                  </a:moveTo>
                  <a:lnTo>
                    <a:pt x="5246800" y="292166"/>
                  </a:lnTo>
                  <a:lnTo>
                    <a:pt x="5246997" y="292101"/>
                  </a:lnTo>
                  <a:lnTo>
                    <a:pt x="5248597" y="292101"/>
                  </a:lnTo>
                  <a:lnTo>
                    <a:pt x="5249122" y="292623"/>
                  </a:lnTo>
                  <a:lnTo>
                    <a:pt x="5249130" y="292624"/>
                  </a:lnTo>
                  <a:lnTo>
                    <a:pt x="5249130" y="292630"/>
                  </a:lnTo>
                  <a:lnTo>
                    <a:pt x="5249130" y="294720"/>
                  </a:lnTo>
                  <a:lnTo>
                    <a:pt x="5249130" y="294747"/>
                  </a:lnTo>
                  <a:lnTo>
                    <a:pt x="5249130" y="296815"/>
                  </a:lnTo>
                  <a:lnTo>
                    <a:pt x="5251263" y="297339"/>
                  </a:lnTo>
                  <a:lnTo>
                    <a:pt x="5252863" y="298387"/>
                  </a:lnTo>
                  <a:lnTo>
                    <a:pt x="5253930" y="299958"/>
                  </a:lnTo>
                  <a:lnTo>
                    <a:pt x="5254996" y="301530"/>
                  </a:lnTo>
                  <a:lnTo>
                    <a:pt x="5256063" y="303625"/>
                  </a:lnTo>
                  <a:lnTo>
                    <a:pt x="5257663" y="305721"/>
                  </a:lnTo>
                  <a:lnTo>
                    <a:pt x="5259796" y="305721"/>
                  </a:lnTo>
                  <a:lnTo>
                    <a:pt x="5261929" y="305721"/>
                  </a:lnTo>
                  <a:lnTo>
                    <a:pt x="5265129" y="305721"/>
                  </a:lnTo>
                  <a:lnTo>
                    <a:pt x="5269395" y="305721"/>
                  </a:lnTo>
                  <a:lnTo>
                    <a:pt x="5272595" y="305721"/>
                  </a:lnTo>
                  <a:lnTo>
                    <a:pt x="5275795" y="306245"/>
                  </a:lnTo>
                  <a:lnTo>
                    <a:pt x="5275795" y="296864"/>
                  </a:lnTo>
                  <a:lnTo>
                    <a:pt x="5275795" y="296815"/>
                  </a:lnTo>
                  <a:lnTo>
                    <a:pt x="5277928" y="296291"/>
                  </a:lnTo>
                  <a:lnTo>
                    <a:pt x="5280061" y="295767"/>
                  </a:lnTo>
                  <a:lnTo>
                    <a:pt x="5283261" y="295767"/>
                  </a:lnTo>
                  <a:lnTo>
                    <a:pt x="5286994" y="295767"/>
                  </a:lnTo>
                  <a:lnTo>
                    <a:pt x="5288594" y="296291"/>
                  </a:lnTo>
                  <a:lnTo>
                    <a:pt x="5290194" y="296815"/>
                  </a:lnTo>
                  <a:lnTo>
                    <a:pt x="5293927" y="296815"/>
                  </a:lnTo>
                  <a:lnTo>
                    <a:pt x="5297660" y="296815"/>
                  </a:lnTo>
                  <a:lnTo>
                    <a:pt x="5298727" y="298387"/>
                  </a:lnTo>
                  <a:lnTo>
                    <a:pt x="5299260" y="299958"/>
                  </a:lnTo>
                  <a:lnTo>
                    <a:pt x="5299248" y="300001"/>
                  </a:lnTo>
                  <a:lnTo>
                    <a:pt x="5299260" y="300039"/>
                  </a:lnTo>
                  <a:lnTo>
                    <a:pt x="5298194" y="303743"/>
                  </a:lnTo>
                  <a:lnTo>
                    <a:pt x="5296060" y="307447"/>
                  </a:lnTo>
                  <a:lnTo>
                    <a:pt x="5294461" y="308505"/>
                  </a:lnTo>
                  <a:lnTo>
                    <a:pt x="5293394" y="310622"/>
                  </a:lnTo>
                  <a:lnTo>
                    <a:pt x="5293394" y="320914"/>
                  </a:lnTo>
                  <a:lnTo>
                    <a:pt x="5294994" y="320390"/>
                  </a:lnTo>
                  <a:lnTo>
                    <a:pt x="5296594" y="320390"/>
                  </a:lnTo>
                  <a:lnTo>
                    <a:pt x="5300327" y="320390"/>
                  </a:lnTo>
                  <a:lnTo>
                    <a:pt x="5304060" y="320914"/>
                  </a:lnTo>
                  <a:lnTo>
                    <a:pt x="5304060" y="317501"/>
                  </a:lnTo>
                  <a:lnTo>
                    <a:pt x="5304060" y="317246"/>
                  </a:lnTo>
                  <a:lnTo>
                    <a:pt x="5304060" y="313268"/>
                  </a:lnTo>
                  <a:lnTo>
                    <a:pt x="5304060" y="313055"/>
                  </a:lnTo>
                  <a:lnTo>
                    <a:pt x="5304593" y="311484"/>
                  </a:lnTo>
                  <a:lnTo>
                    <a:pt x="5305127" y="309912"/>
                  </a:lnTo>
                  <a:lnTo>
                    <a:pt x="5306726" y="307817"/>
                  </a:lnTo>
                  <a:lnTo>
                    <a:pt x="5308326" y="306245"/>
                  </a:lnTo>
                  <a:lnTo>
                    <a:pt x="5308860" y="304673"/>
                  </a:lnTo>
                  <a:lnTo>
                    <a:pt x="5309393" y="302578"/>
                  </a:lnTo>
                  <a:lnTo>
                    <a:pt x="5310993" y="301530"/>
                  </a:lnTo>
                  <a:lnTo>
                    <a:pt x="5313126" y="301006"/>
                  </a:lnTo>
                  <a:lnTo>
                    <a:pt x="5314726" y="301006"/>
                  </a:lnTo>
                  <a:lnTo>
                    <a:pt x="5317393" y="301006"/>
                  </a:lnTo>
                  <a:lnTo>
                    <a:pt x="5320059" y="301530"/>
                  </a:lnTo>
                  <a:lnTo>
                    <a:pt x="5322192" y="301530"/>
                  </a:lnTo>
                  <a:lnTo>
                    <a:pt x="5324859" y="301530"/>
                  </a:lnTo>
                  <a:lnTo>
                    <a:pt x="5327525" y="301530"/>
                  </a:lnTo>
                  <a:lnTo>
                    <a:pt x="5330725" y="301530"/>
                  </a:lnTo>
                  <a:lnTo>
                    <a:pt x="5332325" y="301530"/>
                  </a:lnTo>
                  <a:lnTo>
                    <a:pt x="5334991" y="301530"/>
                  </a:lnTo>
                  <a:lnTo>
                    <a:pt x="5335525" y="303102"/>
                  </a:lnTo>
                  <a:lnTo>
                    <a:pt x="5336591" y="305721"/>
                  </a:lnTo>
                  <a:lnTo>
                    <a:pt x="5337658" y="305721"/>
                  </a:lnTo>
                  <a:lnTo>
                    <a:pt x="5338191" y="305721"/>
                  </a:lnTo>
                  <a:lnTo>
                    <a:pt x="5339258" y="305721"/>
                  </a:lnTo>
                  <a:lnTo>
                    <a:pt x="5339791" y="305721"/>
                  </a:lnTo>
                  <a:lnTo>
                    <a:pt x="5341391" y="305721"/>
                  </a:lnTo>
                  <a:lnTo>
                    <a:pt x="5343524" y="306245"/>
                  </a:lnTo>
                  <a:lnTo>
                    <a:pt x="5343524" y="306389"/>
                  </a:lnTo>
                  <a:lnTo>
                    <a:pt x="5343524" y="307817"/>
                  </a:lnTo>
                  <a:lnTo>
                    <a:pt x="5343524" y="307976"/>
                  </a:lnTo>
                  <a:lnTo>
                    <a:pt x="5343524" y="309912"/>
                  </a:lnTo>
                  <a:lnTo>
                    <a:pt x="5343524" y="310093"/>
                  </a:lnTo>
                  <a:lnTo>
                    <a:pt x="5341924" y="311680"/>
                  </a:lnTo>
                  <a:lnTo>
                    <a:pt x="5340858" y="313268"/>
                  </a:lnTo>
                  <a:lnTo>
                    <a:pt x="5339258" y="314856"/>
                  </a:lnTo>
                  <a:lnTo>
                    <a:pt x="5337658" y="316972"/>
                  </a:lnTo>
                  <a:lnTo>
                    <a:pt x="5336591" y="318560"/>
                  </a:lnTo>
                  <a:lnTo>
                    <a:pt x="5335525" y="320676"/>
                  </a:lnTo>
                  <a:lnTo>
                    <a:pt x="5335009" y="325280"/>
                  </a:lnTo>
                  <a:lnTo>
                    <a:pt x="5335525" y="330343"/>
                  </a:lnTo>
                  <a:lnTo>
                    <a:pt x="5335486" y="330343"/>
                  </a:lnTo>
                  <a:lnTo>
                    <a:pt x="5335525" y="330731"/>
                  </a:lnTo>
                  <a:lnTo>
                    <a:pt x="5321126" y="330731"/>
                  </a:lnTo>
                  <a:lnTo>
                    <a:pt x="5318992" y="330201"/>
                  </a:lnTo>
                  <a:lnTo>
                    <a:pt x="5317393" y="329672"/>
                  </a:lnTo>
                  <a:lnTo>
                    <a:pt x="5315793" y="329143"/>
                  </a:lnTo>
                  <a:lnTo>
                    <a:pt x="5314193" y="328614"/>
                  </a:lnTo>
                  <a:lnTo>
                    <a:pt x="5312593" y="327556"/>
                  </a:lnTo>
                  <a:lnTo>
                    <a:pt x="5309926" y="325968"/>
                  </a:lnTo>
                  <a:lnTo>
                    <a:pt x="5308326" y="325968"/>
                  </a:lnTo>
                  <a:lnTo>
                    <a:pt x="5307793" y="325968"/>
                  </a:lnTo>
                  <a:lnTo>
                    <a:pt x="5306726" y="325439"/>
                  </a:lnTo>
                  <a:lnTo>
                    <a:pt x="5305127" y="325968"/>
                  </a:lnTo>
                  <a:lnTo>
                    <a:pt x="5303527" y="327026"/>
                  </a:lnTo>
                  <a:lnTo>
                    <a:pt x="5301927" y="328614"/>
                  </a:lnTo>
                  <a:lnTo>
                    <a:pt x="5300327" y="330731"/>
                  </a:lnTo>
                  <a:lnTo>
                    <a:pt x="5297127" y="333377"/>
                  </a:lnTo>
                  <a:lnTo>
                    <a:pt x="5293394" y="334964"/>
                  </a:lnTo>
                  <a:lnTo>
                    <a:pt x="5291261" y="334435"/>
                  </a:lnTo>
                  <a:lnTo>
                    <a:pt x="5289128" y="333906"/>
                  </a:lnTo>
                  <a:lnTo>
                    <a:pt x="5288061" y="332318"/>
                  </a:lnTo>
                  <a:lnTo>
                    <a:pt x="5286994" y="330731"/>
                  </a:lnTo>
                  <a:lnTo>
                    <a:pt x="5286461" y="330201"/>
                  </a:lnTo>
                  <a:lnTo>
                    <a:pt x="5285928" y="330201"/>
                  </a:lnTo>
                  <a:lnTo>
                    <a:pt x="5284861" y="330201"/>
                  </a:lnTo>
                  <a:lnTo>
                    <a:pt x="5283261" y="330731"/>
                  </a:lnTo>
                  <a:lnTo>
                    <a:pt x="5282195" y="330201"/>
                  </a:lnTo>
                  <a:lnTo>
                    <a:pt x="5281128" y="330201"/>
                  </a:lnTo>
                  <a:lnTo>
                    <a:pt x="5280595" y="330201"/>
                  </a:lnTo>
                  <a:lnTo>
                    <a:pt x="5280061" y="330731"/>
                  </a:lnTo>
                  <a:lnTo>
                    <a:pt x="5278995" y="332318"/>
                  </a:lnTo>
                  <a:lnTo>
                    <a:pt x="5278462" y="333906"/>
                  </a:lnTo>
                  <a:lnTo>
                    <a:pt x="5276328" y="334435"/>
                  </a:lnTo>
                  <a:lnTo>
                    <a:pt x="5274728" y="334964"/>
                  </a:lnTo>
                  <a:lnTo>
                    <a:pt x="5274195" y="334964"/>
                  </a:lnTo>
                  <a:lnTo>
                    <a:pt x="5273662" y="334964"/>
                  </a:lnTo>
                  <a:lnTo>
                    <a:pt x="5273129" y="334435"/>
                  </a:lnTo>
                  <a:lnTo>
                    <a:pt x="5272062" y="334435"/>
                  </a:lnTo>
                  <a:lnTo>
                    <a:pt x="5271529" y="334435"/>
                  </a:lnTo>
                  <a:lnTo>
                    <a:pt x="5270995" y="334964"/>
                  </a:lnTo>
                  <a:lnTo>
                    <a:pt x="5265129" y="335493"/>
                  </a:lnTo>
                  <a:lnTo>
                    <a:pt x="5260329" y="335493"/>
                  </a:lnTo>
                  <a:lnTo>
                    <a:pt x="5253930" y="334435"/>
                  </a:lnTo>
                  <a:lnTo>
                    <a:pt x="5249130" y="331260"/>
                  </a:lnTo>
                  <a:lnTo>
                    <a:pt x="5246997" y="332847"/>
                  </a:lnTo>
                  <a:lnTo>
                    <a:pt x="5245930" y="334964"/>
                  </a:lnTo>
                  <a:lnTo>
                    <a:pt x="5245930" y="336106"/>
                  </a:lnTo>
                  <a:lnTo>
                    <a:pt x="5245930" y="336552"/>
                  </a:lnTo>
                  <a:lnTo>
                    <a:pt x="5245930" y="338202"/>
                  </a:lnTo>
                  <a:lnTo>
                    <a:pt x="5245930" y="338668"/>
                  </a:lnTo>
                  <a:lnTo>
                    <a:pt x="5245930" y="340821"/>
                  </a:lnTo>
                  <a:lnTo>
                    <a:pt x="5245930" y="341314"/>
                  </a:lnTo>
                  <a:lnTo>
                    <a:pt x="5245397" y="343960"/>
                  </a:lnTo>
                  <a:lnTo>
                    <a:pt x="5241130" y="344489"/>
                  </a:lnTo>
                  <a:lnTo>
                    <a:pt x="5235797" y="344489"/>
                  </a:lnTo>
                  <a:lnTo>
                    <a:pt x="5234198" y="344489"/>
                  </a:lnTo>
                  <a:lnTo>
                    <a:pt x="5233131" y="344489"/>
                  </a:lnTo>
                  <a:lnTo>
                    <a:pt x="5231531" y="344489"/>
                  </a:lnTo>
                  <a:lnTo>
                    <a:pt x="5230464" y="343960"/>
                  </a:lnTo>
                  <a:lnTo>
                    <a:pt x="5229398" y="342372"/>
                  </a:lnTo>
                  <a:lnTo>
                    <a:pt x="5228331" y="340256"/>
                  </a:lnTo>
                  <a:lnTo>
                    <a:pt x="5227798" y="338668"/>
                  </a:lnTo>
                  <a:lnTo>
                    <a:pt x="5226731" y="336552"/>
                  </a:lnTo>
                  <a:lnTo>
                    <a:pt x="5224598" y="334435"/>
                  </a:lnTo>
                  <a:lnTo>
                    <a:pt x="5221932" y="332847"/>
                  </a:lnTo>
                  <a:lnTo>
                    <a:pt x="5220332" y="332847"/>
                  </a:lnTo>
                  <a:lnTo>
                    <a:pt x="5218732" y="332318"/>
                  </a:lnTo>
                  <a:lnTo>
                    <a:pt x="5216599" y="330731"/>
                  </a:lnTo>
                  <a:lnTo>
                    <a:pt x="5214465" y="329672"/>
                  </a:lnTo>
                  <a:lnTo>
                    <a:pt x="5212866" y="329143"/>
                  </a:lnTo>
                  <a:lnTo>
                    <a:pt x="5211266" y="328614"/>
                  </a:lnTo>
                  <a:lnTo>
                    <a:pt x="5210199" y="327026"/>
                  </a:lnTo>
                  <a:lnTo>
                    <a:pt x="5209666" y="324910"/>
                  </a:lnTo>
                  <a:lnTo>
                    <a:pt x="5208066" y="323322"/>
                  </a:lnTo>
                  <a:lnTo>
                    <a:pt x="5206999" y="321735"/>
                  </a:lnTo>
                  <a:lnTo>
                    <a:pt x="5207436" y="322082"/>
                  </a:lnTo>
                  <a:lnTo>
                    <a:pt x="5206999" y="321437"/>
                  </a:lnTo>
                  <a:lnTo>
                    <a:pt x="5209666" y="323533"/>
                  </a:lnTo>
                  <a:lnTo>
                    <a:pt x="5209666" y="322264"/>
                  </a:lnTo>
                  <a:lnTo>
                    <a:pt x="5209666" y="321961"/>
                  </a:lnTo>
                  <a:lnTo>
                    <a:pt x="5210199" y="320390"/>
                  </a:lnTo>
                  <a:lnTo>
                    <a:pt x="5210199" y="319089"/>
                  </a:lnTo>
                  <a:lnTo>
                    <a:pt x="5210199" y="318818"/>
                  </a:lnTo>
                  <a:lnTo>
                    <a:pt x="5210199" y="316972"/>
                  </a:lnTo>
                  <a:lnTo>
                    <a:pt x="5210199" y="316722"/>
                  </a:lnTo>
                  <a:lnTo>
                    <a:pt x="5211266" y="314103"/>
                  </a:lnTo>
                  <a:lnTo>
                    <a:pt x="5212866" y="312008"/>
                  </a:lnTo>
                  <a:lnTo>
                    <a:pt x="5213399" y="310436"/>
                  </a:lnTo>
                  <a:lnTo>
                    <a:pt x="5213932" y="308864"/>
                  </a:lnTo>
                  <a:lnTo>
                    <a:pt x="5216065" y="305721"/>
                  </a:lnTo>
                  <a:lnTo>
                    <a:pt x="5217665" y="301530"/>
                  </a:lnTo>
                  <a:lnTo>
                    <a:pt x="5217665" y="297922"/>
                  </a:lnTo>
                  <a:lnTo>
                    <a:pt x="5216599" y="294218"/>
                  </a:lnTo>
                  <a:lnTo>
                    <a:pt x="5216605" y="294218"/>
                  </a:lnTo>
                  <a:lnTo>
                    <a:pt x="5216599" y="294196"/>
                  </a:lnTo>
                  <a:lnTo>
                    <a:pt x="5225131" y="294196"/>
                  </a:lnTo>
                  <a:lnTo>
                    <a:pt x="5234731" y="294196"/>
                  </a:lnTo>
                  <a:lnTo>
                    <a:pt x="5236331" y="293148"/>
                  </a:lnTo>
                  <a:lnTo>
                    <a:pt x="5238464" y="292624"/>
                  </a:lnTo>
                  <a:lnTo>
                    <a:pt x="5243264" y="292624"/>
                  </a:lnTo>
                  <a:close/>
                  <a:moveTo>
                    <a:pt x="1295859" y="271463"/>
                  </a:moveTo>
                  <a:lnTo>
                    <a:pt x="1317978" y="271463"/>
                  </a:lnTo>
                  <a:lnTo>
                    <a:pt x="1324825" y="283634"/>
                  </a:lnTo>
                  <a:lnTo>
                    <a:pt x="1326405" y="296863"/>
                  </a:lnTo>
                  <a:lnTo>
                    <a:pt x="1343258" y="310093"/>
                  </a:lnTo>
                  <a:lnTo>
                    <a:pt x="1363271" y="309563"/>
                  </a:lnTo>
                  <a:lnTo>
                    <a:pt x="1388551" y="313797"/>
                  </a:lnTo>
                  <a:lnTo>
                    <a:pt x="1405930" y="311680"/>
                  </a:lnTo>
                  <a:lnTo>
                    <a:pt x="1433843" y="305859"/>
                  </a:lnTo>
                  <a:lnTo>
                    <a:pt x="1452803" y="299509"/>
                  </a:lnTo>
                  <a:lnTo>
                    <a:pt x="1477029" y="305330"/>
                  </a:lnTo>
                  <a:lnTo>
                    <a:pt x="1500202" y="311151"/>
                  </a:lnTo>
                  <a:lnTo>
                    <a:pt x="1503362" y="325438"/>
                  </a:lnTo>
                  <a:lnTo>
                    <a:pt x="1503192" y="325490"/>
                  </a:lnTo>
                  <a:lnTo>
                    <a:pt x="1503361" y="326269"/>
                  </a:lnTo>
                  <a:lnTo>
                    <a:pt x="1498124" y="327875"/>
                  </a:lnTo>
                  <a:lnTo>
                    <a:pt x="1493515" y="332587"/>
                  </a:lnTo>
                  <a:lnTo>
                    <a:pt x="1493882" y="334434"/>
                  </a:lnTo>
                  <a:lnTo>
                    <a:pt x="1494409" y="340784"/>
                  </a:lnTo>
                  <a:lnTo>
                    <a:pt x="1494376" y="340790"/>
                  </a:lnTo>
                  <a:lnTo>
                    <a:pt x="1494458" y="341794"/>
                  </a:lnTo>
                  <a:lnTo>
                    <a:pt x="1491316" y="342329"/>
                  </a:lnTo>
                  <a:lnTo>
                    <a:pt x="1476652" y="343935"/>
                  </a:lnTo>
                  <a:lnTo>
                    <a:pt x="1466178" y="345005"/>
                  </a:lnTo>
                  <a:lnTo>
                    <a:pt x="1452561" y="346076"/>
                  </a:lnTo>
                  <a:lnTo>
                    <a:pt x="1452561" y="344889"/>
                  </a:lnTo>
                  <a:lnTo>
                    <a:pt x="1450696" y="345018"/>
                  </a:lnTo>
                  <a:lnTo>
                    <a:pt x="1441743" y="338139"/>
                  </a:lnTo>
                  <a:lnTo>
                    <a:pt x="1435423" y="343959"/>
                  </a:lnTo>
                  <a:lnTo>
                    <a:pt x="1422257" y="348193"/>
                  </a:lnTo>
                  <a:lnTo>
                    <a:pt x="1392764" y="348193"/>
                  </a:lnTo>
                  <a:lnTo>
                    <a:pt x="1382231" y="349251"/>
                  </a:lnTo>
                  <a:lnTo>
                    <a:pt x="1367484" y="346605"/>
                  </a:lnTo>
                  <a:lnTo>
                    <a:pt x="1356951" y="339197"/>
                  </a:lnTo>
                  <a:lnTo>
                    <a:pt x="1351158" y="334964"/>
                  </a:lnTo>
                  <a:lnTo>
                    <a:pt x="1339571" y="342372"/>
                  </a:lnTo>
                  <a:lnTo>
                    <a:pt x="1315872" y="343959"/>
                  </a:lnTo>
                  <a:lnTo>
                    <a:pt x="1298492" y="333376"/>
                  </a:lnTo>
                  <a:lnTo>
                    <a:pt x="1288485" y="322793"/>
                  </a:lnTo>
                  <a:lnTo>
                    <a:pt x="1296912" y="308505"/>
                  </a:lnTo>
                  <a:lnTo>
                    <a:pt x="1293225" y="301626"/>
                  </a:lnTo>
                  <a:lnTo>
                    <a:pt x="1286905" y="291572"/>
                  </a:lnTo>
                  <a:lnTo>
                    <a:pt x="1283219" y="280459"/>
                  </a:lnTo>
                  <a:lnTo>
                    <a:pt x="1281112" y="273051"/>
                  </a:lnTo>
                  <a:close/>
                  <a:moveTo>
                    <a:pt x="994832" y="266700"/>
                  </a:moveTo>
                  <a:lnTo>
                    <a:pt x="1008591" y="266700"/>
                  </a:lnTo>
                  <a:lnTo>
                    <a:pt x="1013882" y="277284"/>
                  </a:lnTo>
                  <a:lnTo>
                    <a:pt x="1013882" y="286279"/>
                  </a:lnTo>
                  <a:lnTo>
                    <a:pt x="1028699" y="297921"/>
                  </a:lnTo>
                  <a:lnTo>
                    <a:pt x="1041399" y="302155"/>
                  </a:lnTo>
                  <a:lnTo>
                    <a:pt x="1042987" y="294746"/>
                  </a:lnTo>
                  <a:lnTo>
                    <a:pt x="1053041" y="294746"/>
                  </a:lnTo>
                  <a:lnTo>
                    <a:pt x="1060449" y="301625"/>
                  </a:lnTo>
                  <a:lnTo>
                    <a:pt x="1055157" y="320146"/>
                  </a:lnTo>
                  <a:lnTo>
                    <a:pt x="1046692" y="330201"/>
                  </a:lnTo>
                  <a:lnTo>
                    <a:pt x="1003829" y="330201"/>
                  </a:lnTo>
                  <a:lnTo>
                    <a:pt x="987953" y="331788"/>
                  </a:lnTo>
                  <a:lnTo>
                    <a:pt x="973666" y="342371"/>
                  </a:lnTo>
                  <a:lnTo>
                    <a:pt x="951441" y="350838"/>
                  </a:lnTo>
                  <a:lnTo>
                    <a:pt x="929216" y="350838"/>
                  </a:lnTo>
                  <a:lnTo>
                    <a:pt x="918103" y="346076"/>
                  </a:lnTo>
                  <a:lnTo>
                    <a:pt x="916516" y="338138"/>
                  </a:lnTo>
                  <a:lnTo>
                    <a:pt x="928157" y="332846"/>
                  </a:lnTo>
                  <a:lnTo>
                    <a:pt x="945091" y="332846"/>
                  </a:lnTo>
                  <a:lnTo>
                    <a:pt x="946678" y="332846"/>
                  </a:lnTo>
                  <a:lnTo>
                    <a:pt x="958849" y="330730"/>
                  </a:lnTo>
                  <a:lnTo>
                    <a:pt x="963082" y="327555"/>
                  </a:lnTo>
                  <a:lnTo>
                    <a:pt x="947737" y="327555"/>
                  </a:lnTo>
                  <a:lnTo>
                    <a:pt x="924453" y="323850"/>
                  </a:lnTo>
                  <a:lnTo>
                    <a:pt x="911224" y="328613"/>
                  </a:lnTo>
                  <a:lnTo>
                    <a:pt x="895878" y="330201"/>
                  </a:lnTo>
                  <a:lnTo>
                    <a:pt x="878945" y="326496"/>
                  </a:lnTo>
                  <a:lnTo>
                    <a:pt x="859366" y="325438"/>
                  </a:lnTo>
                  <a:lnTo>
                    <a:pt x="857249" y="314855"/>
                  </a:lnTo>
                  <a:lnTo>
                    <a:pt x="867303" y="305330"/>
                  </a:lnTo>
                  <a:lnTo>
                    <a:pt x="876299" y="296334"/>
                  </a:lnTo>
                  <a:lnTo>
                    <a:pt x="885295" y="283634"/>
                  </a:lnTo>
                  <a:lnTo>
                    <a:pt x="902229" y="278342"/>
                  </a:lnTo>
                  <a:lnTo>
                    <a:pt x="911224" y="279929"/>
                  </a:lnTo>
                  <a:lnTo>
                    <a:pt x="923395" y="286279"/>
                  </a:lnTo>
                  <a:lnTo>
                    <a:pt x="936095" y="286279"/>
                  </a:lnTo>
                  <a:lnTo>
                    <a:pt x="950382" y="291571"/>
                  </a:lnTo>
                  <a:lnTo>
                    <a:pt x="962024" y="306388"/>
                  </a:lnTo>
                  <a:lnTo>
                    <a:pt x="973666" y="312738"/>
                  </a:lnTo>
                  <a:lnTo>
                    <a:pt x="991657" y="312738"/>
                  </a:lnTo>
                  <a:lnTo>
                    <a:pt x="994832" y="312738"/>
                  </a:lnTo>
                  <a:lnTo>
                    <a:pt x="1002241" y="312209"/>
                  </a:lnTo>
                  <a:lnTo>
                    <a:pt x="1003829" y="308505"/>
                  </a:lnTo>
                  <a:lnTo>
                    <a:pt x="1002241" y="305330"/>
                  </a:lnTo>
                  <a:lnTo>
                    <a:pt x="988482" y="303213"/>
                  </a:lnTo>
                  <a:lnTo>
                    <a:pt x="990599" y="299509"/>
                  </a:lnTo>
                  <a:lnTo>
                    <a:pt x="991657" y="289984"/>
                  </a:lnTo>
                  <a:lnTo>
                    <a:pt x="981074" y="282575"/>
                  </a:lnTo>
                  <a:lnTo>
                    <a:pt x="980016" y="275696"/>
                  </a:lnTo>
                  <a:lnTo>
                    <a:pt x="989541" y="273050"/>
                  </a:lnTo>
                  <a:close/>
                  <a:moveTo>
                    <a:pt x="2521189" y="265113"/>
                  </a:moveTo>
                  <a:lnTo>
                    <a:pt x="2527299" y="265113"/>
                  </a:lnTo>
                  <a:lnTo>
                    <a:pt x="2527299" y="287338"/>
                  </a:lnTo>
                  <a:lnTo>
                    <a:pt x="2524753" y="287338"/>
                  </a:lnTo>
                  <a:lnTo>
                    <a:pt x="2522207" y="287338"/>
                  </a:lnTo>
                  <a:lnTo>
                    <a:pt x="2520680" y="287338"/>
                  </a:lnTo>
                  <a:lnTo>
                    <a:pt x="2518134" y="286833"/>
                  </a:lnTo>
                  <a:lnTo>
                    <a:pt x="2516097" y="286833"/>
                  </a:lnTo>
                  <a:lnTo>
                    <a:pt x="2514060" y="286328"/>
                  </a:lnTo>
                  <a:lnTo>
                    <a:pt x="2512532" y="285823"/>
                  </a:lnTo>
                  <a:lnTo>
                    <a:pt x="2510495" y="285318"/>
                  </a:lnTo>
                  <a:lnTo>
                    <a:pt x="2508459" y="284813"/>
                  </a:lnTo>
                  <a:lnTo>
                    <a:pt x="2506931" y="283802"/>
                  </a:lnTo>
                  <a:lnTo>
                    <a:pt x="2505403" y="283297"/>
                  </a:lnTo>
                  <a:lnTo>
                    <a:pt x="2503876" y="281782"/>
                  </a:lnTo>
                  <a:lnTo>
                    <a:pt x="2502348" y="280267"/>
                  </a:lnTo>
                  <a:lnTo>
                    <a:pt x="2501330" y="278751"/>
                  </a:lnTo>
                  <a:lnTo>
                    <a:pt x="2500311" y="276226"/>
                  </a:lnTo>
                  <a:lnTo>
                    <a:pt x="2500311" y="273700"/>
                  </a:lnTo>
                  <a:lnTo>
                    <a:pt x="2500311" y="272185"/>
                  </a:lnTo>
                  <a:lnTo>
                    <a:pt x="2501839" y="270164"/>
                  </a:lnTo>
                  <a:lnTo>
                    <a:pt x="2503876" y="269659"/>
                  </a:lnTo>
                  <a:lnTo>
                    <a:pt x="2504894" y="268144"/>
                  </a:lnTo>
                  <a:lnTo>
                    <a:pt x="2505913" y="266628"/>
                  </a:lnTo>
                  <a:lnTo>
                    <a:pt x="2506422" y="266628"/>
                  </a:lnTo>
                  <a:lnTo>
                    <a:pt x="2506931" y="266628"/>
                  </a:lnTo>
                  <a:lnTo>
                    <a:pt x="2507440" y="266628"/>
                  </a:lnTo>
                  <a:lnTo>
                    <a:pt x="2507949" y="266628"/>
                  </a:lnTo>
                  <a:lnTo>
                    <a:pt x="2508459" y="266628"/>
                  </a:lnTo>
                  <a:lnTo>
                    <a:pt x="2509477" y="266628"/>
                  </a:lnTo>
                  <a:lnTo>
                    <a:pt x="2509986" y="266628"/>
                  </a:lnTo>
                  <a:lnTo>
                    <a:pt x="2513551" y="266123"/>
                  </a:lnTo>
                  <a:lnTo>
                    <a:pt x="2517115" y="265618"/>
                  </a:lnTo>
                  <a:lnTo>
                    <a:pt x="2518643" y="265618"/>
                  </a:lnTo>
                  <a:close/>
                  <a:moveTo>
                    <a:pt x="1078975" y="265113"/>
                  </a:moveTo>
                  <a:lnTo>
                    <a:pt x="1102359" y="273512"/>
                  </a:lnTo>
                  <a:lnTo>
                    <a:pt x="1110331" y="290833"/>
                  </a:lnTo>
                  <a:lnTo>
                    <a:pt x="1126273" y="300807"/>
                  </a:lnTo>
                  <a:lnTo>
                    <a:pt x="1122553" y="289259"/>
                  </a:lnTo>
                  <a:lnTo>
                    <a:pt x="1122021" y="278761"/>
                  </a:lnTo>
                  <a:lnTo>
                    <a:pt x="1135307" y="278761"/>
                  </a:lnTo>
                  <a:lnTo>
                    <a:pt x="1153376" y="295558"/>
                  </a:lnTo>
                  <a:lnTo>
                    <a:pt x="1154971" y="296082"/>
                  </a:lnTo>
                  <a:lnTo>
                    <a:pt x="1161879" y="297132"/>
                  </a:lnTo>
                  <a:lnTo>
                    <a:pt x="1164536" y="296082"/>
                  </a:lnTo>
                  <a:lnTo>
                    <a:pt x="1164005" y="294508"/>
                  </a:lnTo>
                  <a:lnTo>
                    <a:pt x="1156566" y="284010"/>
                  </a:lnTo>
                  <a:lnTo>
                    <a:pt x="1151782" y="278761"/>
                  </a:lnTo>
                  <a:lnTo>
                    <a:pt x="1141153" y="269312"/>
                  </a:lnTo>
                  <a:lnTo>
                    <a:pt x="1154971" y="269312"/>
                  </a:lnTo>
                  <a:lnTo>
                    <a:pt x="1172508" y="280335"/>
                  </a:lnTo>
                  <a:lnTo>
                    <a:pt x="1175165" y="277186"/>
                  </a:lnTo>
                  <a:lnTo>
                    <a:pt x="1181542" y="274036"/>
                  </a:lnTo>
                  <a:lnTo>
                    <a:pt x="1191641" y="277711"/>
                  </a:lnTo>
                  <a:lnTo>
                    <a:pt x="1197486" y="280860"/>
                  </a:lnTo>
                  <a:lnTo>
                    <a:pt x="1198017" y="281910"/>
                  </a:lnTo>
                  <a:lnTo>
                    <a:pt x="1201737" y="289259"/>
                  </a:lnTo>
                  <a:lnTo>
                    <a:pt x="1200674" y="291883"/>
                  </a:lnTo>
                  <a:lnTo>
                    <a:pt x="1195891" y="296607"/>
                  </a:lnTo>
                  <a:lnTo>
                    <a:pt x="1194828" y="298707"/>
                  </a:lnTo>
                  <a:lnTo>
                    <a:pt x="1194828" y="312879"/>
                  </a:lnTo>
                  <a:lnTo>
                    <a:pt x="1193766" y="322852"/>
                  </a:lnTo>
                  <a:lnTo>
                    <a:pt x="1183138" y="324427"/>
                  </a:lnTo>
                  <a:lnTo>
                    <a:pt x="1167725" y="325477"/>
                  </a:lnTo>
                  <a:lnTo>
                    <a:pt x="1158691" y="330201"/>
                  </a:lnTo>
                  <a:lnTo>
                    <a:pt x="1152313" y="313929"/>
                  </a:lnTo>
                  <a:lnTo>
                    <a:pt x="1145406" y="306056"/>
                  </a:lnTo>
                  <a:lnTo>
                    <a:pt x="1135840" y="307630"/>
                  </a:lnTo>
                  <a:lnTo>
                    <a:pt x="1125210" y="311305"/>
                  </a:lnTo>
                  <a:lnTo>
                    <a:pt x="1105547" y="305531"/>
                  </a:lnTo>
                  <a:lnTo>
                    <a:pt x="1093855" y="295558"/>
                  </a:lnTo>
                  <a:lnTo>
                    <a:pt x="1084290" y="289259"/>
                  </a:lnTo>
                  <a:lnTo>
                    <a:pt x="1077912" y="280335"/>
                  </a:lnTo>
                  <a:close/>
                  <a:moveTo>
                    <a:pt x="4020078" y="260350"/>
                  </a:moveTo>
                  <a:lnTo>
                    <a:pt x="4026958" y="260350"/>
                  </a:lnTo>
                  <a:lnTo>
                    <a:pt x="4029603" y="261934"/>
                  </a:lnTo>
                  <a:lnTo>
                    <a:pt x="4031720" y="262989"/>
                  </a:lnTo>
                  <a:lnTo>
                    <a:pt x="4033308" y="262989"/>
                  </a:lnTo>
                  <a:lnTo>
                    <a:pt x="4034895" y="262462"/>
                  </a:lnTo>
                  <a:lnTo>
                    <a:pt x="4037012" y="261934"/>
                  </a:lnTo>
                  <a:lnTo>
                    <a:pt x="4040187" y="262989"/>
                  </a:lnTo>
                  <a:lnTo>
                    <a:pt x="4040716" y="264573"/>
                  </a:lnTo>
                  <a:lnTo>
                    <a:pt x="4040716" y="266157"/>
                  </a:lnTo>
                  <a:lnTo>
                    <a:pt x="4041774" y="267740"/>
                  </a:lnTo>
                  <a:lnTo>
                    <a:pt x="4042303" y="269324"/>
                  </a:lnTo>
                  <a:lnTo>
                    <a:pt x="4043891" y="270907"/>
                  </a:lnTo>
                  <a:lnTo>
                    <a:pt x="4044949" y="273547"/>
                  </a:lnTo>
                  <a:lnTo>
                    <a:pt x="4044420" y="276186"/>
                  </a:lnTo>
                  <a:lnTo>
                    <a:pt x="4043362" y="278825"/>
                  </a:lnTo>
                  <a:lnTo>
                    <a:pt x="4039658" y="278298"/>
                  </a:lnTo>
                  <a:lnTo>
                    <a:pt x="4035953" y="278825"/>
                  </a:lnTo>
                  <a:lnTo>
                    <a:pt x="4034366" y="278825"/>
                  </a:lnTo>
                  <a:lnTo>
                    <a:pt x="4032778" y="279353"/>
                  </a:lnTo>
                  <a:lnTo>
                    <a:pt x="4031720" y="280937"/>
                  </a:lnTo>
                  <a:lnTo>
                    <a:pt x="4031191" y="283048"/>
                  </a:lnTo>
                  <a:lnTo>
                    <a:pt x="4028545" y="287271"/>
                  </a:lnTo>
                  <a:lnTo>
                    <a:pt x="4024312" y="289911"/>
                  </a:lnTo>
                  <a:lnTo>
                    <a:pt x="4022724" y="291494"/>
                  </a:lnTo>
                  <a:lnTo>
                    <a:pt x="4020608" y="292022"/>
                  </a:lnTo>
                  <a:lnTo>
                    <a:pt x="4003145" y="292022"/>
                  </a:lnTo>
                  <a:lnTo>
                    <a:pt x="3999441" y="294661"/>
                  </a:lnTo>
                  <a:lnTo>
                    <a:pt x="3996266" y="297301"/>
                  </a:lnTo>
                  <a:lnTo>
                    <a:pt x="3992562" y="297829"/>
                  </a:lnTo>
                  <a:lnTo>
                    <a:pt x="3988857" y="297301"/>
                  </a:lnTo>
                  <a:lnTo>
                    <a:pt x="3985682" y="297301"/>
                  </a:lnTo>
                  <a:lnTo>
                    <a:pt x="3981449" y="298356"/>
                  </a:lnTo>
                  <a:lnTo>
                    <a:pt x="3979862" y="299940"/>
                  </a:lnTo>
                  <a:lnTo>
                    <a:pt x="3978274" y="301524"/>
                  </a:lnTo>
                  <a:lnTo>
                    <a:pt x="3976687" y="302579"/>
                  </a:lnTo>
                  <a:lnTo>
                    <a:pt x="3974041" y="303107"/>
                  </a:lnTo>
                  <a:lnTo>
                    <a:pt x="3953403" y="303107"/>
                  </a:lnTo>
                  <a:lnTo>
                    <a:pt x="3949170" y="304691"/>
                  </a:lnTo>
                  <a:lnTo>
                    <a:pt x="3945995" y="306274"/>
                  </a:lnTo>
                  <a:lnTo>
                    <a:pt x="3945466" y="306274"/>
                  </a:lnTo>
                  <a:lnTo>
                    <a:pt x="3944407" y="306274"/>
                  </a:lnTo>
                  <a:lnTo>
                    <a:pt x="3943349" y="306274"/>
                  </a:lnTo>
                  <a:lnTo>
                    <a:pt x="3942820" y="306274"/>
                  </a:lnTo>
                  <a:lnTo>
                    <a:pt x="3939645" y="307858"/>
                  </a:lnTo>
                  <a:lnTo>
                    <a:pt x="3938057" y="309969"/>
                  </a:lnTo>
                  <a:lnTo>
                    <a:pt x="3936470" y="311553"/>
                  </a:lnTo>
                  <a:lnTo>
                    <a:pt x="3935412" y="313137"/>
                  </a:lnTo>
                  <a:lnTo>
                    <a:pt x="3930120" y="314192"/>
                  </a:lnTo>
                  <a:lnTo>
                    <a:pt x="3925887" y="314192"/>
                  </a:lnTo>
                  <a:lnTo>
                    <a:pt x="3923770" y="314192"/>
                  </a:lnTo>
                  <a:lnTo>
                    <a:pt x="3920595" y="314192"/>
                  </a:lnTo>
                  <a:lnTo>
                    <a:pt x="3917420" y="314192"/>
                  </a:lnTo>
                  <a:lnTo>
                    <a:pt x="3913716" y="314720"/>
                  </a:lnTo>
                  <a:lnTo>
                    <a:pt x="3914245" y="318415"/>
                  </a:lnTo>
                  <a:lnTo>
                    <a:pt x="3914774" y="321582"/>
                  </a:lnTo>
                  <a:lnTo>
                    <a:pt x="3913716" y="323694"/>
                  </a:lnTo>
                  <a:lnTo>
                    <a:pt x="3911599" y="324750"/>
                  </a:lnTo>
                  <a:lnTo>
                    <a:pt x="3908953" y="325277"/>
                  </a:lnTo>
                  <a:lnTo>
                    <a:pt x="3907366" y="326861"/>
                  </a:lnTo>
                  <a:lnTo>
                    <a:pt x="3906837" y="328973"/>
                  </a:lnTo>
                  <a:lnTo>
                    <a:pt x="3905778" y="330556"/>
                  </a:lnTo>
                  <a:lnTo>
                    <a:pt x="3904191" y="331612"/>
                  </a:lnTo>
                  <a:lnTo>
                    <a:pt x="3902074" y="332668"/>
                  </a:lnTo>
                  <a:lnTo>
                    <a:pt x="3900487" y="333195"/>
                  </a:lnTo>
                  <a:lnTo>
                    <a:pt x="3898370" y="333723"/>
                  </a:lnTo>
                  <a:lnTo>
                    <a:pt x="3897311" y="333723"/>
                  </a:lnTo>
                  <a:lnTo>
                    <a:pt x="3896782" y="333723"/>
                  </a:lnTo>
                  <a:lnTo>
                    <a:pt x="3895724" y="333723"/>
                  </a:lnTo>
                  <a:lnTo>
                    <a:pt x="3895195" y="333723"/>
                  </a:lnTo>
                  <a:lnTo>
                    <a:pt x="3893078" y="333723"/>
                  </a:lnTo>
                  <a:lnTo>
                    <a:pt x="3891491" y="334779"/>
                  </a:lnTo>
                  <a:lnTo>
                    <a:pt x="3891491" y="336363"/>
                  </a:lnTo>
                  <a:lnTo>
                    <a:pt x="3891491" y="338474"/>
                  </a:lnTo>
                  <a:lnTo>
                    <a:pt x="3889903" y="340058"/>
                  </a:lnTo>
                  <a:lnTo>
                    <a:pt x="3886728" y="341113"/>
                  </a:lnTo>
                  <a:lnTo>
                    <a:pt x="3885670" y="341113"/>
                  </a:lnTo>
                  <a:lnTo>
                    <a:pt x="3884611" y="341113"/>
                  </a:lnTo>
                  <a:lnTo>
                    <a:pt x="3883553" y="340586"/>
                  </a:lnTo>
                  <a:lnTo>
                    <a:pt x="3882495" y="341113"/>
                  </a:lnTo>
                  <a:lnTo>
                    <a:pt x="3881436" y="342697"/>
                  </a:lnTo>
                  <a:lnTo>
                    <a:pt x="3879849" y="344281"/>
                  </a:lnTo>
                  <a:lnTo>
                    <a:pt x="3878791" y="344808"/>
                  </a:lnTo>
                  <a:lnTo>
                    <a:pt x="3877203" y="344281"/>
                  </a:lnTo>
                  <a:lnTo>
                    <a:pt x="3876145" y="344281"/>
                  </a:lnTo>
                  <a:lnTo>
                    <a:pt x="3875086" y="344281"/>
                  </a:lnTo>
                  <a:lnTo>
                    <a:pt x="3871382" y="344281"/>
                  </a:lnTo>
                  <a:lnTo>
                    <a:pt x="3867149" y="344281"/>
                  </a:lnTo>
                  <a:lnTo>
                    <a:pt x="3867149" y="345864"/>
                  </a:lnTo>
                  <a:lnTo>
                    <a:pt x="3867149" y="348504"/>
                  </a:lnTo>
                  <a:lnTo>
                    <a:pt x="3865561" y="350087"/>
                  </a:lnTo>
                  <a:lnTo>
                    <a:pt x="3864503" y="351671"/>
                  </a:lnTo>
                  <a:lnTo>
                    <a:pt x="3862916" y="352726"/>
                  </a:lnTo>
                  <a:lnTo>
                    <a:pt x="3861328" y="354310"/>
                  </a:lnTo>
                  <a:lnTo>
                    <a:pt x="3860270" y="355894"/>
                  </a:lnTo>
                  <a:lnTo>
                    <a:pt x="3859211" y="357477"/>
                  </a:lnTo>
                  <a:lnTo>
                    <a:pt x="3859211" y="359589"/>
                  </a:lnTo>
                  <a:lnTo>
                    <a:pt x="3858682" y="361700"/>
                  </a:lnTo>
                  <a:lnTo>
                    <a:pt x="3856036" y="364867"/>
                  </a:lnTo>
                  <a:lnTo>
                    <a:pt x="3852861" y="367507"/>
                  </a:lnTo>
                  <a:lnTo>
                    <a:pt x="3852332" y="367507"/>
                  </a:lnTo>
                  <a:lnTo>
                    <a:pt x="3851274" y="367507"/>
                  </a:lnTo>
                  <a:lnTo>
                    <a:pt x="3850216" y="366979"/>
                  </a:lnTo>
                  <a:lnTo>
                    <a:pt x="3849686" y="367507"/>
                  </a:lnTo>
                  <a:lnTo>
                    <a:pt x="3848628" y="369090"/>
                  </a:lnTo>
                  <a:lnTo>
                    <a:pt x="3848099" y="371202"/>
                  </a:lnTo>
                  <a:lnTo>
                    <a:pt x="3845453" y="372257"/>
                  </a:lnTo>
                  <a:lnTo>
                    <a:pt x="3843866" y="373313"/>
                  </a:lnTo>
                  <a:lnTo>
                    <a:pt x="3843866" y="374897"/>
                  </a:lnTo>
                  <a:lnTo>
                    <a:pt x="3843866" y="376480"/>
                  </a:lnTo>
                  <a:lnTo>
                    <a:pt x="3841220" y="379648"/>
                  </a:lnTo>
                  <a:lnTo>
                    <a:pt x="3838045" y="382815"/>
                  </a:lnTo>
                  <a:lnTo>
                    <a:pt x="3836457" y="383343"/>
                  </a:lnTo>
                  <a:lnTo>
                    <a:pt x="3834341" y="383870"/>
                  </a:lnTo>
                  <a:lnTo>
                    <a:pt x="3834341" y="385454"/>
                  </a:lnTo>
                  <a:lnTo>
                    <a:pt x="3834341" y="387038"/>
                  </a:lnTo>
                  <a:lnTo>
                    <a:pt x="3832224" y="387565"/>
                  </a:lnTo>
                  <a:lnTo>
                    <a:pt x="3830636" y="388093"/>
                  </a:lnTo>
                  <a:lnTo>
                    <a:pt x="3829049" y="388093"/>
                  </a:lnTo>
                  <a:lnTo>
                    <a:pt x="3827461" y="388621"/>
                  </a:lnTo>
                  <a:lnTo>
                    <a:pt x="3826403" y="390205"/>
                  </a:lnTo>
                  <a:lnTo>
                    <a:pt x="3826403" y="392844"/>
                  </a:lnTo>
                  <a:lnTo>
                    <a:pt x="3823228" y="396539"/>
                  </a:lnTo>
                  <a:lnTo>
                    <a:pt x="3820053" y="399706"/>
                  </a:lnTo>
                  <a:lnTo>
                    <a:pt x="3817936" y="400234"/>
                  </a:lnTo>
                  <a:lnTo>
                    <a:pt x="3816349" y="401290"/>
                  </a:lnTo>
                  <a:lnTo>
                    <a:pt x="3816349" y="407096"/>
                  </a:lnTo>
                  <a:lnTo>
                    <a:pt x="3816349" y="411847"/>
                  </a:lnTo>
                  <a:lnTo>
                    <a:pt x="3816349" y="413959"/>
                  </a:lnTo>
                  <a:lnTo>
                    <a:pt x="3815820" y="416070"/>
                  </a:lnTo>
                  <a:lnTo>
                    <a:pt x="3813174" y="417126"/>
                  </a:lnTo>
                  <a:lnTo>
                    <a:pt x="3811586" y="418182"/>
                  </a:lnTo>
                  <a:lnTo>
                    <a:pt x="3811586" y="420293"/>
                  </a:lnTo>
                  <a:lnTo>
                    <a:pt x="3812645" y="422405"/>
                  </a:lnTo>
                  <a:lnTo>
                    <a:pt x="3813703" y="425572"/>
                  </a:lnTo>
                  <a:lnTo>
                    <a:pt x="3813174" y="427683"/>
                  </a:lnTo>
                  <a:lnTo>
                    <a:pt x="3813703" y="429267"/>
                  </a:lnTo>
                  <a:lnTo>
                    <a:pt x="3813174" y="430850"/>
                  </a:lnTo>
                  <a:lnTo>
                    <a:pt x="3813703" y="432434"/>
                  </a:lnTo>
                  <a:lnTo>
                    <a:pt x="3814761" y="432962"/>
                  </a:lnTo>
                  <a:lnTo>
                    <a:pt x="3815820" y="432962"/>
                  </a:lnTo>
                  <a:lnTo>
                    <a:pt x="3816878" y="432962"/>
                  </a:lnTo>
                  <a:lnTo>
                    <a:pt x="3817407" y="433490"/>
                  </a:lnTo>
                  <a:lnTo>
                    <a:pt x="3817936" y="435601"/>
                  </a:lnTo>
                  <a:lnTo>
                    <a:pt x="3818466" y="437185"/>
                  </a:lnTo>
                  <a:lnTo>
                    <a:pt x="3820053" y="439296"/>
                  </a:lnTo>
                  <a:lnTo>
                    <a:pt x="3822699" y="441408"/>
                  </a:lnTo>
                  <a:lnTo>
                    <a:pt x="3824286" y="442991"/>
                  </a:lnTo>
                  <a:lnTo>
                    <a:pt x="3826403" y="445103"/>
                  </a:lnTo>
                  <a:lnTo>
                    <a:pt x="3827991" y="446686"/>
                  </a:lnTo>
                  <a:lnTo>
                    <a:pt x="3830107" y="447742"/>
                  </a:lnTo>
                  <a:lnTo>
                    <a:pt x="3829578" y="449853"/>
                  </a:lnTo>
                  <a:lnTo>
                    <a:pt x="3830107" y="451437"/>
                  </a:lnTo>
                  <a:lnTo>
                    <a:pt x="3831166" y="452493"/>
                  </a:lnTo>
                  <a:lnTo>
                    <a:pt x="3833282" y="454076"/>
                  </a:lnTo>
                  <a:lnTo>
                    <a:pt x="3833811" y="454076"/>
                  </a:lnTo>
                  <a:lnTo>
                    <a:pt x="3834870" y="454076"/>
                  </a:lnTo>
                  <a:lnTo>
                    <a:pt x="3836457" y="454076"/>
                  </a:lnTo>
                  <a:lnTo>
                    <a:pt x="3836986" y="454076"/>
                  </a:lnTo>
                  <a:lnTo>
                    <a:pt x="3836986" y="457771"/>
                  </a:lnTo>
                  <a:lnTo>
                    <a:pt x="3836986" y="460939"/>
                  </a:lnTo>
                  <a:lnTo>
                    <a:pt x="3838574" y="461994"/>
                  </a:lnTo>
                  <a:lnTo>
                    <a:pt x="3840691" y="463050"/>
                  </a:lnTo>
                  <a:lnTo>
                    <a:pt x="3841220" y="464634"/>
                  </a:lnTo>
                  <a:lnTo>
                    <a:pt x="3841220" y="466217"/>
                  </a:lnTo>
                  <a:lnTo>
                    <a:pt x="3841220" y="474135"/>
                  </a:lnTo>
                  <a:lnTo>
                    <a:pt x="3840161" y="473607"/>
                  </a:lnTo>
                  <a:lnTo>
                    <a:pt x="3838574" y="473607"/>
                  </a:lnTo>
                  <a:lnTo>
                    <a:pt x="3836986" y="474135"/>
                  </a:lnTo>
                  <a:lnTo>
                    <a:pt x="3834870" y="474135"/>
                  </a:lnTo>
                  <a:lnTo>
                    <a:pt x="3829578" y="474135"/>
                  </a:lnTo>
                  <a:lnTo>
                    <a:pt x="3826932" y="474663"/>
                  </a:lnTo>
                  <a:lnTo>
                    <a:pt x="3823228" y="474135"/>
                  </a:lnTo>
                  <a:lnTo>
                    <a:pt x="3819524" y="473607"/>
                  </a:lnTo>
                  <a:lnTo>
                    <a:pt x="3815820" y="472552"/>
                  </a:lnTo>
                  <a:lnTo>
                    <a:pt x="3813174" y="472552"/>
                  </a:lnTo>
                  <a:lnTo>
                    <a:pt x="3811057" y="472552"/>
                  </a:lnTo>
                  <a:lnTo>
                    <a:pt x="3804707" y="470968"/>
                  </a:lnTo>
                  <a:lnTo>
                    <a:pt x="3798357" y="469912"/>
                  </a:lnTo>
                  <a:lnTo>
                    <a:pt x="3778778" y="469912"/>
                  </a:lnTo>
                  <a:lnTo>
                    <a:pt x="3777720" y="468329"/>
                  </a:lnTo>
                  <a:lnTo>
                    <a:pt x="3777190" y="466217"/>
                  </a:lnTo>
                  <a:lnTo>
                    <a:pt x="3777190" y="464634"/>
                  </a:lnTo>
                  <a:lnTo>
                    <a:pt x="3783540" y="456188"/>
                  </a:lnTo>
                  <a:lnTo>
                    <a:pt x="3783011" y="454604"/>
                  </a:lnTo>
                  <a:lnTo>
                    <a:pt x="3781424" y="453021"/>
                  </a:lnTo>
                  <a:lnTo>
                    <a:pt x="3777720" y="450909"/>
                  </a:lnTo>
                  <a:lnTo>
                    <a:pt x="3773486" y="448798"/>
                  </a:lnTo>
                  <a:lnTo>
                    <a:pt x="3771899" y="447214"/>
                  </a:lnTo>
                  <a:lnTo>
                    <a:pt x="3769782" y="445103"/>
                  </a:lnTo>
                  <a:lnTo>
                    <a:pt x="3768195" y="444047"/>
                  </a:lnTo>
                  <a:lnTo>
                    <a:pt x="3766607" y="442991"/>
                  </a:lnTo>
                  <a:lnTo>
                    <a:pt x="3766607" y="445103"/>
                  </a:lnTo>
                  <a:lnTo>
                    <a:pt x="3766607" y="447214"/>
                  </a:lnTo>
                  <a:lnTo>
                    <a:pt x="3765020" y="448798"/>
                  </a:lnTo>
                  <a:lnTo>
                    <a:pt x="3762903" y="450381"/>
                  </a:lnTo>
                  <a:lnTo>
                    <a:pt x="3761845" y="448798"/>
                  </a:lnTo>
                  <a:lnTo>
                    <a:pt x="3759728" y="447214"/>
                  </a:lnTo>
                  <a:lnTo>
                    <a:pt x="3759199" y="445103"/>
                  </a:lnTo>
                  <a:lnTo>
                    <a:pt x="3759199" y="442991"/>
                  </a:lnTo>
                  <a:lnTo>
                    <a:pt x="3757611" y="442463"/>
                  </a:lnTo>
                  <a:lnTo>
                    <a:pt x="3755495" y="442463"/>
                  </a:lnTo>
                  <a:lnTo>
                    <a:pt x="3753907" y="442991"/>
                  </a:lnTo>
                  <a:lnTo>
                    <a:pt x="3752320" y="444047"/>
                  </a:lnTo>
                  <a:lnTo>
                    <a:pt x="3751790" y="445631"/>
                  </a:lnTo>
                  <a:lnTo>
                    <a:pt x="3751261" y="447742"/>
                  </a:lnTo>
                  <a:lnTo>
                    <a:pt x="3741736" y="447214"/>
                  </a:lnTo>
                  <a:lnTo>
                    <a:pt x="3742265" y="445103"/>
                  </a:lnTo>
                  <a:lnTo>
                    <a:pt x="3742265" y="442991"/>
                  </a:lnTo>
                  <a:lnTo>
                    <a:pt x="3741736" y="441408"/>
                  </a:lnTo>
                  <a:lnTo>
                    <a:pt x="3741736" y="439824"/>
                  </a:lnTo>
                  <a:lnTo>
                    <a:pt x="3741736" y="438240"/>
                  </a:lnTo>
                  <a:lnTo>
                    <a:pt x="3741736" y="436657"/>
                  </a:lnTo>
                  <a:lnTo>
                    <a:pt x="3741736" y="432434"/>
                  </a:lnTo>
                  <a:lnTo>
                    <a:pt x="3742265" y="429267"/>
                  </a:lnTo>
                  <a:lnTo>
                    <a:pt x="3743853" y="428211"/>
                  </a:lnTo>
                  <a:lnTo>
                    <a:pt x="3745970" y="427155"/>
                  </a:lnTo>
                  <a:lnTo>
                    <a:pt x="3745970" y="425572"/>
                  </a:lnTo>
                  <a:lnTo>
                    <a:pt x="3745970" y="423460"/>
                  </a:lnTo>
                  <a:lnTo>
                    <a:pt x="3747028" y="421349"/>
                  </a:lnTo>
                  <a:lnTo>
                    <a:pt x="3748086" y="420293"/>
                  </a:lnTo>
                  <a:lnTo>
                    <a:pt x="3750732" y="419765"/>
                  </a:lnTo>
                  <a:lnTo>
                    <a:pt x="3752320" y="420293"/>
                  </a:lnTo>
                  <a:lnTo>
                    <a:pt x="3755495" y="419765"/>
                  </a:lnTo>
                  <a:lnTo>
                    <a:pt x="3759199" y="420293"/>
                  </a:lnTo>
                  <a:lnTo>
                    <a:pt x="3759728" y="418182"/>
                  </a:lnTo>
                  <a:lnTo>
                    <a:pt x="3759728" y="416598"/>
                  </a:lnTo>
                  <a:lnTo>
                    <a:pt x="3759728" y="415014"/>
                  </a:lnTo>
                  <a:lnTo>
                    <a:pt x="3759728" y="412903"/>
                  </a:lnTo>
                  <a:lnTo>
                    <a:pt x="3762374" y="411319"/>
                  </a:lnTo>
                  <a:lnTo>
                    <a:pt x="3763961" y="410264"/>
                  </a:lnTo>
                  <a:lnTo>
                    <a:pt x="3764490" y="408680"/>
                  </a:lnTo>
                  <a:lnTo>
                    <a:pt x="3764490" y="407096"/>
                  </a:lnTo>
                  <a:lnTo>
                    <a:pt x="3763961" y="404985"/>
                  </a:lnTo>
                  <a:lnTo>
                    <a:pt x="3762903" y="403401"/>
                  </a:lnTo>
                  <a:lnTo>
                    <a:pt x="3762903" y="401290"/>
                  </a:lnTo>
                  <a:lnTo>
                    <a:pt x="3762903" y="399706"/>
                  </a:lnTo>
                  <a:lnTo>
                    <a:pt x="3766607" y="398123"/>
                  </a:lnTo>
                  <a:lnTo>
                    <a:pt x="3769782" y="397067"/>
                  </a:lnTo>
                  <a:lnTo>
                    <a:pt x="3774545" y="397067"/>
                  </a:lnTo>
                  <a:lnTo>
                    <a:pt x="3778778" y="397067"/>
                  </a:lnTo>
                  <a:lnTo>
                    <a:pt x="3778778" y="385454"/>
                  </a:lnTo>
                  <a:lnTo>
                    <a:pt x="3780895" y="384926"/>
                  </a:lnTo>
                  <a:lnTo>
                    <a:pt x="3783540" y="384398"/>
                  </a:lnTo>
                  <a:lnTo>
                    <a:pt x="3786715" y="384926"/>
                  </a:lnTo>
                  <a:lnTo>
                    <a:pt x="3790420" y="385454"/>
                  </a:lnTo>
                  <a:lnTo>
                    <a:pt x="3795711" y="384926"/>
                  </a:lnTo>
                  <a:lnTo>
                    <a:pt x="3800474" y="383870"/>
                  </a:lnTo>
                  <a:lnTo>
                    <a:pt x="3798886" y="382287"/>
                  </a:lnTo>
                  <a:lnTo>
                    <a:pt x="3797828" y="379648"/>
                  </a:lnTo>
                  <a:lnTo>
                    <a:pt x="3797828" y="378064"/>
                  </a:lnTo>
                  <a:lnTo>
                    <a:pt x="3798357" y="375425"/>
                  </a:lnTo>
                  <a:lnTo>
                    <a:pt x="3799416" y="373313"/>
                  </a:lnTo>
                  <a:lnTo>
                    <a:pt x="3796770" y="372785"/>
                  </a:lnTo>
                  <a:lnTo>
                    <a:pt x="3794653" y="372257"/>
                  </a:lnTo>
                  <a:lnTo>
                    <a:pt x="3790949" y="373313"/>
                  </a:lnTo>
                  <a:lnTo>
                    <a:pt x="3788832" y="374897"/>
                  </a:lnTo>
                  <a:lnTo>
                    <a:pt x="3787245" y="375425"/>
                  </a:lnTo>
                  <a:lnTo>
                    <a:pt x="3785128" y="375425"/>
                  </a:lnTo>
                  <a:lnTo>
                    <a:pt x="3784070" y="373841"/>
                  </a:lnTo>
                  <a:lnTo>
                    <a:pt x="3783540" y="371202"/>
                  </a:lnTo>
                  <a:lnTo>
                    <a:pt x="3784599" y="366979"/>
                  </a:lnTo>
                  <a:lnTo>
                    <a:pt x="3787774" y="364339"/>
                  </a:lnTo>
                  <a:lnTo>
                    <a:pt x="3789890" y="362756"/>
                  </a:lnTo>
                  <a:lnTo>
                    <a:pt x="3792007" y="361700"/>
                  </a:lnTo>
                  <a:lnTo>
                    <a:pt x="3796241" y="360117"/>
                  </a:lnTo>
                  <a:lnTo>
                    <a:pt x="3800474" y="358533"/>
                  </a:lnTo>
                  <a:lnTo>
                    <a:pt x="3803649" y="358533"/>
                  </a:lnTo>
                  <a:lnTo>
                    <a:pt x="3806295" y="358533"/>
                  </a:lnTo>
                  <a:lnTo>
                    <a:pt x="3808411" y="358533"/>
                  </a:lnTo>
                  <a:lnTo>
                    <a:pt x="3811057" y="358533"/>
                  </a:lnTo>
                  <a:lnTo>
                    <a:pt x="3813703" y="358005"/>
                  </a:lnTo>
                  <a:lnTo>
                    <a:pt x="3816349" y="357477"/>
                  </a:lnTo>
                  <a:lnTo>
                    <a:pt x="3816349" y="346920"/>
                  </a:lnTo>
                  <a:lnTo>
                    <a:pt x="3816349" y="345336"/>
                  </a:lnTo>
                  <a:lnTo>
                    <a:pt x="3816349" y="343753"/>
                  </a:lnTo>
                  <a:lnTo>
                    <a:pt x="3817936" y="342169"/>
                  </a:lnTo>
                  <a:lnTo>
                    <a:pt x="3820053" y="341113"/>
                  </a:lnTo>
                  <a:lnTo>
                    <a:pt x="3822699" y="337946"/>
                  </a:lnTo>
                  <a:lnTo>
                    <a:pt x="3824286" y="333723"/>
                  </a:lnTo>
                  <a:lnTo>
                    <a:pt x="3823228" y="331612"/>
                  </a:lnTo>
                  <a:lnTo>
                    <a:pt x="3821641" y="329500"/>
                  </a:lnTo>
                  <a:lnTo>
                    <a:pt x="3823228" y="328973"/>
                  </a:lnTo>
                  <a:lnTo>
                    <a:pt x="3825345" y="328445"/>
                  </a:lnTo>
                  <a:lnTo>
                    <a:pt x="3830636" y="328445"/>
                  </a:lnTo>
                  <a:lnTo>
                    <a:pt x="3836457" y="328445"/>
                  </a:lnTo>
                  <a:lnTo>
                    <a:pt x="3839103" y="328973"/>
                  </a:lnTo>
                  <a:lnTo>
                    <a:pt x="3841220" y="329500"/>
                  </a:lnTo>
                  <a:lnTo>
                    <a:pt x="3841220" y="324750"/>
                  </a:lnTo>
                  <a:lnTo>
                    <a:pt x="3841220" y="321582"/>
                  </a:lnTo>
                  <a:lnTo>
                    <a:pt x="3841220" y="319471"/>
                  </a:lnTo>
                  <a:lnTo>
                    <a:pt x="3841220" y="317887"/>
                  </a:lnTo>
                  <a:lnTo>
                    <a:pt x="3842807" y="316304"/>
                  </a:lnTo>
                  <a:lnTo>
                    <a:pt x="3844924" y="314720"/>
                  </a:lnTo>
                  <a:lnTo>
                    <a:pt x="3847041" y="314192"/>
                  </a:lnTo>
                  <a:lnTo>
                    <a:pt x="3848628" y="314192"/>
                  </a:lnTo>
                  <a:lnTo>
                    <a:pt x="3851274" y="313664"/>
                  </a:lnTo>
                  <a:lnTo>
                    <a:pt x="3853920" y="313137"/>
                  </a:lnTo>
                  <a:lnTo>
                    <a:pt x="3855507" y="312609"/>
                  </a:lnTo>
                  <a:lnTo>
                    <a:pt x="3857624" y="312081"/>
                  </a:lnTo>
                  <a:lnTo>
                    <a:pt x="3859211" y="310497"/>
                  </a:lnTo>
                  <a:lnTo>
                    <a:pt x="3860270" y="308914"/>
                  </a:lnTo>
                  <a:lnTo>
                    <a:pt x="3861328" y="307330"/>
                  </a:lnTo>
                  <a:lnTo>
                    <a:pt x="3862916" y="305746"/>
                  </a:lnTo>
                  <a:lnTo>
                    <a:pt x="3864503" y="303635"/>
                  </a:lnTo>
                  <a:lnTo>
                    <a:pt x="3866091" y="302579"/>
                  </a:lnTo>
                  <a:lnTo>
                    <a:pt x="3891491" y="302579"/>
                  </a:lnTo>
                  <a:lnTo>
                    <a:pt x="3893607" y="298884"/>
                  </a:lnTo>
                  <a:lnTo>
                    <a:pt x="3895724" y="295717"/>
                  </a:lnTo>
                  <a:lnTo>
                    <a:pt x="3896253" y="294133"/>
                  </a:lnTo>
                  <a:lnTo>
                    <a:pt x="3897311" y="292022"/>
                  </a:lnTo>
                  <a:lnTo>
                    <a:pt x="3901016" y="289911"/>
                  </a:lnTo>
                  <a:lnTo>
                    <a:pt x="3904720" y="289383"/>
                  </a:lnTo>
                  <a:lnTo>
                    <a:pt x="3906307" y="288327"/>
                  </a:lnTo>
                  <a:lnTo>
                    <a:pt x="3908424" y="287271"/>
                  </a:lnTo>
                  <a:lnTo>
                    <a:pt x="3911070" y="287271"/>
                  </a:lnTo>
                  <a:lnTo>
                    <a:pt x="3912657" y="287271"/>
                  </a:lnTo>
                  <a:lnTo>
                    <a:pt x="3914245" y="287799"/>
                  </a:lnTo>
                  <a:lnTo>
                    <a:pt x="3916362" y="287271"/>
                  </a:lnTo>
                  <a:lnTo>
                    <a:pt x="3917949" y="287271"/>
                  </a:lnTo>
                  <a:lnTo>
                    <a:pt x="3920066" y="286743"/>
                  </a:lnTo>
                  <a:lnTo>
                    <a:pt x="3924828" y="286743"/>
                  </a:lnTo>
                  <a:lnTo>
                    <a:pt x="3928003" y="287271"/>
                  </a:lnTo>
                  <a:lnTo>
                    <a:pt x="3931178" y="287271"/>
                  </a:lnTo>
                  <a:lnTo>
                    <a:pt x="3938057" y="287799"/>
                  </a:lnTo>
                  <a:lnTo>
                    <a:pt x="3944407" y="287271"/>
                  </a:lnTo>
                  <a:lnTo>
                    <a:pt x="3945466" y="287271"/>
                  </a:lnTo>
                  <a:lnTo>
                    <a:pt x="3945995" y="287799"/>
                  </a:lnTo>
                  <a:lnTo>
                    <a:pt x="3947053" y="287799"/>
                  </a:lnTo>
                  <a:lnTo>
                    <a:pt x="3947582" y="287271"/>
                  </a:lnTo>
                  <a:lnTo>
                    <a:pt x="3949699" y="286215"/>
                  </a:lnTo>
                  <a:lnTo>
                    <a:pt x="3951287" y="285160"/>
                  </a:lnTo>
                  <a:lnTo>
                    <a:pt x="3953403" y="284632"/>
                  </a:lnTo>
                  <a:lnTo>
                    <a:pt x="3954991" y="284104"/>
                  </a:lnTo>
                  <a:lnTo>
                    <a:pt x="3956578" y="283048"/>
                  </a:lnTo>
                  <a:lnTo>
                    <a:pt x="3958166" y="281993"/>
                  </a:lnTo>
                  <a:lnTo>
                    <a:pt x="3960812" y="281465"/>
                  </a:lnTo>
                  <a:lnTo>
                    <a:pt x="3963457" y="280937"/>
                  </a:lnTo>
                  <a:lnTo>
                    <a:pt x="3967691" y="281465"/>
                  </a:lnTo>
                  <a:lnTo>
                    <a:pt x="3970866" y="280937"/>
                  </a:lnTo>
                  <a:lnTo>
                    <a:pt x="3972453" y="281465"/>
                  </a:lnTo>
                  <a:lnTo>
                    <a:pt x="3974041" y="280937"/>
                  </a:lnTo>
                  <a:lnTo>
                    <a:pt x="3976687" y="280409"/>
                  </a:lnTo>
                  <a:lnTo>
                    <a:pt x="3978274" y="279353"/>
                  </a:lnTo>
                  <a:lnTo>
                    <a:pt x="3979862" y="278298"/>
                  </a:lnTo>
                  <a:lnTo>
                    <a:pt x="3981449" y="276714"/>
                  </a:lnTo>
                  <a:lnTo>
                    <a:pt x="3983037" y="275658"/>
                  </a:lnTo>
                  <a:lnTo>
                    <a:pt x="3985682" y="275130"/>
                  </a:lnTo>
                  <a:lnTo>
                    <a:pt x="3987270" y="275130"/>
                  </a:lnTo>
                  <a:lnTo>
                    <a:pt x="3988857" y="275130"/>
                  </a:lnTo>
                  <a:lnTo>
                    <a:pt x="3990445" y="275130"/>
                  </a:lnTo>
                  <a:lnTo>
                    <a:pt x="3991503" y="275130"/>
                  </a:lnTo>
                  <a:lnTo>
                    <a:pt x="3993620" y="275658"/>
                  </a:lnTo>
                  <a:lnTo>
                    <a:pt x="3996266" y="275130"/>
                  </a:lnTo>
                  <a:lnTo>
                    <a:pt x="3998382" y="274075"/>
                  </a:lnTo>
                  <a:lnTo>
                    <a:pt x="3999441" y="272491"/>
                  </a:lnTo>
                  <a:lnTo>
                    <a:pt x="4000499" y="270380"/>
                  </a:lnTo>
                  <a:lnTo>
                    <a:pt x="4001558" y="268796"/>
                  </a:lnTo>
                  <a:lnTo>
                    <a:pt x="4001558" y="266684"/>
                  </a:lnTo>
                  <a:lnTo>
                    <a:pt x="4002087" y="265101"/>
                  </a:lnTo>
                  <a:lnTo>
                    <a:pt x="4005262" y="262989"/>
                  </a:lnTo>
                  <a:lnTo>
                    <a:pt x="4009495" y="261934"/>
                  </a:lnTo>
                  <a:lnTo>
                    <a:pt x="4011612" y="261934"/>
                  </a:lnTo>
                  <a:lnTo>
                    <a:pt x="4013199" y="261934"/>
                  </a:lnTo>
                  <a:lnTo>
                    <a:pt x="4014787" y="261934"/>
                  </a:lnTo>
                  <a:lnTo>
                    <a:pt x="4016374" y="261934"/>
                  </a:lnTo>
                  <a:lnTo>
                    <a:pt x="4018491" y="261406"/>
                  </a:lnTo>
                  <a:close/>
                  <a:moveTo>
                    <a:pt x="906462" y="260350"/>
                  </a:moveTo>
                  <a:lnTo>
                    <a:pt x="917304" y="263152"/>
                  </a:lnTo>
                  <a:lnTo>
                    <a:pt x="927603" y="260350"/>
                  </a:lnTo>
                  <a:lnTo>
                    <a:pt x="928688" y="269875"/>
                  </a:lnTo>
                  <a:lnTo>
                    <a:pt x="908088" y="268194"/>
                  </a:lnTo>
                  <a:close/>
                  <a:moveTo>
                    <a:pt x="1232102" y="255588"/>
                  </a:moveTo>
                  <a:lnTo>
                    <a:pt x="1241973" y="259821"/>
                  </a:lnTo>
                  <a:lnTo>
                    <a:pt x="1258599" y="259821"/>
                  </a:lnTo>
                  <a:lnTo>
                    <a:pt x="1271068" y="269346"/>
                  </a:lnTo>
                  <a:lnTo>
                    <a:pt x="1271587" y="277813"/>
                  </a:lnTo>
                  <a:lnTo>
                    <a:pt x="1262235" y="287338"/>
                  </a:lnTo>
                  <a:lnTo>
                    <a:pt x="1245090" y="286809"/>
                  </a:lnTo>
                  <a:lnTo>
                    <a:pt x="1230543" y="278871"/>
                  </a:lnTo>
                  <a:lnTo>
                    <a:pt x="1214437" y="269346"/>
                  </a:lnTo>
                  <a:lnTo>
                    <a:pt x="1216515" y="258234"/>
                  </a:lnTo>
                  <a:close/>
                  <a:moveTo>
                    <a:pt x="4506383" y="252413"/>
                  </a:moveTo>
                  <a:lnTo>
                    <a:pt x="4507970" y="252413"/>
                  </a:lnTo>
                  <a:lnTo>
                    <a:pt x="4511674" y="252942"/>
                  </a:lnTo>
                  <a:lnTo>
                    <a:pt x="4513791" y="254530"/>
                  </a:lnTo>
                  <a:lnTo>
                    <a:pt x="4513791" y="256117"/>
                  </a:lnTo>
                  <a:lnTo>
                    <a:pt x="4513791" y="257705"/>
                  </a:lnTo>
                  <a:lnTo>
                    <a:pt x="4514320" y="260351"/>
                  </a:lnTo>
                  <a:lnTo>
                    <a:pt x="4514849" y="264055"/>
                  </a:lnTo>
                  <a:lnTo>
                    <a:pt x="4513791" y="265113"/>
                  </a:lnTo>
                  <a:lnTo>
                    <a:pt x="4510616" y="265113"/>
                  </a:lnTo>
                  <a:lnTo>
                    <a:pt x="4507970" y="264055"/>
                  </a:lnTo>
                  <a:lnTo>
                    <a:pt x="4506383" y="263526"/>
                  </a:lnTo>
                  <a:lnTo>
                    <a:pt x="4503208" y="262467"/>
                  </a:lnTo>
                  <a:lnTo>
                    <a:pt x="4498974" y="262467"/>
                  </a:lnTo>
                  <a:lnTo>
                    <a:pt x="4497387" y="262996"/>
                  </a:lnTo>
                  <a:lnTo>
                    <a:pt x="4495799" y="264055"/>
                  </a:lnTo>
                  <a:lnTo>
                    <a:pt x="4495799" y="259292"/>
                  </a:lnTo>
                  <a:lnTo>
                    <a:pt x="4500562" y="258234"/>
                  </a:lnTo>
                  <a:lnTo>
                    <a:pt x="4503737" y="256117"/>
                  </a:lnTo>
                  <a:lnTo>
                    <a:pt x="4504795" y="254001"/>
                  </a:lnTo>
                  <a:close/>
                  <a:moveTo>
                    <a:pt x="4633911" y="238125"/>
                  </a:moveTo>
                  <a:lnTo>
                    <a:pt x="4675186" y="238125"/>
                  </a:lnTo>
                  <a:lnTo>
                    <a:pt x="4675186" y="245533"/>
                  </a:lnTo>
                  <a:lnTo>
                    <a:pt x="4673070" y="247121"/>
                  </a:lnTo>
                  <a:lnTo>
                    <a:pt x="4671482" y="248179"/>
                  </a:lnTo>
                  <a:lnTo>
                    <a:pt x="4670953" y="248179"/>
                  </a:lnTo>
                  <a:lnTo>
                    <a:pt x="4669366" y="248179"/>
                  </a:lnTo>
                  <a:lnTo>
                    <a:pt x="4668307" y="248179"/>
                  </a:lnTo>
                  <a:lnTo>
                    <a:pt x="4667778" y="248179"/>
                  </a:lnTo>
                  <a:lnTo>
                    <a:pt x="4664074" y="251354"/>
                  </a:lnTo>
                  <a:lnTo>
                    <a:pt x="4661428" y="254529"/>
                  </a:lnTo>
                  <a:lnTo>
                    <a:pt x="4660899" y="256117"/>
                  </a:lnTo>
                  <a:lnTo>
                    <a:pt x="4659841" y="258233"/>
                  </a:lnTo>
                  <a:lnTo>
                    <a:pt x="4661428" y="258233"/>
                  </a:lnTo>
                  <a:lnTo>
                    <a:pt x="4663545" y="258763"/>
                  </a:lnTo>
                  <a:lnTo>
                    <a:pt x="4667778" y="258763"/>
                  </a:lnTo>
                  <a:lnTo>
                    <a:pt x="4672541" y="258763"/>
                  </a:lnTo>
                  <a:lnTo>
                    <a:pt x="4675716" y="259821"/>
                  </a:lnTo>
                  <a:lnTo>
                    <a:pt x="4679420" y="260350"/>
                  </a:lnTo>
                  <a:lnTo>
                    <a:pt x="4698999" y="260350"/>
                  </a:lnTo>
                  <a:lnTo>
                    <a:pt x="4699528" y="262996"/>
                  </a:lnTo>
                  <a:lnTo>
                    <a:pt x="4699528" y="264583"/>
                  </a:lnTo>
                  <a:lnTo>
                    <a:pt x="4698999" y="268288"/>
                  </a:lnTo>
                  <a:lnTo>
                    <a:pt x="4696353" y="271992"/>
                  </a:lnTo>
                  <a:lnTo>
                    <a:pt x="4696162" y="272056"/>
                  </a:lnTo>
                  <a:lnTo>
                    <a:pt x="4695832" y="272517"/>
                  </a:lnTo>
                  <a:lnTo>
                    <a:pt x="4694244" y="273046"/>
                  </a:lnTo>
                  <a:lnTo>
                    <a:pt x="4692828" y="273046"/>
                  </a:lnTo>
                  <a:lnTo>
                    <a:pt x="4692120" y="274108"/>
                  </a:lnTo>
                  <a:lnTo>
                    <a:pt x="4690532" y="276225"/>
                  </a:lnTo>
                  <a:lnTo>
                    <a:pt x="4694766" y="278871"/>
                  </a:lnTo>
                  <a:lnTo>
                    <a:pt x="4704832" y="278871"/>
                  </a:lnTo>
                  <a:lnTo>
                    <a:pt x="4704832" y="268286"/>
                  </a:lnTo>
                  <a:lnTo>
                    <a:pt x="4705349" y="268182"/>
                  </a:lnTo>
                  <a:lnTo>
                    <a:pt x="4705349" y="267758"/>
                  </a:lnTo>
                  <a:lnTo>
                    <a:pt x="4707995" y="267229"/>
                  </a:lnTo>
                  <a:lnTo>
                    <a:pt x="4710111" y="267229"/>
                  </a:lnTo>
                  <a:lnTo>
                    <a:pt x="4713286" y="267229"/>
                  </a:lnTo>
                  <a:lnTo>
                    <a:pt x="4715932" y="267758"/>
                  </a:lnTo>
                  <a:lnTo>
                    <a:pt x="4718049" y="268288"/>
                  </a:lnTo>
                  <a:lnTo>
                    <a:pt x="4719636" y="268817"/>
                  </a:lnTo>
                  <a:lnTo>
                    <a:pt x="4722811" y="271992"/>
                  </a:lnTo>
                  <a:lnTo>
                    <a:pt x="4725986" y="275167"/>
                  </a:lnTo>
                  <a:lnTo>
                    <a:pt x="4727574" y="274638"/>
                  </a:lnTo>
                  <a:lnTo>
                    <a:pt x="4729161" y="274108"/>
                  </a:lnTo>
                  <a:lnTo>
                    <a:pt x="4730258" y="273012"/>
                  </a:lnTo>
                  <a:lnTo>
                    <a:pt x="4731300" y="270930"/>
                  </a:lnTo>
                  <a:lnTo>
                    <a:pt x="4731666" y="270686"/>
                  </a:lnTo>
                  <a:lnTo>
                    <a:pt x="4731807" y="270404"/>
                  </a:lnTo>
                  <a:lnTo>
                    <a:pt x="4733395" y="269346"/>
                  </a:lnTo>
                  <a:lnTo>
                    <a:pt x="4736041" y="268817"/>
                  </a:lnTo>
                  <a:lnTo>
                    <a:pt x="4737628" y="268817"/>
                  </a:lnTo>
                  <a:lnTo>
                    <a:pt x="4739216" y="268817"/>
                  </a:lnTo>
                  <a:lnTo>
                    <a:pt x="4742920" y="268817"/>
                  </a:lnTo>
                  <a:lnTo>
                    <a:pt x="4747153" y="269346"/>
                  </a:lnTo>
                  <a:lnTo>
                    <a:pt x="4750857" y="270404"/>
                  </a:lnTo>
                  <a:lnTo>
                    <a:pt x="4754561" y="271992"/>
                  </a:lnTo>
                  <a:lnTo>
                    <a:pt x="4781020" y="271992"/>
                  </a:lnTo>
                  <a:lnTo>
                    <a:pt x="4780491" y="276754"/>
                  </a:lnTo>
                  <a:lnTo>
                    <a:pt x="4781020" y="282046"/>
                  </a:lnTo>
                  <a:lnTo>
                    <a:pt x="4783136" y="283104"/>
                  </a:lnTo>
                  <a:lnTo>
                    <a:pt x="4784724" y="283104"/>
                  </a:lnTo>
                  <a:lnTo>
                    <a:pt x="4785782" y="283633"/>
                  </a:lnTo>
                  <a:lnTo>
                    <a:pt x="4786841" y="283633"/>
                  </a:lnTo>
                  <a:lnTo>
                    <a:pt x="4788428" y="283104"/>
                  </a:lnTo>
                  <a:lnTo>
                    <a:pt x="4789486" y="283104"/>
                  </a:lnTo>
                  <a:lnTo>
                    <a:pt x="4791074" y="284692"/>
                  </a:lnTo>
                  <a:lnTo>
                    <a:pt x="4792661" y="285750"/>
                  </a:lnTo>
                  <a:lnTo>
                    <a:pt x="4795307" y="287338"/>
                  </a:lnTo>
                  <a:lnTo>
                    <a:pt x="4796895" y="289454"/>
                  </a:lnTo>
                  <a:lnTo>
                    <a:pt x="4797953" y="291571"/>
                  </a:lnTo>
                  <a:lnTo>
                    <a:pt x="4799541" y="294217"/>
                  </a:lnTo>
                  <a:lnTo>
                    <a:pt x="4799011" y="295804"/>
                  </a:lnTo>
                  <a:lnTo>
                    <a:pt x="4799541" y="297392"/>
                  </a:lnTo>
                  <a:lnTo>
                    <a:pt x="4800070" y="297921"/>
                  </a:lnTo>
                  <a:lnTo>
                    <a:pt x="4801128" y="297392"/>
                  </a:lnTo>
                  <a:lnTo>
                    <a:pt x="4802186" y="297392"/>
                  </a:lnTo>
                  <a:lnTo>
                    <a:pt x="4802716" y="297392"/>
                  </a:lnTo>
                  <a:lnTo>
                    <a:pt x="4803774" y="298979"/>
                  </a:lnTo>
                  <a:lnTo>
                    <a:pt x="4804303" y="301096"/>
                  </a:lnTo>
                  <a:lnTo>
                    <a:pt x="4804303" y="302683"/>
                  </a:lnTo>
                  <a:lnTo>
                    <a:pt x="4804303" y="304800"/>
                  </a:lnTo>
                  <a:lnTo>
                    <a:pt x="4804832" y="305329"/>
                  </a:lnTo>
                  <a:lnTo>
                    <a:pt x="4805891" y="305329"/>
                  </a:lnTo>
                  <a:lnTo>
                    <a:pt x="4806949" y="305329"/>
                  </a:lnTo>
                  <a:lnTo>
                    <a:pt x="4808007" y="305858"/>
                  </a:lnTo>
                  <a:lnTo>
                    <a:pt x="4808536" y="307446"/>
                  </a:lnTo>
                  <a:lnTo>
                    <a:pt x="4808536" y="309033"/>
                  </a:lnTo>
                  <a:lnTo>
                    <a:pt x="4809595" y="310621"/>
                  </a:lnTo>
                  <a:lnTo>
                    <a:pt x="4810124" y="312208"/>
                  </a:lnTo>
                  <a:lnTo>
                    <a:pt x="4809595" y="314325"/>
                  </a:lnTo>
                  <a:lnTo>
                    <a:pt x="4808007" y="316442"/>
                  </a:lnTo>
                  <a:lnTo>
                    <a:pt x="4807909" y="316442"/>
                  </a:lnTo>
                  <a:lnTo>
                    <a:pt x="4807528" y="316950"/>
                  </a:lnTo>
                  <a:lnTo>
                    <a:pt x="4806998" y="316950"/>
                  </a:lnTo>
                  <a:lnTo>
                    <a:pt x="4806469" y="316950"/>
                  </a:lnTo>
                  <a:lnTo>
                    <a:pt x="4805940" y="316950"/>
                  </a:lnTo>
                  <a:lnTo>
                    <a:pt x="4805410" y="316950"/>
                  </a:lnTo>
                  <a:lnTo>
                    <a:pt x="4804881" y="316950"/>
                  </a:lnTo>
                  <a:lnTo>
                    <a:pt x="4804352" y="316421"/>
                  </a:lnTo>
                  <a:lnTo>
                    <a:pt x="4804248" y="316524"/>
                  </a:lnTo>
                  <a:lnTo>
                    <a:pt x="4803245" y="318029"/>
                  </a:lnTo>
                  <a:lnTo>
                    <a:pt x="4802716" y="319617"/>
                  </a:lnTo>
                  <a:lnTo>
                    <a:pt x="4802716" y="321204"/>
                  </a:lnTo>
                  <a:lnTo>
                    <a:pt x="4802716" y="323321"/>
                  </a:lnTo>
                  <a:lnTo>
                    <a:pt x="4802186" y="325967"/>
                  </a:lnTo>
                  <a:lnTo>
                    <a:pt x="4801657" y="328613"/>
                  </a:lnTo>
                  <a:lnTo>
                    <a:pt x="4801276" y="328613"/>
                  </a:lnTo>
                  <a:lnTo>
                    <a:pt x="4801175" y="329116"/>
                  </a:lnTo>
                  <a:lnTo>
                    <a:pt x="4783594" y="329116"/>
                  </a:lnTo>
                  <a:lnTo>
                    <a:pt x="4783136" y="332317"/>
                  </a:lnTo>
                  <a:lnTo>
                    <a:pt x="4782078" y="335492"/>
                  </a:lnTo>
                  <a:lnTo>
                    <a:pt x="4782078" y="337608"/>
                  </a:lnTo>
                  <a:lnTo>
                    <a:pt x="4782078" y="339725"/>
                  </a:lnTo>
                  <a:lnTo>
                    <a:pt x="4781589" y="340215"/>
                  </a:lnTo>
                  <a:lnTo>
                    <a:pt x="4781589" y="340224"/>
                  </a:lnTo>
                  <a:lnTo>
                    <a:pt x="4780530" y="341282"/>
                  </a:lnTo>
                  <a:lnTo>
                    <a:pt x="4778413" y="342340"/>
                  </a:lnTo>
                  <a:lnTo>
                    <a:pt x="4776825" y="343927"/>
                  </a:lnTo>
                  <a:lnTo>
                    <a:pt x="4774178" y="344985"/>
                  </a:lnTo>
                  <a:lnTo>
                    <a:pt x="4772590" y="345514"/>
                  </a:lnTo>
                  <a:lnTo>
                    <a:pt x="4771002" y="346043"/>
                  </a:lnTo>
                  <a:lnTo>
                    <a:pt x="4769943" y="346043"/>
                  </a:lnTo>
                  <a:lnTo>
                    <a:pt x="4769414" y="346043"/>
                  </a:lnTo>
                  <a:lnTo>
                    <a:pt x="4768355" y="346043"/>
                  </a:lnTo>
                  <a:lnTo>
                    <a:pt x="4766767" y="346043"/>
                  </a:lnTo>
                  <a:lnTo>
                    <a:pt x="4764649" y="346572"/>
                  </a:lnTo>
                  <a:lnTo>
                    <a:pt x="4762532" y="346572"/>
                  </a:lnTo>
                  <a:lnTo>
                    <a:pt x="4759356" y="346572"/>
                  </a:lnTo>
                  <a:lnTo>
                    <a:pt x="4755650" y="347101"/>
                  </a:lnTo>
                  <a:lnTo>
                    <a:pt x="4751956" y="349210"/>
                  </a:lnTo>
                  <a:lnTo>
                    <a:pt x="4750857" y="350308"/>
                  </a:lnTo>
                  <a:lnTo>
                    <a:pt x="4749799" y="351896"/>
                  </a:lnTo>
                  <a:lnTo>
                    <a:pt x="4749799" y="353483"/>
                  </a:lnTo>
                  <a:lnTo>
                    <a:pt x="4749270" y="355600"/>
                  </a:lnTo>
                  <a:lnTo>
                    <a:pt x="4748816" y="355903"/>
                  </a:lnTo>
                  <a:lnTo>
                    <a:pt x="4748769" y="356093"/>
                  </a:lnTo>
                  <a:lnTo>
                    <a:pt x="4747180" y="357151"/>
                  </a:lnTo>
                  <a:lnTo>
                    <a:pt x="4745063" y="357680"/>
                  </a:lnTo>
                  <a:lnTo>
                    <a:pt x="4744004" y="357680"/>
                  </a:lnTo>
                  <a:lnTo>
                    <a:pt x="4743475" y="357680"/>
                  </a:lnTo>
                  <a:lnTo>
                    <a:pt x="4742416" y="357680"/>
                  </a:lnTo>
                  <a:lnTo>
                    <a:pt x="4741357" y="357680"/>
                  </a:lnTo>
                  <a:lnTo>
                    <a:pt x="4739769" y="357680"/>
                  </a:lnTo>
                  <a:lnTo>
                    <a:pt x="4737652" y="358209"/>
                  </a:lnTo>
                  <a:lnTo>
                    <a:pt x="4734476" y="358209"/>
                  </a:lnTo>
                  <a:lnTo>
                    <a:pt x="4730241" y="358738"/>
                  </a:lnTo>
                  <a:lnTo>
                    <a:pt x="4727315" y="360687"/>
                  </a:lnTo>
                  <a:lnTo>
                    <a:pt x="4725457" y="363008"/>
                  </a:lnTo>
                  <a:lnTo>
                    <a:pt x="4722811" y="366713"/>
                  </a:lnTo>
                  <a:lnTo>
                    <a:pt x="4719636" y="370417"/>
                  </a:lnTo>
                  <a:lnTo>
                    <a:pt x="4719451" y="370523"/>
                  </a:lnTo>
                  <a:lnTo>
                    <a:pt x="4719124" y="370904"/>
                  </a:lnTo>
                  <a:lnTo>
                    <a:pt x="4715419" y="373020"/>
                  </a:lnTo>
                  <a:lnTo>
                    <a:pt x="4713831" y="374078"/>
                  </a:lnTo>
                  <a:lnTo>
                    <a:pt x="4712096" y="375378"/>
                  </a:lnTo>
                  <a:lnTo>
                    <a:pt x="4711170" y="376767"/>
                  </a:lnTo>
                  <a:lnTo>
                    <a:pt x="4710641" y="378354"/>
                  </a:lnTo>
                  <a:lnTo>
                    <a:pt x="4710254" y="378451"/>
                  </a:lnTo>
                  <a:lnTo>
                    <a:pt x="4710125" y="378838"/>
                  </a:lnTo>
                  <a:lnTo>
                    <a:pt x="4709596" y="379367"/>
                  </a:lnTo>
                  <a:lnTo>
                    <a:pt x="4709066" y="379367"/>
                  </a:lnTo>
                  <a:lnTo>
                    <a:pt x="4707478" y="378838"/>
                  </a:lnTo>
                  <a:lnTo>
                    <a:pt x="4706420" y="378838"/>
                  </a:lnTo>
                  <a:lnTo>
                    <a:pt x="4705890" y="378838"/>
                  </a:lnTo>
                  <a:lnTo>
                    <a:pt x="4705361" y="378838"/>
                  </a:lnTo>
                  <a:lnTo>
                    <a:pt x="4704302" y="378838"/>
                  </a:lnTo>
                  <a:lnTo>
                    <a:pt x="4703243" y="378838"/>
                  </a:lnTo>
                  <a:lnTo>
                    <a:pt x="4702185" y="378838"/>
                  </a:lnTo>
                  <a:lnTo>
                    <a:pt x="4701126" y="378838"/>
                  </a:lnTo>
                  <a:lnTo>
                    <a:pt x="4700067" y="378838"/>
                  </a:lnTo>
                  <a:lnTo>
                    <a:pt x="4699009" y="378838"/>
                  </a:lnTo>
                  <a:lnTo>
                    <a:pt x="4697420" y="379896"/>
                  </a:lnTo>
                  <a:lnTo>
                    <a:pt x="4696121" y="380329"/>
                  </a:lnTo>
                  <a:lnTo>
                    <a:pt x="4694766" y="382588"/>
                  </a:lnTo>
                  <a:lnTo>
                    <a:pt x="4693707" y="384175"/>
                  </a:lnTo>
                  <a:lnTo>
                    <a:pt x="4693347" y="384415"/>
                  </a:lnTo>
                  <a:lnTo>
                    <a:pt x="4693186" y="384657"/>
                  </a:lnTo>
                  <a:lnTo>
                    <a:pt x="4691597" y="385715"/>
                  </a:lnTo>
                  <a:lnTo>
                    <a:pt x="4689885" y="386998"/>
                  </a:lnTo>
                  <a:lnTo>
                    <a:pt x="4688945" y="388408"/>
                  </a:lnTo>
                  <a:lnTo>
                    <a:pt x="4687357" y="389996"/>
                  </a:lnTo>
                  <a:lnTo>
                    <a:pt x="4687269" y="390040"/>
                  </a:lnTo>
                  <a:lnTo>
                    <a:pt x="4686833" y="390476"/>
                  </a:lnTo>
                  <a:lnTo>
                    <a:pt x="4684716" y="391534"/>
                  </a:lnTo>
                  <a:lnTo>
                    <a:pt x="4682785" y="391534"/>
                  </a:lnTo>
                  <a:lnTo>
                    <a:pt x="4683653" y="392113"/>
                  </a:lnTo>
                  <a:lnTo>
                    <a:pt x="4685241" y="392113"/>
                  </a:lnTo>
                  <a:lnTo>
                    <a:pt x="4690003" y="391054"/>
                  </a:lnTo>
                  <a:lnTo>
                    <a:pt x="4694766" y="389996"/>
                  </a:lnTo>
                  <a:lnTo>
                    <a:pt x="4701645" y="389996"/>
                  </a:lnTo>
                  <a:lnTo>
                    <a:pt x="4705349" y="389996"/>
                  </a:lnTo>
                  <a:lnTo>
                    <a:pt x="4708524" y="389996"/>
                  </a:lnTo>
                  <a:lnTo>
                    <a:pt x="4710569" y="388974"/>
                  </a:lnTo>
                  <a:lnTo>
                    <a:pt x="4711713" y="387831"/>
                  </a:lnTo>
                  <a:lnTo>
                    <a:pt x="4711771" y="387808"/>
                  </a:lnTo>
                  <a:lnTo>
                    <a:pt x="4712228" y="387350"/>
                  </a:lnTo>
                  <a:lnTo>
                    <a:pt x="4714874" y="386292"/>
                  </a:lnTo>
                  <a:lnTo>
                    <a:pt x="4716991" y="385763"/>
                  </a:lnTo>
                  <a:lnTo>
                    <a:pt x="4720166" y="385763"/>
                  </a:lnTo>
                  <a:lnTo>
                    <a:pt x="4724399" y="385763"/>
                  </a:lnTo>
                  <a:lnTo>
                    <a:pt x="4725986" y="386292"/>
                  </a:lnTo>
                  <a:lnTo>
                    <a:pt x="4727574" y="386821"/>
                  </a:lnTo>
                  <a:lnTo>
                    <a:pt x="4729691" y="386821"/>
                  </a:lnTo>
                  <a:lnTo>
                    <a:pt x="4732866" y="386821"/>
                  </a:lnTo>
                  <a:lnTo>
                    <a:pt x="4735802" y="385843"/>
                  </a:lnTo>
                  <a:lnTo>
                    <a:pt x="4736593" y="384657"/>
                  </a:lnTo>
                  <a:lnTo>
                    <a:pt x="4737652" y="383070"/>
                  </a:lnTo>
                  <a:lnTo>
                    <a:pt x="4737928" y="382932"/>
                  </a:lnTo>
                  <a:lnTo>
                    <a:pt x="4738157" y="382588"/>
                  </a:lnTo>
                  <a:lnTo>
                    <a:pt x="4740231" y="381551"/>
                  </a:lnTo>
                  <a:lnTo>
                    <a:pt x="4741357" y="380425"/>
                  </a:lnTo>
                  <a:lnTo>
                    <a:pt x="4741357" y="378838"/>
                  </a:lnTo>
                  <a:lnTo>
                    <a:pt x="4740299" y="376194"/>
                  </a:lnTo>
                  <a:lnTo>
                    <a:pt x="4738711" y="374078"/>
                  </a:lnTo>
                  <a:lnTo>
                    <a:pt x="4738181" y="372491"/>
                  </a:lnTo>
                  <a:lnTo>
                    <a:pt x="4737652" y="369846"/>
                  </a:lnTo>
                  <a:lnTo>
                    <a:pt x="4738207" y="369608"/>
                  </a:lnTo>
                  <a:lnTo>
                    <a:pt x="4738157" y="369358"/>
                  </a:lnTo>
                  <a:lnTo>
                    <a:pt x="4741861" y="367771"/>
                  </a:lnTo>
                  <a:lnTo>
                    <a:pt x="4763557" y="367771"/>
                  </a:lnTo>
                  <a:lnTo>
                    <a:pt x="4766723" y="366716"/>
                  </a:lnTo>
                  <a:lnTo>
                    <a:pt x="4766758" y="366681"/>
                  </a:lnTo>
                  <a:lnTo>
                    <a:pt x="4768849" y="364067"/>
                  </a:lnTo>
                  <a:lnTo>
                    <a:pt x="4770436" y="363008"/>
                  </a:lnTo>
                  <a:lnTo>
                    <a:pt x="4772017" y="361955"/>
                  </a:lnTo>
                  <a:lnTo>
                    <a:pt x="4773119" y="360854"/>
                  </a:lnTo>
                  <a:lnTo>
                    <a:pt x="4774178" y="358209"/>
                  </a:lnTo>
                  <a:lnTo>
                    <a:pt x="4774707" y="356093"/>
                  </a:lnTo>
                  <a:lnTo>
                    <a:pt x="4775766" y="353977"/>
                  </a:lnTo>
                  <a:lnTo>
                    <a:pt x="4776071" y="353855"/>
                  </a:lnTo>
                  <a:lnTo>
                    <a:pt x="4776257" y="353483"/>
                  </a:lnTo>
                  <a:lnTo>
                    <a:pt x="4778903" y="352425"/>
                  </a:lnTo>
                  <a:lnTo>
                    <a:pt x="4780491" y="351896"/>
                  </a:lnTo>
                  <a:lnTo>
                    <a:pt x="4782078" y="350308"/>
                  </a:lnTo>
                  <a:lnTo>
                    <a:pt x="4783666" y="349250"/>
                  </a:lnTo>
                  <a:lnTo>
                    <a:pt x="4788428" y="347663"/>
                  </a:lnTo>
                  <a:lnTo>
                    <a:pt x="4792661" y="348721"/>
                  </a:lnTo>
                  <a:lnTo>
                    <a:pt x="4795836" y="347133"/>
                  </a:lnTo>
                  <a:lnTo>
                    <a:pt x="4797953" y="348721"/>
                  </a:lnTo>
                  <a:lnTo>
                    <a:pt x="4799541" y="350308"/>
                  </a:lnTo>
                  <a:lnTo>
                    <a:pt x="4800070" y="351896"/>
                  </a:lnTo>
                  <a:lnTo>
                    <a:pt x="4800070" y="353483"/>
                  </a:lnTo>
                  <a:lnTo>
                    <a:pt x="4799541" y="356658"/>
                  </a:lnTo>
                  <a:lnTo>
                    <a:pt x="4799078" y="357029"/>
                  </a:lnTo>
                  <a:lnTo>
                    <a:pt x="4799058" y="357151"/>
                  </a:lnTo>
                  <a:lnTo>
                    <a:pt x="4796411" y="359267"/>
                  </a:lnTo>
                  <a:lnTo>
                    <a:pt x="4794823" y="360325"/>
                  </a:lnTo>
                  <a:lnTo>
                    <a:pt x="4793235" y="361383"/>
                  </a:lnTo>
                  <a:lnTo>
                    <a:pt x="4791117" y="361912"/>
                  </a:lnTo>
                  <a:lnTo>
                    <a:pt x="4789893" y="362320"/>
                  </a:lnTo>
                  <a:lnTo>
                    <a:pt x="4789486" y="363538"/>
                  </a:lnTo>
                  <a:lnTo>
                    <a:pt x="4788428" y="365125"/>
                  </a:lnTo>
                  <a:lnTo>
                    <a:pt x="4788107" y="365366"/>
                  </a:lnTo>
                  <a:lnTo>
                    <a:pt x="4787941" y="365614"/>
                  </a:lnTo>
                  <a:lnTo>
                    <a:pt x="4785824" y="367201"/>
                  </a:lnTo>
                  <a:lnTo>
                    <a:pt x="4784236" y="368259"/>
                  </a:lnTo>
                  <a:lnTo>
                    <a:pt x="4783706" y="368259"/>
                  </a:lnTo>
                  <a:lnTo>
                    <a:pt x="4783177" y="368259"/>
                  </a:lnTo>
                  <a:lnTo>
                    <a:pt x="4782118" y="368259"/>
                  </a:lnTo>
                  <a:lnTo>
                    <a:pt x="4780530" y="368259"/>
                  </a:lnTo>
                  <a:lnTo>
                    <a:pt x="4779472" y="368259"/>
                  </a:lnTo>
                  <a:lnTo>
                    <a:pt x="4778413" y="368259"/>
                  </a:lnTo>
                  <a:lnTo>
                    <a:pt x="4775766" y="368259"/>
                  </a:lnTo>
                  <a:lnTo>
                    <a:pt x="4774002" y="368259"/>
                  </a:lnTo>
                  <a:lnTo>
                    <a:pt x="4773082" y="371475"/>
                  </a:lnTo>
                  <a:lnTo>
                    <a:pt x="4774670" y="373592"/>
                  </a:lnTo>
                  <a:lnTo>
                    <a:pt x="4776257" y="375179"/>
                  </a:lnTo>
                  <a:lnTo>
                    <a:pt x="4779432" y="375708"/>
                  </a:lnTo>
                  <a:lnTo>
                    <a:pt x="4782078" y="375708"/>
                  </a:lnTo>
                  <a:lnTo>
                    <a:pt x="4786841" y="375179"/>
                  </a:lnTo>
                  <a:lnTo>
                    <a:pt x="4790608" y="371883"/>
                  </a:lnTo>
                  <a:lnTo>
                    <a:pt x="4791117" y="369846"/>
                  </a:lnTo>
                  <a:lnTo>
                    <a:pt x="4792176" y="368259"/>
                  </a:lnTo>
                  <a:lnTo>
                    <a:pt x="4792381" y="368191"/>
                  </a:lnTo>
                  <a:lnTo>
                    <a:pt x="4792661" y="367771"/>
                  </a:lnTo>
                  <a:lnTo>
                    <a:pt x="4794249" y="367242"/>
                  </a:lnTo>
                  <a:lnTo>
                    <a:pt x="4796366" y="366713"/>
                  </a:lnTo>
                  <a:lnTo>
                    <a:pt x="4802186" y="367771"/>
                  </a:lnTo>
                  <a:lnTo>
                    <a:pt x="4802186" y="369358"/>
                  </a:lnTo>
                  <a:lnTo>
                    <a:pt x="4801657" y="371475"/>
                  </a:lnTo>
                  <a:lnTo>
                    <a:pt x="4802186" y="373592"/>
                  </a:lnTo>
                  <a:lnTo>
                    <a:pt x="4802716" y="375179"/>
                  </a:lnTo>
                  <a:lnTo>
                    <a:pt x="4802716" y="378354"/>
                  </a:lnTo>
                  <a:lnTo>
                    <a:pt x="4802186" y="382058"/>
                  </a:lnTo>
                  <a:lnTo>
                    <a:pt x="4804303" y="381529"/>
                  </a:lnTo>
                  <a:lnTo>
                    <a:pt x="4805891" y="381529"/>
                  </a:lnTo>
                  <a:lnTo>
                    <a:pt x="4808007" y="382058"/>
                  </a:lnTo>
                  <a:lnTo>
                    <a:pt x="4810124" y="382588"/>
                  </a:lnTo>
                  <a:lnTo>
                    <a:pt x="4815416" y="382588"/>
                  </a:lnTo>
                  <a:lnTo>
                    <a:pt x="4818591" y="383117"/>
                  </a:lnTo>
                  <a:lnTo>
                    <a:pt x="4821291" y="382667"/>
                  </a:lnTo>
                  <a:lnTo>
                    <a:pt x="4821291" y="380425"/>
                  </a:lnTo>
                  <a:lnTo>
                    <a:pt x="4821820" y="378838"/>
                  </a:lnTo>
                  <a:lnTo>
                    <a:pt x="4822134" y="378838"/>
                  </a:lnTo>
                  <a:lnTo>
                    <a:pt x="4822295" y="378354"/>
                  </a:lnTo>
                  <a:lnTo>
                    <a:pt x="4823882" y="378354"/>
                  </a:lnTo>
                  <a:lnTo>
                    <a:pt x="4825999" y="378354"/>
                  </a:lnTo>
                  <a:lnTo>
                    <a:pt x="4830761" y="378883"/>
                  </a:lnTo>
                  <a:lnTo>
                    <a:pt x="4835524" y="379942"/>
                  </a:lnTo>
                  <a:lnTo>
                    <a:pt x="4842932" y="378354"/>
                  </a:lnTo>
                  <a:lnTo>
                    <a:pt x="4860395" y="378354"/>
                  </a:lnTo>
                  <a:lnTo>
                    <a:pt x="4861982" y="379413"/>
                  </a:lnTo>
                  <a:lnTo>
                    <a:pt x="4864628" y="379942"/>
                  </a:lnTo>
                  <a:lnTo>
                    <a:pt x="4867803" y="379942"/>
                  </a:lnTo>
                  <a:lnTo>
                    <a:pt x="4870978" y="380471"/>
                  </a:lnTo>
                  <a:lnTo>
                    <a:pt x="4874496" y="381476"/>
                  </a:lnTo>
                  <a:lnTo>
                    <a:pt x="4875286" y="379896"/>
                  </a:lnTo>
                  <a:lnTo>
                    <a:pt x="4876345" y="378309"/>
                  </a:lnTo>
                  <a:lnTo>
                    <a:pt x="4876739" y="377915"/>
                  </a:lnTo>
                  <a:lnTo>
                    <a:pt x="4876799" y="377825"/>
                  </a:lnTo>
                  <a:lnTo>
                    <a:pt x="4878386" y="376238"/>
                  </a:lnTo>
                  <a:lnTo>
                    <a:pt x="4879974" y="375708"/>
                  </a:lnTo>
                  <a:lnTo>
                    <a:pt x="4882091" y="376238"/>
                  </a:lnTo>
                  <a:lnTo>
                    <a:pt x="4884207" y="376767"/>
                  </a:lnTo>
                  <a:lnTo>
                    <a:pt x="4885795" y="376767"/>
                  </a:lnTo>
                  <a:lnTo>
                    <a:pt x="4887382" y="376767"/>
                  </a:lnTo>
                  <a:lnTo>
                    <a:pt x="4889499" y="377825"/>
                  </a:lnTo>
                  <a:lnTo>
                    <a:pt x="4891086" y="379413"/>
                  </a:lnTo>
                  <a:lnTo>
                    <a:pt x="4893203" y="381529"/>
                  </a:lnTo>
                  <a:lnTo>
                    <a:pt x="4895849" y="383117"/>
                  </a:lnTo>
                  <a:lnTo>
                    <a:pt x="4895849" y="389996"/>
                  </a:lnTo>
                  <a:lnTo>
                    <a:pt x="4895320" y="394229"/>
                  </a:lnTo>
                  <a:lnTo>
                    <a:pt x="4896378" y="397404"/>
                  </a:lnTo>
                  <a:lnTo>
                    <a:pt x="4898495" y="399521"/>
                  </a:lnTo>
                  <a:lnTo>
                    <a:pt x="4901670" y="400050"/>
                  </a:lnTo>
                  <a:lnTo>
                    <a:pt x="4902907" y="398814"/>
                  </a:lnTo>
                  <a:lnTo>
                    <a:pt x="4904401" y="396823"/>
                  </a:lnTo>
                  <a:lnTo>
                    <a:pt x="4904539" y="396754"/>
                  </a:lnTo>
                  <a:lnTo>
                    <a:pt x="4904845" y="396346"/>
                  </a:lnTo>
                  <a:lnTo>
                    <a:pt x="4906961" y="395288"/>
                  </a:lnTo>
                  <a:lnTo>
                    <a:pt x="4909078" y="394758"/>
                  </a:lnTo>
                  <a:lnTo>
                    <a:pt x="4911724" y="395288"/>
                  </a:lnTo>
                  <a:lnTo>
                    <a:pt x="4914370" y="396346"/>
                  </a:lnTo>
                  <a:lnTo>
                    <a:pt x="4916486" y="398463"/>
                  </a:lnTo>
                  <a:lnTo>
                    <a:pt x="4918074" y="400050"/>
                  </a:lnTo>
                  <a:lnTo>
                    <a:pt x="4921778" y="401108"/>
                  </a:lnTo>
                  <a:lnTo>
                    <a:pt x="4925482" y="401638"/>
                  </a:lnTo>
                  <a:lnTo>
                    <a:pt x="4928657" y="403225"/>
                  </a:lnTo>
                  <a:lnTo>
                    <a:pt x="4931303" y="404813"/>
                  </a:lnTo>
                  <a:lnTo>
                    <a:pt x="4936066" y="406929"/>
                  </a:lnTo>
                  <a:lnTo>
                    <a:pt x="4941357" y="406929"/>
                  </a:lnTo>
                  <a:lnTo>
                    <a:pt x="4946649" y="406400"/>
                  </a:lnTo>
                  <a:lnTo>
                    <a:pt x="4951941" y="404813"/>
                  </a:lnTo>
                  <a:lnTo>
                    <a:pt x="4954057" y="403754"/>
                  </a:lnTo>
                  <a:lnTo>
                    <a:pt x="4956174" y="403225"/>
                  </a:lnTo>
                  <a:lnTo>
                    <a:pt x="4979041" y="403225"/>
                  </a:lnTo>
                  <a:lnTo>
                    <a:pt x="4979041" y="401055"/>
                  </a:lnTo>
                  <a:lnTo>
                    <a:pt x="4980100" y="398939"/>
                  </a:lnTo>
                  <a:lnTo>
                    <a:pt x="4980100" y="396294"/>
                  </a:lnTo>
                  <a:lnTo>
                    <a:pt x="4979041" y="394178"/>
                  </a:lnTo>
                  <a:lnTo>
                    <a:pt x="4977982" y="392591"/>
                  </a:lnTo>
                  <a:lnTo>
                    <a:pt x="4976394" y="390476"/>
                  </a:lnTo>
                  <a:lnTo>
                    <a:pt x="4974806" y="388889"/>
                  </a:lnTo>
                  <a:lnTo>
                    <a:pt x="4973747" y="387302"/>
                  </a:lnTo>
                  <a:lnTo>
                    <a:pt x="4970571" y="379896"/>
                  </a:lnTo>
                  <a:lnTo>
                    <a:pt x="4971010" y="379458"/>
                  </a:lnTo>
                  <a:lnTo>
                    <a:pt x="4970991" y="379413"/>
                  </a:lnTo>
                  <a:lnTo>
                    <a:pt x="4973107" y="377296"/>
                  </a:lnTo>
                  <a:lnTo>
                    <a:pt x="4975224" y="375708"/>
                  </a:lnTo>
                  <a:lnTo>
                    <a:pt x="4976811" y="375179"/>
                  </a:lnTo>
                  <a:lnTo>
                    <a:pt x="4979457" y="374121"/>
                  </a:lnTo>
                  <a:lnTo>
                    <a:pt x="4982103" y="373063"/>
                  </a:lnTo>
                  <a:lnTo>
                    <a:pt x="4984220" y="371475"/>
                  </a:lnTo>
                  <a:lnTo>
                    <a:pt x="4986336" y="370946"/>
                  </a:lnTo>
                  <a:lnTo>
                    <a:pt x="4988453" y="369358"/>
                  </a:lnTo>
                  <a:lnTo>
                    <a:pt x="4991628" y="368300"/>
                  </a:lnTo>
                  <a:lnTo>
                    <a:pt x="4994803" y="367771"/>
                  </a:lnTo>
                  <a:lnTo>
                    <a:pt x="4999566" y="368300"/>
                  </a:lnTo>
                  <a:lnTo>
                    <a:pt x="5003799" y="371475"/>
                  </a:lnTo>
                  <a:lnTo>
                    <a:pt x="5004857" y="373592"/>
                  </a:lnTo>
                  <a:lnTo>
                    <a:pt x="5006445" y="375179"/>
                  </a:lnTo>
                  <a:lnTo>
                    <a:pt x="5009091" y="375708"/>
                  </a:lnTo>
                  <a:lnTo>
                    <a:pt x="5011736" y="375708"/>
                  </a:lnTo>
                  <a:lnTo>
                    <a:pt x="5013324" y="375708"/>
                  </a:lnTo>
                  <a:lnTo>
                    <a:pt x="5015441" y="375708"/>
                  </a:lnTo>
                  <a:lnTo>
                    <a:pt x="5017028" y="375708"/>
                  </a:lnTo>
                  <a:lnTo>
                    <a:pt x="5018616" y="375708"/>
                  </a:lnTo>
                  <a:lnTo>
                    <a:pt x="5020203" y="377296"/>
                  </a:lnTo>
                  <a:lnTo>
                    <a:pt x="5021261" y="379413"/>
                  </a:lnTo>
                  <a:lnTo>
                    <a:pt x="5023907" y="381529"/>
                  </a:lnTo>
                  <a:lnTo>
                    <a:pt x="5024966" y="383117"/>
                  </a:lnTo>
                  <a:lnTo>
                    <a:pt x="5025495" y="385233"/>
                  </a:lnTo>
                  <a:lnTo>
                    <a:pt x="5026024" y="387350"/>
                  </a:lnTo>
                  <a:lnTo>
                    <a:pt x="5027611" y="389467"/>
                  </a:lnTo>
                  <a:lnTo>
                    <a:pt x="5032903" y="391054"/>
                  </a:lnTo>
                  <a:lnTo>
                    <a:pt x="5036607" y="391054"/>
                  </a:lnTo>
                  <a:lnTo>
                    <a:pt x="5039782" y="391054"/>
                  </a:lnTo>
                  <a:lnTo>
                    <a:pt x="5041619" y="390136"/>
                  </a:lnTo>
                  <a:lnTo>
                    <a:pt x="5042035" y="388889"/>
                  </a:lnTo>
                  <a:lnTo>
                    <a:pt x="5042564" y="387302"/>
                  </a:lnTo>
                  <a:lnTo>
                    <a:pt x="5043094" y="385186"/>
                  </a:lnTo>
                  <a:lnTo>
                    <a:pt x="5043456" y="384824"/>
                  </a:lnTo>
                  <a:lnTo>
                    <a:pt x="5043486" y="384704"/>
                  </a:lnTo>
                  <a:lnTo>
                    <a:pt x="5045074" y="383117"/>
                  </a:lnTo>
                  <a:lnTo>
                    <a:pt x="5047191" y="381529"/>
                  </a:lnTo>
                  <a:lnTo>
                    <a:pt x="5050895" y="381529"/>
                  </a:lnTo>
                  <a:lnTo>
                    <a:pt x="5054070" y="381529"/>
                  </a:lnTo>
                  <a:lnTo>
                    <a:pt x="5057245" y="382588"/>
                  </a:lnTo>
                  <a:lnTo>
                    <a:pt x="5059361" y="383117"/>
                  </a:lnTo>
                  <a:lnTo>
                    <a:pt x="5061478" y="384175"/>
                  </a:lnTo>
                  <a:lnTo>
                    <a:pt x="5063595" y="385763"/>
                  </a:lnTo>
                  <a:lnTo>
                    <a:pt x="5066241" y="387350"/>
                  </a:lnTo>
                  <a:lnTo>
                    <a:pt x="5068357" y="388408"/>
                  </a:lnTo>
                  <a:lnTo>
                    <a:pt x="5069945" y="389996"/>
                  </a:lnTo>
                  <a:lnTo>
                    <a:pt x="5070474" y="392113"/>
                  </a:lnTo>
                  <a:lnTo>
                    <a:pt x="5071532" y="393700"/>
                  </a:lnTo>
                  <a:lnTo>
                    <a:pt x="5071532" y="397404"/>
                  </a:lnTo>
                  <a:lnTo>
                    <a:pt x="5071532" y="400579"/>
                  </a:lnTo>
                  <a:lnTo>
                    <a:pt x="5071532" y="405342"/>
                  </a:lnTo>
                  <a:lnTo>
                    <a:pt x="5072061" y="409046"/>
                  </a:lnTo>
                  <a:lnTo>
                    <a:pt x="5072591" y="412750"/>
                  </a:lnTo>
                  <a:lnTo>
                    <a:pt x="5072061" y="416983"/>
                  </a:lnTo>
                  <a:lnTo>
                    <a:pt x="5072061" y="420688"/>
                  </a:lnTo>
                  <a:lnTo>
                    <a:pt x="5072061" y="423863"/>
                  </a:lnTo>
                  <a:lnTo>
                    <a:pt x="5073120" y="426508"/>
                  </a:lnTo>
                  <a:lnTo>
                    <a:pt x="5074178" y="428625"/>
                  </a:lnTo>
                  <a:lnTo>
                    <a:pt x="5073718" y="428932"/>
                  </a:lnTo>
                  <a:lnTo>
                    <a:pt x="5073797" y="429090"/>
                  </a:lnTo>
                  <a:lnTo>
                    <a:pt x="5072209" y="430148"/>
                  </a:lnTo>
                  <a:lnTo>
                    <a:pt x="5070340" y="430614"/>
                  </a:lnTo>
                  <a:lnTo>
                    <a:pt x="5069945" y="431800"/>
                  </a:lnTo>
                  <a:lnTo>
                    <a:pt x="5069945" y="433917"/>
                  </a:lnTo>
                  <a:lnTo>
                    <a:pt x="5069945" y="436033"/>
                  </a:lnTo>
                  <a:lnTo>
                    <a:pt x="5071532" y="440796"/>
                  </a:lnTo>
                  <a:lnTo>
                    <a:pt x="5075766" y="443442"/>
                  </a:lnTo>
                  <a:lnTo>
                    <a:pt x="5077882" y="445558"/>
                  </a:lnTo>
                  <a:lnTo>
                    <a:pt x="5079470" y="447675"/>
                  </a:lnTo>
                  <a:lnTo>
                    <a:pt x="5081586" y="448733"/>
                  </a:lnTo>
                  <a:lnTo>
                    <a:pt x="5083703" y="450321"/>
                  </a:lnTo>
                  <a:lnTo>
                    <a:pt x="5085291" y="451379"/>
                  </a:lnTo>
                  <a:lnTo>
                    <a:pt x="5087936" y="452438"/>
                  </a:lnTo>
                  <a:lnTo>
                    <a:pt x="5089524" y="452967"/>
                  </a:lnTo>
                  <a:lnTo>
                    <a:pt x="5091111" y="453496"/>
                  </a:lnTo>
                  <a:lnTo>
                    <a:pt x="5093228" y="455083"/>
                  </a:lnTo>
                  <a:lnTo>
                    <a:pt x="5095345" y="456671"/>
                  </a:lnTo>
                  <a:lnTo>
                    <a:pt x="5096932" y="458258"/>
                  </a:lnTo>
                  <a:lnTo>
                    <a:pt x="5099578" y="459846"/>
                  </a:lnTo>
                  <a:lnTo>
                    <a:pt x="5101695" y="464608"/>
                  </a:lnTo>
                  <a:lnTo>
                    <a:pt x="5101166" y="470429"/>
                  </a:lnTo>
                  <a:lnTo>
                    <a:pt x="5119851" y="470429"/>
                  </a:lnTo>
                  <a:lnTo>
                    <a:pt x="5119851" y="467175"/>
                  </a:lnTo>
                  <a:lnTo>
                    <a:pt x="5120381" y="464001"/>
                  </a:lnTo>
                  <a:lnTo>
                    <a:pt x="5120910" y="458712"/>
                  </a:lnTo>
                  <a:lnTo>
                    <a:pt x="5120381" y="452893"/>
                  </a:lnTo>
                  <a:lnTo>
                    <a:pt x="5119322" y="449190"/>
                  </a:lnTo>
                  <a:lnTo>
                    <a:pt x="5119851" y="444959"/>
                  </a:lnTo>
                  <a:lnTo>
                    <a:pt x="5121439" y="442843"/>
                  </a:lnTo>
                  <a:lnTo>
                    <a:pt x="5121462" y="442839"/>
                  </a:lnTo>
                  <a:lnTo>
                    <a:pt x="5121803" y="442383"/>
                  </a:lnTo>
                  <a:lnTo>
                    <a:pt x="5124978" y="441854"/>
                  </a:lnTo>
                  <a:lnTo>
                    <a:pt x="5130270" y="443442"/>
                  </a:lnTo>
                  <a:lnTo>
                    <a:pt x="5134991" y="445540"/>
                  </a:lnTo>
                  <a:lnTo>
                    <a:pt x="5135732" y="444430"/>
                  </a:lnTo>
                  <a:lnTo>
                    <a:pt x="5137320" y="442314"/>
                  </a:lnTo>
                  <a:lnTo>
                    <a:pt x="5137338" y="442308"/>
                  </a:lnTo>
                  <a:lnTo>
                    <a:pt x="5137678" y="441854"/>
                  </a:lnTo>
                  <a:lnTo>
                    <a:pt x="5139266" y="441325"/>
                  </a:lnTo>
                  <a:lnTo>
                    <a:pt x="5141382" y="441325"/>
                  </a:lnTo>
                  <a:lnTo>
                    <a:pt x="5143499" y="441325"/>
                  </a:lnTo>
                  <a:lnTo>
                    <a:pt x="5144557" y="441854"/>
                  </a:lnTo>
                  <a:lnTo>
                    <a:pt x="5146145" y="443442"/>
                  </a:lnTo>
                  <a:lnTo>
                    <a:pt x="5147203" y="445558"/>
                  </a:lnTo>
                  <a:lnTo>
                    <a:pt x="5149320" y="445558"/>
                  </a:lnTo>
                  <a:lnTo>
                    <a:pt x="5150907" y="445558"/>
                  </a:lnTo>
                  <a:lnTo>
                    <a:pt x="5155670" y="446088"/>
                  </a:lnTo>
                  <a:lnTo>
                    <a:pt x="5159903" y="446088"/>
                  </a:lnTo>
                  <a:lnTo>
                    <a:pt x="5164666" y="449792"/>
                  </a:lnTo>
                  <a:lnTo>
                    <a:pt x="5169428" y="450850"/>
                  </a:lnTo>
                  <a:lnTo>
                    <a:pt x="5175778" y="450850"/>
                  </a:lnTo>
                  <a:lnTo>
                    <a:pt x="5180541" y="447675"/>
                  </a:lnTo>
                  <a:lnTo>
                    <a:pt x="5182128" y="446088"/>
                  </a:lnTo>
                  <a:lnTo>
                    <a:pt x="5183904" y="444756"/>
                  </a:lnTo>
                  <a:lnTo>
                    <a:pt x="5183904" y="443372"/>
                  </a:lnTo>
                  <a:lnTo>
                    <a:pt x="5183904" y="441785"/>
                  </a:lnTo>
                  <a:lnTo>
                    <a:pt x="5184245" y="441444"/>
                  </a:lnTo>
                  <a:lnTo>
                    <a:pt x="5184245" y="441325"/>
                  </a:lnTo>
                  <a:lnTo>
                    <a:pt x="5184423" y="441266"/>
                  </a:lnTo>
                  <a:lnTo>
                    <a:pt x="5184433" y="441256"/>
                  </a:lnTo>
                  <a:lnTo>
                    <a:pt x="5184453" y="441256"/>
                  </a:lnTo>
                  <a:lnTo>
                    <a:pt x="5185832" y="440796"/>
                  </a:lnTo>
                  <a:lnTo>
                    <a:pt x="5187420" y="441325"/>
                  </a:lnTo>
                  <a:lnTo>
                    <a:pt x="5189536" y="440796"/>
                  </a:lnTo>
                  <a:lnTo>
                    <a:pt x="5191653" y="441325"/>
                  </a:lnTo>
                  <a:lnTo>
                    <a:pt x="5195886" y="440796"/>
                  </a:lnTo>
                  <a:lnTo>
                    <a:pt x="5199061" y="441325"/>
                  </a:lnTo>
                  <a:lnTo>
                    <a:pt x="5201178" y="441325"/>
                  </a:lnTo>
                  <a:lnTo>
                    <a:pt x="5202766" y="441854"/>
                  </a:lnTo>
                  <a:lnTo>
                    <a:pt x="5202766" y="443442"/>
                  </a:lnTo>
                  <a:lnTo>
                    <a:pt x="5202766" y="445558"/>
                  </a:lnTo>
                  <a:lnTo>
                    <a:pt x="5203824" y="447675"/>
                  </a:lnTo>
                  <a:lnTo>
                    <a:pt x="5205941" y="449263"/>
                  </a:lnTo>
                  <a:lnTo>
                    <a:pt x="5206999" y="450321"/>
                  </a:lnTo>
                  <a:lnTo>
                    <a:pt x="5209116" y="450850"/>
                  </a:lnTo>
                  <a:lnTo>
                    <a:pt x="5210703" y="452438"/>
                  </a:lnTo>
                  <a:lnTo>
                    <a:pt x="5212291" y="454554"/>
                  </a:lnTo>
                  <a:lnTo>
                    <a:pt x="5214407" y="455613"/>
                  </a:lnTo>
                  <a:lnTo>
                    <a:pt x="5216524" y="456671"/>
                  </a:lnTo>
                  <a:lnTo>
                    <a:pt x="5219699" y="459846"/>
                  </a:lnTo>
                  <a:lnTo>
                    <a:pt x="5223844" y="460882"/>
                  </a:lnTo>
                  <a:lnTo>
                    <a:pt x="5225194" y="458183"/>
                  </a:lnTo>
                  <a:lnTo>
                    <a:pt x="5226253" y="455009"/>
                  </a:lnTo>
                  <a:lnTo>
                    <a:pt x="5224665" y="452364"/>
                  </a:lnTo>
                  <a:lnTo>
                    <a:pt x="5222018" y="450777"/>
                  </a:lnTo>
                  <a:lnTo>
                    <a:pt x="5220430" y="449719"/>
                  </a:lnTo>
                  <a:lnTo>
                    <a:pt x="5218842" y="448661"/>
                  </a:lnTo>
                  <a:lnTo>
                    <a:pt x="5214607" y="446545"/>
                  </a:lnTo>
                  <a:lnTo>
                    <a:pt x="5214607" y="441785"/>
                  </a:lnTo>
                  <a:lnTo>
                    <a:pt x="5214936" y="441822"/>
                  </a:lnTo>
                  <a:lnTo>
                    <a:pt x="5214936" y="441325"/>
                  </a:lnTo>
                  <a:lnTo>
                    <a:pt x="5219699" y="441854"/>
                  </a:lnTo>
                  <a:lnTo>
                    <a:pt x="5223932" y="441854"/>
                  </a:lnTo>
                  <a:lnTo>
                    <a:pt x="5225520" y="441325"/>
                  </a:lnTo>
                  <a:lnTo>
                    <a:pt x="5227636" y="441325"/>
                  </a:lnTo>
                  <a:lnTo>
                    <a:pt x="5229753" y="441325"/>
                  </a:lnTo>
                  <a:lnTo>
                    <a:pt x="5231341" y="441854"/>
                  </a:lnTo>
                  <a:lnTo>
                    <a:pt x="5232928" y="443442"/>
                  </a:lnTo>
                  <a:lnTo>
                    <a:pt x="5235045" y="444500"/>
                  </a:lnTo>
                  <a:lnTo>
                    <a:pt x="5236632" y="445029"/>
                  </a:lnTo>
                  <a:lnTo>
                    <a:pt x="5238749" y="445558"/>
                  </a:lnTo>
                  <a:lnTo>
                    <a:pt x="5239807" y="445558"/>
                  </a:lnTo>
                  <a:lnTo>
                    <a:pt x="5240866" y="445558"/>
                  </a:lnTo>
                  <a:lnTo>
                    <a:pt x="5241924" y="445029"/>
                  </a:lnTo>
                  <a:lnTo>
                    <a:pt x="5242982" y="445558"/>
                  </a:lnTo>
                  <a:lnTo>
                    <a:pt x="5244570" y="445558"/>
                  </a:lnTo>
                  <a:lnTo>
                    <a:pt x="5246157" y="446088"/>
                  </a:lnTo>
                  <a:lnTo>
                    <a:pt x="5250391" y="447675"/>
                  </a:lnTo>
                  <a:lnTo>
                    <a:pt x="5253566" y="448204"/>
                  </a:lnTo>
                  <a:lnTo>
                    <a:pt x="5257070" y="448204"/>
                  </a:lnTo>
                  <a:lnTo>
                    <a:pt x="5257485" y="446545"/>
                  </a:lnTo>
                  <a:lnTo>
                    <a:pt x="5257485" y="444959"/>
                  </a:lnTo>
                  <a:lnTo>
                    <a:pt x="5257485" y="443372"/>
                  </a:lnTo>
                  <a:lnTo>
                    <a:pt x="5256956" y="441785"/>
                  </a:lnTo>
                  <a:lnTo>
                    <a:pt x="5256427" y="439669"/>
                  </a:lnTo>
                  <a:lnTo>
                    <a:pt x="5255897" y="438082"/>
                  </a:lnTo>
                  <a:lnTo>
                    <a:pt x="5254309" y="437024"/>
                  </a:lnTo>
                  <a:lnTo>
                    <a:pt x="5252721" y="434908"/>
                  </a:lnTo>
                  <a:lnTo>
                    <a:pt x="5251662" y="433321"/>
                  </a:lnTo>
                  <a:lnTo>
                    <a:pt x="5250604" y="431735"/>
                  </a:lnTo>
                  <a:lnTo>
                    <a:pt x="5249015" y="431206"/>
                  </a:lnTo>
                  <a:lnTo>
                    <a:pt x="5246898" y="430677"/>
                  </a:lnTo>
                  <a:lnTo>
                    <a:pt x="5245310" y="430148"/>
                  </a:lnTo>
                  <a:lnTo>
                    <a:pt x="5243722" y="429090"/>
                  </a:lnTo>
                  <a:lnTo>
                    <a:pt x="5242134" y="427503"/>
                  </a:lnTo>
                  <a:lnTo>
                    <a:pt x="5241075" y="425916"/>
                  </a:lnTo>
                  <a:lnTo>
                    <a:pt x="5240016" y="423271"/>
                  </a:lnTo>
                  <a:lnTo>
                    <a:pt x="5239487" y="421155"/>
                  </a:lnTo>
                  <a:lnTo>
                    <a:pt x="5238958" y="419039"/>
                  </a:lnTo>
                  <a:lnTo>
                    <a:pt x="5239487" y="417453"/>
                  </a:lnTo>
                  <a:lnTo>
                    <a:pt x="5239668" y="417401"/>
                  </a:lnTo>
                  <a:lnTo>
                    <a:pt x="5239807" y="416983"/>
                  </a:lnTo>
                  <a:lnTo>
                    <a:pt x="5243511" y="415925"/>
                  </a:lnTo>
                  <a:lnTo>
                    <a:pt x="5247216" y="415396"/>
                  </a:lnTo>
                  <a:lnTo>
                    <a:pt x="5266543" y="415396"/>
                  </a:lnTo>
                  <a:lnTo>
                    <a:pt x="5267014" y="411634"/>
                  </a:lnTo>
                  <a:lnTo>
                    <a:pt x="5267543" y="407931"/>
                  </a:lnTo>
                  <a:lnTo>
                    <a:pt x="5267543" y="405815"/>
                  </a:lnTo>
                  <a:lnTo>
                    <a:pt x="5267543" y="404229"/>
                  </a:lnTo>
                  <a:lnTo>
                    <a:pt x="5267853" y="403816"/>
                  </a:lnTo>
                  <a:lnTo>
                    <a:pt x="5267853" y="403754"/>
                  </a:lnTo>
                  <a:lnTo>
                    <a:pt x="5269441" y="401638"/>
                  </a:lnTo>
                  <a:lnTo>
                    <a:pt x="5271557" y="400579"/>
                  </a:lnTo>
                  <a:lnTo>
                    <a:pt x="5273674" y="401108"/>
                  </a:lnTo>
                  <a:lnTo>
                    <a:pt x="5275262" y="401638"/>
                  </a:lnTo>
                  <a:lnTo>
                    <a:pt x="5278437" y="402167"/>
                  </a:lnTo>
                  <a:lnTo>
                    <a:pt x="5282670" y="403754"/>
                  </a:lnTo>
                  <a:lnTo>
                    <a:pt x="5285316" y="403754"/>
                  </a:lnTo>
                  <a:lnTo>
                    <a:pt x="5287962" y="403754"/>
                  </a:lnTo>
                  <a:lnTo>
                    <a:pt x="5291137" y="403754"/>
                  </a:lnTo>
                  <a:lnTo>
                    <a:pt x="5293782" y="403754"/>
                  </a:lnTo>
                  <a:lnTo>
                    <a:pt x="5297487" y="404813"/>
                  </a:lnTo>
                  <a:lnTo>
                    <a:pt x="5300662" y="406400"/>
                  </a:lnTo>
                  <a:lnTo>
                    <a:pt x="5302778" y="406400"/>
                  </a:lnTo>
                  <a:lnTo>
                    <a:pt x="5303837" y="406400"/>
                  </a:lnTo>
                  <a:lnTo>
                    <a:pt x="5304366" y="406400"/>
                  </a:lnTo>
                  <a:lnTo>
                    <a:pt x="5305424" y="406400"/>
                  </a:lnTo>
                  <a:lnTo>
                    <a:pt x="5308070" y="407458"/>
                  </a:lnTo>
                  <a:lnTo>
                    <a:pt x="5310716" y="409046"/>
                  </a:lnTo>
                  <a:lnTo>
                    <a:pt x="5314420" y="409575"/>
                  </a:lnTo>
                  <a:lnTo>
                    <a:pt x="5318124" y="409575"/>
                  </a:lnTo>
                  <a:lnTo>
                    <a:pt x="5321828" y="410104"/>
                  </a:lnTo>
                  <a:lnTo>
                    <a:pt x="5326062" y="409575"/>
                  </a:lnTo>
                  <a:lnTo>
                    <a:pt x="5328178" y="409575"/>
                  </a:lnTo>
                  <a:lnTo>
                    <a:pt x="5330295" y="409046"/>
                  </a:lnTo>
                  <a:lnTo>
                    <a:pt x="5332412" y="409046"/>
                  </a:lnTo>
                  <a:lnTo>
                    <a:pt x="5334528" y="409046"/>
                  </a:lnTo>
                  <a:lnTo>
                    <a:pt x="5337703" y="410633"/>
                  </a:lnTo>
                  <a:lnTo>
                    <a:pt x="5341407" y="412221"/>
                  </a:lnTo>
                  <a:lnTo>
                    <a:pt x="5342350" y="412692"/>
                  </a:lnTo>
                  <a:lnTo>
                    <a:pt x="5342583" y="412692"/>
                  </a:lnTo>
                  <a:lnTo>
                    <a:pt x="5343524" y="412221"/>
                  </a:lnTo>
                  <a:lnTo>
                    <a:pt x="5345112" y="412221"/>
                  </a:lnTo>
                  <a:lnTo>
                    <a:pt x="5346170" y="412221"/>
                  </a:lnTo>
                  <a:lnTo>
                    <a:pt x="5347757" y="413279"/>
                  </a:lnTo>
                  <a:lnTo>
                    <a:pt x="5349345" y="415396"/>
                  </a:lnTo>
                  <a:lnTo>
                    <a:pt x="5351462" y="416454"/>
                  </a:lnTo>
                  <a:lnTo>
                    <a:pt x="5353578" y="416983"/>
                  </a:lnTo>
                  <a:lnTo>
                    <a:pt x="5357282" y="416983"/>
                  </a:lnTo>
                  <a:lnTo>
                    <a:pt x="5360987" y="416983"/>
                  </a:lnTo>
                  <a:lnTo>
                    <a:pt x="5360987" y="419100"/>
                  </a:lnTo>
                  <a:lnTo>
                    <a:pt x="5360987" y="420688"/>
                  </a:lnTo>
                  <a:lnTo>
                    <a:pt x="5360711" y="420688"/>
                  </a:lnTo>
                  <a:lnTo>
                    <a:pt x="5360711" y="421155"/>
                  </a:lnTo>
                  <a:lnTo>
                    <a:pt x="5358593" y="421155"/>
                  </a:lnTo>
                  <a:lnTo>
                    <a:pt x="5357005" y="421684"/>
                  </a:lnTo>
                  <a:lnTo>
                    <a:pt x="5356173" y="422932"/>
                  </a:lnTo>
                  <a:lnTo>
                    <a:pt x="5355166" y="425450"/>
                  </a:lnTo>
                  <a:lnTo>
                    <a:pt x="5354936" y="425795"/>
                  </a:lnTo>
                  <a:lnTo>
                    <a:pt x="5354888" y="425916"/>
                  </a:lnTo>
                  <a:lnTo>
                    <a:pt x="5354123" y="427062"/>
                  </a:lnTo>
                  <a:lnTo>
                    <a:pt x="5355166" y="428625"/>
                  </a:lnTo>
                  <a:lnTo>
                    <a:pt x="5354855" y="429040"/>
                  </a:lnTo>
                  <a:lnTo>
                    <a:pt x="5354888" y="429090"/>
                  </a:lnTo>
                  <a:lnTo>
                    <a:pt x="5353440" y="431019"/>
                  </a:lnTo>
                  <a:lnTo>
                    <a:pt x="5352520" y="432858"/>
                  </a:lnTo>
                  <a:lnTo>
                    <a:pt x="5351991" y="434446"/>
                  </a:lnTo>
                  <a:lnTo>
                    <a:pt x="5350932" y="436563"/>
                  </a:lnTo>
                  <a:lnTo>
                    <a:pt x="5352520" y="438150"/>
                  </a:lnTo>
                  <a:lnTo>
                    <a:pt x="5355166" y="439208"/>
                  </a:lnTo>
                  <a:lnTo>
                    <a:pt x="5358341" y="439208"/>
                  </a:lnTo>
                  <a:lnTo>
                    <a:pt x="5359928" y="439738"/>
                  </a:lnTo>
                  <a:lnTo>
                    <a:pt x="5361516" y="439208"/>
                  </a:lnTo>
                  <a:lnTo>
                    <a:pt x="5365749" y="437092"/>
                  </a:lnTo>
                  <a:lnTo>
                    <a:pt x="5368395" y="432858"/>
                  </a:lnTo>
                  <a:lnTo>
                    <a:pt x="5369453" y="431271"/>
                  </a:lnTo>
                  <a:lnTo>
                    <a:pt x="5370276" y="430037"/>
                  </a:lnTo>
                  <a:lnTo>
                    <a:pt x="5371298" y="426974"/>
                  </a:lnTo>
                  <a:lnTo>
                    <a:pt x="5371298" y="423271"/>
                  </a:lnTo>
                  <a:lnTo>
                    <a:pt x="5371570" y="423271"/>
                  </a:lnTo>
                  <a:lnTo>
                    <a:pt x="5371570" y="422804"/>
                  </a:lnTo>
                  <a:lnTo>
                    <a:pt x="5416020" y="422804"/>
                  </a:lnTo>
                  <a:lnTo>
                    <a:pt x="5418137" y="423333"/>
                  </a:lnTo>
                  <a:lnTo>
                    <a:pt x="5420782" y="425450"/>
                  </a:lnTo>
                  <a:lnTo>
                    <a:pt x="5421841" y="425450"/>
                  </a:lnTo>
                  <a:lnTo>
                    <a:pt x="5422370" y="425450"/>
                  </a:lnTo>
                  <a:lnTo>
                    <a:pt x="5423428" y="424921"/>
                  </a:lnTo>
                  <a:lnTo>
                    <a:pt x="5424487" y="425450"/>
                  </a:lnTo>
                  <a:lnTo>
                    <a:pt x="5426074" y="428625"/>
                  </a:lnTo>
                  <a:lnTo>
                    <a:pt x="5425675" y="428796"/>
                  </a:lnTo>
                  <a:lnTo>
                    <a:pt x="5425822" y="429090"/>
                  </a:lnTo>
                  <a:lnTo>
                    <a:pt x="5422117" y="430677"/>
                  </a:lnTo>
                  <a:lnTo>
                    <a:pt x="5418940" y="432792"/>
                  </a:lnTo>
                  <a:lnTo>
                    <a:pt x="5417352" y="433850"/>
                  </a:lnTo>
                  <a:lnTo>
                    <a:pt x="5416028" y="436056"/>
                  </a:lnTo>
                  <a:lnTo>
                    <a:pt x="5417078" y="439208"/>
                  </a:lnTo>
                  <a:lnTo>
                    <a:pt x="5425015" y="439208"/>
                  </a:lnTo>
                  <a:lnTo>
                    <a:pt x="5428720" y="439208"/>
                  </a:lnTo>
                  <a:lnTo>
                    <a:pt x="5432424" y="440267"/>
                  </a:lnTo>
                  <a:lnTo>
                    <a:pt x="5433482" y="441854"/>
                  </a:lnTo>
                  <a:lnTo>
                    <a:pt x="5434011" y="443442"/>
                  </a:lnTo>
                  <a:lnTo>
                    <a:pt x="5436128" y="445029"/>
                  </a:lnTo>
                  <a:lnTo>
                    <a:pt x="5437715" y="446088"/>
                  </a:lnTo>
                  <a:lnTo>
                    <a:pt x="5441420" y="448733"/>
                  </a:lnTo>
                  <a:lnTo>
                    <a:pt x="5445124" y="450321"/>
                  </a:lnTo>
                  <a:lnTo>
                    <a:pt x="5444688" y="450695"/>
                  </a:lnTo>
                  <a:lnTo>
                    <a:pt x="5444879" y="450777"/>
                  </a:lnTo>
                  <a:lnTo>
                    <a:pt x="5441572" y="453610"/>
                  </a:lnTo>
                  <a:lnTo>
                    <a:pt x="5443537" y="455083"/>
                  </a:lnTo>
                  <a:lnTo>
                    <a:pt x="5445653" y="456142"/>
                  </a:lnTo>
                  <a:lnTo>
                    <a:pt x="5448299" y="456671"/>
                  </a:lnTo>
                  <a:lnTo>
                    <a:pt x="5451474" y="456671"/>
                  </a:lnTo>
                  <a:lnTo>
                    <a:pt x="5454120" y="457729"/>
                  </a:lnTo>
                  <a:lnTo>
                    <a:pt x="5456765" y="458258"/>
                  </a:lnTo>
                  <a:lnTo>
                    <a:pt x="5458353" y="458788"/>
                  </a:lnTo>
                  <a:lnTo>
                    <a:pt x="5460999" y="459317"/>
                  </a:lnTo>
                  <a:lnTo>
                    <a:pt x="5468937" y="459317"/>
                  </a:lnTo>
                  <a:lnTo>
                    <a:pt x="5470524" y="459317"/>
                  </a:lnTo>
                  <a:lnTo>
                    <a:pt x="5472641" y="459846"/>
                  </a:lnTo>
                  <a:lnTo>
                    <a:pt x="5475287" y="460904"/>
                  </a:lnTo>
                  <a:lnTo>
                    <a:pt x="5476874" y="462492"/>
                  </a:lnTo>
                  <a:lnTo>
                    <a:pt x="5478461" y="464079"/>
                  </a:lnTo>
                  <a:lnTo>
                    <a:pt x="5480578" y="465667"/>
                  </a:lnTo>
                  <a:lnTo>
                    <a:pt x="5482165" y="466196"/>
                  </a:lnTo>
                  <a:lnTo>
                    <a:pt x="5484282" y="466725"/>
                  </a:lnTo>
                  <a:lnTo>
                    <a:pt x="5485870" y="467783"/>
                  </a:lnTo>
                  <a:lnTo>
                    <a:pt x="5487987" y="468842"/>
                  </a:lnTo>
                  <a:lnTo>
                    <a:pt x="5489574" y="468842"/>
                  </a:lnTo>
                  <a:lnTo>
                    <a:pt x="5491161" y="468842"/>
                  </a:lnTo>
                  <a:lnTo>
                    <a:pt x="5494865" y="468842"/>
                  </a:lnTo>
                  <a:lnTo>
                    <a:pt x="5496982" y="467254"/>
                  </a:lnTo>
                  <a:lnTo>
                    <a:pt x="5498570" y="465667"/>
                  </a:lnTo>
                  <a:lnTo>
                    <a:pt x="5502803" y="465138"/>
                  </a:lnTo>
                  <a:lnTo>
                    <a:pt x="5507565" y="465138"/>
                  </a:lnTo>
                  <a:lnTo>
                    <a:pt x="5512857" y="465138"/>
                  </a:lnTo>
                  <a:lnTo>
                    <a:pt x="5519207" y="465138"/>
                  </a:lnTo>
                  <a:lnTo>
                    <a:pt x="5521324" y="464608"/>
                  </a:lnTo>
                  <a:lnTo>
                    <a:pt x="5523441" y="464079"/>
                  </a:lnTo>
                  <a:lnTo>
                    <a:pt x="5531378" y="464079"/>
                  </a:lnTo>
                  <a:lnTo>
                    <a:pt x="5532965" y="464079"/>
                  </a:lnTo>
                  <a:lnTo>
                    <a:pt x="5535082" y="463550"/>
                  </a:lnTo>
                  <a:lnTo>
                    <a:pt x="5537728" y="463021"/>
                  </a:lnTo>
                  <a:lnTo>
                    <a:pt x="5539845" y="462492"/>
                  </a:lnTo>
                  <a:lnTo>
                    <a:pt x="5540903" y="460904"/>
                  </a:lnTo>
                  <a:lnTo>
                    <a:pt x="5542491" y="459317"/>
                  </a:lnTo>
                  <a:lnTo>
                    <a:pt x="5544078" y="458258"/>
                  </a:lnTo>
                  <a:lnTo>
                    <a:pt x="5545665" y="456671"/>
                  </a:lnTo>
                  <a:lnTo>
                    <a:pt x="5547782" y="455613"/>
                  </a:lnTo>
                  <a:lnTo>
                    <a:pt x="5549370" y="455083"/>
                  </a:lnTo>
                  <a:lnTo>
                    <a:pt x="5550957" y="455083"/>
                  </a:lnTo>
                  <a:lnTo>
                    <a:pt x="5553074" y="455083"/>
                  </a:lnTo>
                  <a:lnTo>
                    <a:pt x="5556778" y="455613"/>
                  </a:lnTo>
                  <a:lnTo>
                    <a:pt x="5561011" y="456142"/>
                  </a:lnTo>
                  <a:lnTo>
                    <a:pt x="5564715" y="456142"/>
                  </a:lnTo>
                  <a:lnTo>
                    <a:pt x="5567891" y="456142"/>
                  </a:lnTo>
                  <a:lnTo>
                    <a:pt x="5570007" y="456142"/>
                  </a:lnTo>
                  <a:lnTo>
                    <a:pt x="5571595" y="456671"/>
                  </a:lnTo>
                  <a:lnTo>
                    <a:pt x="5574241" y="457729"/>
                  </a:lnTo>
                  <a:lnTo>
                    <a:pt x="5575828" y="458258"/>
                  </a:lnTo>
                  <a:lnTo>
                    <a:pt x="5577945" y="459317"/>
                  </a:lnTo>
                  <a:lnTo>
                    <a:pt x="5580061" y="459846"/>
                  </a:lnTo>
                  <a:lnTo>
                    <a:pt x="5581120" y="459846"/>
                  </a:lnTo>
                  <a:lnTo>
                    <a:pt x="5581649" y="459846"/>
                  </a:lnTo>
                  <a:lnTo>
                    <a:pt x="5582707" y="459846"/>
                  </a:lnTo>
                  <a:lnTo>
                    <a:pt x="5583237" y="459846"/>
                  </a:lnTo>
                  <a:lnTo>
                    <a:pt x="5585353" y="460375"/>
                  </a:lnTo>
                  <a:lnTo>
                    <a:pt x="5586941" y="460904"/>
                  </a:lnTo>
                  <a:lnTo>
                    <a:pt x="5587470" y="462492"/>
                  </a:lnTo>
                  <a:lnTo>
                    <a:pt x="5587470" y="464079"/>
                  </a:lnTo>
                  <a:lnTo>
                    <a:pt x="5589587" y="465667"/>
                  </a:lnTo>
                  <a:lnTo>
                    <a:pt x="5591703" y="466725"/>
                  </a:lnTo>
                  <a:lnTo>
                    <a:pt x="5593291" y="467254"/>
                  </a:lnTo>
                  <a:lnTo>
                    <a:pt x="5594878" y="467783"/>
                  </a:lnTo>
                  <a:lnTo>
                    <a:pt x="5595937" y="469900"/>
                  </a:lnTo>
                  <a:lnTo>
                    <a:pt x="5596465" y="471488"/>
                  </a:lnTo>
                  <a:lnTo>
                    <a:pt x="5598053" y="473075"/>
                  </a:lnTo>
                  <a:lnTo>
                    <a:pt x="5599111" y="474663"/>
                  </a:lnTo>
                  <a:lnTo>
                    <a:pt x="5600170" y="476250"/>
                  </a:lnTo>
                  <a:lnTo>
                    <a:pt x="5601228" y="478367"/>
                  </a:lnTo>
                  <a:lnTo>
                    <a:pt x="5601228" y="480483"/>
                  </a:lnTo>
                  <a:lnTo>
                    <a:pt x="5601041" y="480764"/>
                  </a:lnTo>
                  <a:lnTo>
                    <a:pt x="5601041" y="480928"/>
                  </a:lnTo>
                  <a:lnTo>
                    <a:pt x="5600031" y="482441"/>
                  </a:lnTo>
                  <a:lnTo>
                    <a:pt x="5598582" y="486304"/>
                  </a:lnTo>
                  <a:lnTo>
                    <a:pt x="5597524" y="491067"/>
                  </a:lnTo>
                  <a:lnTo>
                    <a:pt x="5598053" y="494242"/>
                  </a:lnTo>
                  <a:lnTo>
                    <a:pt x="5600170" y="497417"/>
                  </a:lnTo>
                  <a:lnTo>
                    <a:pt x="5601757" y="499004"/>
                  </a:lnTo>
                  <a:lnTo>
                    <a:pt x="5603874" y="500592"/>
                  </a:lnTo>
                  <a:lnTo>
                    <a:pt x="5605461" y="502179"/>
                  </a:lnTo>
                  <a:lnTo>
                    <a:pt x="5607578" y="502708"/>
                  </a:lnTo>
                  <a:lnTo>
                    <a:pt x="5609165" y="503767"/>
                  </a:lnTo>
                  <a:lnTo>
                    <a:pt x="5610753" y="504296"/>
                  </a:lnTo>
                  <a:lnTo>
                    <a:pt x="5612870" y="504825"/>
                  </a:lnTo>
                  <a:lnTo>
                    <a:pt x="5614987" y="505354"/>
                  </a:lnTo>
                  <a:lnTo>
                    <a:pt x="5616574" y="506413"/>
                  </a:lnTo>
                  <a:lnTo>
                    <a:pt x="5618161" y="508000"/>
                  </a:lnTo>
                  <a:lnTo>
                    <a:pt x="5619220" y="511175"/>
                  </a:lnTo>
                  <a:lnTo>
                    <a:pt x="5618691" y="515408"/>
                  </a:lnTo>
                  <a:lnTo>
                    <a:pt x="5618691" y="522288"/>
                  </a:lnTo>
                  <a:lnTo>
                    <a:pt x="5622924" y="524404"/>
                  </a:lnTo>
                  <a:lnTo>
                    <a:pt x="5628038" y="523382"/>
                  </a:lnTo>
                  <a:lnTo>
                    <a:pt x="5628038" y="511608"/>
                  </a:lnTo>
                  <a:lnTo>
                    <a:pt x="5627509" y="510021"/>
                  </a:lnTo>
                  <a:lnTo>
                    <a:pt x="5626980" y="508434"/>
                  </a:lnTo>
                  <a:lnTo>
                    <a:pt x="5627509" y="505789"/>
                  </a:lnTo>
                  <a:lnTo>
                    <a:pt x="5628038" y="503144"/>
                  </a:lnTo>
                  <a:lnTo>
                    <a:pt x="5628128" y="503144"/>
                  </a:lnTo>
                  <a:lnTo>
                    <a:pt x="5628215" y="502708"/>
                  </a:lnTo>
                  <a:lnTo>
                    <a:pt x="5635095" y="502708"/>
                  </a:lnTo>
                  <a:lnTo>
                    <a:pt x="5637211" y="502708"/>
                  </a:lnTo>
                  <a:lnTo>
                    <a:pt x="5638799" y="503767"/>
                  </a:lnTo>
                  <a:lnTo>
                    <a:pt x="5640387" y="505883"/>
                  </a:lnTo>
                  <a:lnTo>
                    <a:pt x="5641974" y="508000"/>
                  </a:lnTo>
                  <a:lnTo>
                    <a:pt x="5644620" y="509058"/>
                  </a:lnTo>
                  <a:lnTo>
                    <a:pt x="5646737" y="509588"/>
                  </a:lnTo>
                  <a:lnTo>
                    <a:pt x="5649382" y="509588"/>
                  </a:lnTo>
                  <a:lnTo>
                    <a:pt x="5652028" y="509588"/>
                  </a:lnTo>
                  <a:lnTo>
                    <a:pt x="5655203" y="509588"/>
                  </a:lnTo>
                  <a:lnTo>
                    <a:pt x="5657849" y="509588"/>
                  </a:lnTo>
                  <a:lnTo>
                    <a:pt x="5662082" y="507471"/>
                  </a:lnTo>
                  <a:lnTo>
                    <a:pt x="5666845" y="505354"/>
                  </a:lnTo>
                  <a:lnTo>
                    <a:pt x="5668961" y="505354"/>
                  </a:lnTo>
                  <a:lnTo>
                    <a:pt x="5671078" y="505354"/>
                  </a:lnTo>
                  <a:lnTo>
                    <a:pt x="5686953" y="505354"/>
                  </a:lnTo>
                  <a:lnTo>
                    <a:pt x="5696478" y="504825"/>
                  </a:lnTo>
                  <a:lnTo>
                    <a:pt x="5706532" y="505354"/>
                  </a:lnTo>
                  <a:lnTo>
                    <a:pt x="5710237" y="506413"/>
                  </a:lnTo>
                  <a:lnTo>
                    <a:pt x="5713941" y="508000"/>
                  </a:lnTo>
                  <a:lnTo>
                    <a:pt x="5715528" y="509588"/>
                  </a:lnTo>
                  <a:lnTo>
                    <a:pt x="5717115" y="510646"/>
                  </a:lnTo>
                  <a:lnTo>
                    <a:pt x="5719232" y="510646"/>
                  </a:lnTo>
                  <a:lnTo>
                    <a:pt x="5722407" y="510117"/>
                  </a:lnTo>
                  <a:lnTo>
                    <a:pt x="5725053" y="509058"/>
                  </a:lnTo>
                  <a:lnTo>
                    <a:pt x="5727170" y="508529"/>
                  </a:lnTo>
                  <a:lnTo>
                    <a:pt x="5728757" y="508000"/>
                  </a:lnTo>
                  <a:lnTo>
                    <a:pt x="5730303" y="506455"/>
                  </a:lnTo>
                  <a:lnTo>
                    <a:pt x="5730735" y="504731"/>
                  </a:lnTo>
                  <a:lnTo>
                    <a:pt x="5730735" y="503144"/>
                  </a:lnTo>
                  <a:lnTo>
                    <a:pt x="5730735" y="501028"/>
                  </a:lnTo>
                  <a:lnTo>
                    <a:pt x="5730735" y="497326"/>
                  </a:lnTo>
                  <a:lnTo>
                    <a:pt x="5730735" y="493623"/>
                  </a:lnTo>
                  <a:lnTo>
                    <a:pt x="5730874" y="493623"/>
                  </a:lnTo>
                  <a:lnTo>
                    <a:pt x="5730874" y="493183"/>
                  </a:lnTo>
                  <a:lnTo>
                    <a:pt x="5754687" y="493183"/>
                  </a:lnTo>
                  <a:lnTo>
                    <a:pt x="5756803" y="493713"/>
                  </a:lnTo>
                  <a:lnTo>
                    <a:pt x="5758391" y="494771"/>
                  </a:lnTo>
                  <a:lnTo>
                    <a:pt x="5759978" y="495300"/>
                  </a:lnTo>
                  <a:lnTo>
                    <a:pt x="5762095" y="495300"/>
                  </a:lnTo>
                  <a:lnTo>
                    <a:pt x="5763153" y="499004"/>
                  </a:lnTo>
                  <a:lnTo>
                    <a:pt x="5762943" y="499154"/>
                  </a:lnTo>
                  <a:lnTo>
                    <a:pt x="5763025" y="499442"/>
                  </a:lnTo>
                  <a:lnTo>
                    <a:pt x="5759320" y="502086"/>
                  </a:lnTo>
                  <a:lnTo>
                    <a:pt x="5755615" y="504202"/>
                  </a:lnTo>
                  <a:lnTo>
                    <a:pt x="5752438" y="504731"/>
                  </a:lnTo>
                  <a:lnTo>
                    <a:pt x="5749262" y="505260"/>
                  </a:lnTo>
                  <a:lnTo>
                    <a:pt x="5747284" y="505260"/>
                  </a:lnTo>
                  <a:lnTo>
                    <a:pt x="5747509" y="505309"/>
                  </a:lnTo>
                  <a:lnTo>
                    <a:pt x="5749717" y="505309"/>
                  </a:lnTo>
                  <a:lnTo>
                    <a:pt x="5752478" y="505309"/>
                  </a:lnTo>
                  <a:lnTo>
                    <a:pt x="5754687" y="504826"/>
                  </a:lnTo>
                  <a:lnTo>
                    <a:pt x="5754687" y="515939"/>
                  </a:lnTo>
                  <a:lnTo>
                    <a:pt x="5741987" y="515939"/>
                  </a:lnTo>
                  <a:lnTo>
                    <a:pt x="5741987" y="516467"/>
                  </a:lnTo>
                  <a:lnTo>
                    <a:pt x="5759978" y="516467"/>
                  </a:lnTo>
                  <a:lnTo>
                    <a:pt x="5759978" y="529167"/>
                  </a:lnTo>
                  <a:lnTo>
                    <a:pt x="5775324" y="529167"/>
                  </a:lnTo>
                  <a:lnTo>
                    <a:pt x="5777441" y="529167"/>
                  </a:lnTo>
                  <a:lnTo>
                    <a:pt x="5779028" y="527579"/>
                  </a:lnTo>
                  <a:lnTo>
                    <a:pt x="5780087" y="525992"/>
                  </a:lnTo>
                  <a:lnTo>
                    <a:pt x="5780615" y="524404"/>
                  </a:lnTo>
                  <a:lnTo>
                    <a:pt x="5783261" y="522288"/>
                  </a:lnTo>
                  <a:lnTo>
                    <a:pt x="5784320" y="520171"/>
                  </a:lnTo>
                  <a:lnTo>
                    <a:pt x="5784717" y="518978"/>
                  </a:lnTo>
                  <a:lnTo>
                    <a:pt x="5784200" y="517426"/>
                  </a:lnTo>
                  <a:lnTo>
                    <a:pt x="5784200" y="513724"/>
                  </a:lnTo>
                  <a:lnTo>
                    <a:pt x="5782083" y="510021"/>
                  </a:lnTo>
                  <a:lnTo>
                    <a:pt x="5780495" y="508963"/>
                  </a:lnTo>
                  <a:lnTo>
                    <a:pt x="5778906" y="508434"/>
                  </a:lnTo>
                  <a:lnTo>
                    <a:pt x="5777318" y="506847"/>
                  </a:lnTo>
                  <a:lnTo>
                    <a:pt x="5775201" y="505789"/>
                  </a:lnTo>
                  <a:lnTo>
                    <a:pt x="5773613" y="505260"/>
                  </a:lnTo>
                  <a:lnTo>
                    <a:pt x="5772025" y="504731"/>
                  </a:lnTo>
                  <a:lnTo>
                    <a:pt x="5772465" y="504401"/>
                  </a:lnTo>
                  <a:lnTo>
                    <a:pt x="5772149" y="504296"/>
                  </a:lnTo>
                  <a:lnTo>
                    <a:pt x="5774265" y="502708"/>
                  </a:lnTo>
                  <a:lnTo>
                    <a:pt x="5775324" y="500592"/>
                  </a:lnTo>
                  <a:lnTo>
                    <a:pt x="5776382" y="499004"/>
                  </a:lnTo>
                  <a:lnTo>
                    <a:pt x="5777441" y="497417"/>
                  </a:lnTo>
                  <a:lnTo>
                    <a:pt x="5778499" y="495300"/>
                  </a:lnTo>
                  <a:lnTo>
                    <a:pt x="5779436" y="493895"/>
                  </a:lnTo>
                  <a:lnTo>
                    <a:pt x="5779436" y="492565"/>
                  </a:lnTo>
                  <a:lnTo>
                    <a:pt x="5778906" y="490978"/>
                  </a:lnTo>
                  <a:lnTo>
                    <a:pt x="5779067" y="490656"/>
                  </a:lnTo>
                  <a:lnTo>
                    <a:pt x="5779028" y="490538"/>
                  </a:lnTo>
                  <a:lnTo>
                    <a:pt x="5780087" y="488421"/>
                  </a:lnTo>
                  <a:lnTo>
                    <a:pt x="5782203" y="487363"/>
                  </a:lnTo>
                  <a:lnTo>
                    <a:pt x="5784320" y="486304"/>
                  </a:lnTo>
                  <a:lnTo>
                    <a:pt x="5786437" y="485775"/>
                  </a:lnTo>
                  <a:lnTo>
                    <a:pt x="5788553" y="485246"/>
                  </a:lnTo>
                  <a:lnTo>
                    <a:pt x="5791199" y="485775"/>
                  </a:lnTo>
                  <a:lnTo>
                    <a:pt x="5794374" y="485775"/>
                  </a:lnTo>
                  <a:lnTo>
                    <a:pt x="5797020" y="485775"/>
                  </a:lnTo>
                  <a:lnTo>
                    <a:pt x="5798607" y="486304"/>
                  </a:lnTo>
                  <a:lnTo>
                    <a:pt x="5800195" y="486304"/>
                  </a:lnTo>
                  <a:lnTo>
                    <a:pt x="5804428" y="488421"/>
                  </a:lnTo>
                  <a:lnTo>
                    <a:pt x="5807603" y="491067"/>
                  </a:lnTo>
                  <a:lnTo>
                    <a:pt x="5811307" y="492654"/>
                  </a:lnTo>
                  <a:lnTo>
                    <a:pt x="5816070" y="493713"/>
                  </a:lnTo>
                  <a:lnTo>
                    <a:pt x="5816599" y="493713"/>
                  </a:lnTo>
                  <a:lnTo>
                    <a:pt x="5817657" y="493713"/>
                  </a:lnTo>
                  <a:lnTo>
                    <a:pt x="5818187" y="493713"/>
                  </a:lnTo>
                  <a:lnTo>
                    <a:pt x="5819245" y="493713"/>
                  </a:lnTo>
                  <a:lnTo>
                    <a:pt x="5820832" y="495300"/>
                  </a:lnTo>
                  <a:lnTo>
                    <a:pt x="5822420" y="497417"/>
                  </a:lnTo>
                  <a:lnTo>
                    <a:pt x="5824537" y="497946"/>
                  </a:lnTo>
                  <a:lnTo>
                    <a:pt x="5827182" y="497946"/>
                  </a:lnTo>
                  <a:lnTo>
                    <a:pt x="5830887" y="497946"/>
                  </a:lnTo>
                  <a:lnTo>
                    <a:pt x="5835120" y="499004"/>
                  </a:lnTo>
                  <a:lnTo>
                    <a:pt x="5840411" y="499533"/>
                  </a:lnTo>
                  <a:lnTo>
                    <a:pt x="5843587" y="499533"/>
                  </a:lnTo>
                  <a:lnTo>
                    <a:pt x="5845703" y="499004"/>
                  </a:lnTo>
                  <a:lnTo>
                    <a:pt x="5848349" y="497417"/>
                  </a:lnTo>
                  <a:lnTo>
                    <a:pt x="5850466" y="495300"/>
                  </a:lnTo>
                  <a:lnTo>
                    <a:pt x="5852053" y="494242"/>
                  </a:lnTo>
                  <a:lnTo>
                    <a:pt x="5854170" y="493713"/>
                  </a:lnTo>
                  <a:lnTo>
                    <a:pt x="5858932" y="493713"/>
                  </a:lnTo>
                  <a:lnTo>
                    <a:pt x="5864224" y="493713"/>
                  </a:lnTo>
                  <a:lnTo>
                    <a:pt x="5870045" y="493713"/>
                  </a:lnTo>
                  <a:lnTo>
                    <a:pt x="5872161" y="495300"/>
                  </a:lnTo>
                  <a:lnTo>
                    <a:pt x="5873749" y="496358"/>
                  </a:lnTo>
                  <a:lnTo>
                    <a:pt x="5877453" y="498475"/>
                  </a:lnTo>
                  <a:lnTo>
                    <a:pt x="5882745" y="499533"/>
                  </a:lnTo>
                  <a:lnTo>
                    <a:pt x="5884861" y="500592"/>
                  </a:lnTo>
                  <a:lnTo>
                    <a:pt x="5886978" y="502179"/>
                  </a:lnTo>
                  <a:lnTo>
                    <a:pt x="5888566" y="503238"/>
                  </a:lnTo>
                  <a:lnTo>
                    <a:pt x="5890682" y="503767"/>
                  </a:lnTo>
                  <a:lnTo>
                    <a:pt x="5897561" y="503767"/>
                  </a:lnTo>
                  <a:lnTo>
                    <a:pt x="5899149" y="504296"/>
                  </a:lnTo>
                  <a:lnTo>
                    <a:pt x="5901795" y="505354"/>
                  </a:lnTo>
                  <a:lnTo>
                    <a:pt x="5902324" y="505354"/>
                  </a:lnTo>
                  <a:lnTo>
                    <a:pt x="5903382" y="505354"/>
                  </a:lnTo>
                  <a:lnTo>
                    <a:pt x="5903911" y="505354"/>
                  </a:lnTo>
                  <a:lnTo>
                    <a:pt x="5904970" y="505354"/>
                  </a:lnTo>
                  <a:lnTo>
                    <a:pt x="5906557" y="506942"/>
                  </a:lnTo>
                  <a:lnTo>
                    <a:pt x="5908145" y="509058"/>
                  </a:lnTo>
                  <a:lnTo>
                    <a:pt x="5910261" y="509588"/>
                  </a:lnTo>
                  <a:lnTo>
                    <a:pt x="5913437" y="510646"/>
                  </a:lnTo>
                  <a:lnTo>
                    <a:pt x="5914495" y="512233"/>
                  </a:lnTo>
                  <a:lnTo>
                    <a:pt x="5916611" y="512763"/>
                  </a:lnTo>
                  <a:lnTo>
                    <a:pt x="5918728" y="512763"/>
                  </a:lnTo>
                  <a:lnTo>
                    <a:pt x="5920316" y="512763"/>
                  </a:lnTo>
                  <a:lnTo>
                    <a:pt x="5922961" y="512763"/>
                  </a:lnTo>
                  <a:lnTo>
                    <a:pt x="5924549" y="512763"/>
                  </a:lnTo>
                  <a:lnTo>
                    <a:pt x="5928253" y="513292"/>
                  </a:lnTo>
                  <a:lnTo>
                    <a:pt x="5931428" y="514350"/>
                  </a:lnTo>
                  <a:lnTo>
                    <a:pt x="5934074" y="516467"/>
                  </a:lnTo>
                  <a:lnTo>
                    <a:pt x="5936191" y="518583"/>
                  </a:lnTo>
                  <a:lnTo>
                    <a:pt x="5942011" y="521758"/>
                  </a:lnTo>
                  <a:lnTo>
                    <a:pt x="5946774" y="525992"/>
                  </a:lnTo>
                  <a:lnTo>
                    <a:pt x="5948891" y="530225"/>
                  </a:lnTo>
                  <a:lnTo>
                    <a:pt x="5948891" y="536046"/>
                  </a:lnTo>
                  <a:lnTo>
                    <a:pt x="5952595" y="535517"/>
                  </a:lnTo>
                  <a:lnTo>
                    <a:pt x="5956828" y="536046"/>
                  </a:lnTo>
                  <a:lnTo>
                    <a:pt x="5958416" y="536046"/>
                  </a:lnTo>
                  <a:lnTo>
                    <a:pt x="5960532" y="536575"/>
                  </a:lnTo>
                  <a:lnTo>
                    <a:pt x="5964766" y="537104"/>
                  </a:lnTo>
                  <a:lnTo>
                    <a:pt x="5968470" y="537633"/>
                  </a:lnTo>
                  <a:lnTo>
                    <a:pt x="5970587" y="537633"/>
                  </a:lnTo>
                  <a:lnTo>
                    <a:pt x="5972703" y="538163"/>
                  </a:lnTo>
                  <a:lnTo>
                    <a:pt x="5974291" y="538692"/>
                  </a:lnTo>
                  <a:lnTo>
                    <a:pt x="5976407" y="539221"/>
                  </a:lnTo>
                  <a:lnTo>
                    <a:pt x="5976937" y="540808"/>
                  </a:lnTo>
                  <a:lnTo>
                    <a:pt x="5977466" y="542396"/>
                  </a:lnTo>
                  <a:lnTo>
                    <a:pt x="5979053" y="545042"/>
                  </a:lnTo>
                  <a:lnTo>
                    <a:pt x="5980641" y="546629"/>
                  </a:lnTo>
                  <a:lnTo>
                    <a:pt x="5982757" y="548746"/>
                  </a:lnTo>
                  <a:lnTo>
                    <a:pt x="5984874" y="549804"/>
                  </a:lnTo>
                  <a:lnTo>
                    <a:pt x="5988578" y="551392"/>
                  </a:lnTo>
                  <a:lnTo>
                    <a:pt x="5991753" y="552450"/>
                  </a:lnTo>
                  <a:lnTo>
                    <a:pt x="5993870" y="553508"/>
                  </a:lnTo>
                  <a:lnTo>
                    <a:pt x="5995987" y="554038"/>
                  </a:lnTo>
                  <a:lnTo>
                    <a:pt x="5998103" y="554567"/>
                  </a:lnTo>
                  <a:lnTo>
                    <a:pt x="5999691" y="555096"/>
                  </a:lnTo>
                  <a:lnTo>
                    <a:pt x="6001278" y="557213"/>
                  </a:lnTo>
                  <a:lnTo>
                    <a:pt x="6003395" y="558800"/>
                  </a:lnTo>
                  <a:lnTo>
                    <a:pt x="6007628" y="559858"/>
                  </a:lnTo>
                  <a:lnTo>
                    <a:pt x="6011332" y="559858"/>
                  </a:lnTo>
                  <a:lnTo>
                    <a:pt x="6012920" y="560388"/>
                  </a:lnTo>
                  <a:lnTo>
                    <a:pt x="6014507" y="560917"/>
                  </a:lnTo>
                  <a:lnTo>
                    <a:pt x="6018741" y="560917"/>
                  </a:lnTo>
                  <a:lnTo>
                    <a:pt x="6020328" y="561446"/>
                  </a:lnTo>
                  <a:lnTo>
                    <a:pt x="6021916" y="562504"/>
                  </a:lnTo>
                  <a:lnTo>
                    <a:pt x="6024032" y="563033"/>
                  </a:lnTo>
                  <a:lnTo>
                    <a:pt x="6026149" y="564092"/>
                  </a:lnTo>
                  <a:lnTo>
                    <a:pt x="6028266" y="565150"/>
                  </a:lnTo>
                  <a:lnTo>
                    <a:pt x="6029324" y="567796"/>
                  </a:lnTo>
                  <a:lnTo>
                    <a:pt x="6029324" y="589492"/>
                  </a:lnTo>
                  <a:lnTo>
                    <a:pt x="6029324" y="591608"/>
                  </a:lnTo>
                  <a:lnTo>
                    <a:pt x="6030382" y="592667"/>
                  </a:lnTo>
                  <a:lnTo>
                    <a:pt x="6033557" y="597429"/>
                  </a:lnTo>
                  <a:lnTo>
                    <a:pt x="6038320" y="599017"/>
                  </a:lnTo>
                  <a:lnTo>
                    <a:pt x="6042553" y="598488"/>
                  </a:lnTo>
                  <a:lnTo>
                    <a:pt x="6044141" y="596371"/>
                  </a:lnTo>
                  <a:lnTo>
                    <a:pt x="6044599" y="594996"/>
                  </a:lnTo>
                  <a:lnTo>
                    <a:pt x="6044117" y="593068"/>
                  </a:lnTo>
                  <a:lnTo>
                    <a:pt x="6044117" y="591481"/>
                  </a:lnTo>
                  <a:lnTo>
                    <a:pt x="6044141" y="591397"/>
                  </a:lnTo>
                  <a:lnTo>
                    <a:pt x="6044141" y="591079"/>
                  </a:lnTo>
                  <a:lnTo>
                    <a:pt x="6045117" y="587662"/>
                  </a:lnTo>
                  <a:lnTo>
                    <a:pt x="6044117" y="585662"/>
                  </a:lnTo>
                  <a:lnTo>
                    <a:pt x="6042529" y="585133"/>
                  </a:lnTo>
                  <a:lnTo>
                    <a:pt x="6040941" y="584075"/>
                  </a:lnTo>
                  <a:lnTo>
                    <a:pt x="6040411" y="584075"/>
                  </a:lnTo>
                  <a:lnTo>
                    <a:pt x="6039882" y="584075"/>
                  </a:lnTo>
                  <a:lnTo>
                    <a:pt x="6038823" y="584075"/>
                  </a:lnTo>
                  <a:lnTo>
                    <a:pt x="6038294" y="584075"/>
                  </a:lnTo>
                  <a:lnTo>
                    <a:pt x="6038041" y="584075"/>
                  </a:lnTo>
                  <a:lnTo>
                    <a:pt x="6037791" y="584200"/>
                  </a:lnTo>
                  <a:lnTo>
                    <a:pt x="6037666" y="584075"/>
                  </a:lnTo>
                  <a:lnTo>
                    <a:pt x="6037235" y="584075"/>
                  </a:lnTo>
                  <a:lnTo>
                    <a:pt x="6035647" y="582488"/>
                  </a:lnTo>
                  <a:lnTo>
                    <a:pt x="6034588" y="580902"/>
                  </a:lnTo>
                  <a:lnTo>
                    <a:pt x="6034767" y="580723"/>
                  </a:lnTo>
                  <a:lnTo>
                    <a:pt x="6034616" y="580496"/>
                  </a:lnTo>
                  <a:lnTo>
                    <a:pt x="6036203" y="578908"/>
                  </a:lnTo>
                  <a:lnTo>
                    <a:pt x="6037791" y="577850"/>
                  </a:lnTo>
                  <a:lnTo>
                    <a:pt x="6040437" y="577850"/>
                  </a:lnTo>
                  <a:lnTo>
                    <a:pt x="6042024" y="577850"/>
                  </a:lnTo>
                  <a:lnTo>
                    <a:pt x="6044141" y="577850"/>
                  </a:lnTo>
                  <a:lnTo>
                    <a:pt x="6046257" y="577850"/>
                  </a:lnTo>
                  <a:lnTo>
                    <a:pt x="6047845" y="579438"/>
                  </a:lnTo>
                  <a:lnTo>
                    <a:pt x="6049432" y="581025"/>
                  </a:lnTo>
                  <a:lnTo>
                    <a:pt x="6051549" y="582613"/>
                  </a:lnTo>
                  <a:lnTo>
                    <a:pt x="6053137" y="583671"/>
                  </a:lnTo>
                  <a:lnTo>
                    <a:pt x="6054724" y="583671"/>
                  </a:lnTo>
                  <a:lnTo>
                    <a:pt x="6055782" y="583671"/>
                  </a:lnTo>
                  <a:lnTo>
                    <a:pt x="6056841" y="583671"/>
                  </a:lnTo>
                  <a:lnTo>
                    <a:pt x="6057370" y="583671"/>
                  </a:lnTo>
                  <a:lnTo>
                    <a:pt x="6061603" y="583671"/>
                  </a:lnTo>
                  <a:lnTo>
                    <a:pt x="6066366" y="584729"/>
                  </a:lnTo>
                  <a:lnTo>
                    <a:pt x="6071657" y="585258"/>
                  </a:lnTo>
                  <a:lnTo>
                    <a:pt x="6074303" y="584729"/>
                  </a:lnTo>
                  <a:lnTo>
                    <a:pt x="6077478" y="583671"/>
                  </a:lnTo>
                  <a:lnTo>
                    <a:pt x="6080653" y="583671"/>
                  </a:lnTo>
                  <a:lnTo>
                    <a:pt x="6085416" y="583671"/>
                  </a:lnTo>
                  <a:lnTo>
                    <a:pt x="6089120" y="585258"/>
                  </a:lnTo>
                  <a:lnTo>
                    <a:pt x="6090707" y="586317"/>
                  </a:lnTo>
                  <a:lnTo>
                    <a:pt x="6092295" y="587904"/>
                  </a:lnTo>
                  <a:lnTo>
                    <a:pt x="6093882" y="590021"/>
                  </a:lnTo>
                  <a:lnTo>
                    <a:pt x="6095470" y="592138"/>
                  </a:lnTo>
                  <a:lnTo>
                    <a:pt x="6095470" y="593725"/>
                  </a:lnTo>
                  <a:lnTo>
                    <a:pt x="6095999" y="595313"/>
                  </a:lnTo>
                  <a:lnTo>
                    <a:pt x="6098116" y="596371"/>
                  </a:lnTo>
                  <a:lnTo>
                    <a:pt x="6100232" y="595842"/>
                  </a:lnTo>
                  <a:lnTo>
                    <a:pt x="6101820" y="595842"/>
                  </a:lnTo>
                  <a:lnTo>
                    <a:pt x="6102878" y="596371"/>
                  </a:lnTo>
                  <a:lnTo>
                    <a:pt x="6104995" y="596900"/>
                  </a:lnTo>
                  <a:lnTo>
                    <a:pt x="6107111" y="597958"/>
                  </a:lnTo>
                  <a:lnTo>
                    <a:pt x="6110816" y="600075"/>
                  </a:lnTo>
                  <a:lnTo>
                    <a:pt x="6111874" y="603779"/>
                  </a:lnTo>
                  <a:lnTo>
                    <a:pt x="6111874" y="604172"/>
                  </a:lnTo>
                  <a:lnTo>
                    <a:pt x="6111875" y="604176"/>
                  </a:lnTo>
                  <a:lnTo>
                    <a:pt x="6111875" y="605763"/>
                  </a:lnTo>
                  <a:lnTo>
                    <a:pt x="6111346" y="607350"/>
                  </a:lnTo>
                  <a:lnTo>
                    <a:pt x="6109757" y="608408"/>
                  </a:lnTo>
                  <a:lnTo>
                    <a:pt x="6107640" y="608937"/>
                  </a:lnTo>
                  <a:lnTo>
                    <a:pt x="6106052" y="611052"/>
                  </a:lnTo>
                  <a:lnTo>
                    <a:pt x="6104464" y="612110"/>
                  </a:lnTo>
                  <a:lnTo>
                    <a:pt x="6103935" y="612110"/>
                  </a:lnTo>
                  <a:lnTo>
                    <a:pt x="6102876" y="612110"/>
                  </a:lnTo>
                  <a:lnTo>
                    <a:pt x="6102347" y="612110"/>
                  </a:lnTo>
                  <a:lnTo>
                    <a:pt x="6101817" y="612110"/>
                  </a:lnTo>
                  <a:lnTo>
                    <a:pt x="6101288" y="612110"/>
                  </a:lnTo>
                  <a:lnTo>
                    <a:pt x="6100758" y="612110"/>
                  </a:lnTo>
                  <a:lnTo>
                    <a:pt x="6100229" y="612110"/>
                  </a:lnTo>
                  <a:lnTo>
                    <a:pt x="6099700" y="613697"/>
                  </a:lnTo>
                  <a:lnTo>
                    <a:pt x="6098641" y="615284"/>
                  </a:lnTo>
                  <a:lnTo>
                    <a:pt x="6097053" y="616871"/>
                  </a:lnTo>
                  <a:lnTo>
                    <a:pt x="6095465" y="617929"/>
                  </a:lnTo>
                  <a:lnTo>
                    <a:pt x="6094406" y="620045"/>
                  </a:lnTo>
                  <a:lnTo>
                    <a:pt x="6092289" y="622161"/>
                  </a:lnTo>
                  <a:lnTo>
                    <a:pt x="6090701" y="622690"/>
                  </a:lnTo>
                  <a:lnTo>
                    <a:pt x="6089113" y="623747"/>
                  </a:lnTo>
                  <a:lnTo>
                    <a:pt x="6088583" y="623747"/>
                  </a:lnTo>
                  <a:lnTo>
                    <a:pt x="6088054" y="623747"/>
                  </a:lnTo>
                  <a:lnTo>
                    <a:pt x="6086466" y="623747"/>
                  </a:lnTo>
                  <a:lnTo>
                    <a:pt x="6085407" y="623747"/>
                  </a:lnTo>
                  <a:lnTo>
                    <a:pt x="6081701" y="623747"/>
                  </a:lnTo>
                  <a:lnTo>
                    <a:pt x="6080113" y="622690"/>
                  </a:lnTo>
                  <a:lnTo>
                    <a:pt x="6077996" y="620574"/>
                  </a:lnTo>
                  <a:lnTo>
                    <a:pt x="6074820" y="618458"/>
                  </a:lnTo>
                  <a:lnTo>
                    <a:pt x="6070585" y="615284"/>
                  </a:lnTo>
                  <a:lnTo>
                    <a:pt x="6068997" y="616342"/>
                  </a:lnTo>
                  <a:lnTo>
                    <a:pt x="6067409" y="617400"/>
                  </a:lnTo>
                  <a:lnTo>
                    <a:pt x="6066879" y="618987"/>
                  </a:lnTo>
                  <a:lnTo>
                    <a:pt x="6066366" y="620526"/>
                  </a:lnTo>
                  <a:lnTo>
                    <a:pt x="6066366" y="622300"/>
                  </a:lnTo>
                  <a:lnTo>
                    <a:pt x="6066366" y="623888"/>
                  </a:lnTo>
                  <a:lnTo>
                    <a:pt x="6066895" y="626004"/>
                  </a:lnTo>
                  <a:lnTo>
                    <a:pt x="6067424" y="627592"/>
                  </a:lnTo>
                  <a:lnTo>
                    <a:pt x="6067424" y="633413"/>
                  </a:lnTo>
                  <a:lnTo>
                    <a:pt x="6067424" y="638175"/>
                  </a:lnTo>
                  <a:lnTo>
                    <a:pt x="6067409" y="638178"/>
                  </a:lnTo>
                  <a:lnTo>
                    <a:pt x="6067409" y="638558"/>
                  </a:lnTo>
                  <a:lnTo>
                    <a:pt x="6064232" y="639087"/>
                  </a:lnTo>
                  <a:lnTo>
                    <a:pt x="6061586" y="639616"/>
                  </a:lnTo>
                  <a:lnTo>
                    <a:pt x="6057351" y="639616"/>
                  </a:lnTo>
                  <a:lnTo>
                    <a:pt x="6056841" y="641143"/>
                  </a:lnTo>
                  <a:lnTo>
                    <a:pt x="6056841" y="642408"/>
                  </a:lnTo>
                  <a:lnTo>
                    <a:pt x="6056841" y="646642"/>
                  </a:lnTo>
                  <a:lnTo>
                    <a:pt x="6056841" y="649817"/>
                  </a:lnTo>
                  <a:lnTo>
                    <a:pt x="6057370" y="651404"/>
                  </a:lnTo>
                  <a:lnTo>
                    <a:pt x="6057370" y="652992"/>
                  </a:lnTo>
                  <a:lnTo>
                    <a:pt x="6057351" y="653040"/>
                  </a:lnTo>
                  <a:lnTo>
                    <a:pt x="6057351" y="653369"/>
                  </a:lnTo>
                  <a:lnTo>
                    <a:pt x="6056292" y="656014"/>
                  </a:lnTo>
                  <a:lnTo>
                    <a:pt x="6054175" y="656543"/>
                  </a:lnTo>
                  <a:lnTo>
                    <a:pt x="6052587" y="656543"/>
                  </a:lnTo>
                  <a:lnTo>
                    <a:pt x="6049410" y="656014"/>
                  </a:lnTo>
                  <a:lnTo>
                    <a:pt x="6046763" y="653369"/>
                  </a:lnTo>
                  <a:lnTo>
                    <a:pt x="6044646" y="652840"/>
                  </a:lnTo>
                  <a:lnTo>
                    <a:pt x="6042529" y="651782"/>
                  </a:lnTo>
                  <a:lnTo>
                    <a:pt x="6038294" y="650196"/>
                  </a:lnTo>
                  <a:lnTo>
                    <a:pt x="6035117" y="647551"/>
                  </a:lnTo>
                  <a:lnTo>
                    <a:pt x="6034059" y="645964"/>
                  </a:lnTo>
                  <a:lnTo>
                    <a:pt x="6032471" y="644377"/>
                  </a:lnTo>
                  <a:lnTo>
                    <a:pt x="6029824" y="641203"/>
                  </a:lnTo>
                  <a:lnTo>
                    <a:pt x="6025060" y="640145"/>
                  </a:lnTo>
                  <a:lnTo>
                    <a:pt x="6008649" y="640145"/>
                  </a:lnTo>
                  <a:lnTo>
                    <a:pt x="6008692" y="639763"/>
                  </a:lnTo>
                  <a:lnTo>
                    <a:pt x="6008687" y="639763"/>
                  </a:lnTo>
                  <a:lnTo>
                    <a:pt x="6009176" y="635356"/>
                  </a:lnTo>
                  <a:lnTo>
                    <a:pt x="6008649" y="629566"/>
                  </a:lnTo>
                  <a:lnTo>
                    <a:pt x="6007591" y="627979"/>
                  </a:lnTo>
                  <a:lnTo>
                    <a:pt x="6004944" y="626921"/>
                  </a:lnTo>
                  <a:lnTo>
                    <a:pt x="6002827" y="625863"/>
                  </a:lnTo>
                  <a:lnTo>
                    <a:pt x="6000709" y="625334"/>
                  </a:lnTo>
                  <a:lnTo>
                    <a:pt x="5998592" y="624805"/>
                  </a:lnTo>
                  <a:lnTo>
                    <a:pt x="5995415" y="624276"/>
                  </a:lnTo>
                  <a:lnTo>
                    <a:pt x="5967359" y="624276"/>
                  </a:lnTo>
                  <a:lnTo>
                    <a:pt x="5964712" y="620574"/>
                  </a:lnTo>
                  <a:lnTo>
                    <a:pt x="5962066" y="617400"/>
                  </a:lnTo>
                  <a:lnTo>
                    <a:pt x="5961007" y="615284"/>
                  </a:lnTo>
                  <a:lnTo>
                    <a:pt x="5959948" y="613697"/>
                  </a:lnTo>
                  <a:lnTo>
                    <a:pt x="5960477" y="612110"/>
                  </a:lnTo>
                  <a:lnTo>
                    <a:pt x="5959948" y="609994"/>
                  </a:lnTo>
                  <a:lnTo>
                    <a:pt x="5958889" y="607350"/>
                  </a:lnTo>
                  <a:lnTo>
                    <a:pt x="5954655" y="603647"/>
                  </a:lnTo>
                  <a:lnTo>
                    <a:pt x="5950949" y="603118"/>
                  </a:lnTo>
                  <a:lnTo>
                    <a:pt x="5946714" y="603647"/>
                  </a:lnTo>
                  <a:lnTo>
                    <a:pt x="5942011" y="604169"/>
                  </a:lnTo>
                  <a:lnTo>
                    <a:pt x="5942011" y="614363"/>
                  </a:lnTo>
                  <a:lnTo>
                    <a:pt x="5942541" y="616479"/>
                  </a:lnTo>
                  <a:lnTo>
                    <a:pt x="5943599" y="617538"/>
                  </a:lnTo>
                  <a:lnTo>
                    <a:pt x="5944128" y="618067"/>
                  </a:lnTo>
                  <a:lnTo>
                    <a:pt x="5945187" y="618067"/>
                  </a:lnTo>
                  <a:lnTo>
                    <a:pt x="5946245" y="618067"/>
                  </a:lnTo>
                  <a:lnTo>
                    <a:pt x="5946636" y="618458"/>
                  </a:lnTo>
                  <a:lnTo>
                    <a:pt x="5946714" y="618458"/>
                  </a:lnTo>
                  <a:lnTo>
                    <a:pt x="5946714" y="618536"/>
                  </a:lnTo>
                  <a:lnTo>
                    <a:pt x="5946774" y="618596"/>
                  </a:lnTo>
                  <a:lnTo>
                    <a:pt x="5947303" y="620713"/>
                  </a:lnTo>
                  <a:lnTo>
                    <a:pt x="5947240" y="621091"/>
                  </a:lnTo>
                  <a:lnTo>
                    <a:pt x="5947243" y="621103"/>
                  </a:lnTo>
                  <a:lnTo>
                    <a:pt x="5946777" y="623901"/>
                  </a:lnTo>
                  <a:lnTo>
                    <a:pt x="5947303" y="626533"/>
                  </a:lnTo>
                  <a:lnTo>
                    <a:pt x="5947234" y="626877"/>
                  </a:lnTo>
                  <a:lnTo>
                    <a:pt x="5947243" y="626921"/>
                  </a:lnTo>
                  <a:lnTo>
                    <a:pt x="5946714" y="629566"/>
                  </a:lnTo>
                  <a:lnTo>
                    <a:pt x="5945126" y="630624"/>
                  </a:lnTo>
                  <a:lnTo>
                    <a:pt x="5943538" y="631153"/>
                  </a:lnTo>
                  <a:lnTo>
                    <a:pt x="5941421" y="633798"/>
                  </a:lnTo>
                  <a:lnTo>
                    <a:pt x="5939832" y="635385"/>
                  </a:lnTo>
                  <a:lnTo>
                    <a:pt x="5937186" y="638558"/>
                  </a:lnTo>
                  <a:lnTo>
                    <a:pt x="5933480" y="641203"/>
                  </a:lnTo>
                  <a:lnTo>
                    <a:pt x="5931892" y="641732"/>
                  </a:lnTo>
                  <a:lnTo>
                    <a:pt x="5930833" y="641732"/>
                  </a:lnTo>
                  <a:lnTo>
                    <a:pt x="5928716" y="641203"/>
                  </a:lnTo>
                  <a:lnTo>
                    <a:pt x="5926598" y="641203"/>
                  </a:lnTo>
                  <a:lnTo>
                    <a:pt x="5922893" y="641732"/>
                  </a:lnTo>
                  <a:lnTo>
                    <a:pt x="5918658" y="642261"/>
                  </a:lnTo>
                  <a:lnTo>
                    <a:pt x="5896954" y="642261"/>
                  </a:lnTo>
                  <a:lnTo>
                    <a:pt x="5894837" y="641203"/>
                  </a:lnTo>
                  <a:lnTo>
                    <a:pt x="5892190" y="638029"/>
                  </a:lnTo>
                  <a:lnTo>
                    <a:pt x="5890072" y="636971"/>
                  </a:lnTo>
                  <a:lnTo>
                    <a:pt x="5885837" y="636971"/>
                  </a:lnTo>
                  <a:lnTo>
                    <a:pt x="5884779" y="636971"/>
                  </a:lnTo>
                  <a:lnTo>
                    <a:pt x="5883720" y="636971"/>
                  </a:lnTo>
                  <a:lnTo>
                    <a:pt x="5883191" y="636971"/>
                  </a:lnTo>
                  <a:lnTo>
                    <a:pt x="5882661" y="636971"/>
                  </a:lnTo>
                  <a:lnTo>
                    <a:pt x="5881073" y="638558"/>
                  </a:lnTo>
                  <a:lnTo>
                    <a:pt x="5879485" y="640145"/>
                  </a:lnTo>
                  <a:lnTo>
                    <a:pt x="5876838" y="640674"/>
                  </a:lnTo>
                  <a:lnTo>
                    <a:pt x="5875250" y="641203"/>
                  </a:lnTo>
                  <a:lnTo>
                    <a:pt x="5874191" y="642790"/>
                  </a:lnTo>
                  <a:lnTo>
                    <a:pt x="5872740" y="644723"/>
                  </a:lnTo>
                  <a:lnTo>
                    <a:pt x="5873220" y="646642"/>
                  </a:lnTo>
                  <a:lnTo>
                    <a:pt x="5873749" y="648229"/>
                  </a:lnTo>
                  <a:lnTo>
                    <a:pt x="5875866" y="648758"/>
                  </a:lnTo>
                  <a:lnTo>
                    <a:pt x="5877982" y="648758"/>
                  </a:lnTo>
                  <a:lnTo>
                    <a:pt x="5895974" y="648758"/>
                  </a:lnTo>
                  <a:lnTo>
                    <a:pt x="5898620" y="648758"/>
                  </a:lnTo>
                  <a:lnTo>
                    <a:pt x="5900737" y="649817"/>
                  </a:lnTo>
                  <a:lnTo>
                    <a:pt x="5901795" y="651404"/>
                  </a:lnTo>
                  <a:lnTo>
                    <a:pt x="5902324" y="652992"/>
                  </a:lnTo>
                  <a:lnTo>
                    <a:pt x="5902853" y="655638"/>
                  </a:lnTo>
                  <a:lnTo>
                    <a:pt x="5903382" y="657225"/>
                  </a:lnTo>
                  <a:lnTo>
                    <a:pt x="5903911" y="658813"/>
                  </a:lnTo>
                  <a:lnTo>
                    <a:pt x="5904970" y="660400"/>
                  </a:lnTo>
                  <a:lnTo>
                    <a:pt x="5908456" y="662891"/>
                  </a:lnTo>
                  <a:lnTo>
                    <a:pt x="5909129" y="662891"/>
                  </a:lnTo>
                  <a:lnTo>
                    <a:pt x="5909607" y="662891"/>
                  </a:lnTo>
                  <a:lnTo>
                    <a:pt x="5915024" y="661988"/>
                  </a:lnTo>
                  <a:lnTo>
                    <a:pt x="5915553" y="673100"/>
                  </a:lnTo>
                  <a:lnTo>
                    <a:pt x="5916082" y="674688"/>
                  </a:lnTo>
                  <a:lnTo>
                    <a:pt x="5916611" y="676804"/>
                  </a:lnTo>
                  <a:lnTo>
                    <a:pt x="5917670" y="678921"/>
                  </a:lnTo>
                  <a:lnTo>
                    <a:pt x="5919257" y="680508"/>
                  </a:lnTo>
                  <a:lnTo>
                    <a:pt x="5920316" y="682096"/>
                  </a:lnTo>
                  <a:lnTo>
                    <a:pt x="5922432" y="683683"/>
                  </a:lnTo>
                  <a:lnTo>
                    <a:pt x="5924020" y="687388"/>
                  </a:lnTo>
                  <a:lnTo>
                    <a:pt x="5924549" y="689504"/>
                  </a:lnTo>
                  <a:lnTo>
                    <a:pt x="5924549" y="691092"/>
                  </a:lnTo>
                  <a:lnTo>
                    <a:pt x="5926137" y="692679"/>
                  </a:lnTo>
                  <a:lnTo>
                    <a:pt x="5928253" y="693738"/>
                  </a:lnTo>
                  <a:lnTo>
                    <a:pt x="5929841" y="694796"/>
                  </a:lnTo>
                  <a:lnTo>
                    <a:pt x="5931428" y="695854"/>
                  </a:lnTo>
                  <a:lnTo>
                    <a:pt x="5931428" y="706967"/>
                  </a:lnTo>
                  <a:lnTo>
                    <a:pt x="5931363" y="706983"/>
                  </a:lnTo>
                  <a:lnTo>
                    <a:pt x="5931363" y="707323"/>
                  </a:lnTo>
                  <a:lnTo>
                    <a:pt x="5929245" y="707852"/>
                  </a:lnTo>
                  <a:lnTo>
                    <a:pt x="5927128" y="707852"/>
                  </a:lnTo>
                  <a:lnTo>
                    <a:pt x="5922363" y="707852"/>
                  </a:lnTo>
                  <a:lnTo>
                    <a:pt x="5917070" y="707852"/>
                  </a:lnTo>
                  <a:lnTo>
                    <a:pt x="5913364" y="707323"/>
                  </a:lnTo>
                  <a:lnTo>
                    <a:pt x="5911247" y="706794"/>
                  </a:lnTo>
                  <a:lnTo>
                    <a:pt x="5909129" y="706265"/>
                  </a:lnTo>
                  <a:lnTo>
                    <a:pt x="5907541" y="704679"/>
                  </a:lnTo>
                  <a:lnTo>
                    <a:pt x="5905953" y="703092"/>
                  </a:lnTo>
                  <a:lnTo>
                    <a:pt x="5904365" y="701505"/>
                  </a:lnTo>
                  <a:lnTo>
                    <a:pt x="5902248" y="700447"/>
                  </a:lnTo>
                  <a:lnTo>
                    <a:pt x="5898013" y="699389"/>
                  </a:lnTo>
                  <a:lnTo>
                    <a:pt x="5894837" y="699389"/>
                  </a:lnTo>
                  <a:lnTo>
                    <a:pt x="5893249" y="699389"/>
                  </a:lnTo>
                  <a:lnTo>
                    <a:pt x="5891661" y="699389"/>
                  </a:lnTo>
                  <a:lnTo>
                    <a:pt x="5888484" y="699389"/>
                  </a:lnTo>
                  <a:lnTo>
                    <a:pt x="5886367" y="699389"/>
                  </a:lnTo>
                  <a:lnTo>
                    <a:pt x="5885308" y="699389"/>
                  </a:lnTo>
                  <a:lnTo>
                    <a:pt x="5884249" y="699389"/>
                  </a:lnTo>
                  <a:lnTo>
                    <a:pt x="5882661" y="700447"/>
                  </a:lnTo>
                  <a:lnTo>
                    <a:pt x="5881073" y="702034"/>
                  </a:lnTo>
                  <a:lnTo>
                    <a:pt x="5876838" y="705736"/>
                  </a:lnTo>
                  <a:lnTo>
                    <a:pt x="5873662" y="710497"/>
                  </a:lnTo>
                  <a:lnTo>
                    <a:pt x="5871545" y="711555"/>
                  </a:lnTo>
                  <a:lnTo>
                    <a:pt x="5869427" y="712084"/>
                  </a:lnTo>
                  <a:lnTo>
                    <a:pt x="5866781" y="713142"/>
                  </a:lnTo>
                  <a:lnTo>
                    <a:pt x="5864663" y="713671"/>
                  </a:lnTo>
                  <a:lnTo>
                    <a:pt x="5864134" y="713671"/>
                  </a:lnTo>
                  <a:lnTo>
                    <a:pt x="5863604" y="713671"/>
                  </a:lnTo>
                  <a:lnTo>
                    <a:pt x="5862546" y="713671"/>
                  </a:lnTo>
                  <a:lnTo>
                    <a:pt x="5861487" y="713671"/>
                  </a:lnTo>
                  <a:lnTo>
                    <a:pt x="5860428" y="713671"/>
                  </a:lnTo>
                  <a:lnTo>
                    <a:pt x="5859369" y="713142"/>
                  </a:lnTo>
                  <a:lnTo>
                    <a:pt x="5858311" y="713671"/>
                  </a:lnTo>
                  <a:lnTo>
                    <a:pt x="5856193" y="713671"/>
                  </a:lnTo>
                  <a:lnTo>
                    <a:pt x="5850900" y="716316"/>
                  </a:lnTo>
                  <a:lnTo>
                    <a:pt x="5845606" y="721076"/>
                  </a:lnTo>
                  <a:lnTo>
                    <a:pt x="5844018" y="721605"/>
                  </a:lnTo>
                  <a:lnTo>
                    <a:pt x="5842430" y="721605"/>
                  </a:lnTo>
                  <a:lnTo>
                    <a:pt x="5840312" y="723192"/>
                  </a:lnTo>
                  <a:lnTo>
                    <a:pt x="5838724" y="725308"/>
                  </a:lnTo>
                  <a:lnTo>
                    <a:pt x="5838195" y="726895"/>
                  </a:lnTo>
                  <a:lnTo>
                    <a:pt x="5837136" y="728482"/>
                  </a:lnTo>
                  <a:lnTo>
                    <a:pt x="5834489" y="729540"/>
                  </a:lnTo>
                  <a:lnTo>
                    <a:pt x="5832372" y="730069"/>
                  </a:lnTo>
                  <a:lnTo>
                    <a:pt x="5829196" y="732184"/>
                  </a:lnTo>
                  <a:lnTo>
                    <a:pt x="5825490" y="733242"/>
                  </a:lnTo>
                  <a:lnTo>
                    <a:pt x="5823373" y="734300"/>
                  </a:lnTo>
                  <a:lnTo>
                    <a:pt x="5821785" y="734829"/>
                  </a:lnTo>
                  <a:lnTo>
                    <a:pt x="5820197" y="735358"/>
                  </a:lnTo>
                  <a:lnTo>
                    <a:pt x="5819138" y="735358"/>
                  </a:lnTo>
                  <a:lnTo>
                    <a:pt x="5817021" y="735358"/>
                  </a:lnTo>
                  <a:lnTo>
                    <a:pt x="5813315" y="734829"/>
                  </a:lnTo>
                  <a:lnTo>
                    <a:pt x="5809080" y="734829"/>
                  </a:lnTo>
                  <a:lnTo>
                    <a:pt x="5806963" y="735887"/>
                  </a:lnTo>
                  <a:lnTo>
                    <a:pt x="5804845" y="736945"/>
                  </a:lnTo>
                  <a:lnTo>
                    <a:pt x="5801140" y="737474"/>
                  </a:lnTo>
                  <a:lnTo>
                    <a:pt x="5797434" y="738532"/>
                  </a:lnTo>
                  <a:lnTo>
                    <a:pt x="5796375" y="740119"/>
                  </a:lnTo>
                  <a:lnTo>
                    <a:pt x="5795317" y="742235"/>
                  </a:lnTo>
                  <a:lnTo>
                    <a:pt x="5792670" y="744351"/>
                  </a:lnTo>
                  <a:lnTo>
                    <a:pt x="5791082" y="746466"/>
                  </a:lnTo>
                  <a:lnTo>
                    <a:pt x="5788435" y="750169"/>
                  </a:lnTo>
                  <a:lnTo>
                    <a:pt x="5786317" y="754930"/>
                  </a:lnTo>
                  <a:lnTo>
                    <a:pt x="5785259" y="756517"/>
                  </a:lnTo>
                  <a:lnTo>
                    <a:pt x="5783671" y="758104"/>
                  </a:lnTo>
                  <a:lnTo>
                    <a:pt x="5781553" y="759690"/>
                  </a:lnTo>
                  <a:lnTo>
                    <a:pt x="5779436" y="760748"/>
                  </a:lnTo>
                  <a:lnTo>
                    <a:pt x="5777848" y="761806"/>
                  </a:lnTo>
                  <a:lnTo>
                    <a:pt x="5776260" y="762335"/>
                  </a:lnTo>
                  <a:lnTo>
                    <a:pt x="5774219" y="765904"/>
                  </a:lnTo>
                  <a:lnTo>
                    <a:pt x="5772678" y="772583"/>
                  </a:lnTo>
                  <a:lnTo>
                    <a:pt x="5773207" y="776817"/>
                  </a:lnTo>
                  <a:lnTo>
                    <a:pt x="5773042" y="776817"/>
                  </a:lnTo>
                  <a:lnTo>
                    <a:pt x="5773083" y="777146"/>
                  </a:lnTo>
                  <a:lnTo>
                    <a:pt x="5772554" y="777146"/>
                  </a:lnTo>
                  <a:lnTo>
                    <a:pt x="5772025" y="777146"/>
                  </a:lnTo>
                  <a:lnTo>
                    <a:pt x="5770966" y="777146"/>
                  </a:lnTo>
                  <a:lnTo>
                    <a:pt x="5770437" y="777146"/>
                  </a:lnTo>
                  <a:lnTo>
                    <a:pt x="5769907" y="777146"/>
                  </a:lnTo>
                  <a:lnTo>
                    <a:pt x="5769378" y="777146"/>
                  </a:lnTo>
                  <a:lnTo>
                    <a:pt x="5768849" y="777146"/>
                  </a:lnTo>
                  <a:lnTo>
                    <a:pt x="5765672" y="773972"/>
                  </a:lnTo>
                  <a:lnTo>
                    <a:pt x="5763555" y="770799"/>
                  </a:lnTo>
                  <a:lnTo>
                    <a:pt x="5763555" y="769212"/>
                  </a:lnTo>
                  <a:lnTo>
                    <a:pt x="5763555" y="767096"/>
                  </a:lnTo>
                  <a:lnTo>
                    <a:pt x="5763555" y="763922"/>
                  </a:lnTo>
                  <a:lnTo>
                    <a:pt x="5763555" y="759690"/>
                  </a:lnTo>
                  <a:lnTo>
                    <a:pt x="5737616" y="759690"/>
                  </a:lnTo>
                  <a:lnTo>
                    <a:pt x="5736028" y="759690"/>
                  </a:lnTo>
                  <a:lnTo>
                    <a:pt x="5733911" y="759162"/>
                  </a:lnTo>
                  <a:lnTo>
                    <a:pt x="5732852" y="758633"/>
                  </a:lnTo>
                  <a:lnTo>
                    <a:pt x="5730735" y="758104"/>
                  </a:lnTo>
                  <a:lnTo>
                    <a:pt x="5729676" y="758104"/>
                  </a:lnTo>
                  <a:lnTo>
                    <a:pt x="5728617" y="758104"/>
                  </a:lnTo>
                  <a:lnTo>
                    <a:pt x="5727029" y="758104"/>
                  </a:lnTo>
                  <a:lnTo>
                    <a:pt x="5724911" y="758104"/>
                  </a:lnTo>
                  <a:lnTo>
                    <a:pt x="5723323" y="758104"/>
                  </a:lnTo>
                  <a:lnTo>
                    <a:pt x="5721735" y="758104"/>
                  </a:lnTo>
                  <a:lnTo>
                    <a:pt x="5720677" y="758104"/>
                  </a:lnTo>
                  <a:lnTo>
                    <a:pt x="5720147" y="758104"/>
                  </a:lnTo>
                  <a:lnTo>
                    <a:pt x="5718559" y="759690"/>
                  </a:lnTo>
                  <a:lnTo>
                    <a:pt x="5716971" y="761806"/>
                  </a:lnTo>
                  <a:lnTo>
                    <a:pt x="5714854" y="765509"/>
                  </a:lnTo>
                  <a:lnTo>
                    <a:pt x="5711677" y="768683"/>
                  </a:lnTo>
                  <a:lnTo>
                    <a:pt x="5710089" y="770270"/>
                  </a:lnTo>
                  <a:lnTo>
                    <a:pt x="5708501" y="771328"/>
                  </a:lnTo>
                  <a:lnTo>
                    <a:pt x="5706384" y="772915"/>
                  </a:lnTo>
                  <a:lnTo>
                    <a:pt x="5704796" y="773972"/>
                  </a:lnTo>
                  <a:lnTo>
                    <a:pt x="5704266" y="773972"/>
                  </a:lnTo>
                  <a:lnTo>
                    <a:pt x="5703737" y="773972"/>
                  </a:lnTo>
                  <a:lnTo>
                    <a:pt x="5703208" y="773972"/>
                  </a:lnTo>
                  <a:lnTo>
                    <a:pt x="5702678" y="773972"/>
                  </a:lnTo>
                  <a:lnTo>
                    <a:pt x="5702149" y="773972"/>
                  </a:lnTo>
                  <a:lnTo>
                    <a:pt x="5701620" y="773972"/>
                  </a:lnTo>
                  <a:lnTo>
                    <a:pt x="5701090" y="773972"/>
                  </a:lnTo>
                  <a:lnTo>
                    <a:pt x="5700031" y="772386"/>
                  </a:lnTo>
                  <a:lnTo>
                    <a:pt x="5698443" y="770799"/>
                  </a:lnTo>
                  <a:lnTo>
                    <a:pt x="5698443" y="768683"/>
                  </a:lnTo>
                  <a:lnTo>
                    <a:pt x="5698443" y="767096"/>
                  </a:lnTo>
                  <a:lnTo>
                    <a:pt x="5696326" y="766038"/>
                  </a:lnTo>
                  <a:lnTo>
                    <a:pt x="5694738" y="764451"/>
                  </a:lnTo>
                  <a:lnTo>
                    <a:pt x="5693150" y="765509"/>
                  </a:lnTo>
                  <a:lnTo>
                    <a:pt x="5691562" y="766567"/>
                  </a:lnTo>
                  <a:lnTo>
                    <a:pt x="5689974" y="768154"/>
                  </a:lnTo>
                  <a:lnTo>
                    <a:pt x="5688915" y="769741"/>
                  </a:lnTo>
                  <a:lnTo>
                    <a:pt x="5687327" y="771857"/>
                  </a:lnTo>
                  <a:lnTo>
                    <a:pt x="5685739" y="772915"/>
                  </a:lnTo>
                  <a:lnTo>
                    <a:pt x="5683092" y="775030"/>
                  </a:lnTo>
                  <a:lnTo>
                    <a:pt x="5680445" y="775559"/>
                  </a:lnTo>
                  <a:lnTo>
                    <a:pt x="5677798" y="775030"/>
                  </a:lnTo>
                  <a:lnTo>
                    <a:pt x="5675681" y="772386"/>
                  </a:lnTo>
                  <a:lnTo>
                    <a:pt x="5674093" y="770270"/>
                  </a:lnTo>
                  <a:lnTo>
                    <a:pt x="5673034" y="768683"/>
                  </a:lnTo>
                  <a:lnTo>
                    <a:pt x="5670387" y="766567"/>
                  </a:lnTo>
                  <a:lnTo>
                    <a:pt x="5666682" y="765509"/>
                  </a:lnTo>
                  <a:lnTo>
                    <a:pt x="5664035" y="766038"/>
                  </a:lnTo>
                  <a:lnTo>
                    <a:pt x="5662447" y="766567"/>
                  </a:lnTo>
                  <a:lnTo>
                    <a:pt x="5660859" y="766567"/>
                  </a:lnTo>
                  <a:lnTo>
                    <a:pt x="5659271" y="767096"/>
                  </a:lnTo>
                  <a:lnTo>
                    <a:pt x="5657683" y="768683"/>
                  </a:lnTo>
                  <a:lnTo>
                    <a:pt x="5657500" y="769048"/>
                  </a:lnTo>
                  <a:lnTo>
                    <a:pt x="5656791" y="770467"/>
                  </a:lnTo>
                  <a:lnTo>
                    <a:pt x="5656261" y="772054"/>
                  </a:lnTo>
                  <a:lnTo>
                    <a:pt x="5655732" y="773642"/>
                  </a:lnTo>
                  <a:lnTo>
                    <a:pt x="5655203" y="775758"/>
                  </a:lnTo>
                  <a:lnTo>
                    <a:pt x="5655203" y="777346"/>
                  </a:lnTo>
                  <a:lnTo>
                    <a:pt x="5655203" y="781579"/>
                  </a:lnTo>
                  <a:lnTo>
                    <a:pt x="5655203" y="785813"/>
                  </a:lnTo>
                  <a:lnTo>
                    <a:pt x="5654674" y="787400"/>
                  </a:lnTo>
                  <a:lnTo>
                    <a:pt x="5654555" y="787579"/>
                  </a:lnTo>
                  <a:lnTo>
                    <a:pt x="5654506" y="787725"/>
                  </a:lnTo>
                  <a:lnTo>
                    <a:pt x="5653586" y="789106"/>
                  </a:lnTo>
                  <a:lnTo>
                    <a:pt x="5653087" y="791104"/>
                  </a:lnTo>
                  <a:lnTo>
                    <a:pt x="5652946" y="791315"/>
                  </a:lnTo>
                  <a:lnTo>
                    <a:pt x="5652918" y="791428"/>
                  </a:lnTo>
                  <a:lnTo>
                    <a:pt x="5651981" y="792834"/>
                  </a:lnTo>
                  <a:lnTo>
                    <a:pt x="5651499" y="794279"/>
                  </a:lnTo>
                  <a:lnTo>
                    <a:pt x="5650970" y="796396"/>
                  </a:lnTo>
                  <a:lnTo>
                    <a:pt x="5649911" y="798513"/>
                  </a:lnTo>
                  <a:lnTo>
                    <a:pt x="5649876" y="798565"/>
                  </a:lnTo>
                  <a:lnTo>
                    <a:pt x="5649742" y="798834"/>
                  </a:lnTo>
                  <a:lnTo>
                    <a:pt x="5648683" y="800421"/>
                  </a:lnTo>
                  <a:lnTo>
                    <a:pt x="5644978" y="802007"/>
                  </a:lnTo>
                  <a:lnTo>
                    <a:pt x="5641272" y="803594"/>
                  </a:lnTo>
                  <a:lnTo>
                    <a:pt x="5639684" y="805181"/>
                  </a:lnTo>
                  <a:lnTo>
                    <a:pt x="5638783" y="806532"/>
                  </a:lnTo>
                  <a:lnTo>
                    <a:pt x="5638270" y="809096"/>
                  </a:lnTo>
                  <a:lnTo>
                    <a:pt x="5637741" y="810683"/>
                  </a:lnTo>
                  <a:lnTo>
                    <a:pt x="5636153" y="813858"/>
                  </a:lnTo>
                  <a:lnTo>
                    <a:pt x="5634565" y="818092"/>
                  </a:lnTo>
                  <a:lnTo>
                    <a:pt x="5634037" y="821796"/>
                  </a:lnTo>
                  <a:lnTo>
                    <a:pt x="5634565" y="825500"/>
                  </a:lnTo>
                  <a:lnTo>
                    <a:pt x="5640915" y="825500"/>
                  </a:lnTo>
                  <a:lnTo>
                    <a:pt x="5642503" y="823913"/>
                  </a:lnTo>
                  <a:lnTo>
                    <a:pt x="5644091" y="822325"/>
                  </a:lnTo>
                  <a:lnTo>
                    <a:pt x="5644372" y="822185"/>
                  </a:lnTo>
                  <a:lnTo>
                    <a:pt x="5644449" y="822108"/>
                  </a:lnTo>
                  <a:lnTo>
                    <a:pt x="5644525" y="822108"/>
                  </a:lnTo>
                  <a:lnTo>
                    <a:pt x="5645149" y="821796"/>
                  </a:lnTo>
                  <a:lnTo>
                    <a:pt x="5646207" y="822325"/>
                  </a:lnTo>
                  <a:lnTo>
                    <a:pt x="5647265" y="822325"/>
                  </a:lnTo>
                  <a:lnTo>
                    <a:pt x="5647795" y="822325"/>
                  </a:lnTo>
                  <a:lnTo>
                    <a:pt x="5648853" y="823913"/>
                  </a:lnTo>
                  <a:lnTo>
                    <a:pt x="5650441" y="825500"/>
                  </a:lnTo>
                  <a:lnTo>
                    <a:pt x="5650441" y="827088"/>
                  </a:lnTo>
                  <a:lnTo>
                    <a:pt x="5650441" y="829733"/>
                  </a:lnTo>
                  <a:lnTo>
                    <a:pt x="5650271" y="829776"/>
                  </a:lnTo>
                  <a:lnTo>
                    <a:pt x="5650271" y="830042"/>
                  </a:lnTo>
                  <a:lnTo>
                    <a:pt x="5648154" y="830571"/>
                  </a:lnTo>
                  <a:lnTo>
                    <a:pt x="5646566" y="831629"/>
                  </a:lnTo>
                  <a:lnTo>
                    <a:pt x="5644978" y="831629"/>
                  </a:lnTo>
                  <a:lnTo>
                    <a:pt x="5642961" y="832133"/>
                  </a:lnTo>
                  <a:lnTo>
                    <a:pt x="5642503" y="833967"/>
                  </a:lnTo>
                  <a:lnTo>
                    <a:pt x="5643032" y="836083"/>
                  </a:lnTo>
                  <a:lnTo>
                    <a:pt x="5643032" y="840317"/>
                  </a:lnTo>
                  <a:lnTo>
                    <a:pt x="5644091" y="843492"/>
                  </a:lnTo>
                  <a:lnTo>
                    <a:pt x="5645149" y="845079"/>
                  </a:lnTo>
                  <a:lnTo>
                    <a:pt x="5646207" y="847196"/>
                  </a:lnTo>
                  <a:lnTo>
                    <a:pt x="5646207" y="848783"/>
                  </a:lnTo>
                  <a:lnTo>
                    <a:pt x="5646207" y="850900"/>
                  </a:lnTo>
                  <a:lnTo>
                    <a:pt x="5645678" y="852488"/>
                  </a:lnTo>
                  <a:lnTo>
                    <a:pt x="5646207" y="854075"/>
                  </a:lnTo>
                  <a:lnTo>
                    <a:pt x="5648324" y="857779"/>
                  </a:lnTo>
                  <a:lnTo>
                    <a:pt x="5652028" y="860425"/>
                  </a:lnTo>
                  <a:lnTo>
                    <a:pt x="5653615" y="862542"/>
                  </a:lnTo>
                  <a:lnTo>
                    <a:pt x="5655203" y="864129"/>
                  </a:lnTo>
                  <a:lnTo>
                    <a:pt x="5653615" y="871008"/>
                  </a:lnTo>
                  <a:lnTo>
                    <a:pt x="5653516" y="871008"/>
                  </a:lnTo>
                  <a:lnTo>
                    <a:pt x="5653448" y="871301"/>
                  </a:lnTo>
                  <a:lnTo>
                    <a:pt x="5646566" y="871301"/>
                  </a:lnTo>
                  <a:lnTo>
                    <a:pt x="5644978" y="870243"/>
                  </a:lnTo>
                  <a:lnTo>
                    <a:pt x="5642860" y="868656"/>
                  </a:lnTo>
                  <a:lnTo>
                    <a:pt x="5642331" y="867070"/>
                  </a:lnTo>
                  <a:lnTo>
                    <a:pt x="5641802" y="865483"/>
                  </a:lnTo>
                  <a:lnTo>
                    <a:pt x="5640214" y="864425"/>
                  </a:lnTo>
                  <a:lnTo>
                    <a:pt x="5638625" y="864425"/>
                  </a:lnTo>
                  <a:lnTo>
                    <a:pt x="5637567" y="864425"/>
                  </a:lnTo>
                  <a:lnTo>
                    <a:pt x="5637037" y="864425"/>
                  </a:lnTo>
                  <a:lnTo>
                    <a:pt x="5634920" y="865483"/>
                  </a:lnTo>
                  <a:lnTo>
                    <a:pt x="5633332" y="868128"/>
                  </a:lnTo>
                  <a:lnTo>
                    <a:pt x="5632273" y="869714"/>
                  </a:lnTo>
                  <a:lnTo>
                    <a:pt x="5631226" y="871283"/>
                  </a:lnTo>
                  <a:lnTo>
                    <a:pt x="5629803" y="873654"/>
                  </a:lnTo>
                  <a:lnTo>
                    <a:pt x="5629795" y="873665"/>
                  </a:lnTo>
                  <a:lnTo>
                    <a:pt x="5629626" y="873946"/>
                  </a:lnTo>
                  <a:lnTo>
                    <a:pt x="5628038" y="876062"/>
                  </a:lnTo>
                  <a:lnTo>
                    <a:pt x="5626450" y="877649"/>
                  </a:lnTo>
                  <a:lnTo>
                    <a:pt x="5625570" y="878967"/>
                  </a:lnTo>
                  <a:lnTo>
                    <a:pt x="5625570" y="886354"/>
                  </a:lnTo>
                  <a:lnTo>
                    <a:pt x="5626628" y="887942"/>
                  </a:lnTo>
                  <a:lnTo>
                    <a:pt x="5628215" y="890058"/>
                  </a:lnTo>
                  <a:lnTo>
                    <a:pt x="5630332" y="892704"/>
                  </a:lnTo>
                  <a:lnTo>
                    <a:pt x="5631391" y="896938"/>
                  </a:lnTo>
                  <a:lnTo>
                    <a:pt x="5631391" y="906992"/>
                  </a:lnTo>
                  <a:lnTo>
                    <a:pt x="5631214" y="906992"/>
                  </a:lnTo>
                  <a:lnTo>
                    <a:pt x="5631214" y="907271"/>
                  </a:lnTo>
                  <a:lnTo>
                    <a:pt x="5605276" y="907271"/>
                  </a:lnTo>
                  <a:lnTo>
                    <a:pt x="5603688" y="908329"/>
                  </a:lnTo>
                  <a:lnTo>
                    <a:pt x="5602100" y="909915"/>
                  </a:lnTo>
                  <a:lnTo>
                    <a:pt x="5598427" y="913061"/>
                  </a:lnTo>
                  <a:lnTo>
                    <a:pt x="5595937" y="917046"/>
                  </a:lnTo>
                  <a:lnTo>
                    <a:pt x="5595937" y="934508"/>
                  </a:lnTo>
                  <a:lnTo>
                    <a:pt x="5595407" y="936625"/>
                  </a:lnTo>
                  <a:lnTo>
                    <a:pt x="5594349" y="938213"/>
                  </a:lnTo>
                  <a:lnTo>
                    <a:pt x="5594238" y="938361"/>
                  </a:lnTo>
                  <a:lnTo>
                    <a:pt x="5594159" y="938479"/>
                  </a:lnTo>
                  <a:lnTo>
                    <a:pt x="5592685" y="940444"/>
                  </a:lnTo>
                  <a:lnTo>
                    <a:pt x="5591703" y="941917"/>
                  </a:lnTo>
                  <a:lnTo>
                    <a:pt x="5591689" y="941917"/>
                  </a:lnTo>
                  <a:lnTo>
                    <a:pt x="5591512" y="942182"/>
                  </a:lnTo>
                  <a:lnTo>
                    <a:pt x="5590983" y="942182"/>
                  </a:lnTo>
                  <a:lnTo>
                    <a:pt x="5590454" y="942182"/>
                  </a:lnTo>
                  <a:lnTo>
                    <a:pt x="5588865" y="942182"/>
                  </a:lnTo>
                  <a:lnTo>
                    <a:pt x="5587277" y="942182"/>
                  </a:lnTo>
                  <a:lnTo>
                    <a:pt x="5584101" y="942182"/>
                  </a:lnTo>
                  <a:lnTo>
                    <a:pt x="5582513" y="941124"/>
                  </a:lnTo>
                  <a:lnTo>
                    <a:pt x="5580925" y="940595"/>
                  </a:lnTo>
                  <a:lnTo>
                    <a:pt x="5578278" y="940595"/>
                  </a:lnTo>
                  <a:lnTo>
                    <a:pt x="5575674" y="941116"/>
                  </a:lnTo>
                  <a:lnTo>
                    <a:pt x="5574241" y="943504"/>
                  </a:lnTo>
                  <a:lnTo>
                    <a:pt x="5573711" y="945092"/>
                  </a:lnTo>
                  <a:lnTo>
                    <a:pt x="5572653" y="946679"/>
                  </a:lnTo>
                  <a:lnTo>
                    <a:pt x="5571065" y="950913"/>
                  </a:lnTo>
                  <a:lnTo>
                    <a:pt x="5570007" y="952500"/>
                  </a:lnTo>
                  <a:lnTo>
                    <a:pt x="5569959" y="952536"/>
                  </a:lnTo>
                  <a:lnTo>
                    <a:pt x="5569809" y="952761"/>
                  </a:lnTo>
                  <a:lnTo>
                    <a:pt x="5567803" y="954264"/>
                  </a:lnTo>
                  <a:lnTo>
                    <a:pt x="5566832" y="956204"/>
                  </a:lnTo>
                  <a:lnTo>
                    <a:pt x="5566692" y="956344"/>
                  </a:lnTo>
                  <a:lnTo>
                    <a:pt x="5566632" y="956464"/>
                  </a:lnTo>
                  <a:lnTo>
                    <a:pt x="5565044" y="958051"/>
                  </a:lnTo>
                  <a:lnTo>
                    <a:pt x="5563456" y="958580"/>
                  </a:lnTo>
                  <a:lnTo>
                    <a:pt x="5561884" y="959627"/>
                  </a:lnTo>
                  <a:lnTo>
                    <a:pt x="5560482" y="961496"/>
                  </a:lnTo>
                  <a:lnTo>
                    <a:pt x="5559424" y="963083"/>
                  </a:lnTo>
                  <a:lnTo>
                    <a:pt x="5559424" y="964671"/>
                  </a:lnTo>
                  <a:lnTo>
                    <a:pt x="5559424" y="966788"/>
                  </a:lnTo>
                  <a:lnTo>
                    <a:pt x="5558895" y="972079"/>
                  </a:lnTo>
                  <a:lnTo>
                    <a:pt x="5559424" y="977371"/>
                  </a:lnTo>
                  <a:lnTo>
                    <a:pt x="5559196" y="977371"/>
                  </a:lnTo>
                  <a:lnTo>
                    <a:pt x="5559221" y="977622"/>
                  </a:lnTo>
                  <a:lnTo>
                    <a:pt x="5556574" y="977622"/>
                  </a:lnTo>
                  <a:lnTo>
                    <a:pt x="5554457" y="977622"/>
                  </a:lnTo>
                  <a:lnTo>
                    <a:pt x="5553928" y="977622"/>
                  </a:lnTo>
                  <a:lnTo>
                    <a:pt x="5552869" y="977622"/>
                  </a:lnTo>
                  <a:lnTo>
                    <a:pt x="5551281" y="977622"/>
                  </a:lnTo>
                  <a:lnTo>
                    <a:pt x="5549163" y="978680"/>
                  </a:lnTo>
                  <a:lnTo>
                    <a:pt x="5547575" y="979209"/>
                  </a:lnTo>
                  <a:lnTo>
                    <a:pt x="5545458" y="980267"/>
                  </a:lnTo>
                  <a:lnTo>
                    <a:pt x="5543870" y="980796"/>
                  </a:lnTo>
                  <a:lnTo>
                    <a:pt x="5542303" y="980796"/>
                  </a:lnTo>
                  <a:lnTo>
                    <a:pt x="5540903" y="982663"/>
                  </a:lnTo>
                  <a:lnTo>
                    <a:pt x="5540868" y="982681"/>
                  </a:lnTo>
                  <a:lnTo>
                    <a:pt x="5540694" y="982912"/>
                  </a:lnTo>
                  <a:lnTo>
                    <a:pt x="5538576" y="983970"/>
                  </a:lnTo>
                  <a:lnTo>
                    <a:pt x="5536988" y="983441"/>
                  </a:lnTo>
                  <a:lnTo>
                    <a:pt x="5534341" y="982383"/>
                  </a:lnTo>
                  <a:lnTo>
                    <a:pt x="5534341" y="953819"/>
                  </a:lnTo>
                  <a:lnTo>
                    <a:pt x="5524813" y="938479"/>
                  </a:lnTo>
                  <a:lnTo>
                    <a:pt x="5525067" y="938276"/>
                  </a:lnTo>
                  <a:lnTo>
                    <a:pt x="5525028" y="938213"/>
                  </a:lnTo>
                  <a:lnTo>
                    <a:pt x="5527598" y="936157"/>
                  </a:lnTo>
                  <a:lnTo>
                    <a:pt x="5528518" y="934777"/>
                  </a:lnTo>
                  <a:lnTo>
                    <a:pt x="5529048" y="932132"/>
                  </a:lnTo>
                  <a:lnTo>
                    <a:pt x="5528518" y="929487"/>
                  </a:lnTo>
                  <a:lnTo>
                    <a:pt x="5527460" y="910444"/>
                  </a:lnTo>
                  <a:lnTo>
                    <a:pt x="5526401" y="890873"/>
                  </a:lnTo>
                  <a:lnTo>
                    <a:pt x="5526401" y="887699"/>
                  </a:lnTo>
                  <a:lnTo>
                    <a:pt x="5526930" y="883996"/>
                  </a:lnTo>
                  <a:lnTo>
                    <a:pt x="5526930" y="879765"/>
                  </a:lnTo>
                  <a:lnTo>
                    <a:pt x="5526930" y="876062"/>
                  </a:lnTo>
                  <a:lnTo>
                    <a:pt x="5529048" y="872888"/>
                  </a:lnTo>
                  <a:lnTo>
                    <a:pt x="5531165" y="868656"/>
                  </a:lnTo>
                  <a:lnTo>
                    <a:pt x="5531694" y="865483"/>
                  </a:lnTo>
                  <a:lnTo>
                    <a:pt x="5531165" y="861251"/>
                  </a:lnTo>
                  <a:lnTo>
                    <a:pt x="5531165" y="859135"/>
                  </a:lnTo>
                  <a:lnTo>
                    <a:pt x="5531165" y="857019"/>
                  </a:lnTo>
                  <a:lnTo>
                    <a:pt x="5532224" y="854904"/>
                  </a:lnTo>
                  <a:lnTo>
                    <a:pt x="5532413" y="854651"/>
                  </a:lnTo>
                  <a:lnTo>
                    <a:pt x="5532437" y="854604"/>
                  </a:lnTo>
                  <a:lnTo>
                    <a:pt x="5533822" y="852757"/>
                  </a:lnTo>
                  <a:lnTo>
                    <a:pt x="5534341" y="851201"/>
                  </a:lnTo>
                  <a:lnTo>
                    <a:pt x="5534871" y="849085"/>
                  </a:lnTo>
                  <a:lnTo>
                    <a:pt x="5535038" y="848960"/>
                  </a:lnTo>
                  <a:lnTo>
                    <a:pt x="5535082" y="848783"/>
                  </a:lnTo>
                  <a:lnTo>
                    <a:pt x="5537199" y="847196"/>
                  </a:lnTo>
                  <a:lnTo>
                    <a:pt x="5538787" y="846138"/>
                  </a:lnTo>
                  <a:lnTo>
                    <a:pt x="5540903" y="844550"/>
                  </a:lnTo>
                  <a:lnTo>
                    <a:pt x="5542306" y="843149"/>
                  </a:lnTo>
                  <a:lnTo>
                    <a:pt x="5543340" y="837977"/>
                  </a:lnTo>
                  <a:lnTo>
                    <a:pt x="5543870" y="833216"/>
                  </a:lnTo>
                  <a:lnTo>
                    <a:pt x="5542282" y="830571"/>
                  </a:lnTo>
                  <a:lnTo>
                    <a:pt x="5541223" y="827398"/>
                  </a:lnTo>
                  <a:lnTo>
                    <a:pt x="5541752" y="825811"/>
                  </a:lnTo>
                  <a:lnTo>
                    <a:pt x="5541893" y="825705"/>
                  </a:lnTo>
                  <a:lnTo>
                    <a:pt x="5541961" y="825500"/>
                  </a:lnTo>
                  <a:lnTo>
                    <a:pt x="5544078" y="823913"/>
                  </a:lnTo>
                  <a:lnTo>
                    <a:pt x="5545665" y="822854"/>
                  </a:lnTo>
                  <a:lnTo>
                    <a:pt x="5547782" y="822325"/>
                  </a:lnTo>
                  <a:lnTo>
                    <a:pt x="5547993" y="822220"/>
                  </a:lnTo>
                  <a:lnTo>
                    <a:pt x="5548105" y="822108"/>
                  </a:lnTo>
                  <a:lnTo>
                    <a:pt x="5548217" y="822108"/>
                  </a:lnTo>
                  <a:lnTo>
                    <a:pt x="5548841" y="821796"/>
                  </a:lnTo>
                  <a:lnTo>
                    <a:pt x="5549899" y="822325"/>
                  </a:lnTo>
                  <a:lnTo>
                    <a:pt x="5550428" y="822325"/>
                  </a:lnTo>
                  <a:lnTo>
                    <a:pt x="5551487" y="822325"/>
                  </a:lnTo>
                  <a:lnTo>
                    <a:pt x="5553074" y="821267"/>
                  </a:lnTo>
                  <a:lnTo>
                    <a:pt x="5554661" y="820208"/>
                  </a:lnTo>
                  <a:lnTo>
                    <a:pt x="5558895" y="818621"/>
                  </a:lnTo>
                  <a:lnTo>
                    <a:pt x="5562599" y="816504"/>
                  </a:lnTo>
                  <a:lnTo>
                    <a:pt x="5564715" y="815975"/>
                  </a:lnTo>
                  <a:lnTo>
                    <a:pt x="5566303" y="815446"/>
                  </a:lnTo>
                  <a:lnTo>
                    <a:pt x="5567891" y="814917"/>
                  </a:lnTo>
                  <a:lnTo>
                    <a:pt x="5570007" y="813858"/>
                  </a:lnTo>
                  <a:lnTo>
                    <a:pt x="5571065" y="813858"/>
                  </a:lnTo>
                  <a:lnTo>
                    <a:pt x="5572124" y="813858"/>
                  </a:lnTo>
                  <a:lnTo>
                    <a:pt x="5573182" y="813858"/>
                  </a:lnTo>
                  <a:lnTo>
                    <a:pt x="5574241" y="813858"/>
                  </a:lnTo>
                  <a:lnTo>
                    <a:pt x="5575299" y="813858"/>
                  </a:lnTo>
                  <a:lnTo>
                    <a:pt x="5575828" y="813858"/>
                  </a:lnTo>
                  <a:lnTo>
                    <a:pt x="5576887" y="813858"/>
                  </a:lnTo>
                  <a:lnTo>
                    <a:pt x="5577945" y="813858"/>
                  </a:lnTo>
                  <a:lnTo>
                    <a:pt x="5580544" y="812819"/>
                  </a:lnTo>
                  <a:lnTo>
                    <a:pt x="5581454" y="811000"/>
                  </a:lnTo>
                  <a:lnTo>
                    <a:pt x="5581984" y="808884"/>
                  </a:lnTo>
                  <a:lnTo>
                    <a:pt x="5582513" y="806768"/>
                  </a:lnTo>
                  <a:lnTo>
                    <a:pt x="5582650" y="806677"/>
                  </a:lnTo>
                  <a:lnTo>
                    <a:pt x="5582707" y="806450"/>
                  </a:lnTo>
                  <a:lnTo>
                    <a:pt x="5585882" y="804333"/>
                  </a:lnTo>
                  <a:lnTo>
                    <a:pt x="5589587" y="802217"/>
                  </a:lnTo>
                  <a:lnTo>
                    <a:pt x="5591174" y="800629"/>
                  </a:lnTo>
                  <a:lnTo>
                    <a:pt x="5592232" y="799042"/>
                  </a:lnTo>
                  <a:lnTo>
                    <a:pt x="5596465" y="793221"/>
                  </a:lnTo>
                  <a:lnTo>
                    <a:pt x="5601228" y="788458"/>
                  </a:lnTo>
                  <a:lnTo>
                    <a:pt x="5606520" y="783696"/>
                  </a:lnTo>
                  <a:lnTo>
                    <a:pt x="5612341" y="779992"/>
                  </a:lnTo>
                  <a:lnTo>
                    <a:pt x="5617632" y="776817"/>
                  </a:lnTo>
                  <a:lnTo>
                    <a:pt x="5623982" y="772583"/>
                  </a:lnTo>
                  <a:lnTo>
                    <a:pt x="5628745" y="768879"/>
                  </a:lnTo>
                  <a:lnTo>
                    <a:pt x="5634565" y="765175"/>
                  </a:lnTo>
                  <a:lnTo>
                    <a:pt x="5638799" y="762529"/>
                  </a:lnTo>
                  <a:lnTo>
                    <a:pt x="5641272" y="759562"/>
                  </a:lnTo>
                  <a:lnTo>
                    <a:pt x="5641272" y="758104"/>
                  </a:lnTo>
                  <a:lnTo>
                    <a:pt x="5641802" y="756517"/>
                  </a:lnTo>
                  <a:lnTo>
                    <a:pt x="5642331" y="754930"/>
                  </a:lnTo>
                  <a:lnTo>
                    <a:pt x="5642860" y="753343"/>
                  </a:lnTo>
                  <a:lnTo>
                    <a:pt x="5642939" y="753284"/>
                  </a:lnTo>
                  <a:lnTo>
                    <a:pt x="5643032" y="753004"/>
                  </a:lnTo>
                  <a:lnTo>
                    <a:pt x="5645149" y="751417"/>
                  </a:lnTo>
                  <a:lnTo>
                    <a:pt x="5646737" y="751417"/>
                  </a:lnTo>
                  <a:lnTo>
                    <a:pt x="5648853" y="750358"/>
                  </a:lnTo>
                  <a:lnTo>
                    <a:pt x="5650970" y="749829"/>
                  </a:lnTo>
                  <a:lnTo>
                    <a:pt x="5653087" y="749300"/>
                  </a:lnTo>
                  <a:lnTo>
                    <a:pt x="5655203" y="748771"/>
                  </a:lnTo>
                  <a:lnTo>
                    <a:pt x="5656791" y="747183"/>
                  </a:lnTo>
                  <a:lnTo>
                    <a:pt x="5657744" y="745753"/>
                  </a:lnTo>
                  <a:lnTo>
                    <a:pt x="5658212" y="744351"/>
                  </a:lnTo>
                  <a:lnTo>
                    <a:pt x="5658212" y="742235"/>
                  </a:lnTo>
                  <a:lnTo>
                    <a:pt x="5658741" y="740119"/>
                  </a:lnTo>
                  <a:lnTo>
                    <a:pt x="5659271" y="738532"/>
                  </a:lnTo>
                  <a:lnTo>
                    <a:pt x="5660859" y="734829"/>
                  </a:lnTo>
                  <a:lnTo>
                    <a:pt x="5662447" y="730069"/>
                  </a:lnTo>
                  <a:lnTo>
                    <a:pt x="5662976" y="728482"/>
                  </a:lnTo>
                  <a:lnTo>
                    <a:pt x="5663506" y="726895"/>
                  </a:lnTo>
                  <a:lnTo>
                    <a:pt x="5663506" y="725308"/>
                  </a:lnTo>
                  <a:lnTo>
                    <a:pt x="5663506" y="723721"/>
                  </a:lnTo>
                  <a:lnTo>
                    <a:pt x="5664035" y="721605"/>
                  </a:lnTo>
                  <a:lnTo>
                    <a:pt x="5664035" y="719489"/>
                  </a:lnTo>
                  <a:lnTo>
                    <a:pt x="5664199" y="719326"/>
                  </a:lnTo>
                  <a:lnTo>
                    <a:pt x="5664199" y="719138"/>
                  </a:lnTo>
                  <a:lnTo>
                    <a:pt x="5665787" y="717550"/>
                  </a:lnTo>
                  <a:lnTo>
                    <a:pt x="5666845" y="715963"/>
                  </a:lnTo>
                  <a:lnTo>
                    <a:pt x="5667903" y="713846"/>
                  </a:lnTo>
                  <a:lnTo>
                    <a:pt x="5670020" y="712258"/>
                  </a:lnTo>
                  <a:lnTo>
                    <a:pt x="5671607" y="711729"/>
                  </a:lnTo>
                  <a:lnTo>
                    <a:pt x="5673195" y="710671"/>
                  </a:lnTo>
                  <a:lnTo>
                    <a:pt x="5680603" y="706967"/>
                  </a:lnTo>
                  <a:lnTo>
                    <a:pt x="5682720" y="705379"/>
                  </a:lnTo>
                  <a:lnTo>
                    <a:pt x="5684151" y="704425"/>
                  </a:lnTo>
                  <a:lnTo>
                    <a:pt x="5684151" y="699389"/>
                  </a:lnTo>
                  <a:lnTo>
                    <a:pt x="5666682" y="699389"/>
                  </a:lnTo>
                  <a:lnTo>
                    <a:pt x="5662447" y="700447"/>
                  </a:lnTo>
                  <a:lnTo>
                    <a:pt x="5659271" y="702034"/>
                  </a:lnTo>
                  <a:lnTo>
                    <a:pt x="5658212" y="702034"/>
                  </a:lnTo>
                  <a:lnTo>
                    <a:pt x="5657153" y="702034"/>
                  </a:lnTo>
                  <a:lnTo>
                    <a:pt x="5654506" y="702034"/>
                  </a:lnTo>
                  <a:lnTo>
                    <a:pt x="5651909" y="702034"/>
                  </a:lnTo>
                  <a:lnTo>
                    <a:pt x="5650970" y="704850"/>
                  </a:lnTo>
                  <a:lnTo>
                    <a:pt x="5650441" y="709083"/>
                  </a:lnTo>
                  <a:lnTo>
                    <a:pt x="5650441" y="712258"/>
                  </a:lnTo>
                  <a:lnTo>
                    <a:pt x="5650441" y="715963"/>
                  </a:lnTo>
                  <a:lnTo>
                    <a:pt x="5650271" y="716218"/>
                  </a:lnTo>
                  <a:lnTo>
                    <a:pt x="5650271" y="716316"/>
                  </a:lnTo>
                  <a:lnTo>
                    <a:pt x="5649316" y="717748"/>
                  </a:lnTo>
                  <a:lnTo>
                    <a:pt x="5648853" y="719138"/>
                  </a:lnTo>
                  <a:lnTo>
                    <a:pt x="5647795" y="721783"/>
                  </a:lnTo>
                  <a:lnTo>
                    <a:pt x="5647721" y="721894"/>
                  </a:lnTo>
                  <a:lnTo>
                    <a:pt x="5647625" y="722134"/>
                  </a:lnTo>
                  <a:lnTo>
                    <a:pt x="5646674" y="723559"/>
                  </a:lnTo>
                  <a:lnTo>
                    <a:pt x="5646207" y="724958"/>
                  </a:lnTo>
                  <a:lnTo>
                    <a:pt x="5646100" y="725118"/>
                  </a:lnTo>
                  <a:lnTo>
                    <a:pt x="5646037" y="725308"/>
                  </a:lnTo>
                  <a:lnTo>
                    <a:pt x="5644978" y="726895"/>
                  </a:lnTo>
                  <a:lnTo>
                    <a:pt x="5644452" y="726895"/>
                  </a:lnTo>
                  <a:lnTo>
                    <a:pt x="5644091" y="727075"/>
                  </a:lnTo>
                  <a:lnTo>
                    <a:pt x="5643550" y="726895"/>
                  </a:lnTo>
                  <a:lnTo>
                    <a:pt x="5642860" y="726895"/>
                  </a:lnTo>
                  <a:lnTo>
                    <a:pt x="5642331" y="726895"/>
                  </a:lnTo>
                  <a:lnTo>
                    <a:pt x="5641802" y="726895"/>
                  </a:lnTo>
                  <a:lnTo>
                    <a:pt x="5641272" y="726895"/>
                  </a:lnTo>
                  <a:lnTo>
                    <a:pt x="5637567" y="726895"/>
                  </a:lnTo>
                  <a:lnTo>
                    <a:pt x="5634391" y="727953"/>
                  </a:lnTo>
                  <a:lnTo>
                    <a:pt x="5632319" y="728988"/>
                  </a:lnTo>
                  <a:lnTo>
                    <a:pt x="5631391" y="731308"/>
                  </a:lnTo>
                  <a:lnTo>
                    <a:pt x="5631328" y="731371"/>
                  </a:lnTo>
                  <a:lnTo>
                    <a:pt x="5631214" y="731656"/>
                  </a:lnTo>
                  <a:lnTo>
                    <a:pt x="5629626" y="733242"/>
                  </a:lnTo>
                  <a:lnTo>
                    <a:pt x="5628046" y="734822"/>
                  </a:lnTo>
                  <a:lnTo>
                    <a:pt x="5627157" y="736600"/>
                  </a:lnTo>
                  <a:lnTo>
                    <a:pt x="5627148" y="736609"/>
                  </a:lnTo>
                  <a:lnTo>
                    <a:pt x="5626980" y="736945"/>
                  </a:lnTo>
                  <a:lnTo>
                    <a:pt x="5625391" y="738532"/>
                  </a:lnTo>
                  <a:lnTo>
                    <a:pt x="5623803" y="739590"/>
                  </a:lnTo>
                  <a:lnTo>
                    <a:pt x="5621157" y="741177"/>
                  </a:lnTo>
                  <a:lnTo>
                    <a:pt x="5619569" y="742235"/>
                  </a:lnTo>
                  <a:lnTo>
                    <a:pt x="5617980" y="742235"/>
                  </a:lnTo>
                  <a:lnTo>
                    <a:pt x="5613745" y="744351"/>
                  </a:lnTo>
                  <a:lnTo>
                    <a:pt x="5610040" y="747524"/>
                  </a:lnTo>
                  <a:lnTo>
                    <a:pt x="5608452" y="749111"/>
                  </a:lnTo>
                  <a:lnTo>
                    <a:pt x="5607393" y="750698"/>
                  </a:lnTo>
                  <a:lnTo>
                    <a:pt x="5605276" y="751756"/>
                  </a:lnTo>
                  <a:lnTo>
                    <a:pt x="5603688" y="753343"/>
                  </a:lnTo>
                  <a:lnTo>
                    <a:pt x="5598394" y="751756"/>
                  </a:lnTo>
                  <a:lnTo>
                    <a:pt x="5598394" y="748053"/>
                  </a:lnTo>
                  <a:lnTo>
                    <a:pt x="5598394" y="744880"/>
                  </a:lnTo>
                  <a:lnTo>
                    <a:pt x="5598394" y="743293"/>
                  </a:lnTo>
                  <a:lnTo>
                    <a:pt x="5598394" y="741177"/>
                  </a:lnTo>
                  <a:lnTo>
                    <a:pt x="5596277" y="740119"/>
                  </a:lnTo>
                  <a:lnTo>
                    <a:pt x="5594689" y="739061"/>
                  </a:lnTo>
                  <a:lnTo>
                    <a:pt x="5593630" y="737474"/>
                  </a:lnTo>
                  <a:lnTo>
                    <a:pt x="5593100" y="735887"/>
                  </a:lnTo>
                  <a:lnTo>
                    <a:pt x="5593100" y="734300"/>
                  </a:lnTo>
                  <a:lnTo>
                    <a:pt x="5594159" y="731656"/>
                  </a:lnTo>
                  <a:lnTo>
                    <a:pt x="5594286" y="731465"/>
                  </a:lnTo>
                  <a:lnTo>
                    <a:pt x="5594349" y="731308"/>
                  </a:lnTo>
                  <a:lnTo>
                    <a:pt x="5596250" y="728455"/>
                  </a:lnTo>
                  <a:lnTo>
                    <a:pt x="5594689" y="726895"/>
                  </a:lnTo>
                  <a:lnTo>
                    <a:pt x="5593100" y="725837"/>
                  </a:lnTo>
                  <a:lnTo>
                    <a:pt x="5592571" y="725837"/>
                  </a:lnTo>
                  <a:lnTo>
                    <a:pt x="5592042" y="725837"/>
                  </a:lnTo>
                  <a:lnTo>
                    <a:pt x="5591512" y="725837"/>
                  </a:lnTo>
                  <a:lnTo>
                    <a:pt x="5591006" y="725837"/>
                  </a:lnTo>
                  <a:lnTo>
                    <a:pt x="5590961" y="725859"/>
                  </a:lnTo>
                  <a:lnTo>
                    <a:pt x="5590454" y="726366"/>
                  </a:lnTo>
                  <a:lnTo>
                    <a:pt x="5589395" y="726366"/>
                  </a:lnTo>
                  <a:lnTo>
                    <a:pt x="5589395" y="725837"/>
                  </a:lnTo>
                  <a:lnTo>
                    <a:pt x="5587277" y="725837"/>
                  </a:lnTo>
                  <a:lnTo>
                    <a:pt x="5585689" y="725308"/>
                  </a:lnTo>
                  <a:lnTo>
                    <a:pt x="5584101" y="723721"/>
                  </a:lnTo>
                  <a:lnTo>
                    <a:pt x="5583043" y="721605"/>
                  </a:lnTo>
                  <a:lnTo>
                    <a:pt x="5582513" y="718960"/>
                  </a:lnTo>
                  <a:lnTo>
                    <a:pt x="5580925" y="717903"/>
                  </a:lnTo>
                  <a:lnTo>
                    <a:pt x="5578278" y="717903"/>
                  </a:lnTo>
                  <a:lnTo>
                    <a:pt x="5576690" y="718960"/>
                  </a:lnTo>
                  <a:lnTo>
                    <a:pt x="5575102" y="721605"/>
                  </a:lnTo>
                  <a:lnTo>
                    <a:pt x="5573514" y="723192"/>
                  </a:lnTo>
                  <a:lnTo>
                    <a:pt x="5571397" y="723721"/>
                  </a:lnTo>
                  <a:lnTo>
                    <a:pt x="5569809" y="723721"/>
                  </a:lnTo>
                  <a:lnTo>
                    <a:pt x="5566632" y="722663"/>
                  </a:lnTo>
                  <a:lnTo>
                    <a:pt x="5564515" y="721605"/>
                  </a:lnTo>
                  <a:lnTo>
                    <a:pt x="5561868" y="721076"/>
                  </a:lnTo>
                  <a:lnTo>
                    <a:pt x="5559221" y="721076"/>
                  </a:lnTo>
                  <a:lnTo>
                    <a:pt x="5553928" y="721605"/>
                  </a:lnTo>
                  <a:lnTo>
                    <a:pt x="5550222" y="724250"/>
                  </a:lnTo>
                  <a:lnTo>
                    <a:pt x="5544929" y="728482"/>
                  </a:lnTo>
                  <a:lnTo>
                    <a:pt x="5540164" y="734300"/>
                  </a:lnTo>
                  <a:lnTo>
                    <a:pt x="5535976" y="738486"/>
                  </a:lnTo>
                  <a:lnTo>
                    <a:pt x="5533495" y="742950"/>
                  </a:lnTo>
                  <a:lnTo>
                    <a:pt x="5532437" y="745596"/>
                  </a:lnTo>
                  <a:lnTo>
                    <a:pt x="5532310" y="745723"/>
                  </a:lnTo>
                  <a:lnTo>
                    <a:pt x="5532224" y="745937"/>
                  </a:lnTo>
                  <a:lnTo>
                    <a:pt x="5530636" y="747524"/>
                  </a:lnTo>
                  <a:lnTo>
                    <a:pt x="5526930" y="749111"/>
                  </a:lnTo>
                  <a:lnTo>
                    <a:pt x="5526401" y="749111"/>
                  </a:lnTo>
                  <a:lnTo>
                    <a:pt x="5525871" y="749111"/>
                  </a:lnTo>
                  <a:lnTo>
                    <a:pt x="5524813" y="749111"/>
                  </a:lnTo>
                  <a:lnTo>
                    <a:pt x="5524283" y="749111"/>
                  </a:lnTo>
                  <a:lnTo>
                    <a:pt x="5523754" y="749111"/>
                  </a:lnTo>
                  <a:lnTo>
                    <a:pt x="5523225" y="749111"/>
                  </a:lnTo>
                  <a:lnTo>
                    <a:pt x="5521131" y="750680"/>
                  </a:lnTo>
                  <a:lnTo>
                    <a:pt x="5519737" y="753004"/>
                  </a:lnTo>
                  <a:lnTo>
                    <a:pt x="5519591" y="753223"/>
                  </a:lnTo>
                  <a:lnTo>
                    <a:pt x="5519519" y="753343"/>
                  </a:lnTo>
                  <a:lnTo>
                    <a:pt x="5518460" y="754930"/>
                  </a:lnTo>
                  <a:lnTo>
                    <a:pt x="5517402" y="756517"/>
                  </a:lnTo>
                  <a:lnTo>
                    <a:pt x="5515814" y="758104"/>
                  </a:lnTo>
                  <a:lnTo>
                    <a:pt x="5514329" y="759587"/>
                  </a:lnTo>
                  <a:lnTo>
                    <a:pt x="5513387" y="761471"/>
                  </a:lnTo>
                  <a:lnTo>
                    <a:pt x="5512857" y="763588"/>
                  </a:lnTo>
                  <a:lnTo>
                    <a:pt x="5512675" y="763770"/>
                  </a:lnTo>
                  <a:lnTo>
                    <a:pt x="5512637" y="763922"/>
                  </a:lnTo>
                  <a:lnTo>
                    <a:pt x="5511049" y="765509"/>
                  </a:lnTo>
                  <a:lnTo>
                    <a:pt x="5509991" y="767096"/>
                  </a:lnTo>
                  <a:lnTo>
                    <a:pt x="5509461" y="767625"/>
                  </a:lnTo>
                  <a:lnTo>
                    <a:pt x="5508932" y="767096"/>
                  </a:lnTo>
                  <a:lnTo>
                    <a:pt x="5508403" y="767096"/>
                  </a:lnTo>
                  <a:lnTo>
                    <a:pt x="5507873" y="767096"/>
                  </a:lnTo>
                  <a:lnTo>
                    <a:pt x="5507344" y="767096"/>
                  </a:lnTo>
                  <a:lnTo>
                    <a:pt x="5506814" y="767096"/>
                  </a:lnTo>
                  <a:lnTo>
                    <a:pt x="5506285" y="767096"/>
                  </a:lnTo>
                  <a:lnTo>
                    <a:pt x="5502200" y="769137"/>
                  </a:lnTo>
                  <a:lnTo>
                    <a:pt x="5501215" y="772583"/>
                  </a:lnTo>
                  <a:lnTo>
                    <a:pt x="5501215" y="782108"/>
                  </a:lnTo>
                  <a:lnTo>
                    <a:pt x="5502803" y="782638"/>
                  </a:lnTo>
                  <a:lnTo>
                    <a:pt x="5504920" y="782638"/>
                  </a:lnTo>
                  <a:lnTo>
                    <a:pt x="5508624" y="782638"/>
                  </a:lnTo>
                  <a:lnTo>
                    <a:pt x="5511799" y="782108"/>
                  </a:lnTo>
                  <a:lnTo>
                    <a:pt x="5512328" y="783696"/>
                  </a:lnTo>
                  <a:lnTo>
                    <a:pt x="5512857" y="785813"/>
                  </a:lnTo>
                  <a:lnTo>
                    <a:pt x="5513915" y="787400"/>
                  </a:lnTo>
                  <a:lnTo>
                    <a:pt x="5515503" y="788988"/>
                  </a:lnTo>
                  <a:lnTo>
                    <a:pt x="5516032" y="790575"/>
                  </a:lnTo>
                  <a:lnTo>
                    <a:pt x="5515503" y="792692"/>
                  </a:lnTo>
                  <a:lnTo>
                    <a:pt x="5515365" y="792692"/>
                  </a:lnTo>
                  <a:lnTo>
                    <a:pt x="5515284" y="793015"/>
                  </a:lnTo>
                  <a:lnTo>
                    <a:pt x="5505226" y="793015"/>
                  </a:lnTo>
                  <a:lnTo>
                    <a:pt x="5502580" y="791957"/>
                  </a:lnTo>
                  <a:lnTo>
                    <a:pt x="5500991" y="790370"/>
                  </a:lnTo>
                  <a:lnTo>
                    <a:pt x="5499403" y="789841"/>
                  </a:lnTo>
                  <a:lnTo>
                    <a:pt x="5497394" y="789339"/>
                  </a:lnTo>
                  <a:lnTo>
                    <a:pt x="5496982" y="790575"/>
                  </a:lnTo>
                  <a:lnTo>
                    <a:pt x="5495924" y="792692"/>
                  </a:lnTo>
                  <a:lnTo>
                    <a:pt x="5495924" y="794279"/>
                  </a:lnTo>
                  <a:lnTo>
                    <a:pt x="5495924" y="796396"/>
                  </a:lnTo>
                  <a:lnTo>
                    <a:pt x="5495698" y="796170"/>
                  </a:lnTo>
                  <a:lnTo>
                    <a:pt x="5495698" y="796718"/>
                  </a:lnTo>
                  <a:lnTo>
                    <a:pt x="5494110" y="795131"/>
                  </a:lnTo>
                  <a:lnTo>
                    <a:pt x="5491992" y="793544"/>
                  </a:lnTo>
                  <a:lnTo>
                    <a:pt x="5488287" y="788254"/>
                  </a:lnTo>
                  <a:lnTo>
                    <a:pt x="5483523" y="786139"/>
                  </a:lnTo>
                  <a:lnTo>
                    <a:pt x="5480876" y="787196"/>
                  </a:lnTo>
                  <a:lnTo>
                    <a:pt x="5479497" y="789033"/>
                  </a:lnTo>
                  <a:lnTo>
                    <a:pt x="5478461" y="791104"/>
                  </a:lnTo>
                  <a:lnTo>
                    <a:pt x="5478321" y="791244"/>
                  </a:lnTo>
                  <a:lnTo>
                    <a:pt x="5478229" y="791428"/>
                  </a:lnTo>
                  <a:lnTo>
                    <a:pt x="5476724" y="792932"/>
                  </a:lnTo>
                  <a:lnTo>
                    <a:pt x="5474228" y="796925"/>
                  </a:lnTo>
                  <a:lnTo>
                    <a:pt x="5474190" y="796934"/>
                  </a:lnTo>
                  <a:lnTo>
                    <a:pt x="5473994" y="797247"/>
                  </a:lnTo>
                  <a:lnTo>
                    <a:pt x="5469230" y="798305"/>
                  </a:lnTo>
                  <a:lnTo>
                    <a:pt x="5452290" y="798305"/>
                  </a:lnTo>
                  <a:lnTo>
                    <a:pt x="5449643" y="798305"/>
                  </a:lnTo>
                  <a:lnTo>
                    <a:pt x="5448055" y="797776"/>
                  </a:lnTo>
                  <a:lnTo>
                    <a:pt x="5446467" y="794602"/>
                  </a:lnTo>
                  <a:lnTo>
                    <a:pt x="5446467" y="791428"/>
                  </a:lnTo>
                  <a:lnTo>
                    <a:pt x="5447526" y="789312"/>
                  </a:lnTo>
                  <a:lnTo>
                    <a:pt x="5447657" y="789214"/>
                  </a:lnTo>
                  <a:lnTo>
                    <a:pt x="5447770" y="788988"/>
                  </a:lnTo>
                  <a:lnTo>
                    <a:pt x="5449706" y="787536"/>
                  </a:lnTo>
                  <a:lnTo>
                    <a:pt x="5450173" y="786139"/>
                  </a:lnTo>
                  <a:lnTo>
                    <a:pt x="5451231" y="784023"/>
                  </a:lnTo>
                  <a:lnTo>
                    <a:pt x="5449114" y="782436"/>
                  </a:lnTo>
                  <a:lnTo>
                    <a:pt x="5446997" y="781378"/>
                  </a:lnTo>
                  <a:lnTo>
                    <a:pt x="5445408" y="780849"/>
                  </a:lnTo>
                  <a:lnTo>
                    <a:pt x="5443820" y="780320"/>
                  </a:lnTo>
                  <a:lnTo>
                    <a:pt x="5442232" y="778733"/>
                  </a:lnTo>
                  <a:lnTo>
                    <a:pt x="5440644" y="777146"/>
                  </a:lnTo>
                  <a:lnTo>
                    <a:pt x="5437468" y="775559"/>
                  </a:lnTo>
                  <a:lnTo>
                    <a:pt x="5434821" y="775559"/>
                  </a:lnTo>
                  <a:lnTo>
                    <a:pt x="5431645" y="776088"/>
                  </a:lnTo>
                  <a:lnTo>
                    <a:pt x="5427410" y="777146"/>
                  </a:lnTo>
                  <a:lnTo>
                    <a:pt x="5424763" y="776088"/>
                  </a:lnTo>
                  <a:lnTo>
                    <a:pt x="5422646" y="773972"/>
                  </a:lnTo>
                  <a:lnTo>
                    <a:pt x="5420528" y="772386"/>
                  </a:lnTo>
                  <a:lnTo>
                    <a:pt x="5417882" y="770799"/>
                  </a:lnTo>
                  <a:lnTo>
                    <a:pt x="5415764" y="771857"/>
                  </a:lnTo>
                  <a:lnTo>
                    <a:pt x="5414352" y="772798"/>
                  </a:lnTo>
                  <a:lnTo>
                    <a:pt x="5412845" y="776817"/>
                  </a:lnTo>
                  <a:lnTo>
                    <a:pt x="5412845" y="781050"/>
                  </a:lnTo>
                  <a:lnTo>
                    <a:pt x="5412845" y="788458"/>
                  </a:lnTo>
                  <a:lnTo>
                    <a:pt x="5412588" y="788458"/>
                  </a:lnTo>
                  <a:lnTo>
                    <a:pt x="5412588" y="788783"/>
                  </a:lnTo>
                  <a:lnTo>
                    <a:pt x="5368122" y="788783"/>
                  </a:lnTo>
                  <a:lnTo>
                    <a:pt x="5366004" y="789312"/>
                  </a:lnTo>
                  <a:lnTo>
                    <a:pt x="5363887" y="790370"/>
                  </a:lnTo>
                  <a:lnTo>
                    <a:pt x="5361770" y="790899"/>
                  </a:lnTo>
                  <a:lnTo>
                    <a:pt x="5359123" y="791428"/>
                  </a:lnTo>
                  <a:lnTo>
                    <a:pt x="5353829" y="789841"/>
                  </a:lnTo>
                  <a:lnTo>
                    <a:pt x="5349594" y="787725"/>
                  </a:lnTo>
                  <a:lnTo>
                    <a:pt x="5348535" y="786668"/>
                  </a:lnTo>
                  <a:lnTo>
                    <a:pt x="5346418" y="786139"/>
                  </a:lnTo>
                  <a:lnTo>
                    <a:pt x="5344830" y="786139"/>
                  </a:lnTo>
                  <a:lnTo>
                    <a:pt x="5341654" y="787196"/>
                  </a:lnTo>
                  <a:lnTo>
                    <a:pt x="5339007" y="788783"/>
                  </a:lnTo>
                  <a:lnTo>
                    <a:pt x="5338478" y="788783"/>
                  </a:lnTo>
                  <a:lnTo>
                    <a:pt x="5337948" y="788783"/>
                  </a:lnTo>
                  <a:lnTo>
                    <a:pt x="5336890" y="788783"/>
                  </a:lnTo>
                  <a:lnTo>
                    <a:pt x="5335831" y="788783"/>
                  </a:lnTo>
                  <a:lnTo>
                    <a:pt x="5331596" y="788783"/>
                  </a:lnTo>
                  <a:lnTo>
                    <a:pt x="5330008" y="787725"/>
                  </a:lnTo>
                  <a:lnTo>
                    <a:pt x="5328420" y="787196"/>
                  </a:lnTo>
                  <a:lnTo>
                    <a:pt x="5326302" y="787196"/>
                  </a:lnTo>
                  <a:lnTo>
                    <a:pt x="5322597" y="787725"/>
                  </a:lnTo>
                  <a:lnTo>
                    <a:pt x="5317832" y="788783"/>
                  </a:lnTo>
                  <a:lnTo>
                    <a:pt x="5316244" y="787725"/>
                  </a:lnTo>
                  <a:lnTo>
                    <a:pt x="5312009" y="786668"/>
                  </a:lnTo>
                  <a:lnTo>
                    <a:pt x="5307245" y="786139"/>
                  </a:lnTo>
                  <a:lnTo>
                    <a:pt x="5303010" y="787196"/>
                  </a:lnTo>
                  <a:lnTo>
                    <a:pt x="5299834" y="790370"/>
                  </a:lnTo>
                  <a:lnTo>
                    <a:pt x="5297945" y="792258"/>
                  </a:lnTo>
                  <a:lnTo>
                    <a:pt x="5296428" y="794279"/>
                  </a:lnTo>
                  <a:lnTo>
                    <a:pt x="5295370" y="796925"/>
                  </a:lnTo>
                  <a:lnTo>
                    <a:pt x="5295136" y="797081"/>
                  </a:lnTo>
                  <a:lnTo>
                    <a:pt x="5295070" y="797247"/>
                  </a:lnTo>
                  <a:lnTo>
                    <a:pt x="5293482" y="798305"/>
                  </a:lnTo>
                  <a:lnTo>
                    <a:pt x="5289776" y="800949"/>
                  </a:lnTo>
                  <a:lnTo>
                    <a:pt x="5286600" y="802536"/>
                  </a:lnTo>
                  <a:lnTo>
                    <a:pt x="5285541" y="803065"/>
                  </a:lnTo>
                  <a:lnTo>
                    <a:pt x="5284483" y="803065"/>
                  </a:lnTo>
                  <a:lnTo>
                    <a:pt x="5283424" y="803065"/>
                  </a:lnTo>
                  <a:lnTo>
                    <a:pt x="5282365" y="802536"/>
                  </a:lnTo>
                  <a:lnTo>
                    <a:pt x="5281307" y="802536"/>
                  </a:lnTo>
                  <a:lnTo>
                    <a:pt x="5280248" y="802536"/>
                  </a:lnTo>
                  <a:lnTo>
                    <a:pt x="5279718" y="802536"/>
                  </a:lnTo>
                  <a:lnTo>
                    <a:pt x="5278130" y="802536"/>
                  </a:lnTo>
                  <a:lnTo>
                    <a:pt x="5274425" y="803594"/>
                  </a:lnTo>
                  <a:lnTo>
                    <a:pt x="5271538" y="805998"/>
                  </a:lnTo>
                  <a:lnTo>
                    <a:pt x="5271028" y="808038"/>
                  </a:lnTo>
                  <a:lnTo>
                    <a:pt x="5269970" y="809625"/>
                  </a:lnTo>
                  <a:lnTo>
                    <a:pt x="5269675" y="809921"/>
                  </a:lnTo>
                  <a:lnTo>
                    <a:pt x="5269661" y="809942"/>
                  </a:lnTo>
                  <a:lnTo>
                    <a:pt x="5268365" y="811236"/>
                  </a:lnTo>
                  <a:lnTo>
                    <a:pt x="5266795" y="813329"/>
                  </a:lnTo>
                  <a:lnTo>
                    <a:pt x="5266266" y="814917"/>
                  </a:lnTo>
                  <a:lnTo>
                    <a:pt x="5265207" y="816504"/>
                  </a:lnTo>
                  <a:lnTo>
                    <a:pt x="5264678" y="818621"/>
                  </a:lnTo>
                  <a:lnTo>
                    <a:pt x="5264678" y="820208"/>
                  </a:lnTo>
                  <a:lnTo>
                    <a:pt x="5263620" y="822325"/>
                  </a:lnTo>
                  <a:lnTo>
                    <a:pt x="5262562" y="823913"/>
                  </a:lnTo>
                  <a:lnTo>
                    <a:pt x="5262032" y="826029"/>
                  </a:lnTo>
                  <a:lnTo>
                    <a:pt x="5260974" y="827088"/>
                  </a:lnTo>
                  <a:lnTo>
                    <a:pt x="5260445" y="827617"/>
                  </a:lnTo>
                  <a:lnTo>
                    <a:pt x="5260443" y="827616"/>
                  </a:lnTo>
                  <a:lnTo>
                    <a:pt x="5260132" y="827926"/>
                  </a:lnTo>
                  <a:lnTo>
                    <a:pt x="5259603" y="827398"/>
                  </a:lnTo>
                  <a:lnTo>
                    <a:pt x="5259073" y="827398"/>
                  </a:lnTo>
                  <a:lnTo>
                    <a:pt x="5258544" y="827398"/>
                  </a:lnTo>
                  <a:lnTo>
                    <a:pt x="5257485" y="827398"/>
                  </a:lnTo>
                  <a:lnTo>
                    <a:pt x="5256956" y="827398"/>
                  </a:lnTo>
                  <a:lnTo>
                    <a:pt x="5254838" y="827926"/>
                  </a:lnTo>
                  <a:lnTo>
                    <a:pt x="5253444" y="828391"/>
                  </a:lnTo>
                  <a:lnTo>
                    <a:pt x="5252507" y="830263"/>
                  </a:lnTo>
                  <a:lnTo>
                    <a:pt x="5251978" y="831850"/>
                  </a:lnTo>
                  <a:lnTo>
                    <a:pt x="5251694" y="832064"/>
                  </a:lnTo>
                  <a:lnTo>
                    <a:pt x="5251662" y="832158"/>
                  </a:lnTo>
                  <a:lnTo>
                    <a:pt x="5249545" y="833745"/>
                  </a:lnTo>
                  <a:lnTo>
                    <a:pt x="5247104" y="834721"/>
                  </a:lnTo>
                  <a:lnTo>
                    <a:pt x="5246157" y="836613"/>
                  </a:lnTo>
                  <a:lnTo>
                    <a:pt x="5244570" y="838200"/>
                  </a:lnTo>
                  <a:lnTo>
                    <a:pt x="5244550" y="838207"/>
                  </a:lnTo>
                  <a:lnTo>
                    <a:pt x="5244251" y="838506"/>
                  </a:lnTo>
                  <a:lnTo>
                    <a:pt x="5242684" y="839028"/>
                  </a:lnTo>
                  <a:lnTo>
                    <a:pt x="5241395" y="840317"/>
                  </a:lnTo>
                  <a:lnTo>
                    <a:pt x="5241349" y="840348"/>
                  </a:lnTo>
                  <a:lnTo>
                    <a:pt x="5241075" y="840622"/>
                  </a:lnTo>
                  <a:lnTo>
                    <a:pt x="5239487" y="841679"/>
                  </a:lnTo>
                  <a:lnTo>
                    <a:pt x="5237485" y="842180"/>
                  </a:lnTo>
                  <a:lnTo>
                    <a:pt x="5236103" y="844021"/>
                  </a:lnTo>
                  <a:lnTo>
                    <a:pt x="5235574" y="846138"/>
                  </a:lnTo>
                  <a:lnTo>
                    <a:pt x="5235045" y="848254"/>
                  </a:lnTo>
                  <a:lnTo>
                    <a:pt x="5233986" y="849313"/>
                  </a:lnTo>
                  <a:lnTo>
                    <a:pt x="5232399" y="850900"/>
                  </a:lnTo>
                  <a:lnTo>
                    <a:pt x="5232331" y="850946"/>
                  </a:lnTo>
                  <a:lnTo>
                    <a:pt x="5232076" y="851201"/>
                  </a:lnTo>
                  <a:lnTo>
                    <a:pt x="5230488" y="852259"/>
                  </a:lnTo>
                  <a:lnTo>
                    <a:pt x="5228370" y="853317"/>
                  </a:lnTo>
                  <a:lnTo>
                    <a:pt x="5226859" y="854323"/>
                  </a:lnTo>
                  <a:lnTo>
                    <a:pt x="5225520" y="855663"/>
                  </a:lnTo>
                  <a:lnTo>
                    <a:pt x="5224991" y="857779"/>
                  </a:lnTo>
                  <a:lnTo>
                    <a:pt x="5223403" y="864129"/>
                  </a:lnTo>
                  <a:lnTo>
                    <a:pt x="5223932" y="871008"/>
                  </a:lnTo>
                  <a:lnTo>
                    <a:pt x="5223584" y="871008"/>
                  </a:lnTo>
                  <a:lnTo>
                    <a:pt x="5223606" y="871301"/>
                  </a:lnTo>
                  <a:lnTo>
                    <a:pt x="5221489" y="871301"/>
                  </a:lnTo>
                  <a:lnTo>
                    <a:pt x="5219371" y="871301"/>
                  </a:lnTo>
                  <a:lnTo>
                    <a:pt x="5218312" y="871301"/>
                  </a:lnTo>
                  <a:lnTo>
                    <a:pt x="5216724" y="871301"/>
                  </a:lnTo>
                  <a:lnTo>
                    <a:pt x="5214607" y="872888"/>
                  </a:lnTo>
                  <a:lnTo>
                    <a:pt x="5213019" y="873417"/>
                  </a:lnTo>
                  <a:lnTo>
                    <a:pt x="5211431" y="873946"/>
                  </a:lnTo>
                  <a:lnTo>
                    <a:pt x="5209843" y="874475"/>
                  </a:lnTo>
                  <a:lnTo>
                    <a:pt x="5207443" y="875914"/>
                  </a:lnTo>
                  <a:lnTo>
                    <a:pt x="5205941" y="878417"/>
                  </a:lnTo>
                  <a:lnTo>
                    <a:pt x="5205634" y="878663"/>
                  </a:lnTo>
                  <a:lnTo>
                    <a:pt x="5205608" y="878707"/>
                  </a:lnTo>
                  <a:lnTo>
                    <a:pt x="5203253" y="880589"/>
                  </a:lnTo>
                  <a:lnTo>
                    <a:pt x="5201707" y="882650"/>
                  </a:lnTo>
                  <a:lnTo>
                    <a:pt x="5200649" y="884767"/>
                  </a:lnTo>
                  <a:lnTo>
                    <a:pt x="5199061" y="886354"/>
                  </a:lnTo>
                  <a:lnTo>
                    <a:pt x="5198917" y="886450"/>
                  </a:lnTo>
                  <a:lnTo>
                    <a:pt x="5198726" y="886641"/>
                  </a:lnTo>
                  <a:lnTo>
                    <a:pt x="5197138" y="887699"/>
                  </a:lnTo>
                  <a:lnTo>
                    <a:pt x="5194491" y="888228"/>
                  </a:lnTo>
                  <a:lnTo>
                    <a:pt x="5190786" y="889815"/>
                  </a:lnTo>
                  <a:lnTo>
                    <a:pt x="5187080" y="890873"/>
                  </a:lnTo>
                  <a:lnTo>
                    <a:pt x="5186551" y="890873"/>
                  </a:lnTo>
                  <a:lnTo>
                    <a:pt x="5186021" y="890873"/>
                  </a:lnTo>
                  <a:lnTo>
                    <a:pt x="5185492" y="890873"/>
                  </a:lnTo>
                  <a:lnTo>
                    <a:pt x="5184963" y="890873"/>
                  </a:lnTo>
                  <a:lnTo>
                    <a:pt x="5184433" y="890873"/>
                  </a:lnTo>
                  <a:lnTo>
                    <a:pt x="5183904" y="890873"/>
                  </a:lnTo>
                  <a:lnTo>
                    <a:pt x="5182112" y="892216"/>
                  </a:lnTo>
                  <a:lnTo>
                    <a:pt x="5181070" y="894821"/>
                  </a:lnTo>
                  <a:lnTo>
                    <a:pt x="5179482" y="896408"/>
                  </a:lnTo>
                  <a:lnTo>
                    <a:pt x="5178424" y="897996"/>
                  </a:lnTo>
                  <a:lnTo>
                    <a:pt x="5177895" y="901171"/>
                  </a:lnTo>
                  <a:lnTo>
                    <a:pt x="5177895" y="905404"/>
                  </a:lnTo>
                  <a:lnTo>
                    <a:pt x="5179482" y="906463"/>
                  </a:lnTo>
                  <a:lnTo>
                    <a:pt x="5181070" y="906992"/>
                  </a:lnTo>
                  <a:lnTo>
                    <a:pt x="5189536" y="906992"/>
                  </a:lnTo>
                  <a:lnTo>
                    <a:pt x="5191124" y="906463"/>
                  </a:lnTo>
                  <a:lnTo>
                    <a:pt x="5192711" y="905404"/>
                  </a:lnTo>
                  <a:lnTo>
                    <a:pt x="5195041" y="903541"/>
                  </a:lnTo>
                  <a:lnTo>
                    <a:pt x="5196609" y="901452"/>
                  </a:lnTo>
                  <a:lnTo>
                    <a:pt x="5196689" y="901512"/>
                  </a:lnTo>
                  <a:lnTo>
                    <a:pt x="5196945" y="901171"/>
                  </a:lnTo>
                  <a:lnTo>
                    <a:pt x="5201178" y="904346"/>
                  </a:lnTo>
                  <a:lnTo>
                    <a:pt x="5202766" y="909638"/>
                  </a:lnTo>
                  <a:lnTo>
                    <a:pt x="5202236" y="912283"/>
                  </a:lnTo>
                  <a:lnTo>
                    <a:pt x="5201178" y="914929"/>
                  </a:lnTo>
                  <a:lnTo>
                    <a:pt x="5200649" y="917046"/>
                  </a:lnTo>
                  <a:lnTo>
                    <a:pt x="5200120" y="918633"/>
                  </a:lnTo>
                  <a:lnTo>
                    <a:pt x="5200120" y="921808"/>
                  </a:lnTo>
                  <a:lnTo>
                    <a:pt x="5201707" y="922867"/>
                  </a:lnTo>
                  <a:lnTo>
                    <a:pt x="5203295" y="923925"/>
                  </a:lnTo>
                  <a:lnTo>
                    <a:pt x="5205411" y="923925"/>
                  </a:lnTo>
                  <a:lnTo>
                    <a:pt x="5205941" y="923925"/>
                  </a:lnTo>
                  <a:lnTo>
                    <a:pt x="5206999" y="923396"/>
                  </a:lnTo>
                  <a:lnTo>
                    <a:pt x="5207823" y="923808"/>
                  </a:lnTo>
                  <a:lnTo>
                    <a:pt x="5208255" y="922082"/>
                  </a:lnTo>
                  <a:lnTo>
                    <a:pt x="5208784" y="920495"/>
                  </a:lnTo>
                  <a:lnTo>
                    <a:pt x="5208784" y="913089"/>
                  </a:lnTo>
                  <a:lnTo>
                    <a:pt x="5208255" y="911502"/>
                  </a:lnTo>
                  <a:lnTo>
                    <a:pt x="5207725" y="909915"/>
                  </a:lnTo>
                  <a:lnTo>
                    <a:pt x="5208117" y="909818"/>
                  </a:lnTo>
                  <a:lnTo>
                    <a:pt x="5208057" y="909638"/>
                  </a:lnTo>
                  <a:lnTo>
                    <a:pt x="5212291" y="908579"/>
                  </a:lnTo>
                  <a:lnTo>
                    <a:pt x="5217053" y="913871"/>
                  </a:lnTo>
                  <a:lnTo>
                    <a:pt x="5219699" y="920221"/>
                  </a:lnTo>
                  <a:lnTo>
                    <a:pt x="5220757" y="921808"/>
                  </a:lnTo>
                  <a:lnTo>
                    <a:pt x="5221286" y="923925"/>
                  </a:lnTo>
                  <a:lnTo>
                    <a:pt x="5221286" y="925513"/>
                  </a:lnTo>
                  <a:lnTo>
                    <a:pt x="5221286" y="927629"/>
                  </a:lnTo>
                  <a:lnTo>
                    <a:pt x="5236311" y="927629"/>
                  </a:lnTo>
                  <a:lnTo>
                    <a:pt x="5236311" y="909915"/>
                  </a:lnTo>
                  <a:lnTo>
                    <a:pt x="5236632" y="909915"/>
                  </a:lnTo>
                  <a:lnTo>
                    <a:pt x="5236632" y="909638"/>
                  </a:lnTo>
                  <a:lnTo>
                    <a:pt x="5247216" y="909638"/>
                  </a:lnTo>
                  <a:lnTo>
                    <a:pt x="5252507" y="914929"/>
                  </a:lnTo>
                  <a:lnTo>
                    <a:pt x="5257799" y="919692"/>
                  </a:lnTo>
                  <a:lnTo>
                    <a:pt x="5260445" y="919692"/>
                  </a:lnTo>
                  <a:lnTo>
                    <a:pt x="5262032" y="920221"/>
                  </a:lnTo>
                  <a:lnTo>
                    <a:pt x="5262562" y="921808"/>
                  </a:lnTo>
                  <a:lnTo>
                    <a:pt x="5263620" y="923925"/>
                  </a:lnTo>
                  <a:lnTo>
                    <a:pt x="5265737" y="925513"/>
                  </a:lnTo>
                  <a:lnTo>
                    <a:pt x="5267853" y="926042"/>
                  </a:lnTo>
                  <a:lnTo>
                    <a:pt x="5268382" y="926571"/>
                  </a:lnTo>
                  <a:lnTo>
                    <a:pt x="5269080" y="926339"/>
                  </a:lnTo>
                  <a:lnTo>
                    <a:pt x="5269131" y="926313"/>
                  </a:lnTo>
                  <a:lnTo>
                    <a:pt x="5269157" y="926313"/>
                  </a:lnTo>
                  <a:lnTo>
                    <a:pt x="5269970" y="926042"/>
                  </a:lnTo>
                  <a:lnTo>
                    <a:pt x="5271028" y="926042"/>
                  </a:lnTo>
                  <a:lnTo>
                    <a:pt x="5271557" y="926042"/>
                  </a:lnTo>
                  <a:lnTo>
                    <a:pt x="5273674" y="928158"/>
                  </a:lnTo>
                  <a:lnTo>
                    <a:pt x="5275262" y="929217"/>
                  </a:lnTo>
                  <a:lnTo>
                    <a:pt x="5277378" y="930804"/>
                  </a:lnTo>
                  <a:lnTo>
                    <a:pt x="5278437" y="932921"/>
                  </a:lnTo>
                  <a:lnTo>
                    <a:pt x="5280553" y="934508"/>
                  </a:lnTo>
                  <a:lnTo>
                    <a:pt x="5281612" y="936096"/>
                  </a:lnTo>
                  <a:lnTo>
                    <a:pt x="5281612" y="940329"/>
                  </a:lnTo>
                  <a:lnTo>
                    <a:pt x="5281612" y="943504"/>
                  </a:lnTo>
                  <a:lnTo>
                    <a:pt x="5280553" y="946679"/>
                  </a:lnTo>
                  <a:lnTo>
                    <a:pt x="5280024" y="948267"/>
                  </a:lnTo>
                  <a:lnTo>
                    <a:pt x="5280024" y="950913"/>
                  </a:lnTo>
                  <a:lnTo>
                    <a:pt x="5278966" y="952500"/>
                  </a:lnTo>
                  <a:lnTo>
                    <a:pt x="5278437" y="954088"/>
                  </a:lnTo>
                  <a:lnTo>
                    <a:pt x="5278966" y="956204"/>
                  </a:lnTo>
                  <a:lnTo>
                    <a:pt x="5280553" y="957792"/>
                  </a:lnTo>
                  <a:lnTo>
                    <a:pt x="5281612" y="958321"/>
                  </a:lnTo>
                  <a:lnTo>
                    <a:pt x="5282670" y="958321"/>
                  </a:lnTo>
                  <a:lnTo>
                    <a:pt x="5283199" y="958321"/>
                  </a:lnTo>
                  <a:lnTo>
                    <a:pt x="5284257" y="958321"/>
                  </a:lnTo>
                  <a:lnTo>
                    <a:pt x="5289776" y="958321"/>
                  </a:lnTo>
                  <a:lnTo>
                    <a:pt x="5289776" y="955406"/>
                  </a:lnTo>
                  <a:lnTo>
                    <a:pt x="5289776" y="951703"/>
                  </a:lnTo>
                  <a:lnTo>
                    <a:pt x="5288718" y="950117"/>
                  </a:lnTo>
                  <a:lnTo>
                    <a:pt x="5288188" y="948001"/>
                  </a:lnTo>
                  <a:lnTo>
                    <a:pt x="5288188" y="944298"/>
                  </a:lnTo>
                  <a:lnTo>
                    <a:pt x="5287659" y="943240"/>
                  </a:lnTo>
                  <a:lnTo>
                    <a:pt x="5287129" y="941124"/>
                  </a:lnTo>
                  <a:lnTo>
                    <a:pt x="5287129" y="937421"/>
                  </a:lnTo>
                  <a:lnTo>
                    <a:pt x="5287432" y="937220"/>
                  </a:lnTo>
                  <a:lnTo>
                    <a:pt x="5287432" y="937154"/>
                  </a:lnTo>
                  <a:lnTo>
                    <a:pt x="5289020" y="936096"/>
                  </a:lnTo>
                  <a:lnTo>
                    <a:pt x="5291666" y="935038"/>
                  </a:lnTo>
                  <a:lnTo>
                    <a:pt x="5294312" y="935038"/>
                  </a:lnTo>
                  <a:lnTo>
                    <a:pt x="5297187" y="935038"/>
                  </a:lnTo>
                  <a:lnTo>
                    <a:pt x="5297187" y="909915"/>
                  </a:lnTo>
                  <a:lnTo>
                    <a:pt x="5297487" y="909915"/>
                  </a:lnTo>
                  <a:lnTo>
                    <a:pt x="5297487" y="909638"/>
                  </a:lnTo>
                  <a:lnTo>
                    <a:pt x="5304895" y="909638"/>
                  </a:lnTo>
                  <a:lnTo>
                    <a:pt x="5305424" y="912813"/>
                  </a:lnTo>
                  <a:lnTo>
                    <a:pt x="5305424" y="917046"/>
                  </a:lnTo>
                  <a:lnTo>
                    <a:pt x="5305424" y="920750"/>
                  </a:lnTo>
                  <a:lnTo>
                    <a:pt x="5305424" y="924454"/>
                  </a:lnTo>
                  <a:lnTo>
                    <a:pt x="5306482" y="928688"/>
                  </a:lnTo>
                  <a:lnTo>
                    <a:pt x="5307541" y="931863"/>
                  </a:lnTo>
                  <a:lnTo>
                    <a:pt x="5307012" y="935567"/>
                  </a:lnTo>
                  <a:lnTo>
                    <a:pt x="5308070" y="939271"/>
                  </a:lnTo>
                  <a:lnTo>
                    <a:pt x="5308599" y="939800"/>
                  </a:lnTo>
                  <a:lnTo>
                    <a:pt x="5309657" y="939800"/>
                  </a:lnTo>
                  <a:lnTo>
                    <a:pt x="5310716" y="939800"/>
                  </a:lnTo>
                  <a:lnTo>
                    <a:pt x="5312303" y="940329"/>
                  </a:lnTo>
                  <a:lnTo>
                    <a:pt x="5312832" y="941388"/>
                  </a:lnTo>
                  <a:lnTo>
                    <a:pt x="5313891" y="943504"/>
                  </a:lnTo>
                  <a:lnTo>
                    <a:pt x="5313362" y="945092"/>
                  </a:lnTo>
                  <a:lnTo>
                    <a:pt x="5312832" y="946679"/>
                  </a:lnTo>
                  <a:lnTo>
                    <a:pt x="5313362" y="948267"/>
                  </a:lnTo>
                  <a:lnTo>
                    <a:pt x="5313891" y="950913"/>
                  </a:lnTo>
                  <a:lnTo>
                    <a:pt x="5313362" y="953029"/>
                  </a:lnTo>
                  <a:lnTo>
                    <a:pt x="5312832" y="955146"/>
                  </a:lnTo>
                  <a:lnTo>
                    <a:pt x="5312832" y="958321"/>
                  </a:lnTo>
                  <a:lnTo>
                    <a:pt x="5312303" y="960438"/>
                  </a:lnTo>
                  <a:lnTo>
                    <a:pt x="5312303" y="962554"/>
                  </a:lnTo>
                  <a:lnTo>
                    <a:pt x="5312303" y="964142"/>
                  </a:lnTo>
                  <a:lnTo>
                    <a:pt x="5312832" y="965729"/>
                  </a:lnTo>
                  <a:lnTo>
                    <a:pt x="5312303" y="967846"/>
                  </a:lnTo>
                  <a:lnTo>
                    <a:pt x="5312303" y="968904"/>
                  </a:lnTo>
                  <a:lnTo>
                    <a:pt x="5312832" y="971550"/>
                  </a:lnTo>
                  <a:lnTo>
                    <a:pt x="5313891" y="973138"/>
                  </a:lnTo>
                  <a:lnTo>
                    <a:pt x="5316537" y="976842"/>
                  </a:lnTo>
                  <a:lnTo>
                    <a:pt x="5319712" y="980017"/>
                  </a:lnTo>
                  <a:lnTo>
                    <a:pt x="5320770" y="982133"/>
                  </a:lnTo>
                  <a:lnTo>
                    <a:pt x="5321299" y="983721"/>
                  </a:lnTo>
                  <a:lnTo>
                    <a:pt x="5323416" y="985308"/>
                  </a:lnTo>
                  <a:lnTo>
                    <a:pt x="5324474" y="987425"/>
                  </a:lnTo>
                  <a:lnTo>
                    <a:pt x="5324474" y="989013"/>
                  </a:lnTo>
                  <a:lnTo>
                    <a:pt x="5324474" y="990600"/>
                  </a:lnTo>
                  <a:lnTo>
                    <a:pt x="5323945" y="996421"/>
                  </a:lnTo>
                  <a:lnTo>
                    <a:pt x="5324474" y="1001183"/>
                  </a:lnTo>
                  <a:lnTo>
                    <a:pt x="5325532" y="1002771"/>
                  </a:lnTo>
                  <a:lnTo>
                    <a:pt x="5327120" y="1005417"/>
                  </a:lnTo>
                  <a:lnTo>
                    <a:pt x="5327649" y="1007004"/>
                  </a:lnTo>
                  <a:lnTo>
                    <a:pt x="5327649" y="1009650"/>
                  </a:lnTo>
                  <a:lnTo>
                    <a:pt x="5327649" y="1011238"/>
                  </a:lnTo>
                  <a:lnTo>
                    <a:pt x="5327649" y="1012825"/>
                  </a:lnTo>
                  <a:lnTo>
                    <a:pt x="5329237" y="1016529"/>
                  </a:lnTo>
                  <a:lnTo>
                    <a:pt x="5330295" y="1020233"/>
                  </a:lnTo>
                  <a:lnTo>
                    <a:pt x="5330295" y="1021821"/>
                  </a:lnTo>
                  <a:lnTo>
                    <a:pt x="5330295" y="1023408"/>
                  </a:lnTo>
                  <a:lnTo>
                    <a:pt x="5331353" y="1026054"/>
                  </a:lnTo>
                  <a:lnTo>
                    <a:pt x="5331882" y="1027642"/>
                  </a:lnTo>
                  <a:lnTo>
                    <a:pt x="5331882" y="1029229"/>
                  </a:lnTo>
                  <a:lnTo>
                    <a:pt x="5331882" y="1030817"/>
                  </a:lnTo>
                  <a:lnTo>
                    <a:pt x="5330295" y="1032404"/>
                  </a:lnTo>
                  <a:lnTo>
                    <a:pt x="5330124" y="1032519"/>
                  </a:lnTo>
                  <a:lnTo>
                    <a:pt x="5330008" y="1032634"/>
                  </a:lnTo>
                  <a:lnTo>
                    <a:pt x="5328420" y="1033692"/>
                  </a:lnTo>
                  <a:lnTo>
                    <a:pt x="5324714" y="1032105"/>
                  </a:lnTo>
                  <a:lnTo>
                    <a:pt x="5321009" y="1028403"/>
                  </a:lnTo>
                  <a:lnTo>
                    <a:pt x="5317832" y="1026816"/>
                  </a:lnTo>
                  <a:lnTo>
                    <a:pt x="5314127" y="1026287"/>
                  </a:lnTo>
                  <a:lnTo>
                    <a:pt x="5312821" y="1027157"/>
                  </a:lnTo>
                  <a:lnTo>
                    <a:pt x="5312303" y="1029229"/>
                  </a:lnTo>
                  <a:lnTo>
                    <a:pt x="5310716" y="1030817"/>
                  </a:lnTo>
                  <a:lnTo>
                    <a:pt x="5309657" y="1032404"/>
                  </a:lnTo>
                  <a:lnTo>
                    <a:pt x="5309403" y="1032574"/>
                  </a:lnTo>
                  <a:lnTo>
                    <a:pt x="5309363" y="1032634"/>
                  </a:lnTo>
                  <a:lnTo>
                    <a:pt x="5307775" y="1033692"/>
                  </a:lnTo>
                  <a:lnTo>
                    <a:pt x="5306482" y="1034553"/>
                  </a:lnTo>
                  <a:lnTo>
                    <a:pt x="5306482" y="1036638"/>
                  </a:lnTo>
                  <a:lnTo>
                    <a:pt x="5306482" y="1038225"/>
                  </a:lnTo>
                  <a:lnTo>
                    <a:pt x="5306482" y="1040342"/>
                  </a:lnTo>
                  <a:lnTo>
                    <a:pt x="5306482" y="1042458"/>
                  </a:lnTo>
                  <a:lnTo>
                    <a:pt x="5305424" y="1044575"/>
                  </a:lnTo>
                  <a:lnTo>
                    <a:pt x="5305149" y="1044759"/>
                  </a:lnTo>
                  <a:lnTo>
                    <a:pt x="5305128" y="1044801"/>
                  </a:lnTo>
                  <a:lnTo>
                    <a:pt x="5303708" y="1045747"/>
                  </a:lnTo>
                  <a:lnTo>
                    <a:pt x="5299603" y="1049338"/>
                  </a:lnTo>
                  <a:lnTo>
                    <a:pt x="5297487" y="1053042"/>
                  </a:lnTo>
                  <a:lnTo>
                    <a:pt x="5298016" y="1056746"/>
                  </a:lnTo>
                  <a:lnTo>
                    <a:pt x="5300132" y="1060450"/>
                  </a:lnTo>
                  <a:lnTo>
                    <a:pt x="5301720" y="1062038"/>
                  </a:lnTo>
                  <a:lnTo>
                    <a:pt x="5303307" y="1064154"/>
                  </a:lnTo>
                  <a:lnTo>
                    <a:pt x="5303837" y="1067858"/>
                  </a:lnTo>
                  <a:lnTo>
                    <a:pt x="5304895" y="1072092"/>
                  </a:lnTo>
                  <a:lnTo>
                    <a:pt x="5306482" y="1073679"/>
                  </a:lnTo>
                  <a:lnTo>
                    <a:pt x="5308070" y="1074738"/>
                  </a:lnTo>
                  <a:lnTo>
                    <a:pt x="5309128" y="1076325"/>
                  </a:lnTo>
                  <a:lnTo>
                    <a:pt x="5309657" y="1077913"/>
                  </a:lnTo>
                  <a:lnTo>
                    <a:pt x="5312303" y="1078971"/>
                  </a:lnTo>
                  <a:lnTo>
                    <a:pt x="5314420" y="1081088"/>
                  </a:lnTo>
                  <a:lnTo>
                    <a:pt x="5316007" y="1082675"/>
                  </a:lnTo>
                  <a:lnTo>
                    <a:pt x="5317066" y="1084792"/>
                  </a:lnTo>
                  <a:lnTo>
                    <a:pt x="5317595" y="1086379"/>
                  </a:lnTo>
                  <a:lnTo>
                    <a:pt x="5318124" y="1087967"/>
                  </a:lnTo>
                  <a:lnTo>
                    <a:pt x="5319182" y="1089554"/>
                  </a:lnTo>
                  <a:lnTo>
                    <a:pt x="5319712" y="1091671"/>
                  </a:lnTo>
                  <a:lnTo>
                    <a:pt x="5319712" y="1093258"/>
                  </a:lnTo>
                  <a:lnTo>
                    <a:pt x="5319712" y="1095375"/>
                  </a:lnTo>
                  <a:lnTo>
                    <a:pt x="5319421" y="1095346"/>
                  </a:lnTo>
                  <a:lnTo>
                    <a:pt x="5319421" y="1095581"/>
                  </a:lnTo>
                  <a:lnTo>
                    <a:pt x="5314127" y="1095052"/>
                  </a:lnTo>
                  <a:lnTo>
                    <a:pt x="5308833" y="1092936"/>
                  </a:lnTo>
                  <a:lnTo>
                    <a:pt x="5306716" y="1091878"/>
                  </a:lnTo>
                  <a:lnTo>
                    <a:pt x="5305128" y="1089762"/>
                  </a:lnTo>
                  <a:lnTo>
                    <a:pt x="5305128" y="1086588"/>
                  </a:lnTo>
                  <a:lnTo>
                    <a:pt x="5305128" y="1082886"/>
                  </a:lnTo>
                  <a:lnTo>
                    <a:pt x="5304069" y="1081828"/>
                  </a:lnTo>
                  <a:lnTo>
                    <a:pt x="5302021" y="1081316"/>
                  </a:lnTo>
                  <a:lnTo>
                    <a:pt x="5300662" y="1082675"/>
                  </a:lnTo>
                  <a:lnTo>
                    <a:pt x="5300132" y="1084792"/>
                  </a:lnTo>
                  <a:lnTo>
                    <a:pt x="5299838" y="1084989"/>
                  </a:lnTo>
                  <a:lnTo>
                    <a:pt x="5299834" y="1085002"/>
                  </a:lnTo>
                  <a:lnTo>
                    <a:pt x="5298538" y="1085866"/>
                  </a:lnTo>
                  <a:lnTo>
                    <a:pt x="5297487" y="1087967"/>
                  </a:lnTo>
                  <a:lnTo>
                    <a:pt x="5295899" y="1091671"/>
                  </a:lnTo>
                  <a:lnTo>
                    <a:pt x="5295370" y="1093788"/>
                  </a:lnTo>
                  <a:lnTo>
                    <a:pt x="5294841" y="1095375"/>
                  </a:lnTo>
                  <a:lnTo>
                    <a:pt x="5294543" y="1095574"/>
                  </a:lnTo>
                  <a:lnTo>
                    <a:pt x="5294541" y="1095581"/>
                  </a:lnTo>
                  <a:lnTo>
                    <a:pt x="5292952" y="1096639"/>
                  </a:lnTo>
                  <a:lnTo>
                    <a:pt x="5291364" y="1097168"/>
                  </a:lnTo>
                  <a:lnTo>
                    <a:pt x="5284483" y="1097168"/>
                  </a:lnTo>
                  <a:lnTo>
                    <a:pt x="5284483" y="1095581"/>
                  </a:lnTo>
                  <a:lnTo>
                    <a:pt x="5284483" y="1093994"/>
                  </a:lnTo>
                  <a:lnTo>
                    <a:pt x="5284483" y="1091349"/>
                  </a:lnTo>
                  <a:lnTo>
                    <a:pt x="5283953" y="1088704"/>
                  </a:lnTo>
                  <a:lnTo>
                    <a:pt x="5283953" y="1086588"/>
                  </a:lnTo>
                  <a:lnTo>
                    <a:pt x="5284483" y="1083944"/>
                  </a:lnTo>
                  <a:lnTo>
                    <a:pt x="5283953" y="1081299"/>
                  </a:lnTo>
                  <a:lnTo>
                    <a:pt x="5283953" y="1078125"/>
                  </a:lnTo>
                  <a:lnTo>
                    <a:pt x="5285012" y="1076538"/>
                  </a:lnTo>
                  <a:lnTo>
                    <a:pt x="5285255" y="1076417"/>
                  </a:lnTo>
                  <a:lnTo>
                    <a:pt x="5285316" y="1076325"/>
                  </a:lnTo>
                  <a:lnTo>
                    <a:pt x="5287432" y="1075267"/>
                  </a:lnTo>
                  <a:lnTo>
                    <a:pt x="5289549" y="1074208"/>
                  </a:lnTo>
                  <a:lnTo>
                    <a:pt x="5291378" y="1073294"/>
                  </a:lnTo>
                  <a:lnTo>
                    <a:pt x="5291894" y="1070720"/>
                  </a:lnTo>
                  <a:lnTo>
                    <a:pt x="5291894" y="1067546"/>
                  </a:lnTo>
                  <a:lnTo>
                    <a:pt x="5291364" y="1063314"/>
                  </a:lnTo>
                  <a:lnTo>
                    <a:pt x="5288718" y="1059083"/>
                  </a:lnTo>
                  <a:lnTo>
                    <a:pt x="5287129" y="1053793"/>
                  </a:lnTo>
                  <a:lnTo>
                    <a:pt x="5285541" y="1048503"/>
                  </a:lnTo>
                  <a:lnTo>
                    <a:pt x="5285541" y="1045330"/>
                  </a:lnTo>
                  <a:lnTo>
                    <a:pt x="5285541" y="1042685"/>
                  </a:lnTo>
                  <a:lnTo>
                    <a:pt x="5285012" y="1040040"/>
                  </a:lnTo>
                  <a:lnTo>
                    <a:pt x="5285541" y="1037395"/>
                  </a:lnTo>
                  <a:lnTo>
                    <a:pt x="5287129" y="1035808"/>
                  </a:lnTo>
                  <a:lnTo>
                    <a:pt x="5287351" y="1035660"/>
                  </a:lnTo>
                  <a:lnTo>
                    <a:pt x="5287432" y="1035579"/>
                  </a:lnTo>
                  <a:lnTo>
                    <a:pt x="5289020" y="1034521"/>
                  </a:lnTo>
                  <a:lnTo>
                    <a:pt x="5290838" y="1033157"/>
                  </a:lnTo>
                  <a:lnTo>
                    <a:pt x="5291894" y="1031048"/>
                  </a:lnTo>
                  <a:lnTo>
                    <a:pt x="5292423" y="1029461"/>
                  </a:lnTo>
                  <a:lnTo>
                    <a:pt x="5291894" y="1027874"/>
                  </a:lnTo>
                  <a:lnTo>
                    <a:pt x="5292423" y="1021526"/>
                  </a:lnTo>
                  <a:lnTo>
                    <a:pt x="5291894" y="1015708"/>
                  </a:lnTo>
                  <a:lnTo>
                    <a:pt x="5292423" y="1007773"/>
                  </a:lnTo>
                  <a:lnTo>
                    <a:pt x="5291894" y="999839"/>
                  </a:lnTo>
                  <a:lnTo>
                    <a:pt x="5289776" y="995607"/>
                  </a:lnTo>
                  <a:lnTo>
                    <a:pt x="5288718" y="990847"/>
                  </a:lnTo>
                  <a:lnTo>
                    <a:pt x="5289247" y="988202"/>
                  </a:lnTo>
                  <a:lnTo>
                    <a:pt x="5289776" y="985557"/>
                  </a:lnTo>
                  <a:lnTo>
                    <a:pt x="5291364" y="983970"/>
                  </a:lnTo>
                  <a:lnTo>
                    <a:pt x="5291894" y="982383"/>
                  </a:lnTo>
                  <a:lnTo>
                    <a:pt x="5292423" y="980267"/>
                  </a:lnTo>
                  <a:lnTo>
                    <a:pt x="5292952" y="978680"/>
                  </a:lnTo>
                  <a:lnTo>
                    <a:pt x="5291894" y="976565"/>
                  </a:lnTo>
                  <a:lnTo>
                    <a:pt x="5289776" y="974978"/>
                  </a:lnTo>
                  <a:lnTo>
                    <a:pt x="5288188" y="973391"/>
                  </a:lnTo>
                  <a:lnTo>
                    <a:pt x="5286600" y="972333"/>
                  </a:lnTo>
                  <a:lnTo>
                    <a:pt x="5284483" y="971804"/>
                  </a:lnTo>
                  <a:lnTo>
                    <a:pt x="5282895" y="971804"/>
                  </a:lnTo>
                  <a:lnTo>
                    <a:pt x="5282365" y="969688"/>
                  </a:lnTo>
                  <a:lnTo>
                    <a:pt x="5281307" y="967572"/>
                  </a:lnTo>
                  <a:lnTo>
                    <a:pt x="5279718" y="967043"/>
                  </a:lnTo>
                  <a:lnTo>
                    <a:pt x="5277652" y="967043"/>
                  </a:lnTo>
                  <a:lnTo>
                    <a:pt x="5276320" y="968375"/>
                  </a:lnTo>
                  <a:lnTo>
                    <a:pt x="5275262" y="969963"/>
                  </a:lnTo>
                  <a:lnTo>
                    <a:pt x="5274203" y="972079"/>
                  </a:lnTo>
                  <a:lnTo>
                    <a:pt x="5273674" y="973667"/>
                  </a:lnTo>
                  <a:lnTo>
                    <a:pt x="5271557" y="975783"/>
                  </a:lnTo>
                  <a:lnTo>
                    <a:pt x="5269970" y="977371"/>
                  </a:lnTo>
                  <a:lnTo>
                    <a:pt x="5268382" y="980546"/>
                  </a:lnTo>
                  <a:lnTo>
                    <a:pt x="5267853" y="984779"/>
                  </a:lnTo>
                  <a:lnTo>
                    <a:pt x="5267853" y="986367"/>
                  </a:lnTo>
                  <a:lnTo>
                    <a:pt x="5267853" y="987954"/>
                  </a:lnTo>
                  <a:lnTo>
                    <a:pt x="5266266" y="989542"/>
                  </a:lnTo>
                  <a:lnTo>
                    <a:pt x="5265207" y="991658"/>
                  </a:lnTo>
                  <a:lnTo>
                    <a:pt x="5265207" y="993775"/>
                  </a:lnTo>
                  <a:lnTo>
                    <a:pt x="5265207" y="995363"/>
                  </a:lnTo>
                  <a:lnTo>
                    <a:pt x="5265207" y="998538"/>
                  </a:lnTo>
                  <a:lnTo>
                    <a:pt x="5265737" y="1000654"/>
                  </a:lnTo>
                  <a:lnTo>
                    <a:pt x="5266266" y="1002242"/>
                  </a:lnTo>
                  <a:lnTo>
                    <a:pt x="5266266" y="1008592"/>
                  </a:lnTo>
                  <a:lnTo>
                    <a:pt x="5266266" y="1013354"/>
                  </a:lnTo>
                  <a:lnTo>
                    <a:pt x="5265207" y="1018646"/>
                  </a:lnTo>
                  <a:lnTo>
                    <a:pt x="5264149" y="1020233"/>
                  </a:lnTo>
                  <a:lnTo>
                    <a:pt x="5262562" y="1021821"/>
                  </a:lnTo>
                  <a:lnTo>
                    <a:pt x="5261503" y="1023408"/>
                  </a:lnTo>
                  <a:lnTo>
                    <a:pt x="5260445" y="1026054"/>
                  </a:lnTo>
                  <a:lnTo>
                    <a:pt x="5260445" y="1029229"/>
                  </a:lnTo>
                  <a:lnTo>
                    <a:pt x="5260445" y="1032404"/>
                  </a:lnTo>
                  <a:lnTo>
                    <a:pt x="5260445" y="1036638"/>
                  </a:lnTo>
                  <a:lnTo>
                    <a:pt x="5259916" y="1038225"/>
                  </a:lnTo>
                  <a:lnTo>
                    <a:pt x="5259386" y="1039813"/>
                  </a:lnTo>
                  <a:lnTo>
                    <a:pt x="5259386" y="1043517"/>
                  </a:lnTo>
                  <a:lnTo>
                    <a:pt x="5259386" y="1046692"/>
                  </a:lnTo>
                  <a:lnTo>
                    <a:pt x="5257270" y="1048808"/>
                  </a:lnTo>
                  <a:lnTo>
                    <a:pt x="5257089" y="1048899"/>
                  </a:lnTo>
                  <a:lnTo>
                    <a:pt x="5256956" y="1049032"/>
                  </a:lnTo>
                  <a:lnTo>
                    <a:pt x="5255022" y="1049998"/>
                  </a:lnTo>
                  <a:lnTo>
                    <a:pt x="5253566" y="1051454"/>
                  </a:lnTo>
                  <a:lnTo>
                    <a:pt x="5251978" y="1053042"/>
                  </a:lnTo>
                  <a:lnTo>
                    <a:pt x="5250391" y="1054629"/>
                  </a:lnTo>
                  <a:lnTo>
                    <a:pt x="5248803" y="1056746"/>
                  </a:lnTo>
                  <a:lnTo>
                    <a:pt x="5247216" y="1058863"/>
                  </a:lnTo>
                  <a:lnTo>
                    <a:pt x="5246157" y="1060450"/>
                  </a:lnTo>
                  <a:lnTo>
                    <a:pt x="5244570" y="1062038"/>
                  </a:lnTo>
                  <a:lnTo>
                    <a:pt x="5244268" y="1062240"/>
                  </a:lnTo>
                  <a:lnTo>
                    <a:pt x="5244251" y="1062256"/>
                  </a:lnTo>
                  <a:lnTo>
                    <a:pt x="5242975" y="1063107"/>
                  </a:lnTo>
                  <a:lnTo>
                    <a:pt x="5240336" y="1066800"/>
                  </a:lnTo>
                  <a:lnTo>
                    <a:pt x="5236632" y="1070504"/>
                  </a:lnTo>
                  <a:lnTo>
                    <a:pt x="5236526" y="1070504"/>
                  </a:lnTo>
                  <a:lnTo>
                    <a:pt x="5236311" y="1070720"/>
                  </a:lnTo>
                  <a:lnTo>
                    <a:pt x="5235781" y="1070720"/>
                  </a:lnTo>
                  <a:lnTo>
                    <a:pt x="5235252" y="1070720"/>
                  </a:lnTo>
                  <a:lnTo>
                    <a:pt x="5234723" y="1070720"/>
                  </a:lnTo>
                  <a:lnTo>
                    <a:pt x="5234193" y="1070191"/>
                  </a:lnTo>
                  <a:lnTo>
                    <a:pt x="5233664" y="1070191"/>
                  </a:lnTo>
                  <a:lnTo>
                    <a:pt x="5233555" y="1070191"/>
                  </a:lnTo>
                  <a:lnTo>
                    <a:pt x="5232928" y="1070504"/>
                  </a:lnTo>
                  <a:lnTo>
                    <a:pt x="5232399" y="1072092"/>
                  </a:lnTo>
                  <a:lnTo>
                    <a:pt x="5231341" y="1073679"/>
                  </a:lnTo>
                  <a:lnTo>
                    <a:pt x="5229753" y="1074738"/>
                  </a:lnTo>
                  <a:lnTo>
                    <a:pt x="5229745" y="1074741"/>
                  </a:lnTo>
                  <a:lnTo>
                    <a:pt x="5229429" y="1074951"/>
                  </a:lnTo>
                  <a:lnTo>
                    <a:pt x="5227852" y="1075477"/>
                  </a:lnTo>
                  <a:lnTo>
                    <a:pt x="5223403" y="1078442"/>
                  </a:lnTo>
                  <a:lnTo>
                    <a:pt x="5220757" y="1082675"/>
                  </a:lnTo>
                  <a:lnTo>
                    <a:pt x="5219699" y="1084263"/>
                  </a:lnTo>
                  <a:lnTo>
                    <a:pt x="5218111" y="1086379"/>
                  </a:lnTo>
                  <a:lnTo>
                    <a:pt x="5217053" y="1089554"/>
                  </a:lnTo>
                  <a:lnTo>
                    <a:pt x="5214936" y="1093788"/>
                  </a:lnTo>
                  <a:lnTo>
                    <a:pt x="5214407" y="1095375"/>
                  </a:lnTo>
                  <a:lnTo>
                    <a:pt x="5214407" y="1096963"/>
                  </a:lnTo>
                  <a:lnTo>
                    <a:pt x="5212820" y="1098550"/>
                  </a:lnTo>
                  <a:lnTo>
                    <a:pt x="5211761" y="1100138"/>
                  </a:lnTo>
                  <a:lnTo>
                    <a:pt x="5211232" y="1102783"/>
                  </a:lnTo>
                  <a:lnTo>
                    <a:pt x="5210703" y="1104371"/>
                  </a:lnTo>
                  <a:lnTo>
                    <a:pt x="5209116" y="1108075"/>
                  </a:lnTo>
                  <a:lnTo>
                    <a:pt x="5205941" y="1111250"/>
                  </a:lnTo>
                  <a:lnTo>
                    <a:pt x="5203295" y="1112838"/>
                  </a:lnTo>
                  <a:lnTo>
                    <a:pt x="5201707" y="1113896"/>
                  </a:lnTo>
                  <a:lnTo>
                    <a:pt x="5196945" y="1119188"/>
                  </a:lnTo>
                  <a:lnTo>
                    <a:pt x="5192182" y="1125538"/>
                  </a:lnTo>
                  <a:lnTo>
                    <a:pt x="5190066" y="1127125"/>
                  </a:lnTo>
                  <a:lnTo>
                    <a:pt x="5188478" y="1128183"/>
                  </a:lnTo>
                  <a:lnTo>
                    <a:pt x="5187949" y="1129771"/>
                  </a:lnTo>
                  <a:lnTo>
                    <a:pt x="5186891" y="1131358"/>
                  </a:lnTo>
                  <a:lnTo>
                    <a:pt x="5185303" y="1132417"/>
                  </a:lnTo>
                  <a:lnTo>
                    <a:pt x="5185169" y="1132471"/>
                  </a:lnTo>
                  <a:lnTo>
                    <a:pt x="5184963" y="1132608"/>
                  </a:lnTo>
                  <a:lnTo>
                    <a:pt x="5182543" y="1133576"/>
                  </a:lnTo>
                  <a:lnTo>
                    <a:pt x="5178424" y="1137179"/>
                  </a:lnTo>
                  <a:lnTo>
                    <a:pt x="5174191" y="1140883"/>
                  </a:lnTo>
                  <a:lnTo>
                    <a:pt x="5174720" y="1142471"/>
                  </a:lnTo>
                  <a:lnTo>
                    <a:pt x="5174191" y="1144058"/>
                  </a:lnTo>
                  <a:lnTo>
                    <a:pt x="5172074" y="1145646"/>
                  </a:lnTo>
                  <a:lnTo>
                    <a:pt x="5170486" y="1147233"/>
                  </a:lnTo>
                  <a:lnTo>
                    <a:pt x="5170247" y="1147313"/>
                  </a:lnTo>
                  <a:lnTo>
                    <a:pt x="5170141" y="1147419"/>
                  </a:lnTo>
                  <a:lnTo>
                    <a:pt x="5168552" y="1147948"/>
                  </a:lnTo>
                  <a:lnTo>
                    <a:pt x="5166964" y="1147948"/>
                  </a:lnTo>
                  <a:lnTo>
                    <a:pt x="5165131" y="1148864"/>
                  </a:lnTo>
                  <a:lnTo>
                    <a:pt x="5163607" y="1149879"/>
                  </a:lnTo>
                  <a:lnTo>
                    <a:pt x="5163536" y="1149879"/>
                  </a:lnTo>
                  <a:lnTo>
                    <a:pt x="5163259" y="1150064"/>
                  </a:lnTo>
                  <a:lnTo>
                    <a:pt x="5162729" y="1150064"/>
                  </a:lnTo>
                  <a:lnTo>
                    <a:pt x="5162200" y="1150064"/>
                  </a:lnTo>
                  <a:lnTo>
                    <a:pt x="5160612" y="1150064"/>
                  </a:lnTo>
                  <a:lnTo>
                    <a:pt x="5160083" y="1149535"/>
                  </a:lnTo>
                  <a:lnTo>
                    <a:pt x="5159024" y="1149535"/>
                  </a:lnTo>
                  <a:lnTo>
                    <a:pt x="5157965" y="1149535"/>
                  </a:lnTo>
                  <a:lnTo>
                    <a:pt x="5157577" y="1149535"/>
                  </a:lnTo>
                  <a:lnTo>
                    <a:pt x="5156236" y="1149870"/>
                  </a:lnTo>
                  <a:lnTo>
                    <a:pt x="5156190" y="1149893"/>
                  </a:lnTo>
                  <a:lnTo>
                    <a:pt x="5155141" y="1151467"/>
                  </a:lnTo>
                  <a:lnTo>
                    <a:pt x="5154082" y="1153054"/>
                  </a:lnTo>
                  <a:lnTo>
                    <a:pt x="5153853" y="1153054"/>
                  </a:lnTo>
                  <a:lnTo>
                    <a:pt x="5153730" y="1153238"/>
                  </a:lnTo>
                  <a:lnTo>
                    <a:pt x="5153201" y="1153238"/>
                  </a:lnTo>
                  <a:lnTo>
                    <a:pt x="5152672" y="1153238"/>
                  </a:lnTo>
                  <a:lnTo>
                    <a:pt x="5152142" y="1153238"/>
                  </a:lnTo>
                  <a:lnTo>
                    <a:pt x="5151613" y="1153238"/>
                  </a:lnTo>
                  <a:lnTo>
                    <a:pt x="5150554" y="1153238"/>
                  </a:lnTo>
                  <a:lnTo>
                    <a:pt x="5150025" y="1153238"/>
                  </a:lnTo>
                  <a:lnTo>
                    <a:pt x="5149574" y="1153238"/>
                  </a:lnTo>
                  <a:lnTo>
                    <a:pt x="5148261" y="1154113"/>
                  </a:lnTo>
                  <a:lnTo>
                    <a:pt x="5146674" y="1155700"/>
                  </a:lnTo>
                  <a:lnTo>
                    <a:pt x="5145086" y="1157817"/>
                  </a:lnTo>
                  <a:lnTo>
                    <a:pt x="5144028" y="1159404"/>
                  </a:lnTo>
                  <a:lnTo>
                    <a:pt x="5142441" y="1160463"/>
                  </a:lnTo>
                  <a:lnTo>
                    <a:pt x="5142302" y="1160498"/>
                  </a:lnTo>
                  <a:lnTo>
                    <a:pt x="5142084" y="1160643"/>
                  </a:lnTo>
                  <a:lnTo>
                    <a:pt x="5140042" y="1161153"/>
                  </a:lnTo>
                  <a:lnTo>
                    <a:pt x="5136620" y="1163108"/>
                  </a:lnTo>
                  <a:lnTo>
                    <a:pt x="5136558" y="1163119"/>
                  </a:lnTo>
                  <a:lnTo>
                    <a:pt x="5136261" y="1163288"/>
                  </a:lnTo>
                  <a:lnTo>
                    <a:pt x="5133085" y="1163817"/>
                  </a:lnTo>
                  <a:lnTo>
                    <a:pt x="5130968" y="1163817"/>
                  </a:lnTo>
                  <a:lnTo>
                    <a:pt x="5128850" y="1163288"/>
                  </a:lnTo>
                  <a:lnTo>
                    <a:pt x="5121969" y="1158527"/>
                  </a:lnTo>
                  <a:lnTo>
                    <a:pt x="5115087" y="1154296"/>
                  </a:lnTo>
                  <a:lnTo>
                    <a:pt x="5114629" y="1153838"/>
                  </a:lnTo>
                  <a:lnTo>
                    <a:pt x="5114416" y="1153767"/>
                  </a:lnTo>
                  <a:lnTo>
                    <a:pt x="5114028" y="1153767"/>
                  </a:lnTo>
                  <a:lnTo>
                    <a:pt x="5113133" y="1153767"/>
                  </a:lnTo>
                  <a:lnTo>
                    <a:pt x="5111749" y="1154113"/>
                  </a:lnTo>
                  <a:lnTo>
                    <a:pt x="5111748" y="1154113"/>
                  </a:lnTo>
                  <a:lnTo>
                    <a:pt x="5111381" y="1154296"/>
                  </a:lnTo>
                  <a:lnTo>
                    <a:pt x="5110323" y="1153767"/>
                  </a:lnTo>
                  <a:lnTo>
                    <a:pt x="5109429" y="1153767"/>
                  </a:lnTo>
                  <a:lnTo>
                    <a:pt x="5108045" y="1154113"/>
                  </a:lnTo>
                  <a:lnTo>
                    <a:pt x="5104341" y="1156758"/>
                  </a:lnTo>
                  <a:lnTo>
                    <a:pt x="5101695" y="1160463"/>
                  </a:lnTo>
                  <a:lnTo>
                    <a:pt x="5100636" y="1162050"/>
                  </a:lnTo>
                  <a:lnTo>
                    <a:pt x="5099578" y="1163638"/>
                  </a:lnTo>
                  <a:lnTo>
                    <a:pt x="5095874" y="1168929"/>
                  </a:lnTo>
                  <a:lnTo>
                    <a:pt x="5092170" y="1172104"/>
                  </a:lnTo>
                  <a:lnTo>
                    <a:pt x="5091893" y="1172197"/>
                  </a:lnTo>
                  <a:lnTo>
                    <a:pt x="5091795" y="1172280"/>
                  </a:lnTo>
                  <a:lnTo>
                    <a:pt x="5090278" y="1172785"/>
                  </a:lnTo>
                  <a:lnTo>
                    <a:pt x="5088466" y="1173692"/>
                  </a:lnTo>
                  <a:lnTo>
                    <a:pt x="5088440" y="1173692"/>
                  </a:lnTo>
                  <a:lnTo>
                    <a:pt x="5088089" y="1173867"/>
                  </a:lnTo>
                  <a:lnTo>
                    <a:pt x="5087560" y="1173867"/>
                  </a:lnTo>
                  <a:lnTo>
                    <a:pt x="5087031" y="1173867"/>
                  </a:lnTo>
                  <a:lnTo>
                    <a:pt x="5085972" y="1173867"/>
                  </a:lnTo>
                  <a:lnTo>
                    <a:pt x="5085443" y="1173867"/>
                  </a:lnTo>
                  <a:lnTo>
                    <a:pt x="5084913" y="1173867"/>
                  </a:lnTo>
                  <a:lnTo>
                    <a:pt x="5084586" y="1173867"/>
                  </a:lnTo>
                  <a:lnTo>
                    <a:pt x="5083174" y="1175279"/>
                  </a:lnTo>
                  <a:lnTo>
                    <a:pt x="5082116" y="1176867"/>
                  </a:lnTo>
                  <a:lnTo>
                    <a:pt x="5081586" y="1178983"/>
                  </a:lnTo>
                  <a:lnTo>
                    <a:pt x="5081586" y="1181100"/>
                  </a:lnTo>
                  <a:lnTo>
                    <a:pt x="5081057" y="1182688"/>
                  </a:lnTo>
                  <a:lnTo>
                    <a:pt x="5080528" y="1184275"/>
                  </a:lnTo>
                  <a:lnTo>
                    <a:pt x="5080528" y="1215496"/>
                  </a:lnTo>
                  <a:lnTo>
                    <a:pt x="5080149" y="1215559"/>
                  </a:lnTo>
                  <a:lnTo>
                    <a:pt x="5080149" y="1215655"/>
                  </a:lnTo>
                  <a:lnTo>
                    <a:pt x="5076973" y="1216184"/>
                  </a:lnTo>
                  <a:lnTo>
                    <a:pt x="5072738" y="1216713"/>
                  </a:lnTo>
                  <a:lnTo>
                    <a:pt x="5069562" y="1216713"/>
                  </a:lnTo>
                  <a:lnTo>
                    <a:pt x="5064798" y="1217242"/>
                  </a:lnTo>
                  <a:lnTo>
                    <a:pt x="5061092" y="1218300"/>
                  </a:lnTo>
                  <a:lnTo>
                    <a:pt x="5060563" y="1218300"/>
                  </a:lnTo>
                  <a:lnTo>
                    <a:pt x="5060033" y="1218300"/>
                  </a:lnTo>
                  <a:lnTo>
                    <a:pt x="5059504" y="1218300"/>
                  </a:lnTo>
                  <a:lnTo>
                    <a:pt x="5058975" y="1218300"/>
                  </a:lnTo>
                  <a:lnTo>
                    <a:pt x="5058445" y="1218300"/>
                  </a:lnTo>
                  <a:lnTo>
                    <a:pt x="5058251" y="1218300"/>
                  </a:lnTo>
                  <a:lnTo>
                    <a:pt x="5057774" y="1219729"/>
                  </a:lnTo>
                  <a:lnTo>
                    <a:pt x="5057245" y="1222375"/>
                  </a:lnTo>
                  <a:lnTo>
                    <a:pt x="5056716" y="1223963"/>
                  </a:lnTo>
                  <a:lnTo>
                    <a:pt x="5055657" y="1225550"/>
                  </a:lnTo>
                  <a:lnTo>
                    <a:pt x="5053541" y="1227138"/>
                  </a:lnTo>
                  <a:lnTo>
                    <a:pt x="5052482" y="1228725"/>
                  </a:lnTo>
                  <a:lnTo>
                    <a:pt x="5051424" y="1234017"/>
                  </a:lnTo>
                  <a:lnTo>
                    <a:pt x="5051953" y="1238779"/>
                  </a:lnTo>
                  <a:lnTo>
                    <a:pt x="5051424" y="1241425"/>
                  </a:lnTo>
                  <a:lnTo>
                    <a:pt x="5051953" y="1244600"/>
                  </a:lnTo>
                  <a:lnTo>
                    <a:pt x="5053011" y="1246188"/>
                  </a:lnTo>
                  <a:lnTo>
                    <a:pt x="5054070" y="1247775"/>
                  </a:lnTo>
                  <a:lnTo>
                    <a:pt x="5054599" y="1249363"/>
                  </a:lnTo>
                  <a:lnTo>
                    <a:pt x="5055657" y="1251479"/>
                  </a:lnTo>
                  <a:lnTo>
                    <a:pt x="5057245" y="1252538"/>
                  </a:lnTo>
                  <a:lnTo>
                    <a:pt x="5058832" y="1253596"/>
                  </a:lnTo>
                  <a:lnTo>
                    <a:pt x="5060949" y="1255183"/>
                  </a:lnTo>
                  <a:lnTo>
                    <a:pt x="5062536" y="1256242"/>
                  </a:lnTo>
                  <a:lnTo>
                    <a:pt x="5063595" y="1257829"/>
                  </a:lnTo>
                  <a:lnTo>
                    <a:pt x="5065182" y="1259417"/>
                  </a:lnTo>
                  <a:lnTo>
                    <a:pt x="5067299" y="1260475"/>
                  </a:lnTo>
                  <a:lnTo>
                    <a:pt x="5068886" y="1262063"/>
                  </a:lnTo>
                  <a:lnTo>
                    <a:pt x="5071003" y="1262592"/>
                  </a:lnTo>
                  <a:lnTo>
                    <a:pt x="5072591" y="1263650"/>
                  </a:lnTo>
                  <a:lnTo>
                    <a:pt x="5072591" y="1265767"/>
                  </a:lnTo>
                  <a:lnTo>
                    <a:pt x="5072591" y="1267354"/>
                  </a:lnTo>
                  <a:lnTo>
                    <a:pt x="5072591" y="1271058"/>
                  </a:lnTo>
                  <a:lnTo>
                    <a:pt x="5072591" y="1275292"/>
                  </a:lnTo>
                  <a:lnTo>
                    <a:pt x="5073120" y="1278467"/>
                  </a:lnTo>
                  <a:lnTo>
                    <a:pt x="5074707" y="1280054"/>
                  </a:lnTo>
                  <a:lnTo>
                    <a:pt x="5079470" y="1281642"/>
                  </a:lnTo>
                  <a:lnTo>
                    <a:pt x="5083703" y="1281642"/>
                  </a:lnTo>
                  <a:lnTo>
                    <a:pt x="5083703" y="1292754"/>
                  </a:lnTo>
                  <a:lnTo>
                    <a:pt x="5083703" y="1294342"/>
                  </a:lnTo>
                  <a:lnTo>
                    <a:pt x="5083174" y="1295929"/>
                  </a:lnTo>
                  <a:lnTo>
                    <a:pt x="5082645" y="1298575"/>
                  </a:lnTo>
                  <a:lnTo>
                    <a:pt x="5082116" y="1300692"/>
                  </a:lnTo>
                  <a:lnTo>
                    <a:pt x="5082116" y="1303867"/>
                  </a:lnTo>
                  <a:lnTo>
                    <a:pt x="5082116" y="1307571"/>
                  </a:lnTo>
                  <a:lnTo>
                    <a:pt x="5082645" y="1309688"/>
                  </a:lnTo>
                  <a:lnTo>
                    <a:pt x="5082116" y="1311275"/>
                  </a:lnTo>
                  <a:lnTo>
                    <a:pt x="5080528" y="1312863"/>
                  </a:lnTo>
                  <a:lnTo>
                    <a:pt x="5078941" y="1313921"/>
                  </a:lnTo>
                  <a:lnTo>
                    <a:pt x="5078742" y="1313921"/>
                  </a:lnTo>
                  <a:lnTo>
                    <a:pt x="5078561" y="1314042"/>
                  </a:lnTo>
                  <a:lnTo>
                    <a:pt x="5078032" y="1314042"/>
                  </a:lnTo>
                  <a:lnTo>
                    <a:pt x="5077502" y="1314042"/>
                  </a:lnTo>
                  <a:lnTo>
                    <a:pt x="5076973" y="1314042"/>
                  </a:lnTo>
                  <a:lnTo>
                    <a:pt x="5076443" y="1314042"/>
                  </a:lnTo>
                  <a:lnTo>
                    <a:pt x="5074855" y="1314042"/>
                  </a:lnTo>
                  <a:lnTo>
                    <a:pt x="5074326" y="1314042"/>
                  </a:lnTo>
                  <a:lnTo>
                    <a:pt x="5073998" y="1314042"/>
                  </a:lnTo>
                  <a:lnTo>
                    <a:pt x="5072591" y="1314979"/>
                  </a:lnTo>
                  <a:lnTo>
                    <a:pt x="5070474" y="1316567"/>
                  </a:lnTo>
                  <a:lnTo>
                    <a:pt x="5068886" y="1317096"/>
                  </a:lnTo>
                  <a:lnTo>
                    <a:pt x="5067299" y="1318154"/>
                  </a:lnTo>
                  <a:lnTo>
                    <a:pt x="5066971" y="1318236"/>
                  </a:lnTo>
                  <a:lnTo>
                    <a:pt x="5066915" y="1318274"/>
                  </a:lnTo>
                  <a:lnTo>
                    <a:pt x="5064798" y="1318802"/>
                  </a:lnTo>
                  <a:lnTo>
                    <a:pt x="5062948" y="1318802"/>
                  </a:lnTo>
                  <a:lnTo>
                    <a:pt x="5060949" y="1320800"/>
                  </a:lnTo>
                  <a:lnTo>
                    <a:pt x="5058832" y="1322917"/>
                  </a:lnTo>
                  <a:lnTo>
                    <a:pt x="5056716" y="1323975"/>
                  </a:lnTo>
                  <a:lnTo>
                    <a:pt x="5054070" y="1325563"/>
                  </a:lnTo>
                  <a:lnTo>
                    <a:pt x="5050895" y="1327150"/>
                  </a:lnTo>
                  <a:lnTo>
                    <a:pt x="5046132" y="1331913"/>
                  </a:lnTo>
                  <a:lnTo>
                    <a:pt x="5045762" y="1332006"/>
                  </a:lnTo>
                  <a:lnTo>
                    <a:pt x="5045741" y="1332027"/>
                  </a:lnTo>
                  <a:lnTo>
                    <a:pt x="5039388" y="1333613"/>
                  </a:lnTo>
                  <a:lnTo>
                    <a:pt x="5019802" y="1333613"/>
                  </a:lnTo>
                  <a:lnTo>
                    <a:pt x="5019802" y="1323034"/>
                  </a:lnTo>
                  <a:lnTo>
                    <a:pt x="5020331" y="1321447"/>
                  </a:lnTo>
                  <a:lnTo>
                    <a:pt x="5020861" y="1318802"/>
                  </a:lnTo>
                  <a:lnTo>
                    <a:pt x="5021390" y="1317216"/>
                  </a:lnTo>
                  <a:lnTo>
                    <a:pt x="5021919" y="1315629"/>
                  </a:lnTo>
                  <a:lnTo>
                    <a:pt x="5023507" y="1314042"/>
                  </a:lnTo>
                  <a:lnTo>
                    <a:pt x="5025625" y="1312984"/>
                  </a:lnTo>
                  <a:lnTo>
                    <a:pt x="5027742" y="1311397"/>
                  </a:lnTo>
                  <a:lnTo>
                    <a:pt x="5029330" y="1308223"/>
                  </a:lnTo>
                  <a:lnTo>
                    <a:pt x="5029330" y="1289181"/>
                  </a:lnTo>
                  <a:lnTo>
                    <a:pt x="5027742" y="1286536"/>
                  </a:lnTo>
                  <a:lnTo>
                    <a:pt x="5025625" y="1284420"/>
                  </a:lnTo>
                  <a:lnTo>
                    <a:pt x="5024566" y="1282833"/>
                  </a:lnTo>
                  <a:lnTo>
                    <a:pt x="5024037" y="1280717"/>
                  </a:lnTo>
                  <a:lnTo>
                    <a:pt x="5023507" y="1279130"/>
                  </a:lnTo>
                  <a:lnTo>
                    <a:pt x="5022978" y="1277543"/>
                  </a:lnTo>
                  <a:lnTo>
                    <a:pt x="5021919" y="1273841"/>
                  </a:lnTo>
                  <a:lnTo>
                    <a:pt x="5020861" y="1270138"/>
                  </a:lnTo>
                  <a:lnTo>
                    <a:pt x="5020331" y="1268551"/>
                  </a:lnTo>
                  <a:lnTo>
                    <a:pt x="5019802" y="1266964"/>
                  </a:lnTo>
                  <a:lnTo>
                    <a:pt x="5017684" y="1262733"/>
                  </a:lnTo>
                  <a:lnTo>
                    <a:pt x="5013979" y="1260617"/>
                  </a:lnTo>
                  <a:lnTo>
                    <a:pt x="5012391" y="1260088"/>
                  </a:lnTo>
                  <a:lnTo>
                    <a:pt x="5010305" y="1259567"/>
                  </a:lnTo>
                  <a:lnTo>
                    <a:pt x="5008032" y="1260475"/>
                  </a:lnTo>
                  <a:lnTo>
                    <a:pt x="5006445" y="1262063"/>
                  </a:lnTo>
                  <a:lnTo>
                    <a:pt x="5002741" y="1263650"/>
                  </a:lnTo>
                  <a:lnTo>
                    <a:pt x="5002660" y="1263650"/>
                  </a:lnTo>
                  <a:lnTo>
                    <a:pt x="5002333" y="1263790"/>
                  </a:lnTo>
                  <a:lnTo>
                    <a:pt x="4995451" y="1263790"/>
                  </a:lnTo>
                  <a:lnTo>
                    <a:pt x="4994922" y="1260088"/>
                  </a:lnTo>
                  <a:lnTo>
                    <a:pt x="4994392" y="1256385"/>
                  </a:lnTo>
                  <a:lnTo>
                    <a:pt x="4995451" y="1253211"/>
                  </a:lnTo>
                  <a:lnTo>
                    <a:pt x="4997569" y="1250566"/>
                  </a:lnTo>
                  <a:lnTo>
                    <a:pt x="4997569" y="1248980"/>
                  </a:lnTo>
                  <a:lnTo>
                    <a:pt x="4997569" y="1247393"/>
                  </a:lnTo>
                  <a:lnTo>
                    <a:pt x="4999686" y="1245277"/>
                  </a:lnTo>
                  <a:lnTo>
                    <a:pt x="5001803" y="1243161"/>
                  </a:lnTo>
                  <a:lnTo>
                    <a:pt x="5002862" y="1241574"/>
                  </a:lnTo>
                  <a:lnTo>
                    <a:pt x="5003392" y="1239987"/>
                  </a:lnTo>
                  <a:lnTo>
                    <a:pt x="5003392" y="1236285"/>
                  </a:lnTo>
                  <a:lnTo>
                    <a:pt x="5003392" y="1232053"/>
                  </a:lnTo>
                  <a:lnTo>
                    <a:pt x="5001803" y="1228879"/>
                  </a:lnTo>
                  <a:lnTo>
                    <a:pt x="4999686" y="1227821"/>
                  </a:lnTo>
                  <a:lnTo>
                    <a:pt x="4997569" y="1227292"/>
                  </a:lnTo>
                  <a:lnTo>
                    <a:pt x="4994392" y="1225705"/>
                  </a:lnTo>
                  <a:lnTo>
                    <a:pt x="4990158" y="1224647"/>
                  </a:lnTo>
                  <a:lnTo>
                    <a:pt x="4989628" y="1224647"/>
                  </a:lnTo>
                  <a:lnTo>
                    <a:pt x="4989099" y="1224647"/>
                  </a:lnTo>
                  <a:lnTo>
                    <a:pt x="4988827" y="1224647"/>
                  </a:lnTo>
                  <a:lnTo>
                    <a:pt x="4988453" y="1225021"/>
                  </a:lnTo>
                  <a:lnTo>
                    <a:pt x="4987706" y="1224647"/>
                  </a:lnTo>
                  <a:lnTo>
                    <a:pt x="4987511" y="1224647"/>
                  </a:lnTo>
                  <a:lnTo>
                    <a:pt x="4986981" y="1224647"/>
                  </a:lnTo>
                  <a:lnTo>
                    <a:pt x="4982217" y="1223060"/>
                  </a:lnTo>
                  <a:lnTo>
                    <a:pt x="4976394" y="1220945"/>
                  </a:lnTo>
                  <a:lnTo>
                    <a:pt x="4974626" y="1221386"/>
                  </a:lnTo>
                  <a:lnTo>
                    <a:pt x="4973107" y="1222904"/>
                  </a:lnTo>
                  <a:lnTo>
                    <a:pt x="4972714" y="1223035"/>
                  </a:lnTo>
                  <a:lnTo>
                    <a:pt x="4972689" y="1223060"/>
                  </a:lnTo>
                  <a:lnTo>
                    <a:pt x="4971100" y="1223589"/>
                  </a:lnTo>
                  <a:lnTo>
                    <a:pt x="4969896" y="1223991"/>
                  </a:lnTo>
                  <a:lnTo>
                    <a:pt x="4967816" y="1225550"/>
                  </a:lnTo>
                  <a:lnTo>
                    <a:pt x="4966757" y="1227138"/>
                  </a:lnTo>
                  <a:lnTo>
                    <a:pt x="4964111" y="1230313"/>
                  </a:lnTo>
                  <a:lnTo>
                    <a:pt x="4960936" y="1233488"/>
                  </a:lnTo>
                  <a:lnTo>
                    <a:pt x="4958291" y="1235604"/>
                  </a:lnTo>
                  <a:lnTo>
                    <a:pt x="4957949" y="1235690"/>
                  </a:lnTo>
                  <a:lnTo>
                    <a:pt x="4957866" y="1235756"/>
                  </a:lnTo>
                  <a:lnTo>
                    <a:pt x="4955749" y="1236285"/>
                  </a:lnTo>
                  <a:lnTo>
                    <a:pt x="4938610" y="1236285"/>
                  </a:lnTo>
                  <a:lnTo>
                    <a:pt x="4937653" y="1237721"/>
                  </a:lnTo>
                  <a:lnTo>
                    <a:pt x="4935536" y="1239838"/>
                  </a:lnTo>
                  <a:lnTo>
                    <a:pt x="4935111" y="1239980"/>
                  </a:lnTo>
                  <a:lnTo>
                    <a:pt x="4935104" y="1239987"/>
                  </a:lnTo>
                  <a:lnTo>
                    <a:pt x="4933935" y="1240376"/>
                  </a:lnTo>
                  <a:lnTo>
                    <a:pt x="4932361" y="1241425"/>
                  </a:lnTo>
                  <a:lnTo>
                    <a:pt x="4932328" y="1241308"/>
                  </a:lnTo>
                  <a:lnTo>
                    <a:pt x="4931928" y="1241574"/>
                  </a:lnTo>
                  <a:lnTo>
                    <a:pt x="4930869" y="1237871"/>
                  </a:lnTo>
                  <a:lnTo>
                    <a:pt x="4931398" y="1236285"/>
                  </a:lnTo>
                  <a:lnTo>
                    <a:pt x="4931928" y="1234698"/>
                  </a:lnTo>
                  <a:lnTo>
                    <a:pt x="4933516" y="1233640"/>
                  </a:lnTo>
                  <a:lnTo>
                    <a:pt x="4935104" y="1231524"/>
                  </a:lnTo>
                  <a:lnTo>
                    <a:pt x="4937221" y="1229937"/>
                  </a:lnTo>
                  <a:lnTo>
                    <a:pt x="4938280" y="1228350"/>
                  </a:lnTo>
                  <a:lnTo>
                    <a:pt x="4941986" y="1225176"/>
                  </a:lnTo>
                  <a:lnTo>
                    <a:pt x="4944103" y="1220945"/>
                  </a:lnTo>
                  <a:lnTo>
                    <a:pt x="4944103" y="1217242"/>
                  </a:lnTo>
                  <a:lnTo>
                    <a:pt x="4945162" y="1214068"/>
                  </a:lnTo>
                  <a:lnTo>
                    <a:pt x="4946750" y="1213010"/>
                  </a:lnTo>
                  <a:lnTo>
                    <a:pt x="4948867" y="1211423"/>
                  </a:lnTo>
                  <a:lnTo>
                    <a:pt x="4950455" y="1209307"/>
                  </a:lnTo>
                  <a:lnTo>
                    <a:pt x="4951514" y="1207721"/>
                  </a:lnTo>
                  <a:lnTo>
                    <a:pt x="4950455" y="1204547"/>
                  </a:lnTo>
                  <a:lnTo>
                    <a:pt x="4948867" y="1202960"/>
                  </a:lnTo>
                  <a:lnTo>
                    <a:pt x="4946750" y="1202431"/>
                  </a:lnTo>
                  <a:lnTo>
                    <a:pt x="4945182" y="1202431"/>
                  </a:lnTo>
                  <a:lnTo>
                    <a:pt x="4942945" y="1203325"/>
                  </a:lnTo>
                  <a:lnTo>
                    <a:pt x="4941357" y="1205971"/>
                  </a:lnTo>
                  <a:lnTo>
                    <a:pt x="4939241" y="1207029"/>
                  </a:lnTo>
                  <a:lnTo>
                    <a:pt x="4936595" y="1209146"/>
                  </a:lnTo>
                  <a:lnTo>
                    <a:pt x="4935007" y="1211263"/>
                  </a:lnTo>
                  <a:lnTo>
                    <a:pt x="4933949" y="1212850"/>
                  </a:lnTo>
                  <a:lnTo>
                    <a:pt x="4932361" y="1214967"/>
                  </a:lnTo>
                  <a:lnTo>
                    <a:pt x="4930245" y="1216554"/>
                  </a:lnTo>
                  <a:lnTo>
                    <a:pt x="4929186" y="1218671"/>
                  </a:lnTo>
                  <a:lnTo>
                    <a:pt x="4928128" y="1219729"/>
                  </a:lnTo>
                  <a:lnTo>
                    <a:pt x="4927781" y="1219799"/>
                  </a:lnTo>
                  <a:lnTo>
                    <a:pt x="4927693" y="1219887"/>
                  </a:lnTo>
                  <a:lnTo>
                    <a:pt x="4927163" y="1220416"/>
                  </a:lnTo>
                  <a:lnTo>
                    <a:pt x="4925575" y="1220416"/>
                  </a:lnTo>
                  <a:lnTo>
                    <a:pt x="4924815" y="1220036"/>
                  </a:lnTo>
                  <a:lnTo>
                    <a:pt x="4924368" y="1219887"/>
                  </a:lnTo>
                  <a:lnTo>
                    <a:pt x="4923458" y="1219887"/>
                  </a:lnTo>
                  <a:lnTo>
                    <a:pt x="4922929" y="1219887"/>
                  </a:lnTo>
                  <a:lnTo>
                    <a:pt x="4921870" y="1219887"/>
                  </a:lnTo>
                  <a:lnTo>
                    <a:pt x="4920811" y="1219887"/>
                  </a:lnTo>
                  <a:lnTo>
                    <a:pt x="4919752" y="1219887"/>
                  </a:lnTo>
                  <a:lnTo>
                    <a:pt x="4918694" y="1219887"/>
                  </a:lnTo>
                  <a:lnTo>
                    <a:pt x="4917635" y="1219887"/>
                  </a:lnTo>
                  <a:lnTo>
                    <a:pt x="4916701" y="1219887"/>
                  </a:lnTo>
                  <a:lnTo>
                    <a:pt x="4914899" y="1220788"/>
                  </a:lnTo>
                  <a:lnTo>
                    <a:pt x="4913311" y="1222375"/>
                  </a:lnTo>
                  <a:lnTo>
                    <a:pt x="4913027" y="1222375"/>
                  </a:lnTo>
                  <a:lnTo>
                    <a:pt x="4912871" y="1222532"/>
                  </a:lnTo>
                  <a:lnTo>
                    <a:pt x="4910753" y="1222532"/>
                  </a:lnTo>
                  <a:lnTo>
                    <a:pt x="4909017" y="1222965"/>
                  </a:lnTo>
                  <a:lnTo>
                    <a:pt x="4907491" y="1224492"/>
                  </a:lnTo>
                  <a:lnTo>
                    <a:pt x="4906432" y="1226608"/>
                  </a:lnTo>
                  <a:lnTo>
                    <a:pt x="4904316" y="1228196"/>
                  </a:lnTo>
                  <a:lnTo>
                    <a:pt x="4903257" y="1229783"/>
                  </a:lnTo>
                  <a:lnTo>
                    <a:pt x="4903786" y="1231900"/>
                  </a:lnTo>
                  <a:lnTo>
                    <a:pt x="4903257" y="1233488"/>
                  </a:lnTo>
                  <a:lnTo>
                    <a:pt x="4901670" y="1234546"/>
                  </a:lnTo>
                  <a:lnTo>
                    <a:pt x="4901452" y="1234546"/>
                  </a:lnTo>
                  <a:lnTo>
                    <a:pt x="4901225" y="1234698"/>
                  </a:lnTo>
                  <a:lnTo>
                    <a:pt x="4899637" y="1234698"/>
                  </a:lnTo>
                  <a:lnTo>
                    <a:pt x="4899107" y="1234698"/>
                  </a:lnTo>
                  <a:lnTo>
                    <a:pt x="4898578" y="1234698"/>
                  </a:lnTo>
                  <a:lnTo>
                    <a:pt x="4897519" y="1234698"/>
                  </a:lnTo>
                  <a:lnTo>
                    <a:pt x="4895931" y="1234698"/>
                  </a:lnTo>
                  <a:lnTo>
                    <a:pt x="4891696" y="1234698"/>
                  </a:lnTo>
                  <a:lnTo>
                    <a:pt x="4889223" y="1234203"/>
                  </a:lnTo>
                  <a:lnTo>
                    <a:pt x="4886054" y="1234520"/>
                  </a:lnTo>
                  <a:lnTo>
                    <a:pt x="4885344" y="1234698"/>
                  </a:lnTo>
                  <a:lnTo>
                    <a:pt x="4883756" y="1235227"/>
                  </a:lnTo>
                  <a:lnTo>
                    <a:pt x="4881938" y="1235681"/>
                  </a:lnTo>
                  <a:lnTo>
                    <a:pt x="4879974" y="1236663"/>
                  </a:lnTo>
                  <a:lnTo>
                    <a:pt x="4878386" y="1238779"/>
                  </a:lnTo>
                  <a:lnTo>
                    <a:pt x="4877328" y="1240367"/>
                  </a:lnTo>
                  <a:lnTo>
                    <a:pt x="4876270" y="1241954"/>
                  </a:lnTo>
                  <a:lnTo>
                    <a:pt x="4875211" y="1245129"/>
                  </a:lnTo>
                  <a:lnTo>
                    <a:pt x="4875211" y="1248304"/>
                  </a:lnTo>
                  <a:lnTo>
                    <a:pt x="4875211" y="1250950"/>
                  </a:lnTo>
                  <a:lnTo>
                    <a:pt x="4878916" y="1255713"/>
                  </a:lnTo>
                  <a:lnTo>
                    <a:pt x="4881561" y="1256242"/>
                  </a:lnTo>
                  <a:lnTo>
                    <a:pt x="4903786" y="1256242"/>
                  </a:lnTo>
                  <a:lnTo>
                    <a:pt x="4903786" y="1275821"/>
                  </a:lnTo>
                  <a:lnTo>
                    <a:pt x="4906432" y="1275292"/>
                  </a:lnTo>
                  <a:lnTo>
                    <a:pt x="4908020" y="1275292"/>
                  </a:lnTo>
                  <a:lnTo>
                    <a:pt x="4909607" y="1275821"/>
                  </a:lnTo>
                  <a:lnTo>
                    <a:pt x="4911724" y="1275821"/>
                  </a:lnTo>
                  <a:lnTo>
                    <a:pt x="4913311" y="1275821"/>
                  </a:lnTo>
                  <a:lnTo>
                    <a:pt x="4914594" y="1275821"/>
                  </a:lnTo>
                  <a:lnTo>
                    <a:pt x="4916047" y="1274370"/>
                  </a:lnTo>
                  <a:lnTo>
                    <a:pt x="4916576" y="1272783"/>
                  </a:lnTo>
                  <a:lnTo>
                    <a:pt x="4917106" y="1271196"/>
                  </a:lnTo>
                  <a:lnTo>
                    <a:pt x="4916576" y="1269609"/>
                  </a:lnTo>
                  <a:lnTo>
                    <a:pt x="4917106" y="1265906"/>
                  </a:lnTo>
                  <a:lnTo>
                    <a:pt x="4917635" y="1262204"/>
                  </a:lnTo>
                  <a:lnTo>
                    <a:pt x="4918054" y="1262204"/>
                  </a:lnTo>
                  <a:lnTo>
                    <a:pt x="4918074" y="1262063"/>
                  </a:lnTo>
                  <a:lnTo>
                    <a:pt x="4931303" y="1262063"/>
                  </a:lnTo>
                  <a:lnTo>
                    <a:pt x="4933949" y="1265767"/>
                  </a:lnTo>
                  <a:lnTo>
                    <a:pt x="4936595" y="1269471"/>
                  </a:lnTo>
                  <a:lnTo>
                    <a:pt x="4937653" y="1270529"/>
                  </a:lnTo>
                  <a:lnTo>
                    <a:pt x="4938711" y="1272117"/>
                  </a:lnTo>
                  <a:lnTo>
                    <a:pt x="4956174" y="1272117"/>
                  </a:lnTo>
                  <a:lnTo>
                    <a:pt x="4956703" y="1273704"/>
                  </a:lnTo>
                  <a:lnTo>
                    <a:pt x="4957232" y="1275292"/>
                  </a:lnTo>
                  <a:lnTo>
                    <a:pt x="4956703" y="1280054"/>
                  </a:lnTo>
                  <a:lnTo>
                    <a:pt x="4956174" y="1284288"/>
                  </a:lnTo>
                  <a:lnTo>
                    <a:pt x="4955766" y="1284288"/>
                  </a:lnTo>
                  <a:lnTo>
                    <a:pt x="4955749" y="1284420"/>
                  </a:lnTo>
                  <a:lnTo>
                    <a:pt x="4952043" y="1284420"/>
                  </a:lnTo>
                  <a:lnTo>
                    <a:pt x="4948867" y="1284420"/>
                  </a:lnTo>
                  <a:lnTo>
                    <a:pt x="4946750" y="1284420"/>
                  </a:lnTo>
                  <a:lnTo>
                    <a:pt x="4945162" y="1284420"/>
                  </a:lnTo>
                  <a:lnTo>
                    <a:pt x="4941491" y="1284420"/>
                  </a:lnTo>
                  <a:lnTo>
                    <a:pt x="4940299" y="1284817"/>
                  </a:lnTo>
                  <a:lnTo>
                    <a:pt x="4938711" y="1285875"/>
                  </a:lnTo>
                  <a:lnTo>
                    <a:pt x="4938478" y="1285875"/>
                  </a:lnTo>
                  <a:lnTo>
                    <a:pt x="4938280" y="1286007"/>
                  </a:lnTo>
                  <a:lnTo>
                    <a:pt x="4937221" y="1286007"/>
                  </a:lnTo>
                  <a:lnTo>
                    <a:pt x="4935633" y="1286007"/>
                  </a:lnTo>
                  <a:lnTo>
                    <a:pt x="4934575" y="1286007"/>
                  </a:lnTo>
                  <a:lnTo>
                    <a:pt x="4934045" y="1286007"/>
                  </a:lnTo>
                  <a:lnTo>
                    <a:pt x="4933516" y="1286007"/>
                  </a:lnTo>
                  <a:lnTo>
                    <a:pt x="4932986" y="1286007"/>
                  </a:lnTo>
                  <a:lnTo>
                    <a:pt x="4932457" y="1286007"/>
                  </a:lnTo>
                  <a:lnTo>
                    <a:pt x="4931928" y="1286007"/>
                  </a:lnTo>
                  <a:lnTo>
                    <a:pt x="4931398" y="1286007"/>
                  </a:lnTo>
                  <a:lnTo>
                    <a:pt x="4931237" y="1286007"/>
                  </a:lnTo>
                  <a:lnTo>
                    <a:pt x="4930245" y="1287992"/>
                  </a:lnTo>
                  <a:lnTo>
                    <a:pt x="4929716" y="1290109"/>
                  </a:lnTo>
                  <a:lnTo>
                    <a:pt x="4928128" y="1291696"/>
                  </a:lnTo>
                  <a:lnTo>
                    <a:pt x="4927070" y="1293284"/>
                  </a:lnTo>
                  <a:lnTo>
                    <a:pt x="4924953" y="1294871"/>
                  </a:lnTo>
                  <a:lnTo>
                    <a:pt x="4923366" y="1295929"/>
                  </a:lnTo>
                  <a:lnTo>
                    <a:pt x="4923121" y="1295929"/>
                  </a:lnTo>
                  <a:lnTo>
                    <a:pt x="4922929" y="1296057"/>
                  </a:lnTo>
                  <a:lnTo>
                    <a:pt x="4913311" y="1296057"/>
                  </a:lnTo>
                  <a:lnTo>
                    <a:pt x="4913311" y="1303338"/>
                  </a:lnTo>
                  <a:lnTo>
                    <a:pt x="4913311" y="1306513"/>
                  </a:lnTo>
                  <a:lnTo>
                    <a:pt x="4913311" y="1310217"/>
                  </a:lnTo>
                  <a:lnTo>
                    <a:pt x="4911724" y="1311804"/>
                  </a:lnTo>
                  <a:lnTo>
                    <a:pt x="4909607" y="1312863"/>
                  </a:lnTo>
                  <a:lnTo>
                    <a:pt x="4908020" y="1314450"/>
                  </a:lnTo>
                  <a:lnTo>
                    <a:pt x="4906432" y="1316567"/>
                  </a:lnTo>
                  <a:lnTo>
                    <a:pt x="4904845" y="1318154"/>
                  </a:lnTo>
                  <a:lnTo>
                    <a:pt x="4904316" y="1319742"/>
                  </a:lnTo>
                  <a:lnTo>
                    <a:pt x="4904316" y="1323446"/>
                  </a:lnTo>
                  <a:lnTo>
                    <a:pt x="4903786" y="1325563"/>
                  </a:lnTo>
                  <a:lnTo>
                    <a:pt x="4904316" y="1327150"/>
                  </a:lnTo>
                  <a:lnTo>
                    <a:pt x="4906432" y="1328738"/>
                  </a:lnTo>
                  <a:lnTo>
                    <a:pt x="4908020" y="1329796"/>
                  </a:lnTo>
                  <a:lnTo>
                    <a:pt x="4909078" y="1329796"/>
                  </a:lnTo>
                  <a:lnTo>
                    <a:pt x="4910136" y="1329796"/>
                  </a:lnTo>
                  <a:lnTo>
                    <a:pt x="4911195" y="1329267"/>
                  </a:lnTo>
                  <a:lnTo>
                    <a:pt x="4912253" y="1329796"/>
                  </a:lnTo>
                  <a:lnTo>
                    <a:pt x="4913841" y="1331384"/>
                  </a:lnTo>
                  <a:lnTo>
                    <a:pt x="4916486" y="1332971"/>
                  </a:lnTo>
                  <a:lnTo>
                    <a:pt x="4920191" y="1335617"/>
                  </a:lnTo>
                  <a:lnTo>
                    <a:pt x="4923366" y="1340379"/>
                  </a:lnTo>
                  <a:lnTo>
                    <a:pt x="4926011" y="1344084"/>
                  </a:lnTo>
                  <a:lnTo>
                    <a:pt x="4928657" y="1347788"/>
                  </a:lnTo>
                  <a:lnTo>
                    <a:pt x="4930774" y="1353079"/>
                  </a:lnTo>
                  <a:lnTo>
                    <a:pt x="4931303" y="1358371"/>
                  </a:lnTo>
                  <a:lnTo>
                    <a:pt x="4930774" y="1364192"/>
                  </a:lnTo>
                  <a:lnTo>
                    <a:pt x="4930245" y="1368954"/>
                  </a:lnTo>
                  <a:lnTo>
                    <a:pt x="4931832" y="1370542"/>
                  </a:lnTo>
                  <a:lnTo>
                    <a:pt x="4933949" y="1371600"/>
                  </a:lnTo>
                  <a:lnTo>
                    <a:pt x="4936066" y="1373188"/>
                  </a:lnTo>
                  <a:lnTo>
                    <a:pt x="4937653" y="1375834"/>
                  </a:lnTo>
                  <a:lnTo>
                    <a:pt x="4937653" y="1377421"/>
                  </a:lnTo>
                  <a:lnTo>
                    <a:pt x="4937653" y="1379009"/>
                  </a:lnTo>
                  <a:lnTo>
                    <a:pt x="4937653" y="1384300"/>
                  </a:lnTo>
                  <a:lnTo>
                    <a:pt x="4937653" y="1389592"/>
                  </a:lnTo>
                  <a:lnTo>
                    <a:pt x="4938711" y="1391179"/>
                  </a:lnTo>
                  <a:lnTo>
                    <a:pt x="4940299" y="1393296"/>
                  </a:lnTo>
                  <a:lnTo>
                    <a:pt x="4940299" y="1394884"/>
                  </a:lnTo>
                  <a:lnTo>
                    <a:pt x="4940299" y="1397000"/>
                  </a:lnTo>
                  <a:lnTo>
                    <a:pt x="4939868" y="1397000"/>
                  </a:lnTo>
                  <a:lnTo>
                    <a:pt x="4939868" y="1397089"/>
                  </a:lnTo>
                  <a:lnTo>
                    <a:pt x="4933420" y="1397089"/>
                  </a:lnTo>
                  <a:lnTo>
                    <a:pt x="4933420" y="1398588"/>
                  </a:lnTo>
                  <a:lnTo>
                    <a:pt x="4933949" y="1400175"/>
                  </a:lnTo>
                  <a:lnTo>
                    <a:pt x="4933420" y="1402292"/>
                  </a:lnTo>
                  <a:lnTo>
                    <a:pt x="4932891" y="1403879"/>
                  </a:lnTo>
                  <a:lnTo>
                    <a:pt x="4933420" y="1407054"/>
                  </a:lnTo>
                  <a:lnTo>
                    <a:pt x="4933420" y="1411288"/>
                  </a:lnTo>
                  <a:lnTo>
                    <a:pt x="4937653" y="1411288"/>
                  </a:lnTo>
                  <a:lnTo>
                    <a:pt x="4941357" y="1411817"/>
                  </a:lnTo>
                  <a:lnTo>
                    <a:pt x="4941886" y="1411817"/>
                  </a:lnTo>
                  <a:lnTo>
                    <a:pt x="4942416" y="1411817"/>
                  </a:lnTo>
                  <a:lnTo>
                    <a:pt x="4943474" y="1411817"/>
                  </a:lnTo>
                  <a:lnTo>
                    <a:pt x="4944532" y="1411817"/>
                  </a:lnTo>
                  <a:lnTo>
                    <a:pt x="4946120" y="1413404"/>
                  </a:lnTo>
                  <a:lnTo>
                    <a:pt x="4947178" y="1415521"/>
                  </a:lnTo>
                  <a:lnTo>
                    <a:pt x="4949295" y="1417638"/>
                  </a:lnTo>
                  <a:lnTo>
                    <a:pt x="4949295" y="1420813"/>
                  </a:lnTo>
                  <a:lnTo>
                    <a:pt x="4947707" y="1426104"/>
                  </a:lnTo>
                  <a:lnTo>
                    <a:pt x="4944532" y="1430867"/>
                  </a:lnTo>
                  <a:lnTo>
                    <a:pt x="4941886" y="1434571"/>
                  </a:lnTo>
                  <a:lnTo>
                    <a:pt x="4938711" y="1437746"/>
                  </a:lnTo>
                  <a:lnTo>
                    <a:pt x="4935536" y="1438804"/>
                  </a:lnTo>
                  <a:lnTo>
                    <a:pt x="4933949" y="1440921"/>
                  </a:lnTo>
                  <a:lnTo>
                    <a:pt x="4933420" y="1442509"/>
                  </a:lnTo>
                  <a:lnTo>
                    <a:pt x="4932891" y="1444096"/>
                  </a:lnTo>
                  <a:lnTo>
                    <a:pt x="4932361" y="1445684"/>
                  </a:lnTo>
                  <a:lnTo>
                    <a:pt x="4932361" y="1447800"/>
                  </a:lnTo>
                  <a:lnTo>
                    <a:pt x="4931832" y="1449388"/>
                  </a:lnTo>
                  <a:lnTo>
                    <a:pt x="4932361" y="1451504"/>
                  </a:lnTo>
                  <a:lnTo>
                    <a:pt x="4931303" y="1453621"/>
                  </a:lnTo>
                  <a:lnTo>
                    <a:pt x="4930245" y="1455738"/>
                  </a:lnTo>
                  <a:lnTo>
                    <a:pt x="4930245" y="1457854"/>
                  </a:lnTo>
                  <a:lnTo>
                    <a:pt x="4929716" y="1459971"/>
                  </a:lnTo>
                  <a:lnTo>
                    <a:pt x="4928657" y="1462617"/>
                  </a:lnTo>
                  <a:lnTo>
                    <a:pt x="4927070" y="1463675"/>
                  </a:lnTo>
                  <a:lnTo>
                    <a:pt x="4924424" y="1465263"/>
                  </a:lnTo>
                  <a:lnTo>
                    <a:pt x="4922307" y="1466321"/>
                  </a:lnTo>
                  <a:lnTo>
                    <a:pt x="4920191" y="1467909"/>
                  </a:lnTo>
                  <a:lnTo>
                    <a:pt x="4918074" y="1470025"/>
                  </a:lnTo>
                  <a:lnTo>
                    <a:pt x="4917016" y="1471613"/>
                  </a:lnTo>
                  <a:lnTo>
                    <a:pt x="4914899" y="1473729"/>
                  </a:lnTo>
                  <a:lnTo>
                    <a:pt x="4913311" y="1475317"/>
                  </a:lnTo>
                  <a:lnTo>
                    <a:pt x="4911724" y="1476904"/>
                  </a:lnTo>
                  <a:lnTo>
                    <a:pt x="4911195" y="1479021"/>
                  </a:lnTo>
                  <a:lnTo>
                    <a:pt x="4910666" y="1480609"/>
                  </a:lnTo>
                  <a:lnTo>
                    <a:pt x="4908020" y="1486429"/>
                  </a:lnTo>
                  <a:lnTo>
                    <a:pt x="4904845" y="1491192"/>
                  </a:lnTo>
                  <a:lnTo>
                    <a:pt x="4901670" y="1495425"/>
                  </a:lnTo>
                  <a:lnTo>
                    <a:pt x="4898495" y="1498600"/>
                  </a:lnTo>
                  <a:lnTo>
                    <a:pt x="4897436" y="1500188"/>
                  </a:lnTo>
                  <a:lnTo>
                    <a:pt x="4896378" y="1501775"/>
                  </a:lnTo>
                  <a:lnTo>
                    <a:pt x="4896378" y="1503892"/>
                  </a:lnTo>
                  <a:lnTo>
                    <a:pt x="4895849" y="1506009"/>
                  </a:lnTo>
                  <a:lnTo>
                    <a:pt x="4893732" y="1507596"/>
                  </a:lnTo>
                  <a:lnTo>
                    <a:pt x="4892674" y="1509184"/>
                  </a:lnTo>
                  <a:lnTo>
                    <a:pt x="4891616" y="1510771"/>
                  </a:lnTo>
                  <a:lnTo>
                    <a:pt x="4890028" y="1512888"/>
                  </a:lnTo>
                  <a:lnTo>
                    <a:pt x="4888441" y="1514475"/>
                  </a:lnTo>
                  <a:lnTo>
                    <a:pt x="4886853" y="1516063"/>
                  </a:lnTo>
                  <a:lnTo>
                    <a:pt x="4884736" y="1517121"/>
                  </a:lnTo>
                  <a:lnTo>
                    <a:pt x="4882620" y="1518179"/>
                  </a:lnTo>
                  <a:lnTo>
                    <a:pt x="4882091" y="1520296"/>
                  </a:lnTo>
                  <a:lnTo>
                    <a:pt x="4881032" y="1521884"/>
                  </a:lnTo>
                  <a:lnTo>
                    <a:pt x="4877857" y="1524529"/>
                  </a:lnTo>
                  <a:lnTo>
                    <a:pt x="4874153" y="1526117"/>
                  </a:lnTo>
                  <a:lnTo>
                    <a:pt x="4873786" y="1526117"/>
                  </a:lnTo>
                  <a:lnTo>
                    <a:pt x="4873698" y="1526155"/>
                  </a:lnTo>
                  <a:lnTo>
                    <a:pt x="4873169" y="1526155"/>
                  </a:lnTo>
                  <a:lnTo>
                    <a:pt x="4872110" y="1526155"/>
                  </a:lnTo>
                  <a:lnTo>
                    <a:pt x="4871580" y="1526155"/>
                  </a:lnTo>
                  <a:lnTo>
                    <a:pt x="4871051" y="1526155"/>
                  </a:lnTo>
                  <a:lnTo>
                    <a:pt x="4870522" y="1526155"/>
                  </a:lnTo>
                  <a:lnTo>
                    <a:pt x="4869992" y="1526155"/>
                  </a:lnTo>
                  <a:lnTo>
                    <a:pt x="4869463" y="1526155"/>
                  </a:lnTo>
                  <a:lnTo>
                    <a:pt x="4868934" y="1526155"/>
                  </a:lnTo>
                  <a:lnTo>
                    <a:pt x="4867875" y="1526155"/>
                  </a:lnTo>
                  <a:lnTo>
                    <a:pt x="4866688" y="1526155"/>
                  </a:lnTo>
                  <a:lnTo>
                    <a:pt x="4865157" y="1527175"/>
                  </a:lnTo>
                  <a:lnTo>
                    <a:pt x="4863570" y="1529292"/>
                  </a:lnTo>
                  <a:lnTo>
                    <a:pt x="4860924" y="1530350"/>
                  </a:lnTo>
                  <a:lnTo>
                    <a:pt x="4859866" y="1531409"/>
                  </a:lnTo>
                  <a:lnTo>
                    <a:pt x="4858278" y="1533525"/>
                  </a:lnTo>
                  <a:lnTo>
                    <a:pt x="4857220" y="1535113"/>
                  </a:lnTo>
                  <a:lnTo>
                    <a:pt x="4856161" y="1536700"/>
                  </a:lnTo>
                  <a:lnTo>
                    <a:pt x="4855632" y="1538817"/>
                  </a:lnTo>
                  <a:lnTo>
                    <a:pt x="4854045" y="1539875"/>
                  </a:lnTo>
                  <a:lnTo>
                    <a:pt x="4851399" y="1540404"/>
                  </a:lnTo>
                  <a:lnTo>
                    <a:pt x="4849811" y="1541992"/>
                  </a:lnTo>
                  <a:lnTo>
                    <a:pt x="4848224" y="1543050"/>
                  </a:lnTo>
                  <a:lnTo>
                    <a:pt x="4846636" y="1543579"/>
                  </a:lnTo>
                  <a:lnTo>
                    <a:pt x="4844520" y="1544109"/>
                  </a:lnTo>
                  <a:lnTo>
                    <a:pt x="4842932" y="1545167"/>
                  </a:lnTo>
                  <a:lnTo>
                    <a:pt x="4841345" y="1546754"/>
                  </a:lnTo>
                  <a:lnTo>
                    <a:pt x="4839757" y="1548342"/>
                  </a:lnTo>
                  <a:lnTo>
                    <a:pt x="4838170" y="1550459"/>
                  </a:lnTo>
                  <a:lnTo>
                    <a:pt x="4837722" y="1550459"/>
                  </a:lnTo>
                  <a:lnTo>
                    <a:pt x="4837701" y="1550487"/>
                  </a:lnTo>
                  <a:lnTo>
                    <a:pt x="4837172" y="1550487"/>
                  </a:lnTo>
                  <a:lnTo>
                    <a:pt x="4836643" y="1550487"/>
                  </a:lnTo>
                  <a:lnTo>
                    <a:pt x="4836113" y="1550487"/>
                  </a:lnTo>
                  <a:lnTo>
                    <a:pt x="4835584" y="1550487"/>
                  </a:lnTo>
                  <a:lnTo>
                    <a:pt x="4835055" y="1550487"/>
                  </a:lnTo>
                  <a:lnTo>
                    <a:pt x="4834910" y="1550487"/>
                  </a:lnTo>
                  <a:lnTo>
                    <a:pt x="4833407" y="1550988"/>
                  </a:lnTo>
                  <a:lnTo>
                    <a:pt x="4831291" y="1551517"/>
                  </a:lnTo>
                  <a:lnTo>
                    <a:pt x="4830933" y="1551517"/>
                  </a:lnTo>
                  <a:lnTo>
                    <a:pt x="4830820" y="1551545"/>
                  </a:lnTo>
                  <a:lnTo>
                    <a:pt x="4830290" y="1551545"/>
                  </a:lnTo>
                  <a:lnTo>
                    <a:pt x="4828702" y="1551545"/>
                  </a:lnTo>
                  <a:lnTo>
                    <a:pt x="4827643" y="1551545"/>
                  </a:lnTo>
                  <a:lnTo>
                    <a:pt x="4827114" y="1551545"/>
                  </a:lnTo>
                  <a:lnTo>
                    <a:pt x="4826055" y="1551545"/>
                  </a:lnTo>
                  <a:lnTo>
                    <a:pt x="4824997" y="1551545"/>
                  </a:lnTo>
                  <a:lnTo>
                    <a:pt x="4824467" y="1551545"/>
                  </a:lnTo>
                  <a:lnTo>
                    <a:pt x="4823797" y="1551545"/>
                  </a:lnTo>
                  <a:lnTo>
                    <a:pt x="4822295" y="1552046"/>
                  </a:lnTo>
                  <a:lnTo>
                    <a:pt x="4820707" y="1553104"/>
                  </a:lnTo>
                  <a:lnTo>
                    <a:pt x="4820274" y="1553104"/>
                  </a:lnTo>
                  <a:lnTo>
                    <a:pt x="4820232" y="1553132"/>
                  </a:lnTo>
                  <a:lnTo>
                    <a:pt x="4816307" y="1553132"/>
                  </a:lnTo>
                  <a:lnTo>
                    <a:pt x="4813299" y="1553634"/>
                  </a:lnTo>
                  <a:lnTo>
                    <a:pt x="4812241" y="1554692"/>
                  </a:lnTo>
                  <a:lnTo>
                    <a:pt x="4811711" y="1556279"/>
                  </a:lnTo>
                  <a:lnTo>
                    <a:pt x="4810653" y="1558396"/>
                  </a:lnTo>
                  <a:lnTo>
                    <a:pt x="4808536" y="1559984"/>
                  </a:lnTo>
                  <a:lnTo>
                    <a:pt x="4806949" y="1561042"/>
                  </a:lnTo>
                  <a:lnTo>
                    <a:pt x="4805361" y="1562100"/>
                  </a:lnTo>
                  <a:lnTo>
                    <a:pt x="4804918" y="1562100"/>
                  </a:lnTo>
                  <a:lnTo>
                    <a:pt x="4804881" y="1562125"/>
                  </a:lnTo>
                  <a:lnTo>
                    <a:pt x="4804352" y="1562125"/>
                  </a:lnTo>
                  <a:lnTo>
                    <a:pt x="4803822" y="1562125"/>
                  </a:lnTo>
                  <a:lnTo>
                    <a:pt x="4802763" y="1562125"/>
                  </a:lnTo>
                  <a:lnTo>
                    <a:pt x="4801175" y="1562125"/>
                  </a:lnTo>
                  <a:lnTo>
                    <a:pt x="4797470" y="1561596"/>
                  </a:lnTo>
                  <a:lnTo>
                    <a:pt x="4793764" y="1561067"/>
                  </a:lnTo>
                  <a:lnTo>
                    <a:pt x="4792176" y="1561067"/>
                  </a:lnTo>
                  <a:lnTo>
                    <a:pt x="4790588" y="1560009"/>
                  </a:lnTo>
                  <a:lnTo>
                    <a:pt x="4786353" y="1560009"/>
                  </a:lnTo>
                  <a:lnTo>
                    <a:pt x="4783050" y="1560009"/>
                  </a:lnTo>
                  <a:lnTo>
                    <a:pt x="4779432" y="1561042"/>
                  </a:lnTo>
                  <a:lnTo>
                    <a:pt x="4775728" y="1561571"/>
                  </a:lnTo>
                  <a:lnTo>
                    <a:pt x="4772024" y="1563159"/>
                  </a:lnTo>
                  <a:lnTo>
                    <a:pt x="4770436" y="1563688"/>
                  </a:lnTo>
                  <a:lnTo>
                    <a:pt x="4768849" y="1565275"/>
                  </a:lnTo>
                  <a:lnTo>
                    <a:pt x="4767261" y="1567392"/>
                  </a:lnTo>
                  <a:lnTo>
                    <a:pt x="4765145" y="1568979"/>
                  </a:lnTo>
                  <a:lnTo>
                    <a:pt x="4763557" y="1570038"/>
                  </a:lnTo>
                  <a:lnTo>
                    <a:pt x="4761441" y="1570567"/>
                  </a:lnTo>
                  <a:lnTo>
                    <a:pt x="4761027" y="1570567"/>
                  </a:lnTo>
                  <a:lnTo>
                    <a:pt x="4760944" y="1570588"/>
                  </a:lnTo>
                  <a:lnTo>
                    <a:pt x="4757768" y="1570588"/>
                  </a:lnTo>
                  <a:lnTo>
                    <a:pt x="4756180" y="1570588"/>
                  </a:lnTo>
                  <a:lnTo>
                    <a:pt x="4754592" y="1570588"/>
                  </a:lnTo>
                  <a:lnTo>
                    <a:pt x="4752474" y="1570588"/>
                  </a:lnTo>
                  <a:lnTo>
                    <a:pt x="4750328" y="1570588"/>
                  </a:lnTo>
                  <a:lnTo>
                    <a:pt x="4750328" y="1591734"/>
                  </a:lnTo>
                  <a:lnTo>
                    <a:pt x="4754032" y="1592792"/>
                  </a:lnTo>
                  <a:lnTo>
                    <a:pt x="4757207" y="1594909"/>
                  </a:lnTo>
                  <a:lnTo>
                    <a:pt x="4757736" y="1596496"/>
                  </a:lnTo>
                  <a:lnTo>
                    <a:pt x="4757207" y="1599142"/>
                  </a:lnTo>
                  <a:lnTo>
                    <a:pt x="4757207" y="1600729"/>
                  </a:lnTo>
                  <a:lnTo>
                    <a:pt x="4757207" y="1602846"/>
                  </a:lnTo>
                  <a:lnTo>
                    <a:pt x="4756149" y="1604963"/>
                  </a:lnTo>
                  <a:lnTo>
                    <a:pt x="4754032" y="1606550"/>
                  </a:lnTo>
                  <a:lnTo>
                    <a:pt x="4753503" y="1608138"/>
                  </a:lnTo>
                  <a:lnTo>
                    <a:pt x="4753503" y="1610254"/>
                  </a:lnTo>
                  <a:lnTo>
                    <a:pt x="4751916" y="1616604"/>
                  </a:lnTo>
                  <a:lnTo>
                    <a:pt x="4751386" y="1622425"/>
                  </a:lnTo>
                  <a:lnTo>
                    <a:pt x="4750886" y="1622425"/>
                  </a:lnTo>
                  <a:lnTo>
                    <a:pt x="4750886" y="1622426"/>
                  </a:lnTo>
                  <a:lnTo>
                    <a:pt x="4722300" y="1622426"/>
                  </a:lnTo>
                  <a:lnTo>
                    <a:pt x="4720183" y="1621897"/>
                  </a:lnTo>
                  <a:lnTo>
                    <a:pt x="4719124" y="1620839"/>
                  </a:lnTo>
                  <a:lnTo>
                    <a:pt x="4718595" y="1618723"/>
                  </a:lnTo>
                  <a:lnTo>
                    <a:pt x="4718066" y="1616608"/>
                  </a:lnTo>
                  <a:lnTo>
                    <a:pt x="4717536" y="1613434"/>
                  </a:lnTo>
                  <a:lnTo>
                    <a:pt x="4717007" y="1610789"/>
                  </a:lnTo>
                  <a:lnTo>
                    <a:pt x="4718066" y="1608144"/>
                  </a:lnTo>
                  <a:lnTo>
                    <a:pt x="4720712" y="1606028"/>
                  </a:lnTo>
                  <a:lnTo>
                    <a:pt x="4721771" y="1603384"/>
                  </a:lnTo>
                  <a:lnTo>
                    <a:pt x="4723889" y="1601797"/>
                  </a:lnTo>
                  <a:lnTo>
                    <a:pt x="4725477" y="1600210"/>
                  </a:lnTo>
                  <a:lnTo>
                    <a:pt x="4727065" y="1599152"/>
                  </a:lnTo>
                  <a:lnTo>
                    <a:pt x="4727560" y="1599152"/>
                  </a:lnTo>
                  <a:lnTo>
                    <a:pt x="4727574" y="1599142"/>
                  </a:lnTo>
                  <a:lnTo>
                    <a:pt x="4728632" y="1599142"/>
                  </a:lnTo>
                  <a:lnTo>
                    <a:pt x="4729161" y="1599142"/>
                  </a:lnTo>
                  <a:lnTo>
                    <a:pt x="4729181" y="1599152"/>
                  </a:lnTo>
                  <a:lnTo>
                    <a:pt x="4729182" y="1599152"/>
                  </a:lnTo>
                  <a:lnTo>
                    <a:pt x="4729184" y="1599153"/>
                  </a:lnTo>
                  <a:lnTo>
                    <a:pt x="4730220" y="1599671"/>
                  </a:lnTo>
                  <a:lnTo>
                    <a:pt x="4730280" y="1599641"/>
                  </a:lnTo>
                  <a:lnTo>
                    <a:pt x="4730770" y="1599152"/>
                  </a:lnTo>
                  <a:lnTo>
                    <a:pt x="4732358" y="1598623"/>
                  </a:lnTo>
                  <a:lnTo>
                    <a:pt x="4734476" y="1597565"/>
                  </a:lnTo>
                  <a:lnTo>
                    <a:pt x="4736064" y="1595978"/>
                  </a:lnTo>
                  <a:lnTo>
                    <a:pt x="4737123" y="1594391"/>
                  </a:lnTo>
                  <a:lnTo>
                    <a:pt x="4737123" y="1574291"/>
                  </a:lnTo>
                  <a:lnTo>
                    <a:pt x="4737652" y="1572704"/>
                  </a:lnTo>
                  <a:lnTo>
                    <a:pt x="4737652" y="1570588"/>
                  </a:lnTo>
                  <a:lnTo>
                    <a:pt x="4737652" y="1566385"/>
                  </a:lnTo>
                  <a:lnTo>
                    <a:pt x="4732866" y="1566863"/>
                  </a:lnTo>
                  <a:lnTo>
                    <a:pt x="4727574" y="1567392"/>
                  </a:lnTo>
                  <a:lnTo>
                    <a:pt x="4727507" y="1567370"/>
                  </a:lnTo>
                  <a:lnTo>
                    <a:pt x="4727065" y="1567414"/>
                  </a:lnTo>
                  <a:lnTo>
                    <a:pt x="4725477" y="1566885"/>
                  </a:lnTo>
                  <a:lnTo>
                    <a:pt x="4723889" y="1566356"/>
                  </a:lnTo>
                  <a:lnTo>
                    <a:pt x="4720712" y="1566356"/>
                  </a:lnTo>
                  <a:lnTo>
                    <a:pt x="4718595" y="1566356"/>
                  </a:lnTo>
                  <a:lnTo>
                    <a:pt x="4717536" y="1566356"/>
                  </a:lnTo>
                  <a:lnTo>
                    <a:pt x="4716477" y="1566356"/>
                  </a:lnTo>
                  <a:lnTo>
                    <a:pt x="4715419" y="1566356"/>
                  </a:lnTo>
                  <a:lnTo>
                    <a:pt x="4714360" y="1566356"/>
                  </a:lnTo>
                  <a:lnTo>
                    <a:pt x="4713831" y="1566356"/>
                  </a:lnTo>
                  <a:lnTo>
                    <a:pt x="4713264" y="1566356"/>
                  </a:lnTo>
                  <a:lnTo>
                    <a:pt x="4711699" y="1567921"/>
                  </a:lnTo>
                  <a:lnTo>
                    <a:pt x="4710641" y="1569509"/>
                  </a:lnTo>
                  <a:lnTo>
                    <a:pt x="4709651" y="1570004"/>
                  </a:lnTo>
                  <a:lnTo>
                    <a:pt x="4709596" y="1570059"/>
                  </a:lnTo>
                  <a:lnTo>
                    <a:pt x="4709066" y="1570059"/>
                  </a:lnTo>
                  <a:lnTo>
                    <a:pt x="4708537" y="1570059"/>
                  </a:lnTo>
                  <a:lnTo>
                    <a:pt x="4708008" y="1569530"/>
                  </a:lnTo>
                  <a:lnTo>
                    <a:pt x="4707478" y="1569530"/>
                  </a:lnTo>
                  <a:lnTo>
                    <a:pt x="4706949" y="1569530"/>
                  </a:lnTo>
                  <a:lnTo>
                    <a:pt x="4706907" y="1569530"/>
                  </a:lnTo>
                  <a:lnTo>
                    <a:pt x="4703232" y="1572154"/>
                  </a:lnTo>
                  <a:lnTo>
                    <a:pt x="4698999" y="1573742"/>
                  </a:lnTo>
                  <a:lnTo>
                    <a:pt x="4698531" y="1573742"/>
                  </a:lnTo>
                  <a:lnTo>
                    <a:pt x="4698479" y="1573762"/>
                  </a:lnTo>
                  <a:lnTo>
                    <a:pt x="4697950" y="1573762"/>
                  </a:lnTo>
                  <a:lnTo>
                    <a:pt x="4696891" y="1573762"/>
                  </a:lnTo>
                  <a:lnTo>
                    <a:pt x="4696362" y="1573762"/>
                  </a:lnTo>
                  <a:lnTo>
                    <a:pt x="4695832" y="1573233"/>
                  </a:lnTo>
                  <a:lnTo>
                    <a:pt x="4695785" y="1573233"/>
                  </a:lnTo>
                  <a:lnTo>
                    <a:pt x="4694766" y="1573742"/>
                  </a:lnTo>
                  <a:lnTo>
                    <a:pt x="4693178" y="1574271"/>
                  </a:lnTo>
                  <a:lnTo>
                    <a:pt x="4692715" y="1574271"/>
                  </a:lnTo>
                  <a:lnTo>
                    <a:pt x="4692656" y="1574291"/>
                  </a:lnTo>
                  <a:lnTo>
                    <a:pt x="4690513" y="1574291"/>
                  </a:lnTo>
                  <a:lnTo>
                    <a:pt x="4688945" y="1575859"/>
                  </a:lnTo>
                  <a:lnTo>
                    <a:pt x="4688416" y="1578504"/>
                  </a:lnTo>
                  <a:lnTo>
                    <a:pt x="4687886" y="1580621"/>
                  </a:lnTo>
                  <a:lnTo>
                    <a:pt x="4687357" y="1583267"/>
                  </a:lnTo>
                  <a:lnTo>
                    <a:pt x="4686299" y="1585913"/>
                  </a:lnTo>
                  <a:lnTo>
                    <a:pt x="4685770" y="1588559"/>
                  </a:lnTo>
                  <a:lnTo>
                    <a:pt x="4685241" y="1590675"/>
                  </a:lnTo>
                  <a:lnTo>
                    <a:pt x="4684711" y="1592792"/>
                  </a:lnTo>
                  <a:lnTo>
                    <a:pt x="4684711" y="1595438"/>
                  </a:lnTo>
                  <a:lnTo>
                    <a:pt x="4684711" y="1597554"/>
                  </a:lnTo>
                  <a:lnTo>
                    <a:pt x="4683124" y="1598613"/>
                  </a:lnTo>
                  <a:lnTo>
                    <a:pt x="4681536" y="1599142"/>
                  </a:lnTo>
                  <a:lnTo>
                    <a:pt x="4679420" y="1600729"/>
                  </a:lnTo>
                  <a:lnTo>
                    <a:pt x="4677303" y="1601788"/>
                  </a:lnTo>
                  <a:lnTo>
                    <a:pt x="4676264" y="1602308"/>
                  </a:lnTo>
                  <a:lnTo>
                    <a:pt x="4676246" y="1602326"/>
                  </a:lnTo>
                  <a:lnTo>
                    <a:pt x="4675187" y="1602855"/>
                  </a:lnTo>
                  <a:lnTo>
                    <a:pt x="4675187" y="1602846"/>
                  </a:lnTo>
                  <a:lnTo>
                    <a:pt x="4675186" y="1602846"/>
                  </a:lnTo>
                  <a:lnTo>
                    <a:pt x="4674128" y="1604963"/>
                  </a:lnTo>
                  <a:lnTo>
                    <a:pt x="4673599" y="1607079"/>
                  </a:lnTo>
                  <a:lnTo>
                    <a:pt x="4673070" y="1609196"/>
                  </a:lnTo>
                  <a:lnTo>
                    <a:pt x="4673070" y="1611842"/>
                  </a:lnTo>
                  <a:lnTo>
                    <a:pt x="4673070" y="1614488"/>
                  </a:lnTo>
                  <a:lnTo>
                    <a:pt x="4672541" y="1618192"/>
                  </a:lnTo>
                  <a:lnTo>
                    <a:pt x="4673070" y="1620838"/>
                  </a:lnTo>
                  <a:lnTo>
                    <a:pt x="4675186" y="1621896"/>
                  </a:lnTo>
                  <a:lnTo>
                    <a:pt x="4675716" y="1622426"/>
                  </a:lnTo>
                  <a:lnTo>
                    <a:pt x="4676774" y="1623484"/>
                  </a:lnTo>
                  <a:lnTo>
                    <a:pt x="4676774" y="1625071"/>
                  </a:lnTo>
                  <a:lnTo>
                    <a:pt x="4676774" y="1627188"/>
                  </a:lnTo>
                  <a:lnTo>
                    <a:pt x="4676774" y="1630892"/>
                  </a:lnTo>
                  <a:lnTo>
                    <a:pt x="4677303" y="1634067"/>
                  </a:lnTo>
                  <a:lnTo>
                    <a:pt x="4678891" y="1635125"/>
                  </a:lnTo>
                  <a:lnTo>
                    <a:pt x="4681536" y="1637242"/>
                  </a:lnTo>
                  <a:lnTo>
                    <a:pt x="4682066" y="1638829"/>
                  </a:lnTo>
                  <a:lnTo>
                    <a:pt x="4683124" y="1640417"/>
                  </a:lnTo>
                  <a:lnTo>
                    <a:pt x="4685241" y="1642004"/>
                  </a:lnTo>
                  <a:lnTo>
                    <a:pt x="4687357" y="1643063"/>
                  </a:lnTo>
                  <a:lnTo>
                    <a:pt x="4690532" y="1645709"/>
                  </a:lnTo>
                  <a:lnTo>
                    <a:pt x="4692531" y="1647208"/>
                  </a:lnTo>
                  <a:lnTo>
                    <a:pt x="4694237" y="1648271"/>
                  </a:lnTo>
                  <a:lnTo>
                    <a:pt x="4695027" y="1649058"/>
                  </a:lnTo>
                  <a:lnTo>
                    <a:pt x="4696353" y="1649942"/>
                  </a:lnTo>
                  <a:lnTo>
                    <a:pt x="4697941" y="1651000"/>
                  </a:lnTo>
                  <a:lnTo>
                    <a:pt x="4700057" y="1651529"/>
                  </a:lnTo>
                  <a:lnTo>
                    <a:pt x="4701645" y="1652059"/>
                  </a:lnTo>
                  <a:lnTo>
                    <a:pt x="4701645" y="1653646"/>
                  </a:lnTo>
                  <a:lnTo>
                    <a:pt x="4701645" y="1655234"/>
                  </a:lnTo>
                  <a:lnTo>
                    <a:pt x="4703761" y="1659996"/>
                  </a:lnTo>
                  <a:lnTo>
                    <a:pt x="4706936" y="1663700"/>
                  </a:lnTo>
                  <a:lnTo>
                    <a:pt x="4707995" y="1665288"/>
                  </a:lnTo>
                  <a:lnTo>
                    <a:pt x="4709582" y="1666875"/>
                  </a:lnTo>
                  <a:lnTo>
                    <a:pt x="4711131" y="1667908"/>
                  </a:lnTo>
                  <a:lnTo>
                    <a:pt x="4712758" y="1668314"/>
                  </a:lnTo>
                  <a:lnTo>
                    <a:pt x="4712971" y="1668384"/>
                  </a:lnTo>
                  <a:lnTo>
                    <a:pt x="4713286" y="1668463"/>
                  </a:lnTo>
                  <a:lnTo>
                    <a:pt x="4716312" y="1668841"/>
                  </a:lnTo>
                  <a:lnTo>
                    <a:pt x="4718579" y="1668841"/>
                  </a:lnTo>
                  <a:lnTo>
                    <a:pt x="4721225" y="1668314"/>
                  </a:lnTo>
                  <a:lnTo>
                    <a:pt x="4721225" y="1668529"/>
                  </a:lnTo>
                  <a:lnTo>
                    <a:pt x="4721753" y="1668463"/>
                  </a:lnTo>
                  <a:lnTo>
                    <a:pt x="4721753" y="1673225"/>
                  </a:lnTo>
                  <a:lnTo>
                    <a:pt x="4721753" y="1676929"/>
                  </a:lnTo>
                  <a:lnTo>
                    <a:pt x="4722811" y="1681163"/>
                  </a:lnTo>
                  <a:lnTo>
                    <a:pt x="4724399" y="1684867"/>
                  </a:lnTo>
                  <a:lnTo>
                    <a:pt x="4726516" y="1690688"/>
                  </a:lnTo>
                  <a:lnTo>
                    <a:pt x="4729161" y="1696509"/>
                  </a:lnTo>
                  <a:lnTo>
                    <a:pt x="4729691" y="1700213"/>
                  </a:lnTo>
                  <a:lnTo>
                    <a:pt x="4729161" y="1704975"/>
                  </a:lnTo>
                  <a:lnTo>
                    <a:pt x="4729161" y="1717675"/>
                  </a:lnTo>
                  <a:lnTo>
                    <a:pt x="4729691" y="1726671"/>
                  </a:lnTo>
                  <a:lnTo>
                    <a:pt x="4729161" y="1734609"/>
                  </a:lnTo>
                  <a:lnTo>
                    <a:pt x="4729161" y="1738842"/>
                  </a:lnTo>
                  <a:lnTo>
                    <a:pt x="4728632" y="1742017"/>
                  </a:lnTo>
                  <a:lnTo>
                    <a:pt x="4728103" y="1743604"/>
                  </a:lnTo>
                  <a:lnTo>
                    <a:pt x="4727574" y="1745192"/>
                  </a:lnTo>
                  <a:lnTo>
                    <a:pt x="4725986" y="1747309"/>
                  </a:lnTo>
                  <a:lnTo>
                    <a:pt x="4724399" y="1748367"/>
                  </a:lnTo>
                  <a:lnTo>
                    <a:pt x="4722282" y="1748896"/>
                  </a:lnTo>
                  <a:lnTo>
                    <a:pt x="4720166" y="1749425"/>
                  </a:lnTo>
                  <a:lnTo>
                    <a:pt x="4718049" y="1751013"/>
                  </a:lnTo>
                  <a:lnTo>
                    <a:pt x="4715932" y="1752600"/>
                  </a:lnTo>
                  <a:lnTo>
                    <a:pt x="4711699" y="1757363"/>
                  </a:lnTo>
                  <a:lnTo>
                    <a:pt x="4707995" y="1761067"/>
                  </a:lnTo>
                  <a:lnTo>
                    <a:pt x="4705878" y="1762654"/>
                  </a:lnTo>
                  <a:lnTo>
                    <a:pt x="4703761" y="1763713"/>
                  </a:lnTo>
                  <a:lnTo>
                    <a:pt x="4700057" y="1763713"/>
                  </a:lnTo>
                  <a:lnTo>
                    <a:pt x="4696353" y="1763713"/>
                  </a:lnTo>
                  <a:lnTo>
                    <a:pt x="4694181" y="1762844"/>
                  </a:lnTo>
                  <a:lnTo>
                    <a:pt x="4693708" y="1762726"/>
                  </a:lnTo>
                  <a:lnTo>
                    <a:pt x="4693420" y="1762654"/>
                  </a:lnTo>
                  <a:lnTo>
                    <a:pt x="4690532" y="1762654"/>
                  </a:lnTo>
                  <a:lnTo>
                    <a:pt x="4688416" y="1763713"/>
                  </a:lnTo>
                  <a:lnTo>
                    <a:pt x="4687357" y="1765829"/>
                  </a:lnTo>
                  <a:lnTo>
                    <a:pt x="4686828" y="1768475"/>
                  </a:lnTo>
                  <a:lnTo>
                    <a:pt x="4686299" y="1770063"/>
                  </a:lnTo>
                  <a:lnTo>
                    <a:pt x="4686299" y="1771650"/>
                  </a:lnTo>
                  <a:lnTo>
                    <a:pt x="4685770" y="1773238"/>
                  </a:lnTo>
                  <a:lnTo>
                    <a:pt x="4684182" y="1775354"/>
                  </a:lnTo>
                  <a:lnTo>
                    <a:pt x="4683124" y="1776942"/>
                  </a:lnTo>
                  <a:lnTo>
                    <a:pt x="4682066" y="1779059"/>
                  </a:lnTo>
                  <a:lnTo>
                    <a:pt x="4681536" y="1780646"/>
                  </a:lnTo>
                  <a:lnTo>
                    <a:pt x="4679420" y="1782234"/>
                  </a:lnTo>
                  <a:lnTo>
                    <a:pt x="4677303" y="1783292"/>
                  </a:lnTo>
                  <a:lnTo>
                    <a:pt x="4675186" y="1784879"/>
                  </a:lnTo>
                  <a:lnTo>
                    <a:pt x="4673070" y="1786467"/>
                  </a:lnTo>
                  <a:lnTo>
                    <a:pt x="4671482" y="1788054"/>
                  </a:lnTo>
                  <a:lnTo>
                    <a:pt x="4669366" y="1790700"/>
                  </a:lnTo>
                  <a:lnTo>
                    <a:pt x="4667778" y="1791759"/>
                  </a:lnTo>
                  <a:lnTo>
                    <a:pt x="4665661" y="1792817"/>
                  </a:lnTo>
                  <a:lnTo>
                    <a:pt x="4662486" y="1795992"/>
                  </a:lnTo>
                  <a:lnTo>
                    <a:pt x="4659841" y="1799696"/>
                  </a:lnTo>
                  <a:lnTo>
                    <a:pt x="4658253" y="1802342"/>
                  </a:lnTo>
                  <a:lnTo>
                    <a:pt x="4656666" y="1803929"/>
                  </a:lnTo>
                  <a:lnTo>
                    <a:pt x="4652961" y="1796521"/>
                  </a:lnTo>
                  <a:lnTo>
                    <a:pt x="4651903" y="1788054"/>
                  </a:lnTo>
                  <a:lnTo>
                    <a:pt x="4651903" y="1784879"/>
                  </a:lnTo>
                  <a:lnTo>
                    <a:pt x="4652432" y="1781704"/>
                  </a:lnTo>
                  <a:lnTo>
                    <a:pt x="4654549" y="1777471"/>
                  </a:lnTo>
                  <a:lnTo>
                    <a:pt x="4656136" y="1774296"/>
                  </a:lnTo>
                  <a:lnTo>
                    <a:pt x="4655078" y="1772179"/>
                  </a:lnTo>
                  <a:lnTo>
                    <a:pt x="4653491" y="1770592"/>
                  </a:lnTo>
                  <a:lnTo>
                    <a:pt x="4651903" y="1770063"/>
                  </a:lnTo>
                  <a:lnTo>
                    <a:pt x="4650316" y="1770063"/>
                  </a:lnTo>
                  <a:lnTo>
                    <a:pt x="4647670" y="1769534"/>
                  </a:lnTo>
                  <a:lnTo>
                    <a:pt x="4646082" y="1769004"/>
                  </a:lnTo>
                  <a:lnTo>
                    <a:pt x="4644495" y="1768475"/>
                  </a:lnTo>
                  <a:lnTo>
                    <a:pt x="4642907" y="1768475"/>
                  </a:lnTo>
                  <a:lnTo>
                    <a:pt x="4641849" y="1767417"/>
                  </a:lnTo>
                  <a:lnTo>
                    <a:pt x="4641320" y="1768475"/>
                  </a:lnTo>
                  <a:lnTo>
                    <a:pt x="4640261" y="1768475"/>
                  </a:lnTo>
                  <a:lnTo>
                    <a:pt x="4639203" y="1768475"/>
                  </a:lnTo>
                  <a:lnTo>
                    <a:pt x="4635499" y="1765300"/>
                  </a:lnTo>
                  <a:lnTo>
                    <a:pt x="4632853" y="1761596"/>
                  </a:lnTo>
                  <a:lnTo>
                    <a:pt x="4630736" y="1758421"/>
                  </a:lnTo>
                  <a:lnTo>
                    <a:pt x="4628620" y="1754188"/>
                  </a:lnTo>
                  <a:lnTo>
                    <a:pt x="4626503" y="1751013"/>
                  </a:lnTo>
                  <a:lnTo>
                    <a:pt x="4624916" y="1747838"/>
                  </a:lnTo>
                  <a:lnTo>
                    <a:pt x="4623328" y="1743075"/>
                  </a:lnTo>
                  <a:lnTo>
                    <a:pt x="4622270" y="1739371"/>
                  </a:lnTo>
                  <a:lnTo>
                    <a:pt x="4620153" y="1735667"/>
                  </a:lnTo>
                  <a:lnTo>
                    <a:pt x="4616978" y="1731963"/>
                  </a:lnTo>
                  <a:lnTo>
                    <a:pt x="4614861" y="1727729"/>
                  </a:lnTo>
                  <a:lnTo>
                    <a:pt x="4611686" y="1726142"/>
                  </a:lnTo>
                  <a:lnTo>
                    <a:pt x="4609570" y="1726671"/>
                  </a:lnTo>
                  <a:lnTo>
                    <a:pt x="4607982" y="1727729"/>
                  </a:lnTo>
                  <a:lnTo>
                    <a:pt x="4606395" y="1728788"/>
                  </a:lnTo>
                  <a:lnTo>
                    <a:pt x="4604278" y="1729846"/>
                  </a:lnTo>
                  <a:lnTo>
                    <a:pt x="4602161" y="1729846"/>
                  </a:lnTo>
                  <a:lnTo>
                    <a:pt x="4599516" y="1729317"/>
                  </a:lnTo>
                  <a:lnTo>
                    <a:pt x="4597399" y="1727729"/>
                  </a:lnTo>
                  <a:lnTo>
                    <a:pt x="4595282" y="1727200"/>
                  </a:lnTo>
                  <a:lnTo>
                    <a:pt x="4593166" y="1725613"/>
                  </a:lnTo>
                  <a:lnTo>
                    <a:pt x="4592636" y="1721379"/>
                  </a:lnTo>
                  <a:lnTo>
                    <a:pt x="4591578" y="1718204"/>
                  </a:lnTo>
                  <a:lnTo>
                    <a:pt x="4589991" y="1716617"/>
                  </a:lnTo>
                  <a:lnTo>
                    <a:pt x="4588403" y="1715559"/>
                  </a:lnTo>
                  <a:lnTo>
                    <a:pt x="4587345" y="1712913"/>
                  </a:lnTo>
                  <a:lnTo>
                    <a:pt x="4586816" y="1711325"/>
                  </a:lnTo>
                  <a:lnTo>
                    <a:pt x="4585228" y="1710267"/>
                  </a:lnTo>
                  <a:lnTo>
                    <a:pt x="4582582" y="1709209"/>
                  </a:lnTo>
                  <a:lnTo>
                    <a:pt x="4580995" y="1708679"/>
                  </a:lnTo>
                  <a:lnTo>
                    <a:pt x="4579407" y="1708150"/>
                  </a:lnTo>
                  <a:lnTo>
                    <a:pt x="4578349" y="1710267"/>
                  </a:lnTo>
                  <a:lnTo>
                    <a:pt x="4576761" y="1712384"/>
                  </a:lnTo>
                  <a:lnTo>
                    <a:pt x="4575174" y="1713971"/>
                  </a:lnTo>
                  <a:lnTo>
                    <a:pt x="4573057" y="1715559"/>
                  </a:lnTo>
                  <a:lnTo>
                    <a:pt x="4571999" y="1717675"/>
                  </a:lnTo>
                  <a:lnTo>
                    <a:pt x="4571999" y="1720321"/>
                  </a:lnTo>
                  <a:lnTo>
                    <a:pt x="4573057" y="1724554"/>
                  </a:lnTo>
                  <a:lnTo>
                    <a:pt x="4574116" y="1727729"/>
                  </a:lnTo>
                  <a:lnTo>
                    <a:pt x="4573057" y="1730375"/>
                  </a:lnTo>
                  <a:lnTo>
                    <a:pt x="4571999" y="1733021"/>
                  </a:lnTo>
                  <a:lnTo>
                    <a:pt x="4569882" y="1738842"/>
                  </a:lnTo>
                  <a:lnTo>
                    <a:pt x="4566707" y="1743604"/>
                  </a:lnTo>
                  <a:lnTo>
                    <a:pt x="4561945" y="1749425"/>
                  </a:lnTo>
                  <a:lnTo>
                    <a:pt x="4559299" y="1755246"/>
                  </a:lnTo>
                  <a:lnTo>
                    <a:pt x="4559299" y="1773238"/>
                  </a:lnTo>
                  <a:lnTo>
                    <a:pt x="4561945" y="1774296"/>
                  </a:lnTo>
                  <a:lnTo>
                    <a:pt x="4564591" y="1774825"/>
                  </a:lnTo>
                  <a:lnTo>
                    <a:pt x="4566178" y="1775884"/>
                  </a:lnTo>
                  <a:lnTo>
                    <a:pt x="4567766" y="1776413"/>
                  </a:lnTo>
                  <a:lnTo>
                    <a:pt x="4569353" y="1776942"/>
                  </a:lnTo>
                  <a:lnTo>
                    <a:pt x="4569882" y="1779059"/>
                  </a:lnTo>
                  <a:lnTo>
                    <a:pt x="4569353" y="1780646"/>
                  </a:lnTo>
                  <a:lnTo>
                    <a:pt x="4569353" y="1783821"/>
                  </a:lnTo>
                  <a:lnTo>
                    <a:pt x="4569353" y="1787525"/>
                  </a:lnTo>
                  <a:lnTo>
                    <a:pt x="4570411" y="1791229"/>
                  </a:lnTo>
                  <a:lnTo>
                    <a:pt x="4571999" y="1792288"/>
                  </a:lnTo>
                  <a:lnTo>
                    <a:pt x="4574116" y="1792817"/>
                  </a:lnTo>
                  <a:lnTo>
                    <a:pt x="4576232" y="1793875"/>
                  </a:lnTo>
                  <a:lnTo>
                    <a:pt x="4577820" y="1794934"/>
                  </a:lnTo>
                  <a:lnTo>
                    <a:pt x="4578349" y="1796521"/>
                  </a:lnTo>
                  <a:lnTo>
                    <a:pt x="4578349" y="1798109"/>
                  </a:lnTo>
                  <a:lnTo>
                    <a:pt x="4578349" y="1799696"/>
                  </a:lnTo>
                  <a:lnTo>
                    <a:pt x="4578349" y="1802342"/>
                  </a:lnTo>
                  <a:lnTo>
                    <a:pt x="4578349" y="1805517"/>
                  </a:lnTo>
                  <a:lnTo>
                    <a:pt x="4578349" y="1808692"/>
                  </a:lnTo>
                  <a:lnTo>
                    <a:pt x="4578878" y="1810809"/>
                  </a:lnTo>
                  <a:lnTo>
                    <a:pt x="4579407" y="1812925"/>
                  </a:lnTo>
                  <a:lnTo>
                    <a:pt x="4580466" y="1814513"/>
                  </a:lnTo>
                  <a:lnTo>
                    <a:pt x="4582053" y="1816100"/>
                  </a:lnTo>
                  <a:lnTo>
                    <a:pt x="4584699" y="1819275"/>
                  </a:lnTo>
                  <a:lnTo>
                    <a:pt x="4588403" y="1821392"/>
                  </a:lnTo>
                  <a:lnTo>
                    <a:pt x="4589461" y="1821392"/>
                  </a:lnTo>
                  <a:lnTo>
                    <a:pt x="4590520" y="1821392"/>
                  </a:lnTo>
                  <a:lnTo>
                    <a:pt x="4591578" y="1821392"/>
                  </a:lnTo>
                  <a:lnTo>
                    <a:pt x="4592636" y="1821392"/>
                  </a:lnTo>
                  <a:lnTo>
                    <a:pt x="4596341" y="1821921"/>
                  </a:lnTo>
                  <a:lnTo>
                    <a:pt x="4600045" y="1824567"/>
                  </a:lnTo>
                  <a:lnTo>
                    <a:pt x="4601632" y="1825625"/>
                  </a:lnTo>
                  <a:lnTo>
                    <a:pt x="4603220" y="1827742"/>
                  </a:lnTo>
                  <a:lnTo>
                    <a:pt x="4604807" y="1828800"/>
                  </a:lnTo>
                  <a:lnTo>
                    <a:pt x="4607453" y="1829329"/>
                  </a:lnTo>
                  <a:lnTo>
                    <a:pt x="4608511" y="1831446"/>
                  </a:lnTo>
                  <a:lnTo>
                    <a:pt x="4609570" y="1833034"/>
                  </a:lnTo>
                  <a:lnTo>
                    <a:pt x="4611157" y="1834621"/>
                  </a:lnTo>
                  <a:lnTo>
                    <a:pt x="4613274" y="1836209"/>
                  </a:lnTo>
                  <a:lnTo>
                    <a:pt x="4618566" y="1837267"/>
                  </a:lnTo>
                  <a:lnTo>
                    <a:pt x="4623857" y="1836738"/>
                  </a:lnTo>
                  <a:lnTo>
                    <a:pt x="4623857" y="1843617"/>
                  </a:lnTo>
                  <a:lnTo>
                    <a:pt x="4624386" y="1846263"/>
                  </a:lnTo>
                  <a:lnTo>
                    <a:pt x="4624916" y="1848379"/>
                  </a:lnTo>
                  <a:lnTo>
                    <a:pt x="4624916" y="1851554"/>
                  </a:lnTo>
                  <a:lnTo>
                    <a:pt x="4624916" y="1853671"/>
                  </a:lnTo>
                  <a:lnTo>
                    <a:pt x="4625445" y="1855788"/>
                  </a:lnTo>
                  <a:lnTo>
                    <a:pt x="4625445" y="1858963"/>
                  </a:lnTo>
                  <a:lnTo>
                    <a:pt x="4624916" y="1864254"/>
                  </a:lnTo>
                  <a:lnTo>
                    <a:pt x="4625445" y="1869546"/>
                  </a:lnTo>
                  <a:lnTo>
                    <a:pt x="4627561" y="1871663"/>
                  </a:lnTo>
                  <a:lnTo>
                    <a:pt x="4629678" y="1873250"/>
                  </a:lnTo>
                  <a:lnTo>
                    <a:pt x="4630736" y="1874838"/>
                  </a:lnTo>
                  <a:lnTo>
                    <a:pt x="4631266" y="1876425"/>
                  </a:lnTo>
                  <a:lnTo>
                    <a:pt x="4631795" y="1879071"/>
                  </a:lnTo>
                  <a:lnTo>
                    <a:pt x="4631795" y="1880659"/>
                  </a:lnTo>
                  <a:lnTo>
                    <a:pt x="4632324" y="1885421"/>
                  </a:lnTo>
                  <a:lnTo>
                    <a:pt x="4631795" y="1891242"/>
                  </a:lnTo>
                  <a:lnTo>
                    <a:pt x="4632324" y="1892829"/>
                  </a:lnTo>
                  <a:lnTo>
                    <a:pt x="4632853" y="1894417"/>
                  </a:lnTo>
                  <a:lnTo>
                    <a:pt x="4632853" y="1899179"/>
                  </a:lnTo>
                  <a:lnTo>
                    <a:pt x="4632853" y="1902884"/>
                  </a:lnTo>
                  <a:lnTo>
                    <a:pt x="4634441" y="1906588"/>
                  </a:lnTo>
                  <a:lnTo>
                    <a:pt x="4637086" y="1910292"/>
                  </a:lnTo>
                  <a:lnTo>
                    <a:pt x="4639203" y="1910292"/>
                  </a:lnTo>
                  <a:lnTo>
                    <a:pt x="4640791" y="1910821"/>
                  </a:lnTo>
                  <a:lnTo>
                    <a:pt x="4641849" y="1912409"/>
                  </a:lnTo>
                  <a:lnTo>
                    <a:pt x="4642907" y="1914525"/>
                  </a:lnTo>
                  <a:lnTo>
                    <a:pt x="4645024" y="1917700"/>
                  </a:lnTo>
                  <a:lnTo>
                    <a:pt x="4647141" y="1921934"/>
                  </a:lnTo>
                  <a:lnTo>
                    <a:pt x="4645553" y="1923521"/>
                  </a:lnTo>
                  <a:lnTo>
                    <a:pt x="4643436" y="1924050"/>
                  </a:lnTo>
                  <a:lnTo>
                    <a:pt x="4641849" y="1924050"/>
                  </a:lnTo>
                  <a:lnTo>
                    <a:pt x="4638674" y="1923521"/>
                  </a:lnTo>
                  <a:lnTo>
                    <a:pt x="4635499" y="1922463"/>
                  </a:lnTo>
                  <a:lnTo>
                    <a:pt x="4633382" y="1921934"/>
                  </a:lnTo>
                  <a:lnTo>
                    <a:pt x="4631266" y="1920346"/>
                  </a:lnTo>
                  <a:lnTo>
                    <a:pt x="4629678" y="1919817"/>
                  </a:lnTo>
                  <a:lnTo>
                    <a:pt x="4627561" y="1919288"/>
                  </a:lnTo>
                  <a:lnTo>
                    <a:pt x="4625445" y="1919288"/>
                  </a:lnTo>
                  <a:lnTo>
                    <a:pt x="4623857" y="1918759"/>
                  </a:lnTo>
                  <a:lnTo>
                    <a:pt x="4622799" y="1917171"/>
                  </a:lnTo>
                  <a:lnTo>
                    <a:pt x="4622270" y="1915054"/>
                  </a:lnTo>
                  <a:lnTo>
                    <a:pt x="4620153" y="1911350"/>
                  </a:lnTo>
                  <a:lnTo>
                    <a:pt x="4618036" y="1907646"/>
                  </a:lnTo>
                  <a:lnTo>
                    <a:pt x="4614332" y="1906059"/>
                  </a:lnTo>
                  <a:lnTo>
                    <a:pt x="4610628" y="1905529"/>
                  </a:lnTo>
                  <a:lnTo>
                    <a:pt x="4604278" y="1902354"/>
                  </a:lnTo>
                  <a:lnTo>
                    <a:pt x="4598986" y="1898121"/>
                  </a:lnTo>
                  <a:lnTo>
                    <a:pt x="4597399" y="1897063"/>
                  </a:lnTo>
                  <a:lnTo>
                    <a:pt x="4595811" y="1896534"/>
                  </a:lnTo>
                  <a:lnTo>
                    <a:pt x="4593166" y="1894946"/>
                  </a:lnTo>
                  <a:lnTo>
                    <a:pt x="4591578" y="1892829"/>
                  </a:lnTo>
                  <a:lnTo>
                    <a:pt x="4589991" y="1891242"/>
                  </a:lnTo>
                  <a:lnTo>
                    <a:pt x="4588932" y="1889654"/>
                  </a:lnTo>
                  <a:lnTo>
                    <a:pt x="4588932" y="1887009"/>
                  </a:lnTo>
                  <a:lnTo>
                    <a:pt x="4588403" y="1884892"/>
                  </a:lnTo>
                  <a:lnTo>
                    <a:pt x="4587345" y="1883304"/>
                  </a:lnTo>
                  <a:lnTo>
                    <a:pt x="4586816" y="1881188"/>
                  </a:lnTo>
                  <a:lnTo>
                    <a:pt x="4586816" y="1861609"/>
                  </a:lnTo>
                  <a:lnTo>
                    <a:pt x="4585757" y="1857904"/>
                  </a:lnTo>
                  <a:lnTo>
                    <a:pt x="4583641" y="1853671"/>
                  </a:lnTo>
                  <a:lnTo>
                    <a:pt x="4581524" y="1851554"/>
                  </a:lnTo>
                  <a:lnTo>
                    <a:pt x="4579936" y="1849967"/>
                  </a:lnTo>
                  <a:lnTo>
                    <a:pt x="4579936" y="1847850"/>
                  </a:lnTo>
                  <a:lnTo>
                    <a:pt x="4579407" y="1845734"/>
                  </a:lnTo>
                  <a:lnTo>
                    <a:pt x="4577291" y="1842029"/>
                  </a:lnTo>
                  <a:lnTo>
                    <a:pt x="4575174" y="1838325"/>
                  </a:lnTo>
                  <a:lnTo>
                    <a:pt x="4574116" y="1835150"/>
                  </a:lnTo>
                  <a:lnTo>
                    <a:pt x="4573057" y="1831446"/>
                  </a:lnTo>
                  <a:lnTo>
                    <a:pt x="4573057" y="1827213"/>
                  </a:lnTo>
                  <a:lnTo>
                    <a:pt x="4573057" y="1823509"/>
                  </a:lnTo>
                  <a:lnTo>
                    <a:pt x="4571999" y="1820863"/>
                  </a:lnTo>
                  <a:lnTo>
                    <a:pt x="4570411" y="1819804"/>
                  </a:lnTo>
                  <a:lnTo>
                    <a:pt x="4569353" y="1817688"/>
                  </a:lnTo>
                  <a:lnTo>
                    <a:pt x="4567766" y="1816100"/>
                  </a:lnTo>
                  <a:lnTo>
                    <a:pt x="4566178" y="1815571"/>
                  </a:lnTo>
                  <a:lnTo>
                    <a:pt x="4564591" y="1815571"/>
                  </a:lnTo>
                  <a:lnTo>
                    <a:pt x="4559828" y="1812925"/>
                  </a:lnTo>
                  <a:lnTo>
                    <a:pt x="4557182" y="1808692"/>
                  </a:lnTo>
                  <a:lnTo>
                    <a:pt x="4554536" y="1804988"/>
                  </a:lnTo>
                  <a:lnTo>
                    <a:pt x="4550303" y="1802342"/>
                  </a:lnTo>
                  <a:lnTo>
                    <a:pt x="4548716" y="1801813"/>
                  </a:lnTo>
                  <a:lnTo>
                    <a:pt x="4547128" y="1801284"/>
                  </a:lnTo>
                  <a:lnTo>
                    <a:pt x="4545541" y="1800225"/>
                  </a:lnTo>
                  <a:lnTo>
                    <a:pt x="4543953" y="1799167"/>
                  </a:lnTo>
                  <a:lnTo>
                    <a:pt x="4542366" y="1797579"/>
                  </a:lnTo>
                  <a:lnTo>
                    <a:pt x="4540778" y="1795463"/>
                  </a:lnTo>
                  <a:lnTo>
                    <a:pt x="4539720" y="1791229"/>
                  </a:lnTo>
                  <a:lnTo>
                    <a:pt x="4539720" y="1786467"/>
                  </a:lnTo>
                  <a:lnTo>
                    <a:pt x="4539720" y="1783292"/>
                  </a:lnTo>
                  <a:lnTo>
                    <a:pt x="4539720" y="1780646"/>
                  </a:lnTo>
                  <a:lnTo>
                    <a:pt x="4540778" y="1776942"/>
                  </a:lnTo>
                  <a:lnTo>
                    <a:pt x="4541836" y="1773238"/>
                  </a:lnTo>
                  <a:lnTo>
                    <a:pt x="4541836" y="1770063"/>
                  </a:lnTo>
                  <a:lnTo>
                    <a:pt x="4541836" y="1764242"/>
                  </a:lnTo>
                  <a:lnTo>
                    <a:pt x="4541836" y="1758950"/>
                  </a:lnTo>
                  <a:lnTo>
                    <a:pt x="4542366" y="1757363"/>
                  </a:lnTo>
                  <a:lnTo>
                    <a:pt x="4542895" y="1755246"/>
                  </a:lnTo>
                  <a:lnTo>
                    <a:pt x="4543424" y="1753129"/>
                  </a:lnTo>
                  <a:lnTo>
                    <a:pt x="4544482" y="1752071"/>
                  </a:lnTo>
                  <a:lnTo>
                    <a:pt x="4546070" y="1751542"/>
                  </a:lnTo>
                  <a:lnTo>
                    <a:pt x="4548186" y="1751013"/>
                  </a:lnTo>
                  <a:lnTo>
                    <a:pt x="4549774" y="1749954"/>
                  </a:lnTo>
                  <a:lnTo>
                    <a:pt x="4551361" y="1749425"/>
                  </a:lnTo>
                  <a:lnTo>
                    <a:pt x="4556124" y="1746250"/>
                  </a:lnTo>
                  <a:lnTo>
                    <a:pt x="4557182" y="1740959"/>
                  </a:lnTo>
                  <a:lnTo>
                    <a:pt x="4555595" y="1737784"/>
                  </a:lnTo>
                  <a:lnTo>
                    <a:pt x="4554536" y="1734079"/>
                  </a:lnTo>
                  <a:lnTo>
                    <a:pt x="4555066" y="1730375"/>
                  </a:lnTo>
                  <a:lnTo>
                    <a:pt x="4556124" y="1727200"/>
                  </a:lnTo>
                  <a:lnTo>
                    <a:pt x="4555595" y="1723496"/>
                  </a:lnTo>
                  <a:lnTo>
                    <a:pt x="4554536" y="1721379"/>
                  </a:lnTo>
                  <a:lnTo>
                    <a:pt x="4552949" y="1720321"/>
                  </a:lnTo>
                  <a:lnTo>
                    <a:pt x="4550303" y="1718734"/>
                  </a:lnTo>
                  <a:lnTo>
                    <a:pt x="4547657" y="1715559"/>
                  </a:lnTo>
                  <a:lnTo>
                    <a:pt x="4545541" y="1711325"/>
                  </a:lnTo>
                  <a:lnTo>
                    <a:pt x="4543953" y="1710267"/>
                  </a:lnTo>
                  <a:lnTo>
                    <a:pt x="4541836" y="1709209"/>
                  </a:lnTo>
                  <a:lnTo>
                    <a:pt x="4540778" y="1707621"/>
                  </a:lnTo>
                  <a:lnTo>
                    <a:pt x="4539720" y="1705504"/>
                  </a:lnTo>
                  <a:lnTo>
                    <a:pt x="4538661" y="1703917"/>
                  </a:lnTo>
                  <a:lnTo>
                    <a:pt x="4538132" y="1701800"/>
                  </a:lnTo>
                  <a:lnTo>
                    <a:pt x="4538661" y="1698096"/>
                  </a:lnTo>
                  <a:lnTo>
                    <a:pt x="4543953" y="1693334"/>
                  </a:lnTo>
                  <a:lnTo>
                    <a:pt x="4544482" y="1689100"/>
                  </a:lnTo>
                  <a:lnTo>
                    <a:pt x="4544482" y="1687513"/>
                  </a:lnTo>
                  <a:lnTo>
                    <a:pt x="4543953" y="1685925"/>
                  </a:lnTo>
                  <a:lnTo>
                    <a:pt x="4542366" y="1684867"/>
                  </a:lnTo>
                  <a:lnTo>
                    <a:pt x="4539720" y="1684338"/>
                  </a:lnTo>
                  <a:lnTo>
                    <a:pt x="4538661" y="1682750"/>
                  </a:lnTo>
                  <a:lnTo>
                    <a:pt x="4537074" y="1680104"/>
                  </a:lnTo>
                  <a:lnTo>
                    <a:pt x="4536545" y="1678517"/>
                  </a:lnTo>
                  <a:lnTo>
                    <a:pt x="4536545" y="1676929"/>
                  </a:lnTo>
                  <a:lnTo>
                    <a:pt x="4534957" y="1671109"/>
                  </a:lnTo>
                  <a:lnTo>
                    <a:pt x="4533899" y="1665288"/>
                  </a:lnTo>
                  <a:lnTo>
                    <a:pt x="4532841" y="1661584"/>
                  </a:lnTo>
                  <a:lnTo>
                    <a:pt x="4531253" y="1657879"/>
                  </a:lnTo>
                  <a:lnTo>
                    <a:pt x="4530195" y="1656292"/>
                  </a:lnTo>
                  <a:lnTo>
                    <a:pt x="4529136" y="1654704"/>
                  </a:lnTo>
                  <a:lnTo>
                    <a:pt x="4528607" y="1652588"/>
                  </a:lnTo>
                  <a:lnTo>
                    <a:pt x="4527549" y="1651000"/>
                  </a:lnTo>
                  <a:lnTo>
                    <a:pt x="4522786" y="1647296"/>
                  </a:lnTo>
                  <a:lnTo>
                    <a:pt x="4516436" y="1646238"/>
                  </a:lnTo>
                  <a:lnTo>
                    <a:pt x="4515378" y="1648884"/>
                  </a:lnTo>
                  <a:lnTo>
                    <a:pt x="4514320" y="1650471"/>
                  </a:lnTo>
                  <a:lnTo>
                    <a:pt x="4514320" y="1657350"/>
                  </a:lnTo>
                  <a:lnTo>
                    <a:pt x="4510086" y="1657879"/>
                  </a:lnTo>
                  <a:lnTo>
                    <a:pt x="4505853" y="1659467"/>
                  </a:lnTo>
                  <a:lnTo>
                    <a:pt x="4504266" y="1659996"/>
                  </a:lnTo>
                  <a:lnTo>
                    <a:pt x="4502678" y="1661054"/>
                  </a:lnTo>
                  <a:lnTo>
                    <a:pt x="4501091" y="1661584"/>
                  </a:lnTo>
                  <a:lnTo>
                    <a:pt x="4498445" y="1662113"/>
                  </a:lnTo>
                  <a:lnTo>
                    <a:pt x="4497916" y="1663700"/>
                  </a:lnTo>
                  <a:lnTo>
                    <a:pt x="4496857" y="1665288"/>
                  </a:lnTo>
                  <a:lnTo>
                    <a:pt x="4495270" y="1665288"/>
                  </a:lnTo>
                  <a:lnTo>
                    <a:pt x="4493682" y="1665288"/>
                  </a:lnTo>
                  <a:lnTo>
                    <a:pt x="4489978" y="1665288"/>
                  </a:lnTo>
                  <a:lnTo>
                    <a:pt x="4486274" y="1665288"/>
                  </a:lnTo>
                  <a:lnTo>
                    <a:pt x="4483099" y="1665288"/>
                  </a:lnTo>
                  <a:lnTo>
                    <a:pt x="4480982" y="1664229"/>
                  </a:lnTo>
                  <a:lnTo>
                    <a:pt x="4479395" y="1662642"/>
                  </a:lnTo>
                  <a:lnTo>
                    <a:pt x="4477807" y="1661584"/>
                  </a:lnTo>
                  <a:lnTo>
                    <a:pt x="4475691" y="1659996"/>
                  </a:lnTo>
                  <a:lnTo>
                    <a:pt x="4473045" y="1656821"/>
                  </a:lnTo>
                  <a:lnTo>
                    <a:pt x="4471986" y="1649942"/>
                  </a:lnTo>
                  <a:lnTo>
                    <a:pt x="4471986" y="1645709"/>
                  </a:lnTo>
                  <a:lnTo>
                    <a:pt x="4471986" y="1640417"/>
                  </a:lnTo>
                  <a:lnTo>
                    <a:pt x="4473045" y="1634596"/>
                  </a:lnTo>
                  <a:lnTo>
                    <a:pt x="4474103" y="1633009"/>
                  </a:lnTo>
                  <a:lnTo>
                    <a:pt x="4474632" y="1631421"/>
                  </a:lnTo>
                  <a:lnTo>
                    <a:pt x="4475161" y="1628246"/>
                  </a:lnTo>
                  <a:lnTo>
                    <a:pt x="4475691" y="1624013"/>
                  </a:lnTo>
                  <a:lnTo>
                    <a:pt x="4475691" y="1622425"/>
                  </a:lnTo>
                  <a:lnTo>
                    <a:pt x="4475691" y="1620838"/>
                  </a:lnTo>
                  <a:lnTo>
                    <a:pt x="4474103" y="1620309"/>
                  </a:lnTo>
                  <a:lnTo>
                    <a:pt x="4471986" y="1619779"/>
                  </a:lnTo>
                  <a:lnTo>
                    <a:pt x="4470399" y="1618721"/>
                  </a:lnTo>
                  <a:lnTo>
                    <a:pt x="4468811" y="1618192"/>
                  </a:lnTo>
                  <a:lnTo>
                    <a:pt x="4464578" y="1618192"/>
                  </a:lnTo>
                  <a:lnTo>
                    <a:pt x="4461403" y="1619250"/>
                  </a:lnTo>
                  <a:lnTo>
                    <a:pt x="4461403" y="1616075"/>
                  </a:lnTo>
                  <a:lnTo>
                    <a:pt x="4461403" y="1611842"/>
                  </a:lnTo>
                  <a:lnTo>
                    <a:pt x="4461932" y="1610254"/>
                  </a:lnTo>
                  <a:lnTo>
                    <a:pt x="4462461" y="1608138"/>
                  </a:lnTo>
                  <a:lnTo>
                    <a:pt x="4462461" y="1604963"/>
                  </a:lnTo>
                  <a:lnTo>
                    <a:pt x="4461403" y="1602317"/>
                  </a:lnTo>
                  <a:lnTo>
                    <a:pt x="4459816" y="1601259"/>
                  </a:lnTo>
                  <a:lnTo>
                    <a:pt x="4458757" y="1599142"/>
                  </a:lnTo>
                  <a:lnTo>
                    <a:pt x="4457170" y="1597554"/>
                  </a:lnTo>
                  <a:lnTo>
                    <a:pt x="4455053" y="1596496"/>
                  </a:lnTo>
                  <a:lnTo>
                    <a:pt x="4453466" y="1594909"/>
                  </a:lnTo>
                  <a:lnTo>
                    <a:pt x="4449232" y="1592263"/>
                  </a:lnTo>
                  <a:lnTo>
                    <a:pt x="4446586" y="1589617"/>
                  </a:lnTo>
                  <a:lnTo>
                    <a:pt x="4446057" y="1587500"/>
                  </a:lnTo>
                  <a:lnTo>
                    <a:pt x="4445528" y="1585913"/>
                  </a:lnTo>
                  <a:lnTo>
                    <a:pt x="4443411" y="1585384"/>
                  </a:lnTo>
                  <a:lnTo>
                    <a:pt x="4441824" y="1584325"/>
                  </a:lnTo>
                  <a:lnTo>
                    <a:pt x="4440766" y="1582738"/>
                  </a:lnTo>
                  <a:lnTo>
                    <a:pt x="4439707" y="1580621"/>
                  </a:lnTo>
                  <a:lnTo>
                    <a:pt x="4438649" y="1579034"/>
                  </a:lnTo>
                  <a:lnTo>
                    <a:pt x="4438120" y="1576917"/>
                  </a:lnTo>
                  <a:lnTo>
                    <a:pt x="4438649" y="1573742"/>
                  </a:lnTo>
                  <a:lnTo>
                    <a:pt x="4439178" y="1569509"/>
                  </a:lnTo>
                  <a:lnTo>
                    <a:pt x="4438120" y="1565804"/>
                  </a:lnTo>
                  <a:lnTo>
                    <a:pt x="4436532" y="1562100"/>
                  </a:lnTo>
                  <a:lnTo>
                    <a:pt x="4436003" y="1559984"/>
                  </a:lnTo>
                  <a:lnTo>
                    <a:pt x="4434945" y="1557867"/>
                  </a:lnTo>
                  <a:lnTo>
                    <a:pt x="4432299" y="1557338"/>
                  </a:lnTo>
                  <a:lnTo>
                    <a:pt x="4430711" y="1556279"/>
                  </a:lnTo>
                  <a:lnTo>
                    <a:pt x="4430182" y="1554692"/>
                  </a:lnTo>
                  <a:lnTo>
                    <a:pt x="4429124" y="1553104"/>
                  </a:lnTo>
                  <a:lnTo>
                    <a:pt x="4428595" y="1550988"/>
                  </a:lnTo>
                  <a:lnTo>
                    <a:pt x="4428595" y="1548871"/>
                  </a:lnTo>
                  <a:lnTo>
                    <a:pt x="4427007" y="1547284"/>
                  </a:lnTo>
                  <a:lnTo>
                    <a:pt x="4425949" y="1545696"/>
                  </a:lnTo>
                  <a:lnTo>
                    <a:pt x="4424891" y="1545167"/>
                  </a:lnTo>
                  <a:lnTo>
                    <a:pt x="4423303" y="1545696"/>
                  </a:lnTo>
                  <a:lnTo>
                    <a:pt x="4422774" y="1545696"/>
                  </a:lnTo>
                  <a:lnTo>
                    <a:pt x="4421716" y="1545696"/>
                  </a:lnTo>
                  <a:lnTo>
                    <a:pt x="4419070" y="1545167"/>
                  </a:lnTo>
                  <a:lnTo>
                    <a:pt x="4415895" y="1544638"/>
                  </a:lnTo>
                  <a:lnTo>
                    <a:pt x="4415895" y="1555750"/>
                  </a:lnTo>
                  <a:lnTo>
                    <a:pt x="4397903" y="1555750"/>
                  </a:lnTo>
                  <a:lnTo>
                    <a:pt x="4397374" y="1557338"/>
                  </a:lnTo>
                  <a:lnTo>
                    <a:pt x="4396316" y="1558925"/>
                  </a:lnTo>
                  <a:lnTo>
                    <a:pt x="4394728" y="1561042"/>
                  </a:lnTo>
                  <a:lnTo>
                    <a:pt x="4392611" y="1562100"/>
                  </a:lnTo>
                  <a:lnTo>
                    <a:pt x="4390495" y="1562629"/>
                  </a:lnTo>
                  <a:lnTo>
                    <a:pt x="4388907" y="1563159"/>
                  </a:lnTo>
                  <a:lnTo>
                    <a:pt x="4387320" y="1564746"/>
                  </a:lnTo>
                  <a:lnTo>
                    <a:pt x="4385732" y="1566334"/>
                  </a:lnTo>
                  <a:lnTo>
                    <a:pt x="4384674" y="1566334"/>
                  </a:lnTo>
                  <a:lnTo>
                    <a:pt x="4383616" y="1566334"/>
                  </a:lnTo>
                  <a:lnTo>
                    <a:pt x="4383086" y="1566334"/>
                  </a:lnTo>
                  <a:lnTo>
                    <a:pt x="4382028" y="1566334"/>
                  </a:lnTo>
                  <a:lnTo>
                    <a:pt x="4379911" y="1567921"/>
                  </a:lnTo>
                  <a:lnTo>
                    <a:pt x="4378324" y="1568979"/>
                  </a:lnTo>
                  <a:lnTo>
                    <a:pt x="4376736" y="1568979"/>
                  </a:lnTo>
                  <a:lnTo>
                    <a:pt x="4374091" y="1568450"/>
                  </a:lnTo>
                  <a:lnTo>
                    <a:pt x="4371445" y="1567921"/>
                  </a:lnTo>
                  <a:lnTo>
                    <a:pt x="4369328" y="1566863"/>
                  </a:lnTo>
                  <a:lnTo>
                    <a:pt x="4367211" y="1566334"/>
                  </a:lnTo>
                  <a:lnTo>
                    <a:pt x="4350807" y="1566334"/>
                  </a:lnTo>
                  <a:lnTo>
                    <a:pt x="4350278" y="1569509"/>
                  </a:lnTo>
                  <a:lnTo>
                    <a:pt x="4349749" y="1573742"/>
                  </a:lnTo>
                  <a:lnTo>
                    <a:pt x="4349749" y="1581150"/>
                  </a:lnTo>
                  <a:lnTo>
                    <a:pt x="4346574" y="1587500"/>
                  </a:lnTo>
                  <a:lnTo>
                    <a:pt x="4346045" y="1589617"/>
                  </a:lnTo>
                  <a:lnTo>
                    <a:pt x="4344457" y="1591204"/>
                  </a:lnTo>
                  <a:lnTo>
                    <a:pt x="4342341" y="1591734"/>
                  </a:lnTo>
                  <a:lnTo>
                    <a:pt x="4339695" y="1591734"/>
                  </a:lnTo>
                  <a:lnTo>
                    <a:pt x="4338636" y="1591734"/>
                  </a:lnTo>
                  <a:lnTo>
                    <a:pt x="4337049" y="1591734"/>
                  </a:lnTo>
                  <a:lnTo>
                    <a:pt x="4335461" y="1591734"/>
                  </a:lnTo>
                  <a:lnTo>
                    <a:pt x="4333345" y="1591734"/>
                  </a:lnTo>
                  <a:lnTo>
                    <a:pt x="4330170" y="1594379"/>
                  </a:lnTo>
                  <a:lnTo>
                    <a:pt x="4326995" y="1597554"/>
                  </a:lnTo>
                  <a:lnTo>
                    <a:pt x="4326995" y="1599142"/>
                  </a:lnTo>
                  <a:lnTo>
                    <a:pt x="4326995" y="1601259"/>
                  </a:lnTo>
                  <a:lnTo>
                    <a:pt x="4325407" y="1602846"/>
                  </a:lnTo>
                  <a:lnTo>
                    <a:pt x="4323820" y="1603375"/>
                  </a:lnTo>
                  <a:lnTo>
                    <a:pt x="4322761" y="1604434"/>
                  </a:lnTo>
                  <a:lnTo>
                    <a:pt x="4321703" y="1603375"/>
                  </a:lnTo>
                  <a:lnTo>
                    <a:pt x="4321174" y="1603375"/>
                  </a:lnTo>
                  <a:lnTo>
                    <a:pt x="4320116" y="1603375"/>
                  </a:lnTo>
                  <a:lnTo>
                    <a:pt x="4319586" y="1603375"/>
                  </a:lnTo>
                  <a:lnTo>
                    <a:pt x="4319057" y="1603375"/>
                  </a:lnTo>
                  <a:lnTo>
                    <a:pt x="4317999" y="1603375"/>
                  </a:lnTo>
                  <a:lnTo>
                    <a:pt x="4316411" y="1603375"/>
                  </a:lnTo>
                  <a:lnTo>
                    <a:pt x="4315353" y="1605492"/>
                  </a:lnTo>
                  <a:lnTo>
                    <a:pt x="4314824" y="1607609"/>
                  </a:lnTo>
                  <a:lnTo>
                    <a:pt x="4313766" y="1609196"/>
                  </a:lnTo>
                  <a:lnTo>
                    <a:pt x="4313236" y="1610784"/>
                  </a:lnTo>
                  <a:lnTo>
                    <a:pt x="4311649" y="1612900"/>
                  </a:lnTo>
                  <a:lnTo>
                    <a:pt x="4310591" y="1614488"/>
                  </a:lnTo>
                  <a:lnTo>
                    <a:pt x="4307416" y="1616604"/>
                  </a:lnTo>
                  <a:lnTo>
                    <a:pt x="4303182" y="1618192"/>
                  </a:lnTo>
                  <a:lnTo>
                    <a:pt x="4301595" y="1619779"/>
                  </a:lnTo>
                  <a:lnTo>
                    <a:pt x="4300536" y="1621367"/>
                  </a:lnTo>
                  <a:lnTo>
                    <a:pt x="4299478" y="1622954"/>
                  </a:lnTo>
                  <a:lnTo>
                    <a:pt x="4297891" y="1625071"/>
                  </a:lnTo>
                  <a:lnTo>
                    <a:pt x="4296303" y="1627188"/>
                  </a:lnTo>
                  <a:lnTo>
                    <a:pt x="4294186" y="1628775"/>
                  </a:lnTo>
                  <a:lnTo>
                    <a:pt x="4292599" y="1632479"/>
                  </a:lnTo>
                  <a:lnTo>
                    <a:pt x="4290482" y="1635654"/>
                  </a:lnTo>
                  <a:lnTo>
                    <a:pt x="4289424" y="1638300"/>
                  </a:lnTo>
                  <a:lnTo>
                    <a:pt x="4288366" y="1639888"/>
                  </a:lnTo>
                  <a:lnTo>
                    <a:pt x="4286778" y="1639888"/>
                  </a:lnTo>
                  <a:lnTo>
                    <a:pt x="4284132" y="1640417"/>
                  </a:lnTo>
                  <a:lnTo>
                    <a:pt x="4282545" y="1641475"/>
                  </a:lnTo>
                  <a:lnTo>
                    <a:pt x="4280957" y="1642004"/>
                  </a:lnTo>
                  <a:lnTo>
                    <a:pt x="4279370" y="1644121"/>
                  </a:lnTo>
                  <a:lnTo>
                    <a:pt x="4278311" y="1645709"/>
                  </a:lnTo>
                  <a:lnTo>
                    <a:pt x="4276724" y="1646767"/>
                  </a:lnTo>
                  <a:lnTo>
                    <a:pt x="4275136" y="1648884"/>
                  </a:lnTo>
                  <a:lnTo>
                    <a:pt x="4272491" y="1648884"/>
                  </a:lnTo>
                  <a:lnTo>
                    <a:pt x="4270903" y="1649413"/>
                  </a:lnTo>
                  <a:lnTo>
                    <a:pt x="4269316" y="1649942"/>
                  </a:lnTo>
                  <a:lnTo>
                    <a:pt x="4267728" y="1650471"/>
                  </a:lnTo>
                  <a:lnTo>
                    <a:pt x="4265611" y="1651529"/>
                  </a:lnTo>
                  <a:lnTo>
                    <a:pt x="4264024" y="1653646"/>
                  </a:lnTo>
                  <a:lnTo>
                    <a:pt x="4262966" y="1655234"/>
                  </a:lnTo>
                  <a:lnTo>
                    <a:pt x="4261907" y="1657350"/>
                  </a:lnTo>
                  <a:lnTo>
                    <a:pt x="4261378" y="1661584"/>
                  </a:lnTo>
                  <a:lnTo>
                    <a:pt x="4259261" y="1664229"/>
                  </a:lnTo>
                  <a:lnTo>
                    <a:pt x="4255028" y="1666346"/>
                  </a:lnTo>
                  <a:lnTo>
                    <a:pt x="4248678" y="1666346"/>
                  </a:lnTo>
                  <a:lnTo>
                    <a:pt x="4243386" y="1665288"/>
                  </a:lnTo>
                  <a:lnTo>
                    <a:pt x="4238095" y="1666875"/>
                  </a:lnTo>
                  <a:lnTo>
                    <a:pt x="4237036" y="1668463"/>
                  </a:lnTo>
                  <a:lnTo>
                    <a:pt x="4236507" y="1671109"/>
                  </a:lnTo>
                  <a:lnTo>
                    <a:pt x="4234920" y="1672167"/>
                  </a:lnTo>
                  <a:lnTo>
                    <a:pt x="4234391" y="1674284"/>
                  </a:lnTo>
                  <a:lnTo>
                    <a:pt x="4234920" y="1681692"/>
                  </a:lnTo>
                  <a:lnTo>
                    <a:pt x="4235449" y="1689100"/>
                  </a:lnTo>
                  <a:lnTo>
                    <a:pt x="4235449" y="1709209"/>
                  </a:lnTo>
                  <a:lnTo>
                    <a:pt x="4234920" y="1710796"/>
                  </a:lnTo>
                  <a:lnTo>
                    <a:pt x="4234391" y="1712384"/>
                  </a:lnTo>
                  <a:lnTo>
                    <a:pt x="4234920" y="1716088"/>
                  </a:lnTo>
                  <a:lnTo>
                    <a:pt x="4235449" y="1719792"/>
                  </a:lnTo>
                  <a:lnTo>
                    <a:pt x="4235449" y="1722967"/>
                  </a:lnTo>
                  <a:lnTo>
                    <a:pt x="4235449" y="1727200"/>
                  </a:lnTo>
                  <a:lnTo>
                    <a:pt x="4234920" y="1730375"/>
                  </a:lnTo>
                  <a:lnTo>
                    <a:pt x="4233861" y="1734079"/>
                  </a:lnTo>
                  <a:lnTo>
                    <a:pt x="4232803" y="1737784"/>
                  </a:lnTo>
                  <a:lnTo>
                    <a:pt x="4230686" y="1740959"/>
                  </a:lnTo>
                  <a:lnTo>
                    <a:pt x="4229099" y="1743075"/>
                  </a:lnTo>
                  <a:lnTo>
                    <a:pt x="4228041" y="1744663"/>
                  </a:lnTo>
                  <a:lnTo>
                    <a:pt x="4228041" y="1749425"/>
                  </a:lnTo>
                  <a:lnTo>
                    <a:pt x="4229099" y="1753659"/>
                  </a:lnTo>
                  <a:lnTo>
                    <a:pt x="4227511" y="1757363"/>
                  </a:lnTo>
                  <a:lnTo>
                    <a:pt x="4225395" y="1760009"/>
                  </a:lnTo>
                  <a:lnTo>
                    <a:pt x="4224866" y="1761596"/>
                  </a:lnTo>
                  <a:lnTo>
                    <a:pt x="4223807" y="1763713"/>
                  </a:lnTo>
                  <a:lnTo>
                    <a:pt x="4223278" y="1765300"/>
                  </a:lnTo>
                  <a:lnTo>
                    <a:pt x="4223278" y="1766888"/>
                  </a:lnTo>
                  <a:lnTo>
                    <a:pt x="4221691" y="1769004"/>
                  </a:lnTo>
                  <a:lnTo>
                    <a:pt x="4219045" y="1770063"/>
                  </a:lnTo>
                  <a:lnTo>
                    <a:pt x="4217457" y="1772179"/>
                  </a:lnTo>
                  <a:lnTo>
                    <a:pt x="4215870" y="1773238"/>
                  </a:lnTo>
                  <a:lnTo>
                    <a:pt x="4213753" y="1773767"/>
                  </a:lnTo>
                  <a:lnTo>
                    <a:pt x="4212166" y="1774296"/>
                  </a:lnTo>
                  <a:lnTo>
                    <a:pt x="4211636" y="1774296"/>
                  </a:lnTo>
                  <a:lnTo>
                    <a:pt x="4210578" y="1774296"/>
                  </a:lnTo>
                  <a:lnTo>
                    <a:pt x="4208991" y="1773767"/>
                  </a:lnTo>
                  <a:lnTo>
                    <a:pt x="4208461" y="1774296"/>
                  </a:lnTo>
                  <a:lnTo>
                    <a:pt x="4207403" y="1775884"/>
                  </a:lnTo>
                  <a:lnTo>
                    <a:pt x="4206874" y="1777471"/>
                  </a:lnTo>
                  <a:lnTo>
                    <a:pt x="4203170" y="1782763"/>
                  </a:lnTo>
                  <a:lnTo>
                    <a:pt x="4200524" y="1788054"/>
                  </a:lnTo>
                  <a:lnTo>
                    <a:pt x="4199995" y="1790700"/>
                  </a:lnTo>
                  <a:lnTo>
                    <a:pt x="4198407" y="1792288"/>
                  </a:lnTo>
                  <a:lnTo>
                    <a:pt x="4198407" y="1793875"/>
                  </a:lnTo>
                  <a:lnTo>
                    <a:pt x="4197878" y="1795463"/>
                  </a:lnTo>
                  <a:lnTo>
                    <a:pt x="4196291" y="1797050"/>
                  </a:lnTo>
                  <a:lnTo>
                    <a:pt x="4194174" y="1798109"/>
                  </a:lnTo>
                  <a:lnTo>
                    <a:pt x="4192057" y="1799167"/>
                  </a:lnTo>
                  <a:lnTo>
                    <a:pt x="4189411" y="1799167"/>
                  </a:lnTo>
                  <a:lnTo>
                    <a:pt x="4185707" y="1798109"/>
                  </a:lnTo>
                  <a:lnTo>
                    <a:pt x="4183591" y="1795463"/>
                  </a:lnTo>
                  <a:lnTo>
                    <a:pt x="4181474" y="1794404"/>
                  </a:lnTo>
                  <a:lnTo>
                    <a:pt x="4179886" y="1792817"/>
                  </a:lnTo>
                  <a:lnTo>
                    <a:pt x="4178299" y="1789113"/>
                  </a:lnTo>
                  <a:lnTo>
                    <a:pt x="4178299" y="1787525"/>
                  </a:lnTo>
                  <a:lnTo>
                    <a:pt x="4177241" y="1785938"/>
                  </a:lnTo>
                  <a:lnTo>
                    <a:pt x="4174595" y="1780646"/>
                  </a:lnTo>
                  <a:lnTo>
                    <a:pt x="4171949" y="1774825"/>
                  </a:lnTo>
                  <a:lnTo>
                    <a:pt x="4168245" y="1766888"/>
                  </a:lnTo>
                  <a:lnTo>
                    <a:pt x="4164011" y="1758950"/>
                  </a:lnTo>
                  <a:lnTo>
                    <a:pt x="4162424" y="1757363"/>
                  </a:lnTo>
                  <a:lnTo>
                    <a:pt x="4161366" y="1755246"/>
                  </a:lnTo>
                  <a:lnTo>
                    <a:pt x="4160307" y="1753659"/>
                  </a:lnTo>
                  <a:lnTo>
                    <a:pt x="4159778" y="1752071"/>
                  </a:lnTo>
                  <a:lnTo>
                    <a:pt x="4157661" y="1749954"/>
                  </a:lnTo>
                  <a:lnTo>
                    <a:pt x="4155545" y="1748367"/>
                  </a:lnTo>
                  <a:lnTo>
                    <a:pt x="4152370" y="1742546"/>
                  </a:lnTo>
                  <a:lnTo>
                    <a:pt x="4152370" y="1736196"/>
                  </a:lnTo>
                  <a:lnTo>
                    <a:pt x="4152370" y="1731963"/>
                  </a:lnTo>
                  <a:lnTo>
                    <a:pt x="4152899" y="1728788"/>
                  </a:lnTo>
                  <a:lnTo>
                    <a:pt x="4152899" y="1725613"/>
                  </a:lnTo>
                  <a:lnTo>
                    <a:pt x="4152899" y="1721379"/>
                  </a:lnTo>
                  <a:lnTo>
                    <a:pt x="4152370" y="1718204"/>
                  </a:lnTo>
                  <a:lnTo>
                    <a:pt x="4150782" y="1716088"/>
                  </a:lnTo>
                  <a:lnTo>
                    <a:pt x="4148666" y="1714500"/>
                  </a:lnTo>
                  <a:lnTo>
                    <a:pt x="4148136" y="1712384"/>
                  </a:lnTo>
                  <a:lnTo>
                    <a:pt x="4147078" y="1710796"/>
                  </a:lnTo>
                  <a:lnTo>
                    <a:pt x="4144961" y="1709209"/>
                  </a:lnTo>
                  <a:lnTo>
                    <a:pt x="4143374" y="1707092"/>
                  </a:lnTo>
                  <a:lnTo>
                    <a:pt x="4142316" y="1705504"/>
                  </a:lnTo>
                  <a:lnTo>
                    <a:pt x="4141257" y="1703917"/>
                  </a:lnTo>
                  <a:lnTo>
                    <a:pt x="4140728" y="1701800"/>
                  </a:lnTo>
                  <a:lnTo>
                    <a:pt x="4139670" y="1700213"/>
                  </a:lnTo>
                  <a:lnTo>
                    <a:pt x="4139670" y="1698096"/>
                  </a:lnTo>
                  <a:lnTo>
                    <a:pt x="4139670" y="1696509"/>
                  </a:lnTo>
                  <a:lnTo>
                    <a:pt x="4139141" y="1694392"/>
                  </a:lnTo>
                  <a:lnTo>
                    <a:pt x="4138082" y="1692275"/>
                  </a:lnTo>
                  <a:lnTo>
                    <a:pt x="4136495" y="1690159"/>
                  </a:lnTo>
                  <a:lnTo>
                    <a:pt x="4135436" y="1688571"/>
                  </a:lnTo>
                  <a:lnTo>
                    <a:pt x="4134378" y="1686984"/>
                  </a:lnTo>
                  <a:lnTo>
                    <a:pt x="4134378" y="1684867"/>
                  </a:lnTo>
                  <a:lnTo>
                    <a:pt x="4133320" y="1681163"/>
                  </a:lnTo>
                  <a:lnTo>
                    <a:pt x="4132261" y="1676929"/>
                  </a:lnTo>
                  <a:lnTo>
                    <a:pt x="4132261" y="1675342"/>
                  </a:lnTo>
                  <a:lnTo>
                    <a:pt x="4132261" y="1673225"/>
                  </a:lnTo>
                  <a:lnTo>
                    <a:pt x="4131203" y="1671638"/>
                  </a:lnTo>
                  <a:lnTo>
                    <a:pt x="4130145" y="1670050"/>
                  </a:lnTo>
                  <a:lnTo>
                    <a:pt x="4128557" y="1667934"/>
                  </a:lnTo>
                  <a:lnTo>
                    <a:pt x="4126441" y="1666346"/>
                  </a:lnTo>
                  <a:lnTo>
                    <a:pt x="4125382" y="1664229"/>
                  </a:lnTo>
                  <a:lnTo>
                    <a:pt x="4123266" y="1662642"/>
                  </a:lnTo>
                  <a:lnTo>
                    <a:pt x="4120091" y="1659996"/>
                  </a:lnTo>
                  <a:lnTo>
                    <a:pt x="4118503" y="1655234"/>
                  </a:lnTo>
                  <a:lnTo>
                    <a:pt x="4118503" y="1649942"/>
                  </a:lnTo>
                  <a:lnTo>
                    <a:pt x="4118503" y="1644121"/>
                  </a:lnTo>
                  <a:lnTo>
                    <a:pt x="4117974" y="1642004"/>
                  </a:lnTo>
                  <a:lnTo>
                    <a:pt x="4117445" y="1640417"/>
                  </a:lnTo>
                  <a:lnTo>
                    <a:pt x="4116386" y="1637242"/>
                  </a:lnTo>
                  <a:lnTo>
                    <a:pt x="4114799" y="1633009"/>
                  </a:lnTo>
                  <a:lnTo>
                    <a:pt x="4114799" y="1631421"/>
                  </a:lnTo>
                  <a:lnTo>
                    <a:pt x="4114799" y="1629834"/>
                  </a:lnTo>
                  <a:lnTo>
                    <a:pt x="4114799" y="1623484"/>
                  </a:lnTo>
                  <a:lnTo>
                    <a:pt x="4114799" y="1617134"/>
                  </a:lnTo>
                  <a:lnTo>
                    <a:pt x="4115328" y="1614488"/>
                  </a:lnTo>
                  <a:lnTo>
                    <a:pt x="4115857" y="1612371"/>
                  </a:lnTo>
                  <a:lnTo>
                    <a:pt x="4115857" y="1605492"/>
                  </a:lnTo>
                  <a:lnTo>
                    <a:pt x="4115857" y="1601259"/>
                  </a:lnTo>
                  <a:lnTo>
                    <a:pt x="4115857" y="1597554"/>
                  </a:lnTo>
                  <a:lnTo>
                    <a:pt x="4115328" y="1595967"/>
                  </a:lnTo>
                  <a:lnTo>
                    <a:pt x="4114799" y="1594379"/>
                  </a:lnTo>
                  <a:lnTo>
                    <a:pt x="4112682" y="1589617"/>
                  </a:lnTo>
                  <a:lnTo>
                    <a:pt x="4111095" y="1585913"/>
                  </a:lnTo>
                  <a:lnTo>
                    <a:pt x="4110566" y="1582738"/>
                  </a:lnTo>
                  <a:lnTo>
                    <a:pt x="4110036" y="1578504"/>
                  </a:lnTo>
                  <a:lnTo>
                    <a:pt x="4110036" y="1574271"/>
                  </a:lnTo>
                  <a:lnTo>
                    <a:pt x="4108449" y="1569509"/>
                  </a:lnTo>
                  <a:lnTo>
                    <a:pt x="4107920" y="1567921"/>
                  </a:lnTo>
                  <a:lnTo>
                    <a:pt x="4106861" y="1566334"/>
                  </a:lnTo>
                  <a:lnTo>
                    <a:pt x="4103157" y="1563688"/>
                  </a:lnTo>
                  <a:lnTo>
                    <a:pt x="4097866" y="1563159"/>
                  </a:lnTo>
                  <a:lnTo>
                    <a:pt x="4095749" y="1563688"/>
                  </a:lnTo>
                  <a:lnTo>
                    <a:pt x="4094161" y="1566334"/>
                  </a:lnTo>
                  <a:lnTo>
                    <a:pt x="4093632" y="1568979"/>
                  </a:lnTo>
                  <a:lnTo>
                    <a:pt x="4091516" y="1570567"/>
                  </a:lnTo>
                  <a:lnTo>
                    <a:pt x="4087811" y="1571625"/>
                  </a:lnTo>
                  <a:lnTo>
                    <a:pt x="4084636" y="1572684"/>
                  </a:lnTo>
                  <a:lnTo>
                    <a:pt x="4083049" y="1574271"/>
                  </a:lnTo>
                  <a:lnTo>
                    <a:pt x="4081991" y="1576388"/>
                  </a:lnTo>
                  <a:lnTo>
                    <a:pt x="4079874" y="1577446"/>
                  </a:lnTo>
                  <a:lnTo>
                    <a:pt x="4078286" y="1578504"/>
                  </a:lnTo>
                  <a:lnTo>
                    <a:pt x="4076699" y="1579034"/>
                  </a:lnTo>
                  <a:lnTo>
                    <a:pt x="4074582" y="1578504"/>
                  </a:lnTo>
                  <a:lnTo>
                    <a:pt x="4072995" y="1579034"/>
                  </a:lnTo>
                  <a:lnTo>
                    <a:pt x="4071407" y="1578504"/>
                  </a:lnTo>
                  <a:lnTo>
                    <a:pt x="4068761" y="1577446"/>
                  </a:lnTo>
                  <a:lnTo>
                    <a:pt x="4067174" y="1575329"/>
                  </a:lnTo>
                  <a:lnTo>
                    <a:pt x="4065057" y="1573742"/>
                  </a:lnTo>
                  <a:lnTo>
                    <a:pt x="4062941" y="1572684"/>
                  </a:lnTo>
                  <a:lnTo>
                    <a:pt x="4058707" y="1569509"/>
                  </a:lnTo>
                  <a:lnTo>
                    <a:pt x="4055532" y="1566334"/>
                  </a:lnTo>
                  <a:lnTo>
                    <a:pt x="4054474" y="1564746"/>
                  </a:lnTo>
                  <a:lnTo>
                    <a:pt x="4053416" y="1563159"/>
                  </a:lnTo>
                  <a:lnTo>
                    <a:pt x="4052357" y="1561042"/>
                  </a:lnTo>
                  <a:lnTo>
                    <a:pt x="4050770" y="1558925"/>
                  </a:lnTo>
                  <a:lnTo>
                    <a:pt x="4048653" y="1558396"/>
                  </a:lnTo>
                  <a:lnTo>
                    <a:pt x="4046536" y="1557867"/>
                  </a:lnTo>
                  <a:lnTo>
                    <a:pt x="4044949" y="1557867"/>
                  </a:lnTo>
                  <a:lnTo>
                    <a:pt x="4043361" y="1557338"/>
                  </a:lnTo>
                  <a:lnTo>
                    <a:pt x="4042303" y="1555750"/>
                  </a:lnTo>
                  <a:lnTo>
                    <a:pt x="4041774" y="1553634"/>
                  </a:lnTo>
                  <a:lnTo>
                    <a:pt x="4041245" y="1552046"/>
                  </a:lnTo>
                  <a:lnTo>
                    <a:pt x="4041774" y="1550459"/>
                  </a:lnTo>
                  <a:lnTo>
                    <a:pt x="4043361" y="1548871"/>
                  </a:lnTo>
                  <a:lnTo>
                    <a:pt x="4044949" y="1548342"/>
                  </a:lnTo>
                  <a:lnTo>
                    <a:pt x="4048124" y="1547284"/>
                  </a:lnTo>
                  <a:lnTo>
                    <a:pt x="4052357" y="1546754"/>
                  </a:lnTo>
                  <a:lnTo>
                    <a:pt x="4057649" y="1546225"/>
                  </a:lnTo>
                  <a:lnTo>
                    <a:pt x="4062941" y="1546754"/>
                  </a:lnTo>
                  <a:lnTo>
                    <a:pt x="4058707" y="1545167"/>
                  </a:lnTo>
                  <a:lnTo>
                    <a:pt x="4055003" y="1543050"/>
                  </a:lnTo>
                  <a:lnTo>
                    <a:pt x="4053416" y="1542521"/>
                  </a:lnTo>
                  <a:lnTo>
                    <a:pt x="4051299" y="1542521"/>
                  </a:lnTo>
                  <a:lnTo>
                    <a:pt x="4049711" y="1541463"/>
                  </a:lnTo>
                  <a:lnTo>
                    <a:pt x="4047595" y="1540404"/>
                  </a:lnTo>
                  <a:lnTo>
                    <a:pt x="4044420" y="1539875"/>
                  </a:lnTo>
                  <a:lnTo>
                    <a:pt x="4040716" y="1539875"/>
                  </a:lnTo>
                  <a:lnTo>
                    <a:pt x="4037011" y="1539875"/>
                  </a:lnTo>
                  <a:lnTo>
                    <a:pt x="4035424" y="1539875"/>
                  </a:lnTo>
                  <a:lnTo>
                    <a:pt x="4033307" y="1539875"/>
                  </a:lnTo>
                  <a:lnTo>
                    <a:pt x="4032249" y="1537759"/>
                  </a:lnTo>
                  <a:lnTo>
                    <a:pt x="4031191" y="1535642"/>
                  </a:lnTo>
                  <a:lnTo>
                    <a:pt x="4030132" y="1534054"/>
                  </a:lnTo>
                  <a:lnTo>
                    <a:pt x="4029074" y="1532467"/>
                  </a:lnTo>
                  <a:lnTo>
                    <a:pt x="4027486" y="1531938"/>
                  </a:lnTo>
                  <a:lnTo>
                    <a:pt x="4024841" y="1531938"/>
                  </a:lnTo>
                  <a:lnTo>
                    <a:pt x="4023782" y="1531938"/>
                  </a:lnTo>
                  <a:lnTo>
                    <a:pt x="4022724" y="1531409"/>
                  </a:lnTo>
                  <a:lnTo>
                    <a:pt x="4022724" y="1528234"/>
                  </a:lnTo>
                  <a:lnTo>
                    <a:pt x="4021666" y="1524529"/>
                  </a:lnTo>
                  <a:lnTo>
                    <a:pt x="4021136" y="1522413"/>
                  </a:lnTo>
                  <a:lnTo>
                    <a:pt x="4020078" y="1520825"/>
                  </a:lnTo>
                  <a:lnTo>
                    <a:pt x="4018491" y="1519238"/>
                  </a:lnTo>
                  <a:lnTo>
                    <a:pt x="4016374" y="1518179"/>
                  </a:lnTo>
                  <a:lnTo>
                    <a:pt x="4014786" y="1518179"/>
                  </a:lnTo>
                  <a:lnTo>
                    <a:pt x="4013199" y="1517650"/>
                  </a:lnTo>
                  <a:lnTo>
                    <a:pt x="4011082" y="1515534"/>
                  </a:lnTo>
                  <a:lnTo>
                    <a:pt x="4009495" y="1514475"/>
                  </a:lnTo>
                  <a:lnTo>
                    <a:pt x="4007378" y="1511300"/>
                  </a:lnTo>
                  <a:lnTo>
                    <a:pt x="4004732" y="1507596"/>
                  </a:lnTo>
                  <a:lnTo>
                    <a:pt x="4003145" y="1506009"/>
                  </a:lnTo>
                  <a:lnTo>
                    <a:pt x="4001557" y="1504421"/>
                  </a:lnTo>
                  <a:lnTo>
                    <a:pt x="3999970" y="1503363"/>
                  </a:lnTo>
                  <a:lnTo>
                    <a:pt x="3997853" y="1501775"/>
                  </a:lnTo>
                  <a:lnTo>
                    <a:pt x="3994149" y="1498600"/>
                  </a:lnTo>
                  <a:lnTo>
                    <a:pt x="3990445" y="1497013"/>
                  </a:lnTo>
                  <a:lnTo>
                    <a:pt x="3969807" y="1497013"/>
                  </a:lnTo>
                  <a:lnTo>
                    <a:pt x="3947582" y="1500188"/>
                  </a:lnTo>
                  <a:lnTo>
                    <a:pt x="3917420" y="1500188"/>
                  </a:lnTo>
                  <a:lnTo>
                    <a:pt x="3913716" y="1499129"/>
                  </a:lnTo>
                  <a:lnTo>
                    <a:pt x="3910011" y="1497542"/>
                  </a:lnTo>
                  <a:lnTo>
                    <a:pt x="3892020" y="1497542"/>
                  </a:lnTo>
                  <a:lnTo>
                    <a:pt x="3889374" y="1497542"/>
                  </a:lnTo>
                  <a:lnTo>
                    <a:pt x="3886728" y="1495954"/>
                  </a:lnTo>
                  <a:lnTo>
                    <a:pt x="3885141" y="1495425"/>
                  </a:lnTo>
                  <a:lnTo>
                    <a:pt x="3883553" y="1493838"/>
                  </a:lnTo>
                  <a:lnTo>
                    <a:pt x="3882495" y="1491721"/>
                  </a:lnTo>
                  <a:lnTo>
                    <a:pt x="3881966" y="1490663"/>
                  </a:lnTo>
                  <a:lnTo>
                    <a:pt x="3880378" y="1489075"/>
                  </a:lnTo>
                  <a:lnTo>
                    <a:pt x="3877732" y="1488017"/>
                  </a:lnTo>
                  <a:lnTo>
                    <a:pt x="3875616" y="1487488"/>
                  </a:lnTo>
                  <a:lnTo>
                    <a:pt x="3873499" y="1488017"/>
                  </a:lnTo>
                  <a:lnTo>
                    <a:pt x="3871911" y="1488017"/>
                  </a:lnTo>
                  <a:lnTo>
                    <a:pt x="3869795" y="1488546"/>
                  </a:lnTo>
                  <a:lnTo>
                    <a:pt x="3851274" y="1488546"/>
                  </a:lnTo>
                  <a:lnTo>
                    <a:pt x="3849157" y="1488546"/>
                  </a:lnTo>
                  <a:lnTo>
                    <a:pt x="3847041" y="1488017"/>
                  </a:lnTo>
                  <a:lnTo>
                    <a:pt x="3844924" y="1486959"/>
                  </a:lnTo>
                  <a:lnTo>
                    <a:pt x="3843336" y="1486429"/>
                  </a:lnTo>
                  <a:lnTo>
                    <a:pt x="3841749" y="1484842"/>
                  </a:lnTo>
                  <a:lnTo>
                    <a:pt x="3841220" y="1482196"/>
                  </a:lnTo>
                  <a:lnTo>
                    <a:pt x="3840691" y="1480609"/>
                  </a:lnTo>
                  <a:lnTo>
                    <a:pt x="3840691" y="1479021"/>
                  </a:lnTo>
                  <a:lnTo>
                    <a:pt x="3840691" y="1476904"/>
                  </a:lnTo>
                  <a:lnTo>
                    <a:pt x="3840691" y="1475317"/>
                  </a:lnTo>
                  <a:lnTo>
                    <a:pt x="3838574" y="1471613"/>
                  </a:lnTo>
                  <a:lnTo>
                    <a:pt x="3834870" y="1468967"/>
                  </a:lnTo>
                  <a:lnTo>
                    <a:pt x="3833282" y="1467379"/>
                  </a:lnTo>
                  <a:lnTo>
                    <a:pt x="3831695" y="1466321"/>
                  </a:lnTo>
                  <a:lnTo>
                    <a:pt x="3827991" y="1465792"/>
                  </a:lnTo>
                  <a:lnTo>
                    <a:pt x="3824286" y="1465792"/>
                  </a:lnTo>
                  <a:lnTo>
                    <a:pt x="3820582" y="1465792"/>
                  </a:lnTo>
                  <a:lnTo>
                    <a:pt x="3818995" y="1466321"/>
                  </a:lnTo>
                  <a:lnTo>
                    <a:pt x="3817407" y="1467379"/>
                  </a:lnTo>
                  <a:lnTo>
                    <a:pt x="3815820" y="1467379"/>
                  </a:lnTo>
                  <a:lnTo>
                    <a:pt x="3813703" y="1467379"/>
                  </a:lnTo>
                  <a:lnTo>
                    <a:pt x="3811586" y="1467379"/>
                  </a:lnTo>
                  <a:lnTo>
                    <a:pt x="3809999" y="1467379"/>
                  </a:lnTo>
                  <a:lnTo>
                    <a:pt x="3808411" y="1467909"/>
                  </a:lnTo>
                  <a:lnTo>
                    <a:pt x="3806824" y="1468967"/>
                  </a:lnTo>
                  <a:lnTo>
                    <a:pt x="3800474" y="1468967"/>
                  </a:lnTo>
                  <a:lnTo>
                    <a:pt x="3794124" y="1468438"/>
                  </a:lnTo>
                  <a:lnTo>
                    <a:pt x="3786716" y="1467379"/>
                  </a:lnTo>
                  <a:lnTo>
                    <a:pt x="3785128" y="1466850"/>
                  </a:lnTo>
                  <a:lnTo>
                    <a:pt x="3783541" y="1466321"/>
                  </a:lnTo>
                  <a:lnTo>
                    <a:pt x="3781424" y="1466321"/>
                  </a:lnTo>
                  <a:lnTo>
                    <a:pt x="3779836" y="1466321"/>
                  </a:lnTo>
                  <a:lnTo>
                    <a:pt x="3777720" y="1466850"/>
                  </a:lnTo>
                  <a:lnTo>
                    <a:pt x="3775603" y="1466321"/>
                  </a:lnTo>
                  <a:lnTo>
                    <a:pt x="3771899" y="1464734"/>
                  </a:lnTo>
                  <a:lnTo>
                    <a:pt x="3768195" y="1461559"/>
                  </a:lnTo>
                  <a:lnTo>
                    <a:pt x="3764491" y="1459442"/>
                  </a:lnTo>
                  <a:lnTo>
                    <a:pt x="3761316" y="1456796"/>
                  </a:lnTo>
                  <a:lnTo>
                    <a:pt x="3757611" y="1453092"/>
                  </a:lnTo>
                  <a:lnTo>
                    <a:pt x="3753907" y="1449917"/>
                  </a:lnTo>
                  <a:lnTo>
                    <a:pt x="3748086" y="1447800"/>
                  </a:lnTo>
                  <a:lnTo>
                    <a:pt x="3743324" y="1445154"/>
                  </a:lnTo>
                  <a:lnTo>
                    <a:pt x="3741207" y="1443567"/>
                  </a:lnTo>
                  <a:lnTo>
                    <a:pt x="3739620" y="1441450"/>
                  </a:lnTo>
                  <a:lnTo>
                    <a:pt x="3736974" y="1436159"/>
                  </a:lnTo>
                  <a:lnTo>
                    <a:pt x="3734328" y="1430867"/>
                  </a:lnTo>
                  <a:lnTo>
                    <a:pt x="3732741" y="1428750"/>
                  </a:lnTo>
                  <a:lnTo>
                    <a:pt x="3730624" y="1427163"/>
                  </a:lnTo>
                  <a:lnTo>
                    <a:pt x="3727449" y="1423459"/>
                  </a:lnTo>
                  <a:lnTo>
                    <a:pt x="3724274" y="1420284"/>
                  </a:lnTo>
                  <a:lnTo>
                    <a:pt x="3722686" y="1419225"/>
                  </a:lnTo>
                  <a:lnTo>
                    <a:pt x="3721099" y="1417109"/>
                  </a:lnTo>
                  <a:lnTo>
                    <a:pt x="3716336" y="1411817"/>
                  </a:lnTo>
                  <a:lnTo>
                    <a:pt x="3711045" y="1408642"/>
                  </a:lnTo>
                  <a:lnTo>
                    <a:pt x="3706282" y="1407054"/>
                  </a:lnTo>
                  <a:lnTo>
                    <a:pt x="3702049" y="1407054"/>
                  </a:lnTo>
                  <a:lnTo>
                    <a:pt x="3699403" y="1407054"/>
                  </a:lnTo>
                  <a:lnTo>
                    <a:pt x="3696757" y="1407054"/>
                  </a:lnTo>
                  <a:lnTo>
                    <a:pt x="3694111" y="1409171"/>
                  </a:lnTo>
                  <a:lnTo>
                    <a:pt x="3693053" y="1411288"/>
                  </a:lnTo>
                  <a:lnTo>
                    <a:pt x="3691995" y="1412875"/>
                  </a:lnTo>
                  <a:lnTo>
                    <a:pt x="3691466" y="1414463"/>
                  </a:lnTo>
                  <a:lnTo>
                    <a:pt x="3691466" y="1417109"/>
                  </a:lnTo>
                  <a:lnTo>
                    <a:pt x="3691466" y="1420813"/>
                  </a:lnTo>
                  <a:lnTo>
                    <a:pt x="3691466" y="1423459"/>
                  </a:lnTo>
                  <a:lnTo>
                    <a:pt x="3691466" y="1426104"/>
                  </a:lnTo>
                  <a:lnTo>
                    <a:pt x="3692524" y="1428221"/>
                  </a:lnTo>
                  <a:lnTo>
                    <a:pt x="3693053" y="1430867"/>
                  </a:lnTo>
                  <a:lnTo>
                    <a:pt x="3693053" y="1432454"/>
                  </a:lnTo>
                  <a:lnTo>
                    <a:pt x="3693053" y="1434042"/>
                  </a:lnTo>
                  <a:lnTo>
                    <a:pt x="3693053" y="1436159"/>
                  </a:lnTo>
                  <a:lnTo>
                    <a:pt x="3693053" y="1437746"/>
                  </a:lnTo>
                  <a:lnTo>
                    <a:pt x="3694641" y="1439334"/>
                  </a:lnTo>
                  <a:lnTo>
                    <a:pt x="3696757" y="1441450"/>
                  </a:lnTo>
                  <a:lnTo>
                    <a:pt x="3699403" y="1444625"/>
                  </a:lnTo>
                  <a:lnTo>
                    <a:pt x="3700991" y="1448329"/>
                  </a:lnTo>
                  <a:lnTo>
                    <a:pt x="3701520" y="1452563"/>
                  </a:lnTo>
                  <a:lnTo>
                    <a:pt x="3700991" y="1455738"/>
                  </a:lnTo>
                  <a:lnTo>
                    <a:pt x="3700991" y="1457854"/>
                  </a:lnTo>
                  <a:lnTo>
                    <a:pt x="3700991" y="1459971"/>
                  </a:lnTo>
                  <a:lnTo>
                    <a:pt x="3703107" y="1461559"/>
                  </a:lnTo>
                  <a:lnTo>
                    <a:pt x="3706282" y="1461559"/>
                  </a:lnTo>
                  <a:lnTo>
                    <a:pt x="3708399" y="1463146"/>
                  </a:lnTo>
                  <a:lnTo>
                    <a:pt x="3709986" y="1463675"/>
                  </a:lnTo>
                  <a:lnTo>
                    <a:pt x="3712103" y="1463675"/>
                  </a:lnTo>
                  <a:lnTo>
                    <a:pt x="3713691" y="1463675"/>
                  </a:lnTo>
                  <a:lnTo>
                    <a:pt x="3715278" y="1464204"/>
                  </a:lnTo>
                  <a:lnTo>
                    <a:pt x="3716866" y="1464734"/>
                  </a:lnTo>
                  <a:lnTo>
                    <a:pt x="3719511" y="1466321"/>
                  </a:lnTo>
                  <a:lnTo>
                    <a:pt x="3721099" y="1467909"/>
                  </a:lnTo>
                  <a:lnTo>
                    <a:pt x="3722686" y="1468438"/>
                  </a:lnTo>
                  <a:lnTo>
                    <a:pt x="3724274" y="1468967"/>
                  </a:lnTo>
                  <a:lnTo>
                    <a:pt x="3725861" y="1470554"/>
                  </a:lnTo>
                  <a:lnTo>
                    <a:pt x="3726920" y="1472142"/>
                  </a:lnTo>
                  <a:lnTo>
                    <a:pt x="3726920" y="1490663"/>
                  </a:lnTo>
                  <a:lnTo>
                    <a:pt x="3731682" y="1490663"/>
                  </a:lnTo>
                  <a:lnTo>
                    <a:pt x="3733270" y="1490663"/>
                  </a:lnTo>
                  <a:lnTo>
                    <a:pt x="3734857" y="1491192"/>
                  </a:lnTo>
                  <a:lnTo>
                    <a:pt x="3738032" y="1491192"/>
                  </a:lnTo>
                  <a:lnTo>
                    <a:pt x="3740678" y="1491192"/>
                  </a:lnTo>
                  <a:lnTo>
                    <a:pt x="3743324" y="1491192"/>
                  </a:lnTo>
                  <a:lnTo>
                    <a:pt x="3746499" y="1491192"/>
                  </a:lnTo>
                  <a:lnTo>
                    <a:pt x="3751261" y="1492779"/>
                  </a:lnTo>
                  <a:lnTo>
                    <a:pt x="3755495" y="1495425"/>
                  </a:lnTo>
                  <a:lnTo>
                    <a:pt x="3757082" y="1495425"/>
                  </a:lnTo>
                  <a:lnTo>
                    <a:pt x="3759199" y="1495425"/>
                  </a:lnTo>
                  <a:lnTo>
                    <a:pt x="3761316" y="1495425"/>
                  </a:lnTo>
                  <a:lnTo>
                    <a:pt x="3762903" y="1495954"/>
                  </a:lnTo>
                  <a:lnTo>
                    <a:pt x="3766607" y="1495954"/>
                  </a:lnTo>
                  <a:lnTo>
                    <a:pt x="3769782" y="1495425"/>
                  </a:lnTo>
                  <a:lnTo>
                    <a:pt x="3773486" y="1495425"/>
                  </a:lnTo>
                  <a:lnTo>
                    <a:pt x="3777191" y="1495425"/>
                  </a:lnTo>
                  <a:lnTo>
                    <a:pt x="3778778" y="1495954"/>
                  </a:lnTo>
                  <a:lnTo>
                    <a:pt x="3780366" y="1497542"/>
                  </a:lnTo>
                  <a:lnTo>
                    <a:pt x="3780895" y="1499129"/>
                  </a:lnTo>
                  <a:lnTo>
                    <a:pt x="3780366" y="1501246"/>
                  </a:lnTo>
                  <a:lnTo>
                    <a:pt x="3778778" y="1502304"/>
                  </a:lnTo>
                  <a:lnTo>
                    <a:pt x="3777191" y="1502834"/>
                  </a:lnTo>
                  <a:lnTo>
                    <a:pt x="3774545" y="1502834"/>
                  </a:lnTo>
                  <a:lnTo>
                    <a:pt x="3770841" y="1502834"/>
                  </a:lnTo>
                  <a:lnTo>
                    <a:pt x="3768195" y="1502834"/>
                  </a:lnTo>
                  <a:lnTo>
                    <a:pt x="3765549" y="1502834"/>
                  </a:lnTo>
                  <a:lnTo>
                    <a:pt x="3762903" y="1501246"/>
                  </a:lnTo>
                  <a:lnTo>
                    <a:pt x="3759728" y="1500188"/>
                  </a:lnTo>
                  <a:lnTo>
                    <a:pt x="3758141" y="1500188"/>
                  </a:lnTo>
                  <a:lnTo>
                    <a:pt x="3753378" y="1501246"/>
                  </a:lnTo>
                  <a:lnTo>
                    <a:pt x="3749145" y="1503892"/>
                  </a:lnTo>
                  <a:lnTo>
                    <a:pt x="3747028" y="1503892"/>
                  </a:lnTo>
                  <a:lnTo>
                    <a:pt x="3745970" y="1504421"/>
                  </a:lnTo>
                  <a:lnTo>
                    <a:pt x="3745441" y="1506538"/>
                  </a:lnTo>
                  <a:lnTo>
                    <a:pt x="3745970" y="1508654"/>
                  </a:lnTo>
                  <a:lnTo>
                    <a:pt x="3745441" y="1510242"/>
                  </a:lnTo>
                  <a:lnTo>
                    <a:pt x="3745970" y="1511829"/>
                  </a:lnTo>
                  <a:lnTo>
                    <a:pt x="3747028" y="1513946"/>
                  </a:lnTo>
                  <a:lnTo>
                    <a:pt x="3749145" y="1515004"/>
                  </a:lnTo>
                  <a:lnTo>
                    <a:pt x="3751261" y="1517650"/>
                  </a:lnTo>
                  <a:lnTo>
                    <a:pt x="3753378" y="1519238"/>
                  </a:lnTo>
                  <a:lnTo>
                    <a:pt x="3756553" y="1520825"/>
                  </a:lnTo>
                  <a:lnTo>
                    <a:pt x="3759728" y="1521884"/>
                  </a:lnTo>
                  <a:lnTo>
                    <a:pt x="3762374" y="1520825"/>
                  </a:lnTo>
                  <a:lnTo>
                    <a:pt x="3763961" y="1518179"/>
                  </a:lnTo>
                  <a:lnTo>
                    <a:pt x="3765549" y="1516063"/>
                  </a:lnTo>
                  <a:lnTo>
                    <a:pt x="3767136" y="1514475"/>
                  </a:lnTo>
                  <a:lnTo>
                    <a:pt x="3768724" y="1513417"/>
                  </a:lnTo>
                  <a:lnTo>
                    <a:pt x="3770841" y="1512888"/>
                  </a:lnTo>
                  <a:lnTo>
                    <a:pt x="3772957" y="1511300"/>
                  </a:lnTo>
                  <a:lnTo>
                    <a:pt x="3774545" y="1510242"/>
                  </a:lnTo>
                  <a:lnTo>
                    <a:pt x="3775603" y="1510242"/>
                  </a:lnTo>
                  <a:lnTo>
                    <a:pt x="3776661" y="1510242"/>
                  </a:lnTo>
                  <a:lnTo>
                    <a:pt x="3779836" y="1510771"/>
                  </a:lnTo>
                  <a:lnTo>
                    <a:pt x="3783541" y="1511829"/>
                  </a:lnTo>
                  <a:lnTo>
                    <a:pt x="3785657" y="1512888"/>
                  </a:lnTo>
                  <a:lnTo>
                    <a:pt x="3787774" y="1513417"/>
                  </a:lnTo>
                  <a:lnTo>
                    <a:pt x="3790949" y="1513417"/>
                  </a:lnTo>
                  <a:lnTo>
                    <a:pt x="3795711" y="1513417"/>
                  </a:lnTo>
                  <a:lnTo>
                    <a:pt x="3799416" y="1513417"/>
                  </a:lnTo>
                  <a:lnTo>
                    <a:pt x="3802591" y="1513946"/>
                  </a:lnTo>
                  <a:lnTo>
                    <a:pt x="3806824" y="1514475"/>
                  </a:lnTo>
                  <a:lnTo>
                    <a:pt x="3807353" y="1510771"/>
                  </a:lnTo>
                  <a:lnTo>
                    <a:pt x="3807353" y="1507596"/>
                  </a:lnTo>
                  <a:lnTo>
                    <a:pt x="3807353" y="1501775"/>
                  </a:lnTo>
                  <a:lnTo>
                    <a:pt x="3807353" y="1497013"/>
                  </a:lnTo>
                  <a:lnTo>
                    <a:pt x="3808941" y="1492250"/>
                  </a:lnTo>
                  <a:lnTo>
                    <a:pt x="3811586" y="1489604"/>
                  </a:lnTo>
                  <a:lnTo>
                    <a:pt x="3813703" y="1488546"/>
                  </a:lnTo>
                  <a:lnTo>
                    <a:pt x="3815820" y="1488017"/>
                  </a:lnTo>
                  <a:lnTo>
                    <a:pt x="3817407" y="1486959"/>
                  </a:lnTo>
                  <a:lnTo>
                    <a:pt x="3818995" y="1486429"/>
                  </a:lnTo>
                  <a:lnTo>
                    <a:pt x="3820053" y="1484842"/>
                  </a:lnTo>
                  <a:lnTo>
                    <a:pt x="3820582" y="1482196"/>
                  </a:lnTo>
                  <a:lnTo>
                    <a:pt x="3822699" y="1483254"/>
                  </a:lnTo>
                  <a:lnTo>
                    <a:pt x="3824286" y="1485371"/>
                  </a:lnTo>
                  <a:lnTo>
                    <a:pt x="3825874" y="1486959"/>
                  </a:lnTo>
                  <a:lnTo>
                    <a:pt x="3827461" y="1488546"/>
                  </a:lnTo>
                  <a:lnTo>
                    <a:pt x="3827461" y="1506538"/>
                  </a:lnTo>
                  <a:lnTo>
                    <a:pt x="3828520" y="1508654"/>
                  </a:lnTo>
                  <a:lnTo>
                    <a:pt x="3830107" y="1510242"/>
                  </a:lnTo>
                  <a:lnTo>
                    <a:pt x="3831695" y="1510771"/>
                  </a:lnTo>
                  <a:lnTo>
                    <a:pt x="3833282" y="1511829"/>
                  </a:lnTo>
                  <a:lnTo>
                    <a:pt x="3833282" y="1513417"/>
                  </a:lnTo>
                  <a:lnTo>
                    <a:pt x="3833282" y="1515004"/>
                  </a:lnTo>
                  <a:lnTo>
                    <a:pt x="3833811" y="1519767"/>
                  </a:lnTo>
                  <a:lnTo>
                    <a:pt x="3834870" y="1523471"/>
                  </a:lnTo>
                  <a:lnTo>
                    <a:pt x="3838574" y="1520825"/>
                  </a:lnTo>
                  <a:lnTo>
                    <a:pt x="3840691" y="1517650"/>
                  </a:lnTo>
                  <a:lnTo>
                    <a:pt x="3841220" y="1513417"/>
                  </a:lnTo>
                  <a:lnTo>
                    <a:pt x="3840691" y="1509184"/>
                  </a:lnTo>
                  <a:lnTo>
                    <a:pt x="3847570" y="1509184"/>
                  </a:lnTo>
                  <a:lnTo>
                    <a:pt x="3849686" y="1509713"/>
                  </a:lnTo>
                  <a:lnTo>
                    <a:pt x="3851274" y="1510771"/>
                  </a:lnTo>
                  <a:lnTo>
                    <a:pt x="3853391" y="1511829"/>
                  </a:lnTo>
                  <a:lnTo>
                    <a:pt x="3854449" y="1512888"/>
                  </a:lnTo>
                  <a:lnTo>
                    <a:pt x="3855507" y="1513946"/>
                  </a:lnTo>
                  <a:lnTo>
                    <a:pt x="3855507" y="1516063"/>
                  </a:lnTo>
                  <a:lnTo>
                    <a:pt x="3854449" y="1520296"/>
                  </a:lnTo>
                  <a:lnTo>
                    <a:pt x="3852861" y="1523471"/>
                  </a:lnTo>
                  <a:lnTo>
                    <a:pt x="3852861" y="1525059"/>
                  </a:lnTo>
                  <a:lnTo>
                    <a:pt x="3852861" y="1526646"/>
                  </a:lnTo>
                  <a:lnTo>
                    <a:pt x="3854449" y="1528234"/>
                  </a:lnTo>
                  <a:lnTo>
                    <a:pt x="3857095" y="1529292"/>
                  </a:lnTo>
                  <a:lnTo>
                    <a:pt x="3858682" y="1528763"/>
                  </a:lnTo>
                  <a:lnTo>
                    <a:pt x="3860270" y="1529292"/>
                  </a:lnTo>
                  <a:lnTo>
                    <a:pt x="3863974" y="1529821"/>
                  </a:lnTo>
                  <a:lnTo>
                    <a:pt x="3867149" y="1531409"/>
                  </a:lnTo>
                  <a:lnTo>
                    <a:pt x="3869795" y="1532996"/>
                  </a:lnTo>
                  <a:lnTo>
                    <a:pt x="3870853" y="1535113"/>
                  </a:lnTo>
                  <a:lnTo>
                    <a:pt x="3871911" y="1536700"/>
                  </a:lnTo>
                  <a:lnTo>
                    <a:pt x="3872441" y="1538817"/>
                  </a:lnTo>
                  <a:lnTo>
                    <a:pt x="3872970" y="1540934"/>
                  </a:lnTo>
                  <a:lnTo>
                    <a:pt x="3873499" y="1543050"/>
                  </a:lnTo>
                  <a:lnTo>
                    <a:pt x="3873499" y="1545167"/>
                  </a:lnTo>
                  <a:lnTo>
                    <a:pt x="3873499" y="1546754"/>
                  </a:lnTo>
                  <a:lnTo>
                    <a:pt x="3875086" y="1547813"/>
                  </a:lnTo>
                  <a:lnTo>
                    <a:pt x="3877203" y="1548342"/>
                  </a:lnTo>
                  <a:lnTo>
                    <a:pt x="3879320" y="1549929"/>
                  </a:lnTo>
                  <a:lnTo>
                    <a:pt x="3880907" y="1550459"/>
                  </a:lnTo>
                  <a:lnTo>
                    <a:pt x="3881966" y="1550459"/>
                  </a:lnTo>
                  <a:lnTo>
                    <a:pt x="3882495" y="1550459"/>
                  </a:lnTo>
                  <a:lnTo>
                    <a:pt x="3883553" y="1550459"/>
                  </a:lnTo>
                  <a:lnTo>
                    <a:pt x="3884082" y="1550459"/>
                  </a:lnTo>
                  <a:lnTo>
                    <a:pt x="3886728" y="1551517"/>
                  </a:lnTo>
                  <a:lnTo>
                    <a:pt x="3887786" y="1553634"/>
                  </a:lnTo>
                  <a:lnTo>
                    <a:pt x="3889374" y="1557867"/>
                  </a:lnTo>
                  <a:lnTo>
                    <a:pt x="3889903" y="1562100"/>
                  </a:lnTo>
                  <a:lnTo>
                    <a:pt x="3886199" y="1563688"/>
                  </a:lnTo>
                  <a:lnTo>
                    <a:pt x="3882495" y="1564746"/>
                  </a:lnTo>
                  <a:lnTo>
                    <a:pt x="3881966" y="1564746"/>
                  </a:lnTo>
                  <a:lnTo>
                    <a:pt x="3880907" y="1564746"/>
                  </a:lnTo>
                  <a:lnTo>
                    <a:pt x="3879849" y="1564746"/>
                  </a:lnTo>
                  <a:lnTo>
                    <a:pt x="3879320" y="1564746"/>
                  </a:lnTo>
                  <a:lnTo>
                    <a:pt x="3876674" y="1564746"/>
                  </a:lnTo>
                  <a:lnTo>
                    <a:pt x="3875086" y="1565275"/>
                  </a:lnTo>
                  <a:lnTo>
                    <a:pt x="3874557" y="1566863"/>
                  </a:lnTo>
                  <a:lnTo>
                    <a:pt x="3874557" y="1568979"/>
                  </a:lnTo>
                  <a:lnTo>
                    <a:pt x="3874028" y="1571625"/>
                  </a:lnTo>
                  <a:lnTo>
                    <a:pt x="3873499" y="1573742"/>
                  </a:lnTo>
                  <a:lnTo>
                    <a:pt x="3871911" y="1579034"/>
                  </a:lnTo>
                  <a:lnTo>
                    <a:pt x="3870853" y="1585384"/>
                  </a:lnTo>
                  <a:lnTo>
                    <a:pt x="3870853" y="1590146"/>
                  </a:lnTo>
                  <a:lnTo>
                    <a:pt x="3870853" y="1595967"/>
                  </a:lnTo>
                  <a:lnTo>
                    <a:pt x="3869266" y="1595438"/>
                  </a:lnTo>
                  <a:lnTo>
                    <a:pt x="3867149" y="1594909"/>
                  </a:lnTo>
                  <a:lnTo>
                    <a:pt x="3866091" y="1592792"/>
                  </a:lnTo>
                  <a:lnTo>
                    <a:pt x="3864503" y="1591204"/>
                  </a:lnTo>
                  <a:lnTo>
                    <a:pt x="3862916" y="1591204"/>
                  </a:lnTo>
                  <a:lnTo>
                    <a:pt x="3859741" y="1591734"/>
                  </a:lnTo>
                  <a:lnTo>
                    <a:pt x="3857624" y="1594379"/>
                  </a:lnTo>
                  <a:lnTo>
                    <a:pt x="3856036" y="1595967"/>
                  </a:lnTo>
                  <a:lnTo>
                    <a:pt x="3855507" y="1597554"/>
                  </a:lnTo>
                  <a:lnTo>
                    <a:pt x="3853920" y="1599142"/>
                  </a:lnTo>
                  <a:lnTo>
                    <a:pt x="3852861" y="1601259"/>
                  </a:lnTo>
                  <a:lnTo>
                    <a:pt x="3852861" y="1602846"/>
                  </a:lnTo>
                  <a:lnTo>
                    <a:pt x="3852861" y="1604963"/>
                  </a:lnTo>
                  <a:lnTo>
                    <a:pt x="3851803" y="1606550"/>
                  </a:lnTo>
                  <a:lnTo>
                    <a:pt x="3851274" y="1608138"/>
                  </a:lnTo>
                  <a:lnTo>
                    <a:pt x="3849686" y="1614488"/>
                  </a:lnTo>
                  <a:lnTo>
                    <a:pt x="3848099" y="1615546"/>
                  </a:lnTo>
                  <a:lnTo>
                    <a:pt x="3845453" y="1615546"/>
                  </a:lnTo>
                  <a:lnTo>
                    <a:pt x="3842278" y="1615546"/>
                  </a:lnTo>
                  <a:lnTo>
                    <a:pt x="3840691" y="1614488"/>
                  </a:lnTo>
                  <a:lnTo>
                    <a:pt x="3838574" y="1614488"/>
                  </a:lnTo>
                  <a:lnTo>
                    <a:pt x="3836986" y="1616604"/>
                  </a:lnTo>
                  <a:lnTo>
                    <a:pt x="3834870" y="1618192"/>
                  </a:lnTo>
                  <a:lnTo>
                    <a:pt x="3833282" y="1621367"/>
                  </a:lnTo>
                  <a:lnTo>
                    <a:pt x="3832224" y="1625071"/>
                  </a:lnTo>
                  <a:lnTo>
                    <a:pt x="3831695" y="1627188"/>
                  </a:lnTo>
                  <a:lnTo>
                    <a:pt x="3830636" y="1628775"/>
                  </a:lnTo>
                  <a:lnTo>
                    <a:pt x="3830107" y="1630363"/>
                  </a:lnTo>
                  <a:lnTo>
                    <a:pt x="3830107" y="1632479"/>
                  </a:lnTo>
                  <a:lnTo>
                    <a:pt x="3811586" y="1632479"/>
                  </a:lnTo>
                  <a:lnTo>
                    <a:pt x="3809470" y="1635654"/>
                  </a:lnTo>
                  <a:lnTo>
                    <a:pt x="3807353" y="1639888"/>
                  </a:lnTo>
                  <a:lnTo>
                    <a:pt x="3807353" y="1641475"/>
                  </a:lnTo>
                  <a:lnTo>
                    <a:pt x="3807353" y="1643063"/>
                  </a:lnTo>
                  <a:lnTo>
                    <a:pt x="3807353" y="1644650"/>
                  </a:lnTo>
                  <a:lnTo>
                    <a:pt x="3806824" y="1646238"/>
                  </a:lnTo>
                  <a:lnTo>
                    <a:pt x="3806824" y="1649413"/>
                  </a:lnTo>
                  <a:lnTo>
                    <a:pt x="3806824" y="1652059"/>
                  </a:lnTo>
                  <a:lnTo>
                    <a:pt x="3781424" y="1651000"/>
                  </a:lnTo>
                  <a:lnTo>
                    <a:pt x="3779307" y="1651529"/>
                  </a:lnTo>
                  <a:lnTo>
                    <a:pt x="3777720" y="1652059"/>
                  </a:lnTo>
                  <a:lnTo>
                    <a:pt x="3776132" y="1652059"/>
                  </a:lnTo>
                  <a:lnTo>
                    <a:pt x="3774545" y="1652059"/>
                  </a:lnTo>
                  <a:lnTo>
                    <a:pt x="3772957" y="1652588"/>
                  </a:lnTo>
                  <a:lnTo>
                    <a:pt x="3770841" y="1653646"/>
                  </a:lnTo>
                  <a:lnTo>
                    <a:pt x="3768724" y="1654175"/>
                  </a:lnTo>
                  <a:lnTo>
                    <a:pt x="3767136" y="1654704"/>
                  </a:lnTo>
                  <a:lnTo>
                    <a:pt x="3765549" y="1655763"/>
                  </a:lnTo>
                  <a:lnTo>
                    <a:pt x="3763961" y="1657350"/>
                  </a:lnTo>
                  <a:lnTo>
                    <a:pt x="3762903" y="1657350"/>
                  </a:lnTo>
                  <a:lnTo>
                    <a:pt x="3762374" y="1656821"/>
                  </a:lnTo>
                  <a:lnTo>
                    <a:pt x="3761316" y="1656821"/>
                  </a:lnTo>
                  <a:lnTo>
                    <a:pt x="3759728" y="1657350"/>
                  </a:lnTo>
                  <a:lnTo>
                    <a:pt x="3758670" y="1659467"/>
                  </a:lnTo>
                  <a:lnTo>
                    <a:pt x="3757611" y="1661054"/>
                  </a:lnTo>
                  <a:lnTo>
                    <a:pt x="3757082" y="1662642"/>
                  </a:lnTo>
                  <a:lnTo>
                    <a:pt x="3757611" y="1664229"/>
                  </a:lnTo>
                  <a:lnTo>
                    <a:pt x="3757082" y="1667404"/>
                  </a:lnTo>
                  <a:lnTo>
                    <a:pt x="3757611" y="1671109"/>
                  </a:lnTo>
                  <a:lnTo>
                    <a:pt x="3752320" y="1670579"/>
                  </a:lnTo>
                  <a:lnTo>
                    <a:pt x="3746499" y="1671109"/>
                  </a:lnTo>
                  <a:lnTo>
                    <a:pt x="3744911" y="1670579"/>
                  </a:lnTo>
                  <a:lnTo>
                    <a:pt x="3743324" y="1671109"/>
                  </a:lnTo>
                  <a:lnTo>
                    <a:pt x="3741207" y="1672167"/>
                  </a:lnTo>
                  <a:lnTo>
                    <a:pt x="3739620" y="1674284"/>
                  </a:lnTo>
                  <a:lnTo>
                    <a:pt x="3735916" y="1677459"/>
                  </a:lnTo>
                  <a:lnTo>
                    <a:pt x="3734328" y="1679575"/>
                  </a:lnTo>
                  <a:lnTo>
                    <a:pt x="3732741" y="1681692"/>
                  </a:lnTo>
                  <a:lnTo>
                    <a:pt x="3729036" y="1682221"/>
                  </a:lnTo>
                  <a:lnTo>
                    <a:pt x="3725332" y="1682750"/>
                  </a:lnTo>
                  <a:lnTo>
                    <a:pt x="3723745" y="1682221"/>
                  </a:lnTo>
                  <a:lnTo>
                    <a:pt x="3721628" y="1682750"/>
                  </a:lnTo>
                  <a:lnTo>
                    <a:pt x="3720041" y="1683809"/>
                  </a:lnTo>
                  <a:lnTo>
                    <a:pt x="3718453" y="1684867"/>
                  </a:lnTo>
                  <a:lnTo>
                    <a:pt x="3716336" y="1685396"/>
                  </a:lnTo>
                  <a:lnTo>
                    <a:pt x="3714749" y="1684867"/>
                  </a:lnTo>
                  <a:lnTo>
                    <a:pt x="3712632" y="1684867"/>
                  </a:lnTo>
                  <a:lnTo>
                    <a:pt x="3711045" y="1684867"/>
                  </a:lnTo>
                  <a:lnTo>
                    <a:pt x="3709457" y="1686454"/>
                  </a:lnTo>
                  <a:lnTo>
                    <a:pt x="3707870" y="1687513"/>
                  </a:lnTo>
                  <a:lnTo>
                    <a:pt x="3702049" y="1688571"/>
                  </a:lnTo>
                  <a:lnTo>
                    <a:pt x="3696757" y="1689100"/>
                  </a:lnTo>
                  <a:lnTo>
                    <a:pt x="3694641" y="1690688"/>
                  </a:lnTo>
                  <a:lnTo>
                    <a:pt x="3693053" y="1693334"/>
                  </a:lnTo>
                  <a:lnTo>
                    <a:pt x="3690936" y="1694392"/>
                  </a:lnTo>
                  <a:lnTo>
                    <a:pt x="3688820" y="1695979"/>
                  </a:lnTo>
                  <a:lnTo>
                    <a:pt x="3687232" y="1697567"/>
                  </a:lnTo>
                  <a:lnTo>
                    <a:pt x="3686174" y="1699154"/>
                  </a:lnTo>
                  <a:lnTo>
                    <a:pt x="3682470" y="1706563"/>
                  </a:lnTo>
                  <a:lnTo>
                    <a:pt x="3681411" y="1706563"/>
                  </a:lnTo>
                  <a:lnTo>
                    <a:pt x="3680353" y="1706563"/>
                  </a:lnTo>
                  <a:lnTo>
                    <a:pt x="3679824" y="1706563"/>
                  </a:lnTo>
                  <a:lnTo>
                    <a:pt x="3678766" y="1706563"/>
                  </a:lnTo>
                  <a:lnTo>
                    <a:pt x="3677178" y="1704975"/>
                  </a:lnTo>
                  <a:lnTo>
                    <a:pt x="3674532" y="1703917"/>
                  </a:lnTo>
                  <a:lnTo>
                    <a:pt x="3652836" y="1703917"/>
                  </a:lnTo>
                  <a:lnTo>
                    <a:pt x="3651249" y="1703917"/>
                  </a:lnTo>
                  <a:lnTo>
                    <a:pt x="3649132" y="1704975"/>
                  </a:lnTo>
                  <a:lnTo>
                    <a:pt x="3645428" y="1706563"/>
                  </a:lnTo>
                  <a:lnTo>
                    <a:pt x="3642253" y="1709209"/>
                  </a:lnTo>
                  <a:lnTo>
                    <a:pt x="3639607" y="1712384"/>
                  </a:lnTo>
                  <a:lnTo>
                    <a:pt x="3637491" y="1716617"/>
                  </a:lnTo>
                  <a:lnTo>
                    <a:pt x="3636432" y="1718204"/>
                  </a:lnTo>
                  <a:lnTo>
                    <a:pt x="3634316" y="1719792"/>
                  </a:lnTo>
                  <a:lnTo>
                    <a:pt x="3629024" y="1720850"/>
                  </a:lnTo>
                  <a:lnTo>
                    <a:pt x="3623732" y="1720321"/>
                  </a:lnTo>
                  <a:lnTo>
                    <a:pt x="3619499" y="1720850"/>
                  </a:lnTo>
                  <a:lnTo>
                    <a:pt x="3616324" y="1720321"/>
                  </a:lnTo>
                  <a:lnTo>
                    <a:pt x="3612620" y="1718734"/>
                  </a:lnTo>
                  <a:lnTo>
                    <a:pt x="3608916" y="1715559"/>
                  </a:lnTo>
                  <a:lnTo>
                    <a:pt x="3606270" y="1712913"/>
                  </a:lnTo>
                  <a:lnTo>
                    <a:pt x="3600978" y="1709209"/>
                  </a:lnTo>
                  <a:lnTo>
                    <a:pt x="3600449" y="1706034"/>
                  </a:lnTo>
                  <a:lnTo>
                    <a:pt x="3600449" y="1675342"/>
                  </a:lnTo>
                  <a:lnTo>
                    <a:pt x="3598332" y="1671638"/>
                  </a:lnTo>
                  <a:lnTo>
                    <a:pt x="3595686" y="1667934"/>
                  </a:lnTo>
                  <a:lnTo>
                    <a:pt x="3594628" y="1666346"/>
                  </a:lnTo>
                  <a:lnTo>
                    <a:pt x="3594099" y="1664229"/>
                  </a:lnTo>
                  <a:lnTo>
                    <a:pt x="3594099" y="1662642"/>
                  </a:lnTo>
                  <a:lnTo>
                    <a:pt x="3594099" y="1661054"/>
                  </a:lnTo>
                  <a:lnTo>
                    <a:pt x="3594099" y="1657350"/>
                  </a:lnTo>
                  <a:lnTo>
                    <a:pt x="3594099" y="1653646"/>
                  </a:lnTo>
                  <a:lnTo>
                    <a:pt x="3593570" y="1652059"/>
                  </a:lnTo>
                  <a:lnTo>
                    <a:pt x="3592511" y="1650471"/>
                  </a:lnTo>
                  <a:lnTo>
                    <a:pt x="3590924" y="1648354"/>
                  </a:lnTo>
                  <a:lnTo>
                    <a:pt x="3589866" y="1645709"/>
                  </a:lnTo>
                  <a:lnTo>
                    <a:pt x="3588278" y="1643592"/>
                  </a:lnTo>
                  <a:lnTo>
                    <a:pt x="3587749" y="1642004"/>
                  </a:lnTo>
                  <a:lnTo>
                    <a:pt x="3582457" y="1637242"/>
                  </a:lnTo>
                  <a:lnTo>
                    <a:pt x="3576636" y="1631421"/>
                  </a:lnTo>
                  <a:lnTo>
                    <a:pt x="3573461" y="1626129"/>
                  </a:lnTo>
                  <a:lnTo>
                    <a:pt x="3570286" y="1620838"/>
                  </a:lnTo>
                  <a:lnTo>
                    <a:pt x="3567641" y="1619250"/>
                  </a:lnTo>
                  <a:lnTo>
                    <a:pt x="3564995" y="1617134"/>
                  </a:lnTo>
                  <a:lnTo>
                    <a:pt x="3563936" y="1615546"/>
                  </a:lnTo>
                  <a:lnTo>
                    <a:pt x="3562878" y="1612371"/>
                  </a:lnTo>
                  <a:lnTo>
                    <a:pt x="3561291" y="1608667"/>
                  </a:lnTo>
                  <a:lnTo>
                    <a:pt x="3559174" y="1604963"/>
                  </a:lnTo>
                  <a:lnTo>
                    <a:pt x="3557586" y="1602846"/>
                  </a:lnTo>
                  <a:lnTo>
                    <a:pt x="3555470" y="1601259"/>
                  </a:lnTo>
                  <a:lnTo>
                    <a:pt x="3554411" y="1599142"/>
                  </a:lnTo>
                  <a:lnTo>
                    <a:pt x="3553882" y="1597554"/>
                  </a:lnTo>
                  <a:lnTo>
                    <a:pt x="3551766" y="1595967"/>
                  </a:lnTo>
                  <a:lnTo>
                    <a:pt x="3550178" y="1594909"/>
                  </a:lnTo>
                  <a:lnTo>
                    <a:pt x="3547003" y="1591204"/>
                  </a:lnTo>
                  <a:lnTo>
                    <a:pt x="3542770" y="1588559"/>
                  </a:lnTo>
                  <a:lnTo>
                    <a:pt x="3541182" y="1586971"/>
                  </a:lnTo>
                  <a:lnTo>
                    <a:pt x="3539595" y="1585384"/>
                  </a:lnTo>
                  <a:lnTo>
                    <a:pt x="3538007" y="1584325"/>
                  </a:lnTo>
                  <a:lnTo>
                    <a:pt x="3536420" y="1583267"/>
                  </a:lnTo>
                  <a:lnTo>
                    <a:pt x="3533774" y="1581679"/>
                  </a:lnTo>
                  <a:lnTo>
                    <a:pt x="3532186" y="1580621"/>
                  </a:lnTo>
                  <a:lnTo>
                    <a:pt x="3530599" y="1577446"/>
                  </a:lnTo>
                  <a:lnTo>
                    <a:pt x="3530599" y="1573742"/>
                  </a:lnTo>
                  <a:lnTo>
                    <a:pt x="3530599" y="1571625"/>
                  </a:lnTo>
                  <a:lnTo>
                    <a:pt x="3530599" y="1569509"/>
                  </a:lnTo>
                  <a:lnTo>
                    <a:pt x="3531657" y="1567921"/>
                  </a:lnTo>
                  <a:lnTo>
                    <a:pt x="3533245" y="1566334"/>
                  </a:lnTo>
                  <a:lnTo>
                    <a:pt x="3533245" y="1564746"/>
                  </a:lnTo>
                  <a:lnTo>
                    <a:pt x="3533245" y="1562629"/>
                  </a:lnTo>
                  <a:lnTo>
                    <a:pt x="3532186" y="1556279"/>
                  </a:lnTo>
                  <a:lnTo>
                    <a:pt x="3529541" y="1551517"/>
                  </a:lnTo>
                  <a:lnTo>
                    <a:pt x="3526366" y="1544109"/>
                  </a:lnTo>
                  <a:lnTo>
                    <a:pt x="3524249" y="1540404"/>
                  </a:lnTo>
                  <a:lnTo>
                    <a:pt x="3522132" y="1536700"/>
                  </a:lnTo>
                  <a:lnTo>
                    <a:pt x="3518957" y="1532996"/>
                  </a:lnTo>
                  <a:lnTo>
                    <a:pt x="3515782" y="1529292"/>
                  </a:lnTo>
                  <a:lnTo>
                    <a:pt x="3514724" y="1526646"/>
                  </a:lnTo>
                  <a:lnTo>
                    <a:pt x="3513136" y="1525059"/>
                  </a:lnTo>
                  <a:lnTo>
                    <a:pt x="3512607" y="1523471"/>
                  </a:lnTo>
                  <a:lnTo>
                    <a:pt x="3511549" y="1521884"/>
                  </a:lnTo>
                  <a:lnTo>
                    <a:pt x="3509961" y="1520296"/>
                  </a:lnTo>
                  <a:lnTo>
                    <a:pt x="3508374" y="1519238"/>
                  </a:lnTo>
                  <a:lnTo>
                    <a:pt x="3506786" y="1518709"/>
                  </a:lnTo>
                  <a:lnTo>
                    <a:pt x="3504670" y="1518179"/>
                  </a:lnTo>
                  <a:lnTo>
                    <a:pt x="3502553" y="1517650"/>
                  </a:lnTo>
                  <a:lnTo>
                    <a:pt x="3500966" y="1516063"/>
                  </a:lnTo>
                  <a:lnTo>
                    <a:pt x="3497791" y="1515004"/>
                  </a:lnTo>
                  <a:lnTo>
                    <a:pt x="3495674" y="1513417"/>
                  </a:lnTo>
                  <a:lnTo>
                    <a:pt x="3494086" y="1508654"/>
                  </a:lnTo>
                  <a:lnTo>
                    <a:pt x="3494086" y="1501775"/>
                  </a:lnTo>
                  <a:lnTo>
                    <a:pt x="3494616" y="1500188"/>
                  </a:lnTo>
                  <a:lnTo>
                    <a:pt x="3495145" y="1498600"/>
                  </a:lnTo>
                  <a:lnTo>
                    <a:pt x="3495145" y="1497013"/>
                  </a:lnTo>
                  <a:lnTo>
                    <a:pt x="3495145" y="1493309"/>
                  </a:lnTo>
                  <a:lnTo>
                    <a:pt x="3494086" y="1490663"/>
                  </a:lnTo>
                  <a:lnTo>
                    <a:pt x="3491970" y="1488546"/>
                  </a:lnTo>
                  <a:lnTo>
                    <a:pt x="3490382" y="1486959"/>
                  </a:lnTo>
                  <a:lnTo>
                    <a:pt x="3487207" y="1482725"/>
                  </a:lnTo>
                  <a:lnTo>
                    <a:pt x="3484032" y="1479021"/>
                  </a:lnTo>
                  <a:lnTo>
                    <a:pt x="3482974" y="1477434"/>
                  </a:lnTo>
                  <a:lnTo>
                    <a:pt x="3481386" y="1475317"/>
                  </a:lnTo>
                  <a:lnTo>
                    <a:pt x="3480857" y="1473729"/>
                  </a:lnTo>
                  <a:lnTo>
                    <a:pt x="3480328" y="1471613"/>
                  </a:lnTo>
                  <a:lnTo>
                    <a:pt x="3480328" y="1467379"/>
                  </a:lnTo>
                  <a:lnTo>
                    <a:pt x="3479270" y="1463675"/>
                  </a:lnTo>
                  <a:lnTo>
                    <a:pt x="3478740" y="1461559"/>
                  </a:lnTo>
                  <a:lnTo>
                    <a:pt x="3477153" y="1459971"/>
                  </a:lnTo>
                  <a:lnTo>
                    <a:pt x="3475036" y="1459442"/>
                  </a:lnTo>
                  <a:lnTo>
                    <a:pt x="3473449" y="1458384"/>
                  </a:lnTo>
                  <a:lnTo>
                    <a:pt x="3471332" y="1456796"/>
                  </a:lnTo>
                  <a:lnTo>
                    <a:pt x="3469745" y="1455738"/>
                  </a:lnTo>
                  <a:lnTo>
                    <a:pt x="3468686" y="1454150"/>
                  </a:lnTo>
                  <a:lnTo>
                    <a:pt x="3468157" y="1452563"/>
                  </a:lnTo>
                  <a:lnTo>
                    <a:pt x="3463924" y="1446742"/>
                  </a:lnTo>
                  <a:lnTo>
                    <a:pt x="3459690" y="1441450"/>
                  </a:lnTo>
                  <a:lnTo>
                    <a:pt x="3458103" y="1437746"/>
                  </a:lnTo>
                  <a:lnTo>
                    <a:pt x="3455986" y="1439334"/>
                  </a:lnTo>
                  <a:lnTo>
                    <a:pt x="3454928" y="1441450"/>
                  </a:lnTo>
                  <a:lnTo>
                    <a:pt x="3454928" y="1443567"/>
                  </a:lnTo>
                  <a:lnTo>
                    <a:pt x="3454928" y="1445154"/>
                  </a:lnTo>
                  <a:lnTo>
                    <a:pt x="3453340" y="1446742"/>
                  </a:lnTo>
                  <a:lnTo>
                    <a:pt x="3451224" y="1447800"/>
                  </a:lnTo>
                  <a:lnTo>
                    <a:pt x="3449107" y="1447800"/>
                  </a:lnTo>
                  <a:lnTo>
                    <a:pt x="3446990" y="1447800"/>
                  </a:lnTo>
                  <a:lnTo>
                    <a:pt x="3443286" y="1447800"/>
                  </a:lnTo>
                  <a:lnTo>
                    <a:pt x="3441170" y="1446742"/>
                  </a:lnTo>
                  <a:lnTo>
                    <a:pt x="3439053" y="1445684"/>
                  </a:lnTo>
                  <a:lnTo>
                    <a:pt x="3436936" y="1444625"/>
                  </a:lnTo>
                  <a:lnTo>
                    <a:pt x="3435878" y="1442509"/>
                  </a:lnTo>
                  <a:lnTo>
                    <a:pt x="3434290" y="1440921"/>
                  </a:lnTo>
                  <a:lnTo>
                    <a:pt x="3433232" y="1438275"/>
                  </a:lnTo>
                  <a:lnTo>
                    <a:pt x="3431645" y="1436688"/>
                  </a:lnTo>
                  <a:lnTo>
                    <a:pt x="3430586" y="1435100"/>
                  </a:lnTo>
                  <a:lnTo>
                    <a:pt x="3428470" y="1431925"/>
                  </a:lnTo>
                  <a:lnTo>
                    <a:pt x="3427411" y="1429809"/>
                  </a:lnTo>
                  <a:lnTo>
                    <a:pt x="3426882" y="1427692"/>
                  </a:lnTo>
                  <a:lnTo>
                    <a:pt x="3424236" y="1424517"/>
                  </a:lnTo>
                  <a:lnTo>
                    <a:pt x="3421061" y="1421871"/>
                  </a:lnTo>
                  <a:lnTo>
                    <a:pt x="3418945" y="1419754"/>
                  </a:lnTo>
                  <a:lnTo>
                    <a:pt x="3417886" y="1418696"/>
                  </a:lnTo>
                  <a:lnTo>
                    <a:pt x="3417886" y="1414463"/>
                  </a:lnTo>
                  <a:lnTo>
                    <a:pt x="3417886" y="1411288"/>
                  </a:lnTo>
                  <a:lnTo>
                    <a:pt x="3417886" y="1410229"/>
                  </a:lnTo>
                  <a:lnTo>
                    <a:pt x="3418945" y="1409171"/>
                  </a:lnTo>
                  <a:lnTo>
                    <a:pt x="3417886" y="1407054"/>
                  </a:lnTo>
                  <a:lnTo>
                    <a:pt x="3418945" y="1404938"/>
                  </a:lnTo>
                  <a:lnTo>
                    <a:pt x="3418945" y="1403350"/>
                  </a:lnTo>
                  <a:lnTo>
                    <a:pt x="3417886" y="1402292"/>
                  </a:lnTo>
                  <a:lnTo>
                    <a:pt x="3416828" y="1400175"/>
                  </a:lnTo>
                  <a:lnTo>
                    <a:pt x="3415240" y="1399117"/>
                  </a:lnTo>
                  <a:lnTo>
                    <a:pt x="3414182" y="1397529"/>
                  </a:lnTo>
                  <a:lnTo>
                    <a:pt x="3414182" y="1391179"/>
                  </a:lnTo>
                  <a:lnTo>
                    <a:pt x="3412595" y="1391179"/>
                  </a:lnTo>
                  <a:lnTo>
                    <a:pt x="3411007" y="1391179"/>
                  </a:lnTo>
                  <a:lnTo>
                    <a:pt x="3408361" y="1390650"/>
                  </a:lnTo>
                  <a:lnTo>
                    <a:pt x="3404657" y="1390121"/>
                  </a:lnTo>
                  <a:lnTo>
                    <a:pt x="3402011" y="1389063"/>
                  </a:lnTo>
                  <a:lnTo>
                    <a:pt x="3399365" y="1388004"/>
                  </a:lnTo>
                  <a:lnTo>
                    <a:pt x="3397778" y="1387475"/>
                  </a:lnTo>
                  <a:lnTo>
                    <a:pt x="3395132" y="1386417"/>
                  </a:lnTo>
                  <a:lnTo>
                    <a:pt x="3396190" y="1384829"/>
                  </a:lnTo>
                  <a:lnTo>
                    <a:pt x="3397778" y="1384300"/>
                  </a:lnTo>
                  <a:lnTo>
                    <a:pt x="3401482" y="1384300"/>
                  </a:lnTo>
                  <a:lnTo>
                    <a:pt x="3402540" y="1384829"/>
                  </a:lnTo>
                  <a:lnTo>
                    <a:pt x="3403599" y="1385888"/>
                  </a:lnTo>
                  <a:lnTo>
                    <a:pt x="3405715" y="1386417"/>
                  </a:lnTo>
                  <a:lnTo>
                    <a:pt x="3408361" y="1386417"/>
                  </a:lnTo>
                  <a:lnTo>
                    <a:pt x="3409949" y="1386417"/>
                  </a:lnTo>
                  <a:lnTo>
                    <a:pt x="3411007" y="1386946"/>
                  </a:lnTo>
                  <a:lnTo>
                    <a:pt x="3412595" y="1386946"/>
                  </a:lnTo>
                  <a:lnTo>
                    <a:pt x="3413653" y="1386946"/>
                  </a:lnTo>
                  <a:lnTo>
                    <a:pt x="3415240" y="1386946"/>
                  </a:lnTo>
                  <a:lnTo>
                    <a:pt x="3416299" y="1386946"/>
                  </a:lnTo>
                  <a:lnTo>
                    <a:pt x="3418945" y="1386946"/>
                  </a:lnTo>
                  <a:lnTo>
                    <a:pt x="3421061" y="1388004"/>
                  </a:lnTo>
                  <a:lnTo>
                    <a:pt x="3422649" y="1390121"/>
                  </a:lnTo>
                  <a:lnTo>
                    <a:pt x="3424236" y="1391179"/>
                  </a:lnTo>
                  <a:lnTo>
                    <a:pt x="3425824" y="1391709"/>
                  </a:lnTo>
                  <a:lnTo>
                    <a:pt x="3427411" y="1391709"/>
                  </a:lnTo>
                  <a:lnTo>
                    <a:pt x="3428470" y="1391179"/>
                  </a:lnTo>
                  <a:lnTo>
                    <a:pt x="3430057" y="1390121"/>
                  </a:lnTo>
                  <a:lnTo>
                    <a:pt x="3431645" y="1389063"/>
                  </a:lnTo>
                  <a:lnTo>
                    <a:pt x="3433232" y="1389063"/>
                  </a:lnTo>
                  <a:lnTo>
                    <a:pt x="3435349" y="1389063"/>
                  </a:lnTo>
                  <a:lnTo>
                    <a:pt x="3436936" y="1388534"/>
                  </a:lnTo>
                  <a:lnTo>
                    <a:pt x="3438524" y="1388004"/>
                  </a:lnTo>
                  <a:lnTo>
                    <a:pt x="3441170" y="1386946"/>
                  </a:lnTo>
                  <a:lnTo>
                    <a:pt x="3442228" y="1386946"/>
                  </a:lnTo>
                  <a:lnTo>
                    <a:pt x="3443286" y="1386946"/>
                  </a:lnTo>
                  <a:lnTo>
                    <a:pt x="3443815" y="1386946"/>
                  </a:lnTo>
                  <a:lnTo>
                    <a:pt x="3444874" y="1386946"/>
                  </a:lnTo>
                  <a:lnTo>
                    <a:pt x="3446461" y="1386946"/>
                  </a:lnTo>
                  <a:lnTo>
                    <a:pt x="3448049" y="1385888"/>
                  </a:lnTo>
                  <a:lnTo>
                    <a:pt x="3450695" y="1383771"/>
                  </a:lnTo>
                  <a:lnTo>
                    <a:pt x="3452282" y="1382184"/>
                  </a:lnTo>
                  <a:lnTo>
                    <a:pt x="3453870" y="1380596"/>
                  </a:lnTo>
                  <a:lnTo>
                    <a:pt x="3454928" y="1377950"/>
                  </a:lnTo>
                  <a:lnTo>
                    <a:pt x="3455986" y="1375834"/>
                  </a:lnTo>
                  <a:lnTo>
                    <a:pt x="3456515" y="1373188"/>
                  </a:lnTo>
                  <a:lnTo>
                    <a:pt x="3458103" y="1368954"/>
                  </a:lnTo>
                  <a:lnTo>
                    <a:pt x="3459161" y="1364721"/>
                  </a:lnTo>
                  <a:lnTo>
                    <a:pt x="3459690" y="1362604"/>
                  </a:lnTo>
                  <a:lnTo>
                    <a:pt x="3459690" y="1361017"/>
                  </a:lnTo>
                  <a:lnTo>
                    <a:pt x="3460220" y="1359429"/>
                  </a:lnTo>
                  <a:lnTo>
                    <a:pt x="3461278" y="1358371"/>
                  </a:lnTo>
                  <a:lnTo>
                    <a:pt x="3462336" y="1357313"/>
                  </a:lnTo>
                  <a:lnTo>
                    <a:pt x="3463924" y="1356254"/>
                  </a:lnTo>
                  <a:lnTo>
                    <a:pt x="3464982" y="1355725"/>
                  </a:lnTo>
                  <a:lnTo>
                    <a:pt x="3466040" y="1355196"/>
                  </a:lnTo>
                  <a:lnTo>
                    <a:pt x="3468686" y="1354138"/>
                  </a:lnTo>
                  <a:lnTo>
                    <a:pt x="3470274" y="1352021"/>
                  </a:lnTo>
                  <a:lnTo>
                    <a:pt x="3470803" y="1350434"/>
                  </a:lnTo>
                  <a:lnTo>
                    <a:pt x="3471332" y="1348317"/>
                  </a:lnTo>
                  <a:lnTo>
                    <a:pt x="3473449" y="1346200"/>
                  </a:lnTo>
                  <a:lnTo>
                    <a:pt x="3475036" y="1344084"/>
                  </a:lnTo>
                  <a:lnTo>
                    <a:pt x="3476095" y="1342496"/>
                  </a:lnTo>
                  <a:lnTo>
                    <a:pt x="3477153" y="1339850"/>
                  </a:lnTo>
                  <a:lnTo>
                    <a:pt x="3476624" y="1337734"/>
                  </a:lnTo>
                  <a:lnTo>
                    <a:pt x="3477153" y="1336146"/>
                  </a:lnTo>
                  <a:lnTo>
                    <a:pt x="3477682" y="1334559"/>
                  </a:lnTo>
                  <a:lnTo>
                    <a:pt x="3479270" y="1332971"/>
                  </a:lnTo>
                  <a:lnTo>
                    <a:pt x="3480328" y="1332442"/>
                  </a:lnTo>
                  <a:lnTo>
                    <a:pt x="3481386" y="1331384"/>
                  </a:lnTo>
                  <a:lnTo>
                    <a:pt x="3481386" y="1329267"/>
                  </a:lnTo>
                  <a:lnTo>
                    <a:pt x="3481386" y="1327679"/>
                  </a:lnTo>
                  <a:lnTo>
                    <a:pt x="3481386" y="1326621"/>
                  </a:lnTo>
                  <a:lnTo>
                    <a:pt x="3481386" y="1325563"/>
                  </a:lnTo>
                  <a:lnTo>
                    <a:pt x="3480328" y="1323975"/>
                  </a:lnTo>
                  <a:lnTo>
                    <a:pt x="3479270" y="1322917"/>
                  </a:lnTo>
                  <a:lnTo>
                    <a:pt x="3479270" y="1321329"/>
                  </a:lnTo>
                  <a:lnTo>
                    <a:pt x="3478211" y="1318684"/>
                  </a:lnTo>
                  <a:lnTo>
                    <a:pt x="3477682" y="1317625"/>
                  </a:lnTo>
                  <a:lnTo>
                    <a:pt x="3477153" y="1316567"/>
                  </a:lnTo>
                  <a:lnTo>
                    <a:pt x="3477153" y="1314979"/>
                  </a:lnTo>
                  <a:lnTo>
                    <a:pt x="3477153" y="1313392"/>
                  </a:lnTo>
                  <a:lnTo>
                    <a:pt x="3477682" y="1310217"/>
                  </a:lnTo>
                  <a:lnTo>
                    <a:pt x="3478211" y="1305984"/>
                  </a:lnTo>
                  <a:lnTo>
                    <a:pt x="3479270" y="1303867"/>
                  </a:lnTo>
                  <a:lnTo>
                    <a:pt x="3480328" y="1301221"/>
                  </a:lnTo>
                  <a:lnTo>
                    <a:pt x="3480857" y="1300163"/>
                  </a:lnTo>
                  <a:lnTo>
                    <a:pt x="3481386" y="1299104"/>
                  </a:lnTo>
                  <a:lnTo>
                    <a:pt x="3481915" y="1295929"/>
                  </a:lnTo>
                  <a:lnTo>
                    <a:pt x="3481915" y="1293284"/>
                  </a:lnTo>
                  <a:lnTo>
                    <a:pt x="3482974" y="1291696"/>
                  </a:lnTo>
                  <a:lnTo>
                    <a:pt x="3481915" y="1290109"/>
                  </a:lnTo>
                  <a:lnTo>
                    <a:pt x="3481386" y="1287992"/>
                  </a:lnTo>
                  <a:lnTo>
                    <a:pt x="3479799" y="1286934"/>
                  </a:lnTo>
                  <a:lnTo>
                    <a:pt x="3479270" y="1284817"/>
                  </a:lnTo>
                  <a:lnTo>
                    <a:pt x="3478740" y="1283229"/>
                  </a:lnTo>
                  <a:lnTo>
                    <a:pt x="3477153" y="1282700"/>
                  </a:lnTo>
                  <a:lnTo>
                    <a:pt x="3475036" y="1284288"/>
                  </a:lnTo>
                  <a:lnTo>
                    <a:pt x="3474507" y="1285875"/>
                  </a:lnTo>
                  <a:lnTo>
                    <a:pt x="3472920" y="1286934"/>
                  </a:lnTo>
                  <a:lnTo>
                    <a:pt x="3470274" y="1286934"/>
                  </a:lnTo>
                  <a:lnTo>
                    <a:pt x="3468157" y="1286934"/>
                  </a:lnTo>
                  <a:lnTo>
                    <a:pt x="3466570" y="1286404"/>
                  </a:lnTo>
                  <a:lnTo>
                    <a:pt x="3464982" y="1285346"/>
                  </a:lnTo>
                  <a:lnTo>
                    <a:pt x="3463924" y="1283758"/>
                  </a:lnTo>
                  <a:lnTo>
                    <a:pt x="3462336" y="1282171"/>
                  </a:lnTo>
                  <a:lnTo>
                    <a:pt x="3459161" y="1281113"/>
                  </a:lnTo>
                  <a:lnTo>
                    <a:pt x="3455986" y="1280583"/>
                  </a:lnTo>
                  <a:lnTo>
                    <a:pt x="3454928" y="1280583"/>
                  </a:lnTo>
                  <a:lnTo>
                    <a:pt x="3453340" y="1280583"/>
                  </a:lnTo>
                  <a:lnTo>
                    <a:pt x="3451753" y="1281113"/>
                  </a:lnTo>
                  <a:lnTo>
                    <a:pt x="3449636" y="1281642"/>
                  </a:lnTo>
                  <a:lnTo>
                    <a:pt x="3448049" y="1281642"/>
                  </a:lnTo>
                  <a:lnTo>
                    <a:pt x="3446990" y="1281113"/>
                  </a:lnTo>
                  <a:lnTo>
                    <a:pt x="3446461" y="1283229"/>
                  </a:lnTo>
                  <a:lnTo>
                    <a:pt x="3445932" y="1284817"/>
                  </a:lnTo>
                  <a:lnTo>
                    <a:pt x="3446461" y="1286404"/>
                  </a:lnTo>
                  <a:lnTo>
                    <a:pt x="3446461" y="1287992"/>
                  </a:lnTo>
                  <a:lnTo>
                    <a:pt x="3446461" y="1290109"/>
                  </a:lnTo>
                  <a:lnTo>
                    <a:pt x="3446461" y="1293284"/>
                  </a:lnTo>
                  <a:lnTo>
                    <a:pt x="3446990" y="1296459"/>
                  </a:lnTo>
                  <a:lnTo>
                    <a:pt x="3422649" y="1296459"/>
                  </a:lnTo>
                  <a:lnTo>
                    <a:pt x="3421590" y="1295929"/>
                  </a:lnTo>
                  <a:lnTo>
                    <a:pt x="3420532" y="1295400"/>
                  </a:lnTo>
                  <a:lnTo>
                    <a:pt x="3418945" y="1294871"/>
                  </a:lnTo>
                  <a:lnTo>
                    <a:pt x="3416299" y="1293813"/>
                  </a:lnTo>
                  <a:lnTo>
                    <a:pt x="3415240" y="1292225"/>
                  </a:lnTo>
                  <a:lnTo>
                    <a:pt x="3414182" y="1291167"/>
                  </a:lnTo>
                  <a:lnTo>
                    <a:pt x="3412595" y="1290109"/>
                  </a:lnTo>
                  <a:lnTo>
                    <a:pt x="3411007" y="1289050"/>
                  </a:lnTo>
                  <a:lnTo>
                    <a:pt x="3409420" y="1286934"/>
                  </a:lnTo>
                  <a:lnTo>
                    <a:pt x="3407832" y="1285346"/>
                  </a:lnTo>
                  <a:lnTo>
                    <a:pt x="3405715" y="1283758"/>
                  </a:lnTo>
                  <a:lnTo>
                    <a:pt x="3404128" y="1282171"/>
                  </a:lnTo>
                  <a:lnTo>
                    <a:pt x="3402540" y="1280583"/>
                  </a:lnTo>
                  <a:lnTo>
                    <a:pt x="3399895" y="1280054"/>
                  </a:lnTo>
                  <a:lnTo>
                    <a:pt x="3397249" y="1280054"/>
                  </a:lnTo>
                  <a:lnTo>
                    <a:pt x="3394603" y="1280054"/>
                  </a:lnTo>
                  <a:lnTo>
                    <a:pt x="3392486" y="1280583"/>
                  </a:lnTo>
                  <a:lnTo>
                    <a:pt x="3389840" y="1282171"/>
                  </a:lnTo>
                  <a:lnTo>
                    <a:pt x="3389311" y="1283758"/>
                  </a:lnTo>
                  <a:lnTo>
                    <a:pt x="3388253" y="1284817"/>
                  </a:lnTo>
                  <a:lnTo>
                    <a:pt x="3387195" y="1285346"/>
                  </a:lnTo>
                  <a:lnTo>
                    <a:pt x="3387195" y="1286404"/>
                  </a:lnTo>
                  <a:lnTo>
                    <a:pt x="3387195" y="1288521"/>
                  </a:lnTo>
                  <a:lnTo>
                    <a:pt x="3387195" y="1290638"/>
                  </a:lnTo>
                  <a:lnTo>
                    <a:pt x="3387724" y="1293284"/>
                  </a:lnTo>
                  <a:lnTo>
                    <a:pt x="3387195" y="1294871"/>
                  </a:lnTo>
                  <a:lnTo>
                    <a:pt x="3387724" y="1296459"/>
                  </a:lnTo>
                  <a:lnTo>
                    <a:pt x="3385607" y="1298575"/>
                  </a:lnTo>
                  <a:lnTo>
                    <a:pt x="3384020" y="1299104"/>
                  </a:lnTo>
                  <a:lnTo>
                    <a:pt x="3381903" y="1299104"/>
                  </a:lnTo>
                  <a:lnTo>
                    <a:pt x="3380315" y="1299104"/>
                  </a:lnTo>
                  <a:lnTo>
                    <a:pt x="3378199" y="1299104"/>
                  </a:lnTo>
                  <a:lnTo>
                    <a:pt x="3376611" y="1296988"/>
                  </a:lnTo>
                  <a:lnTo>
                    <a:pt x="3374495" y="1296459"/>
                  </a:lnTo>
                  <a:lnTo>
                    <a:pt x="3372907" y="1296459"/>
                  </a:lnTo>
                  <a:lnTo>
                    <a:pt x="3371320" y="1296459"/>
                  </a:lnTo>
                  <a:lnTo>
                    <a:pt x="3369203" y="1296459"/>
                  </a:lnTo>
                  <a:lnTo>
                    <a:pt x="3367615" y="1296459"/>
                  </a:lnTo>
                  <a:lnTo>
                    <a:pt x="3366028" y="1295929"/>
                  </a:lnTo>
                  <a:lnTo>
                    <a:pt x="3364970" y="1293813"/>
                  </a:lnTo>
                  <a:lnTo>
                    <a:pt x="3362324" y="1292225"/>
                  </a:lnTo>
                  <a:lnTo>
                    <a:pt x="3360736" y="1290109"/>
                  </a:lnTo>
                  <a:lnTo>
                    <a:pt x="3359149" y="1288521"/>
                  </a:lnTo>
                  <a:lnTo>
                    <a:pt x="3357032" y="1286404"/>
                  </a:lnTo>
                  <a:lnTo>
                    <a:pt x="3355445" y="1284817"/>
                  </a:lnTo>
                  <a:lnTo>
                    <a:pt x="3353328" y="1283229"/>
                  </a:lnTo>
                  <a:lnTo>
                    <a:pt x="3351740" y="1282171"/>
                  </a:lnTo>
                  <a:lnTo>
                    <a:pt x="3350153" y="1281642"/>
                  </a:lnTo>
                  <a:lnTo>
                    <a:pt x="3346978" y="1281642"/>
                  </a:lnTo>
                  <a:lnTo>
                    <a:pt x="3346978" y="1284288"/>
                  </a:lnTo>
                  <a:lnTo>
                    <a:pt x="3346449" y="1286934"/>
                  </a:lnTo>
                  <a:lnTo>
                    <a:pt x="3346978" y="1289050"/>
                  </a:lnTo>
                  <a:lnTo>
                    <a:pt x="3346978" y="1291696"/>
                  </a:lnTo>
                  <a:lnTo>
                    <a:pt x="3346978" y="1293813"/>
                  </a:lnTo>
                  <a:lnTo>
                    <a:pt x="3346449" y="1295929"/>
                  </a:lnTo>
                  <a:lnTo>
                    <a:pt x="3346449" y="1296988"/>
                  </a:lnTo>
                  <a:lnTo>
                    <a:pt x="3345920" y="1299104"/>
                  </a:lnTo>
                  <a:lnTo>
                    <a:pt x="3345390" y="1300692"/>
                  </a:lnTo>
                  <a:lnTo>
                    <a:pt x="3344332" y="1303338"/>
                  </a:lnTo>
                  <a:lnTo>
                    <a:pt x="3341686" y="1304396"/>
                  </a:lnTo>
                  <a:lnTo>
                    <a:pt x="3340628" y="1303867"/>
                  </a:lnTo>
                  <a:lnTo>
                    <a:pt x="3339570" y="1303338"/>
                  </a:lnTo>
                  <a:lnTo>
                    <a:pt x="3337982" y="1301221"/>
                  </a:lnTo>
                  <a:lnTo>
                    <a:pt x="3337453" y="1299634"/>
                  </a:lnTo>
                  <a:lnTo>
                    <a:pt x="3336924" y="1296988"/>
                  </a:lnTo>
                  <a:lnTo>
                    <a:pt x="3336924" y="1294342"/>
                  </a:lnTo>
                  <a:lnTo>
                    <a:pt x="3336924" y="1292754"/>
                  </a:lnTo>
                  <a:lnTo>
                    <a:pt x="3336924" y="1291167"/>
                  </a:lnTo>
                  <a:lnTo>
                    <a:pt x="3336924" y="1290109"/>
                  </a:lnTo>
                  <a:lnTo>
                    <a:pt x="3337453" y="1289050"/>
                  </a:lnTo>
                  <a:lnTo>
                    <a:pt x="3338511" y="1286934"/>
                  </a:lnTo>
                  <a:lnTo>
                    <a:pt x="3339570" y="1285875"/>
                  </a:lnTo>
                  <a:lnTo>
                    <a:pt x="3340099" y="1284817"/>
                  </a:lnTo>
                  <a:lnTo>
                    <a:pt x="3340628" y="1283758"/>
                  </a:lnTo>
                  <a:lnTo>
                    <a:pt x="3340628" y="1282171"/>
                  </a:lnTo>
                  <a:lnTo>
                    <a:pt x="3340099" y="1280583"/>
                  </a:lnTo>
                  <a:lnTo>
                    <a:pt x="3339040" y="1279525"/>
                  </a:lnTo>
                  <a:lnTo>
                    <a:pt x="3337453" y="1278467"/>
                  </a:lnTo>
                  <a:lnTo>
                    <a:pt x="3335865" y="1277408"/>
                  </a:lnTo>
                  <a:lnTo>
                    <a:pt x="3335336" y="1275821"/>
                  </a:lnTo>
                  <a:lnTo>
                    <a:pt x="3333749" y="1274233"/>
                  </a:lnTo>
                  <a:lnTo>
                    <a:pt x="3331632" y="1273704"/>
                  </a:lnTo>
                  <a:lnTo>
                    <a:pt x="3330045" y="1271588"/>
                  </a:lnTo>
                  <a:lnTo>
                    <a:pt x="3328986" y="1269471"/>
                  </a:lnTo>
                  <a:lnTo>
                    <a:pt x="3327928" y="1267883"/>
                  </a:lnTo>
                  <a:lnTo>
                    <a:pt x="3326340" y="1266296"/>
                  </a:lnTo>
                  <a:lnTo>
                    <a:pt x="3325811" y="1264179"/>
                  </a:lnTo>
                  <a:lnTo>
                    <a:pt x="3325282" y="1262063"/>
                  </a:lnTo>
                  <a:lnTo>
                    <a:pt x="3325282" y="1259417"/>
                  </a:lnTo>
                  <a:lnTo>
                    <a:pt x="3325811" y="1257829"/>
                  </a:lnTo>
                  <a:lnTo>
                    <a:pt x="3326340" y="1256242"/>
                  </a:lnTo>
                  <a:lnTo>
                    <a:pt x="3325811" y="1253596"/>
                  </a:lnTo>
                  <a:lnTo>
                    <a:pt x="3325282" y="1252008"/>
                  </a:lnTo>
                  <a:lnTo>
                    <a:pt x="3326340" y="1250421"/>
                  </a:lnTo>
                  <a:lnTo>
                    <a:pt x="3326340" y="1245129"/>
                  </a:lnTo>
                  <a:lnTo>
                    <a:pt x="3323695" y="1240367"/>
                  </a:lnTo>
                  <a:lnTo>
                    <a:pt x="3319461" y="1238779"/>
                  </a:lnTo>
                  <a:lnTo>
                    <a:pt x="3316286" y="1237192"/>
                  </a:lnTo>
                  <a:lnTo>
                    <a:pt x="3313111" y="1233488"/>
                  </a:lnTo>
                  <a:lnTo>
                    <a:pt x="3312582" y="1228196"/>
                  </a:lnTo>
                  <a:lnTo>
                    <a:pt x="3313640" y="1226079"/>
                  </a:lnTo>
                  <a:lnTo>
                    <a:pt x="3316286" y="1224492"/>
                  </a:lnTo>
                  <a:lnTo>
                    <a:pt x="3317874" y="1223963"/>
                  </a:lnTo>
                  <a:lnTo>
                    <a:pt x="3319461" y="1223963"/>
                  </a:lnTo>
                  <a:lnTo>
                    <a:pt x="3320520" y="1219729"/>
                  </a:lnTo>
                  <a:lnTo>
                    <a:pt x="3318932" y="1218671"/>
                  </a:lnTo>
                  <a:lnTo>
                    <a:pt x="3316815" y="1217613"/>
                  </a:lnTo>
                  <a:lnTo>
                    <a:pt x="3315228" y="1217083"/>
                  </a:lnTo>
                  <a:lnTo>
                    <a:pt x="3313640" y="1216554"/>
                  </a:lnTo>
                  <a:lnTo>
                    <a:pt x="3313640" y="1214967"/>
                  </a:lnTo>
                  <a:lnTo>
                    <a:pt x="3313640" y="1212850"/>
                  </a:lnTo>
                  <a:lnTo>
                    <a:pt x="3313640" y="1211263"/>
                  </a:lnTo>
                  <a:lnTo>
                    <a:pt x="3312582" y="1209146"/>
                  </a:lnTo>
                  <a:lnTo>
                    <a:pt x="3310465" y="1208617"/>
                  </a:lnTo>
                  <a:lnTo>
                    <a:pt x="3308878" y="1208617"/>
                  </a:lnTo>
                  <a:lnTo>
                    <a:pt x="3307820" y="1208088"/>
                  </a:lnTo>
                  <a:lnTo>
                    <a:pt x="3306761" y="1208088"/>
                  </a:lnTo>
                  <a:lnTo>
                    <a:pt x="3306232" y="1208617"/>
                  </a:lnTo>
                  <a:lnTo>
                    <a:pt x="3305703" y="1208617"/>
                  </a:lnTo>
                  <a:lnTo>
                    <a:pt x="3303586" y="1206500"/>
                  </a:lnTo>
                  <a:lnTo>
                    <a:pt x="3301999" y="1204913"/>
                  </a:lnTo>
                  <a:lnTo>
                    <a:pt x="3299882" y="1203854"/>
                  </a:lnTo>
                  <a:lnTo>
                    <a:pt x="3298295" y="1203325"/>
                  </a:lnTo>
                  <a:lnTo>
                    <a:pt x="3296707" y="1202796"/>
                  </a:lnTo>
                  <a:lnTo>
                    <a:pt x="3294590" y="1202267"/>
                  </a:lnTo>
                  <a:lnTo>
                    <a:pt x="3290886" y="1202267"/>
                  </a:lnTo>
                  <a:lnTo>
                    <a:pt x="3286653" y="1202267"/>
                  </a:lnTo>
                  <a:lnTo>
                    <a:pt x="3282420" y="1202267"/>
                  </a:lnTo>
                  <a:lnTo>
                    <a:pt x="3278186" y="1202267"/>
                  </a:lnTo>
                  <a:lnTo>
                    <a:pt x="3276599" y="1203325"/>
                  </a:lnTo>
                  <a:lnTo>
                    <a:pt x="3275011" y="1205971"/>
                  </a:lnTo>
                  <a:lnTo>
                    <a:pt x="3273424" y="1207558"/>
                  </a:lnTo>
                  <a:lnTo>
                    <a:pt x="3272365" y="1209146"/>
                  </a:lnTo>
                  <a:lnTo>
                    <a:pt x="3274482" y="1209675"/>
                  </a:lnTo>
                  <a:lnTo>
                    <a:pt x="3276070" y="1210204"/>
                  </a:lnTo>
                  <a:lnTo>
                    <a:pt x="3277128" y="1212321"/>
                  </a:lnTo>
                  <a:lnTo>
                    <a:pt x="3278186" y="1213908"/>
                  </a:lnTo>
                  <a:lnTo>
                    <a:pt x="3276599" y="1215496"/>
                  </a:lnTo>
                  <a:lnTo>
                    <a:pt x="3275011" y="1216554"/>
                  </a:lnTo>
                  <a:lnTo>
                    <a:pt x="3267603" y="1216554"/>
                  </a:lnTo>
                  <a:lnTo>
                    <a:pt x="3264428" y="1216554"/>
                  </a:lnTo>
                  <a:lnTo>
                    <a:pt x="3260724" y="1216554"/>
                  </a:lnTo>
                  <a:lnTo>
                    <a:pt x="3259136" y="1215496"/>
                  </a:lnTo>
                  <a:lnTo>
                    <a:pt x="3257020" y="1213908"/>
                  </a:lnTo>
                  <a:lnTo>
                    <a:pt x="3255432" y="1212850"/>
                  </a:lnTo>
                  <a:lnTo>
                    <a:pt x="3253845" y="1211263"/>
                  </a:lnTo>
                  <a:lnTo>
                    <a:pt x="3250140" y="1209146"/>
                  </a:lnTo>
                  <a:lnTo>
                    <a:pt x="3248553" y="1211263"/>
                  </a:lnTo>
                  <a:lnTo>
                    <a:pt x="3247495" y="1212850"/>
                  </a:lnTo>
                  <a:lnTo>
                    <a:pt x="3247495" y="1216554"/>
                  </a:lnTo>
                  <a:lnTo>
                    <a:pt x="3247495" y="1218142"/>
                  </a:lnTo>
                  <a:lnTo>
                    <a:pt x="3247495" y="1219729"/>
                  </a:lnTo>
                  <a:lnTo>
                    <a:pt x="3249082" y="1221317"/>
                  </a:lnTo>
                  <a:lnTo>
                    <a:pt x="3251199" y="1222904"/>
                  </a:lnTo>
                  <a:lnTo>
                    <a:pt x="3252257" y="1225021"/>
                  </a:lnTo>
                  <a:lnTo>
                    <a:pt x="3254374" y="1226608"/>
                  </a:lnTo>
                  <a:lnTo>
                    <a:pt x="3255432" y="1226608"/>
                  </a:lnTo>
                  <a:lnTo>
                    <a:pt x="3255961" y="1226079"/>
                  </a:lnTo>
                  <a:lnTo>
                    <a:pt x="3257020" y="1226079"/>
                  </a:lnTo>
                  <a:lnTo>
                    <a:pt x="3258607" y="1226608"/>
                  </a:lnTo>
                  <a:lnTo>
                    <a:pt x="3260195" y="1226608"/>
                  </a:lnTo>
                  <a:lnTo>
                    <a:pt x="3261782" y="1227138"/>
                  </a:lnTo>
                  <a:lnTo>
                    <a:pt x="3262840" y="1228725"/>
                  </a:lnTo>
                  <a:lnTo>
                    <a:pt x="3263370" y="1230842"/>
                  </a:lnTo>
                  <a:lnTo>
                    <a:pt x="3263899" y="1232958"/>
                  </a:lnTo>
                  <a:lnTo>
                    <a:pt x="3264428" y="1234546"/>
                  </a:lnTo>
                  <a:lnTo>
                    <a:pt x="3264957" y="1236133"/>
                  </a:lnTo>
                  <a:lnTo>
                    <a:pt x="3264957" y="1237721"/>
                  </a:lnTo>
                  <a:lnTo>
                    <a:pt x="3264957" y="1239838"/>
                  </a:lnTo>
                  <a:lnTo>
                    <a:pt x="3264957" y="1241425"/>
                  </a:lnTo>
                  <a:lnTo>
                    <a:pt x="3266545" y="1242483"/>
                  </a:lnTo>
                  <a:lnTo>
                    <a:pt x="3269190" y="1244600"/>
                  </a:lnTo>
                  <a:lnTo>
                    <a:pt x="3270249" y="1246717"/>
                  </a:lnTo>
                  <a:lnTo>
                    <a:pt x="3271836" y="1248833"/>
                  </a:lnTo>
                  <a:lnTo>
                    <a:pt x="3273424" y="1249363"/>
                  </a:lnTo>
                  <a:lnTo>
                    <a:pt x="3275011" y="1249363"/>
                  </a:lnTo>
                  <a:lnTo>
                    <a:pt x="3277128" y="1249892"/>
                  </a:lnTo>
                  <a:lnTo>
                    <a:pt x="3279774" y="1249363"/>
                  </a:lnTo>
                  <a:lnTo>
                    <a:pt x="3280303" y="1247775"/>
                  </a:lnTo>
                  <a:lnTo>
                    <a:pt x="3280832" y="1246188"/>
                  </a:lnTo>
                  <a:lnTo>
                    <a:pt x="3280303" y="1241954"/>
                  </a:lnTo>
                  <a:lnTo>
                    <a:pt x="3279774" y="1238779"/>
                  </a:lnTo>
                  <a:lnTo>
                    <a:pt x="3281890" y="1238250"/>
                  </a:lnTo>
                  <a:lnTo>
                    <a:pt x="3284007" y="1238779"/>
                  </a:lnTo>
                  <a:lnTo>
                    <a:pt x="3286124" y="1240367"/>
                  </a:lnTo>
                  <a:lnTo>
                    <a:pt x="3287711" y="1241954"/>
                  </a:lnTo>
                  <a:lnTo>
                    <a:pt x="3289299" y="1244071"/>
                  </a:lnTo>
                  <a:lnTo>
                    <a:pt x="3291415" y="1245129"/>
                  </a:lnTo>
                  <a:lnTo>
                    <a:pt x="3293003" y="1247246"/>
                  </a:lnTo>
                  <a:lnTo>
                    <a:pt x="3294061" y="1249363"/>
                  </a:lnTo>
                  <a:lnTo>
                    <a:pt x="3291945" y="1249892"/>
                  </a:lnTo>
                  <a:lnTo>
                    <a:pt x="3290357" y="1250421"/>
                  </a:lnTo>
                  <a:lnTo>
                    <a:pt x="3286653" y="1250421"/>
                  </a:lnTo>
                  <a:lnTo>
                    <a:pt x="3282949" y="1250421"/>
                  </a:lnTo>
                  <a:lnTo>
                    <a:pt x="3282949" y="1252008"/>
                  </a:lnTo>
                  <a:lnTo>
                    <a:pt x="3282949" y="1253596"/>
                  </a:lnTo>
                  <a:lnTo>
                    <a:pt x="3282420" y="1256242"/>
                  </a:lnTo>
                  <a:lnTo>
                    <a:pt x="3282420" y="1259946"/>
                  </a:lnTo>
                  <a:lnTo>
                    <a:pt x="3282420" y="1263650"/>
                  </a:lnTo>
                  <a:lnTo>
                    <a:pt x="3280303" y="1264179"/>
                  </a:lnTo>
                  <a:lnTo>
                    <a:pt x="3277657" y="1264708"/>
                  </a:lnTo>
                  <a:lnTo>
                    <a:pt x="3274482" y="1264708"/>
                  </a:lnTo>
                  <a:lnTo>
                    <a:pt x="3272365" y="1264708"/>
                  </a:lnTo>
                  <a:lnTo>
                    <a:pt x="3270778" y="1264708"/>
                  </a:lnTo>
                  <a:lnTo>
                    <a:pt x="3269190" y="1263121"/>
                  </a:lnTo>
                  <a:lnTo>
                    <a:pt x="3267074" y="1261004"/>
                  </a:lnTo>
                  <a:lnTo>
                    <a:pt x="3265486" y="1260475"/>
                  </a:lnTo>
                  <a:lnTo>
                    <a:pt x="3263370" y="1260475"/>
                  </a:lnTo>
                  <a:lnTo>
                    <a:pt x="3261782" y="1260475"/>
                  </a:lnTo>
                  <a:lnTo>
                    <a:pt x="3260195" y="1262063"/>
                  </a:lnTo>
                  <a:lnTo>
                    <a:pt x="3258078" y="1263121"/>
                  </a:lnTo>
                  <a:lnTo>
                    <a:pt x="3257020" y="1265767"/>
                  </a:lnTo>
                  <a:lnTo>
                    <a:pt x="3258607" y="1267354"/>
                  </a:lnTo>
                  <a:lnTo>
                    <a:pt x="3259136" y="1269471"/>
                  </a:lnTo>
                  <a:lnTo>
                    <a:pt x="3259136" y="1272646"/>
                  </a:lnTo>
                  <a:lnTo>
                    <a:pt x="3259665" y="1274233"/>
                  </a:lnTo>
                  <a:lnTo>
                    <a:pt x="3259136" y="1275821"/>
                  </a:lnTo>
                  <a:lnTo>
                    <a:pt x="3257020" y="1277938"/>
                  </a:lnTo>
                  <a:lnTo>
                    <a:pt x="3255432" y="1278996"/>
                  </a:lnTo>
                  <a:lnTo>
                    <a:pt x="3254374" y="1281113"/>
                  </a:lnTo>
                  <a:lnTo>
                    <a:pt x="3253845" y="1282700"/>
                  </a:lnTo>
                  <a:lnTo>
                    <a:pt x="3251728" y="1283229"/>
                  </a:lnTo>
                  <a:lnTo>
                    <a:pt x="3250140" y="1283229"/>
                  </a:lnTo>
                  <a:lnTo>
                    <a:pt x="3248553" y="1283229"/>
                  </a:lnTo>
                  <a:lnTo>
                    <a:pt x="3246436" y="1283229"/>
                  </a:lnTo>
                  <a:lnTo>
                    <a:pt x="3238499" y="1283229"/>
                  </a:lnTo>
                  <a:lnTo>
                    <a:pt x="3235324" y="1282171"/>
                  </a:lnTo>
                  <a:lnTo>
                    <a:pt x="3233736" y="1280054"/>
                  </a:lnTo>
                  <a:lnTo>
                    <a:pt x="3233736" y="1278467"/>
                  </a:lnTo>
                  <a:lnTo>
                    <a:pt x="3233736" y="1275821"/>
                  </a:lnTo>
                  <a:lnTo>
                    <a:pt x="3234795" y="1272117"/>
                  </a:lnTo>
                  <a:lnTo>
                    <a:pt x="3234795" y="1268413"/>
                  </a:lnTo>
                  <a:lnTo>
                    <a:pt x="3231620" y="1266296"/>
                  </a:lnTo>
                  <a:lnTo>
                    <a:pt x="3227915" y="1263650"/>
                  </a:lnTo>
                  <a:lnTo>
                    <a:pt x="3227386" y="1262063"/>
                  </a:lnTo>
                  <a:lnTo>
                    <a:pt x="3226857" y="1260475"/>
                  </a:lnTo>
                  <a:lnTo>
                    <a:pt x="3226328" y="1258358"/>
                  </a:lnTo>
                  <a:lnTo>
                    <a:pt x="3226328" y="1256771"/>
                  </a:lnTo>
                  <a:lnTo>
                    <a:pt x="3223682" y="1258358"/>
                  </a:lnTo>
                  <a:lnTo>
                    <a:pt x="3222095" y="1259417"/>
                  </a:lnTo>
                  <a:lnTo>
                    <a:pt x="3222095" y="1261004"/>
                  </a:lnTo>
                  <a:lnTo>
                    <a:pt x="3221565" y="1262592"/>
                  </a:lnTo>
                  <a:lnTo>
                    <a:pt x="3219978" y="1264179"/>
                  </a:lnTo>
                  <a:lnTo>
                    <a:pt x="3217861" y="1265767"/>
                  </a:lnTo>
                  <a:lnTo>
                    <a:pt x="3216274" y="1263650"/>
                  </a:lnTo>
                  <a:lnTo>
                    <a:pt x="3214157" y="1262063"/>
                  </a:lnTo>
                  <a:lnTo>
                    <a:pt x="3212570" y="1261004"/>
                  </a:lnTo>
                  <a:lnTo>
                    <a:pt x="3210453" y="1260475"/>
                  </a:lnTo>
                  <a:lnTo>
                    <a:pt x="3207807" y="1257300"/>
                  </a:lnTo>
                  <a:lnTo>
                    <a:pt x="3205690" y="1253067"/>
                  </a:lnTo>
                  <a:lnTo>
                    <a:pt x="3203574" y="1251479"/>
                  </a:lnTo>
                  <a:lnTo>
                    <a:pt x="3202515" y="1249363"/>
                  </a:lnTo>
                  <a:lnTo>
                    <a:pt x="3201986" y="1247775"/>
                  </a:lnTo>
                  <a:lnTo>
                    <a:pt x="3201457" y="1246188"/>
                  </a:lnTo>
                  <a:lnTo>
                    <a:pt x="3203045" y="1245129"/>
                  </a:lnTo>
                  <a:lnTo>
                    <a:pt x="3205690" y="1244600"/>
                  </a:lnTo>
                  <a:lnTo>
                    <a:pt x="3207278" y="1244600"/>
                  </a:lnTo>
                  <a:lnTo>
                    <a:pt x="3208865" y="1245129"/>
                  </a:lnTo>
                  <a:lnTo>
                    <a:pt x="3209395" y="1246717"/>
                  </a:lnTo>
                  <a:lnTo>
                    <a:pt x="3208865" y="1248833"/>
                  </a:lnTo>
                  <a:lnTo>
                    <a:pt x="3217861" y="1248833"/>
                  </a:lnTo>
                  <a:lnTo>
                    <a:pt x="3217861" y="1234546"/>
                  </a:lnTo>
                  <a:lnTo>
                    <a:pt x="3214157" y="1233488"/>
                  </a:lnTo>
                  <a:lnTo>
                    <a:pt x="3210453" y="1232958"/>
                  </a:lnTo>
                  <a:lnTo>
                    <a:pt x="3208865" y="1232958"/>
                  </a:lnTo>
                  <a:lnTo>
                    <a:pt x="3207278" y="1232958"/>
                  </a:lnTo>
                  <a:lnTo>
                    <a:pt x="3206749" y="1232958"/>
                  </a:lnTo>
                  <a:lnTo>
                    <a:pt x="3205690" y="1232958"/>
                  </a:lnTo>
                  <a:lnTo>
                    <a:pt x="3204632" y="1232958"/>
                  </a:lnTo>
                  <a:lnTo>
                    <a:pt x="3203574" y="1232958"/>
                  </a:lnTo>
                  <a:lnTo>
                    <a:pt x="3202515" y="1230842"/>
                  </a:lnTo>
                  <a:lnTo>
                    <a:pt x="3201457" y="1228725"/>
                  </a:lnTo>
                  <a:lnTo>
                    <a:pt x="3198811" y="1226079"/>
                  </a:lnTo>
                  <a:lnTo>
                    <a:pt x="3197224" y="1222375"/>
                  </a:lnTo>
                  <a:lnTo>
                    <a:pt x="3197753" y="1218142"/>
                  </a:lnTo>
                  <a:lnTo>
                    <a:pt x="3198282" y="1214967"/>
                  </a:lnTo>
                  <a:lnTo>
                    <a:pt x="3196165" y="1211263"/>
                  </a:lnTo>
                  <a:lnTo>
                    <a:pt x="3191932" y="1208617"/>
                  </a:lnTo>
                  <a:lnTo>
                    <a:pt x="3190874" y="1205971"/>
                  </a:lnTo>
                  <a:lnTo>
                    <a:pt x="3190874" y="1203325"/>
                  </a:lnTo>
                  <a:lnTo>
                    <a:pt x="3191403" y="1200679"/>
                  </a:lnTo>
                  <a:lnTo>
                    <a:pt x="3191932" y="1197504"/>
                  </a:lnTo>
                  <a:lnTo>
                    <a:pt x="3191932" y="1195917"/>
                  </a:lnTo>
                  <a:lnTo>
                    <a:pt x="3191932" y="1194329"/>
                  </a:lnTo>
                  <a:lnTo>
                    <a:pt x="3194049" y="1192742"/>
                  </a:lnTo>
                  <a:lnTo>
                    <a:pt x="3195636" y="1191683"/>
                  </a:lnTo>
                  <a:lnTo>
                    <a:pt x="3196695" y="1190096"/>
                  </a:lnTo>
                  <a:lnTo>
                    <a:pt x="3197224" y="1187979"/>
                  </a:lnTo>
                  <a:lnTo>
                    <a:pt x="3196695" y="1185863"/>
                  </a:lnTo>
                  <a:lnTo>
                    <a:pt x="3195107" y="1184275"/>
                  </a:lnTo>
                  <a:lnTo>
                    <a:pt x="3194578" y="1182688"/>
                  </a:lnTo>
                  <a:lnTo>
                    <a:pt x="3194049" y="1181100"/>
                  </a:lnTo>
                  <a:lnTo>
                    <a:pt x="3191932" y="1179513"/>
                  </a:lnTo>
                  <a:lnTo>
                    <a:pt x="3190345" y="1178454"/>
                  </a:lnTo>
                  <a:lnTo>
                    <a:pt x="3186640" y="1176867"/>
                  </a:lnTo>
                  <a:lnTo>
                    <a:pt x="3183465" y="1176338"/>
                  </a:lnTo>
                  <a:lnTo>
                    <a:pt x="3177645" y="1172104"/>
                  </a:lnTo>
                  <a:lnTo>
                    <a:pt x="3172882" y="1167871"/>
                  </a:lnTo>
                  <a:lnTo>
                    <a:pt x="3168649" y="1165754"/>
                  </a:lnTo>
                  <a:lnTo>
                    <a:pt x="3165474" y="1163638"/>
                  </a:lnTo>
                  <a:lnTo>
                    <a:pt x="3163357" y="1163108"/>
                  </a:lnTo>
                  <a:lnTo>
                    <a:pt x="3161770" y="1162050"/>
                  </a:lnTo>
                  <a:lnTo>
                    <a:pt x="3160182" y="1160463"/>
                  </a:lnTo>
                  <a:lnTo>
                    <a:pt x="3158595" y="1158875"/>
                  </a:lnTo>
                  <a:lnTo>
                    <a:pt x="3158595" y="1156758"/>
                  </a:lnTo>
                  <a:lnTo>
                    <a:pt x="3158065" y="1154642"/>
                  </a:lnTo>
                  <a:lnTo>
                    <a:pt x="3155949" y="1153583"/>
                  </a:lnTo>
                  <a:lnTo>
                    <a:pt x="3153303" y="1154113"/>
                  </a:lnTo>
                  <a:lnTo>
                    <a:pt x="3152245" y="1154113"/>
                  </a:lnTo>
                  <a:lnTo>
                    <a:pt x="3151186" y="1154113"/>
                  </a:lnTo>
                  <a:lnTo>
                    <a:pt x="3146424" y="1153054"/>
                  </a:lnTo>
                  <a:lnTo>
                    <a:pt x="3143249" y="1150408"/>
                  </a:lnTo>
                  <a:lnTo>
                    <a:pt x="3141661" y="1148821"/>
                  </a:lnTo>
                  <a:lnTo>
                    <a:pt x="3140603" y="1147233"/>
                  </a:lnTo>
                  <a:lnTo>
                    <a:pt x="3137957" y="1146175"/>
                  </a:lnTo>
                  <a:lnTo>
                    <a:pt x="3136370" y="1145646"/>
                  </a:lnTo>
                  <a:lnTo>
                    <a:pt x="3133195" y="1142471"/>
                  </a:lnTo>
                  <a:lnTo>
                    <a:pt x="3128961" y="1139825"/>
                  </a:lnTo>
                  <a:lnTo>
                    <a:pt x="3128432" y="1139825"/>
                  </a:lnTo>
                  <a:lnTo>
                    <a:pt x="3127374" y="1139825"/>
                  </a:lnTo>
                  <a:lnTo>
                    <a:pt x="3126315" y="1139825"/>
                  </a:lnTo>
                  <a:lnTo>
                    <a:pt x="3125786" y="1139825"/>
                  </a:lnTo>
                  <a:lnTo>
                    <a:pt x="3123670" y="1136121"/>
                  </a:lnTo>
                  <a:lnTo>
                    <a:pt x="3123140" y="1131358"/>
                  </a:lnTo>
                  <a:lnTo>
                    <a:pt x="3122611" y="1129242"/>
                  </a:lnTo>
                  <a:lnTo>
                    <a:pt x="3120495" y="1127125"/>
                  </a:lnTo>
                  <a:lnTo>
                    <a:pt x="3118907" y="1126067"/>
                  </a:lnTo>
                  <a:lnTo>
                    <a:pt x="3116790" y="1125008"/>
                  </a:lnTo>
                  <a:lnTo>
                    <a:pt x="3116261" y="1125008"/>
                  </a:lnTo>
                  <a:lnTo>
                    <a:pt x="3115203" y="1125008"/>
                  </a:lnTo>
                  <a:lnTo>
                    <a:pt x="3114145" y="1125008"/>
                  </a:lnTo>
                  <a:lnTo>
                    <a:pt x="3113615" y="1125008"/>
                  </a:lnTo>
                  <a:lnTo>
                    <a:pt x="3111499" y="1123950"/>
                  </a:lnTo>
                  <a:lnTo>
                    <a:pt x="3109911" y="1122363"/>
                  </a:lnTo>
                  <a:lnTo>
                    <a:pt x="3108853" y="1120775"/>
                  </a:lnTo>
                  <a:lnTo>
                    <a:pt x="3106736" y="1119188"/>
                  </a:lnTo>
                  <a:lnTo>
                    <a:pt x="3105149" y="1117600"/>
                  </a:lnTo>
                  <a:lnTo>
                    <a:pt x="3103561" y="1116542"/>
                  </a:lnTo>
                  <a:lnTo>
                    <a:pt x="3101974" y="1116013"/>
                  </a:lnTo>
                  <a:lnTo>
                    <a:pt x="3100386" y="1116013"/>
                  </a:lnTo>
                  <a:lnTo>
                    <a:pt x="3099328" y="1115483"/>
                  </a:lnTo>
                  <a:lnTo>
                    <a:pt x="3098270" y="1116013"/>
                  </a:lnTo>
                  <a:lnTo>
                    <a:pt x="3097740" y="1116013"/>
                  </a:lnTo>
                  <a:lnTo>
                    <a:pt x="3096153" y="1116013"/>
                  </a:lnTo>
                  <a:lnTo>
                    <a:pt x="3095095" y="1114425"/>
                  </a:lnTo>
                  <a:lnTo>
                    <a:pt x="3094565" y="1111779"/>
                  </a:lnTo>
                  <a:lnTo>
                    <a:pt x="3094036" y="1109663"/>
                  </a:lnTo>
                  <a:lnTo>
                    <a:pt x="3093507" y="1107546"/>
                  </a:lnTo>
                  <a:lnTo>
                    <a:pt x="3091920" y="1105958"/>
                  </a:lnTo>
                  <a:lnTo>
                    <a:pt x="3090332" y="1104900"/>
                  </a:lnTo>
                  <a:lnTo>
                    <a:pt x="3087686" y="1104371"/>
                  </a:lnTo>
                  <a:lnTo>
                    <a:pt x="3084511" y="1104371"/>
                  </a:lnTo>
                  <a:lnTo>
                    <a:pt x="3081865" y="1104371"/>
                  </a:lnTo>
                  <a:lnTo>
                    <a:pt x="3079749" y="1104900"/>
                  </a:lnTo>
                  <a:lnTo>
                    <a:pt x="3077632" y="1107017"/>
                  </a:lnTo>
                  <a:lnTo>
                    <a:pt x="3077103" y="1110192"/>
                  </a:lnTo>
                  <a:lnTo>
                    <a:pt x="3078161" y="1111779"/>
                  </a:lnTo>
                  <a:lnTo>
                    <a:pt x="3080278" y="1113896"/>
                  </a:lnTo>
                  <a:lnTo>
                    <a:pt x="3080807" y="1115483"/>
                  </a:lnTo>
                  <a:lnTo>
                    <a:pt x="3081336" y="1117600"/>
                  </a:lnTo>
                  <a:lnTo>
                    <a:pt x="3081336" y="1119188"/>
                  </a:lnTo>
                  <a:lnTo>
                    <a:pt x="3080278" y="1120775"/>
                  </a:lnTo>
                  <a:lnTo>
                    <a:pt x="3077632" y="1121833"/>
                  </a:lnTo>
                  <a:lnTo>
                    <a:pt x="3073928" y="1125538"/>
                  </a:lnTo>
                  <a:lnTo>
                    <a:pt x="3073928" y="1135063"/>
                  </a:lnTo>
                  <a:lnTo>
                    <a:pt x="3078161" y="1134004"/>
                  </a:lnTo>
                  <a:lnTo>
                    <a:pt x="3081865" y="1134004"/>
                  </a:lnTo>
                  <a:lnTo>
                    <a:pt x="3086099" y="1135063"/>
                  </a:lnTo>
                  <a:lnTo>
                    <a:pt x="3090332" y="1135592"/>
                  </a:lnTo>
                  <a:lnTo>
                    <a:pt x="3089803" y="1139296"/>
                  </a:lnTo>
                  <a:lnTo>
                    <a:pt x="3090332" y="1143000"/>
                  </a:lnTo>
                  <a:lnTo>
                    <a:pt x="3090332" y="1145646"/>
                  </a:lnTo>
                  <a:lnTo>
                    <a:pt x="3090861" y="1147233"/>
                  </a:lnTo>
                  <a:lnTo>
                    <a:pt x="3091920" y="1147233"/>
                  </a:lnTo>
                  <a:lnTo>
                    <a:pt x="3092978" y="1147233"/>
                  </a:lnTo>
                  <a:lnTo>
                    <a:pt x="3093507" y="1146704"/>
                  </a:lnTo>
                  <a:lnTo>
                    <a:pt x="3094565" y="1147233"/>
                  </a:lnTo>
                  <a:lnTo>
                    <a:pt x="3095095" y="1148821"/>
                  </a:lnTo>
                  <a:lnTo>
                    <a:pt x="3096153" y="1150408"/>
                  </a:lnTo>
                  <a:lnTo>
                    <a:pt x="3101445" y="1152525"/>
                  </a:lnTo>
                  <a:lnTo>
                    <a:pt x="3106736" y="1154113"/>
                  </a:lnTo>
                  <a:lnTo>
                    <a:pt x="3109382" y="1155171"/>
                  </a:lnTo>
                  <a:lnTo>
                    <a:pt x="3110970" y="1156758"/>
                  </a:lnTo>
                  <a:lnTo>
                    <a:pt x="3112557" y="1158875"/>
                  </a:lnTo>
                  <a:lnTo>
                    <a:pt x="3113615" y="1160992"/>
                  </a:lnTo>
                  <a:lnTo>
                    <a:pt x="3113615" y="1163108"/>
                  </a:lnTo>
                  <a:lnTo>
                    <a:pt x="3114145" y="1164696"/>
                  </a:lnTo>
                  <a:lnTo>
                    <a:pt x="3113086" y="1166283"/>
                  </a:lnTo>
                  <a:lnTo>
                    <a:pt x="3111499" y="1168400"/>
                  </a:lnTo>
                  <a:lnTo>
                    <a:pt x="3111499" y="1169988"/>
                  </a:lnTo>
                  <a:lnTo>
                    <a:pt x="3111499" y="1172104"/>
                  </a:lnTo>
                  <a:lnTo>
                    <a:pt x="3112557" y="1172104"/>
                  </a:lnTo>
                  <a:lnTo>
                    <a:pt x="3113615" y="1172104"/>
                  </a:lnTo>
                  <a:lnTo>
                    <a:pt x="3114145" y="1171575"/>
                  </a:lnTo>
                  <a:lnTo>
                    <a:pt x="3115203" y="1172104"/>
                  </a:lnTo>
                  <a:lnTo>
                    <a:pt x="3116790" y="1172633"/>
                  </a:lnTo>
                  <a:lnTo>
                    <a:pt x="3118907" y="1173692"/>
                  </a:lnTo>
                  <a:lnTo>
                    <a:pt x="3119965" y="1173692"/>
                  </a:lnTo>
                  <a:lnTo>
                    <a:pt x="3120495" y="1173692"/>
                  </a:lnTo>
                  <a:lnTo>
                    <a:pt x="3121553" y="1173163"/>
                  </a:lnTo>
                  <a:lnTo>
                    <a:pt x="3122611" y="1173692"/>
                  </a:lnTo>
                  <a:lnTo>
                    <a:pt x="3124199" y="1174750"/>
                  </a:lnTo>
                  <a:lnTo>
                    <a:pt x="3125786" y="1176338"/>
                  </a:lnTo>
                  <a:lnTo>
                    <a:pt x="3126845" y="1178454"/>
                  </a:lnTo>
                  <a:lnTo>
                    <a:pt x="3127374" y="1180042"/>
                  </a:lnTo>
                  <a:lnTo>
                    <a:pt x="3128961" y="1180571"/>
                  </a:lnTo>
                  <a:lnTo>
                    <a:pt x="3131607" y="1181100"/>
                  </a:lnTo>
                  <a:lnTo>
                    <a:pt x="3133195" y="1182158"/>
                  </a:lnTo>
                  <a:lnTo>
                    <a:pt x="3134782" y="1182688"/>
                  </a:lnTo>
                  <a:lnTo>
                    <a:pt x="3135840" y="1182688"/>
                  </a:lnTo>
                  <a:lnTo>
                    <a:pt x="3136370" y="1182688"/>
                  </a:lnTo>
                  <a:lnTo>
                    <a:pt x="3137428" y="1182688"/>
                  </a:lnTo>
                  <a:lnTo>
                    <a:pt x="3137957" y="1182688"/>
                  </a:lnTo>
                  <a:lnTo>
                    <a:pt x="3139015" y="1182688"/>
                  </a:lnTo>
                  <a:lnTo>
                    <a:pt x="3139545" y="1182688"/>
                  </a:lnTo>
                  <a:lnTo>
                    <a:pt x="3141132" y="1182688"/>
                  </a:lnTo>
                  <a:lnTo>
                    <a:pt x="3142190" y="1182688"/>
                  </a:lnTo>
                  <a:lnTo>
                    <a:pt x="3142720" y="1184275"/>
                  </a:lnTo>
                  <a:lnTo>
                    <a:pt x="3143249" y="1185863"/>
                  </a:lnTo>
                  <a:lnTo>
                    <a:pt x="3144307" y="1187979"/>
                  </a:lnTo>
                  <a:lnTo>
                    <a:pt x="3145365" y="1190096"/>
                  </a:lnTo>
                  <a:lnTo>
                    <a:pt x="3146424" y="1190096"/>
                  </a:lnTo>
                  <a:lnTo>
                    <a:pt x="3147482" y="1190096"/>
                  </a:lnTo>
                  <a:lnTo>
                    <a:pt x="3148011" y="1190096"/>
                  </a:lnTo>
                  <a:lnTo>
                    <a:pt x="3149070" y="1190096"/>
                  </a:lnTo>
                  <a:lnTo>
                    <a:pt x="3151186" y="1191683"/>
                  </a:lnTo>
                  <a:lnTo>
                    <a:pt x="3152774" y="1193271"/>
                  </a:lnTo>
                  <a:lnTo>
                    <a:pt x="3154361" y="1193800"/>
                  </a:lnTo>
                  <a:lnTo>
                    <a:pt x="3156478" y="1194329"/>
                  </a:lnTo>
                  <a:lnTo>
                    <a:pt x="3158065" y="1195917"/>
                  </a:lnTo>
                  <a:lnTo>
                    <a:pt x="3159653" y="1197504"/>
                  </a:lnTo>
                  <a:lnTo>
                    <a:pt x="3161770" y="1199092"/>
                  </a:lnTo>
                  <a:lnTo>
                    <a:pt x="3163357" y="1200679"/>
                  </a:lnTo>
                  <a:lnTo>
                    <a:pt x="3165474" y="1202267"/>
                  </a:lnTo>
                  <a:lnTo>
                    <a:pt x="3167061" y="1203325"/>
                  </a:lnTo>
                  <a:lnTo>
                    <a:pt x="3167590" y="1203325"/>
                  </a:lnTo>
                  <a:lnTo>
                    <a:pt x="3168649" y="1203325"/>
                  </a:lnTo>
                  <a:lnTo>
                    <a:pt x="3169707" y="1203325"/>
                  </a:lnTo>
                  <a:lnTo>
                    <a:pt x="3170236" y="1203325"/>
                  </a:lnTo>
                  <a:lnTo>
                    <a:pt x="3173411" y="1203854"/>
                  </a:lnTo>
                  <a:lnTo>
                    <a:pt x="3176057" y="1204383"/>
                  </a:lnTo>
                  <a:lnTo>
                    <a:pt x="3176057" y="1207558"/>
                  </a:lnTo>
                  <a:lnTo>
                    <a:pt x="3176057" y="1211263"/>
                  </a:lnTo>
                  <a:lnTo>
                    <a:pt x="3177645" y="1216554"/>
                  </a:lnTo>
                  <a:lnTo>
                    <a:pt x="3180290" y="1222375"/>
                  </a:lnTo>
                  <a:lnTo>
                    <a:pt x="3178703" y="1222904"/>
                  </a:lnTo>
                  <a:lnTo>
                    <a:pt x="3176586" y="1223963"/>
                  </a:lnTo>
                  <a:lnTo>
                    <a:pt x="3174999" y="1222375"/>
                  </a:lnTo>
                  <a:lnTo>
                    <a:pt x="3173411" y="1219729"/>
                  </a:lnTo>
                  <a:lnTo>
                    <a:pt x="3171295" y="1219200"/>
                  </a:lnTo>
                  <a:lnTo>
                    <a:pt x="3169707" y="1218142"/>
                  </a:lnTo>
                  <a:lnTo>
                    <a:pt x="3166003" y="1216554"/>
                  </a:lnTo>
                  <a:lnTo>
                    <a:pt x="3162299" y="1215496"/>
                  </a:lnTo>
                  <a:lnTo>
                    <a:pt x="3148011" y="1215496"/>
                  </a:lnTo>
                  <a:lnTo>
                    <a:pt x="3147482" y="1218142"/>
                  </a:lnTo>
                  <a:lnTo>
                    <a:pt x="3147482" y="1220788"/>
                  </a:lnTo>
                  <a:lnTo>
                    <a:pt x="3147482" y="1225021"/>
                  </a:lnTo>
                  <a:lnTo>
                    <a:pt x="3149070" y="1225550"/>
                  </a:lnTo>
                  <a:lnTo>
                    <a:pt x="3151186" y="1225550"/>
                  </a:lnTo>
                  <a:lnTo>
                    <a:pt x="3158065" y="1225550"/>
                  </a:lnTo>
                  <a:lnTo>
                    <a:pt x="3160182" y="1225550"/>
                  </a:lnTo>
                  <a:lnTo>
                    <a:pt x="3162828" y="1225021"/>
                  </a:lnTo>
                  <a:lnTo>
                    <a:pt x="3162828" y="1228725"/>
                  </a:lnTo>
                  <a:lnTo>
                    <a:pt x="3163357" y="1230842"/>
                  </a:lnTo>
                  <a:lnTo>
                    <a:pt x="3163357" y="1232958"/>
                  </a:lnTo>
                  <a:lnTo>
                    <a:pt x="3163357" y="1234546"/>
                  </a:lnTo>
                  <a:lnTo>
                    <a:pt x="3162828" y="1236133"/>
                  </a:lnTo>
                  <a:lnTo>
                    <a:pt x="3159124" y="1237721"/>
                  </a:lnTo>
                  <a:lnTo>
                    <a:pt x="3156478" y="1238779"/>
                  </a:lnTo>
                  <a:lnTo>
                    <a:pt x="3155420" y="1238779"/>
                  </a:lnTo>
                  <a:lnTo>
                    <a:pt x="3154890" y="1238779"/>
                  </a:lnTo>
                  <a:lnTo>
                    <a:pt x="3153832" y="1238779"/>
                  </a:lnTo>
                  <a:lnTo>
                    <a:pt x="3152774" y="1238779"/>
                  </a:lnTo>
                  <a:lnTo>
                    <a:pt x="3151186" y="1239838"/>
                  </a:lnTo>
                  <a:lnTo>
                    <a:pt x="3149070" y="1241425"/>
                  </a:lnTo>
                  <a:lnTo>
                    <a:pt x="3148540" y="1243013"/>
                  </a:lnTo>
                  <a:lnTo>
                    <a:pt x="3148011" y="1245129"/>
                  </a:lnTo>
                  <a:lnTo>
                    <a:pt x="3147482" y="1248833"/>
                  </a:lnTo>
                  <a:lnTo>
                    <a:pt x="3146424" y="1252008"/>
                  </a:lnTo>
                  <a:lnTo>
                    <a:pt x="3145895" y="1254125"/>
                  </a:lnTo>
                  <a:lnTo>
                    <a:pt x="3145365" y="1256242"/>
                  </a:lnTo>
                  <a:lnTo>
                    <a:pt x="3144836" y="1256242"/>
                  </a:lnTo>
                  <a:lnTo>
                    <a:pt x="3143778" y="1256242"/>
                  </a:lnTo>
                  <a:lnTo>
                    <a:pt x="3142720" y="1255713"/>
                  </a:lnTo>
                  <a:lnTo>
                    <a:pt x="3142190" y="1256242"/>
                  </a:lnTo>
                  <a:lnTo>
                    <a:pt x="3140603" y="1257300"/>
                  </a:lnTo>
                  <a:lnTo>
                    <a:pt x="3137957" y="1259417"/>
                  </a:lnTo>
                  <a:lnTo>
                    <a:pt x="3134782" y="1262063"/>
                  </a:lnTo>
                  <a:lnTo>
                    <a:pt x="3131607" y="1263650"/>
                  </a:lnTo>
                  <a:lnTo>
                    <a:pt x="3128961" y="1264708"/>
                  </a:lnTo>
                  <a:lnTo>
                    <a:pt x="3126845" y="1265767"/>
                  </a:lnTo>
                  <a:lnTo>
                    <a:pt x="3126845" y="1278996"/>
                  </a:lnTo>
                  <a:lnTo>
                    <a:pt x="3105678" y="1278996"/>
                  </a:lnTo>
                  <a:lnTo>
                    <a:pt x="3101974" y="1278467"/>
                  </a:lnTo>
                  <a:lnTo>
                    <a:pt x="3098270" y="1277408"/>
                  </a:lnTo>
                  <a:lnTo>
                    <a:pt x="3097740" y="1277408"/>
                  </a:lnTo>
                  <a:lnTo>
                    <a:pt x="3096153" y="1277408"/>
                  </a:lnTo>
                  <a:lnTo>
                    <a:pt x="3095624" y="1277408"/>
                  </a:lnTo>
                  <a:lnTo>
                    <a:pt x="3094565" y="1277408"/>
                  </a:lnTo>
                  <a:lnTo>
                    <a:pt x="3092449" y="1275821"/>
                  </a:lnTo>
                  <a:lnTo>
                    <a:pt x="3090861" y="1274233"/>
                  </a:lnTo>
                  <a:lnTo>
                    <a:pt x="3090332" y="1272646"/>
                  </a:lnTo>
                  <a:lnTo>
                    <a:pt x="3089274" y="1271058"/>
                  </a:lnTo>
                  <a:lnTo>
                    <a:pt x="3088745" y="1269471"/>
                  </a:lnTo>
                  <a:lnTo>
                    <a:pt x="3087686" y="1267354"/>
                  </a:lnTo>
                  <a:lnTo>
                    <a:pt x="3085570" y="1266296"/>
                  </a:lnTo>
                  <a:lnTo>
                    <a:pt x="3083982" y="1264708"/>
                  </a:lnTo>
                  <a:lnTo>
                    <a:pt x="3080278" y="1262592"/>
                  </a:lnTo>
                  <a:lnTo>
                    <a:pt x="3077103" y="1261004"/>
                  </a:lnTo>
                  <a:lnTo>
                    <a:pt x="3075515" y="1257300"/>
                  </a:lnTo>
                  <a:lnTo>
                    <a:pt x="3088215" y="1256771"/>
                  </a:lnTo>
                  <a:lnTo>
                    <a:pt x="3100915" y="1256771"/>
                  </a:lnTo>
                  <a:lnTo>
                    <a:pt x="3103032" y="1257300"/>
                  </a:lnTo>
                  <a:lnTo>
                    <a:pt x="3105149" y="1257829"/>
                  </a:lnTo>
                  <a:lnTo>
                    <a:pt x="3109382" y="1257829"/>
                  </a:lnTo>
                  <a:lnTo>
                    <a:pt x="3112557" y="1257829"/>
                  </a:lnTo>
                  <a:lnTo>
                    <a:pt x="3114145" y="1257300"/>
                  </a:lnTo>
                  <a:lnTo>
                    <a:pt x="3115732" y="1256771"/>
                  </a:lnTo>
                  <a:lnTo>
                    <a:pt x="3117320" y="1255183"/>
                  </a:lnTo>
                  <a:lnTo>
                    <a:pt x="3118907" y="1253067"/>
                  </a:lnTo>
                  <a:lnTo>
                    <a:pt x="3123140" y="1250950"/>
                  </a:lnTo>
                  <a:lnTo>
                    <a:pt x="3131607" y="1249363"/>
                  </a:lnTo>
                  <a:lnTo>
                    <a:pt x="3136370" y="1249363"/>
                  </a:lnTo>
                  <a:lnTo>
                    <a:pt x="3136899" y="1246188"/>
                  </a:lnTo>
                  <a:lnTo>
                    <a:pt x="3137428" y="1242483"/>
                  </a:lnTo>
                  <a:lnTo>
                    <a:pt x="3136899" y="1238779"/>
                  </a:lnTo>
                  <a:lnTo>
                    <a:pt x="3136370" y="1235604"/>
                  </a:lnTo>
                  <a:lnTo>
                    <a:pt x="3136370" y="1233488"/>
                  </a:lnTo>
                  <a:lnTo>
                    <a:pt x="3135840" y="1231371"/>
                  </a:lnTo>
                  <a:lnTo>
                    <a:pt x="3134782" y="1229783"/>
                  </a:lnTo>
                  <a:lnTo>
                    <a:pt x="3133724" y="1228196"/>
                  </a:lnTo>
                  <a:lnTo>
                    <a:pt x="3130549" y="1225550"/>
                  </a:lnTo>
                  <a:lnTo>
                    <a:pt x="3126845" y="1222904"/>
                  </a:lnTo>
                  <a:lnTo>
                    <a:pt x="3124728" y="1218671"/>
                  </a:lnTo>
                  <a:lnTo>
                    <a:pt x="3122611" y="1215496"/>
                  </a:lnTo>
                  <a:lnTo>
                    <a:pt x="3121024" y="1214967"/>
                  </a:lnTo>
                  <a:lnTo>
                    <a:pt x="3118907" y="1213908"/>
                  </a:lnTo>
                  <a:lnTo>
                    <a:pt x="3116790" y="1212850"/>
                  </a:lnTo>
                  <a:lnTo>
                    <a:pt x="3115203" y="1212321"/>
                  </a:lnTo>
                  <a:lnTo>
                    <a:pt x="3113615" y="1211792"/>
                  </a:lnTo>
                  <a:lnTo>
                    <a:pt x="3111499" y="1211263"/>
                  </a:lnTo>
                  <a:lnTo>
                    <a:pt x="3106207" y="1207029"/>
                  </a:lnTo>
                  <a:lnTo>
                    <a:pt x="3102503" y="1201738"/>
                  </a:lnTo>
                  <a:lnTo>
                    <a:pt x="3101974" y="1199092"/>
                  </a:lnTo>
                  <a:lnTo>
                    <a:pt x="3100915" y="1197504"/>
                  </a:lnTo>
                  <a:lnTo>
                    <a:pt x="3099328" y="1196446"/>
                  </a:lnTo>
                  <a:lnTo>
                    <a:pt x="3097740" y="1195917"/>
                  </a:lnTo>
                  <a:lnTo>
                    <a:pt x="3095624" y="1195917"/>
                  </a:lnTo>
                  <a:lnTo>
                    <a:pt x="3094565" y="1195917"/>
                  </a:lnTo>
                  <a:lnTo>
                    <a:pt x="3093507" y="1195917"/>
                  </a:lnTo>
                  <a:lnTo>
                    <a:pt x="3092978" y="1195917"/>
                  </a:lnTo>
                  <a:lnTo>
                    <a:pt x="3089274" y="1194858"/>
                  </a:lnTo>
                  <a:lnTo>
                    <a:pt x="3085570" y="1193271"/>
                  </a:lnTo>
                  <a:lnTo>
                    <a:pt x="3083453" y="1192742"/>
                  </a:lnTo>
                  <a:lnTo>
                    <a:pt x="3081336" y="1191683"/>
                  </a:lnTo>
                  <a:lnTo>
                    <a:pt x="3079749" y="1190096"/>
                  </a:lnTo>
                  <a:lnTo>
                    <a:pt x="3077632" y="1187979"/>
                  </a:lnTo>
                  <a:lnTo>
                    <a:pt x="3075515" y="1186921"/>
                  </a:lnTo>
                  <a:lnTo>
                    <a:pt x="3073928" y="1185863"/>
                  </a:lnTo>
                  <a:lnTo>
                    <a:pt x="3072340" y="1184275"/>
                  </a:lnTo>
                  <a:lnTo>
                    <a:pt x="3070753" y="1182688"/>
                  </a:lnTo>
                  <a:lnTo>
                    <a:pt x="3068636" y="1181629"/>
                  </a:lnTo>
                  <a:lnTo>
                    <a:pt x="3068636" y="1181760"/>
                  </a:lnTo>
                  <a:lnTo>
                    <a:pt x="3067852" y="1181368"/>
                  </a:lnTo>
                  <a:lnTo>
                    <a:pt x="3067049" y="1181100"/>
                  </a:lnTo>
                  <a:lnTo>
                    <a:pt x="3066960" y="1180921"/>
                  </a:lnTo>
                  <a:lnTo>
                    <a:pt x="3066523" y="1180703"/>
                  </a:lnTo>
                  <a:lnTo>
                    <a:pt x="3065466" y="1178588"/>
                  </a:lnTo>
                  <a:lnTo>
                    <a:pt x="3063616" y="1176738"/>
                  </a:lnTo>
                  <a:lnTo>
                    <a:pt x="3061757" y="1175808"/>
                  </a:lnTo>
                  <a:lnTo>
                    <a:pt x="3061207" y="1175396"/>
                  </a:lnTo>
                  <a:lnTo>
                    <a:pt x="3059653" y="1174360"/>
                  </a:lnTo>
                  <a:lnTo>
                    <a:pt x="3059125" y="1173831"/>
                  </a:lnTo>
                  <a:lnTo>
                    <a:pt x="3059125" y="1172245"/>
                  </a:lnTo>
                  <a:lnTo>
                    <a:pt x="3058597" y="1170660"/>
                  </a:lnTo>
                  <a:lnTo>
                    <a:pt x="3057164" y="1168749"/>
                  </a:lnTo>
                  <a:lnTo>
                    <a:pt x="3055407" y="1167871"/>
                  </a:lnTo>
                  <a:lnTo>
                    <a:pt x="3053290" y="1166283"/>
                  </a:lnTo>
                  <a:lnTo>
                    <a:pt x="3051703" y="1165225"/>
                  </a:lnTo>
                  <a:lnTo>
                    <a:pt x="3047999" y="1163638"/>
                  </a:lnTo>
                  <a:lnTo>
                    <a:pt x="3046411" y="1163108"/>
                  </a:lnTo>
                  <a:lnTo>
                    <a:pt x="3044824" y="1162050"/>
                  </a:lnTo>
                  <a:lnTo>
                    <a:pt x="3042707" y="1160463"/>
                  </a:lnTo>
                  <a:lnTo>
                    <a:pt x="3042698" y="1160450"/>
                  </a:lnTo>
                  <a:lnTo>
                    <a:pt x="3042216" y="1160088"/>
                  </a:lnTo>
                  <a:lnTo>
                    <a:pt x="3041159" y="1158502"/>
                  </a:lnTo>
                  <a:lnTo>
                    <a:pt x="3040103" y="1156917"/>
                  </a:lnTo>
                  <a:lnTo>
                    <a:pt x="3038517" y="1154274"/>
                  </a:lnTo>
                  <a:lnTo>
                    <a:pt x="3038517" y="1152688"/>
                  </a:lnTo>
                  <a:lnTo>
                    <a:pt x="3037989" y="1151102"/>
                  </a:lnTo>
                  <a:lnTo>
                    <a:pt x="3035347" y="1145817"/>
                  </a:lnTo>
                  <a:lnTo>
                    <a:pt x="3031648" y="1140531"/>
                  </a:lnTo>
                  <a:lnTo>
                    <a:pt x="3029006" y="1136831"/>
                  </a:lnTo>
                  <a:lnTo>
                    <a:pt x="3025307" y="1133659"/>
                  </a:lnTo>
                  <a:lnTo>
                    <a:pt x="3023081" y="1131878"/>
                  </a:lnTo>
                  <a:lnTo>
                    <a:pt x="3018365" y="1130829"/>
                  </a:lnTo>
                  <a:lnTo>
                    <a:pt x="3016778" y="1130300"/>
                  </a:lnTo>
                  <a:lnTo>
                    <a:pt x="3015190" y="1129771"/>
                  </a:lnTo>
                  <a:lnTo>
                    <a:pt x="3013074" y="1130829"/>
                  </a:lnTo>
                  <a:lnTo>
                    <a:pt x="3012015" y="1133475"/>
                  </a:lnTo>
                  <a:lnTo>
                    <a:pt x="3009370" y="1135063"/>
                  </a:lnTo>
                  <a:lnTo>
                    <a:pt x="3007782" y="1136121"/>
                  </a:lnTo>
                  <a:lnTo>
                    <a:pt x="3006195" y="1137708"/>
                  </a:lnTo>
                  <a:lnTo>
                    <a:pt x="3004607" y="1138767"/>
                  </a:lnTo>
                  <a:lnTo>
                    <a:pt x="3003020" y="1140354"/>
                  </a:lnTo>
                  <a:lnTo>
                    <a:pt x="3000374" y="1141413"/>
                  </a:lnTo>
                  <a:lnTo>
                    <a:pt x="2997199" y="1141942"/>
                  </a:lnTo>
                  <a:lnTo>
                    <a:pt x="2994024" y="1141413"/>
                  </a:lnTo>
                  <a:lnTo>
                    <a:pt x="2989790" y="1141413"/>
                  </a:lnTo>
                  <a:lnTo>
                    <a:pt x="2988203" y="1141413"/>
                  </a:lnTo>
                  <a:lnTo>
                    <a:pt x="2986615" y="1141413"/>
                  </a:lnTo>
                  <a:lnTo>
                    <a:pt x="2985028" y="1143000"/>
                  </a:lnTo>
                  <a:lnTo>
                    <a:pt x="2983970" y="1145646"/>
                  </a:lnTo>
                  <a:lnTo>
                    <a:pt x="2982382" y="1146704"/>
                  </a:lnTo>
                  <a:lnTo>
                    <a:pt x="2980795" y="1147763"/>
                  </a:lnTo>
                  <a:lnTo>
                    <a:pt x="2979207" y="1149350"/>
                  </a:lnTo>
                  <a:lnTo>
                    <a:pt x="2979207" y="1151467"/>
                  </a:lnTo>
                  <a:lnTo>
                    <a:pt x="2978678" y="1154113"/>
                  </a:lnTo>
                  <a:lnTo>
                    <a:pt x="2979207" y="1157817"/>
                  </a:lnTo>
                  <a:lnTo>
                    <a:pt x="2977620" y="1157288"/>
                  </a:lnTo>
                  <a:lnTo>
                    <a:pt x="2975503" y="1156758"/>
                  </a:lnTo>
                  <a:lnTo>
                    <a:pt x="2973915" y="1157288"/>
                  </a:lnTo>
                  <a:lnTo>
                    <a:pt x="2972328" y="1157817"/>
                  </a:lnTo>
                  <a:lnTo>
                    <a:pt x="2967036" y="1157817"/>
                  </a:lnTo>
                  <a:lnTo>
                    <a:pt x="2962274" y="1157817"/>
                  </a:lnTo>
                  <a:lnTo>
                    <a:pt x="2957511" y="1156758"/>
                  </a:lnTo>
                  <a:lnTo>
                    <a:pt x="2952749" y="1153583"/>
                  </a:lnTo>
                  <a:lnTo>
                    <a:pt x="2946928" y="1151467"/>
                  </a:lnTo>
                  <a:lnTo>
                    <a:pt x="2946399" y="1151467"/>
                  </a:lnTo>
                  <a:lnTo>
                    <a:pt x="2945340" y="1151467"/>
                  </a:lnTo>
                  <a:lnTo>
                    <a:pt x="2944282" y="1151467"/>
                  </a:lnTo>
                  <a:lnTo>
                    <a:pt x="2943753" y="1151467"/>
                  </a:lnTo>
                  <a:lnTo>
                    <a:pt x="2939520" y="1150408"/>
                  </a:lnTo>
                  <a:lnTo>
                    <a:pt x="2934757" y="1149879"/>
                  </a:lnTo>
                  <a:lnTo>
                    <a:pt x="2932111" y="1149879"/>
                  </a:lnTo>
                  <a:lnTo>
                    <a:pt x="2929465" y="1150408"/>
                  </a:lnTo>
                  <a:lnTo>
                    <a:pt x="2925232" y="1150938"/>
                  </a:lnTo>
                  <a:lnTo>
                    <a:pt x="2922057" y="1153054"/>
                  </a:lnTo>
                  <a:lnTo>
                    <a:pt x="2920999" y="1154642"/>
                  </a:lnTo>
                  <a:lnTo>
                    <a:pt x="2920470" y="1156758"/>
                  </a:lnTo>
                  <a:lnTo>
                    <a:pt x="2920470" y="1159933"/>
                  </a:lnTo>
                  <a:lnTo>
                    <a:pt x="2920999" y="1163638"/>
                  </a:lnTo>
                  <a:lnTo>
                    <a:pt x="2920999" y="1165225"/>
                  </a:lnTo>
                  <a:lnTo>
                    <a:pt x="2920470" y="1167871"/>
                  </a:lnTo>
                  <a:lnTo>
                    <a:pt x="2920999" y="1171046"/>
                  </a:lnTo>
                  <a:lnTo>
                    <a:pt x="2921528" y="1174221"/>
                  </a:lnTo>
                  <a:lnTo>
                    <a:pt x="2921528" y="1188508"/>
                  </a:lnTo>
                  <a:lnTo>
                    <a:pt x="2917824" y="1189567"/>
                  </a:lnTo>
                  <a:lnTo>
                    <a:pt x="2914120" y="1190096"/>
                  </a:lnTo>
                  <a:lnTo>
                    <a:pt x="2911474" y="1190096"/>
                  </a:lnTo>
                  <a:lnTo>
                    <a:pt x="2909357" y="1190096"/>
                  </a:lnTo>
                  <a:lnTo>
                    <a:pt x="2906711" y="1189567"/>
                  </a:lnTo>
                  <a:lnTo>
                    <a:pt x="2903536" y="1190096"/>
                  </a:lnTo>
                  <a:lnTo>
                    <a:pt x="2901420" y="1190625"/>
                  </a:lnTo>
                  <a:lnTo>
                    <a:pt x="2899832" y="1191683"/>
                  </a:lnTo>
                  <a:lnTo>
                    <a:pt x="2899303" y="1191683"/>
                  </a:lnTo>
                  <a:lnTo>
                    <a:pt x="2898245" y="1191683"/>
                  </a:lnTo>
                  <a:lnTo>
                    <a:pt x="2897186" y="1191683"/>
                  </a:lnTo>
                  <a:lnTo>
                    <a:pt x="2896657" y="1191683"/>
                  </a:lnTo>
                  <a:lnTo>
                    <a:pt x="2895070" y="1193271"/>
                  </a:lnTo>
                  <a:lnTo>
                    <a:pt x="2893482" y="1194858"/>
                  </a:lnTo>
                  <a:lnTo>
                    <a:pt x="2892424" y="1195388"/>
                  </a:lnTo>
                  <a:lnTo>
                    <a:pt x="2891895" y="1194858"/>
                  </a:lnTo>
                  <a:lnTo>
                    <a:pt x="2890836" y="1194858"/>
                  </a:lnTo>
                  <a:lnTo>
                    <a:pt x="2889778" y="1194858"/>
                  </a:lnTo>
                  <a:lnTo>
                    <a:pt x="2888190" y="1195388"/>
                  </a:lnTo>
                  <a:lnTo>
                    <a:pt x="2886603" y="1195917"/>
                  </a:lnTo>
                  <a:lnTo>
                    <a:pt x="2885015" y="1197504"/>
                  </a:lnTo>
                  <a:lnTo>
                    <a:pt x="2883957" y="1199092"/>
                  </a:lnTo>
                  <a:lnTo>
                    <a:pt x="2882370" y="1201738"/>
                  </a:lnTo>
                  <a:lnTo>
                    <a:pt x="2880782" y="1203325"/>
                  </a:lnTo>
                  <a:lnTo>
                    <a:pt x="2877607" y="1203854"/>
                  </a:lnTo>
                  <a:lnTo>
                    <a:pt x="2874432" y="1204383"/>
                  </a:lnTo>
                  <a:lnTo>
                    <a:pt x="2873374" y="1204383"/>
                  </a:lnTo>
                  <a:lnTo>
                    <a:pt x="2872845" y="1203854"/>
                  </a:lnTo>
                  <a:lnTo>
                    <a:pt x="2871257" y="1203854"/>
                  </a:lnTo>
                  <a:lnTo>
                    <a:pt x="2870199" y="1204383"/>
                  </a:lnTo>
                  <a:lnTo>
                    <a:pt x="2869140" y="1205442"/>
                  </a:lnTo>
                  <a:lnTo>
                    <a:pt x="2868611" y="1207558"/>
                  </a:lnTo>
                  <a:lnTo>
                    <a:pt x="2867553" y="1209146"/>
                  </a:lnTo>
                  <a:lnTo>
                    <a:pt x="2867024" y="1211263"/>
                  </a:lnTo>
                  <a:lnTo>
                    <a:pt x="2864907" y="1214967"/>
                  </a:lnTo>
                  <a:lnTo>
                    <a:pt x="2862790" y="1218671"/>
                  </a:lnTo>
                  <a:lnTo>
                    <a:pt x="2860674" y="1222904"/>
                  </a:lnTo>
                  <a:lnTo>
                    <a:pt x="2859086" y="1224492"/>
                  </a:lnTo>
                  <a:lnTo>
                    <a:pt x="2858028" y="1226608"/>
                  </a:lnTo>
                  <a:lnTo>
                    <a:pt x="2856970" y="1228725"/>
                  </a:lnTo>
                  <a:lnTo>
                    <a:pt x="2856970" y="1231371"/>
                  </a:lnTo>
                  <a:lnTo>
                    <a:pt x="2857863" y="1233604"/>
                  </a:lnTo>
                  <a:lnTo>
                    <a:pt x="2859918" y="1235146"/>
                  </a:lnTo>
                  <a:lnTo>
                    <a:pt x="2862560" y="1236732"/>
                  </a:lnTo>
                  <a:lnTo>
                    <a:pt x="2864145" y="1238317"/>
                  </a:lnTo>
                  <a:lnTo>
                    <a:pt x="2865202" y="1239903"/>
                  </a:lnTo>
                  <a:lnTo>
                    <a:pt x="2865277" y="1240128"/>
                  </a:lnTo>
                  <a:lnTo>
                    <a:pt x="2865436" y="1240367"/>
                  </a:lnTo>
                  <a:lnTo>
                    <a:pt x="2865965" y="1241954"/>
                  </a:lnTo>
                  <a:lnTo>
                    <a:pt x="2865965" y="1253596"/>
                  </a:lnTo>
                  <a:lnTo>
                    <a:pt x="2862790" y="1254125"/>
                  </a:lnTo>
                  <a:lnTo>
                    <a:pt x="2858557" y="1255183"/>
                  </a:lnTo>
                  <a:lnTo>
                    <a:pt x="2855911" y="1255183"/>
                  </a:lnTo>
                  <a:lnTo>
                    <a:pt x="2853795" y="1255183"/>
                  </a:lnTo>
                  <a:lnTo>
                    <a:pt x="2850620" y="1255183"/>
                  </a:lnTo>
                  <a:lnTo>
                    <a:pt x="2846915" y="1255183"/>
                  </a:lnTo>
                  <a:lnTo>
                    <a:pt x="2843740" y="1255713"/>
                  </a:lnTo>
                  <a:lnTo>
                    <a:pt x="2840036" y="1256771"/>
                  </a:lnTo>
                  <a:lnTo>
                    <a:pt x="2834215" y="1259946"/>
                  </a:lnTo>
                  <a:lnTo>
                    <a:pt x="2828924" y="1264708"/>
                  </a:lnTo>
                  <a:lnTo>
                    <a:pt x="2826807" y="1268942"/>
                  </a:lnTo>
                  <a:lnTo>
                    <a:pt x="2824161" y="1271588"/>
                  </a:lnTo>
                  <a:lnTo>
                    <a:pt x="2822045" y="1272646"/>
                  </a:lnTo>
                  <a:lnTo>
                    <a:pt x="2819928" y="1273704"/>
                  </a:lnTo>
                  <a:lnTo>
                    <a:pt x="2817811" y="1274763"/>
                  </a:lnTo>
                  <a:lnTo>
                    <a:pt x="2815695" y="1275292"/>
                  </a:lnTo>
                  <a:lnTo>
                    <a:pt x="2814107" y="1275292"/>
                  </a:lnTo>
                  <a:lnTo>
                    <a:pt x="2812520" y="1275292"/>
                  </a:lnTo>
                  <a:lnTo>
                    <a:pt x="2810932" y="1275292"/>
                  </a:lnTo>
                  <a:lnTo>
                    <a:pt x="2808815" y="1275292"/>
                  </a:lnTo>
                  <a:lnTo>
                    <a:pt x="2805111" y="1275821"/>
                  </a:lnTo>
                  <a:lnTo>
                    <a:pt x="2801936" y="1278467"/>
                  </a:lnTo>
                  <a:lnTo>
                    <a:pt x="2799820" y="1279525"/>
                  </a:lnTo>
                  <a:lnTo>
                    <a:pt x="2798232" y="1281642"/>
                  </a:lnTo>
                  <a:lnTo>
                    <a:pt x="2794528" y="1284288"/>
                  </a:lnTo>
                  <a:lnTo>
                    <a:pt x="2790824" y="1286934"/>
                  </a:lnTo>
                  <a:lnTo>
                    <a:pt x="2789236" y="1288521"/>
                  </a:lnTo>
                  <a:lnTo>
                    <a:pt x="2787649" y="1290109"/>
                  </a:lnTo>
                  <a:lnTo>
                    <a:pt x="2783945" y="1291167"/>
                  </a:lnTo>
                  <a:lnTo>
                    <a:pt x="2780240" y="1291696"/>
                  </a:lnTo>
                  <a:lnTo>
                    <a:pt x="2778653" y="1291696"/>
                  </a:lnTo>
                  <a:lnTo>
                    <a:pt x="2777065" y="1291696"/>
                  </a:lnTo>
                  <a:lnTo>
                    <a:pt x="2774949" y="1291696"/>
                  </a:lnTo>
                  <a:lnTo>
                    <a:pt x="2772832" y="1291696"/>
                  </a:lnTo>
                  <a:lnTo>
                    <a:pt x="2771245" y="1292225"/>
                  </a:lnTo>
                  <a:lnTo>
                    <a:pt x="2770266" y="1292878"/>
                  </a:lnTo>
                  <a:lnTo>
                    <a:pt x="2772732" y="1293289"/>
                  </a:lnTo>
                  <a:lnTo>
                    <a:pt x="2772587" y="1293772"/>
                  </a:lnTo>
                  <a:lnTo>
                    <a:pt x="2772832" y="1293813"/>
                  </a:lnTo>
                  <a:lnTo>
                    <a:pt x="2771245" y="1299104"/>
                  </a:lnTo>
                  <a:lnTo>
                    <a:pt x="2769128" y="1296988"/>
                  </a:lnTo>
                  <a:lnTo>
                    <a:pt x="2768070" y="1295929"/>
                  </a:lnTo>
                  <a:lnTo>
                    <a:pt x="2767540" y="1294342"/>
                  </a:lnTo>
                  <a:lnTo>
                    <a:pt x="2767011" y="1292225"/>
                  </a:lnTo>
                  <a:lnTo>
                    <a:pt x="2765953" y="1290638"/>
                  </a:lnTo>
                  <a:lnTo>
                    <a:pt x="2763836" y="1289050"/>
                  </a:lnTo>
                  <a:lnTo>
                    <a:pt x="2762778" y="1286404"/>
                  </a:lnTo>
                  <a:lnTo>
                    <a:pt x="2761190" y="1284817"/>
                  </a:lnTo>
                  <a:lnTo>
                    <a:pt x="2758015" y="1283229"/>
                  </a:lnTo>
                  <a:lnTo>
                    <a:pt x="2756428" y="1282700"/>
                  </a:lnTo>
                  <a:lnTo>
                    <a:pt x="2754311" y="1282700"/>
                  </a:lnTo>
                  <a:lnTo>
                    <a:pt x="2752195" y="1281642"/>
                  </a:lnTo>
                  <a:lnTo>
                    <a:pt x="2750607" y="1280583"/>
                  </a:lnTo>
                  <a:lnTo>
                    <a:pt x="2749020" y="1279525"/>
                  </a:lnTo>
                  <a:lnTo>
                    <a:pt x="2747432" y="1278467"/>
                  </a:lnTo>
                  <a:lnTo>
                    <a:pt x="2742670" y="1279525"/>
                  </a:lnTo>
                  <a:lnTo>
                    <a:pt x="2738436" y="1280583"/>
                  </a:lnTo>
                  <a:lnTo>
                    <a:pt x="2735261" y="1280583"/>
                  </a:lnTo>
                  <a:lnTo>
                    <a:pt x="2732615" y="1280054"/>
                  </a:lnTo>
                  <a:lnTo>
                    <a:pt x="2731557" y="1277938"/>
                  </a:lnTo>
                  <a:lnTo>
                    <a:pt x="2729970" y="1275821"/>
                  </a:lnTo>
                  <a:lnTo>
                    <a:pt x="2728382" y="1274763"/>
                  </a:lnTo>
                  <a:lnTo>
                    <a:pt x="2726795" y="1274233"/>
                  </a:lnTo>
                  <a:lnTo>
                    <a:pt x="2722032" y="1275292"/>
                  </a:lnTo>
                  <a:lnTo>
                    <a:pt x="2718328" y="1275821"/>
                  </a:lnTo>
                  <a:lnTo>
                    <a:pt x="2707745" y="1275821"/>
                  </a:lnTo>
                  <a:lnTo>
                    <a:pt x="2707215" y="1272117"/>
                  </a:lnTo>
                  <a:lnTo>
                    <a:pt x="2706686" y="1267883"/>
                  </a:lnTo>
                  <a:lnTo>
                    <a:pt x="2706719" y="1267685"/>
                  </a:lnTo>
                  <a:lnTo>
                    <a:pt x="2706682" y="1267389"/>
                  </a:lnTo>
                  <a:lnTo>
                    <a:pt x="2707210" y="1264217"/>
                  </a:lnTo>
                  <a:lnTo>
                    <a:pt x="2707738" y="1261575"/>
                  </a:lnTo>
                  <a:lnTo>
                    <a:pt x="2709324" y="1259989"/>
                  </a:lnTo>
                  <a:lnTo>
                    <a:pt x="2710380" y="1257875"/>
                  </a:lnTo>
                  <a:lnTo>
                    <a:pt x="2710380" y="1251454"/>
                  </a:lnTo>
                  <a:lnTo>
                    <a:pt x="2709332" y="1248833"/>
                  </a:lnTo>
                  <a:lnTo>
                    <a:pt x="2707745" y="1247246"/>
                  </a:lnTo>
                  <a:lnTo>
                    <a:pt x="2706157" y="1243013"/>
                  </a:lnTo>
                  <a:lnTo>
                    <a:pt x="2704570" y="1241425"/>
                  </a:lnTo>
                  <a:lnTo>
                    <a:pt x="2703511" y="1239838"/>
                  </a:lnTo>
                  <a:lnTo>
                    <a:pt x="2703511" y="1239374"/>
                  </a:lnTo>
                  <a:lnTo>
                    <a:pt x="2703511" y="1238250"/>
                  </a:lnTo>
                  <a:lnTo>
                    <a:pt x="2703511" y="1237789"/>
                  </a:lnTo>
                  <a:lnTo>
                    <a:pt x="2703511" y="1236133"/>
                  </a:lnTo>
                  <a:lnTo>
                    <a:pt x="2703511" y="1235674"/>
                  </a:lnTo>
                  <a:lnTo>
                    <a:pt x="2704568" y="1229860"/>
                  </a:lnTo>
                  <a:lnTo>
                    <a:pt x="2707738" y="1225103"/>
                  </a:lnTo>
                  <a:lnTo>
                    <a:pt x="2708795" y="1223517"/>
                  </a:lnTo>
                  <a:lnTo>
                    <a:pt x="2709324" y="1221931"/>
                  </a:lnTo>
                  <a:lnTo>
                    <a:pt x="2710909" y="1219817"/>
                  </a:lnTo>
                  <a:lnTo>
                    <a:pt x="2713551" y="1218760"/>
                  </a:lnTo>
                  <a:lnTo>
                    <a:pt x="2714079" y="1217174"/>
                  </a:lnTo>
                  <a:lnTo>
                    <a:pt x="2714079" y="1215060"/>
                  </a:lnTo>
                  <a:lnTo>
                    <a:pt x="2714079" y="1194281"/>
                  </a:lnTo>
                  <a:lnTo>
                    <a:pt x="2713565" y="1192742"/>
                  </a:lnTo>
                  <a:lnTo>
                    <a:pt x="2711449" y="1190625"/>
                  </a:lnTo>
                  <a:lnTo>
                    <a:pt x="2710390" y="1188508"/>
                  </a:lnTo>
                  <a:lnTo>
                    <a:pt x="2709332" y="1186921"/>
                  </a:lnTo>
                  <a:lnTo>
                    <a:pt x="2708803" y="1184275"/>
                  </a:lnTo>
                  <a:lnTo>
                    <a:pt x="2708803" y="1183914"/>
                  </a:lnTo>
                  <a:lnTo>
                    <a:pt x="2708795" y="1183874"/>
                  </a:lnTo>
                  <a:lnTo>
                    <a:pt x="2708795" y="1180703"/>
                  </a:lnTo>
                  <a:lnTo>
                    <a:pt x="2709324" y="1175417"/>
                  </a:lnTo>
                  <a:lnTo>
                    <a:pt x="2711437" y="1171717"/>
                  </a:lnTo>
                  <a:lnTo>
                    <a:pt x="2712494" y="1169074"/>
                  </a:lnTo>
                  <a:lnTo>
                    <a:pt x="2712494" y="1165902"/>
                  </a:lnTo>
                  <a:lnTo>
                    <a:pt x="2712494" y="1163606"/>
                  </a:lnTo>
                  <a:lnTo>
                    <a:pt x="2711449" y="1160992"/>
                  </a:lnTo>
                  <a:lnTo>
                    <a:pt x="2709332" y="1159933"/>
                  </a:lnTo>
                  <a:lnTo>
                    <a:pt x="2707745" y="1158875"/>
                  </a:lnTo>
                  <a:lnTo>
                    <a:pt x="2706157" y="1156758"/>
                  </a:lnTo>
                  <a:lnTo>
                    <a:pt x="2705099" y="1154642"/>
                  </a:lnTo>
                  <a:lnTo>
                    <a:pt x="2705190" y="1154461"/>
                  </a:lnTo>
                  <a:lnTo>
                    <a:pt x="2705096" y="1154274"/>
                  </a:lnTo>
                  <a:lnTo>
                    <a:pt x="2706682" y="1151102"/>
                  </a:lnTo>
                  <a:lnTo>
                    <a:pt x="2725176" y="1151102"/>
                  </a:lnTo>
                  <a:lnTo>
                    <a:pt x="2725704" y="1149517"/>
                  </a:lnTo>
                  <a:lnTo>
                    <a:pt x="2726761" y="1147402"/>
                  </a:lnTo>
                  <a:lnTo>
                    <a:pt x="2726761" y="1145817"/>
                  </a:lnTo>
                  <a:lnTo>
                    <a:pt x="2726761" y="1143702"/>
                  </a:lnTo>
                  <a:lnTo>
                    <a:pt x="2727818" y="1142645"/>
                  </a:lnTo>
                  <a:lnTo>
                    <a:pt x="2729931" y="1142117"/>
                  </a:lnTo>
                  <a:lnTo>
                    <a:pt x="2731516" y="1142117"/>
                  </a:lnTo>
                  <a:lnTo>
                    <a:pt x="2734687" y="1143702"/>
                  </a:lnTo>
                  <a:lnTo>
                    <a:pt x="2737329" y="1145817"/>
                  </a:lnTo>
                  <a:lnTo>
                    <a:pt x="2737857" y="1145817"/>
                  </a:lnTo>
                  <a:lnTo>
                    <a:pt x="2738914" y="1145817"/>
                  </a:lnTo>
                  <a:lnTo>
                    <a:pt x="2739971" y="1145817"/>
                  </a:lnTo>
                  <a:lnTo>
                    <a:pt x="2741556" y="1145817"/>
                  </a:lnTo>
                  <a:lnTo>
                    <a:pt x="2746312" y="1146345"/>
                  </a:lnTo>
                  <a:lnTo>
                    <a:pt x="2750539" y="1146874"/>
                  </a:lnTo>
                  <a:lnTo>
                    <a:pt x="2782243" y="1146874"/>
                  </a:lnTo>
                  <a:lnTo>
                    <a:pt x="2784357" y="1146874"/>
                  </a:lnTo>
                  <a:lnTo>
                    <a:pt x="2785942" y="1147402"/>
                  </a:lnTo>
                  <a:lnTo>
                    <a:pt x="2788055" y="1149517"/>
                  </a:lnTo>
                  <a:lnTo>
                    <a:pt x="2790169" y="1151102"/>
                  </a:lnTo>
                  <a:lnTo>
                    <a:pt x="2791754" y="1152688"/>
                  </a:lnTo>
                  <a:lnTo>
                    <a:pt x="2793339" y="1153745"/>
                  </a:lnTo>
                  <a:lnTo>
                    <a:pt x="2794925" y="1153745"/>
                  </a:lnTo>
                  <a:lnTo>
                    <a:pt x="2796510" y="1153745"/>
                  </a:lnTo>
                  <a:lnTo>
                    <a:pt x="2799152" y="1153745"/>
                  </a:lnTo>
                  <a:lnTo>
                    <a:pt x="2802322" y="1153745"/>
                  </a:lnTo>
                  <a:lnTo>
                    <a:pt x="2804436" y="1153745"/>
                  </a:lnTo>
                  <a:lnTo>
                    <a:pt x="2806021" y="1154274"/>
                  </a:lnTo>
                  <a:lnTo>
                    <a:pt x="2809191" y="1155331"/>
                  </a:lnTo>
                  <a:lnTo>
                    <a:pt x="2812362" y="1156388"/>
                  </a:lnTo>
                  <a:lnTo>
                    <a:pt x="2814475" y="1157445"/>
                  </a:lnTo>
                  <a:lnTo>
                    <a:pt x="2816589" y="1158502"/>
                  </a:lnTo>
                  <a:lnTo>
                    <a:pt x="2820288" y="1158502"/>
                  </a:lnTo>
                  <a:lnTo>
                    <a:pt x="2826100" y="1157445"/>
                  </a:lnTo>
                  <a:lnTo>
                    <a:pt x="2831384" y="1153745"/>
                  </a:lnTo>
                  <a:lnTo>
                    <a:pt x="2832969" y="1152688"/>
                  </a:lnTo>
                  <a:lnTo>
                    <a:pt x="2834555" y="1151631"/>
                  </a:lnTo>
                  <a:lnTo>
                    <a:pt x="2835083" y="1150045"/>
                  </a:lnTo>
                  <a:lnTo>
                    <a:pt x="2835611" y="1148459"/>
                  </a:lnTo>
                  <a:lnTo>
                    <a:pt x="2841424" y="1145288"/>
                  </a:lnTo>
                  <a:lnTo>
                    <a:pt x="2845123" y="1140531"/>
                  </a:lnTo>
                  <a:lnTo>
                    <a:pt x="2845651" y="1137888"/>
                  </a:lnTo>
                  <a:lnTo>
                    <a:pt x="2845123" y="1135245"/>
                  </a:lnTo>
                  <a:lnTo>
                    <a:pt x="2845123" y="1132074"/>
                  </a:lnTo>
                  <a:lnTo>
                    <a:pt x="2845123" y="1129431"/>
                  </a:lnTo>
                  <a:lnTo>
                    <a:pt x="2843537" y="1123616"/>
                  </a:lnTo>
                  <a:lnTo>
                    <a:pt x="2842481" y="1117273"/>
                  </a:lnTo>
                  <a:lnTo>
                    <a:pt x="2843537" y="1114102"/>
                  </a:lnTo>
                  <a:lnTo>
                    <a:pt x="2844594" y="1110931"/>
                  </a:lnTo>
                  <a:lnTo>
                    <a:pt x="2845123" y="1108288"/>
                  </a:lnTo>
                  <a:lnTo>
                    <a:pt x="2845123" y="1105645"/>
                  </a:lnTo>
                  <a:lnTo>
                    <a:pt x="2844606" y="1102541"/>
                  </a:lnTo>
                  <a:lnTo>
                    <a:pt x="2842682" y="1100138"/>
                  </a:lnTo>
                  <a:lnTo>
                    <a:pt x="2838978" y="1098550"/>
                  </a:lnTo>
                  <a:lnTo>
                    <a:pt x="2835803" y="1096963"/>
                  </a:lnTo>
                  <a:lnTo>
                    <a:pt x="2833686" y="1095904"/>
                  </a:lnTo>
                  <a:lnTo>
                    <a:pt x="2832099" y="1095375"/>
                  </a:lnTo>
                  <a:lnTo>
                    <a:pt x="2831040" y="1093788"/>
                  </a:lnTo>
                  <a:lnTo>
                    <a:pt x="2828924" y="1091671"/>
                  </a:lnTo>
                  <a:lnTo>
                    <a:pt x="2828924" y="1091555"/>
                  </a:lnTo>
                  <a:lnTo>
                    <a:pt x="2828742" y="1091373"/>
                  </a:lnTo>
                  <a:lnTo>
                    <a:pt x="2828742" y="1072968"/>
                  </a:lnTo>
                  <a:lnTo>
                    <a:pt x="2825749" y="1069975"/>
                  </a:lnTo>
                  <a:lnTo>
                    <a:pt x="2822045" y="1066271"/>
                  </a:lnTo>
                  <a:lnTo>
                    <a:pt x="2820986" y="1064683"/>
                  </a:lnTo>
                  <a:lnTo>
                    <a:pt x="2819928" y="1063096"/>
                  </a:lnTo>
                  <a:lnTo>
                    <a:pt x="2817282" y="1062038"/>
                  </a:lnTo>
                  <a:lnTo>
                    <a:pt x="2815695" y="1061508"/>
                  </a:lnTo>
                  <a:lnTo>
                    <a:pt x="2814107" y="1059921"/>
                  </a:lnTo>
                  <a:lnTo>
                    <a:pt x="2812520" y="1058863"/>
                  </a:lnTo>
                  <a:lnTo>
                    <a:pt x="2810932" y="1056746"/>
                  </a:lnTo>
                  <a:lnTo>
                    <a:pt x="2808815" y="1055688"/>
                  </a:lnTo>
                  <a:lnTo>
                    <a:pt x="2805111" y="1055688"/>
                  </a:lnTo>
                  <a:lnTo>
                    <a:pt x="2803524" y="1055688"/>
                  </a:lnTo>
                  <a:lnTo>
                    <a:pt x="2801936" y="1055688"/>
                  </a:lnTo>
                  <a:lnTo>
                    <a:pt x="2799820" y="1056217"/>
                  </a:lnTo>
                  <a:lnTo>
                    <a:pt x="2797174" y="1055688"/>
                  </a:lnTo>
                  <a:lnTo>
                    <a:pt x="2795057" y="1055158"/>
                  </a:lnTo>
                  <a:lnTo>
                    <a:pt x="2793470" y="1054100"/>
                  </a:lnTo>
                  <a:lnTo>
                    <a:pt x="2791882" y="1053042"/>
                  </a:lnTo>
                  <a:lnTo>
                    <a:pt x="2790295" y="1052513"/>
                  </a:lnTo>
                  <a:lnTo>
                    <a:pt x="2788707" y="1050925"/>
                  </a:lnTo>
                  <a:lnTo>
                    <a:pt x="2787649" y="1048808"/>
                  </a:lnTo>
                  <a:lnTo>
                    <a:pt x="2786590" y="1048808"/>
                  </a:lnTo>
                  <a:lnTo>
                    <a:pt x="2785532" y="1048808"/>
                  </a:lnTo>
                  <a:lnTo>
                    <a:pt x="2784474" y="1049338"/>
                  </a:lnTo>
                  <a:lnTo>
                    <a:pt x="2784224" y="1049087"/>
                  </a:lnTo>
                  <a:lnTo>
                    <a:pt x="2783828" y="1049087"/>
                  </a:lnTo>
                  <a:lnTo>
                    <a:pt x="2783828" y="1048652"/>
                  </a:lnTo>
                  <a:lnTo>
                    <a:pt x="2782357" y="1046692"/>
                  </a:lnTo>
                  <a:lnTo>
                    <a:pt x="2782300" y="1046520"/>
                  </a:lnTo>
                  <a:lnTo>
                    <a:pt x="2782243" y="1046444"/>
                  </a:lnTo>
                  <a:lnTo>
                    <a:pt x="2781715" y="1044859"/>
                  </a:lnTo>
                  <a:lnTo>
                    <a:pt x="2781715" y="1042744"/>
                  </a:lnTo>
                  <a:lnTo>
                    <a:pt x="2782771" y="1041159"/>
                  </a:lnTo>
                  <a:lnTo>
                    <a:pt x="2783828" y="1040101"/>
                  </a:lnTo>
                  <a:lnTo>
                    <a:pt x="2785942" y="1039044"/>
                  </a:lnTo>
                  <a:lnTo>
                    <a:pt x="2789641" y="1036930"/>
                  </a:lnTo>
                  <a:lnTo>
                    <a:pt x="2793339" y="1036401"/>
                  </a:lnTo>
                  <a:lnTo>
                    <a:pt x="2793868" y="1036401"/>
                  </a:lnTo>
                  <a:lnTo>
                    <a:pt x="2794396" y="1036401"/>
                  </a:lnTo>
                  <a:lnTo>
                    <a:pt x="2794925" y="1036401"/>
                  </a:lnTo>
                  <a:lnTo>
                    <a:pt x="2795453" y="1036401"/>
                  </a:lnTo>
                  <a:lnTo>
                    <a:pt x="2795981" y="1036401"/>
                  </a:lnTo>
                  <a:lnTo>
                    <a:pt x="2796510" y="1036401"/>
                  </a:lnTo>
                  <a:lnTo>
                    <a:pt x="2797038" y="1036401"/>
                  </a:lnTo>
                  <a:lnTo>
                    <a:pt x="2800737" y="1034816"/>
                  </a:lnTo>
                  <a:lnTo>
                    <a:pt x="2803907" y="1033230"/>
                  </a:lnTo>
                  <a:lnTo>
                    <a:pt x="2804030" y="1033475"/>
                  </a:lnTo>
                  <a:lnTo>
                    <a:pt x="2804053" y="1033463"/>
                  </a:lnTo>
                  <a:lnTo>
                    <a:pt x="2805082" y="1035521"/>
                  </a:lnTo>
                  <a:lnTo>
                    <a:pt x="2806021" y="1036930"/>
                  </a:lnTo>
                  <a:lnTo>
                    <a:pt x="2807606" y="1038516"/>
                  </a:lnTo>
                  <a:lnTo>
                    <a:pt x="2809720" y="1039573"/>
                  </a:lnTo>
                  <a:lnTo>
                    <a:pt x="2810248" y="1039573"/>
                  </a:lnTo>
                  <a:lnTo>
                    <a:pt x="2811305" y="1040101"/>
                  </a:lnTo>
                  <a:lnTo>
                    <a:pt x="2812362" y="1039573"/>
                  </a:lnTo>
                  <a:lnTo>
                    <a:pt x="2813947" y="1039573"/>
                  </a:lnTo>
                  <a:lnTo>
                    <a:pt x="2815532" y="1039044"/>
                  </a:lnTo>
                  <a:lnTo>
                    <a:pt x="2817117" y="1039044"/>
                  </a:lnTo>
                  <a:lnTo>
                    <a:pt x="2819759" y="1039044"/>
                  </a:lnTo>
                  <a:lnTo>
                    <a:pt x="2821345" y="1039573"/>
                  </a:lnTo>
                  <a:lnTo>
                    <a:pt x="2822930" y="1040630"/>
                  </a:lnTo>
                  <a:lnTo>
                    <a:pt x="2825043" y="1041159"/>
                  </a:lnTo>
                  <a:lnTo>
                    <a:pt x="2830856" y="1041159"/>
                  </a:lnTo>
                  <a:lnTo>
                    <a:pt x="2836140" y="1040630"/>
                  </a:lnTo>
                  <a:lnTo>
                    <a:pt x="2836140" y="1036401"/>
                  </a:lnTo>
                  <a:lnTo>
                    <a:pt x="2834555" y="1032173"/>
                  </a:lnTo>
                  <a:lnTo>
                    <a:pt x="2837506" y="1025778"/>
                  </a:lnTo>
                  <a:lnTo>
                    <a:pt x="2834745" y="1023938"/>
                  </a:lnTo>
                  <a:lnTo>
                    <a:pt x="2831570" y="1022879"/>
                  </a:lnTo>
                  <a:lnTo>
                    <a:pt x="2831570" y="1022720"/>
                  </a:lnTo>
                  <a:lnTo>
                    <a:pt x="2831384" y="1022658"/>
                  </a:lnTo>
                  <a:lnTo>
                    <a:pt x="2831384" y="1011558"/>
                  </a:lnTo>
                  <a:lnTo>
                    <a:pt x="2833498" y="1011558"/>
                  </a:lnTo>
                  <a:lnTo>
                    <a:pt x="2836140" y="1011030"/>
                  </a:lnTo>
                  <a:lnTo>
                    <a:pt x="2838782" y="1012087"/>
                  </a:lnTo>
                  <a:lnTo>
                    <a:pt x="2838936" y="1012279"/>
                  </a:lnTo>
                  <a:lnTo>
                    <a:pt x="2838978" y="1012296"/>
                  </a:lnTo>
                  <a:lnTo>
                    <a:pt x="2841095" y="1014942"/>
                  </a:lnTo>
                  <a:lnTo>
                    <a:pt x="2841095" y="1017058"/>
                  </a:lnTo>
                  <a:lnTo>
                    <a:pt x="2841095" y="1018480"/>
                  </a:lnTo>
                  <a:lnTo>
                    <a:pt x="2843009" y="1018958"/>
                  </a:lnTo>
                  <a:lnTo>
                    <a:pt x="2845123" y="1018958"/>
                  </a:lnTo>
                  <a:lnTo>
                    <a:pt x="2845784" y="1019289"/>
                  </a:lnTo>
                  <a:lnTo>
                    <a:pt x="2846577" y="1019487"/>
                  </a:lnTo>
                  <a:lnTo>
                    <a:pt x="2847236" y="1019487"/>
                  </a:lnTo>
                  <a:lnTo>
                    <a:pt x="2848293" y="1019487"/>
                  </a:lnTo>
                  <a:lnTo>
                    <a:pt x="2848821" y="1018958"/>
                  </a:lnTo>
                  <a:lnTo>
                    <a:pt x="2849878" y="1018958"/>
                  </a:lnTo>
                  <a:lnTo>
                    <a:pt x="2851463" y="1018958"/>
                  </a:lnTo>
                  <a:lnTo>
                    <a:pt x="2851992" y="1018958"/>
                  </a:lnTo>
                  <a:lnTo>
                    <a:pt x="2852520" y="1018958"/>
                  </a:lnTo>
                  <a:lnTo>
                    <a:pt x="2854105" y="1020016"/>
                  </a:lnTo>
                  <a:lnTo>
                    <a:pt x="2856219" y="1020544"/>
                  </a:lnTo>
                  <a:lnTo>
                    <a:pt x="2869429" y="1020544"/>
                  </a:lnTo>
                  <a:lnTo>
                    <a:pt x="2869429" y="1009973"/>
                  </a:lnTo>
                  <a:lnTo>
                    <a:pt x="2871014" y="1009444"/>
                  </a:lnTo>
                  <a:lnTo>
                    <a:pt x="2873128" y="1009444"/>
                  </a:lnTo>
                  <a:lnTo>
                    <a:pt x="2874713" y="1008916"/>
                  </a:lnTo>
                  <a:lnTo>
                    <a:pt x="2876298" y="1008387"/>
                  </a:lnTo>
                  <a:lnTo>
                    <a:pt x="2882639" y="1007330"/>
                  </a:lnTo>
                  <a:lnTo>
                    <a:pt x="2889508" y="1007330"/>
                  </a:lnTo>
                  <a:lnTo>
                    <a:pt x="2889508" y="986187"/>
                  </a:lnTo>
                  <a:lnTo>
                    <a:pt x="2894264" y="986187"/>
                  </a:lnTo>
                  <a:lnTo>
                    <a:pt x="2897434" y="986187"/>
                  </a:lnTo>
                  <a:lnTo>
                    <a:pt x="2899020" y="986187"/>
                  </a:lnTo>
                  <a:lnTo>
                    <a:pt x="2901133" y="986187"/>
                  </a:lnTo>
                  <a:lnTo>
                    <a:pt x="2905360" y="986187"/>
                  </a:lnTo>
                  <a:lnTo>
                    <a:pt x="2906946" y="985130"/>
                  </a:lnTo>
                  <a:lnTo>
                    <a:pt x="2908531" y="983544"/>
                  </a:lnTo>
                  <a:lnTo>
                    <a:pt x="2910644" y="981958"/>
                  </a:lnTo>
                  <a:lnTo>
                    <a:pt x="2912230" y="979844"/>
                  </a:lnTo>
                  <a:lnTo>
                    <a:pt x="2915928" y="976672"/>
                  </a:lnTo>
                  <a:lnTo>
                    <a:pt x="2919099" y="974558"/>
                  </a:lnTo>
                  <a:lnTo>
                    <a:pt x="2920684" y="973501"/>
                  </a:lnTo>
                  <a:lnTo>
                    <a:pt x="2922798" y="971915"/>
                  </a:lnTo>
                  <a:lnTo>
                    <a:pt x="2924383" y="971387"/>
                  </a:lnTo>
                  <a:lnTo>
                    <a:pt x="2926496" y="971387"/>
                  </a:lnTo>
                  <a:lnTo>
                    <a:pt x="2928082" y="969801"/>
                  </a:lnTo>
                  <a:lnTo>
                    <a:pt x="2930195" y="968744"/>
                  </a:lnTo>
                  <a:lnTo>
                    <a:pt x="2930724" y="968744"/>
                  </a:lnTo>
                  <a:lnTo>
                    <a:pt x="2931780" y="968744"/>
                  </a:lnTo>
                  <a:lnTo>
                    <a:pt x="2933366" y="968744"/>
                  </a:lnTo>
                  <a:lnTo>
                    <a:pt x="2934951" y="968744"/>
                  </a:lnTo>
                  <a:lnTo>
                    <a:pt x="2934951" y="957644"/>
                  </a:lnTo>
                  <a:lnTo>
                    <a:pt x="2928082" y="953944"/>
                  </a:lnTo>
                  <a:lnTo>
                    <a:pt x="2928082" y="947072"/>
                  </a:lnTo>
                  <a:lnTo>
                    <a:pt x="2930195" y="947072"/>
                  </a:lnTo>
                  <a:lnTo>
                    <a:pt x="2931780" y="947601"/>
                  </a:lnTo>
                  <a:lnTo>
                    <a:pt x="2933366" y="947072"/>
                  </a:lnTo>
                  <a:lnTo>
                    <a:pt x="2934951" y="946544"/>
                  </a:lnTo>
                  <a:lnTo>
                    <a:pt x="2942348" y="946544"/>
                  </a:lnTo>
                  <a:lnTo>
                    <a:pt x="2942483" y="946679"/>
                  </a:lnTo>
                  <a:lnTo>
                    <a:pt x="2942695" y="946679"/>
                  </a:lnTo>
                  <a:lnTo>
                    <a:pt x="2944282" y="948267"/>
                  </a:lnTo>
                  <a:lnTo>
                    <a:pt x="2946152" y="949669"/>
                  </a:lnTo>
                  <a:lnTo>
                    <a:pt x="2950803" y="947601"/>
                  </a:lnTo>
                  <a:lnTo>
                    <a:pt x="2953973" y="943372"/>
                  </a:lnTo>
                  <a:lnTo>
                    <a:pt x="2954502" y="941258"/>
                  </a:lnTo>
                  <a:lnTo>
                    <a:pt x="2955558" y="940201"/>
                  </a:lnTo>
                  <a:lnTo>
                    <a:pt x="2956087" y="938086"/>
                  </a:lnTo>
                  <a:lnTo>
                    <a:pt x="2956615" y="935972"/>
                  </a:lnTo>
                  <a:lnTo>
                    <a:pt x="2960842" y="934915"/>
                  </a:lnTo>
                  <a:lnTo>
                    <a:pt x="2964541" y="934386"/>
                  </a:lnTo>
                  <a:lnTo>
                    <a:pt x="2966655" y="933329"/>
                  </a:lnTo>
                  <a:lnTo>
                    <a:pt x="2968768" y="932801"/>
                  </a:lnTo>
                  <a:lnTo>
                    <a:pt x="2969297" y="930686"/>
                  </a:lnTo>
                  <a:lnTo>
                    <a:pt x="2970354" y="929101"/>
                  </a:lnTo>
                  <a:lnTo>
                    <a:pt x="2971939" y="928572"/>
                  </a:lnTo>
                  <a:lnTo>
                    <a:pt x="2972674" y="928572"/>
                  </a:lnTo>
                  <a:lnTo>
                    <a:pt x="2973915" y="928158"/>
                  </a:lnTo>
                  <a:lnTo>
                    <a:pt x="2976809" y="928572"/>
                  </a:lnTo>
                  <a:lnTo>
                    <a:pt x="2977223" y="928572"/>
                  </a:lnTo>
                  <a:lnTo>
                    <a:pt x="2978663" y="928572"/>
                  </a:lnTo>
                  <a:lnTo>
                    <a:pt x="2982382" y="928158"/>
                  </a:lnTo>
                  <a:lnTo>
                    <a:pt x="2982433" y="928165"/>
                  </a:lnTo>
                  <a:lnTo>
                    <a:pt x="2983035" y="928044"/>
                  </a:lnTo>
                  <a:lnTo>
                    <a:pt x="2984620" y="928044"/>
                  </a:lnTo>
                  <a:lnTo>
                    <a:pt x="2986206" y="928572"/>
                  </a:lnTo>
                  <a:lnTo>
                    <a:pt x="2988848" y="928572"/>
                  </a:lnTo>
                  <a:lnTo>
                    <a:pt x="2992547" y="929101"/>
                  </a:lnTo>
                  <a:lnTo>
                    <a:pt x="2996774" y="929101"/>
                  </a:lnTo>
                  <a:lnTo>
                    <a:pt x="3001529" y="929101"/>
                  </a:lnTo>
                  <a:lnTo>
                    <a:pt x="3005757" y="928572"/>
                  </a:lnTo>
                  <a:lnTo>
                    <a:pt x="3007870" y="928044"/>
                  </a:lnTo>
                  <a:lnTo>
                    <a:pt x="3009984" y="927515"/>
                  </a:lnTo>
                  <a:lnTo>
                    <a:pt x="3015796" y="927515"/>
                  </a:lnTo>
                  <a:lnTo>
                    <a:pt x="3015796" y="920643"/>
                  </a:lnTo>
                  <a:lnTo>
                    <a:pt x="3014739" y="916943"/>
                  </a:lnTo>
                  <a:lnTo>
                    <a:pt x="3013154" y="912715"/>
                  </a:lnTo>
                  <a:lnTo>
                    <a:pt x="3011569" y="911129"/>
                  </a:lnTo>
                  <a:lnTo>
                    <a:pt x="3009984" y="909543"/>
                  </a:lnTo>
                  <a:lnTo>
                    <a:pt x="3009455" y="907958"/>
                  </a:lnTo>
                  <a:lnTo>
                    <a:pt x="3008927" y="905843"/>
                  </a:lnTo>
                  <a:lnTo>
                    <a:pt x="3009455" y="905315"/>
                  </a:lnTo>
                  <a:lnTo>
                    <a:pt x="3009455" y="903729"/>
                  </a:lnTo>
                  <a:lnTo>
                    <a:pt x="3009984" y="900558"/>
                  </a:lnTo>
                  <a:lnTo>
                    <a:pt x="3011569" y="897915"/>
                  </a:lnTo>
                  <a:lnTo>
                    <a:pt x="3011569" y="894743"/>
                  </a:lnTo>
                  <a:lnTo>
                    <a:pt x="3009984" y="892100"/>
                  </a:lnTo>
                  <a:lnTo>
                    <a:pt x="3009455" y="890515"/>
                  </a:lnTo>
                  <a:lnTo>
                    <a:pt x="3010512" y="888929"/>
                  </a:lnTo>
                  <a:lnTo>
                    <a:pt x="3012097" y="887343"/>
                  </a:lnTo>
                  <a:lnTo>
                    <a:pt x="3012626" y="885757"/>
                  </a:lnTo>
                  <a:lnTo>
                    <a:pt x="3013154" y="883643"/>
                  </a:lnTo>
                  <a:lnTo>
                    <a:pt x="3011569" y="882057"/>
                  </a:lnTo>
                  <a:lnTo>
                    <a:pt x="3008927" y="881000"/>
                  </a:lnTo>
                  <a:lnTo>
                    <a:pt x="3007342" y="880472"/>
                  </a:lnTo>
                  <a:lnTo>
                    <a:pt x="3005757" y="879943"/>
                  </a:lnTo>
                  <a:lnTo>
                    <a:pt x="3004171" y="878357"/>
                  </a:lnTo>
                  <a:lnTo>
                    <a:pt x="3003115" y="876772"/>
                  </a:lnTo>
                  <a:lnTo>
                    <a:pt x="3001001" y="872543"/>
                  </a:lnTo>
                  <a:lnTo>
                    <a:pt x="2999944" y="867786"/>
                  </a:lnTo>
                  <a:lnTo>
                    <a:pt x="3001001" y="865143"/>
                  </a:lnTo>
                  <a:lnTo>
                    <a:pt x="3003643" y="860386"/>
                  </a:lnTo>
                  <a:lnTo>
                    <a:pt x="3005757" y="859329"/>
                  </a:lnTo>
                  <a:lnTo>
                    <a:pt x="3007342" y="858800"/>
                  </a:lnTo>
                  <a:lnTo>
                    <a:pt x="3008927" y="858800"/>
                  </a:lnTo>
                  <a:lnTo>
                    <a:pt x="3011569" y="858272"/>
                  </a:lnTo>
                  <a:lnTo>
                    <a:pt x="3013154" y="857743"/>
                  </a:lnTo>
                  <a:lnTo>
                    <a:pt x="3013683" y="856157"/>
                  </a:lnTo>
                  <a:lnTo>
                    <a:pt x="3013683" y="854043"/>
                  </a:lnTo>
                  <a:lnTo>
                    <a:pt x="3013683" y="852457"/>
                  </a:lnTo>
                  <a:lnTo>
                    <a:pt x="3013154" y="849286"/>
                  </a:lnTo>
                  <a:lnTo>
                    <a:pt x="3012097" y="847171"/>
                  </a:lnTo>
                  <a:lnTo>
                    <a:pt x="3013154" y="844529"/>
                  </a:lnTo>
                  <a:lnTo>
                    <a:pt x="3015796" y="843471"/>
                  </a:lnTo>
                  <a:lnTo>
                    <a:pt x="3017910" y="842943"/>
                  </a:lnTo>
                  <a:lnTo>
                    <a:pt x="3020023" y="842943"/>
                  </a:lnTo>
                  <a:lnTo>
                    <a:pt x="3020552" y="842414"/>
                  </a:lnTo>
                  <a:lnTo>
                    <a:pt x="3020552" y="842893"/>
                  </a:lnTo>
                  <a:lnTo>
                    <a:pt x="3021011" y="842433"/>
                  </a:lnTo>
                  <a:lnTo>
                    <a:pt x="3021520" y="842943"/>
                  </a:lnTo>
                  <a:lnTo>
                    <a:pt x="3022137" y="842943"/>
                  </a:lnTo>
                  <a:lnTo>
                    <a:pt x="3022665" y="842943"/>
                  </a:lnTo>
                  <a:lnTo>
                    <a:pt x="3023194" y="842943"/>
                  </a:lnTo>
                  <a:lnTo>
                    <a:pt x="3023722" y="842943"/>
                  </a:lnTo>
                  <a:lnTo>
                    <a:pt x="3027421" y="840829"/>
                  </a:lnTo>
                  <a:lnTo>
                    <a:pt x="3029535" y="836071"/>
                  </a:lnTo>
                  <a:lnTo>
                    <a:pt x="3030591" y="832900"/>
                  </a:lnTo>
                  <a:lnTo>
                    <a:pt x="3031648" y="829728"/>
                  </a:lnTo>
                  <a:lnTo>
                    <a:pt x="3033233" y="827086"/>
                  </a:lnTo>
                  <a:lnTo>
                    <a:pt x="3036404" y="826557"/>
                  </a:lnTo>
                  <a:lnTo>
                    <a:pt x="3037989" y="826028"/>
                  </a:lnTo>
                  <a:lnTo>
                    <a:pt x="3039574" y="825500"/>
                  </a:lnTo>
                  <a:lnTo>
                    <a:pt x="3039737" y="825608"/>
                  </a:lnTo>
                  <a:lnTo>
                    <a:pt x="3040061" y="825500"/>
                  </a:lnTo>
                  <a:lnTo>
                    <a:pt x="3041649" y="826558"/>
                  </a:lnTo>
                  <a:lnTo>
                    <a:pt x="3042707" y="829733"/>
                  </a:lnTo>
                  <a:lnTo>
                    <a:pt x="3044295" y="831321"/>
                  </a:lnTo>
                  <a:lnTo>
                    <a:pt x="3044824" y="832908"/>
                  </a:lnTo>
                  <a:lnTo>
                    <a:pt x="3046411" y="834496"/>
                  </a:lnTo>
                  <a:lnTo>
                    <a:pt x="3047470" y="836083"/>
                  </a:lnTo>
                  <a:lnTo>
                    <a:pt x="3047470" y="837671"/>
                  </a:lnTo>
                  <a:lnTo>
                    <a:pt x="3047470" y="840317"/>
                  </a:lnTo>
                  <a:lnTo>
                    <a:pt x="3047470" y="841904"/>
                  </a:lnTo>
                  <a:lnTo>
                    <a:pt x="3047470" y="843492"/>
                  </a:lnTo>
                  <a:lnTo>
                    <a:pt x="3045353" y="847196"/>
                  </a:lnTo>
                  <a:lnTo>
                    <a:pt x="3042707" y="850900"/>
                  </a:lnTo>
                  <a:lnTo>
                    <a:pt x="3042178" y="853017"/>
                  </a:lnTo>
                  <a:lnTo>
                    <a:pt x="3041649" y="855133"/>
                  </a:lnTo>
                  <a:lnTo>
                    <a:pt x="3043236" y="855663"/>
                  </a:lnTo>
                  <a:lnTo>
                    <a:pt x="3045562" y="856128"/>
                  </a:lnTo>
                  <a:lnTo>
                    <a:pt x="3048557" y="855629"/>
                  </a:lnTo>
                  <a:lnTo>
                    <a:pt x="3051727" y="855100"/>
                  </a:lnTo>
                  <a:lnTo>
                    <a:pt x="3051727" y="855217"/>
                  </a:lnTo>
                  <a:lnTo>
                    <a:pt x="3052232" y="855133"/>
                  </a:lnTo>
                  <a:lnTo>
                    <a:pt x="3052232" y="860425"/>
                  </a:lnTo>
                  <a:lnTo>
                    <a:pt x="3052232" y="862542"/>
                  </a:lnTo>
                  <a:lnTo>
                    <a:pt x="3051703" y="864129"/>
                  </a:lnTo>
                  <a:lnTo>
                    <a:pt x="3050115" y="865717"/>
                  </a:lnTo>
                  <a:lnTo>
                    <a:pt x="3047999" y="866775"/>
                  </a:lnTo>
                  <a:lnTo>
                    <a:pt x="3047470" y="869950"/>
                  </a:lnTo>
                  <a:lnTo>
                    <a:pt x="3047470" y="874183"/>
                  </a:lnTo>
                  <a:lnTo>
                    <a:pt x="3048265" y="874713"/>
                  </a:lnTo>
                  <a:lnTo>
                    <a:pt x="3054230" y="874713"/>
                  </a:lnTo>
                  <a:lnTo>
                    <a:pt x="3054369" y="874657"/>
                  </a:lnTo>
                  <a:lnTo>
                    <a:pt x="3055955" y="872543"/>
                  </a:lnTo>
                  <a:lnTo>
                    <a:pt x="3056483" y="869900"/>
                  </a:lnTo>
                  <a:lnTo>
                    <a:pt x="3057540" y="868314"/>
                  </a:lnTo>
                  <a:lnTo>
                    <a:pt x="3058597" y="867786"/>
                  </a:lnTo>
                  <a:lnTo>
                    <a:pt x="3059653" y="867257"/>
                  </a:lnTo>
                  <a:lnTo>
                    <a:pt x="3060182" y="866729"/>
                  </a:lnTo>
                  <a:lnTo>
                    <a:pt x="3060699" y="866729"/>
                  </a:lnTo>
                  <a:lnTo>
                    <a:pt x="3060699" y="823610"/>
                  </a:lnTo>
                  <a:lnTo>
                    <a:pt x="3060241" y="821752"/>
                  </a:lnTo>
                  <a:lnTo>
                    <a:pt x="3060241" y="820689"/>
                  </a:lnTo>
                  <a:lnTo>
                    <a:pt x="3059717" y="819625"/>
                  </a:lnTo>
                  <a:lnTo>
                    <a:pt x="3059192" y="819093"/>
                  </a:lnTo>
                  <a:lnTo>
                    <a:pt x="3059192" y="818561"/>
                  </a:lnTo>
                  <a:lnTo>
                    <a:pt x="3059192" y="817497"/>
                  </a:lnTo>
                  <a:lnTo>
                    <a:pt x="3059717" y="816965"/>
                  </a:lnTo>
                  <a:lnTo>
                    <a:pt x="3061291" y="815901"/>
                  </a:lnTo>
                  <a:lnTo>
                    <a:pt x="3061933" y="815250"/>
                  </a:lnTo>
                  <a:lnTo>
                    <a:pt x="3060699" y="815976"/>
                  </a:lnTo>
                  <a:lnTo>
                    <a:pt x="3060699" y="808919"/>
                  </a:lnTo>
                  <a:lnTo>
                    <a:pt x="3059717" y="807923"/>
                  </a:lnTo>
                  <a:lnTo>
                    <a:pt x="3059192" y="806859"/>
                  </a:lnTo>
                  <a:lnTo>
                    <a:pt x="3057618" y="805795"/>
                  </a:lnTo>
                  <a:lnTo>
                    <a:pt x="3056044" y="804731"/>
                  </a:lnTo>
                  <a:lnTo>
                    <a:pt x="3055519" y="802603"/>
                  </a:lnTo>
                  <a:lnTo>
                    <a:pt x="3054995" y="801008"/>
                  </a:lnTo>
                  <a:lnTo>
                    <a:pt x="3054995" y="797284"/>
                  </a:lnTo>
                  <a:lnTo>
                    <a:pt x="3054995" y="793029"/>
                  </a:lnTo>
                  <a:lnTo>
                    <a:pt x="3052896" y="791433"/>
                  </a:lnTo>
                  <a:lnTo>
                    <a:pt x="3051322" y="790369"/>
                  </a:lnTo>
                  <a:lnTo>
                    <a:pt x="3051322" y="788774"/>
                  </a:lnTo>
                  <a:lnTo>
                    <a:pt x="3051322" y="787178"/>
                  </a:lnTo>
                  <a:lnTo>
                    <a:pt x="3050272" y="784518"/>
                  </a:lnTo>
                  <a:lnTo>
                    <a:pt x="3049748" y="782923"/>
                  </a:lnTo>
                  <a:lnTo>
                    <a:pt x="3048174" y="781859"/>
                  </a:lnTo>
                  <a:lnTo>
                    <a:pt x="3046075" y="781327"/>
                  </a:lnTo>
                  <a:lnTo>
                    <a:pt x="3045550" y="781327"/>
                  </a:lnTo>
                  <a:lnTo>
                    <a:pt x="3045026" y="781327"/>
                  </a:lnTo>
                  <a:lnTo>
                    <a:pt x="3044501" y="781327"/>
                  </a:lnTo>
                  <a:lnTo>
                    <a:pt x="3043976" y="781327"/>
                  </a:lnTo>
                  <a:lnTo>
                    <a:pt x="3042927" y="781327"/>
                  </a:lnTo>
                  <a:lnTo>
                    <a:pt x="3042707" y="781327"/>
                  </a:lnTo>
                  <a:lnTo>
                    <a:pt x="3042707" y="788458"/>
                  </a:lnTo>
                  <a:lnTo>
                    <a:pt x="3042402" y="788662"/>
                  </a:lnTo>
                  <a:lnTo>
                    <a:pt x="3042402" y="788774"/>
                  </a:lnTo>
                  <a:lnTo>
                    <a:pt x="3040828" y="789837"/>
                  </a:lnTo>
                  <a:lnTo>
                    <a:pt x="3038729" y="790369"/>
                  </a:lnTo>
                  <a:lnTo>
                    <a:pt x="3037155" y="789837"/>
                  </a:lnTo>
                  <a:lnTo>
                    <a:pt x="3036106" y="789306"/>
                  </a:lnTo>
                  <a:lnTo>
                    <a:pt x="3035581" y="789306"/>
                  </a:lnTo>
                  <a:lnTo>
                    <a:pt x="3034007" y="789837"/>
                  </a:lnTo>
                  <a:lnTo>
                    <a:pt x="3031908" y="790369"/>
                  </a:lnTo>
                  <a:lnTo>
                    <a:pt x="3030334" y="791965"/>
                  </a:lnTo>
                  <a:lnTo>
                    <a:pt x="3029285" y="793561"/>
                  </a:lnTo>
                  <a:lnTo>
                    <a:pt x="3026662" y="797816"/>
                  </a:lnTo>
                  <a:lnTo>
                    <a:pt x="3024038" y="801008"/>
                  </a:lnTo>
                  <a:lnTo>
                    <a:pt x="3022464" y="802603"/>
                  </a:lnTo>
                  <a:lnTo>
                    <a:pt x="3020365" y="804731"/>
                  </a:lnTo>
                  <a:lnTo>
                    <a:pt x="3019316" y="806327"/>
                  </a:lnTo>
                  <a:lnTo>
                    <a:pt x="3018267" y="808455"/>
                  </a:lnTo>
                  <a:lnTo>
                    <a:pt x="3016693" y="810050"/>
                  </a:lnTo>
                  <a:lnTo>
                    <a:pt x="3015119" y="811114"/>
                  </a:lnTo>
                  <a:lnTo>
                    <a:pt x="3013545" y="811646"/>
                  </a:lnTo>
                  <a:lnTo>
                    <a:pt x="3011971" y="811646"/>
                  </a:lnTo>
                  <a:lnTo>
                    <a:pt x="3010921" y="811646"/>
                  </a:lnTo>
                  <a:lnTo>
                    <a:pt x="3010921" y="812178"/>
                  </a:lnTo>
                  <a:lnTo>
                    <a:pt x="3010476" y="811726"/>
                  </a:lnTo>
                  <a:lnTo>
                    <a:pt x="3010428" y="811742"/>
                  </a:lnTo>
                  <a:lnTo>
                    <a:pt x="3010332" y="811646"/>
                  </a:lnTo>
                  <a:lnTo>
                    <a:pt x="3009872" y="811646"/>
                  </a:lnTo>
                  <a:lnTo>
                    <a:pt x="3009347" y="811646"/>
                  </a:lnTo>
                  <a:lnTo>
                    <a:pt x="3008822" y="811646"/>
                  </a:lnTo>
                  <a:lnTo>
                    <a:pt x="3008298" y="811646"/>
                  </a:lnTo>
                  <a:lnTo>
                    <a:pt x="3007773" y="811646"/>
                  </a:lnTo>
                  <a:lnTo>
                    <a:pt x="3006724" y="813774"/>
                  </a:lnTo>
                  <a:lnTo>
                    <a:pt x="3005150" y="815369"/>
                  </a:lnTo>
                  <a:lnTo>
                    <a:pt x="3001477" y="817497"/>
                  </a:lnTo>
                  <a:lnTo>
                    <a:pt x="2996230" y="818561"/>
                  </a:lnTo>
                  <a:lnTo>
                    <a:pt x="2993607" y="816965"/>
                  </a:lnTo>
                  <a:lnTo>
                    <a:pt x="2991508" y="815901"/>
                  </a:lnTo>
                  <a:lnTo>
                    <a:pt x="2989409" y="815901"/>
                  </a:lnTo>
                  <a:lnTo>
                    <a:pt x="2987311" y="815369"/>
                  </a:lnTo>
                  <a:lnTo>
                    <a:pt x="2981014" y="816965"/>
                  </a:lnTo>
                  <a:lnTo>
                    <a:pt x="2978391" y="815369"/>
                  </a:lnTo>
                  <a:lnTo>
                    <a:pt x="2976817" y="813774"/>
                  </a:lnTo>
                  <a:lnTo>
                    <a:pt x="2976633" y="813401"/>
                  </a:lnTo>
                  <a:lnTo>
                    <a:pt x="2976561" y="813329"/>
                  </a:lnTo>
                  <a:lnTo>
                    <a:pt x="2975671" y="811548"/>
                  </a:lnTo>
                  <a:lnTo>
                    <a:pt x="2974193" y="810050"/>
                  </a:lnTo>
                  <a:lnTo>
                    <a:pt x="2973669" y="810050"/>
                  </a:lnTo>
                  <a:lnTo>
                    <a:pt x="2973144" y="810050"/>
                  </a:lnTo>
                  <a:lnTo>
                    <a:pt x="2972619" y="810050"/>
                  </a:lnTo>
                  <a:lnTo>
                    <a:pt x="2971570" y="810050"/>
                  </a:lnTo>
                  <a:lnTo>
                    <a:pt x="2971045" y="810050"/>
                  </a:lnTo>
                  <a:lnTo>
                    <a:pt x="2970521" y="810050"/>
                  </a:lnTo>
                  <a:lnTo>
                    <a:pt x="2969996" y="810050"/>
                  </a:lnTo>
                  <a:lnTo>
                    <a:pt x="2968422" y="810050"/>
                  </a:lnTo>
                  <a:lnTo>
                    <a:pt x="2967373" y="810050"/>
                  </a:lnTo>
                  <a:lnTo>
                    <a:pt x="2965274" y="810050"/>
                  </a:lnTo>
                  <a:lnTo>
                    <a:pt x="2962650" y="810050"/>
                  </a:lnTo>
                  <a:lnTo>
                    <a:pt x="2962650" y="809625"/>
                  </a:lnTo>
                  <a:lnTo>
                    <a:pt x="2962274" y="809625"/>
                  </a:lnTo>
                  <a:lnTo>
                    <a:pt x="2962274" y="808567"/>
                  </a:lnTo>
                  <a:lnTo>
                    <a:pt x="2962274" y="806450"/>
                  </a:lnTo>
                  <a:lnTo>
                    <a:pt x="2961745" y="804863"/>
                  </a:lnTo>
                  <a:lnTo>
                    <a:pt x="2960686" y="803275"/>
                  </a:lnTo>
                  <a:lnTo>
                    <a:pt x="2961215" y="801688"/>
                  </a:lnTo>
                  <a:lnTo>
                    <a:pt x="2962274" y="800100"/>
                  </a:lnTo>
                  <a:lnTo>
                    <a:pt x="2964390" y="798513"/>
                  </a:lnTo>
                  <a:lnTo>
                    <a:pt x="2965978" y="797454"/>
                  </a:lnTo>
                  <a:lnTo>
                    <a:pt x="2967036" y="793221"/>
                  </a:lnTo>
                  <a:lnTo>
                    <a:pt x="2966544" y="789280"/>
                  </a:lnTo>
                  <a:lnTo>
                    <a:pt x="2960552" y="788774"/>
                  </a:lnTo>
                  <a:lnTo>
                    <a:pt x="2953206" y="788774"/>
                  </a:lnTo>
                  <a:lnTo>
                    <a:pt x="2953128" y="788458"/>
                  </a:lnTo>
                  <a:lnTo>
                    <a:pt x="2952749" y="788458"/>
                  </a:lnTo>
                  <a:lnTo>
                    <a:pt x="2952220" y="786342"/>
                  </a:lnTo>
                  <a:lnTo>
                    <a:pt x="2951690" y="783696"/>
                  </a:lnTo>
                  <a:lnTo>
                    <a:pt x="2952220" y="781579"/>
                  </a:lnTo>
                  <a:lnTo>
                    <a:pt x="2952749" y="779992"/>
                  </a:lnTo>
                  <a:lnTo>
                    <a:pt x="2954865" y="779463"/>
                  </a:lnTo>
                  <a:lnTo>
                    <a:pt x="2956982" y="778404"/>
                  </a:lnTo>
                  <a:lnTo>
                    <a:pt x="2956982" y="776817"/>
                  </a:lnTo>
                  <a:lnTo>
                    <a:pt x="2956982" y="775229"/>
                  </a:lnTo>
                  <a:lnTo>
                    <a:pt x="2956982" y="772583"/>
                  </a:lnTo>
                  <a:lnTo>
                    <a:pt x="2956982" y="770996"/>
                  </a:lnTo>
                  <a:lnTo>
                    <a:pt x="2959099" y="769938"/>
                  </a:lnTo>
                  <a:lnTo>
                    <a:pt x="2960686" y="769408"/>
                  </a:lnTo>
                  <a:lnTo>
                    <a:pt x="2961745" y="767821"/>
                  </a:lnTo>
                  <a:lnTo>
                    <a:pt x="2963332" y="766233"/>
                  </a:lnTo>
                  <a:lnTo>
                    <a:pt x="2962803" y="764117"/>
                  </a:lnTo>
                  <a:lnTo>
                    <a:pt x="2961775" y="762059"/>
                  </a:lnTo>
                  <a:lnTo>
                    <a:pt x="2960552" y="761646"/>
                  </a:lnTo>
                  <a:lnTo>
                    <a:pt x="2957928" y="760582"/>
                  </a:lnTo>
                  <a:lnTo>
                    <a:pt x="2957404" y="760582"/>
                  </a:lnTo>
                  <a:lnTo>
                    <a:pt x="2956354" y="761114"/>
                  </a:lnTo>
                  <a:lnTo>
                    <a:pt x="2954780" y="761646"/>
                  </a:lnTo>
                  <a:lnTo>
                    <a:pt x="2944811" y="761646"/>
                  </a:lnTo>
                  <a:lnTo>
                    <a:pt x="2944811" y="761471"/>
                  </a:lnTo>
                  <a:lnTo>
                    <a:pt x="2944282" y="761471"/>
                  </a:lnTo>
                  <a:lnTo>
                    <a:pt x="2944282" y="754592"/>
                  </a:lnTo>
                  <a:lnTo>
                    <a:pt x="2945340" y="753004"/>
                  </a:lnTo>
                  <a:lnTo>
                    <a:pt x="2946399" y="750358"/>
                  </a:lnTo>
                  <a:lnTo>
                    <a:pt x="2946928" y="750358"/>
                  </a:lnTo>
                  <a:lnTo>
                    <a:pt x="2948515" y="750358"/>
                  </a:lnTo>
                  <a:lnTo>
                    <a:pt x="2948750" y="750476"/>
                  </a:lnTo>
                  <a:lnTo>
                    <a:pt x="2949009" y="750476"/>
                  </a:lnTo>
                  <a:lnTo>
                    <a:pt x="2949261" y="750731"/>
                  </a:lnTo>
                  <a:lnTo>
                    <a:pt x="2949574" y="750888"/>
                  </a:lnTo>
                  <a:lnTo>
                    <a:pt x="2950103" y="750358"/>
                  </a:lnTo>
                  <a:lnTo>
                    <a:pt x="2951161" y="747713"/>
                  </a:lnTo>
                  <a:lnTo>
                    <a:pt x="2951161" y="744538"/>
                  </a:lnTo>
                  <a:lnTo>
                    <a:pt x="2949574" y="741892"/>
                  </a:lnTo>
                  <a:lnTo>
                    <a:pt x="2948515" y="738717"/>
                  </a:lnTo>
                  <a:lnTo>
                    <a:pt x="2947986" y="737129"/>
                  </a:lnTo>
                  <a:lnTo>
                    <a:pt x="2946928" y="735542"/>
                  </a:lnTo>
                  <a:lnTo>
                    <a:pt x="2947986" y="733425"/>
                  </a:lnTo>
                  <a:lnTo>
                    <a:pt x="2949045" y="732367"/>
                  </a:lnTo>
                  <a:lnTo>
                    <a:pt x="2949574" y="731838"/>
                  </a:lnTo>
                  <a:lnTo>
                    <a:pt x="2950632" y="731838"/>
                  </a:lnTo>
                  <a:lnTo>
                    <a:pt x="2951690" y="731838"/>
                  </a:lnTo>
                  <a:lnTo>
                    <a:pt x="2952749" y="731308"/>
                  </a:lnTo>
                  <a:lnTo>
                    <a:pt x="2953807" y="729192"/>
                  </a:lnTo>
                  <a:lnTo>
                    <a:pt x="2954336" y="727604"/>
                  </a:lnTo>
                  <a:lnTo>
                    <a:pt x="2953278" y="725488"/>
                  </a:lnTo>
                  <a:lnTo>
                    <a:pt x="2952749" y="723900"/>
                  </a:lnTo>
                  <a:lnTo>
                    <a:pt x="2952220" y="722313"/>
                  </a:lnTo>
                  <a:lnTo>
                    <a:pt x="2951690" y="720725"/>
                  </a:lnTo>
                  <a:lnTo>
                    <a:pt x="2952749" y="718608"/>
                  </a:lnTo>
                  <a:lnTo>
                    <a:pt x="2955395" y="717550"/>
                  </a:lnTo>
                  <a:lnTo>
                    <a:pt x="2956982" y="715963"/>
                  </a:lnTo>
                  <a:lnTo>
                    <a:pt x="2959099" y="714904"/>
                  </a:lnTo>
                  <a:lnTo>
                    <a:pt x="2959370" y="714904"/>
                  </a:lnTo>
                  <a:lnTo>
                    <a:pt x="2959502" y="714837"/>
                  </a:lnTo>
                  <a:lnTo>
                    <a:pt x="2960552" y="714837"/>
                  </a:lnTo>
                  <a:lnTo>
                    <a:pt x="2961601" y="714837"/>
                  </a:lnTo>
                  <a:lnTo>
                    <a:pt x="2962126" y="714837"/>
                  </a:lnTo>
                  <a:lnTo>
                    <a:pt x="2962650" y="714837"/>
                  </a:lnTo>
                  <a:lnTo>
                    <a:pt x="2963175" y="714837"/>
                  </a:lnTo>
                  <a:lnTo>
                    <a:pt x="2964224" y="714837"/>
                  </a:lnTo>
                  <a:lnTo>
                    <a:pt x="2965274" y="714837"/>
                  </a:lnTo>
                  <a:lnTo>
                    <a:pt x="2966079" y="714837"/>
                  </a:lnTo>
                  <a:lnTo>
                    <a:pt x="2967565" y="713846"/>
                  </a:lnTo>
                  <a:lnTo>
                    <a:pt x="2969682" y="712258"/>
                  </a:lnTo>
                  <a:lnTo>
                    <a:pt x="2971799" y="711200"/>
                  </a:lnTo>
                  <a:lnTo>
                    <a:pt x="2973386" y="709083"/>
                  </a:lnTo>
                  <a:lnTo>
                    <a:pt x="2973386" y="706967"/>
                  </a:lnTo>
                  <a:lnTo>
                    <a:pt x="2973386" y="704850"/>
                  </a:lnTo>
                  <a:lnTo>
                    <a:pt x="2972857" y="703263"/>
                  </a:lnTo>
                  <a:lnTo>
                    <a:pt x="2973386" y="701675"/>
                  </a:lnTo>
                  <a:lnTo>
                    <a:pt x="2974445" y="700617"/>
                  </a:lnTo>
                  <a:lnTo>
                    <a:pt x="2974622" y="700573"/>
                  </a:lnTo>
                  <a:lnTo>
                    <a:pt x="2974718" y="700475"/>
                  </a:lnTo>
                  <a:lnTo>
                    <a:pt x="2976817" y="699943"/>
                  </a:lnTo>
                  <a:lnTo>
                    <a:pt x="2976851" y="699943"/>
                  </a:lnTo>
                  <a:lnTo>
                    <a:pt x="2977620" y="699558"/>
                  </a:lnTo>
                  <a:lnTo>
                    <a:pt x="2978389" y="699943"/>
                  </a:lnTo>
                  <a:lnTo>
                    <a:pt x="2978391" y="699943"/>
                  </a:lnTo>
                  <a:lnTo>
                    <a:pt x="2978916" y="699943"/>
                  </a:lnTo>
                  <a:lnTo>
                    <a:pt x="2979440" y="699943"/>
                  </a:lnTo>
                  <a:lnTo>
                    <a:pt x="2980490" y="699943"/>
                  </a:lnTo>
                  <a:lnTo>
                    <a:pt x="2981012" y="699943"/>
                  </a:lnTo>
                  <a:lnTo>
                    <a:pt x="2981171" y="699837"/>
                  </a:lnTo>
                  <a:lnTo>
                    <a:pt x="2982398" y="699008"/>
                  </a:lnTo>
                  <a:lnTo>
                    <a:pt x="2983970" y="696913"/>
                  </a:lnTo>
                  <a:lnTo>
                    <a:pt x="2984114" y="696817"/>
                  </a:lnTo>
                  <a:lnTo>
                    <a:pt x="2984162" y="696752"/>
                  </a:lnTo>
                  <a:lnTo>
                    <a:pt x="2985697" y="695715"/>
                  </a:lnTo>
                  <a:lnTo>
                    <a:pt x="2986647" y="694766"/>
                  </a:lnTo>
                  <a:lnTo>
                    <a:pt x="2987311" y="694092"/>
                  </a:lnTo>
                  <a:lnTo>
                    <a:pt x="2991508" y="691965"/>
                  </a:lnTo>
                  <a:lnTo>
                    <a:pt x="2994656" y="690901"/>
                  </a:lnTo>
                  <a:lnTo>
                    <a:pt x="2995181" y="690901"/>
                  </a:lnTo>
                  <a:lnTo>
                    <a:pt x="2995705" y="690901"/>
                  </a:lnTo>
                  <a:lnTo>
                    <a:pt x="2996230" y="690901"/>
                  </a:lnTo>
                  <a:lnTo>
                    <a:pt x="2996755" y="690901"/>
                  </a:lnTo>
                  <a:lnTo>
                    <a:pt x="2997279" y="690901"/>
                  </a:lnTo>
                  <a:lnTo>
                    <a:pt x="2997804" y="690901"/>
                  </a:lnTo>
                  <a:lnTo>
                    <a:pt x="2998329" y="690901"/>
                  </a:lnTo>
                  <a:lnTo>
                    <a:pt x="3003576" y="689837"/>
                  </a:lnTo>
                  <a:lnTo>
                    <a:pt x="3008785" y="688253"/>
                  </a:lnTo>
                  <a:lnTo>
                    <a:pt x="3007782" y="684742"/>
                  </a:lnTo>
                  <a:lnTo>
                    <a:pt x="3006195" y="681038"/>
                  </a:lnTo>
                  <a:lnTo>
                    <a:pt x="3006226" y="680857"/>
                  </a:lnTo>
                  <a:lnTo>
                    <a:pt x="3006199" y="680794"/>
                  </a:lnTo>
                  <a:lnTo>
                    <a:pt x="3007248" y="674411"/>
                  </a:lnTo>
                  <a:lnTo>
                    <a:pt x="3014069" y="674411"/>
                  </a:lnTo>
                  <a:lnTo>
                    <a:pt x="3018267" y="676539"/>
                  </a:lnTo>
                  <a:lnTo>
                    <a:pt x="3023514" y="678135"/>
                  </a:lnTo>
                  <a:lnTo>
                    <a:pt x="3026662" y="677603"/>
                  </a:lnTo>
                  <a:lnTo>
                    <a:pt x="3028236" y="674411"/>
                  </a:lnTo>
                  <a:lnTo>
                    <a:pt x="3028760" y="672816"/>
                  </a:lnTo>
                  <a:lnTo>
                    <a:pt x="3029285" y="670688"/>
                  </a:lnTo>
                  <a:lnTo>
                    <a:pt x="3029810" y="669092"/>
                  </a:lnTo>
                  <a:lnTo>
                    <a:pt x="3030859" y="667497"/>
                  </a:lnTo>
                  <a:lnTo>
                    <a:pt x="3032433" y="665901"/>
                  </a:lnTo>
                  <a:lnTo>
                    <a:pt x="3034532" y="664837"/>
                  </a:lnTo>
                  <a:lnTo>
                    <a:pt x="3036106" y="663773"/>
                  </a:lnTo>
                  <a:lnTo>
                    <a:pt x="3038205" y="663773"/>
                  </a:lnTo>
                  <a:lnTo>
                    <a:pt x="3039779" y="662177"/>
                  </a:lnTo>
                  <a:lnTo>
                    <a:pt x="3041353" y="661114"/>
                  </a:lnTo>
                  <a:lnTo>
                    <a:pt x="3042927" y="659518"/>
                  </a:lnTo>
                  <a:lnTo>
                    <a:pt x="3045550" y="657390"/>
                  </a:lnTo>
                  <a:lnTo>
                    <a:pt x="3047649" y="656858"/>
                  </a:lnTo>
                  <a:lnTo>
                    <a:pt x="3050272" y="656858"/>
                  </a:lnTo>
                  <a:lnTo>
                    <a:pt x="3051846" y="655262"/>
                  </a:lnTo>
                  <a:lnTo>
                    <a:pt x="3054470" y="654199"/>
                  </a:lnTo>
                  <a:lnTo>
                    <a:pt x="3056044" y="652603"/>
                  </a:lnTo>
                  <a:lnTo>
                    <a:pt x="3057618" y="652071"/>
                  </a:lnTo>
                  <a:lnTo>
                    <a:pt x="3058667" y="651539"/>
                  </a:lnTo>
                  <a:lnTo>
                    <a:pt x="3059717" y="651007"/>
                  </a:lnTo>
                  <a:lnTo>
                    <a:pt x="3060241" y="651007"/>
                  </a:lnTo>
                  <a:lnTo>
                    <a:pt x="3060699" y="650775"/>
                  </a:lnTo>
                  <a:lnTo>
                    <a:pt x="3060699" y="642938"/>
                  </a:lnTo>
                  <a:lnTo>
                    <a:pt x="3061815" y="642938"/>
                  </a:lnTo>
                  <a:lnTo>
                    <a:pt x="3061815" y="642408"/>
                  </a:lnTo>
                  <a:lnTo>
                    <a:pt x="3055407" y="642408"/>
                  </a:lnTo>
                  <a:lnTo>
                    <a:pt x="3053290" y="643467"/>
                  </a:lnTo>
                  <a:lnTo>
                    <a:pt x="3051703" y="643996"/>
                  </a:lnTo>
                  <a:lnTo>
                    <a:pt x="3050115" y="643467"/>
                  </a:lnTo>
                  <a:lnTo>
                    <a:pt x="3047999" y="642408"/>
                  </a:lnTo>
                  <a:lnTo>
                    <a:pt x="3047964" y="642124"/>
                  </a:lnTo>
                  <a:lnTo>
                    <a:pt x="3047649" y="641965"/>
                  </a:lnTo>
                  <a:lnTo>
                    <a:pt x="3047124" y="637709"/>
                  </a:lnTo>
                  <a:lnTo>
                    <a:pt x="3048698" y="636645"/>
                  </a:lnTo>
                  <a:lnTo>
                    <a:pt x="3050272" y="635050"/>
                  </a:lnTo>
                  <a:lnTo>
                    <a:pt x="3052896" y="634518"/>
                  </a:lnTo>
                  <a:lnTo>
                    <a:pt x="3056044" y="633454"/>
                  </a:lnTo>
                  <a:lnTo>
                    <a:pt x="3056569" y="633454"/>
                  </a:lnTo>
                  <a:lnTo>
                    <a:pt x="3057093" y="633454"/>
                  </a:lnTo>
                  <a:lnTo>
                    <a:pt x="3057618" y="633454"/>
                  </a:lnTo>
                  <a:lnTo>
                    <a:pt x="3058143" y="633986"/>
                  </a:lnTo>
                  <a:lnTo>
                    <a:pt x="3058667" y="633986"/>
                  </a:lnTo>
                  <a:lnTo>
                    <a:pt x="3059192" y="633454"/>
                  </a:lnTo>
                  <a:lnTo>
                    <a:pt x="3059717" y="633454"/>
                  </a:lnTo>
                  <a:lnTo>
                    <a:pt x="3061291" y="632390"/>
                  </a:lnTo>
                  <a:lnTo>
                    <a:pt x="3062865" y="630262"/>
                  </a:lnTo>
                  <a:lnTo>
                    <a:pt x="3063914" y="628667"/>
                  </a:lnTo>
                  <a:lnTo>
                    <a:pt x="3066013" y="627071"/>
                  </a:lnTo>
                  <a:lnTo>
                    <a:pt x="3067062" y="626007"/>
                  </a:lnTo>
                  <a:lnTo>
                    <a:pt x="3068636" y="625475"/>
                  </a:lnTo>
                  <a:lnTo>
                    <a:pt x="3068636" y="626534"/>
                  </a:lnTo>
                  <a:lnTo>
                    <a:pt x="3069695" y="626004"/>
                  </a:lnTo>
                  <a:lnTo>
                    <a:pt x="3072870" y="624946"/>
                  </a:lnTo>
                  <a:lnTo>
                    <a:pt x="3074986" y="623888"/>
                  </a:lnTo>
                  <a:lnTo>
                    <a:pt x="3077103" y="622300"/>
                  </a:lnTo>
                  <a:lnTo>
                    <a:pt x="3077632" y="626004"/>
                  </a:lnTo>
                  <a:lnTo>
                    <a:pt x="3077632" y="623888"/>
                  </a:lnTo>
                  <a:lnTo>
                    <a:pt x="3077632" y="622300"/>
                  </a:lnTo>
                  <a:lnTo>
                    <a:pt x="3078690" y="620183"/>
                  </a:lnTo>
                  <a:lnTo>
                    <a:pt x="3079749" y="618596"/>
                  </a:lnTo>
                  <a:lnTo>
                    <a:pt x="3079220" y="614892"/>
                  </a:lnTo>
                  <a:lnTo>
                    <a:pt x="3079749" y="611717"/>
                  </a:lnTo>
                  <a:lnTo>
                    <a:pt x="3080807" y="609071"/>
                  </a:lnTo>
                  <a:lnTo>
                    <a:pt x="3082924" y="608013"/>
                  </a:lnTo>
                  <a:lnTo>
                    <a:pt x="3085040" y="606425"/>
                  </a:lnTo>
                  <a:lnTo>
                    <a:pt x="3086099" y="604308"/>
                  </a:lnTo>
                  <a:lnTo>
                    <a:pt x="3086099" y="602721"/>
                  </a:lnTo>
                  <a:lnTo>
                    <a:pt x="3086099" y="601133"/>
                  </a:lnTo>
                  <a:lnTo>
                    <a:pt x="3086099" y="599017"/>
                  </a:lnTo>
                  <a:lnTo>
                    <a:pt x="3086099" y="596900"/>
                  </a:lnTo>
                  <a:lnTo>
                    <a:pt x="3088215" y="595842"/>
                  </a:lnTo>
                  <a:lnTo>
                    <a:pt x="3090332" y="594254"/>
                  </a:lnTo>
                  <a:lnTo>
                    <a:pt x="3091920" y="593725"/>
                  </a:lnTo>
                  <a:lnTo>
                    <a:pt x="3093507" y="592667"/>
                  </a:lnTo>
                  <a:lnTo>
                    <a:pt x="3094565" y="591079"/>
                  </a:lnTo>
                  <a:lnTo>
                    <a:pt x="3095095" y="589492"/>
                  </a:lnTo>
                  <a:lnTo>
                    <a:pt x="3097740" y="587375"/>
                  </a:lnTo>
                  <a:lnTo>
                    <a:pt x="3099328" y="586317"/>
                  </a:lnTo>
                  <a:lnTo>
                    <a:pt x="3100915" y="585788"/>
                  </a:lnTo>
                  <a:lnTo>
                    <a:pt x="3102503" y="584729"/>
                  </a:lnTo>
                  <a:lnTo>
                    <a:pt x="3104620" y="581554"/>
                  </a:lnTo>
                  <a:lnTo>
                    <a:pt x="3106207" y="577850"/>
                  </a:lnTo>
                  <a:lnTo>
                    <a:pt x="3110440" y="575204"/>
                  </a:lnTo>
                  <a:lnTo>
                    <a:pt x="3115732" y="575733"/>
                  </a:lnTo>
                  <a:lnTo>
                    <a:pt x="3116261" y="572029"/>
                  </a:lnTo>
                  <a:lnTo>
                    <a:pt x="3116790" y="568854"/>
                  </a:lnTo>
                  <a:lnTo>
                    <a:pt x="3116261" y="567267"/>
                  </a:lnTo>
                  <a:lnTo>
                    <a:pt x="3115732" y="565150"/>
                  </a:lnTo>
                  <a:lnTo>
                    <a:pt x="3116790" y="563033"/>
                  </a:lnTo>
                  <a:lnTo>
                    <a:pt x="3117849" y="561446"/>
                  </a:lnTo>
                  <a:lnTo>
                    <a:pt x="3119965" y="560917"/>
                  </a:lnTo>
                  <a:lnTo>
                    <a:pt x="3121553" y="559858"/>
                  </a:lnTo>
                  <a:lnTo>
                    <a:pt x="3122611" y="558271"/>
                  </a:lnTo>
                  <a:lnTo>
                    <a:pt x="3123140" y="556154"/>
                  </a:lnTo>
                  <a:lnTo>
                    <a:pt x="3123670" y="554038"/>
                  </a:lnTo>
                  <a:lnTo>
                    <a:pt x="3124199" y="552450"/>
                  </a:lnTo>
                  <a:lnTo>
                    <a:pt x="3125257" y="550863"/>
                  </a:lnTo>
                  <a:lnTo>
                    <a:pt x="3127374" y="549804"/>
                  </a:lnTo>
                  <a:lnTo>
                    <a:pt x="3128432" y="549804"/>
                  </a:lnTo>
                  <a:lnTo>
                    <a:pt x="3130020" y="550333"/>
                  </a:lnTo>
                  <a:lnTo>
                    <a:pt x="3130549" y="550863"/>
                  </a:lnTo>
                  <a:lnTo>
                    <a:pt x="3131607" y="550863"/>
                  </a:lnTo>
                  <a:lnTo>
                    <a:pt x="3133195" y="550333"/>
                  </a:lnTo>
                  <a:lnTo>
                    <a:pt x="3134782" y="549804"/>
                  </a:lnTo>
                  <a:lnTo>
                    <a:pt x="3135311" y="548217"/>
                  </a:lnTo>
                  <a:lnTo>
                    <a:pt x="3135840" y="546629"/>
                  </a:lnTo>
                  <a:lnTo>
                    <a:pt x="3137428" y="546100"/>
                  </a:lnTo>
                  <a:lnTo>
                    <a:pt x="3139015" y="546629"/>
                  </a:lnTo>
                  <a:lnTo>
                    <a:pt x="3142720" y="546100"/>
                  </a:lnTo>
                  <a:lnTo>
                    <a:pt x="3146424" y="546629"/>
                  </a:lnTo>
                  <a:lnTo>
                    <a:pt x="3148011" y="542396"/>
                  </a:lnTo>
                  <a:lnTo>
                    <a:pt x="3146424" y="541338"/>
                  </a:lnTo>
                  <a:lnTo>
                    <a:pt x="3144836" y="540279"/>
                  </a:lnTo>
                  <a:lnTo>
                    <a:pt x="3139545" y="539221"/>
                  </a:lnTo>
                  <a:lnTo>
                    <a:pt x="3135311" y="539221"/>
                  </a:lnTo>
                  <a:lnTo>
                    <a:pt x="3130549" y="539221"/>
                  </a:lnTo>
                  <a:lnTo>
                    <a:pt x="3125786" y="540279"/>
                  </a:lnTo>
                  <a:lnTo>
                    <a:pt x="3124199" y="541338"/>
                  </a:lnTo>
                  <a:lnTo>
                    <a:pt x="3122611" y="542396"/>
                  </a:lnTo>
                  <a:lnTo>
                    <a:pt x="3121553" y="542925"/>
                  </a:lnTo>
                  <a:lnTo>
                    <a:pt x="3120495" y="542396"/>
                  </a:lnTo>
                  <a:lnTo>
                    <a:pt x="3119965" y="542396"/>
                  </a:lnTo>
                  <a:lnTo>
                    <a:pt x="3118907" y="542396"/>
                  </a:lnTo>
                  <a:lnTo>
                    <a:pt x="3117849" y="542925"/>
                  </a:lnTo>
                  <a:lnTo>
                    <a:pt x="3116790" y="542396"/>
                  </a:lnTo>
                  <a:lnTo>
                    <a:pt x="3115732" y="542396"/>
                  </a:lnTo>
                  <a:lnTo>
                    <a:pt x="3115203" y="542396"/>
                  </a:lnTo>
                  <a:lnTo>
                    <a:pt x="3114145" y="545042"/>
                  </a:lnTo>
                  <a:lnTo>
                    <a:pt x="3113615" y="546629"/>
                  </a:lnTo>
                  <a:lnTo>
                    <a:pt x="3112028" y="547688"/>
                  </a:lnTo>
                  <a:lnTo>
                    <a:pt x="3109911" y="549275"/>
                  </a:lnTo>
                  <a:lnTo>
                    <a:pt x="3108324" y="548746"/>
                  </a:lnTo>
                  <a:lnTo>
                    <a:pt x="3106207" y="548217"/>
                  </a:lnTo>
                  <a:lnTo>
                    <a:pt x="3104620" y="548746"/>
                  </a:lnTo>
                  <a:lnTo>
                    <a:pt x="3102503" y="549275"/>
                  </a:lnTo>
                  <a:lnTo>
                    <a:pt x="3100915" y="548746"/>
                  </a:lnTo>
                  <a:lnTo>
                    <a:pt x="3099328" y="549275"/>
                  </a:lnTo>
                  <a:lnTo>
                    <a:pt x="3097740" y="549804"/>
                  </a:lnTo>
                  <a:lnTo>
                    <a:pt x="3095095" y="550863"/>
                  </a:lnTo>
                  <a:lnTo>
                    <a:pt x="3094036" y="552450"/>
                  </a:lnTo>
                  <a:lnTo>
                    <a:pt x="3092978" y="554038"/>
                  </a:lnTo>
                  <a:lnTo>
                    <a:pt x="3091390" y="556154"/>
                  </a:lnTo>
                  <a:lnTo>
                    <a:pt x="3089274" y="556154"/>
                  </a:lnTo>
                  <a:lnTo>
                    <a:pt x="3081865" y="556154"/>
                  </a:lnTo>
                  <a:lnTo>
                    <a:pt x="3083453" y="553508"/>
                  </a:lnTo>
                  <a:lnTo>
                    <a:pt x="3085570" y="551921"/>
                  </a:lnTo>
                  <a:lnTo>
                    <a:pt x="3086099" y="551392"/>
                  </a:lnTo>
                  <a:lnTo>
                    <a:pt x="3087686" y="551921"/>
                  </a:lnTo>
                  <a:lnTo>
                    <a:pt x="3088745" y="551921"/>
                  </a:lnTo>
                  <a:lnTo>
                    <a:pt x="3089274" y="551921"/>
                  </a:lnTo>
                  <a:lnTo>
                    <a:pt x="3089803" y="550333"/>
                  </a:lnTo>
                  <a:lnTo>
                    <a:pt x="3090332" y="548217"/>
                  </a:lnTo>
                  <a:lnTo>
                    <a:pt x="3091920" y="546629"/>
                  </a:lnTo>
                  <a:lnTo>
                    <a:pt x="3093507" y="545042"/>
                  </a:lnTo>
                  <a:lnTo>
                    <a:pt x="3095624" y="543983"/>
                  </a:lnTo>
                  <a:lnTo>
                    <a:pt x="3097740" y="543454"/>
                  </a:lnTo>
                  <a:lnTo>
                    <a:pt x="3098270" y="541867"/>
                  </a:lnTo>
                  <a:lnTo>
                    <a:pt x="3098270" y="540279"/>
                  </a:lnTo>
                  <a:lnTo>
                    <a:pt x="3099857" y="538692"/>
                  </a:lnTo>
                  <a:lnTo>
                    <a:pt x="3101974" y="537633"/>
                  </a:lnTo>
                  <a:lnTo>
                    <a:pt x="3103561" y="537104"/>
                  </a:lnTo>
                  <a:lnTo>
                    <a:pt x="3105149" y="537633"/>
                  </a:lnTo>
                  <a:lnTo>
                    <a:pt x="3106736" y="537104"/>
                  </a:lnTo>
                  <a:lnTo>
                    <a:pt x="3109382" y="536575"/>
                  </a:lnTo>
                  <a:lnTo>
                    <a:pt x="3113615" y="536575"/>
                  </a:lnTo>
                  <a:lnTo>
                    <a:pt x="3117849" y="536575"/>
                  </a:lnTo>
                  <a:lnTo>
                    <a:pt x="3118907" y="534988"/>
                  </a:lnTo>
                  <a:lnTo>
                    <a:pt x="3119965" y="532871"/>
                  </a:lnTo>
                  <a:lnTo>
                    <a:pt x="3117849" y="531813"/>
                  </a:lnTo>
                  <a:lnTo>
                    <a:pt x="3115732" y="531283"/>
                  </a:lnTo>
                  <a:lnTo>
                    <a:pt x="3115732" y="529167"/>
                  </a:lnTo>
                  <a:lnTo>
                    <a:pt x="3115203" y="527579"/>
                  </a:lnTo>
                  <a:lnTo>
                    <a:pt x="3119436" y="525463"/>
                  </a:lnTo>
                  <a:lnTo>
                    <a:pt x="3124199" y="524404"/>
                  </a:lnTo>
                  <a:lnTo>
                    <a:pt x="3126845" y="524933"/>
                  </a:lnTo>
                  <a:lnTo>
                    <a:pt x="3128961" y="525992"/>
                  </a:lnTo>
                  <a:lnTo>
                    <a:pt x="3131607" y="525463"/>
                  </a:lnTo>
                  <a:lnTo>
                    <a:pt x="3133195" y="524404"/>
                  </a:lnTo>
                  <a:lnTo>
                    <a:pt x="3133195" y="513821"/>
                  </a:lnTo>
                  <a:lnTo>
                    <a:pt x="3135840" y="512763"/>
                  </a:lnTo>
                  <a:lnTo>
                    <a:pt x="3137957" y="511175"/>
                  </a:lnTo>
                  <a:lnTo>
                    <a:pt x="3139545" y="513292"/>
                  </a:lnTo>
                  <a:lnTo>
                    <a:pt x="3140603" y="515408"/>
                  </a:lnTo>
                  <a:lnTo>
                    <a:pt x="3139545" y="520700"/>
                  </a:lnTo>
                  <a:lnTo>
                    <a:pt x="3137957" y="525992"/>
                  </a:lnTo>
                  <a:lnTo>
                    <a:pt x="3140603" y="527050"/>
                  </a:lnTo>
                  <a:lnTo>
                    <a:pt x="3143249" y="527579"/>
                  </a:lnTo>
                  <a:lnTo>
                    <a:pt x="3144836" y="527579"/>
                  </a:lnTo>
                  <a:lnTo>
                    <a:pt x="3146424" y="527579"/>
                  </a:lnTo>
                  <a:lnTo>
                    <a:pt x="3148540" y="527579"/>
                  </a:lnTo>
                  <a:lnTo>
                    <a:pt x="3151186" y="527579"/>
                  </a:lnTo>
                  <a:lnTo>
                    <a:pt x="3152774" y="529167"/>
                  </a:lnTo>
                  <a:lnTo>
                    <a:pt x="3154361" y="531283"/>
                  </a:lnTo>
                  <a:lnTo>
                    <a:pt x="3156478" y="531813"/>
                  </a:lnTo>
                  <a:lnTo>
                    <a:pt x="3158065" y="531813"/>
                  </a:lnTo>
                  <a:lnTo>
                    <a:pt x="3159124" y="530225"/>
                  </a:lnTo>
                  <a:lnTo>
                    <a:pt x="3159653" y="528638"/>
                  </a:lnTo>
                  <a:lnTo>
                    <a:pt x="3159653" y="524933"/>
                  </a:lnTo>
                  <a:lnTo>
                    <a:pt x="3160182" y="523346"/>
                  </a:lnTo>
                  <a:lnTo>
                    <a:pt x="3159653" y="521229"/>
                  </a:lnTo>
                  <a:lnTo>
                    <a:pt x="3158065" y="520171"/>
                  </a:lnTo>
                  <a:lnTo>
                    <a:pt x="3156478" y="519642"/>
                  </a:lnTo>
                  <a:lnTo>
                    <a:pt x="3155420" y="519113"/>
                  </a:lnTo>
                  <a:lnTo>
                    <a:pt x="3154361" y="519642"/>
                  </a:lnTo>
                  <a:lnTo>
                    <a:pt x="3153832" y="519642"/>
                  </a:lnTo>
                  <a:lnTo>
                    <a:pt x="3152774" y="519642"/>
                  </a:lnTo>
                  <a:lnTo>
                    <a:pt x="3151715" y="518054"/>
                  </a:lnTo>
                  <a:lnTo>
                    <a:pt x="3151186" y="515938"/>
                  </a:lnTo>
                  <a:lnTo>
                    <a:pt x="3152245" y="509588"/>
                  </a:lnTo>
                  <a:lnTo>
                    <a:pt x="3155420" y="509588"/>
                  </a:lnTo>
                  <a:lnTo>
                    <a:pt x="3158595" y="509058"/>
                  </a:lnTo>
                  <a:lnTo>
                    <a:pt x="3159653" y="508529"/>
                  </a:lnTo>
                  <a:lnTo>
                    <a:pt x="3160182" y="509058"/>
                  </a:lnTo>
                  <a:lnTo>
                    <a:pt x="3161770" y="509058"/>
                  </a:lnTo>
                  <a:lnTo>
                    <a:pt x="3162828" y="509058"/>
                  </a:lnTo>
                  <a:lnTo>
                    <a:pt x="3163357" y="506942"/>
                  </a:lnTo>
                  <a:lnTo>
                    <a:pt x="3163357" y="504296"/>
                  </a:lnTo>
                  <a:lnTo>
                    <a:pt x="3164945" y="503767"/>
                  </a:lnTo>
                  <a:lnTo>
                    <a:pt x="3167061" y="502708"/>
                  </a:lnTo>
                  <a:lnTo>
                    <a:pt x="3167061" y="504825"/>
                  </a:lnTo>
                  <a:lnTo>
                    <a:pt x="3167061" y="506413"/>
                  </a:lnTo>
                  <a:lnTo>
                    <a:pt x="3167590" y="508000"/>
                  </a:lnTo>
                  <a:lnTo>
                    <a:pt x="3168649" y="509588"/>
                  </a:lnTo>
                  <a:lnTo>
                    <a:pt x="3168649" y="511175"/>
                  </a:lnTo>
                  <a:lnTo>
                    <a:pt x="3168649" y="513821"/>
                  </a:lnTo>
                  <a:lnTo>
                    <a:pt x="3170765" y="514350"/>
                  </a:lnTo>
                  <a:lnTo>
                    <a:pt x="3174470" y="514350"/>
                  </a:lnTo>
                  <a:lnTo>
                    <a:pt x="3177115" y="513821"/>
                  </a:lnTo>
                  <a:lnTo>
                    <a:pt x="3179232" y="511175"/>
                  </a:lnTo>
                  <a:lnTo>
                    <a:pt x="3181349" y="510117"/>
                  </a:lnTo>
                  <a:lnTo>
                    <a:pt x="3183465" y="509058"/>
                  </a:lnTo>
                  <a:lnTo>
                    <a:pt x="3182407" y="506942"/>
                  </a:lnTo>
                  <a:lnTo>
                    <a:pt x="3181878" y="505354"/>
                  </a:lnTo>
                  <a:lnTo>
                    <a:pt x="3183995" y="502179"/>
                  </a:lnTo>
                  <a:lnTo>
                    <a:pt x="3185053" y="497946"/>
                  </a:lnTo>
                  <a:lnTo>
                    <a:pt x="3184524" y="495829"/>
                  </a:lnTo>
                  <a:lnTo>
                    <a:pt x="3183995" y="493713"/>
                  </a:lnTo>
                  <a:lnTo>
                    <a:pt x="3183465" y="492125"/>
                  </a:lnTo>
                  <a:lnTo>
                    <a:pt x="3181878" y="489479"/>
                  </a:lnTo>
                  <a:lnTo>
                    <a:pt x="3181878" y="483129"/>
                  </a:lnTo>
                  <a:lnTo>
                    <a:pt x="3185582" y="482600"/>
                  </a:lnTo>
                  <a:lnTo>
                    <a:pt x="3188228" y="482071"/>
                  </a:lnTo>
                  <a:lnTo>
                    <a:pt x="3191932" y="484188"/>
                  </a:lnTo>
                  <a:lnTo>
                    <a:pt x="3195636" y="487363"/>
                  </a:lnTo>
                  <a:lnTo>
                    <a:pt x="3196695" y="487363"/>
                  </a:lnTo>
                  <a:lnTo>
                    <a:pt x="3197753" y="487363"/>
                  </a:lnTo>
                  <a:lnTo>
                    <a:pt x="3198282" y="487363"/>
                  </a:lnTo>
                  <a:lnTo>
                    <a:pt x="3199340" y="487363"/>
                  </a:lnTo>
                  <a:lnTo>
                    <a:pt x="3200399" y="488950"/>
                  </a:lnTo>
                  <a:lnTo>
                    <a:pt x="3201457" y="491067"/>
                  </a:lnTo>
                  <a:lnTo>
                    <a:pt x="3203045" y="492654"/>
                  </a:lnTo>
                  <a:lnTo>
                    <a:pt x="3205690" y="493713"/>
                  </a:lnTo>
                  <a:lnTo>
                    <a:pt x="3206220" y="493713"/>
                  </a:lnTo>
                  <a:lnTo>
                    <a:pt x="3207278" y="493713"/>
                  </a:lnTo>
                  <a:lnTo>
                    <a:pt x="3208336" y="493713"/>
                  </a:lnTo>
                  <a:lnTo>
                    <a:pt x="3208865" y="493713"/>
                  </a:lnTo>
                  <a:lnTo>
                    <a:pt x="3210982" y="494242"/>
                  </a:lnTo>
                  <a:lnTo>
                    <a:pt x="3212570" y="495300"/>
                  </a:lnTo>
                  <a:lnTo>
                    <a:pt x="3213099" y="496888"/>
                  </a:lnTo>
                  <a:lnTo>
                    <a:pt x="3213099" y="499004"/>
                  </a:lnTo>
                  <a:lnTo>
                    <a:pt x="3213628" y="502708"/>
                  </a:lnTo>
                  <a:lnTo>
                    <a:pt x="3213099" y="506413"/>
                  </a:lnTo>
                  <a:lnTo>
                    <a:pt x="3215745" y="505354"/>
                  </a:lnTo>
                  <a:lnTo>
                    <a:pt x="3217332" y="504296"/>
                  </a:lnTo>
                  <a:lnTo>
                    <a:pt x="3218390" y="502708"/>
                  </a:lnTo>
                  <a:lnTo>
                    <a:pt x="3218920" y="500592"/>
                  </a:lnTo>
                  <a:lnTo>
                    <a:pt x="3218920" y="499004"/>
                  </a:lnTo>
                  <a:lnTo>
                    <a:pt x="3218920" y="497417"/>
                  </a:lnTo>
                  <a:lnTo>
                    <a:pt x="3218920" y="492654"/>
                  </a:lnTo>
                  <a:lnTo>
                    <a:pt x="3218920" y="487363"/>
                  </a:lnTo>
                  <a:lnTo>
                    <a:pt x="3225270" y="487363"/>
                  </a:lnTo>
                  <a:lnTo>
                    <a:pt x="3227915" y="487892"/>
                  </a:lnTo>
                  <a:lnTo>
                    <a:pt x="3229503" y="488421"/>
                  </a:lnTo>
                  <a:lnTo>
                    <a:pt x="3232678" y="488950"/>
                  </a:lnTo>
                  <a:lnTo>
                    <a:pt x="3236911" y="488950"/>
                  </a:lnTo>
                  <a:lnTo>
                    <a:pt x="3240615" y="488950"/>
                  </a:lnTo>
                  <a:lnTo>
                    <a:pt x="3244320" y="488950"/>
                  </a:lnTo>
                  <a:lnTo>
                    <a:pt x="3246436" y="491067"/>
                  </a:lnTo>
                  <a:lnTo>
                    <a:pt x="3248553" y="492125"/>
                  </a:lnTo>
                  <a:lnTo>
                    <a:pt x="3255432" y="492125"/>
                  </a:lnTo>
                  <a:lnTo>
                    <a:pt x="3255432" y="484188"/>
                  </a:lnTo>
                  <a:lnTo>
                    <a:pt x="3252257" y="483658"/>
                  </a:lnTo>
                  <a:lnTo>
                    <a:pt x="3249082" y="483129"/>
                  </a:lnTo>
                  <a:lnTo>
                    <a:pt x="3245378" y="483129"/>
                  </a:lnTo>
                  <a:lnTo>
                    <a:pt x="3242203" y="482071"/>
                  </a:lnTo>
                  <a:lnTo>
                    <a:pt x="3239557" y="481013"/>
                  </a:lnTo>
                  <a:lnTo>
                    <a:pt x="3238499" y="478367"/>
                  </a:lnTo>
                  <a:lnTo>
                    <a:pt x="3237440" y="476779"/>
                  </a:lnTo>
                  <a:lnTo>
                    <a:pt x="3236911" y="474663"/>
                  </a:lnTo>
                  <a:lnTo>
                    <a:pt x="3237440" y="473075"/>
                  </a:lnTo>
                  <a:lnTo>
                    <a:pt x="3237970" y="471488"/>
                  </a:lnTo>
                  <a:lnTo>
                    <a:pt x="3239028" y="469900"/>
                  </a:lnTo>
                  <a:lnTo>
                    <a:pt x="3242203" y="468842"/>
                  </a:lnTo>
                  <a:lnTo>
                    <a:pt x="3244320" y="467254"/>
                  </a:lnTo>
                  <a:lnTo>
                    <a:pt x="3246436" y="466725"/>
                  </a:lnTo>
                  <a:lnTo>
                    <a:pt x="3251728" y="465138"/>
                  </a:lnTo>
                  <a:lnTo>
                    <a:pt x="3257020" y="464079"/>
                  </a:lnTo>
                  <a:lnTo>
                    <a:pt x="3269720" y="464079"/>
                  </a:lnTo>
                  <a:lnTo>
                    <a:pt x="3267603" y="465138"/>
                  </a:lnTo>
                  <a:lnTo>
                    <a:pt x="3266015" y="466725"/>
                  </a:lnTo>
                  <a:lnTo>
                    <a:pt x="3264957" y="468842"/>
                  </a:lnTo>
                  <a:lnTo>
                    <a:pt x="3264428" y="470429"/>
                  </a:lnTo>
                  <a:lnTo>
                    <a:pt x="3265486" y="472546"/>
                  </a:lnTo>
                  <a:lnTo>
                    <a:pt x="3267074" y="474133"/>
                  </a:lnTo>
                  <a:lnTo>
                    <a:pt x="3269190" y="474663"/>
                  </a:lnTo>
                  <a:lnTo>
                    <a:pt x="3271836" y="474663"/>
                  </a:lnTo>
                  <a:lnTo>
                    <a:pt x="3273424" y="474663"/>
                  </a:lnTo>
                  <a:lnTo>
                    <a:pt x="3276070" y="474133"/>
                  </a:lnTo>
                  <a:lnTo>
                    <a:pt x="3278186" y="472546"/>
                  </a:lnTo>
                  <a:lnTo>
                    <a:pt x="3281361" y="469371"/>
                  </a:lnTo>
                  <a:lnTo>
                    <a:pt x="3282420" y="465138"/>
                  </a:lnTo>
                  <a:lnTo>
                    <a:pt x="3282949" y="463021"/>
                  </a:lnTo>
                  <a:lnTo>
                    <a:pt x="3285065" y="461433"/>
                  </a:lnTo>
                  <a:lnTo>
                    <a:pt x="3286653" y="461433"/>
                  </a:lnTo>
                  <a:lnTo>
                    <a:pt x="3288240" y="461433"/>
                  </a:lnTo>
                  <a:lnTo>
                    <a:pt x="3290357" y="461963"/>
                  </a:lnTo>
                  <a:lnTo>
                    <a:pt x="3292474" y="462492"/>
                  </a:lnTo>
                  <a:lnTo>
                    <a:pt x="3294061" y="461963"/>
                  </a:lnTo>
                  <a:lnTo>
                    <a:pt x="3295649" y="460904"/>
                  </a:lnTo>
                  <a:lnTo>
                    <a:pt x="3299882" y="458788"/>
                  </a:lnTo>
                  <a:lnTo>
                    <a:pt x="3303586" y="455083"/>
                  </a:lnTo>
                  <a:lnTo>
                    <a:pt x="3307820" y="456142"/>
                  </a:lnTo>
                  <a:lnTo>
                    <a:pt x="3307820" y="465138"/>
                  </a:lnTo>
                  <a:lnTo>
                    <a:pt x="3307290" y="465138"/>
                  </a:lnTo>
                  <a:lnTo>
                    <a:pt x="3307290" y="467078"/>
                  </a:lnTo>
                  <a:lnTo>
                    <a:pt x="3306232" y="466725"/>
                  </a:lnTo>
                  <a:lnTo>
                    <a:pt x="3304645" y="467254"/>
                  </a:lnTo>
                  <a:lnTo>
                    <a:pt x="3303057" y="467783"/>
                  </a:lnTo>
                  <a:lnTo>
                    <a:pt x="3295120" y="467783"/>
                  </a:lnTo>
                  <a:lnTo>
                    <a:pt x="3295649" y="469900"/>
                  </a:lnTo>
                  <a:lnTo>
                    <a:pt x="3295120" y="471488"/>
                  </a:lnTo>
                  <a:lnTo>
                    <a:pt x="3294590" y="473075"/>
                  </a:lnTo>
                  <a:lnTo>
                    <a:pt x="3295120" y="478367"/>
                  </a:lnTo>
                  <a:lnTo>
                    <a:pt x="3295120" y="483658"/>
                  </a:lnTo>
                  <a:lnTo>
                    <a:pt x="3307290" y="483658"/>
                  </a:lnTo>
                  <a:lnTo>
                    <a:pt x="3307290" y="467078"/>
                  </a:lnTo>
                  <a:lnTo>
                    <a:pt x="3307820" y="467254"/>
                  </a:lnTo>
                  <a:lnTo>
                    <a:pt x="3307820" y="465138"/>
                  </a:lnTo>
                  <a:lnTo>
                    <a:pt x="3315228" y="465138"/>
                  </a:lnTo>
                  <a:lnTo>
                    <a:pt x="3317345" y="465138"/>
                  </a:lnTo>
                  <a:lnTo>
                    <a:pt x="3318932" y="466725"/>
                  </a:lnTo>
                  <a:lnTo>
                    <a:pt x="3320520" y="469371"/>
                  </a:lnTo>
                  <a:lnTo>
                    <a:pt x="3321049" y="472546"/>
                  </a:lnTo>
                  <a:lnTo>
                    <a:pt x="3321049" y="475192"/>
                  </a:lnTo>
                  <a:lnTo>
                    <a:pt x="3320520" y="477308"/>
                  </a:lnTo>
                  <a:lnTo>
                    <a:pt x="3319990" y="479954"/>
                  </a:lnTo>
                  <a:lnTo>
                    <a:pt x="3319461" y="481542"/>
                  </a:lnTo>
                  <a:lnTo>
                    <a:pt x="3324753" y="482071"/>
                  </a:lnTo>
                  <a:lnTo>
                    <a:pt x="3324224" y="480483"/>
                  </a:lnTo>
                  <a:lnTo>
                    <a:pt x="3323695" y="478367"/>
                  </a:lnTo>
                  <a:lnTo>
                    <a:pt x="3323695" y="474663"/>
                  </a:lnTo>
                  <a:lnTo>
                    <a:pt x="3324224" y="473075"/>
                  </a:lnTo>
                  <a:lnTo>
                    <a:pt x="3325282" y="471488"/>
                  </a:lnTo>
                  <a:lnTo>
                    <a:pt x="3325282" y="465667"/>
                  </a:lnTo>
                  <a:lnTo>
                    <a:pt x="3324753" y="460375"/>
                  </a:lnTo>
                  <a:lnTo>
                    <a:pt x="3349095" y="460375"/>
                  </a:lnTo>
                  <a:lnTo>
                    <a:pt x="3349095" y="461963"/>
                  </a:lnTo>
                  <a:lnTo>
                    <a:pt x="3349095" y="463550"/>
                  </a:lnTo>
                  <a:lnTo>
                    <a:pt x="3347507" y="465138"/>
                  </a:lnTo>
                  <a:lnTo>
                    <a:pt x="3345920" y="466725"/>
                  </a:lnTo>
                  <a:lnTo>
                    <a:pt x="3344861" y="468842"/>
                  </a:lnTo>
                  <a:lnTo>
                    <a:pt x="3344332" y="470429"/>
                  </a:lnTo>
                  <a:lnTo>
                    <a:pt x="3344332" y="477308"/>
                  </a:lnTo>
                  <a:lnTo>
                    <a:pt x="3348565" y="477308"/>
                  </a:lnTo>
                  <a:lnTo>
                    <a:pt x="3353328" y="476779"/>
                  </a:lnTo>
                  <a:lnTo>
                    <a:pt x="3353328" y="465667"/>
                  </a:lnTo>
                  <a:lnTo>
                    <a:pt x="3357561" y="465138"/>
                  </a:lnTo>
                  <a:lnTo>
                    <a:pt x="3359149" y="465667"/>
                  </a:lnTo>
                  <a:lnTo>
                    <a:pt x="3360736" y="465667"/>
                  </a:lnTo>
                  <a:lnTo>
                    <a:pt x="3362324" y="467783"/>
                  </a:lnTo>
                  <a:lnTo>
                    <a:pt x="3363382" y="469900"/>
                  </a:lnTo>
                  <a:lnTo>
                    <a:pt x="3364970" y="471488"/>
                  </a:lnTo>
                  <a:lnTo>
                    <a:pt x="3366557" y="473075"/>
                  </a:lnTo>
                  <a:lnTo>
                    <a:pt x="3369732" y="474133"/>
                  </a:lnTo>
                  <a:lnTo>
                    <a:pt x="3373436" y="474133"/>
                  </a:lnTo>
                  <a:lnTo>
                    <a:pt x="3377670" y="473604"/>
                  </a:lnTo>
                  <a:lnTo>
                    <a:pt x="3381374" y="474133"/>
                  </a:lnTo>
                  <a:lnTo>
                    <a:pt x="3382961" y="474133"/>
                  </a:lnTo>
                  <a:lnTo>
                    <a:pt x="3384549" y="474133"/>
                  </a:lnTo>
                  <a:lnTo>
                    <a:pt x="3386665" y="475721"/>
                  </a:lnTo>
                  <a:lnTo>
                    <a:pt x="3387724" y="477308"/>
                  </a:lnTo>
                  <a:lnTo>
                    <a:pt x="3389311" y="478896"/>
                  </a:lnTo>
                  <a:lnTo>
                    <a:pt x="3390370" y="481542"/>
                  </a:lnTo>
                  <a:lnTo>
                    <a:pt x="3389311" y="488421"/>
                  </a:lnTo>
                  <a:lnTo>
                    <a:pt x="3387195" y="488421"/>
                  </a:lnTo>
                  <a:lnTo>
                    <a:pt x="3384549" y="488421"/>
                  </a:lnTo>
                  <a:lnTo>
                    <a:pt x="3382961" y="488421"/>
                  </a:lnTo>
                  <a:lnTo>
                    <a:pt x="3381374" y="488950"/>
                  </a:lnTo>
                  <a:lnTo>
                    <a:pt x="3379786" y="488950"/>
                  </a:lnTo>
                  <a:lnTo>
                    <a:pt x="3378199" y="488421"/>
                  </a:lnTo>
                  <a:lnTo>
                    <a:pt x="3378199" y="493183"/>
                  </a:lnTo>
                  <a:lnTo>
                    <a:pt x="3379786" y="493183"/>
                  </a:lnTo>
                  <a:lnTo>
                    <a:pt x="3381374" y="493713"/>
                  </a:lnTo>
                  <a:lnTo>
                    <a:pt x="3385078" y="494771"/>
                  </a:lnTo>
                  <a:lnTo>
                    <a:pt x="3389311" y="495300"/>
                  </a:lnTo>
                  <a:lnTo>
                    <a:pt x="3393545" y="495300"/>
                  </a:lnTo>
                  <a:lnTo>
                    <a:pt x="3397778" y="494771"/>
                  </a:lnTo>
                  <a:lnTo>
                    <a:pt x="3397778" y="496358"/>
                  </a:lnTo>
                  <a:lnTo>
                    <a:pt x="3398307" y="497946"/>
                  </a:lnTo>
                  <a:lnTo>
                    <a:pt x="3400424" y="499004"/>
                  </a:lnTo>
                  <a:lnTo>
                    <a:pt x="3402011" y="499533"/>
                  </a:lnTo>
                  <a:lnTo>
                    <a:pt x="3404128" y="501650"/>
                  </a:lnTo>
                  <a:lnTo>
                    <a:pt x="3407832" y="502179"/>
                  </a:lnTo>
                  <a:lnTo>
                    <a:pt x="3409420" y="500063"/>
                  </a:lnTo>
                  <a:lnTo>
                    <a:pt x="3411007" y="497946"/>
                  </a:lnTo>
                  <a:lnTo>
                    <a:pt x="3412595" y="496888"/>
                  </a:lnTo>
                  <a:lnTo>
                    <a:pt x="3414711" y="496358"/>
                  </a:lnTo>
                  <a:lnTo>
                    <a:pt x="3425295" y="496358"/>
                  </a:lnTo>
                  <a:lnTo>
                    <a:pt x="3425295" y="498475"/>
                  </a:lnTo>
                  <a:lnTo>
                    <a:pt x="3425824" y="500592"/>
                  </a:lnTo>
                  <a:lnTo>
                    <a:pt x="3425824" y="502708"/>
                  </a:lnTo>
                  <a:lnTo>
                    <a:pt x="3425824" y="504296"/>
                  </a:lnTo>
                  <a:lnTo>
                    <a:pt x="3427411" y="505354"/>
                  </a:lnTo>
                  <a:lnTo>
                    <a:pt x="3430057" y="506413"/>
                  </a:lnTo>
                  <a:lnTo>
                    <a:pt x="3431645" y="506942"/>
                  </a:lnTo>
                  <a:lnTo>
                    <a:pt x="3433232" y="508000"/>
                  </a:lnTo>
                  <a:lnTo>
                    <a:pt x="3433232" y="509588"/>
                  </a:lnTo>
                  <a:lnTo>
                    <a:pt x="3432703" y="512763"/>
                  </a:lnTo>
                  <a:lnTo>
                    <a:pt x="3431645" y="515408"/>
                  </a:lnTo>
                  <a:lnTo>
                    <a:pt x="3430586" y="516996"/>
                  </a:lnTo>
                  <a:lnTo>
                    <a:pt x="3430057" y="518583"/>
                  </a:lnTo>
                  <a:lnTo>
                    <a:pt x="3431645" y="520171"/>
                  </a:lnTo>
                  <a:lnTo>
                    <a:pt x="3434290" y="521229"/>
                  </a:lnTo>
                  <a:lnTo>
                    <a:pt x="3437465" y="521229"/>
                  </a:lnTo>
                  <a:lnTo>
                    <a:pt x="3439053" y="521229"/>
                  </a:lnTo>
                  <a:lnTo>
                    <a:pt x="3441170" y="521229"/>
                  </a:lnTo>
                  <a:lnTo>
                    <a:pt x="3442757" y="520171"/>
                  </a:lnTo>
                  <a:lnTo>
                    <a:pt x="3443286" y="518054"/>
                  </a:lnTo>
                  <a:lnTo>
                    <a:pt x="3443286" y="515408"/>
                  </a:lnTo>
                  <a:lnTo>
                    <a:pt x="3443286" y="512763"/>
                  </a:lnTo>
                  <a:lnTo>
                    <a:pt x="3453870" y="512763"/>
                  </a:lnTo>
                  <a:lnTo>
                    <a:pt x="3456515" y="515938"/>
                  </a:lnTo>
                  <a:lnTo>
                    <a:pt x="3459690" y="518583"/>
                  </a:lnTo>
                  <a:lnTo>
                    <a:pt x="3462336" y="519642"/>
                  </a:lnTo>
                  <a:lnTo>
                    <a:pt x="3464453" y="520171"/>
                  </a:lnTo>
                  <a:lnTo>
                    <a:pt x="3466040" y="521758"/>
                  </a:lnTo>
                  <a:lnTo>
                    <a:pt x="3468157" y="523346"/>
                  </a:lnTo>
                  <a:lnTo>
                    <a:pt x="3469745" y="523346"/>
                  </a:lnTo>
                  <a:lnTo>
                    <a:pt x="3472920" y="523346"/>
                  </a:lnTo>
                  <a:lnTo>
                    <a:pt x="3475036" y="522288"/>
                  </a:lnTo>
                  <a:lnTo>
                    <a:pt x="3479270" y="521229"/>
                  </a:lnTo>
                  <a:lnTo>
                    <a:pt x="3484032" y="521229"/>
                  </a:lnTo>
                  <a:lnTo>
                    <a:pt x="3488266" y="521229"/>
                  </a:lnTo>
                  <a:lnTo>
                    <a:pt x="3491970" y="522288"/>
                  </a:lnTo>
                  <a:lnTo>
                    <a:pt x="3494086" y="522288"/>
                  </a:lnTo>
                  <a:lnTo>
                    <a:pt x="3495674" y="523346"/>
                  </a:lnTo>
                  <a:lnTo>
                    <a:pt x="3497791" y="524933"/>
                  </a:lnTo>
                  <a:lnTo>
                    <a:pt x="3499378" y="525992"/>
                  </a:lnTo>
                  <a:lnTo>
                    <a:pt x="3502553" y="527579"/>
                  </a:lnTo>
                  <a:lnTo>
                    <a:pt x="3504670" y="528108"/>
                  </a:lnTo>
                  <a:lnTo>
                    <a:pt x="3506786" y="528638"/>
                  </a:lnTo>
                  <a:lnTo>
                    <a:pt x="3507845" y="530225"/>
                  </a:lnTo>
                  <a:lnTo>
                    <a:pt x="3508903" y="531813"/>
                  </a:lnTo>
                  <a:lnTo>
                    <a:pt x="3512607" y="533400"/>
                  </a:lnTo>
                  <a:lnTo>
                    <a:pt x="3513136" y="534458"/>
                  </a:lnTo>
                  <a:lnTo>
                    <a:pt x="3514724" y="533400"/>
                  </a:lnTo>
                  <a:lnTo>
                    <a:pt x="3515782" y="533400"/>
                  </a:lnTo>
                  <a:lnTo>
                    <a:pt x="3516311" y="533400"/>
                  </a:lnTo>
                  <a:lnTo>
                    <a:pt x="3517899" y="535517"/>
                  </a:lnTo>
                  <a:lnTo>
                    <a:pt x="3518957" y="537633"/>
                  </a:lnTo>
                  <a:lnTo>
                    <a:pt x="3520545" y="538163"/>
                  </a:lnTo>
                  <a:lnTo>
                    <a:pt x="3522132" y="539221"/>
                  </a:lnTo>
                  <a:lnTo>
                    <a:pt x="3523191" y="540808"/>
                  </a:lnTo>
                  <a:lnTo>
                    <a:pt x="3524249" y="542396"/>
                  </a:lnTo>
                  <a:lnTo>
                    <a:pt x="3526366" y="543454"/>
                  </a:lnTo>
                  <a:lnTo>
                    <a:pt x="3527953" y="545042"/>
                  </a:lnTo>
                  <a:lnTo>
                    <a:pt x="3531128" y="547688"/>
                  </a:lnTo>
                  <a:lnTo>
                    <a:pt x="3534832" y="549275"/>
                  </a:lnTo>
                  <a:lnTo>
                    <a:pt x="3538536" y="549275"/>
                  </a:lnTo>
                  <a:lnTo>
                    <a:pt x="3542241" y="549275"/>
                  </a:lnTo>
                  <a:lnTo>
                    <a:pt x="3545416" y="548746"/>
                  </a:lnTo>
                  <a:lnTo>
                    <a:pt x="3549649" y="549275"/>
                  </a:lnTo>
                  <a:lnTo>
                    <a:pt x="3551766" y="549275"/>
                  </a:lnTo>
                  <a:lnTo>
                    <a:pt x="3553882" y="549804"/>
                  </a:lnTo>
                  <a:lnTo>
                    <a:pt x="3555470" y="550333"/>
                  </a:lnTo>
                  <a:lnTo>
                    <a:pt x="3557586" y="550863"/>
                  </a:lnTo>
                  <a:lnTo>
                    <a:pt x="3559703" y="551921"/>
                  </a:lnTo>
                  <a:lnTo>
                    <a:pt x="3560761" y="554038"/>
                  </a:lnTo>
                  <a:lnTo>
                    <a:pt x="3562878" y="556154"/>
                  </a:lnTo>
                  <a:lnTo>
                    <a:pt x="3564466" y="557213"/>
                  </a:lnTo>
                  <a:lnTo>
                    <a:pt x="3566582" y="560388"/>
                  </a:lnTo>
                  <a:lnTo>
                    <a:pt x="3567641" y="564092"/>
                  </a:lnTo>
                  <a:lnTo>
                    <a:pt x="3568699" y="565679"/>
                  </a:lnTo>
                  <a:lnTo>
                    <a:pt x="3567641" y="567796"/>
                  </a:lnTo>
                  <a:lnTo>
                    <a:pt x="3569228" y="573088"/>
                  </a:lnTo>
                  <a:lnTo>
                    <a:pt x="3569228" y="578908"/>
                  </a:lnTo>
                  <a:lnTo>
                    <a:pt x="3569228" y="582083"/>
                  </a:lnTo>
                  <a:lnTo>
                    <a:pt x="3567641" y="585258"/>
                  </a:lnTo>
                  <a:lnTo>
                    <a:pt x="3567111" y="587375"/>
                  </a:lnTo>
                  <a:lnTo>
                    <a:pt x="3566053" y="589492"/>
                  </a:lnTo>
                  <a:lnTo>
                    <a:pt x="3564466" y="591079"/>
                  </a:lnTo>
                  <a:lnTo>
                    <a:pt x="3562878" y="592138"/>
                  </a:lnTo>
                  <a:lnTo>
                    <a:pt x="3561291" y="593196"/>
                  </a:lnTo>
                  <a:lnTo>
                    <a:pt x="3559174" y="594254"/>
                  </a:lnTo>
                  <a:lnTo>
                    <a:pt x="3557586" y="595842"/>
                  </a:lnTo>
                  <a:lnTo>
                    <a:pt x="3555470" y="596900"/>
                  </a:lnTo>
                  <a:lnTo>
                    <a:pt x="3552295" y="597958"/>
                  </a:lnTo>
                  <a:lnTo>
                    <a:pt x="3548591" y="597958"/>
                  </a:lnTo>
                  <a:lnTo>
                    <a:pt x="3547003" y="597958"/>
                  </a:lnTo>
                  <a:lnTo>
                    <a:pt x="3544886" y="597958"/>
                  </a:lnTo>
                  <a:lnTo>
                    <a:pt x="3541182" y="600075"/>
                  </a:lnTo>
                  <a:lnTo>
                    <a:pt x="3538007" y="601663"/>
                  </a:lnTo>
                  <a:lnTo>
                    <a:pt x="3536420" y="602192"/>
                  </a:lnTo>
                  <a:lnTo>
                    <a:pt x="3533774" y="602721"/>
                  </a:lnTo>
                  <a:lnTo>
                    <a:pt x="3533245" y="602721"/>
                  </a:lnTo>
                  <a:lnTo>
                    <a:pt x="3532186" y="602721"/>
                  </a:lnTo>
                  <a:lnTo>
                    <a:pt x="3531657" y="602721"/>
                  </a:lnTo>
                  <a:lnTo>
                    <a:pt x="3530599" y="602721"/>
                  </a:lnTo>
                  <a:lnTo>
                    <a:pt x="3529011" y="603779"/>
                  </a:lnTo>
                  <a:lnTo>
                    <a:pt x="3526895" y="604308"/>
                  </a:lnTo>
                  <a:lnTo>
                    <a:pt x="3520016" y="604308"/>
                  </a:lnTo>
                  <a:lnTo>
                    <a:pt x="3516311" y="604308"/>
                  </a:lnTo>
                  <a:lnTo>
                    <a:pt x="3512607" y="604308"/>
                  </a:lnTo>
                  <a:lnTo>
                    <a:pt x="3511020" y="603779"/>
                  </a:lnTo>
                  <a:lnTo>
                    <a:pt x="3508903" y="603779"/>
                  </a:lnTo>
                  <a:lnTo>
                    <a:pt x="3507316" y="603779"/>
                  </a:lnTo>
                  <a:lnTo>
                    <a:pt x="3505728" y="603779"/>
                  </a:lnTo>
                  <a:lnTo>
                    <a:pt x="3504141" y="603250"/>
                  </a:lnTo>
                  <a:lnTo>
                    <a:pt x="3502024" y="602721"/>
                  </a:lnTo>
                  <a:lnTo>
                    <a:pt x="3500966" y="601133"/>
                  </a:lnTo>
                  <a:lnTo>
                    <a:pt x="3499907" y="599017"/>
                  </a:lnTo>
                  <a:lnTo>
                    <a:pt x="3498320" y="598488"/>
                  </a:lnTo>
                  <a:lnTo>
                    <a:pt x="3496732" y="597958"/>
                  </a:lnTo>
                  <a:lnTo>
                    <a:pt x="3495145" y="597429"/>
                  </a:lnTo>
                  <a:lnTo>
                    <a:pt x="3492499" y="596900"/>
                  </a:lnTo>
                  <a:lnTo>
                    <a:pt x="3468157" y="596900"/>
                  </a:lnTo>
                  <a:lnTo>
                    <a:pt x="3464453" y="596371"/>
                  </a:lnTo>
                  <a:lnTo>
                    <a:pt x="3461278" y="593725"/>
                  </a:lnTo>
                  <a:lnTo>
                    <a:pt x="3459690" y="592138"/>
                  </a:lnTo>
                  <a:lnTo>
                    <a:pt x="3458103" y="590021"/>
                  </a:lnTo>
                  <a:lnTo>
                    <a:pt x="3456515" y="590021"/>
                  </a:lnTo>
                  <a:lnTo>
                    <a:pt x="3454928" y="590021"/>
                  </a:lnTo>
                  <a:lnTo>
                    <a:pt x="3451753" y="590021"/>
                  </a:lnTo>
                  <a:lnTo>
                    <a:pt x="3448578" y="590550"/>
                  </a:lnTo>
                  <a:lnTo>
                    <a:pt x="3445403" y="590550"/>
                  </a:lnTo>
                  <a:lnTo>
                    <a:pt x="3442228" y="590021"/>
                  </a:lnTo>
                  <a:lnTo>
                    <a:pt x="3440640" y="589492"/>
                  </a:lnTo>
                  <a:lnTo>
                    <a:pt x="3438524" y="587904"/>
                  </a:lnTo>
                  <a:lnTo>
                    <a:pt x="3434820" y="585788"/>
                  </a:lnTo>
                  <a:lnTo>
                    <a:pt x="3431645" y="583671"/>
                  </a:lnTo>
                  <a:lnTo>
                    <a:pt x="3427411" y="582613"/>
                  </a:lnTo>
                  <a:lnTo>
                    <a:pt x="3424236" y="581025"/>
                  </a:lnTo>
                  <a:lnTo>
                    <a:pt x="3423178" y="579438"/>
                  </a:lnTo>
                  <a:lnTo>
                    <a:pt x="3422649" y="577850"/>
                  </a:lnTo>
                  <a:lnTo>
                    <a:pt x="3421061" y="576792"/>
                  </a:lnTo>
                  <a:lnTo>
                    <a:pt x="3418945" y="576263"/>
                  </a:lnTo>
                  <a:lnTo>
                    <a:pt x="3416828" y="575733"/>
                  </a:lnTo>
                  <a:lnTo>
                    <a:pt x="3415240" y="575733"/>
                  </a:lnTo>
                  <a:lnTo>
                    <a:pt x="3414182" y="579438"/>
                  </a:lnTo>
                  <a:lnTo>
                    <a:pt x="3417886" y="581025"/>
                  </a:lnTo>
                  <a:lnTo>
                    <a:pt x="3421590" y="583142"/>
                  </a:lnTo>
                  <a:lnTo>
                    <a:pt x="3423178" y="584729"/>
                  </a:lnTo>
                  <a:lnTo>
                    <a:pt x="3425295" y="586317"/>
                  </a:lnTo>
                  <a:lnTo>
                    <a:pt x="3426882" y="586317"/>
                  </a:lnTo>
                  <a:lnTo>
                    <a:pt x="3428470" y="586317"/>
                  </a:lnTo>
                  <a:lnTo>
                    <a:pt x="3431115" y="586317"/>
                  </a:lnTo>
                  <a:lnTo>
                    <a:pt x="3433232" y="587375"/>
                  </a:lnTo>
                  <a:lnTo>
                    <a:pt x="3434820" y="590550"/>
                  </a:lnTo>
                  <a:lnTo>
                    <a:pt x="3435878" y="594254"/>
                  </a:lnTo>
                  <a:lnTo>
                    <a:pt x="3437465" y="596371"/>
                  </a:lnTo>
                  <a:lnTo>
                    <a:pt x="3439053" y="597958"/>
                  </a:lnTo>
                  <a:lnTo>
                    <a:pt x="3440640" y="600604"/>
                  </a:lnTo>
                  <a:lnTo>
                    <a:pt x="3441170" y="601663"/>
                  </a:lnTo>
                  <a:lnTo>
                    <a:pt x="3443815" y="602192"/>
                  </a:lnTo>
                  <a:lnTo>
                    <a:pt x="3445932" y="602192"/>
                  </a:lnTo>
                  <a:lnTo>
                    <a:pt x="3449107" y="602192"/>
                  </a:lnTo>
                  <a:lnTo>
                    <a:pt x="3452282" y="603779"/>
                  </a:lnTo>
                  <a:lnTo>
                    <a:pt x="3453870" y="606425"/>
                  </a:lnTo>
                  <a:lnTo>
                    <a:pt x="3454928" y="610658"/>
                  </a:lnTo>
                  <a:lnTo>
                    <a:pt x="3454399" y="618067"/>
                  </a:lnTo>
                  <a:lnTo>
                    <a:pt x="3452811" y="626004"/>
                  </a:lnTo>
                  <a:lnTo>
                    <a:pt x="3453340" y="637117"/>
                  </a:lnTo>
                  <a:lnTo>
                    <a:pt x="3464453" y="637117"/>
                  </a:lnTo>
                  <a:lnTo>
                    <a:pt x="3464453" y="642408"/>
                  </a:lnTo>
                  <a:lnTo>
                    <a:pt x="3464453" y="648229"/>
                  </a:lnTo>
                  <a:lnTo>
                    <a:pt x="3464453" y="649817"/>
                  </a:lnTo>
                  <a:lnTo>
                    <a:pt x="3464453" y="651404"/>
                  </a:lnTo>
                  <a:lnTo>
                    <a:pt x="3464982" y="653521"/>
                  </a:lnTo>
                  <a:lnTo>
                    <a:pt x="3466040" y="655638"/>
                  </a:lnTo>
                  <a:lnTo>
                    <a:pt x="3468686" y="658813"/>
                  </a:lnTo>
                  <a:lnTo>
                    <a:pt x="3472920" y="660400"/>
                  </a:lnTo>
                  <a:lnTo>
                    <a:pt x="3473449" y="660400"/>
                  </a:lnTo>
                  <a:lnTo>
                    <a:pt x="3474507" y="660400"/>
                  </a:lnTo>
                  <a:lnTo>
                    <a:pt x="3475565" y="660400"/>
                  </a:lnTo>
                  <a:lnTo>
                    <a:pt x="3476095" y="660400"/>
                  </a:lnTo>
                  <a:lnTo>
                    <a:pt x="3481915" y="661458"/>
                  </a:lnTo>
                  <a:lnTo>
                    <a:pt x="3486678" y="665163"/>
                  </a:lnTo>
                  <a:lnTo>
                    <a:pt x="3488795" y="666221"/>
                  </a:lnTo>
                  <a:lnTo>
                    <a:pt x="3490382" y="667808"/>
                  </a:lnTo>
                  <a:lnTo>
                    <a:pt x="3490382" y="669925"/>
                  </a:lnTo>
                  <a:lnTo>
                    <a:pt x="3490911" y="670983"/>
                  </a:lnTo>
                  <a:lnTo>
                    <a:pt x="3492499" y="672042"/>
                  </a:lnTo>
                  <a:lnTo>
                    <a:pt x="3495145" y="672042"/>
                  </a:lnTo>
                  <a:lnTo>
                    <a:pt x="3496732" y="672042"/>
                  </a:lnTo>
                  <a:lnTo>
                    <a:pt x="3498320" y="670983"/>
                  </a:lnTo>
                  <a:lnTo>
                    <a:pt x="3499378" y="669925"/>
                  </a:lnTo>
                  <a:lnTo>
                    <a:pt x="3499907" y="667808"/>
                  </a:lnTo>
                  <a:lnTo>
                    <a:pt x="3518428" y="667808"/>
                  </a:lnTo>
                  <a:lnTo>
                    <a:pt x="3519486" y="666221"/>
                  </a:lnTo>
                  <a:lnTo>
                    <a:pt x="3520545" y="664104"/>
                  </a:lnTo>
                  <a:lnTo>
                    <a:pt x="3520016" y="661458"/>
                  </a:lnTo>
                  <a:lnTo>
                    <a:pt x="3518428" y="659871"/>
                  </a:lnTo>
                  <a:lnTo>
                    <a:pt x="3515253" y="657225"/>
                  </a:lnTo>
                  <a:lnTo>
                    <a:pt x="3511020" y="655638"/>
                  </a:lnTo>
                  <a:lnTo>
                    <a:pt x="3507316" y="655638"/>
                  </a:lnTo>
                  <a:lnTo>
                    <a:pt x="3502553" y="656167"/>
                  </a:lnTo>
                  <a:lnTo>
                    <a:pt x="3499378" y="656167"/>
                  </a:lnTo>
                  <a:lnTo>
                    <a:pt x="3498320" y="654579"/>
                  </a:lnTo>
                  <a:lnTo>
                    <a:pt x="3497791" y="652463"/>
                  </a:lnTo>
                  <a:lnTo>
                    <a:pt x="3497791" y="650346"/>
                  </a:lnTo>
                  <a:lnTo>
                    <a:pt x="3497791" y="648758"/>
                  </a:lnTo>
                  <a:lnTo>
                    <a:pt x="3496203" y="648229"/>
                  </a:lnTo>
                  <a:lnTo>
                    <a:pt x="3494086" y="648229"/>
                  </a:lnTo>
                  <a:lnTo>
                    <a:pt x="3491970" y="646642"/>
                  </a:lnTo>
                  <a:lnTo>
                    <a:pt x="3490382" y="645583"/>
                  </a:lnTo>
                  <a:lnTo>
                    <a:pt x="3488795" y="643467"/>
                  </a:lnTo>
                  <a:lnTo>
                    <a:pt x="3488795" y="639763"/>
                  </a:lnTo>
                  <a:lnTo>
                    <a:pt x="3489324" y="637117"/>
                  </a:lnTo>
                  <a:lnTo>
                    <a:pt x="3491970" y="635529"/>
                  </a:lnTo>
                  <a:lnTo>
                    <a:pt x="3493557" y="635529"/>
                  </a:lnTo>
                  <a:lnTo>
                    <a:pt x="3494616" y="635529"/>
                  </a:lnTo>
                  <a:lnTo>
                    <a:pt x="3495145" y="636058"/>
                  </a:lnTo>
                  <a:lnTo>
                    <a:pt x="3495674" y="635529"/>
                  </a:lnTo>
                  <a:lnTo>
                    <a:pt x="3497261" y="633942"/>
                  </a:lnTo>
                  <a:lnTo>
                    <a:pt x="3498320" y="632354"/>
                  </a:lnTo>
                  <a:lnTo>
                    <a:pt x="3499907" y="630767"/>
                  </a:lnTo>
                  <a:lnTo>
                    <a:pt x="3502024" y="630238"/>
                  </a:lnTo>
                  <a:lnTo>
                    <a:pt x="3504141" y="633942"/>
                  </a:lnTo>
                  <a:lnTo>
                    <a:pt x="3504670" y="636588"/>
                  </a:lnTo>
                  <a:lnTo>
                    <a:pt x="3506786" y="638175"/>
                  </a:lnTo>
                  <a:lnTo>
                    <a:pt x="3508374" y="639763"/>
                  </a:lnTo>
                  <a:lnTo>
                    <a:pt x="3509961" y="640821"/>
                  </a:lnTo>
                  <a:lnTo>
                    <a:pt x="3511020" y="640821"/>
                  </a:lnTo>
                  <a:lnTo>
                    <a:pt x="3511549" y="640821"/>
                  </a:lnTo>
                  <a:lnTo>
                    <a:pt x="3512607" y="640821"/>
                  </a:lnTo>
                  <a:lnTo>
                    <a:pt x="3513136" y="640821"/>
                  </a:lnTo>
                  <a:lnTo>
                    <a:pt x="3515782" y="641350"/>
                  </a:lnTo>
                  <a:lnTo>
                    <a:pt x="3517370" y="641879"/>
                  </a:lnTo>
                  <a:lnTo>
                    <a:pt x="3518957" y="643467"/>
                  </a:lnTo>
                  <a:lnTo>
                    <a:pt x="3520545" y="644525"/>
                  </a:lnTo>
                  <a:lnTo>
                    <a:pt x="3524249" y="645583"/>
                  </a:lnTo>
                  <a:lnTo>
                    <a:pt x="3529011" y="645583"/>
                  </a:lnTo>
                  <a:lnTo>
                    <a:pt x="3530599" y="646113"/>
                  </a:lnTo>
                  <a:lnTo>
                    <a:pt x="3532186" y="646642"/>
                  </a:lnTo>
                  <a:lnTo>
                    <a:pt x="3536420" y="646642"/>
                  </a:lnTo>
                  <a:lnTo>
                    <a:pt x="3539595" y="647171"/>
                  </a:lnTo>
                  <a:lnTo>
                    <a:pt x="3542770" y="648229"/>
                  </a:lnTo>
                  <a:lnTo>
                    <a:pt x="3547003" y="648229"/>
                  </a:lnTo>
                  <a:lnTo>
                    <a:pt x="3550178" y="648229"/>
                  </a:lnTo>
                  <a:lnTo>
                    <a:pt x="3553882" y="647700"/>
                  </a:lnTo>
                  <a:lnTo>
                    <a:pt x="3557586" y="648229"/>
                  </a:lnTo>
                  <a:lnTo>
                    <a:pt x="3557586" y="649817"/>
                  </a:lnTo>
                  <a:lnTo>
                    <a:pt x="3558116" y="647171"/>
                  </a:lnTo>
                  <a:lnTo>
                    <a:pt x="3558645" y="644525"/>
                  </a:lnTo>
                  <a:lnTo>
                    <a:pt x="3558116" y="641350"/>
                  </a:lnTo>
                  <a:lnTo>
                    <a:pt x="3556528" y="639233"/>
                  </a:lnTo>
                  <a:lnTo>
                    <a:pt x="3554411" y="638175"/>
                  </a:lnTo>
                  <a:lnTo>
                    <a:pt x="3552824" y="637117"/>
                  </a:lnTo>
                  <a:lnTo>
                    <a:pt x="3551236" y="637117"/>
                  </a:lnTo>
                  <a:lnTo>
                    <a:pt x="3549649" y="636588"/>
                  </a:lnTo>
                  <a:lnTo>
                    <a:pt x="3549120" y="635000"/>
                  </a:lnTo>
                  <a:lnTo>
                    <a:pt x="3548591" y="632883"/>
                  </a:lnTo>
                  <a:lnTo>
                    <a:pt x="3547532" y="631296"/>
                  </a:lnTo>
                  <a:lnTo>
                    <a:pt x="3547003" y="629179"/>
                  </a:lnTo>
                  <a:lnTo>
                    <a:pt x="3547003" y="626004"/>
                  </a:lnTo>
                  <a:lnTo>
                    <a:pt x="3547003" y="622300"/>
                  </a:lnTo>
                  <a:lnTo>
                    <a:pt x="3548591" y="622300"/>
                  </a:lnTo>
                  <a:lnTo>
                    <a:pt x="3551766" y="621771"/>
                  </a:lnTo>
                  <a:lnTo>
                    <a:pt x="3553882" y="619654"/>
                  </a:lnTo>
                  <a:lnTo>
                    <a:pt x="3555470" y="618596"/>
                  </a:lnTo>
                  <a:lnTo>
                    <a:pt x="3556528" y="617008"/>
                  </a:lnTo>
                  <a:lnTo>
                    <a:pt x="3557586" y="614892"/>
                  </a:lnTo>
                  <a:lnTo>
                    <a:pt x="3559174" y="613304"/>
                  </a:lnTo>
                  <a:lnTo>
                    <a:pt x="3560761" y="612775"/>
                  </a:lnTo>
                  <a:lnTo>
                    <a:pt x="3563407" y="611717"/>
                  </a:lnTo>
                  <a:lnTo>
                    <a:pt x="3564995" y="611717"/>
                  </a:lnTo>
                  <a:lnTo>
                    <a:pt x="3569228" y="611188"/>
                  </a:lnTo>
                  <a:lnTo>
                    <a:pt x="3572403" y="609600"/>
                  </a:lnTo>
                  <a:lnTo>
                    <a:pt x="3574520" y="609071"/>
                  </a:lnTo>
                  <a:lnTo>
                    <a:pt x="3576107" y="608542"/>
                  </a:lnTo>
                  <a:lnTo>
                    <a:pt x="3577695" y="608013"/>
                  </a:lnTo>
                  <a:lnTo>
                    <a:pt x="3579811" y="606954"/>
                  </a:lnTo>
                  <a:lnTo>
                    <a:pt x="3580341" y="605367"/>
                  </a:lnTo>
                  <a:lnTo>
                    <a:pt x="3580870" y="603779"/>
                  </a:lnTo>
                  <a:lnTo>
                    <a:pt x="3580870" y="602192"/>
                  </a:lnTo>
                  <a:lnTo>
                    <a:pt x="3580870" y="600075"/>
                  </a:lnTo>
                  <a:lnTo>
                    <a:pt x="3582457" y="599017"/>
                  </a:lnTo>
                  <a:lnTo>
                    <a:pt x="3584045" y="599017"/>
                  </a:lnTo>
                  <a:lnTo>
                    <a:pt x="3587749" y="599017"/>
                  </a:lnTo>
                  <a:lnTo>
                    <a:pt x="3592511" y="599017"/>
                  </a:lnTo>
                  <a:lnTo>
                    <a:pt x="3594099" y="599017"/>
                  </a:lnTo>
                  <a:lnTo>
                    <a:pt x="3595686" y="599017"/>
                  </a:lnTo>
                  <a:lnTo>
                    <a:pt x="3597274" y="597429"/>
                  </a:lnTo>
                  <a:lnTo>
                    <a:pt x="3598861" y="596371"/>
                  </a:lnTo>
                  <a:lnTo>
                    <a:pt x="3601507" y="596371"/>
                  </a:lnTo>
                  <a:lnTo>
                    <a:pt x="3603624" y="596371"/>
                  </a:lnTo>
                  <a:lnTo>
                    <a:pt x="3605741" y="595842"/>
                  </a:lnTo>
                  <a:lnTo>
                    <a:pt x="3607328" y="596371"/>
                  </a:lnTo>
                  <a:lnTo>
                    <a:pt x="3608916" y="597429"/>
                  </a:lnTo>
                  <a:lnTo>
                    <a:pt x="3609974" y="600075"/>
                  </a:lnTo>
                  <a:lnTo>
                    <a:pt x="3609974" y="601663"/>
                  </a:lnTo>
                  <a:lnTo>
                    <a:pt x="3609974" y="603779"/>
                  </a:lnTo>
                  <a:lnTo>
                    <a:pt x="3612091" y="604838"/>
                  </a:lnTo>
                  <a:lnTo>
                    <a:pt x="3613678" y="605896"/>
                  </a:lnTo>
                  <a:lnTo>
                    <a:pt x="3615266" y="606425"/>
                  </a:lnTo>
                  <a:lnTo>
                    <a:pt x="3617382" y="605896"/>
                  </a:lnTo>
                  <a:lnTo>
                    <a:pt x="3620557" y="606425"/>
                  </a:lnTo>
                  <a:lnTo>
                    <a:pt x="3624791" y="606954"/>
                  </a:lnTo>
                  <a:lnTo>
                    <a:pt x="3625320" y="605367"/>
                  </a:lnTo>
                  <a:lnTo>
                    <a:pt x="3625320" y="600075"/>
                  </a:lnTo>
                  <a:lnTo>
                    <a:pt x="3625320" y="594254"/>
                  </a:lnTo>
                  <a:lnTo>
                    <a:pt x="3625320" y="593196"/>
                  </a:lnTo>
                  <a:lnTo>
                    <a:pt x="3624791" y="591608"/>
                  </a:lnTo>
                  <a:lnTo>
                    <a:pt x="3626378" y="590550"/>
                  </a:lnTo>
                  <a:lnTo>
                    <a:pt x="3627966" y="589492"/>
                  </a:lnTo>
                  <a:lnTo>
                    <a:pt x="3627966" y="587375"/>
                  </a:lnTo>
                  <a:lnTo>
                    <a:pt x="3626907" y="584729"/>
                  </a:lnTo>
                  <a:lnTo>
                    <a:pt x="3624261" y="583142"/>
                  </a:lnTo>
                  <a:lnTo>
                    <a:pt x="3623203" y="581025"/>
                  </a:lnTo>
                  <a:lnTo>
                    <a:pt x="3622145" y="579438"/>
                  </a:lnTo>
                  <a:lnTo>
                    <a:pt x="3619499" y="578908"/>
                  </a:lnTo>
                  <a:lnTo>
                    <a:pt x="3617911" y="577850"/>
                  </a:lnTo>
                  <a:lnTo>
                    <a:pt x="3616324" y="577850"/>
                  </a:lnTo>
                  <a:lnTo>
                    <a:pt x="3614736" y="576263"/>
                  </a:lnTo>
                  <a:lnTo>
                    <a:pt x="3614207" y="575204"/>
                  </a:lnTo>
                  <a:lnTo>
                    <a:pt x="3614736" y="573088"/>
                  </a:lnTo>
                  <a:lnTo>
                    <a:pt x="3614207" y="571500"/>
                  </a:lnTo>
                  <a:lnTo>
                    <a:pt x="3613678" y="569913"/>
                  </a:lnTo>
                  <a:lnTo>
                    <a:pt x="3615266" y="568325"/>
                  </a:lnTo>
                  <a:lnTo>
                    <a:pt x="3617382" y="567267"/>
                  </a:lnTo>
                  <a:lnTo>
                    <a:pt x="3618441" y="565150"/>
                  </a:lnTo>
                  <a:lnTo>
                    <a:pt x="3619499" y="563033"/>
                  </a:lnTo>
                  <a:lnTo>
                    <a:pt x="3619499" y="541867"/>
                  </a:lnTo>
                  <a:lnTo>
                    <a:pt x="3617911" y="540808"/>
                  </a:lnTo>
                  <a:lnTo>
                    <a:pt x="3616324" y="540279"/>
                  </a:lnTo>
                  <a:lnTo>
                    <a:pt x="3613149" y="539750"/>
                  </a:lnTo>
                  <a:lnTo>
                    <a:pt x="3608916" y="539221"/>
                  </a:lnTo>
                  <a:lnTo>
                    <a:pt x="3608916" y="531283"/>
                  </a:lnTo>
                  <a:lnTo>
                    <a:pt x="3611032" y="531813"/>
                  </a:lnTo>
                  <a:lnTo>
                    <a:pt x="3612091" y="531813"/>
                  </a:lnTo>
                  <a:lnTo>
                    <a:pt x="3613678" y="531283"/>
                  </a:lnTo>
                  <a:lnTo>
                    <a:pt x="3615266" y="531283"/>
                  </a:lnTo>
                  <a:lnTo>
                    <a:pt x="3623203" y="531283"/>
                  </a:lnTo>
                  <a:lnTo>
                    <a:pt x="3626907" y="530754"/>
                  </a:lnTo>
                  <a:lnTo>
                    <a:pt x="3630611" y="531283"/>
                  </a:lnTo>
                  <a:lnTo>
                    <a:pt x="3632728" y="531283"/>
                  </a:lnTo>
                  <a:lnTo>
                    <a:pt x="3634316" y="531813"/>
                  </a:lnTo>
                  <a:lnTo>
                    <a:pt x="3635903" y="534458"/>
                  </a:lnTo>
                  <a:lnTo>
                    <a:pt x="3637491" y="536046"/>
                  </a:lnTo>
                  <a:lnTo>
                    <a:pt x="3639607" y="536046"/>
                  </a:lnTo>
                  <a:lnTo>
                    <a:pt x="3643311" y="534988"/>
                  </a:lnTo>
                  <a:lnTo>
                    <a:pt x="3647016" y="533400"/>
                  </a:lnTo>
                  <a:lnTo>
                    <a:pt x="3649132" y="534988"/>
                  </a:lnTo>
                  <a:lnTo>
                    <a:pt x="3650191" y="537633"/>
                  </a:lnTo>
                  <a:lnTo>
                    <a:pt x="3651249" y="539221"/>
                  </a:lnTo>
                  <a:lnTo>
                    <a:pt x="3652836" y="540808"/>
                  </a:lnTo>
                  <a:lnTo>
                    <a:pt x="3653895" y="542925"/>
                  </a:lnTo>
                  <a:lnTo>
                    <a:pt x="3654953" y="545042"/>
                  </a:lnTo>
                  <a:lnTo>
                    <a:pt x="3656541" y="545571"/>
                  </a:lnTo>
                  <a:lnTo>
                    <a:pt x="3658128" y="545571"/>
                  </a:lnTo>
                  <a:lnTo>
                    <a:pt x="3660245" y="547158"/>
                  </a:lnTo>
                  <a:lnTo>
                    <a:pt x="3661832" y="549275"/>
                  </a:lnTo>
                  <a:lnTo>
                    <a:pt x="3661832" y="560388"/>
                  </a:lnTo>
                  <a:lnTo>
                    <a:pt x="3642253" y="560388"/>
                  </a:lnTo>
                  <a:lnTo>
                    <a:pt x="3641724" y="564092"/>
                  </a:lnTo>
                  <a:lnTo>
                    <a:pt x="3641195" y="568854"/>
                  </a:lnTo>
                  <a:lnTo>
                    <a:pt x="3642253" y="571500"/>
                  </a:lnTo>
                  <a:lnTo>
                    <a:pt x="3644899" y="574146"/>
                  </a:lnTo>
                  <a:lnTo>
                    <a:pt x="3645428" y="575733"/>
                  </a:lnTo>
                  <a:lnTo>
                    <a:pt x="3645957" y="577850"/>
                  </a:lnTo>
                  <a:lnTo>
                    <a:pt x="3647545" y="579438"/>
                  </a:lnTo>
                  <a:lnTo>
                    <a:pt x="3649132" y="581025"/>
                  </a:lnTo>
                  <a:lnTo>
                    <a:pt x="3651778" y="582083"/>
                  </a:lnTo>
                  <a:lnTo>
                    <a:pt x="3653895" y="583142"/>
                  </a:lnTo>
                  <a:lnTo>
                    <a:pt x="3654953" y="585258"/>
                  </a:lnTo>
                  <a:lnTo>
                    <a:pt x="3656541" y="586317"/>
                  </a:lnTo>
                  <a:lnTo>
                    <a:pt x="3658128" y="586317"/>
                  </a:lnTo>
                  <a:lnTo>
                    <a:pt x="3660774" y="585258"/>
                  </a:lnTo>
                  <a:lnTo>
                    <a:pt x="3663420" y="583671"/>
                  </a:lnTo>
                  <a:lnTo>
                    <a:pt x="3666066" y="583671"/>
                  </a:lnTo>
                  <a:lnTo>
                    <a:pt x="3668182" y="583671"/>
                  </a:lnTo>
                  <a:lnTo>
                    <a:pt x="3669770" y="583671"/>
                  </a:lnTo>
                  <a:lnTo>
                    <a:pt x="3671886" y="583671"/>
                  </a:lnTo>
                  <a:lnTo>
                    <a:pt x="3673474" y="583671"/>
                  </a:lnTo>
                  <a:lnTo>
                    <a:pt x="3675591" y="583142"/>
                  </a:lnTo>
                  <a:lnTo>
                    <a:pt x="3677178" y="581554"/>
                  </a:lnTo>
                  <a:lnTo>
                    <a:pt x="3678766" y="580496"/>
                  </a:lnTo>
                  <a:lnTo>
                    <a:pt x="3682470" y="578908"/>
                  </a:lnTo>
                  <a:lnTo>
                    <a:pt x="3686174" y="576263"/>
                  </a:lnTo>
                  <a:lnTo>
                    <a:pt x="3687761" y="574146"/>
                  </a:lnTo>
                  <a:lnTo>
                    <a:pt x="3687761" y="571500"/>
                  </a:lnTo>
                  <a:lnTo>
                    <a:pt x="3686703" y="568854"/>
                  </a:lnTo>
                  <a:lnTo>
                    <a:pt x="3684057" y="567267"/>
                  </a:lnTo>
                  <a:lnTo>
                    <a:pt x="3682999" y="565150"/>
                  </a:lnTo>
                  <a:lnTo>
                    <a:pt x="3682470" y="563033"/>
                  </a:lnTo>
                  <a:lnTo>
                    <a:pt x="3684057" y="561446"/>
                  </a:lnTo>
                  <a:lnTo>
                    <a:pt x="3686174" y="559858"/>
                  </a:lnTo>
                  <a:lnTo>
                    <a:pt x="3690407" y="558800"/>
                  </a:lnTo>
                  <a:lnTo>
                    <a:pt x="3694111" y="559329"/>
                  </a:lnTo>
                  <a:lnTo>
                    <a:pt x="3697286" y="559329"/>
                  </a:lnTo>
                  <a:lnTo>
                    <a:pt x="3700461" y="558800"/>
                  </a:lnTo>
                  <a:lnTo>
                    <a:pt x="3702578" y="558271"/>
                  </a:lnTo>
                  <a:lnTo>
                    <a:pt x="3704695" y="556154"/>
                  </a:lnTo>
                  <a:lnTo>
                    <a:pt x="3708399" y="552979"/>
                  </a:lnTo>
                  <a:lnTo>
                    <a:pt x="3712103" y="549804"/>
                  </a:lnTo>
                  <a:lnTo>
                    <a:pt x="3713691" y="548217"/>
                  </a:lnTo>
                  <a:lnTo>
                    <a:pt x="3715278" y="547158"/>
                  </a:lnTo>
                  <a:lnTo>
                    <a:pt x="3719511" y="546100"/>
                  </a:lnTo>
                  <a:lnTo>
                    <a:pt x="3723745" y="545571"/>
                  </a:lnTo>
                  <a:lnTo>
                    <a:pt x="3725332" y="545042"/>
                  </a:lnTo>
                  <a:lnTo>
                    <a:pt x="3726920" y="545042"/>
                  </a:lnTo>
                  <a:lnTo>
                    <a:pt x="3730624" y="545042"/>
                  </a:lnTo>
                  <a:lnTo>
                    <a:pt x="3732741" y="545042"/>
                  </a:lnTo>
                  <a:lnTo>
                    <a:pt x="3734328" y="545042"/>
                  </a:lnTo>
                  <a:lnTo>
                    <a:pt x="3735916" y="543454"/>
                  </a:lnTo>
                  <a:lnTo>
                    <a:pt x="3737503" y="542396"/>
                  </a:lnTo>
                  <a:lnTo>
                    <a:pt x="3738032" y="540808"/>
                  </a:lnTo>
                  <a:lnTo>
                    <a:pt x="3738561" y="539221"/>
                  </a:lnTo>
                  <a:lnTo>
                    <a:pt x="3740678" y="538163"/>
                  </a:lnTo>
                  <a:lnTo>
                    <a:pt x="3742266" y="537633"/>
                  </a:lnTo>
                  <a:lnTo>
                    <a:pt x="3747028" y="536046"/>
                  </a:lnTo>
                  <a:lnTo>
                    <a:pt x="3753378" y="536575"/>
                  </a:lnTo>
                  <a:lnTo>
                    <a:pt x="3758141" y="536575"/>
                  </a:lnTo>
                  <a:lnTo>
                    <a:pt x="3762374" y="534988"/>
                  </a:lnTo>
                  <a:lnTo>
                    <a:pt x="3765549" y="532871"/>
                  </a:lnTo>
                  <a:lnTo>
                    <a:pt x="3766607" y="531283"/>
                  </a:lnTo>
                  <a:lnTo>
                    <a:pt x="3768195" y="529167"/>
                  </a:lnTo>
                  <a:lnTo>
                    <a:pt x="3770311" y="528638"/>
                  </a:lnTo>
                  <a:lnTo>
                    <a:pt x="3773486" y="528638"/>
                  </a:lnTo>
                  <a:lnTo>
                    <a:pt x="3774545" y="528638"/>
                  </a:lnTo>
                  <a:lnTo>
                    <a:pt x="3776132" y="528638"/>
                  </a:lnTo>
                  <a:lnTo>
                    <a:pt x="3777720" y="528108"/>
                  </a:lnTo>
                  <a:lnTo>
                    <a:pt x="3779836" y="527579"/>
                  </a:lnTo>
                  <a:lnTo>
                    <a:pt x="3781424" y="527579"/>
                  </a:lnTo>
                  <a:lnTo>
                    <a:pt x="3783541" y="527050"/>
                  </a:lnTo>
                  <a:lnTo>
                    <a:pt x="3784599" y="525463"/>
                  </a:lnTo>
                  <a:lnTo>
                    <a:pt x="3785128" y="523346"/>
                  </a:lnTo>
                  <a:lnTo>
                    <a:pt x="3786716" y="522288"/>
                  </a:lnTo>
                  <a:lnTo>
                    <a:pt x="3788832" y="522288"/>
                  </a:lnTo>
                  <a:lnTo>
                    <a:pt x="3789361" y="525992"/>
                  </a:lnTo>
                  <a:lnTo>
                    <a:pt x="3787774" y="529167"/>
                  </a:lnTo>
                  <a:lnTo>
                    <a:pt x="3786186" y="532871"/>
                  </a:lnTo>
                  <a:lnTo>
                    <a:pt x="3786186" y="534988"/>
                  </a:lnTo>
                  <a:lnTo>
                    <a:pt x="3786186" y="536575"/>
                  </a:lnTo>
                  <a:lnTo>
                    <a:pt x="3785128" y="538163"/>
                  </a:lnTo>
                  <a:lnTo>
                    <a:pt x="3784599" y="540279"/>
                  </a:lnTo>
                  <a:lnTo>
                    <a:pt x="3786186" y="540279"/>
                  </a:lnTo>
                  <a:lnTo>
                    <a:pt x="3787774" y="540808"/>
                  </a:lnTo>
                  <a:lnTo>
                    <a:pt x="3788832" y="542396"/>
                  </a:lnTo>
                  <a:lnTo>
                    <a:pt x="3789361" y="545042"/>
                  </a:lnTo>
                  <a:lnTo>
                    <a:pt x="3790949" y="546100"/>
                  </a:lnTo>
                  <a:lnTo>
                    <a:pt x="3793595" y="547158"/>
                  </a:lnTo>
                  <a:lnTo>
                    <a:pt x="3804178" y="547158"/>
                  </a:lnTo>
                  <a:lnTo>
                    <a:pt x="3804178" y="538163"/>
                  </a:lnTo>
                  <a:lnTo>
                    <a:pt x="3805766" y="537633"/>
                  </a:lnTo>
                  <a:lnTo>
                    <a:pt x="3807353" y="537633"/>
                  </a:lnTo>
                  <a:lnTo>
                    <a:pt x="3818995" y="537633"/>
                  </a:lnTo>
                  <a:lnTo>
                    <a:pt x="3820582" y="538163"/>
                  </a:lnTo>
                  <a:lnTo>
                    <a:pt x="3822699" y="538163"/>
                  </a:lnTo>
                  <a:lnTo>
                    <a:pt x="3826403" y="538163"/>
                  </a:lnTo>
                  <a:lnTo>
                    <a:pt x="3828520" y="538692"/>
                  </a:lnTo>
                  <a:lnTo>
                    <a:pt x="3830636" y="538163"/>
                  </a:lnTo>
                  <a:lnTo>
                    <a:pt x="3832224" y="536575"/>
                  </a:lnTo>
                  <a:lnTo>
                    <a:pt x="3833282" y="534988"/>
                  </a:lnTo>
                  <a:lnTo>
                    <a:pt x="3833811" y="532871"/>
                  </a:lnTo>
                  <a:lnTo>
                    <a:pt x="3834870" y="531283"/>
                  </a:lnTo>
                  <a:lnTo>
                    <a:pt x="3836457" y="530754"/>
                  </a:lnTo>
                  <a:lnTo>
                    <a:pt x="3838045" y="530754"/>
                  </a:lnTo>
                  <a:lnTo>
                    <a:pt x="3838574" y="531283"/>
                  </a:lnTo>
                  <a:lnTo>
                    <a:pt x="3839632" y="531283"/>
                  </a:lnTo>
                  <a:lnTo>
                    <a:pt x="3843336" y="531283"/>
                  </a:lnTo>
                  <a:lnTo>
                    <a:pt x="3847041" y="531813"/>
                  </a:lnTo>
                  <a:lnTo>
                    <a:pt x="3850216" y="531813"/>
                  </a:lnTo>
                  <a:lnTo>
                    <a:pt x="3854449" y="532871"/>
                  </a:lnTo>
                  <a:lnTo>
                    <a:pt x="3857624" y="531813"/>
                  </a:lnTo>
                  <a:lnTo>
                    <a:pt x="3858682" y="530225"/>
                  </a:lnTo>
                  <a:lnTo>
                    <a:pt x="3859211" y="528638"/>
                  </a:lnTo>
                  <a:lnTo>
                    <a:pt x="3860270" y="527050"/>
                  </a:lnTo>
                  <a:lnTo>
                    <a:pt x="3861328" y="524933"/>
                  </a:lnTo>
                  <a:lnTo>
                    <a:pt x="3862386" y="523875"/>
                  </a:lnTo>
                  <a:lnTo>
                    <a:pt x="3864503" y="522288"/>
                  </a:lnTo>
                  <a:lnTo>
                    <a:pt x="3866091" y="521758"/>
                  </a:lnTo>
                  <a:lnTo>
                    <a:pt x="3868736" y="521229"/>
                  </a:lnTo>
                  <a:lnTo>
                    <a:pt x="3872970" y="521229"/>
                  </a:lnTo>
                  <a:lnTo>
                    <a:pt x="3874028" y="523346"/>
                  </a:lnTo>
                  <a:lnTo>
                    <a:pt x="3874557" y="524933"/>
                  </a:lnTo>
                  <a:lnTo>
                    <a:pt x="3874557" y="528638"/>
                  </a:lnTo>
                  <a:lnTo>
                    <a:pt x="3874557" y="531813"/>
                  </a:lnTo>
                  <a:lnTo>
                    <a:pt x="3874028" y="533400"/>
                  </a:lnTo>
                  <a:lnTo>
                    <a:pt x="3873499" y="536046"/>
                  </a:lnTo>
                  <a:lnTo>
                    <a:pt x="3873499" y="539221"/>
                  </a:lnTo>
                  <a:lnTo>
                    <a:pt x="3872970" y="542396"/>
                  </a:lnTo>
                  <a:lnTo>
                    <a:pt x="3877203" y="543454"/>
                  </a:lnTo>
                  <a:lnTo>
                    <a:pt x="3879320" y="542925"/>
                  </a:lnTo>
                  <a:lnTo>
                    <a:pt x="3880907" y="541867"/>
                  </a:lnTo>
                  <a:lnTo>
                    <a:pt x="3881966" y="540279"/>
                  </a:lnTo>
                  <a:lnTo>
                    <a:pt x="3882495" y="538163"/>
                  </a:lnTo>
                  <a:lnTo>
                    <a:pt x="3883024" y="536575"/>
                  </a:lnTo>
                  <a:lnTo>
                    <a:pt x="3883553" y="534988"/>
                  </a:lnTo>
                  <a:lnTo>
                    <a:pt x="3884082" y="532342"/>
                  </a:lnTo>
                  <a:lnTo>
                    <a:pt x="3885141" y="531283"/>
                  </a:lnTo>
                  <a:lnTo>
                    <a:pt x="3886728" y="530754"/>
                  </a:lnTo>
                  <a:lnTo>
                    <a:pt x="3888316" y="531283"/>
                  </a:lnTo>
                  <a:lnTo>
                    <a:pt x="3892549" y="531283"/>
                  </a:lnTo>
                  <a:lnTo>
                    <a:pt x="3894136" y="531283"/>
                  </a:lnTo>
                  <a:lnTo>
                    <a:pt x="3895724" y="531283"/>
                  </a:lnTo>
                  <a:lnTo>
                    <a:pt x="3899957" y="529167"/>
                  </a:lnTo>
                  <a:lnTo>
                    <a:pt x="3902074" y="524933"/>
                  </a:lnTo>
                  <a:lnTo>
                    <a:pt x="3903132" y="523346"/>
                  </a:lnTo>
                  <a:lnTo>
                    <a:pt x="3903132" y="521229"/>
                  </a:lnTo>
                  <a:lnTo>
                    <a:pt x="3903661" y="519642"/>
                  </a:lnTo>
                  <a:lnTo>
                    <a:pt x="3904191" y="518054"/>
                  </a:lnTo>
                  <a:lnTo>
                    <a:pt x="3903132" y="515938"/>
                  </a:lnTo>
                  <a:lnTo>
                    <a:pt x="3901545" y="514350"/>
                  </a:lnTo>
                  <a:lnTo>
                    <a:pt x="3899957" y="513292"/>
                  </a:lnTo>
                  <a:lnTo>
                    <a:pt x="3897311" y="512763"/>
                  </a:lnTo>
                  <a:lnTo>
                    <a:pt x="3893607" y="510646"/>
                  </a:lnTo>
                  <a:lnTo>
                    <a:pt x="3888316" y="509588"/>
                  </a:lnTo>
                  <a:lnTo>
                    <a:pt x="3887786" y="507471"/>
                  </a:lnTo>
                  <a:lnTo>
                    <a:pt x="3886728" y="505354"/>
                  </a:lnTo>
                  <a:lnTo>
                    <a:pt x="3886728" y="503767"/>
                  </a:lnTo>
                  <a:lnTo>
                    <a:pt x="3886199" y="502179"/>
                  </a:lnTo>
                  <a:lnTo>
                    <a:pt x="3884611" y="500063"/>
                  </a:lnTo>
                  <a:lnTo>
                    <a:pt x="3882495" y="499533"/>
                  </a:lnTo>
                  <a:lnTo>
                    <a:pt x="3880907" y="499533"/>
                  </a:lnTo>
                  <a:lnTo>
                    <a:pt x="3879320" y="499533"/>
                  </a:lnTo>
                  <a:lnTo>
                    <a:pt x="3877203" y="499533"/>
                  </a:lnTo>
                  <a:lnTo>
                    <a:pt x="3875086" y="499004"/>
                  </a:lnTo>
                  <a:lnTo>
                    <a:pt x="3871911" y="499004"/>
                  </a:lnTo>
                  <a:lnTo>
                    <a:pt x="3868736" y="499004"/>
                  </a:lnTo>
                  <a:lnTo>
                    <a:pt x="3868736" y="496888"/>
                  </a:lnTo>
                  <a:lnTo>
                    <a:pt x="3868736" y="494771"/>
                  </a:lnTo>
                  <a:lnTo>
                    <a:pt x="3868207" y="493183"/>
                  </a:lnTo>
                  <a:lnTo>
                    <a:pt x="3868736" y="491067"/>
                  </a:lnTo>
                  <a:lnTo>
                    <a:pt x="3866620" y="489479"/>
                  </a:lnTo>
                  <a:lnTo>
                    <a:pt x="3864503" y="488421"/>
                  </a:lnTo>
                  <a:lnTo>
                    <a:pt x="3862386" y="486833"/>
                  </a:lnTo>
                  <a:lnTo>
                    <a:pt x="3861328" y="484717"/>
                  </a:lnTo>
                  <a:lnTo>
                    <a:pt x="3860270" y="482600"/>
                  </a:lnTo>
                  <a:lnTo>
                    <a:pt x="3860270" y="479954"/>
                  </a:lnTo>
                  <a:lnTo>
                    <a:pt x="3861328" y="476779"/>
                  </a:lnTo>
                  <a:lnTo>
                    <a:pt x="3863445" y="475721"/>
                  </a:lnTo>
                  <a:lnTo>
                    <a:pt x="3865032" y="474663"/>
                  </a:lnTo>
                  <a:lnTo>
                    <a:pt x="3867149" y="474133"/>
                  </a:lnTo>
                  <a:lnTo>
                    <a:pt x="3869266" y="474133"/>
                  </a:lnTo>
                  <a:lnTo>
                    <a:pt x="3871911" y="474133"/>
                  </a:lnTo>
                  <a:lnTo>
                    <a:pt x="3874557" y="474663"/>
                  </a:lnTo>
                  <a:lnTo>
                    <a:pt x="3875086" y="475192"/>
                  </a:lnTo>
                  <a:lnTo>
                    <a:pt x="3875616" y="474663"/>
                  </a:lnTo>
                  <a:lnTo>
                    <a:pt x="3876674" y="474663"/>
                  </a:lnTo>
                  <a:lnTo>
                    <a:pt x="3877732" y="474663"/>
                  </a:lnTo>
                  <a:lnTo>
                    <a:pt x="3878791" y="476779"/>
                  </a:lnTo>
                  <a:lnTo>
                    <a:pt x="3879320" y="478367"/>
                  </a:lnTo>
                  <a:lnTo>
                    <a:pt x="3880907" y="479954"/>
                  </a:lnTo>
                  <a:lnTo>
                    <a:pt x="3882495" y="481542"/>
                  </a:lnTo>
                  <a:lnTo>
                    <a:pt x="3884082" y="482071"/>
                  </a:lnTo>
                  <a:lnTo>
                    <a:pt x="3886199" y="482071"/>
                  </a:lnTo>
                  <a:lnTo>
                    <a:pt x="3886728" y="484188"/>
                  </a:lnTo>
                  <a:lnTo>
                    <a:pt x="3887786" y="485775"/>
                  </a:lnTo>
                  <a:lnTo>
                    <a:pt x="3889903" y="485775"/>
                  </a:lnTo>
                  <a:lnTo>
                    <a:pt x="3891491" y="486304"/>
                  </a:lnTo>
                  <a:lnTo>
                    <a:pt x="3895195" y="488950"/>
                  </a:lnTo>
                  <a:lnTo>
                    <a:pt x="3898370" y="491067"/>
                  </a:lnTo>
                  <a:lnTo>
                    <a:pt x="3902074" y="494242"/>
                  </a:lnTo>
                  <a:lnTo>
                    <a:pt x="3905778" y="495300"/>
                  </a:lnTo>
                  <a:lnTo>
                    <a:pt x="3924299" y="495300"/>
                  </a:lnTo>
                  <a:lnTo>
                    <a:pt x="3926416" y="495829"/>
                  </a:lnTo>
                  <a:lnTo>
                    <a:pt x="3928003" y="497417"/>
                  </a:lnTo>
                  <a:lnTo>
                    <a:pt x="3929061" y="499004"/>
                  </a:lnTo>
                  <a:lnTo>
                    <a:pt x="3929591" y="500592"/>
                  </a:lnTo>
                  <a:lnTo>
                    <a:pt x="3931178" y="502179"/>
                  </a:lnTo>
                  <a:lnTo>
                    <a:pt x="3933824" y="502708"/>
                  </a:lnTo>
                  <a:lnTo>
                    <a:pt x="3950757" y="502708"/>
                  </a:lnTo>
                  <a:lnTo>
                    <a:pt x="3953403" y="503238"/>
                  </a:lnTo>
                  <a:lnTo>
                    <a:pt x="3954991" y="504296"/>
                  </a:lnTo>
                  <a:lnTo>
                    <a:pt x="3957107" y="505883"/>
                  </a:lnTo>
                  <a:lnTo>
                    <a:pt x="3959224" y="506942"/>
                  </a:lnTo>
                  <a:lnTo>
                    <a:pt x="3960811" y="507471"/>
                  </a:lnTo>
                  <a:lnTo>
                    <a:pt x="3962928" y="508000"/>
                  </a:lnTo>
                  <a:lnTo>
                    <a:pt x="3965045" y="508529"/>
                  </a:lnTo>
                  <a:lnTo>
                    <a:pt x="3966632" y="509058"/>
                  </a:lnTo>
                  <a:lnTo>
                    <a:pt x="3967691" y="510646"/>
                  </a:lnTo>
                  <a:lnTo>
                    <a:pt x="3968220" y="513821"/>
                  </a:lnTo>
                  <a:lnTo>
                    <a:pt x="3969807" y="515938"/>
                  </a:lnTo>
                  <a:lnTo>
                    <a:pt x="3971924" y="516996"/>
                  </a:lnTo>
                  <a:lnTo>
                    <a:pt x="3975628" y="517525"/>
                  </a:lnTo>
                  <a:lnTo>
                    <a:pt x="3978803" y="518054"/>
                  </a:lnTo>
                  <a:lnTo>
                    <a:pt x="3980920" y="518054"/>
                  </a:lnTo>
                  <a:lnTo>
                    <a:pt x="3982507" y="518583"/>
                  </a:lnTo>
                  <a:lnTo>
                    <a:pt x="3984095" y="518583"/>
                  </a:lnTo>
                  <a:lnTo>
                    <a:pt x="3985682" y="518583"/>
                  </a:lnTo>
                  <a:lnTo>
                    <a:pt x="3987799" y="518054"/>
                  </a:lnTo>
                  <a:lnTo>
                    <a:pt x="3989916" y="518583"/>
                  </a:lnTo>
                  <a:lnTo>
                    <a:pt x="3991503" y="519642"/>
                  </a:lnTo>
                  <a:lnTo>
                    <a:pt x="3993091" y="521229"/>
                  </a:lnTo>
                  <a:lnTo>
                    <a:pt x="3994678" y="523346"/>
                  </a:lnTo>
                  <a:lnTo>
                    <a:pt x="3996266" y="524933"/>
                  </a:lnTo>
                  <a:lnTo>
                    <a:pt x="4001028" y="527050"/>
                  </a:lnTo>
                  <a:lnTo>
                    <a:pt x="4006849" y="527050"/>
                  </a:lnTo>
                  <a:lnTo>
                    <a:pt x="4010553" y="527050"/>
                  </a:lnTo>
                  <a:lnTo>
                    <a:pt x="4013728" y="527579"/>
                  </a:lnTo>
                  <a:lnTo>
                    <a:pt x="4013728" y="531283"/>
                  </a:lnTo>
                  <a:lnTo>
                    <a:pt x="4015316" y="538163"/>
                  </a:lnTo>
                  <a:lnTo>
                    <a:pt x="4018491" y="540279"/>
                  </a:lnTo>
                  <a:lnTo>
                    <a:pt x="4021666" y="541867"/>
                  </a:lnTo>
                  <a:lnTo>
                    <a:pt x="4025370" y="543454"/>
                  </a:lnTo>
                  <a:lnTo>
                    <a:pt x="4029074" y="543454"/>
                  </a:lnTo>
                  <a:lnTo>
                    <a:pt x="4032778" y="543454"/>
                  </a:lnTo>
                  <a:lnTo>
                    <a:pt x="4035953" y="543454"/>
                  </a:lnTo>
                  <a:lnTo>
                    <a:pt x="4037541" y="543983"/>
                  </a:lnTo>
                  <a:lnTo>
                    <a:pt x="4040186" y="543454"/>
                  </a:lnTo>
                  <a:lnTo>
                    <a:pt x="4040716" y="541867"/>
                  </a:lnTo>
                  <a:lnTo>
                    <a:pt x="4040716" y="540279"/>
                  </a:lnTo>
                  <a:lnTo>
                    <a:pt x="4042832" y="538692"/>
                  </a:lnTo>
                  <a:lnTo>
                    <a:pt x="4044420" y="536575"/>
                  </a:lnTo>
                  <a:lnTo>
                    <a:pt x="4044420" y="534988"/>
                  </a:lnTo>
                  <a:lnTo>
                    <a:pt x="4044420" y="532871"/>
                  </a:lnTo>
                  <a:lnTo>
                    <a:pt x="4044420" y="530754"/>
                  </a:lnTo>
                  <a:lnTo>
                    <a:pt x="4044420" y="529167"/>
                  </a:lnTo>
                  <a:lnTo>
                    <a:pt x="4042832" y="528638"/>
                  </a:lnTo>
                  <a:lnTo>
                    <a:pt x="4040716" y="527579"/>
                  </a:lnTo>
                  <a:lnTo>
                    <a:pt x="4037541" y="524404"/>
                  </a:lnTo>
                  <a:lnTo>
                    <a:pt x="4034366" y="521229"/>
                  </a:lnTo>
                  <a:lnTo>
                    <a:pt x="4032778" y="520700"/>
                  </a:lnTo>
                  <a:lnTo>
                    <a:pt x="4031191" y="520171"/>
                  </a:lnTo>
                  <a:lnTo>
                    <a:pt x="4029603" y="518583"/>
                  </a:lnTo>
                  <a:lnTo>
                    <a:pt x="4028545" y="516996"/>
                  </a:lnTo>
                  <a:lnTo>
                    <a:pt x="4025899" y="516467"/>
                  </a:lnTo>
                  <a:lnTo>
                    <a:pt x="4024311" y="515408"/>
                  </a:lnTo>
                  <a:lnTo>
                    <a:pt x="4023782" y="513821"/>
                  </a:lnTo>
                  <a:lnTo>
                    <a:pt x="4022724" y="511175"/>
                  </a:lnTo>
                  <a:lnTo>
                    <a:pt x="4022724" y="509588"/>
                  </a:lnTo>
                  <a:lnTo>
                    <a:pt x="4022724" y="508000"/>
                  </a:lnTo>
                  <a:lnTo>
                    <a:pt x="4021666" y="505883"/>
                  </a:lnTo>
                  <a:lnTo>
                    <a:pt x="4020078" y="504296"/>
                  </a:lnTo>
                  <a:lnTo>
                    <a:pt x="4018491" y="503238"/>
                  </a:lnTo>
                  <a:lnTo>
                    <a:pt x="4016374" y="502179"/>
                  </a:lnTo>
                  <a:lnTo>
                    <a:pt x="4014786" y="501650"/>
                  </a:lnTo>
                  <a:lnTo>
                    <a:pt x="4013199" y="502179"/>
                  </a:lnTo>
                  <a:lnTo>
                    <a:pt x="4009495" y="501650"/>
                  </a:lnTo>
                  <a:lnTo>
                    <a:pt x="4005791" y="502179"/>
                  </a:lnTo>
                  <a:lnTo>
                    <a:pt x="4005261" y="497946"/>
                  </a:lnTo>
                  <a:lnTo>
                    <a:pt x="4004732" y="494771"/>
                  </a:lnTo>
                  <a:lnTo>
                    <a:pt x="4004203" y="491596"/>
                  </a:lnTo>
                  <a:lnTo>
                    <a:pt x="4005791" y="488950"/>
                  </a:lnTo>
                  <a:lnTo>
                    <a:pt x="4007907" y="488421"/>
                  </a:lnTo>
                  <a:lnTo>
                    <a:pt x="4009495" y="487363"/>
                  </a:lnTo>
                  <a:lnTo>
                    <a:pt x="4011082" y="486833"/>
                  </a:lnTo>
                  <a:lnTo>
                    <a:pt x="4013199" y="486304"/>
                  </a:lnTo>
                  <a:lnTo>
                    <a:pt x="4014786" y="483658"/>
                  </a:lnTo>
                  <a:lnTo>
                    <a:pt x="4014786" y="479954"/>
                  </a:lnTo>
                  <a:lnTo>
                    <a:pt x="4014786" y="475721"/>
                  </a:lnTo>
                  <a:lnTo>
                    <a:pt x="4013728" y="472546"/>
                  </a:lnTo>
                  <a:lnTo>
                    <a:pt x="4011611" y="468842"/>
                  </a:lnTo>
                  <a:lnTo>
                    <a:pt x="4007907" y="465667"/>
                  </a:lnTo>
                  <a:lnTo>
                    <a:pt x="4006849" y="465667"/>
                  </a:lnTo>
                  <a:lnTo>
                    <a:pt x="4005791" y="466196"/>
                  </a:lnTo>
                  <a:lnTo>
                    <a:pt x="4004732" y="466196"/>
                  </a:lnTo>
                  <a:lnTo>
                    <a:pt x="4003674" y="465667"/>
                  </a:lnTo>
                  <a:lnTo>
                    <a:pt x="4003145" y="464079"/>
                  </a:lnTo>
                  <a:lnTo>
                    <a:pt x="4003145" y="461433"/>
                  </a:lnTo>
                  <a:lnTo>
                    <a:pt x="4003145" y="459846"/>
                  </a:lnTo>
                  <a:lnTo>
                    <a:pt x="4003145" y="456142"/>
                  </a:lnTo>
                  <a:lnTo>
                    <a:pt x="4004732" y="454554"/>
                  </a:lnTo>
                  <a:lnTo>
                    <a:pt x="4006849" y="452967"/>
                  </a:lnTo>
                  <a:lnTo>
                    <a:pt x="4008436" y="452438"/>
                  </a:lnTo>
                  <a:lnTo>
                    <a:pt x="4012141" y="452438"/>
                  </a:lnTo>
                  <a:lnTo>
                    <a:pt x="4013728" y="452438"/>
                  </a:lnTo>
                  <a:lnTo>
                    <a:pt x="4014786" y="452967"/>
                  </a:lnTo>
                  <a:lnTo>
                    <a:pt x="4016903" y="452967"/>
                  </a:lnTo>
                  <a:lnTo>
                    <a:pt x="4019549" y="452438"/>
                  </a:lnTo>
                  <a:lnTo>
                    <a:pt x="4021136" y="452438"/>
                  </a:lnTo>
                  <a:lnTo>
                    <a:pt x="4022724" y="451908"/>
                  </a:lnTo>
                  <a:lnTo>
                    <a:pt x="4024311" y="450321"/>
                  </a:lnTo>
                  <a:lnTo>
                    <a:pt x="4024311" y="447675"/>
                  </a:lnTo>
                  <a:lnTo>
                    <a:pt x="4025370" y="443442"/>
                  </a:lnTo>
                  <a:lnTo>
                    <a:pt x="4025899" y="440267"/>
                  </a:lnTo>
                  <a:lnTo>
                    <a:pt x="4029074" y="436563"/>
                  </a:lnTo>
                  <a:lnTo>
                    <a:pt x="4032778" y="432858"/>
                  </a:lnTo>
                  <a:lnTo>
                    <a:pt x="4033836" y="431271"/>
                  </a:lnTo>
                  <a:lnTo>
                    <a:pt x="4035424" y="429683"/>
                  </a:lnTo>
                  <a:lnTo>
                    <a:pt x="4037541" y="426508"/>
                  </a:lnTo>
                  <a:lnTo>
                    <a:pt x="4040186" y="422275"/>
                  </a:lnTo>
                  <a:lnTo>
                    <a:pt x="4040186" y="420158"/>
                  </a:lnTo>
                  <a:lnTo>
                    <a:pt x="4040186" y="418042"/>
                  </a:lnTo>
                  <a:lnTo>
                    <a:pt x="4040186" y="412221"/>
                  </a:lnTo>
                  <a:lnTo>
                    <a:pt x="4040186" y="406929"/>
                  </a:lnTo>
                  <a:lnTo>
                    <a:pt x="4041774" y="406929"/>
                  </a:lnTo>
                  <a:lnTo>
                    <a:pt x="4043361" y="406400"/>
                  </a:lnTo>
                  <a:lnTo>
                    <a:pt x="4046536" y="406400"/>
                  </a:lnTo>
                  <a:lnTo>
                    <a:pt x="4050770" y="406400"/>
                  </a:lnTo>
                  <a:lnTo>
                    <a:pt x="4052357" y="406400"/>
                  </a:lnTo>
                  <a:lnTo>
                    <a:pt x="4053945" y="406400"/>
                  </a:lnTo>
                  <a:lnTo>
                    <a:pt x="4055532" y="405871"/>
                  </a:lnTo>
                  <a:lnTo>
                    <a:pt x="4057649" y="404813"/>
                  </a:lnTo>
                  <a:lnTo>
                    <a:pt x="4059236" y="403225"/>
                  </a:lnTo>
                  <a:lnTo>
                    <a:pt x="4061353" y="401638"/>
                  </a:lnTo>
                  <a:lnTo>
                    <a:pt x="4065586" y="400050"/>
                  </a:lnTo>
                  <a:lnTo>
                    <a:pt x="4069820" y="400050"/>
                  </a:lnTo>
                  <a:lnTo>
                    <a:pt x="4072995" y="400579"/>
                  </a:lnTo>
                  <a:lnTo>
                    <a:pt x="4075641" y="400579"/>
                  </a:lnTo>
                  <a:lnTo>
                    <a:pt x="4083049" y="400579"/>
                  </a:lnTo>
                  <a:lnTo>
                    <a:pt x="4086224" y="400579"/>
                  </a:lnTo>
                  <a:lnTo>
                    <a:pt x="4089399" y="400579"/>
                  </a:lnTo>
                  <a:lnTo>
                    <a:pt x="4091516" y="401108"/>
                  </a:lnTo>
                  <a:lnTo>
                    <a:pt x="4093632" y="401638"/>
                  </a:lnTo>
                  <a:lnTo>
                    <a:pt x="4095220" y="403754"/>
                  </a:lnTo>
                  <a:lnTo>
                    <a:pt x="4096807" y="405342"/>
                  </a:lnTo>
                  <a:lnTo>
                    <a:pt x="4101041" y="406400"/>
                  </a:lnTo>
                  <a:lnTo>
                    <a:pt x="4106332" y="406400"/>
                  </a:lnTo>
                  <a:lnTo>
                    <a:pt x="4105803" y="428096"/>
                  </a:lnTo>
                  <a:lnTo>
                    <a:pt x="4105274" y="427567"/>
                  </a:lnTo>
                  <a:lnTo>
                    <a:pt x="4103157" y="428096"/>
                  </a:lnTo>
                  <a:lnTo>
                    <a:pt x="4101041" y="428625"/>
                  </a:lnTo>
                  <a:lnTo>
                    <a:pt x="4097866" y="428625"/>
                  </a:lnTo>
                  <a:lnTo>
                    <a:pt x="4094161" y="428096"/>
                  </a:lnTo>
                  <a:lnTo>
                    <a:pt x="4094161" y="450321"/>
                  </a:lnTo>
                  <a:lnTo>
                    <a:pt x="4094691" y="451908"/>
                  </a:lnTo>
                  <a:lnTo>
                    <a:pt x="4096278" y="453496"/>
                  </a:lnTo>
                  <a:lnTo>
                    <a:pt x="4097336" y="455083"/>
                  </a:lnTo>
                  <a:lnTo>
                    <a:pt x="4098395" y="456671"/>
                  </a:lnTo>
                  <a:lnTo>
                    <a:pt x="4099982" y="460904"/>
                  </a:lnTo>
                  <a:lnTo>
                    <a:pt x="4101041" y="464079"/>
                  </a:lnTo>
                  <a:lnTo>
                    <a:pt x="4101570" y="465667"/>
                  </a:lnTo>
                  <a:lnTo>
                    <a:pt x="4102099" y="467783"/>
                  </a:lnTo>
                  <a:lnTo>
                    <a:pt x="4104216" y="471488"/>
                  </a:lnTo>
                  <a:lnTo>
                    <a:pt x="4105803" y="474663"/>
                  </a:lnTo>
                  <a:lnTo>
                    <a:pt x="4105803" y="476779"/>
                  </a:lnTo>
                  <a:lnTo>
                    <a:pt x="4105803" y="478367"/>
                  </a:lnTo>
                  <a:lnTo>
                    <a:pt x="4105274" y="484188"/>
                  </a:lnTo>
                  <a:lnTo>
                    <a:pt x="4104216" y="488950"/>
                  </a:lnTo>
                  <a:lnTo>
                    <a:pt x="4103157" y="492654"/>
                  </a:lnTo>
                  <a:lnTo>
                    <a:pt x="4102099" y="496358"/>
                  </a:lnTo>
                  <a:lnTo>
                    <a:pt x="4102099" y="499533"/>
                  </a:lnTo>
                  <a:lnTo>
                    <a:pt x="4102099" y="505354"/>
                  </a:lnTo>
                  <a:lnTo>
                    <a:pt x="4102099" y="510646"/>
                  </a:lnTo>
                  <a:lnTo>
                    <a:pt x="4101041" y="515408"/>
                  </a:lnTo>
                  <a:lnTo>
                    <a:pt x="4100511" y="519642"/>
                  </a:lnTo>
                  <a:lnTo>
                    <a:pt x="4100511" y="522288"/>
                  </a:lnTo>
                  <a:lnTo>
                    <a:pt x="4101041" y="524933"/>
                  </a:lnTo>
                  <a:lnTo>
                    <a:pt x="4102099" y="527050"/>
                  </a:lnTo>
                  <a:lnTo>
                    <a:pt x="4104216" y="528638"/>
                  </a:lnTo>
                  <a:lnTo>
                    <a:pt x="4106332" y="529167"/>
                  </a:lnTo>
                  <a:lnTo>
                    <a:pt x="4108449" y="530225"/>
                  </a:lnTo>
                  <a:lnTo>
                    <a:pt x="4110566" y="530754"/>
                  </a:lnTo>
                  <a:lnTo>
                    <a:pt x="4112682" y="531283"/>
                  </a:lnTo>
                  <a:lnTo>
                    <a:pt x="4116916" y="530754"/>
                  </a:lnTo>
                  <a:lnTo>
                    <a:pt x="4120091" y="530225"/>
                  </a:lnTo>
                  <a:lnTo>
                    <a:pt x="4120620" y="532342"/>
                  </a:lnTo>
                  <a:lnTo>
                    <a:pt x="4121149" y="534988"/>
                  </a:lnTo>
                  <a:lnTo>
                    <a:pt x="4120091" y="537104"/>
                  </a:lnTo>
                  <a:lnTo>
                    <a:pt x="4119032" y="538163"/>
                  </a:lnTo>
                  <a:lnTo>
                    <a:pt x="4119032" y="540279"/>
                  </a:lnTo>
                  <a:lnTo>
                    <a:pt x="4118503" y="541867"/>
                  </a:lnTo>
                  <a:lnTo>
                    <a:pt x="4117974" y="543454"/>
                  </a:lnTo>
                  <a:lnTo>
                    <a:pt x="4117445" y="545571"/>
                  </a:lnTo>
                  <a:lnTo>
                    <a:pt x="4116386" y="549275"/>
                  </a:lnTo>
                  <a:lnTo>
                    <a:pt x="4114799" y="552450"/>
                  </a:lnTo>
                  <a:lnTo>
                    <a:pt x="4114799" y="554038"/>
                  </a:lnTo>
                  <a:lnTo>
                    <a:pt x="4114270" y="556154"/>
                  </a:lnTo>
                  <a:lnTo>
                    <a:pt x="4114270" y="558271"/>
                  </a:lnTo>
                  <a:lnTo>
                    <a:pt x="4114270" y="559858"/>
                  </a:lnTo>
                  <a:lnTo>
                    <a:pt x="4112153" y="560917"/>
                  </a:lnTo>
                  <a:lnTo>
                    <a:pt x="4110036" y="561446"/>
                  </a:lnTo>
                  <a:lnTo>
                    <a:pt x="4108449" y="562504"/>
                  </a:lnTo>
                  <a:lnTo>
                    <a:pt x="4106861" y="563033"/>
                  </a:lnTo>
                  <a:lnTo>
                    <a:pt x="4106332" y="565150"/>
                  </a:lnTo>
                  <a:lnTo>
                    <a:pt x="4105803" y="567267"/>
                  </a:lnTo>
                  <a:lnTo>
                    <a:pt x="4103157" y="570442"/>
                  </a:lnTo>
                  <a:lnTo>
                    <a:pt x="4099453" y="573088"/>
                  </a:lnTo>
                  <a:lnTo>
                    <a:pt x="4097866" y="573617"/>
                  </a:lnTo>
                  <a:lnTo>
                    <a:pt x="4096278" y="574675"/>
                  </a:lnTo>
                  <a:lnTo>
                    <a:pt x="4094161" y="578379"/>
                  </a:lnTo>
                  <a:lnTo>
                    <a:pt x="4092574" y="582083"/>
                  </a:lnTo>
                  <a:lnTo>
                    <a:pt x="4090457" y="583671"/>
                  </a:lnTo>
                  <a:lnTo>
                    <a:pt x="4088870" y="584729"/>
                  </a:lnTo>
                  <a:lnTo>
                    <a:pt x="4087282" y="585788"/>
                  </a:lnTo>
                  <a:lnTo>
                    <a:pt x="4085166" y="587375"/>
                  </a:lnTo>
                  <a:lnTo>
                    <a:pt x="4083578" y="588963"/>
                  </a:lnTo>
                  <a:lnTo>
                    <a:pt x="4081991" y="590021"/>
                  </a:lnTo>
                  <a:lnTo>
                    <a:pt x="4078286" y="590550"/>
                  </a:lnTo>
                  <a:lnTo>
                    <a:pt x="4074582" y="590021"/>
                  </a:lnTo>
                  <a:lnTo>
                    <a:pt x="4071407" y="590550"/>
                  </a:lnTo>
                  <a:lnTo>
                    <a:pt x="4067174" y="590021"/>
                  </a:lnTo>
                  <a:lnTo>
                    <a:pt x="4065586" y="589492"/>
                  </a:lnTo>
                  <a:lnTo>
                    <a:pt x="4063999" y="587904"/>
                  </a:lnTo>
                  <a:lnTo>
                    <a:pt x="4061353" y="587904"/>
                  </a:lnTo>
                  <a:lnTo>
                    <a:pt x="4058178" y="587904"/>
                  </a:lnTo>
                  <a:lnTo>
                    <a:pt x="4055532" y="587904"/>
                  </a:lnTo>
                  <a:lnTo>
                    <a:pt x="4053416" y="587904"/>
                  </a:lnTo>
                  <a:lnTo>
                    <a:pt x="4051828" y="590021"/>
                  </a:lnTo>
                  <a:lnTo>
                    <a:pt x="4050770" y="592138"/>
                  </a:lnTo>
                  <a:lnTo>
                    <a:pt x="4048653" y="593725"/>
                  </a:lnTo>
                  <a:lnTo>
                    <a:pt x="4047595" y="595313"/>
                  </a:lnTo>
                  <a:lnTo>
                    <a:pt x="4051299" y="596900"/>
                  </a:lnTo>
                  <a:lnTo>
                    <a:pt x="4072995" y="596900"/>
                  </a:lnTo>
                  <a:lnTo>
                    <a:pt x="4074582" y="597958"/>
                  </a:lnTo>
                  <a:lnTo>
                    <a:pt x="4076170" y="600075"/>
                  </a:lnTo>
                  <a:lnTo>
                    <a:pt x="4078286" y="600604"/>
                  </a:lnTo>
                  <a:lnTo>
                    <a:pt x="4079874" y="601133"/>
                  </a:lnTo>
                  <a:lnTo>
                    <a:pt x="4081991" y="602192"/>
                  </a:lnTo>
                  <a:lnTo>
                    <a:pt x="4083578" y="602721"/>
                  </a:lnTo>
                  <a:lnTo>
                    <a:pt x="4086753" y="603250"/>
                  </a:lnTo>
                  <a:lnTo>
                    <a:pt x="4090457" y="603779"/>
                  </a:lnTo>
                  <a:lnTo>
                    <a:pt x="4092574" y="603779"/>
                  </a:lnTo>
                  <a:lnTo>
                    <a:pt x="4094161" y="603779"/>
                  </a:lnTo>
                  <a:lnTo>
                    <a:pt x="4095749" y="602192"/>
                  </a:lnTo>
                  <a:lnTo>
                    <a:pt x="4096807" y="600075"/>
                  </a:lnTo>
                  <a:lnTo>
                    <a:pt x="4096807" y="597958"/>
                  </a:lnTo>
                  <a:lnTo>
                    <a:pt x="4096807" y="596371"/>
                  </a:lnTo>
                  <a:lnTo>
                    <a:pt x="4099982" y="593725"/>
                  </a:lnTo>
                  <a:lnTo>
                    <a:pt x="4104216" y="592138"/>
                  </a:lnTo>
                  <a:lnTo>
                    <a:pt x="4108978" y="588963"/>
                  </a:lnTo>
                  <a:lnTo>
                    <a:pt x="4114799" y="585258"/>
                  </a:lnTo>
                  <a:lnTo>
                    <a:pt x="4118503" y="585258"/>
                  </a:lnTo>
                  <a:lnTo>
                    <a:pt x="4121678" y="585258"/>
                  </a:lnTo>
                  <a:lnTo>
                    <a:pt x="4121149" y="581025"/>
                  </a:lnTo>
                  <a:lnTo>
                    <a:pt x="4121678" y="576263"/>
                  </a:lnTo>
                  <a:lnTo>
                    <a:pt x="4123266" y="575204"/>
                  </a:lnTo>
                  <a:lnTo>
                    <a:pt x="4125911" y="574146"/>
                  </a:lnTo>
                  <a:lnTo>
                    <a:pt x="4127499" y="572029"/>
                  </a:lnTo>
                  <a:lnTo>
                    <a:pt x="4130145" y="570442"/>
                  </a:lnTo>
                  <a:lnTo>
                    <a:pt x="4131732" y="569383"/>
                  </a:lnTo>
                  <a:lnTo>
                    <a:pt x="4133320" y="567796"/>
                  </a:lnTo>
                  <a:lnTo>
                    <a:pt x="4135966" y="566208"/>
                  </a:lnTo>
                  <a:lnTo>
                    <a:pt x="4137024" y="564092"/>
                  </a:lnTo>
                  <a:lnTo>
                    <a:pt x="4137553" y="562504"/>
                  </a:lnTo>
                  <a:lnTo>
                    <a:pt x="4138082" y="560917"/>
                  </a:lnTo>
                  <a:lnTo>
                    <a:pt x="4139670" y="556683"/>
                  </a:lnTo>
                  <a:lnTo>
                    <a:pt x="4139670" y="551921"/>
                  </a:lnTo>
                  <a:lnTo>
                    <a:pt x="4139141" y="547158"/>
                  </a:lnTo>
                  <a:lnTo>
                    <a:pt x="4137024" y="542396"/>
                  </a:lnTo>
                  <a:lnTo>
                    <a:pt x="4136495" y="540808"/>
                  </a:lnTo>
                  <a:lnTo>
                    <a:pt x="4136495" y="539221"/>
                  </a:lnTo>
                  <a:lnTo>
                    <a:pt x="4135966" y="537633"/>
                  </a:lnTo>
                  <a:lnTo>
                    <a:pt x="4135436" y="536046"/>
                  </a:lnTo>
                  <a:lnTo>
                    <a:pt x="4136495" y="532871"/>
                  </a:lnTo>
                  <a:lnTo>
                    <a:pt x="4139141" y="531813"/>
                  </a:lnTo>
                  <a:lnTo>
                    <a:pt x="4140728" y="530754"/>
                  </a:lnTo>
                  <a:lnTo>
                    <a:pt x="4142316" y="530225"/>
                  </a:lnTo>
                  <a:lnTo>
                    <a:pt x="4143903" y="529167"/>
                  </a:lnTo>
                  <a:lnTo>
                    <a:pt x="4146549" y="528638"/>
                  </a:lnTo>
                  <a:lnTo>
                    <a:pt x="4148136" y="528638"/>
                  </a:lnTo>
                  <a:lnTo>
                    <a:pt x="4149724" y="528638"/>
                  </a:lnTo>
                  <a:lnTo>
                    <a:pt x="4155016" y="528108"/>
                  </a:lnTo>
                  <a:lnTo>
                    <a:pt x="4160307" y="527579"/>
                  </a:lnTo>
                  <a:lnTo>
                    <a:pt x="4164011" y="528108"/>
                  </a:lnTo>
                  <a:lnTo>
                    <a:pt x="4167716" y="528638"/>
                  </a:lnTo>
                  <a:lnTo>
                    <a:pt x="4169832" y="528638"/>
                  </a:lnTo>
                  <a:lnTo>
                    <a:pt x="4171949" y="529167"/>
                  </a:lnTo>
                  <a:lnTo>
                    <a:pt x="4173536" y="529696"/>
                  </a:lnTo>
                  <a:lnTo>
                    <a:pt x="4175124" y="530225"/>
                  </a:lnTo>
                  <a:lnTo>
                    <a:pt x="4176711" y="531813"/>
                  </a:lnTo>
                  <a:lnTo>
                    <a:pt x="4178299" y="533400"/>
                  </a:lnTo>
                  <a:lnTo>
                    <a:pt x="4178299" y="535517"/>
                  </a:lnTo>
                  <a:lnTo>
                    <a:pt x="4178299" y="537633"/>
                  </a:lnTo>
                  <a:lnTo>
                    <a:pt x="4179886" y="538692"/>
                  </a:lnTo>
                  <a:lnTo>
                    <a:pt x="4182003" y="539221"/>
                  </a:lnTo>
                  <a:lnTo>
                    <a:pt x="4185707" y="541867"/>
                  </a:lnTo>
                  <a:lnTo>
                    <a:pt x="4186766" y="546629"/>
                  </a:lnTo>
                  <a:lnTo>
                    <a:pt x="4186766" y="548217"/>
                  </a:lnTo>
                  <a:lnTo>
                    <a:pt x="4186236" y="549804"/>
                  </a:lnTo>
                  <a:lnTo>
                    <a:pt x="4186236" y="555096"/>
                  </a:lnTo>
                  <a:lnTo>
                    <a:pt x="4185707" y="560917"/>
                  </a:lnTo>
                  <a:lnTo>
                    <a:pt x="4187824" y="564092"/>
                  </a:lnTo>
                  <a:lnTo>
                    <a:pt x="4189941" y="564621"/>
                  </a:lnTo>
                  <a:lnTo>
                    <a:pt x="4191528" y="565150"/>
                  </a:lnTo>
                  <a:lnTo>
                    <a:pt x="4193116" y="566208"/>
                  </a:lnTo>
                  <a:lnTo>
                    <a:pt x="4195232" y="567796"/>
                  </a:lnTo>
                  <a:lnTo>
                    <a:pt x="4196820" y="569383"/>
                  </a:lnTo>
                  <a:lnTo>
                    <a:pt x="4198407" y="570442"/>
                  </a:lnTo>
                  <a:lnTo>
                    <a:pt x="4202641" y="570442"/>
                  </a:lnTo>
                  <a:lnTo>
                    <a:pt x="4205816" y="570442"/>
                  </a:lnTo>
                  <a:lnTo>
                    <a:pt x="4208991" y="569913"/>
                  </a:lnTo>
                  <a:lnTo>
                    <a:pt x="4211636" y="568854"/>
                  </a:lnTo>
                  <a:lnTo>
                    <a:pt x="4213224" y="567796"/>
                  </a:lnTo>
                  <a:lnTo>
                    <a:pt x="4215870" y="564092"/>
                  </a:lnTo>
                  <a:lnTo>
                    <a:pt x="4213753" y="563563"/>
                  </a:lnTo>
                  <a:lnTo>
                    <a:pt x="4212166" y="563033"/>
                  </a:lnTo>
                  <a:lnTo>
                    <a:pt x="4210578" y="563033"/>
                  </a:lnTo>
                  <a:lnTo>
                    <a:pt x="4208461" y="563033"/>
                  </a:lnTo>
                  <a:lnTo>
                    <a:pt x="4204757" y="563563"/>
                  </a:lnTo>
                  <a:lnTo>
                    <a:pt x="4201582" y="562504"/>
                  </a:lnTo>
                  <a:lnTo>
                    <a:pt x="4199995" y="560388"/>
                  </a:lnTo>
                  <a:lnTo>
                    <a:pt x="4198407" y="558800"/>
                  </a:lnTo>
                  <a:lnTo>
                    <a:pt x="4195232" y="557213"/>
                  </a:lnTo>
                  <a:lnTo>
                    <a:pt x="4194174" y="557213"/>
                  </a:lnTo>
                  <a:lnTo>
                    <a:pt x="4193116" y="557213"/>
                  </a:lnTo>
                  <a:lnTo>
                    <a:pt x="4192586" y="557213"/>
                  </a:lnTo>
                  <a:lnTo>
                    <a:pt x="4191528" y="557213"/>
                  </a:lnTo>
                  <a:lnTo>
                    <a:pt x="4190999" y="555096"/>
                  </a:lnTo>
                  <a:lnTo>
                    <a:pt x="4189941" y="553508"/>
                  </a:lnTo>
                  <a:lnTo>
                    <a:pt x="4191528" y="551921"/>
                  </a:lnTo>
                  <a:lnTo>
                    <a:pt x="4193645" y="550863"/>
                  </a:lnTo>
                  <a:lnTo>
                    <a:pt x="4194703" y="549275"/>
                  </a:lnTo>
                  <a:lnTo>
                    <a:pt x="4195761" y="547158"/>
                  </a:lnTo>
                  <a:lnTo>
                    <a:pt x="4197878" y="543983"/>
                  </a:lnTo>
                  <a:lnTo>
                    <a:pt x="4198407" y="540279"/>
                  </a:lnTo>
                  <a:lnTo>
                    <a:pt x="4197349" y="538163"/>
                  </a:lnTo>
                  <a:lnTo>
                    <a:pt x="4195761" y="536575"/>
                  </a:lnTo>
                  <a:lnTo>
                    <a:pt x="4194703" y="534988"/>
                  </a:lnTo>
                  <a:lnTo>
                    <a:pt x="4192586" y="533400"/>
                  </a:lnTo>
                  <a:lnTo>
                    <a:pt x="4189411" y="530754"/>
                  </a:lnTo>
                  <a:lnTo>
                    <a:pt x="4186236" y="527579"/>
                  </a:lnTo>
                  <a:lnTo>
                    <a:pt x="4184649" y="524404"/>
                  </a:lnTo>
                  <a:lnTo>
                    <a:pt x="4182532" y="520171"/>
                  </a:lnTo>
                  <a:lnTo>
                    <a:pt x="4181474" y="519113"/>
                  </a:lnTo>
                  <a:lnTo>
                    <a:pt x="4179357" y="518054"/>
                  </a:lnTo>
                  <a:lnTo>
                    <a:pt x="4177241" y="517525"/>
                  </a:lnTo>
                  <a:lnTo>
                    <a:pt x="4175124" y="516996"/>
                  </a:lnTo>
                  <a:lnTo>
                    <a:pt x="4171949" y="514879"/>
                  </a:lnTo>
                  <a:lnTo>
                    <a:pt x="4168774" y="512763"/>
                  </a:lnTo>
                  <a:lnTo>
                    <a:pt x="4166657" y="510117"/>
                  </a:lnTo>
                  <a:lnTo>
                    <a:pt x="4165599" y="509058"/>
                  </a:lnTo>
                  <a:lnTo>
                    <a:pt x="4164011" y="508000"/>
                  </a:lnTo>
                  <a:lnTo>
                    <a:pt x="4161895" y="508000"/>
                  </a:lnTo>
                  <a:lnTo>
                    <a:pt x="4160307" y="508000"/>
                  </a:lnTo>
                  <a:lnTo>
                    <a:pt x="4158191" y="509058"/>
                  </a:lnTo>
                  <a:lnTo>
                    <a:pt x="4157132" y="511175"/>
                  </a:lnTo>
                  <a:lnTo>
                    <a:pt x="4155016" y="512763"/>
                  </a:lnTo>
                  <a:lnTo>
                    <a:pt x="4152899" y="514350"/>
                  </a:lnTo>
                  <a:lnTo>
                    <a:pt x="4151841" y="515938"/>
                  </a:lnTo>
                  <a:lnTo>
                    <a:pt x="4150782" y="518054"/>
                  </a:lnTo>
                  <a:lnTo>
                    <a:pt x="4132791" y="518054"/>
                  </a:lnTo>
                  <a:lnTo>
                    <a:pt x="4130674" y="517525"/>
                  </a:lnTo>
                  <a:lnTo>
                    <a:pt x="4129086" y="515938"/>
                  </a:lnTo>
                  <a:lnTo>
                    <a:pt x="4126970" y="512763"/>
                  </a:lnTo>
                  <a:lnTo>
                    <a:pt x="4125911" y="509058"/>
                  </a:lnTo>
                  <a:lnTo>
                    <a:pt x="4125382" y="506942"/>
                  </a:lnTo>
                  <a:lnTo>
                    <a:pt x="4124853" y="505354"/>
                  </a:lnTo>
                  <a:lnTo>
                    <a:pt x="4125911" y="503767"/>
                  </a:lnTo>
                  <a:lnTo>
                    <a:pt x="4126441" y="502179"/>
                  </a:lnTo>
                  <a:lnTo>
                    <a:pt x="4125911" y="499533"/>
                  </a:lnTo>
                  <a:lnTo>
                    <a:pt x="4125911" y="497946"/>
                  </a:lnTo>
                  <a:lnTo>
                    <a:pt x="4125382" y="495829"/>
                  </a:lnTo>
                  <a:lnTo>
                    <a:pt x="4124853" y="493713"/>
                  </a:lnTo>
                  <a:lnTo>
                    <a:pt x="4123266" y="492125"/>
                  </a:lnTo>
                  <a:lnTo>
                    <a:pt x="4122736" y="490538"/>
                  </a:lnTo>
                  <a:lnTo>
                    <a:pt x="4122736" y="488421"/>
                  </a:lnTo>
                  <a:lnTo>
                    <a:pt x="4124853" y="485246"/>
                  </a:lnTo>
                  <a:lnTo>
                    <a:pt x="4127499" y="483129"/>
                  </a:lnTo>
                  <a:lnTo>
                    <a:pt x="4128557" y="481542"/>
                  </a:lnTo>
                  <a:lnTo>
                    <a:pt x="4129086" y="479954"/>
                  </a:lnTo>
                  <a:lnTo>
                    <a:pt x="4129616" y="477838"/>
                  </a:lnTo>
                  <a:lnTo>
                    <a:pt x="4130145" y="475721"/>
                  </a:lnTo>
                  <a:lnTo>
                    <a:pt x="4129086" y="472017"/>
                  </a:lnTo>
                  <a:lnTo>
                    <a:pt x="4128028" y="468842"/>
                  </a:lnTo>
                  <a:lnTo>
                    <a:pt x="4128557" y="466725"/>
                  </a:lnTo>
                  <a:lnTo>
                    <a:pt x="4128028" y="465138"/>
                  </a:lnTo>
                  <a:lnTo>
                    <a:pt x="4125911" y="461963"/>
                  </a:lnTo>
                  <a:lnTo>
                    <a:pt x="4121678" y="459317"/>
                  </a:lnTo>
                  <a:lnTo>
                    <a:pt x="4116916" y="454554"/>
                  </a:lnTo>
                  <a:lnTo>
                    <a:pt x="4114270" y="449263"/>
                  </a:lnTo>
                  <a:lnTo>
                    <a:pt x="4114270" y="447675"/>
                  </a:lnTo>
                  <a:lnTo>
                    <a:pt x="4114270" y="444500"/>
                  </a:lnTo>
                  <a:lnTo>
                    <a:pt x="4116386" y="440796"/>
                  </a:lnTo>
                  <a:lnTo>
                    <a:pt x="4118503" y="439208"/>
                  </a:lnTo>
                  <a:lnTo>
                    <a:pt x="4120091" y="439208"/>
                  </a:lnTo>
                  <a:lnTo>
                    <a:pt x="4121678" y="438679"/>
                  </a:lnTo>
                  <a:lnTo>
                    <a:pt x="4123795" y="437621"/>
                  </a:lnTo>
                  <a:lnTo>
                    <a:pt x="4125911" y="436563"/>
                  </a:lnTo>
                  <a:lnTo>
                    <a:pt x="4126441" y="434975"/>
                  </a:lnTo>
                  <a:lnTo>
                    <a:pt x="4126441" y="432858"/>
                  </a:lnTo>
                  <a:lnTo>
                    <a:pt x="4126970" y="430213"/>
                  </a:lnTo>
                  <a:lnTo>
                    <a:pt x="4126441" y="427567"/>
                  </a:lnTo>
                  <a:lnTo>
                    <a:pt x="4128028" y="427567"/>
                  </a:lnTo>
                  <a:lnTo>
                    <a:pt x="4130145" y="427567"/>
                  </a:lnTo>
                  <a:lnTo>
                    <a:pt x="4132261" y="427567"/>
                  </a:lnTo>
                  <a:lnTo>
                    <a:pt x="4134378" y="427038"/>
                  </a:lnTo>
                  <a:lnTo>
                    <a:pt x="4138082" y="427038"/>
                  </a:lnTo>
                  <a:lnTo>
                    <a:pt x="4141257" y="427567"/>
                  </a:lnTo>
                  <a:lnTo>
                    <a:pt x="4141257" y="422804"/>
                  </a:lnTo>
                  <a:lnTo>
                    <a:pt x="4141786" y="421217"/>
                  </a:lnTo>
                  <a:lnTo>
                    <a:pt x="4142316" y="419629"/>
                  </a:lnTo>
                  <a:lnTo>
                    <a:pt x="4142316" y="414338"/>
                  </a:lnTo>
                  <a:lnTo>
                    <a:pt x="4142316" y="409046"/>
                  </a:lnTo>
                  <a:lnTo>
                    <a:pt x="4141786" y="406929"/>
                  </a:lnTo>
                  <a:lnTo>
                    <a:pt x="4141257" y="405342"/>
                  </a:lnTo>
                  <a:lnTo>
                    <a:pt x="4141257" y="402167"/>
                  </a:lnTo>
                  <a:lnTo>
                    <a:pt x="4141257" y="400050"/>
                  </a:lnTo>
                  <a:lnTo>
                    <a:pt x="4142316" y="400050"/>
                  </a:lnTo>
                  <a:lnTo>
                    <a:pt x="4143374" y="400050"/>
                  </a:lnTo>
                  <a:lnTo>
                    <a:pt x="4143903" y="400050"/>
                  </a:lnTo>
                  <a:lnTo>
                    <a:pt x="4144961" y="400050"/>
                  </a:lnTo>
                  <a:lnTo>
                    <a:pt x="4147078" y="398992"/>
                  </a:lnTo>
                  <a:lnTo>
                    <a:pt x="4148666" y="397933"/>
                  </a:lnTo>
                  <a:lnTo>
                    <a:pt x="4150782" y="401638"/>
                  </a:lnTo>
                  <a:lnTo>
                    <a:pt x="4152370" y="405342"/>
                  </a:lnTo>
                  <a:lnTo>
                    <a:pt x="4152370" y="407458"/>
                  </a:lnTo>
                  <a:lnTo>
                    <a:pt x="4152370" y="409046"/>
                  </a:lnTo>
                  <a:lnTo>
                    <a:pt x="4153957" y="409575"/>
                  </a:lnTo>
                  <a:lnTo>
                    <a:pt x="4155545" y="410633"/>
                  </a:lnTo>
                  <a:lnTo>
                    <a:pt x="4156074" y="412221"/>
                  </a:lnTo>
                  <a:lnTo>
                    <a:pt x="4157132" y="414338"/>
                  </a:lnTo>
                  <a:lnTo>
                    <a:pt x="4157132" y="415925"/>
                  </a:lnTo>
                  <a:lnTo>
                    <a:pt x="4157132" y="418042"/>
                  </a:lnTo>
                  <a:lnTo>
                    <a:pt x="4157132" y="419629"/>
                  </a:lnTo>
                  <a:lnTo>
                    <a:pt x="4157132" y="421217"/>
                  </a:lnTo>
                  <a:lnTo>
                    <a:pt x="4155016" y="422804"/>
                  </a:lnTo>
                  <a:lnTo>
                    <a:pt x="4153957" y="425450"/>
                  </a:lnTo>
                  <a:lnTo>
                    <a:pt x="4153957" y="428625"/>
                  </a:lnTo>
                  <a:lnTo>
                    <a:pt x="4153957" y="431800"/>
                  </a:lnTo>
                  <a:lnTo>
                    <a:pt x="4153957" y="439208"/>
                  </a:lnTo>
                  <a:lnTo>
                    <a:pt x="4153428" y="441325"/>
                  </a:lnTo>
                  <a:lnTo>
                    <a:pt x="4152899" y="442913"/>
                  </a:lnTo>
                  <a:lnTo>
                    <a:pt x="4153957" y="444500"/>
                  </a:lnTo>
                  <a:lnTo>
                    <a:pt x="4155545" y="446088"/>
                  </a:lnTo>
                  <a:lnTo>
                    <a:pt x="4157661" y="448733"/>
                  </a:lnTo>
                  <a:lnTo>
                    <a:pt x="4159778" y="450321"/>
                  </a:lnTo>
                  <a:lnTo>
                    <a:pt x="4162953" y="451908"/>
                  </a:lnTo>
                  <a:lnTo>
                    <a:pt x="4166128" y="452438"/>
                  </a:lnTo>
                  <a:lnTo>
                    <a:pt x="4169832" y="452967"/>
                  </a:lnTo>
                  <a:lnTo>
                    <a:pt x="4171949" y="452438"/>
                  </a:lnTo>
                  <a:lnTo>
                    <a:pt x="4174595" y="452438"/>
                  </a:lnTo>
                  <a:lnTo>
                    <a:pt x="4177241" y="452438"/>
                  </a:lnTo>
                  <a:lnTo>
                    <a:pt x="4179357" y="452967"/>
                  </a:lnTo>
                  <a:lnTo>
                    <a:pt x="4180945" y="453496"/>
                  </a:lnTo>
                  <a:lnTo>
                    <a:pt x="4182532" y="454554"/>
                  </a:lnTo>
                  <a:lnTo>
                    <a:pt x="4184649" y="456142"/>
                  </a:lnTo>
                  <a:lnTo>
                    <a:pt x="4185178" y="456142"/>
                  </a:lnTo>
                  <a:lnTo>
                    <a:pt x="4186236" y="456142"/>
                  </a:lnTo>
                  <a:lnTo>
                    <a:pt x="4186766" y="456142"/>
                  </a:lnTo>
                  <a:lnTo>
                    <a:pt x="4187824" y="456142"/>
                  </a:lnTo>
                  <a:lnTo>
                    <a:pt x="4188882" y="456142"/>
                  </a:lnTo>
                  <a:lnTo>
                    <a:pt x="4189941" y="456142"/>
                  </a:lnTo>
                  <a:lnTo>
                    <a:pt x="4190999" y="456142"/>
                  </a:lnTo>
                  <a:lnTo>
                    <a:pt x="4191528" y="456142"/>
                  </a:lnTo>
                  <a:lnTo>
                    <a:pt x="4193645" y="457729"/>
                  </a:lnTo>
                  <a:lnTo>
                    <a:pt x="4195232" y="459317"/>
                  </a:lnTo>
                  <a:lnTo>
                    <a:pt x="4196820" y="459317"/>
                  </a:lnTo>
                  <a:lnTo>
                    <a:pt x="4198407" y="459317"/>
                  </a:lnTo>
                  <a:lnTo>
                    <a:pt x="4200524" y="459317"/>
                  </a:lnTo>
                  <a:lnTo>
                    <a:pt x="4202641" y="459846"/>
                  </a:lnTo>
                  <a:lnTo>
                    <a:pt x="4204228" y="461963"/>
                  </a:lnTo>
                  <a:lnTo>
                    <a:pt x="4205816" y="465138"/>
                  </a:lnTo>
                  <a:lnTo>
                    <a:pt x="4206874" y="463550"/>
                  </a:lnTo>
                  <a:lnTo>
                    <a:pt x="4207403" y="461433"/>
                  </a:lnTo>
                  <a:lnTo>
                    <a:pt x="4206874" y="459846"/>
                  </a:lnTo>
                  <a:lnTo>
                    <a:pt x="4205816" y="458258"/>
                  </a:lnTo>
                  <a:lnTo>
                    <a:pt x="4204228" y="456671"/>
                  </a:lnTo>
                  <a:lnTo>
                    <a:pt x="4202641" y="456142"/>
                  </a:lnTo>
                  <a:lnTo>
                    <a:pt x="4200524" y="455613"/>
                  </a:lnTo>
                  <a:lnTo>
                    <a:pt x="4198407" y="455083"/>
                  </a:lnTo>
                  <a:lnTo>
                    <a:pt x="4197349" y="453496"/>
                  </a:lnTo>
                  <a:lnTo>
                    <a:pt x="4195761" y="451908"/>
                  </a:lnTo>
                  <a:lnTo>
                    <a:pt x="4190999" y="449263"/>
                  </a:lnTo>
                  <a:lnTo>
                    <a:pt x="4185178" y="447675"/>
                  </a:lnTo>
                  <a:lnTo>
                    <a:pt x="4183591" y="447146"/>
                  </a:lnTo>
                  <a:lnTo>
                    <a:pt x="4182003" y="446088"/>
                  </a:lnTo>
                  <a:lnTo>
                    <a:pt x="4179886" y="446088"/>
                  </a:lnTo>
                  <a:lnTo>
                    <a:pt x="4178299" y="446088"/>
                  </a:lnTo>
                  <a:lnTo>
                    <a:pt x="4176182" y="446088"/>
                  </a:lnTo>
                  <a:lnTo>
                    <a:pt x="4174595" y="446088"/>
                  </a:lnTo>
                  <a:lnTo>
                    <a:pt x="4171420" y="445558"/>
                  </a:lnTo>
                  <a:lnTo>
                    <a:pt x="4166128" y="441854"/>
                  </a:lnTo>
                  <a:lnTo>
                    <a:pt x="4165599" y="438679"/>
                  </a:lnTo>
                  <a:lnTo>
                    <a:pt x="4166657" y="436563"/>
                  </a:lnTo>
                  <a:lnTo>
                    <a:pt x="4169303" y="434446"/>
                  </a:lnTo>
                  <a:lnTo>
                    <a:pt x="4169832" y="432858"/>
                  </a:lnTo>
                  <a:lnTo>
                    <a:pt x="4170361" y="431271"/>
                  </a:lnTo>
                  <a:lnTo>
                    <a:pt x="4170891" y="429154"/>
                  </a:lnTo>
                  <a:lnTo>
                    <a:pt x="4171949" y="427567"/>
                  </a:lnTo>
                  <a:lnTo>
                    <a:pt x="4173536" y="427567"/>
                  </a:lnTo>
                  <a:lnTo>
                    <a:pt x="4175124" y="427567"/>
                  </a:lnTo>
                  <a:lnTo>
                    <a:pt x="4178299" y="427567"/>
                  </a:lnTo>
                  <a:lnTo>
                    <a:pt x="4180945" y="427567"/>
                  </a:lnTo>
                  <a:lnTo>
                    <a:pt x="4183591" y="427567"/>
                  </a:lnTo>
                  <a:lnTo>
                    <a:pt x="4184649" y="429683"/>
                  </a:lnTo>
                  <a:lnTo>
                    <a:pt x="4186236" y="431271"/>
                  </a:lnTo>
                  <a:lnTo>
                    <a:pt x="4187824" y="431800"/>
                  </a:lnTo>
                  <a:lnTo>
                    <a:pt x="4189941" y="431800"/>
                  </a:lnTo>
                  <a:lnTo>
                    <a:pt x="4193645" y="432858"/>
                  </a:lnTo>
                  <a:lnTo>
                    <a:pt x="4197878" y="432858"/>
                  </a:lnTo>
                  <a:lnTo>
                    <a:pt x="4198407" y="431271"/>
                  </a:lnTo>
                  <a:lnTo>
                    <a:pt x="4199995" y="429683"/>
                  </a:lnTo>
                  <a:lnTo>
                    <a:pt x="4198407" y="427567"/>
                  </a:lnTo>
                  <a:lnTo>
                    <a:pt x="4196820" y="425979"/>
                  </a:lnTo>
                  <a:lnTo>
                    <a:pt x="4195761" y="423333"/>
                  </a:lnTo>
                  <a:lnTo>
                    <a:pt x="4194174" y="422275"/>
                  </a:lnTo>
                  <a:lnTo>
                    <a:pt x="4192586" y="422275"/>
                  </a:lnTo>
                  <a:lnTo>
                    <a:pt x="4190999" y="422275"/>
                  </a:lnTo>
                  <a:lnTo>
                    <a:pt x="4187295" y="422275"/>
                  </a:lnTo>
                  <a:lnTo>
                    <a:pt x="4183591" y="422275"/>
                  </a:lnTo>
                  <a:lnTo>
                    <a:pt x="4182003" y="421746"/>
                  </a:lnTo>
                  <a:lnTo>
                    <a:pt x="4179886" y="421217"/>
                  </a:lnTo>
                  <a:lnTo>
                    <a:pt x="4179357" y="418042"/>
                  </a:lnTo>
                  <a:lnTo>
                    <a:pt x="4184649" y="416983"/>
                  </a:lnTo>
                  <a:lnTo>
                    <a:pt x="4189941" y="415396"/>
                  </a:lnTo>
                  <a:lnTo>
                    <a:pt x="4191528" y="414867"/>
                  </a:lnTo>
                  <a:lnTo>
                    <a:pt x="4193645" y="414338"/>
                  </a:lnTo>
                  <a:lnTo>
                    <a:pt x="4195232" y="412750"/>
                  </a:lnTo>
                  <a:lnTo>
                    <a:pt x="4196820" y="411692"/>
                  </a:lnTo>
                  <a:lnTo>
                    <a:pt x="4198407" y="411163"/>
                  </a:lnTo>
                  <a:lnTo>
                    <a:pt x="4200524" y="411692"/>
                  </a:lnTo>
                  <a:lnTo>
                    <a:pt x="4204228" y="411692"/>
                  </a:lnTo>
                  <a:lnTo>
                    <a:pt x="4207403" y="413279"/>
                  </a:lnTo>
                  <a:lnTo>
                    <a:pt x="4207932" y="415396"/>
                  </a:lnTo>
                  <a:lnTo>
                    <a:pt x="4208461" y="416983"/>
                  </a:lnTo>
                  <a:lnTo>
                    <a:pt x="4212166" y="419629"/>
                  </a:lnTo>
                  <a:lnTo>
                    <a:pt x="4215870" y="420688"/>
                  </a:lnTo>
                  <a:lnTo>
                    <a:pt x="4237036" y="420688"/>
                  </a:lnTo>
                  <a:lnTo>
                    <a:pt x="4239153" y="421217"/>
                  </a:lnTo>
                  <a:lnTo>
                    <a:pt x="4240741" y="422275"/>
                  </a:lnTo>
                  <a:lnTo>
                    <a:pt x="4240741" y="423863"/>
                  </a:lnTo>
                  <a:lnTo>
                    <a:pt x="4241270" y="425979"/>
                  </a:lnTo>
                  <a:lnTo>
                    <a:pt x="4242328" y="428096"/>
                  </a:lnTo>
                  <a:lnTo>
                    <a:pt x="4242857" y="429683"/>
                  </a:lnTo>
                  <a:lnTo>
                    <a:pt x="4244445" y="430213"/>
                  </a:lnTo>
                  <a:lnTo>
                    <a:pt x="4246032" y="430213"/>
                  </a:lnTo>
                  <a:lnTo>
                    <a:pt x="4247620" y="430742"/>
                  </a:lnTo>
                  <a:lnTo>
                    <a:pt x="4249736" y="431271"/>
                  </a:lnTo>
                  <a:lnTo>
                    <a:pt x="4251853" y="432329"/>
                  </a:lnTo>
                  <a:lnTo>
                    <a:pt x="4254499" y="432858"/>
                  </a:lnTo>
                  <a:lnTo>
                    <a:pt x="4255028" y="432858"/>
                  </a:lnTo>
                  <a:lnTo>
                    <a:pt x="4256086" y="432858"/>
                  </a:lnTo>
                  <a:lnTo>
                    <a:pt x="4257145" y="432858"/>
                  </a:lnTo>
                  <a:lnTo>
                    <a:pt x="4257674" y="432858"/>
                  </a:lnTo>
                  <a:lnTo>
                    <a:pt x="4258732" y="434446"/>
                  </a:lnTo>
                  <a:lnTo>
                    <a:pt x="4259261" y="436563"/>
                  </a:lnTo>
                  <a:lnTo>
                    <a:pt x="4260849" y="437621"/>
                  </a:lnTo>
                  <a:lnTo>
                    <a:pt x="4262966" y="438679"/>
                  </a:lnTo>
                  <a:lnTo>
                    <a:pt x="4265611" y="439738"/>
                  </a:lnTo>
                  <a:lnTo>
                    <a:pt x="4268257" y="440267"/>
                  </a:lnTo>
                  <a:lnTo>
                    <a:pt x="4270903" y="440267"/>
                  </a:lnTo>
                  <a:lnTo>
                    <a:pt x="4275666" y="437621"/>
                  </a:lnTo>
                  <a:lnTo>
                    <a:pt x="4276724" y="434446"/>
                  </a:lnTo>
                  <a:lnTo>
                    <a:pt x="4276724" y="431271"/>
                  </a:lnTo>
                  <a:lnTo>
                    <a:pt x="4276724" y="429154"/>
                  </a:lnTo>
                  <a:lnTo>
                    <a:pt x="4276724" y="427567"/>
                  </a:lnTo>
                  <a:lnTo>
                    <a:pt x="4275136" y="425979"/>
                  </a:lnTo>
                  <a:lnTo>
                    <a:pt x="4272491" y="423863"/>
                  </a:lnTo>
                  <a:lnTo>
                    <a:pt x="4271432" y="421746"/>
                  </a:lnTo>
                  <a:lnTo>
                    <a:pt x="4270374" y="420688"/>
                  </a:lnTo>
                  <a:lnTo>
                    <a:pt x="4268257" y="419629"/>
                  </a:lnTo>
                  <a:lnTo>
                    <a:pt x="4266670" y="418571"/>
                  </a:lnTo>
                  <a:lnTo>
                    <a:pt x="4264553" y="419100"/>
                  </a:lnTo>
                  <a:lnTo>
                    <a:pt x="4261907" y="419629"/>
                  </a:lnTo>
                  <a:lnTo>
                    <a:pt x="4257145" y="419629"/>
                  </a:lnTo>
                  <a:lnTo>
                    <a:pt x="4251853" y="420158"/>
                  </a:lnTo>
                  <a:lnTo>
                    <a:pt x="4247620" y="418571"/>
                  </a:lnTo>
                  <a:lnTo>
                    <a:pt x="4247091" y="417513"/>
                  </a:lnTo>
                  <a:lnTo>
                    <a:pt x="4247091" y="415396"/>
                  </a:lnTo>
                  <a:lnTo>
                    <a:pt x="4246032" y="413279"/>
                  </a:lnTo>
                  <a:lnTo>
                    <a:pt x="4245503" y="411692"/>
                  </a:lnTo>
                  <a:lnTo>
                    <a:pt x="4244974" y="410104"/>
                  </a:lnTo>
                  <a:lnTo>
                    <a:pt x="4245503" y="407988"/>
                  </a:lnTo>
                  <a:lnTo>
                    <a:pt x="4245503" y="404813"/>
                  </a:lnTo>
                  <a:lnTo>
                    <a:pt x="4245503" y="400579"/>
                  </a:lnTo>
                  <a:lnTo>
                    <a:pt x="4243916" y="399521"/>
                  </a:lnTo>
                  <a:lnTo>
                    <a:pt x="4241270" y="397933"/>
                  </a:lnTo>
                  <a:lnTo>
                    <a:pt x="4239682" y="396346"/>
                  </a:lnTo>
                  <a:lnTo>
                    <a:pt x="4238095" y="394758"/>
                  </a:lnTo>
                  <a:lnTo>
                    <a:pt x="4235978" y="393171"/>
                  </a:lnTo>
                  <a:lnTo>
                    <a:pt x="4234391" y="391054"/>
                  </a:lnTo>
                  <a:lnTo>
                    <a:pt x="4233861" y="388938"/>
                  </a:lnTo>
                  <a:lnTo>
                    <a:pt x="4232803" y="387350"/>
                  </a:lnTo>
                  <a:lnTo>
                    <a:pt x="4235449" y="384175"/>
                  </a:lnTo>
                  <a:lnTo>
                    <a:pt x="4239153" y="382588"/>
                  </a:lnTo>
                  <a:lnTo>
                    <a:pt x="4257674" y="382588"/>
                  </a:lnTo>
                  <a:lnTo>
                    <a:pt x="4258732" y="379942"/>
                  </a:lnTo>
                  <a:lnTo>
                    <a:pt x="4260320" y="378354"/>
                  </a:lnTo>
                  <a:lnTo>
                    <a:pt x="4260320" y="376767"/>
                  </a:lnTo>
                  <a:lnTo>
                    <a:pt x="4261378" y="375179"/>
                  </a:lnTo>
                  <a:lnTo>
                    <a:pt x="4262436" y="374650"/>
                  </a:lnTo>
                  <a:lnTo>
                    <a:pt x="4265082" y="374121"/>
                  </a:lnTo>
                  <a:lnTo>
                    <a:pt x="4266670" y="374650"/>
                  </a:lnTo>
                  <a:lnTo>
                    <a:pt x="4268786" y="375179"/>
                  </a:lnTo>
                  <a:lnTo>
                    <a:pt x="4285191" y="375179"/>
                  </a:lnTo>
                  <a:lnTo>
                    <a:pt x="4287307" y="374121"/>
                  </a:lnTo>
                  <a:lnTo>
                    <a:pt x="4288895" y="373592"/>
                  </a:lnTo>
                  <a:lnTo>
                    <a:pt x="4290482" y="373063"/>
                  </a:lnTo>
                  <a:lnTo>
                    <a:pt x="4292599" y="372533"/>
                  </a:lnTo>
                  <a:lnTo>
                    <a:pt x="4296303" y="372533"/>
                  </a:lnTo>
                  <a:lnTo>
                    <a:pt x="4299478" y="372533"/>
                  </a:lnTo>
                  <a:lnTo>
                    <a:pt x="4304241" y="372004"/>
                  </a:lnTo>
                  <a:lnTo>
                    <a:pt x="4309532" y="371475"/>
                  </a:lnTo>
                  <a:lnTo>
                    <a:pt x="4311649" y="373063"/>
                  </a:lnTo>
                  <a:lnTo>
                    <a:pt x="4313766" y="375179"/>
                  </a:lnTo>
                  <a:lnTo>
                    <a:pt x="4315353" y="375179"/>
                  </a:lnTo>
                  <a:lnTo>
                    <a:pt x="4317999" y="375179"/>
                  </a:lnTo>
                  <a:lnTo>
                    <a:pt x="4319586" y="375179"/>
                  </a:lnTo>
                  <a:lnTo>
                    <a:pt x="4321174" y="375179"/>
                  </a:lnTo>
                  <a:lnTo>
                    <a:pt x="4322761" y="374121"/>
                  </a:lnTo>
                  <a:lnTo>
                    <a:pt x="4324349" y="372533"/>
                  </a:lnTo>
                  <a:lnTo>
                    <a:pt x="4325936" y="370946"/>
                  </a:lnTo>
                  <a:lnTo>
                    <a:pt x="4326995" y="368829"/>
                  </a:lnTo>
                  <a:lnTo>
                    <a:pt x="4329111" y="367771"/>
                  </a:lnTo>
                  <a:lnTo>
                    <a:pt x="4331228" y="367771"/>
                  </a:lnTo>
                  <a:lnTo>
                    <a:pt x="4334403" y="367242"/>
                  </a:lnTo>
                  <a:lnTo>
                    <a:pt x="4338636" y="366713"/>
                  </a:lnTo>
                  <a:lnTo>
                    <a:pt x="4343928" y="367242"/>
                  </a:lnTo>
                  <a:lnTo>
                    <a:pt x="4349749" y="368829"/>
                  </a:lnTo>
                  <a:lnTo>
                    <a:pt x="4351866" y="368829"/>
                  </a:lnTo>
                  <a:lnTo>
                    <a:pt x="4353453" y="369358"/>
                  </a:lnTo>
                  <a:lnTo>
                    <a:pt x="4355041" y="367771"/>
                  </a:lnTo>
                  <a:lnTo>
                    <a:pt x="4356099" y="366183"/>
                  </a:lnTo>
                  <a:lnTo>
                    <a:pt x="4356099" y="362479"/>
                  </a:lnTo>
                  <a:lnTo>
                    <a:pt x="4356099" y="360892"/>
                  </a:lnTo>
                  <a:lnTo>
                    <a:pt x="4356099" y="358775"/>
                  </a:lnTo>
                  <a:lnTo>
                    <a:pt x="4354511" y="357717"/>
                  </a:lnTo>
                  <a:lnTo>
                    <a:pt x="4352395" y="357188"/>
                  </a:lnTo>
                  <a:lnTo>
                    <a:pt x="4348161" y="355600"/>
                  </a:lnTo>
                  <a:lnTo>
                    <a:pt x="4344457" y="354542"/>
                  </a:lnTo>
                  <a:lnTo>
                    <a:pt x="4342341" y="354013"/>
                  </a:lnTo>
                  <a:lnTo>
                    <a:pt x="4340753" y="352954"/>
                  </a:lnTo>
                  <a:lnTo>
                    <a:pt x="4337578" y="349779"/>
                  </a:lnTo>
                  <a:lnTo>
                    <a:pt x="4337049" y="345546"/>
                  </a:lnTo>
                  <a:lnTo>
                    <a:pt x="4337578" y="342900"/>
                  </a:lnTo>
                  <a:lnTo>
                    <a:pt x="4340753" y="341842"/>
                  </a:lnTo>
                  <a:lnTo>
                    <a:pt x="4342341" y="341313"/>
                  </a:lnTo>
                  <a:lnTo>
                    <a:pt x="4344457" y="341313"/>
                  </a:lnTo>
                  <a:lnTo>
                    <a:pt x="4346045" y="340783"/>
                  </a:lnTo>
                  <a:lnTo>
                    <a:pt x="4347632" y="340254"/>
                  </a:lnTo>
                  <a:lnTo>
                    <a:pt x="4349749" y="339725"/>
                  </a:lnTo>
                  <a:lnTo>
                    <a:pt x="4351866" y="339725"/>
                  </a:lnTo>
                  <a:lnTo>
                    <a:pt x="4353982" y="339725"/>
                  </a:lnTo>
                  <a:lnTo>
                    <a:pt x="4356099" y="339725"/>
                  </a:lnTo>
                  <a:lnTo>
                    <a:pt x="4356628" y="339196"/>
                  </a:lnTo>
                  <a:lnTo>
                    <a:pt x="4357157" y="339725"/>
                  </a:lnTo>
                  <a:lnTo>
                    <a:pt x="4358216" y="339725"/>
                  </a:lnTo>
                  <a:lnTo>
                    <a:pt x="4359274" y="339725"/>
                  </a:lnTo>
                  <a:lnTo>
                    <a:pt x="4360861" y="338138"/>
                  </a:lnTo>
                  <a:lnTo>
                    <a:pt x="4361391" y="335492"/>
                  </a:lnTo>
                  <a:lnTo>
                    <a:pt x="4361920" y="333375"/>
                  </a:lnTo>
                  <a:lnTo>
                    <a:pt x="4362449" y="331258"/>
                  </a:lnTo>
                  <a:lnTo>
                    <a:pt x="4363507" y="329142"/>
                  </a:lnTo>
                  <a:lnTo>
                    <a:pt x="4365095" y="328083"/>
                  </a:lnTo>
                  <a:lnTo>
                    <a:pt x="4368270" y="325438"/>
                  </a:lnTo>
                  <a:lnTo>
                    <a:pt x="4371974" y="323850"/>
                  </a:lnTo>
                  <a:lnTo>
                    <a:pt x="4376207" y="323321"/>
                  </a:lnTo>
                  <a:lnTo>
                    <a:pt x="4381499" y="323321"/>
                  </a:lnTo>
                  <a:lnTo>
                    <a:pt x="4383616" y="323321"/>
                  </a:lnTo>
                  <a:lnTo>
                    <a:pt x="4385732" y="323321"/>
                  </a:lnTo>
                  <a:lnTo>
                    <a:pt x="4387320" y="322792"/>
                  </a:lnTo>
                  <a:lnTo>
                    <a:pt x="4388907" y="322263"/>
                  </a:lnTo>
                  <a:lnTo>
                    <a:pt x="4390495" y="320675"/>
                  </a:lnTo>
                  <a:lnTo>
                    <a:pt x="4392611" y="319088"/>
                  </a:lnTo>
                  <a:lnTo>
                    <a:pt x="4396316" y="316971"/>
                  </a:lnTo>
                  <a:lnTo>
                    <a:pt x="4399491" y="314854"/>
                  </a:lnTo>
                  <a:lnTo>
                    <a:pt x="4401078" y="313796"/>
                  </a:lnTo>
                  <a:lnTo>
                    <a:pt x="4403724" y="312208"/>
                  </a:lnTo>
                  <a:lnTo>
                    <a:pt x="4406899" y="311679"/>
                  </a:lnTo>
                  <a:lnTo>
                    <a:pt x="4410603" y="311679"/>
                  </a:lnTo>
                  <a:lnTo>
                    <a:pt x="4412720" y="311150"/>
                  </a:lnTo>
                  <a:lnTo>
                    <a:pt x="4415366" y="311679"/>
                  </a:lnTo>
                  <a:lnTo>
                    <a:pt x="4415895" y="313267"/>
                  </a:lnTo>
                  <a:lnTo>
                    <a:pt x="4416953" y="314854"/>
                  </a:lnTo>
                  <a:lnTo>
                    <a:pt x="4418541" y="315913"/>
                  </a:lnTo>
                  <a:lnTo>
                    <a:pt x="4420128" y="316442"/>
                  </a:lnTo>
                  <a:lnTo>
                    <a:pt x="4422245" y="314325"/>
                  </a:lnTo>
                  <a:lnTo>
                    <a:pt x="4424891" y="312208"/>
                  </a:lnTo>
                  <a:lnTo>
                    <a:pt x="4426478" y="312208"/>
                  </a:lnTo>
                  <a:lnTo>
                    <a:pt x="4428595" y="311679"/>
                  </a:lnTo>
                  <a:lnTo>
                    <a:pt x="4431770" y="310092"/>
                  </a:lnTo>
                  <a:lnTo>
                    <a:pt x="4435474" y="307975"/>
                  </a:lnTo>
                  <a:lnTo>
                    <a:pt x="4437591" y="307446"/>
                  </a:lnTo>
                  <a:lnTo>
                    <a:pt x="4439707" y="306388"/>
                  </a:lnTo>
                  <a:lnTo>
                    <a:pt x="4443941" y="303742"/>
                  </a:lnTo>
                  <a:lnTo>
                    <a:pt x="4449232" y="302683"/>
                  </a:lnTo>
                  <a:lnTo>
                    <a:pt x="4468282" y="302683"/>
                  </a:lnTo>
                  <a:lnTo>
                    <a:pt x="4470928" y="302154"/>
                  </a:lnTo>
                  <a:lnTo>
                    <a:pt x="4473045" y="301096"/>
                  </a:lnTo>
                  <a:lnTo>
                    <a:pt x="4475161" y="300567"/>
                  </a:lnTo>
                  <a:lnTo>
                    <a:pt x="4476220" y="298979"/>
                  </a:lnTo>
                  <a:lnTo>
                    <a:pt x="4476749" y="297392"/>
                  </a:lnTo>
                  <a:lnTo>
                    <a:pt x="4477807" y="295804"/>
                  </a:lnTo>
                  <a:lnTo>
                    <a:pt x="4476749" y="293158"/>
                  </a:lnTo>
                  <a:lnTo>
                    <a:pt x="4476220" y="291042"/>
                  </a:lnTo>
                  <a:lnTo>
                    <a:pt x="4477807" y="289454"/>
                  </a:lnTo>
                  <a:lnTo>
                    <a:pt x="4479395" y="287338"/>
                  </a:lnTo>
                  <a:lnTo>
                    <a:pt x="4480453" y="286808"/>
                  </a:lnTo>
                  <a:lnTo>
                    <a:pt x="4482041" y="286808"/>
                  </a:lnTo>
                  <a:lnTo>
                    <a:pt x="4483099" y="286808"/>
                  </a:lnTo>
                  <a:lnTo>
                    <a:pt x="4483628" y="286808"/>
                  </a:lnTo>
                  <a:lnTo>
                    <a:pt x="4485745" y="286279"/>
                  </a:lnTo>
                  <a:lnTo>
                    <a:pt x="4488391" y="285750"/>
                  </a:lnTo>
                  <a:lnTo>
                    <a:pt x="4492095" y="287338"/>
                  </a:lnTo>
                  <a:lnTo>
                    <a:pt x="4496328" y="288396"/>
                  </a:lnTo>
                  <a:lnTo>
                    <a:pt x="4500032" y="288396"/>
                  </a:lnTo>
                  <a:lnTo>
                    <a:pt x="4504266" y="288396"/>
                  </a:lnTo>
                  <a:lnTo>
                    <a:pt x="4508499" y="288396"/>
                  </a:lnTo>
                  <a:lnTo>
                    <a:pt x="4510616" y="288396"/>
                  </a:lnTo>
                  <a:lnTo>
                    <a:pt x="4512203" y="288396"/>
                  </a:lnTo>
                  <a:lnTo>
                    <a:pt x="4514320" y="288925"/>
                  </a:lnTo>
                  <a:lnTo>
                    <a:pt x="4515907" y="289454"/>
                  </a:lnTo>
                  <a:lnTo>
                    <a:pt x="4516966" y="291042"/>
                  </a:lnTo>
                  <a:lnTo>
                    <a:pt x="4518553" y="292629"/>
                  </a:lnTo>
                  <a:lnTo>
                    <a:pt x="4520670" y="294746"/>
                  </a:lnTo>
                  <a:lnTo>
                    <a:pt x="4522257" y="295804"/>
                  </a:lnTo>
                  <a:lnTo>
                    <a:pt x="4523845" y="296863"/>
                  </a:lnTo>
                  <a:lnTo>
                    <a:pt x="4525432" y="297392"/>
                  </a:lnTo>
                  <a:lnTo>
                    <a:pt x="4528607" y="297921"/>
                  </a:lnTo>
                  <a:lnTo>
                    <a:pt x="4532311" y="297392"/>
                  </a:lnTo>
                  <a:lnTo>
                    <a:pt x="4537074" y="297921"/>
                  </a:lnTo>
                  <a:lnTo>
                    <a:pt x="4541836" y="296863"/>
                  </a:lnTo>
                  <a:lnTo>
                    <a:pt x="4543953" y="295804"/>
                  </a:lnTo>
                  <a:lnTo>
                    <a:pt x="4545541" y="294746"/>
                  </a:lnTo>
                  <a:lnTo>
                    <a:pt x="4546599" y="293158"/>
                  </a:lnTo>
                  <a:lnTo>
                    <a:pt x="4548186" y="291042"/>
                  </a:lnTo>
                  <a:lnTo>
                    <a:pt x="4547657" y="289454"/>
                  </a:lnTo>
                  <a:lnTo>
                    <a:pt x="4548186" y="287338"/>
                  </a:lnTo>
                  <a:lnTo>
                    <a:pt x="4549774" y="286808"/>
                  </a:lnTo>
                  <a:lnTo>
                    <a:pt x="4551891" y="286808"/>
                  </a:lnTo>
                  <a:lnTo>
                    <a:pt x="4554536" y="286808"/>
                  </a:lnTo>
                  <a:lnTo>
                    <a:pt x="4556124" y="285750"/>
                  </a:lnTo>
                  <a:lnTo>
                    <a:pt x="4557711" y="283104"/>
                  </a:lnTo>
                  <a:lnTo>
                    <a:pt x="4557711" y="278342"/>
                  </a:lnTo>
                  <a:lnTo>
                    <a:pt x="4593166" y="278342"/>
                  </a:lnTo>
                  <a:lnTo>
                    <a:pt x="4594224" y="274108"/>
                  </a:lnTo>
                  <a:lnTo>
                    <a:pt x="4592636" y="273579"/>
                  </a:lnTo>
                  <a:lnTo>
                    <a:pt x="4591049" y="272521"/>
                  </a:lnTo>
                  <a:lnTo>
                    <a:pt x="4589991" y="270404"/>
                  </a:lnTo>
                  <a:lnTo>
                    <a:pt x="4588932" y="268817"/>
                  </a:lnTo>
                  <a:lnTo>
                    <a:pt x="4592636" y="267229"/>
                  </a:lnTo>
                  <a:lnTo>
                    <a:pt x="4596341" y="265113"/>
                  </a:lnTo>
                  <a:lnTo>
                    <a:pt x="4597928" y="264054"/>
                  </a:lnTo>
                  <a:lnTo>
                    <a:pt x="4598986" y="261938"/>
                  </a:lnTo>
                  <a:lnTo>
                    <a:pt x="4598986" y="259821"/>
                  </a:lnTo>
                  <a:lnTo>
                    <a:pt x="4598986" y="258233"/>
                  </a:lnTo>
                  <a:lnTo>
                    <a:pt x="4598986" y="256117"/>
                  </a:lnTo>
                  <a:lnTo>
                    <a:pt x="4598986" y="254529"/>
                  </a:lnTo>
                  <a:lnTo>
                    <a:pt x="4599516" y="252413"/>
                  </a:lnTo>
                  <a:lnTo>
                    <a:pt x="4601632" y="250296"/>
                  </a:lnTo>
                  <a:lnTo>
                    <a:pt x="4603220" y="248708"/>
                  </a:lnTo>
                  <a:lnTo>
                    <a:pt x="4604807" y="247121"/>
                  </a:lnTo>
                  <a:lnTo>
                    <a:pt x="4606924" y="247121"/>
                  </a:lnTo>
                  <a:lnTo>
                    <a:pt x="4609041" y="246592"/>
                  </a:lnTo>
                  <a:lnTo>
                    <a:pt x="4613803" y="244475"/>
                  </a:lnTo>
                  <a:lnTo>
                    <a:pt x="4619624" y="242888"/>
                  </a:lnTo>
                  <a:lnTo>
                    <a:pt x="4621211" y="242888"/>
                  </a:lnTo>
                  <a:lnTo>
                    <a:pt x="4622799" y="242888"/>
                  </a:lnTo>
                  <a:lnTo>
                    <a:pt x="4626503" y="242358"/>
                  </a:lnTo>
                  <a:lnTo>
                    <a:pt x="4630207" y="240771"/>
                  </a:lnTo>
                  <a:lnTo>
                    <a:pt x="4631795" y="238654"/>
                  </a:lnTo>
                  <a:close/>
                  <a:moveTo>
                    <a:pt x="869420" y="238125"/>
                  </a:moveTo>
                  <a:lnTo>
                    <a:pt x="888999" y="242888"/>
                  </a:lnTo>
                  <a:lnTo>
                    <a:pt x="883708" y="254529"/>
                  </a:lnTo>
                  <a:lnTo>
                    <a:pt x="878945" y="271992"/>
                  </a:lnTo>
                  <a:lnTo>
                    <a:pt x="864129" y="276754"/>
                  </a:lnTo>
                  <a:lnTo>
                    <a:pt x="855132" y="280458"/>
                  </a:lnTo>
                  <a:lnTo>
                    <a:pt x="847195" y="268817"/>
                  </a:lnTo>
                  <a:lnTo>
                    <a:pt x="837141" y="276225"/>
                  </a:lnTo>
                  <a:lnTo>
                    <a:pt x="833966" y="286808"/>
                  </a:lnTo>
                  <a:lnTo>
                    <a:pt x="822324" y="287338"/>
                  </a:lnTo>
                  <a:lnTo>
                    <a:pt x="820737" y="294746"/>
                  </a:lnTo>
                  <a:lnTo>
                    <a:pt x="810682" y="300038"/>
                  </a:lnTo>
                  <a:lnTo>
                    <a:pt x="800099" y="292629"/>
                  </a:lnTo>
                  <a:lnTo>
                    <a:pt x="792691" y="301625"/>
                  </a:lnTo>
                  <a:lnTo>
                    <a:pt x="774699" y="295804"/>
                  </a:lnTo>
                  <a:lnTo>
                    <a:pt x="768349" y="285221"/>
                  </a:lnTo>
                  <a:lnTo>
                    <a:pt x="783696" y="278871"/>
                  </a:lnTo>
                  <a:lnTo>
                    <a:pt x="800099" y="278871"/>
                  </a:lnTo>
                  <a:lnTo>
                    <a:pt x="804862" y="274108"/>
                  </a:lnTo>
                  <a:lnTo>
                    <a:pt x="813329" y="265113"/>
                  </a:lnTo>
                  <a:lnTo>
                    <a:pt x="820737" y="254000"/>
                  </a:lnTo>
                  <a:lnTo>
                    <a:pt x="825500" y="246592"/>
                  </a:lnTo>
                  <a:lnTo>
                    <a:pt x="838729" y="247121"/>
                  </a:lnTo>
                  <a:lnTo>
                    <a:pt x="859366" y="247121"/>
                  </a:lnTo>
                  <a:close/>
                  <a:moveTo>
                    <a:pt x="1321706" y="233363"/>
                  </a:moveTo>
                  <a:lnTo>
                    <a:pt x="1328675" y="241086"/>
                  </a:lnTo>
                  <a:lnTo>
                    <a:pt x="1333499" y="246235"/>
                  </a:lnTo>
                  <a:lnTo>
                    <a:pt x="1318490" y="252413"/>
                  </a:lnTo>
                  <a:lnTo>
                    <a:pt x="1292224" y="248809"/>
                  </a:lnTo>
                  <a:lnTo>
                    <a:pt x="1300801" y="236452"/>
                  </a:lnTo>
                  <a:close/>
                  <a:moveTo>
                    <a:pt x="1235716" y="230188"/>
                  </a:moveTo>
                  <a:lnTo>
                    <a:pt x="1273174" y="230188"/>
                  </a:lnTo>
                  <a:lnTo>
                    <a:pt x="1273174" y="238071"/>
                  </a:lnTo>
                  <a:lnTo>
                    <a:pt x="1258726" y="241027"/>
                  </a:lnTo>
                  <a:lnTo>
                    <a:pt x="1247489" y="243491"/>
                  </a:lnTo>
                  <a:lnTo>
                    <a:pt x="1225549" y="244476"/>
                  </a:lnTo>
                  <a:lnTo>
                    <a:pt x="1225549" y="237578"/>
                  </a:lnTo>
                  <a:close/>
                  <a:moveTo>
                    <a:pt x="1054100" y="228600"/>
                  </a:moveTo>
                  <a:lnTo>
                    <a:pt x="1068387" y="236009"/>
                  </a:lnTo>
                  <a:lnTo>
                    <a:pt x="1079500" y="251355"/>
                  </a:lnTo>
                  <a:lnTo>
                    <a:pt x="1069976" y="255588"/>
                  </a:lnTo>
                  <a:lnTo>
                    <a:pt x="1063625" y="250826"/>
                  </a:lnTo>
                  <a:lnTo>
                    <a:pt x="1055158" y="240242"/>
                  </a:lnTo>
                  <a:lnTo>
                    <a:pt x="1052513" y="231246"/>
                  </a:lnTo>
                  <a:close/>
                  <a:moveTo>
                    <a:pt x="1122044" y="225425"/>
                  </a:moveTo>
                  <a:lnTo>
                    <a:pt x="1133474" y="234084"/>
                  </a:lnTo>
                  <a:lnTo>
                    <a:pt x="1122044" y="238125"/>
                  </a:lnTo>
                  <a:lnTo>
                    <a:pt x="1108016" y="236971"/>
                  </a:lnTo>
                  <a:lnTo>
                    <a:pt x="1104900" y="226002"/>
                  </a:lnTo>
                  <a:close/>
                  <a:moveTo>
                    <a:pt x="2505406" y="224368"/>
                  </a:moveTo>
                  <a:lnTo>
                    <a:pt x="2501236" y="224897"/>
                  </a:lnTo>
                  <a:lnTo>
                    <a:pt x="2501757" y="228601"/>
                  </a:lnTo>
                  <a:lnTo>
                    <a:pt x="2501236" y="231247"/>
                  </a:lnTo>
                  <a:lnTo>
                    <a:pt x="2500715" y="233364"/>
                  </a:lnTo>
                  <a:lnTo>
                    <a:pt x="2499673" y="234950"/>
                  </a:lnTo>
                  <a:lnTo>
                    <a:pt x="2500162" y="234950"/>
                  </a:lnTo>
                  <a:lnTo>
                    <a:pt x="2501222" y="233362"/>
                  </a:lnTo>
                  <a:lnTo>
                    <a:pt x="2501751" y="231246"/>
                  </a:lnTo>
                  <a:lnTo>
                    <a:pt x="2502281" y="228600"/>
                  </a:lnTo>
                  <a:lnTo>
                    <a:pt x="2501751" y="224896"/>
                  </a:lnTo>
                  <a:lnTo>
                    <a:pt x="2501752" y="224896"/>
                  </a:lnTo>
                  <a:lnTo>
                    <a:pt x="2505984" y="224368"/>
                  </a:lnTo>
                  <a:close/>
                  <a:moveTo>
                    <a:pt x="1455736" y="222250"/>
                  </a:moveTo>
                  <a:lnTo>
                    <a:pt x="1452561" y="230188"/>
                  </a:lnTo>
                  <a:lnTo>
                    <a:pt x="1452561" y="224585"/>
                  </a:lnTo>
                  <a:lnTo>
                    <a:pt x="1454829" y="222717"/>
                  </a:lnTo>
                  <a:close/>
                  <a:moveTo>
                    <a:pt x="958084" y="220663"/>
                  </a:moveTo>
                  <a:lnTo>
                    <a:pt x="990600" y="220663"/>
                  </a:lnTo>
                  <a:lnTo>
                    <a:pt x="984307" y="229130"/>
                  </a:lnTo>
                  <a:lnTo>
                    <a:pt x="975391" y="229659"/>
                  </a:lnTo>
                  <a:lnTo>
                    <a:pt x="984307" y="237596"/>
                  </a:lnTo>
                  <a:lnTo>
                    <a:pt x="980111" y="245005"/>
                  </a:lnTo>
                  <a:lnTo>
                    <a:pt x="960182" y="245534"/>
                  </a:lnTo>
                  <a:lnTo>
                    <a:pt x="950742" y="249238"/>
                  </a:lnTo>
                  <a:lnTo>
                    <a:pt x="941827" y="247121"/>
                  </a:lnTo>
                  <a:lnTo>
                    <a:pt x="931862" y="231246"/>
                  </a:lnTo>
                  <a:lnTo>
                    <a:pt x="944450" y="224367"/>
                  </a:lnTo>
                  <a:close/>
                  <a:moveTo>
                    <a:pt x="2495396" y="218017"/>
                  </a:moveTo>
                  <a:lnTo>
                    <a:pt x="2495395" y="218018"/>
                  </a:lnTo>
                  <a:lnTo>
                    <a:pt x="2496544" y="218018"/>
                  </a:lnTo>
                  <a:lnTo>
                    <a:pt x="2496547" y="218017"/>
                  </a:lnTo>
                  <a:close/>
                  <a:moveTo>
                    <a:pt x="4675726" y="211138"/>
                  </a:moveTo>
                  <a:lnTo>
                    <a:pt x="4676266" y="211138"/>
                  </a:lnTo>
                  <a:lnTo>
                    <a:pt x="4677240" y="211138"/>
                  </a:lnTo>
                  <a:lnTo>
                    <a:pt x="4679500" y="211138"/>
                  </a:lnTo>
                  <a:lnTo>
                    <a:pt x="4680360" y="211138"/>
                  </a:lnTo>
                  <a:lnTo>
                    <a:pt x="4681657" y="211138"/>
                  </a:lnTo>
                  <a:lnTo>
                    <a:pt x="4682960" y="211138"/>
                  </a:lnTo>
                  <a:lnTo>
                    <a:pt x="4683275" y="211138"/>
                  </a:lnTo>
                  <a:lnTo>
                    <a:pt x="4683814" y="211138"/>
                  </a:lnTo>
                  <a:lnTo>
                    <a:pt x="4684353" y="211138"/>
                  </a:lnTo>
                  <a:lnTo>
                    <a:pt x="4685040" y="211138"/>
                  </a:lnTo>
                  <a:lnTo>
                    <a:pt x="4686601" y="212196"/>
                  </a:lnTo>
                  <a:lnTo>
                    <a:pt x="4688681" y="212726"/>
                  </a:lnTo>
                  <a:lnTo>
                    <a:pt x="4691901" y="212726"/>
                  </a:lnTo>
                  <a:lnTo>
                    <a:pt x="4692321" y="212726"/>
                  </a:lnTo>
                  <a:lnTo>
                    <a:pt x="4694401" y="213255"/>
                  </a:lnTo>
                  <a:lnTo>
                    <a:pt x="4696482" y="213784"/>
                  </a:lnTo>
                  <a:lnTo>
                    <a:pt x="4697832" y="213784"/>
                  </a:lnTo>
                  <a:lnTo>
                    <a:pt x="4698042" y="213784"/>
                  </a:lnTo>
                  <a:lnTo>
                    <a:pt x="4699602" y="214842"/>
                  </a:lnTo>
                  <a:lnTo>
                    <a:pt x="4700122" y="215901"/>
                  </a:lnTo>
                  <a:lnTo>
                    <a:pt x="4699602" y="218547"/>
                  </a:lnTo>
                  <a:lnTo>
                    <a:pt x="4701162" y="219605"/>
                  </a:lnTo>
                  <a:lnTo>
                    <a:pt x="4703762" y="221193"/>
                  </a:lnTo>
                  <a:lnTo>
                    <a:pt x="4703762" y="222780"/>
                  </a:lnTo>
                  <a:lnTo>
                    <a:pt x="4703762" y="224368"/>
                  </a:lnTo>
                  <a:lnTo>
                    <a:pt x="4701682" y="224897"/>
                  </a:lnTo>
                  <a:lnTo>
                    <a:pt x="4699602" y="225426"/>
                  </a:lnTo>
                  <a:lnTo>
                    <a:pt x="4699449" y="225426"/>
                  </a:lnTo>
                  <a:lnTo>
                    <a:pt x="4695961" y="225426"/>
                  </a:lnTo>
                  <a:lnTo>
                    <a:pt x="4695675" y="225426"/>
                  </a:lnTo>
                  <a:lnTo>
                    <a:pt x="4694058" y="225426"/>
                  </a:lnTo>
                  <a:lnTo>
                    <a:pt x="4692440" y="225426"/>
                  </a:lnTo>
                  <a:lnTo>
                    <a:pt x="4691801" y="225426"/>
                  </a:lnTo>
                  <a:lnTo>
                    <a:pt x="4689205" y="225426"/>
                  </a:lnTo>
                  <a:lnTo>
                    <a:pt x="4687049" y="224368"/>
                  </a:lnTo>
                  <a:lnTo>
                    <a:pt x="4685431" y="222780"/>
                  </a:lnTo>
                  <a:lnTo>
                    <a:pt x="4684353" y="221193"/>
                  </a:lnTo>
                  <a:lnTo>
                    <a:pt x="4682735" y="219605"/>
                  </a:lnTo>
                  <a:lnTo>
                    <a:pt x="4681118" y="218547"/>
                  </a:lnTo>
                  <a:lnTo>
                    <a:pt x="4680579" y="218547"/>
                  </a:lnTo>
                  <a:lnTo>
                    <a:pt x="4680360" y="218547"/>
                  </a:lnTo>
                  <a:lnTo>
                    <a:pt x="4679500" y="218547"/>
                  </a:lnTo>
                  <a:lnTo>
                    <a:pt x="4679320" y="218547"/>
                  </a:lnTo>
                  <a:lnTo>
                    <a:pt x="4678961" y="218547"/>
                  </a:lnTo>
                  <a:lnTo>
                    <a:pt x="4678800" y="218547"/>
                  </a:lnTo>
                  <a:lnTo>
                    <a:pt x="4678422" y="218547"/>
                  </a:lnTo>
                  <a:lnTo>
                    <a:pt x="4677883" y="218547"/>
                  </a:lnTo>
                  <a:lnTo>
                    <a:pt x="4677760" y="218547"/>
                  </a:lnTo>
                  <a:lnTo>
                    <a:pt x="4677344" y="218547"/>
                  </a:lnTo>
                  <a:lnTo>
                    <a:pt x="4676805" y="218547"/>
                  </a:lnTo>
                  <a:lnTo>
                    <a:pt x="4676266" y="218547"/>
                  </a:lnTo>
                  <a:lnTo>
                    <a:pt x="4675187" y="218018"/>
                  </a:lnTo>
                  <a:lnTo>
                    <a:pt x="4675187" y="217674"/>
                  </a:lnTo>
                  <a:lnTo>
                    <a:pt x="4674639" y="217488"/>
                  </a:lnTo>
                  <a:lnTo>
                    <a:pt x="4673599" y="213784"/>
                  </a:lnTo>
                  <a:lnTo>
                    <a:pt x="4675159" y="212196"/>
                  </a:lnTo>
                  <a:lnTo>
                    <a:pt x="4675187" y="212182"/>
                  </a:lnTo>
                  <a:lnTo>
                    <a:pt x="4675187" y="211667"/>
                  </a:lnTo>
                  <a:close/>
                  <a:moveTo>
                    <a:pt x="976841" y="195263"/>
                  </a:moveTo>
                  <a:lnTo>
                    <a:pt x="983191" y="197727"/>
                  </a:lnTo>
                  <a:lnTo>
                    <a:pt x="993245" y="200190"/>
                  </a:lnTo>
                  <a:lnTo>
                    <a:pt x="995891" y="201668"/>
                  </a:lnTo>
                  <a:lnTo>
                    <a:pt x="996950" y="208566"/>
                  </a:lnTo>
                  <a:lnTo>
                    <a:pt x="996950" y="209551"/>
                  </a:lnTo>
                  <a:lnTo>
                    <a:pt x="933449" y="209551"/>
                  </a:lnTo>
                  <a:lnTo>
                    <a:pt x="945620" y="199697"/>
                  </a:lnTo>
                  <a:lnTo>
                    <a:pt x="960437" y="196249"/>
                  </a:lnTo>
                  <a:close/>
                  <a:moveTo>
                    <a:pt x="1458730" y="193368"/>
                  </a:moveTo>
                  <a:lnTo>
                    <a:pt x="1458237" y="193596"/>
                  </a:lnTo>
                  <a:lnTo>
                    <a:pt x="1457721" y="195818"/>
                  </a:lnTo>
                  <a:lnTo>
                    <a:pt x="1457721" y="205018"/>
                  </a:lnTo>
                  <a:lnTo>
                    <a:pt x="1458362" y="205466"/>
                  </a:lnTo>
                  <a:lnTo>
                    <a:pt x="1458382" y="205480"/>
                  </a:lnTo>
                  <a:lnTo>
                    <a:pt x="1458382" y="195446"/>
                  </a:lnTo>
                  <a:lnTo>
                    <a:pt x="1458385" y="195434"/>
                  </a:lnTo>
                  <a:close/>
                  <a:moveTo>
                    <a:pt x="1461848" y="191929"/>
                  </a:moveTo>
                  <a:lnTo>
                    <a:pt x="1461627" y="192031"/>
                  </a:lnTo>
                  <a:lnTo>
                    <a:pt x="1462045" y="191993"/>
                  </a:lnTo>
                  <a:lnTo>
                    <a:pt x="1462195" y="191929"/>
                  </a:lnTo>
                  <a:close/>
                  <a:moveTo>
                    <a:pt x="1193800" y="188913"/>
                  </a:moveTo>
                  <a:lnTo>
                    <a:pt x="1210733" y="199496"/>
                  </a:lnTo>
                  <a:lnTo>
                    <a:pt x="1231900" y="201613"/>
                  </a:lnTo>
                  <a:lnTo>
                    <a:pt x="1247775" y="212196"/>
                  </a:lnTo>
                  <a:lnTo>
                    <a:pt x="1243542" y="219605"/>
                  </a:lnTo>
                  <a:lnTo>
                    <a:pt x="1229254" y="221721"/>
                  </a:lnTo>
                  <a:lnTo>
                    <a:pt x="1213908" y="223838"/>
                  </a:lnTo>
                  <a:lnTo>
                    <a:pt x="1198033" y="221192"/>
                  </a:lnTo>
                  <a:lnTo>
                    <a:pt x="1193271" y="204788"/>
                  </a:lnTo>
                  <a:lnTo>
                    <a:pt x="1185862" y="195263"/>
                  </a:lnTo>
                  <a:close/>
                  <a:moveTo>
                    <a:pt x="3066608" y="186348"/>
                  </a:moveTo>
                  <a:lnTo>
                    <a:pt x="3064668" y="187161"/>
                  </a:lnTo>
                  <a:lnTo>
                    <a:pt x="3064578" y="187255"/>
                  </a:lnTo>
                  <a:lnTo>
                    <a:pt x="3066588" y="186452"/>
                  </a:lnTo>
                  <a:close/>
                  <a:moveTo>
                    <a:pt x="1473165" y="185879"/>
                  </a:moveTo>
                  <a:lnTo>
                    <a:pt x="1471651" y="188595"/>
                  </a:lnTo>
                  <a:lnTo>
                    <a:pt x="1466770" y="191749"/>
                  </a:lnTo>
                  <a:lnTo>
                    <a:pt x="1467378" y="191749"/>
                  </a:lnTo>
                  <a:lnTo>
                    <a:pt x="1472670" y="188580"/>
                  </a:lnTo>
                  <a:lnTo>
                    <a:pt x="1472673" y="188575"/>
                  </a:lnTo>
                  <a:lnTo>
                    <a:pt x="1473729" y="185940"/>
                  </a:lnTo>
                  <a:close/>
                  <a:moveTo>
                    <a:pt x="1098020" y="171450"/>
                  </a:moveTo>
                  <a:lnTo>
                    <a:pt x="1111249" y="178794"/>
                  </a:lnTo>
                  <a:lnTo>
                    <a:pt x="1121304" y="186138"/>
                  </a:lnTo>
                  <a:lnTo>
                    <a:pt x="1131887" y="183515"/>
                  </a:lnTo>
                  <a:lnTo>
                    <a:pt x="1142470" y="190334"/>
                  </a:lnTo>
                  <a:lnTo>
                    <a:pt x="1155700" y="195580"/>
                  </a:lnTo>
                  <a:lnTo>
                    <a:pt x="1159934" y="205547"/>
                  </a:lnTo>
                  <a:lnTo>
                    <a:pt x="1169987" y="212891"/>
                  </a:lnTo>
                  <a:lnTo>
                    <a:pt x="1173163" y="223907"/>
                  </a:lnTo>
                  <a:lnTo>
                    <a:pt x="1168401" y="231775"/>
                  </a:lnTo>
                  <a:lnTo>
                    <a:pt x="1152525" y="228628"/>
                  </a:lnTo>
                  <a:lnTo>
                    <a:pt x="1136120" y="214989"/>
                  </a:lnTo>
                  <a:lnTo>
                    <a:pt x="1114424" y="212891"/>
                  </a:lnTo>
                  <a:lnTo>
                    <a:pt x="1105428" y="212366"/>
                  </a:lnTo>
                  <a:lnTo>
                    <a:pt x="1095903" y="217087"/>
                  </a:lnTo>
                  <a:lnTo>
                    <a:pt x="1089024" y="210793"/>
                  </a:lnTo>
                  <a:lnTo>
                    <a:pt x="1078970" y="211317"/>
                  </a:lnTo>
                  <a:lnTo>
                    <a:pt x="1073678" y="201875"/>
                  </a:lnTo>
                  <a:lnTo>
                    <a:pt x="1089024" y="201875"/>
                  </a:lnTo>
                  <a:lnTo>
                    <a:pt x="1085849" y="190859"/>
                  </a:lnTo>
                  <a:lnTo>
                    <a:pt x="1076324" y="186663"/>
                  </a:lnTo>
                  <a:lnTo>
                    <a:pt x="1066799" y="187712"/>
                  </a:lnTo>
                  <a:lnTo>
                    <a:pt x="1060449" y="178794"/>
                  </a:lnTo>
                  <a:lnTo>
                    <a:pt x="1087437" y="173024"/>
                  </a:lnTo>
                  <a:close/>
                  <a:moveTo>
                    <a:pt x="4611687" y="168275"/>
                  </a:moveTo>
                  <a:lnTo>
                    <a:pt x="4613274" y="168275"/>
                  </a:lnTo>
                  <a:lnTo>
                    <a:pt x="4614862" y="169890"/>
                  </a:lnTo>
                  <a:lnTo>
                    <a:pt x="4616979" y="172042"/>
                  </a:lnTo>
                  <a:lnTo>
                    <a:pt x="4618566" y="172042"/>
                  </a:lnTo>
                  <a:lnTo>
                    <a:pt x="4620683" y="172580"/>
                  </a:lnTo>
                  <a:lnTo>
                    <a:pt x="4622270" y="173656"/>
                  </a:lnTo>
                  <a:lnTo>
                    <a:pt x="4623858" y="174195"/>
                  </a:lnTo>
                  <a:lnTo>
                    <a:pt x="4623858" y="175809"/>
                  </a:lnTo>
                  <a:lnTo>
                    <a:pt x="4623858" y="177423"/>
                  </a:lnTo>
                  <a:lnTo>
                    <a:pt x="4622270" y="179038"/>
                  </a:lnTo>
                  <a:lnTo>
                    <a:pt x="4620683" y="180114"/>
                  </a:lnTo>
                  <a:lnTo>
                    <a:pt x="4619095" y="181729"/>
                  </a:lnTo>
                  <a:lnTo>
                    <a:pt x="4616979" y="183343"/>
                  </a:lnTo>
                  <a:lnTo>
                    <a:pt x="4618566" y="185495"/>
                  </a:lnTo>
                  <a:lnTo>
                    <a:pt x="4620683" y="186572"/>
                  </a:lnTo>
                  <a:lnTo>
                    <a:pt x="4622270" y="186572"/>
                  </a:lnTo>
                  <a:lnTo>
                    <a:pt x="4624387" y="185495"/>
                  </a:lnTo>
                  <a:lnTo>
                    <a:pt x="4625445" y="182805"/>
                  </a:lnTo>
                  <a:lnTo>
                    <a:pt x="4626504" y="180652"/>
                  </a:lnTo>
                  <a:lnTo>
                    <a:pt x="4627562" y="179038"/>
                  </a:lnTo>
                  <a:lnTo>
                    <a:pt x="4629679" y="179038"/>
                  </a:lnTo>
                  <a:lnTo>
                    <a:pt x="4631795" y="179038"/>
                  </a:lnTo>
                  <a:lnTo>
                    <a:pt x="4637087" y="179576"/>
                  </a:lnTo>
                  <a:lnTo>
                    <a:pt x="4642908" y="181190"/>
                  </a:lnTo>
                  <a:lnTo>
                    <a:pt x="4644495" y="181190"/>
                  </a:lnTo>
                  <a:lnTo>
                    <a:pt x="4646083" y="181729"/>
                  </a:lnTo>
                  <a:lnTo>
                    <a:pt x="4648200" y="182267"/>
                  </a:lnTo>
                  <a:lnTo>
                    <a:pt x="4650316" y="183343"/>
                  </a:lnTo>
                  <a:lnTo>
                    <a:pt x="4650316" y="185495"/>
                  </a:lnTo>
                  <a:lnTo>
                    <a:pt x="4650316" y="187648"/>
                  </a:lnTo>
                  <a:lnTo>
                    <a:pt x="4650316" y="191415"/>
                  </a:lnTo>
                  <a:lnTo>
                    <a:pt x="4650316" y="195720"/>
                  </a:lnTo>
                  <a:lnTo>
                    <a:pt x="4665133" y="195720"/>
                  </a:lnTo>
                  <a:lnTo>
                    <a:pt x="4665133" y="200025"/>
                  </a:lnTo>
                  <a:lnTo>
                    <a:pt x="4665662" y="202178"/>
                  </a:lnTo>
                  <a:lnTo>
                    <a:pt x="4665662" y="203792"/>
                  </a:lnTo>
                  <a:lnTo>
                    <a:pt x="4665662" y="205406"/>
                  </a:lnTo>
                  <a:lnTo>
                    <a:pt x="4665133" y="207559"/>
                  </a:lnTo>
                  <a:lnTo>
                    <a:pt x="4664604" y="209712"/>
                  </a:lnTo>
                  <a:lnTo>
                    <a:pt x="4663546" y="211326"/>
                  </a:lnTo>
                  <a:lnTo>
                    <a:pt x="4660371" y="212940"/>
                  </a:lnTo>
                  <a:lnTo>
                    <a:pt x="4656137" y="212940"/>
                  </a:lnTo>
                  <a:lnTo>
                    <a:pt x="4651904" y="212402"/>
                  </a:lnTo>
                  <a:lnTo>
                    <a:pt x="4647141" y="211864"/>
                  </a:lnTo>
                  <a:lnTo>
                    <a:pt x="4644495" y="213479"/>
                  </a:lnTo>
                  <a:lnTo>
                    <a:pt x="4641850" y="214555"/>
                  </a:lnTo>
                  <a:lnTo>
                    <a:pt x="4640262" y="214555"/>
                  </a:lnTo>
                  <a:lnTo>
                    <a:pt x="4638675" y="214555"/>
                  </a:lnTo>
                  <a:lnTo>
                    <a:pt x="4634441" y="214555"/>
                  </a:lnTo>
                  <a:lnTo>
                    <a:pt x="4631266" y="214555"/>
                  </a:lnTo>
                  <a:lnTo>
                    <a:pt x="4629150" y="214555"/>
                  </a:lnTo>
                  <a:lnTo>
                    <a:pt x="4627562" y="214555"/>
                  </a:lnTo>
                  <a:lnTo>
                    <a:pt x="4625445" y="215093"/>
                  </a:lnTo>
                  <a:lnTo>
                    <a:pt x="4623858" y="216169"/>
                  </a:lnTo>
                  <a:lnTo>
                    <a:pt x="4622270" y="218322"/>
                  </a:lnTo>
                  <a:lnTo>
                    <a:pt x="4620154" y="219398"/>
                  </a:lnTo>
                  <a:lnTo>
                    <a:pt x="4600574" y="219398"/>
                  </a:lnTo>
                  <a:lnTo>
                    <a:pt x="4598987" y="218322"/>
                  </a:lnTo>
                  <a:lnTo>
                    <a:pt x="4597399" y="217784"/>
                  </a:lnTo>
                  <a:lnTo>
                    <a:pt x="4595283" y="217784"/>
                  </a:lnTo>
                  <a:lnTo>
                    <a:pt x="4592637" y="218322"/>
                  </a:lnTo>
                  <a:lnTo>
                    <a:pt x="4591049" y="218860"/>
                  </a:lnTo>
                  <a:lnTo>
                    <a:pt x="4588933" y="219398"/>
                  </a:lnTo>
                  <a:lnTo>
                    <a:pt x="4587345" y="221012"/>
                  </a:lnTo>
                  <a:lnTo>
                    <a:pt x="4585758" y="222627"/>
                  </a:lnTo>
                  <a:lnTo>
                    <a:pt x="4583641" y="224779"/>
                  </a:lnTo>
                  <a:lnTo>
                    <a:pt x="4582053" y="226394"/>
                  </a:lnTo>
                  <a:lnTo>
                    <a:pt x="4578349" y="230699"/>
                  </a:lnTo>
                  <a:lnTo>
                    <a:pt x="4573058" y="231775"/>
                  </a:lnTo>
                  <a:lnTo>
                    <a:pt x="4569353" y="229623"/>
                  </a:lnTo>
                  <a:lnTo>
                    <a:pt x="4566178" y="225317"/>
                  </a:lnTo>
                  <a:lnTo>
                    <a:pt x="4565649" y="223165"/>
                  </a:lnTo>
                  <a:lnTo>
                    <a:pt x="4566178" y="221012"/>
                  </a:lnTo>
                  <a:lnTo>
                    <a:pt x="4565649" y="218860"/>
                  </a:lnTo>
                  <a:lnTo>
                    <a:pt x="4566178" y="216169"/>
                  </a:lnTo>
                  <a:lnTo>
                    <a:pt x="4567237" y="214555"/>
                  </a:lnTo>
                  <a:lnTo>
                    <a:pt x="4568295" y="212940"/>
                  </a:lnTo>
                  <a:lnTo>
                    <a:pt x="4569883" y="211864"/>
                  </a:lnTo>
                  <a:lnTo>
                    <a:pt x="4571999" y="211326"/>
                  </a:lnTo>
                  <a:lnTo>
                    <a:pt x="4574645" y="210250"/>
                  </a:lnTo>
                  <a:lnTo>
                    <a:pt x="4576762" y="209173"/>
                  </a:lnTo>
                  <a:lnTo>
                    <a:pt x="4578878" y="208635"/>
                  </a:lnTo>
                  <a:lnTo>
                    <a:pt x="4579937" y="207559"/>
                  </a:lnTo>
                  <a:lnTo>
                    <a:pt x="4580995" y="205406"/>
                  </a:lnTo>
                  <a:lnTo>
                    <a:pt x="4582053" y="203792"/>
                  </a:lnTo>
                  <a:lnTo>
                    <a:pt x="4582053" y="200025"/>
                  </a:lnTo>
                  <a:lnTo>
                    <a:pt x="4582053" y="196796"/>
                  </a:lnTo>
                  <a:lnTo>
                    <a:pt x="4581524" y="194644"/>
                  </a:lnTo>
                  <a:lnTo>
                    <a:pt x="4582053" y="192491"/>
                  </a:lnTo>
                  <a:lnTo>
                    <a:pt x="4583112" y="191415"/>
                  </a:lnTo>
                  <a:lnTo>
                    <a:pt x="4585758" y="190339"/>
                  </a:lnTo>
                  <a:lnTo>
                    <a:pt x="4586287" y="189801"/>
                  </a:lnTo>
                  <a:lnTo>
                    <a:pt x="4587345" y="190339"/>
                  </a:lnTo>
                  <a:lnTo>
                    <a:pt x="4588404" y="190339"/>
                  </a:lnTo>
                  <a:lnTo>
                    <a:pt x="4588933" y="190339"/>
                  </a:lnTo>
                  <a:lnTo>
                    <a:pt x="4589991" y="188724"/>
                  </a:lnTo>
                  <a:lnTo>
                    <a:pt x="4591049" y="186572"/>
                  </a:lnTo>
                  <a:lnTo>
                    <a:pt x="4591579" y="184957"/>
                  </a:lnTo>
                  <a:lnTo>
                    <a:pt x="4591579" y="182805"/>
                  </a:lnTo>
                  <a:lnTo>
                    <a:pt x="4592637" y="180652"/>
                  </a:lnTo>
                  <a:lnTo>
                    <a:pt x="4593166" y="179038"/>
                  </a:lnTo>
                  <a:lnTo>
                    <a:pt x="4595283" y="177962"/>
                  </a:lnTo>
                  <a:lnTo>
                    <a:pt x="4597399" y="176885"/>
                  </a:lnTo>
                  <a:lnTo>
                    <a:pt x="4598458" y="174733"/>
                  </a:lnTo>
                  <a:lnTo>
                    <a:pt x="4600045" y="172580"/>
                  </a:lnTo>
                  <a:lnTo>
                    <a:pt x="4601633" y="172042"/>
                  </a:lnTo>
                  <a:lnTo>
                    <a:pt x="4603220" y="172042"/>
                  </a:lnTo>
                  <a:lnTo>
                    <a:pt x="4605337" y="171504"/>
                  </a:lnTo>
                  <a:lnTo>
                    <a:pt x="4607983" y="170966"/>
                  </a:lnTo>
                  <a:lnTo>
                    <a:pt x="4609570" y="169351"/>
                  </a:lnTo>
                  <a:close/>
                  <a:moveTo>
                    <a:pt x="3143778" y="150813"/>
                  </a:moveTo>
                  <a:lnTo>
                    <a:pt x="3144836" y="150813"/>
                  </a:lnTo>
                  <a:lnTo>
                    <a:pt x="3145895" y="150813"/>
                  </a:lnTo>
                  <a:lnTo>
                    <a:pt x="3146424" y="150813"/>
                  </a:lnTo>
                  <a:lnTo>
                    <a:pt x="3147482" y="150813"/>
                  </a:lnTo>
                  <a:lnTo>
                    <a:pt x="3178703" y="156634"/>
                  </a:lnTo>
                  <a:lnTo>
                    <a:pt x="3178703" y="158221"/>
                  </a:lnTo>
                  <a:lnTo>
                    <a:pt x="3178703" y="159809"/>
                  </a:lnTo>
                  <a:lnTo>
                    <a:pt x="3176057" y="164042"/>
                  </a:lnTo>
                  <a:lnTo>
                    <a:pt x="3173412" y="167217"/>
                  </a:lnTo>
                  <a:lnTo>
                    <a:pt x="3172882" y="168805"/>
                  </a:lnTo>
                  <a:lnTo>
                    <a:pt x="3172882" y="170392"/>
                  </a:lnTo>
                  <a:lnTo>
                    <a:pt x="3173941" y="171451"/>
                  </a:lnTo>
                  <a:lnTo>
                    <a:pt x="3176057" y="172509"/>
                  </a:lnTo>
                  <a:lnTo>
                    <a:pt x="3178703" y="172509"/>
                  </a:lnTo>
                  <a:lnTo>
                    <a:pt x="3181349" y="172509"/>
                  </a:lnTo>
                  <a:lnTo>
                    <a:pt x="3184524" y="172509"/>
                  </a:lnTo>
                  <a:lnTo>
                    <a:pt x="3186641" y="172509"/>
                  </a:lnTo>
                  <a:lnTo>
                    <a:pt x="3186641" y="181505"/>
                  </a:lnTo>
                  <a:lnTo>
                    <a:pt x="3187699" y="182563"/>
                  </a:lnTo>
                  <a:lnTo>
                    <a:pt x="3189287" y="183621"/>
                  </a:lnTo>
                  <a:lnTo>
                    <a:pt x="3189816" y="184680"/>
                  </a:lnTo>
                  <a:lnTo>
                    <a:pt x="3190874" y="183621"/>
                  </a:lnTo>
                  <a:lnTo>
                    <a:pt x="3191932" y="183621"/>
                  </a:lnTo>
                  <a:lnTo>
                    <a:pt x="3192462" y="183621"/>
                  </a:lnTo>
                  <a:lnTo>
                    <a:pt x="3196166" y="185738"/>
                  </a:lnTo>
                  <a:lnTo>
                    <a:pt x="3199341" y="186267"/>
                  </a:lnTo>
                  <a:lnTo>
                    <a:pt x="3202516" y="184680"/>
                  </a:lnTo>
                  <a:lnTo>
                    <a:pt x="3205691" y="182034"/>
                  </a:lnTo>
                  <a:lnTo>
                    <a:pt x="3207278" y="181505"/>
                  </a:lnTo>
                  <a:lnTo>
                    <a:pt x="3208866" y="181505"/>
                  </a:lnTo>
                  <a:lnTo>
                    <a:pt x="3210982" y="181505"/>
                  </a:lnTo>
                  <a:lnTo>
                    <a:pt x="3212570" y="182034"/>
                  </a:lnTo>
                  <a:lnTo>
                    <a:pt x="3214157" y="182563"/>
                  </a:lnTo>
                  <a:lnTo>
                    <a:pt x="3216274" y="183092"/>
                  </a:lnTo>
                  <a:lnTo>
                    <a:pt x="3218391" y="186796"/>
                  </a:lnTo>
                  <a:lnTo>
                    <a:pt x="3219978" y="190501"/>
                  </a:lnTo>
                  <a:lnTo>
                    <a:pt x="3221037" y="191559"/>
                  </a:lnTo>
                  <a:lnTo>
                    <a:pt x="3223153" y="192617"/>
                  </a:lnTo>
                  <a:lnTo>
                    <a:pt x="3224741" y="193146"/>
                  </a:lnTo>
                  <a:lnTo>
                    <a:pt x="3226857" y="192617"/>
                  </a:lnTo>
                  <a:lnTo>
                    <a:pt x="3231091" y="193146"/>
                  </a:lnTo>
                  <a:lnTo>
                    <a:pt x="3234795" y="194734"/>
                  </a:lnTo>
                  <a:lnTo>
                    <a:pt x="3235324" y="196851"/>
                  </a:lnTo>
                  <a:lnTo>
                    <a:pt x="3235324" y="198438"/>
                  </a:lnTo>
                  <a:lnTo>
                    <a:pt x="3236912" y="200026"/>
                  </a:lnTo>
                  <a:lnTo>
                    <a:pt x="3237970" y="202142"/>
                  </a:lnTo>
                  <a:lnTo>
                    <a:pt x="3239557" y="202671"/>
                  </a:lnTo>
                  <a:lnTo>
                    <a:pt x="3241145" y="203730"/>
                  </a:lnTo>
                  <a:lnTo>
                    <a:pt x="3242732" y="204259"/>
                  </a:lnTo>
                  <a:lnTo>
                    <a:pt x="3244320" y="204259"/>
                  </a:lnTo>
                  <a:lnTo>
                    <a:pt x="3247495" y="207434"/>
                  </a:lnTo>
                  <a:lnTo>
                    <a:pt x="3248024" y="213784"/>
                  </a:lnTo>
                  <a:lnTo>
                    <a:pt x="3247495" y="218017"/>
                  </a:lnTo>
                  <a:lnTo>
                    <a:pt x="3270249" y="218017"/>
                  </a:lnTo>
                  <a:lnTo>
                    <a:pt x="3270249" y="220134"/>
                  </a:lnTo>
                  <a:lnTo>
                    <a:pt x="3269720" y="221721"/>
                  </a:lnTo>
                  <a:lnTo>
                    <a:pt x="3270249" y="225426"/>
                  </a:lnTo>
                  <a:lnTo>
                    <a:pt x="3270249" y="230188"/>
                  </a:lnTo>
                  <a:lnTo>
                    <a:pt x="3274483" y="230717"/>
                  </a:lnTo>
                  <a:lnTo>
                    <a:pt x="3278187" y="230717"/>
                  </a:lnTo>
                  <a:lnTo>
                    <a:pt x="3280833" y="230188"/>
                  </a:lnTo>
                  <a:lnTo>
                    <a:pt x="3282420" y="229659"/>
                  </a:lnTo>
                  <a:lnTo>
                    <a:pt x="3287712" y="231776"/>
                  </a:lnTo>
                  <a:lnTo>
                    <a:pt x="3292474" y="236538"/>
                  </a:lnTo>
                  <a:lnTo>
                    <a:pt x="3291416" y="240771"/>
                  </a:lnTo>
                  <a:lnTo>
                    <a:pt x="3284008" y="242359"/>
                  </a:lnTo>
                  <a:lnTo>
                    <a:pt x="3263370" y="242359"/>
                  </a:lnTo>
                  <a:lnTo>
                    <a:pt x="3262841" y="243946"/>
                  </a:lnTo>
                  <a:lnTo>
                    <a:pt x="3261783" y="245534"/>
                  </a:lnTo>
                  <a:lnTo>
                    <a:pt x="3261253" y="247121"/>
                  </a:lnTo>
                  <a:lnTo>
                    <a:pt x="3260724" y="249238"/>
                  </a:lnTo>
                  <a:lnTo>
                    <a:pt x="3259666" y="250826"/>
                  </a:lnTo>
                  <a:lnTo>
                    <a:pt x="3257020" y="251355"/>
                  </a:lnTo>
                  <a:lnTo>
                    <a:pt x="3247495" y="251355"/>
                  </a:lnTo>
                  <a:lnTo>
                    <a:pt x="3247495" y="247121"/>
                  </a:lnTo>
                  <a:lnTo>
                    <a:pt x="3247495" y="243946"/>
                  </a:lnTo>
                  <a:lnTo>
                    <a:pt x="3248024" y="242359"/>
                  </a:lnTo>
                  <a:lnTo>
                    <a:pt x="3247495" y="240771"/>
                  </a:lnTo>
                  <a:lnTo>
                    <a:pt x="3245907" y="238126"/>
                  </a:lnTo>
                  <a:lnTo>
                    <a:pt x="3243791" y="237596"/>
                  </a:lnTo>
                  <a:lnTo>
                    <a:pt x="3240087" y="238655"/>
                  </a:lnTo>
                  <a:lnTo>
                    <a:pt x="3236912" y="241301"/>
                  </a:lnTo>
                  <a:lnTo>
                    <a:pt x="3231620" y="245534"/>
                  </a:lnTo>
                  <a:lnTo>
                    <a:pt x="3225270" y="247121"/>
                  </a:lnTo>
                  <a:lnTo>
                    <a:pt x="3217862" y="247121"/>
                  </a:lnTo>
                  <a:lnTo>
                    <a:pt x="3217862" y="245534"/>
                  </a:lnTo>
                  <a:lnTo>
                    <a:pt x="3217332" y="243417"/>
                  </a:lnTo>
                  <a:lnTo>
                    <a:pt x="3218391" y="238126"/>
                  </a:lnTo>
                  <a:lnTo>
                    <a:pt x="3222095" y="234951"/>
                  </a:lnTo>
                  <a:lnTo>
                    <a:pt x="3224212" y="234421"/>
                  </a:lnTo>
                  <a:lnTo>
                    <a:pt x="3226328" y="233363"/>
                  </a:lnTo>
                  <a:lnTo>
                    <a:pt x="3226857" y="229659"/>
                  </a:lnTo>
                  <a:lnTo>
                    <a:pt x="3226857" y="225955"/>
                  </a:lnTo>
                  <a:lnTo>
                    <a:pt x="3227387" y="223838"/>
                  </a:lnTo>
                  <a:lnTo>
                    <a:pt x="3226857" y="222251"/>
                  </a:lnTo>
                  <a:lnTo>
                    <a:pt x="3225270" y="220663"/>
                  </a:lnTo>
                  <a:lnTo>
                    <a:pt x="3223153" y="220134"/>
                  </a:lnTo>
                  <a:lnTo>
                    <a:pt x="3221566" y="218546"/>
                  </a:lnTo>
                  <a:lnTo>
                    <a:pt x="3218920" y="218017"/>
                  </a:lnTo>
                  <a:lnTo>
                    <a:pt x="3215216" y="218017"/>
                  </a:lnTo>
                  <a:lnTo>
                    <a:pt x="3211512" y="218017"/>
                  </a:lnTo>
                  <a:lnTo>
                    <a:pt x="3210982" y="215901"/>
                  </a:lnTo>
                  <a:lnTo>
                    <a:pt x="3210453" y="214313"/>
                  </a:lnTo>
                  <a:lnTo>
                    <a:pt x="3211512" y="211138"/>
                  </a:lnTo>
                  <a:lnTo>
                    <a:pt x="3213099" y="207434"/>
                  </a:lnTo>
                  <a:lnTo>
                    <a:pt x="3213099" y="204788"/>
                  </a:lnTo>
                  <a:lnTo>
                    <a:pt x="3213099" y="202142"/>
                  </a:lnTo>
                  <a:lnTo>
                    <a:pt x="3187699" y="202142"/>
                  </a:lnTo>
                  <a:lnTo>
                    <a:pt x="3188228" y="204259"/>
                  </a:lnTo>
                  <a:lnTo>
                    <a:pt x="3188228" y="205846"/>
                  </a:lnTo>
                  <a:lnTo>
                    <a:pt x="3188228" y="208492"/>
                  </a:lnTo>
                  <a:lnTo>
                    <a:pt x="3187699" y="210080"/>
                  </a:lnTo>
                  <a:lnTo>
                    <a:pt x="3187699" y="211667"/>
                  </a:lnTo>
                  <a:lnTo>
                    <a:pt x="3187699" y="213784"/>
                  </a:lnTo>
                  <a:lnTo>
                    <a:pt x="3187699" y="215371"/>
                  </a:lnTo>
                  <a:lnTo>
                    <a:pt x="3187699" y="217488"/>
                  </a:lnTo>
                  <a:lnTo>
                    <a:pt x="3188757" y="219076"/>
                  </a:lnTo>
                  <a:lnTo>
                    <a:pt x="3190345" y="220663"/>
                  </a:lnTo>
                  <a:lnTo>
                    <a:pt x="3187170" y="223309"/>
                  </a:lnTo>
                  <a:lnTo>
                    <a:pt x="3183466" y="224896"/>
                  </a:lnTo>
                  <a:lnTo>
                    <a:pt x="3179762" y="225426"/>
                  </a:lnTo>
                  <a:lnTo>
                    <a:pt x="3176587" y="224896"/>
                  </a:lnTo>
                  <a:lnTo>
                    <a:pt x="3176587" y="242888"/>
                  </a:lnTo>
                  <a:lnTo>
                    <a:pt x="3173412" y="242888"/>
                  </a:lnTo>
                  <a:lnTo>
                    <a:pt x="3169707" y="242888"/>
                  </a:lnTo>
                  <a:lnTo>
                    <a:pt x="3167591" y="243417"/>
                  </a:lnTo>
                  <a:lnTo>
                    <a:pt x="3166003" y="245005"/>
                  </a:lnTo>
                  <a:lnTo>
                    <a:pt x="3163886" y="246063"/>
                  </a:lnTo>
                  <a:lnTo>
                    <a:pt x="3162828" y="248180"/>
                  </a:lnTo>
                  <a:lnTo>
                    <a:pt x="3161770" y="250296"/>
                  </a:lnTo>
                  <a:lnTo>
                    <a:pt x="3160711" y="251884"/>
                  </a:lnTo>
                  <a:lnTo>
                    <a:pt x="3160711" y="256117"/>
                  </a:lnTo>
                  <a:lnTo>
                    <a:pt x="3160711" y="259821"/>
                  </a:lnTo>
                  <a:lnTo>
                    <a:pt x="3160182" y="261938"/>
                  </a:lnTo>
                  <a:lnTo>
                    <a:pt x="3159653" y="263526"/>
                  </a:lnTo>
                  <a:lnTo>
                    <a:pt x="3156478" y="266171"/>
                  </a:lnTo>
                  <a:lnTo>
                    <a:pt x="3152774" y="267759"/>
                  </a:lnTo>
                  <a:lnTo>
                    <a:pt x="3151186" y="268817"/>
                  </a:lnTo>
                  <a:lnTo>
                    <a:pt x="3149070" y="269346"/>
                  </a:lnTo>
                  <a:lnTo>
                    <a:pt x="3147482" y="270934"/>
                  </a:lnTo>
                  <a:lnTo>
                    <a:pt x="3146424" y="273580"/>
                  </a:lnTo>
                  <a:lnTo>
                    <a:pt x="3146424" y="275167"/>
                  </a:lnTo>
                  <a:lnTo>
                    <a:pt x="3146424" y="276755"/>
                  </a:lnTo>
                  <a:lnTo>
                    <a:pt x="3143249" y="277813"/>
                  </a:lnTo>
                  <a:lnTo>
                    <a:pt x="3140603" y="274638"/>
                  </a:lnTo>
                  <a:lnTo>
                    <a:pt x="3137428" y="270405"/>
                  </a:lnTo>
                  <a:lnTo>
                    <a:pt x="3135841" y="268817"/>
                  </a:lnTo>
                  <a:lnTo>
                    <a:pt x="3134782" y="267230"/>
                  </a:lnTo>
                  <a:lnTo>
                    <a:pt x="3134253" y="265113"/>
                  </a:lnTo>
                  <a:lnTo>
                    <a:pt x="3133195" y="263526"/>
                  </a:lnTo>
                  <a:lnTo>
                    <a:pt x="3131607" y="261938"/>
                  </a:lnTo>
                  <a:lnTo>
                    <a:pt x="3128961" y="260351"/>
                  </a:lnTo>
                  <a:lnTo>
                    <a:pt x="3125786" y="258234"/>
                  </a:lnTo>
                  <a:lnTo>
                    <a:pt x="3122611" y="257176"/>
                  </a:lnTo>
                  <a:lnTo>
                    <a:pt x="3121024" y="256646"/>
                  </a:lnTo>
                  <a:lnTo>
                    <a:pt x="3118907" y="256117"/>
                  </a:lnTo>
                  <a:lnTo>
                    <a:pt x="3116791" y="256117"/>
                  </a:lnTo>
                  <a:lnTo>
                    <a:pt x="3115203" y="256117"/>
                  </a:lnTo>
                  <a:lnTo>
                    <a:pt x="3113616" y="256646"/>
                  </a:lnTo>
                  <a:lnTo>
                    <a:pt x="3111499" y="256117"/>
                  </a:lnTo>
                  <a:lnTo>
                    <a:pt x="3109911" y="256646"/>
                  </a:lnTo>
                  <a:lnTo>
                    <a:pt x="3108324" y="256117"/>
                  </a:lnTo>
                  <a:lnTo>
                    <a:pt x="3104091" y="254001"/>
                  </a:lnTo>
                  <a:lnTo>
                    <a:pt x="3101974" y="250296"/>
                  </a:lnTo>
                  <a:lnTo>
                    <a:pt x="3101445" y="248180"/>
                  </a:lnTo>
                  <a:lnTo>
                    <a:pt x="3100916" y="246592"/>
                  </a:lnTo>
                  <a:lnTo>
                    <a:pt x="3100916" y="244476"/>
                  </a:lnTo>
                  <a:lnTo>
                    <a:pt x="3101974" y="242888"/>
                  </a:lnTo>
                  <a:lnTo>
                    <a:pt x="3103032" y="242359"/>
                  </a:lnTo>
                  <a:lnTo>
                    <a:pt x="3105149" y="242359"/>
                  </a:lnTo>
                  <a:lnTo>
                    <a:pt x="3106736" y="241301"/>
                  </a:lnTo>
                  <a:lnTo>
                    <a:pt x="3109382" y="240771"/>
                  </a:lnTo>
                  <a:lnTo>
                    <a:pt x="3110970" y="240242"/>
                  </a:lnTo>
                  <a:lnTo>
                    <a:pt x="3112557" y="240771"/>
                  </a:lnTo>
                  <a:lnTo>
                    <a:pt x="3118907" y="240242"/>
                  </a:lnTo>
                  <a:lnTo>
                    <a:pt x="3124728" y="240771"/>
                  </a:lnTo>
                  <a:lnTo>
                    <a:pt x="3127374" y="241301"/>
                  </a:lnTo>
                  <a:lnTo>
                    <a:pt x="3130549" y="241301"/>
                  </a:lnTo>
                  <a:lnTo>
                    <a:pt x="3133195" y="240771"/>
                  </a:lnTo>
                  <a:lnTo>
                    <a:pt x="3135841" y="238126"/>
                  </a:lnTo>
                  <a:lnTo>
                    <a:pt x="3136899" y="236538"/>
                  </a:lnTo>
                  <a:lnTo>
                    <a:pt x="3137957" y="234951"/>
                  </a:lnTo>
                  <a:lnTo>
                    <a:pt x="3140603" y="234421"/>
                  </a:lnTo>
                  <a:lnTo>
                    <a:pt x="3142191" y="233892"/>
                  </a:lnTo>
                  <a:lnTo>
                    <a:pt x="3143249" y="233892"/>
                  </a:lnTo>
                  <a:lnTo>
                    <a:pt x="3143778" y="233892"/>
                  </a:lnTo>
                  <a:lnTo>
                    <a:pt x="3144836" y="233892"/>
                  </a:lnTo>
                  <a:lnTo>
                    <a:pt x="3145366" y="233892"/>
                  </a:lnTo>
                  <a:lnTo>
                    <a:pt x="3146953" y="232305"/>
                  </a:lnTo>
                  <a:lnTo>
                    <a:pt x="3148011" y="230717"/>
                  </a:lnTo>
                  <a:lnTo>
                    <a:pt x="3147482" y="228601"/>
                  </a:lnTo>
                  <a:lnTo>
                    <a:pt x="3146424" y="226484"/>
                  </a:lnTo>
                  <a:lnTo>
                    <a:pt x="3144836" y="225955"/>
                  </a:lnTo>
                  <a:lnTo>
                    <a:pt x="3143249" y="225955"/>
                  </a:lnTo>
                  <a:lnTo>
                    <a:pt x="3141132" y="225955"/>
                  </a:lnTo>
                  <a:lnTo>
                    <a:pt x="3137957" y="226484"/>
                  </a:lnTo>
                  <a:lnTo>
                    <a:pt x="3135841" y="229130"/>
                  </a:lnTo>
                  <a:lnTo>
                    <a:pt x="3132136" y="231246"/>
                  </a:lnTo>
                  <a:lnTo>
                    <a:pt x="3128432" y="233363"/>
                  </a:lnTo>
                  <a:lnTo>
                    <a:pt x="3124199" y="234421"/>
                  </a:lnTo>
                  <a:lnTo>
                    <a:pt x="3119966" y="234951"/>
                  </a:lnTo>
                  <a:lnTo>
                    <a:pt x="3116261" y="234421"/>
                  </a:lnTo>
                  <a:lnTo>
                    <a:pt x="3113616" y="233892"/>
                  </a:lnTo>
                  <a:lnTo>
                    <a:pt x="3111499" y="233363"/>
                  </a:lnTo>
                  <a:lnTo>
                    <a:pt x="3109911" y="233363"/>
                  </a:lnTo>
                  <a:lnTo>
                    <a:pt x="3106207" y="233363"/>
                  </a:lnTo>
                  <a:lnTo>
                    <a:pt x="3100916" y="233363"/>
                  </a:lnTo>
                  <a:lnTo>
                    <a:pt x="3095095" y="234951"/>
                  </a:lnTo>
                  <a:lnTo>
                    <a:pt x="3095095" y="227013"/>
                  </a:lnTo>
                  <a:lnTo>
                    <a:pt x="3095095" y="224896"/>
                  </a:lnTo>
                  <a:lnTo>
                    <a:pt x="3096153" y="223309"/>
                  </a:lnTo>
                  <a:lnTo>
                    <a:pt x="3101445" y="220663"/>
                  </a:lnTo>
                  <a:lnTo>
                    <a:pt x="3106736" y="220134"/>
                  </a:lnTo>
                  <a:lnTo>
                    <a:pt x="3109911" y="219605"/>
                  </a:lnTo>
                  <a:lnTo>
                    <a:pt x="3112557" y="220134"/>
                  </a:lnTo>
                  <a:lnTo>
                    <a:pt x="3115203" y="220134"/>
                  </a:lnTo>
                  <a:lnTo>
                    <a:pt x="3118907" y="220134"/>
                  </a:lnTo>
                  <a:lnTo>
                    <a:pt x="3120495" y="219076"/>
                  </a:lnTo>
                  <a:lnTo>
                    <a:pt x="3122611" y="218017"/>
                  </a:lnTo>
                  <a:lnTo>
                    <a:pt x="3124199" y="217488"/>
                  </a:lnTo>
                  <a:lnTo>
                    <a:pt x="3125786" y="215901"/>
                  </a:lnTo>
                  <a:lnTo>
                    <a:pt x="3128961" y="215901"/>
                  </a:lnTo>
                  <a:lnTo>
                    <a:pt x="3133195" y="215901"/>
                  </a:lnTo>
                  <a:lnTo>
                    <a:pt x="3134782" y="216430"/>
                  </a:lnTo>
                  <a:lnTo>
                    <a:pt x="3136370" y="217488"/>
                  </a:lnTo>
                  <a:lnTo>
                    <a:pt x="3141132" y="217488"/>
                  </a:lnTo>
                  <a:lnTo>
                    <a:pt x="3145366" y="218017"/>
                  </a:lnTo>
                  <a:lnTo>
                    <a:pt x="3149070" y="218017"/>
                  </a:lnTo>
                  <a:lnTo>
                    <a:pt x="3150128" y="216430"/>
                  </a:lnTo>
                  <a:lnTo>
                    <a:pt x="3151186" y="214313"/>
                  </a:lnTo>
                  <a:lnTo>
                    <a:pt x="3149070" y="213255"/>
                  </a:lnTo>
                  <a:lnTo>
                    <a:pt x="3148541" y="209551"/>
                  </a:lnTo>
                  <a:lnTo>
                    <a:pt x="3149070" y="205317"/>
                  </a:lnTo>
                  <a:lnTo>
                    <a:pt x="3145366" y="202671"/>
                  </a:lnTo>
                  <a:lnTo>
                    <a:pt x="3137957" y="208492"/>
                  </a:lnTo>
                  <a:lnTo>
                    <a:pt x="3124728" y="208492"/>
                  </a:lnTo>
                  <a:lnTo>
                    <a:pt x="3124728" y="204259"/>
                  </a:lnTo>
                  <a:lnTo>
                    <a:pt x="3124199" y="201084"/>
                  </a:lnTo>
                  <a:lnTo>
                    <a:pt x="3124199" y="199496"/>
                  </a:lnTo>
                  <a:lnTo>
                    <a:pt x="3124199" y="197380"/>
                  </a:lnTo>
                  <a:lnTo>
                    <a:pt x="3122611" y="196321"/>
                  </a:lnTo>
                  <a:lnTo>
                    <a:pt x="3120495" y="194734"/>
                  </a:lnTo>
                  <a:lnTo>
                    <a:pt x="3113616" y="195792"/>
                  </a:lnTo>
                  <a:lnTo>
                    <a:pt x="3113616" y="201084"/>
                  </a:lnTo>
                  <a:lnTo>
                    <a:pt x="3113616" y="202671"/>
                  </a:lnTo>
                  <a:lnTo>
                    <a:pt x="3114145" y="204259"/>
                  </a:lnTo>
                  <a:lnTo>
                    <a:pt x="3112557" y="205317"/>
                  </a:lnTo>
                  <a:lnTo>
                    <a:pt x="3110970" y="205846"/>
                  </a:lnTo>
                  <a:lnTo>
                    <a:pt x="3109911" y="206905"/>
                  </a:lnTo>
                  <a:lnTo>
                    <a:pt x="3109382" y="205846"/>
                  </a:lnTo>
                  <a:lnTo>
                    <a:pt x="3108324" y="205846"/>
                  </a:lnTo>
                  <a:lnTo>
                    <a:pt x="3106736" y="205846"/>
                  </a:lnTo>
                  <a:lnTo>
                    <a:pt x="3105149" y="207963"/>
                  </a:lnTo>
                  <a:lnTo>
                    <a:pt x="3104620" y="210080"/>
                  </a:lnTo>
                  <a:lnTo>
                    <a:pt x="3104091" y="211667"/>
                  </a:lnTo>
                  <a:lnTo>
                    <a:pt x="3104620" y="213255"/>
                  </a:lnTo>
                  <a:lnTo>
                    <a:pt x="3103561" y="215371"/>
                  </a:lnTo>
                  <a:lnTo>
                    <a:pt x="3101974" y="217488"/>
                  </a:lnTo>
                  <a:lnTo>
                    <a:pt x="3100386" y="217488"/>
                  </a:lnTo>
                  <a:lnTo>
                    <a:pt x="3098270" y="217488"/>
                  </a:lnTo>
                  <a:lnTo>
                    <a:pt x="3094566" y="217488"/>
                  </a:lnTo>
                  <a:lnTo>
                    <a:pt x="3090861" y="217488"/>
                  </a:lnTo>
                  <a:lnTo>
                    <a:pt x="3087686" y="217488"/>
                  </a:lnTo>
                  <a:lnTo>
                    <a:pt x="3085570" y="216430"/>
                  </a:lnTo>
                  <a:lnTo>
                    <a:pt x="3083982" y="215371"/>
                  </a:lnTo>
                  <a:lnTo>
                    <a:pt x="3081865" y="214313"/>
                  </a:lnTo>
                  <a:lnTo>
                    <a:pt x="3080278" y="212726"/>
                  </a:lnTo>
                  <a:lnTo>
                    <a:pt x="3079220" y="209021"/>
                  </a:lnTo>
                  <a:lnTo>
                    <a:pt x="3077632" y="205317"/>
                  </a:lnTo>
                  <a:lnTo>
                    <a:pt x="3074986" y="204259"/>
                  </a:lnTo>
                  <a:lnTo>
                    <a:pt x="3072870" y="204259"/>
                  </a:lnTo>
                  <a:lnTo>
                    <a:pt x="3071282" y="204259"/>
                  </a:lnTo>
                  <a:lnTo>
                    <a:pt x="3070224" y="204259"/>
                  </a:lnTo>
                  <a:lnTo>
                    <a:pt x="3069695" y="205846"/>
                  </a:lnTo>
                  <a:lnTo>
                    <a:pt x="3069695" y="208492"/>
                  </a:lnTo>
                  <a:lnTo>
                    <a:pt x="3069695" y="211667"/>
                  </a:lnTo>
                  <a:lnTo>
                    <a:pt x="3070224" y="215371"/>
                  </a:lnTo>
                  <a:lnTo>
                    <a:pt x="3068636" y="215371"/>
                  </a:lnTo>
                  <a:lnTo>
                    <a:pt x="3068636" y="215377"/>
                  </a:lnTo>
                  <a:lnTo>
                    <a:pt x="3067603" y="215901"/>
                  </a:lnTo>
                  <a:lnTo>
                    <a:pt x="3066052" y="215901"/>
                  </a:lnTo>
                  <a:lnTo>
                    <a:pt x="3064497" y="215676"/>
                  </a:lnTo>
                  <a:lnTo>
                    <a:pt x="3061757" y="215371"/>
                  </a:lnTo>
                  <a:lnTo>
                    <a:pt x="3060134" y="214444"/>
                  </a:lnTo>
                  <a:lnTo>
                    <a:pt x="3059850" y="214329"/>
                  </a:lnTo>
                  <a:lnTo>
                    <a:pt x="3058816" y="213804"/>
                  </a:lnTo>
                  <a:lnTo>
                    <a:pt x="3057782" y="213280"/>
                  </a:lnTo>
                  <a:lnTo>
                    <a:pt x="3055715" y="212232"/>
                  </a:lnTo>
                  <a:lnTo>
                    <a:pt x="3054681" y="210135"/>
                  </a:lnTo>
                  <a:lnTo>
                    <a:pt x="3052097" y="208563"/>
                  </a:lnTo>
                  <a:lnTo>
                    <a:pt x="3050546" y="205942"/>
                  </a:lnTo>
                  <a:lnTo>
                    <a:pt x="3050546" y="205551"/>
                  </a:lnTo>
                  <a:lnTo>
                    <a:pt x="3050115" y="204259"/>
                  </a:lnTo>
                  <a:lnTo>
                    <a:pt x="3050115" y="203058"/>
                  </a:lnTo>
                  <a:lnTo>
                    <a:pt x="3050029" y="202797"/>
                  </a:lnTo>
                  <a:lnTo>
                    <a:pt x="3050029" y="201224"/>
                  </a:lnTo>
                  <a:lnTo>
                    <a:pt x="3050029" y="199652"/>
                  </a:lnTo>
                  <a:lnTo>
                    <a:pt x="3048479" y="195982"/>
                  </a:lnTo>
                  <a:lnTo>
                    <a:pt x="3046411" y="192313"/>
                  </a:lnTo>
                  <a:lnTo>
                    <a:pt x="3046540" y="192313"/>
                  </a:lnTo>
                  <a:lnTo>
                    <a:pt x="3046411" y="192088"/>
                  </a:lnTo>
                  <a:lnTo>
                    <a:pt x="3047470" y="192088"/>
                  </a:lnTo>
                  <a:lnTo>
                    <a:pt x="3047999" y="192088"/>
                  </a:lnTo>
                  <a:lnTo>
                    <a:pt x="3049057" y="191559"/>
                  </a:lnTo>
                  <a:lnTo>
                    <a:pt x="3050115" y="192088"/>
                  </a:lnTo>
                  <a:lnTo>
                    <a:pt x="3051703" y="192617"/>
                  </a:lnTo>
                  <a:lnTo>
                    <a:pt x="3053290" y="193676"/>
                  </a:lnTo>
                  <a:lnTo>
                    <a:pt x="3055936" y="194734"/>
                  </a:lnTo>
                  <a:lnTo>
                    <a:pt x="3056708" y="196277"/>
                  </a:lnTo>
                  <a:lnTo>
                    <a:pt x="3057265" y="197031"/>
                  </a:lnTo>
                  <a:lnTo>
                    <a:pt x="3057412" y="197476"/>
                  </a:lnTo>
                  <a:lnTo>
                    <a:pt x="3058053" y="198438"/>
                  </a:lnTo>
                  <a:lnTo>
                    <a:pt x="3059111" y="201084"/>
                  </a:lnTo>
                  <a:lnTo>
                    <a:pt x="3059111" y="202671"/>
                  </a:lnTo>
                  <a:lnTo>
                    <a:pt x="3059640" y="204259"/>
                  </a:lnTo>
                  <a:lnTo>
                    <a:pt x="3061228" y="205317"/>
                  </a:lnTo>
                  <a:lnTo>
                    <a:pt x="3063345" y="205846"/>
                  </a:lnTo>
                  <a:lnTo>
                    <a:pt x="3065461" y="207434"/>
                  </a:lnTo>
                  <a:lnTo>
                    <a:pt x="3066697" y="208258"/>
                  </a:lnTo>
                  <a:lnTo>
                    <a:pt x="3066897" y="207787"/>
                  </a:lnTo>
                  <a:lnTo>
                    <a:pt x="3065660" y="206923"/>
                  </a:lnTo>
                  <a:lnTo>
                    <a:pt x="3063676" y="205363"/>
                  </a:lnTo>
                  <a:lnTo>
                    <a:pt x="3062188" y="204843"/>
                  </a:lnTo>
                  <a:lnTo>
                    <a:pt x="3060699" y="204323"/>
                  </a:lnTo>
                  <a:lnTo>
                    <a:pt x="3060699" y="178160"/>
                  </a:lnTo>
                  <a:lnTo>
                    <a:pt x="3059850" y="178160"/>
                  </a:lnTo>
                  <a:lnTo>
                    <a:pt x="3059333" y="178160"/>
                  </a:lnTo>
                  <a:lnTo>
                    <a:pt x="3058299" y="178684"/>
                  </a:lnTo>
                  <a:lnTo>
                    <a:pt x="3056748" y="178684"/>
                  </a:lnTo>
                  <a:lnTo>
                    <a:pt x="3055198" y="178684"/>
                  </a:lnTo>
                  <a:lnTo>
                    <a:pt x="3053130" y="178160"/>
                  </a:lnTo>
                  <a:lnTo>
                    <a:pt x="3051580" y="177112"/>
                  </a:lnTo>
                  <a:lnTo>
                    <a:pt x="3050546" y="175015"/>
                  </a:lnTo>
                  <a:lnTo>
                    <a:pt x="3048479" y="172918"/>
                  </a:lnTo>
                  <a:lnTo>
                    <a:pt x="3047445" y="170822"/>
                  </a:lnTo>
                  <a:lnTo>
                    <a:pt x="3046411" y="167677"/>
                  </a:lnTo>
                  <a:lnTo>
                    <a:pt x="3046411" y="167217"/>
                  </a:lnTo>
                  <a:lnTo>
                    <a:pt x="3046411" y="164007"/>
                  </a:lnTo>
                  <a:lnTo>
                    <a:pt x="3046411" y="163513"/>
                  </a:lnTo>
                  <a:lnTo>
                    <a:pt x="3047999" y="162984"/>
                  </a:lnTo>
                  <a:lnTo>
                    <a:pt x="3050115" y="161396"/>
                  </a:lnTo>
                  <a:lnTo>
                    <a:pt x="3053820" y="161396"/>
                  </a:lnTo>
                  <a:lnTo>
                    <a:pt x="3058053" y="160867"/>
                  </a:lnTo>
                  <a:lnTo>
                    <a:pt x="3059640" y="160338"/>
                  </a:lnTo>
                  <a:lnTo>
                    <a:pt x="3061757" y="159809"/>
                  </a:lnTo>
                  <a:lnTo>
                    <a:pt x="3084511" y="159809"/>
                  </a:lnTo>
                  <a:lnTo>
                    <a:pt x="3085570" y="157692"/>
                  </a:lnTo>
                  <a:lnTo>
                    <a:pt x="3086099" y="156634"/>
                  </a:lnTo>
                  <a:lnTo>
                    <a:pt x="3088745" y="155576"/>
                  </a:lnTo>
                  <a:lnTo>
                    <a:pt x="3090332" y="154517"/>
                  </a:lnTo>
                  <a:lnTo>
                    <a:pt x="3091920" y="153459"/>
                  </a:lnTo>
                  <a:lnTo>
                    <a:pt x="3093507" y="152401"/>
                  </a:lnTo>
                  <a:lnTo>
                    <a:pt x="3094566" y="151871"/>
                  </a:lnTo>
                  <a:lnTo>
                    <a:pt x="3095624" y="152401"/>
                  </a:lnTo>
                  <a:lnTo>
                    <a:pt x="3096153" y="152401"/>
                  </a:lnTo>
                  <a:lnTo>
                    <a:pt x="3097741" y="152401"/>
                  </a:lnTo>
                  <a:lnTo>
                    <a:pt x="3098270" y="155576"/>
                  </a:lnTo>
                  <a:lnTo>
                    <a:pt x="3096153" y="156634"/>
                  </a:lnTo>
                  <a:lnTo>
                    <a:pt x="3094566" y="158221"/>
                  </a:lnTo>
                  <a:lnTo>
                    <a:pt x="3093507" y="158221"/>
                  </a:lnTo>
                  <a:lnTo>
                    <a:pt x="3092978" y="158221"/>
                  </a:lnTo>
                  <a:lnTo>
                    <a:pt x="3091920" y="158221"/>
                  </a:lnTo>
                  <a:lnTo>
                    <a:pt x="3090861" y="158221"/>
                  </a:lnTo>
                  <a:lnTo>
                    <a:pt x="3089803" y="159809"/>
                  </a:lnTo>
                  <a:lnTo>
                    <a:pt x="3089274" y="161396"/>
                  </a:lnTo>
                  <a:lnTo>
                    <a:pt x="3089274" y="168276"/>
                  </a:lnTo>
                  <a:lnTo>
                    <a:pt x="3100916" y="168276"/>
                  </a:lnTo>
                  <a:lnTo>
                    <a:pt x="3103032" y="167217"/>
                  </a:lnTo>
                  <a:lnTo>
                    <a:pt x="3104620" y="165630"/>
                  </a:lnTo>
                  <a:lnTo>
                    <a:pt x="3106207" y="164571"/>
                  </a:lnTo>
                  <a:lnTo>
                    <a:pt x="3108324" y="162984"/>
                  </a:lnTo>
                  <a:lnTo>
                    <a:pt x="3108853" y="160867"/>
                  </a:lnTo>
                  <a:lnTo>
                    <a:pt x="3109911" y="159280"/>
                  </a:lnTo>
                  <a:lnTo>
                    <a:pt x="3113086" y="157163"/>
                  </a:lnTo>
                  <a:lnTo>
                    <a:pt x="3116791" y="155576"/>
                  </a:lnTo>
                  <a:lnTo>
                    <a:pt x="3124199" y="156634"/>
                  </a:lnTo>
                  <a:lnTo>
                    <a:pt x="3124728" y="159280"/>
                  </a:lnTo>
                  <a:lnTo>
                    <a:pt x="3124728" y="162984"/>
                  </a:lnTo>
                  <a:lnTo>
                    <a:pt x="3124728" y="166159"/>
                  </a:lnTo>
                  <a:lnTo>
                    <a:pt x="3125257" y="168276"/>
                  </a:lnTo>
                  <a:lnTo>
                    <a:pt x="3125786" y="169863"/>
                  </a:lnTo>
                  <a:lnTo>
                    <a:pt x="3125786" y="173038"/>
                  </a:lnTo>
                  <a:lnTo>
                    <a:pt x="3126316" y="177801"/>
                  </a:lnTo>
                  <a:lnTo>
                    <a:pt x="3128432" y="181505"/>
                  </a:lnTo>
                  <a:lnTo>
                    <a:pt x="3131078" y="183092"/>
                  </a:lnTo>
                  <a:lnTo>
                    <a:pt x="3133724" y="183092"/>
                  </a:lnTo>
                  <a:lnTo>
                    <a:pt x="3136899" y="182563"/>
                  </a:lnTo>
                  <a:lnTo>
                    <a:pt x="3139016" y="180446"/>
                  </a:lnTo>
                  <a:lnTo>
                    <a:pt x="3141661" y="177801"/>
                  </a:lnTo>
                  <a:lnTo>
                    <a:pt x="3142191" y="175155"/>
                  </a:lnTo>
                  <a:lnTo>
                    <a:pt x="3141132" y="171451"/>
                  </a:lnTo>
                  <a:lnTo>
                    <a:pt x="3139016" y="168805"/>
                  </a:lnTo>
                  <a:lnTo>
                    <a:pt x="3138486" y="167217"/>
                  </a:lnTo>
                  <a:lnTo>
                    <a:pt x="3137957" y="165630"/>
                  </a:lnTo>
                  <a:lnTo>
                    <a:pt x="3137957" y="161396"/>
                  </a:lnTo>
                  <a:lnTo>
                    <a:pt x="3138486" y="157692"/>
                  </a:lnTo>
                  <a:lnTo>
                    <a:pt x="3140603" y="154517"/>
                  </a:lnTo>
                  <a:lnTo>
                    <a:pt x="3141661" y="152401"/>
                  </a:lnTo>
                  <a:close/>
                  <a:moveTo>
                    <a:pt x="4432169" y="147638"/>
                  </a:moveTo>
                  <a:lnTo>
                    <a:pt x="4433735" y="148167"/>
                  </a:lnTo>
                  <a:lnTo>
                    <a:pt x="4435822" y="148696"/>
                  </a:lnTo>
                  <a:lnTo>
                    <a:pt x="4439476" y="148696"/>
                  </a:lnTo>
                  <a:lnTo>
                    <a:pt x="4441563" y="149226"/>
                  </a:lnTo>
                  <a:lnTo>
                    <a:pt x="4443651" y="150284"/>
                  </a:lnTo>
                  <a:lnTo>
                    <a:pt x="4446261" y="151342"/>
                  </a:lnTo>
                  <a:lnTo>
                    <a:pt x="4448348" y="151872"/>
                  </a:lnTo>
                  <a:lnTo>
                    <a:pt x="4449914" y="152401"/>
                  </a:lnTo>
                  <a:lnTo>
                    <a:pt x="4451480" y="153459"/>
                  </a:lnTo>
                  <a:lnTo>
                    <a:pt x="4453567" y="153988"/>
                  </a:lnTo>
                  <a:lnTo>
                    <a:pt x="4455133" y="153988"/>
                  </a:lnTo>
                  <a:lnTo>
                    <a:pt x="4457221" y="153988"/>
                  </a:lnTo>
                  <a:lnTo>
                    <a:pt x="4458787" y="153459"/>
                  </a:lnTo>
                  <a:lnTo>
                    <a:pt x="4459830" y="155047"/>
                  </a:lnTo>
                  <a:lnTo>
                    <a:pt x="4460352" y="156634"/>
                  </a:lnTo>
                  <a:lnTo>
                    <a:pt x="4460352" y="160338"/>
                  </a:lnTo>
                  <a:lnTo>
                    <a:pt x="4460874" y="162455"/>
                  </a:lnTo>
                  <a:lnTo>
                    <a:pt x="4460352" y="164043"/>
                  </a:lnTo>
                  <a:lnTo>
                    <a:pt x="4459308" y="165101"/>
                  </a:lnTo>
                  <a:lnTo>
                    <a:pt x="4457221" y="165630"/>
                  </a:lnTo>
                  <a:lnTo>
                    <a:pt x="4455133" y="167218"/>
                  </a:lnTo>
                  <a:lnTo>
                    <a:pt x="4453567" y="168276"/>
                  </a:lnTo>
                  <a:lnTo>
                    <a:pt x="4451480" y="168276"/>
                  </a:lnTo>
                  <a:lnTo>
                    <a:pt x="4449914" y="168276"/>
                  </a:lnTo>
                  <a:lnTo>
                    <a:pt x="4448348" y="168276"/>
                  </a:lnTo>
                  <a:lnTo>
                    <a:pt x="4446782" y="168276"/>
                  </a:lnTo>
                  <a:lnTo>
                    <a:pt x="4445739" y="166689"/>
                  </a:lnTo>
                  <a:lnTo>
                    <a:pt x="4444695" y="164043"/>
                  </a:lnTo>
                  <a:lnTo>
                    <a:pt x="4442607" y="162455"/>
                  </a:lnTo>
                  <a:lnTo>
                    <a:pt x="4441041" y="160868"/>
                  </a:lnTo>
                  <a:lnTo>
                    <a:pt x="4437910" y="160868"/>
                  </a:lnTo>
                  <a:lnTo>
                    <a:pt x="4430081" y="160338"/>
                  </a:lnTo>
                  <a:lnTo>
                    <a:pt x="4422774" y="160338"/>
                  </a:lnTo>
                  <a:lnTo>
                    <a:pt x="4423296" y="155047"/>
                  </a:lnTo>
                  <a:lnTo>
                    <a:pt x="4422774" y="149226"/>
                  </a:lnTo>
                  <a:lnTo>
                    <a:pt x="4429559" y="149226"/>
                  </a:lnTo>
                  <a:lnTo>
                    <a:pt x="4431125" y="148696"/>
                  </a:lnTo>
                  <a:close/>
                  <a:moveTo>
                    <a:pt x="1464288" y="143846"/>
                  </a:moveTo>
                  <a:lnTo>
                    <a:pt x="1470666" y="147956"/>
                  </a:lnTo>
                  <a:lnTo>
                    <a:pt x="1475322" y="157401"/>
                  </a:lnTo>
                  <a:lnTo>
                    <a:pt x="1497263" y="161067"/>
                  </a:lnTo>
                  <a:lnTo>
                    <a:pt x="1499657" y="160589"/>
                  </a:lnTo>
                  <a:lnTo>
                    <a:pt x="1475845" y="156892"/>
                  </a:lnTo>
                  <a:lnTo>
                    <a:pt x="1471082" y="147914"/>
                  </a:lnTo>
                  <a:close/>
                  <a:moveTo>
                    <a:pt x="4519354" y="142875"/>
                  </a:moveTo>
                  <a:lnTo>
                    <a:pt x="4524140" y="143410"/>
                  </a:lnTo>
                  <a:lnTo>
                    <a:pt x="4529457" y="143410"/>
                  </a:lnTo>
                  <a:lnTo>
                    <a:pt x="4535307" y="143410"/>
                  </a:lnTo>
                  <a:lnTo>
                    <a:pt x="4536370" y="147686"/>
                  </a:lnTo>
                  <a:lnTo>
                    <a:pt x="4534775" y="148755"/>
                  </a:lnTo>
                  <a:lnTo>
                    <a:pt x="4532648" y="149825"/>
                  </a:lnTo>
                  <a:lnTo>
                    <a:pt x="4532116" y="152497"/>
                  </a:lnTo>
                  <a:lnTo>
                    <a:pt x="4531053" y="154101"/>
                  </a:lnTo>
                  <a:lnTo>
                    <a:pt x="4534775" y="154101"/>
                  </a:lnTo>
                  <a:lnTo>
                    <a:pt x="4537966" y="154101"/>
                  </a:lnTo>
                  <a:lnTo>
                    <a:pt x="4539561" y="154101"/>
                  </a:lnTo>
                  <a:lnTo>
                    <a:pt x="4541688" y="154101"/>
                  </a:lnTo>
                  <a:lnTo>
                    <a:pt x="4543815" y="153032"/>
                  </a:lnTo>
                  <a:lnTo>
                    <a:pt x="4545411" y="150894"/>
                  </a:lnTo>
                  <a:lnTo>
                    <a:pt x="4545942" y="149290"/>
                  </a:lnTo>
                  <a:lnTo>
                    <a:pt x="4547006" y="147686"/>
                  </a:lnTo>
                  <a:lnTo>
                    <a:pt x="4548601" y="146617"/>
                  </a:lnTo>
                  <a:lnTo>
                    <a:pt x="4550197" y="145548"/>
                  </a:lnTo>
                  <a:lnTo>
                    <a:pt x="4553387" y="145548"/>
                  </a:lnTo>
                  <a:lnTo>
                    <a:pt x="4556046" y="145548"/>
                  </a:lnTo>
                  <a:lnTo>
                    <a:pt x="4560832" y="145548"/>
                  </a:lnTo>
                  <a:lnTo>
                    <a:pt x="4565086" y="146617"/>
                  </a:lnTo>
                  <a:lnTo>
                    <a:pt x="4566682" y="148221"/>
                  </a:lnTo>
                  <a:lnTo>
                    <a:pt x="4567745" y="149825"/>
                  </a:lnTo>
                  <a:lnTo>
                    <a:pt x="4568809" y="151963"/>
                  </a:lnTo>
                  <a:lnTo>
                    <a:pt x="4569340" y="154101"/>
                  </a:lnTo>
                  <a:lnTo>
                    <a:pt x="4571467" y="156774"/>
                  </a:lnTo>
                  <a:lnTo>
                    <a:pt x="4571999" y="159981"/>
                  </a:lnTo>
                  <a:lnTo>
                    <a:pt x="4570936" y="162120"/>
                  </a:lnTo>
                  <a:lnTo>
                    <a:pt x="4568277" y="164793"/>
                  </a:lnTo>
                  <a:lnTo>
                    <a:pt x="4567213" y="166396"/>
                  </a:lnTo>
                  <a:lnTo>
                    <a:pt x="4566150" y="168535"/>
                  </a:lnTo>
                  <a:lnTo>
                    <a:pt x="4565086" y="170138"/>
                  </a:lnTo>
                  <a:lnTo>
                    <a:pt x="4564554" y="171742"/>
                  </a:lnTo>
                  <a:lnTo>
                    <a:pt x="4563491" y="175484"/>
                  </a:lnTo>
                  <a:lnTo>
                    <a:pt x="4563491" y="179226"/>
                  </a:lnTo>
                  <a:lnTo>
                    <a:pt x="4565086" y="180295"/>
                  </a:lnTo>
                  <a:lnTo>
                    <a:pt x="4566682" y="180830"/>
                  </a:lnTo>
                  <a:lnTo>
                    <a:pt x="4569340" y="180830"/>
                  </a:lnTo>
                  <a:lnTo>
                    <a:pt x="4571999" y="180830"/>
                  </a:lnTo>
                  <a:lnTo>
                    <a:pt x="4571999" y="188314"/>
                  </a:lnTo>
                  <a:lnTo>
                    <a:pt x="4571467" y="190452"/>
                  </a:lnTo>
                  <a:lnTo>
                    <a:pt x="4570404" y="191521"/>
                  </a:lnTo>
                  <a:lnTo>
                    <a:pt x="4566682" y="193125"/>
                  </a:lnTo>
                  <a:lnTo>
                    <a:pt x="4563491" y="194194"/>
                  </a:lnTo>
                  <a:lnTo>
                    <a:pt x="4561364" y="194729"/>
                  </a:lnTo>
                  <a:lnTo>
                    <a:pt x="4559237" y="195263"/>
                  </a:lnTo>
                  <a:lnTo>
                    <a:pt x="4556578" y="195263"/>
                  </a:lnTo>
                  <a:lnTo>
                    <a:pt x="4553919" y="195263"/>
                  </a:lnTo>
                  <a:lnTo>
                    <a:pt x="4548069" y="195263"/>
                  </a:lnTo>
                  <a:lnTo>
                    <a:pt x="4545942" y="194729"/>
                  </a:lnTo>
                  <a:lnTo>
                    <a:pt x="4544347" y="194194"/>
                  </a:lnTo>
                  <a:lnTo>
                    <a:pt x="4532648" y="194194"/>
                  </a:lnTo>
                  <a:lnTo>
                    <a:pt x="4520949" y="195263"/>
                  </a:lnTo>
                  <a:lnTo>
                    <a:pt x="4519354" y="192590"/>
                  </a:lnTo>
                  <a:lnTo>
                    <a:pt x="4518290" y="190987"/>
                  </a:lnTo>
                  <a:lnTo>
                    <a:pt x="4517227" y="188848"/>
                  </a:lnTo>
                  <a:lnTo>
                    <a:pt x="4515631" y="187245"/>
                  </a:lnTo>
                  <a:lnTo>
                    <a:pt x="4514568" y="187245"/>
                  </a:lnTo>
                  <a:lnTo>
                    <a:pt x="4514036" y="187245"/>
                  </a:lnTo>
                  <a:lnTo>
                    <a:pt x="4512972" y="187245"/>
                  </a:lnTo>
                  <a:lnTo>
                    <a:pt x="4511909" y="187245"/>
                  </a:lnTo>
                  <a:lnTo>
                    <a:pt x="4510314" y="186710"/>
                  </a:lnTo>
                  <a:lnTo>
                    <a:pt x="4508186" y="186710"/>
                  </a:lnTo>
                  <a:lnTo>
                    <a:pt x="4475748" y="186710"/>
                  </a:lnTo>
                  <a:lnTo>
                    <a:pt x="4475216" y="183503"/>
                  </a:lnTo>
                  <a:lnTo>
                    <a:pt x="4475216" y="180830"/>
                  </a:lnTo>
                  <a:lnTo>
                    <a:pt x="4475216" y="179226"/>
                  </a:lnTo>
                  <a:lnTo>
                    <a:pt x="4475216" y="177622"/>
                  </a:lnTo>
                  <a:lnTo>
                    <a:pt x="4475216" y="175484"/>
                  </a:lnTo>
                  <a:lnTo>
                    <a:pt x="4475216" y="173346"/>
                  </a:lnTo>
                  <a:lnTo>
                    <a:pt x="4473621" y="172277"/>
                  </a:lnTo>
                  <a:lnTo>
                    <a:pt x="4471494" y="171742"/>
                  </a:lnTo>
                  <a:lnTo>
                    <a:pt x="4468303" y="170138"/>
                  </a:lnTo>
                  <a:lnTo>
                    <a:pt x="4464049" y="169069"/>
                  </a:lnTo>
                  <a:lnTo>
                    <a:pt x="4464049" y="168000"/>
                  </a:lnTo>
                  <a:lnTo>
                    <a:pt x="4464049" y="166396"/>
                  </a:lnTo>
                  <a:lnTo>
                    <a:pt x="4465645" y="164793"/>
                  </a:lnTo>
                  <a:lnTo>
                    <a:pt x="4467240" y="163189"/>
                  </a:lnTo>
                  <a:lnTo>
                    <a:pt x="4468835" y="160516"/>
                  </a:lnTo>
                  <a:lnTo>
                    <a:pt x="4470962" y="159447"/>
                  </a:lnTo>
                  <a:lnTo>
                    <a:pt x="4472558" y="158912"/>
                  </a:lnTo>
                  <a:lnTo>
                    <a:pt x="4474153" y="158378"/>
                  </a:lnTo>
                  <a:lnTo>
                    <a:pt x="4475216" y="158378"/>
                  </a:lnTo>
                  <a:lnTo>
                    <a:pt x="4475748" y="158378"/>
                  </a:lnTo>
                  <a:lnTo>
                    <a:pt x="4477344" y="158378"/>
                  </a:lnTo>
                  <a:lnTo>
                    <a:pt x="4477875" y="158378"/>
                  </a:lnTo>
                  <a:lnTo>
                    <a:pt x="4479471" y="156774"/>
                  </a:lnTo>
                  <a:lnTo>
                    <a:pt x="4480534" y="154636"/>
                  </a:lnTo>
                  <a:lnTo>
                    <a:pt x="4482130" y="153567"/>
                  </a:lnTo>
                  <a:lnTo>
                    <a:pt x="4484257" y="152497"/>
                  </a:lnTo>
                  <a:lnTo>
                    <a:pt x="4484788" y="151963"/>
                  </a:lnTo>
                  <a:lnTo>
                    <a:pt x="4485852" y="152497"/>
                  </a:lnTo>
                  <a:lnTo>
                    <a:pt x="4486916" y="152497"/>
                  </a:lnTo>
                  <a:lnTo>
                    <a:pt x="4487979" y="152497"/>
                  </a:lnTo>
                  <a:lnTo>
                    <a:pt x="4489574" y="151963"/>
                  </a:lnTo>
                  <a:lnTo>
                    <a:pt x="4491170" y="150894"/>
                  </a:lnTo>
                  <a:lnTo>
                    <a:pt x="4493829" y="150894"/>
                  </a:lnTo>
                  <a:lnTo>
                    <a:pt x="4495424" y="150894"/>
                  </a:lnTo>
                  <a:lnTo>
                    <a:pt x="4499146" y="151963"/>
                  </a:lnTo>
                  <a:lnTo>
                    <a:pt x="4502337" y="150894"/>
                  </a:lnTo>
                  <a:lnTo>
                    <a:pt x="4503932" y="150359"/>
                  </a:lnTo>
                  <a:lnTo>
                    <a:pt x="4505528" y="149825"/>
                  </a:lnTo>
                  <a:lnTo>
                    <a:pt x="4507123" y="148221"/>
                  </a:lnTo>
                  <a:lnTo>
                    <a:pt x="4508186" y="146617"/>
                  </a:lnTo>
                  <a:lnTo>
                    <a:pt x="4510314" y="145548"/>
                  </a:lnTo>
                  <a:lnTo>
                    <a:pt x="4511909" y="145013"/>
                  </a:lnTo>
                  <a:lnTo>
                    <a:pt x="4514036" y="143944"/>
                  </a:lnTo>
                  <a:lnTo>
                    <a:pt x="4515631" y="143410"/>
                  </a:lnTo>
                  <a:close/>
                  <a:moveTo>
                    <a:pt x="3885141" y="142875"/>
                  </a:moveTo>
                  <a:lnTo>
                    <a:pt x="3886729" y="144463"/>
                  </a:lnTo>
                  <a:lnTo>
                    <a:pt x="3887787" y="146050"/>
                  </a:lnTo>
                  <a:lnTo>
                    <a:pt x="3887787" y="148167"/>
                  </a:lnTo>
                  <a:lnTo>
                    <a:pt x="3887787" y="149755"/>
                  </a:lnTo>
                  <a:lnTo>
                    <a:pt x="3884083" y="150284"/>
                  </a:lnTo>
                  <a:lnTo>
                    <a:pt x="3880908" y="151342"/>
                  </a:lnTo>
                  <a:lnTo>
                    <a:pt x="3879320" y="152930"/>
                  </a:lnTo>
                  <a:lnTo>
                    <a:pt x="3877204" y="153459"/>
                  </a:lnTo>
                  <a:lnTo>
                    <a:pt x="3875087" y="153459"/>
                  </a:lnTo>
                  <a:lnTo>
                    <a:pt x="3872970" y="153459"/>
                  </a:lnTo>
                  <a:lnTo>
                    <a:pt x="3870854" y="153988"/>
                  </a:lnTo>
                  <a:lnTo>
                    <a:pt x="3869266" y="153459"/>
                  </a:lnTo>
                  <a:lnTo>
                    <a:pt x="3868208" y="151342"/>
                  </a:lnTo>
                  <a:lnTo>
                    <a:pt x="3867149" y="149755"/>
                  </a:lnTo>
                  <a:lnTo>
                    <a:pt x="3867149" y="148167"/>
                  </a:lnTo>
                  <a:lnTo>
                    <a:pt x="3867149" y="146050"/>
                  </a:lnTo>
                  <a:lnTo>
                    <a:pt x="3870854" y="146050"/>
                  </a:lnTo>
                  <a:lnTo>
                    <a:pt x="3872441" y="146050"/>
                  </a:lnTo>
                  <a:lnTo>
                    <a:pt x="3873499" y="145521"/>
                  </a:lnTo>
                  <a:lnTo>
                    <a:pt x="3877204" y="145521"/>
                  </a:lnTo>
                  <a:lnTo>
                    <a:pt x="3879320" y="144463"/>
                  </a:lnTo>
                  <a:lnTo>
                    <a:pt x="3881966" y="143934"/>
                  </a:lnTo>
                  <a:lnTo>
                    <a:pt x="3883554" y="143404"/>
                  </a:lnTo>
                  <a:close/>
                  <a:moveTo>
                    <a:pt x="1152524" y="139700"/>
                  </a:moveTo>
                  <a:lnTo>
                    <a:pt x="1163942" y="139700"/>
                  </a:lnTo>
                  <a:lnTo>
                    <a:pt x="1175360" y="143934"/>
                  </a:lnTo>
                  <a:lnTo>
                    <a:pt x="1179512" y="156105"/>
                  </a:lnTo>
                  <a:lnTo>
                    <a:pt x="1168613" y="160338"/>
                  </a:lnTo>
                  <a:lnTo>
                    <a:pt x="1165499" y="150284"/>
                  </a:lnTo>
                  <a:lnTo>
                    <a:pt x="1152524" y="150284"/>
                  </a:lnTo>
                  <a:close/>
                  <a:moveTo>
                    <a:pt x="3843369" y="130175"/>
                  </a:moveTo>
                  <a:lnTo>
                    <a:pt x="3869806" y="130175"/>
                  </a:lnTo>
                  <a:lnTo>
                    <a:pt x="3870324" y="131763"/>
                  </a:lnTo>
                  <a:lnTo>
                    <a:pt x="3870324" y="133879"/>
                  </a:lnTo>
                  <a:lnTo>
                    <a:pt x="3870324" y="137054"/>
                  </a:lnTo>
                  <a:lnTo>
                    <a:pt x="3854773" y="137054"/>
                  </a:lnTo>
                  <a:lnTo>
                    <a:pt x="3855292" y="142875"/>
                  </a:lnTo>
                  <a:lnTo>
                    <a:pt x="3854773" y="147638"/>
                  </a:lnTo>
                  <a:lnTo>
                    <a:pt x="3853218" y="147638"/>
                  </a:lnTo>
                  <a:lnTo>
                    <a:pt x="3851145" y="147638"/>
                  </a:lnTo>
                  <a:lnTo>
                    <a:pt x="3849590" y="148696"/>
                  </a:lnTo>
                  <a:lnTo>
                    <a:pt x="3848034" y="149225"/>
                  </a:lnTo>
                  <a:lnTo>
                    <a:pt x="3844924" y="149225"/>
                  </a:lnTo>
                  <a:lnTo>
                    <a:pt x="3842851" y="147638"/>
                  </a:lnTo>
                  <a:lnTo>
                    <a:pt x="3841296" y="143933"/>
                  </a:lnTo>
                  <a:lnTo>
                    <a:pt x="3841296" y="138642"/>
                  </a:lnTo>
                  <a:lnTo>
                    <a:pt x="3840259" y="139700"/>
                  </a:lnTo>
                  <a:lnTo>
                    <a:pt x="3838704" y="140758"/>
                  </a:lnTo>
                  <a:lnTo>
                    <a:pt x="3839222" y="142875"/>
                  </a:lnTo>
                  <a:lnTo>
                    <a:pt x="3838704" y="144463"/>
                  </a:lnTo>
                  <a:lnTo>
                    <a:pt x="3837667" y="146050"/>
                  </a:lnTo>
                  <a:lnTo>
                    <a:pt x="3835075" y="147638"/>
                  </a:lnTo>
                  <a:lnTo>
                    <a:pt x="3819524" y="147638"/>
                  </a:lnTo>
                  <a:lnTo>
                    <a:pt x="3819524" y="139700"/>
                  </a:lnTo>
                  <a:lnTo>
                    <a:pt x="3824190" y="138642"/>
                  </a:lnTo>
                  <a:lnTo>
                    <a:pt x="3828336" y="137054"/>
                  </a:lnTo>
                  <a:lnTo>
                    <a:pt x="3829892" y="135996"/>
                  </a:lnTo>
                  <a:lnTo>
                    <a:pt x="3831965" y="134408"/>
                  </a:lnTo>
                  <a:lnTo>
                    <a:pt x="3834039" y="133350"/>
                  </a:lnTo>
                  <a:lnTo>
                    <a:pt x="3836630" y="132821"/>
                  </a:lnTo>
                  <a:lnTo>
                    <a:pt x="3839741" y="131233"/>
                  </a:lnTo>
                  <a:close/>
                  <a:moveTo>
                    <a:pt x="3269720" y="127000"/>
                  </a:moveTo>
                  <a:lnTo>
                    <a:pt x="3270250" y="129674"/>
                  </a:lnTo>
                  <a:lnTo>
                    <a:pt x="3270250" y="131278"/>
                  </a:lnTo>
                  <a:lnTo>
                    <a:pt x="3270250" y="132882"/>
                  </a:lnTo>
                  <a:lnTo>
                    <a:pt x="3263370" y="140903"/>
                  </a:lnTo>
                  <a:lnTo>
                    <a:pt x="3264958" y="142507"/>
                  </a:lnTo>
                  <a:lnTo>
                    <a:pt x="3266545" y="143577"/>
                  </a:lnTo>
                  <a:lnTo>
                    <a:pt x="3268133" y="143042"/>
                  </a:lnTo>
                  <a:lnTo>
                    <a:pt x="3270250" y="143042"/>
                  </a:lnTo>
                  <a:lnTo>
                    <a:pt x="3274483" y="141973"/>
                  </a:lnTo>
                  <a:lnTo>
                    <a:pt x="3278187" y="138230"/>
                  </a:lnTo>
                  <a:lnTo>
                    <a:pt x="3280304" y="136091"/>
                  </a:lnTo>
                  <a:lnTo>
                    <a:pt x="3281891" y="134486"/>
                  </a:lnTo>
                  <a:lnTo>
                    <a:pt x="3282950" y="132882"/>
                  </a:lnTo>
                  <a:lnTo>
                    <a:pt x="3284537" y="131278"/>
                  </a:lnTo>
                  <a:lnTo>
                    <a:pt x="3286125" y="130743"/>
                  </a:lnTo>
                  <a:lnTo>
                    <a:pt x="3288241" y="130209"/>
                  </a:lnTo>
                  <a:lnTo>
                    <a:pt x="3289300" y="132347"/>
                  </a:lnTo>
                  <a:lnTo>
                    <a:pt x="3290887" y="133952"/>
                  </a:lnTo>
                  <a:lnTo>
                    <a:pt x="3293533" y="135556"/>
                  </a:lnTo>
                  <a:lnTo>
                    <a:pt x="3295120" y="137160"/>
                  </a:lnTo>
                  <a:lnTo>
                    <a:pt x="3296179" y="138764"/>
                  </a:lnTo>
                  <a:lnTo>
                    <a:pt x="3297237" y="140903"/>
                  </a:lnTo>
                  <a:lnTo>
                    <a:pt x="3297237" y="143042"/>
                  </a:lnTo>
                  <a:lnTo>
                    <a:pt x="3297237" y="145181"/>
                  </a:lnTo>
                  <a:lnTo>
                    <a:pt x="3304116" y="145181"/>
                  </a:lnTo>
                  <a:lnTo>
                    <a:pt x="3307821" y="144112"/>
                  </a:lnTo>
                  <a:lnTo>
                    <a:pt x="3310996" y="143042"/>
                  </a:lnTo>
                  <a:lnTo>
                    <a:pt x="3313641" y="142507"/>
                  </a:lnTo>
                  <a:lnTo>
                    <a:pt x="3315229" y="143042"/>
                  </a:lnTo>
                  <a:lnTo>
                    <a:pt x="3319462" y="142507"/>
                  </a:lnTo>
                  <a:lnTo>
                    <a:pt x="3323166" y="143577"/>
                  </a:lnTo>
                  <a:lnTo>
                    <a:pt x="3326341" y="146251"/>
                  </a:lnTo>
                  <a:lnTo>
                    <a:pt x="3328987" y="149459"/>
                  </a:lnTo>
                  <a:lnTo>
                    <a:pt x="3325812" y="152133"/>
                  </a:lnTo>
                  <a:lnTo>
                    <a:pt x="3324225" y="153202"/>
                  </a:lnTo>
                  <a:lnTo>
                    <a:pt x="3321579" y="154272"/>
                  </a:lnTo>
                  <a:lnTo>
                    <a:pt x="3319462" y="154806"/>
                  </a:lnTo>
                  <a:lnTo>
                    <a:pt x="3317346" y="155341"/>
                  </a:lnTo>
                  <a:lnTo>
                    <a:pt x="3315758" y="155341"/>
                  </a:lnTo>
                  <a:lnTo>
                    <a:pt x="3314171" y="155341"/>
                  </a:lnTo>
                  <a:lnTo>
                    <a:pt x="3310466" y="156945"/>
                  </a:lnTo>
                  <a:lnTo>
                    <a:pt x="3308350" y="160689"/>
                  </a:lnTo>
                  <a:lnTo>
                    <a:pt x="3308879" y="164432"/>
                  </a:lnTo>
                  <a:lnTo>
                    <a:pt x="3308350" y="168175"/>
                  </a:lnTo>
                  <a:lnTo>
                    <a:pt x="3307291" y="169244"/>
                  </a:lnTo>
                  <a:lnTo>
                    <a:pt x="3305175" y="169779"/>
                  </a:lnTo>
                  <a:lnTo>
                    <a:pt x="3301470" y="171918"/>
                  </a:lnTo>
                  <a:lnTo>
                    <a:pt x="3296179" y="172453"/>
                  </a:lnTo>
                  <a:lnTo>
                    <a:pt x="3290887" y="170314"/>
                  </a:lnTo>
                  <a:lnTo>
                    <a:pt x="3284537" y="168710"/>
                  </a:lnTo>
                  <a:lnTo>
                    <a:pt x="3282420" y="169779"/>
                  </a:lnTo>
                  <a:lnTo>
                    <a:pt x="3280304" y="172453"/>
                  </a:lnTo>
                  <a:lnTo>
                    <a:pt x="3278187" y="174057"/>
                  </a:lnTo>
                  <a:lnTo>
                    <a:pt x="3276600" y="175126"/>
                  </a:lnTo>
                  <a:lnTo>
                    <a:pt x="3274483" y="176196"/>
                  </a:lnTo>
                  <a:lnTo>
                    <a:pt x="3272895" y="177265"/>
                  </a:lnTo>
                  <a:lnTo>
                    <a:pt x="3268133" y="177800"/>
                  </a:lnTo>
                  <a:lnTo>
                    <a:pt x="3263900" y="177800"/>
                  </a:lnTo>
                  <a:lnTo>
                    <a:pt x="3261254" y="177800"/>
                  </a:lnTo>
                  <a:lnTo>
                    <a:pt x="3259137" y="177800"/>
                  </a:lnTo>
                  <a:lnTo>
                    <a:pt x="3256491" y="177265"/>
                  </a:lnTo>
                  <a:lnTo>
                    <a:pt x="3254904" y="177265"/>
                  </a:lnTo>
                  <a:lnTo>
                    <a:pt x="3252787" y="176731"/>
                  </a:lnTo>
                  <a:lnTo>
                    <a:pt x="3250670" y="175126"/>
                  </a:lnTo>
                  <a:lnTo>
                    <a:pt x="3249612" y="172987"/>
                  </a:lnTo>
                  <a:lnTo>
                    <a:pt x="3248024" y="171383"/>
                  </a:lnTo>
                  <a:lnTo>
                    <a:pt x="3244320" y="170314"/>
                  </a:lnTo>
                  <a:lnTo>
                    <a:pt x="3240616" y="170314"/>
                  </a:lnTo>
                  <a:lnTo>
                    <a:pt x="3239029" y="170849"/>
                  </a:lnTo>
                  <a:lnTo>
                    <a:pt x="3237441" y="171383"/>
                  </a:lnTo>
                  <a:lnTo>
                    <a:pt x="3217862" y="171383"/>
                  </a:lnTo>
                  <a:lnTo>
                    <a:pt x="3213629" y="170314"/>
                  </a:lnTo>
                  <a:lnTo>
                    <a:pt x="3210454" y="168175"/>
                  </a:lnTo>
                  <a:lnTo>
                    <a:pt x="3207278" y="166571"/>
                  </a:lnTo>
                  <a:lnTo>
                    <a:pt x="3203045" y="165501"/>
                  </a:lnTo>
                  <a:lnTo>
                    <a:pt x="3203045" y="156945"/>
                  </a:lnTo>
                  <a:lnTo>
                    <a:pt x="3230033" y="156945"/>
                  </a:lnTo>
                  <a:lnTo>
                    <a:pt x="3230033" y="155341"/>
                  </a:lnTo>
                  <a:lnTo>
                    <a:pt x="3229504" y="153737"/>
                  </a:lnTo>
                  <a:lnTo>
                    <a:pt x="3227387" y="152133"/>
                  </a:lnTo>
                  <a:lnTo>
                    <a:pt x="3225270" y="150529"/>
                  </a:lnTo>
                  <a:lnTo>
                    <a:pt x="3223683" y="149994"/>
                  </a:lnTo>
                  <a:lnTo>
                    <a:pt x="3222095" y="149459"/>
                  </a:lnTo>
                  <a:lnTo>
                    <a:pt x="3219449" y="148924"/>
                  </a:lnTo>
                  <a:lnTo>
                    <a:pt x="3216804" y="148924"/>
                  </a:lnTo>
                  <a:lnTo>
                    <a:pt x="3213629" y="149459"/>
                  </a:lnTo>
                  <a:lnTo>
                    <a:pt x="3210983" y="150529"/>
                  </a:lnTo>
                  <a:lnTo>
                    <a:pt x="3208866" y="151598"/>
                  </a:lnTo>
                  <a:lnTo>
                    <a:pt x="3206220" y="152133"/>
                  </a:lnTo>
                  <a:lnTo>
                    <a:pt x="3203045" y="150529"/>
                  </a:lnTo>
                  <a:lnTo>
                    <a:pt x="3200399" y="149459"/>
                  </a:lnTo>
                  <a:lnTo>
                    <a:pt x="3198812" y="148924"/>
                  </a:lnTo>
                  <a:lnTo>
                    <a:pt x="3197224" y="148924"/>
                  </a:lnTo>
                  <a:lnTo>
                    <a:pt x="3192991" y="148924"/>
                  </a:lnTo>
                  <a:lnTo>
                    <a:pt x="3191403" y="147855"/>
                  </a:lnTo>
                  <a:lnTo>
                    <a:pt x="3189816" y="147320"/>
                  </a:lnTo>
                  <a:lnTo>
                    <a:pt x="3187170" y="146785"/>
                  </a:lnTo>
                  <a:lnTo>
                    <a:pt x="3185583" y="145181"/>
                  </a:lnTo>
                  <a:lnTo>
                    <a:pt x="3184524" y="142507"/>
                  </a:lnTo>
                  <a:lnTo>
                    <a:pt x="3184524" y="138764"/>
                  </a:lnTo>
                  <a:lnTo>
                    <a:pt x="3185583" y="135556"/>
                  </a:lnTo>
                  <a:lnTo>
                    <a:pt x="3188758" y="133952"/>
                  </a:lnTo>
                  <a:lnTo>
                    <a:pt x="3190345" y="133417"/>
                  </a:lnTo>
                  <a:lnTo>
                    <a:pt x="3192462" y="132882"/>
                  </a:lnTo>
                  <a:lnTo>
                    <a:pt x="3194578" y="132347"/>
                  </a:lnTo>
                  <a:lnTo>
                    <a:pt x="3196695" y="131813"/>
                  </a:lnTo>
                  <a:lnTo>
                    <a:pt x="3210983" y="132347"/>
                  </a:lnTo>
                  <a:lnTo>
                    <a:pt x="3225270" y="132882"/>
                  </a:lnTo>
                  <a:lnTo>
                    <a:pt x="3227387" y="132882"/>
                  </a:lnTo>
                  <a:lnTo>
                    <a:pt x="3229504" y="133952"/>
                  </a:lnTo>
                  <a:lnTo>
                    <a:pt x="3231091" y="134486"/>
                  </a:lnTo>
                  <a:lnTo>
                    <a:pt x="3232679" y="135556"/>
                  </a:lnTo>
                  <a:lnTo>
                    <a:pt x="3234795" y="136625"/>
                  </a:lnTo>
                  <a:lnTo>
                    <a:pt x="3235854" y="138230"/>
                  </a:lnTo>
                  <a:lnTo>
                    <a:pt x="3238499" y="143042"/>
                  </a:lnTo>
                  <a:lnTo>
                    <a:pt x="3238499" y="148924"/>
                  </a:lnTo>
                  <a:lnTo>
                    <a:pt x="3241674" y="149459"/>
                  </a:lnTo>
                  <a:lnTo>
                    <a:pt x="3243262" y="147855"/>
                  </a:lnTo>
                  <a:lnTo>
                    <a:pt x="3244320" y="146251"/>
                  </a:lnTo>
                  <a:lnTo>
                    <a:pt x="3244849" y="143042"/>
                  </a:lnTo>
                  <a:lnTo>
                    <a:pt x="3244849" y="138764"/>
                  </a:lnTo>
                  <a:lnTo>
                    <a:pt x="3245379" y="134486"/>
                  </a:lnTo>
                  <a:lnTo>
                    <a:pt x="3245908" y="130209"/>
                  </a:lnTo>
                  <a:lnTo>
                    <a:pt x="3256491" y="130209"/>
                  </a:lnTo>
                  <a:lnTo>
                    <a:pt x="3258608" y="131278"/>
                  </a:lnTo>
                  <a:lnTo>
                    <a:pt x="3260725" y="131813"/>
                  </a:lnTo>
                  <a:lnTo>
                    <a:pt x="3262312" y="131813"/>
                  </a:lnTo>
                  <a:lnTo>
                    <a:pt x="3264429" y="130743"/>
                  </a:lnTo>
                  <a:lnTo>
                    <a:pt x="3265487" y="128070"/>
                  </a:lnTo>
                  <a:lnTo>
                    <a:pt x="3267604" y="127535"/>
                  </a:lnTo>
                  <a:close/>
                  <a:moveTo>
                    <a:pt x="1536699" y="109889"/>
                  </a:moveTo>
                  <a:lnTo>
                    <a:pt x="1517457" y="110927"/>
                  </a:lnTo>
                  <a:lnTo>
                    <a:pt x="1517120" y="111146"/>
                  </a:lnTo>
                  <a:lnTo>
                    <a:pt x="1536699" y="110115"/>
                  </a:lnTo>
                  <a:lnTo>
                    <a:pt x="1545166" y="111661"/>
                  </a:lnTo>
                  <a:lnTo>
                    <a:pt x="1553006" y="112680"/>
                  </a:lnTo>
                  <a:lnTo>
                    <a:pt x="1553103" y="112529"/>
                  </a:lnTo>
                  <a:lnTo>
                    <a:pt x="1545165" y="111473"/>
                  </a:lnTo>
                  <a:close/>
                  <a:moveTo>
                    <a:pt x="3724883" y="104775"/>
                  </a:moveTo>
                  <a:lnTo>
                    <a:pt x="3726462" y="104775"/>
                  </a:lnTo>
                  <a:lnTo>
                    <a:pt x="3728568" y="105299"/>
                  </a:lnTo>
                  <a:lnTo>
                    <a:pt x="3730147" y="106346"/>
                  </a:lnTo>
                  <a:lnTo>
                    <a:pt x="3730147" y="116817"/>
                  </a:lnTo>
                  <a:lnTo>
                    <a:pt x="3734885" y="116817"/>
                  </a:lnTo>
                  <a:lnTo>
                    <a:pt x="3740149" y="117864"/>
                  </a:lnTo>
                  <a:lnTo>
                    <a:pt x="3740149" y="124670"/>
                  </a:lnTo>
                  <a:lnTo>
                    <a:pt x="3739623" y="126764"/>
                  </a:lnTo>
                  <a:lnTo>
                    <a:pt x="3738044" y="128335"/>
                  </a:lnTo>
                  <a:lnTo>
                    <a:pt x="3736464" y="129905"/>
                  </a:lnTo>
                  <a:lnTo>
                    <a:pt x="3734359" y="130429"/>
                  </a:lnTo>
                  <a:lnTo>
                    <a:pt x="3732779" y="131999"/>
                  </a:lnTo>
                  <a:lnTo>
                    <a:pt x="3731200" y="133046"/>
                  </a:lnTo>
                  <a:lnTo>
                    <a:pt x="3728568" y="134094"/>
                  </a:lnTo>
                  <a:lnTo>
                    <a:pt x="3724883" y="134094"/>
                  </a:lnTo>
                  <a:lnTo>
                    <a:pt x="3723304" y="134094"/>
                  </a:lnTo>
                  <a:lnTo>
                    <a:pt x="3721198" y="133570"/>
                  </a:lnTo>
                  <a:lnTo>
                    <a:pt x="3719619" y="133046"/>
                  </a:lnTo>
                  <a:lnTo>
                    <a:pt x="3713828" y="133570"/>
                  </a:lnTo>
                  <a:lnTo>
                    <a:pt x="3709090" y="134094"/>
                  </a:lnTo>
                  <a:lnTo>
                    <a:pt x="3709090" y="137235"/>
                  </a:lnTo>
                  <a:lnTo>
                    <a:pt x="3709617" y="140900"/>
                  </a:lnTo>
                  <a:lnTo>
                    <a:pt x="3709617" y="144564"/>
                  </a:lnTo>
                  <a:lnTo>
                    <a:pt x="3709090" y="147182"/>
                  </a:lnTo>
                  <a:lnTo>
                    <a:pt x="3707511" y="149276"/>
                  </a:lnTo>
                  <a:lnTo>
                    <a:pt x="3705405" y="151370"/>
                  </a:lnTo>
                  <a:lnTo>
                    <a:pt x="3703300" y="152417"/>
                  </a:lnTo>
                  <a:lnTo>
                    <a:pt x="3700141" y="153988"/>
                  </a:lnTo>
                  <a:lnTo>
                    <a:pt x="3696982" y="153988"/>
                  </a:lnTo>
                  <a:lnTo>
                    <a:pt x="3691718" y="153465"/>
                  </a:lnTo>
                  <a:lnTo>
                    <a:pt x="3686980" y="150323"/>
                  </a:lnTo>
                  <a:lnTo>
                    <a:pt x="3682769" y="148753"/>
                  </a:lnTo>
                  <a:lnTo>
                    <a:pt x="3680663" y="147182"/>
                  </a:lnTo>
                  <a:lnTo>
                    <a:pt x="3678558" y="145088"/>
                  </a:lnTo>
                  <a:lnTo>
                    <a:pt x="3677505" y="144041"/>
                  </a:lnTo>
                  <a:lnTo>
                    <a:pt x="3676978" y="141947"/>
                  </a:lnTo>
                  <a:lnTo>
                    <a:pt x="3676978" y="134617"/>
                  </a:lnTo>
                  <a:lnTo>
                    <a:pt x="3680663" y="135141"/>
                  </a:lnTo>
                  <a:lnTo>
                    <a:pt x="3684875" y="134617"/>
                  </a:lnTo>
                  <a:lnTo>
                    <a:pt x="3686980" y="133570"/>
                  </a:lnTo>
                  <a:lnTo>
                    <a:pt x="3688560" y="131476"/>
                  </a:lnTo>
                  <a:lnTo>
                    <a:pt x="3687507" y="125717"/>
                  </a:lnTo>
                  <a:lnTo>
                    <a:pt x="3685927" y="126240"/>
                  </a:lnTo>
                  <a:lnTo>
                    <a:pt x="3683822" y="126764"/>
                  </a:lnTo>
                  <a:lnTo>
                    <a:pt x="3682243" y="126240"/>
                  </a:lnTo>
                  <a:lnTo>
                    <a:pt x="3680137" y="125717"/>
                  </a:lnTo>
                  <a:lnTo>
                    <a:pt x="3676978" y="125193"/>
                  </a:lnTo>
                  <a:lnTo>
                    <a:pt x="3673293" y="124670"/>
                  </a:lnTo>
                  <a:lnTo>
                    <a:pt x="3669608" y="125193"/>
                  </a:lnTo>
                  <a:lnTo>
                    <a:pt x="3666450" y="125717"/>
                  </a:lnTo>
                  <a:lnTo>
                    <a:pt x="3664870" y="126764"/>
                  </a:lnTo>
                  <a:lnTo>
                    <a:pt x="3662238" y="127287"/>
                  </a:lnTo>
                  <a:lnTo>
                    <a:pt x="3660133" y="128335"/>
                  </a:lnTo>
                  <a:lnTo>
                    <a:pt x="3658027" y="129905"/>
                  </a:lnTo>
                  <a:lnTo>
                    <a:pt x="3656448" y="129905"/>
                  </a:lnTo>
                  <a:lnTo>
                    <a:pt x="3654868" y="130429"/>
                  </a:lnTo>
                  <a:lnTo>
                    <a:pt x="3651183" y="131999"/>
                  </a:lnTo>
                  <a:lnTo>
                    <a:pt x="3647498" y="133046"/>
                  </a:lnTo>
                  <a:lnTo>
                    <a:pt x="3644866" y="132523"/>
                  </a:lnTo>
                  <a:lnTo>
                    <a:pt x="3640655" y="130429"/>
                  </a:lnTo>
                  <a:lnTo>
                    <a:pt x="3639602" y="127287"/>
                  </a:lnTo>
                  <a:lnTo>
                    <a:pt x="3638549" y="123623"/>
                  </a:lnTo>
                  <a:lnTo>
                    <a:pt x="3638549" y="119958"/>
                  </a:lnTo>
                  <a:lnTo>
                    <a:pt x="3645919" y="119958"/>
                  </a:lnTo>
                  <a:lnTo>
                    <a:pt x="3649078" y="120481"/>
                  </a:lnTo>
                  <a:lnTo>
                    <a:pt x="3652763" y="121528"/>
                  </a:lnTo>
                  <a:lnTo>
                    <a:pt x="3654868" y="122052"/>
                  </a:lnTo>
                  <a:lnTo>
                    <a:pt x="3656448" y="122576"/>
                  </a:lnTo>
                  <a:lnTo>
                    <a:pt x="3658027" y="123623"/>
                  </a:lnTo>
                  <a:lnTo>
                    <a:pt x="3660133" y="124670"/>
                  </a:lnTo>
                  <a:lnTo>
                    <a:pt x="3661712" y="124146"/>
                  </a:lnTo>
                  <a:lnTo>
                    <a:pt x="3663291" y="123099"/>
                  </a:lnTo>
                  <a:lnTo>
                    <a:pt x="3663818" y="122052"/>
                  </a:lnTo>
                  <a:lnTo>
                    <a:pt x="3664870" y="119958"/>
                  </a:lnTo>
                  <a:lnTo>
                    <a:pt x="3665923" y="117340"/>
                  </a:lnTo>
                  <a:lnTo>
                    <a:pt x="3666976" y="115246"/>
                  </a:lnTo>
                  <a:lnTo>
                    <a:pt x="3669608" y="115770"/>
                  </a:lnTo>
                  <a:lnTo>
                    <a:pt x="3671188" y="116817"/>
                  </a:lnTo>
                  <a:lnTo>
                    <a:pt x="3673293" y="117340"/>
                  </a:lnTo>
                  <a:lnTo>
                    <a:pt x="3675399" y="117864"/>
                  </a:lnTo>
                  <a:lnTo>
                    <a:pt x="3677505" y="118387"/>
                  </a:lnTo>
                  <a:lnTo>
                    <a:pt x="3680137" y="118387"/>
                  </a:lnTo>
                  <a:lnTo>
                    <a:pt x="3682243" y="118387"/>
                  </a:lnTo>
                  <a:lnTo>
                    <a:pt x="3683822" y="117864"/>
                  </a:lnTo>
                  <a:lnTo>
                    <a:pt x="3685927" y="116817"/>
                  </a:lnTo>
                  <a:lnTo>
                    <a:pt x="3687507" y="115770"/>
                  </a:lnTo>
                  <a:lnTo>
                    <a:pt x="3689612" y="115246"/>
                  </a:lnTo>
                  <a:lnTo>
                    <a:pt x="3692771" y="114722"/>
                  </a:lnTo>
                  <a:lnTo>
                    <a:pt x="3696456" y="115246"/>
                  </a:lnTo>
                  <a:lnTo>
                    <a:pt x="3702773" y="116293"/>
                  </a:lnTo>
                  <a:lnTo>
                    <a:pt x="3709090" y="115770"/>
                  </a:lnTo>
                  <a:lnTo>
                    <a:pt x="3711196" y="114722"/>
                  </a:lnTo>
                  <a:lnTo>
                    <a:pt x="3712249" y="112628"/>
                  </a:lnTo>
                  <a:lnTo>
                    <a:pt x="3714354" y="111581"/>
                  </a:lnTo>
                  <a:lnTo>
                    <a:pt x="3715934" y="110011"/>
                  </a:lnTo>
                  <a:lnTo>
                    <a:pt x="3715934" y="108440"/>
                  </a:lnTo>
                  <a:lnTo>
                    <a:pt x="3715934" y="106346"/>
                  </a:lnTo>
                  <a:lnTo>
                    <a:pt x="3719092" y="105299"/>
                  </a:lnTo>
                  <a:lnTo>
                    <a:pt x="3723304" y="105299"/>
                  </a:lnTo>
                  <a:close/>
                  <a:moveTo>
                    <a:pt x="3909309" y="103188"/>
                  </a:moveTo>
                  <a:lnTo>
                    <a:pt x="3915192" y="104209"/>
                  </a:lnTo>
                  <a:lnTo>
                    <a:pt x="3914657" y="107781"/>
                  </a:lnTo>
                  <a:lnTo>
                    <a:pt x="3915192" y="111352"/>
                  </a:lnTo>
                  <a:lnTo>
                    <a:pt x="3916796" y="114414"/>
                  </a:lnTo>
                  <a:lnTo>
                    <a:pt x="3919469" y="117986"/>
                  </a:lnTo>
                  <a:lnTo>
                    <a:pt x="3919469" y="120027"/>
                  </a:lnTo>
                  <a:lnTo>
                    <a:pt x="3919469" y="121558"/>
                  </a:lnTo>
                  <a:lnTo>
                    <a:pt x="3920539" y="123089"/>
                  </a:lnTo>
                  <a:lnTo>
                    <a:pt x="3922678" y="124619"/>
                  </a:lnTo>
                  <a:lnTo>
                    <a:pt x="3924282" y="126660"/>
                  </a:lnTo>
                  <a:lnTo>
                    <a:pt x="3925886" y="128702"/>
                  </a:lnTo>
                  <a:lnTo>
                    <a:pt x="3924282" y="129722"/>
                  </a:lnTo>
                  <a:lnTo>
                    <a:pt x="3922678" y="130232"/>
                  </a:lnTo>
                  <a:lnTo>
                    <a:pt x="3915726" y="130743"/>
                  </a:lnTo>
                  <a:lnTo>
                    <a:pt x="3908775" y="130232"/>
                  </a:lnTo>
                  <a:lnTo>
                    <a:pt x="3906636" y="129722"/>
                  </a:lnTo>
                  <a:lnTo>
                    <a:pt x="3904497" y="129722"/>
                  </a:lnTo>
                  <a:lnTo>
                    <a:pt x="3898615" y="129722"/>
                  </a:lnTo>
                  <a:lnTo>
                    <a:pt x="3895941" y="128702"/>
                  </a:lnTo>
                  <a:lnTo>
                    <a:pt x="3893267" y="129722"/>
                  </a:lnTo>
                  <a:lnTo>
                    <a:pt x="3891663" y="130743"/>
                  </a:lnTo>
                  <a:lnTo>
                    <a:pt x="3890059" y="131763"/>
                  </a:lnTo>
                  <a:lnTo>
                    <a:pt x="3887920" y="131763"/>
                  </a:lnTo>
                  <a:lnTo>
                    <a:pt x="3885246" y="131763"/>
                  </a:lnTo>
                  <a:lnTo>
                    <a:pt x="3882573" y="131253"/>
                  </a:lnTo>
                  <a:lnTo>
                    <a:pt x="3880968" y="129722"/>
                  </a:lnTo>
                  <a:lnTo>
                    <a:pt x="3879364" y="128191"/>
                  </a:lnTo>
                  <a:lnTo>
                    <a:pt x="3875086" y="126660"/>
                  </a:lnTo>
                  <a:lnTo>
                    <a:pt x="3875621" y="124619"/>
                  </a:lnTo>
                  <a:lnTo>
                    <a:pt x="3877225" y="123089"/>
                  </a:lnTo>
                  <a:lnTo>
                    <a:pt x="3880968" y="121048"/>
                  </a:lnTo>
                  <a:lnTo>
                    <a:pt x="3884177" y="118496"/>
                  </a:lnTo>
                  <a:lnTo>
                    <a:pt x="3886316" y="118496"/>
                  </a:lnTo>
                  <a:lnTo>
                    <a:pt x="3887920" y="117986"/>
                  </a:lnTo>
                  <a:lnTo>
                    <a:pt x="3887920" y="116455"/>
                  </a:lnTo>
                  <a:lnTo>
                    <a:pt x="3887920" y="114414"/>
                  </a:lnTo>
                  <a:lnTo>
                    <a:pt x="3887920" y="112883"/>
                  </a:lnTo>
                  <a:lnTo>
                    <a:pt x="3887920" y="111352"/>
                  </a:lnTo>
                  <a:lnTo>
                    <a:pt x="3892733" y="113904"/>
                  </a:lnTo>
                  <a:lnTo>
                    <a:pt x="3894337" y="112883"/>
                  </a:lnTo>
                  <a:lnTo>
                    <a:pt x="3895941" y="111863"/>
                  </a:lnTo>
                  <a:lnTo>
                    <a:pt x="3897545" y="111863"/>
                  </a:lnTo>
                  <a:lnTo>
                    <a:pt x="3900219" y="111352"/>
                  </a:lnTo>
                  <a:lnTo>
                    <a:pt x="3901823" y="109822"/>
                  </a:lnTo>
                  <a:lnTo>
                    <a:pt x="3903427" y="107270"/>
                  </a:lnTo>
                  <a:lnTo>
                    <a:pt x="3904497" y="105739"/>
                  </a:lnTo>
                  <a:lnTo>
                    <a:pt x="3906101" y="104209"/>
                  </a:lnTo>
                  <a:lnTo>
                    <a:pt x="3907705" y="103698"/>
                  </a:lnTo>
                  <a:close/>
                  <a:moveTo>
                    <a:pt x="3968037" y="101600"/>
                  </a:moveTo>
                  <a:lnTo>
                    <a:pt x="3970708" y="102118"/>
                  </a:lnTo>
                  <a:lnTo>
                    <a:pt x="3973378" y="102118"/>
                  </a:lnTo>
                  <a:lnTo>
                    <a:pt x="3976583" y="102118"/>
                  </a:lnTo>
                  <a:lnTo>
                    <a:pt x="3978185" y="102635"/>
                  </a:lnTo>
                  <a:lnTo>
                    <a:pt x="3979788" y="102635"/>
                  </a:lnTo>
                  <a:lnTo>
                    <a:pt x="3982992" y="102635"/>
                  </a:lnTo>
                  <a:lnTo>
                    <a:pt x="3985663" y="103671"/>
                  </a:lnTo>
                  <a:lnTo>
                    <a:pt x="3987265" y="104706"/>
                  </a:lnTo>
                  <a:lnTo>
                    <a:pt x="3987799" y="108330"/>
                  </a:lnTo>
                  <a:lnTo>
                    <a:pt x="3984060" y="108848"/>
                  </a:lnTo>
                  <a:lnTo>
                    <a:pt x="3980856" y="109883"/>
                  </a:lnTo>
                  <a:lnTo>
                    <a:pt x="3978719" y="110918"/>
                  </a:lnTo>
                  <a:lnTo>
                    <a:pt x="3977117" y="111436"/>
                  </a:lnTo>
                  <a:lnTo>
                    <a:pt x="3975515" y="112471"/>
                  </a:lnTo>
                  <a:lnTo>
                    <a:pt x="3973378" y="113507"/>
                  </a:lnTo>
                  <a:lnTo>
                    <a:pt x="3971242" y="113507"/>
                  </a:lnTo>
                  <a:lnTo>
                    <a:pt x="3969639" y="114024"/>
                  </a:lnTo>
                  <a:lnTo>
                    <a:pt x="3968571" y="115577"/>
                  </a:lnTo>
                  <a:lnTo>
                    <a:pt x="3967503" y="117648"/>
                  </a:lnTo>
                  <a:lnTo>
                    <a:pt x="3966435" y="119719"/>
                  </a:lnTo>
                  <a:lnTo>
                    <a:pt x="3965367" y="121272"/>
                  </a:lnTo>
                  <a:lnTo>
                    <a:pt x="3963230" y="122307"/>
                  </a:lnTo>
                  <a:lnTo>
                    <a:pt x="3961628" y="122825"/>
                  </a:lnTo>
                  <a:lnTo>
                    <a:pt x="3960025" y="123860"/>
                  </a:lnTo>
                  <a:lnTo>
                    <a:pt x="3957889" y="124378"/>
                  </a:lnTo>
                  <a:lnTo>
                    <a:pt x="3955753" y="125413"/>
                  </a:lnTo>
                  <a:lnTo>
                    <a:pt x="3953082" y="125413"/>
                  </a:lnTo>
                  <a:lnTo>
                    <a:pt x="3947741" y="124895"/>
                  </a:lnTo>
                  <a:lnTo>
                    <a:pt x="3944002" y="122825"/>
                  </a:lnTo>
                  <a:lnTo>
                    <a:pt x="3942400" y="121789"/>
                  </a:lnTo>
                  <a:lnTo>
                    <a:pt x="3939729" y="120754"/>
                  </a:lnTo>
                  <a:lnTo>
                    <a:pt x="3936524" y="117130"/>
                  </a:lnTo>
                  <a:lnTo>
                    <a:pt x="3933320" y="114024"/>
                  </a:lnTo>
                  <a:lnTo>
                    <a:pt x="3930649" y="110918"/>
                  </a:lnTo>
                  <a:lnTo>
                    <a:pt x="3933320" y="111954"/>
                  </a:lnTo>
                  <a:lnTo>
                    <a:pt x="3935456" y="112471"/>
                  </a:lnTo>
                  <a:lnTo>
                    <a:pt x="3937593" y="111436"/>
                  </a:lnTo>
                  <a:lnTo>
                    <a:pt x="3939195" y="109883"/>
                  </a:lnTo>
                  <a:lnTo>
                    <a:pt x="3940797" y="108848"/>
                  </a:lnTo>
                  <a:lnTo>
                    <a:pt x="3942934" y="106777"/>
                  </a:lnTo>
                  <a:lnTo>
                    <a:pt x="3944536" y="106777"/>
                  </a:lnTo>
                  <a:lnTo>
                    <a:pt x="3946673" y="106259"/>
                  </a:lnTo>
                  <a:lnTo>
                    <a:pt x="3949343" y="105742"/>
                  </a:lnTo>
                  <a:lnTo>
                    <a:pt x="3951480" y="106259"/>
                  </a:lnTo>
                  <a:lnTo>
                    <a:pt x="3954684" y="106259"/>
                  </a:lnTo>
                  <a:lnTo>
                    <a:pt x="3957355" y="106259"/>
                  </a:lnTo>
                  <a:lnTo>
                    <a:pt x="3958957" y="106259"/>
                  </a:lnTo>
                  <a:lnTo>
                    <a:pt x="3960560" y="106259"/>
                  </a:lnTo>
                  <a:lnTo>
                    <a:pt x="3961094" y="104706"/>
                  </a:lnTo>
                  <a:lnTo>
                    <a:pt x="3961628" y="102635"/>
                  </a:lnTo>
                  <a:lnTo>
                    <a:pt x="3963230" y="102118"/>
                  </a:lnTo>
                  <a:lnTo>
                    <a:pt x="3965367" y="102118"/>
                  </a:lnTo>
                  <a:close/>
                  <a:moveTo>
                    <a:pt x="4498974" y="100013"/>
                  </a:moveTo>
                  <a:lnTo>
                    <a:pt x="4501620" y="100542"/>
                  </a:lnTo>
                  <a:lnTo>
                    <a:pt x="4503207" y="101601"/>
                  </a:lnTo>
                  <a:lnTo>
                    <a:pt x="4503737" y="101601"/>
                  </a:lnTo>
                  <a:lnTo>
                    <a:pt x="4504795" y="101601"/>
                  </a:lnTo>
                  <a:lnTo>
                    <a:pt x="4505853" y="101601"/>
                  </a:lnTo>
                  <a:lnTo>
                    <a:pt x="4506382" y="101601"/>
                  </a:lnTo>
                  <a:lnTo>
                    <a:pt x="4507441" y="103188"/>
                  </a:lnTo>
                  <a:lnTo>
                    <a:pt x="4507970" y="105305"/>
                  </a:lnTo>
                  <a:lnTo>
                    <a:pt x="4510616" y="109538"/>
                  </a:lnTo>
                  <a:lnTo>
                    <a:pt x="4510616" y="114301"/>
                  </a:lnTo>
                  <a:lnTo>
                    <a:pt x="4533370" y="114301"/>
                  </a:lnTo>
                  <a:lnTo>
                    <a:pt x="4533370" y="114830"/>
                  </a:lnTo>
                  <a:lnTo>
                    <a:pt x="4534958" y="115888"/>
                  </a:lnTo>
                  <a:lnTo>
                    <a:pt x="4537074" y="116417"/>
                  </a:lnTo>
                  <a:lnTo>
                    <a:pt x="4535487" y="117476"/>
                  </a:lnTo>
                  <a:lnTo>
                    <a:pt x="4533370" y="118534"/>
                  </a:lnTo>
                  <a:lnTo>
                    <a:pt x="4532312" y="120651"/>
                  </a:lnTo>
                  <a:lnTo>
                    <a:pt x="4530195" y="122238"/>
                  </a:lnTo>
                  <a:lnTo>
                    <a:pt x="4529666" y="122768"/>
                  </a:lnTo>
                  <a:lnTo>
                    <a:pt x="4528608" y="122238"/>
                  </a:lnTo>
                  <a:lnTo>
                    <a:pt x="4527549" y="122238"/>
                  </a:lnTo>
                  <a:lnTo>
                    <a:pt x="4527020" y="122238"/>
                  </a:lnTo>
                  <a:lnTo>
                    <a:pt x="4525433" y="123826"/>
                  </a:lnTo>
                  <a:lnTo>
                    <a:pt x="4524374" y="125413"/>
                  </a:lnTo>
                  <a:lnTo>
                    <a:pt x="4523845" y="129118"/>
                  </a:lnTo>
                  <a:lnTo>
                    <a:pt x="4523845" y="132822"/>
                  </a:lnTo>
                  <a:lnTo>
                    <a:pt x="4523316" y="134938"/>
                  </a:lnTo>
                  <a:lnTo>
                    <a:pt x="4522787" y="137055"/>
                  </a:lnTo>
                  <a:lnTo>
                    <a:pt x="4515378" y="138114"/>
                  </a:lnTo>
                  <a:lnTo>
                    <a:pt x="4507970" y="138114"/>
                  </a:lnTo>
                  <a:lnTo>
                    <a:pt x="4504795" y="137584"/>
                  </a:lnTo>
                  <a:lnTo>
                    <a:pt x="4501620" y="138114"/>
                  </a:lnTo>
                  <a:lnTo>
                    <a:pt x="4500032" y="139701"/>
                  </a:lnTo>
                  <a:lnTo>
                    <a:pt x="4498445" y="141818"/>
                  </a:lnTo>
                  <a:lnTo>
                    <a:pt x="4496857" y="142347"/>
                  </a:lnTo>
                  <a:lnTo>
                    <a:pt x="4494741" y="142876"/>
                  </a:lnTo>
                  <a:lnTo>
                    <a:pt x="4493153" y="142876"/>
                  </a:lnTo>
                  <a:lnTo>
                    <a:pt x="4491037" y="142876"/>
                  </a:lnTo>
                  <a:lnTo>
                    <a:pt x="4489449" y="142876"/>
                  </a:lnTo>
                  <a:lnTo>
                    <a:pt x="4487332" y="142876"/>
                  </a:lnTo>
                  <a:lnTo>
                    <a:pt x="4485745" y="142876"/>
                  </a:lnTo>
                  <a:lnTo>
                    <a:pt x="4484157" y="142876"/>
                  </a:lnTo>
                  <a:lnTo>
                    <a:pt x="4482570" y="144464"/>
                  </a:lnTo>
                  <a:lnTo>
                    <a:pt x="4480982" y="146051"/>
                  </a:lnTo>
                  <a:lnTo>
                    <a:pt x="4479395" y="147639"/>
                  </a:lnTo>
                  <a:lnTo>
                    <a:pt x="4476749" y="148697"/>
                  </a:lnTo>
                  <a:lnTo>
                    <a:pt x="4474632" y="148697"/>
                  </a:lnTo>
                  <a:lnTo>
                    <a:pt x="4471986" y="148697"/>
                  </a:lnTo>
                  <a:lnTo>
                    <a:pt x="4469341" y="149226"/>
                  </a:lnTo>
                  <a:lnTo>
                    <a:pt x="4466166" y="148697"/>
                  </a:lnTo>
                  <a:lnTo>
                    <a:pt x="4464578" y="148168"/>
                  </a:lnTo>
                  <a:lnTo>
                    <a:pt x="4462991" y="147109"/>
                  </a:lnTo>
                  <a:lnTo>
                    <a:pt x="4461403" y="146051"/>
                  </a:lnTo>
                  <a:lnTo>
                    <a:pt x="4460345" y="145522"/>
                  </a:lnTo>
                  <a:lnTo>
                    <a:pt x="4458228" y="144993"/>
                  </a:lnTo>
                  <a:lnTo>
                    <a:pt x="4456111" y="144464"/>
                  </a:lnTo>
                  <a:lnTo>
                    <a:pt x="4455053" y="142876"/>
                  </a:lnTo>
                  <a:lnTo>
                    <a:pt x="4453995" y="140759"/>
                  </a:lnTo>
                  <a:lnTo>
                    <a:pt x="4452407" y="138643"/>
                  </a:lnTo>
                  <a:lnTo>
                    <a:pt x="4450290" y="137055"/>
                  </a:lnTo>
                  <a:lnTo>
                    <a:pt x="4448703" y="137055"/>
                  </a:lnTo>
                  <a:lnTo>
                    <a:pt x="4444470" y="138114"/>
                  </a:lnTo>
                  <a:lnTo>
                    <a:pt x="4441295" y="139172"/>
                  </a:lnTo>
                  <a:lnTo>
                    <a:pt x="4438649" y="138643"/>
                  </a:lnTo>
                  <a:lnTo>
                    <a:pt x="4436003" y="137055"/>
                  </a:lnTo>
                  <a:lnTo>
                    <a:pt x="4434415" y="135997"/>
                  </a:lnTo>
                  <a:lnTo>
                    <a:pt x="4433886" y="133880"/>
                  </a:lnTo>
                  <a:lnTo>
                    <a:pt x="4434415" y="131763"/>
                  </a:lnTo>
                  <a:lnTo>
                    <a:pt x="4435474" y="130705"/>
                  </a:lnTo>
                  <a:lnTo>
                    <a:pt x="4437590" y="129647"/>
                  </a:lnTo>
                  <a:lnTo>
                    <a:pt x="4439707" y="129118"/>
                  </a:lnTo>
                  <a:lnTo>
                    <a:pt x="4441295" y="128059"/>
                  </a:lnTo>
                  <a:lnTo>
                    <a:pt x="4442882" y="127530"/>
                  </a:lnTo>
                  <a:lnTo>
                    <a:pt x="4444470" y="127001"/>
                  </a:lnTo>
                  <a:lnTo>
                    <a:pt x="4447115" y="127530"/>
                  </a:lnTo>
                  <a:lnTo>
                    <a:pt x="4448703" y="127530"/>
                  </a:lnTo>
                  <a:lnTo>
                    <a:pt x="4450290" y="127530"/>
                  </a:lnTo>
                  <a:lnTo>
                    <a:pt x="4452407" y="126472"/>
                  </a:lnTo>
                  <a:lnTo>
                    <a:pt x="4453995" y="123826"/>
                  </a:lnTo>
                  <a:lnTo>
                    <a:pt x="4455053" y="122238"/>
                  </a:lnTo>
                  <a:lnTo>
                    <a:pt x="4455582" y="120651"/>
                  </a:lnTo>
                  <a:lnTo>
                    <a:pt x="4455582" y="116417"/>
                  </a:lnTo>
                  <a:lnTo>
                    <a:pt x="4455582" y="113242"/>
                  </a:lnTo>
                  <a:lnTo>
                    <a:pt x="4457699" y="112713"/>
                  </a:lnTo>
                  <a:lnTo>
                    <a:pt x="4459286" y="112184"/>
                  </a:lnTo>
                  <a:lnTo>
                    <a:pt x="4463520" y="112713"/>
                  </a:lnTo>
                  <a:lnTo>
                    <a:pt x="4467753" y="112184"/>
                  </a:lnTo>
                  <a:lnTo>
                    <a:pt x="4470928" y="111655"/>
                  </a:lnTo>
                  <a:lnTo>
                    <a:pt x="4474103" y="110067"/>
                  </a:lnTo>
                  <a:lnTo>
                    <a:pt x="4476220" y="109009"/>
                  </a:lnTo>
                  <a:lnTo>
                    <a:pt x="4478336" y="107422"/>
                  </a:lnTo>
                  <a:lnTo>
                    <a:pt x="4479924" y="107422"/>
                  </a:lnTo>
                  <a:lnTo>
                    <a:pt x="4481511" y="107422"/>
                  </a:lnTo>
                  <a:lnTo>
                    <a:pt x="4483628" y="107422"/>
                  </a:lnTo>
                  <a:lnTo>
                    <a:pt x="4485745" y="106892"/>
                  </a:lnTo>
                  <a:lnTo>
                    <a:pt x="4487332" y="105305"/>
                  </a:lnTo>
                  <a:lnTo>
                    <a:pt x="4488920" y="103188"/>
                  </a:lnTo>
                  <a:lnTo>
                    <a:pt x="4490507" y="103188"/>
                  </a:lnTo>
                  <a:lnTo>
                    <a:pt x="4492095" y="102659"/>
                  </a:lnTo>
                  <a:lnTo>
                    <a:pt x="4495799" y="100542"/>
                  </a:lnTo>
                  <a:close/>
                  <a:moveTo>
                    <a:pt x="1512887" y="97742"/>
                  </a:moveTo>
                  <a:lnTo>
                    <a:pt x="1511300" y="103551"/>
                  </a:lnTo>
                  <a:lnTo>
                    <a:pt x="1502304" y="111473"/>
                  </a:lnTo>
                  <a:lnTo>
                    <a:pt x="1491442" y="119278"/>
                  </a:lnTo>
                  <a:lnTo>
                    <a:pt x="1502303" y="111661"/>
                  </a:lnTo>
                  <a:lnTo>
                    <a:pt x="1511299" y="103930"/>
                  </a:lnTo>
                  <a:lnTo>
                    <a:pt x="1512887" y="98260"/>
                  </a:lnTo>
                  <a:lnTo>
                    <a:pt x="1515003" y="98260"/>
                  </a:lnTo>
                  <a:lnTo>
                    <a:pt x="1517045" y="98260"/>
                  </a:lnTo>
                  <a:close/>
                  <a:moveTo>
                    <a:pt x="4405311" y="96838"/>
                  </a:moveTo>
                  <a:lnTo>
                    <a:pt x="4406899" y="97896"/>
                  </a:lnTo>
                  <a:lnTo>
                    <a:pt x="4408486" y="98426"/>
                  </a:lnTo>
                  <a:lnTo>
                    <a:pt x="4410603" y="99484"/>
                  </a:lnTo>
                  <a:lnTo>
                    <a:pt x="4412720" y="100013"/>
                  </a:lnTo>
                  <a:lnTo>
                    <a:pt x="4415895" y="98955"/>
                  </a:lnTo>
                  <a:lnTo>
                    <a:pt x="4418541" y="96838"/>
                  </a:lnTo>
                  <a:lnTo>
                    <a:pt x="4421716" y="97896"/>
                  </a:lnTo>
                  <a:lnTo>
                    <a:pt x="4424362" y="100013"/>
                  </a:lnTo>
                  <a:lnTo>
                    <a:pt x="4424362" y="101601"/>
                  </a:lnTo>
                  <a:lnTo>
                    <a:pt x="4424362" y="103188"/>
                  </a:lnTo>
                  <a:lnTo>
                    <a:pt x="4424891" y="104776"/>
                  </a:lnTo>
                  <a:lnTo>
                    <a:pt x="4425949" y="106893"/>
                  </a:lnTo>
                  <a:lnTo>
                    <a:pt x="4425420" y="109009"/>
                  </a:lnTo>
                  <a:lnTo>
                    <a:pt x="4424891" y="110597"/>
                  </a:lnTo>
                  <a:lnTo>
                    <a:pt x="4423303" y="111655"/>
                  </a:lnTo>
                  <a:lnTo>
                    <a:pt x="4421187" y="112184"/>
                  </a:lnTo>
                  <a:lnTo>
                    <a:pt x="4418541" y="113772"/>
                  </a:lnTo>
                  <a:lnTo>
                    <a:pt x="4415895" y="114301"/>
                  </a:lnTo>
                  <a:lnTo>
                    <a:pt x="4414307" y="114301"/>
                  </a:lnTo>
                  <a:lnTo>
                    <a:pt x="4411661" y="113243"/>
                  </a:lnTo>
                  <a:lnTo>
                    <a:pt x="4410074" y="111655"/>
                  </a:lnTo>
                  <a:lnTo>
                    <a:pt x="4408486" y="110068"/>
                  </a:lnTo>
                  <a:lnTo>
                    <a:pt x="4406899" y="109009"/>
                  </a:lnTo>
                  <a:lnTo>
                    <a:pt x="4404782" y="107951"/>
                  </a:lnTo>
                  <a:lnTo>
                    <a:pt x="4402136" y="107422"/>
                  </a:lnTo>
                  <a:lnTo>
                    <a:pt x="4402136" y="101072"/>
                  </a:lnTo>
                  <a:close/>
                  <a:moveTo>
                    <a:pt x="1540933" y="91404"/>
                  </a:moveTo>
                  <a:lnTo>
                    <a:pt x="1534583" y="93517"/>
                  </a:lnTo>
                  <a:lnTo>
                    <a:pt x="1524529" y="97742"/>
                  </a:lnTo>
                  <a:lnTo>
                    <a:pt x="1517254" y="98260"/>
                  </a:lnTo>
                  <a:lnTo>
                    <a:pt x="1519766" y="98260"/>
                  </a:lnTo>
                  <a:lnTo>
                    <a:pt x="1522412" y="98260"/>
                  </a:lnTo>
                  <a:lnTo>
                    <a:pt x="1524528" y="98260"/>
                  </a:lnTo>
                  <a:lnTo>
                    <a:pt x="1534582" y="94137"/>
                  </a:lnTo>
                  <a:lnTo>
                    <a:pt x="1540933" y="92075"/>
                  </a:lnTo>
                  <a:lnTo>
                    <a:pt x="1551646" y="93193"/>
                  </a:lnTo>
                  <a:lnTo>
                    <a:pt x="1555749" y="92988"/>
                  </a:lnTo>
                  <a:close/>
                  <a:moveTo>
                    <a:pt x="1271887" y="90488"/>
                  </a:moveTo>
                  <a:lnTo>
                    <a:pt x="1275080" y="90488"/>
                  </a:lnTo>
                  <a:lnTo>
                    <a:pt x="1281999" y="91542"/>
                  </a:lnTo>
                  <a:lnTo>
                    <a:pt x="1291579" y="97338"/>
                  </a:lnTo>
                  <a:lnTo>
                    <a:pt x="1296901" y="102080"/>
                  </a:lnTo>
                  <a:lnTo>
                    <a:pt x="1305948" y="109983"/>
                  </a:lnTo>
                  <a:lnTo>
                    <a:pt x="1307012" y="113144"/>
                  </a:lnTo>
                  <a:lnTo>
                    <a:pt x="1316060" y="118413"/>
                  </a:lnTo>
                  <a:lnTo>
                    <a:pt x="1327768" y="121575"/>
                  </a:lnTo>
                  <a:lnTo>
                    <a:pt x="1335219" y="123155"/>
                  </a:lnTo>
                  <a:lnTo>
                    <a:pt x="1337880" y="124736"/>
                  </a:lnTo>
                  <a:lnTo>
                    <a:pt x="1343734" y="128424"/>
                  </a:lnTo>
                  <a:lnTo>
                    <a:pt x="1344266" y="131585"/>
                  </a:lnTo>
                  <a:lnTo>
                    <a:pt x="1344266" y="134220"/>
                  </a:lnTo>
                  <a:lnTo>
                    <a:pt x="1347460" y="138962"/>
                  </a:lnTo>
                  <a:lnTo>
                    <a:pt x="1350121" y="140016"/>
                  </a:lnTo>
                  <a:lnTo>
                    <a:pt x="1356507" y="137381"/>
                  </a:lnTo>
                  <a:lnTo>
                    <a:pt x="1359168" y="134220"/>
                  </a:lnTo>
                  <a:lnTo>
                    <a:pt x="1369812" y="140016"/>
                  </a:lnTo>
                  <a:lnTo>
                    <a:pt x="1369812" y="147392"/>
                  </a:lnTo>
                  <a:lnTo>
                    <a:pt x="1375666" y="156349"/>
                  </a:lnTo>
                  <a:lnTo>
                    <a:pt x="1385246" y="159510"/>
                  </a:lnTo>
                  <a:lnTo>
                    <a:pt x="1387375" y="159510"/>
                  </a:lnTo>
                  <a:lnTo>
                    <a:pt x="1404937" y="165306"/>
                  </a:lnTo>
                  <a:lnTo>
                    <a:pt x="1404937" y="178478"/>
                  </a:lnTo>
                  <a:lnTo>
                    <a:pt x="1403873" y="179532"/>
                  </a:lnTo>
                  <a:lnTo>
                    <a:pt x="1397486" y="186382"/>
                  </a:lnTo>
                  <a:lnTo>
                    <a:pt x="1393229" y="186382"/>
                  </a:lnTo>
                  <a:lnTo>
                    <a:pt x="1388971" y="185328"/>
                  </a:lnTo>
                  <a:lnTo>
                    <a:pt x="1378859" y="183220"/>
                  </a:lnTo>
                  <a:lnTo>
                    <a:pt x="1377263" y="185855"/>
                  </a:lnTo>
                  <a:lnTo>
                    <a:pt x="1374602" y="190597"/>
                  </a:lnTo>
                  <a:lnTo>
                    <a:pt x="1372473" y="192177"/>
                  </a:lnTo>
                  <a:lnTo>
                    <a:pt x="1359168" y="187436"/>
                  </a:lnTo>
                  <a:lnTo>
                    <a:pt x="1357571" y="196919"/>
                  </a:lnTo>
                  <a:lnTo>
                    <a:pt x="1357571" y="197973"/>
                  </a:lnTo>
                  <a:lnTo>
                    <a:pt x="1358104" y="204296"/>
                  </a:lnTo>
                  <a:lnTo>
                    <a:pt x="1355975" y="205350"/>
                  </a:lnTo>
                  <a:lnTo>
                    <a:pt x="1347460" y="205350"/>
                  </a:lnTo>
                  <a:lnTo>
                    <a:pt x="1341073" y="212726"/>
                  </a:lnTo>
                  <a:lnTo>
                    <a:pt x="1323511" y="208511"/>
                  </a:lnTo>
                  <a:lnTo>
                    <a:pt x="1303819" y="211145"/>
                  </a:lnTo>
                  <a:lnTo>
                    <a:pt x="1277209" y="205350"/>
                  </a:lnTo>
                  <a:lnTo>
                    <a:pt x="1269758" y="193231"/>
                  </a:lnTo>
                  <a:lnTo>
                    <a:pt x="1253792" y="185855"/>
                  </a:lnTo>
                  <a:lnTo>
                    <a:pt x="1264968" y="180059"/>
                  </a:lnTo>
                  <a:lnTo>
                    <a:pt x="1280402" y="180059"/>
                  </a:lnTo>
                  <a:lnTo>
                    <a:pt x="1289982" y="177952"/>
                  </a:lnTo>
                  <a:lnTo>
                    <a:pt x="1295304" y="175844"/>
                  </a:lnTo>
                  <a:lnTo>
                    <a:pt x="1287321" y="166887"/>
                  </a:lnTo>
                  <a:lnTo>
                    <a:pt x="1270291" y="167941"/>
                  </a:lnTo>
                  <a:lnTo>
                    <a:pt x="1258050" y="171102"/>
                  </a:lnTo>
                  <a:lnTo>
                    <a:pt x="1244745" y="172683"/>
                  </a:lnTo>
                  <a:lnTo>
                    <a:pt x="1230908" y="165833"/>
                  </a:lnTo>
                  <a:lnTo>
                    <a:pt x="1230908" y="154242"/>
                  </a:lnTo>
                  <a:lnTo>
                    <a:pt x="1219199" y="153715"/>
                  </a:lnTo>
                  <a:lnTo>
                    <a:pt x="1219199" y="143177"/>
                  </a:lnTo>
                  <a:lnTo>
                    <a:pt x="1228247" y="137381"/>
                  </a:lnTo>
                  <a:lnTo>
                    <a:pt x="1225586" y="125790"/>
                  </a:lnTo>
                  <a:lnTo>
                    <a:pt x="1235697" y="124209"/>
                  </a:lnTo>
                  <a:lnTo>
                    <a:pt x="1249535" y="124736"/>
                  </a:lnTo>
                  <a:lnTo>
                    <a:pt x="1250067" y="124209"/>
                  </a:lnTo>
                  <a:lnTo>
                    <a:pt x="1251131" y="118413"/>
                  </a:lnTo>
                  <a:lnTo>
                    <a:pt x="1249002" y="116833"/>
                  </a:lnTo>
                  <a:lnTo>
                    <a:pt x="1240487" y="112617"/>
                  </a:lnTo>
                  <a:lnTo>
                    <a:pt x="1237294" y="109983"/>
                  </a:lnTo>
                  <a:lnTo>
                    <a:pt x="1244213" y="106822"/>
                  </a:lnTo>
                  <a:lnTo>
                    <a:pt x="1261243" y="106822"/>
                  </a:lnTo>
                  <a:lnTo>
                    <a:pt x="1262840" y="107349"/>
                  </a:lnTo>
                  <a:lnTo>
                    <a:pt x="1271355" y="106822"/>
                  </a:lnTo>
                  <a:lnTo>
                    <a:pt x="1271887" y="104714"/>
                  </a:lnTo>
                  <a:lnTo>
                    <a:pt x="1271887" y="101553"/>
                  </a:lnTo>
                  <a:lnTo>
                    <a:pt x="1270823" y="98918"/>
                  </a:lnTo>
                  <a:lnTo>
                    <a:pt x="1267097" y="98391"/>
                  </a:lnTo>
                  <a:lnTo>
                    <a:pt x="1253792" y="98391"/>
                  </a:lnTo>
                  <a:lnTo>
                    <a:pt x="1254324" y="96284"/>
                  </a:lnTo>
                  <a:lnTo>
                    <a:pt x="1259646" y="93123"/>
                  </a:lnTo>
                  <a:lnTo>
                    <a:pt x="1269758" y="91015"/>
                  </a:lnTo>
                  <a:close/>
                  <a:moveTo>
                    <a:pt x="3855426" y="87313"/>
                  </a:moveTo>
                  <a:lnTo>
                    <a:pt x="3857553" y="87313"/>
                  </a:lnTo>
                  <a:lnTo>
                    <a:pt x="3859149" y="87313"/>
                  </a:lnTo>
                  <a:lnTo>
                    <a:pt x="3860212" y="91094"/>
                  </a:lnTo>
                  <a:lnTo>
                    <a:pt x="3858617" y="93254"/>
                  </a:lnTo>
                  <a:lnTo>
                    <a:pt x="3857022" y="95414"/>
                  </a:lnTo>
                  <a:lnTo>
                    <a:pt x="3853831" y="97575"/>
                  </a:lnTo>
                  <a:lnTo>
                    <a:pt x="3852236" y="99195"/>
                  </a:lnTo>
                  <a:lnTo>
                    <a:pt x="3850109" y="101895"/>
                  </a:lnTo>
                  <a:lnTo>
                    <a:pt x="3848513" y="104596"/>
                  </a:lnTo>
                  <a:lnTo>
                    <a:pt x="3850109" y="105136"/>
                  </a:lnTo>
                  <a:lnTo>
                    <a:pt x="3852236" y="105136"/>
                  </a:lnTo>
                  <a:lnTo>
                    <a:pt x="3855426" y="105136"/>
                  </a:lnTo>
                  <a:lnTo>
                    <a:pt x="3859149" y="105136"/>
                  </a:lnTo>
                  <a:lnTo>
                    <a:pt x="3861276" y="104596"/>
                  </a:lnTo>
                  <a:lnTo>
                    <a:pt x="3862871" y="104596"/>
                  </a:lnTo>
                  <a:lnTo>
                    <a:pt x="3866594" y="104056"/>
                  </a:lnTo>
                  <a:lnTo>
                    <a:pt x="3870848" y="104596"/>
                  </a:lnTo>
                  <a:lnTo>
                    <a:pt x="3870848" y="109457"/>
                  </a:lnTo>
                  <a:lnTo>
                    <a:pt x="3871379" y="111077"/>
                  </a:lnTo>
                  <a:lnTo>
                    <a:pt x="3871911" y="112697"/>
                  </a:lnTo>
                  <a:lnTo>
                    <a:pt x="3871379" y="114857"/>
                  </a:lnTo>
                  <a:lnTo>
                    <a:pt x="3870848" y="117018"/>
                  </a:lnTo>
                  <a:lnTo>
                    <a:pt x="3866062" y="117558"/>
                  </a:lnTo>
                  <a:lnTo>
                    <a:pt x="3861276" y="118098"/>
                  </a:lnTo>
                  <a:lnTo>
                    <a:pt x="3855958" y="117558"/>
                  </a:lnTo>
                  <a:lnTo>
                    <a:pt x="3852236" y="114317"/>
                  </a:lnTo>
                  <a:lnTo>
                    <a:pt x="3851172" y="112697"/>
                  </a:lnTo>
                  <a:lnTo>
                    <a:pt x="3850109" y="111077"/>
                  </a:lnTo>
                  <a:lnTo>
                    <a:pt x="3848513" y="110537"/>
                  </a:lnTo>
                  <a:lnTo>
                    <a:pt x="3846918" y="109997"/>
                  </a:lnTo>
                  <a:lnTo>
                    <a:pt x="3844259" y="108916"/>
                  </a:lnTo>
                  <a:lnTo>
                    <a:pt x="3841068" y="108376"/>
                  </a:lnTo>
                  <a:lnTo>
                    <a:pt x="3838941" y="108376"/>
                  </a:lnTo>
                  <a:lnTo>
                    <a:pt x="3834155" y="110537"/>
                  </a:lnTo>
                  <a:lnTo>
                    <a:pt x="3834155" y="112697"/>
                  </a:lnTo>
                  <a:lnTo>
                    <a:pt x="3834687" y="116478"/>
                  </a:lnTo>
                  <a:lnTo>
                    <a:pt x="3836814" y="120258"/>
                  </a:lnTo>
                  <a:lnTo>
                    <a:pt x="3836814" y="121878"/>
                  </a:lnTo>
                  <a:lnTo>
                    <a:pt x="3836814" y="123499"/>
                  </a:lnTo>
                  <a:lnTo>
                    <a:pt x="3829901" y="123499"/>
                  </a:lnTo>
                  <a:lnTo>
                    <a:pt x="3827774" y="123499"/>
                  </a:lnTo>
                  <a:lnTo>
                    <a:pt x="3825115" y="122959"/>
                  </a:lnTo>
                  <a:lnTo>
                    <a:pt x="3822988" y="122418"/>
                  </a:lnTo>
                  <a:lnTo>
                    <a:pt x="3821393" y="121878"/>
                  </a:lnTo>
                  <a:lnTo>
                    <a:pt x="3818202" y="120258"/>
                  </a:lnTo>
                  <a:lnTo>
                    <a:pt x="3814480" y="118638"/>
                  </a:lnTo>
                  <a:lnTo>
                    <a:pt x="3812884" y="120798"/>
                  </a:lnTo>
                  <a:lnTo>
                    <a:pt x="3812353" y="122959"/>
                  </a:lnTo>
                  <a:lnTo>
                    <a:pt x="3810757" y="123499"/>
                  </a:lnTo>
                  <a:lnTo>
                    <a:pt x="3809162" y="123499"/>
                  </a:lnTo>
                  <a:lnTo>
                    <a:pt x="3805440" y="124579"/>
                  </a:lnTo>
                  <a:lnTo>
                    <a:pt x="3801717" y="124579"/>
                  </a:lnTo>
                  <a:lnTo>
                    <a:pt x="3800122" y="124579"/>
                  </a:lnTo>
                  <a:lnTo>
                    <a:pt x="3797995" y="124579"/>
                  </a:lnTo>
                  <a:lnTo>
                    <a:pt x="3796399" y="125659"/>
                  </a:lnTo>
                  <a:lnTo>
                    <a:pt x="3794804" y="127279"/>
                  </a:lnTo>
                  <a:lnTo>
                    <a:pt x="3793209" y="127279"/>
                  </a:lnTo>
                  <a:lnTo>
                    <a:pt x="3791082" y="127279"/>
                  </a:lnTo>
                  <a:lnTo>
                    <a:pt x="3788955" y="126739"/>
                  </a:lnTo>
                  <a:lnTo>
                    <a:pt x="3787359" y="127279"/>
                  </a:lnTo>
                  <a:lnTo>
                    <a:pt x="3785764" y="128359"/>
                  </a:lnTo>
                  <a:lnTo>
                    <a:pt x="3784169" y="130520"/>
                  </a:lnTo>
                  <a:lnTo>
                    <a:pt x="3782042" y="130520"/>
                  </a:lnTo>
                  <a:lnTo>
                    <a:pt x="3779914" y="131060"/>
                  </a:lnTo>
                  <a:lnTo>
                    <a:pt x="3778319" y="131060"/>
                  </a:lnTo>
                  <a:lnTo>
                    <a:pt x="3777256" y="131060"/>
                  </a:lnTo>
                  <a:lnTo>
                    <a:pt x="3775128" y="130520"/>
                  </a:lnTo>
                  <a:lnTo>
                    <a:pt x="3773001" y="131060"/>
                  </a:lnTo>
                  <a:lnTo>
                    <a:pt x="3771938" y="132680"/>
                  </a:lnTo>
                  <a:lnTo>
                    <a:pt x="3771406" y="134840"/>
                  </a:lnTo>
                  <a:lnTo>
                    <a:pt x="3771406" y="136461"/>
                  </a:lnTo>
                  <a:lnTo>
                    <a:pt x="3771406" y="138081"/>
                  </a:lnTo>
                  <a:lnTo>
                    <a:pt x="3769279" y="139161"/>
                  </a:lnTo>
                  <a:lnTo>
                    <a:pt x="3767684" y="139701"/>
                  </a:lnTo>
                  <a:lnTo>
                    <a:pt x="3763961" y="137001"/>
                  </a:lnTo>
                  <a:lnTo>
                    <a:pt x="3767684" y="133760"/>
                  </a:lnTo>
                  <a:lnTo>
                    <a:pt x="3769279" y="131600"/>
                  </a:lnTo>
                  <a:lnTo>
                    <a:pt x="3771406" y="130520"/>
                  </a:lnTo>
                  <a:lnTo>
                    <a:pt x="3773001" y="128899"/>
                  </a:lnTo>
                  <a:lnTo>
                    <a:pt x="3775128" y="127819"/>
                  </a:lnTo>
                  <a:lnTo>
                    <a:pt x="3775660" y="127819"/>
                  </a:lnTo>
                  <a:lnTo>
                    <a:pt x="3776724" y="127819"/>
                  </a:lnTo>
                  <a:lnTo>
                    <a:pt x="3777256" y="127819"/>
                  </a:lnTo>
                  <a:lnTo>
                    <a:pt x="3778319" y="127819"/>
                  </a:lnTo>
                  <a:lnTo>
                    <a:pt x="3779914" y="127279"/>
                  </a:lnTo>
                  <a:lnTo>
                    <a:pt x="3782042" y="126199"/>
                  </a:lnTo>
                  <a:lnTo>
                    <a:pt x="3784169" y="125659"/>
                  </a:lnTo>
                  <a:lnTo>
                    <a:pt x="3785764" y="125119"/>
                  </a:lnTo>
                  <a:lnTo>
                    <a:pt x="3787891" y="124579"/>
                  </a:lnTo>
                  <a:lnTo>
                    <a:pt x="3790018" y="124579"/>
                  </a:lnTo>
                  <a:lnTo>
                    <a:pt x="3797463" y="124039"/>
                  </a:lnTo>
                  <a:lnTo>
                    <a:pt x="3804908" y="123499"/>
                  </a:lnTo>
                  <a:lnTo>
                    <a:pt x="3804908" y="117018"/>
                  </a:lnTo>
                  <a:lnTo>
                    <a:pt x="3803844" y="115397"/>
                  </a:lnTo>
                  <a:lnTo>
                    <a:pt x="3802249" y="113777"/>
                  </a:lnTo>
                  <a:lnTo>
                    <a:pt x="3804376" y="112697"/>
                  </a:lnTo>
                  <a:lnTo>
                    <a:pt x="3806503" y="111617"/>
                  </a:lnTo>
                  <a:lnTo>
                    <a:pt x="3805971" y="109997"/>
                  </a:lnTo>
                  <a:lnTo>
                    <a:pt x="3805440" y="108376"/>
                  </a:lnTo>
                  <a:lnTo>
                    <a:pt x="3805971" y="105676"/>
                  </a:lnTo>
                  <a:lnTo>
                    <a:pt x="3808098" y="104596"/>
                  </a:lnTo>
                  <a:lnTo>
                    <a:pt x="3809162" y="104056"/>
                  </a:lnTo>
                  <a:lnTo>
                    <a:pt x="3810757" y="104056"/>
                  </a:lnTo>
                  <a:lnTo>
                    <a:pt x="3811289" y="104596"/>
                  </a:lnTo>
                  <a:lnTo>
                    <a:pt x="3812353" y="104596"/>
                  </a:lnTo>
                  <a:lnTo>
                    <a:pt x="3820329" y="104596"/>
                  </a:lnTo>
                  <a:lnTo>
                    <a:pt x="3822456" y="104596"/>
                  </a:lnTo>
                  <a:lnTo>
                    <a:pt x="3824052" y="105136"/>
                  </a:lnTo>
                  <a:lnTo>
                    <a:pt x="3828306" y="105136"/>
                  </a:lnTo>
                  <a:lnTo>
                    <a:pt x="3832028" y="105136"/>
                  </a:lnTo>
                  <a:lnTo>
                    <a:pt x="3832560" y="102976"/>
                  </a:lnTo>
                  <a:lnTo>
                    <a:pt x="3833092" y="100815"/>
                  </a:lnTo>
                  <a:lnTo>
                    <a:pt x="3832560" y="99195"/>
                  </a:lnTo>
                  <a:lnTo>
                    <a:pt x="3832028" y="97575"/>
                  </a:lnTo>
                  <a:lnTo>
                    <a:pt x="3832028" y="94874"/>
                  </a:lnTo>
                  <a:lnTo>
                    <a:pt x="3832028" y="93254"/>
                  </a:lnTo>
                  <a:lnTo>
                    <a:pt x="3833092" y="91634"/>
                  </a:lnTo>
                  <a:lnTo>
                    <a:pt x="3836282" y="91094"/>
                  </a:lnTo>
                  <a:lnTo>
                    <a:pt x="3838410" y="90014"/>
                  </a:lnTo>
                  <a:lnTo>
                    <a:pt x="3840537" y="90014"/>
                  </a:lnTo>
                  <a:lnTo>
                    <a:pt x="3842132" y="89473"/>
                  </a:lnTo>
                  <a:lnTo>
                    <a:pt x="3843727" y="88933"/>
                  </a:lnTo>
                  <a:lnTo>
                    <a:pt x="3847981" y="88933"/>
                  </a:lnTo>
                  <a:lnTo>
                    <a:pt x="3849577" y="88393"/>
                  </a:lnTo>
                  <a:lnTo>
                    <a:pt x="3851172" y="88393"/>
                  </a:lnTo>
                  <a:lnTo>
                    <a:pt x="3853299" y="87853"/>
                  </a:lnTo>
                  <a:close/>
                  <a:moveTo>
                    <a:pt x="1501288" y="74071"/>
                  </a:moveTo>
                  <a:lnTo>
                    <a:pt x="1500026" y="74203"/>
                  </a:lnTo>
                  <a:lnTo>
                    <a:pt x="1501349" y="74071"/>
                  </a:lnTo>
                  <a:close/>
                  <a:moveTo>
                    <a:pt x="1497012" y="61301"/>
                  </a:moveTo>
                  <a:lnTo>
                    <a:pt x="1496754" y="61337"/>
                  </a:lnTo>
                  <a:lnTo>
                    <a:pt x="1497659" y="63230"/>
                  </a:lnTo>
                  <a:lnTo>
                    <a:pt x="1501288" y="70819"/>
                  </a:lnTo>
                  <a:lnTo>
                    <a:pt x="1503301" y="73976"/>
                  </a:lnTo>
                  <a:lnTo>
                    <a:pt x="1504420" y="73976"/>
                  </a:lnTo>
                  <a:lnTo>
                    <a:pt x="1502303" y="70807"/>
                  </a:lnTo>
                  <a:lnTo>
                    <a:pt x="1498599" y="63413"/>
                  </a:lnTo>
                  <a:lnTo>
                    <a:pt x="1498597" y="63409"/>
                  </a:lnTo>
                  <a:close/>
                  <a:moveTo>
                    <a:pt x="1481234" y="59551"/>
                  </a:moveTo>
                  <a:lnTo>
                    <a:pt x="1482108" y="59977"/>
                  </a:lnTo>
                  <a:lnTo>
                    <a:pt x="1482192" y="59996"/>
                  </a:lnTo>
                  <a:close/>
                  <a:moveTo>
                    <a:pt x="1649940" y="19050"/>
                  </a:moveTo>
                  <a:lnTo>
                    <a:pt x="1649941" y="19050"/>
                  </a:lnTo>
                  <a:lnTo>
                    <a:pt x="1654703" y="19050"/>
                  </a:lnTo>
                  <a:lnTo>
                    <a:pt x="1654704" y="19050"/>
                  </a:lnTo>
                  <a:lnTo>
                    <a:pt x="1667933" y="23803"/>
                  </a:lnTo>
                  <a:lnTo>
                    <a:pt x="1681162" y="24331"/>
                  </a:lnTo>
                  <a:lnTo>
                    <a:pt x="1682221" y="25916"/>
                  </a:lnTo>
                  <a:lnTo>
                    <a:pt x="1685925" y="30141"/>
                  </a:lnTo>
                  <a:lnTo>
                    <a:pt x="1688041" y="32253"/>
                  </a:lnTo>
                  <a:lnTo>
                    <a:pt x="1697566" y="30141"/>
                  </a:lnTo>
                  <a:lnTo>
                    <a:pt x="1699148" y="29615"/>
                  </a:lnTo>
                  <a:lnTo>
                    <a:pt x="1699153" y="29613"/>
                  </a:lnTo>
                  <a:lnTo>
                    <a:pt x="1699154" y="29613"/>
                  </a:lnTo>
                  <a:lnTo>
                    <a:pt x="1713971" y="30141"/>
                  </a:lnTo>
                  <a:lnTo>
                    <a:pt x="1713969" y="30157"/>
                  </a:lnTo>
                  <a:lnTo>
                    <a:pt x="1713449" y="38454"/>
                  </a:lnTo>
                  <a:lnTo>
                    <a:pt x="1733511" y="33320"/>
                  </a:lnTo>
                  <a:lnTo>
                    <a:pt x="1733549" y="33310"/>
                  </a:lnTo>
                  <a:lnTo>
                    <a:pt x="1733550" y="33310"/>
                  </a:lnTo>
                  <a:lnTo>
                    <a:pt x="1752599" y="33310"/>
                  </a:lnTo>
                  <a:lnTo>
                    <a:pt x="1765828" y="29613"/>
                  </a:lnTo>
                  <a:lnTo>
                    <a:pt x="1765829" y="29613"/>
                  </a:lnTo>
                  <a:lnTo>
                    <a:pt x="1783821" y="38591"/>
                  </a:lnTo>
                  <a:lnTo>
                    <a:pt x="1787525" y="47569"/>
                  </a:lnTo>
                  <a:lnTo>
                    <a:pt x="1800753" y="49154"/>
                  </a:lnTo>
                  <a:lnTo>
                    <a:pt x="1816099" y="45985"/>
                  </a:lnTo>
                  <a:lnTo>
                    <a:pt x="1816100" y="45985"/>
                  </a:lnTo>
                  <a:lnTo>
                    <a:pt x="1817158" y="46513"/>
                  </a:lnTo>
                  <a:lnTo>
                    <a:pt x="1820862" y="53907"/>
                  </a:lnTo>
                  <a:lnTo>
                    <a:pt x="1819275" y="58132"/>
                  </a:lnTo>
                  <a:lnTo>
                    <a:pt x="1816100" y="64997"/>
                  </a:lnTo>
                  <a:lnTo>
                    <a:pt x="1814512" y="68166"/>
                  </a:lnTo>
                  <a:lnTo>
                    <a:pt x="1794933" y="68694"/>
                  </a:lnTo>
                  <a:lnTo>
                    <a:pt x="1789112" y="71335"/>
                  </a:lnTo>
                  <a:lnTo>
                    <a:pt x="1776412" y="73976"/>
                  </a:lnTo>
                  <a:lnTo>
                    <a:pt x="1763712" y="76616"/>
                  </a:lnTo>
                  <a:lnTo>
                    <a:pt x="1757891" y="78729"/>
                  </a:lnTo>
                  <a:lnTo>
                    <a:pt x="1757890" y="78729"/>
                  </a:lnTo>
                  <a:lnTo>
                    <a:pt x="1718733" y="78729"/>
                  </a:lnTo>
                  <a:lnTo>
                    <a:pt x="1701800" y="82426"/>
                  </a:lnTo>
                  <a:lnTo>
                    <a:pt x="1698096" y="90348"/>
                  </a:lnTo>
                  <a:lnTo>
                    <a:pt x="1705503" y="89820"/>
                  </a:lnTo>
                  <a:lnTo>
                    <a:pt x="1720320" y="89292"/>
                  </a:lnTo>
                  <a:lnTo>
                    <a:pt x="1720321" y="89292"/>
                  </a:lnTo>
                  <a:lnTo>
                    <a:pt x="1724554" y="89820"/>
                  </a:lnTo>
                  <a:lnTo>
                    <a:pt x="1726141" y="91404"/>
                  </a:lnTo>
                  <a:lnTo>
                    <a:pt x="1728787" y="92988"/>
                  </a:lnTo>
                  <a:lnTo>
                    <a:pt x="1731286" y="93404"/>
                  </a:lnTo>
                  <a:lnTo>
                    <a:pt x="1736445" y="91890"/>
                  </a:lnTo>
                  <a:lnTo>
                    <a:pt x="1743604" y="89292"/>
                  </a:lnTo>
                  <a:lnTo>
                    <a:pt x="1747306" y="88764"/>
                  </a:lnTo>
                  <a:lnTo>
                    <a:pt x="1747307" y="88763"/>
                  </a:lnTo>
                  <a:lnTo>
                    <a:pt x="1754715" y="86651"/>
                  </a:lnTo>
                  <a:lnTo>
                    <a:pt x="1758420" y="84010"/>
                  </a:lnTo>
                  <a:lnTo>
                    <a:pt x="1758420" y="84011"/>
                  </a:lnTo>
                  <a:lnTo>
                    <a:pt x="1758421" y="84010"/>
                  </a:lnTo>
                  <a:lnTo>
                    <a:pt x="1765829" y="92988"/>
                  </a:lnTo>
                  <a:lnTo>
                    <a:pt x="1756833" y="98270"/>
                  </a:lnTo>
                  <a:lnTo>
                    <a:pt x="1740958" y="99326"/>
                  </a:lnTo>
                  <a:lnTo>
                    <a:pt x="1735137" y="104607"/>
                  </a:lnTo>
                  <a:lnTo>
                    <a:pt x="1724554" y="110945"/>
                  </a:lnTo>
                  <a:lnTo>
                    <a:pt x="1712912" y="114114"/>
                  </a:lnTo>
                  <a:lnTo>
                    <a:pt x="1704975" y="116754"/>
                  </a:lnTo>
                  <a:lnTo>
                    <a:pt x="1690158" y="126789"/>
                  </a:lnTo>
                  <a:lnTo>
                    <a:pt x="1675341" y="131542"/>
                  </a:lnTo>
                  <a:lnTo>
                    <a:pt x="1667933" y="138936"/>
                  </a:lnTo>
                  <a:lnTo>
                    <a:pt x="1667932" y="138936"/>
                  </a:lnTo>
                  <a:lnTo>
                    <a:pt x="1634596" y="138936"/>
                  </a:lnTo>
                  <a:lnTo>
                    <a:pt x="1646237" y="143689"/>
                  </a:lnTo>
                  <a:lnTo>
                    <a:pt x="1653116" y="156364"/>
                  </a:lnTo>
                  <a:lnTo>
                    <a:pt x="1636712" y="161117"/>
                  </a:lnTo>
                  <a:lnTo>
                    <a:pt x="1622425" y="162702"/>
                  </a:lnTo>
                  <a:lnTo>
                    <a:pt x="1622424" y="162702"/>
                  </a:lnTo>
                  <a:lnTo>
                    <a:pt x="1615015" y="154252"/>
                  </a:lnTo>
                  <a:lnTo>
                    <a:pt x="1597025" y="155308"/>
                  </a:lnTo>
                  <a:lnTo>
                    <a:pt x="1613429" y="166927"/>
                  </a:lnTo>
                  <a:lnTo>
                    <a:pt x="1608137" y="169568"/>
                  </a:lnTo>
                  <a:lnTo>
                    <a:pt x="1599671" y="175905"/>
                  </a:lnTo>
                  <a:lnTo>
                    <a:pt x="1599668" y="175907"/>
                  </a:lnTo>
                  <a:lnTo>
                    <a:pt x="1595436" y="178546"/>
                  </a:lnTo>
                  <a:lnTo>
                    <a:pt x="1593497" y="178546"/>
                  </a:lnTo>
                  <a:lnTo>
                    <a:pt x="1592262" y="179074"/>
                  </a:lnTo>
                  <a:lnTo>
                    <a:pt x="1588029" y="178546"/>
                  </a:lnTo>
                  <a:lnTo>
                    <a:pt x="1588028" y="178546"/>
                  </a:lnTo>
                  <a:lnTo>
                    <a:pt x="1570565" y="175905"/>
                  </a:lnTo>
                  <a:lnTo>
                    <a:pt x="1564215" y="168511"/>
                  </a:lnTo>
                  <a:lnTo>
                    <a:pt x="1550458" y="168511"/>
                  </a:lnTo>
                  <a:lnTo>
                    <a:pt x="1547283" y="170624"/>
                  </a:lnTo>
                  <a:lnTo>
                    <a:pt x="1539875" y="174321"/>
                  </a:lnTo>
                  <a:lnTo>
                    <a:pt x="1537758" y="177489"/>
                  </a:lnTo>
                  <a:lnTo>
                    <a:pt x="1539346" y="180130"/>
                  </a:lnTo>
                  <a:lnTo>
                    <a:pt x="1524529" y="183299"/>
                  </a:lnTo>
                  <a:lnTo>
                    <a:pt x="1528233" y="192277"/>
                  </a:lnTo>
                  <a:lnTo>
                    <a:pt x="1537228" y="187524"/>
                  </a:lnTo>
                  <a:lnTo>
                    <a:pt x="1548870" y="181186"/>
                  </a:lnTo>
                  <a:lnTo>
                    <a:pt x="1549399" y="180658"/>
                  </a:lnTo>
                  <a:lnTo>
                    <a:pt x="1551515" y="180658"/>
                  </a:lnTo>
                  <a:lnTo>
                    <a:pt x="1552726" y="180759"/>
                  </a:lnTo>
                  <a:lnTo>
                    <a:pt x="1553633" y="180658"/>
                  </a:lnTo>
                  <a:lnTo>
                    <a:pt x="1554541" y="180910"/>
                  </a:lnTo>
                  <a:lnTo>
                    <a:pt x="1557865" y="181186"/>
                  </a:lnTo>
                  <a:lnTo>
                    <a:pt x="1563155" y="183298"/>
                  </a:lnTo>
                  <a:lnTo>
                    <a:pt x="1563158" y="183299"/>
                  </a:lnTo>
                  <a:lnTo>
                    <a:pt x="1572683" y="187524"/>
                  </a:lnTo>
                  <a:lnTo>
                    <a:pt x="1577445" y="187524"/>
                  </a:lnTo>
                  <a:lnTo>
                    <a:pt x="1577446" y="187524"/>
                  </a:lnTo>
                  <a:lnTo>
                    <a:pt x="1581679" y="190693"/>
                  </a:lnTo>
                  <a:lnTo>
                    <a:pt x="1585383" y="199143"/>
                  </a:lnTo>
                  <a:lnTo>
                    <a:pt x="1584854" y="201255"/>
                  </a:lnTo>
                  <a:lnTo>
                    <a:pt x="1584853" y="201255"/>
                  </a:lnTo>
                  <a:lnTo>
                    <a:pt x="1583265" y="201255"/>
                  </a:lnTo>
                  <a:lnTo>
                    <a:pt x="1580090" y="201255"/>
                  </a:lnTo>
                  <a:lnTo>
                    <a:pt x="1575328" y="200727"/>
                  </a:lnTo>
                  <a:lnTo>
                    <a:pt x="1560512" y="200727"/>
                  </a:lnTo>
                  <a:lnTo>
                    <a:pt x="1560511" y="200727"/>
                  </a:lnTo>
                  <a:lnTo>
                    <a:pt x="1558396" y="200727"/>
                  </a:lnTo>
                  <a:lnTo>
                    <a:pt x="1558925" y="203896"/>
                  </a:lnTo>
                  <a:lnTo>
                    <a:pt x="1566333" y="210234"/>
                  </a:lnTo>
                  <a:lnTo>
                    <a:pt x="1568979" y="211290"/>
                  </a:lnTo>
                  <a:lnTo>
                    <a:pt x="1569508" y="214987"/>
                  </a:lnTo>
                  <a:lnTo>
                    <a:pt x="1567391" y="222909"/>
                  </a:lnTo>
                  <a:lnTo>
                    <a:pt x="1567389" y="222910"/>
                  </a:lnTo>
                  <a:lnTo>
                    <a:pt x="1565274" y="225021"/>
                  </a:lnTo>
                  <a:lnTo>
                    <a:pt x="1563158" y="225021"/>
                  </a:lnTo>
                  <a:lnTo>
                    <a:pt x="1562100" y="225549"/>
                  </a:lnTo>
                  <a:lnTo>
                    <a:pt x="1561042" y="225021"/>
                  </a:lnTo>
                  <a:lnTo>
                    <a:pt x="1560511" y="225021"/>
                  </a:lnTo>
                  <a:lnTo>
                    <a:pt x="1559982" y="224493"/>
                  </a:lnTo>
                  <a:lnTo>
                    <a:pt x="1539874" y="223965"/>
                  </a:lnTo>
                  <a:lnTo>
                    <a:pt x="1529291" y="223965"/>
                  </a:lnTo>
                  <a:lnTo>
                    <a:pt x="1534583" y="235056"/>
                  </a:lnTo>
                  <a:lnTo>
                    <a:pt x="1530350" y="247731"/>
                  </a:lnTo>
                  <a:lnTo>
                    <a:pt x="1515004" y="250900"/>
                  </a:lnTo>
                  <a:lnTo>
                    <a:pt x="1519237" y="264103"/>
                  </a:lnTo>
                  <a:lnTo>
                    <a:pt x="1533524" y="257765"/>
                  </a:lnTo>
                  <a:lnTo>
                    <a:pt x="1533524" y="257766"/>
                  </a:lnTo>
                  <a:lnTo>
                    <a:pt x="1533525" y="257765"/>
                  </a:lnTo>
                  <a:lnTo>
                    <a:pt x="1537229" y="267272"/>
                  </a:lnTo>
                  <a:lnTo>
                    <a:pt x="1536700" y="268328"/>
                  </a:lnTo>
                  <a:lnTo>
                    <a:pt x="1530879" y="276250"/>
                  </a:lnTo>
                  <a:lnTo>
                    <a:pt x="1526646" y="277306"/>
                  </a:lnTo>
                  <a:lnTo>
                    <a:pt x="1519766" y="279419"/>
                  </a:lnTo>
                  <a:lnTo>
                    <a:pt x="1519237" y="281531"/>
                  </a:lnTo>
                  <a:lnTo>
                    <a:pt x="1505479" y="286813"/>
                  </a:lnTo>
                  <a:lnTo>
                    <a:pt x="1505478" y="286813"/>
                  </a:lnTo>
                  <a:lnTo>
                    <a:pt x="1494366" y="286813"/>
                  </a:lnTo>
                  <a:lnTo>
                    <a:pt x="1491191" y="288925"/>
                  </a:lnTo>
                  <a:lnTo>
                    <a:pt x="1486908" y="288630"/>
                  </a:lnTo>
                  <a:lnTo>
                    <a:pt x="1484840" y="288925"/>
                  </a:lnTo>
                  <a:lnTo>
                    <a:pt x="1480078" y="288925"/>
                  </a:lnTo>
                  <a:lnTo>
                    <a:pt x="1475845" y="287869"/>
                  </a:lnTo>
                  <a:lnTo>
                    <a:pt x="1474257" y="286813"/>
                  </a:lnTo>
                  <a:lnTo>
                    <a:pt x="1476903" y="280475"/>
                  </a:lnTo>
                  <a:lnTo>
                    <a:pt x="1476374" y="277306"/>
                  </a:lnTo>
                  <a:lnTo>
                    <a:pt x="1462616" y="277306"/>
                  </a:lnTo>
                  <a:lnTo>
                    <a:pt x="1457854" y="277834"/>
                  </a:lnTo>
                  <a:lnTo>
                    <a:pt x="1455737" y="279947"/>
                  </a:lnTo>
                  <a:lnTo>
                    <a:pt x="1455736" y="279947"/>
                  </a:lnTo>
                  <a:lnTo>
                    <a:pt x="1454678" y="280475"/>
                  </a:lnTo>
                  <a:lnTo>
                    <a:pt x="1453090" y="280475"/>
                  </a:lnTo>
                  <a:lnTo>
                    <a:pt x="1453090" y="280150"/>
                  </a:lnTo>
                  <a:lnTo>
                    <a:pt x="1448858" y="280475"/>
                  </a:lnTo>
                  <a:lnTo>
                    <a:pt x="1442508" y="279947"/>
                  </a:lnTo>
                  <a:lnTo>
                    <a:pt x="1435629" y="277306"/>
                  </a:lnTo>
                  <a:lnTo>
                    <a:pt x="1431925" y="274666"/>
                  </a:lnTo>
                  <a:lnTo>
                    <a:pt x="1426104" y="275722"/>
                  </a:lnTo>
                  <a:lnTo>
                    <a:pt x="1420283" y="280475"/>
                  </a:lnTo>
                  <a:lnTo>
                    <a:pt x="1415521" y="283116"/>
                  </a:lnTo>
                  <a:lnTo>
                    <a:pt x="1408112" y="280475"/>
                  </a:lnTo>
                  <a:lnTo>
                    <a:pt x="1401233" y="280475"/>
                  </a:lnTo>
                  <a:lnTo>
                    <a:pt x="1391708" y="277306"/>
                  </a:lnTo>
                  <a:lnTo>
                    <a:pt x="1384829" y="276250"/>
                  </a:lnTo>
                  <a:lnTo>
                    <a:pt x="1385358" y="278363"/>
                  </a:lnTo>
                  <a:lnTo>
                    <a:pt x="1368425" y="283644"/>
                  </a:lnTo>
                  <a:lnTo>
                    <a:pt x="1352021" y="277306"/>
                  </a:lnTo>
                  <a:lnTo>
                    <a:pt x="1339850" y="264103"/>
                  </a:lnTo>
                  <a:lnTo>
                    <a:pt x="1347258" y="254068"/>
                  </a:lnTo>
                  <a:lnTo>
                    <a:pt x="1353608" y="253012"/>
                  </a:lnTo>
                  <a:lnTo>
                    <a:pt x="1363662" y="251428"/>
                  </a:lnTo>
                  <a:lnTo>
                    <a:pt x="1364191" y="244562"/>
                  </a:lnTo>
                  <a:lnTo>
                    <a:pt x="1361016" y="237168"/>
                  </a:lnTo>
                  <a:lnTo>
                    <a:pt x="1356783" y="227134"/>
                  </a:lnTo>
                  <a:lnTo>
                    <a:pt x="1363133" y="226606"/>
                  </a:lnTo>
                  <a:lnTo>
                    <a:pt x="1377421" y="226078"/>
                  </a:lnTo>
                  <a:lnTo>
                    <a:pt x="1390121" y="230831"/>
                  </a:lnTo>
                  <a:lnTo>
                    <a:pt x="1395941" y="235056"/>
                  </a:lnTo>
                  <a:lnTo>
                    <a:pt x="1421341" y="243506"/>
                  </a:lnTo>
                  <a:lnTo>
                    <a:pt x="1437216" y="242450"/>
                  </a:lnTo>
                  <a:lnTo>
                    <a:pt x="1451504" y="232943"/>
                  </a:lnTo>
                  <a:lnTo>
                    <a:pt x="1456785" y="221348"/>
                  </a:lnTo>
                  <a:lnTo>
                    <a:pt x="1456794" y="221325"/>
                  </a:lnTo>
                  <a:lnTo>
                    <a:pt x="1454769" y="222625"/>
                  </a:lnTo>
                  <a:lnTo>
                    <a:pt x="1453090" y="223965"/>
                  </a:lnTo>
                  <a:lnTo>
                    <a:pt x="1453090" y="223702"/>
                  </a:lnTo>
                  <a:lnTo>
                    <a:pt x="1449387" y="226078"/>
                  </a:lnTo>
                  <a:lnTo>
                    <a:pt x="1437746" y="233471"/>
                  </a:lnTo>
                  <a:lnTo>
                    <a:pt x="1430866" y="235584"/>
                  </a:lnTo>
                  <a:lnTo>
                    <a:pt x="1428221" y="236112"/>
                  </a:lnTo>
                  <a:lnTo>
                    <a:pt x="1414991" y="234528"/>
                  </a:lnTo>
                  <a:lnTo>
                    <a:pt x="1410758" y="224493"/>
                  </a:lnTo>
                  <a:lnTo>
                    <a:pt x="1425575" y="217099"/>
                  </a:lnTo>
                  <a:lnTo>
                    <a:pt x="1409700" y="218684"/>
                  </a:lnTo>
                  <a:lnTo>
                    <a:pt x="1390121" y="218684"/>
                  </a:lnTo>
                  <a:lnTo>
                    <a:pt x="1376891" y="215515"/>
                  </a:lnTo>
                  <a:lnTo>
                    <a:pt x="1375833" y="208649"/>
                  </a:lnTo>
                  <a:lnTo>
                    <a:pt x="1375833" y="199143"/>
                  </a:lnTo>
                  <a:lnTo>
                    <a:pt x="1389062" y="192277"/>
                  </a:lnTo>
                  <a:lnTo>
                    <a:pt x="1402291" y="190165"/>
                  </a:lnTo>
                  <a:lnTo>
                    <a:pt x="1421341" y="188052"/>
                  </a:lnTo>
                  <a:lnTo>
                    <a:pt x="1436158" y="190693"/>
                  </a:lnTo>
                  <a:lnTo>
                    <a:pt x="1452561" y="201607"/>
                  </a:lnTo>
                  <a:lnTo>
                    <a:pt x="1452561" y="184150"/>
                  </a:lnTo>
                  <a:lnTo>
                    <a:pt x="1453090" y="184193"/>
                  </a:lnTo>
                  <a:lnTo>
                    <a:pt x="1453090" y="183701"/>
                  </a:lnTo>
                  <a:lnTo>
                    <a:pt x="1449387" y="183299"/>
                  </a:lnTo>
                  <a:lnTo>
                    <a:pt x="1434571" y="177489"/>
                  </a:lnTo>
                  <a:lnTo>
                    <a:pt x="1411287" y="163230"/>
                  </a:lnTo>
                  <a:lnTo>
                    <a:pt x="1398058" y="152667"/>
                  </a:lnTo>
                  <a:lnTo>
                    <a:pt x="1388004" y="144745"/>
                  </a:lnTo>
                  <a:lnTo>
                    <a:pt x="1390121" y="134711"/>
                  </a:lnTo>
                  <a:lnTo>
                    <a:pt x="1416579" y="137351"/>
                  </a:lnTo>
                  <a:lnTo>
                    <a:pt x="1423987" y="137880"/>
                  </a:lnTo>
                  <a:lnTo>
                    <a:pt x="1434571" y="138408"/>
                  </a:lnTo>
                  <a:lnTo>
                    <a:pt x="1445683" y="143689"/>
                  </a:lnTo>
                  <a:lnTo>
                    <a:pt x="1452561" y="147569"/>
                  </a:lnTo>
                  <a:lnTo>
                    <a:pt x="1452561" y="141577"/>
                  </a:lnTo>
                  <a:lnTo>
                    <a:pt x="1452561" y="141288"/>
                  </a:lnTo>
                  <a:lnTo>
                    <a:pt x="1452561" y="141240"/>
                  </a:lnTo>
                  <a:lnTo>
                    <a:pt x="1451504" y="141048"/>
                  </a:lnTo>
                  <a:lnTo>
                    <a:pt x="1451504" y="132070"/>
                  </a:lnTo>
                  <a:lnTo>
                    <a:pt x="1462606" y="130487"/>
                  </a:lnTo>
                  <a:lnTo>
                    <a:pt x="1462615" y="130486"/>
                  </a:lnTo>
                  <a:lnTo>
                    <a:pt x="1462616" y="130486"/>
                  </a:lnTo>
                  <a:lnTo>
                    <a:pt x="1473199" y="130486"/>
                  </a:lnTo>
                  <a:lnTo>
                    <a:pt x="1479549" y="129958"/>
                  </a:lnTo>
                  <a:lnTo>
                    <a:pt x="1493836" y="124676"/>
                  </a:lnTo>
                  <a:lnTo>
                    <a:pt x="1502303" y="124148"/>
                  </a:lnTo>
                  <a:lnTo>
                    <a:pt x="1512357" y="120979"/>
                  </a:lnTo>
                  <a:lnTo>
                    <a:pt x="1528232" y="119923"/>
                  </a:lnTo>
                  <a:lnTo>
                    <a:pt x="1528233" y="119923"/>
                  </a:lnTo>
                  <a:lnTo>
                    <a:pt x="1548340" y="119923"/>
                  </a:lnTo>
                  <a:lnTo>
                    <a:pt x="1548707" y="119354"/>
                  </a:lnTo>
                  <a:lnTo>
                    <a:pt x="1548341" y="119908"/>
                  </a:lnTo>
                  <a:lnTo>
                    <a:pt x="1528232" y="119908"/>
                  </a:lnTo>
                  <a:lnTo>
                    <a:pt x="1512357" y="120939"/>
                  </a:lnTo>
                  <a:lnTo>
                    <a:pt x="1502303" y="124032"/>
                  </a:lnTo>
                  <a:lnTo>
                    <a:pt x="1493836" y="124547"/>
                  </a:lnTo>
                  <a:lnTo>
                    <a:pt x="1479549" y="129701"/>
                  </a:lnTo>
                  <a:lnTo>
                    <a:pt x="1473199" y="130217"/>
                  </a:lnTo>
                  <a:lnTo>
                    <a:pt x="1462615" y="130217"/>
                  </a:lnTo>
                  <a:lnTo>
                    <a:pt x="1452561" y="131763"/>
                  </a:lnTo>
                  <a:lnTo>
                    <a:pt x="1452561" y="119395"/>
                  </a:lnTo>
                  <a:lnTo>
                    <a:pt x="1452561" y="119393"/>
                  </a:lnTo>
                  <a:lnTo>
                    <a:pt x="1452561" y="118819"/>
                  </a:lnTo>
                  <a:lnTo>
                    <a:pt x="1449387" y="118339"/>
                  </a:lnTo>
                  <a:lnTo>
                    <a:pt x="1446741" y="121508"/>
                  </a:lnTo>
                  <a:lnTo>
                    <a:pt x="1441979" y="129958"/>
                  </a:lnTo>
                  <a:lnTo>
                    <a:pt x="1440921" y="131542"/>
                  </a:lnTo>
                  <a:lnTo>
                    <a:pt x="1434041" y="132070"/>
                  </a:lnTo>
                  <a:lnTo>
                    <a:pt x="1422929" y="130486"/>
                  </a:lnTo>
                  <a:lnTo>
                    <a:pt x="1420283" y="129958"/>
                  </a:lnTo>
                  <a:lnTo>
                    <a:pt x="1394354" y="130486"/>
                  </a:lnTo>
                  <a:lnTo>
                    <a:pt x="1392237" y="119923"/>
                  </a:lnTo>
                  <a:lnTo>
                    <a:pt x="1400704" y="109361"/>
                  </a:lnTo>
                  <a:lnTo>
                    <a:pt x="1412346" y="100910"/>
                  </a:lnTo>
                  <a:lnTo>
                    <a:pt x="1394354" y="102495"/>
                  </a:lnTo>
                  <a:lnTo>
                    <a:pt x="1389062" y="109361"/>
                  </a:lnTo>
                  <a:lnTo>
                    <a:pt x="1380066" y="119923"/>
                  </a:lnTo>
                  <a:lnTo>
                    <a:pt x="1375833" y="119923"/>
                  </a:lnTo>
                  <a:lnTo>
                    <a:pt x="1365250" y="117811"/>
                  </a:lnTo>
                  <a:lnTo>
                    <a:pt x="1355196" y="114642"/>
                  </a:lnTo>
                  <a:lnTo>
                    <a:pt x="1351491" y="113586"/>
                  </a:lnTo>
                  <a:lnTo>
                    <a:pt x="1345671" y="113057"/>
                  </a:lnTo>
                  <a:lnTo>
                    <a:pt x="1336146" y="112529"/>
                  </a:lnTo>
                  <a:lnTo>
                    <a:pt x="1330325" y="107248"/>
                  </a:lnTo>
                  <a:lnTo>
                    <a:pt x="1328208" y="102495"/>
                  </a:lnTo>
                  <a:lnTo>
                    <a:pt x="1313921" y="100382"/>
                  </a:lnTo>
                  <a:lnTo>
                    <a:pt x="1314979" y="89292"/>
                  </a:lnTo>
                  <a:lnTo>
                    <a:pt x="1308629" y="87707"/>
                  </a:lnTo>
                  <a:lnTo>
                    <a:pt x="1296987" y="85595"/>
                  </a:lnTo>
                  <a:lnTo>
                    <a:pt x="1297516" y="77673"/>
                  </a:lnTo>
                  <a:lnTo>
                    <a:pt x="1316037" y="78729"/>
                  </a:lnTo>
                  <a:lnTo>
                    <a:pt x="1317625" y="71335"/>
                  </a:lnTo>
                  <a:lnTo>
                    <a:pt x="1336146" y="71335"/>
                  </a:lnTo>
                  <a:lnTo>
                    <a:pt x="1341966" y="69751"/>
                  </a:lnTo>
                  <a:lnTo>
                    <a:pt x="1344612" y="68166"/>
                  </a:lnTo>
                  <a:lnTo>
                    <a:pt x="1352021" y="60772"/>
                  </a:lnTo>
                  <a:lnTo>
                    <a:pt x="1360487" y="60772"/>
                  </a:lnTo>
                  <a:lnTo>
                    <a:pt x="1375833" y="65526"/>
                  </a:lnTo>
                  <a:lnTo>
                    <a:pt x="1388004" y="65526"/>
                  </a:lnTo>
                  <a:lnTo>
                    <a:pt x="1390121" y="60244"/>
                  </a:lnTo>
                  <a:lnTo>
                    <a:pt x="1388004" y="55491"/>
                  </a:lnTo>
                  <a:lnTo>
                    <a:pt x="1390121" y="47569"/>
                  </a:lnTo>
                  <a:lnTo>
                    <a:pt x="1399116" y="45985"/>
                  </a:lnTo>
                  <a:lnTo>
                    <a:pt x="1404937" y="45457"/>
                  </a:lnTo>
                  <a:lnTo>
                    <a:pt x="1406525" y="45985"/>
                  </a:lnTo>
                  <a:lnTo>
                    <a:pt x="1417108" y="51794"/>
                  </a:lnTo>
                  <a:lnTo>
                    <a:pt x="1422400" y="51266"/>
                  </a:lnTo>
                  <a:lnTo>
                    <a:pt x="1431925" y="50210"/>
                  </a:lnTo>
                  <a:lnTo>
                    <a:pt x="1435100" y="50210"/>
                  </a:lnTo>
                  <a:lnTo>
                    <a:pt x="1438804" y="57076"/>
                  </a:lnTo>
                  <a:lnTo>
                    <a:pt x="1440921" y="59716"/>
                  </a:lnTo>
                  <a:lnTo>
                    <a:pt x="1448858" y="64469"/>
                  </a:lnTo>
                  <a:lnTo>
                    <a:pt x="1452561" y="64469"/>
                  </a:lnTo>
                  <a:lnTo>
                    <a:pt x="1454149" y="64469"/>
                  </a:lnTo>
                  <a:lnTo>
                    <a:pt x="1454150" y="64469"/>
                  </a:lnTo>
                  <a:lnTo>
                    <a:pt x="1473729" y="64469"/>
                  </a:lnTo>
                  <a:lnTo>
                    <a:pt x="1474257" y="64469"/>
                  </a:lnTo>
                  <a:lnTo>
                    <a:pt x="1474333" y="64494"/>
                  </a:lnTo>
                  <a:lnTo>
                    <a:pt x="1473814" y="64314"/>
                  </a:lnTo>
                  <a:lnTo>
                    <a:pt x="1454116" y="64314"/>
                  </a:lnTo>
                  <a:lnTo>
                    <a:pt x="1452561" y="64314"/>
                  </a:lnTo>
                  <a:lnTo>
                    <a:pt x="1452561" y="52850"/>
                  </a:lnTo>
                  <a:lnTo>
                    <a:pt x="1446212" y="52850"/>
                  </a:lnTo>
                  <a:lnTo>
                    <a:pt x="1454144" y="41768"/>
                  </a:lnTo>
                  <a:lnTo>
                    <a:pt x="1454149" y="41760"/>
                  </a:lnTo>
                  <a:lnTo>
                    <a:pt x="1459970" y="41232"/>
                  </a:lnTo>
                  <a:lnTo>
                    <a:pt x="1471082" y="34894"/>
                  </a:lnTo>
                  <a:lnTo>
                    <a:pt x="1471083" y="34894"/>
                  </a:lnTo>
                  <a:lnTo>
                    <a:pt x="1472670" y="34894"/>
                  </a:lnTo>
                  <a:lnTo>
                    <a:pt x="1476903" y="34894"/>
                  </a:lnTo>
                  <a:lnTo>
                    <a:pt x="1478491" y="34894"/>
                  </a:lnTo>
                  <a:lnTo>
                    <a:pt x="1485899" y="34894"/>
                  </a:lnTo>
                  <a:lnTo>
                    <a:pt x="1494365" y="37007"/>
                  </a:lnTo>
                  <a:lnTo>
                    <a:pt x="1494366" y="37007"/>
                  </a:lnTo>
                  <a:lnTo>
                    <a:pt x="1508653" y="37007"/>
                  </a:lnTo>
                  <a:lnTo>
                    <a:pt x="1509711" y="29613"/>
                  </a:lnTo>
                  <a:lnTo>
                    <a:pt x="1509712" y="29613"/>
                  </a:lnTo>
                  <a:lnTo>
                    <a:pt x="1526115" y="29613"/>
                  </a:lnTo>
                  <a:lnTo>
                    <a:pt x="1526116" y="29613"/>
                  </a:lnTo>
                  <a:lnTo>
                    <a:pt x="1532466" y="31725"/>
                  </a:lnTo>
                  <a:lnTo>
                    <a:pt x="1533525" y="33310"/>
                  </a:lnTo>
                  <a:lnTo>
                    <a:pt x="1544108" y="39119"/>
                  </a:lnTo>
                  <a:lnTo>
                    <a:pt x="1552574" y="39119"/>
                  </a:lnTo>
                  <a:lnTo>
                    <a:pt x="1550457" y="34894"/>
                  </a:lnTo>
                  <a:lnTo>
                    <a:pt x="1550457" y="22747"/>
                  </a:lnTo>
                  <a:lnTo>
                    <a:pt x="1552045" y="21163"/>
                  </a:lnTo>
                  <a:lnTo>
                    <a:pt x="1552046" y="21163"/>
                  </a:lnTo>
                  <a:lnTo>
                    <a:pt x="1553104" y="20106"/>
                  </a:lnTo>
                  <a:lnTo>
                    <a:pt x="1559898" y="21534"/>
                  </a:lnTo>
                  <a:lnTo>
                    <a:pt x="1562099" y="21691"/>
                  </a:lnTo>
                  <a:lnTo>
                    <a:pt x="1564741" y="22746"/>
                  </a:lnTo>
                  <a:lnTo>
                    <a:pt x="1564746" y="22747"/>
                  </a:lnTo>
                  <a:lnTo>
                    <a:pt x="1570349" y="23086"/>
                  </a:lnTo>
                  <a:lnTo>
                    <a:pt x="1582208" y="23803"/>
                  </a:lnTo>
                  <a:lnTo>
                    <a:pt x="1584853" y="23803"/>
                  </a:lnTo>
                  <a:lnTo>
                    <a:pt x="1584854" y="23803"/>
                  </a:lnTo>
                  <a:lnTo>
                    <a:pt x="1598083" y="33310"/>
                  </a:lnTo>
                  <a:lnTo>
                    <a:pt x="1599141" y="33838"/>
                  </a:lnTo>
                  <a:lnTo>
                    <a:pt x="1606198" y="35599"/>
                  </a:lnTo>
                  <a:lnTo>
                    <a:pt x="1608665" y="35950"/>
                  </a:lnTo>
                  <a:lnTo>
                    <a:pt x="1611048" y="35950"/>
                  </a:lnTo>
                  <a:lnTo>
                    <a:pt x="1615013" y="34367"/>
                  </a:lnTo>
                  <a:lnTo>
                    <a:pt x="1615015" y="34366"/>
                  </a:lnTo>
                  <a:lnTo>
                    <a:pt x="1614486" y="29085"/>
                  </a:lnTo>
                  <a:lnTo>
                    <a:pt x="1617661" y="24331"/>
                  </a:lnTo>
                  <a:lnTo>
                    <a:pt x="1622424" y="23803"/>
                  </a:lnTo>
                  <a:lnTo>
                    <a:pt x="1622425" y="23803"/>
                  </a:lnTo>
                  <a:lnTo>
                    <a:pt x="1629303" y="23803"/>
                  </a:lnTo>
                  <a:lnTo>
                    <a:pt x="1629304" y="23803"/>
                  </a:lnTo>
                  <a:lnTo>
                    <a:pt x="1633007" y="23803"/>
                  </a:lnTo>
                  <a:lnTo>
                    <a:pt x="1633008" y="23803"/>
                  </a:lnTo>
                  <a:lnTo>
                    <a:pt x="1635654" y="27500"/>
                  </a:lnTo>
                  <a:lnTo>
                    <a:pt x="1637241" y="30141"/>
                  </a:lnTo>
                  <a:lnTo>
                    <a:pt x="1639887" y="32782"/>
                  </a:lnTo>
                  <a:lnTo>
                    <a:pt x="1640415" y="32782"/>
                  </a:lnTo>
                  <a:lnTo>
                    <a:pt x="1642003" y="32782"/>
                  </a:lnTo>
                  <a:lnTo>
                    <a:pt x="1643590" y="32253"/>
                  </a:lnTo>
                  <a:lnTo>
                    <a:pt x="1644649" y="31725"/>
                  </a:lnTo>
                  <a:lnTo>
                    <a:pt x="1645179" y="31725"/>
                  </a:lnTo>
                  <a:lnTo>
                    <a:pt x="1646236" y="31725"/>
                  </a:lnTo>
                  <a:lnTo>
                    <a:pt x="1646765" y="31725"/>
                  </a:lnTo>
                  <a:lnTo>
                    <a:pt x="1647295" y="31725"/>
                  </a:lnTo>
                  <a:lnTo>
                    <a:pt x="1649940" y="25388"/>
                  </a:lnTo>
                  <a:close/>
                  <a:moveTo>
                    <a:pt x="2270266" y="0"/>
                  </a:moveTo>
                  <a:lnTo>
                    <a:pt x="2270267" y="0"/>
                  </a:lnTo>
                  <a:lnTo>
                    <a:pt x="2308935" y="0"/>
                  </a:lnTo>
                  <a:lnTo>
                    <a:pt x="2308936" y="0"/>
                  </a:lnTo>
                  <a:lnTo>
                    <a:pt x="2312896" y="56"/>
                  </a:lnTo>
                  <a:lnTo>
                    <a:pt x="2346545" y="529"/>
                  </a:lnTo>
                  <a:lnTo>
                    <a:pt x="2350783" y="1058"/>
                  </a:lnTo>
                  <a:lnTo>
                    <a:pt x="2352111" y="1437"/>
                  </a:lnTo>
                  <a:lnTo>
                    <a:pt x="2354492" y="2117"/>
                  </a:lnTo>
                  <a:lnTo>
                    <a:pt x="2358729" y="2117"/>
                  </a:lnTo>
                  <a:lnTo>
                    <a:pt x="2362967" y="2117"/>
                  </a:lnTo>
                  <a:lnTo>
                    <a:pt x="2366675" y="2117"/>
                  </a:lnTo>
                  <a:lnTo>
                    <a:pt x="2366723" y="2101"/>
                  </a:lnTo>
                  <a:lnTo>
                    <a:pt x="2368263" y="1587"/>
                  </a:lnTo>
                  <a:lnTo>
                    <a:pt x="2370912" y="1058"/>
                  </a:lnTo>
                  <a:lnTo>
                    <a:pt x="2371971" y="1058"/>
                  </a:lnTo>
                  <a:lnTo>
                    <a:pt x="2373031" y="1058"/>
                  </a:lnTo>
                  <a:lnTo>
                    <a:pt x="2375679" y="1058"/>
                  </a:lnTo>
                  <a:lnTo>
                    <a:pt x="2378328" y="1058"/>
                  </a:lnTo>
                  <a:lnTo>
                    <a:pt x="2381506" y="1058"/>
                  </a:lnTo>
                  <a:lnTo>
                    <a:pt x="2384155" y="1058"/>
                  </a:lnTo>
                  <a:lnTo>
                    <a:pt x="2385214" y="1058"/>
                  </a:lnTo>
                  <a:lnTo>
                    <a:pt x="2386274" y="1058"/>
                  </a:lnTo>
                  <a:lnTo>
                    <a:pt x="2388392" y="1587"/>
                  </a:lnTo>
                  <a:lnTo>
                    <a:pt x="2388580" y="1650"/>
                  </a:lnTo>
                  <a:lnTo>
                    <a:pt x="2389983" y="2117"/>
                  </a:lnTo>
                  <a:lnTo>
                    <a:pt x="2392101" y="3175"/>
                  </a:lnTo>
                  <a:lnTo>
                    <a:pt x="2393691" y="3704"/>
                  </a:lnTo>
                  <a:lnTo>
                    <a:pt x="2394672" y="4031"/>
                  </a:lnTo>
                  <a:lnTo>
                    <a:pt x="2396868" y="4762"/>
                  </a:lnTo>
                  <a:lnTo>
                    <a:pt x="2400576" y="4762"/>
                  </a:lnTo>
                  <a:lnTo>
                    <a:pt x="2402717" y="5030"/>
                  </a:lnTo>
                  <a:lnTo>
                    <a:pt x="2404815" y="5292"/>
                  </a:lnTo>
                  <a:lnTo>
                    <a:pt x="2409052" y="5292"/>
                  </a:lnTo>
                  <a:lnTo>
                    <a:pt x="2413820" y="5292"/>
                  </a:lnTo>
                  <a:lnTo>
                    <a:pt x="2417528" y="5821"/>
                  </a:lnTo>
                  <a:lnTo>
                    <a:pt x="2420392" y="7047"/>
                  </a:lnTo>
                  <a:lnTo>
                    <a:pt x="2421235" y="7408"/>
                  </a:lnTo>
                  <a:lnTo>
                    <a:pt x="2422824" y="7937"/>
                  </a:lnTo>
                  <a:lnTo>
                    <a:pt x="2423563" y="8306"/>
                  </a:lnTo>
                  <a:lnTo>
                    <a:pt x="2424944" y="8996"/>
                  </a:lnTo>
                  <a:lnTo>
                    <a:pt x="2426838" y="10888"/>
                  </a:lnTo>
                  <a:lnTo>
                    <a:pt x="2427062" y="11112"/>
                  </a:lnTo>
                  <a:lnTo>
                    <a:pt x="2427266" y="11316"/>
                  </a:lnTo>
                  <a:lnTo>
                    <a:pt x="2428652" y="12700"/>
                  </a:lnTo>
                  <a:lnTo>
                    <a:pt x="2428652" y="14817"/>
                  </a:lnTo>
                  <a:lnTo>
                    <a:pt x="2428652" y="16933"/>
                  </a:lnTo>
                  <a:lnTo>
                    <a:pt x="2321120" y="16933"/>
                  </a:lnTo>
                  <a:lnTo>
                    <a:pt x="2320590" y="18521"/>
                  </a:lnTo>
                  <a:lnTo>
                    <a:pt x="2319531" y="21167"/>
                  </a:lnTo>
                  <a:lnTo>
                    <a:pt x="2318471" y="23283"/>
                  </a:lnTo>
                  <a:lnTo>
                    <a:pt x="2316882" y="24342"/>
                  </a:lnTo>
                  <a:lnTo>
                    <a:pt x="2316881" y="24342"/>
                  </a:lnTo>
                  <a:lnTo>
                    <a:pt x="2315822" y="24342"/>
                  </a:lnTo>
                  <a:lnTo>
                    <a:pt x="2315292" y="24342"/>
                  </a:lnTo>
                  <a:lnTo>
                    <a:pt x="2315291" y="24342"/>
                  </a:lnTo>
                  <a:lnTo>
                    <a:pt x="2313174" y="24342"/>
                  </a:lnTo>
                  <a:lnTo>
                    <a:pt x="2309466" y="23813"/>
                  </a:lnTo>
                  <a:lnTo>
                    <a:pt x="2302580" y="23813"/>
                  </a:lnTo>
                  <a:lnTo>
                    <a:pt x="2301520" y="27517"/>
                  </a:lnTo>
                  <a:lnTo>
                    <a:pt x="2332773" y="27517"/>
                  </a:lnTo>
                  <a:lnTo>
                    <a:pt x="2334362" y="25929"/>
                  </a:lnTo>
                  <a:lnTo>
                    <a:pt x="2336480" y="24342"/>
                  </a:lnTo>
                  <a:lnTo>
                    <a:pt x="2336481" y="24342"/>
                  </a:lnTo>
                  <a:lnTo>
                    <a:pt x="2337526" y="24193"/>
                  </a:lnTo>
                  <a:lnTo>
                    <a:pt x="2340188" y="23812"/>
                  </a:lnTo>
                  <a:lnTo>
                    <a:pt x="2343367" y="23812"/>
                  </a:lnTo>
                  <a:lnTo>
                    <a:pt x="2390511" y="23812"/>
                  </a:lnTo>
                  <a:lnTo>
                    <a:pt x="2394219" y="23283"/>
                  </a:lnTo>
                  <a:lnTo>
                    <a:pt x="2396338" y="23283"/>
                  </a:lnTo>
                  <a:lnTo>
                    <a:pt x="2397398" y="23283"/>
                  </a:lnTo>
                  <a:lnTo>
                    <a:pt x="2398987" y="23812"/>
                  </a:lnTo>
                  <a:lnTo>
                    <a:pt x="2400576" y="23812"/>
                  </a:lnTo>
                  <a:lnTo>
                    <a:pt x="2401357" y="24007"/>
                  </a:lnTo>
                  <a:lnTo>
                    <a:pt x="2402696" y="24342"/>
                  </a:lnTo>
                  <a:lnTo>
                    <a:pt x="2405730" y="26507"/>
                  </a:lnTo>
                  <a:lnTo>
                    <a:pt x="2406403" y="26987"/>
                  </a:lnTo>
                  <a:lnTo>
                    <a:pt x="2408638" y="27944"/>
                  </a:lnTo>
                  <a:lnTo>
                    <a:pt x="2410112" y="28575"/>
                  </a:lnTo>
                  <a:lnTo>
                    <a:pt x="2427591" y="28575"/>
                  </a:lnTo>
                  <a:lnTo>
                    <a:pt x="2429180" y="27517"/>
                  </a:lnTo>
                  <a:lnTo>
                    <a:pt x="2431299" y="25929"/>
                  </a:lnTo>
                  <a:lnTo>
                    <a:pt x="2431300" y="25929"/>
                  </a:lnTo>
                  <a:lnTo>
                    <a:pt x="2431829" y="25929"/>
                  </a:lnTo>
                  <a:lnTo>
                    <a:pt x="2431830" y="25929"/>
                  </a:lnTo>
                  <a:lnTo>
                    <a:pt x="2432359" y="25929"/>
                  </a:lnTo>
                  <a:lnTo>
                    <a:pt x="2433418" y="25929"/>
                  </a:lnTo>
                  <a:lnTo>
                    <a:pt x="2433419" y="25929"/>
                  </a:lnTo>
                  <a:lnTo>
                    <a:pt x="2435470" y="26515"/>
                  </a:lnTo>
                  <a:lnTo>
                    <a:pt x="2437126" y="26987"/>
                  </a:lnTo>
                  <a:lnTo>
                    <a:pt x="2437927" y="27254"/>
                  </a:lnTo>
                  <a:lnTo>
                    <a:pt x="2440305" y="28046"/>
                  </a:lnTo>
                  <a:lnTo>
                    <a:pt x="2441895" y="28046"/>
                  </a:lnTo>
                  <a:lnTo>
                    <a:pt x="2443484" y="28046"/>
                  </a:lnTo>
                  <a:lnTo>
                    <a:pt x="2444543" y="29633"/>
                  </a:lnTo>
                  <a:lnTo>
                    <a:pt x="2445603" y="31750"/>
                  </a:lnTo>
                  <a:lnTo>
                    <a:pt x="2444013" y="33338"/>
                  </a:lnTo>
                  <a:lnTo>
                    <a:pt x="2441895" y="34396"/>
                  </a:lnTo>
                  <a:lnTo>
                    <a:pt x="2443484" y="35454"/>
                  </a:lnTo>
                  <a:lnTo>
                    <a:pt x="2445602" y="35983"/>
                  </a:lnTo>
                  <a:lnTo>
                    <a:pt x="2446460" y="36197"/>
                  </a:lnTo>
                  <a:lnTo>
                    <a:pt x="2449840" y="37042"/>
                  </a:lnTo>
                  <a:lnTo>
                    <a:pt x="2454078" y="37042"/>
                  </a:lnTo>
                  <a:lnTo>
                    <a:pt x="2455320" y="36887"/>
                  </a:lnTo>
                  <a:lnTo>
                    <a:pt x="2458315" y="36512"/>
                  </a:lnTo>
                  <a:lnTo>
                    <a:pt x="2461493" y="35983"/>
                  </a:lnTo>
                  <a:lnTo>
                    <a:pt x="2467850" y="36512"/>
                  </a:lnTo>
                  <a:lnTo>
                    <a:pt x="2471448" y="37231"/>
                  </a:lnTo>
                  <a:lnTo>
                    <a:pt x="2473148" y="37571"/>
                  </a:lnTo>
                  <a:lnTo>
                    <a:pt x="2474737" y="38629"/>
                  </a:lnTo>
                  <a:lnTo>
                    <a:pt x="2477384" y="39158"/>
                  </a:lnTo>
                  <a:lnTo>
                    <a:pt x="2478974" y="39158"/>
                  </a:lnTo>
                  <a:lnTo>
                    <a:pt x="2481622" y="38629"/>
                  </a:lnTo>
                  <a:lnTo>
                    <a:pt x="2483741" y="37571"/>
                  </a:lnTo>
                  <a:lnTo>
                    <a:pt x="2483742" y="37571"/>
                  </a:lnTo>
                  <a:lnTo>
                    <a:pt x="2492944" y="38446"/>
                  </a:lnTo>
                  <a:lnTo>
                    <a:pt x="2494865" y="38629"/>
                  </a:lnTo>
                  <a:lnTo>
                    <a:pt x="2494866" y="38629"/>
                  </a:lnTo>
                  <a:lnTo>
                    <a:pt x="2494866" y="46567"/>
                  </a:lnTo>
                  <a:lnTo>
                    <a:pt x="2494865" y="46567"/>
                  </a:lnTo>
                  <a:lnTo>
                    <a:pt x="2493852" y="46820"/>
                  </a:lnTo>
                  <a:lnTo>
                    <a:pt x="2492747" y="47096"/>
                  </a:lnTo>
                  <a:lnTo>
                    <a:pt x="2490628" y="47625"/>
                  </a:lnTo>
                  <a:lnTo>
                    <a:pt x="2490627" y="47625"/>
                  </a:lnTo>
                  <a:lnTo>
                    <a:pt x="2490098" y="47625"/>
                  </a:lnTo>
                  <a:lnTo>
                    <a:pt x="2489038" y="47625"/>
                  </a:lnTo>
                  <a:lnTo>
                    <a:pt x="2487450" y="47625"/>
                  </a:lnTo>
                  <a:lnTo>
                    <a:pt x="2486919" y="47625"/>
                  </a:lnTo>
                  <a:lnTo>
                    <a:pt x="2485331" y="47625"/>
                  </a:lnTo>
                  <a:lnTo>
                    <a:pt x="2485330" y="47625"/>
                  </a:lnTo>
                  <a:lnTo>
                    <a:pt x="2485329" y="47625"/>
                  </a:lnTo>
                  <a:lnTo>
                    <a:pt x="2482154" y="47096"/>
                  </a:lnTo>
                  <a:lnTo>
                    <a:pt x="2482152" y="47096"/>
                  </a:lnTo>
                  <a:lnTo>
                    <a:pt x="2478975" y="47625"/>
                  </a:lnTo>
                  <a:lnTo>
                    <a:pt x="2476326" y="48683"/>
                  </a:lnTo>
                  <a:lnTo>
                    <a:pt x="2474737" y="50271"/>
                  </a:lnTo>
                  <a:lnTo>
                    <a:pt x="2474736" y="50271"/>
                  </a:lnTo>
                  <a:lnTo>
                    <a:pt x="2474206" y="50271"/>
                  </a:lnTo>
                  <a:lnTo>
                    <a:pt x="2473676" y="50271"/>
                  </a:lnTo>
                  <a:lnTo>
                    <a:pt x="2473147" y="50271"/>
                  </a:lnTo>
                  <a:lnTo>
                    <a:pt x="2472617" y="50271"/>
                  </a:lnTo>
                  <a:lnTo>
                    <a:pt x="2472087" y="50271"/>
                  </a:lnTo>
                  <a:lnTo>
                    <a:pt x="2471558" y="50271"/>
                  </a:lnTo>
                  <a:lnTo>
                    <a:pt x="2471028" y="50271"/>
                  </a:lnTo>
                  <a:lnTo>
                    <a:pt x="2470498" y="50271"/>
                  </a:lnTo>
                  <a:lnTo>
                    <a:pt x="2469439" y="50271"/>
                  </a:lnTo>
                  <a:lnTo>
                    <a:pt x="2467850" y="50271"/>
                  </a:lnTo>
                  <a:lnTo>
                    <a:pt x="2466934" y="50500"/>
                  </a:lnTo>
                  <a:lnTo>
                    <a:pt x="2465732" y="50800"/>
                  </a:lnTo>
                  <a:lnTo>
                    <a:pt x="2464143" y="51858"/>
                  </a:lnTo>
                  <a:lnTo>
                    <a:pt x="2463613" y="51858"/>
                  </a:lnTo>
                  <a:lnTo>
                    <a:pt x="2462553" y="51858"/>
                  </a:lnTo>
                  <a:lnTo>
                    <a:pt x="2462552" y="51858"/>
                  </a:lnTo>
                  <a:lnTo>
                    <a:pt x="2462023" y="51858"/>
                  </a:lnTo>
                  <a:lnTo>
                    <a:pt x="2461494" y="51330"/>
                  </a:lnTo>
                  <a:lnTo>
                    <a:pt x="2460964" y="51858"/>
                  </a:lnTo>
                  <a:lnTo>
                    <a:pt x="2459905" y="53975"/>
                  </a:lnTo>
                  <a:lnTo>
                    <a:pt x="2458845" y="55563"/>
                  </a:lnTo>
                  <a:lnTo>
                    <a:pt x="2457256" y="56621"/>
                  </a:lnTo>
                  <a:lnTo>
                    <a:pt x="2455137" y="57679"/>
                  </a:lnTo>
                  <a:lnTo>
                    <a:pt x="2451959" y="57679"/>
                  </a:lnTo>
                  <a:lnTo>
                    <a:pt x="2448251" y="57679"/>
                  </a:lnTo>
                  <a:lnTo>
                    <a:pt x="2446662" y="57679"/>
                  </a:lnTo>
                  <a:lnTo>
                    <a:pt x="2444013" y="58208"/>
                  </a:lnTo>
                  <a:lnTo>
                    <a:pt x="2394220" y="58208"/>
                  </a:lnTo>
                  <a:lnTo>
                    <a:pt x="2392101" y="58208"/>
                  </a:lnTo>
                  <a:lnTo>
                    <a:pt x="2390304" y="59106"/>
                  </a:lnTo>
                  <a:lnTo>
                    <a:pt x="2389983" y="59267"/>
                  </a:lnTo>
                  <a:lnTo>
                    <a:pt x="2388393" y="60854"/>
                  </a:lnTo>
                  <a:lnTo>
                    <a:pt x="2387334" y="62442"/>
                  </a:lnTo>
                  <a:lnTo>
                    <a:pt x="2385745" y="63500"/>
                  </a:lnTo>
                  <a:lnTo>
                    <a:pt x="2385744" y="63500"/>
                  </a:lnTo>
                  <a:lnTo>
                    <a:pt x="2383626" y="63500"/>
                  </a:lnTo>
                  <a:lnTo>
                    <a:pt x="2383625" y="63500"/>
                  </a:lnTo>
                  <a:lnTo>
                    <a:pt x="2323239" y="63500"/>
                  </a:lnTo>
                  <a:lnTo>
                    <a:pt x="2323238" y="63500"/>
                  </a:lnTo>
                  <a:lnTo>
                    <a:pt x="2321120" y="63500"/>
                  </a:lnTo>
                  <a:lnTo>
                    <a:pt x="2318471" y="64559"/>
                  </a:lnTo>
                  <a:lnTo>
                    <a:pt x="2315181" y="65289"/>
                  </a:lnTo>
                  <a:lnTo>
                    <a:pt x="2313703" y="65617"/>
                  </a:lnTo>
                  <a:lnTo>
                    <a:pt x="2310525" y="68263"/>
                  </a:lnTo>
                  <a:lnTo>
                    <a:pt x="2308936" y="69850"/>
                  </a:lnTo>
                  <a:lnTo>
                    <a:pt x="2307877" y="71438"/>
                  </a:lnTo>
                  <a:lnTo>
                    <a:pt x="2304699" y="74613"/>
                  </a:lnTo>
                  <a:lnTo>
                    <a:pt x="2302580" y="78846"/>
                  </a:lnTo>
                  <a:lnTo>
                    <a:pt x="2302050" y="80433"/>
                  </a:lnTo>
                  <a:lnTo>
                    <a:pt x="2301520" y="82550"/>
                  </a:lnTo>
                  <a:lnTo>
                    <a:pt x="2303109" y="83079"/>
                  </a:lnTo>
                  <a:lnTo>
                    <a:pt x="2304226" y="83823"/>
                  </a:lnTo>
                  <a:lnTo>
                    <a:pt x="2304698" y="84137"/>
                  </a:lnTo>
                  <a:lnTo>
                    <a:pt x="2307876" y="83079"/>
                  </a:lnTo>
                  <a:lnTo>
                    <a:pt x="2309465" y="82550"/>
                  </a:lnTo>
                  <a:lnTo>
                    <a:pt x="2310940" y="82182"/>
                  </a:lnTo>
                  <a:lnTo>
                    <a:pt x="2311585" y="82021"/>
                  </a:lnTo>
                  <a:lnTo>
                    <a:pt x="2312209" y="81813"/>
                  </a:lnTo>
                  <a:lnTo>
                    <a:pt x="2313173" y="81492"/>
                  </a:lnTo>
                  <a:lnTo>
                    <a:pt x="2315292" y="80433"/>
                  </a:lnTo>
                  <a:lnTo>
                    <a:pt x="2317940" y="79904"/>
                  </a:lnTo>
                  <a:lnTo>
                    <a:pt x="2317942" y="79904"/>
                  </a:lnTo>
                  <a:lnTo>
                    <a:pt x="2319001" y="79375"/>
                  </a:lnTo>
                  <a:lnTo>
                    <a:pt x="2320060" y="79904"/>
                  </a:lnTo>
                  <a:lnTo>
                    <a:pt x="2320589" y="79904"/>
                  </a:lnTo>
                  <a:lnTo>
                    <a:pt x="2321119" y="79904"/>
                  </a:lnTo>
                  <a:lnTo>
                    <a:pt x="2321648" y="79904"/>
                  </a:lnTo>
                  <a:lnTo>
                    <a:pt x="2322178" y="79904"/>
                  </a:lnTo>
                  <a:lnTo>
                    <a:pt x="2324827" y="78846"/>
                  </a:lnTo>
                  <a:lnTo>
                    <a:pt x="2324828" y="78846"/>
                  </a:lnTo>
                  <a:lnTo>
                    <a:pt x="2327476" y="77788"/>
                  </a:lnTo>
                  <a:lnTo>
                    <a:pt x="2328004" y="77788"/>
                  </a:lnTo>
                  <a:lnTo>
                    <a:pt x="2328005" y="77787"/>
                  </a:lnTo>
                  <a:lnTo>
                    <a:pt x="2328535" y="77787"/>
                  </a:lnTo>
                  <a:lnTo>
                    <a:pt x="2329594" y="77787"/>
                  </a:lnTo>
                  <a:lnTo>
                    <a:pt x="2330124" y="77787"/>
                  </a:lnTo>
                  <a:lnTo>
                    <a:pt x="2330125" y="77788"/>
                  </a:lnTo>
                  <a:lnTo>
                    <a:pt x="2331184" y="78317"/>
                  </a:lnTo>
                  <a:lnTo>
                    <a:pt x="2332242" y="77789"/>
                  </a:lnTo>
                  <a:lnTo>
                    <a:pt x="2332243" y="77787"/>
                  </a:lnTo>
                  <a:lnTo>
                    <a:pt x="2334362" y="76729"/>
                  </a:lnTo>
                  <a:lnTo>
                    <a:pt x="2337010" y="75671"/>
                  </a:lnTo>
                  <a:lnTo>
                    <a:pt x="2339129" y="74612"/>
                  </a:lnTo>
                  <a:lnTo>
                    <a:pt x="2341248" y="74083"/>
                  </a:lnTo>
                  <a:lnTo>
                    <a:pt x="2342837" y="73025"/>
                  </a:lnTo>
                  <a:lnTo>
                    <a:pt x="2344426" y="72496"/>
                  </a:lnTo>
                  <a:lnTo>
                    <a:pt x="2344856" y="72389"/>
                  </a:lnTo>
                  <a:lnTo>
                    <a:pt x="2346546" y="71967"/>
                  </a:lnTo>
                  <a:lnTo>
                    <a:pt x="2347094" y="71857"/>
                  </a:lnTo>
                  <a:lnTo>
                    <a:pt x="2349194" y="71437"/>
                  </a:lnTo>
                  <a:lnTo>
                    <a:pt x="2353431" y="70379"/>
                  </a:lnTo>
                  <a:lnTo>
                    <a:pt x="2358199" y="69850"/>
                  </a:lnTo>
                  <a:lnTo>
                    <a:pt x="2358200" y="69850"/>
                  </a:lnTo>
                  <a:lnTo>
                    <a:pt x="2360245" y="70304"/>
                  </a:lnTo>
                  <a:lnTo>
                    <a:pt x="2362966" y="70908"/>
                  </a:lnTo>
                  <a:lnTo>
                    <a:pt x="2367734" y="71437"/>
                  </a:lnTo>
                  <a:lnTo>
                    <a:pt x="2392630" y="71437"/>
                  </a:lnTo>
                  <a:lnTo>
                    <a:pt x="2394749" y="70908"/>
                  </a:lnTo>
                  <a:lnTo>
                    <a:pt x="2396338" y="70908"/>
                  </a:lnTo>
                  <a:lnTo>
                    <a:pt x="2398987" y="70908"/>
                  </a:lnTo>
                  <a:lnTo>
                    <a:pt x="2401106" y="70908"/>
                  </a:lnTo>
                  <a:lnTo>
                    <a:pt x="2402695" y="70908"/>
                  </a:lnTo>
                  <a:lnTo>
                    <a:pt x="2403754" y="70908"/>
                  </a:lnTo>
                  <a:lnTo>
                    <a:pt x="2409907" y="69372"/>
                  </a:lnTo>
                  <a:lnTo>
                    <a:pt x="2410112" y="69321"/>
                  </a:lnTo>
                  <a:lnTo>
                    <a:pt x="2411065" y="69185"/>
                  </a:lnTo>
                  <a:lnTo>
                    <a:pt x="2417527" y="68262"/>
                  </a:lnTo>
                  <a:lnTo>
                    <a:pt x="2420175" y="68262"/>
                  </a:lnTo>
                  <a:lnTo>
                    <a:pt x="2420975" y="68422"/>
                  </a:lnTo>
                  <a:lnTo>
                    <a:pt x="2422825" y="68792"/>
                  </a:lnTo>
                  <a:lnTo>
                    <a:pt x="2424414" y="69321"/>
                  </a:lnTo>
                  <a:lnTo>
                    <a:pt x="2425472" y="68793"/>
                  </a:lnTo>
                  <a:lnTo>
                    <a:pt x="2425472" y="68792"/>
                  </a:lnTo>
                  <a:lnTo>
                    <a:pt x="2425473" y="68792"/>
                  </a:lnTo>
                  <a:lnTo>
                    <a:pt x="2426533" y="68792"/>
                  </a:lnTo>
                  <a:lnTo>
                    <a:pt x="2427592" y="68792"/>
                  </a:lnTo>
                  <a:lnTo>
                    <a:pt x="2429711" y="69850"/>
                  </a:lnTo>
                  <a:lnTo>
                    <a:pt x="2431300" y="70908"/>
                  </a:lnTo>
                  <a:lnTo>
                    <a:pt x="2431830" y="74083"/>
                  </a:lnTo>
                  <a:lnTo>
                    <a:pt x="2430241" y="76200"/>
                  </a:lnTo>
                  <a:lnTo>
                    <a:pt x="2428652" y="77258"/>
                  </a:lnTo>
                  <a:lnTo>
                    <a:pt x="2425473" y="77788"/>
                  </a:lnTo>
                  <a:lnTo>
                    <a:pt x="2421236" y="77788"/>
                  </a:lnTo>
                  <a:lnTo>
                    <a:pt x="2417528" y="77788"/>
                  </a:lnTo>
                  <a:lnTo>
                    <a:pt x="2413820" y="77788"/>
                  </a:lnTo>
                  <a:lnTo>
                    <a:pt x="2409582" y="77788"/>
                  </a:lnTo>
                  <a:lnTo>
                    <a:pt x="2407993" y="78846"/>
                  </a:lnTo>
                  <a:lnTo>
                    <a:pt x="2406404" y="80433"/>
                  </a:lnTo>
                  <a:lnTo>
                    <a:pt x="2404815" y="82550"/>
                  </a:lnTo>
                  <a:lnTo>
                    <a:pt x="2404815" y="84667"/>
                  </a:lnTo>
                  <a:lnTo>
                    <a:pt x="2403755" y="87313"/>
                  </a:lnTo>
                  <a:lnTo>
                    <a:pt x="2402696" y="88900"/>
                  </a:lnTo>
                  <a:lnTo>
                    <a:pt x="2402696" y="90488"/>
                  </a:lnTo>
                  <a:lnTo>
                    <a:pt x="2401636" y="92075"/>
                  </a:lnTo>
                  <a:lnTo>
                    <a:pt x="2402695" y="92075"/>
                  </a:lnTo>
                  <a:lnTo>
                    <a:pt x="2402696" y="92075"/>
                  </a:lnTo>
                  <a:lnTo>
                    <a:pt x="2403224" y="92075"/>
                  </a:lnTo>
                  <a:lnTo>
                    <a:pt x="2403225" y="92075"/>
                  </a:lnTo>
                  <a:lnTo>
                    <a:pt x="2403754" y="92075"/>
                  </a:lnTo>
                  <a:lnTo>
                    <a:pt x="2404284" y="92075"/>
                  </a:lnTo>
                  <a:lnTo>
                    <a:pt x="2404285" y="92075"/>
                  </a:lnTo>
                  <a:lnTo>
                    <a:pt x="2404814" y="92075"/>
                  </a:lnTo>
                  <a:lnTo>
                    <a:pt x="2405343" y="92075"/>
                  </a:lnTo>
                  <a:lnTo>
                    <a:pt x="2406932" y="91017"/>
                  </a:lnTo>
                  <a:lnTo>
                    <a:pt x="2409051" y="89429"/>
                  </a:lnTo>
                  <a:lnTo>
                    <a:pt x="2410640" y="89429"/>
                  </a:lnTo>
                  <a:lnTo>
                    <a:pt x="2412230" y="88900"/>
                  </a:lnTo>
                  <a:lnTo>
                    <a:pt x="2415938" y="86783"/>
                  </a:lnTo>
                  <a:lnTo>
                    <a:pt x="2419593" y="84698"/>
                  </a:lnTo>
                  <a:lnTo>
                    <a:pt x="2419647" y="84667"/>
                  </a:lnTo>
                  <a:lnTo>
                    <a:pt x="2422295" y="84667"/>
                  </a:lnTo>
                  <a:lnTo>
                    <a:pt x="2426003" y="84667"/>
                  </a:lnTo>
                  <a:lnTo>
                    <a:pt x="2429181" y="84667"/>
                  </a:lnTo>
                  <a:lnTo>
                    <a:pt x="2431830" y="84667"/>
                  </a:lnTo>
                  <a:lnTo>
                    <a:pt x="2433949" y="85725"/>
                  </a:lnTo>
                  <a:lnTo>
                    <a:pt x="2436596" y="86783"/>
                  </a:lnTo>
                  <a:lnTo>
                    <a:pt x="2438715" y="85725"/>
                  </a:lnTo>
                  <a:lnTo>
                    <a:pt x="2440696" y="85231"/>
                  </a:lnTo>
                  <a:lnTo>
                    <a:pt x="2440834" y="85196"/>
                  </a:lnTo>
                  <a:lnTo>
                    <a:pt x="2440834" y="83608"/>
                  </a:lnTo>
                  <a:lnTo>
                    <a:pt x="2440304" y="82550"/>
                  </a:lnTo>
                  <a:lnTo>
                    <a:pt x="2440834" y="80433"/>
                  </a:lnTo>
                  <a:lnTo>
                    <a:pt x="2440834" y="78846"/>
                  </a:lnTo>
                  <a:lnTo>
                    <a:pt x="2441364" y="73025"/>
                  </a:lnTo>
                  <a:lnTo>
                    <a:pt x="2440834" y="67733"/>
                  </a:lnTo>
                  <a:lnTo>
                    <a:pt x="2442953" y="68262"/>
                  </a:lnTo>
                  <a:lnTo>
                    <a:pt x="2443775" y="68427"/>
                  </a:lnTo>
                  <a:lnTo>
                    <a:pt x="2445603" y="68792"/>
                  </a:lnTo>
                  <a:lnTo>
                    <a:pt x="2451429" y="69321"/>
                  </a:lnTo>
                  <a:lnTo>
                    <a:pt x="2457256" y="68792"/>
                  </a:lnTo>
                  <a:lnTo>
                    <a:pt x="2458845" y="68792"/>
                  </a:lnTo>
                  <a:lnTo>
                    <a:pt x="2459143" y="68718"/>
                  </a:lnTo>
                  <a:lnTo>
                    <a:pt x="2460963" y="68262"/>
                  </a:lnTo>
                  <a:lnTo>
                    <a:pt x="2462023" y="68262"/>
                  </a:lnTo>
                  <a:lnTo>
                    <a:pt x="2462552" y="68262"/>
                  </a:lnTo>
                  <a:lnTo>
                    <a:pt x="2463612" y="68262"/>
                  </a:lnTo>
                  <a:lnTo>
                    <a:pt x="2465201" y="68262"/>
                  </a:lnTo>
                  <a:lnTo>
                    <a:pt x="2466790" y="68262"/>
                  </a:lnTo>
                  <a:lnTo>
                    <a:pt x="2467850" y="68262"/>
                  </a:lnTo>
                  <a:lnTo>
                    <a:pt x="2468909" y="68262"/>
                  </a:lnTo>
                  <a:lnTo>
                    <a:pt x="2469968" y="68262"/>
                  </a:lnTo>
                  <a:lnTo>
                    <a:pt x="2471558" y="67733"/>
                  </a:lnTo>
                  <a:lnTo>
                    <a:pt x="2473147" y="67204"/>
                  </a:lnTo>
                  <a:lnTo>
                    <a:pt x="2477384" y="67204"/>
                  </a:lnTo>
                  <a:lnTo>
                    <a:pt x="2478444" y="67204"/>
                  </a:lnTo>
                  <a:lnTo>
                    <a:pt x="2479503" y="67204"/>
                  </a:lnTo>
                  <a:lnTo>
                    <a:pt x="2480033" y="67204"/>
                  </a:lnTo>
                  <a:lnTo>
                    <a:pt x="2480563" y="67204"/>
                  </a:lnTo>
                  <a:lnTo>
                    <a:pt x="2480564" y="67204"/>
                  </a:lnTo>
                  <a:lnTo>
                    <a:pt x="2482153" y="68792"/>
                  </a:lnTo>
                  <a:lnTo>
                    <a:pt x="2483212" y="70908"/>
                  </a:lnTo>
                  <a:lnTo>
                    <a:pt x="2484272" y="72496"/>
                  </a:lnTo>
                  <a:lnTo>
                    <a:pt x="2484801" y="74083"/>
                  </a:lnTo>
                  <a:lnTo>
                    <a:pt x="2484801" y="76200"/>
                  </a:lnTo>
                  <a:lnTo>
                    <a:pt x="2484801" y="77788"/>
                  </a:lnTo>
                  <a:lnTo>
                    <a:pt x="2485331" y="79904"/>
                  </a:lnTo>
                  <a:lnTo>
                    <a:pt x="2484801" y="81492"/>
                  </a:lnTo>
                  <a:lnTo>
                    <a:pt x="2483212" y="83079"/>
                  </a:lnTo>
                  <a:lnTo>
                    <a:pt x="2481093" y="84138"/>
                  </a:lnTo>
                  <a:lnTo>
                    <a:pt x="2479504" y="84667"/>
                  </a:lnTo>
                  <a:lnTo>
                    <a:pt x="2479503" y="84667"/>
                  </a:lnTo>
                  <a:lnTo>
                    <a:pt x="2477915" y="84667"/>
                  </a:lnTo>
                  <a:lnTo>
                    <a:pt x="2475267" y="86783"/>
                  </a:lnTo>
                  <a:lnTo>
                    <a:pt x="2473148" y="88900"/>
                  </a:lnTo>
                  <a:lnTo>
                    <a:pt x="2473148" y="96308"/>
                  </a:lnTo>
                  <a:lnTo>
                    <a:pt x="2473148" y="98425"/>
                  </a:lnTo>
                  <a:lnTo>
                    <a:pt x="2473677" y="100542"/>
                  </a:lnTo>
                  <a:lnTo>
                    <a:pt x="2471029" y="101600"/>
                  </a:lnTo>
                  <a:lnTo>
                    <a:pt x="2467851" y="102658"/>
                  </a:lnTo>
                  <a:lnTo>
                    <a:pt x="2467850" y="102659"/>
                  </a:lnTo>
                  <a:lnTo>
                    <a:pt x="2467850" y="103187"/>
                  </a:lnTo>
                  <a:lnTo>
                    <a:pt x="2467321" y="103187"/>
                  </a:lnTo>
                  <a:lnTo>
                    <a:pt x="2467321" y="103188"/>
                  </a:lnTo>
                  <a:lnTo>
                    <a:pt x="2467319" y="103187"/>
                  </a:lnTo>
                  <a:lnTo>
                    <a:pt x="2466790" y="103187"/>
                  </a:lnTo>
                  <a:lnTo>
                    <a:pt x="2465732" y="102658"/>
                  </a:lnTo>
                  <a:lnTo>
                    <a:pt x="2464672" y="102658"/>
                  </a:lnTo>
                  <a:lnTo>
                    <a:pt x="2464143" y="102658"/>
                  </a:lnTo>
                  <a:lnTo>
                    <a:pt x="2461494" y="105833"/>
                  </a:lnTo>
                  <a:lnTo>
                    <a:pt x="2459905" y="110067"/>
                  </a:lnTo>
                  <a:lnTo>
                    <a:pt x="2458845" y="111654"/>
                  </a:lnTo>
                  <a:lnTo>
                    <a:pt x="2457256" y="113771"/>
                  </a:lnTo>
                  <a:lnTo>
                    <a:pt x="2456727" y="115358"/>
                  </a:lnTo>
                  <a:lnTo>
                    <a:pt x="2455137" y="116946"/>
                  </a:lnTo>
                  <a:lnTo>
                    <a:pt x="2453548" y="118004"/>
                  </a:lnTo>
                  <a:lnTo>
                    <a:pt x="2451959" y="118533"/>
                  </a:lnTo>
                  <a:lnTo>
                    <a:pt x="2450900" y="120650"/>
                  </a:lnTo>
                  <a:lnTo>
                    <a:pt x="2449840" y="122767"/>
                  </a:lnTo>
                  <a:lnTo>
                    <a:pt x="2451959" y="123296"/>
                  </a:lnTo>
                  <a:lnTo>
                    <a:pt x="2453548" y="124354"/>
                  </a:lnTo>
                  <a:lnTo>
                    <a:pt x="2455136" y="123825"/>
                  </a:lnTo>
                  <a:lnTo>
                    <a:pt x="2457255" y="122767"/>
                  </a:lnTo>
                  <a:lnTo>
                    <a:pt x="2460434" y="118533"/>
                  </a:lnTo>
                  <a:lnTo>
                    <a:pt x="2462552" y="113771"/>
                  </a:lnTo>
                  <a:lnTo>
                    <a:pt x="2464142" y="111654"/>
                  </a:lnTo>
                  <a:lnTo>
                    <a:pt x="2467100" y="110177"/>
                  </a:lnTo>
                  <a:lnTo>
                    <a:pt x="2467320" y="110067"/>
                  </a:lnTo>
                  <a:lnTo>
                    <a:pt x="2468909" y="108479"/>
                  </a:lnTo>
                  <a:lnTo>
                    <a:pt x="2470498" y="106892"/>
                  </a:lnTo>
                  <a:lnTo>
                    <a:pt x="2470499" y="106892"/>
                  </a:lnTo>
                  <a:lnTo>
                    <a:pt x="2471108" y="106805"/>
                  </a:lnTo>
                  <a:lnTo>
                    <a:pt x="2474206" y="106362"/>
                  </a:lnTo>
                  <a:lnTo>
                    <a:pt x="2478974" y="105304"/>
                  </a:lnTo>
                  <a:lnTo>
                    <a:pt x="2480563" y="104246"/>
                  </a:lnTo>
                  <a:lnTo>
                    <a:pt x="2482152" y="102658"/>
                  </a:lnTo>
                  <a:lnTo>
                    <a:pt x="2485330" y="101600"/>
                  </a:lnTo>
                  <a:lnTo>
                    <a:pt x="2487150" y="101373"/>
                  </a:lnTo>
                  <a:lnTo>
                    <a:pt x="2489569" y="101071"/>
                  </a:lnTo>
                  <a:lnTo>
                    <a:pt x="2491688" y="101071"/>
                  </a:lnTo>
                  <a:lnTo>
                    <a:pt x="2493277" y="101071"/>
                  </a:lnTo>
                  <a:lnTo>
                    <a:pt x="2495396" y="101071"/>
                  </a:lnTo>
                  <a:lnTo>
                    <a:pt x="2496985" y="101071"/>
                  </a:lnTo>
                  <a:lnTo>
                    <a:pt x="2499633" y="101071"/>
                  </a:lnTo>
                  <a:lnTo>
                    <a:pt x="2501223" y="101071"/>
                  </a:lnTo>
                  <a:lnTo>
                    <a:pt x="2502812" y="100542"/>
                  </a:lnTo>
                  <a:lnTo>
                    <a:pt x="2504400" y="99483"/>
                  </a:lnTo>
                  <a:lnTo>
                    <a:pt x="2505459" y="97896"/>
                  </a:lnTo>
                  <a:lnTo>
                    <a:pt x="2505989" y="95779"/>
                  </a:lnTo>
                  <a:lnTo>
                    <a:pt x="2508638" y="92075"/>
                  </a:lnTo>
                  <a:lnTo>
                    <a:pt x="2512875" y="89429"/>
                  </a:lnTo>
                  <a:lnTo>
                    <a:pt x="2512878" y="89429"/>
                  </a:lnTo>
                  <a:lnTo>
                    <a:pt x="2515525" y="88900"/>
                  </a:lnTo>
                  <a:lnTo>
                    <a:pt x="2518172" y="89429"/>
                  </a:lnTo>
                  <a:lnTo>
                    <a:pt x="2518176" y="89429"/>
                  </a:lnTo>
                  <a:lnTo>
                    <a:pt x="2523471" y="88900"/>
                  </a:lnTo>
                  <a:lnTo>
                    <a:pt x="2524883" y="89429"/>
                  </a:lnTo>
                  <a:lnTo>
                    <a:pt x="2525588" y="89429"/>
                  </a:lnTo>
                  <a:lnTo>
                    <a:pt x="2527707" y="90487"/>
                  </a:lnTo>
                  <a:lnTo>
                    <a:pt x="2527708" y="90488"/>
                  </a:lnTo>
                  <a:lnTo>
                    <a:pt x="2528768" y="92075"/>
                  </a:lnTo>
                  <a:lnTo>
                    <a:pt x="2530240" y="93178"/>
                  </a:lnTo>
                  <a:lnTo>
                    <a:pt x="2530886" y="93662"/>
                  </a:lnTo>
                  <a:lnTo>
                    <a:pt x="2530888" y="93663"/>
                  </a:lnTo>
                  <a:lnTo>
                    <a:pt x="2534065" y="94721"/>
                  </a:lnTo>
                  <a:lnTo>
                    <a:pt x="2537773" y="94721"/>
                  </a:lnTo>
                  <a:lnTo>
                    <a:pt x="2542011" y="94192"/>
                  </a:lnTo>
                  <a:lnTo>
                    <a:pt x="2542817" y="94077"/>
                  </a:lnTo>
                  <a:lnTo>
                    <a:pt x="2545718" y="93662"/>
                  </a:lnTo>
                  <a:lnTo>
                    <a:pt x="2546247" y="93662"/>
                  </a:lnTo>
                  <a:lnTo>
                    <a:pt x="2546777" y="93662"/>
                  </a:lnTo>
                  <a:lnTo>
                    <a:pt x="2547836" y="93662"/>
                  </a:lnTo>
                  <a:lnTo>
                    <a:pt x="2548894" y="94191"/>
                  </a:lnTo>
                  <a:lnTo>
                    <a:pt x="2548897" y="94192"/>
                  </a:lnTo>
                  <a:lnTo>
                    <a:pt x="2551016" y="94192"/>
                  </a:lnTo>
                  <a:lnTo>
                    <a:pt x="2553661" y="93663"/>
                  </a:lnTo>
                  <a:lnTo>
                    <a:pt x="2553663" y="93662"/>
                  </a:lnTo>
                  <a:lnTo>
                    <a:pt x="2555782" y="93662"/>
                  </a:lnTo>
                  <a:lnTo>
                    <a:pt x="2557371" y="93133"/>
                  </a:lnTo>
                  <a:lnTo>
                    <a:pt x="2558431" y="91546"/>
                  </a:lnTo>
                  <a:lnTo>
                    <a:pt x="2558960" y="89429"/>
                  </a:lnTo>
                  <a:lnTo>
                    <a:pt x="2560020" y="85725"/>
                  </a:lnTo>
                  <a:lnTo>
                    <a:pt x="2561609" y="82550"/>
                  </a:lnTo>
                  <a:lnTo>
                    <a:pt x="2563728" y="80962"/>
                  </a:lnTo>
                  <a:lnTo>
                    <a:pt x="2565317" y="79904"/>
                  </a:lnTo>
                  <a:lnTo>
                    <a:pt x="2566906" y="78317"/>
                  </a:lnTo>
                  <a:lnTo>
                    <a:pt x="2569025" y="77258"/>
                  </a:lnTo>
                  <a:lnTo>
                    <a:pt x="2572733" y="76200"/>
                  </a:lnTo>
                  <a:lnTo>
                    <a:pt x="2575357" y="75873"/>
                  </a:lnTo>
                  <a:lnTo>
                    <a:pt x="2576972" y="75671"/>
                  </a:lnTo>
                  <a:lnTo>
                    <a:pt x="2578031" y="74613"/>
                  </a:lnTo>
                  <a:lnTo>
                    <a:pt x="2579091" y="75671"/>
                  </a:lnTo>
                  <a:lnTo>
                    <a:pt x="2580150" y="75671"/>
                  </a:lnTo>
                  <a:lnTo>
                    <a:pt x="2581209" y="75671"/>
                  </a:lnTo>
                  <a:lnTo>
                    <a:pt x="2585446" y="74083"/>
                  </a:lnTo>
                  <a:lnTo>
                    <a:pt x="2589684" y="73025"/>
                  </a:lnTo>
                  <a:lnTo>
                    <a:pt x="2589685" y="73025"/>
                  </a:lnTo>
                  <a:lnTo>
                    <a:pt x="2591305" y="73834"/>
                  </a:lnTo>
                  <a:lnTo>
                    <a:pt x="2591803" y="74083"/>
                  </a:lnTo>
                  <a:lnTo>
                    <a:pt x="2591804" y="74083"/>
                  </a:lnTo>
                  <a:lnTo>
                    <a:pt x="2593923" y="75671"/>
                  </a:lnTo>
                  <a:lnTo>
                    <a:pt x="2596741" y="76515"/>
                  </a:lnTo>
                  <a:lnTo>
                    <a:pt x="2599219" y="77258"/>
                  </a:lnTo>
                  <a:lnTo>
                    <a:pt x="2601338" y="77787"/>
                  </a:lnTo>
                  <a:lnTo>
                    <a:pt x="2601958" y="78097"/>
                  </a:lnTo>
                  <a:lnTo>
                    <a:pt x="2603457" y="78846"/>
                  </a:lnTo>
                  <a:lnTo>
                    <a:pt x="2607695" y="80433"/>
                  </a:lnTo>
                  <a:lnTo>
                    <a:pt x="2611932" y="80433"/>
                  </a:lnTo>
                  <a:lnTo>
                    <a:pt x="2615110" y="80433"/>
                  </a:lnTo>
                  <a:lnTo>
                    <a:pt x="2619348" y="79904"/>
                  </a:lnTo>
                  <a:lnTo>
                    <a:pt x="2621467" y="78317"/>
                  </a:lnTo>
                  <a:lnTo>
                    <a:pt x="2621468" y="78317"/>
                  </a:lnTo>
                  <a:lnTo>
                    <a:pt x="2621717" y="78192"/>
                  </a:lnTo>
                  <a:lnTo>
                    <a:pt x="2623586" y="77258"/>
                  </a:lnTo>
                  <a:lnTo>
                    <a:pt x="2627823" y="76200"/>
                  </a:lnTo>
                  <a:lnTo>
                    <a:pt x="2627824" y="76200"/>
                  </a:lnTo>
                  <a:lnTo>
                    <a:pt x="2631531" y="76200"/>
                  </a:lnTo>
                  <a:lnTo>
                    <a:pt x="2631532" y="76200"/>
                  </a:lnTo>
                  <a:lnTo>
                    <a:pt x="2632591" y="76200"/>
                  </a:lnTo>
                  <a:lnTo>
                    <a:pt x="2634180" y="76200"/>
                  </a:lnTo>
                  <a:lnTo>
                    <a:pt x="2635770" y="76200"/>
                  </a:lnTo>
                  <a:lnTo>
                    <a:pt x="2636829" y="76200"/>
                  </a:lnTo>
                  <a:lnTo>
                    <a:pt x="2640007" y="77258"/>
                  </a:lnTo>
                  <a:lnTo>
                    <a:pt x="2641596" y="77787"/>
                  </a:lnTo>
                  <a:lnTo>
                    <a:pt x="2641877" y="77974"/>
                  </a:lnTo>
                  <a:lnTo>
                    <a:pt x="2643186" y="78846"/>
                  </a:lnTo>
                  <a:lnTo>
                    <a:pt x="2644775" y="82021"/>
                  </a:lnTo>
                  <a:lnTo>
                    <a:pt x="2644775" y="85725"/>
                  </a:lnTo>
                  <a:lnTo>
                    <a:pt x="2644775" y="89429"/>
                  </a:lnTo>
                  <a:lnTo>
                    <a:pt x="2644246" y="93133"/>
                  </a:lnTo>
                  <a:lnTo>
                    <a:pt x="2643186" y="94721"/>
                  </a:lnTo>
                  <a:lnTo>
                    <a:pt x="2641597" y="96308"/>
                  </a:lnTo>
                  <a:lnTo>
                    <a:pt x="2640008" y="98954"/>
                  </a:lnTo>
                  <a:lnTo>
                    <a:pt x="2637359" y="100542"/>
                  </a:lnTo>
                  <a:lnTo>
                    <a:pt x="2635770" y="101071"/>
                  </a:lnTo>
                  <a:lnTo>
                    <a:pt x="2635769" y="101071"/>
                  </a:lnTo>
                  <a:lnTo>
                    <a:pt x="2634180" y="101071"/>
                  </a:lnTo>
                  <a:lnTo>
                    <a:pt x="2633733" y="101220"/>
                  </a:lnTo>
                  <a:lnTo>
                    <a:pt x="2632592" y="101600"/>
                  </a:lnTo>
                  <a:lnTo>
                    <a:pt x="2630473" y="102129"/>
                  </a:lnTo>
                  <a:lnTo>
                    <a:pt x="2623587" y="102658"/>
                  </a:lnTo>
                  <a:lnTo>
                    <a:pt x="2616700" y="102658"/>
                  </a:lnTo>
                  <a:lnTo>
                    <a:pt x="2612463" y="102658"/>
                  </a:lnTo>
                  <a:lnTo>
                    <a:pt x="2609284" y="102658"/>
                  </a:lnTo>
                  <a:lnTo>
                    <a:pt x="2606106" y="103717"/>
                  </a:lnTo>
                  <a:lnTo>
                    <a:pt x="2603987" y="105304"/>
                  </a:lnTo>
                  <a:lnTo>
                    <a:pt x="2602928" y="106892"/>
                  </a:lnTo>
                  <a:lnTo>
                    <a:pt x="2600809" y="109538"/>
                  </a:lnTo>
                  <a:lnTo>
                    <a:pt x="2598690" y="111654"/>
                  </a:lnTo>
                  <a:lnTo>
                    <a:pt x="2597101" y="113771"/>
                  </a:lnTo>
                  <a:lnTo>
                    <a:pt x="2596041" y="115358"/>
                  </a:lnTo>
                  <a:lnTo>
                    <a:pt x="2594452" y="116946"/>
                  </a:lnTo>
                  <a:lnTo>
                    <a:pt x="2592863" y="118533"/>
                  </a:lnTo>
                  <a:lnTo>
                    <a:pt x="2590744" y="119592"/>
                  </a:lnTo>
                  <a:lnTo>
                    <a:pt x="2590743" y="119592"/>
                  </a:lnTo>
                  <a:lnTo>
                    <a:pt x="2588624" y="120121"/>
                  </a:lnTo>
                  <a:lnTo>
                    <a:pt x="2588095" y="120121"/>
                  </a:lnTo>
                  <a:lnTo>
                    <a:pt x="2587565" y="120121"/>
                  </a:lnTo>
                  <a:lnTo>
                    <a:pt x="2586506" y="120121"/>
                  </a:lnTo>
                  <a:lnTo>
                    <a:pt x="2585446" y="120121"/>
                  </a:lnTo>
                  <a:lnTo>
                    <a:pt x="2584435" y="120323"/>
                  </a:lnTo>
                  <a:lnTo>
                    <a:pt x="2582799" y="120650"/>
                  </a:lnTo>
                  <a:lnTo>
                    <a:pt x="2581209" y="121179"/>
                  </a:lnTo>
                  <a:lnTo>
                    <a:pt x="2577501" y="121179"/>
                  </a:lnTo>
                  <a:lnTo>
                    <a:pt x="2575383" y="121179"/>
                  </a:lnTo>
                  <a:lnTo>
                    <a:pt x="2573793" y="121179"/>
                  </a:lnTo>
                  <a:lnTo>
                    <a:pt x="2573792" y="121179"/>
                  </a:lnTo>
                  <a:lnTo>
                    <a:pt x="2571144" y="119592"/>
                  </a:lnTo>
                  <a:lnTo>
                    <a:pt x="2569025" y="118004"/>
                  </a:lnTo>
                  <a:lnTo>
                    <a:pt x="2566376" y="116417"/>
                  </a:lnTo>
                  <a:lnTo>
                    <a:pt x="2564984" y="116138"/>
                  </a:lnTo>
                  <a:lnTo>
                    <a:pt x="2563729" y="115888"/>
                  </a:lnTo>
                  <a:lnTo>
                    <a:pt x="2558432" y="118533"/>
                  </a:lnTo>
                  <a:lnTo>
                    <a:pt x="2553664" y="122767"/>
                  </a:lnTo>
                  <a:lnTo>
                    <a:pt x="2553663" y="122767"/>
                  </a:lnTo>
                  <a:lnTo>
                    <a:pt x="2553182" y="122887"/>
                  </a:lnTo>
                  <a:lnTo>
                    <a:pt x="2549427" y="123825"/>
                  </a:lnTo>
                  <a:lnTo>
                    <a:pt x="2545719" y="124354"/>
                  </a:lnTo>
                  <a:lnTo>
                    <a:pt x="2548390" y="124982"/>
                  </a:lnTo>
                  <a:lnTo>
                    <a:pt x="2554724" y="126471"/>
                  </a:lnTo>
                  <a:lnTo>
                    <a:pt x="2587566" y="126471"/>
                  </a:lnTo>
                  <a:lnTo>
                    <a:pt x="2588625" y="130704"/>
                  </a:lnTo>
                  <a:lnTo>
                    <a:pt x="2587566" y="132821"/>
                  </a:lnTo>
                  <a:lnTo>
                    <a:pt x="2585977" y="134408"/>
                  </a:lnTo>
                  <a:lnTo>
                    <a:pt x="2585447" y="134408"/>
                  </a:lnTo>
                  <a:lnTo>
                    <a:pt x="2583858" y="134408"/>
                  </a:lnTo>
                  <a:lnTo>
                    <a:pt x="2583857" y="134408"/>
                  </a:lnTo>
                  <a:lnTo>
                    <a:pt x="2582799" y="133879"/>
                  </a:lnTo>
                  <a:lnTo>
                    <a:pt x="2582269" y="134408"/>
                  </a:lnTo>
                  <a:lnTo>
                    <a:pt x="2580680" y="134938"/>
                  </a:lnTo>
                  <a:lnTo>
                    <a:pt x="2578561" y="134938"/>
                  </a:lnTo>
                  <a:lnTo>
                    <a:pt x="2576972" y="134938"/>
                  </a:lnTo>
                  <a:lnTo>
                    <a:pt x="2575383" y="134938"/>
                  </a:lnTo>
                  <a:lnTo>
                    <a:pt x="2573793" y="135467"/>
                  </a:lnTo>
                  <a:lnTo>
                    <a:pt x="2571675" y="136525"/>
                  </a:lnTo>
                  <a:lnTo>
                    <a:pt x="2569556" y="137583"/>
                  </a:lnTo>
                  <a:lnTo>
                    <a:pt x="2567967" y="138642"/>
                  </a:lnTo>
                  <a:lnTo>
                    <a:pt x="2566907" y="140229"/>
                  </a:lnTo>
                  <a:lnTo>
                    <a:pt x="2566377" y="142346"/>
                  </a:lnTo>
                  <a:lnTo>
                    <a:pt x="2565848" y="143933"/>
                  </a:lnTo>
                  <a:lnTo>
                    <a:pt x="2565318" y="145521"/>
                  </a:lnTo>
                  <a:lnTo>
                    <a:pt x="2564788" y="147638"/>
                  </a:lnTo>
                  <a:lnTo>
                    <a:pt x="2563729" y="149225"/>
                  </a:lnTo>
                  <a:lnTo>
                    <a:pt x="2561610" y="149754"/>
                  </a:lnTo>
                  <a:lnTo>
                    <a:pt x="2560021" y="149754"/>
                  </a:lnTo>
                  <a:lnTo>
                    <a:pt x="2560019" y="149755"/>
                  </a:lnTo>
                  <a:lnTo>
                    <a:pt x="2558960" y="150283"/>
                  </a:lnTo>
                  <a:lnTo>
                    <a:pt x="2558431" y="150283"/>
                  </a:lnTo>
                  <a:lnTo>
                    <a:pt x="2556844" y="150283"/>
                  </a:lnTo>
                  <a:lnTo>
                    <a:pt x="2556843" y="150283"/>
                  </a:lnTo>
                  <a:lnTo>
                    <a:pt x="2556842" y="150283"/>
                  </a:lnTo>
                  <a:lnTo>
                    <a:pt x="2556312" y="150283"/>
                  </a:lnTo>
                  <a:lnTo>
                    <a:pt x="2554725" y="149755"/>
                  </a:lnTo>
                  <a:lnTo>
                    <a:pt x="2554724" y="149754"/>
                  </a:lnTo>
                  <a:lnTo>
                    <a:pt x="2551545" y="149225"/>
                  </a:lnTo>
                  <a:lnTo>
                    <a:pt x="2550485" y="149225"/>
                  </a:lnTo>
                  <a:lnTo>
                    <a:pt x="2549955" y="149225"/>
                  </a:lnTo>
                  <a:lnTo>
                    <a:pt x="2548897" y="149225"/>
                  </a:lnTo>
                  <a:lnTo>
                    <a:pt x="2545719" y="150283"/>
                  </a:lnTo>
                  <a:lnTo>
                    <a:pt x="2542540" y="152929"/>
                  </a:lnTo>
                  <a:lnTo>
                    <a:pt x="2539892" y="153988"/>
                  </a:lnTo>
                  <a:lnTo>
                    <a:pt x="2538303" y="155575"/>
                  </a:lnTo>
                  <a:lnTo>
                    <a:pt x="2537773" y="157163"/>
                  </a:lnTo>
                  <a:lnTo>
                    <a:pt x="2536713" y="159279"/>
                  </a:lnTo>
                  <a:lnTo>
                    <a:pt x="2535124" y="160867"/>
                  </a:lnTo>
                  <a:lnTo>
                    <a:pt x="2534065" y="162983"/>
                  </a:lnTo>
                  <a:lnTo>
                    <a:pt x="2532476" y="165100"/>
                  </a:lnTo>
                  <a:lnTo>
                    <a:pt x="2531416" y="168275"/>
                  </a:lnTo>
                  <a:lnTo>
                    <a:pt x="2531946" y="170392"/>
                  </a:lnTo>
                  <a:lnTo>
                    <a:pt x="2532476" y="173038"/>
                  </a:lnTo>
                  <a:lnTo>
                    <a:pt x="2533005" y="175154"/>
                  </a:lnTo>
                  <a:lnTo>
                    <a:pt x="2533535" y="177271"/>
                  </a:lnTo>
                  <a:lnTo>
                    <a:pt x="2531416" y="178329"/>
                  </a:lnTo>
                  <a:lnTo>
                    <a:pt x="2529297" y="179388"/>
                  </a:lnTo>
                  <a:lnTo>
                    <a:pt x="2527299" y="179388"/>
                  </a:lnTo>
                  <a:lnTo>
                    <a:pt x="2527299" y="229658"/>
                  </a:lnTo>
                  <a:lnTo>
                    <a:pt x="2527707" y="229658"/>
                  </a:lnTo>
                  <a:lnTo>
                    <a:pt x="2529296" y="229658"/>
                  </a:lnTo>
                  <a:lnTo>
                    <a:pt x="2530886" y="229658"/>
                  </a:lnTo>
                  <a:lnTo>
                    <a:pt x="2532475" y="229129"/>
                  </a:lnTo>
                  <a:lnTo>
                    <a:pt x="2533534" y="229129"/>
                  </a:lnTo>
                  <a:lnTo>
                    <a:pt x="2534064" y="229129"/>
                  </a:lnTo>
                  <a:lnTo>
                    <a:pt x="2534065" y="229129"/>
                  </a:lnTo>
                  <a:lnTo>
                    <a:pt x="2534459" y="229326"/>
                  </a:lnTo>
                  <a:lnTo>
                    <a:pt x="2536183" y="230187"/>
                  </a:lnTo>
                  <a:lnTo>
                    <a:pt x="2536184" y="230188"/>
                  </a:lnTo>
                  <a:lnTo>
                    <a:pt x="2537773" y="232304"/>
                  </a:lnTo>
                  <a:lnTo>
                    <a:pt x="2538832" y="233892"/>
                  </a:lnTo>
                  <a:lnTo>
                    <a:pt x="2539892" y="235479"/>
                  </a:lnTo>
                  <a:lnTo>
                    <a:pt x="2538303" y="237067"/>
                  </a:lnTo>
                  <a:lnTo>
                    <a:pt x="2536713" y="238125"/>
                  </a:lnTo>
                  <a:lnTo>
                    <a:pt x="2533535" y="239713"/>
                  </a:lnTo>
                  <a:lnTo>
                    <a:pt x="2533534" y="239713"/>
                  </a:lnTo>
                  <a:lnTo>
                    <a:pt x="2529296" y="239713"/>
                  </a:lnTo>
                  <a:lnTo>
                    <a:pt x="2526118" y="239713"/>
                  </a:lnTo>
                  <a:lnTo>
                    <a:pt x="2523999" y="238654"/>
                  </a:lnTo>
                  <a:lnTo>
                    <a:pt x="2522410" y="237596"/>
                  </a:lnTo>
                  <a:lnTo>
                    <a:pt x="2520821" y="237596"/>
                  </a:lnTo>
                  <a:lnTo>
                    <a:pt x="2518703" y="238125"/>
                  </a:lnTo>
                  <a:lnTo>
                    <a:pt x="2518703" y="238422"/>
                  </a:lnTo>
                  <a:lnTo>
                    <a:pt x="2519891" y="238125"/>
                  </a:lnTo>
                  <a:lnTo>
                    <a:pt x="2521478" y="238125"/>
                  </a:lnTo>
                  <a:lnTo>
                    <a:pt x="2523066" y="239183"/>
                  </a:lnTo>
                  <a:lnTo>
                    <a:pt x="2525183" y="240242"/>
                  </a:lnTo>
                  <a:lnTo>
                    <a:pt x="2527299" y="240242"/>
                  </a:lnTo>
                  <a:lnTo>
                    <a:pt x="2527299" y="250296"/>
                  </a:lnTo>
                  <a:lnTo>
                    <a:pt x="2531946" y="250296"/>
                  </a:lnTo>
                  <a:lnTo>
                    <a:pt x="2531948" y="250296"/>
                  </a:lnTo>
                  <a:lnTo>
                    <a:pt x="2534064" y="250296"/>
                  </a:lnTo>
                  <a:lnTo>
                    <a:pt x="2535653" y="250296"/>
                  </a:lnTo>
                  <a:lnTo>
                    <a:pt x="2536712" y="250296"/>
                  </a:lnTo>
                  <a:lnTo>
                    <a:pt x="2537771" y="250296"/>
                  </a:lnTo>
                  <a:lnTo>
                    <a:pt x="2537773" y="250296"/>
                  </a:lnTo>
                  <a:lnTo>
                    <a:pt x="2539361" y="249238"/>
                  </a:lnTo>
                  <a:lnTo>
                    <a:pt x="2540950" y="248179"/>
                  </a:lnTo>
                  <a:lnTo>
                    <a:pt x="2544128" y="247650"/>
                  </a:lnTo>
                  <a:lnTo>
                    <a:pt x="2546505" y="247176"/>
                  </a:lnTo>
                  <a:lnTo>
                    <a:pt x="2546778" y="247121"/>
                  </a:lnTo>
                  <a:lnTo>
                    <a:pt x="2549427" y="248708"/>
                  </a:lnTo>
                  <a:lnTo>
                    <a:pt x="2551016" y="251883"/>
                  </a:lnTo>
                  <a:lnTo>
                    <a:pt x="2553135" y="254000"/>
                  </a:lnTo>
                  <a:lnTo>
                    <a:pt x="2553664" y="256117"/>
                  </a:lnTo>
                  <a:lnTo>
                    <a:pt x="2553664" y="258233"/>
                  </a:lnTo>
                  <a:lnTo>
                    <a:pt x="2552605" y="259821"/>
                  </a:lnTo>
                  <a:lnTo>
                    <a:pt x="2549956" y="261938"/>
                  </a:lnTo>
                  <a:lnTo>
                    <a:pt x="2548367" y="263525"/>
                  </a:lnTo>
                  <a:lnTo>
                    <a:pt x="2547308" y="265113"/>
                  </a:lnTo>
                  <a:lnTo>
                    <a:pt x="2547308" y="294217"/>
                  </a:lnTo>
                  <a:lnTo>
                    <a:pt x="2547307" y="294217"/>
                  </a:lnTo>
                  <a:lnTo>
                    <a:pt x="2547181" y="294264"/>
                  </a:lnTo>
                  <a:lnTo>
                    <a:pt x="2543070" y="295804"/>
                  </a:lnTo>
                  <a:lnTo>
                    <a:pt x="2543069" y="295804"/>
                  </a:lnTo>
                  <a:lnTo>
                    <a:pt x="2539361" y="289454"/>
                  </a:lnTo>
                  <a:lnTo>
                    <a:pt x="2538302" y="282046"/>
                  </a:lnTo>
                  <a:lnTo>
                    <a:pt x="2539361" y="279400"/>
                  </a:lnTo>
                  <a:lnTo>
                    <a:pt x="2540950" y="276754"/>
                  </a:lnTo>
                  <a:lnTo>
                    <a:pt x="2542539" y="275167"/>
                  </a:lnTo>
                  <a:lnTo>
                    <a:pt x="2543069" y="273579"/>
                  </a:lnTo>
                  <a:lnTo>
                    <a:pt x="2543069" y="271992"/>
                  </a:lnTo>
                  <a:lnTo>
                    <a:pt x="2542539" y="268817"/>
                  </a:lnTo>
                  <a:lnTo>
                    <a:pt x="2539361" y="267229"/>
                  </a:lnTo>
                  <a:lnTo>
                    <a:pt x="2537772" y="265642"/>
                  </a:lnTo>
                  <a:lnTo>
                    <a:pt x="2535654" y="264583"/>
                  </a:lnTo>
                  <a:lnTo>
                    <a:pt x="2535653" y="264583"/>
                  </a:lnTo>
                  <a:lnTo>
                    <a:pt x="2534594" y="264583"/>
                  </a:lnTo>
                  <a:lnTo>
                    <a:pt x="2534065" y="264319"/>
                  </a:lnTo>
                  <a:lnTo>
                    <a:pt x="2533110" y="264160"/>
                  </a:lnTo>
                  <a:lnTo>
                    <a:pt x="2531415" y="264583"/>
                  </a:lnTo>
                  <a:lnTo>
                    <a:pt x="2528770" y="264583"/>
                  </a:lnTo>
                  <a:lnTo>
                    <a:pt x="2528768" y="264583"/>
                  </a:lnTo>
                  <a:lnTo>
                    <a:pt x="2521881" y="264583"/>
                  </a:lnTo>
                  <a:lnTo>
                    <a:pt x="2520522" y="264855"/>
                  </a:lnTo>
                  <a:lnTo>
                    <a:pt x="2519232" y="265113"/>
                  </a:lnTo>
                  <a:lnTo>
                    <a:pt x="2517643" y="265113"/>
                  </a:lnTo>
                  <a:lnTo>
                    <a:pt x="2513935" y="265642"/>
                  </a:lnTo>
                  <a:lnTo>
                    <a:pt x="2510227" y="266171"/>
                  </a:lnTo>
                  <a:lnTo>
                    <a:pt x="2509697" y="266171"/>
                  </a:lnTo>
                  <a:lnTo>
                    <a:pt x="2508638" y="266171"/>
                  </a:lnTo>
                  <a:lnTo>
                    <a:pt x="2508108" y="266171"/>
                  </a:lnTo>
                  <a:lnTo>
                    <a:pt x="2507578" y="266171"/>
                  </a:lnTo>
                  <a:lnTo>
                    <a:pt x="2507048" y="266171"/>
                  </a:lnTo>
                  <a:lnTo>
                    <a:pt x="2506519" y="266171"/>
                  </a:lnTo>
                  <a:lnTo>
                    <a:pt x="2505990" y="266171"/>
                  </a:lnTo>
                  <a:lnTo>
                    <a:pt x="2504931" y="267758"/>
                  </a:lnTo>
                  <a:lnTo>
                    <a:pt x="2503871" y="269346"/>
                  </a:lnTo>
                  <a:lnTo>
                    <a:pt x="2501752" y="269875"/>
                  </a:lnTo>
                  <a:lnTo>
                    <a:pt x="2500163" y="271992"/>
                  </a:lnTo>
                  <a:lnTo>
                    <a:pt x="2500163" y="273579"/>
                  </a:lnTo>
                  <a:lnTo>
                    <a:pt x="2500163" y="276225"/>
                  </a:lnTo>
                  <a:lnTo>
                    <a:pt x="2501223" y="278871"/>
                  </a:lnTo>
                  <a:lnTo>
                    <a:pt x="2502282" y="280458"/>
                  </a:lnTo>
                  <a:lnTo>
                    <a:pt x="2503871" y="282046"/>
                  </a:lnTo>
                  <a:lnTo>
                    <a:pt x="2505460" y="283633"/>
                  </a:lnTo>
                  <a:lnTo>
                    <a:pt x="2507049" y="284163"/>
                  </a:lnTo>
                  <a:lnTo>
                    <a:pt x="2508639" y="285221"/>
                  </a:lnTo>
                  <a:lnTo>
                    <a:pt x="2510757" y="285750"/>
                  </a:lnTo>
                  <a:lnTo>
                    <a:pt x="2512737" y="286245"/>
                  </a:lnTo>
                  <a:lnTo>
                    <a:pt x="2512875" y="286279"/>
                  </a:lnTo>
                  <a:lnTo>
                    <a:pt x="2512876" y="286279"/>
                  </a:lnTo>
                  <a:lnTo>
                    <a:pt x="2514465" y="286808"/>
                  </a:lnTo>
                  <a:lnTo>
                    <a:pt x="2514511" y="286820"/>
                  </a:lnTo>
                  <a:lnTo>
                    <a:pt x="2516584" y="287338"/>
                  </a:lnTo>
                  <a:lnTo>
                    <a:pt x="2518703" y="287338"/>
                  </a:lnTo>
                  <a:lnTo>
                    <a:pt x="2524530" y="287867"/>
                  </a:lnTo>
                  <a:lnTo>
                    <a:pt x="2529297" y="287338"/>
                  </a:lnTo>
                  <a:lnTo>
                    <a:pt x="2529827" y="290513"/>
                  </a:lnTo>
                  <a:lnTo>
                    <a:pt x="2530887" y="292629"/>
                  </a:lnTo>
                  <a:lnTo>
                    <a:pt x="2530887" y="294746"/>
                  </a:lnTo>
                  <a:lnTo>
                    <a:pt x="2530887" y="296863"/>
                  </a:lnTo>
                  <a:lnTo>
                    <a:pt x="2532476" y="298979"/>
                  </a:lnTo>
                  <a:lnTo>
                    <a:pt x="2536713" y="302683"/>
                  </a:lnTo>
                  <a:lnTo>
                    <a:pt x="2537773" y="306388"/>
                  </a:lnTo>
                  <a:lnTo>
                    <a:pt x="2537773" y="316971"/>
                  </a:lnTo>
                  <a:lnTo>
                    <a:pt x="2537772" y="316971"/>
                  </a:lnTo>
                  <a:lnTo>
                    <a:pt x="2534594" y="316971"/>
                  </a:lnTo>
                  <a:lnTo>
                    <a:pt x="2531945" y="316971"/>
                  </a:lnTo>
                  <a:lnTo>
                    <a:pt x="2527707" y="316971"/>
                  </a:lnTo>
                  <a:lnTo>
                    <a:pt x="2522941" y="316971"/>
                  </a:lnTo>
                  <a:lnTo>
                    <a:pt x="2522941" y="318029"/>
                  </a:lnTo>
                  <a:lnTo>
                    <a:pt x="2522969" y="318086"/>
                  </a:lnTo>
                  <a:lnTo>
                    <a:pt x="2522969" y="317500"/>
                  </a:lnTo>
                  <a:lnTo>
                    <a:pt x="2525567" y="317500"/>
                  </a:lnTo>
                  <a:lnTo>
                    <a:pt x="2527299" y="317500"/>
                  </a:lnTo>
                  <a:lnTo>
                    <a:pt x="2527299" y="340806"/>
                  </a:lnTo>
                  <a:lnTo>
                    <a:pt x="2526866" y="340806"/>
                  </a:lnTo>
                  <a:lnTo>
                    <a:pt x="2524915" y="339437"/>
                  </a:lnTo>
                  <a:lnTo>
                    <a:pt x="2525060" y="339725"/>
                  </a:lnTo>
                  <a:lnTo>
                    <a:pt x="2527299" y="341068"/>
                  </a:lnTo>
                  <a:lnTo>
                    <a:pt x="2527708" y="341313"/>
                  </a:lnTo>
                  <a:lnTo>
                    <a:pt x="2529827" y="342900"/>
                  </a:lnTo>
                  <a:lnTo>
                    <a:pt x="2532008" y="343772"/>
                  </a:lnTo>
                  <a:lnTo>
                    <a:pt x="2532475" y="343958"/>
                  </a:lnTo>
                  <a:lnTo>
                    <a:pt x="2533004" y="343958"/>
                  </a:lnTo>
                  <a:lnTo>
                    <a:pt x="2533534" y="343958"/>
                  </a:lnTo>
                  <a:lnTo>
                    <a:pt x="2534064" y="343958"/>
                  </a:lnTo>
                  <a:lnTo>
                    <a:pt x="2534065" y="343958"/>
                  </a:lnTo>
                  <a:lnTo>
                    <a:pt x="2535124" y="343429"/>
                  </a:lnTo>
                  <a:lnTo>
                    <a:pt x="2535654" y="343958"/>
                  </a:lnTo>
                  <a:lnTo>
                    <a:pt x="2539892" y="345546"/>
                  </a:lnTo>
                  <a:lnTo>
                    <a:pt x="2543070" y="349250"/>
                  </a:lnTo>
                  <a:lnTo>
                    <a:pt x="2543070" y="351367"/>
                  </a:lnTo>
                  <a:lnTo>
                    <a:pt x="2542540" y="352954"/>
                  </a:lnTo>
                  <a:lnTo>
                    <a:pt x="2539892" y="353483"/>
                  </a:lnTo>
                  <a:lnTo>
                    <a:pt x="2538303" y="353483"/>
                  </a:lnTo>
                  <a:lnTo>
                    <a:pt x="2538301" y="353484"/>
                  </a:lnTo>
                  <a:lnTo>
                    <a:pt x="2537242" y="354013"/>
                  </a:lnTo>
                  <a:lnTo>
                    <a:pt x="2536712" y="354013"/>
                  </a:lnTo>
                  <a:lnTo>
                    <a:pt x="2536315" y="353881"/>
                  </a:lnTo>
                  <a:lnTo>
                    <a:pt x="2535654" y="354013"/>
                  </a:lnTo>
                  <a:lnTo>
                    <a:pt x="2533005" y="353483"/>
                  </a:lnTo>
                  <a:lnTo>
                    <a:pt x="2526649" y="353483"/>
                  </a:lnTo>
                  <a:lnTo>
                    <a:pt x="2525060" y="352954"/>
                  </a:lnTo>
                  <a:lnTo>
                    <a:pt x="2525059" y="352954"/>
                  </a:lnTo>
                  <a:lnTo>
                    <a:pt x="2523470" y="351896"/>
                  </a:lnTo>
                  <a:lnTo>
                    <a:pt x="2521881" y="353483"/>
                  </a:lnTo>
                  <a:lnTo>
                    <a:pt x="2520822" y="355600"/>
                  </a:lnTo>
                  <a:lnTo>
                    <a:pt x="2517581" y="356988"/>
                  </a:lnTo>
                  <a:lnTo>
                    <a:pt x="2517113" y="357188"/>
                  </a:lnTo>
                  <a:lnTo>
                    <a:pt x="2515524" y="358246"/>
                  </a:lnTo>
                  <a:lnTo>
                    <a:pt x="2513409" y="358774"/>
                  </a:lnTo>
                  <a:lnTo>
                    <a:pt x="2513406" y="358775"/>
                  </a:lnTo>
                  <a:lnTo>
                    <a:pt x="2513405" y="358775"/>
                  </a:lnTo>
                  <a:lnTo>
                    <a:pt x="2512346" y="358775"/>
                  </a:lnTo>
                  <a:lnTo>
                    <a:pt x="2511286" y="358775"/>
                  </a:lnTo>
                  <a:lnTo>
                    <a:pt x="2510228" y="358775"/>
                  </a:lnTo>
                  <a:lnTo>
                    <a:pt x="2508108" y="358775"/>
                  </a:lnTo>
                  <a:lnTo>
                    <a:pt x="2505990" y="358775"/>
                  </a:lnTo>
                  <a:lnTo>
                    <a:pt x="2505989" y="358775"/>
                  </a:lnTo>
                  <a:lnTo>
                    <a:pt x="2503340" y="358775"/>
                  </a:lnTo>
                  <a:lnTo>
                    <a:pt x="2502282" y="358775"/>
                  </a:lnTo>
                  <a:lnTo>
                    <a:pt x="2501222" y="358775"/>
                  </a:lnTo>
                  <a:lnTo>
                    <a:pt x="2500162" y="358775"/>
                  </a:lnTo>
                  <a:lnTo>
                    <a:pt x="2498044" y="358775"/>
                  </a:lnTo>
                  <a:lnTo>
                    <a:pt x="2498043" y="358775"/>
                  </a:lnTo>
                  <a:lnTo>
                    <a:pt x="2496454" y="358246"/>
                  </a:lnTo>
                  <a:lnTo>
                    <a:pt x="2494865" y="357717"/>
                  </a:lnTo>
                  <a:lnTo>
                    <a:pt x="2492746" y="357188"/>
                  </a:lnTo>
                  <a:lnTo>
                    <a:pt x="2491157" y="357188"/>
                  </a:lnTo>
                  <a:lnTo>
                    <a:pt x="2487450" y="357717"/>
                  </a:lnTo>
                  <a:lnTo>
                    <a:pt x="2486391" y="360892"/>
                  </a:lnTo>
                  <a:lnTo>
                    <a:pt x="2486920" y="363008"/>
                  </a:lnTo>
                  <a:lnTo>
                    <a:pt x="2488509" y="364596"/>
                  </a:lnTo>
                  <a:lnTo>
                    <a:pt x="2490099" y="366183"/>
                  </a:lnTo>
                  <a:lnTo>
                    <a:pt x="2490417" y="366263"/>
                  </a:lnTo>
                  <a:lnTo>
                    <a:pt x="2492217" y="366713"/>
                  </a:lnTo>
                  <a:lnTo>
                    <a:pt x="2493807" y="367771"/>
                  </a:lnTo>
                  <a:lnTo>
                    <a:pt x="2495396" y="367771"/>
                  </a:lnTo>
                  <a:lnTo>
                    <a:pt x="2497515" y="367242"/>
                  </a:lnTo>
                  <a:lnTo>
                    <a:pt x="2499633" y="366713"/>
                  </a:lnTo>
                  <a:lnTo>
                    <a:pt x="2500066" y="366569"/>
                  </a:lnTo>
                  <a:lnTo>
                    <a:pt x="2501222" y="366183"/>
                  </a:lnTo>
                  <a:lnTo>
                    <a:pt x="2502811" y="365125"/>
                  </a:lnTo>
                  <a:lnTo>
                    <a:pt x="2504332" y="364821"/>
                  </a:lnTo>
                  <a:lnTo>
                    <a:pt x="2505460" y="364596"/>
                  </a:lnTo>
                  <a:lnTo>
                    <a:pt x="2508109" y="364596"/>
                  </a:lnTo>
                  <a:lnTo>
                    <a:pt x="2511287" y="365125"/>
                  </a:lnTo>
                  <a:lnTo>
                    <a:pt x="2513406" y="367771"/>
                  </a:lnTo>
                  <a:lnTo>
                    <a:pt x="2515525" y="370417"/>
                  </a:lnTo>
                  <a:lnTo>
                    <a:pt x="2517114" y="372533"/>
                  </a:lnTo>
                  <a:lnTo>
                    <a:pt x="2518703" y="374650"/>
                  </a:lnTo>
                  <a:lnTo>
                    <a:pt x="2519233" y="377825"/>
                  </a:lnTo>
                  <a:lnTo>
                    <a:pt x="2518703" y="379413"/>
                  </a:lnTo>
                  <a:lnTo>
                    <a:pt x="2516055" y="381529"/>
                  </a:lnTo>
                  <a:lnTo>
                    <a:pt x="2514995" y="383646"/>
                  </a:lnTo>
                  <a:lnTo>
                    <a:pt x="2513406" y="384704"/>
                  </a:lnTo>
                  <a:lnTo>
                    <a:pt x="2511287" y="386292"/>
                  </a:lnTo>
                  <a:lnTo>
                    <a:pt x="2511286" y="386292"/>
                  </a:lnTo>
                  <a:lnTo>
                    <a:pt x="2508108" y="386821"/>
                  </a:lnTo>
                  <a:lnTo>
                    <a:pt x="2503340" y="385233"/>
                  </a:lnTo>
                  <a:lnTo>
                    <a:pt x="2498043" y="383117"/>
                  </a:lnTo>
                  <a:lnTo>
                    <a:pt x="2494335" y="383117"/>
                  </a:lnTo>
                  <a:lnTo>
                    <a:pt x="2493276" y="383117"/>
                  </a:lnTo>
                  <a:lnTo>
                    <a:pt x="2492216" y="383117"/>
                  </a:lnTo>
                  <a:lnTo>
                    <a:pt x="2490627" y="383117"/>
                  </a:lnTo>
                  <a:lnTo>
                    <a:pt x="2486391" y="384175"/>
                  </a:lnTo>
                  <a:lnTo>
                    <a:pt x="2485331" y="385763"/>
                  </a:lnTo>
                  <a:lnTo>
                    <a:pt x="2484801" y="387350"/>
                  </a:lnTo>
                  <a:lnTo>
                    <a:pt x="2483212" y="388408"/>
                  </a:lnTo>
                  <a:lnTo>
                    <a:pt x="2481093" y="388408"/>
                  </a:lnTo>
                  <a:lnTo>
                    <a:pt x="2467321" y="388408"/>
                  </a:lnTo>
                  <a:lnTo>
                    <a:pt x="2467320" y="388408"/>
                  </a:lnTo>
                  <a:lnTo>
                    <a:pt x="2467320" y="378354"/>
                  </a:lnTo>
                  <a:lnTo>
                    <a:pt x="2451959" y="378354"/>
                  </a:lnTo>
                  <a:lnTo>
                    <a:pt x="2449311" y="381529"/>
                  </a:lnTo>
                  <a:lnTo>
                    <a:pt x="2450900" y="382588"/>
                  </a:lnTo>
                  <a:lnTo>
                    <a:pt x="2452489" y="383117"/>
                  </a:lnTo>
                  <a:lnTo>
                    <a:pt x="2456727" y="384175"/>
                  </a:lnTo>
                  <a:lnTo>
                    <a:pt x="2459905" y="385763"/>
                  </a:lnTo>
                  <a:lnTo>
                    <a:pt x="2459905" y="387879"/>
                  </a:lnTo>
                  <a:lnTo>
                    <a:pt x="2459905" y="388938"/>
                  </a:lnTo>
                  <a:lnTo>
                    <a:pt x="2459904" y="388938"/>
                  </a:lnTo>
                  <a:lnTo>
                    <a:pt x="2458854" y="389637"/>
                  </a:lnTo>
                  <a:lnTo>
                    <a:pt x="2458316" y="389996"/>
                  </a:lnTo>
                  <a:lnTo>
                    <a:pt x="2456727" y="391054"/>
                  </a:lnTo>
                  <a:lnTo>
                    <a:pt x="2454608" y="391054"/>
                  </a:lnTo>
                  <a:lnTo>
                    <a:pt x="2453097" y="391809"/>
                  </a:lnTo>
                  <a:lnTo>
                    <a:pt x="2452488" y="392113"/>
                  </a:lnTo>
                  <a:lnTo>
                    <a:pt x="2450370" y="394229"/>
                  </a:lnTo>
                  <a:lnTo>
                    <a:pt x="2449311" y="397404"/>
                  </a:lnTo>
                  <a:lnTo>
                    <a:pt x="2461493" y="397404"/>
                  </a:lnTo>
                  <a:lnTo>
                    <a:pt x="2463612" y="397404"/>
                  </a:lnTo>
                  <a:lnTo>
                    <a:pt x="2465201" y="396346"/>
                  </a:lnTo>
                  <a:lnTo>
                    <a:pt x="2465731" y="394758"/>
                  </a:lnTo>
                  <a:lnTo>
                    <a:pt x="2467320" y="393171"/>
                  </a:lnTo>
                  <a:lnTo>
                    <a:pt x="2469439" y="392113"/>
                  </a:lnTo>
                  <a:lnTo>
                    <a:pt x="2470498" y="392113"/>
                  </a:lnTo>
                  <a:lnTo>
                    <a:pt x="2470499" y="392113"/>
                  </a:lnTo>
                  <a:lnTo>
                    <a:pt x="2474207" y="392113"/>
                  </a:lnTo>
                  <a:lnTo>
                    <a:pt x="2478975" y="392642"/>
                  </a:lnTo>
                  <a:lnTo>
                    <a:pt x="2482153" y="393700"/>
                  </a:lnTo>
                  <a:lnTo>
                    <a:pt x="2484272" y="394758"/>
                  </a:lnTo>
                  <a:lnTo>
                    <a:pt x="2485861" y="395817"/>
                  </a:lnTo>
                  <a:lnTo>
                    <a:pt x="2486391" y="397404"/>
                  </a:lnTo>
                  <a:lnTo>
                    <a:pt x="2486391" y="398992"/>
                  </a:lnTo>
                  <a:lnTo>
                    <a:pt x="2485861" y="401108"/>
                  </a:lnTo>
                  <a:lnTo>
                    <a:pt x="2484801" y="403225"/>
                  </a:lnTo>
                  <a:lnTo>
                    <a:pt x="2484272" y="404813"/>
                  </a:lnTo>
                  <a:lnTo>
                    <a:pt x="2483742" y="406400"/>
                  </a:lnTo>
                  <a:lnTo>
                    <a:pt x="2483742" y="409575"/>
                  </a:lnTo>
                  <a:lnTo>
                    <a:pt x="2483742" y="416983"/>
                  </a:lnTo>
                  <a:lnTo>
                    <a:pt x="2483212" y="423333"/>
                  </a:lnTo>
                  <a:lnTo>
                    <a:pt x="2481093" y="423333"/>
                  </a:lnTo>
                  <a:lnTo>
                    <a:pt x="2479504" y="423333"/>
                  </a:lnTo>
                  <a:lnTo>
                    <a:pt x="2477915" y="423333"/>
                  </a:lnTo>
                  <a:lnTo>
                    <a:pt x="2476467" y="423695"/>
                  </a:lnTo>
                  <a:lnTo>
                    <a:pt x="2475795" y="423863"/>
                  </a:lnTo>
                  <a:lnTo>
                    <a:pt x="2472087" y="423863"/>
                  </a:lnTo>
                  <a:lnTo>
                    <a:pt x="2469969" y="424921"/>
                  </a:lnTo>
                  <a:lnTo>
                    <a:pt x="2469616" y="424745"/>
                  </a:lnTo>
                  <a:lnTo>
                    <a:pt x="2469439" y="424921"/>
                  </a:lnTo>
                  <a:lnTo>
                    <a:pt x="2468909" y="424921"/>
                  </a:lnTo>
                  <a:lnTo>
                    <a:pt x="2467850" y="423863"/>
                  </a:lnTo>
                  <a:lnTo>
                    <a:pt x="2467320" y="422275"/>
                  </a:lnTo>
                  <a:lnTo>
                    <a:pt x="2465731" y="420688"/>
                  </a:lnTo>
                  <a:lnTo>
                    <a:pt x="2463082" y="417513"/>
                  </a:lnTo>
                  <a:lnTo>
                    <a:pt x="2459904" y="414338"/>
                  </a:lnTo>
                  <a:lnTo>
                    <a:pt x="2458315" y="414867"/>
                  </a:lnTo>
                  <a:lnTo>
                    <a:pt x="2456727" y="415396"/>
                  </a:lnTo>
                  <a:lnTo>
                    <a:pt x="2454608" y="416983"/>
                  </a:lnTo>
                  <a:lnTo>
                    <a:pt x="2453548" y="418571"/>
                  </a:lnTo>
                  <a:lnTo>
                    <a:pt x="2455137" y="420158"/>
                  </a:lnTo>
                  <a:lnTo>
                    <a:pt x="2457256" y="421217"/>
                  </a:lnTo>
                  <a:lnTo>
                    <a:pt x="2460964" y="422275"/>
                  </a:lnTo>
                  <a:lnTo>
                    <a:pt x="2464143" y="423863"/>
                  </a:lnTo>
                  <a:lnTo>
                    <a:pt x="2466791" y="424921"/>
                  </a:lnTo>
                  <a:lnTo>
                    <a:pt x="2467851" y="425979"/>
                  </a:lnTo>
                  <a:lnTo>
                    <a:pt x="2467851" y="427567"/>
                  </a:lnTo>
                  <a:lnTo>
                    <a:pt x="2467851" y="429683"/>
                  </a:lnTo>
                  <a:lnTo>
                    <a:pt x="2468380" y="431271"/>
                  </a:lnTo>
                  <a:lnTo>
                    <a:pt x="2468910" y="432858"/>
                  </a:lnTo>
                  <a:lnTo>
                    <a:pt x="2470499" y="433917"/>
                  </a:lnTo>
                  <a:lnTo>
                    <a:pt x="2472088" y="434446"/>
                  </a:lnTo>
                  <a:lnTo>
                    <a:pt x="2472088" y="438679"/>
                  </a:lnTo>
                  <a:lnTo>
                    <a:pt x="2472088" y="441854"/>
                  </a:lnTo>
                  <a:lnTo>
                    <a:pt x="2474737" y="445558"/>
                  </a:lnTo>
                  <a:lnTo>
                    <a:pt x="2478975" y="448204"/>
                  </a:lnTo>
                  <a:lnTo>
                    <a:pt x="2482153" y="449792"/>
                  </a:lnTo>
                  <a:lnTo>
                    <a:pt x="2485807" y="451878"/>
                  </a:lnTo>
                  <a:lnTo>
                    <a:pt x="2485860" y="451908"/>
                  </a:lnTo>
                  <a:lnTo>
                    <a:pt x="2485861" y="451908"/>
                  </a:lnTo>
                  <a:lnTo>
                    <a:pt x="2487450" y="453496"/>
                  </a:lnTo>
                  <a:lnTo>
                    <a:pt x="2488509" y="456142"/>
                  </a:lnTo>
                  <a:lnTo>
                    <a:pt x="2491158" y="460375"/>
                  </a:lnTo>
                  <a:lnTo>
                    <a:pt x="2492217" y="464079"/>
                  </a:lnTo>
                  <a:lnTo>
                    <a:pt x="2492217" y="467254"/>
                  </a:lnTo>
                  <a:lnTo>
                    <a:pt x="2492747" y="471488"/>
                  </a:lnTo>
                  <a:lnTo>
                    <a:pt x="2491158" y="472546"/>
                  </a:lnTo>
                  <a:lnTo>
                    <a:pt x="2489569" y="473075"/>
                  </a:lnTo>
                  <a:lnTo>
                    <a:pt x="2485331" y="473604"/>
                  </a:lnTo>
                  <a:lnTo>
                    <a:pt x="2481093" y="473075"/>
                  </a:lnTo>
                  <a:lnTo>
                    <a:pt x="2481092" y="473075"/>
                  </a:lnTo>
                  <a:lnTo>
                    <a:pt x="2478974" y="473075"/>
                  </a:lnTo>
                  <a:lnTo>
                    <a:pt x="2477915" y="473075"/>
                  </a:lnTo>
                  <a:lnTo>
                    <a:pt x="2476325" y="473075"/>
                  </a:lnTo>
                  <a:lnTo>
                    <a:pt x="2475266" y="473075"/>
                  </a:lnTo>
                  <a:lnTo>
                    <a:pt x="2474207" y="473075"/>
                  </a:lnTo>
                  <a:lnTo>
                    <a:pt x="2470966" y="474289"/>
                  </a:lnTo>
                  <a:lnTo>
                    <a:pt x="2469969" y="474663"/>
                  </a:lnTo>
                  <a:lnTo>
                    <a:pt x="2467321" y="477308"/>
                  </a:lnTo>
                  <a:lnTo>
                    <a:pt x="2466791" y="479954"/>
                  </a:lnTo>
                  <a:lnTo>
                    <a:pt x="2465732" y="481542"/>
                  </a:lnTo>
                  <a:lnTo>
                    <a:pt x="2464143" y="483658"/>
                  </a:lnTo>
                  <a:lnTo>
                    <a:pt x="2462729" y="483941"/>
                  </a:lnTo>
                  <a:lnTo>
                    <a:pt x="2461493" y="484188"/>
                  </a:lnTo>
                  <a:lnTo>
                    <a:pt x="2457837" y="483731"/>
                  </a:lnTo>
                  <a:lnTo>
                    <a:pt x="2457256" y="483658"/>
                  </a:lnTo>
                  <a:lnTo>
                    <a:pt x="2457255" y="483658"/>
                  </a:lnTo>
                  <a:lnTo>
                    <a:pt x="2453547" y="480483"/>
                  </a:lnTo>
                  <a:lnTo>
                    <a:pt x="2452488" y="478367"/>
                  </a:lnTo>
                  <a:lnTo>
                    <a:pt x="2451958" y="476779"/>
                  </a:lnTo>
                  <a:lnTo>
                    <a:pt x="2450899" y="474663"/>
                  </a:lnTo>
                  <a:lnTo>
                    <a:pt x="2449839" y="473075"/>
                  </a:lnTo>
                  <a:lnTo>
                    <a:pt x="2450369" y="468842"/>
                  </a:lnTo>
                  <a:lnTo>
                    <a:pt x="2449839" y="464079"/>
                  </a:lnTo>
                  <a:lnTo>
                    <a:pt x="2448780" y="462492"/>
                  </a:lnTo>
                  <a:lnTo>
                    <a:pt x="2448779" y="462490"/>
                  </a:lnTo>
                  <a:lnTo>
                    <a:pt x="2447192" y="460904"/>
                  </a:lnTo>
                  <a:lnTo>
                    <a:pt x="2446134" y="460376"/>
                  </a:lnTo>
                  <a:lnTo>
                    <a:pt x="2446131" y="460375"/>
                  </a:lnTo>
                  <a:lnTo>
                    <a:pt x="2443484" y="459846"/>
                  </a:lnTo>
                  <a:lnTo>
                    <a:pt x="2441365" y="464079"/>
                  </a:lnTo>
                  <a:lnTo>
                    <a:pt x="2437657" y="466725"/>
                  </a:lnTo>
                  <a:lnTo>
                    <a:pt x="2433419" y="467783"/>
                  </a:lnTo>
                  <a:lnTo>
                    <a:pt x="2429319" y="468808"/>
                  </a:lnTo>
                  <a:lnTo>
                    <a:pt x="2429181" y="468842"/>
                  </a:lnTo>
                  <a:lnTo>
                    <a:pt x="2427592" y="469371"/>
                  </a:lnTo>
                  <a:lnTo>
                    <a:pt x="2426003" y="469900"/>
                  </a:lnTo>
                  <a:lnTo>
                    <a:pt x="2426002" y="469900"/>
                  </a:lnTo>
                  <a:lnTo>
                    <a:pt x="2424413" y="469900"/>
                  </a:lnTo>
                  <a:lnTo>
                    <a:pt x="2422824" y="469900"/>
                  </a:lnTo>
                  <a:lnTo>
                    <a:pt x="2422295" y="469900"/>
                  </a:lnTo>
                  <a:lnTo>
                    <a:pt x="2421235" y="469900"/>
                  </a:lnTo>
                  <a:lnTo>
                    <a:pt x="2420176" y="469900"/>
                  </a:lnTo>
                  <a:lnTo>
                    <a:pt x="2420175" y="469900"/>
                  </a:lnTo>
                  <a:lnTo>
                    <a:pt x="2418586" y="469900"/>
                  </a:lnTo>
                  <a:lnTo>
                    <a:pt x="2418057" y="469900"/>
                  </a:lnTo>
                  <a:lnTo>
                    <a:pt x="2416997" y="469900"/>
                  </a:lnTo>
                  <a:lnTo>
                    <a:pt x="2416467" y="469900"/>
                  </a:lnTo>
                  <a:lnTo>
                    <a:pt x="2415409" y="469900"/>
                  </a:lnTo>
                  <a:lnTo>
                    <a:pt x="2411701" y="470429"/>
                  </a:lnTo>
                  <a:lnTo>
                    <a:pt x="2409052" y="470429"/>
                  </a:lnTo>
                  <a:lnTo>
                    <a:pt x="2409052" y="477838"/>
                  </a:lnTo>
                  <a:lnTo>
                    <a:pt x="2409052" y="480483"/>
                  </a:lnTo>
                  <a:lnTo>
                    <a:pt x="2409582" y="482071"/>
                  </a:lnTo>
                  <a:lnTo>
                    <a:pt x="2411171" y="483658"/>
                  </a:lnTo>
                  <a:lnTo>
                    <a:pt x="2413820" y="484717"/>
                  </a:lnTo>
                  <a:lnTo>
                    <a:pt x="2415409" y="486304"/>
                  </a:lnTo>
                  <a:lnTo>
                    <a:pt x="2416998" y="487363"/>
                  </a:lnTo>
                  <a:lnTo>
                    <a:pt x="2418587" y="487892"/>
                  </a:lnTo>
                  <a:lnTo>
                    <a:pt x="2420176" y="488421"/>
                  </a:lnTo>
                  <a:lnTo>
                    <a:pt x="2428122" y="490538"/>
                  </a:lnTo>
                  <a:lnTo>
                    <a:pt x="2436068" y="490538"/>
                  </a:lnTo>
                  <a:lnTo>
                    <a:pt x="2439246" y="490538"/>
                  </a:lnTo>
                  <a:lnTo>
                    <a:pt x="2440835" y="489479"/>
                  </a:lnTo>
                  <a:lnTo>
                    <a:pt x="2441153" y="489691"/>
                  </a:lnTo>
                  <a:lnTo>
                    <a:pt x="2441364" y="489479"/>
                  </a:lnTo>
                  <a:lnTo>
                    <a:pt x="2441894" y="489479"/>
                  </a:lnTo>
                  <a:lnTo>
                    <a:pt x="2442422" y="490536"/>
                  </a:lnTo>
                  <a:lnTo>
                    <a:pt x="2442424" y="490538"/>
                  </a:lnTo>
                  <a:lnTo>
                    <a:pt x="2445603" y="493713"/>
                  </a:lnTo>
                  <a:lnTo>
                    <a:pt x="2445605" y="493718"/>
                  </a:lnTo>
                  <a:lnTo>
                    <a:pt x="2447720" y="497417"/>
                  </a:lnTo>
                  <a:lnTo>
                    <a:pt x="2450899" y="499004"/>
                  </a:lnTo>
                  <a:lnTo>
                    <a:pt x="2455136" y="499533"/>
                  </a:lnTo>
                  <a:lnTo>
                    <a:pt x="2457785" y="499533"/>
                  </a:lnTo>
                  <a:lnTo>
                    <a:pt x="2457786" y="499533"/>
                  </a:lnTo>
                  <a:lnTo>
                    <a:pt x="2460329" y="499957"/>
                  </a:lnTo>
                  <a:lnTo>
                    <a:pt x="2462023" y="499533"/>
                  </a:lnTo>
                  <a:lnTo>
                    <a:pt x="2463082" y="499004"/>
                  </a:lnTo>
                  <a:lnTo>
                    <a:pt x="2463612" y="497417"/>
                  </a:lnTo>
                  <a:lnTo>
                    <a:pt x="2464142" y="495300"/>
                  </a:lnTo>
                  <a:lnTo>
                    <a:pt x="2467850" y="492654"/>
                  </a:lnTo>
                  <a:lnTo>
                    <a:pt x="2470441" y="491176"/>
                  </a:lnTo>
                  <a:lnTo>
                    <a:pt x="2471559" y="490538"/>
                  </a:lnTo>
                  <a:lnTo>
                    <a:pt x="2474737" y="492125"/>
                  </a:lnTo>
                  <a:lnTo>
                    <a:pt x="2474737" y="493713"/>
                  </a:lnTo>
                  <a:lnTo>
                    <a:pt x="2474737" y="495300"/>
                  </a:lnTo>
                  <a:lnTo>
                    <a:pt x="2473148" y="497417"/>
                  </a:lnTo>
                  <a:lnTo>
                    <a:pt x="2470499" y="499004"/>
                  </a:lnTo>
                  <a:lnTo>
                    <a:pt x="2468910" y="500592"/>
                  </a:lnTo>
                  <a:lnTo>
                    <a:pt x="2467321" y="502708"/>
                  </a:lnTo>
                  <a:lnTo>
                    <a:pt x="2463613" y="505354"/>
                  </a:lnTo>
                  <a:lnTo>
                    <a:pt x="2461779" y="505878"/>
                  </a:lnTo>
                  <a:lnTo>
                    <a:pt x="2459904" y="506413"/>
                  </a:lnTo>
                  <a:lnTo>
                    <a:pt x="2441364" y="506413"/>
                  </a:lnTo>
                  <a:lnTo>
                    <a:pt x="2437127" y="506942"/>
                  </a:lnTo>
                  <a:lnTo>
                    <a:pt x="2433419" y="510646"/>
                  </a:lnTo>
                  <a:lnTo>
                    <a:pt x="2431830" y="513292"/>
                  </a:lnTo>
                  <a:lnTo>
                    <a:pt x="2430241" y="515938"/>
                  </a:lnTo>
                  <a:lnTo>
                    <a:pt x="2428652" y="518583"/>
                  </a:lnTo>
                  <a:lnTo>
                    <a:pt x="2427063" y="520171"/>
                  </a:lnTo>
                  <a:lnTo>
                    <a:pt x="2426003" y="522288"/>
                  </a:lnTo>
                  <a:lnTo>
                    <a:pt x="2424414" y="524404"/>
                  </a:lnTo>
                  <a:lnTo>
                    <a:pt x="2422295" y="524933"/>
                  </a:lnTo>
                  <a:lnTo>
                    <a:pt x="2420176" y="525992"/>
                  </a:lnTo>
                  <a:lnTo>
                    <a:pt x="2418587" y="527579"/>
                  </a:lnTo>
                  <a:lnTo>
                    <a:pt x="2416998" y="528638"/>
                  </a:lnTo>
                  <a:lnTo>
                    <a:pt x="2416997" y="528638"/>
                  </a:lnTo>
                  <a:lnTo>
                    <a:pt x="2416467" y="528638"/>
                  </a:lnTo>
                  <a:lnTo>
                    <a:pt x="2415938" y="528638"/>
                  </a:lnTo>
                  <a:lnTo>
                    <a:pt x="2415408" y="528638"/>
                  </a:lnTo>
                  <a:lnTo>
                    <a:pt x="2414878" y="528638"/>
                  </a:lnTo>
                  <a:lnTo>
                    <a:pt x="2414348" y="528638"/>
                  </a:lnTo>
                  <a:lnTo>
                    <a:pt x="2413819" y="528638"/>
                  </a:lnTo>
                  <a:lnTo>
                    <a:pt x="2411966" y="529378"/>
                  </a:lnTo>
                  <a:lnTo>
                    <a:pt x="2411171" y="529696"/>
                  </a:lnTo>
                  <a:lnTo>
                    <a:pt x="2409582" y="530225"/>
                  </a:lnTo>
                  <a:lnTo>
                    <a:pt x="2407993" y="530754"/>
                  </a:lnTo>
                  <a:lnTo>
                    <a:pt x="2406863" y="531507"/>
                  </a:lnTo>
                  <a:lnTo>
                    <a:pt x="2406403" y="531813"/>
                  </a:lnTo>
                  <a:lnTo>
                    <a:pt x="2405344" y="532342"/>
                  </a:lnTo>
                  <a:lnTo>
                    <a:pt x="2405343" y="532342"/>
                  </a:lnTo>
                  <a:lnTo>
                    <a:pt x="2405342" y="532341"/>
                  </a:lnTo>
                  <a:lnTo>
                    <a:pt x="2403757" y="531813"/>
                  </a:lnTo>
                  <a:lnTo>
                    <a:pt x="2403754" y="531813"/>
                  </a:lnTo>
                  <a:lnTo>
                    <a:pt x="2403224" y="531813"/>
                  </a:lnTo>
                  <a:lnTo>
                    <a:pt x="2402695" y="531813"/>
                  </a:lnTo>
                  <a:lnTo>
                    <a:pt x="2401635" y="531813"/>
                  </a:lnTo>
                  <a:lnTo>
                    <a:pt x="2401358" y="531952"/>
                  </a:lnTo>
                  <a:lnTo>
                    <a:pt x="2399517" y="532871"/>
                  </a:lnTo>
                  <a:lnTo>
                    <a:pt x="2399516" y="532871"/>
                  </a:lnTo>
                  <a:lnTo>
                    <a:pt x="2399235" y="532941"/>
                  </a:lnTo>
                  <a:lnTo>
                    <a:pt x="2397399" y="533400"/>
                  </a:lnTo>
                  <a:lnTo>
                    <a:pt x="2395280" y="534458"/>
                  </a:lnTo>
                  <a:lnTo>
                    <a:pt x="2394373" y="534760"/>
                  </a:lnTo>
                  <a:lnTo>
                    <a:pt x="2393690" y="534988"/>
                  </a:lnTo>
                  <a:lnTo>
                    <a:pt x="2393160" y="534988"/>
                  </a:lnTo>
                  <a:lnTo>
                    <a:pt x="2392630" y="534988"/>
                  </a:lnTo>
                  <a:lnTo>
                    <a:pt x="2392100" y="534988"/>
                  </a:lnTo>
                  <a:lnTo>
                    <a:pt x="2390511" y="534988"/>
                  </a:lnTo>
                  <a:lnTo>
                    <a:pt x="2389452" y="534988"/>
                  </a:lnTo>
                  <a:lnTo>
                    <a:pt x="2388392" y="534988"/>
                  </a:lnTo>
                  <a:lnTo>
                    <a:pt x="2387333" y="534988"/>
                  </a:lnTo>
                  <a:lnTo>
                    <a:pt x="2386274" y="534988"/>
                  </a:lnTo>
                  <a:lnTo>
                    <a:pt x="2383876" y="535786"/>
                  </a:lnTo>
                  <a:lnTo>
                    <a:pt x="2383096" y="536046"/>
                  </a:lnTo>
                  <a:lnTo>
                    <a:pt x="2379388" y="538163"/>
                  </a:lnTo>
                  <a:lnTo>
                    <a:pt x="2377799" y="540279"/>
                  </a:lnTo>
                  <a:lnTo>
                    <a:pt x="2376740" y="542396"/>
                  </a:lnTo>
                  <a:lnTo>
                    <a:pt x="2374621" y="545042"/>
                  </a:lnTo>
                  <a:lnTo>
                    <a:pt x="2372502" y="546629"/>
                  </a:lnTo>
                  <a:lnTo>
                    <a:pt x="2368264" y="549275"/>
                  </a:lnTo>
                  <a:lnTo>
                    <a:pt x="2365977" y="550132"/>
                  </a:lnTo>
                  <a:lnTo>
                    <a:pt x="2364026" y="550863"/>
                  </a:lnTo>
                  <a:lnTo>
                    <a:pt x="2363518" y="551201"/>
                  </a:lnTo>
                  <a:lnTo>
                    <a:pt x="2362437" y="551921"/>
                  </a:lnTo>
                  <a:lnTo>
                    <a:pt x="2360848" y="552450"/>
                  </a:lnTo>
                  <a:lnTo>
                    <a:pt x="2360847" y="552450"/>
                  </a:lnTo>
                  <a:lnTo>
                    <a:pt x="2359788" y="552450"/>
                  </a:lnTo>
                  <a:lnTo>
                    <a:pt x="2358199" y="552450"/>
                  </a:lnTo>
                  <a:lnTo>
                    <a:pt x="2357670" y="552450"/>
                  </a:lnTo>
                  <a:lnTo>
                    <a:pt x="2356610" y="552450"/>
                  </a:lnTo>
                  <a:lnTo>
                    <a:pt x="2354492" y="552450"/>
                  </a:lnTo>
                  <a:lnTo>
                    <a:pt x="2350254" y="552979"/>
                  </a:lnTo>
                  <a:lnTo>
                    <a:pt x="2347871" y="552450"/>
                  </a:lnTo>
                  <a:lnTo>
                    <a:pt x="2347604" y="552450"/>
                  </a:lnTo>
                  <a:lnTo>
                    <a:pt x="2345486" y="551921"/>
                  </a:lnTo>
                  <a:lnTo>
                    <a:pt x="2341778" y="549275"/>
                  </a:lnTo>
                  <a:lnTo>
                    <a:pt x="2338600" y="547158"/>
                  </a:lnTo>
                  <a:lnTo>
                    <a:pt x="2334892" y="547158"/>
                  </a:lnTo>
                  <a:lnTo>
                    <a:pt x="2331184" y="547158"/>
                  </a:lnTo>
                  <a:lnTo>
                    <a:pt x="2329065" y="547158"/>
                  </a:lnTo>
                  <a:lnTo>
                    <a:pt x="2329064" y="547158"/>
                  </a:lnTo>
                  <a:lnTo>
                    <a:pt x="2327475" y="546629"/>
                  </a:lnTo>
                  <a:lnTo>
                    <a:pt x="2325886" y="546100"/>
                  </a:lnTo>
                  <a:lnTo>
                    <a:pt x="2324827" y="545042"/>
                  </a:lnTo>
                  <a:lnTo>
                    <a:pt x="2324827" y="545040"/>
                  </a:lnTo>
                  <a:lnTo>
                    <a:pt x="2323768" y="543454"/>
                  </a:lnTo>
                  <a:lnTo>
                    <a:pt x="2323239" y="542926"/>
                  </a:lnTo>
                  <a:lnTo>
                    <a:pt x="2323238" y="542925"/>
                  </a:lnTo>
                  <a:lnTo>
                    <a:pt x="2321648" y="541867"/>
                  </a:lnTo>
                  <a:lnTo>
                    <a:pt x="2320589" y="541338"/>
                  </a:lnTo>
                  <a:lnTo>
                    <a:pt x="2319530" y="541338"/>
                  </a:lnTo>
                  <a:lnTo>
                    <a:pt x="2319001" y="540808"/>
                  </a:lnTo>
                  <a:lnTo>
                    <a:pt x="2317412" y="540279"/>
                  </a:lnTo>
                  <a:lnTo>
                    <a:pt x="2315293" y="540279"/>
                  </a:lnTo>
                  <a:lnTo>
                    <a:pt x="2314233" y="540279"/>
                  </a:lnTo>
                  <a:lnTo>
                    <a:pt x="2313704" y="540808"/>
                  </a:lnTo>
                  <a:lnTo>
                    <a:pt x="2314233" y="546629"/>
                  </a:lnTo>
                  <a:lnTo>
                    <a:pt x="2313704" y="551921"/>
                  </a:lnTo>
                  <a:lnTo>
                    <a:pt x="2312644" y="554038"/>
                  </a:lnTo>
                  <a:lnTo>
                    <a:pt x="2312643" y="554038"/>
                  </a:lnTo>
                  <a:lnTo>
                    <a:pt x="2312366" y="554177"/>
                  </a:lnTo>
                  <a:lnTo>
                    <a:pt x="2310525" y="555096"/>
                  </a:lnTo>
                  <a:lnTo>
                    <a:pt x="2308936" y="556154"/>
                  </a:lnTo>
                  <a:lnTo>
                    <a:pt x="2307347" y="556154"/>
                  </a:lnTo>
                  <a:lnTo>
                    <a:pt x="2305228" y="558271"/>
                  </a:lnTo>
                  <a:lnTo>
                    <a:pt x="2304169" y="559858"/>
                  </a:lnTo>
                  <a:lnTo>
                    <a:pt x="2304169" y="561446"/>
                  </a:lnTo>
                  <a:lnTo>
                    <a:pt x="2304169" y="563033"/>
                  </a:lnTo>
                  <a:lnTo>
                    <a:pt x="2302580" y="564092"/>
                  </a:lnTo>
                  <a:lnTo>
                    <a:pt x="2302579" y="564092"/>
                  </a:lnTo>
                  <a:lnTo>
                    <a:pt x="2302307" y="564228"/>
                  </a:lnTo>
                  <a:lnTo>
                    <a:pt x="2300461" y="565150"/>
                  </a:lnTo>
                  <a:lnTo>
                    <a:pt x="2300460" y="565150"/>
                  </a:lnTo>
                  <a:lnTo>
                    <a:pt x="2298872" y="565150"/>
                  </a:lnTo>
                  <a:lnTo>
                    <a:pt x="2297283" y="565679"/>
                  </a:lnTo>
                  <a:lnTo>
                    <a:pt x="2296223" y="567796"/>
                  </a:lnTo>
                  <a:lnTo>
                    <a:pt x="2295693" y="569913"/>
                  </a:lnTo>
                  <a:lnTo>
                    <a:pt x="2293045" y="573088"/>
                  </a:lnTo>
                  <a:lnTo>
                    <a:pt x="2290926" y="576263"/>
                  </a:lnTo>
                  <a:lnTo>
                    <a:pt x="2290925" y="576263"/>
                  </a:lnTo>
                  <a:lnTo>
                    <a:pt x="2289336" y="576792"/>
                  </a:lnTo>
                  <a:lnTo>
                    <a:pt x="2289179" y="576871"/>
                  </a:lnTo>
                  <a:lnTo>
                    <a:pt x="2287218" y="577850"/>
                  </a:lnTo>
                  <a:lnTo>
                    <a:pt x="2286159" y="579438"/>
                  </a:lnTo>
                  <a:lnTo>
                    <a:pt x="2284569" y="581025"/>
                  </a:lnTo>
                  <a:lnTo>
                    <a:pt x="2283510" y="583142"/>
                  </a:lnTo>
                  <a:lnTo>
                    <a:pt x="2282451" y="584729"/>
                  </a:lnTo>
                  <a:lnTo>
                    <a:pt x="2280861" y="585788"/>
                  </a:lnTo>
                  <a:lnTo>
                    <a:pt x="2280860" y="585788"/>
                  </a:lnTo>
                  <a:lnTo>
                    <a:pt x="2279741" y="586161"/>
                  </a:lnTo>
                  <a:lnTo>
                    <a:pt x="2279272" y="586317"/>
                  </a:lnTo>
                  <a:lnTo>
                    <a:pt x="2277683" y="587375"/>
                  </a:lnTo>
                  <a:lnTo>
                    <a:pt x="2275564" y="589492"/>
                  </a:lnTo>
                  <a:lnTo>
                    <a:pt x="2273975" y="590550"/>
                  </a:lnTo>
                  <a:lnTo>
                    <a:pt x="2271856" y="592138"/>
                  </a:lnTo>
                  <a:lnTo>
                    <a:pt x="2270267" y="595313"/>
                  </a:lnTo>
                  <a:lnTo>
                    <a:pt x="2270267" y="597429"/>
                  </a:lnTo>
                  <a:lnTo>
                    <a:pt x="2270267" y="599017"/>
                  </a:lnTo>
                  <a:lnTo>
                    <a:pt x="2268678" y="600075"/>
                  </a:lnTo>
                  <a:lnTo>
                    <a:pt x="2268677" y="600075"/>
                  </a:lnTo>
                  <a:lnTo>
                    <a:pt x="2266559" y="600075"/>
                  </a:lnTo>
                  <a:lnTo>
                    <a:pt x="2264970" y="601133"/>
                  </a:lnTo>
                  <a:lnTo>
                    <a:pt x="2263953" y="601472"/>
                  </a:lnTo>
                  <a:lnTo>
                    <a:pt x="2263380" y="601663"/>
                  </a:lnTo>
                  <a:lnTo>
                    <a:pt x="2261791" y="602192"/>
                  </a:lnTo>
                  <a:lnTo>
                    <a:pt x="2261261" y="602192"/>
                  </a:lnTo>
                  <a:lnTo>
                    <a:pt x="2260202" y="602192"/>
                  </a:lnTo>
                  <a:lnTo>
                    <a:pt x="2259142" y="601663"/>
                  </a:lnTo>
                  <a:lnTo>
                    <a:pt x="2258083" y="601663"/>
                  </a:lnTo>
                  <a:lnTo>
                    <a:pt x="2257023" y="601663"/>
                  </a:lnTo>
                  <a:lnTo>
                    <a:pt x="2256494" y="601663"/>
                  </a:lnTo>
                  <a:lnTo>
                    <a:pt x="2255964" y="601663"/>
                  </a:lnTo>
                  <a:lnTo>
                    <a:pt x="2252786" y="601663"/>
                  </a:lnTo>
                  <a:lnTo>
                    <a:pt x="2250138" y="602192"/>
                  </a:lnTo>
                  <a:lnTo>
                    <a:pt x="2248549" y="603779"/>
                  </a:lnTo>
                  <a:lnTo>
                    <a:pt x="2247225" y="604661"/>
                  </a:lnTo>
                  <a:lnTo>
                    <a:pt x="2246960" y="604838"/>
                  </a:lnTo>
                  <a:lnTo>
                    <a:pt x="2245371" y="606954"/>
                  </a:lnTo>
                  <a:lnTo>
                    <a:pt x="2243781" y="608542"/>
                  </a:lnTo>
                  <a:lnTo>
                    <a:pt x="2241133" y="610658"/>
                  </a:lnTo>
                  <a:lnTo>
                    <a:pt x="2237425" y="615950"/>
                  </a:lnTo>
                  <a:lnTo>
                    <a:pt x="2235310" y="616526"/>
                  </a:lnTo>
                  <a:lnTo>
                    <a:pt x="2231597" y="617538"/>
                  </a:lnTo>
                  <a:lnTo>
                    <a:pt x="2229479" y="617008"/>
                  </a:lnTo>
                  <a:lnTo>
                    <a:pt x="2227890" y="617008"/>
                  </a:lnTo>
                  <a:lnTo>
                    <a:pt x="2224712" y="617008"/>
                  </a:lnTo>
                  <a:lnTo>
                    <a:pt x="2223147" y="617232"/>
                  </a:lnTo>
                  <a:lnTo>
                    <a:pt x="2221003" y="617538"/>
                  </a:lnTo>
                  <a:lnTo>
                    <a:pt x="2220473" y="615421"/>
                  </a:lnTo>
                  <a:lnTo>
                    <a:pt x="2220473" y="613304"/>
                  </a:lnTo>
                  <a:lnTo>
                    <a:pt x="2220473" y="608013"/>
                  </a:lnTo>
                  <a:lnTo>
                    <a:pt x="2221003" y="602721"/>
                  </a:lnTo>
                  <a:lnTo>
                    <a:pt x="2207761" y="602721"/>
                  </a:lnTo>
                  <a:lnTo>
                    <a:pt x="2207761" y="604308"/>
                  </a:lnTo>
                  <a:lnTo>
                    <a:pt x="2207761" y="605896"/>
                  </a:lnTo>
                  <a:lnTo>
                    <a:pt x="2207231" y="611188"/>
                  </a:lnTo>
                  <a:lnTo>
                    <a:pt x="2207761" y="615950"/>
                  </a:lnTo>
                  <a:lnTo>
                    <a:pt x="2207760" y="615950"/>
                  </a:lnTo>
                  <a:lnTo>
                    <a:pt x="2186043" y="615950"/>
                  </a:lnTo>
                  <a:lnTo>
                    <a:pt x="2185513" y="617538"/>
                  </a:lnTo>
                  <a:lnTo>
                    <a:pt x="2184983" y="619125"/>
                  </a:lnTo>
                  <a:lnTo>
                    <a:pt x="2185513" y="621771"/>
                  </a:lnTo>
                  <a:lnTo>
                    <a:pt x="2184983" y="623358"/>
                  </a:lnTo>
                  <a:lnTo>
                    <a:pt x="2185513" y="624946"/>
                  </a:lnTo>
                  <a:lnTo>
                    <a:pt x="2184983" y="626533"/>
                  </a:lnTo>
                  <a:lnTo>
                    <a:pt x="2183924" y="628121"/>
                  </a:lnTo>
                  <a:lnTo>
                    <a:pt x="2181805" y="629179"/>
                  </a:lnTo>
                  <a:lnTo>
                    <a:pt x="2180600" y="629982"/>
                  </a:lnTo>
                  <a:lnTo>
                    <a:pt x="2180215" y="630238"/>
                  </a:lnTo>
                  <a:lnTo>
                    <a:pt x="2178626" y="630767"/>
                  </a:lnTo>
                  <a:lnTo>
                    <a:pt x="2174388" y="631296"/>
                  </a:lnTo>
                  <a:lnTo>
                    <a:pt x="2173737" y="631513"/>
                  </a:lnTo>
                  <a:lnTo>
                    <a:pt x="2171211" y="632354"/>
                  </a:lnTo>
                  <a:lnTo>
                    <a:pt x="2170151" y="632354"/>
                  </a:lnTo>
                  <a:lnTo>
                    <a:pt x="2169621" y="632354"/>
                  </a:lnTo>
                  <a:lnTo>
                    <a:pt x="2168562" y="632354"/>
                  </a:lnTo>
                  <a:lnTo>
                    <a:pt x="2167503" y="632354"/>
                  </a:lnTo>
                  <a:lnTo>
                    <a:pt x="2165384" y="634471"/>
                  </a:lnTo>
                  <a:lnTo>
                    <a:pt x="2165384" y="637117"/>
                  </a:lnTo>
                  <a:lnTo>
                    <a:pt x="2167503" y="638704"/>
                  </a:lnTo>
                  <a:lnTo>
                    <a:pt x="2169200" y="639128"/>
                  </a:lnTo>
                  <a:lnTo>
                    <a:pt x="2169621" y="639233"/>
                  </a:lnTo>
                  <a:lnTo>
                    <a:pt x="2169621" y="639236"/>
                  </a:lnTo>
                  <a:lnTo>
                    <a:pt x="2170150" y="640821"/>
                  </a:lnTo>
                  <a:lnTo>
                    <a:pt x="2170150" y="642405"/>
                  </a:lnTo>
                  <a:lnTo>
                    <a:pt x="2170151" y="642408"/>
                  </a:lnTo>
                  <a:lnTo>
                    <a:pt x="2171211" y="644525"/>
                  </a:lnTo>
                  <a:lnTo>
                    <a:pt x="2171740" y="646642"/>
                  </a:lnTo>
                  <a:lnTo>
                    <a:pt x="2172800" y="648758"/>
                  </a:lnTo>
                  <a:lnTo>
                    <a:pt x="2172800" y="651404"/>
                  </a:lnTo>
                  <a:lnTo>
                    <a:pt x="2171740" y="654579"/>
                  </a:lnTo>
                  <a:lnTo>
                    <a:pt x="2169621" y="656167"/>
                  </a:lnTo>
                  <a:lnTo>
                    <a:pt x="2169621" y="673629"/>
                  </a:lnTo>
                  <a:lnTo>
                    <a:pt x="2167503" y="675217"/>
                  </a:lnTo>
                  <a:lnTo>
                    <a:pt x="2165384" y="676804"/>
                  </a:lnTo>
                  <a:lnTo>
                    <a:pt x="2164854" y="676804"/>
                  </a:lnTo>
                  <a:lnTo>
                    <a:pt x="2163795" y="676804"/>
                  </a:lnTo>
                  <a:lnTo>
                    <a:pt x="2162735" y="676804"/>
                  </a:lnTo>
                  <a:lnTo>
                    <a:pt x="2162205" y="676804"/>
                  </a:lnTo>
                  <a:lnTo>
                    <a:pt x="2160652" y="677580"/>
                  </a:lnTo>
                  <a:lnTo>
                    <a:pt x="2160086" y="677863"/>
                  </a:lnTo>
                  <a:lnTo>
                    <a:pt x="2160031" y="677918"/>
                  </a:lnTo>
                  <a:lnTo>
                    <a:pt x="2158497" y="679450"/>
                  </a:lnTo>
                  <a:lnTo>
                    <a:pt x="2157438" y="681038"/>
                  </a:lnTo>
                  <a:lnTo>
                    <a:pt x="2155319" y="682625"/>
                  </a:lnTo>
                  <a:lnTo>
                    <a:pt x="2155319" y="684213"/>
                  </a:lnTo>
                  <a:lnTo>
                    <a:pt x="2155319" y="686329"/>
                  </a:lnTo>
                  <a:lnTo>
                    <a:pt x="2155319" y="689504"/>
                  </a:lnTo>
                  <a:lnTo>
                    <a:pt x="2155319" y="692679"/>
                  </a:lnTo>
                  <a:lnTo>
                    <a:pt x="2152141" y="692679"/>
                  </a:lnTo>
                  <a:lnTo>
                    <a:pt x="2148963" y="692679"/>
                  </a:lnTo>
                  <a:lnTo>
                    <a:pt x="2146844" y="693208"/>
                  </a:lnTo>
                  <a:lnTo>
                    <a:pt x="2145844" y="693458"/>
                  </a:lnTo>
                  <a:lnTo>
                    <a:pt x="2144724" y="693738"/>
                  </a:lnTo>
                  <a:lnTo>
                    <a:pt x="2141546" y="693738"/>
                  </a:lnTo>
                  <a:lnTo>
                    <a:pt x="2138367" y="693738"/>
                  </a:lnTo>
                  <a:lnTo>
                    <a:pt x="2136311" y="694354"/>
                  </a:lnTo>
                  <a:lnTo>
                    <a:pt x="2133071" y="695325"/>
                  </a:lnTo>
                  <a:lnTo>
                    <a:pt x="2132541" y="698500"/>
                  </a:lnTo>
                  <a:lnTo>
                    <a:pt x="2132541" y="700088"/>
                  </a:lnTo>
                  <a:lnTo>
                    <a:pt x="2133071" y="701675"/>
                  </a:lnTo>
                  <a:lnTo>
                    <a:pt x="2134660" y="703263"/>
                  </a:lnTo>
                  <a:lnTo>
                    <a:pt x="2135720" y="704850"/>
                  </a:lnTo>
                  <a:lnTo>
                    <a:pt x="2137309" y="706438"/>
                  </a:lnTo>
                  <a:lnTo>
                    <a:pt x="2138898" y="707496"/>
                  </a:lnTo>
                  <a:lnTo>
                    <a:pt x="2139957" y="711200"/>
                  </a:lnTo>
                  <a:lnTo>
                    <a:pt x="2139957" y="714904"/>
                  </a:lnTo>
                  <a:lnTo>
                    <a:pt x="2139428" y="716492"/>
                  </a:lnTo>
                  <a:lnTo>
                    <a:pt x="2138898" y="718608"/>
                  </a:lnTo>
                  <a:lnTo>
                    <a:pt x="2139428" y="720725"/>
                  </a:lnTo>
                  <a:lnTo>
                    <a:pt x="2139957" y="722313"/>
                  </a:lnTo>
                  <a:lnTo>
                    <a:pt x="2140487" y="724958"/>
                  </a:lnTo>
                  <a:lnTo>
                    <a:pt x="2140487" y="727604"/>
                  </a:lnTo>
                  <a:lnTo>
                    <a:pt x="2139957" y="730779"/>
                  </a:lnTo>
                  <a:lnTo>
                    <a:pt x="2138898" y="732896"/>
                  </a:lnTo>
                  <a:lnTo>
                    <a:pt x="2138368" y="735013"/>
                  </a:lnTo>
                  <a:lnTo>
                    <a:pt x="2137309" y="736600"/>
                  </a:lnTo>
                  <a:lnTo>
                    <a:pt x="2137304" y="736603"/>
                  </a:lnTo>
                  <a:lnTo>
                    <a:pt x="2133600" y="739246"/>
                  </a:lnTo>
                  <a:lnTo>
                    <a:pt x="2130425" y="742947"/>
                  </a:lnTo>
                  <a:lnTo>
                    <a:pt x="2130423" y="742950"/>
                  </a:lnTo>
                  <a:lnTo>
                    <a:pt x="2127774" y="749300"/>
                  </a:lnTo>
                  <a:lnTo>
                    <a:pt x="2128304" y="757238"/>
                  </a:lnTo>
                  <a:lnTo>
                    <a:pt x="2128304" y="760413"/>
                  </a:lnTo>
                  <a:lnTo>
                    <a:pt x="2128304" y="762000"/>
                  </a:lnTo>
                  <a:lnTo>
                    <a:pt x="2128304" y="764117"/>
                  </a:lnTo>
                  <a:lnTo>
                    <a:pt x="2126715" y="765704"/>
                  </a:lnTo>
                  <a:lnTo>
                    <a:pt x="2125331" y="766395"/>
                  </a:lnTo>
                  <a:lnTo>
                    <a:pt x="2124595" y="766763"/>
                  </a:lnTo>
                  <a:lnTo>
                    <a:pt x="2122476" y="767821"/>
                  </a:lnTo>
                  <a:lnTo>
                    <a:pt x="2121788" y="768050"/>
                  </a:lnTo>
                  <a:lnTo>
                    <a:pt x="2120888" y="768350"/>
                  </a:lnTo>
                  <a:lnTo>
                    <a:pt x="2119299" y="769938"/>
                  </a:lnTo>
                  <a:lnTo>
                    <a:pt x="2119298" y="769938"/>
                  </a:lnTo>
                  <a:lnTo>
                    <a:pt x="2117574" y="770799"/>
                  </a:lnTo>
                  <a:lnTo>
                    <a:pt x="2117180" y="770996"/>
                  </a:lnTo>
                  <a:lnTo>
                    <a:pt x="2117179" y="770996"/>
                  </a:lnTo>
                  <a:lnTo>
                    <a:pt x="2116119" y="771525"/>
                  </a:lnTo>
                  <a:lnTo>
                    <a:pt x="2115060" y="771525"/>
                  </a:lnTo>
                  <a:lnTo>
                    <a:pt x="2114579" y="771429"/>
                  </a:lnTo>
                  <a:lnTo>
                    <a:pt x="2114001" y="771525"/>
                  </a:lnTo>
                  <a:lnTo>
                    <a:pt x="2110295" y="770996"/>
                  </a:lnTo>
                  <a:lnTo>
                    <a:pt x="2110292" y="770996"/>
                  </a:lnTo>
                  <a:lnTo>
                    <a:pt x="2106585" y="771525"/>
                  </a:lnTo>
                  <a:lnTo>
                    <a:pt x="2105950" y="771419"/>
                  </a:lnTo>
                  <a:lnTo>
                    <a:pt x="2105525" y="771525"/>
                  </a:lnTo>
                  <a:lnTo>
                    <a:pt x="2104995" y="771260"/>
                  </a:lnTo>
                  <a:lnTo>
                    <a:pt x="2103409" y="770996"/>
                  </a:lnTo>
                  <a:lnTo>
                    <a:pt x="2103406" y="770996"/>
                  </a:lnTo>
                  <a:lnTo>
                    <a:pt x="2100758" y="769938"/>
                  </a:lnTo>
                  <a:lnTo>
                    <a:pt x="2099168" y="767821"/>
                  </a:lnTo>
                  <a:lnTo>
                    <a:pt x="2099168" y="766233"/>
                  </a:lnTo>
                  <a:lnTo>
                    <a:pt x="2098639" y="764117"/>
                  </a:lnTo>
                  <a:lnTo>
                    <a:pt x="2097050" y="761471"/>
                  </a:lnTo>
                  <a:lnTo>
                    <a:pt x="2094931" y="760413"/>
                  </a:lnTo>
                  <a:lnTo>
                    <a:pt x="2094401" y="760413"/>
                  </a:lnTo>
                  <a:lnTo>
                    <a:pt x="2093342" y="760413"/>
                  </a:lnTo>
                  <a:lnTo>
                    <a:pt x="2092282" y="760413"/>
                  </a:lnTo>
                  <a:lnTo>
                    <a:pt x="2090693" y="760413"/>
                  </a:lnTo>
                  <a:lnTo>
                    <a:pt x="2090163" y="760413"/>
                  </a:lnTo>
                  <a:lnTo>
                    <a:pt x="2089104" y="760413"/>
                  </a:lnTo>
                  <a:lnTo>
                    <a:pt x="2088574" y="760413"/>
                  </a:lnTo>
                  <a:lnTo>
                    <a:pt x="2088044" y="760413"/>
                  </a:lnTo>
                  <a:lnTo>
                    <a:pt x="2085821" y="759968"/>
                  </a:lnTo>
                  <a:lnTo>
                    <a:pt x="2085397" y="759883"/>
                  </a:lnTo>
                  <a:lnTo>
                    <a:pt x="2085396" y="759883"/>
                  </a:lnTo>
                  <a:lnTo>
                    <a:pt x="2083277" y="758825"/>
                  </a:lnTo>
                  <a:lnTo>
                    <a:pt x="2081158" y="757767"/>
                  </a:lnTo>
                  <a:lnTo>
                    <a:pt x="2078510" y="755121"/>
                  </a:lnTo>
                  <a:lnTo>
                    <a:pt x="2078510" y="753533"/>
                  </a:lnTo>
                  <a:lnTo>
                    <a:pt x="2077980" y="751417"/>
                  </a:lnTo>
                  <a:lnTo>
                    <a:pt x="2077450" y="749300"/>
                  </a:lnTo>
                  <a:lnTo>
                    <a:pt x="2076920" y="747713"/>
                  </a:lnTo>
                  <a:lnTo>
                    <a:pt x="2076391" y="747713"/>
                  </a:lnTo>
                  <a:lnTo>
                    <a:pt x="2075861" y="747713"/>
                  </a:lnTo>
                  <a:lnTo>
                    <a:pt x="2075331" y="747713"/>
                  </a:lnTo>
                  <a:lnTo>
                    <a:pt x="2074273" y="748242"/>
                  </a:lnTo>
                  <a:lnTo>
                    <a:pt x="2074008" y="747977"/>
                  </a:lnTo>
                  <a:lnTo>
                    <a:pt x="2073742" y="748242"/>
                  </a:lnTo>
                  <a:lnTo>
                    <a:pt x="2073742" y="747713"/>
                  </a:lnTo>
                  <a:lnTo>
                    <a:pt x="2072153" y="747713"/>
                  </a:lnTo>
                  <a:lnTo>
                    <a:pt x="2069780" y="747238"/>
                  </a:lnTo>
                  <a:lnTo>
                    <a:pt x="2069505" y="747183"/>
                  </a:lnTo>
                  <a:lnTo>
                    <a:pt x="2067916" y="747183"/>
                  </a:lnTo>
                  <a:lnTo>
                    <a:pt x="2065268" y="747183"/>
                  </a:lnTo>
                  <a:lnTo>
                    <a:pt x="2064202" y="747450"/>
                  </a:lnTo>
                  <a:lnTo>
                    <a:pt x="2063148" y="747713"/>
                  </a:lnTo>
                  <a:lnTo>
                    <a:pt x="2062035" y="748454"/>
                  </a:lnTo>
                  <a:lnTo>
                    <a:pt x="2061560" y="748771"/>
                  </a:lnTo>
                  <a:lnTo>
                    <a:pt x="2061559" y="748771"/>
                  </a:lnTo>
                  <a:lnTo>
                    <a:pt x="2061396" y="748837"/>
                  </a:lnTo>
                  <a:lnTo>
                    <a:pt x="2058911" y="749829"/>
                  </a:lnTo>
                  <a:lnTo>
                    <a:pt x="2055733" y="749829"/>
                  </a:lnTo>
                  <a:lnTo>
                    <a:pt x="2053614" y="749829"/>
                  </a:lnTo>
                  <a:lnTo>
                    <a:pt x="2052025" y="749829"/>
                  </a:lnTo>
                  <a:lnTo>
                    <a:pt x="2052024" y="749829"/>
                  </a:lnTo>
                  <a:lnTo>
                    <a:pt x="2050964" y="748242"/>
                  </a:lnTo>
                  <a:lnTo>
                    <a:pt x="2049905" y="746125"/>
                  </a:lnTo>
                  <a:lnTo>
                    <a:pt x="2046197" y="743479"/>
                  </a:lnTo>
                  <a:lnTo>
                    <a:pt x="2042490" y="740833"/>
                  </a:lnTo>
                  <a:lnTo>
                    <a:pt x="2039680" y="740366"/>
                  </a:lnTo>
                  <a:lnTo>
                    <a:pt x="2036132" y="739775"/>
                  </a:lnTo>
                  <a:lnTo>
                    <a:pt x="2031365" y="737129"/>
                  </a:lnTo>
                  <a:lnTo>
                    <a:pt x="2030305" y="736071"/>
                  </a:lnTo>
                  <a:lnTo>
                    <a:pt x="2029246" y="733954"/>
                  </a:lnTo>
                  <a:lnTo>
                    <a:pt x="2029246" y="729721"/>
                  </a:lnTo>
                  <a:lnTo>
                    <a:pt x="2029246" y="726546"/>
                  </a:lnTo>
                  <a:lnTo>
                    <a:pt x="2027657" y="724429"/>
                  </a:lnTo>
                  <a:lnTo>
                    <a:pt x="2026068" y="723371"/>
                  </a:lnTo>
                  <a:lnTo>
                    <a:pt x="2024479" y="722313"/>
                  </a:lnTo>
                  <a:lnTo>
                    <a:pt x="2022360" y="721254"/>
                  </a:lnTo>
                  <a:lnTo>
                    <a:pt x="2018652" y="718608"/>
                  </a:lnTo>
                  <a:lnTo>
                    <a:pt x="2014944" y="714904"/>
                  </a:lnTo>
                  <a:lnTo>
                    <a:pt x="2014414" y="711200"/>
                  </a:lnTo>
                  <a:lnTo>
                    <a:pt x="2013355" y="707496"/>
                  </a:lnTo>
                  <a:lnTo>
                    <a:pt x="2011236" y="704321"/>
                  </a:lnTo>
                  <a:lnTo>
                    <a:pt x="2009117" y="700617"/>
                  </a:lnTo>
                  <a:lnTo>
                    <a:pt x="2009647" y="699029"/>
                  </a:lnTo>
                  <a:lnTo>
                    <a:pt x="2009117" y="696913"/>
                  </a:lnTo>
                  <a:lnTo>
                    <a:pt x="2008587" y="695325"/>
                  </a:lnTo>
                  <a:lnTo>
                    <a:pt x="2007528" y="693738"/>
                  </a:lnTo>
                  <a:lnTo>
                    <a:pt x="2005409" y="692150"/>
                  </a:lnTo>
                  <a:lnTo>
                    <a:pt x="2003820" y="691092"/>
                  </a:lnTo>
                  <a:lnTo>
                    <a:pt x="1999582" y="685271"/>
                  </a:lnTo>
                  <a:lnTo>
                    <a:pt x="1995874" y="680508"/>
                  </a:lnTo>
                  <a:lnTo>
                    <a:pt x="1993755" y="678392"/>
                  </a:lnTo>
                  <a:lnTo>
                    <a:pt x="1992166" y="676804"/>
                  </a:lnTo>
                  <a:lnTo>
                    <a:pt x="1990047" y="675217"/>
                  </a:lnTo>
                  <a:lnTo>
                    <a:pt x="1988458" y="673629"/>
                  </a:lnTo>
                  <a:lnTo>
                    <a:pt x="1987399" y="671513"/>
                  </a:lnTo>
                  <a:lnTo>
                    <a:pt x="1986869" y="668867"/>
                  </a:lnTo>
                  <a:lnTo>
                    <a:pt x="1986869" y="665692"/>
                  </a:lnTo>
                  <a:lnTo>
                    <a:pt x="1987928" y="663046"/>
                  </a:lnTo>
                  <a:lnTo>
                    <a:pt x="1988988" y="661458"/>
                  </a:lnTo>
                  <a:lnTo>
                    <a:pt x="1989136" y="661384"/>
                  </a:lnTo>
                  <a:lnTo>
                    <a:pt x="1989136" y="645211"/>
                  </a:lnTo>
                  <a:lnTo>
                    <a:pt x="1989688" y="644128"/>
                  </a:lnTo>
                  <a:lnTo>
                    <a:pt x="1990793" y="642505"/>
                  </a:lnTo>
                  <a:lnTo>
                    <a:pt x="1991345" y="640881"/>
                  </a:lnTo>
                  <a:lnTo>
                    <a:pt x="1992449" y="639258"/>
                  </a:lnTo>
                  <a:lnTo>
                    <a:pt x="1994106" y="638716"/>
                  </a:lnTo>
                  <a:lnTo>
                    <a:pt x="1996117" y="638224"/>
                  </a:lnTo>
                  <a:lnTo>
                    <a:pt x="1995875" y="638175"/>
                  </a:lnTo>
                  <a:lnTo>
                    <a:pt x="1993756" y="638704"/>
                  </a:lnTo>
                  <a:lnTo>
                    <a:pt x="1992167" y="639233"/>
                  </a:lnTo>
                  <a:lnTo>
                    <a:pt x="1991108" y="640821"/>
                  </a:lnTo>
                  <a:lnTo>
                    <a:pt x="1990578" y="642408"/>
                  </a:lnTo>
                  <a:lnTo>
                    <a:pt x="1988989" y="645054"/>
                  </a:lnTo>
                  <a:lnTo>
                    <a:pt x="1987929" y="646642"/>
                  </a:lnTo>
                  <a:lnTo>
                    <a:pt x="1986340" y="647700"/>
                  </a:lnTo>
                  <a:lnTo>
                    <a:pt x="1983692" y="648758"/>
                  </a:lnTo>
                  <a:lnTo>
                    <a:pt x="1983691" y="648759"/>
                  </a:lnTo>
                  <a:lnTo>
                    <a:pt x="1983161" y="649288"/>
                  </a:lnTo>
                  <a:lnTo>
                    <a:pt x="1982631" y="649288"/>
                  </a:lnTo>
                  <a:lnTo>
                    <a:pt x="1981572" y="649288"/>
                  </a:lnTo>
                  <a:lnTo>
                    <a:pt x="1980513" y="648759"/>
                  </a:lnTo>
                  <a:lnTo>
                    <a:pt x="1980509" y="648760"/>
                  </a:lnTo>
                  <a:lnTo>
                    <a:pt x="1979453" y="649288"/>
                  </a:lnTo>
                  <a:lnTo>
                    <a:pt x="1978393" y="649288"/>
                  </a:lnTo>
                  <a:lnTo>
                    <a:pt x="1977864" y="649288"/>
                  </a:lnTo>
                  <a:lnTo>
                    <a:pt x="1977334" y="648758"/>
                  </a:lnTo>
                  <a:lnTo>
                    <a:pt x="1975745" y="647700"/>
                  </a:lnTo>
                  <a:lnTo>
                    <a:pt x="1974685" y="645583"/>
                  </a:lnTo>
                  <a:lnTo>
                    <a:pt x="1974682" y="645577"/>
                  </a:lnTo>
                  <a:lnTo>
                    <a:pt x="1972038" y="641879"/>
                  </a:lnTo>
                  <a:lnTo>
                    <a:pt x="1971509" y="638182"/>
                  </a:lnTo>
                  <a:lnTo>
                    <a:pt x="1971507" y="638175"/>
                  </a:lnTo>
                  <a:lnTo>
                    <a:pt x="1970977" y="636058"/>
                  </a:lnTo>
                  <a:lnTo>
                    <a:pt x="1970448" y="632883"/>
                  </a:lnTo>
                  <a:lnTo>
                    <a:pt x="1972037" y="630238"/>
                  </a:lnTo>
                  <a:lnTo>
                    <a:pt x="1972038" y="630238"/>
                  </a:lnTo>
                  <a:lnTo>
                    <a:pt x="1972264" y="630057"/>
                  </a:lnTo>
                  <a:lnTo>
                    <a:pt x="1974685" y="628121"/>
                  </a:lnTo>
                  <a:lnTo>
                    <a:pt x="1975215" y="626533"/>
                  </a:lnTo>
                  <a:lnTo>
                    <a:pt x="1976275" y="624946"/>
                  </a:lnTo>
                  <a:lnTo>
                    <a:pt x="1976275" y="623358"/>
                  </a:lnTo>
                  <a:lnTo>
                    <a:pt x="1976275" y="621771"/>
                  </a:lnTo>
                  <a:lnTo>
                    <a:pt x="1977864" y="620183"/>
                  </a:lnTo>
                  <a:lnTo>
                    <a:pt x="1979453" y="619125"/>
                  </a:lnTo>
                  <a:lnTo>
                    <a:pt x="1979454" y="619125"/>
                  </a:lnTo>
                  <a:lnTo>
                    <a:pt x="1979983" y="619125"/>
                  </a:lnTo>
                  <a:lnTo>
                    <a:pt x="1980512" y="619125"/>
                  </a:lnTo>
                  <a:lnTo>
                    <a:pt x="1980513" y="619125"/>
                  </a:lnTo>
                  <a:lnTo>
                    <a:pt x="1981043" y="619654"/>
                  </a:lnTo>
                  <a:lnTo>
                    <a:pt x="1981572" y="619654"/>
                  </a:lnTo>
                  <a:lnTo>
                    <a:pt x="1982101" y="619654"/>
                  </a:lnTo>
                  <a:lnTo>
                    <a:pt x="1982103" y="619654"/>
                  </a:lnTo>
                  <a:lnTo>
                    <a:pt x="1983161" y="619126"/>
                  </a:lnTo>
                  <a:lnTo>
                    <a:pt x="1983161" y="619125"/>
                  </a:lnTo>
                  <a:lnTo>
                    <a:pt x="1983691" y="617538"/>
                  </a:lnTo>
                  <a:lnTo>
                    <a:pt x="1983691" y="615950"/>
                  </a:lnTo>
                  <a:lnTo>
                    <a:pt x="1984750" y="614363"/>
                  </a:lnTo>
                  <a:lnTo>
                    <a:pt x="1983691" y="612775"/>
                  </a:lnTo>
                  <a:lnTo>
                    <a:pt x="1982101" y="611717"/>
                  </a:lnTo>
                  <a:lnTo>
                    <a:pt x="1980513" y="610658"/>
                  </a:lnTo>
                  <a:lnTo>
                    <a:pt x="1977335" y="610658"/>
                  </a:lnTo>
                  <a:lnTo>
                    <a:pt x="1975216" y="610658"/>
                  </a:lnTo>
                  <a:lnTo>
                    <a:pt x="1973097" y="610658"/>
                  </a:lnTo>
                  <a:lnTo>
                    <a:pt x="1972038" y="612246"/>
                  </a:lnTo>
                  <a:lnTo>
                    <a:pt x="1970449" y="614363"/>
                  </a:lnTo>
                  <a:lnTo>
                    <a:pt x="1970448" y="614363"/>
                  </a:lnTo>
                  <a:lnTo>
                    <a:pt x="1968329" y="614892"/>
                  </a:lnTo>
                  <a:lnTo>
                    <a:pt x="1965680" y="614892"/>
                  </a:lnTo>
                  <a:lnTo>
                    <a:pt x="1964091" y="615421"/>
                  </a:lnTo>
                  <a:lnTo>
                    <a:pt x="1962502" y="615421"/>
                  </a:lnTo>
                  <a:lnTo>
                    <a:pt x="1962343" y="615368"/>
                  </a:lnTo>
                  <a:lnTo>
                    <a:pt x="1961973" y="615421"/>
                  </a:lnTo>
                  <a:lnTo>
                    <a:pt x="1960917" y="614893"/>
                  </a:lnTo>
                  <a:lnTo>
                    <a:pt x="1960913" y="614892"/>
                  </a:lnTo>
                  <a:lnTo>
                    <a:pt x="1959853" y="614363"/>
                  </a:lnTo>
                  <a:lnTo>
                    <a:pt x="1958794" y="612775"/>
                  </a:lnTo>
                  <a:lnTo>
                    <a:pt x="1958264" y="610658"/>
                  </a:lnTo>
                  <a:lnTo>
                    <a:pt x="1956145" y="606954"/>
                  </a:lnTo>
                  <a:lnTo>
                    <a:pt x="1954556" y="603779"/>
                  </a:lnTo>
                  <a:lnTo>
                    <a:pt x="1951378" y="599017"/>
                  </a:lnTo>
                  <a:lnTo>
                    <a:pt x="1949789" y="594254"/>
                  </a:lnTo>
                  <a:lnTo>
                    <a:pt x="1950319" y="591608"/>
                  </a:lnTo>
                  <a:lnTo>
                    <a:pt x="1952967" y="589492"/>
                  </a:lnTo>
                  <a:lnTo>
                    <a:pt x="1956145" y="587375"/>
                  </a:lnTo>
                  <a:lnTo>
                    <a:pt x="1956146" y="587375"/>
                  </a:lnTo>
                  <a:lnTo>
                    <a:pt x="1959853" y="587375"/>
                  </a:lnTo>
                  <a:lnTo>
                    <a:pt x="1959324" y="583671"/>
                  </a:lnTo>
                  <a:lnTo>
                    <a:pt x="1958264" y="580496"/>
                  </a:lnTo>
                  <a:lnTo>
                    <a:pt x="1956675" y="579438"/>
                  </a:lnTo>
                  <a:lnTo>
                    <a:pt x="1954605" y="578920"/>
                  </a:lnTo>
                  <a:lnTo>
                    <a:pt x="1954557" y="578908"/>
                  </a:lnTo>
                  <a:lnTo>
                    <a:pt x="1954556" y="578908"/>
                  </a:lnTo>
                  <a:lnTo>
                    <a:pt x="1952967" y="576792"/>
                  </a:lnTo>
                  <a:lnTo>
                    <a:pt x="1950848" y="575733"/>
                  </a:lnTo>
                  <a:lnTo>
                    <a:pt x="1949259" y="575204"/>
                  </a:lnTo>
                  <a:lnTo>
                    <a:pt x="1947670" y="574675"/>
                  </a:lnTo>
                  <a:lnTo>
                    <a:pt x="1945551" y="574146"/>
                  </a:lnTo>
                  <a:lnTo>
                    <a:pt x="1943962" y="574146"/>
                  </a:lnTo>
                  <a:lnTo>
                    <a:pt x="1942373" y="572558"/>
                  </a:lnTo>
                  <a:lnTo>
                    <a:pt x="1940784" y="569913"/>
                  </a:lnTo>
                  <a:lnTo>
                    <a:pt x="1939724" y="567796"/>
                  </a:lnTo>
                  <a:lnTo>
                    <a:pt x="1939195" y="565150"/>
                  </a:lnTo>
                  <a:lnTo>
                    <a:pt x="1939195" y="563033"/>
                  </a:lnTo>
                  <a:lnTo>
                    <a:pt x="1938665" y="559329"/>
                  </a:lnTo>
                  <a:lnTo>
                    <a:pt x="1940254" y="557213"/>
                  </a:lnTo>
                  <a:lnTo>
                    <a:pt x="1940255" y="557213"/>
                  </a:lnTo>
                  <a:lnTo>
                    <a:pt x="1941074" y="557008"/>
                  </a:lnTo>
                  <a:lnTo>
                    <a:pt x="1942373" y="556683"/>
                  </a:lnTo>
                  <a:lnTo>
                    <a:pt x="1943962" y="556154"/>
                  </a:lnTo>
                  <a:lnTo>
                    <a:pt x="1945551" y="556154"/>
                  </a:lnTo>
                  <a:lnTo>
                    <a:pt x="1947670" y="555096"/>
                  </a:lnTo>
                  <a:lnTo>
                    <a:pt x="1949259" y="554038"/>
                  </a:lnTo>
                  <a:lnTo>
                    <a:pt x="1949260" y="554038"/>
                  </a:lnTo>
                  <a:lnTo>
                    <a:pt x="1949658" y="553905"/>
                  </a:lnTo>
                  <a:lnTo>
                    <a:pt x="1950848" y="553508"/>
                  </a:lnTo>
                  <a:lnTo>
                    <a:pt x="1951908" y="551392"/>
                  </a:lnTo>
                  <a:lnTo>
                    <a:pt x="1954027" y="549804"/>
                  </a:lnTo>
                  <a:lnTo>
                    <a:pt x="1955725" y="550228"/>
                  </a:lnTo>
                  <a:lnTo>
                    <a:pt x="1956146" y="550333"/>
                  </a:lnTo>
                  <a:lnTo>
                    <a:pt x="1958265" y="551921"/>
                  </a:lnTo>
                  <a:lnTo>
                    <a:pt x="1960384" y="551921"/>
                  </a:lnTo>
                  <a:lnTo>
                    <a:pt x="1963561" y="552450"/>
                  </a:lnTo>
                  <a:lnTo>
                    <a:pt x="1963561" y="535517"/>
                  </a:lnTo>
                  <a:lnTo>
                    <a:pt x="1963563" y="535517"/>
                  </a:lnTo>
                  <a:lnTo>
                    <a:pt x="1965152" y="534458"/>
                  </a:lnTo>
                  <a:lnTo>
                    <a:pt x="1966211" y="533929"/>
                  </a:lnTo>
                  <a:lnTo>
                    <a:pt x="1966740" y="533400"/>
                  </a:lnTo>
                  <a:lnTo>
                    <a:pt x="1967269" y="533400"/>
                  </a:lnTo>
                  <a:lnTo>
                    <a:pt x="1967270" y="533401"/>
                  </a:lnTo>
                  <a:lnTo>
                    <a:pt x="1967270" y="533400"/>
                  </a:lnTo>
                  <a:lnTo>
                    <a:pt x="1968860" y="534988"/>
                  </a:lnTo>
                  <a:lnTo>
                    <a:pt x="1970449" y="536046"/>
                  </a:lnTo>
                  <a:lnTo>
                    <a:pt x="1974686" y="536046"/>
                  </a:lnTo>
                  <a:lnTo>
                    <a:pt x="1976805" y="536046"/>
                  </a:lnTo>
                  <a:lnTo>
                    <a:pt x="1978924" y="536046"/>
                  </a:lnTo>
                  <a:lnTo>
                    <a:pt x="1979983" y="534458"/>
                  </a:lnTo>
                  <a:lnTo>
                    <a:pt x="1981572" y="531813"/>
                  </a:lnTo>
                  <a:lnTo>
                    <a:pt x="1981573" y="531813"/>
                  </a:lnTo>
                  <a:lnTo>
                    <a:pt x="1981912" y="531587"/>
                  </a:lnTo>
                  <a:lnTo>
                    <a:pt x="1983161" y="530754"/>
                  </a:lnTo>
                  <a:lnTo>
                    <a:pt x="1985280" y="529167"/>
                  </a:lnTo>
                  <a:lnTo>
                    <a:pt x="1985281" y="529167"/>
                  </a:lnTo>
                  <a:lnTo>
                    <a:pt x="1985282" y="529167"/>
                  </a:lnTo>
                  <a:lnTo>
                    <a:pt x="1985809" y="529167"/>
                  </a:lnTo>
                  <a:lnTo>
                    <a:pt x="1987399" y="529696"/>
                  </a:lnTo>
                  <a:lnTo>
                    <a:pt x="1988987" y="530225"/>
                  </a:lnTo>
                  <a:lnTo>
                    <a:pt x="1988989" y="530225"/>
                  </a:lnTo>
                  <a:lnTo>
                    <a:pt x="1989136" y="530225"/>
                  </a:lnTo>
                  <a:lnTo>
                    <a:pt x="1989136" y="488950"/>
                  </a:lnTo>
                  <a:lnTo>
                    <a:pt x="1988988" y="488950"/>
                  </a:lnTo>
                  <a:lnTo>
                    <a:pt x="1987928" y="488950"/>
                  </a:lnTo>
                  <a:lnTo>
                    <a:pt x="1986870" y="488950"/>
                  </a:lnTo>
                  <a:lnTo>
                    <a:pt x="1986869" y="488950"/>
                  </a:lnTo>
                  <a:lnTo>
                    <a:pt x="1979454" y="488950"/>
                  </a:lnTo>
                  <a:lnTo>
                    <a:pt x="1979453" y="488950"/>
                  </a:lnTo>
                  <a:lnTo>
                    <a:pt x="1977335" y="488950"/>
                  </a:lnTo>
                  <a:lnTo>
                    <a:pt x="1977334" y="488950"/>
                  </a:lnTo>
                  <a:lnTo>
                    <a:pt x="1975215" y="488421"/>
                  </a:lnTo>
                  <a:lnTo>
                    <a:pt x="1974156" y="488421"/>
                  </a:lnTo>
                  <a:lnTo>
                    <a:pt x="1972567" y="488421"/>
                  </a:lnTo>
                  <a:lnTo>
                    <a:pt x="1972037" y="488421"/>
                  </a:lnTo>
                  <a:lnTo>
                    <a:pt x="1971507" y="488421"/>
                  </a:lnTo>
                  <a:lnTo>
                    <a:pt x="1969918" y="487363"/>
                  </a:lnTo>
                  <a:lnTo>
                    <a:pt x="1967799" y="486304"/>
                  </a:lnTo>
                  <a:lnTo>
                    <a:pt x="1966210" y="485246"/>
                  </a:lnTo>
                  <a:lnTo>
                    <a:pt x="1964621" y="484188"/>
                  </a:lnTo>
                  <a:lnTo>
                    <a:pt x="1962503" y="483129"/>
                  </a:lnTo>
                  <a:lnTo>
                    <a:pt x="1960384" y="483129"/>
                  </a:lnTo>
                  <a:lnTo>
                    <a:pt x="1954028" y="483129"/>
                  </a:lnTo>
                  <a:lnTo>
                    <a:pt x="1951909" y="486304"/>
                  </a:lnTo>
                  <a:lnTo>
                    <a:pt x="1954027" y="486833"/>
                  </a:lnTo>
                  <a:lnTo>
                    <a:pt x="1954249" y="486907"/>
                  </a:lnTo>
                  <a:lnTo>
                    <a:pt x="1955617" y="487363"/>
                  </a:lnTo>
                  <a:lnTo>
                    <a:pt x="1956146" y="487363"/>
                  </a:lnTo>
                  <a:lnTo>
                    <a:pt x="1957206" y="487363"/>
                  </a:lnTo>
                  <a:lnTo>
                    <a:pt x="1958265" y="487363"/>
                  </a:lnTo>
                  <a:lnTo>
                    <a:pt x="1958795" y="487363"/>
                  </a:lnTo>
                  <a:lnTo>
                    <a:pt x="1959854" y="488950"/>
                  </a:lnTo>
                  <a:lnTo>
                    <a:pt x="1960914" y="491067"/>
                  </a:lnTo>
                  <a:lnTo>
                    <a:pt x="1961444" y="491596"/>
                  </a:lnTo>
                  <a:lnTo>
                    <a:pt x="1962502" y="491068"/>
                  </a:lnTo>
                  <a:lnTo>
                    <a:pt x="1962502" y="491067"/>
                  </a:lnTo>
                  <a:lnTo>
                    <a:pt x="1962503" y="491067"/>
                  </a:lnTo>
                  <a:lnTo>
                    <a:pt x="1964092" y="491067"/>
                  </a:lnTo>
                  <a:lnTo>
                    <a:pt x="1964622" y="491067"/>
                  </a:lnTo>
                  <a:lnTo>
                    <a:pt x="1969389" y="492125"/>
                  </a:lnTo>
                  <a:lnTo>
                    <a:pt x="1970448" y="492125"/>
                  </a:lnTo>
                  <a:lnTo>
                    <a:pt x="1972037" y="492125"/>
                  </a:lnTo>
                  <a:lnTo>
                    <a:pt x="1974685" y="492125"/>
                  </a:lnTo>
                  <a:lnTo>
                    <a:pt x="1974686" y="492125"/>
                  </a:lnTo>
                  <a:lnTo>
                    <a:pt x="1974686" y="504296"/>
                  </a:lnTo>
                  <a:lnTo>
                    <a:pt x="1974685" y="504296"/>
                  </a:lnTo>
                  <a:lnTo>
                    <a:pt x="1970448" y="504296"/>
                  </a:lnTo>
                  <a:lnTo>
                    <a:pt x="1967269" y="504296"/>
                  </a:lnTo>
                  <a:lnTo>
                    <a:pt x="1965680" y="504296"/>
                  </a:lnTo>
                  <a:lnTo>
                    <a:pt x="1963562" y="504296"/>
                  </a:lnTo>
                  <a:lnTo>
                    <a:pt x="1959325" y="505883"/>
                  </a:lnTo>
                  <a:lnTo>
                    <a:pt x="1956676" y="509588"/>
                  </a:lnTo>
                  <a:lnTo>
                    <a:pt x="1955087" y="512233"/>
                  </a:lnTo>
                  <a:lnTo>
                    <a:pt x="1952968" y="513821"/>
                  </a:lnTo>
                  <a:lnTo>
                    <a:pt x="1952967" y="513821"/>
                  </a:lnTo>
                  <a:lnTo>
                    <a:pt x="1947670" y="510646"/>
                  </a:lnTo>
                  <a:lnTo>
                    <a:pt x="1942903" y="505354"/>
                  </a:lnTo>
                  <a:lnTo>
                    <a:pt x="1939724" y="503238"/>
                  </a:lnTo>
                  <a:lnTo>
                    <a:pt x="1936017" y="502179"/>
                  </a:lnTo>
                  <a:lnTo>
                    <a:pt x="1933898" y="501650"/>
                  </a:lnTo>
                  <a:lnTo>
                    <a:pt x="1931780" y="502179"/>
                  </a:lnTo>
                  <a:lnTo>
                    <a:pt x="1928072" y="502708"/>
                  </a:lnTo>
                  <a:lnTo>
                    <a:pt x="1927277" y="502179"/>
                  </a:lnTo>
                  <a:lnTo>
                    <a:pt x="1927011" y="502179"/>
                  </a:lnTo>
                  <a:lnTo>
                    <a:pt x="1924892" y="500592"/>
                  </a:lnTo>
                  <a:lnTo>
                    <a:pt x="1923303" y="498475"/>
                  </a:lnTo>
                  <a:lnTo>
                    <a:pt x="1923303" y="495300"/>
                  </a:lnTo>
                  <a:lnTo>
                    <a:pt x="1924363" y="492654"/>
                  </a:lnTo>
                  <a:lnTo>
                    <a:pt x="1927011" y="490538"/>
                  </a:lnTo>
                  <a:lnTo>
                    <a:pt x="1928600" y="488421"/>
                  </a:lnTo>
                  <a:lnTo>
                    <a:pt x="1930189" y="487363"/>
                  </a:lnTo>
                  <a:lnTo>
                    <a:pt x="1930190" y="487363"/>
                  </a:lnTo>
                  <a:lnTo>
                    <a:pt x="1932001" y="487104"/>
                  </a:lnTo>
                  <a:lnTo>
                    <a:pt x="1933897" y="486833"/>
                  </a:lnTo>
                  <a:lnTo>
                    <a:pt x="1937605" y="486304"/>
                  </a:lnTo>
                  <a:lnTo>
                    <a:pt x="1938665" y="484717"/>
                  </a:lnTo>
                  <a:lnTo>
                    <a:pt x="1939195" y="483129"/>
                  </a:lnTo>
                  <a:lnTo>
                    <a:pt x="1938135" y="481013"/>
                  </a:lnTo>
                  <a:lnTo>
                    <a:pt x="1936016" y="479954"/>
                  </a:lnTo>
                  <a:lnTo>
                    <a:pt x="1933897" y="477838"/>
                  </a:lnTo>
                  <a:lnTo>
                    <a:pt x="1932308" y="476779"/>
                  </a:lnTo>
                  <a:lnTo>
                    <a:pt x="1930189" y="473604"/>
                  </a:lnTo>
                  <a:lnTo>
                    <a:pt x="1929130" y="469900"/>
                  </a:lnTo>
                  <a:lnTo>
                    <a:pt x="1934957" y="467254"/>
                  </a:lnTo>
                  <a:lnTo>
                    <a:pt x="1940254" y="466725"/>
                  </a:lnTo>
                  <a:lnTo>
                    <a:pt x="1940255" y="466725"/>
                  </a:lnTo>
                  <a:lnTo>
                    <a:pt x="1941833" y="466922"/>
                  </a:lnTo>
                  <a:lnTo>
                    <a:pt x="1944492" y="467254"/>
                  </a:lnTo>
                  <a:lnTo>
                    <a:pt x="1948200" y="467783"/>
                  </a:lnTo>
                  <a:lnTo>
                    <a:pt x="1951908" y="467783"/>
                  </a:lnTo>
                  <a:lnTo>
                    <a:pt x="1952682" y="468004"/>
                  </a:lnTo>
                  <a:lnTo>
                    <a:pt x="1955617" y="468842"/>
                  </a:lnTo>
                  <a:lnTo>
                    <a:pt x="1956146" y="468842"/>
                  </a:lnTo>
                  <a:lnTo>
                    <a:pt x="1957206" y="468842"/>
                  </a:lnTo>
                  <a:lnTo>
                    <a:pt x="1958265" y="468842"/>
                  </a:lnTo>
                  <a:lnTo>
                    <a:pt x="1958795" y="468842"/>
                  </a:lnTo>
                  <a:lnTo>
                    <a:pt x="1959325" y="470958"/>
                  </a:lnTo>
                  <a:lnTo>
                    <a:pt x="1959854" y="472546"/>
                  </a:lnTo>
                  <a:lnTo>
                    <a:pt x="1961444" y="473075"/>
                  </a:lnTo>
                  <a:lnTo>
                    <a:pt x="1963562" y="474133"/>
                  </a:lnTo>
                  <a:lnTo>
                    <a:pt x="1968860" y="475192"/>
                  </a:lnTo>
                  <a:lnTo>
                    <a:pt x="1974686" y="474663"/>
                  </a:lnTo>
                  <a:lnTo>
                    <a:pt x="1981573" y="474663"/>
                  </a:lnTo>
                  <a:lnTo>
                    <a:pt x="1983692" y="475192"/>
                  </a:lnTo>
                  <a:lnTo>
                    <a:pt x="1986340" y="475721"/>
                  </a:lnTo>
                  <a:lnTo>
                    <a:pt x="1989136" y="475721"/>
                  </a:lnTo>
                  <a:lnTo>
                    <a:pt x="1989136" y="465138"/>
                  </a:lnTo>
                  <a:lnTo>
                    <a:pt x="1989165" y="465138"/>
                  </a:lnTo>
                  <a:lnTo>
                    <a:pt x="1988458" y="464079"/>
                  </a:lnTo>
                  <a:lnTo>
                    <a:pt x="1986869" y="462492"/>
                  </a:lnTo>
                  <a:lnTo>
                    <a:pt x="1985281" y="461433"/>
                  </a:lnTo>
                  <a:lnTo>
                    <a:pt x="1983162" y="460904"/>
                  </a:lnTo>
                  <a:lnTo>
                    <a:pt x="1983161" y="460904"/>
                  </a:lnTo>
                  <a:lnTo>
                    <a:pt x="1981572" y="459846"/>
                  </a:lnTo>
                  <a:lnTo>
                    <a:pt x="1979453" y="459317"/>
                  </a:lnTo>
                  <a:lnTo>
                    <a:pt x="1978923" y="459317"/>
                  </a:lnTo>
                  <a:lnTo>
                    <a:pt x="1978393" y="459317"/>
                  </a:lnTo>
                  <a:lnTo>
                    <a:pt x="1977864" y="459317"/>
                  </a:lnTo>
                  <a:lnTo>
                    <a:pt x="1977334" y="459317"/>
                  </a:lnTo>
                  <a:lnTo>
                    <a:pt x="1976804" y="459317"/>
                  </a:lnTo>
                  <a:lnTo>
                    <a:pt x="1976275" y="459317"/>
                  </a:lnTo>
                  <a:lnTo>
                    <a:pt x="1975004" y="458894"/>
                  </a:lnTo>
                  <a:lnTo>
                    <a:pt x="1974156" y="459317"/>
                  </a:lnTo>
                  <a:lnTo>
                    <a:pt x="1972037" y="459317"/>
                  </a:lnTo>
                  <a:lnTo>
                    <a:pt x="1970448" y="458258"/>
                  </a:lnTo>
                  <a:lnTo>
                    <a:pt x="1968859" y="456142"/>
                  </a:lnTo>
                  <a:lnTo>
                    <a:pt x="1966740" y="454554"/>
                  </a:lnTo>
                  <a:lnTo>
                    <a:pt x="1965680" y="452438"/>
                  </a:lnTo>
                  <a:lnTo>
                    <a:pt x="1964091" y="450850"/>
                  </a:lnTo>
                  <a:lnTo>
                    <a:pt x="1962502" y="449263"/>
                  </a:lnTo>
                  <a:lnTo>
                    <a:pt x="1962502" y="447675"/>
                  </a:lnTo>
                  <a:lnTo>
                    <a:pt x="1962502" y="445558"/>
                  </a:lnTo>
                  <a:lnTo>
                    <a:pt x="1961972" y="442913"/>
                  </a:lnTo>
                  <a:lnTo>
                    <a:pt x="1961443" y="440796"/>
                  </a:lnTo>
                  <a:lnTo>
                    <a:pt x="1959854" y="440796"/>
                  </a:lnTo>
                  <a:lnTo>
                    <a:pt x="1958265" y="441325"/>
                  </a:lnTo>
                  <a:lnTo>
                    <a:pt x="1958264" y="441325"/>
                  </a:lnTo>
                  <a:lnTo>
                    <a:pt x="1956675" y="440796"/>
                  </a:lnTo>
                  <a:lnTo>
                    <a:pt x="1954556" y="440267"/>
                  </a:lnTo>
                  <a:lnTo>
                    <a:pt x="1950848" y="440267"/>
                  </a:lnTo>
                  <a:lnTo>
                    <a:pt x="1947671" y="440796"/>
                  </a:lnTo>
                  <a:lnTo>
                    <a:pt x="1946612" y="441854"/>
                  </a:lnTo>
                  <a:lnTo>
                    <a:pt x="1945552" y="443442"/>
                  </a:lnTo>
                  <a:lnTo>
                    <a:pt x="1945552" y="445558"/>
                  </a:lnTo>
                  <a:lnTo>
                    <a:pt x="1945552" y="448204"/>
                  </a:lnTo>
                  <a:lnTo>
                    <a:pt x="1928072" y="448204"/>
                  </a:lnTo>
                  <a:lnTo>
                    <a:pt x="1925953" y="448204"/>
                  </a:lnTo>
                  <a:lnTo>
                    <a:pt x="1925614" y="448091"/>
                  </a:lnTo>
                  <a:lnTo>
                    <a:pt x="1924363" y="447675"/>
                  </a:lnTo>
                  <a:lnTo>
                    <a:pt x="1922773" y="447146"/>
                  </a:lnTo>
                  <a:lnTo>
                    <a:pt x="1920655" y="446088"/>
                  </a:lnTo>
                  <a:lnTo>
                    <a:pt x="1916947" y="446088"/>
                  </a:lnTo>
                  <a:lnTo>
                    <a:pt x="1914183" y="445693"/>
                  </a:lnTo>
                  <a:lnTo>
                    <a:pt x="1913240" y="445558"/>
                  </a:lnTo>
                  <a:lnTo>
                    <a:pt x="1912589" y="445342"/>
                  </a:lnTo>
                  <a:lnTo>
                    <a:pt x="1910060" y="444500"/>
                  </a:lnTo>
                  <a:lnTo>
                    <a:pt x="1907941" y="442383"/>
                  </a:lnTo>
                  <a:lnTo>
                    <a:pt x="1906882" y="440267"/>
                  </a:lnTo>
                  <a:lnTo>
                    <a:pt x="1906882" y="432858"/>
                  </a:lnTo>
                  <a:lnTo>
                    <a:pt x="1913768" y="432858"/>
                  </a:lnTo>
                  <a:lnTo>
                    <a:pt x="1914828" y="430213"/>
                  </a:lnTo>
                  <a:lnTo>
                    <a:pt x="1915357" y="427567"/>
                  </a:lnTo>
                  <a:lnTo>
                    <a:pt x="1914298" y="423863"/>
                  </a:lnTo>
                  <a:lnTo>
                    <a:pt x="1913239" y="420688"/>
                  </a:lnTo>
                  <a:lnTo>
                    <a:pt x="1913768" y="419100"/>
                  </a:lnTo>
                  <a:lnTo>
                    <a:pt x="1914828" y="418042"/>
                  </a:lnTo>
                  <a:lnTo>
                    <a:pt x="1914829" y="418042"/>
                  </a:lnTo>
                  <a:lnTo>
                    <a:pt x="1915002" y="417955"/>
                  </a:lnTo>
                  <a:lnTo>
                    <a:pt x="1916947" y="416983"/>
                  </a:lnTo>
                  <a:lnTo>
                    <a:pt x="1917476" y="416983"/>
                  </a:lnTo>
                  <a:lnTo>
                    <a:pt x="1918536" y="416983"/>
                  </a:lnTo>
                  <a:lnTo>
                    <a:pt x="1919595" y="416983"/>
                  </a:lnTo>
                  <a:lnTo>
                    <a:pt x="1921714" y="416983"/>
                  </a:lnTo>
                  <a:lnTo>
                    <a:pt x="1921714" y="409575"/>
                  </a:lnTo>
                  <a:lnTo>
                    <a:pt x="1913240" y="409575"/>
                  </a:lnTo>
                  <a:lnTo>
                    <a:pt x="1913239" y="409575"/>
                  </a:lnTo>
                  <a:lnTo>
                    <a:pt x="1912709" y="407988"/>
                  </a:lnTo>
                  <a:lnTo>
                    <a:pt x="1912709" y="406400"/>
                  </a:lnTo>
                  <a:lnTo>
                    <a:pt x="1913239" y="404813"/>
                  </a:lnTo>
                  <a:lnTo>
                    <a:pt x="1914298" y="403225"/>
                  </a:lnTo>
                  <a:lnTo>
                    <a:pt x="1915357" y="401638"/>
                  </a:lnTo>
                  <a:lnTo>
                    <a:pt x="1915887" y="400579"/>
                  </a:lnTo>
                  <a:lnTo>
                    <a:pt x="1915887" y="392113"/>
                  </a:lnTo>
                  <a:lnTo>
                    <a:pt x="1914828" y="388408"/>
                  </a:lnTo>
                  <a:lnTo>
                    <a:pt x="1912709" y="386292"/>
                  </a:lnTo>
                  <a:lnTo>
                    <a:pt x="1911649" y="385233"/>
                  </a:lnTo>
                  <a:lnTo>
                    <a:pt x="1911649" y="383646"/>
                  </a:lnTo>
                  <a:lnTo>
                    <a:pt x="1911649" y="382588"/>
                  </a:lnTo>
                  <a:lnTo>
                    <a:pt x="1912709" y="380471"/>
                  </a:lnTo>
                  <a:lnTo>
                    <a:pt x="1913239" y="379413"/>
                  </a:lnTo>
                  <a:lnTo>
                    <a:pt x="1913239" y="377825"/>
                  </a:lnTo>
                  <a:lnTo>
                    <a:pt x="1913239" y="376767"/>
                  </a:lnTo>
                  <a:lnTo>
                    <a:pt x="1912709" y="375179"/>
                  </a:lnTo>
                  <a:lnTo>
                    <a:pt x="1911649" y="374121"/>
                  </a:lnTo>
                  <a:lnTo>
                    <a:pt x="1907941" y="372004"/>
                  </a:lnTo>
                  <a:lnTo>
                    <a:pt x="1906352" y="370946"/>
                  </a:lnTo>
                  <a:lnTo>
                    <a:pt x="1904233" y="367771"/>
                  </a:lnTo>
                  <a:lnTo>
                    <a:pt x="1903174" y="364596"/>
                  </a:lnTo>
                  <a:lnTo>
                    <a:pt x="1902644" y="363008"/>
                  </a:lnTo>
                  <a:lnTo>
                    <a:pt x="1901585" y="361421"/>
                  </a:lnTo>
                  <a:lnTo>
                    <a:pt x="1900525" y="359833"/>
                  </a:lnTo>
                  <a:lnTo>
                    <a:pt x="1899996" y="357188"/>
                  </a:lnTo>
                  <a:lnTo>
                    <a:pt x="1899466" y="355600"/>
                  </a:lnTo>
                  <a:lnTo>
                    <a:pt x="1897347" y="354542"/>
                  </a:lnTo>
                  <a:lnTo>
                    <a:pt x="1895758" y="352954"/>
                  </a:lnTo>
                  <a:lnTo>
                    <a:pt x="1895228" y="351367"/>
                  </a:lnTo>
                  <a:lnTo>
                    <a:pt x="1894699" y="350308"/>
                  </a:lnTo>
                  <a:lnTo>
                    <a:pt x="1892580" y="348721"/>
                  </a:lnTo>
                  <a:lnTo>
                    <a:pt x="1891520" y="346075"/>
                  </a:lnTo>
                  <a:lnTo>
                    <a:pt x="1889931" y="343958"/>
                  </a:lnTo>
                  <a:lnTo>
                    <a:pt x="1888342" y="343429"/>
                  </a:lnTo>
                  <a:lnTo>
                    <a:pt x="1887283" y="341842"/>
                  </a:lnTo>
                  <a:lnTo>
                    <a:pt x="1886753" y="339725"/>
                  </a:lnTo>
                  <a:lnTo>
                    <a:pt x="1885693" y="338138"/>
                  </a:lnTo>
                  <a:lnTo>
                    <a:pt x="1884634" y="336021"/>
                  </a:lnTo>
                  <a:lnTo>
                    <a:pt x="1884104" y="335492"/>
                  </a:lnTo>
                  <a:lnTo>
                    <a:pt x="1882515" y="334963"/>
                  </a:lnTo>
                  <a:lnTo>
                    <a:pt x="1880396" y="333904"/>
                  </a:lnTo>
                  <a:lnTo>
                    <a:pt x="1879337" y="333375"/>
                  </a:lnTo>
                  <a:lnTo>
                    <a:pt x="1878277" y="332846"/>
                  </a:lnTo>
                  <a:lnTo>
                    <a:pt x="1878277" y="332845"/>
                  </a:lnTo>
                  <a:lnTo>
                    <a:pt x="1877749" y="332317"/>
                  </a:lnTo>
                  <a:lnTo>
                    <a:pt x="1877748" y="332317"/>
                  </a:lnTo>
                  <a:lnTo>
                    <a:pt x="1876689" y="332846"/>
                  </a:lnTo>
                  <a:lnTo>
                    <a:pt x="1876688" y="332846"/>
                  </a:lnTo>
                  <a:lnTo>
                    <a:pt x="1876159" y="332846"/>
                  </a:lnTo>
                  <a:lnTo>
                    <a:pt x="1875629" y="332846"/>
                  </a:lnTo>
                  <a:lnTo>
                    <a:pt x="1875099" y="332846"/>
                  </a:lnTo>
                  <a:lnTo>
                    <a:pt x="1873510" y="332317"/>
                  </a:lnTo>
                  <a:lnTo>
                    <a:pt x="1872451" y="331788"/>
                  </a:lnTo>
                  <a:lnTo>
                    <a:pt x="1871921" y="330729"/>
                  </a:lnTo>
                  <a:lnTo>
                    <a:pt x="1870861" y="328613"/>
                  </a:lnTo>
                  <a:lnTo>
                    <a:pt x="1869272" y="327025"/>
                  </a:lnTo>
                  <a:lnTo>
                    <a:pt x="1868743" y="324908"/>
                  </a:lnTo>
                  <a:lnTo>
                    <a:pt x="1868743" y="312738"/>
                  </a:lnTo>
                  <a:lnTo>
                    <a:pt x="1867683" y="310621"/>
                  </a:lnTo>
                  <a:lnTo>
                    <a:pt x="1865564" y="309563"/>
                  </a:lnTo>
                  <a:lnTo>
                    <a:pt x="1863975" y="307975"/>
                  </a:lnTo>
                  <a:lnTo>
                    <a:pt x="1861856" y="307446"/>
                  </a:lnTo>
                  <a:lnTo>
                    <a:pt x="1860267" y="307446"/>
                  </a:lnTo>
                  <a:lnTo>
                    <a:pt x="1858678" y="307446"/>
                  </a:lnTo>
                  <a:lnTo>
                    <a:pt x="1857089" y="307446"/>
                  </a:lnTo>
                  <a:lnTo>
                    <a:pt x="1854440" y="306917"/>
                  </a:lnTo>
                  <a:lnTo>
                    <a:pt x="1852851" y="305858"/>
                  </a:lnTo>
                  <a:lnTo>
                    <a:pt x="1851262" y="303742"/>
                  </a:lnTo>
                  <a:lnTo>
                    <a:pt x="1849673" y="301625"/>
                  </a:lnTo>
                  <a:lnTo>
                    <a:pt x="1848084" y="300038"/>
                  </a:lnTo>
                  <a:lnTo>
                    <a:pt x="1844376" y="300038"/>
                  </a:lnTo>
                  <a:lnTo>
                    <a:pt x="1843316" y="300038"/>
                  </a:lnTo>
                  <a:lnTo>
                    <a:pt x="1841727" y="300038"/>
                  </a:lnTo>
                  <a:lnTo>
                    <a:pt x="1840668" y="300038"/>
                  </a:lnTo>
                  <a:lnTo>
                    <a:pt x="1839081" y="299509"/>
                  </a:lnTo>
                  <a:lnTo>
                    <a:pt x="1839080" y="299508"/>
                  </a:lnTo>
                  <a:lnTo>
                    <a:pt x="1839079" y="299508"/>
                  </a:lnTo>
                  <a:lnTo>
                    <a:pt x="1837489" y="298450"/>
                  </a:lnTo>
                  <a:lnTo>
                    <a:pt x="1834841" y="296863"/>
                  </a:lnTo>
                  <a:lnTo>
                    <a:pt x="1832192" y="295275"/>
                  </a:lnTo>
                  <a:lnTo>
                    <a:pt x="1830073" y="294746"/>
                  </a:lnTo>
                  <a:lnTo>
                    <a:pt x="1828484" y="294746"/>
                  </a:lnTo>
                  <a:lnTo>
                    <a:pt x="1816301" y="294746"/>
                  </a:lnTo>
                  <a:lnTo>
                    <a:pt x="1814182" y="294217"/>
                  </a:lnTo>
                  <a:lnTo>
                    <a:pt x="1811533" y="292629"/>
                  </a:lnTo>
                  <a:lnTo>
                    <a:pt x="1809944" y="291042"/>
                  </a:lnTo>
                  <a:lnTo>
                    <a:pt x="1807825" y="289454"/>
                  </a:lnTo>
                  <a:lnTo>
                    <a:pt x="1804647" y="288396"/>
                  </a:lnTo>
                  <a:lnTo>
                    <a:pt x="1803058" y="287338"/>
                  </a:lnTo>
                  <a:lnTo>
                    <a:pt x="1800409" y="287338"/>
                  </a:lnTo>
                  <a:lnTo>
                    <a:pt x="1797761" y="287338"/>
                  </a:lnTo>
                  <a:lnTo>
                    <a:pt x="1795112" y="287338"/>
                  </a:lnTo>
                  <a:lnTo>
                    <a:pt x="1789815" y="287338"/>
                  </a:lnTo>
                  <a:lnTo>
                    <a:pt x="1787696" y="286279"/>
                  </a:lnTo>
                  <a:lnTo>
                    <a:pt x="1786107" y="285221"/>
                  </a:lnTo>
                  <a:lnTo>
                    <a:pt x="1784518" y="283633"/>
                  </a:lnTo>
                  <a:lnTo>
                    <a:pt x="1782399" y="282046"/>
                  </a:lnTo>
                  <a:lnTo>
                    <a:pt x="1779751" y="282046"/>
                  </a:lnTo>
                  <a:lnTo>
                    <a:pt x="1778162" y="283104"/>
                  </a:lnTo>
                  <a:lnTo>
                    <a:pt x="1777103" y="284163"/>
                  </a:lnTo>
                  <a:lnTo>
                    <a:pt x="1775514" y="285221"/>
                  </a:lnTo>
                  <a:lnTo>
                    <a:pt x="1773925" y="286808"/>
                  </a:lnTo>
                  <a:lnTo>
                    <a:pt x="1772934" y="287303"/>
                  </a:lnTo>
                  <a:lnTo>
                    <a:pt x="1772864" y="287338"/>
                  </a:lnTo>
                  <a:lnTo>
                    <a:pt x="1771805" y="287338"/>
                  </a:lnTo>
                  <a:lnTo>
                    <a:pt x="1771275" y="287338"/>
                  </a:lnTo>
                  <a:lnTo>
                    <a:pt x="1770745" y="287338"/>
                  </a:lnTo>
                  <a:lnTo>
                    <a:pt x="1768627" y="287338"/>
                  </a:lnTo>
                  <a:lnTo>
                    <a:pt x="1766509" y="288396"/>
                  </a:lnTo>
                  <a:lnTo>
                    <a:pt x="1764920" y="289454"/>
                  </a:lnTo>
                  <a:lnTo>
                    <a:pt x="1763860" y="291042"/>
                  </a:lnTo>
                  <a:lnTo>
                    <a:pt x="1763859" y="291042"/>
                  </a:lnTo>
                  <a:lnTo>
                    <a:pt x="1762800" y="291571"/>
                  </a:lnTo>
                  <a:lnTo>
                    <a:pt x="1761211" y="291571"/>
                  </a:lnTo>
                  <a:lnTo>
                    <a:pt x="1760151" y="291571"/>
                  </a:lnTo>
                  <a:lnTo>
                    <a:pt x="1758562" y="291571"/>
                  </a:lnTo>
                  <a:lnTo>
                    <a:pt x="1758032" y="291571"/>
                  </a:lnTo>
                  <a:lnTo>
                    <a:pt x="1756973" y="291571"/>
                  </a:lnTo>
                  <a:lnTo>
                    <a:pt x="1755913" y="291571"/>
                  </a:lnTo>
                  <a:lnTo>
                    <a:pt x="1754324" y="291042"/>
                  </a:lnTo>
                  <a:lnTo>
                    <a:pt x="1753265" y="290513"/>
                  </a:lnTo>
                  <a:lnTo>
                    <a:pt x="1752205" y="289983"/>
                  </a:lnTo>
                  <a:lnTo>
                    <a:pt x="1751146" y="288925"/>
                  </a:lnTo>
                  <a:lnTo>
                    <a:pt x="1751145" y="288924"/>
                  </a:lnTo>
                  <a:lnTo>
                    <a:pt x="1750088" y="288396"/>
                  </a:lnTo>
                  <a:lnTo>
                    <a:pt x="1742672" y="288396"/>
                  </a:lnTo>
                  <a:lnTo>
                    <a:pt x="1742672" y="292100"/>
                  </a:lnTo>
                  <a:lnTo>
                    <a:pt x="1742671" y="292100"/>
                  </a:lnTo>
                  <a:lnTo>
                    <a:pt x="1741082" y="292100"/>
                  </a:lnTo>
                  <a:lnTo>
                    <a:pt x="1741081" y="292100"/>
                  </a:lnTo>
                  <a:lnTo>
                    <a:pt x="1739492" y="291571"/>
                  </a:lnTo>
                  <a:lnTo>
                    <a:pt x="1736844" y="291042"/>
                  </a:lnTo>
                  <a:lnTo>
                    <a:pt x="1735255" y="289983"/>
                  </a:lnTo>
                  <a:lnTo>
                    <a:pt x="1733665" y="288925"/>
                  </a:lnTo>
                  <a:lnTo>
                    <a:pt x="1731547" y="288396"/>
                  </a:lnTo>
                  <a:lnTo>
                    <a:pt x="1730487" y="288396"/>
                  </a:lnTo>
                  <a:lnTo>
                    <a:pt x="1729428" y="288396"/>
                  </a:lnTo>
                  <a:lnTo>
                    <a:pt x="1727839" y="288396"/>
                  </a:lnTo>
                  <a:lnTo>
                    <a:pt x="1724660" y="288396"/>
                  </a:lnTo>
                  <a:lnTo>
                    <a:pt x="1723071" y="288396"/>
                  </a:lnTo>
                  <a:lnTo>
                    <a:pt x="1722012" y="288396"/>
                  </a:lnTo>
                  <a:lnTo>
                    <a:pt x="1720952" y="288396"/>
                  </a:lnTo>
                  <a:lnTo>
                    <a:pt x="1720423" y="288396"/>
                  </a:lnTo>
                  <a:lnTo>
                    <a:pt x="1718834" y="288396"/>
                  </a:lnTo>
                  <a:lnTo>
                    <a:pt x="1717775" y="289454"/>
                  </a:lnTo>
                  <a:lnTo>
                    <a:pt x="1717775" y="291042"/>
                  </a:lnTo>
                  <a:lnTo>
                    <a:pt x="1718305" y="292100"/>
                  </a:lnTo>
                  <a:lnTo>
                    <a:pt x="1719364" y="293158"/>
                  </a:lnTo>
                  <a:lnTo>
                    <a:pt x="1720424" y="294746"/>
                  </a:lnTo>
                  <a:lnTo>
                    <a:pt x="1721483" y="295804"/>
                  </a:lnTo>
                  <a:lnTo>
                    <a:pt x="1722013" y="297392"/>
                  </a:lnTo>
                  <a:lnTo>
                    <a:pt x="1720424" y="298979"/>
                  </a:lnTo>
                  <a:lnTo>
                    <a:pt x="1719364" y="298979"/>
                  </a:lnTo>
                  <a:lnTo>
                    <a:pt x="1718305" y="298979"/>
                  </a:lnTo>
                  <a:lnTo>
                    <a:pt x="1717245" y="298979"/>
                  </a:lnTo>
                  <a:lnTo>
                    <a:pt x="1714067" y="298979"/>
                  </a:lnTo>
                  <a:lnTo>
                    <a:pt x="1714066" y="298979"/>
                  </a:lnTo>
                  <a:lnTo>
                    <a:pt x="1713536" y="298979"/>
                  </a:lnTo>
                  <a:lnTo>
                    <a:pt x="1711947" y="298450"/>
                  </a:lnTo>
                  <a:lnTo>
                    <a:pt x="1710358" y="297921"/>
                  </a:lnTo>
                  <a:lnTo>
                    <a:pt x="1709299" y="296863"/>
                  </a:lnTo>
                  <a:lnTo>
                    <a:pt x="1708239" y="296333"/>
                  </a:lnTo>
                  <a:lnTo>
                    <a:pt x="1707180" y="295275"/>
                  </a:lnTo>
                  <a:lnTo>
                    <a:pt x="1704531" y="294746"/>
                  </a:lnTo>
                  <a:lnTo>
                    <a:pt x="1702412" y="293158"/>
                  </a:lnTo>
                  <a:lnTo>
                    <a:pt x="1700293" y="292100"/>
                  </a:lnTo>
                  <a:lnTo>
                    <a:pt x="1698704" y="291571"/>
                  </a:lnTo>
                  <a:lnTo>
                    <a:pt x="1696585" y="290513"/>
                  </a:lnTo>
                  <a:lnTo>
                    <a:pt x="1694431" y="290082"/>
                  </a:lnTo>
                  <a:lnTo>
                    <a:pt x="1693938" y="289983"/>
                  </a:lnTo>
                  <a:lnTo>
                    <a:pt x="1693937" y="289983"/>
                  </a:lnTo>
                  <a:lnTo>
                    <a:pt x="1692348" y="288925"/>
                  </a:lnTo>
                  <a:lnTo>
                    <a:pt x="1691818" y="287338"/>
                  </a:lnTo>
                  <a:lnTo>
                    <a:pt x="1690229" y="285750"/>
                  </a:lnTo>
                  <a:lnTo>
                    <a:pt x="1689169" y="283633"/>
                  </a:lnTo>
                  <a:lnTo>
                    <a:pt x="1687580" y="283104"/>
                  </a:lnTo>
                  <a:lnTo>
                    <a:pt x="1685461" y="282046"/>
                  </a:lnTo>
                  <a:lnTo>
                    <a:pt x="1683343" y="281517"/>
                  </a:lnTo>
                  <a:lnTo>
                    <a:pt x="1682283" y="279929"/>
                  </a:lnTo>
                  <a:lnTo>
                    <a:pt x="1682813" y="278342"/>
                  </a:lnTo>
                  <a:lnTo>
                    <a:pt x="1684932" y="276754"/>
                  </a:lnTo>
                  <a:lnTo>
                    <a:pt x="1685991" y="276225"/>
                  </a:lnTo>
                  <a:lnTo>
                    <a:pt x="1686521" y="276225"/>
                  </a:lnTo>
                  <a:lnTo>
                    <a:pt x="1687052" y="276225"/>
                  </a:lnTo>
                  <a:lnTo>
                    <a:pt x="1688110" y="276225"/>
                  </a:lnTo>
                  <a:lnTo>
                    <a:pt x="1689699" y="276225"/>
                  </a:lnTo>
                  <a:lnTo>
                    <a:pt x="1687580" y="275696"/>
                  </a:lnTo>
                  <a:lnTo>
                    <a:pt x="1685461" y="274108"/>
                  </a:lnTo>
                  <a:lnTo>
                    <a:pt x="1682283" y="273050"/>
                  </a:lnTo>
                  <a:lnTo>
                    <a:pt x="1680164" y="272521"/>
                  </a:lnTo>
                  <a:lnTo>
                    <a:pt x="1678575" y="271992"/>
                  </a:lnTo>
                  <a:lnTo>
                    <a:pt x="1675927" y="270404"/>
                  </a:lnTo>
                  <a:lnTo>
                    <a:pt x="1674337" y="269346"/>
                  </a:lnTo>
                  <a:lnTo>
                    <a:pt x="1671159" y="268288"/>
                  </a:lnTo>
                  <a:lnTo>
                    <a:pt x="1668281" y="267329"/>
                  </a:lnTo>
                  <a:lnTo>
                    <a:pt x="1667982" y="267229"/>
                  </a:lnTo>
                  <a:lnTo>
                    <a:pt x="1666922" y="267229"/>
                  </a:lnTo>
                  <a:lnTo>
                    <a:pt x="1665863" y="267229"/>
                  </a:lnTo>
                  <a:lnTo>
                    <a:pt x="1665860" y="267230"/>
                  </a:lnTo>
                  <a:lnTo>
                    <a:pt x="1664803" y="267758"/>
                  </a:lnTo>
                  <a:lnTo>
                    <a:pt x="1664275" y="267758"/>
                  </a:lnTo>
                  <a:lnTo>
                    <a:pt x="1664274" y="267758"/>
                  </a:lnTo>
                  <a:lnTo>
                    <a:pt x="1664273" y="267758"/>
                  </a:lnTo>
                  <a:lnTo>
                    <a:pt x="1663743" y="267758"/>
                  </a:lnTo>
                  <a:lnTo>
                    <a:pt x="1662685" y="267230"/>
                  </a:lnTo>
                  <a:lnTo>
                    <a:pt x="1662685" y="267229"/>
                  </a:lnTo>
                  <a:lnTo>
                    <a:pt x="1661096" y="267229"/>
                  </a:lnTo>
                  <a:lnTo>
                    <a:pt x="1661095" y="267229"/>
                  </a:lnTo>
                  <a:lnTo>
                    <a:pt x="1660036" y="266171"/>
                  </a:lnTo>
                  <a:lnTo>
                    <a:pt x="1658977" y="265642"/>
                  </a:lnTo>
                  <a:lnTo>
                    <a:pt x="1657918" y="264584"/>
                  </a:lnTo>
                  <a:lnTo>
                    <a:pt x="1657916" y="264583"/>
                  </a:lnTo>
                  <a:lnTo>
                    <a:pt x="1655268" y="262467"/>
                  </a:lnTo>
                  <a:lnTo>
                    <a:pt x="1653679" y="258763"/>
                  </a:lnTo>
                  <a:lnTo>
                    <a:pt x="1654208" y="257704"/>
                  </a:lnTo>
                  <a:lnTo>
                    <a:pt x="1655797" y="256646"/>
                  </a:lnTo>
                  <a:lnTo>
                    <a:pt x="1656487" y="256417"/>
                  </a:lnTo>
                  <a:lnTo>
                    <a:pt x="1657388" y="256117"/>
                  </a:lnTo>
                  <a:lnTo>
                    <a:pt x="1667981" y="256117"/>
                  </a:lnTo>
                  <a:lnTo>
                    <a:pt x="1668511" y="254000"/>
                  </a:lnTo>
                  <a:lnTo>
                    <a:pt x="1668511" y="251883"/>
                  </a:lnTo>
                  <a:lnTo>
                    <a:pt x="1670100" y="251354"/>
                  </a:lnTo>
                  <a:lnTo>
                    <a:pt x="1672748" y="251354"/>
                  </a:lnTo>
                  <a:lnTo>
                    <a:pt x="1674337" y="251354"/>
                  </a:lnTo>
                  <a:lnTo>
                    <a:pt x="1675397" y="251354"/>
                  </a:lnTo>
                  <a:lnTo>
                    <a:pt x="1675927" y="251354"/>
                  </a:lnTo>
                  <a:lnTo>
                    <a:pt x="1676456" y="251354"/>
                  </a:lnTo>
                  <a:lnTo>
                    <a:pt x="1676457" y="251354"/>
                  </a:lnTo>
                  <a:lnTo>
                    <a:pt x="1677741" y="251675"/>
                  </a:lnTo>
                  <a:lnTo>
                    <a:pt x="1678575" y="251883"/>
                  </a:lnTo>
                  <a:lnTo>
                    <a:pt x="1678576" y="251883"/>
                  </a:lnTo>
                  <a:lnTo>
                    <a:pt x="1680695" y="252942"/>
                  </a:lnTo>
                  <a:lnTo>
                    <a:pt x="1681754" y="252942"/>
                  </a:lnTo>
                  <a:lnTo>
                    <a:pt x="1682814" y="252942"/>
                  </a:lnTo>
                  <a:lnTo>
                    <a:pt x="1683873" y="252942"/>
                  </a:lnTo>
                  <a:lnTo>
                    <a:pt x="1685462" y="253471"/>
                  </a:lnTo>
                  <a:lnTo>
                    <a:pt x="1688111" y="253471"/>
                  </a:lnTo>
                  <a:lnTo>
                    <a:pt x="1690760" y="253471"/>
                  </a:lnTo>
                  <a:lnTo>
                    <a:pt x="1692878" y="252413"/>
                  </a:lnTo>
                  <a:lnTo>
                    <a:pt x="1692942" y="252381"/>
                  </a:lnTo>
                  <a:lnTo>
                    <a:pt x="1693937" y="251883"/>
                  </a:lnTo>
                  <a:lnTo>
                    <a:pt x="1695526" y="251354"/>
                  </a:lnTo>
                  <a:lnTo>
                    <a:pt x="1697645" y="250825"/>
                  </a:lnTo>
                  <a:lnTo>
                    <a:pt x="1698176" y="250825"/>
                  </a:lnTo>
                  <a:lnTo>
                    <a:pt x="1699234" y="250825"/>
                  </a:lnTo>
                  <a:lnTo>
                    <a:pt x="1700293" y="250825"/>
                  </a:lnTo>
                  <a:lnTo>
                    <a:pt x="1700823" y="250825"/>
                  </a:lnTo>
                  <a:lnTo>
                    <a:pt x="1700824" y="250825"/>
                  </a:lnTo>
                  <a:lnTo>
                    <a:pt x="1704531" y="250825"/>
                  </a:lnTo>
                  <a:lnTo>
                    <a:pt x="1704532" y="250825"/>
                  </a:lnTo>
                  <a:lnTo>
                    <a:pt x="1705591" y="250825"/>
                  </a:lnTo>
                  <a:lnTo>
                    <a:pt x="1705592" y="250825"/>
                  </a:lnTo>
                  <a:lnTo>
                    <a:pt x="1706733" y="251205"/>
                  </a:lnTo>
                  <a:lnTo>
                    <a:pt x="1707180" y="251354"/>
                  </a:lnTo>
                  <a:lnTo>
                    <a:pt x="1707181" y="251354"/>
                  </a:lnTo>
                  <a:lnTo>
                    <a:pt x="1708770" y="252413"/>
                  </a:lnTo>
                  <a:lnTo>
                    <a:pt x="1710889" y="252413"/>
                  </a:lnTo>
                  <a:lnTo>
                    <a:pt x="1711948" y="252942"/>
                  </a:lnTo>
                  <a:lnTo>
                    <a:pt x="1713008" y="253471"/>
                  </a:lnTo>
                  <a:lnTo>
                    <a:pt x="1717244" y="253471"/>
                  </a:lnTo>
                  <a:lnTo>
                    <a:pt x="1717774" y="252413"/>
                  </a:lnTo>
                  <a:lnTo>
                    <a:pt x="1718833" y="251354"/>
                  </a:lnTo>
                  <a:lnTo>
                    <a:pt x="1720423" y="250296"/>
                  </a:lnTo>
                  <a:lnTo>
                    <a:pt x="1720771" y="250064"/>
                  </a:lnTo>
                  <a:lnTo>
                    <a:pt x="1722013" y="249238"/>
                  </a:lnTo>
                  <a:lnTo>
                    <a:pt x="1722703" y="248893"/>
                  </a:lnTo>
                  <a:lnTo>
                    <a:pt x="1724131" y="248179"/>
                  </a:lnTo>
                  <a:lnTo>
                    <a:pt x="1725720" y="247121"/>
                  </a:lnTo>
                  <a:lnTo>
                    <a:pt x="1727839" y="245533"/>
                  </a:lnTo>
                  <a:lnTo>
                    <a:pt x="1728368" y="243946"/>
                  </a:lnTo>
                  <a:lnTo>
                    <a:pt x="1728368" y="236538"/>
                  </a:lnTo>
                  <a:lnTo>
                    <a:pt x="1726250" y="236538"/>
                  </a:lnTo>
                  <a:lnTo>
                    <a:pt x="1724661" y="236538"/>
                  </a:lnTo>
                  <a:lnTo>
                    <a:pt x="1723728" y="236227"/>
                  </a:lnTo>
                  <a:lnTo>
                    <a:pt x="1723072" y="236008"/>
                  </a:lnTo>
                  <a:lnTo>
                    <a:pt x="1721483" y="236008"/>
                  </a:lnTo>
                  <a:lnTo>
                    <a:pt x="1719364" y="236008"/>
                  </a:lnTo>
                  <a:lnTo>
                    <a:pt x="1717245" y="236538"/>
                  </a:lnTo>
                  <a:lnTo>
                    <a:pt x="1715126" y="237067"/>
                  </a:lnTo>
                  <a:lnTo>
                    <a:pt x="1714621" y="237193"/>
                  </a:lnTo>
                  <a:lnTo>
                    <a:pt x="1713007" y="237596"/>
                  </a:lnTo>
                  <a:lnTo>
                    <a:pt x="1702942" y="237596"/>
                  </a:lnTo>
                  <a:lnTo>
                    <a:pt x="1701884" y="238125"/>
                  </a:lnTo>
                  <a:lnTo>
                    <a:pt x="1700824" y="238654"/>
                  </a:lnTo>
                  <a:lnTo>
                    <a:pt x="1698705" y="240242"/>
                  </a:lnTo>
                  <a:lnTo>
                    <a:pt x="1698704" y="240242"/>
                  </a:lnTo>
                  <a:lnTo>
                    <a:pt x="1696585" y="240771"/>
                  </a:lnTo>
                  <a:lnTo>
                    <a:pt x="1696304" y="240841"/>
                  </a:lnTo>
                  <a:lnTo>
                    <a:pt x="1694468" y="241300"/>
                  </a:lnTo>
                  <a:lnTo>
                    <a:pt x="1694467" y="241300"/>
                  </a:lnTo>
                  <a:lnTo>
                    <a:pt x="1693937" y="241300"/>
                  </a:lnTo>
                  <a:lnTo>
                    <a:pt x="1693408" y="241300"/>
                  </a:lnTo>
                  <a:lnTo>
                    <a:pt x="1693407" y="241300"/>
                  </a:lnTo>
                  <a:lnTo>
                    <a:pt x="1692877" y="241300"/>
                  </a:lnTo>
                  <a:lnTo>
                    <a:pt x="1691819" y="241300"/>
                  </a:lnTo>
                  <a:lnTo>
                    <a:pt x="1691818" y="241300"/>
                  </a:lnTo>
                  <a:lnTo>
                    <a:pt x="1688641" y="241300"/>
                  </a:lnTo>
                  <a:lnTo>
                    <a:pt x="1688640" y="241300"/>
                  </a:lnTo>
                  <a:lnTo>
                    <a:pt x="1687581" y="241300"/>
                  </a:lnTo>
                  <a:lnTo>
                    <a:pt x="1687580" y="241300"/>
                  </a:lnTo>
                  <a:lnTo>
                    <a:pt x="1685991" y="240771"/>
                  </a:lnTo>
                  <a:lnTo>
                    <a:pt x="1683344" y="241300"/>
                  </a:lnTo>
                  <a:lnTo>
                    <a:pt x="1683117" y="241224"/>
                  </a:lnTo>
                  <a:lnTo>
                    <a:pt x="1682813" y="241300"/>
                  </a:lnTo>
                  <a:lnTo>
                    <a:pt x="1682283" y="241300"/>
                  </a:lnTo>
                  <a:lnTo>
                    <a:pt x="1681753" y="240771"/>
                  </a:lnTo>
                  <a:lnTo>
                    <a:pt x="1680164" y="240242"/>
                  </a:lnTo>
                  <a:lnTo>
                    <a:pt x="1678575" y="238125"/>
                  </a:lnTo>
                  <a:lnTo>
                    <a:pt x="1676456" y="237067"/>
                  </a:lnTo>
                  <a:lnTo>
                    <a:pt x="1675051" y="236716"/>
                  </a:lnTo>
                  <a:lnTo>
                    <a:pt x="1674338" y="236538"/>
                  </a:lnTo>
                  <a:lnTo>
                    <a:pt x="1666922" y="233363"/>
                  </a:lnTo>
                  <a:lnTo>
                    <a:pt x="1648912" y="233363"/>
                  </a:lnTo>
                  <a:lnTo>
                    <a:pt x="1648912" y="233362"/>
                  </a:lnTo>
                  <a:lnTo>
                    <a:pt x="1648911" y="233362"/>
                  </a:lnTo>
                  <a:lnTo>
                    <a:pt x="1647852" y="231246"/>
                  </a:lnTo>
                  <a:lnTo>
                    <a:pt x="1646792" y="229658"/>
                  </a:lnTo>
                  <a:lnTo>
                    <a:pt x="1643614" y="227542"/>
                  </a:lnTo>
                  <a:lnTo>
                    <a:pt x="1640680" y="226704"/>
                  </a:lnTo>
                  <a:lnTo>
                    <a:pt x="1639907" y="226483"/>
                  </a:lnTo>
                  <a:lnTo>
                    <a:pt x="1638318" y="225954"/>
                  </a:lnTo>
                  <a:lnTo>
                    <a:pt x="1636199" y="225954"/>
                  </a:lnTo>
                  <a:lnTo>
                    <a:pt x="1634610" y="225954"/>
                  </a:lnTo>
                  <a:lnTo>
                    <a:pt x="1633021" y="225954"/>
                  </a:lnTo>
                  <a:lnTo>
                    <a:pt x="1631961" y="225954"/>
                  </a:lnTo>
                  <a:lnTo>
                    <a:pt x="1631432" y="225954"/>
                  </a:lnTo>
                  <a:lnTo>
                    <a:pt x="1629842" y="225954"/>
                  </a:lnTo>
                  <a:lnTo>
                    <a:pt x="1628783" y="225954"/>
                  </a:lnTo>
                  <a:lnTo>
                    <a:pt x="1628782" y="225954"/>
                  </a:lnTo>
                  <a:lnTo>
                    <a:pt x="1628252" y="224367"/>
                  </a:lnTo>
                  <a:lnTo>
                    <a:pt x="1627193" y="222250"/>
                  </a:lnTo>
                  <a:lnTo>
                    <a:pt x="1625604" y="221192"/>
                  </a:lnTo>
                  <a:lnTo>
                    <a:pt x="1624015" y="220133"/>
                  </a:lnTo>
                  <a:lnTo>
                    <a:pt x="1622425" y="218017"/>
                  </a:lnTo>
                  <a:lnTo>
                    <a:pt x="1621366" y="215900"/>
                  </a:lnTo>
                  <a:lnTo>
                    <a:pt x="1620836" y="214312"/>
                  </a:lnTo>
                  <a:lnTo>
                    <a:pt x="1621366" y="212725"/>
                  </a:lnTo>
                  <a:lnTo>
                    <a:pt x="1621896" y="210608"/>
                  </a:lnTo>
                  <a:lnTo>
                    <a:pt x="1622425" y="209021"/>
                  </a:lnTo>
                  <a:lnTo>
                    <a:pt x="1622428" y="209020"/>
                  </a:lnTo>
                  <a:lnTo>
                    <a:pt x="1624016" y="207963"/>
                  </a:lnTo>
                  <a:lnTo>
                    <a:pt x="1624543" y="207963"/>
                  </a:lnTo>
                  <a:lnTo>
                    <a:pt x="1624544" y="207962"/>
                  </a:lnTo>
                  <a:lnTo>
                    <a:pt x="1634079" y="207962"/>
                  </a:lnTo>
                  <a:lnTo>
                    <a:pt x="1635668" y="206904"/>
                  </a:lnTo>
                  <a:lnTo>
                    <a:pt x="1636728" y="204787"/>
                  </a:lnTo>
                  <a:lnTo>
                    <a:pt x="1637257" y="203200"/>
                  </a:lnTo>
                  <a:lnTo>
                    <a:pt x="1637257" y="201612"/>
                  </a:lnTo>
                  <a:lnTo>
                    <a:pt x="1637787" y="199496"/>
                  </a:lnTo>
                  <a:lnTo>
                    <a:pt x="1637788" y="199496"/>
                  </a:lnTo>
                  <a:lnTo>
                    <a:pt x="1639907" y="198967"/>
                  </a:lnTo>
                  <a:lnTo>
                    <a:pt x="1639948" y="198947"/>
                  </a:lnTo>
                  <a:lnTo>
                    <a:pt x="1640965" y="198437"/>
                  </a:lnTo>
                  <a:lnTo>
                    <a:pt x="1642555" y="198437"/>
                  </a:lnTo>
                  <a:lnTo>
                    <a:pt x="1644673" y="197379"/>
                  </a:lnTo>
                  <a:lnTo>
                    <a:pt x="1646263" y="196850"/>
                  </a:lnTo>
                  <a:lnTo>
                    <a:pt x="1646264" y="196850"/>
                  </a:lnTo>
                  <a:lnTo>
                    <a:pt x="1647322" y="196850"/>
                  </a:lnTo>
                  <a:lnTo>
                    <a:pt x="1647323" y="196850"/>
                  </a:lnTo>
                  <a:lnTo>
                    <a:pt x="1648381" y="196850"/>
                  </a:lnTo>
                  <a:lnTo>
                    <a:pt x="1648911" y="196850"/>
                  </a:lnTo>
                  <a:lnTo>
                    <a:pt x="1649442" y="196850"/>
                  </a:lnTo>
                  <a:lnTo>
                    <a:pt x="1649971" y="196850"/>
                  </a:lnTo>
                  <a:lnTo>
                    <a:pt x="1651030" y="196850"/>
                  </a:lnTo>
                  <a:lnTo>
                    <a:pt x="1651031" y="196850"/>
                  </a:lnTo>
                  <a:lnTo>
                    <a:pt x="1653149" y="196850"/>
                  </a:lnTo>
                  <a:lnTo>
                    <a:pt x="1653680" y="196850"/>
                  </a:lnTo>
                  <a:lnTo>
                    <a:pt x="1654208" y="196850"/>
                  </a:lnTo>
                  <a:lnTo>
                    <a:pt x="1654738" y="196850"/>
                  </a:lnTo>
                  <a:lnTo>
                    <a:pt x="1655797" y="196850"/>
                  </a:lnTo>
                  <a:lnTo>
                    <a:pt x="1655798" y="196850"/>
                  </a:lnTo>
                  <a:lnTo>
                    <a:pt x="1657062" y="197271"/>
                  </a:lnTo>
                  <a:lnTo>
                    <a:pt x="1657387" y="197379"/>
                  </a:lnTo>
                  <a:lnTo>
                    <a:pt x="1658976" y="197379"/>
                  </a:lnTo>
                  <a:lnTo>
                    <a:pt x="1658977" y="197379"/>
                  </a:lnTo>
                  <a:lnTo>
                    <a:pt x="1660036" y="197908"/>
                  </a:lnTo>
                  <a:lnTo>
                    <a:pt x="1660037" y="197908"/>
                  </a:lnTo>
                  <a:lnTo>
                    <a:pt x="1661621" y="197381"/>
                  </a:lnTo>
                  <a:lnTo>
                    <a:pt x="1661624" y="197379"/>
                  </a:lnTo>
                  <a:lnTo>
                    <a:pt x="1664275" y="197379"/>
                  </a:lnTo>
                  <a:lnTo>
                    <a:pt x="1666917" y="196851"/>
                  </a:lnTo>
                  <a:lnTo>
                    <a:pt x="1666921" y="196850"/>
                  </a:lnTo>
                  <a:lnTo>
                    <a:pt x="1669040" y="195792"/>
                  </a:lnTo>
                  <a:lnTo>
                    <a:pt x="1670629" y="194204"/>
                  </a:lnTo>
                  <a:lnTo>
                    <a:pt x="1672748" y="193146"/>
                  </a:lnTo>
                  <a:lnTo>
                    <a:pt x="1672749" y="193146"/>
                  </a:lnTo>
                  <a:lnTo>
                    <a:pt x="1682814" y="193146"/>
                  </a:lnTo>
                  <a:lnTo>
                    <a:pt x="1685461" y="192617"/>
                  </a:lnTo>
                  <a:lnTo>
                    <a:pt x="1687051" y="191029"/>
                  </a:lnTo>
                  <a:lnTo>
                    <a:pt x="1688110" y="188912"/>
                  </a:lnTo>
                  <a:lnTo>
                    <a:pt x="1688110" y="187854"/>
                  </a:lnTo>
                  <a:lnTo>
                    <a:pt x="1688110" y="186796"/>
                  </a:lnTo>
                  <a:lnTo>
                    <a:pt x="1689169" y="183621"/>
                  </a:lnTo>
                  <a:lnTo>
                    <a:pt x="1690759" y="182562"/>
                  </a:lnTo>
                  <a:lnTo>
                    <a:pt x="1692877" y="182033"/>
                  </a:lnTo>
                  <a:lnTo>
                    <a:pt x="1696056" y="181504"/>
                  </a:lnTo>
                  <a:lnTo>
                    <a:pt x="1698704" y="181504"/>
                  </a:lnTo>
                  <a:lnTo>
                    <a:pt x="1700293" y="181504"/>
                  </a:lnTo>
                  <a:lnTo>
                    <a:pt x="1701353" y="181504"/>
                  </a:lnTo>
                  <a:lnTo>
                    <a:pt x="1701883" y="181504"/>
                  </a:lnTo>
                  <a:lnTo>
                    <a:pt x="1702942" y="181504"/>
                  </a:lnTo>
                  <a:lnTo>
                    <a:pt x="1702943" y="181504"/>
                  </a:lnTo>
                  <a:lnTo>
                    <a:pt x="1704532" y="182563"/>
                  </a:lnTo>
                  <a:lnTo>
                    <a:pt x="1705592" y="183092"/>
                  </a:lnTo>
                  <a:lnTo>
                    <a:pt x="1707710" y="183092"/>
                  </a:lnTo>
                  <a:lnTo>
                    <a:pt x="1710359" y="183621"/>
                  </a:lnTo>
                  <a:lnTo>
                    <a:pt x="1713537" y="183621"/>
                  </a:lnTo>
                  <a:lnTo>
                    <a:pt x="1722013" y="183621"/>
                  </a:lnTo>
                  <a:lnTo>
                    <a:pt x="1723602" y="183621"/>
                  </a:lnTo>
                  <a:lnTo>
                    <a:pt x="1724660" y="182562"/>
                  </a:lnTo>
                  <a:lnTo>
                    <a:pt x="1726779" y="182033"/>
                  </a:lnTo>
                  <a:lnTo>
                    <a:pt x="1728368" y="181504"/>
                  </a:lnTo>
                  <a:lnTo>
                    <a:pt x="1729428" y="180446"/>
                  </a:lnTo>
                  <a:lnTo>
                    <a:pt x="1729429" y="180446"/>
                  </a:lnTo>
                  <a:lnTo>
                    <a:pt x="1731018" y="179917"/>
                  </a:lnTo>
                  <a:lnTo>
                    <a:pt x="1731176" y="179864"/>
                  </a:lnTo>
                  <a:lnTo>
                    <a:pt x="1732606" y="179387"/>
                  </a:lnTo>
                  <a:lnTo>
                    <a:pt x="1733665" y="179387"/>
                  </a:lnTo>
                  <a:lnTo>
                    <a:pt x="1734725" y="179387"/>
                  </a:lnTo>
                  <a:lnTo>
                    <a:pt x="1735784" y="179387"/>
                  </a:lnTo>
                  <a:lnTo>
                    <a:pt x="1736844" y="179387"/>
                  </a:lnTo>
                  <a:lnTo>
                    <a:pt x="1737599" y="179639"/>
                  </a:lnTo>
                  <a:lnTo>
                    <a:pt x="1738434" y="179917"/>
                  </a:lnTo>
                  <a:lnTo>
                    <a:pt x="1739493" y="179917"/>
                  </a:lnTo>
                  <a:lnTo>
                    <a:pt x="1741082" y="179917"/>
                  </a:lnTo>
                  <a:lnTo>
                    <a:pt x="1743731" y="179917"/>
                  </a:lnTo>
                  <a:lnTo>
                    <a:pt x="1746380" y="179917"/>
                  </a:lnTo>
                  <a:lnTo>
                    <a:pt x="1747438" y="179387"/>
                  </a:lnTo>
                  <a:lnTo>
                    <a:pt x="1748497" y="178858"/>
                  </a:lnTo>
                  <a:lnTo>
                    <a:pt x="1751146" y="177271"/>
                  </a:lnTo>
                  <a:lnTo>
                    <a:pt x="1754324" y="173037"/>
                  </a:lnTo>
                  <a:lnTo>
                    <a:pt x="1755384" y="168275"/>
                  </a:lnTo>
                  <a:lnTo>
                    <a:pt x="1755384" y="159808"/>
                  </a:lnTo>
                  <a:lnTo>
                    <a:pt x="1754324" y="158221"/>
                  </a:lnTo>
                  <a:lnTo>
                    <a:pt x="1753795" y="156633"/>
                  </a:lnTo>
                  <a:lnTo>
                    <a:pt x="1753265" y="154517"/>
                  </a:lnTo>
                  <a:lnTo>
                    <a:pt x="1752735" y="152929"/>
                  </a:lnTo>
                  <a:lnTo>
                    <a:pt x="1753265" y="150812"/>
                  </a:lnTo>
                  <a:lnTo>
                    <a:pt x="1753265" y="149225"/>
                  </a:lnTo>
                  <a:lnTo>
                    <a:pt x="1753265" y="147637"/>
                  </a:lnTo>
                  <a:lnTo>
                    <a:pt x="1752205" y="144992"/>
                  </a:lnTo>
                  <a:lnTo>
                    <a:pt x="1750617" y="143934"/>
                  </a:lnTo>
                  <a:lnTo>
                    <a:pt x="1748498" y="144463"/>
                  </a:lnTo>
                  <a:lnTo>
                    <a:pt x="1747439" y="145521"/>
                  </a:lnTo>
                  <a:lnTo>
                    <a:pt x="1746380" y="146050"/>
                  </a:lnTo>
                  <a:lnTo>
                    <a:pt x="1745850" y="147108"/>
                  </a:lnTo>
                  <a:lnTo>
                    <a:pt x="1744261" y="147638"/>
                  </a:lnTo>
                  <a:lnTo>
                    <a:pt x="1742407" y="148101"/>
                  </a:lnTo>
                  <a:lnTo>
                    <a:pt x="1742141" y="148167"/>
                  </a:lnTo>
                  <a:lnTo>
                    <a:pt x="1740552" y="148696"/>
                  </a:lnTo>
                  <a:lnTo>
                    <a:pt x="1739492" y="148696"/>
                  </a:lnTo>
                  <a:lnTo>
                    <a:pt x="1738433" y="148696"/>
                  </a:lnTo>
                  <a:lnTo>
                    <a:pt x="1736314" y="148696"/>
                  </a:lnTo>
                  <a:lnTo>
                    <a:pt x="1734195" y="148696"/>
                  </a:lnTo>
                  <a:lnTo>
                    <a:pt x="1732076" y="148696"/>
                  </a:lnTo>
                  <a:lnTo>
                    <a:pt x="1731017" y="148696"/>
                  </a:lnTo>
                  <a:lnTo>
                    <a:pt x="1729957" y="148696"/>
                  </a:lnTo>
                  <a:lnTo>
                    <a:pt x="1729428" y="148696"/>
                  </a:lnTo>
                  <a:lnTo>
                    <a:pt x="1727839" y="148696"/>
                  </a:lnTo>
                  <a:lnTo>
                    <a:pt x="1725720" y="147108"/>
                  </a:lnTo>
                  <a:lnTo>
                    <a:pt x="1724131" y="145521"/>
                  </a:lnTo>
                  <a:lnTo>
                    <a:pt x="1722541" y="144992"/>
                  </a:lnTo>
                  <a:lnTo>
                    <a:pt x="1719893" y="144992"/>
                  </a:lnTo>
                  <a:lnTo>
                    <a:pt x="1719036" y="144706"/>
                  </a:lnTo>
                  <a:lnTo>
                    <a:pt x="1718305" y="144463"/>
                  </a:lnTo>
                  <a:lnTo>
                    <a:pt x="1716186" y="143933"/>
                  </a:lnTo>
                  <a:lnTo>
                    <a:pt x="1712478" y="143933"/>
                  </a:lnTo>
                  <a:lnTo>
                    <a:pt x="1712477" y="143933"/>
                  </a:lnTo>
                  <a:lnTo>
                    <a:pt x="1712477" y="142346"/>
                  </a:lnTo>
                  <a:lnTo>
                    <a:pt x="1712477" y="142344"/>
                  </a:lnTo>
                  <a:lnTo>
                    <a:pt x="1711948" y="140229"/>
                  </a:lnTo>
                  <a:lnTo>
                    <a:pt x="1712477" y="139172"/>
                  </a:lnTo>
                  <a:lnTo>
                    <a:pt x="1712477" y="139171"/>
                  </a:lnTo>
                  <a:lnTo>
                    <a:pt x="1712478" y="139171"/>
                  </a:lnTo>
                  <a:lnTo>
                    <a:pt x="1714067" y="138642"/>
                  </a:lnTo>
                  <a:lnTo>
                    <a:pt x="1714142" y="138617"/>
                  </a:lnTo>
                  <a:lnTo>
                    <a:pt x="1715655" y="138112"/>
                  </a:lnTo>
                  <a:lnTo>
                    <a:pt x="1716185" y="136525"/>
                  </a:lnTo>
                  <a:lnTo>
                    <a:pt x="1718304" y="133879"/>
                  </a:lnTo>
                  <a:lnTo>
                    <a:pt x="1719893" y="132292"/>
                  </a:lnTo>
                  <a:lnTo>
                    <a:pt x="1720952" y="130175"/>
                  </a:lnTo>
                  <a:lnTo>
                    <a:pt x="1720953" y="130175"/>
                  </a:lnTo>
                  <a:lnTo>
                    <a:pt x="1722541" y="130175"/>
                  </a:lnTo>
                  <a:lnTo>
                    <a:pt x="1722542" y="130175"/>
                  </a:lnTo>
                  <a:lnTo>
                    <a:pt x="1724131" y="130175"/>
                  </a:lnTo>
                  <a:lnTo>
                    <a:pt x="1725720" y="128058"/>
                  </a:lnTo>
                  <a:lnTo>
                    <a:pt x="1726249" y="125942"/>
                  </a:lnTo>
                  <a:lnTo>
                    <a:pt x="1728368" y="125412"/>
                  </a:lnTo>
                  <a:lnTo>
                    <a:pt x="1730487" y="124354"/>
                  </a:lnTo>
                  <a:lnTo>
                    <a:pt x="1732606" y="122767"/>
                  </a:lnTo>
                  <a:lnTo>
                    <a:pt x="1732607" y="122767"/>
                  </a:lnTo>
                  <a:lnTo>
                    <a:pt x="1732646" y="122747"/>
                  </a:lnTo>
                  <a:lnTo>
                    <a:pt x="1733665" y="122237"/>
                  </a:lnTo>
                  <a:lnTo>
                    <a:pt x="1734725" y="121708"/>
                  </a:lnTo>
                  <a:lnTo>
                    <a:pt x="1735255" y="121708"/>
                  </a:lnTo>
                  <a:lnTo>
                    <a:pt x="1735784" y="121708"/>
                  </a:lnTo>
                  <a:lnTo>
                    <a:pt x="1736844" y="121708"/>
                  </a:lnTo>
                  <a:lnTo>
                    <a:pt x="1738433" y="121708"/>
                  </a:lnTo>
                  <a:lnTo>
                    <a:pt x="1739492" y="121179"/>
                  </a:lnTo>
                  <a:lnTo>
                    <a:pt x="1740022" y="121179"/>
                  </a:lnTo>
                  <a:lnTo>
                    <a:pt x="1740552" y="121179"/>
                  </a:lnTo>
                  <a:lnTo>
                    <a:pt x="1741081" y="121179"/>
                  </a:lnTo>
                  <a:lnTo>
                    <a:pt x="1742141" y="121179"/>
                  </a:lnTo>
                  <a:lnTo>
                    <a:pt x="1743730" y="121179"/>
                  </a:lnTo>
                  <a:lnTo>
                    <a:pt x="1744789" y="121179"/>
                  </a:lnTo>
                  <a:lnTo>
                    <a:pt x="1745319" y="121179"/>
                  </a:lnTo>
                  <a:lnTo>
                    <a:pt x="1745849" y="121179"/>
                  </a:lnTo>
                  <a:lnTo>
                    <a:pt x="1747438" y="121179"/>
                  </a:lnTo>
                  <a:lnTo>
                    <a:pt x="1749557" y="119592"/>
                  </a:lnTo>
                  <a:lnTo>
                    <a:pt x="1751676" y="117475"/>
                  </a:lnTo>
                  <a:lnTo>
                    <a:pt x="1753265" y="115887"/>
                  </a:lnTo>
                  <a:lnTo>
                    <a:pt x="1755384" y="113771"/>
                  </a:lnTo>
                  <a:lnTo>
                    <a:pt x="1756443" y="112183"/>
                  </a:lnTo>
                  <a:lnTo>
                    <a:pt x="1758562" y="111125"/>
                  </a:lnTo>
                  <a:lnTo>
                    <a:pt x="1759874" y="110798"/>
                  </a:lnTo>
                  <a:lnTo>
                    <a:pt x="1760682" y="110596"/>
                  </a:lnTo>
                  <a:lnTo>
                    <a:pt x="1762271" y="110596"/>
                  </a:lnTo>
                  <a:lnTo>
                    <a:pt x="1764919" y="109537"/>
                  </a:lnTo>
                  <a:lnTo>
                    <a:pt x="1767567" y="108479"/>
                  </a:lnTo>
                  <a:lnTo>
                    <a:pt x="1769156" y="107421"/>
                  </a:lnTo>
                  <a:lnTo>
                    <a:pt x="1769157" y="107421"/>
                  </a:lnTo>
                  <a:lnTo>
                    <a:pt x="1771275" y="106892"/>
                  </a:lnTo>
                  <a:lnTo>
                    <a:pt x="1772335" y="106362"/>
                  </a:lnTo>
                  <a:lnTo>
                    <a:pt x="1773394" y="105304"/>
                  </a:lnTo>
                  <a:lnTo>
                    <a:pt x="1773924" y="103717"/>
                  </a:lnTo>
                  <a:lnTo>
                    <a:pt x="1774983" y="102129"/>
                  </a:lnTo>
                  <a:lnTo>
                    <a:pt x="1776572" y="100542"/>
                  </a:lnTo>
                  <a:lnTo>
                    <a:pt x="1776573" y="100542"/>
                  </a:lnTo>
                  <a:lnTo>
                    <a:pt x="1786638" y="101071"/>
                  </a:lnTo>
                  <a:lnTo>
                    <a:pt x="1796702" y="101071"/>
                  </a:lnTo>
                  <a:lnTo>
                    <a:pt x="1798292" y="101600"/>
                  </a:lnTo>
                  <a:lnTo>
                    <a:pt x="1800410" y="103188"/>
                  </a:lnTo>
                  <a:lnTo>
                    <a:pt x="1800411" y="103189"/>
                  </a:lnTo>
                  <a:lnTo>
                    <a:pt x="1801469" y="104246"/>
                  </a:lnTo>
                  <a:lnTo>
                    <a:pt x="1803055" y="104774"/>
                  </a:lnTo>
                  <a:lnTo>
                    <a:pt x="1803059" y="104775"/>
                  </a:lnTo>
                  <a:lnTo>
                    <a:pt x="1804648" y="105304"/>
                  </a:lnTo>
                  <a:lnTo>
                    <a:pt x="1806237" y="105833"/>
                  </a:lnTo>
                  <a:lnTo>
                    <a:pt x="1817360" y="105833"/>
                  </a:lnTo>
                  <a:lnTo>
                    <a:pt x="1817360" y="91546"/>
                  </a:lnTo>
                  <a:lnTo>
                    <a:pt x="1816831" y="89429"/>
                  </a:lnTo>
                  <a:lnTo>
                    <a:pt x="1816301" y="87842"/>
                  </a:lnTo>
                  <a:lnTo>
                    <a:pt x="1814182" y="85725"/>
                  </a:lnTo>
                  <a:lnTo>
                    <a:pt x="1812593" y="83608"/>
                  </a:lnTo>
                  <a:lnTo>
                    <a:pt x="1812063" y="81492"/>
                  </a:lnTo>
                  <a:lnTo>
                    <a:pt x="1812593" y="79904"/>
                  </a:lnTo>
                  <a:lnTo>
                    <a:pt x="1814182" y="78846"/>
                  </a:lnTo>
                  <a:lnTo>
                    <a:pt x="1814868" y="78675"/>
                  </a:lnTo>
                  <a:lnTo>
                    <a:pt x="1816302" y="78317"/>
                  </a:lnTo>
                  <a:lnTo>
                    <a:pt x="1816865" y="78176"/>
                  </a:lnTo>
                  <a:lnTo>
                    <a:pt x="1818420" y="77787"/>
                  </a:lnTo>
                  <a:lnTo>
                    <a:pt x="1820539" y="76729"/>
                  </a:lnTo>
                  <a:lnTo>
                    <a:pt x="1822128" y="75671"/>
                  </a:lnTo>
                  <a:lnTo>
                    <a:pt x="1824776" y="74612"/>
                  </a:lnTo>
                  <a:lnTo>
                    <a:pt x="1826365" y="73025"/>
                  </a:lnTo>
                  <a:lnTo>
                    <a:pt x="1828484" y="72496"/>
                  </a:lnTo>
                  <a:lnTo>
                    <a:pt x="1830073" y="71437"/>
                  </a:lnTo>
                  <a:lnTo>
                    <a:pt x="1833781" y="70379"/>
                  </a:lnTo>
                  <a:lnTo>
                    <a:pt x="1833782" y="70379"/>
                  </a:lnTo>
                  <a:lnTo>
                    <a:pt x="1838019" y="70379"/>
                  </a:lnTo>
                  <a:lnTo>
                    <a:pt x="1838020" y="70379"/>
                  </a:lnTo>
                  <a:lnTo>
                    <a:pt x="1839608" y="70379"/>
                  </a:lnTo>
                  <a:lnTo>
                    <a:pt x="1839609" y="70379"/>
                  </a:lnTo>
                  <a:lnTo>
                    <a:pt x="1841198" y="71438"/>
                  </a:lnTo>
                  <a:lnTo>
                    <a:pt x="1842258" y="73025"/>
                  </a:lnTo>
                  <a:lnTo>
                    <a:pt x="1843847" y="75671"/>
                  </a:lnTo>
                  <a:lnTo>
                    <a:pt x="1845830" y="77157"/>
                  </a:lnTo>
                  <a:lnTo>
                    <a:pt x="1845965" y="77258"/>
                  </a:lnTo>
                  <a:lnTo>
                    <a:pt x="1846561" y="77496"/>
                  </a:lnTo>
                  <a:lnTo>
                    <a:pt x="1848614" y="78317"/>
                  </a:lnTo>
                  <a:lnTo>
                    <a:pt x="1850733" y="79375"/>
                  </a:lnTo>
                  <a:lnTo>
                    <a:pt x="1852322" y="79904"/>
                  </a:lnTo>
                  <a:lnTo>
                    <a:pt x="1854164" y="80364"/>
                  </a:lnTo>
                  <a:lnTo>
                    <a:pt x="1854440" y="80433"/>
                  </a:lnTo>
                  <a:lnTo>
                    <a:pt x="1857089" y="80962"/>
                  </a:lnTo>
                  <a:lnTo>
                    <a:pt x="1857090" y="80963"/>
                  </a:lnTo>
                  <a:lnTo>
                    <a:pt x="1858149" y="82021"/>
                  </a:lnTo>
                  <a:lnTo>
                    <a:pt x="1859209" y="83079"/>
                  </a:lnTo>
                  <a:lnTo>
                    <a:pt x="1860268" y="83608"/>
                  </a:lnTo>
                  <a:lnTo>
                    <a:pt x="1861327" y="83608"/>
                  </a:lnTo>
                  <a:lnTo>
                    <a:pt x="1862916" y="83608"/>
                  </a:lnTo>
                  <a:lnTo>
                    <a:pt x="1863975" y="83608"/>
                  </a:lnTo>
                  <a:lnTo>
                    <a:pt x="1863976" y="83608"/>
                  </a:lnTo>
                  <a:lnTo>
                    <a:pt x="1864519" y="83880"/>
                  </a:lnTo>
                  <a:lnTo>
                    <a:pt x="1865035" y="84137"/>
                  </a:lnTo>
                  <a:lnTo>
                    <a:pt x="1865564" y="84137"/>
                  </a:lnTo>
                  <a:lnTo>
                    <a:pt x="1867153" y="84137"/>
                  </a:lnTo>
                  <a:lnTo>
                    <a:pt x="1867686" y="84137"/>
                  </a:lnTo>
                  <a:lnTo>
                    <a:pt x="1868478" y="83873"/>
                  </a:lnTo>
                  <a:lnTo>
                    <a:pt x="1868743" y="83608"/>
                  </a:lnTo>
                  <a:lnTo>
                    <a:pt x="1869272" y="83608"/>
                  </a:lnTo>
                  <a:lnTo>
                    <a:pt x="1870332" y="83608"/>
                  </a:lnTo>
                  <a:lnTo>
                    <a:pt x="1870861" y="84137"/>
                  </a:lnTo>
                  <a:lnTo>
                    <a:pt x="1870862" y="84138"/>
                  </a:lnTo>
                  <a:lnTo>
                    <a:pt x="1871922" y="84667"/>
                  </a:lnTo>
                  <a:lnTo>
                    <a:pt x="1872981" y="85725"/>
                  </a:lnTo>
                  <a:lnTo>
                    <a:pt x="1874570" y="87313"/>
                  </a:lnTo>
                  <a:lnTo>
                    <a:pt x="1876689" y="88900"/>
                  </a:lnTo>
                  <a:lnTo>
                    <a:pt x="1878278" y="89429"/>
                  </a:lnTo>
                  <a:lnTo>
                    <a:pt x="1879288" y="90438"/>
                  </a:lnTo>
                  <a:lnTo>
                    <a:pt x="1879337" y="90487"/>
                  </a:lnTo>
                  <a:lnTo>
                    <a:pt x="1880457" y="90767"/>
                  </a:lnTo>
                  <a:lnTo>
                    <a:pt x="1881457" y="91017"/>
                  </a:lnTo>
                  <a:lnTo>
                    <a:pt x="1883576" y="91546"/>
                  </a:lnTo>
                  <a:lnTo>
                    <a:pt x="1885165" y="92604"/>
                  </a:lnTo>
                  <a:lnTo>
                    <a:pt x="1886753" y="93133"/>
                  </a:lnTo>
                  <a:lnTo>
                    <a:pt x="1889401" y="93662"/>
                  </a:lnTo>
                  <a:lnTo>
                    <a:pt x="1896288" y="93662"/>
                  </a:lnTo>
                  <a:lnTo>
                    <a:pt x="1897877" y="92075"/>
                  </a:lnTo>
                  <a:lnTo>
                    <a:pt x="1896289" y="90488"/>
                  </a:lnTo>
                  <a:lnTo>
                    <a:pt x="1895047" y="89661"/>
                  </a:lnTo>
                  <a:lnTo>
                    <a:pt x="1894700" y="89429"/>
                  </a:lnTo>
                  <a:lnTo>
                    <a:pt x="1894289" y="89293"/>
                  </a:lnTo>
                  <a:lnTo>
                    <a:pt x="1893109" y="88900"/>
                  </a:lnTo>
                  <a:lnTo>
                    <a:pt x="1890991" y="87842"/>
                  </a:lnTo>
                  <a:lnTo>
                    <a:pt x="1889835" y="87457"/>
                  </a:lnTo>
                  <a:lnTo>
                    <a:pt x="1889402" y="87313"/>
                  </a:lnTo>
                  <a:lnTo>
                    <a:pt x="1889402" y="87312"/>
                  </a:lnTo>
                  <a:lnTo>
                    <a:pt x="1889401" y="87312"/>
                  </a:lnTo>
                  <a:lnTo>
                    <a:pt x="1887283" y="85725"/>
                  </a:lnTo>
                  <a:lnTo>
                    <a:pt x="1886753" y="84667"/>
                  </a:lnTo>
                  <a:lnTo>
                    <a:pt x="1885693" y="84137"/>
                  </a:lnTo>
                  <a:lnTo>
                    <a:pt x="1884105" y="83079"/>
                  </a:lnTo>
                  <a:lnTo>
                    <a:pt x="1883046" y="83079"/>
                  </a:lnTo>
                  <a:lnTo>
                    <a:pt x="1881986" y="83079"/>
                  </a:lnTo>
                  <a:lnTo>
                    <a:pt x="1881457" y="83079"/>
                  </a:lnTo>
                  <a:lnTo>
                    <a:pt x="1880397" y="83079"/>
                  </a:lnTo>
                  <a:lnTo>
                    <a:pt x="1878808" y="83079"/>
                  </a:lnTo>
                  <a:lnTo>
                    <a:pt x="1878807" y="83079"/>
                  </a:lnTo>
                  <a:lnTo>
                    <a:pt x="1876688" y="82550"/>
                  </a:lnTo>
                  <a:lnTo>
                    <a:pt x="1875099" y="81492"/>
                  </a:lnTo>
                  <a:lnTo>
                    <a:pt x="1873694" y="81141"/>
                  </a:lnTo>
                  <a:lnTo>
                    <a:pt x="1872981" y="80963"/>
                  </a:lnTo>
                  <a:lnTo>
                    <a:pt x="1872981" y="80962"/>
                  </a:lnTo>
                  <a:lnTo>
                    <a:pt x="1872980" y="80962"/>
                  </a:lnTo>
                  <a:lnTo>
                    <a:pt x="1871921" y="79904"/>
                  </a:lnTo>
                  <a:lnTo>
                    <a:pt x="1871391" y="78846"/>
                  </a:lnTo>
                  <a:lnTo>
                    <a:pt x="1870332" y="77258"/>
                  </a:lnTo>
                  <a:lnTo>
                    <a:pt x="1869272" y="75671"/>
                  </a:lnTo>
                  <a:lnTo>
                    <a:pt x="1867683" y="73025"/>
                  </a:lnTo>
                  <a:lnTo>
                    <a:pt x="1866094" y="72496"/>
                  </a:lnTo>
                  <a:lnTo>
                    <a:pt x="1865035" y="71967"/>
                  </a:lnTo>
                  <a:lnTo>
                    <a:pt x="1863976" y="71438"/>
                  </a:lnTo>
                  <a:lnTo>
                    <a:pt x="1862387" y="70908"/>
                  </a:lnTo>
                  <a:lnTo>
                    <a:pt x="1861328" y="70908"/>
                  </a:lnTo>
                  <a:lnTo>
                    <a:pt x="1860268" y="70908"/>
                  </a:lnTo>
                  <a:lnTo>
                    <a:pt x="1859738" y="70908"/>
                  </a:lnTo>
                  <a:lnTo>
                    <a:pt x="1858679" y="70908"/>
                  </a:lnTo>
                  <a:lnTo>
                    <a:pt x="1857090" y="70908"/>
                  </a:lnTo>
                  <a:lnTo>
                    <a:pt x="1855624" y="70616"/>
                  </a:lnTo>
                  <a:lnTo>
                    <a:pt x="1854440" y="70379"/>
                  </a:lnTo>
                  <a:lnTo>
                    <a:pt x="1853911" y="68792"/>
                  </a:lnTo>
                  <a:lnTo>
                    <a:pt x="1853911" y="66675"/>
                  </a:lnTo>
                  <a:lnTo>
                    <a:pt x="1854440" y="65617"/>
                  </a:lnTo>
                  <a:lnTo>
                    <a:pt x="1855500" y="65087"/>
                  </a:lnTo>
                  <a:lnTo>
                    <a:pt x="1857619" y="64558"/>
                  </a:lnTo>
                  <a:lnTo>
                    <a:pt x="1858678" y="64558"/>
                  </a:lnTo>
                  <a:lnTo>
                    <a:pt x="1859737" y="63500"/>
                  </a:lnTo>
                  <a:lnTo>
                    <a:pt x="1859738" y="63500"/>
                  </a:lnTo>
                  <a:lnTo>
                    <a:pt x="1865035" y="63500"/>
                  </a:lnTo>
                  <a:lnTo>
                    <a:pt x="1865036" y="63500"/>
                  </a:lnTo>
                  <a:lnTo>
                    <a:pt x="1870332" y="63500"/>
                  </a:lnTo>
                  <a:lnTo>
                    <a:pt x="1870333" y="63500"/>
                  </a:lnTo>
                  <a:lnTo>
                    <a:pt x="1871921" y="63500"/>
                  </a:lnTo>
                  <a:lnTo>
                    <a:pt x="1871922" y="63500"/>
                  </a:lnTo>
                  <a:lnTo>
                    <a:pt x="1872981" y="64558"/>
                  </a:lnTo>
                  <a:lnTo>
                    <a:pt x="1874569" y="64558"/>
                  </a:lnTo>
                  <a:lnTo>
                    <a:pt x="1876159" y="63500"/>
                  </a:lnTo>
                  <a:lnTo>
                    <a:pt x="1878277" y="62971"/>
                  </a:lnTo>
                  <a:lnTo>
                    <a:pt x="1879867" y="61912"/>
                  </a:lnTo>
                  <a:lnTo>
                    <a:pt x="1881985" y="61383"/>
                  </a:lnTo>
                  <a:lnTo>
                    <a:pt x="1883045" y="60854"/>
                  </a:lnTo>
                  <a:lnTo>
                    <a:pt x="1884634" y="60854"/>
                  </a:lnTo>
                  <a:lnTo>
                    <a:pt x="1894699" y="60854"/>
                  </a:lnTo>
                  <a:lnTo>
                    <a:pt x="1896817" y="61383"/>
                  </a:lnTo>
                  <a:lnTo>
                    <a:pt x="1899466" y="61383"/>
                  </a:lnTo>
                  <a:lnTo>
                    <a:pt x="1901055" y="60854"/>
                  </a:lnTo>
                  <a:lnTo>
                    <a:pt x="1902115" y="60325"/>
                  </a:lnTo>
                  <a:lnTo>
                    <a:pt x="1903174" y="59796"/>
                  </a:lnTo>
                  <a:lnTo>
                    <a:pt x="1905293" y="58737"/>
                  </a:lnTo>
                  <a:lnTo>
                    <a:pt x="1907412" y="57679"/>
                  </a:lnTo>
                  <a:lnTo>
                    <a:pt x="1909001" y="57679"/>
                  </a:lnTo>
                  <a:lnTo>
                    <a:pt x="1911649" y="57150"/>
                  </a:lnTo>
                  <a:lnTo>
                    <a:pt x="1913239" y="56092"/>
                  </a:lnTo>
                  <a:lnTo>
                    <a:pt x="1913240" y="56092"/>
                  </a:lnTo>
                  <a:lnTo>
                    <a:pt x="1913319" y="56052"/>
                  </a:lnTo>
                  <a:lnTo>
                    <a:pt x="1914298" y="55562"/>
                  </a:lnTo>
                  <a:lnTo>
                    <a:pt x="1915357" y="54504"/>
                  </a:lnTo>
                  <a:lnTo>
                    <a:pt x="1917476" y="52917"/>
                  </a:lnTo>
                  <a:lnTo>
                    <a:pt x="1919595" y="51858"/>
                  </a:lnTo>
                  <a:lnTo>
                    <a:pt x="1921714" y="50800"/>
                  </a:lnTo>
                  <a:lnTo>
                    <a:pt x="1921715" y="50800"/>
                  </a:lnTo>
                  <a:lnTo>
                    <a:pt x="1923303" y="50800"/>
                  </a:lnTo>
                  <a:lnTo>
                    <a:pt x="1924892" y="50271"/>
                  </a:lnTo>
                  <a:lnTo>
                    <a:pt x="1927011" y="49212"/>
                  </a:lnTo>
                  <a:lnTo>
                    <a:pt x="1927541" y="49212"/>
                  </a:lnTo>
                  <a:lnTo>
                    <a:pt x="1928071" y="49212"/>
                  </a:lnTo>
                  <a:lnTo>
                    <a:pt x="1928600" y="49212"/>
                  </a:lnTo>
                  <a:lnTo>
                    <a:pt x="1929660" y="49212"/>
                  </a:lnTo>
                  <a:lnTo>
                    <a:pt x="1931249" y="49212"/>
                  </a:lnTo>
                  <a:lnTo>
                    <a:pt x="1932308" y="49212"/>
                  </a:lnTo>
                  <a:lnTo>
                    <a:pt x="1932838" y="49212"/>
                  </a:lnTo>
                  <a:lnTo>
                    <a:pt x="1933368" y="49212"/>
                  </a:lnTo>
                  <a:lnTo>
                    <a:pt x="1933369" y="49213"/>
                  </a:lnTo>
                  <a:lnTo>
                    <a:pt x="1934428" y="50800"/>
                  </a:lnTo>
                  <a:lnTo>
                    <a:pt x="1936547" y="52388"/>
                  </a:lnTo>
                  <a:lnTo>
                    <a:pt x="1937606" y="52917"/>
                  </a:lnTo>
                  <a:lnTo>
                    <a:pt x="1938666" y="54504"/>
                  </a:lnTo>
                  <a:lnTo>
                    <a:pt x="1939159" y="54751"/>
                  </a:lnTo>
                  <a:lnTo>
                    <a:pt x="1940784" y="55562"/>
                  </a:lnTo>
                  <a:lnTo>
                    <a:pt x="1941466" y="56073"/>
                  </a:lnTo>
                  <a:lnTo>
                    <a:pt x="1942904" y="57150"/>
                  </a:lnTo>
                  <a:lnTo>
                    <a:pt x="1943433" y="59267"/>
                  </a:lnTo>
                  <a:lnTo>
                    <a:pt x="1942904" y="60854"/>
                  </a:lnTo>
                  <a:lnTo>
                    <a:pt x="1942904" y="62442"/>
                  </a:lnTo>
                  <a:lnTo>
                    <a:pt x="1943963" y="63500"/>
                  </a:lnTo>
                  <a:lnTo>
                    <a:pt x="1945022" y="64559"/>
                  </a:lnTo>
                  <a:lnTo>
                    <a:pt x="1945552" y="66146"/>
                  </a:lnTo>
                  <a:lnTo>
                    <a:pt x="1946082" y="67204"/>
                  </a:lnTo>
                  <a:lnTo>
                    <a:pt x="1947141" y="68263"/>
                  </a:lnTo>
                  <a:lnTo>
                    <a:pt x="1947671" y="68792"/>
                  </a:lnTo>
                  <a:lnTo>
                    <a:pt x="1948201" y="70908"/>
                  </a:lnTo>
                  <a:lnTo>
                    <a:pt x="1947671" y="72496"/>
                  </a:lnTo>
                  <a:lnTo>
                    <a:pt x="1946612" y="73554"/>
                  </a:lnTo>
                  <a:lnTo>
                    <a:pt x="1945552" y="74083"/>
                  </a:lnTo>
                  <a:lnTo>
                    <a:pt x="1943963" y="76729"/>
                  </a:lnTo>
                  <a:lnTo>
                    <a:pt x="1942904" y="78317"/>
                  </a:lnTo>
                  <a:lnTo>
                    <a:pt x="1940785" y="79904"/>
                  </a:lnTo>
                  <a:lnTo>
                    <a:pt x="1940785" y="82021"/>
                  </a:lnTo>
                  <a:lnTo>
                    <a:pt x="1940785" y="84138"/>
                  </a:lnTo>
                  <a:lnTo>
                    <a:pt x="1940785" y="85725"/>
                  </a:lnTo>
                  <a:lnTo>
                    <a:pt x="1942374" y="87842"/>
                  </a:lnTo>
                  <a:lnTo>
                    <a:pt x="1943963" y="89429"/>
                  </a:lnTo>
                  <a:lnTo>
                    <a:pt x="1945022" y="89958"/>
                  </a:lnTo>
                  <a:lnTo>
                    <a:pt x="1945280" y="90044"/>
                  </a:lnTo>
                  <a:lnTo>
                    <a:pt x="1946611" y="90487"/>
                  </a:lnTo>
                  <a:lnTo>
                    <a:pt x="1947366" y="90739"/>
                  </a:lnTo>
                  <a:lnTo>
                    <a:pt x="1948201" y="91017"/>
                  </a:lnTo>
                  <a:lnTo>
                    <a:pt x="1949790" y="91546"/>
                  </a:lnTo>
                  <a:lnTo>
                    <a:pt x="1950849" y="91546"/>
                  </a:lnTo>
                  <a:lnTo>
                    <a:pt x="1951908" y="91017"/>
                  </a:lnTo>
                  <a:lnTo>
                    <a:pt x="1953497" y="89429"/>
                  </a:lnTo>
                  <a:lnTo>
                    <a:pt x="1954556" y="86783"/>
                  </a:lnTo>
                  <a:lnTo>
                    <a:pt x="1955616" y="83079"/>
                  </a:lnTo>
                  <a:lnTo>
                    <a:pt x="1956675" y="79375"/>
                  </a:lnTo>
                  <a:lnTo>
                    <a:pt x="1957735" y="77787"/>
                  </a:lnTo>
                  <a:lnTo>
                    <a:pt x="1957735" y="75671"/>
                  </a:lnTo>
                  <a:lnTo>
                    <a:pt x="1958264" y="73554"/>
                  </a:lnTo>
                  <a:lnTo>
                    <a:pt x="1958264" y="72496"/>
                  </a:lnTo>
                  <a:lnTo>
                    <a:pt x="1958264" y="71437"/>
                  </a:lnTo>
                  <a:lnTo>
                    <a:pt x="1958264" y="70379"/>
                  </a:lnTo>
                  <a:lnTo>
                    <a:pt x="1958794" y="68792"/>
                  </a:lnTo>
                  <a:lnTo>
                    <a:pt x="1958264" y="67733"/>
                  </a:lnTo>
                  <a:lnTo>
                    <a:pt x="1957735" y="66675"/>
                  </a:lnTo>
                  <a:lnTo>
                    <a:pt x="1956145" y="63500"/>
                  </a:lnTo>
                  <a:lnTo>
                    <a:pt x="1954556" y="60854"/>
                  </a:lnTo>
                  <a:lnTo>
                    <a:pt x="1954027" y="59267"/>
                  </a:lnTo>
                  <a:lnTo>
                    <a:pt x="1953497" y="57150"/>
                  </a:lnTo>
                  <a:lnTo>
                    <a:pt x="1953497" y="54504"/>
                  </a:lnTo>
                  <a:lnTo>
                    <a:pt x="1959853" y="54504"/>
                  </a:lnTo>
                  <a:lnTo>
                    <a:pt x="1961443" y="54504"/>
                  </a:lnTo>
                  <a:lnTo>
                    <a:pt x="1961444" y="54504"/>
                  </a:lnTo>
                  <a:lnTo>
                    <a:pt x="1961480" y="54513"/>
                  </a:lnTo>
                  <a:lnTo>
                    <a:pt x="1963561" y="55033"/>
                  </a:lnTo>
                  <a:lnTo>
                    <a:pt x="1965680" y="55033"/>
                  </a:lnTo>
                  <a:lnTo>
                    <a:pt x="1965681" y="55033"/>
                  </a:lnTo>
                  <a:lnTo>
                    <a:pt x="1965938" y="55162"/>
                  </a:lnTo>
                  <a:lnTo>
                    <a:pt x="1966740" y="55562"/>
                  </a:lnTo>
                  <a:lnTo>
                    <a:pt x="1967020" y="55702"/>
                  </a:lnTo>
                  <a:lnTo>
                    <a:pt x="1967800" y="56092"/>
                  </a:lnTo>
                  <a:lnTo>
                    <a:pt x="1969919" y="56621"/>
                  </a:lnTo>
                  <a:lnTo>
                    <a:pt x="1971508" y="58208"/>
                  </a:lnTo>
                  <a:lnTo>
                    <a:pt x="1972038" y="60325"/>
                  </a:lnTo>
                  <a:lnTo>
                    <a:pt x="1974686" y="61912"/>
                  </a:lnTo>
                  <a:lnTo>
                    <a:pt x="1975205" y="62042"/>
                  </a:lnTo>
                  <a:lnTo>
                    <a:pt x="1976805" y="62442"/>
                  </a:lnTo>
                  <a:lnTo>
                    <a:pt x="1978924" y="62971"/>
                  </a:lnTo>
                  <a:lnTo>
                    <a:pt x="1980513" y="62971"/>
                  </a:lnTo>
                  <a:lnTo>
                    <a:pt x="1982102" y="63500"/>
                  </a:lnTo>
                  <a:lnTo>
                    <a:pt x="1984751" y="65088"/>
                  </a:lnTo>
                  <a:lnTo>
                    <a:pt x="1986340" y="66675"/>
                  </a:lnTo>
                  <a:lnTo>
                    <a:pt x="1987929" y="67733"/>
                  </a:lnTo>
                  <a:lnTo>
                    <a:pt x="1989518" y="68792"/>
                  </a:lnTo>
                  <a:lnTo>
                    <a:pt x="1991108" y="69850"/>
                  </a:lnTo>
                  <a:lnTo>
                    <a:pt x="1993226" y="71438"/>
                  </a:lnTo>
                  <a:lnTo>
                    <a:pt x="1994816" y="73025"/>
                  </a:lnTo>
                  <a:lnTo>
                    <a:pt x="1996934" y="73554"/>
                  </a:lnTo>
                  <a:lnTo>
                    <a:pt x="1997951" y="74570"/>
                  </a:lnTo>
                  <a:lnTo>
                    <a:pt x="1997993" y="74612"/>
                  </a:lnTo>
                  <a:lnTo>
                    <a:pt x="1998026" y="74645"/>
                  </a:lnTo>
                  <a:lnTo>
                    <a:pt x="1999053" y="75671"/>
                  </a:lnTo>
                  <a:lnTo>
                    <a:pt x="2000113" y="76729"/>
                  </a:lnTo>
                  <a:lnTo>
                    <a:pt x="2000902" y="77255"/>
                  </a:lnTo>
                  <a:lnTo>
                    <a:pt x="2001701" y="77787"/>
                  </a:lnTo>
                  <a:lnTo>
                    <a:pt x="2001950" y="77911"/>
                  </a:lnTo>
                  <a:lnTo>
                    <a:pt x="2002761" y="78317"/>
                  </a:lnTo>
                  <a:lnTo>
                    <a:pt x="2004350" y="79375"/>
                  </a:lnTo>
                  <a:lnTo>
                    <a:pt x="2005410" y="80962"/>
                  </a:lnTo>
                  <a:lnTo>
                    <a:pt x="2005976" y="81151"/>
                  </a:lnTo>
                  <a:lnTo>
                    <a:pt x="2006999" y="81492"/>
                  </a:lnTo>
                  <a:lnTo>
                    <a:pt x="2008588" y="82550"/>
                  </a:lnTo>
                  <a:lnTo>
                    <a:pt x="2010177" y="84137"/>
                  </a:lnTo>
                  <a:lnTo>
                    <a:pt x="2011236" y="84137"/>
                  </a:lnTo>
                  <a:lnTo>
                    <a:pt x="2012295" y="84137"/>
                  </a:lnTo>
                  <a:lnTo>
                    <a:pt x="2012296" y="84138"/>
                  </a:lnTo>
                  <a:lnTo>
                    <a:pt x="2013356" y="84667"/>
                  </a:lnTo>
                  <a:lnTo>
                    <a:pt x="2014415" y="84667"/>
                  </a:lnTo>
                  <a:lnTo>
                    <a:pt x="2019181" y="84667"/>
                  </a:lnTo>
                  <a:lnTo>
                    <a:pt x="2019181" y="82550"/>
                  </a:lnTo>
                  <a:lnTo>
                    <a:pt x="2018652" y="80433"/>
                  </a:lnTo>
                  <a:lnTo>
                    <a:pt x="2017592" y="78846"/>
                  </a:lnTo>
                  <a:lnTo>
                    <a:pt x="2017063" y="77787"/>
                  </a:lnTo>
                  <a:lnTo>
                    <a:pt x="2016003" y="76729"/>
                  </a:lnTo>
                  <a:lnTo>
                    <a:pt x="2015473" y="74612"/>
                  </a:lnTo>
                  <a:lnTo>
                    <a:pt x="2014944" y="73025"/>
                  </a:lnTo>
                  <a:lnTo>
                    <a:pt x="2013884" y="70908"/>
                  </a:lnTo>
                  <a:lnTo>
                    <a:pt x="2012825" y="70379"/>
                  </a:lnTo>
                  <a:lnTo>
                    <a:pt x="2011765" y="69321"/>
                  </a:lnTo>
                  <a:lnTo>
                    <a:pt x="2010706" y="67204"/>
                  </a:lnTo>
                  <a:lnTo>
                    <a:pt x="2008587" y="66146"/>
                  </a:lnTo>
                  <a:lnTo>
                    <a:pt x="2006998" y="64558"/>
                  </a:lnTo>
                  <a:lnTo>
                    <a:pt x="2004879" y="62442"/>
                  </a:lnTo>
                  <a:lnTo>
                    <a:pt x="2003820" y="60854"/>
                  </a:lnTo>
                  <a:lnTo>
                    <a:pt x="2001701" y="59796"/>
                  </a:lnTo>
                  <a:lnTo>
                    <a:pt x="1999582" y="59796"/>
                  </a:lnTo>
                  <a:lnTo>
                    <a:pt x="1997463" y="59267"/>
                  </a:lnTo>
                  <a:lnTo>
                    <a:pt x="1995874" y="57679"/>
                  </a:lnTo>
                  <a:lnTo>
                    <a:pt x="1993755" y="55562"/>
                  </a:lnTo>
                  <a:lnTo>
                    <a:pt x="1992166" y="52917"/>
                  </a:lnTo>
                  <a:lnTo>
                    <a:pt x="1990577" y="51329"/>
                  </a:lnTo>
                  <a:lnTo>
                    <a:pt x="1990577" y="50271"/>
                  </a:lnTo>
                  <a:lnTo>
                    <a:pt x="1990577" y="49212"/>
                  </a:lnTo>
                  <a:lnTo>
                    <a:pt x="2000112" y="48683"/>
                  </a:lnTo>
                  <a:lnTo>
                    <a:pt x="2009117" y="48683"/>
                  </a:lnTo>
                  <a:lnTo>
                    <a:pt x="2009527" y="48847"/>
                  </a:lnTo>
                  <a:lnTo>
                    <a:pt x="2011766" y="49742"/>
                  </a:lnTo>
                  <a:lnTo>
                    <a:pt x="2014415" y="50800"/>
                  </a:lnTo>
                  <a:lnTo>
                    <a:pt x="2016004" y="51329"/>
                  </a:lnTo>
                  <a:lnTo>
                    <a:pt x="2017427" y="51803"/>
                  </a:lnTo>
                  <a:lnTo>
                    <a:pt x="2017592" y="51858"/>
                  </a:lnTo>
                  <a:lnTo>
                    <a:pt x="2019711" y="52387"/>
                  </a:lnTo>
                  <a:lnTo>
                    <a:pt x="2020283" y="52530"/>
                  </a:lnTo>
                  <a:lnTo>
                    <a:pt x="2021831" y="52917"/>
                  </a:lnTo>
                  <a:lnTo>
                    <a:pt x="2022890" y="52917"/>
                  </a:lnTo>
                  <a:lnTo>
                    <a:pt x="2023950" y="52917"/>
                  </a:lnTo>
                  <a:lnTo>
                    <a:pt x="2032425" y="52917"/>
                  </a:lnTo>
                  <a:lnTo>
                    <a:pt x="2033485" y="52917"/>
                  </a:lnTo>
                  <a:lnTo>
                    <a:pt x="2034544" y="53975"/>
                  </a:lnTo>
                  <a:lnTo>
                    <a:pt x="2036133" y="54504"/>
                  </a:lnTo>
                  <a:lnTo>
                    <a:pt x="2038067" y="55470"/>
                  </a:lnTo>
                  <a:lnTo>
                    <a:pt x="2038251" y="55562"/>
                  </a:lnTo>
                  <a:lnTo>
                    <a:pt x="2040370" y="55562"/>
                  </a:lnTo>
                  <a:lnTo>
                    <a:pt x="2040730" y="55682"/>
                  </a:lnTo>
                  <a:lnTo>
                    <a:pt x="2041960" y="56092"/>
                  </a:lnTo>
                  <a:lnTo>
                    <a:pt x="2042490" y="57679"/>
                  </a:lnTo>
                  <a:lnTo>
                    <a:pt x="2044609" y="59267"/>
                  </a:lnTo>
                  <a:lnTo>
                    <a:pt x="2045668" y="59796"/>
                  </a:lnTo>
                  <a:lnTo>
                    <a:pt x="2046728" y="60325"/>
                  </a:lnTo>
                  <a:lnTo>
                    <a:pt x="2047787" y="61383"/>
                  </a:lnTo>
                  <a:lnTo>
                    <a:pt x="2049905" y="61912"/>
                  </a:lnTo>
                  <a:lnTo>
                    <a:pt x="2050207" y="62113"/>
                  </a:lnTo>
                  <a:lnTo>
                    <a:pt x="2051495" y="62971"/>
                  </a:lnTo>
                  <a:lnTo>
                    <a:pt x="2052554" y="64559"/>
                  </a:lnTo>
                  <a:lnTo>
                    <a:pt x="2052842" y="64702"/>
                  </a:lnTo>
                  <a:lnTo>
                    <a:pt x="2053613" y="65087"/>
                  </a:lnTo>
                  <a:lnTo>
                    <a:pt x="2054115" y="65254"/>
                  </a:lnTo>
                  <a:lnTo>
                    <a:pt x="2055203" y="65617"/>
                  </a:lnTo>
                  <a:lnTo>
                    <a:pt x="2057322" y="66675"/>
                  </a:lnTo>
                  <a:lnTo>
                    <a:pt x="2059516" y="67406"/>
                  </a:lnTo>
                  <a:lnTo>
                    <a:pt x="2060499" y="67733"/>
                  </a:lnTo>
                  <a:lnTo>
                    <a:pt x="2060500" y="67733"/>
                  </a:lnTo>
                  <a:lnTo>
                    <a:pt x="2060883" y="67925"/>
                  </a:lnTo>
                  <a:lnTo>
                    <a:pt x="2061559" y="68262"/>
                  </a:lnTo>
                  <a:lnTo>
                    <a:pt x="2063148" y="68262"/>
                  </a:lnTo>
                  <a:lnTo>
                    <a:pt x="2064367" y="68465"/>
                  </a:lnTo>
                  <a:lnTo>
                    <a:pt x="2066327" y="68792"/>
                  </a:lnTo>
                  <a:lnTo>
                    <a:pt x="2069505" y="70379"/>
                  </a:lnTo>
                  <a:lnTo>
                    <a:pt x="2070990" y="70750"/>
                  </a:lnTo>
                  <a:lnTo>
                    <a:pt x="2071623" y="70908"/>
                  </a:lnTo>
                  <a:lnTo>
                    <a:pt x="2071624" y="70908"/>
                  </a:lnTo>
                  <a:lnTo>
                    <a:pt x="2071997" y="71095"/>
                  </a:lnTo>
                  <a:lnTo>
                    <a:pt x="2072683" y="71437"/>
                  </a:lnTo>
                  <a:lnTo>
                    <a:pt x="2073297" y="71642"/>
                  </a:lnTo>
                  <a:lnTo>
                    <a:pt x="2074273" y="71967"/>
                  </a:lnTo>
                  <a:lnTo>
                    <a:pt x="2076392" y="73025"/>
                  </a:lnTo>
                  <a:lnTo>
                    <a:pt x="2078510" y="73025"/>
                  </a:lnTo>
                  <a:lnTo>
                    <a:pt x="2078511" y="73025"/>
                  </a:lnTo>
                  <a:lnTo>
                    <a:pt x="2080100" y="74083"/>
                  </a:lnTo>
                  <a:lnTo>
                    <a:pt x="2082219" y="75671"/>
                  </a:lnTo>
                  <a:lnTo>
                    <a:pt x="2083808" y="76200"/>
                  </a:lnTo>
                  <a:lnTo>
                    <a:pt x="2085397" y="76729"/>
                  </a:lnTo>
                  <a:lnTo>
                    <a:pt x="2086456" y="77258"/>
                  </a:lnTo>
                  <a:lnTo>
                    <a:pt x="2086985" y="77258"/>
                  </a:lnTo>
                  <a:lnTo>
                    <a:pt x="2087515" y="77258"/>
                  </a:lnTo>
                  <a:lnTo>
                    <a:pt x="2088044" y="77258"/>
                  </a:lnTo>
                  <a:lnTo>
                    <a:pt x="2088574" y="77258"/>
                  </a:lnTo>
                  <a:lnTo>
                    <a:pt x="2088575" y="77258"/>
                  </a:lnTo>
                  <a:lnTo>
                    <a:pt x="2088864" y="77403"/>
                  </a:lnTo>
                  <a:lnTo>
                    <a:pt x="2089634" y="77787"/>
                  </a:lnTo>
                  <a:lnTo>
                    <a:pt x="2090693" y="77787"/>
                  </a:lnTo>
                  <a:lnTo>
                    <a:pt x="2091948" y="78289"/>
                  </a:lnTo>
                  <a:lnTo>
                    <a:pt x="2093343" y="78846"/>
                  </a:lnTo>
                  <a:lnTo>
                    <a:pt x="2094932" y="78846"/>
                  </a:lnTo>
                  <a:lnTo>
                    <a:pt x="2097050" y="79375"/>
                  </a:lnTo>
                  <a:lnTo>
                    <a:pt x="2098109" y="78317"/>
                  </a:lnTo>
                  <a:lnTo>
                    <a:pt x="2098109" y="76200"/>
                  </a:lnTo>
                  <a:lnTo>
                    <a:pt x="2098109" y="74612"/>
                  </a:lnTo>
                  <a:lnTo>
                    <a:pt x="2097579" y="73025"/>
                  </a:lnTo>
                  <a:lnTo>
                    <a:pt x="2097579" y="71437"/>
                  </a:lnTo>
                  <a:lnTo>
                    <a:pt x="2097050" y="69850"/>
                  </a:lnTo>
                  <a:lnTo>
                    <a:pt x="2095990" y="68792"/>
                  </a:lnTo>
                  <a:lnTo>
                    <a:pt x="2095460" y="67733"/>
                  </a:lnTo>
                  <a:lnTo>
                    <a:pt x="2093871" y="66146"/>
                  </a:lnTo>
                  <a:lnTo>
                    <a:pt x="2092812" y="64558"/>
                  </a:lnTo>
                  <a:lnTo>
                    <a:pt x="2090694" y="61912"/>
                  </a:lnTo>
                  <a:lnTo>
                    <a:pt x="2090013" y="61459"/>
                  </a:lnTo>
                  <a:lnTo>
                    <a:pt x="2089104" y="60854"/>
                  </a:lnTo>
                  <a:lnTo>
                    <a:pt x="2086985" y="59796"/>
                  </a:lnTo>
                  <a:lnTo>
                    <a:pt x="2085396" y="58208"/>
                  </a:lnTo>
                  <a:lnTo>
                    <a:pt x="2085078" y="58049"/>
                  </a:lnTo>
                  <a:lnTo>
                    <a:pt x="2083277" y="57150"/>
                  </a:lnTo>
                  <a:lnTo>
                    <a:pt x="2082747" y="56621"/>
                  </a:lnTo>
                  <a:lnTo>
                    <a:pt x="2081158" y="56621"/>
                  </a:lnTo>
                  <a:lnTo>
                    <a:pt x="2076920" y="56621"/>
                  </a:lnTo>
                  <a:lnTo>
                    <a:pt x="2075861" y="56621"/>
                  </a:lnTo>
                  <a:lnTo>
                    <a:pt x="2074272" y="56621"/>
                  </a:lnTo>
                  <a:lnTo>
                    <a:pt x="2073742" y="56621"/>
                  </a:lnTo>
                  <a:lnTo>
                    <a:pt x="2073212" y="56621"/>
                  </a:lnTo>
                  <a:lnTo>
                    <a:pt x="2071094" y="56092"/>
                  </a:lnTo>
                  <a:lnTo>
                    <a:pt x="2069977" y="55813"/>
                  </a:lnTo>
                  <a:lnTo>
                    <a:pt x="2068976" y="55563"/>
                  </a:lnTo>
                  <a:lnTo>
                    <a:pt x="2067387" y="55033"/>
                  </a:lnTo>
                  <a:lnTo>
                    <a:pt x="2066621" y="54651"/>
                  </a:lnTo>
                  <a:lnTo>
                    <a:pt x="2065267" y="53975"/>
                  </a:lnTo>
                  <a:lnTo>
                    <a:pt x="2063678" y="52917"/>
                  </a:lnTo>
                  <a:lnTo>
                    <a:pt x="2061901" y="52029"/>
                  </a:lnTo>
                  <a:lnTo>
                    <a:pt x="2061560" y="51858"/>
                  </a:lnTo>
                  <a:lnTo>
                    <a:pt x="2060754" y="51536"/>
                  </a:lnTo>
                  <a:lnTo>
                    <a:pt x="2058910" y="50800"/>
                  </a:lnTo>
                  <a:lnTo>
                    <a:pt x="2057851" y="50271"/>
                  </a:lnTo>
                  <a:lnTo>
                    <a:pt x="2056791" y="49212"/>
                  </a:lnTo>
                  <a:lnTo>
                    <a:pt x="2055202" y="47625"/>
                  </a:lnTo>
                  <a:lnTo>
                    <a:pt x="2054143" y="46037"/>
                  </a:lnTo>
                  <a:lnTo>
                    <a:pt x="2053613" y="44450"/>
                  </a:lnTo>
                  <a:lnTo>
                    <a:pt x="2053083" y="41804"/>
                  </a:lnTo>
                  <a:lnTo>
                    <a:pt x="2053613" y="40217"/>
                  </a:lnTo>
                  <a:lnTo>
                    <a:pt x="2053614" y="40217"/>
                  </a:lnTo>
                  <a:lnTo>
                    <a:pt x="2054272" y="39888"/>
                  </a:lnTo>
                  <a:lnTo>
                    <a:pt x="2055732" y="39158"/>
                  </a:lnTo>
                  <a:lnTo>
                    <a:pt x="2056791" y="38629"/>
                  </a:lnTo>
                  <a:lnTo>
                    <a:pt x="2057851" y="38629"/>
                  </a:lnTo>
                  <a:lnTo>
                    <a:pt x="2058380" y="38629"/>
                  </a:lnTo>
                  <a:lnTo>
                    <a:pt x="2058910" y="38629"/>
                  </a:lnTo>
                  <a:lnTo>
                    <a:pt x="2061029" y="38629"/>
                  </a:lnTo>
                  <a:lnTo>
                    <a:pt x="2061030" y="38629"/>
                  </a:lnTo>
                  <a:lnTo>
                    <a:pt x="2061052" y="38635"/>
                  </a:lnTo>
                  <a:lnTo>
                    <a:pt x="2063148" y="39158"/>
                  </a:lnTo>
                  <a:lnTo>
                    <a:pt x="2063678" y="39158"/>
                  </a:lnTo>
                  <a:lnTo>
                    <a:pt x="2064737" y="39158"/>
                  </a:lnTo>
                  <a:lnTo>
                    <a:pt x="2065267" y="39158"/>
                  </a:lnTo>
                  <a:lnTo>
                    <a:pt x="2067386" y="39158"/>
                  </a:lnTo>
                  <a:lnTo>
                    <a:pt x="2068445" y="39687"/>
                  </a:lnTo>
                  <a:lnTo>
                    <a:pt x="2069504" y="39687"/>
                  </a:lnTo>
                  <a:lnTo>
                    <a:pt x="2069505" y="39688"/>
                  </a:lnTo>
                  <a:lnTo>
                    <a:pt x="2071624" y="41275"/>
                  </a:lnTo>
                  <a:lnTo>
                    <a:pt x="2073212" y="41275"/>
                  </a:lnTo>
                  <a:lnTo>
                    <a:pt x="2073213" y="41275"/>
                  </a:lnTo>
                  <a:lnTo>
                    <a:pt x="2074273" y="41804"/>
                  </a:lnTo>
                  <a:lnTo>
                    <a:pt x="2075332" y="42863"/>
                  </a:lnTo>
                  <a:lnTo>
                    <a:pt x="2076392" y="43392"/>
                  </a:lnTo>
                  <a:lnTo>
                    <a:pt x="2077451" y="43392"/>
                  </a:lnTo>
                  <a:lnTo>
                    <a:pt x="2078511" y="43392"/>
                  </a:lnTo>
                  <a:lnTo>
                    <a:pt x="2079570" y="43921"/>
                  </a:lnTo>
                  <a:lnTo>
                    <a:pt x="2081689" y="43921"/>
                  </a:lnTo>
                  <a:lnTo>
                    <a:pt x="2083278" y="45508"/>
                  </a:lnTo>
                  <a:lnTo>
                    <a:pt x="2084337" y="47096"/>
                  </a:lnTo>
                  <a:lnTo>
                    <a:pt x="2085926" y="48683"/>
                  </a:lnTo>
                  <a:lnTo>
                    <a:pt x="2085926" y="46037"/>
                  </a:lnTo>
                  <a:lnTo>
                    <a:pt x="2085926" y="43921"/>
                  </a:lnTo>
                  <a:lnTo>
                    <a:pt x="2085926" y="41275"/>
                  </a:lnTo>
                  <a:lnTo>
                    <a:pt x="2085396" y="39687"/>
                  </a:lnTo>
                  <a:lnTo>
                    <a:pt x="2085312" y="39602"/>
                  </a:lnTo>
                  <a:lnTo>
                    <a:pt x="2083807" y="38100"/>
                  </a:lnTo>
                  <a:lnTo>
                    <a:pt x="2082303" y="36597"/>
                  </a:lnTo>
                  <a:lnTo>
                    <a:pt x="2082219" y="36513"/>
                  </a:lnTo>
                  <a:lnTo>
                    <a:pt x="2082176" y="36470"/>
                  </a:lnTo>
                  <a:lnTo>
                    <a:pt x="2081158" y="35454"/>
                  </a:lnTo>
                  <a:lnTo>
                    <a:pt x="2079569" y="34925"/>
                  </a:lnTo>
                  <a:lnTo>
                    <a:pt x="2077451" y="33338"/>
                  </a:lnTo>
                  <a:lnTo>
                    <a:pt x="2075332" y="32808"/>
                  </a:lnTo>
                  <a:lnTo>
                    <a:pt x="2074803" y="32808"/>
                  </a:lnTo>
                  <a:lnTo>
                    <a:pt x="2074273" y="32808"/>
                  </a:lnTo>
                  <a:lnTo>
                    <a:pt x="2073743" y="32808"/>
                  </a:lnTo>
                  <a:lnTo>
                    <a:pt x="2073213" y="32808"/>
                  </a:lnTo>
                  <a:lnTo>
                    <a:pt x="2073212" y="32808"/>
                  </a:lnTo>
                  <a:lnTo>
                    <a:pt x="2071623" y="31750"/>
                  </a:lnTo>
                  <a:lnTo>
                    <a:pt x="2069504" y="30692"/>
                  </a:lnTo>
                  <a:lnTo>
                    <a:pt x="2068975" y="29633"/>
                  </a:lnTo>
                  <a:lnTo>
                    <a:pt x="2067915" y="28046"/>
                  </a:lnTo>
                  <a:lnTo>
                    <a:pt x="2066856" y="25929"/>
                  </a:lnTo>
                  <a:lnTo>
                    <a:pt x="2068975" y="24871"/>
                  </a:lnTo>
                  <a:lnTo>
                    <a:pt x="2072153" y="23812"/>
                  </a:lnTo>
                  <a:lnTo>
                    <a:pt x="2073742" y="23283"/>
                  </a:lnTo>
                  <a:lnTo>
                    <a:pt x="2075331" y="22754"/>
                  </a:lnTo>
                  <a:lnTo>
                    <a:pt x="2076391" y="22225"/>
                  </a:lnTo>
                  <a:lnTo>
                    <a:pt x="2077980" y="21696"/>
                  </a:lnTo>
                  <a:lnTo>
                    <a:pt x="2077981" y="21696"/>
                  </a:lnTo>
                  <a:lnTo>
                    <a:pt x="2079570" y="21696"/>
                  </a:lnTo>
                  <a:lnTo>
                    <a:pt x="2081689" y="21167"/>
                  </a:lnTo>
                  <a:lnTo>
                    <a:pt x="2082748" y="21167"/>
                  </a:lnTo>
                  <a:lnTo>
                    <a:pt x="2084337" y="21167"/>
                  </a:lnTo>
                  <a:lnTo>
                    <a:pt x="2090694" y="21167"/>
                  </a:lnTo>
                  <a:lnTo>
                    <a:pt x="2097580" y="21696"/>
                  </a:lnTo>
                  <a:lnTo>
                    <a:pt x="2102876" y="19579"/>
                  </a:lnTo>
                  <a:lnTo>
                    <a:pt x="2107644" y="19050"/>
                  </a:lnTo>
                  <a:lnTo>
                    <a:pt x="2107645" y="19050"/>
                  </a:lnTo>
                  <a:lnTo>
                    <a:pt x="2110278" y="20102"/>
                  </a:lnTo>
                  <a:lnTo>
                    <a:pt x="2110292" y="20108"/>
                  </a:lnTo>
                  <a:lnTo>
                    <a:pt x="2110293" y="20109"/>
                  </a:lnTo>
                  <a:lnTo>
                    <a:pt x="2112412" y="21696"/>
                  </a:lnTo>
                  <a:lnTo>
                    <a:pt x="2112413" y="21696"/>
                  </a:lnTo>
                  <a:lnTo>
                    <a:pt x="2114000" y="21696"/>
                  </a:lnTo>
                  <a:lnTo>
                    <a:pt x="2114398" y="22093"/>
                  </a:lnTo>
                  <a:lnTo>
                    <a:pt x="2114729" y="22159"/>
                  </a:lnTo>
                  <a:lnTo>
                    <a:pt x="2116119" y="21696"/>
                  </a:lnTo>
                  <a:lnTo>
                    <a:pt x="2117179" y="21696"/>
                  </a:lnTo>
                  <a:lnTo>
                    <a:pt x="2117180" y="21696"/>
                  </a:lnTo>
                  <a:lnTo>
                    <a:pt x="2120358" y="21696"/>
                  </a:lnTo>
                  <a:lnTo>
                    <a:pt x="2120359" y="21696"/>
                  </a:lnTo>
                  <a:lnTo>
                    <a:pt x="2123006" y="21696"/>
                  </a:lnTo>
                  <a:lnTo>
                    <a:pt x="2125213" y="22137"/>
                  </a:lnTo>
                  <a:lnTo>
                    <a:pt x="2126078" y="22014"/>
                  </a:lnTo>
                  <a:lnTo>
                    <a:pt x="2126714" y="21696"/>
                  </a:lnTo>
                  <a:lnTo>
                    <a:pt x="2128303" y="21696"/>
                  </a:lnTo>
                  <a:lnTo>
                    <a:pt x="2128304" y="21696"/>
                  </a:lnTo>
                  <a:lnTo>
                    <a:pt x="2130423" y="21696"/>
                  </a:lnTo>
                  <a:lnTo>
                    <a:pt x="2132540" y="19579"/>
                  </a:lnTo>
                  <a:lnTo>
                    <a:pt x="2133600" y="17992"/>
                  </a:lnTo>
                  <a:lnTo>
                    <a:pt x="2133601" y="17992"/>
                  </a:lnTo>
                  <a:lnTo>
                    <a:pt x="2133876" y="17785"/>
                  </a:lnTo>
                  <a:lnTo>
                    <a:pt x="2135719" y="16404"/>
                  </a:lnTo>
                  <a:lnTo>
                    <a:pt x="2137308" y="15875"/>
                  </a:lnTo>
                  <a:lnTo>
                    <a:pt x="2138897" y="15346"/>
                  </a:lnTo>
                  <a:lnTo>
                    <a:pt x="2138898" y="15346"/>
                  </a:lnTo>
                  <a:lnTo>
                    <a:pt x="2141017" y="15346"/>
                  </a:lnTo>
                  <a:lnTo>
                    <a:pt x="2143136" y="15346"/>
                  </a:lnTo>
                  <a:lnTo>
                    <a:pt x="2148433" y="15346"/>
                  </a:lnTo>
                  <a:lnTo>
                    <a:pt x="2153200" y="16404"/>
                  </a:lnTo>
                  <a:lnTo>
                    <a:pt x="2154788" y="16404"/>
                  </a:lnTo>
                  <a:lnTo>
                    <a:pt x="2154789" y="16404"/>
                  </a:lnTo>
                  <a:lnTo>
                    <a:pt x="2155894" y="16680"/>
                  </a:lnTo>
                  <a:lnTo>
                    <a:pt x="2156907" y="16933"/>
                  </a:lnTo>
                  <a:lnTo>
                    <a:pt x="2156908" y="16933"/>
                  </a:lnTo>
                  <a:lnTo>
                    <a:pt x="2162205" y="22225"/>
                  </a:lnTo>
                  <a:lnTo>
                    <a:pt x="2168562" y="24342"/>
                  </a:lnTo>
                  <a:lnTo>
                    <a:pt x="2186572" y="24342"/>
                  </a:lnTo>
                  <a:lnTo>
                    <a:pt x="2189221" y="24871"/>
                  </a:lnTo>
                  <a:lnTo>
                    <a:pt x="2190810" y="25929"/>
                  </a:lnTo>
                  <a:lnTo>
                    <a:pt x="2194518" y="27517"/>
                  </a:lnTo>
                  <a:lnTo>
                    <a:pt x="2198226" y="28046"/>
                  </a:lnTo>
                  <a:lnTo>
                    <a:pt x="2202464" y="27517"/>
                  </a:lnTo>
                  <a:lnTo>
                    <a:pt x="2203379" y="27364"/>
                  </a:lnTo>
                  <a:lnTo>
                    <a:pt x="2205641" y="26987"/>
                  </a:lnTo>
                  <a:lnTo>
                    <a:pt x="2210408" y="25929"/>
                  </a:lnTo>
                  <a:lnTo>
                    <a:pt x="2212527" y="22754"/>
                  </a:lnTo>
                  <a:lnTo>
                    <a:pt x="2211998" y="20108"/>
                  </a:lnTo>
                  <a:lnTo>
                    <a:pt x="2210408" y="17992"/>
                  </a:lnTo>
                  <a:lnTo>
                    <a:pt x="2208819" y="14817"/>
                  </a:lnTo>
                  <a:lnTo>
                    <a:pt x="2207760" y="12171"/>
                  </a:lnTo>
                  <a:lnTo>
                    <a:pt x="2213057" y="7408"/>
                  </a:lnTo>
                  <a:lnTo>
                    <a:pt x="2217835" y="5673"/>
                  </a:lnTo>
                  <a:lnTo>
                    <a:pt x="2218885" y="5292"/>
                  </a:lnTo>
                  <a:lnTo>
                    <a:pt x="2222063" y="5292"/>
                  </a:lnTo>
                  <a:lnTo>
                    <a:pt x="2225241" y="5292"/>
                  </a:lnTo>
                  <a:lnTo>
                    <a:pt x="2227890" y="5292"/>
                  </a:lnTo>
                  <a:lnTo>
                    <a:pt x="2231068" y="5292"/>
                  </a:lnTo>
                  <a:lnTo>
                    <a:pt x="2232657" y="5821"/>
                  </a:lnTo>
                  <a:lnTo>
                    <a:pt x="2234776" y="6350"/>
                  </a:lnTo>
                  <a:lnTo>
                    <a:pt x="2239013" y="6350"/>
                  </a:lnTo>
                  <a:lnTo>
                    <a:pt x="2239014" y="6350"/>
                  </a:lnTo>
                  <a:lnTo>
                    <a:pt x="2241132" y="6879"/>
                  </a:lnTo>
                  <a:lnTo>
                    <a:pt x="2243780" y="7408"/>
                  </a:lnTo>
                  <a:lnTo>
                    <a:pt x="2247488" y="7408"/>
                  </a:lnTo>
                  <a:lnTo>
                    <a:pt x="2249078" y="7408"/>
                  </a:lnTo>
                  <a:lnTo>
                    <a:pt x="2250137" y="7408"/>
                  </a:lnTo>
                  <a:lnTo>
                    <a:pt x="2250667" y="7408"/>
                  </a:lnTo>
                  <a:lnTo>
                    <a:pt x="2251196" y="7408"/>
                  </a:lnTo>
                  <a:lnTo>
                    <a:pt x="2253845" y="5821"/>
                  </a:lnTo>
                  <a:lnTo>
                    <a:pt x="2255434" y="3704"/>
                  </a:lnTo>
                  <a:lnTo>
                    <a:pt x="2257023" y="2117"/>
                  </a:lnTo>
                  <a:lnTo>
                    <a:pt x="2259672" y="1058"/>
                  </a:lnTo>
                  <a:lnTo>
                    <a:pt x="2260202" y="1058"/>
                  </a:lnTo>
                  <a:lnTo>
                    <a:pt x="2260731" y="1058"/>
                  </a:lnTo>
                  <a:lnTo>
                    <a:pt x="2261261" y="1058"/>
                  </a:lnTo>
                  <a:lnTo>
                    <a:pt x="2261262" y="1058"/>
                  </a:lnTo>
                  <a:lnTo>
                    <a:pt x="2261791" y="1587"/>
                  </a:lnTo>
                  <a:lnTo>
                    <a:pt x="2261793" y="1587"/>
                  </a:lnTo>
                  <a:lnTo>
                    <a:pt x="2263377" y="1060"/>
                  </a:lnTo>
                  <a:lnTo>
                    <a:pt x="2263380" y="1058"/>
                  </a:lnTo>
                  <a:lnTo>
                    <a:pt x="2266558" y="52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 359"/>
            <p:cNvSpPr>
              <a:spLocks/>
            </p:cNvSpPr>
            <p:nvPr/>
          </p:nvSpPr>
          <p:spPr bwMode="auto">
            <a:xfrm>
              <a:off x="4112984" y="1583645"/>
              <a:ext cx="1985943" cy="3708400"/>
            </a:xfrm>
            <a:custGeom>
              <a:avLst/>
              <a:gdLst>
                <a:gd name="T0" fmla="*/ 3056 w 3056"/>
                <a:gd name="T1" fmla="*/ 281 h 7008"/>
                <a:gd name="T2" fmla="*/ 2961 w 3056"/>
                <a:gd name="T3" fmla="*/ 280 h 7008"/>
                <a:gd name="T4" fmla="*/ 2770 w 3056"/>
                <a:gd name="T5" fmla="*/ 274 h 7008"/>
                <a:gd name="T6" fmla="*/ 2484 w 3056"/>
                <a:gd name="T7" fmla="*/ 256 h 7008"/>
                <a:gd name="T8" fmla="*/ 2102 w 3056"/>
                <a:gd name="T9" fmla="*/ 216 h 7008"/>
                <a:gd name="T10" fmla="*/ 1720 w 3056"/>
                <a:gd name="T11" fmla="*/ 167 h 7008"/>
                <a:gd name="T12" fmla="*/ 1337 w 3056"/>
                <a:gd name="T13" fmla="*/ 114 h 7008"/>
                <a:gd name="T14" fmla="*/ 955 w 3056"/>
                <a:gd name="T15" fmla="*/ 65 h 7008"/>
                <a:gd name="T16" fmla="*/ 573 w 3056"/>
                <a:gd name="T17" fmla="*/ 25 h 7008"/>
                <a:gd name="T18" fmla="*/ 287 w 3056"/>
                <a:gd name="T19" fmla="*/ 7 h 7008"/>
                <a:gd name="T20" fmla="*/ 95 w 3056"/>
                <a:gd name="T21" fmla="*/ 1 h 7008"/>
                <a:gd name="T22" fmla="*/ 0 w 3056"/>
                <a:gd name="T23" fmla="*/ 0 h 7008"/>
                <a:gd name="T24" fmla="*/ 1 w 3056"/>
                <a:gd name="T25" fmla="*/ 3364 h 7008"/>
                <a:gd name="T26" fmla="*/ 2 w 3056"/>
                <a:gd name="T27" fmla="*/ 6727 h 7008"/>
                <a:gd name="T28" fmla="*/ 96 w 3056"/>
                <a:gd name="T29" fmla="*/ 6727 h 7008"/>
                <a:gd name="T30" fmla="*/ 288 w 3056"/>
                <a:gd name="T31" fmla="*/ 6733 h 7008"/>
                <a:gd name="T32" fmla="*/ 574 w 3056"/>
                <a:gd name="T33" fmla="*/ 6752 h 7008"/>
                <a:gd name="T34" fmla="*/ 956 w 3056"/>
                <a:gd name="T35" fmla="*/ 6792 h 7008"/>
                <a:gd name="T36" fmla="*/ 1338 w 3056"/>
                <a:gd name="T37" fmla="*/ 6841 h 7008"/>
                <a:gd name="T38" fmla="*/ 1720 w 3056"/>
                <a:gd name="T39" fmla="*/ 6894 h 7008"/>
                <a:gd name="T40" fmla="*/ 2102 w 3056"/>
                <a:gd name="T41" fmla="*/ 6943 h 7008"/>
                <a:gd name="T42" fmla="*/ 2484 w 3056"/>
                <a:gd name="T43" fmla="*/ 6983 h 7008"/>
                <a:gd name="T44" fmla="*/ 2770 w 3056"/>
                <a:gd name="T45" fmla="*/ 7002 h 7008"/>
                <a:gd name="T46" fmla="*/ 2961 w 3056"/>
                <a:gd name="T47" fmla="*/ 7008 h 7008"/>
                <a:gd name="T48" fmla="*/ 3056 w 3056"/>
                <a:gd name="T49" fmla="*/ 7008 h 7008"/>
                <a:gd name="T50" fmla="*/ 3056 w 3056"/>
                <a:gd name="T51" fmla="*/ 281 h 7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56" h="7008">
                  <a:moveTo>
                    <a:pt x="3056" y="281"/>
                  </a:moveTo>
                  <a:lnTo>
                    <a:pt x="2961" y="280"/>
                  </a:lnTo>
                  <a:lnTo>
                    <a:pt x="2770" y="274"/>
                  </a:lnTo>
                  <a:lnTo>
                    <a:pt x="2484" y="256"/>
                  </a:lnTo>
                  <a:lnTo>
                    <a:pt x="2102" y="216"/>
                  </a:lnTo>
                  <a:lnTo>
                    <a:pt x="1720" y="167"/>
                  </a:lnTo>
                  <a:lnTo>
                    <a:pt x="1337" y="114"/>
                  </a:lnTo>
                  <a:lnTo>
                    <a:pt x="955" y="65"/>
                  </a:lnTo>
                  <a:lnTo>
                    <a:pt x="573" y="25"/>
                  </a:lnTo>
                  <a:lnTo>
                    <a:pt x="287" y="7"/>
                  </a:lnTo>
                  <a:lnTo>
                    <a:pt x="95" y="1"/>
                  </a:lnTo>
                  <a:lnTo>
                    <a:pt x="0" y="0"/>
                  </a:lnTo>
                  <a:lnTo>
                    <a:pt x="1" y="3364"/>
                  </a:lnTo>
                  <a:lnTo>
                    <a:pt x="2" y="6727"/>
                  </a:lnTo>
                  <a:lnTo>
                    <a:pt x="96" y="6727"/>
                  </a:lnTo>
                  <a:lnTo>
                    <a:pt x="288" y="6733"/>
                  </a:lnTo>
                  <a:lnTo>
                    <a:pt x="574" y="6752"/>
                  </a:lnTo>
                  <a:lnTo>
                    <a:pt x="956" y="6792"/>
                  </a:lnTo>
                  <a:lnTo>
                    <a:pt x="1338" y="6841"/>
                  </a:lnTo>
                  <a:lnTo>
                    <a:pt x="1720" y="6894"/>
                  </a:lnTo>
                  <a:lnTo>
                    <a:pt x="2102" y="6943"/>
                  </a:lnTo>
                  <a:lnTo>
                    <a:pt x="2484" y="6983"/>
                  </a:lnTo>
                  <a:lnTo>
                    <a:pt x="2770" y="7002"/>
                  </a:lnTo>
                  <a:lnTo>
                    <a:pt x="2961" y="7008"/>
                  </a:lnTo>
                  <a:lnTo>
                    <a:pt x="3056" y="7008"/>
                  </a:lnTo>
                  <a:lnTo>
                    <a:pt x="3056" y="28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63"/>
            <p:cNvSpPr>
              <a:spLocks/>
            </p:cNvSpPr>
            <p:nvPr/>
          </p:nvSpPr>
          <p:spPr bwMode="auto">
            <a:xfrm>
              <a:off x="8073165" y="1582057"/>
              <a:ext cx="1987894" cy="3708400"/>
            </a:xfrm>
            <a:custGeom>
              <a:avLst/>
              <a:gdLst>
                <a:gd name="T0" fmla="*/ 3055 w 3055"/>
                <a:gd name="T1" fmla="*/ 280 h 7007"/>
                <a:gd name="T2" fmla="*/ 2865 w 3055"/>
                <a:gd name="T3" fmla="*/ 274 h 7007"/>
                <a:gd name="T4" fmla="*/ 2483 w 3055"/>
                <a:gd name="T5" fmla="*/ 245 h 7007"/>
                <a:gd name="T6" fmla="*/ 1909 w 3055"/>
                <a:gd name="T7" fmla="*/ 181 h 7007"/>
                <a:gd name="T8" fmla="*/ 1336 w 3055"/>
                <a:gd name="T9" fmla="*/ 106 h 7007"/>
                <a:gd name="T10" fmla="*/ 954 w 3055"/>
                <a:gd name="T11" fmla="*/ 59 h 7007"/>
                <a:gd name="T12" fmla="*/ 572 w 3055"/>
                <a:gd name="T13" fmla="*/ 23 h 7007"/>
                <a:gd name="T14" fmla="*/ 286 w 3055"/>
                <a:gd name="T15" fmla="*/ 6 h 7007"/>
                <a:gd name="T16" fmla="*/ 95 w 3055"/>
                <a:gd name="T17" fmla="*/ 1 h 7007"/>
                <a:gd name="T18" fmla="*/ 0 w 3055"/>
                <a:gd name="T19" fmla="*/ 0 h 7007"/>
                <a:gd name="T20" fmla="*/ 0 w 3055"/>
                <a:gd name="T21" fmla="*/ 6728 h 7007"/>
                <a:gd name="T22" fmla="*/ 95 w 3055"/>
                <a:gd name="T23" fmla="*/ 6728 h 7007"/>
                <a:gd name="T24" fmla="*/ 286 w 3055"/>
                <a:gd name="T25" fmla="*/ 6734 h 7007"/>
                <a:gd name="T26" fmla="*/ 572 w 3055"/>
                <a:gd name="T27" fmla="*/ 6751 h 7007"/>
                <a:gd name="T28" fmla="*/ 954 w 3055"/>
                <a:gd name="T29" fmla="*/ 6786 h 7007"/>
                <a:gd name="T30" fmla="*/ 1336 w 3055"/>
                <a:gd name="T31" fmla="*/ 6833 h 7007"/>
                <a:gd name="T32" fmla="*/ 1909 w 3055"/>
                <a:gd name="T33" fmla="*/ 6908 h 7007"/>
                <a:gd name="T34" fmla="*/ 2483 w 3055"/>
                <a:gd name="T35" fmla="*/ 6972 h 7007"/>
                <a:gd name="T36" fmla="*/ 2865 w 3055"/>
                <a:gd name="T37" fmla="*/ 7001 h 7007"/>
                <a:gd name="T38" fmla="*/ 3055 w 3055"/>
                <a:gd name="T39" fmla="*/ 7007 h 7007"/>
                <a:gd name="T40" fmla="*/ 3055 w 3055"/>
                <a:gd name="T41" fmla="*/ 280 h 7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55" h="7007">
                  <a:moveTo>
                    <a:pt x="3055" y="280"/>
                  </a:moveTo>
                  <a:lnTo>
                    <a:pt x="2865" y="274"/>
                  </a:lnTo>
                  <a:lnTo>
                    <a:pt x="2483" y="245"/>
                  </a:lnTo>
                  <a:lnTo>
                    <a:pt x="1909" y="181"/>
                  </a:lnTo>
                  <a:lnTo>
                    <a:pt x="1336" y="106"/>
                  </a:lnTo>
                  <a:lnTo>
                    <a:pt x="954" y="59"/>
                  </a:lnTo>
                  <a:lnTo>
                    <a:pt x="572" y="23"/>
                  </a:lnTo>
                  <a:lnTo>
                    <a:pt x="286" y="6"/>
                  </a:lnTo>
                  <a:lnTo>
                    <a:pt x="95" y="1"/>
                  </a:lnTo>
                  <a:lnTo>
                    <a:pt x="0" y="0"/>
                  </a:lnTo>
                  <a:lnTo>
                    <a:pt x="0" y="6728"/>
                  </a:lnTo>
                  <a:lnTo>
                    <a:pt x="95" y="6728"/>
                  </a:lnTo>
                  <a:lnTo>
                    <a:pt x="286" y="6734"/>
                  </a:lnTo>
                  <a:lnTo>
                    <a:pt x="572" y="6751"/>
                  </a:lnTo>
                  <a:lnTo>
                    <a:pt x="954" y="6786"/>
                  </a:lnTo>
                  <a:lnTo>
                    <a:pt x="1336" y="6833"/>
                  </a:lnTo>
                  <a:lnTo>
                    <a:pt x="1909" y="6908"/>
                  </a:lnTo>
                  <a:lnTo>
                    <a:pt x="2483" y="6972"/>
                  </a:lnTo>
                  <a:lnTo>
                    <a:pt x="2865" y="7001"/>
                  </a:lnTo>
                  <a:lnTo>
                    <a:pt x="3055" y="7007"/>
                  </a:lnTo>
                  <a:lnTo>
                    <a:pt x="3055" y="28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Teardrop 20"/>
          <p:cNvSpPr/>
          <p:nvPr/>
        </p:nvSpPr>
        <p:spPr>
          <a:xfrm rot="6300000">
            <a:off x="3101876" y="2925315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/>
          </a:p>
        </p:txBody>
      </p:sp>
      <p:sp>
        <p:nvSpPr>
          <p:cNvPr id="22" name="Teardrop 21"/>
          <p:cNvSpPr/>
          <p:nvPr/>
        </p:nvSpPr>
        <p:spPr>
          <a:xfrm rot="6300000">
            <a:off x="4681748" y="2615552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ardrop 22"/>
          <p:cNvSpPr/>
          <p:nvPr/>
        </p:nvSpPr>
        <p:spPr>
          <a:xfrm rot="6300000">
            <a:off x="7051005" y="4043594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rdrop 23"/>
          <p:cNvSpPr/>
          <p:nvPr/>
        </p:nvSpPr>
        <p:spPr>
          <a:xfrm rot="6300000">
            <a:off x="9558355" y="2190130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/>
          </a:p>
        </p:txBody>
      </p:sp>
      <p:sp>
        <p:nvSpPr>
          <p:cNvPr id="25" name="Teardrop 24"/>
          <p:cNvSpPr/>
          <p:nvPr/>
        </p:nvSpPr>
        <p:spPr>
          <a:xfrm rot="6300000">
            <a:off x="9558355" y="3220887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ardrop 25"/>
          <p:cNvSpPr/>
          <p:nvPr/>
        </p:nvSpPr>
        <p:spPr>
          <a:xfrm rot="6300000">
            <a:off x="9558354" y="4253558"/>
            <a:ext cx="342870" cy="342870"/>
          </a:xfrm>
          <a:prstGeom prst="teardrop">
            <a:avLst>
              <a:gd name="adj" fmla="val 15759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9997245" y="2202198"/>
            <a:ext cx="1403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97244" y="3236210"/>
            <a:ext cx="1403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37151" y="4265626"/>
            <a:ext cx="1403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Lorem ipsum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31" name="Group 30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33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7437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94289" y="1982029"/>
            <a:ext cx="840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The following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custom colors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are already built in this template – use this palette when adding some new content or graphics: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21955" y="3640024"/>
            <a:ext cx="10548091" cy="1977195"/>
            <a:chOff x="288638" y="3941678"/>
            <a:chExt cx="10548091" cy="1977195"/>
          </a:xfrm>
        </p:grpSpPr>
        <p:sp>
          <p:nvSpPr>
            <p:cNvPr id="42" name="Rectangle 41"/>
            <p:cNvSpPr/>
            <p:nvPr/>
          </p:nvSpPr>
          <p:spPr>
            <a:xfrm>
              <a:off x="2433309" y="3941678"/>
              <a:ext cx="897075" cy="897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360974" y="3941678"/>
              <a:ext cx="897075" cy="897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505644" y="3941678"/>
              <a:ext cx="897075" cy="8970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77979" y="3941678"/>
              <a:ext cx="897075" cy="897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50314" y="3941678"/>
              <a:ext cx="897075" cy="8970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722650" y="3941678"/>
              <a:ext cx="897075" cy="8970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4985" y="3941678"/>
              <a:ext cx="897075" cy="89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867320" y="3941678"/>
              <a:ext cx="897075" cy="8970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39654" y="3941678"/>
              <a:ext cx="897075" cy="897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360974" y="4838753"/>
              <a:ext cx="897075" cy="1080120"/>
              <a:chOff x="1360974" y="4614107"/>
              <a:chExt cx="897075" cy="108012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2433309" y="4838753"/>
              <a:ext cx="897075" cy="1080120"/>
              <a:chOff x="1360974" y="4614107"/>
              <a:chExt cx="897075" cy="108012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3505644" y="4838753"/>
              <a:ext cx="897075" cy="1080120"/>
              <a:chOff x="1360974" y="4614107"/>
              <a:chExt cx="897075" cy="1080120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577979" y="4838753"/>
              <a:ext cx="897075" cy="1080120"/>
              <a:chOff x="1360974" y="4614107"/>
              <a:chExt cx="897075" cy="1080120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5650314" y="4838753"/>
              <a:ext cx="897075" cy="1080120"/>
              <a:chOff x="1360974" y="4614107"/>
              <a:chExt cx="897075" cy="1080120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6722649" y="4838753"/>
              <a:ext cx="897075" cy="1080120"/>
              <a:chOff x="1360974" y="4614107"/>
              <a:chExt cx="897075" cy="108012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794984" y="4838753"/>
              <a:ext cx="897075" cy="1080120"/>
              <a:chOff x="1360974" y="4614107"/>
              <a:chExt cx="897075" cy="108012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8867319" y="4838753"/>
              <a:ext cx="897075" cy="1080120"/>
              <a:chOff x="1360974" y="4614107"/>
              <a:chExt cx="897075" cy="108012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5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5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9939654" y="4838753"/>
              <a:ext cx="897075" cy="1080120"/>
              <a:chOff x="1360974" y="4614107"/>
              <a:chExt cx="897075" cy="1080120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288638" y="3941678"/>
              <a:ext cx="897075" cy="897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88638" y="4838753"/>
              <a:ext cx="897075" cy="1080120"/>
              <a:chOff x="1360974" y="4614107"/>
              <a:chExt cx="897075" cy="1080120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uniform </a:t>
            </a:r>
            <a:r>
              <a:rPr lang="en-US">
                <a:solidFill>
                  <a:schemeClr val="accent2"/>
                </a:solidFill>
              </a:rPr>
              <a:t>colors</a:t>
            </a:r>
            <a:r>
              <a:rPr lang="en-US"/>
              <a:t> that really work with your template</a:t>
            </a:r>
          </a:p>
        </p:txBody>
      </p:sp>
      <p:grpSp>
        <p:nvGrpSpPr>
          <p:cNvPr id="107" name="Group 106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108" name="Group 107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10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9" name="TextBox 108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7010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Welcome!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/>
              <a:t>Thanks for joining us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2" name="Group 11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4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86057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7968208" y="476250"/>
            <a:ext cx="3425825" cy="1008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1600" b="1" cap="all" spc="20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John Showeet</a:t>
            </a:r>
          </a:p>
          <a:p>
            <a:pPr marL="0" indent="0" algn="r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1200" cap="all" spc="20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Presentation Expert</a:t>
            </a:r>
            <a:endParaRPr lang="en-US" sz="1200" u="sng" cap="all" spc="200">
              <a:solidFill>
                <a:schemeClr val="bg1"/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7392144" y="1789534"/>
            <a:ext cx="4001889" cy="224676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+mj-lt"/>
                <a:ea typeface="Roboto" panose="02000000000000000000" pitchFamily="2" charset="0"/>
              </a:rPr>
              <a:t>1234 Lorem St, Ipsum, 56789, Country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latin typeface="+mj-lt"/>
                <a:ea typeface="Roboto" panose="02000000000000000000" pitchFamily="2" charset="0"/>
              </a:rPr>
              <a:t>+00 123 456 7890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u="sng">
                <a:latin typeface="+mj-lt"/>
                <a:ea typeface="Roboto" panose="02000000000000000000" pitchFamily="2" charset="0"/>
                <a:hlinkClick r:id="rId3"/>
              </a:rPr>
              <a:t>your@email.com</a:t>
            </a:r>
            <a:endParaRPr lang="en-US" sz="1400" u="sng">
              <a:latin typeface="+mj-lt"/>
              <a:ea typeface="Roboto" panose="02000000000000000000" pitchFamily="2" charset="0"/>
            </a:endParaRP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u="sng">
              <a:latin typeface="+mj-lt"/>
              <a:ea typeface="Roboto" panose="02000000000000000000" pitchFamily="2" charset="0"/>
            </a:endParaRP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u="sng">
                <a:latin typeface="+mj-lt"/>
                <a:ea typeface="Roboto" panose="02000000000000000000" pitchFamily="2" charset="0"/>
                <a:hlinkClick r:id="rId4"/>
              </a:rPr>
              <a:t>www.showeet.com</a:t>
            </a:r>
            <a:endParaRPr lang="en-US" sz="1400" u="sng">
              <a:latin typeface="+mj-lt"/>
              <a:ea typeface="Roboto" panose="02000000000000000000" pitchFamily="2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997581"/>
            <a:ext cx="2648033" cy="30777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it-IT" sz="1400">
                <a:solidFill>
                  <a:schemeClr val="accent5">
                    <a:lumMod val="75000"/>
                  </a:schemeClr>
                </a:solidFill>
              </a:rPr>
              <a:t>Photo credit: </a:t>
            </a:r>
            <a:r>
              <a:rPr lang="it-IT" sz="1400" b="1">
                <a:solidFill>
                  <a:schemeClr val="accent5">
                    <a:lumMod val="75000"/>
                  </a:schemeClr>
                </a:solidFill>
              </a:rPr>
              <a:t>HypnoArt</a:t>
            </a:r>
            <a:r>
              <a:rPr lang="it-IT" sz="1400">
                <a:solidFill>
                  <a:schemeClr val="accent5">
                    <a:lumMod val="75000"/>
                  </a:schemeClr>
                </a:solidFill>
              </a:rPr>
              <a:t> via </a:t>
            </a:r>
            <a:r>
              <a:rPr lang="it-IT" sz="1400">
                <a:solidFill>
                  <a:schemeClr val="accent5">
                    <a:lumMod val="75000"/>
                  </a:schemeClr>
                </a:solidFill>
                <a:hlinkClick r:id="rId5"/>
              </a:rPr>
              <a:t>Pixabay</a:t>
            </a:r>
            <a:endParaRPr lang="en-US" sz="14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648033" y="6997581"/>
            <a:ext cx="2488695" cy="30777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400">
                <a:solidFill>
                  <a:schemeClr val="accent5">
                    <a:lumMod val="7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accent5">
                    <a:lumMod val="75000"/>
                  </a:schemeClr>
                </a:solidFill>
                <a:hlinkClick r:id="rId6"/>
              </a:rPr>
              <a:t>license</a:t>
            </a:r>
            <a:r>
              <a:rPr lang="en-US" sz="140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7" name="Freeform: Shape 26"/>
          <p:cNvSpPr/>
          <p:nvPr/>
        </p:nvSpPr>
        <p:spPr>
          <a:xfrm>
            <a:off x="11471091" y="629392"/>
            <a:ext cx="279328" cy="279328"/>
          </a:xfrm>
          <a:custGeom>
            <a:avLst/>
            <a:gdLst>
              <a:gd name="connsiteX0" fmla="*/ 139664 w 279328"/>
              <a:gd name="connsiteY0" fmla="*/ 0 h 279328"/>
              <a:gd name="connsiteX1" fmla="*/ 279328 w 279328"/>
              <a:gd name="connsiteY1" fmla="*/ 139664 h 279328"/>
              <a:gd name="connsiteX2" fmla="*/ 139664 w 279328"/>
              <a:gd name="connsiteY2" fmla="*/ 279328 h 279328"/>
              <a:gd name="connsiteX3" fmla="*/ 0 w 279328"/>
              <a:gd name="connsiteY3" fmla="*/ 139664 h 279328"/>
              <a:gd name="connsiteX4" fmla="*/ 139664 w 279328"/>
              <a:gd name="connsiteY4" fmla="*/ 0 h 279328"/>
              <a:gd name="connsiteX5" fmla="*/ 139664 w 279328"/>
              <a:gd name="connsiteY5" fmla="*/ 12699 h 279328"/>
              <a:gd name="connsiteX6" fmla="*/ 12699 w 279328"/>
              <a:gd name="connsiteY6" fmla="*/ 139664 h 279328"/>
              <a:gd name="connsiteX7" fmla="*/ 47757 w 279328"/>
              <a:gd name="connsiteY7" fmla="*/ 227109 h 279328"/>
              <a:gd name="connsiteX8" fmla="*/ 96032 w 279328"/>
              <a:gd name="connsiteY8" fmla="*/ 196875 h 279328"/>
              <a:gd name="connsiteX9" fmla="*/ 109985 w 279328"/>
              <a:gd name="connsiteY9" fmla="*/ 166627 h 279328"/>
              <a:gd name="connsiteX10" fmla="*/ 105071 w 279328"/>
              <a:gd name="connsiteY10" fmla="*/ 157122 h 279328"/>
              <a:gd name="connsiteX11" fmla="*/ 88881 w 279328"/>
              <a:gd name="connsiteY11" fmla="*/ 93446 h 279328"/>
              <a:gd name="connsiteX12" fmla="*/ 133146 w 279328"/>
              <a:gd name="connsiteY12" fmla="*/ 42921 h 279328"/>
              <a:gd name="connsiteX13" fmla="*/ 147876 w 279328"/>
              <a:gd name="connsiteY13" fmla="*/ 40360 h 279328"/>
              <a:gd name="connsiteX14" fmla="*/ 159178 w 279328"/>
              <a:gd name="connsiteY14" fmla="*/ 38162 h 279328"/>
              <a:gd name="connsiteX15" fmla="*/ 196603 w 279328"/>
              <a:gd name="connsiteY15" fmla="*/ 95023 h 279328"/>
              <a:gd name="connsiteX16" fmla="*/ 182559 w 279328"/>
              <a:gd name="connsiteY16" fmla="*/ 155544 h 279328"/>
              <a:gd name="connsiteX17" fmla="*/ 176507 w 279328"/>
              <a:gd name="connsiteY17" fmla="*/ 166873 h 279328"/>
              <a:gd name="connsiteX18" fmla="*/ 174464 w 279328"/>
              <a:gd name="connsiteY18" fmla="*/ 181783 h 279328"/>
              <a:gd name="connsiteX19" fmla="*/ 195491 w 279328"/>
              <a:gd name="connsiteY19" fmla="*/ 199319 h 279328"/>
              <a:gd name="connsiteX20" fmla="*/ 232230 w 279328"/>
              <a:gd name="connsiteY20" fmla="*/ 226372 h 279328"/>
              <a:gd name="connsiteX21" fmla="*/ 266629 w 279328"/>
              <a:gd name="connsiteY21" fmla="*/ 139664 h 279328"/>
              <a:gd name="connsiteX22" fmla="*/ 139664 w 279328"/>
              <a:gd name="connsiteY22" fmla="*/ 12699 h 279328"/>
              <a:gd name="connsiteX23" fmla="*/ 159178 w 279328"/>
              <a:gd name="connsiteY23" fmla="*/ 50861 h 279328"/>
              <a:gd name="connsiteX24" fmla="*/ 152117 w 279328"/>
              <a:gd name="connsiteY24" fmla="*/ 52335 h 279328"/>
              <a:gd name="connsiteX25" fmla="*/ 133353 w 279328"/>
              <a:gd name="connsiteY25" fmla="*/ 55607 h 279328"/>
              <a:gd name="connsiteX26" fmla="*/ 101580 w 279328"/>
              <a:gd name="connsiteY26" fmla="*/ 93446 h 279328"/>
              <a:gd name="connsiteX27" fmla="*/ 116180 w 279328"/>
              <a:gd name="connsiteY27" fmla="*/ 150966 h 279328"/>
              <a:gd name="connsiteX28" fmla="*/ 121598 w 279328"/>
              <a:gd name="connsiteY28" fmla="*/ 161506 h 279328"/>
              <a:gd name="connsiteX29" fmla="*/ 101166 w 279328"/>
              <a:gd name="connsiteY29" fmla="*/ 208487 h 279328"/>
              <a:gd name="connsiteX30" fmla="*/ 56991 w 279328"/>
              <a:gd name="connsiteY30" fmla="*/ 235903 h 279328"/>
              <a:gd name="connsiteX31" fmla="*/ 139664 w 279328"/>
              <a:gd name="connsiteY31" fmla="*/ 266629 h 279328"/>
              <a:gd name="connsiteX32" fmla="*/ 223087 w 279328"/>
              <a:gd name="connsiteY32" fmla="*/ 235217 h 279328"/>
              <a:gd name="connsiteX33" fmla="*/ 190047 w 279328"/>
              <a:gd name="connsiteY33" fmla="*/ 210815 h 279328"/>
              <a:gd name="connsiteX34" fmla="*/ 162489 w 279328"/>
              <a:gd name="connsiteY34" fmla="*/ 185960 h 279328"/>
              <a:gd name="connsiteX35" fmla="*/ 165114 w 279328"/>
              <a:gd name="connsiteY35" fmla="*/ 161260 h 279328"/>
              <a:gd name="connsiteX36" fmla="*/ 171489 w 279328"/>
              <a:gd name="connsiteY36" fmla="*/ 149337 h 279328"/>
              <a:gd name="connsiteX37" fmla="*/ 183904 w 279328"/>
              <a:gd name="connsiteY37" fmla="*/ 95023 h 279328"/>
              <a:gd name="connsiteX38" fmla="*/ 159178 w 279328"/>
              <a:gd name="connsiteY38" fmla="*/ 50861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9328" h="279328">
                <a:moveTo>
                  <a:pt x="139664" y="0"/>
                </a:moveTo>
                <a:cubicBezTo>
                  <a:pt x="216803" y="0"/>
                  <a:pt x="279328" y="62526"/>
                  <a:pt x="279328" y="139664"/>
                </a:cubicBezTo>
                <a:cubicBezTo>
                  <a:pt x="279328" y="216790"/>
                  <a:pt x="216803" y="279328"/>
                  <a:pt x="139664" y="279328"/>
                </a:cubicBezTo>
                <a:cubicBezTo>
                  <a:pt x="62526" y="279328"/>
                  <a:pt x="0" y="216790"/>
                  <a:pt x="0" y="139664"/>
                </a:cubicBezTo>
                <a:cubicBezTo>
                  <a:pt x="0" y="62526"/>
                  <a:pt x="62526" y="0"/>
                  <a:pt x="139664" y="0"/>
                </a:cubicBezTo>
                <a:close/>
                <a:moveTo>
                  <a:pt x="139664" y="12699"/>
                </a:moveTo>
                <a:cubicBezTo>
                  <a:pt x="69535" y="12699"/>
                  <a:pt x="12699" y="69535"/>
                  <a:pt x="12699" y="139664"/>
                </a:cubicBezTo>
                <a:cubicBezTo>
                  <a:pt x="12699" y="173584"/>
                  <a:pt x="26084" y="204323"/>
                  <a:pt x="47757" y="227109"/>
                </a:cubicBezTo>
                <a:cubicBezTo>
                  <a:pt x="67090" y="210104"/>
                  <a:pt x="76363" y="205578"/>
                  <a:pt x="96032" y="196875"/>
                </a:cubicBezTo>
                <a:cubicBezTo>
                  <a:pt x="111615" y="190008"/>
                  <a:pt x="116038" y="180386"/>
                  <a:pt x="109985" y="166627"/>
                </a:cubicBezTo>
                <a:cubicBezTo>
                  <a:pt x="108615" y="163523"/>
                  <a:pt x="106895" y="160407"/>
                  <a:pt x="105071" y="157122"/>
                </a:cubicBezTo>
                <a:cubicBezTo>
                  <a:pt x="97946" y="144268"/>
                  <a:pt x="88881" y="128271"/>
                  <a:pt x="88881" y="93446"/>
                </a:cubicBezTo>
                <a:cubicBezTo>
                  <a:pt x="88881" y="43645"/>
                  <a:pt x="118844" y="43154"/>
                  <a:pt x="133146" y="42921"/>
                </a:cubicBezTo>
                <a:cubicBezTo>
                  <a:pt x="141048" y="42792"/>
                  <a:pt x="144513" y="41550"/>
                  <a:pt x="147876" y="40360"/>
                </a:cubicBezTo>
                <a:cubicBezTo>
                  <a:pt x="150941" y="39274"/>
                  <a:pt x="154109" y="38162"/>
                  <a:pt x="159178" y="38162"/>
                </a:cubicBezTo>
                <a:cubicBezTo>
                  <a:pt x="165360" y="38162"/>
                  <a:pt x="196603" y="40891"/>
                  <a:pt x="196603" y="95023"/>
                </a:cubicBezTo>
                <a:cubicBezTo>
                  <a:pt x="196603" y="131194"/>
                  <a:pt x="190486" y="141397"/>
                  <a:pt x="182559" y="155544"/>
                </a:cubicBezTo>
                <a:cubicBezTo>
                  <a:pt x="180684" y="158881"/>
                  <a:pt x="178654" y="162515"/>
                  <a:pt x="176507" y="166873"/>
                </a:cubicBezTo>
                <a:cubicBezTo>
                  <a:pt x="173649" y="172653"/>
                  <a:pt x="172989" y="177529"/>
                  <a:pt x="174464" y="181783"/>
                </a:cubicBezTo>
                <a:cubicBezTo>
                  <a:pt x="176610" y="187913"/>
                  <a:pt x="183490" y="193655"/>
                  <a:pt x="195491" y="199319"/>
                </a:cubicBezTo>
                <a:cubicBezTo>
                  <a:pt x="210039" y="206198"/>
                  <a:pt x="224652" y="219117"/>
                  <a:pt x="232230" y="226372"/>
                </a:cubicBezTo>
                <a:cubicBezTo>
                  <a:pt x="253503" y="203664"/>
                  <a:pt x="266629" y="173222"/>
                  <a:pt x="266629" y="139664"/>
                </a:cubicBezTo>
                <a:cubicBezTo>
                  <a:pt x="266629" y="69535"/>
                  <a:pt x="209793" y="12699"/>
                  <a:pt x="139664" y="12699"/>
                </a:cubicBezTo>
                <a:close/>
                <a:moveTo>
                  <a:pt x="159178" y="50861"/>
                </a:moveTo>
                <a:cubicBezTo>
                  <a:pt x="156294" y="50861"/>
                  <a:pt x="154717" y="51404"/>
                  <a:pt x="152117" y="52335"/>
                </a:cubicBezTo>
                <a:cubicBezTo>
                  <a:pt x="148212" y="53719"/>
                  <a:pt x="143337" y="55439"/>
                  <a:pt x="133353" y="55607"/>
                </a:cubicBezTo>
                <a:cubicBezTo>
                  <a:pt x="119283" y="55840"/>
                  <a:pt x="101580" y="56137"/>
                  <a:pt x="101580" y="93446"/>
                </a:cubicBezTo>
                <a:cubicBezTo>
                  <a:pt x="101580" y="124986"/>
                  <a:pt x="109416" y="138785"/>
                  <a:pt x="116180" y="150966"/>
                </a:cubicBezTo>
                <a:cubicBezTo>
                  <a:pt x="118145" y="154523"/>
                  <a:pt x="119995" y="157872"/>
                  <a:pt x="121598" y="161506"/>
                </a:cubicBezTo>
                <a:cubicBezTo>
                  <a:pt x="130495" y="181705"/>
                  <a:pt x="123047" y="198827"/>
                  <a:pt x="101166" y="208487"/>
                </a:cubicBezTo>
                <a:cubicBezTo>
                  <a:pt x="82272" y="216828"/>
                  <a:pt x="74100" y="220928"/>
                  <a:pt x="56991" y="235903"/>
                </a:cubicBezTo>
                <a:cubicBezTo>
                  <a:pt x="79208" y="255016"/>
                  <a:pt x="108059" y="266629"/>
                  <a:pt x="139664" y="266629"/>
                </a:cubicBezTo>
                <a:cubicBezTo>
                  <a:pt x="171632" y="266629"/>
                  <a:pt x="200767" y="254719"/>
                  <a:pt x="223087" y="235217"/>
                </a:cubicBezTo>
                <a:cubicBezTo>
                  <a:pt x="215962" y="228467"/>
                  <a:pt x="202707" y="216790"/>
                  <a:pt x="190047" y="210815"/>
                </a:cubicBezTo>
                <a:cubicBezTo>
                  <a:pt x="174606" y="203509"/>
                  <a:pt x="165851" y="195607"/>
                  <a:pt x="162489" y="185960"/>
                </a:cubicBezTo>
                <a:cubicBezTo>
                  <a:pt x="159864" y="178434"/>
                  <a:pt x="160743" y="170119"/>
                  <a:pt x="165114" y="161260"/>
                </a:cubicBezTo>
                <a:cubicBezTo>
                  <a:pt x="167377" y="156669"/>
                  <a:pt x="169511" y="152855"/>
                  <a:pt x="171489" y="149337"/>
                </a:cubicBezTo>
                <a:cubicBezTo>
                  <a:pt x="178977" y="135953"/>
                  <a:pt x="183904" y="127870"/>
                  <a:pt x="183904" y="95023"/>
                </a:cubicBezTo>
                <a:cubicBezTo>
                  <a:pt x="183904" y="62461"/>
                  <a:pt x="170933" y="50861"/>
                  <a:pt x="159178" y="50861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Freeform: Shape 27"/>
          <p:cNvSpPr/>
          <p:nvPr/>
        </p:nvSpPr>
        <p:spPr>
          <a:xfrm>
            <a:off x="11471091" y="1916832"/>
            <a:ext cx="279328" cy="279328"/>
          </a:xfrm>
          <a:custGeom>
            <a:avLst/>
            <a:gdLst>
              <a:gd name="connsiteX0" fmla="*/ 101580 w 279328"/>
              <a:gd name="connsiteY0" fmla="*/ 209496 h 279328"/>
              <a:gd name="connsiteX1" fmla="*/ 107916 w 279328"/>
              <a:gd name="connsiteY1" fmla="*/ 215846 h 279328"/>
              <a:gd name="connsiteX2" fmla="*/ 106067 w 279328"/>
              <a:gd name="connsiteY2" fmla="*/ 220333 h 279328"/>
              <a:gd name="connsiteX3" fmla="*/ 87018 w 279328"/>
              <a:gd name="connsiteY3" fmla="*/ 239382 h 279328"/>
              <a:gd name="connsiteX4" fmla="*/ 82531 w 279328"/>
              <a:gd name="connsiteY4" fmla="*/ 241244 h 279328"/>
              <a:gd name="connsiteX5" fmla="*/ 76182 w 279328"/>
              <a:gd name="connsiteY5" fmla="*/ 234894 h 279328"/>
              <a:gd name="connsiteX6" fmla="*/ 78044 w 279328"/>
              <a:gd name="connsiteY6" fmla="*/ 230407 h 279328"/>
              <a:gd name="connsiteX7" fmla="*/ 97079 w 279328"/>
              <a:gd name="connsiteY7" fmla="*/ 211358 h 279328"/>
              <a:gd name="connsiteX8" fmla="*/ 101580 w 279328"/>
              <a:gd name="connsiteY8" fmla="*/ 209496 h 279328"/>
              <a:gd name="connsiteX9" fmla="*/ 95230 w 279328"/>
              <a:gd name="connsiteY9" fmla="*/ 177748 h 279328"/>
              <a:gd name="connsiteX10" fmla="*/ 101580 w 279328"/>
              <a:gd name="connsiteY10" fmla="*/ 184111 h 279328"/>
              <a:gd name="connsiteX11" fmla="*/ 99718 w 279328"/>
              <a:gd name="connsiteY11" fmla="*/ 188585 h 279328"/>
              <a:gd name="connsiteX12" fmla="*/ 36235 w 279328"/>
              <a:gd name="connsiteY12" fmla="*/ 252081 h 279328"/>
              <a:gd name="connsiteX13" fmla="*/ 31748 w 279328"/>
              <a:gd name="connsiteY13" fmla="*/ 253930 h 279328"/>
              <a:gd name="connsiteX14" fmla="*/ 25398 w 279328"/>
              <a:gd name="connsiteY14" fmla="*/ 247580 h 279328"/>
              <a:gd name="connsiteX15" fmla="*/ 27247 w 279328"/>
              <a:gd name="connsiteY15" fmla="*/ 243093 h 279328"/>
              <a:gd name="connsiteX16" fmla="*/ 90743 w 279328"/>
              <a:gd name="connsiteY16" fmla="*/ 179611 h 279328"/>
              <a:gd name="connsiteX17" fmla="*/ 95230 w 279328"/>
              <a:gd name="connsiteY17" fmla="*/ 177748 h 279328"/>
              <a:gd name="connsiteX18" fmla="*/ 63483 w 279328"/>
              <a:gd name="connsiteY18" fmla="*/ 171412 h 279328"/>
              <a:gd name="connsiteX19" fmla="*/ 69833 w 279328"/>
              <a:gd name="connsiteY19" fmla="*/ 177748 h 279328"/>
              <a:gd name="connsiteX20" fmla="*/ 67971 w 279328"/>
              <a:gd name="connsiteY20" fmla="*/ 182249 h 279328"/>
              <a:gd name="connsiteX21" fmla="*/ 61621 w 279328"/>
              <a:gd name="connsiteY21" fmla="*/ 188585 h 279328"/>
              <a:gd name="connsiteX22" fmla="*/ 57134 w 279328"/>
              <a:gd name="connsiteY22" fmla="*/ 190448 h 279328"/>
              <a:gd name="connsiteX23" fmla="*/ 50784 w 279328"/>
              <a:gd name="connsiteY23" fmla="*/ 184111 h 279328"/>
              <a:gd name="connsiteX24" fmla="*/ 52647 w 279328"/>
              <a:gd name="connsiteY24" fmla="*/ 179611 h 279328"/>
              <a:gd name="connsiteX25" fmla="*/ 58996 w 279328"/>
              <a:gd name="connsiteY25" fmla="*/ 173261 h 279328"/>
              <a:gd name="connsiteX26" fmla="*/ 63483 w 279328"/>
              <a:gd name="connsiteY26" fmla="*/ 171412 h 279328"/>
              <a:gd name="connsiteX27" fmla="*/ 254176 w 279328"/>
              <a:gd name="connsiteY27" fmla="*/ 34140 h 279328"/>
              <a:gd name="connsiteX28" fmla="*/ 121728 w 279328"/>
              <a:gd name="connsiteY28" fmla="*/ 166588 h 279328"/>
              <a:gd name="connsiteX29" fmla="*/ 158816 w 279328"/>
              <a:gd name="connsiteY29" fmla="*/ 256646 h 279328"/>
              <a:gd name="connsiteX30" fmla="*/ 254176 w 279328"/>
              <a:gd name="connsiteY30" fmla="*/ 34140 h 279328"/>
              <a:gd name="connsiteX31" fmla="*/ 245188 w 279328"/>
              <a:gd name="connsiteY31" fmla="*/ 25153 h 279328"/>
              <a:gd name="connsiteX32" fmla="*/ 22695 w 279328"/>
              <a:gd name="connsiteY32" fmla="*/ 120525 h 279328"/>
              <a:gd name="connsiteX33" fmla="*/ 112753 w 279328"/>
              <a:gd name="connsiteY33" fmla="*/ 157601 h 279328"/>
              <a:gd name="connsiteX34" fmla="*/ 272978 w 279328"/>
              <a:gd name="connsiteY34" fmla="*/ 0 h 279328"/>
              <a:gd name="connsiteX35" fmla="*/ 279328 w 279328"/>
              <a:gd name="connsiteY35" fmla="*/ 6350 h 279328"/>
              <a:gd name="connsiteX36" fmla="*/ 278643 w 279328"/>
              <a:gd name="connsiteY36" fmla="*/ 9039 h 279328"/>
              <a:gd name="connsiteX37" fmla="*/ 278720 w 279328"/>
              <a:gd name="connsiteY37" fmla="*/ 9078 h 279328"/>
              <a:gd name="connsiteX38" fmla="*/ 164558 w 279328"/>
              <a:gd name="connsiteY38" fmla="*/ 275423 h 279328"/>
              <a:gd name="connsiteX39" fmla="*/ 164532 w 279328"/>
              <a:gd name="connsiteY39" fmla="*/ 275487 h 279328"/>
              <a:gd name="connsiteX40" fmla="*/ 164441 w 279328"/>
              <a:gd name="connsiteY40" fmla="*/ 275707 h 279328"/>
              <a:gd name="connsiteX41" fmla="*/ 164403 w 279328"/>
              <a:gd name="connsiteY41" fmla="*/ 275694 h 279328"/>
              <a:gd name="connsiteX42" fmla="*/ 158713 w 279328"/>
              <a:gd name="connsiteY42" fmla="*/ 279328 h 279328"/>
              <a:gd name="connsiteX43" fmla="*/ 152712 w 279328"/>
              <a:gd name="connsiteY43" fmla="*/ 274737 h 279328"/>
              <a:gd name="connsiteX44" fmla="*/ 152609 w 279328"/>
              <a:gd name="connsiteY44" fmla="*/ 274776 h 279328"/>
              <a:gd name="connsiteX45" fmla="*/ 109429 w 279328"/>
              <a:gd name="connsiteY45" fmla="*/ 169899 h 279328"/>
              <a:gd name="connsiteX46" fmla="*/ 4565 w 279328"/>
              <a:gd name="connsiteY46" fmla="*/ 126719 h 279328"/>
              <a:gd name="connsiteX47" fmla="*/ 4591 w 279328"/>
              <a:gd name="connsiteY47" fmla="*/ 126616 h 279328"/>
              <a:gd name="connsiteX48" fmla="*/ 0 w 279328"/>
              <a:gd name="connsiteY48" fmla="*/ 120615 h 279328"/>
              <a:gd name="connsiteX49" fmla="*/ 3634 w 279328"/>
              <a:gd name="connsiteY49" fmla="*/ 114925 h 279328"/>
              <a:gd name="connsiteX50" fmla="*/ 3621 w 279328"/>
              <a:gd name="connsiteY50" fmla="*/ 114900 h 279328"/>
              <a:gd name="connsiteX51" fmla="*/ 3841 w 279328"/>
              <a:gd name="connsiteY51" fmla="*/ 114796 h 279328"/>
              <a:gd name="connsiteX52" fmla="*/ 3905 w 279328"/>
              <a:gd name="connsiteY52" fmla="*/ 114770 h 279328"/>
              <a:gd name="connsiteX53" fmla="*/ 270250 w 279328"/>
              <a:gd name="connsiteY53" fmla="*/ 621 h 279328"/>
              <a:gd name="connsiteX54" fmla="*/ 270276 w 279328"/>
              <a:gd name="connsiteY54" fmla="*/ 673 h 279328"/>
              <a:gd name="connsiteX55" fmla="*/ 272978 w 279328"/>
              <a:gd name="connsiteY55" fmla="*/ 0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9328" h="279328">
                <a:moveTo>
                  <a:pt x="101580" y="209496"/>
                </a:moveTo>
                <a:cubicBezTo>
                  <a:pt x="105084" y="209496"/>
                  <a:pt x="107916" y="212341"/>
                  <a:pt x="107916" y="215846"/>
                </a:cubicBezTo>
                <a:cubicBezTo>
                  <a:pt x="107916" y="217604"/>
                  <a:pt x="107218" y="219195"/>
                  <a:pt x="106067" y="220333"/>
                </a:cubicBezTo>
                <a:lnTo>
                  <a:pt x="87018" y="239382"/>
                </a:lnTo>
                <a:cubicBezTo>
                  <a:pt x="85867" y="240533"/>
                  <a:pt x="84277" y="241244"/>
                  <a:pt x="82531" y="241244"/>
                </a:cubicBezTo>
                <a:cubicBezTo>
                  <a:pt x="79027" y="241244"/>
                  <a:pt x="76182" y="238399"/>
                  <a:pt x="76182" y="234894"/>
                </a:cubicBezTo>
                <a:cubicBezTo>
                  <a:pt x="76182" y="233148"/>
                  <a:pt x="76893" y="231545"/>
                  <a:pt x="78044" y="230407"/>
                </a:cubicBezTo>
                <a:lnTo>
                  <a:pt x="97079" y="211358"/>
                </a:lnTo>
                <a:cubicBezTo>
                  <a:pt x="98230" y="210207"/>
                  <a:pt x="99821" y="209496"/>
                  <a:pt x="101580" y="209496"/>
                </a:cubicBezTo>
                <a:close/>
                <a:moveTo>
                  <a:pt x="95230" y="177748"/>
                </a:moveTo>
                <a:cubicBezTo>
                  <a:pt x="98735" y="177748"/>
                  <a:pt x="101580" y="180606"/>
                  <a:pt x="101580" y="184111"/>
                </a:cubicBezTo>
                <a:cubicBezTo>
                  <a:pt x="101580" y="185857"/>
                  <a:pt x="100868" y="187447"/>
                  <a:pt x="99718" y="188585"/>
                </a:cubicBezTo>
                <a:lnTo>
                  <a:pt x="36235" y="252081"/>
                </a:lnTo>
                <a:cubicBezTo>
                  <a:pt x="35084" y="253232"/>
                  <a:pt x="33493" y="253930"/>
                  <a:pt x="31748" y="253930"/>
                </a:cubicBezTo>
                <a:cubicBezTo>
                  <a:pt x="28243" y="253930"/>
                  <a:pt x="25398" y="251098"/>
                  <a:pt x="25398" y="247580"/>
                </a:cubicBezTo>
                <a:cubicBezTo>
                  <a:pt x="25398" y="245848"/>
                  <a:pt x="26109" y="244257"/>
                  <a:pt x="27247" y="243093"/>
                </a:cubicBezTo>
                <a:lnTo>
                  <a:pt x="90743" y="179611"/>
                </a:lnTo>
                <a:cubicBezTo>
                  <a:pt x="91881" y="178473"/>
                  <a:pt x="93471" y="177748"/>
                  <a:pt x="95230" y="177748"/>
                </a:cubicBezTo>
                <a:close/>
                <a:moveTo>
                  <a:pt x="63483" y="171412"/>
                </a:moveTo>
                <a:cubicBezTo>
                  <a:pt x="66988" y="171412"/>
                  <a:pt x="69833" y="174257"/>
                  <a:pt x="69833" y="177748"/>
                </a:cubicBezTo>
                <a:cubicBezTo>
                  <a:pt x="69833" y="179507"/>
                  <a:pt x="69122" y="181098"/>
                  <a:pt x="67971" y="182249"/>
                </a:cubicBezTo>
                <a:lnTo>
                  <a:pt x="61621" y="188585"/>
                </a:lnTo>
                <a:cubicBezTo>
                  <a:pt x="60470" y="189749"/>
                  <a:pt x="58893" y="190448"/>
                  <a:pt x="57134" y="190448"/>
                </a:cubicBezTo>
                <a:cubicBezTo>
                  <a:pt x="53629" y="190448"/>
                  <a:pt x="50784" y="187603"/>
                  <a:pt x="50784" y="184111"/>
                </a:cubicBezTo>
                <a:cubicBezTo>
                  <a:pt x="50784" y="182352"/>
                  <a:pt x="51496" y="180774"/>
                  <a:pt x="52647" y="179611"/>
                </a:cubicBezTo>
                <a:lnTo>
                  <a:pt x="58996" y="173261"/>
                </a:lnTo>
                <a:cubicBezTo>
                  <a:pt x="60147" y="172123"/>
                  <a:pt x="61738" y="171412"/>
                  <a:pt x="63483" y="171412"/>
                </a:cubicBezTo>
                <a:close/>
                <a:moveTo>
                  <a:pt x="254176" y="34140"/>
                </a:moveTo>
                <a:lnTo>
                  <a:pt x="121728" y="166588"/>
                </a:lnTo>
                <a:lnTo>
                  <a:pt x="158816" y="256646"/>
                </a:lnTo>
                <a:cubicBezTo>
                  <a:pt x="158816" y="256646"/>
                  <a:pt x="254176" y="34140"/>
                  <a:pt x="254176" y="34140"/>
                </a:cubicBezTo>
                <a:close/>
                <a:moveTo>
                  <a:pt x="245188" y="25153"/>
                </a:moveTo>
                <a:lnTo>
                  <a:pt x="22695" y="120525"/>
                </a:lnTo>
                <a:cubicBezTo>
                  <a:pt x="22695" y="120525"/>
                  <a:pt x="112753" y="157601"/>
                  <a:pt x="112753" y="157601"/>
                </a:cubicBezTo>
                <a:close/>
                <a:moveTo>
                  <a:pt x="272978" y="0"/>
                </a:moveTo>
                <a:cubicBezTo>
                  <a:pt x="276483" y="0"/>
                  <a:pt x="279328" y="2845"/>
                  <a:pt x="279328" y="6350"/>
                </a:cubicBezTo>
                <a:cubicBezTo>
                  <a:pt x="279328" y="7332"/>
                  <a:pt x="279043" y="8225"/>
                  <a:pt x="278643" y="9039"/>
                </a:cubicBezTo>
                <a:lnTo>
                  <a:pt x="278720" y="9078"/>
                </a:lnTo>
                <a:lnTo>
                  <a:pt x="164558" y="275423"/>
                </a:lnTo>
                <a:cubicBezTo>
                  <a:pt x="164558" y="275449"/>
                  <a:pt x="164545" y="275462"/>
                  <a:pt x="164532" y="275487"/>
                </a:cubicBezTo>
                <a:lnTo>
                  <a:pt x="164441" y="275707"/>
                </a:lnTo>
                <a:lnTo>
                  <a:pt x="164403" y="275694"/>
                </a:lnTo>
                <a:cubicBezTo>
                  <a:pt x="163381" y="277828"/>
                  <a:pt x="161234" y="279328"/>
                  <a:pt x="158713" y="279328"/>
                </a:cubicBezTo>
                <a:cubicBezTo>
                  <a:pt x="155829" y="279328"/>
                  <a:pt x="153488" y="277375"/>
                  <a:pt x="152712" y="274737"/>
                </a:cubicBezTo>
                <a:lnTo>
                  <a:pt x="152609" y="274776"/>
                </a:lnTo>
                <a:lnTo>
                  <a:pt x="109429" y="169899"/>
                </a:lnTo>
                <a:lnTo>
                  <a:pt x="4565" y="126719"/>
                </a:lnTo>
                <a:lnTo>
                  <a:pt x="4591" y="126616"/>
                </a:lnTo>
                <a:cubicBezTo>
                  <a:pt x="1953" y="125840"/>
                  <a:pt x="0" y="123499"/>
                  <a:pt x="0" y="120615"/>
                </a:cubicBezTo>
                <a:cubicBezTo>
                  <a:pt x="0" y="118094"/>
                  <a:pt x="1500" y="115960"/>
                  <a:pt x="3634" y="114925"/>
                </a:cubicBezTo>
                <a:lnTo>
                  <a:pt x="3621" y="114900"/>
                </a:lnTo>
                <a:lnTo>
                  <a:pt x="3841" y="114796"/>
                </a:lnTo>
                <a:cubicBezTo>
                  <a:pt x="3867" y="114783"/>
                  <a:pt x="3892" y="114770"/>
                  <a:pt x="3905" y="114770"/>
                </a:cubicBezTo>
                <a:lnTo>
                  <a:pt x="270250" y="621"/>
                </a:lnTo>
                <a:lnTo>
                  <a:pt x="270276" y="673"/>
                </a:lnTo>
                <a:cubicBezTo>
                  <a:pt x="271103" y="259"/>
                  <a:pt x="272009" y="0"/>
                  <a:pt x="272978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Freeform: Shape 28"/>
          <p:cNvSpPr/>
          <p:nvPr/>
        </p:nvSpPr>
        <p:spPr>
          <a:xfrm>
            <a:off x="11471091" y="2369830"/>
            <a:ext cx="279328" cy="253935"/>
          </a:xfrm>
          <a:custGeom>
            <a:avLst/>
            <a:gdLst>
              <a:gd name="connsiteX0" fmla="*/ 101580 w 279328"/>
              <a:gd name="connsiteY0" fmla="*/ 76181 h 253935"/>
              <a:gd name="connsiteX1" fmla="*/ 12699 w 279328"/>
              <a:gd name="connsiteY1" fmla="*/ 149187 h 253935"/>
              <a:gd name="connsiteX2" fmla="*/ 39300 w 279328"/>
              <a:gd name="connsiteY2" fmla="*/ 201126 h 253935"/>
              <a:gd name="connsiteX3" fmla="*/ 43516 w 279328"/>
              <a:gd name="connsiteY3" fmla="*/ 214469 h 253935"/>
              <a:gd name="connsiteX4" fmla="*/ 38239 w 279328"/>
              <a:gd name="connsiteY4" fmla="*/ 232950 h 253935"/>
              <a:gd name="connsiteX5" fmla="*/ 71423 w 279328"/>
              <a:gd name="connsiteY5" fmla="*/ 220183 h 253935"/>
              <a:gd name="connsiteX6" fmla="*/ 75988 w 279328"/>
              <a:gd name="connsiteY6" fmla="*/ 219348 h 253935"/>
              <a:gd name="connsiteX7" fmla="*/ 78703 w 279328"/>
              <a:gd name="connsiteY7" fmla="*/ 219642 h 253935"/>
              <a:gd name="connsiteX8" fmla="*/ 101580 w 279328"/>
              <a:gd name="connsiteY8" fmla="*/ 222193 h 253935"/>
              <a:gd name="connsiteX9" fmla="*/ 190447 w 279328"/>
              <a:gd name="connsiteY9" fmla="*/ 149187 h 253935"/>
              <a:gd name="connsiteX10" fmla="*/ 101580 w 279328"/>
              <a:gd name="connsiteY10" fmla="*/ 76181 h 253935"/>
              <a:gd name="connsiteX11" fmla="*/ 101580 w 279328"/>
              <a:gd name="connsiteY11" fmla="*/ 63484 h 253935"/>
              <a:gd name="connsiteX12" fmla="*/ 203146 w 279328"/>
              <a:gd name="connsiteY12" fmla="*/ 149187 h 253935"/>
              <a:gd name="connsiteX13" fmla="*/ 101580 w 279328"/>
              <a:gd name="connsiteY13" fmla="*/ 234890 h 253935"/>
              <a:gd name="connsiteX14" fmla="*/ 75988 w 279328"/>
              <a:gd name="connsiteY14" fmla="*/ 232045 h 253935"/>
              <a:gd name="connsiteX15" fmla="*/ 19049 w 279328"/>
              <a:gd name="connsiteY15" fmla="*/ 253935 h 253935"/>
              <a:gd name="connsiteX16" fmla="*/ 31321 w 279328"/>
              <a:gd name="connsiteY16" fmla="*/ 210990 h 253935"/>
              <a:gd name="connsiteX17" fmla="*/ 0 w 279328"/>
              <a:gd name="connsiteY17" fmla="*/ 149187 h 253935"/>
              <a:gd name="connsiteX18" fmla="*/ 101580 w 279328"/>
              <a:gd name="connsiteY18" fmla="*/ 63484 h 253935"/>
              <a:gd name="connsiteX19" fmla="*/ 177748 w 279328"/>
              <a:gd name="connsiteY19" fmla="*/ 0 h 253935"/>
              <a:gd name="connsiteX20" fmla="*/ 279328 w 279328"/>
              <a:gd name="connsiteY20" fmla="*/ 85703 h 253935"/>
              <a:gd name="connsiteX21" fmla="*/ 248007 w 279328"/>
              <a:gd name="connsiteY21" fmla="*/ 147506 h 253935"/>
              <a:gd name="connsiteX22" fmla="*/ 260279 w 279328"/>
              <a:gd name="connsiteY22" fmla="*/ 190451 h 253935"/>
              <a:gd name="connsiteX23" fmla="*/ 212225 w 279328"/>
              <a:gd name="connsiteY23" fmla="*/ 171971 h 253935"/>
              <a:gd name="connsiteX24" fmla="*/ 214837 w 279328"/>
              <a:gd name="connsiteY24" fmla="*/ 159368 h 253935"/>
              <a:gd name="connsiteX25" fmla="*/ 241089 w 279328"/>
              <a:gd name="connsiteY25" fmla="*/ 169466 h 253935"/>
              <a:gd name="connsiteX26" fmla="*/ 235799 w 279328"/>
              <a:gd name="connsiteY26" fmla="*/ 150986 h 253935"/>
              <a:gd name="connsiteX27" fmla="*/ 240028 w 279328"/>
              <a:gd name="connsiteY27" fmla="*/ 137631 h 253935"/>
              <a:gd name="connsiteX28" fmla="*/ 266629 w 279328"/>
              <a:gd name="connsiteY28" fmla="*/ 85703 h 253935"/>
              <a:gd name="connsiteX29" fmla="*/ 177748 w 279328"/>
              <a:gd name="connsiteY29" fmla="*/ 12697 h 253935"/>
              <a:gd name="connsiteX30" fmla="*/ 99679 w 279328"/>
              <a:gd name="connsiteY30" fmla="*/ 50858 h 253935"/>
              <a:gd name="connsiteX31" fmla="*/ 84380 w 279328"/>
              <a:gd name="connsiteY31" fmla="*/ 51986 h 253935"/>
              <a:gd name="connsiteX32" fmla="*/ 177748 w 279328"/>
              <a:gd name="connsiteY32" fmla="*/ 0 h 25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9328" h="253935">
                <a:moveTo>
                  <a:pt x="101580" y="76181"/>
                </a:moveTo>
                <a:cubicBezTo>
                  <a:pt x="52568" y="76181"/>
                  <a:pt x="12699" y="108934"/>
                  <a:pt x="12699" y="149187"/>
                </a:cubicBezTo>
                <a:cubicBezTo>
                  <a:pt x="12699" y="168796"/>
                  <a:pt x="22139" y="187230"/>
                  <a:pt x="39300" y="201126"/>
                </a:cubicBezTo>
                <a:cubicBezTo>
                  <a:pt x="43257" y="204324"/>
                  <a:pt x="44925" y="209579"/>
                  <a:pt x="43516" y="214469"/>
                </a:cubicBezTo>
                <a:lnTo>
                  <a:pt x="38239" y="232950"/>
                </a:lnTo>
                <a:lnTo>
                  <a:pt x="71423" y="220183"/>
                </a:lnTo>
                <a:cubicBezTo>
                  <a:pt x="72884" y="219630"/>
                  <a:pt x="74436" y="219348"/>
                  <a:pt x="75988" y="219348"/>
                </a:cubicBezTo>
                <a:cubicBezTo>
                  <a:pt x="76893" y="219348"/>
                  <a:pt x="77811" y="219442"/>
                  <a:pt x="78703" y="219642"/>
                </a:cubicBezTo>
                <a:cubicBezTo>
                  <a:pt x="86437" y="221335"/>
                  <a:pt x="94131" y="222193"/>
                  <a:pt x="101580" y="222193"/>
                </a:cubicBezTo>
                <a:cubicBezTo>
                  <a:pt x="150578" y="222193"/>
                  <a:pt x="190447" y="189440"/>
                  <a:pt x="190447" y="149187"/>
                </a:cubicBezTo>
                <a:cubicBezTo>
                  <a:pt x="190447" y="108934"/>
                  <a:pt x="150578" y="76181"/>
                  <a:pt x="101580" y="76181"/>
                </a:cubicBezTo>
                <a:close/>
                <a:moveTo>
                  <a:pt x="101580" y="63484"/>
                </a:moveTo>
                <a:cubicBezTo>
                  <a:pt x="157665" y="63484"/>
                  <a:pt x="203146" y="101856"/>
                  <a:pt x="203146" y="149187"/>
                </a:cubicBezTo>
                <a:cubicBezTo>
                  <a:pt x="203146" y="196518"/>
                  <a:pt x="157665" y="234890"/>
                  <a:pt x="101580" y="234890"/>
                </a:cubicBezTo>
                <a:cubicBezTo>
                  <a:pt x="92708" y="234890"/>
                  <a:pt x="84173" y="233844"/>
                  <a:pt x="75988" y="232045"/>
                </a:cubicBezTo>
                <a:lnTo>
                  <a:pt x="19049" y="253935"/>
                </a:lnTo>
                <a:lnTo>
                  <a:pt x="31321" y="210990"/>
                </a:lnTo>
                <a:cubicBezTo>
                  <a:pt x="12052" y="195389"/>
                  <a:pt x="0" y="173499"/>
                  <a:pt x="0" y="149187"/>
                </a:cubicBezTo>
                <a:cubicBezTo>
                  <a:pt x="0" y="101856"/>
                  <a:pt x="45481" y="63484"/>
                  <a:pt x="101580" y="63484"/>
                </a:cubicBezTo>
                <a:close/>
                <a:moveTo>
                  <a:pt x="177748" y="0"/>
                </a:moveTo>
                <a:cubicBezTo>
                  <a:pt x="233860" y="0"/>
                  <a:pt x="279328" y="38373"/>
                  <a:pt x="279328" y="85703"/>
                </a:cubicBezTo>
                <a:cubicBezTo>
                  <a:pt x="279328" y="110015"/>
                  <a:pt x="267288" y="131905"/>
                  <a:pt x="248007" y="147506"/>
                </a:cubicBezTo>
                <a:lnTo>
                  <a:pt x="260279" y="190451"/>
                </a:lnTo>
                <a:lnTo>
                  <a:pt x="212225" y="171971"/>
                </a:lnTo>
                <a:cubicBezTo>
                  <a:pt x="213376" y="167856"/>
                  <a:pt x="214320" y="163671"/>
                  <a:pt x="214837" y="159368"/>
                </a:cubicBezTo>
                <a:lnTo>
                  <a:pt x="241089" y="169466"/>
                </a:lnTo>
                <a:lnTo>
                  <a:pt x="235799" y="150986"/>
                </a:lnTo>
                <a:cubicBezTo>
                  <a:pt x="234403" y="146107"/>
                  <a:pt x="236071" y="140840"/>
                  <a:pt x="240028" y="137631"/>
                </a:cubicBezTo>
                <a:cubicBezTo>
                  <a:pt x="257189" y="123746"/>
                  <a:pt x="266629" y="105313"/>
                  <a:pt x="266629" y="85703"/>
                </a:cubicBezTo>
                <a:cubicBezTo>
                  <a:pt x="266629" y="45450"/>
                  <a:pt x="226760" y="12697"/>
                  <a:pt x="177748" y="12697"/>
                </a:cubicBezTo>
                <a:cubicBezTo>
                  <a:pt x="144100" y="12697"/>
                  <a:pt x="114770" y="28145"/>
                  <a:pt x="99679" y="50858"/>
                </a:cubicBezTo>
                <a:cubicBezTo>
                  <a:pt x="94480" y="50928"/>
                  <a:pt x="89385" y="51340"/>
                  <a:pt x="84380" y="51986"/>
                </a:cubicBezTo>
                <a:cubicBezTo>
                  <a:pt x="99899" y="21408"/>
                  <a:pt x="135862" y="0"/>
                  <a:pt x="177748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Freeform: Shape 29"/>
          <p:cNvSpPr/>
          <p:nvPr/>
        </p:nvSpPr>
        <p:spPr>
          <a:xfrm>
            <a:off x="11471091" y="2797435"/>
            <a:ext cx="279328" cy="279328"/>
          </a:xfrm>
          <a:custGeom>
            <a:avLst/>
            <a:gdLst>
              <a:gd name="connsiteX0" fmla="*/ 228545 w 279328"/>
              <a:gd name="connsiteY0" fmla="*/ 0 h 279328"/>
              <a:gd name="connsiteX1" fmla="*/ 279328 w 279328"/>
              <a:gd name="connsiteY1" fmla="*/ 50784 h 279328"/>
              <a:gd name="connsiteX2" fmla="*/ 264443 w 279328"/>
              <a:gd name="connsiteY2" fmla="*/ 86695 h 279328"/>
              <a:gd name="connsiteX3" fmla="*/ 93045 w 279328"/>
              <a:gd name="connsiteY3" fmla="*/ 258107 h 279328"/>
              <a:gd name="connsiteX4" fmla="*/ 0 w 279328"/>
              <a:gd name="connsiteY4" fmla="*/ 279328 h 279328"/>
              <a:gd name="connsiteX5" fmla="*/ 21221 w 279328"/>
              <a:gd name="connsiteY5" fmla="*/ 186283 h 279328"/>
              <a:gd name="connsiteX6" fmla="*/ 192633 w 279328"/>
              <a:gd name="connsiteY6" fmla="*/ 14885 h 279328"/>
              <a:gd name="connsiteX7" fmla="*/ 228545 w 279328"/>
              <a:gd name="connsiteY7" fmla="*/ 0 h 279328"/>
              <a:gd name="connsiteX8" fmla="*/ 228545 w 279328"/>
              <a:gd name="connsiteY8" fmla="*/ 12699 h 279328"/>
              <a:gd name="connsiteX9" fmla="*/ 201608 w 279328"/>
              <a:gd name="connsiteY9" fmla="*/ 23859 h 279328"/>
              <a:gd name="connsiteX10" fmla="*/ 187059 w 279328"/>
              <a:gd name="connsiteY10" fmla="*/ 38408 h 279328"/>
              <a:gd name="connsiteX11" fmla="*/ 240920 w 279328"/>
              <a:gd name="connsiteY11" fmla="*/ 92282 h 279328"/>
              <a:gd name="connsiteX12" fmla="*/ 255469 w 279328"/>
              <a:gd name="connsiteY12" fmla="*/ 77721 h 279328"/>
              <a:gd name="connsiteX13" fmla="*/ 266629 w 279328"/>
              <a:gd name="connsiteY13" fmla="*/ 50784 h 279328"/>
              <a:gd name="connsiteX14" fmla="*/ 228545 w 279328"/>
              <a:gd name="connsiteY14" fmla="*/ 12699 h 279328"/>
              <a:gd name="connsiteX15" fmla="*/ 178072 w 279328"/>
              <a:gd name="connsiteY15" fmla="*/ 47395 h 279328"/>
              <a:gd name="connsiteX16" fmla="*/ 41356 w 279328"/>
              <a:gd name="connsiteY16" fmla="*/ 184098 h 279328"/>
              <a:gd name="connsiteX17" fmla="*/ 88881 w 279328"/>
              <a:gd name="connsiteY17" fmla="*/ 184098 h 279328"/>
              <a:gd name="connsiteX18" fmla="*/ 95230 w 279328"/>
              <a:gd name="connsiteY18" fmla="*/ 190448 h 279328"/>
              <a:gd name="connsiteX19" fmla="*/ 95230 w 279328"/>
              <a:gd name="connsiteY19" fmla="*/ 237972 h 279328"/>
              <a:gd name="connsiteX20" fmla="*/ 231933 w 279328"/>
              <a:gd name="connsiteY20" fmla="*/ 101257 h 279328"/>
              <a:gd name="connsiteX21" fmla="*/ 178072 w 279328"/>
              <a:gd name="connsiteY21" fmla="*/ 47395 h 279328"/>
              <a:gd name="connsiteX22" fmla="*/ 33080 w 279328"/>
              <a:gd name="connsiteY22" fmla="*/ 196797 h 279328"/>
              <a:gd name="connsiteX23" fmla="*/ 22695 w 279328"/>
              <a:gd name="connsiteY23" fmla="*/ 241244 h 279328"/>
              <a:gd name="connsiteX24" fmla="*/ 38084 w 279328"/>
              <a:gd name="connsiteY24" fmla="*/ 241244 h 279328"/>
              <a:gd name="connsiteX25" fmla="*/ 38084 w 279328"/>
              <a:gd name="connsiteY25" fmla="*/ 256633 h 279328"/>
              <a:gd name="connsiteX26" fmla="*/ 82531 w 279328"/>
              <a:gd name="connsiteY26" fmla="*/ 246248 h 279328"/>
              <a:gd name="connsiteX27" fmla="*/ 82531 w 279328"/>
              <a:gd name="connsiteY27" fmla="*/ 196797 h 279328"/>
              <a:gd name="connsiteX28" fmla="*/ 33080 w 279328"/>
              <a:gd name="connsiteY28" fmla="*/ 196797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9328" h="279328">
                <a:moveTo>
                  <a:pt x="228545" y="0"/>
                </a:moveTo>
                <a:cubicBezTo>
                  <a:pt x="256594" y="0"/>
                  <a:pt x="279328" y="22734"/>
                  <a:pt x="279328" y="50784"/>
                </a:cubicBezTo>
                <a:cubicBezTo>
                  <a:pt x="279328" y="64815"/>
                  <a:pt x="273638" y="77514"/>
                  <a:pt x="264443" y="86695"/>
                </a:cubicBezTo>
                <a:lnTo>
                  <a:pt x="93045" y="258107"/>
                </a:lnTo>
                <a:lnTo>
                  <a:pt x="0" y="279328"/>
                </a:lnTo>
                <a:lnTo>
                  <a:pt x="21221" y="186283"/>
                </a:lnTo>
                <a:lnTo>
                  <a:pt x="192633" y="14885"/>
                </a:lnTo>
                <a:cubicBezTo>
                  <a:pt x="201814" y="5677"/>
                  <a:pt x="214514" y="0"/>
                  <a:pt x="228545" y="0"/>
                </a:cubicBezTo>
                <a:close/>
                <a:moveTo>
                  <a:pt x="228545" y="12699"/>
                </a:moveTo>
                <a:cubicBezTo>
                  <a:pt x="211966" y="12699"/>
                  <a:pt x="201608" y="23859"/>
                  <a:pt x="201608" y="23859"/>
                </a:cubicBezTo>
                <a:lnTo>
                  <a:pt x="187059" y="38408"/>
                </a:lnTo>
                <a:lnTo>
                  <a:pt x="240920" y="92282"/>
                </a:lnTo>
                <a:lnTo>
                  <a:pt x="255469" y="77721"/>
                </a:lnTo>
                <a:cubicBezTo>
                  <a:pt x="262361" y="70828"/>
                  <a:pt x="266629" y="61310"/>
                  <a:pt x="266629" y="50784"/>
                </a:cubicBezTo>
                <a:cubicBezTo>
                  <a:pt x="266629" y="29743"/>
                  <a:pt x="249585" y="12699"/>
                  <a:pt x="228545" y="12699"/>
                </a:cubicBezTo>
                <a:close/>
                <a:moveTo>
                  <a:pt x="178072" y="47395"/>
                </a:moveTo>
                <a:lnTo>
                  <a:pt x="41356" y="184098"/>
                </a:lnTo>
                <a:lnTo>
                  <a:pt x="88881" y="184098"/>
                </a:lnTo>
                <a:cubicBezTo>
                  <a:pt x="92385" y="184098"/>
                  <a:pt x="95230" y="186943"/>
                  <a:pt x="95230" y="190448"/>
                </a:cubicBezTo>
                <a:lnTo>
                  <a:pt x="95230" y="237972"/>
                </a:lnTo>
                <a:cubicBezTo>
                  <a:pt x="95230" y="237972"/>
                  <a:pt x="231933" y="101257"/>
                  <a:pt x="231933" y="101257"/>
                </a:cubicBezTo>
                <a:lnTo>
                  <a:pt x="178072" y="47395"/>
                </a:lnTo>
                <a:close/>
                <a:moveTo>
                  <a:pt x="33080" y="196797"/>
                </a:moveTo>
                <a:lnTo>
                  <a:pt x="22695" y="241244"/>
                </a:lnTo>
                <a:lnTo>
                  <a:pt x="38084" y="241244"/>
                </a:lnTo>
                <a:lnTo>
                  <a:pt x="38084" y="256633"/>
                </a:lnTo>
                <a:lnTo>
                  <a:pt x="82531" y="246248"/>
                </a:lnTo>
                <a:cubicBezTo>
                  <a:pt x="82531" y="246248"/>
                  <a:pt x="82531" y="196797"/>
                  <a:pt x="82531" y="196797"/>
                </a:cubicBezTo>
                <a:lnTo>
                  <a:pt x="33080" y="196797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Freeform: Shape 32"/>
          <p:cNvSpPr/>
          <p:nvPr/>
        </p:nvSpPr>
        <p:spPr>
          <a:xfrm>
            <a:off x="11509183" y="3678030"/>
            <a:ext cx="203146" cy="279300"/>
          </a:xfrm>
          <a:custGeom>
            <a:avLst/>
            <a:gdLst>
              <a:gd name="connsiteX0" fmla="*/ 199640 w 203146"/>
              <a:gd name="connsiteY0" fmla="*/ 631 h 279300"/>
              <a:gd name="connsiteX1" fmla="*/ 202474 w 203146"/>
              <a:gd name="connsiteY1" fmla="*/ 9154 h 279300"/>
              <a:gd name="connsiteX2" fmla="*/ 169535 w 203146"/>
              <a:gd name="connsiteY2" fmla="*/ 41601 h 279300"/>
              <a:gd name="connsiteX3" fmla="*/ 117778 w 203146"/>
              <a:gd name="connsiteY3" fmla="*/ 37398 h 279300"/>
              <a:gd name="connsiteX4" fmla="*/ 88305 w 203146"/>
              <a:gd name="connsiteY4" fmla="*/ 34972 h 279300"/>
              <a:gd name="connsiteX5" fmla="*/ 76950 w 203146"/>
              <a:gd name="connsiteY5" fmla="*/ 51123 h 279300"/>
              <a:gd name="connsiteX6" fmla="*/ 139665 w 203146"/>
              <a:gd name="connsiteY6" fmla="*/ 120583 h 279300"/>
              <a:gd name="connsiteX7" fmla="*/ 139665 w 203146"/>
              <a:gd name="connsiteY7" fmla="*/ 209464 h 279300"/>
              <a:gd name="connsiteX8" fmla="*/ 69837 w 203146"/>
              <a:gd name="connsiteY8" fmla="*/ 279300 h 279300"/>
              <a:gd name="connsiteX9" fmla="*/ 0 w 203146"/>
              <a:gd name="connsiteY9" fmla="*/ 209464 h 279300"/>
              <a:gd name="connsiteX10" fmla="*/ 0 w 203146"/>
              <a:gd name="connsiteY10" fmla="*/ 120583 h 279300"/>
              <a:gd name="connsiteX11" fmla="*/ 64028 w 203146"/>
              <a:gd name="connsiteY11" fmla="*/ 51059 h 279300"/>
              <a:gd name="connsiteX12" fmla="*/ 81636 w 203146"/>
              <a:gd name="connsiteY12" fmla="*/ 24165 h 279300"/>
              <a:gd name="connsiteX13" fmla="*/ 123455 w 203146"/>
              <a:gd name="connsiteY13" fmla="*/ 26033 h 279300"/>
              <a:gd name="connsiteX14" fmla="*/ 191120 w 203146"/>
              <a:gd name="connsiteY14" fmla="*/ 3485 h 279300"/>
              <a:gd name="connsiteX15" fmla="*/ 199640 w 203146"/>
              <a:gd name="connsiteY15" fmla="*/ 631 h 279300"/>
              <a:gd name="connsiteX16" fmla="*/ 63480 w 203146"/>
              <a:gd name="connsiteY16" fmla="*/ 63824 h 279300"/>
              <a:gd name="connsiteX17" fmla="*/ 12696 w 203146"/>
              <a:gd name="connsiteY17" fmla="*/ 120583 h 279300"/>
              <a:gd name="connsiteX18" fmla="*/ 12696 w 203146"/>
              <a:gd name="connsiteY18" fmla="*/ 126940 h 279300"/>
              <a:gd name="connsiteX19" fmla="*/ 63480 w 203146"/>
              <a:gd name="connsiteY19" fmla="*/ 126940 h 279300"/>
              <a:gd name="connsiteX20" fmla="*/ 63480 w 203146"/>
              <a:gd name="connsiteY20" fmla="*/ 63824 h 279300"/>
              <a:gd name="connsiteX21" fmla="*/ 76185 w 203146"/>
              <a:gd name="connsiteY21" fmla="*/ 63824 h 279300"/>
              <a:gd name="connsiteX22" fmla="*/ 76185 w 203146"/>
              <a:gd name="connsiteY22" fmla="*/ 126940 h 279300"/>
              <a:gd name="connsiteX23" fmla="*/ 126969 w 203146"/>
              <a:gd name="connsiteY23" fmla="*/ 126940 h 279300"/>
              <a:gd name="connsiteX24" fmla="*/ 126969 w 203146"/>
              <a:gd name="connsiteY24" fmla="*/ 120583 h 279300"/>
              <a:gd name="connsiteX25" fmla="*/ 76185 w 203146"/>
              <a:gd name="connsiteY25" fmla="*/ 63824 h 279300"/>
              <a:gd name="connsiteX26" fmla="*/ 12696 w 203146"/>
              <a:gd name="connsiteY26" fmla="*/ 139628 h 279300"/>
              <a:gd name="connsiteX27" fmla="*/ 12696 w 203146"/>
              <a:gd name="connsiteY27" fmla="*/ 209464 h 279300"/>
              <a:gd name="connsiteX28" fmla="*/ 69837 w 203146"/>
              <a:gd name="connsiteY28" fmla="*/ 266599 h 279300"/>
              <a:gd name="connsiteX29" fmla="*/ 126969 w 203146"/>
              <a:gd name="connsiteY29" fmla="*/ 209464 h 279300"/>
              <a:gd name="connsiteX30" fmla="*/ 126969 w 203146"/>
              <a:gd name="connsiteY30" fmla="*/ 139628 h 279300"/>
              <a:gd name="connsiteX31" fmla="*/ 12696 w 203146"/>
              <a:gd name="connsiteY31" fmla="*/ 139628 h 27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03146" h="279300">
                <a:moveTo>
                  <a:pt x="199640" y="631"/>
                </a:moveTo>
                <a:cubicBezTo>
                  <a:pt x="202777" y="2214"/>
                  <a:pt x="204042" y="6015"/>
                  <a:pt x="202474" y="9154"/>
                </a:cubicBezTo>
                <a:cubicBezTo>
                  <a:pt x="195068" y="23970"/>
                  <a:pt x="184451" y="35802"/>
                  <a:pt x="169535" y="41601"/>
                </a:cubicBezTo>
                <a:cubicBezTo>
                  <a:pt x="157349" y="46349"/>
                  <a:pt x="141904" y="49450"/>
                  <a:pt x="117778" y="37398"/>
                </a:cubicBezTo>
                <a:cubicBezTo>
                  <a:pt x="103400" y="30210"/>
                  <a:pt x="97374" y="29367"/>
                  <a:pt x="88305" y="34972"/>
                </a:cubicBezTo>
                <a:cubicBezTo>
                  <a:pt x="82089" y="38812"/>
                  <a:pt x="78415" y="45143"/>
                  <a:pt x="76950" y="51123"/>
                </a:cubicBezTo>
                <a:cubicBezTo>
                  <a:pt x="112176" y="54691"/>
                  <a:pt x="139665" y="84426"/>
                  <a:pt x="139665" y="120583"/>
                </a:cubicBezTo>
                <a:lnTo>
                  <a:pt x="139665" y="209464"/>
                </a:lnTo>
                <a:cubicBezTo>
                  <a:pt x="139665" y="248034"/>
                  <a:pt x="108398" y="279300"/>
                  <a:pt x="69837" y="279300"/>
                </a:cubicBezTo>
                <a:cubicBezTo>
                  <a:pt x="31268" y="279300"/>
                  <a:pt x="0" y="248034"/>
                  <a:pt x="0" y="209464"/>
                </a:cubicBezTo>
                <a:lnTo>
                  <a:pt x="0" y="120583"/>
                </a:lnTo>
                <a:cubicBezTo>
                  <a:pt x="0" y="83985"/>
                  <a:pt x="28188" y="54004"/>
                  <a:pt x="64028" y="51059"/>
                </a:cubicBezTo>
                <a:cubicBezTo>
                  <a:pt x="65832" y="40083"/>
                  <a:pt x="72312" y="29938"/>
                  <a:pt x="81636" y="24165"/>
                </a:cubicBezTo>
                <a:cubicBezTo>
                  <a:pt x="90714" y="18573"/>
                  <a:pt x="103844" y="14966"/>
                  <a:pt x="123455" y="26033"/>
                </a:cubicBezTo>
                <a:cubicBezTo>
                  <a:pt x="157906" y="45467"/>
                  <a:pt x="176865" y="25228"/>
                  <a:pt x="191120" y="3485"/>
                </a:cubicBezTo>
                <a:cubicBezTo>
                  <a:pt x="193047" y="540"/>
                  <a:pt x="196495" y="-926"/>
                  <a:pt x="199640" y="631"/>
                </a:cubicBezTo>
                <a:close/>
                <a:moveTo>
                  <a:pt x="63480" y="63824"/>
                </a:moveTo>
                <a:cubicBezTo>
                  <a:pt x="34914" y="66990"/>
                  <a:pt x="12696" y="91185"/>
                  <a:pt x="12696" y="120583"/>
                </a:cubicBezTo>
                <a:lnTo>
                  <a:pt x="12696" y="126940"/>
                </a:lnTo>
                <a:lnTo>
                  <a:pt x="63480" y="126940"/>
                </a:lnTo>
                <a:lnTo>
                  <a:pt x="63480" y="63824"/>
                </a:lnTo>
                <a:close/>
                <a:moveTo>
                  <a:pt x="76185" y="63824"/>
                </a:moveTo>
                <a:lnTo>
                  <a:pt x="76185" y="126940"/>
                </a:lnTo>
                <a:lnTo>
                  <a:pt x="126969" y="126940"/>
                </a:lnTo>
                <a:lnTo>
                  <a:pt x="126969" y="120583"/>
                </a:lnTo>
                <a:cubicBezTo>
                  <a:pt x="126969" y="91185"/>
                  <a:pt x="104751" y="66990"/>
                  <a:pt x="76185" y="63824"/>
                </a:cubicBezTo>
                <a:close/>
                <a:moveTo>
                  <a:pt x="12696" y="139628"/>
                </a:moveTo>
                <a:lnTo>
                  <a:pt x="12696" y="209464"/>
                </a:lnTo>
                <a:cubicBezTo>
                  <a:pt x="12696" y="241029"/>
                  <a:pt x="38277" y="266599"/>
                  <a:pt x="69837" y="266599"/>
                </a:cubicBezTo>
                <a:cubicBezTo>
                  <a:pt x="101388" y="266599"/>
                  <a:pt x="126969" y="241029"/>
                  <a:pt x="126969" y="209464"/>
                </a:cubicBezTo>
                <a:cubicBezTo>
                  <a:pt x="126969" y="209464"/>
                  <a:pt x="126969" y="139628"/>
                  <a:pt x="126969" y="139628"/>
                </a:cubicBezTo>
                <a:lnTo>
                  <a:pt x="12696" y="139628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4" b="46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7422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>
                <a:latin typeface="+mn-lt"/>
              </a:rPr>
              <a:t>Photos</a:t>
            </a:r>
            <a:r>
              <a:rPr lang="en-US" sz="2800">
                <a:latin typeface="+mn-lt"/>
              </a:rPr>
              <a:t> – many thanks to:</a:t>
            </a:r>
          </a:p>
          <a:p>
            <a:pPr lvl="1"/>
            <a:r>
              <a:rPr lang="en-US" sz="2400">
                <a:latin typeface="+mn-lt"/>
                <a:hlinkClick r:id="rId3"/>
              </a:rPr>
              <a:t>Pixabay</a:t>
            </a:r>
            <a:r>
              <a:rPr lang="en-US" sz="2400">
                <a:latin typeface="+mn-lt"/>
              </a:rPr>
              <a:t>, </a:t>
            </a:r>
            <a:r>
              <a:rPr lang="en-US" sz="2400">
                <a:latin typeface="+mn-lt"/>
                <a:hlinkClick r:id="rId4"/>
              </a:rPr>
              <a:t>Unsplash</a:t>
            </a:r>
            <a:r>
              <a:rPr lang="en-US" sz="2400">
                <a:latin typeface="+mn-lt"/>
              </a:rPr>
              <a:t> (CC0 Public Domain </a:t>
            </a:r>
            <a:r>
              <a:rPr lang="en-US" sz="2400">
                <a:latin typeface="+mn-lt"/>
                <a:hlinkClick r:id="rId5"/>
              </a:rPr>
              <a:t>license</a:t>
            </a:r>
            <a:r>
              <a:rPr lang="en-US" sz="2400">
                <a:latin typeface="+mn-lt"/>
              </a:rPr>
              <a:t>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Free font used:</a:t>
            </a:r>
          </a:p>
          <a:p>
            <a:pPr lvl="1"/>
            <a:r>
              <a:rPr lang="en-US" sz="2400">
                <a:latin typeface="+mn-lt"/>
              </a:rPr>
              <a:t>Calibri (Microsoft font)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Copyrights:</a:t>
            </a:r>
          </a:p>
          <a:p>
            <a:pPr lvl="1"/>
            <a:r>
              <a:rPr lang="en-US" sz="2400">
                <a:latin typeface="+mn-lt"/>
              </a:rPr>
              <a:t>Free with Attribution</a:t>
            </a:r>
          </a:p>
          <a:p>
            <a:pPr lvl="1"/>
            <a:r>
              <a:rPr lang="en-US" sz="2400">
                <a:latin typeface="+mn-lt"/>
              </a:rPr>
              <a:t>Cf. </a:t>
            </a:r>
            <a:r>
              <a:rPr lang="en-US" sz="2400">
                <a:latin typeface="+mn-lt"/>
                <a:hlinkClick r:id="rId6"/>
              </a:rPr>
              <a:t>http://www.showeet.com/terms-of-use/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</a:t>
            </a:r>
            <a:r>
              <a:rPr lang="en-US"/>
              <a:t>like this template </a:t>
            </a:r>
            <a:r>
              <a:rPr lang="en-US" dirty="0"/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9" name="Group 8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1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857863" y="2204864"/>
            <a:ext cx="4212468" cy="792088"/>
            <a:chOff x="2063552" y="2564904"/>
            <a:chExt cx="3744416" cy="792088"/>
          </a:xfrm>
        </p:grpSpPr>
        <p:sp>
          <p:nvSpPr>
            <p:cNvPr id="22" name="TextBox 21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Title of your first part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921759" y="2204864"/>
            <a:ext cx="792088" cy="7920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01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857863" y="3430577"/>
            <a:ext cx="4212468" cy="792088"/>
            <a:chOff x="2063552" y="2564904"/>
            <a:chExt cx="3744416" cy="792088"/>
          </a:xfrm>
        </p:grpSpPr>
        <p:sp>
          <p:nvSpPr>
            <p:cNvPr id="29" name="TextBox 28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accent1"/>
                  </a:solidFill>
                </a:rPr>
                <a:t>Title of your second part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921759" y="3430577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02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857863" y="4656291"/>
            <a:ext cx="4212468" cy="792088"/>
            <a:chOff x="2063552" y="2564904"/>
            <a:chExt cx="3744416" cy="792088"/>
          </a:xfrm>
        </p:grpSpPr>
        <p:sp>
          <p:nvSpPr>
            <p:cNvPr id="34" name="TextBox 33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accent2"/>
                  </a:solidFill>
                </a:rPr>
                <a:t>Title of your third part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33" name="Rectangle 32"/>
          <p:cNvSpPr/>
          <p:nvPr/>
        </p:nvSpPr>
        <p:spPr>
          <a:xfrm>
            <a:off x="921759" y="4656291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03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7113208" y="2204864"/>
            <a:ext cx="4212468" cy="792088"/>
            <a:chOff x="2063552" y="2564904"/>
            <a:chExt cx="3744416" cy="792088"/>
          </a:xfrm>
        </p:grpSpPr>
        <p:sp>
          <p:nvSpPr>
            <p:cNvPr id="52" name="TextBox 51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Title of your fourth part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6177104" y="2204864"/>
            <a:ext cx="792088" cy="7920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04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7113208" y="3430577"/>
            <a:ext cx="4212468" cy="792088"/>
            <a:chOff x="2063552" y="2564904"/>
            <a:chExt cx="3744416" cy="792088"/>
          </a:xfrm>
        </p:grpSpPr>
        <p:sp>
          <p:nvSpPr>
            <p:cNvPr id="48" name="TextBox 47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accent1"/>
                  </a:solidFill>
                </a:rPr>
                <a:t>Title of your fifth part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6177104" y="3430577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05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113208" y="4656291"/>
            <a:ext cx="4212468" cy="792088"/>
            <a:chOff x="2063552" y="2564904"/>
            <a:chExt cx="3744416" cy="792088"/>
          </a:xfrm>
        </p:grpSpPr>
        <p:sp>
          <p:nvSpPr>
            <p:cNvPr id="44" name="TextBox 43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>
                  <a:solidFill>
                    <a:schemeClr val="accent2"/>
                  </a:solidFill>
                </a:rPr>
                <a:t>Title of your sixth part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00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Short description here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6177104" y="4656291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06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317803" y="3030884"/>
            <a:ext cx="0" cy="1591474"/>
            <a:chOff x="1317803" y="3030884"/>
            <a:chExt cx="0" cy="1591474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1317803" y="3030884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>
              <a:off x="1317803" y="4256598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6573148" y="3030884"/>
            <a:ext cx="0" cy="1591474"/>
            <a:chOff x="1317803" y="3030884"/>
            <a:chExt cx="0" cy="1591474"/>
          </a:xfrm>
        </p:grpSpPr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1317803" y="3030884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1317803" y="4256598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Begin with an </a:t>
            </a:r>
            <a:r>
              <a:rPr lang="en-US">
                <a:solidFill>
                  <a:schemeClr val="accent2"/>
                </a:solidFill>
              </a:rPr>
              <a:t>outline</a:t>
            </a:r>
            <a:r>
              <a:rPr lang="en-US"/>
              <a:t> or </a:t>
            </a:r>
            <a:r>
              <a:rPr lang="en-US">
                <a:solidFill>
                  <a:schemeClr val="accent2"/>
                </a:solidFill>
              </a:rPr>
              <a:t>agenda</a:t>
            </a:r>
            <a:r>
              <a:rPr lang="en-US"/>
              <a:t> to give a big picture view</a:t>
            </a:r>
          </a:p>
        </p:txBody>
      </p: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5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Sometimes give your audience a break!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838200" y="1770876"/>
            <a:ext cx="10521900" cy="3964739"/>
            <a:chOff x="838200" y="2060848"/>
            <a:chExt cx="10521900" cy="3964739"/>
          </a:xfrm>
        </p:grpSpPr>
        <p:sp>
          <p:nvSpPr>
            <p:cNvPr id="3" name="TextBox 2"/>
            <p:cNvSpPr txBox="1"/>
            <p:nvPr/>
          </p:nvSpPr>
          <p:spPr>
            <a:xfrm>
              <a:off x="838201" y="2430180"/>
              <a:ext cx="309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Let’s start!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38200" y="2060848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9:00 AM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838200" y="2889985"/>
              <a:ext cx="3097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bg2">
                      <a:lumMod val="75000"/>
                    </a:schemeClr>
                  </a:solidFill>
                </a:rPr>
                <a:t>Lorem ipsum dolor sit amet, duis eu. Metus tortor. Eu ut lorem, est sodales amet.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47221" y="2430180"/>
              <a:ext cx="309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Coffee Break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47220" y="2060848"/>
              <a:ext cx="18501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10:30 – 10:45 AM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47220" y="2889985"/>
              <a:ext cx="3097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bg2">
                      <a:lumMod val="75000"/>
                    </a:schemeClr>
                  </a:solidFill>
                </a:rPr>
                <a:t>Lorem ipsum dolor sit amet, duis eu. Metus tortor. Eu ut lorem, est sodales amet.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56241" y="2430180"/>
              <a:ext cx="309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Lunch Break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56240" y="2060848"/>
              <a:ext cx="1733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12:00 – 1:00 PM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256240" y="2889985"/>
              <a:ext cx="3097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bg2">
                      <a:lumMod val="75000"/>
                    </a:schemeClr>
                  </a:solidFill>
                </a:rPr>
                <a:t>Lorem ipsum dolor sit amet, duis eu. Metus tortor. Eu ut lorem, est sodales amet.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53521" y="4642452"/>
              <a:ext cx="309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Q&amp;As session / closure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53520" y="4273120"/>
              <a:ext cx="1601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4:00 – 4:30 PM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553520" y="5102257"/>
              <a:ext cx="3097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bg2">
                      <a:lumMod val="75000"/>
                    </a:schemeClr>
                  </a:solidFill>
                </a:rPr>
                <a:t>Lorem ipsum dolor sit amet, duis eu. Metus tortor. Eu ut lorem, est sodales amet.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262541" y="4642452"/>
              <a:ext cx="3097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Coffee Break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262540" y="4273120"/>
              <a:ext cx="1601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2:30 – 2:45 PM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62540" y="5102257"/>
              <a:ext cx="30975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chemeClr val="bg2">
                      <a:lumMod val="75000"/>
                    </a:schemeClr>
                  </a:solidFill>
                </a:rPr>
                <a:t>Lorem ipsum dolor sit amet, duis eu. Metus tortor. Eu ut lorem, est sodales amet.</a:t>
              </a:r>
            </a:p>
          </p:txBody>
        </p:sp>
        <p:sp>
          <p:nvSpPr>
            <p:cNvPr id="47" name="Arrow: Pentagon 46"/>
            <p:cNvSpPr/>
            <p:nvPr/>
          </p:nvSpPr>
          <p:spPr>
            <a:xfrm>
              <a:off x="1863731" y="2159408"/>
              <a:ext cx="2641668" cy="184666"/>
            </a:xfrm>
            <a:prstGeom prst="homePlate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row: Pentagon 47"/>
            <p:cNvSpPr/>
            <p:nvPr/>
          </p:nvSpPr>
          <p:spPr>
            <a:xfrm>
              <a:off x="6439227" y="2153181"/>
              <a:ext cx="1817011" cy="184666"/>
            </a:xfrm>
            <a:prstGeom prst="homePlate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row: Pentagon 48"/>
            <p:cNvSpPr/>
            <p:nvPr/>
          </p:nvSpPr>
          <p:spPr>
            <a:xfrm rot="10800000">
              <a:off x="6155241" y="4365453"/>
              <a:ext cx="2100998" cy="184666"/>
            </a:xfrm>
            <a:prstGeom prst="homePlate">
              <a:avLst>
                <a:gd name="adj" fmla="val 61896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row: Pentagon 50"/>
            <p:cNvSpPr/>
            <p:nvPr/>
          </p:nvSpPr>
          <p:spPr>
            <a:xfrm>
              <a:off x="9984432" y="2153181"/>
              <a:ext cx="1369368" cy="167558"/>
            </a:xfrm>
            <a:prstGeom prst="homePlate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rrow: Pentagon 51"/>
            <p:cNvSpPr/>
            <p:nvPr/>
          </p:nvSpPr>
          <p:spPr>
            <a:xfrm rot="10800000">
              <a:off x="9864260" y="4365453"/>
              <a:ext cx="1489539" cy="184666"/>
            </a:xfrm>
            <a:prstGeom prst="homePlate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Arrow: Pentagon 52"/>
            <p:cNvSpPr/>
            <p:nvPr/>
          </p:nvSpPr>
          <p:spPr>
            <a:xfrm rot="5400000">
              <a:off x="10062997" y="3259319"/>
              <a:ext cx="2396939" cy="184666"/>
            </a:xfrm>
            <a:prstGeom prst="homePlate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0098030" y="4603078"/>
              <a:ext cx="401638" cy="423863"/>
              <a:chOff x="3249613" y="2223621"/>
              <a:chExt cx="401638" cy="423863"/>
            </a:xfrm>
            <a:solidFill>
              <a:schemeClr val="accent2"/>
            </a:solidFill>
          </p:grpSpPr>
          <p:sp>
            <p:nvSpPr>
              <p:cNvPr id="55" name="Freeform 55"/>
              <p:cNvSpPr>
                <a:spLocks noEditPoints="1"/>
              </p:cNvSpPr>
              <p:nvPr/>
            </p:nvSpPr>
            <p:spPr bwMode="auto">
              <a:xfrm>
                <a:off x="3249613" y="2399834"/>
                <a:ext cx="401638" cy="200025"/>
              </a:xfrm>
              <a:custGeom>
                <a:avLst/>
                <a:gdLst>
                  <a:gd name="T0" fmla="*/ 99 w 237"/>
                  <a:gd name="T1" fmla="*/ 118 h 118"/>
                  <a:gd name="T2" fmla="*/ 177 w 237"/>
                  <a:gd name="T3" fmla="*/ 80 h 118"/>
                  <a:gd name="T4" fmla="*/ 195 w 237"/>
                  <a:gd name="T5" fmla="*/ 84 h 118"/>
                  <a:gd name="T6" fmla="*/ 237 w 237"/>
                  <a:gd name="T7" fmla="*/ 42 h 118"/>
                  <a:gd name="T8" fmla="*/ 197 w 237"/>
                  <a:gd name="T9" fmla="*/ 0 h 118"/>
                  <a:gd name="T10" fmla="*/ 197 w 237"/>
                  <a:gd name="T11" fmla="*/ 0 h 118"/>
                  <a:gd name="T12" fmla="*/ 1 w 237"/>
                  <a:gd name="T13" fmla="*/ 0 h 118"/>
                  <a:gd name="T14" fmla="*/ 0 w 237"/>
                  <a:gd name="T15" fmla="*/ 19 h 118"/>
                  <a:gd name="T16" fmla="*/ 99 w 237"/>
                  <a:gd name="T17" fmla="*/ 118 h 118"/>
                  <a:gd name="T18" fmla="*/ 199 w 237"/>
                  <a:gd name="T19" fmla="*/ 19 h 118"/>
                  <a:gd name="T20" fmla="*/ 199 w 237"/>
                  <a:gd name="T21" fmla="*/ 19 h 118"/>
                  <a:gd name="T22" fmla="*/ 219 w 237"/>
                  <a:gd name="T23" fmla="*/ 42 h 118"/>
                  <a:gd name="T24" fmla="*/ 195 w 237"/>
                  <a:gd name="T25" fmla="*/ 66 h 118"/>
                  <a:gd name="T26" fmla="*/ 187 w 237"/>
                  <a:gd name="T27" fmla="*/ 65 h 118"/>
                  <a:gd name="T28" fmla="*/ 199 w 237"/>
                  <a:gd name="T29" fmla="*/ 19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7" h="118">
                    <a:moveTo>
                      <a:pt x="99" y="118"/>
                    </a:moveTo>
                    <a:cubicBezTo>
                      <a:pt x="131" y="118"/>
                      <a:pt x="159" y="103"/>
                      <a:pt x="177" y="80"/>
                    </a:cubicBezTo>
                    <a:cubicBezTo>
                      <a:pt x="183" y="83"/>
                      <a:pt x="189" y="84"/>
                      <a:pt x="195" y="84"/>
                    </a:cubicBezTo>
                    <a:cubicBezTo>
                      <a:pt x="218" y="84"/>
                      <a:pt x="237" y="65"/>
                      <a:pt x="237" y="42"/>
                    </a:cubicBezTo>
                    <a:cubicBezTo>
                      <a:pt x="237" y="20"/>
                      <a:pt x="219" y="1"/>
                      <a:pt x="197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6"/>
                      <a:pt x="0" y="12"/>
                      <a:pt x="0" y="19"/>
                    </a:cubicBezTo>
                    <a:cubicBezTo>
                      <a:pt x="0" y="74"/>
                      <a:pt x="44" y="118"/>
                      <a:pt x="99" y="118"/>
                    </a:cubicBezTo>
                    <a:close/>
                    <a:moveTo>
                      <a:pt x="199" y="19"/>
                    </a:moveTo>
                    <a:cubicBezTo>
                      <a:pt x="199" y="19"/>
                      <a:pt x="199" y="19"/>
                      <a:pt x="199" y="19"/>
                    </a:cubicBezTo>
                    <a:cubicBezTo>
                      <a:pt x="210" y="20"/>
                      <a:pt x="219" y="30"/>
                      <a:pt x="219" y="42"/>
                    </a:cubicBezTo>
                    <a:cubicBezTo>
                      <a:pt x="219" y="55"/>
                      <a:pt x="208" y="66"/>
                      <a:pt x="195" y="66"/>
                    </a:cubicBezTo>
                    <a:cubicBezTo>
                      <a:pt x="192" y="66"/>
                      <a:pt x="190" y="65"/>
                      <a:pt x="187" y="65"/>
                    </a:cubicBezTo>
                    <a:cubicBezTo>
                      <a:pt x="194" y="51"/>
                      <a:pt x="199" y="35"/>
                      <a:pt x="199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Rectangle 55"/>
              <p:cNvSpPr>
                <a:spLocks noChangeArrowheads="1"/>
              </p:cNvSpPr>
              <p:nvPr/>
            </p:nvSpPr>
            <p:spPr bwMode="auto">
              <a:xfrm>
                <a:off x="3249613" y="2618909"/>
                <a:ext cx="36353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57"/>
              <p:cNvSpPr>
                <a:spLocks/>
              </p:cNvSpPr>
              <p:nvPr/>
            </p:nvSpPr>
            <p:spPr bwMode="auto">
              <a:xfrm>
                <a:off x="3332163" y="2223621"/>
                <a:ext cx="65088" cy="166688"/>
              </a:xfrm>
              <a:custGeom>
                <a:avLst/>
                <a:gdLst>
                  <a:gd name="T0" fmla="*/ 13 w 38"/>
                  <a:gd name="T1" fmla="*/ 74 h 98"/>
                  <a:gd name="T2" fmla="*/ 19 w 38"/>
                  <a:gd name="T3" fmla="*/ 93 h 98"/>
                  <a:gd name="T4" fmla="*/ 35 w 38"/>
                  <a:gd name="T5" fmla="*/ 59 h 98"/>
                  <a:gd name="T6" fmla="*/ 25 w 38"/>
                  <a:gd name="T7" fmla="*/ 39 h 98"/>
                  <a:gd name="T8" fmla="*/ 25 w 38"/>
                  <a:gd name="T9" fmla="*/ 24 h 98"/>
                  <a:gd name="T10" fmla="*/ 14 w 38"/>
                  <a:gd name="T11" fmla="*/ 6 h 98"/>
                  <a:gd name="T12" fmla="*/ 4 w 38"/>
                  <a:gd name="T13" fmla="*/ 41 h 98"/>
                  <a:gd name="T14" fmla="*/ 13 w 38"/>
                  <a:gd name="T15" fmla="*/ 7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98">
                    <a:moveTo>
                      <a:pt x="13" y="74"/>
                    </a:moveTo>
                    <a:cubicBezTo>
                      <a:pt x="1" y="78"/>
                      <a:pt x="6" y="98"/>
                      <a:pt x="19" y="93"/>
                    </a:cubicBezTo>
                    <a:cubicBezTo>
                      <a:pt x="33" y="88"/>
                      <a:pt x="38" y="74"/>
                      <a:pt x="35" y="59"/>
                    </a:cubicBezTo>
                    <a:cubicBezTo>
                      <a:pt x="33" y="52"/>
                      <a:pt x="29" y="46"/>
                      <a:pt x="25" y="39"/>
                    </a:cubicBezTo>
                    <a:cubicBezTo>
                      <a:pt x="23" y="35"/>
                      <a:pt x="20" y="27"/>
                      <a:pt x="25" y="24"/>
                    </a:cubicBezTo>
                    <a:cubicBezTo>
                      <a:pt x="36" y="17"/>
                      <a:pt x="25" y="0"/>
                      <a:pt x="14" y="6"/>
                    </a:cubicBezTo>
                    <a:cubicBezTo>
                      <a:pt x="2" y="14"/>
                      <a:pt x="0" y="28"/>
                      <a:pt x="4" y="41"/>
                    </a:cubicBezTo>
                    <a:cubicBezTo>
                      <a:pt x="5" y="46"/>
                      <a:pt x="22" y="71"/>
                      <a:pt x="13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58"/>
              <p:cNvSpPr>
                <a:spLocks/>
              </p:cNvSpPr>
              <p:nvPr/>
            </p:nvSpPr>
            <p:spPr bwMode="auto">
              <a:xfrm>
                <a:off x="3427413" y="2223621"/>
                <a:ext cx="65088" cy="166688"/>
              </a:xfrm>
              <a:custGeom>
                <a:avLst/>
                <a:gdLst>
                  <a:gd name="T0" fmla="*/ 13 w 38"/>
                  <a:gd name="T1" fmla="*/ 74 h 98"/>
                  <a:gd name="T2" fmla="*/ 19 w 38"/>
                  <a:gd name="T3" fmla="*/ 93 h 98"/>
                  <a:gd name="T4" fmla="*/ 35 w 38"/>
                  <a:gd name="T5" fmla="*/ 59 h 98"/>
                  <a:gd name="T6" fmla="*/ 25 w 38"/>
                  <a:gd name="T7" fmla="*/ 39 h 98"/>
                  <a:gd name="T8" fmla="*/ 24 w 38"/>
                  <a:gd name="T9" fmla="*/ 24 h 98"/>
                  <a:gd name="T10" fmla="*/ 14 w 38"/>
                  <a:gd name="T11" fmla="*/ 6 h 98"/>
                  <a:gd name="T12" fmla="*/ 4 w 38"/>
                  <a:gd name="T13" fmla="*/ 41 h 98"/>
                  <a:gd name="T14" fmla="*/ 13 w 38"/>
                  <a:gd name="T15" fmla="*/ 7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98">
                    <a:moveTo>
                      <a:pt x="13" y="74"/>
                    </a:moveTo>
                    <a:cubicBezTo>
                      <a:pt x="1" y="78"/>
                      <a:pt x="6" y="98"/>
                      <a:pt x="19" y="93"/>
                    </a:cubicBezTo>
                    <a:cubicBezTo>
                      <a:pt x="33" y="88"/>
                      <a:pt x="38" y="74"/>
                      <a:pt x="35" y="59"/>
                    </a:cubicBezTo>
                    <a:cubicBezTo>
                      <a:pt x="33" y="52"/>
                      <a:pt x="28" y="46"/>
                      <a:pt x="25" y="39"/>
                    </a:cubicBezTo>
                    <a:cubicBezTo>
                      <a:pt x="23" y="35"/>
                      <a:pt x="19" y="27"/>
                      <a:pt x="24" y="24"/>
                    </a:cubicBezTo>
                    <a:cubicBezTo>
                      <a:pt x="36" y="17"/>
                      <a:pt x="25" y="0"/>
                      <a:pt x="14" y="6"/>
                    </a:cubicBezTo>
                    <a:cubicBezTo>
                      <a:pt x="2" y="14"/>
                      <a:pt x="0" y="28"/>
                      <a:pt x="4" y="41"/>
                    </a:cubicBezTo>
                    <a:cubicBezTo>
                      <a:pt x="5" y="46"/>
                      <a:pt x="22" y="71"/>
                      <a:pt x="13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10063899" y="2431907"/>
              <a:ext cx="298450" cy="409575"/>
              <a:chOff x="5108575" y="2234734"/>
              <a:chExt cx="298450" cy="409575"/>
            </a:xfrm>
            <a:solidFill>
              <a:schemeClr val="accent2"/>
            </a:solidFill>
          </p:grpSpPr>
          <p:sp>
            <p:nvSpPr>
              <p:cNvPr id="60" name="Freeform 81"/>
              <p:cNvSpPr>
                <a:spLocks/>
              </p:cNvSpPr>
              <p:nvPr/>
            </p:nvSpPr>
            <p:spPr bwMode="auto">
              <a:xfrm>
                <a:off x="5108575" y="2234734"/>
                <a:ext cx="142875" cy="409575"/>
              </a:xfrm>
              <a:custGeom>
                <a:avLst/>
                <a:gdLst>
                  <a:gd name="T0" fmla="*/ 10 w 84"/>
                  <a:gd name="T1" fmla="*/ 28 h 241"/>
                  <a:gd name="T2" fmla="*/ 2 w 84"/>
                  <a:gd name="T3" fmla="*/ 58 h 241"/>
                  <a:gd name="T4" fmla="*/ 8 w 84"/>
                  <a:gd name="T5" fmla="*/ 84 h 241"/>
                  <a:gd name="T6" fmla="*/ 31 w 84"/>
                  <a:gd name="T7" fmla="*/ 110 h 241"/>
                  <a:gd name="T8" fmla="*/ 31 w 84"/>
                  <a:gd name="T9" fmla="*/ 241 h 241"/>
                  <a:gd name="T10" fmla="*/ 54 w 84"/>
                  <a:gd name="T11" fmla="*/ 241 h 241"/>
                  <a:gd name="T12" fmla="*/ 54 w 84"/>
                  <a:gd name="T13" fmla="*/ 110 h 241"/>
                  <a:gd name="T14" fmla="*/ 77 w 84"/>
                  <a:gd name="T15" fmla="*/ 84 h 241"/>
                  <a:gd name="T16" fmla="*/ 83 w 84"/>
                  <a:gd name="T17" fmla="*/ 58 h 241"/>
                  <a:gd name="T18" fmla="*/ 75 w 84"/>
                  <a:gd name="T19" fmla="*/ 28 h 241"/>
                  <a:gd name="T20" fmla="*/ 56 w 84"/>
                  <a:gd name="T21" fmla="*/ 0 h 241"/>
                  <a:gd name="T22" fmla="*/ 62 w 84"/>
                  <a:gd name="T23" fmla="*/ 56 h 241"/>
                  <a:gd name="T24" fmla="*/ 55 w 84"/>
                  <a:gd name="T25" fmla="*/ 56 h 241"/>
                  <a:gd name="T26" fmla="*/ 48 w 84"/>
                  <a:gd name="T27" fmla="*/ 0 h 241"/>
                  <a:gd name="T28" fmla="*/ 42 w 84"/>
                  <a:gd name="T29" fmla="*/ 0 h 241"/>
                  <a:gd name="T30" fmla="*/ 37 w 84"/>
                  <a:gd name="T31" fmla="*/ 0 h 241"/>
                  <a:gd name="T32" fmla="*/ 30 w 84"/>
                  <a:gd name="T33" fmla="*/ 56 h 241"/>
                  <a:gd name="T34" fmla="*/ 23 w 84"/>
                  <a:gd name="T35" fmla="*/ 56 h 241"/>
                  <a:gd name="T36" fmla="*/ 29 w 84"/>
                  <a:gd name="T37" fmla="*/ 0 h 241"/>
                  <a:gd name="T38" fmla="*/ 10 w 84"/>
                  <a:gd name="T39" fmla="*/ 2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4" h="241">
                    <a:moveTo>
                      <a:pt x="10" y="28"/>
                    </a:moveTo>
                    <a:cubicBezTo>
                      <a:pt x="7" y="38"/>
                      <a:pt x="3" y="48"/>
                      <a:pt x="2" y="58"/>
                    </a:cubicBezTo>
                    <a:cubicBezTo>
                      <a:pt x="0" y="68"/>
                      <a:pt x="3" y="75"/>
                      <a:pt x="8" y="84"/>
                    </a:cubicBezTo>
                    <a:cubicBezTo>
                      <a:pt x="12" y="92"/>
                      <a:pt x="21" y="105"/>
                      <a:pt x="31" y="110"/>
                    </a:cubicBezTo>
                    <a:cubicBezTo>
                      <a:pt x="31" y="241"/>
                      <a:pt x="31" y="241"/>
                      <a:pt x="31" y="241"/>
                    </a:cubicBezTo>
                    <a:cubicBezTo>
                      <a:pt x="54" y="241"/>
                      <a:pt x="54" y="241"/>
                      <a:pt x="54" y="241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64" y="104"/>
                      <a:pt x="73" y="92"/>
                      <a:pt x="77" y="84"/>
                    </a:cubicBezTo>
                    <a:cubicBezTo>
                      <a:pt x="82" y="75"/>
                      <a:pt x="84" y="68"/>
                      <a:pt x="83" y="58"/>
                    </a:cubicBezTo>
                    <a:cubicBezTo>
                      <a:pt x="82" y="48"/>
                      <a:pt x="78" y="38"/>
                      <a:pt x="75" y="28"/>
                    </a:cubicBezTo>
                    <a:cubicBezTo>
                      <a:pt x="72" y="21"/>
                      <a:pt x="66" y="1"/>
                      <a:pt x="56" y="0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55" y="56"/>
                      <a:pt x="55" y="56"/>
                      <a:pt x="55" y="56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23" y="56"/>
                      <a:pt x="23" y="56"/>
                      <a:pt x="23" y="56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19" y="1"/>
                      <a:pt x="13" y="21"/>
                      <a:pt x="1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82"/>
              <p:cNvSpPr>
                <a:spLocks/>
              </p:cNvSpPr>
              <p:nvPr/>
            </p:nvSpPr>
            <p:spPr bwMode="auto">
              <a:xfrm>
                <a:off x="5314950" y="2234734"/>
                <a:ext cx="92075" cy="409575"/>
              </a:xfrm>
              <a:custGeom>
                <a:avLst/>
                <a:gdLst>
                  <a:gd name="T0" fmla="*/ 0 w 54"/>
                  <a:gd name="T1" fmla="*/ 68 h 241"/>
                  <a:gd name="T2" fmla="*/ 31 w 54"/>
                  <a:gd name="T3" fmla="*/ 135 h 241"/>
                  <a:gd name="T4" fmla="*/ 31 w 54"/>
                  <a:gd name="T5" fmla="*/ 241 h 241"/>
                  <a:gd name="T6" fmla="*/ 54 w 54"/>
                  <a:gd name="T7" fmla="*/ 241 h 241"/>
                  <a:gd name="T8" fmla="*/ 54 w 54"/>
                  <a:gd name="T9" fmla="*/ 0 h 241"/>
                  <a:gd name="T10" fmla="*/ 31 w 54"/>
                  <a:gd name="T11" fmla="*/ 0 h 241"/>
                  <a:gd name="T12" fmla="*/ 0 w 54"/>
                  <a:gd name="T13" fmla="*/ 6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241">
                    <a:moveTo>
                      <a:pt x="0" y="68"/>
                    </a:moveTo>
                    <a:cubicBezTo>
                      <a:pt x="0" y="128"/>
                      <a:pt x="25" y="134"/>
                      <a:pt x="31" y="135"/>
                    </a:cubicBezTo>
                    <a:cubicBezTo>
                      <a:pt x="31" y="241"/>
                      <a:pt x="31" y="241"/>
                      <a:pt x="31" y="241"/>
                    </a:cubicBezTo>
                    <a:cubicBezTo>
                      <a:pt x="54" y="241"/>
                      <a:pt x="54" y="241"/>
                      <a:pt x="54" y="241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0" y="0"/>
                      <a:pt x="0" y="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6398156" y="2401984"/>
              <a:ext cx="401638" cy="423863"/>
              <a:chOff x="3249613" y="2223621"/>
              <a:chExt cx="401638" cy="423863"/>
            </a:xfrm>
            <a:solidFill>
              <a:schemeClr val="accent2"/>
            </a:solidFill>
          </p:grpSpPr>
          <p:sp>
            <p:nvSpPr>
              <p:cNvPr id="63" name="Freeform 55"/>
              <p:cNvSpPr>
                <a:spLocks noEditPoints="1"/>
              </p:cNvSpPr>
              <p:nvPr/>
            </p:nvSpPr>
            <p:spPr bwMode="auto">
              <a:xfrm>
                <a:off x="3249613" y="2399834"/>
                <a:ext cx="401638" cy="200025"/>
              </a:xfrm>
              <a:custGeom>
                <a:avLst/>
                <a:gdLst>
                  <a:gd name="T0" fmla="*/ 99 w 237"/>
                  <a:gd name="T1" fmla="*/ 118 h 118"/>
                  <a:gd name="T2" fmla="*/ 177 w 237"/>
                  <a:gd name="T3" fmla="*/ 80 h 118"/>
                  <a:gd name="T4" fmla="*/ 195 w 237"/>
                  <a:gd name="T5" fmla="*/ 84 h 118"/>
                  <a:gd name="T6" fmla="*/ 237 w 237"/>
                  <a:gd name="T7" fmla="*/ 42 h 118"/>
                  <a:gd name="T8" fmla="*/ 197 w 237"/>
                  <a:gd name="T9" fmla="*/ 0 h 118"/>
                  <a:gd name="T10" fmla="*/ 197 w 237"/>
                  <a:gd name="T11" fmla="*/ 0 h 118"/>
                  <a:gd name="T12" fmla="*/ 1 w 237"/>
                  <a:gd name="T13" fmla="*/ 0 h 118"/>
                  <a:gd name="T14" fmla="*/ 0 w 237"/>
                  <a:gd name="T15" fmla="*/ 19 h 118"/>
                  <a:gd name="T16" fmla="*/ 99 w 237"/>
                  <a:gd name="T17" fmla="*/ 118 h 118"/>
                  <a:gd name="T18" fmla="*/ 199 w 237"/>
                  <a:gd name="T19" fmla="*/ 19 h 118"/>
                  <a:gd name="T20" fmla="*/ 199 w 237"/>
                  <a:gd name="T21" fmla="*/ 19 h 118"/>
                  <a:gd name="T22" fmla="*/ 219 w 237"/>
                  <a:gd name="T23" fmla="*/ 42 h 118"/>
                  <a:gd name="T24" fmla="*/ 195 w 237"/>
                  <a:gd name="T25" fmla="*/ 66 h 118"/>
                  <a:gd name="T26" fmla="*/ 187 w 237"/>
                  <a:gd name="T27" fmla="*/ 65 h 118"/>
                  <a:gd name="T28" fmla="*/ 199 w 237"/>
                  <a:gd name="T29" fmla="*/ 19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7" h="118">
                    <a:moveTo>
                      <a:pt x="99" y="118"/>
                    </a:moveTo>
                    <a:cubicBezTo>
                      <a:pt x="131" y="118"/>
                      <a:pt x="159" y="103"/>
                      <a:pt x="177" y="80"/>
                    </a:cubicBezTo>
                    <a:cubicBezTo>
                      <a:pt x="183" y="83"/>
                      <a:pt x="189" y="84"/>
                      <a:pt x="195" y="84"/>
                    </a:cubicBezTo>
                    <a:cubicBezTo>
                      <a:pt x="218" y="84"/>
                      <a:pt x="237" y="65"/>
                      <a:pt x="237" y="42"/>
                    </a:cubicBezTo>
                    <a:cubicBezTo>
                      <a:pt x="237" y="20"/>
                      <a:pt x="219" y="1"/>
                      <a:pt x="197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6"/>
                      <a:pt x="0" y="12"/>
                      <a:pt x="0" y="19"/>
                    </a:cubicBezTo>
                    <a:cubicBezTo>
                      <a:pt x="0" y="74"/>
                      <a:pt x="44" y="118"/>
                      <a:pt x="99" y="118"/>
                    </a:cubicBezTo>
                    <a:close/>
                    <a:moveTo>
                      <a:pt x="199" y="19"/>
                    </a:moveTo>
                    <a:cubicBezTo>
                      <a:pt x="199" y="19"/>
                      <a:pt x="199" y="19"/>
                      <a:pt x="199" y="19"/>
                    </a:cubicBezTo>
                    <a:cubicBezTo>
                      <a:pt x="210" y="20"/>
                      <a:pt x="219" y="30"/>
                      <a:pt x="219" y="42"/>
                    </a:cubicBezTo>
                    <a:cubicBezTo>
                      <a:pt x="219" y="55"/>
                      <a:pt x="208" y="66"/>
                      <a:pt x="195" y="66"/>
                    </a:cubicBezTo>
                    <a:cubicBezTo>
                      <a:pt x="192" y="66"/>
                      <a:pt x="190" y="65"/>
                      <a:pt x="187" y="65"/>
                    </a:cubicBezTo>
                    <a:cubicBezTo>
                      <a:pt x="194" y="51"/>
                      <a:pt x="199" y="35"/>
                      <a:pt x="199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Rectangle 63"/>
              <p:cNvSpPr>
                <a:spLocks noChangeArrowheads="1"/>
              </p:cNvSpPr>
              <p:nvPr/>
            </p:nvSpPr>
            <p:spPr bwMode="auto">
              <a:xfrm>
                <a:off x="3249613" y="2618909"/>
                <a:ext cx="36353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 57"/>
              <p:cNvSpPr>
                <a:spLocks/>
              </p:cNvSpPr>
              <p:nvPr/>
            </p:nvSpPr>
            <p:spPr bwMode="auto">
              <a:xfrm>
                <a:off x="3332163" y="2223621"/>
                <a:ext cx="65088" cy="166688"/>
              </a:xfrm>
              <a:custGeom>
                <a:avLst/>
                <a:gdLst>
                  <a:gd name="T0" fmla="*/ 13 w 38"/>
                  <a:gd name="T1" fmla="*/ 74 h 98"/>
                  <a:gd name="T2" fmla="*/ 19 w 38"/>
                  <a:gd name="T3" fmla="*/ 93 h 98"/>
                  <a:gd name="T4" fmla="*/ 35 w 38"/>
                  <a:gd name="T5" fmla="*/ 59 h 98"/>
                  <a:gd name="T6" fmla="*/ 25 w 38"/>
                  <a:gd name="T7" fmla="*/ 39 h 98"/>
                  <a:gd name="T8" fmla="*/ 25 w 38"/>
                  <a:gd name="T9" fmla="*/ 24 h 98"/>
                  <a:gd name="T10" fmla="*/ 14 w 38"/>
                  <a:gd name="T11" fmla="*/ 6 h 98"/>
                  <a:gd name="T12" fmla="*/ 4 w 38"/>
                  <a:gd name="T13" fmla="*/ 41 h 98"/>
                  <a:gd name="T14" fmla="*/ 13 w 38"/>
                  <a:gd name="T15" fmla="*/ 7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98">
                    <a:moveTo>
                      <a:pt x="13" y="74"/>
                    </a:moveTo>
                    <a:cubicBezTo>
                      <a:pt x="1" y="78"/>
                      <a:pt x="6" y="98"/>
                      <a:pt x="19" y="93"/>
                    </a:cubicBezTo>
                    <a:cubicBezTo>
                      <a:pt x="33" y="88"/>
                      <a:pt x="38" y="74"/>
                      <a:pt x="35" y="59"/>
                    </a:cubicBezTo>
                    <a:cubicBezTo>
                      <a:pt x="33" y="52"/>
                      <a:pt x="29" y="46"/>
                      <a:pt x="25" y="39"/>
                    </a:cubicBezTo>
                    <a:cubicBezTo>
                      <a:pt x="23" y="35"/>
                      <a:pt x="20" y="27"/>
                      <a:pt x="25" y="24"/>
                    </a:cubicBezTo>
                    <a:cubicBezTo>
                      <a:pt x="36" y="17"/>
                      <a:pt x="25" y="0"/>
                      <a:pt x="14" y="6"/>
                    </a:cubicBezTo>
                    <a:cubicBezTo>
                      <a:pt x="2" y="14"/>
                      <a:pt x="0" y="28"/>
                      <a:pt x="4" y="41"/>
                    </a:cubicBezTo>
                    <a:cubicBezTo>
                      <a:pt x="5" y="46"/>
                      <a:pt x="22" y="71"/>
                      <a:pt x="13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58"/>
              <p:cNvSpPr>
                <a:spLocks/>
              </p:cNvSpPr>
              <p:nvPr/>
            </p:nvSpPr>
            <p:spPr bwMode="auto">
              <a:xfrm>
                <a:off x="3427413" y="2223621"/>
                <a:ext cx="65088" cy="166688"/>
              </a:xfrm>
              <a:custGeom>
                <a:avLst/>
                <a:gdLst>
                  <a:gd name="T0" fmla="*/ 13 w 38"/>
                  <a:gd name="T1" fmla="*/ 74 h 98"/>
                  <a:gd name="T2" fmla="*/ 19 w 38"/>
                  <a:gd name="T3" fmla="*/ 93 h 98"/>
                  <a:gd name="T4" fmla="*/ 35 w 38"/>
                  <a:gd name="T5" fmla="*/ 59 h 98"/>
                  <a:gd name="T6" fmla="*/ 25 w 38"/>
                  <a:gd name="T7" fmla="*/ 39 h 98"/>
                  <a:gd name="T8" fmla="*/ 24 w 38"/>
                  <a:gd name="T9" fmla="*/ 24 h 98"/>
                  <a:gd name="T10" fmla="*/ 14 w 38"/>
                  <a:gd name="T11" fmla="*/ 6 h 98"/>
                  <a:gd name="T12" fmla="*/ 4 w 38"/>
                  <a:gd name="T13" fmla="*/ 41 h 98"/>
                  <a:gd name="T14" fmla="*/ 13 w 38"/>
                  <a:gd name="T15" fmla="*/ 7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98">
                    <a:moveTo>
                      <a:pt x="13" y="74"/>
                    </a:moveTo>
                    <a:cubicBezTo>
                      <a:pt x="1" y="78"/>
                      <a:pt x="6" y="98"/>
                      <a:pt x="19" y="93"/>
                    </a:cubicBezTo>
                    <a:cubicBezTo>
                      <a:pt x="33" y="88"/>
                      <a:pt x="38" y="74"/>
                      <a:pt x="35" y="59"/>
                    </a:cubicBezTo>
                    <a:cubicBezTo>
                      <a:pt x="33" y="52"/>
                      <a:pt x="28" y="46"/>
                      <a:pt x="25" y="39"/>
                    </a:cubicBezTo>
                    <a:cubicBezTo>
                      <a:pt x="23" y="35"/>
                      <a:pt x="19" y="27"/>
                      <a:pt x="24" y="24"/>
                    </a:cubicBezTo>
                    <a:cubicBezTo>
                      <a:pt x="36" y="17"/>
                      <a:pt x="25" y="0"/>
                      <a:pt x="14" y="6"/>
                    </a:cubicBezTo>
                    <a:cubicBezTo>
                      <a:pt x="2" y="14"/>
                      <a:pt x="0" y="28"/>
                      <a:pt x="4" y="41"/>
                    </a:cubicBezTo>
                    <a:cubicBezTo>
                      <a:pt x="5" y="46"/>
                      <a:pt x="22" y="71"/>
                      <a:pt x="13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10876168" y="276656"/>
            <a:ext cx="955262" cy="1092923"/>
            <a:chOff x="269784" y="116632"/>
            <a:chExt cx="955262" cy="1092923"/>
          </a:xfrm>
        </p:grpSpPr>
        <p:grpSp>
          <p:nvGrpSpPr>
            <p:cNvPr id="70" name="Group 69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72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rgbClr val="CAE8F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DA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FBDED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DDDAD8"/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75" name="Date Placeholder 7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6" name="Footer Placeholder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4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#1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54355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69784" y="276656"/>
            <a:ext cx="955262" cy="1092923"/>
            <a:chOff x="269784" y="116632"/>
            <a:chExt cx="955262" cy="1092923"/>
          </a:xfrm>
        </p:grpSpPr>
        <p:grpSp>
          <p:nvGrpSpPr>
            <p:cNvPr id="16" name="Group 15"/>
            <p:cNvGrpSpPr/>
            <p:nvPr/>
          </p:nvGrpSpPr>
          <p:grpSpPr>
            <a:xfrm flipH="1">
              <a:off x="391185" y="116632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8" name="Freeform 10241"/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0242"/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3"/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69784" y="932556"/>
              <a:ext cx="955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ea typeface="Roboto Light" panose="02000000000000000000" pitchFamily="2" charset="0"/>
                </a:rPr>
                <a:t>YOUR LOGO</a:t>
              </a:r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3601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/>
          <p:cNvSpPr/>
          <p:nvPr/>
        </p:nvSpPr>
        <p:spPr>
          <a:xfrm>
            <a:off x="2032000" y="3200400"/>
            <a:ext cx="8128000" cy="36576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28934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#4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04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3177742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- Showeet">
  <a:themeElements>
    <a:clrScheme name="Sho-CORPORATE">
      <a:dk1>
        <a:sysClr val="windowText" lastClr="000000"/>
      </a:dk1>
      <a:lt1>
        <a:sysClr val="window" lastClr="FFFFFF"/>
      </a:lt1>
      <a:dk2>
        <a:srgbClr val="31302B"/>
      </a:dk2>
      <a:lt2>
        <a:srgbClr val="E7E6E6"/>
      </a:lt2>
      <a:accent1>
        <a:srgbClr val="0D96C5"/>
      </a:accent1>
      <a:accent2>
        <a:srgbClr val="EE672F"/>
      </a:accent2>
      <a:accent3>
        <a:srgbClr val="63554F"/>
      </a:accent3>
      <a:accent4>
        <a:srgbClr val="C14800"/>
      </a:accent4>
      <a:accent5>
        <a:srgbClr val="026F94"/>
      </a:accent5>
      <a:accent6>
        <a:srgbClr val="56C2E6"/>
      </a:accent6>
      <a:hlink>
        <a:srgbClr val="F79E63"/>
      </a:hlink>
      <a:folHlink>
        <a:srgbClr val="F79E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64965</TotalTime>
  <Words>1440</Words>
  <PresentationFormat>Widescreen</PresentationFormat>
  <Paragraphs>328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Calibri</vt:lpstr>
      <vt:lpstr>Calibri Light</vt:lpstr>
      <vt:lpstr>Open Sans</vt:lpstr>
      <vt:lpstr>Roboto</vt:lpstr>
      <vt:lpstr>Roboto Black</vt:lpstr>
      <vt:lpstr>Roboto Light</vt:lpstr>
      <vt:lpstr>Custom Design - Showeet</vt:lpstr>
      <vt:lpstr>Showeet theme</vt:lpstr>
      <vt:lpstr>showeet</vt:lpstr>
      <vt:lpstr>Your Awesome Presentation Title</vt:lpstr>
      <vt:lpstr>Your Awesome Presentation Title</vt:lpstr>
      <vt:lpstr>Welcome!</vt:lpstr>
      <vt:lpstr>Begin with an outline or agenda to give a big picture view</vt:lpstr>
      <vt:lpstr>Sometimes give your audience a break!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Coffee Break</vt:lpstr>
      <vt:lpstr>Use a title with specific &amp; relevant (only) content</vt:lpstr>
      <vt:lpstr>Using a light background is always an option to be considered</vt:lpstr>
      <vt:lpstr>Relevant content displayed with  2 columns is also nice!</vt:lpstr>
      <vt:lpstr>1 image says more</vt:lpstr>
      <vt:lpstr>BIG</vt:lpstr>
      <vt:lpstr>PowerPoint Presentation</vt:lpstr>
      <vt:lpstr>Use infographics to transform your data into engaging visual content</vt:lpstr>
      <vt:lpstr>Support your text with a strong and relevant picture</vt:lpstr>
      <vt:lpstr>SmartArt graphics are very easy-to-use and so effective!</vt:lpstr>
      <vt:lpstr>Use simple and clear charts to make information easier to visualize</vt:lpstr>
      <vt:lpstr>Organize your relevant numbers and figures with tables</vt:lpstr>
      <vt:lpstr>Use a map for infographics, statistics or to visualize locations</vt:lpstr>
      <vt:lpstr>Use uniform colors that really work with your template</vt:lpstr>
      <vt:lpstr>Thank You!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- Business PowerPoint Template</dc:title>
  <dc:creator>showeet.com</dc:creator>
  <dc:description>© Copyright Showeet.com</dc:description>
  <dcterms:created xsi:type="dcterms:W3CDTF">2011-05-09T14:18:21Z</dcterms:created>
  <dcterms:modified xsi:type="dcterms:W3CDTF">2017-06-09T03:52:46Z</dcterms:modified>
  <cp:category>Templates</cp:category>
</cp:coreProperties>
</file>